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handoutMasterIdLst>
    <p:handoutMasterId r:id="rId19"/>
  </p:handoutMasterIdLst>
  <p:sldIdLst>
    <p:sldId id="419" r:id="rId5"/>
    <p:sldId id="486" r:id="rId6"/>
    <p:sldId id="445" r:id="rId7"/>
    <p:sldId id="463" r:id="rId8"/>
    <p:sldId id="470" r:id="rId9"/>
    <p:sldId id="389" r:id="rId10"/>
    <p:sldId id="464" r:id="rId11"/>
    <p:sldId id="465" r:id="rId12"/>
    <p:sldId id="472" r:id="rId13"/>
    <p:sldId id="462" r:id="rId14"/>
    <p:sldId id="473" r:id="rId15"/>
    <p:sldId id="471" r:id="rId16"/>
    <p:sldId id="293" r:id="rId17"/>
  </p:sldIdLst>
  <p:sldSz cx="12192000" cy="6858000"/>
  <p:notesSz cx="6858000" cy="9144000"/>
  <p:embeddedFontLst>
    <p:embeddedFont>
      <p:font typeface="맑은 고딕" panose="020B0503020000020004" pitchFamily="34" charset="-127"/>
      <p:regular r:id="rId20"/>
      <p:bold r:id="rId21"/>
    </p:embeddedFont>
    <p:embeddedFont>
      <p:font typeface="Bebas" panose="020B0606020202050201" pitchFamily="34" charset="0"/>
      <p:regular r:id="rId22"/>
    </p:embeddedFont>
    <p:embeddedFont>
      <p:font typeface="Bebas Neue" panose="020B0606020202050201" pitchFamily="34" charset="77"/>
      <p:regular r:id="rId23"/>
    </p:embeddedFont>
    <p:embeddedFont>
      <p:font typeface="Muli" panose="02000503040000020004" pitchFamily="2" charset="77"/>
      <p:italic r:id="rId24"/>
    </p:embeddedFont>
    <p:embeddedFont>
      <p:font typeface="Public Sans" panose="020B0604020202020204" pitchFamily="34" charset="0"/>
      <p:regular r:id="rId25"/>
      <p:bold r:id="rId26"/>
      <p:italic r:id="rId27"/>
      <p:boldItalic r:id="rId28"/>
    </p:embeddedFont>
  </p:embeddedFontLst>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737"/>
    <a:srgbClr val="F4C04F"/>
    <a:srgbClr val="EDEDED"/>
    <a:srgbClr val="D8B05A"/>
    <a:srgbClr val="F8F8F8"/>
    <a:srgbClr val="59BDAA"/>
    <a:srgbClr val="FEE880"/>
    <a:srgbClr val="FCE501"/>
    <a:srgbClr val="F1E400"/>
    <a:srgbClr val="1414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B4C00-D052-4396-95EB-82B064B2ED71}" v="4" dt="2025-11-21T11:01:46.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38" autoAdjust="0"/>
    <p:restoredTop sz="94247" autoAdjust="0"/>
  </p:normalViewPr>
  <p:slideViewPr>
    <p:cSldViewPr snapToGrid="0">
      <p:cViewPr varScale="1">
        <p:scale>
          <a:sx n="120" d="100"/>
          <a:sy n="120" d="100"/>
        </p:scale>
        <p:origin x="760" y="17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3066"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ut (Student)" userId="eae59791-0c19-4d5e-99ea-1b2b3dd82f2a" providerId="ADAL" clId="{357A33EB-4AF0-432B-ADD7-C7369019E235}"/>
    <pc:docChg chg="undo custSel addSld delSld modSld sldOrd">
      <pc:chgData name="Wout (Student)" userId="eae59791-0c19-4d5e-99ea-1b2b3dd82f2a" providerId="ADAL" clId="{357A33EB-4AF0-432B-ADD7-C7369019E235}" dt="2025-11-21T11:02:18.102" v="1104" actId="1076"/>
      <pc:docMkLst>
        <pc:docMk/>
      </pc:docMkLst>
      <pc:sldChg chg="modSp mod modNotesTx">
        <pc:chgData name="Wout (Student)" userId="eae59791-0c19-4d5e-99ea-1b2b3dd82f2a" providerId="ADAL" clId="{357A33EB-4AF0-432B-ADD7-C7369019E235}" dt="2025-10-29T13:43:19.542" v="421"/>
        <pc:sldMkLst>
          <pc:docMk/>
          <pc:sldMk cId="4249142551" sldId="389"/>
        </pc:sldMkLst>
        <pc:spChg chg="mod">
          <ac:chgData name="Wout (Student)" userId="eae59791-0c19-4d5e-99ea-1b2b3dd82f2a" providerId="ADAL" clId="{357A33EB-4AF0-432B-ADD7-C7369019E235}" dt="2025-10-29T13:43:19.542" v="421"/>
          <ac:spMkLst>
            <pc:docMk/>
            <pc:sldMk cId="4249142551" sldId="389"/>
            <ac:spMk id="9" creationId="{1D51ABFB-6AEA-4EE5-B252-5E4A114BEC67}"/>
          </ac:spMkLst>
        </pc:spChg>
        <pc:spChg chg="mod">
          <ac:chgData name="Wout (Student)" userId="eae59791-0c19-4d5e-99ea-1b2b3dd82f2a" providerId="ADAL" clId="{357A33EB-4AF0-432B-ADD7-C7369019E235}" dt="2025-10-29T13:39:38.677" v="414"/>
          <ac:spMkLst>
            <pc:docMk/>
            <pc:sldMk cId="4249142551" sldId="389"/>
            <ac:spMk id="11" creationId="{385EA75A-38E6-4912-AAE5-66CC0A878387}"/>
          </ac:spMkLst>
        </pc:spChg>
        <pc:spChg chg="mod">
          <ac:chgData name="Wout (Student)" userId="eae59791-0c19-4d5e-99ea-1b2b3dd82f2a" providerId="ADAL" clId="{357A33EB-4AF0-432B-ADD7-C7369019E235}" dt="2025-10-29T13:34:53.722" v="376" actId="20577"/>
          <ac:spMkLst>
            <pc:docMk/>
            <pc:sldMk cId="4249142551" sldId="389"/>
            <ac:spMk id="16" creationId="{C0B77CD7-D945-C8F9-A8A3-0A15F21A60C8}"/>
          </ac:spMkLst>
        </pc:spChg>
      </pc:sldChg>
      <pc:sldChg chg="modSp mod modNotesTx">
        <pc:chgData name="Wout (Student)" userId="eae59791-0c19-4d5e-99ea-1b2b3dd82f2a" providerId="ADAL" clId="{357A33EB-4AF0-432B-ADD7-C7369019E235}" dt="2025-10-29T10:28:00.693" v="205" actId="313"/>
        <pc:sldMkLst>
          <pc:docMk/>
          <pc:sldMk cId="2913447356" sldId="419"/>
        </pc:sldMkLst>
        <pc:spChg chg="mod">
          <ac:chgData name="Wout (Student)" userId="eae59791-0c19-4d5e-99ea-1b2b3dd82f2a" providerId="ADAL" clId="{357A33EB-4AF0-432B-ADD7-C7369019E235}" dt="2025-10-29T08:32:45.406" v="25" actId="20577"/>
          <ac:spMkLst>
            <pc:docMk/>
            <pc:sldMk cId="2913447356" sldId="419"/>
            <ac:spMk id="21" creationId="{D8F916B2-4F4A-4B46-84C5-9F10E8117ACA}"/>
          </ac:spMkLst>
        </pc:spChg>
      </pc:sldChg>
      <pc:sldChg chg="addSp delSp modSp mod modNotesTx">
        <pc:chgData name="Wout (Student)" userId="eae59791-0c19-4d5e-99ea-1b2b3dd82f2a" providerId="ADAL" clId="{357A33EB-4AF0-432B-ADD7-C7369019E235}" dt="2025-10-29T15:22:49.137" v="854" actId="20577"/>
        <pc:sldMkLst>
          <pc:docMk/>
          <pc:sldMk cId="2815234044" sldId="445"/>
        </pc:sldMkLst>
        <pc:spChg chg="mod">
          <ac:chgData name="Wout (Student)" userId="eae59791-0c19-4d5e-99ea-1b2b3dd82f2a" providerId="ADAL" clId="{357A33EB-4AF0-432B-ADD7-C7369019E235}" dt="2025-10-29T15:21:02.158" v="845"/>
          <ac:spMkLst>
            <pc:docMk/>
            <pc:sldMk cId="2815234044" sldId="445"/>
            <ac:spMk id="31" creationId="{F203FABA-0642-4F58-A1F6-EE6B72FD7593}"/>
          </ac:spMkLst>
        </pc:spChg>
        <pc:spChg chg="mod">
          <ac:chgData name="Wout (Student)" userId="eae59791-0c19-4d5e-99ea-1b2b3dd82f2a" providerId="ADAL" clId="{357A33EB-4AF0-432B-ADD7-C7369019E235}" dt="2025-10-29T08:49:12.635" v="70" actId="20577"/>
          <ac:spMkLst>
            <pc:docMk/>
            <pc:sldMk cId="2815234044" sldId="445"/>
            <ac:spMk id="32" creationId="{D652A2CE-9DA5-4233-A677-C40F4AAFAB67}"/>
          </ac:spMkLst>
        </pc:spChg>
        <pc:spChg chg="mod">
          <ac:chgData name="Wout (Student)" userId="eae59791-0c19-4d5e-99ea-1b2b3dd82f2a" providerId="ADAL" clId="{357A33EB-4AF0-432B-ADD7-C7369019E235}" dt="2025-10-29T15:22:00.719" v="849" actId="1076"/>
          <ac:spMkLst>
            <pc:docMk/>
            <pc:sldMk cId="2815234044" sldId="445"/>
            <ac:spMk id="34" creationId="{36D84F3C-EF34-49C7-A954-4E900106C1E2}"/>
          </ac:spMkLst>
        </pc:spChg>
        <pc:spChg chg="mod">
          <ac:chgData name="Wout (Student)" userId="eae59791-0c19-4d5e-99ea-1b2b3dd82f2a" providerId="ADAL" clId="{357A33EB-4AF0-432B-ADD7-C7369019E235}" dt="2025-10-29T13:07:48.483" v="326" actId="20577"/>
          <ac:spMkLst>
            <pc:docMk/>
            <pc:sldMk cId="2815234044" sldId="445"/>
            <ac:spMk id="42" creationId="{CE825410-2A2C-4241-B5A1-8669C4124772}"/>
          </ac:spMkLst>
        </pc:spChg>
        <pc:spChg chg="add del">
          <ac:chgData name="Wout (Student)" userId="eae59791-0c19-4d5e-99ea-1b2b3dd82f2a" providerId="ADAL" clId="{357A33EB-4AF0-432B-ADD7-C7369019E235}" dt="2025-10-29T15:18:08.874" v="841" actId="478"/>
          <ac:spMkLst>
            <pc:docMk/>
            <pc:sldMk cId="2815234044" sldId="445"/>
            <ac:spMk id="51" creationId="{1A1FB396-88B8-4C7E-8D85-BA0F0238FD41}"/>
          </ac:spMkLst>
        </pc:spChg>
        <pc:spChg chg="mod">
          <ac:chgData name="Wout (Student)" userId="eae59791-0c19-4d5e-99ea-1b2b3dd82f2a" providerId="ADAL" clId="{357A33EB-4AF0-432B-ADD7-C7369019E235}" dt="2025-10-29T15:22:49.137" v="854" actId="20577"/>
          <ac:spMkLst>
            <pc:docMk/>
            <pc:sldMk cId="2815234044" sldId="445"/>
            <ac:spMk id="57" creationId="{B3D290B2-D5BA-4A23-9399-D998DA6278FF}"/>
          </ac:spMkLst>
        </pc:spChg>
        <pc:spChg chg="mod">
          <ac:chgData name="Wout (Student)" userId="eae59791-0c19-4d5e-99ea-1b2b3dd82f2a" providerId="ADAL" clId="{357A33EB-4AF0-432B-ADD7-C7369019E235}" dt="2025-10-29T08:50:02.255" v="167" actId="20577"/>
          <ac:spMkLst>
            <pc:docMk/>
            <pc:sldMk cId="2815234044" sldId="445"/>
            <ac:spMk id="58" creationId="{7316BF0A-C85D-4724-B8D2-D0DD10A81CCA}"/>
          </ac:spMkLst>
        </pc:spChg>
        <pc:picChg chg="add mod">
          <ac:chgData name="Wout (Student)" userId="eae59791-0c19-4d5e-99ea-1b2b3dd82f2a" providerId="ADAL" clId="{357A33EB-4AF0-432B-ADD7-C7369019E235}" dt="2025-10-29T15:17:21.523" v="834" actId="1076"/>
          <ac:picMkLst>
            <pc:docMk/>
            <pc:sldMk cId="2815234044" sldId="445"/>
            <ac:picMk id="6" creationId="{45C116FE-CB25-64F0-389C-686288D57F2C}"/>
          </ac:picMkLst>
        </pc:picChg>
        <pc:picChg chg="add mod">
          <ac:chgData name="Wout (Student)" userId="eae59791-0c19-4d5e-99ea-1b2b3dd82f2a" providerId="ADAL" clId="{357A33EB-4AF0-432B-ADD7-C7369019E235}" dt="2025-10-29T15:17:44.854" v="836" actId="1076"/>
          <ac:picMkLst>
            <pc:docMk/>
            <pc:sldMk cId="2815234044" sldId="445"/>
            <ac:picMk id="10" creationId="{31776E04-0EAE-13CF-D394-13AC393341D0}"/>
          </ac:picMkLst>
        </pc:picChg>
        <pc:picChg chg="add mod">
          <ac:chgData name="Wout (Student)" userId="eae59791-0c19-4d5e-99ea-1b2b3dd82f2a" providerId="ADAL" clId="{357A33EB-4AF0-432B-ADD7-C7369019E235}" dt="2025-10-29T15:18:16.329" v="843" actId="1076"/>
          <ac:picMkLst>
            <pc:docMk/>
            <pc:sldMk cId="2815234044" sldId="445"/>
            <ac:picMk id="12" creationId="{ECD48609-7312-17BA-361C-2D68183AAE85}"/>
          </ac:picMkLst>
        </pc:picChg>
      </pc:sldChg>
      <pc:sldChg chg="addSp delSp modSp mod delAnim modNotesTx">
        <pc:chgData name="Wout (Student)" userId="eae59791-0c19-4d5e-99ea-1b2b3dd82f2a" providerId="ADAL" clId="{357A33EB-4AF0-432B-ADD7-C7369019E235}" dt="2025-11-21T11:02:18.102" v="1104" actId="1076"/>
        <pc:sldMkLst>
          <pc:docMk/>
          <pc:sldMk cId="3510859677" sldId="462"/>
        </pc:sldMkLst>
        <pc:spChg chg="del">
          <ac:chgData name="Wout (Student)" userId="eae59791-0c19-4d5e-99ea-1b2b3dd82f2a" providerId="ADAL" clId="{357A33EB-4AF0-432B-ADD7-C7369019E235}" dt="2025-11-21T11:01:59.468" v="1101" actId="478"/>
          <ac:spMkLst>
            <pc:docMk/>
            <pc:sldMk cId="3510859677" sldId="462"/>
            <ac:spMk id="2" creationId="{D0E3DEFB-1E0B-92AA-44CF-DD5DAD726B81}"/>
          </ac:spMkLst>
        </pc:spChg>
        <pc:spChg chg="del">
          <ac:chgData name="Wout (Student)" userId="eae59791-0c19-4d5e-99ea-1b2b3dd82f2a" providerId="ADAL" clId="{357A33EB-4AF0-432B-ADD7-C7369019E235}" dt="2025-11-21T11:02:01.391" v="1102" actId="478"/>
          <ac:spMkLst>
            <pc:docMk/>
            <pc:sldMk cId="3510859677" sldId="462"/>
            <ac:spMk id="5" creationId="{60F775DE-236E-88CE-9371-C6FE4E912CC2}"/>
          </ac:spMkLst>
        </pc:spChg>
        <pc:spChg chg="add del mod">
          <ac:chgData name="Wout (Student)" userId="eae59791-0c19-4d5e-99ea-1b2b3dd82f2a" providerId="ADAL" clId="{357A33EB-4AF0-432B-ADD7-C7369019E235}" dt="2025-11-21T11:01:46.568" v="1098"/>
          <ac:spMkLst>
            <pc:docMk/>
            <pc:sldMk cId="3510859677" sldId="462"/>
            <ac:spMk id="6" creationId="{A62BE22B-47C8-0159-5125-C60C09B35317}"/>
          </ac:spMkLst>
        </pc:spChg>
        <pc:spChg chg="mod">
          <ac:chgData name="Wout (Student)" userId="eae59791-0c19-4d5e-99ea-1b2b3dd82f2a" providerId="ADAL" clId="{357A33EB-4AF0-432B-ADD7-C7369019E235}" dt="2025-11-21T11:02:18.102" v="1104" actId="1076"/>
          <ac:spMkLst>
            <pc:docMk/>
            <pc:sldMk cId="3510859677" sldId="462"/>
            <ac:spMk id="10" creationId="{B9A365C7-5E6F-DC86-5149-092356B2269A}"/>
          </ac:spMkLst>
        </pc:spChg>
        <pc:picChg chg="add mod ord">
          <ac:chgData name="Wout (Student)" userId="eae59791-0c19-4d5e-99ea-1b2b3dd82f2a" providerId="ADAL" clId="{357A33EB-4AF0-432B-ADD7-C7369019E235}" dt="2025-11-21T11:01:49.350" v="1099" actId="167"/>
          <ac:picMkLst>
            <pc:docMk/>
            <pc:sldMk cId="3510859677" sldId="462"/>
            <ac:picMk id="7" creationId="{7A7BC9BD-9152-2E07-23B2-8478A1506B05}"/>
          </ac:picMkLst>
        </pc:picChg>
        <pc:picChg chg="add del mod">
          <ac:chgData name="Wout (Student)" userId="eae59791-0c19-4d5e-99ea-1b2b3dd82f2a" providerId="ADAL" clId="{357A33EB-4AF0-432B-ADD7-C7369019E235}" dt="2025-11-21T11:01:44.882" v="1097" actId="478"/>
          <ac:picMkLst>
            <pc:docMk/>
            <pc:sldMk cId="3510859677" sldId="462"/>
            <ac:picMk id="8" creationId="{8603E07A-9096-9ED4-1725-73855544AEC1}"/>
          </ac:picMkLst>
        </pc:picChg>
      </pc:sldChg>
      <pc:sldChg chg="addSp delSp modSp mod modAnim modNotesTx">
        <pc:chgData name="Wout (Student)" userId="eae59791-0c19-4d5e-99ea-1b2b3dd82f2a" providerId="ADAL" clId="{357A33EB-4AF0-432B-ADD7-C7369019E235}" dt="2025-11-21T10:54:41.848" v="929" actId="18131"/>
        <pc:sldMkLst>
          <pc:docMk/>
          <pc:sldMk cId="1241330807" sldId="463"/>
        </pc:sldMkLst>
        <pc:spChg chg="add del mod">
          <ac:chgData name="Wout (Student)" userId="eae59791-0c19-4d5e-99ea-1b2b3dd82f2a" providerId="ADAL" clId="{357A33EB-4AF0-432B-ADD7-C7369019E235}" dt="2025-11-21T10:54:31.182" v="928"/>
          <ac:spMkLst>
            <pc:docMk/>
            <pc:sldMk cId="1241330807" sldId="463"/>
            <ac:spMk id="3" creationId="{D0123ED6-9BD4-4741-2F9C-27D80C449080}"/>
          </ac:spMkLst>
        </pc:spChg>
        <pc:spChg chg="mod">
          <ac:chgData name="Wout (Student)" userId="eae59791-0c19-4d5e-99ea-1b2b3dd82f2a" providerId="ADAL" clId="{357A33EB-4AF0-432B-ADD7-C7369019E235}" dt="2025-10-29T13:00:46.770" v="230" actId="20577"/>
          <ac:spMkLst>
            <pc:docMk/>
            <pc:sldMk cId="1241330807" sldId="463"/>
            <ac:spMk id="20" creationId="{11E15F2C-5260-47AB-9EF8-26C4A76C33F9}"/>
          </ac:spMkLst>
        </pc:spChg>
        <pc:spChg chg="mod">
          <ac:chgData name="Wout (Student)" userId="eae59791-0c19-4d5e-99ea-1b2b3dd82f2a" providerId="ADAL" clId="{357A33EB-4AF0-432B-ADD7-C7369019E235}" dt="2025-10-29T13:03:41.011" v="243" actId="20577"/>
          <ac:spMkLst>
            <pc:docMk/>
            <pc:sldMk cId="1241330807" sldId="463"/>
            <ac:spMk id="22" creationId="{FA688DCE-0032-4E6A-BF0C-72BC6649E674}"/>
          </ac:spMkLst>
        </pc:spChg>
        <pc:picChg chg="add mod modCrop">
          <ac:chgData name="Wout (Student)" userId="eae59791-0c19-4d5e-99ea-1b2b3dd82f2a" providerId="ADAL" clId="{357A33EB-4AF0-432B-ADD7-C7369019E235}" dt="2025-11-21T10:54:41.848" v="929" actId="18131"/>
          <ac:picMkLst>
            <pc:docMk/>
            <pc:sldMk cId="1241330807" sldId="463"/>
            <ac:picMk id="4" creationId="{870EB84B-8561-1909-4245-871C5A914985}"/>
          </ac:picMkLst>
        </pc:picChg>
        <pc:picChg chg="add del mod">
          <ac:chgData name="Wout (Student)" userId="eae59791-0c19-4d5e-99ea-1b2b3dd82f2a" providerId="ADAL" clId="{357A33EB-4AF0-432B-ADD7-C7369019E235}" dt="2025-11-21T10:54:27.258" v="927" actId="478"/>
          <ac:picMkLst>
            <pc:docMk/>
            <pc:sldMk cId="1241330807" sldId="463"/>
            <ac:picMk id="5" creationId="{FCE3DF1A-27C8-8883-44B7-A5C5AFA4C8CA}"/>
          </ac:picMkLst>
        </pc:picChg>
      </pc:sldChg>
      <pc:sldChg chg="modSp mod modNotesTx">
        <pc:chgData name="Wout (Student)" userId="eae59791-0c19-4d5e-99ea-1b2b3dd82f2a" providerId="ADAL" clId="{357A33EB-4AF0-432B-ADD7-C7369019E235}" dt="2025-10-29T13:43:26.171" v="422"/>
        <pc:sldMkLst>
          <pc:docMk/>
          <pc:sldMk cId="2354943557" sldId="464"/>
        </pc:sldMkLst>
        <pc:spChg chg="mod">
          <ac:chgData name="Wout (Student)" userId="eae59791-0c19-4d5e-99ea-1b2b3dd82f2a" providerId="ADAL" clId="{357A33EB-4AF0-432B-ADD7-C7369019E235}" dt="2025-10-29T13:39:30.093" v="410"/>
          <ac:spMkLst>
            <pc:docMk/>
            <pc:sldMk cId="2354943557" sldId="464"/>
            <ac:spMk id="10" creationId="{2C74DBFD-8457-E249-E703-70E35D56EA0F}"/>
          </ac:spMkLst>
        </pc:spChg>
        <pc:spChg chg="mod">
          <ac:chgData name="Wout (Student)" userId="eae59791-0c19-4d5e-99ea-1b2b3dd82f2a" providerId="ADAL" clId="{357A33EB-4AF0-432B-ADD7-C7369019E235}" dt="2025-10-29T13:43:26.171" v="422"/>
          <ac:spMkLst>
            <pc:docMk/>
            <pc:sldMk cId="2354943557" sldId="464"/>
            <ac:spMk id="12" creationId="{703587ED-E0E1-4BF8-4B9B-752D9CC23D86}"/>
          </ac:spMkLst>
        </pc:spChg>
        <pc:spChg chg="mod">
          <ac:chgData name="Wout (Student)" userId="eae59791-0c19-4d5e-99ea-1b2b3dd82f2a" providerId="ADAL" clId="{357A33EB-4AF0-432B-ADD7-C7369019E235}" dt="2025-10-29T13:39:54.884" v="416"/>
          <ac:spMkLst>
            <pc:docMk/>
            <pc:sldMk cId="2354943557" sldId="464"/>
            <ac:spMk id="13" creationId="{7166F184-B62A-49DA-9D7B-2D29C9999658}"/>
          </ac:spMkLst>
        </pc:spChg>
        <pc:spChg chg="mod">
          <ac:chgData name="Wout (Student)" userId="eae59791-0c19-4d5e-99ea-1b2b3dd82f2a" providerId="ADAL" clId="{357A33EB-4AF0-432B-ADD7-C7369019E235}" dt="2025-10-29T13:38:11.304" v="404"/>
          <ac:spMkLst>
            <pc:docMk/>
            <pc:sldMk cId="2354943557" sldId="464"/>
            <ac:spMk id="16" creationId="{DF8B6740-7382-A402-5347-A547C3E9968E}"/>
          </ac:spMkLst>
        </pc:spChg>
        <pc:spChg chg="mod">
          <ac:chgData name="Wout (Student)" userId="eae59791-0c19-4d5e-99ea-1b2b3dd82f2a" providerId="ADAL" clId="{357A33EB-4AF0-432B-ADD7-C7369019E235}" dt="2025-10-29T13:37:53.253" v="402"/>
          <ac:spMkLst>
            <pc:docMk/>
            <pc:sldMk cId="2354943557" sldId="464"/>
            <ac:spMk id="17" creationId="{77D68EF7-2F78-ED23-64F3-721BA9A9762B}"/>
          </ac:spMkLst>
        </pc:spChg>
      </pc:sldChg>
      <pc:sldChg chg="modSp mod modNotesTx">
        <pc:chgData name="Wout (Student)" userId="eae59791-0c19-4d5e-99ea-1b2b3dd82f2a" providerId="ADAL" clId="{357A33EB-4AF0-432B-ADD7-C7369019E235}" dt="2025-10-29T13:43:29.832" v="423"/>
        <pc:sldMkLst>
          <pc:docMk/>
          <pc:sldMk cId="2950147860" sldId="465"/>
        </pc:sldMkLst>
        <pc:spChg chg="mod">
          <ac:chgData name="Wout (Student)" userId="eae59791-0c19-4d5e-99ea-1b2b3dd82f2a" providerId="ADAL" clId="{357A33EB-4AF0-432B-ADD7-C7369019E235}" dt="2025-10-29T13:39:34.345" v="412"/>
          <ac:spMkLst>
            <pc:docMk/>
            <pc:sldMk cId="2950147860" sldId="465"/>
            <ac:spMk id="10" creationId="{BC9F3EF4-AC78-55D2-EF8E-854766DB76B1}"/>
          </ac:spMkLst>
        </pc:spChg>
        <pc:spChg chg="mod">
          <ac:chgData name="Wout (Student)" userId="eae59791-0c19-4d5e-99ea-1b2b3dd82f2a" providerId="ADAL" clId="{357A33EB-4AF0-432B-ADD7-C7369019E235}" dt="2025-10-29T13:38:26.480" v="406"/>
          <ac:spMkLst>
            <pc:docMk/>
            <pc:sldMk cId="2950147860" sldId="465"/>
            <ac:spMk id="12" creationId="{9AB10E10-3AF2-46E9-A7B6-10AE93EE56D3}"/>
          </ac:spMkLst>
        </pc:spChg>
        <pc:spChg chg="mod">
          <ac:chgData name="Wout (Student)" userId="eae59791-0c19-4d5e-99ea-1b2b3dd82f2a" providerId="ADAL" clId="{357A33EB-4AF0-432B-ADD7-C7369019E235}" dt="2025-10-29T13:38:00.950" v="403"/>
          <ac:spMkLst>
            <pc:docMk/>
            <pc:sldMk cId="2950147860" sldId="465"/>
            <ac:spMk id="14" creationId="{03031393-D2AA-4DB2-9C78-3949A0DC71B8}"/>
          </ac:spMkLst>
        </pc:spChg>
        <pc:spChg chg="mod">
          <ac:chgData name="Wout (Student)" userId="eae59791-0c19-4d5e-99ea-1b2b3dd82f2a" providerId="ADAL" clId="{357A33EB-4AF0-432B-ADD7-C7369019E235}" dt="2025-10-29T13:40:14.284" v="419" actId="313"/>
          <ac:spMkLst>
            <pc:docMk/>
            <pc:sldMk cId="2950147860" sldId="465"/>
            <ac:spMk id="15" creationId="{5FE2AFA7-6728-42F9-B7E1-C4572C04D07E}"/>
          </ac:spMkLst>
        </pc:spChg>
        <pc:spChg chg="mod">
          <ac:chgData name="Wout (Student)" userId="eae59791-0c19-4d5e-99ea-1b2b3dd82f2a" providerId="ADAL" clId="{357A33EB-4AF0-432B-ADD7-C7369019E235}" dt="2025-10-29T13:38:16.718" v="405"/>
          <ac:spMkLst>
            <pc:docMk/>
            <pc:sldMk cId="2950147860" sldId="465"/>
            <ac:spMk id="16" creationId="{C284A771-0CB5-B8A2-C12A-F52B85D15836}"/>
          </ac:spMkLst>
        </pc:spChg>
        <pc:spChg chg="mod">
          <ac:chgData name="Wout (Student)" userId="eae59791-0c19-4d5e-99ea-1b2b3dd82f2a" providerId="ADAL" clId="{357A33EB-4AF0-432B-ADD7-C7369019E235}" dt="2025-10-29T13:43:29.832" v="423"/>
          <ac:spMkLst>
            <pc:docMk/>
            <pc:sldMk cId="2950147860" sldId="465"/>
            <ac:spMk id="18" creationId="{8C2B81A0-8800-832F-EBE6-D2E48F77E00E}"/>
          </ac:spMkLst>
        </pc:spChg>
      </pc:sldChg>
      <pc:sldChg chg="addSp delSp modSp mod modNotesTx">
        <pc:chgData name="Wout (Student)" userId="eae59791-0c19-4d5e-99ea-1b2b3dd82f2a" providerId="ADAL" clId="{357A33EB-4AF0-432B-ADD7-C7369019E235}" dt="2025-10-29T15:24:18.404" v="858"/>
        <pc:sldMkLst>
          <pc:docMk/>
          <pc:sldMk cId="1286776076" sldId="470"/>
        </pc:sldMkLst>
        <pc:spChg chg="mod">
          <ac:chgData name="Wout (Student)" userId="eae59791-0c19-4d5e-99ea-1b2b3dd82f2a" providerId="ADAL" clId="{357A33EB-4AF0-432B-ADD7-C7369019E235}" dt="2025-10-29T13:07:40.187" v="308" actId="20577"/>
          <ac:spMkLst>
            <pc:docMk/>
            <pc:sldMk cId="1286776076" sldId="470"/>
            <ac:spMk id="4" creationId="{CE098D75-615C-D1AB-6884-160B242EEF41}"/>
          </ac:spMkLst>
        </pc:spChg>
        <pc:picChg chg="add mod">
          <ac:chgData name="Wout (Student)" userId="eae59791-0c19-4d5e-99ea-1b2b3dd82f2a" providerId="ADAL" clId="{357A33EB-4AF0-432B-ADD7-C7369019E235}" dt="2025-10-29T15:24:18.404" v="858"/>
          <ac:picMkLst>
            <pc:docMk/>
            <pc:sldMk cId="1286776076" sldId="470"/>
            <ac:picMk id="5" creationId="{8B3ED146-043C-C35A-99B4-6ACA6302C302}"/>
          </ac:picMkLst>
        </pc:picChg>
      </pc:sldChg>
      <pc:sldChg chg="modSp add mod">
        <pc:chgData name="Wout (Student)" userId="eae59791-0c19-4d5e-99ea-1b2b3dd82f2a" providerId="ADAL" clId="{357A33EB-4AF0-432B-ADD7-C7369019E235}" dt="2025-11-21T11:01:36.514" v="1096" actId="20577"/>
        <pc:sldMkLst>
          <pc:docMk/>
          <pc:sldMk cId="4091823555" sldId="471"/>
        </pc:sldMkLst>
        <pc:spChg chg="mod">
          <ac:chgData name="Wout (Student)" userId="eae59791-0c19-4d5e-99ea-1b2b3dd82f2a" providerId="ADAL" clId="{357A33EB-4AF0-432B-ADD7-C7369019E235}" dt="2025-11-21T11:01:36.514" v="1096" actId="20577"/>
          <ac:spMkLst>
            <pc:docMk/>
            <pc:sldMk cId="4091823555" sldId="471"/>
            <ac:spMk id="2" creationId="{6EE220E3-55BE-FB5C-DEC4-A3A46BF59F1D}"/>
          </ac:spMkLst>
        </pc:spChg>
      </pc:sldChg>
      <pc:sldChg chg="addSp delSp modSp add mod modNotesTx">
        <pc:chgData name="Wout (Student)" userId="eae59791-0c19-4d5e-99ea-1b2b3dd82f2a" providerId="ADAL" clId="{357A33EB-4AF0-432B-ADD7-C7369019E235}" dt="2025-11-21T10:58:56.160" v="1022" actId="18131"/>
        <pc:sldMkLst>
          <pc:docMk/>
          <pc:sldMk cId="2370120583" sldId="472"/>
        </pc:sldMkLst>
        <pc:spChg chg="add del mod">
          <ac:chgData name="Wout (Student)" userId="eae59791-0c19-4d5e-99ea-1b2b3dd82f2a" providerId="ADAL" clId="{357A33EB-4AF0-432B-ADD7-C7369019E235}" dt="2025-11-21T10:58:47.318" v="1021"/>
          <ac:spMkLst>
            <pc:docMk/>
            <pc:sldMk cId="2370120583" sldId="472"/>
            <ac:spMk id="3" creationId="{D8794E2F-511D-2C40-B7D7-342469CCDE3A}"/>
          </ac:spMkLst>
        </pc:spChg>
        <pc:spChg chg="mod">
          <ac:chgData name="Wout (Student)" userId="eae59791-0c19-4d5e-99ea-1b2b3dd82f2a" providerId="ADAL" clId="{357A33EB-4AF0-432B-ADD7-C7369019E235}" dt="2025-10-29T14:14:06.713" v="577" actId="5793"/>
          <ac:spMkLst>
            <pc:docMk/>
            <pc:sldMk cId="2370120583" sldId="472"/>
            <ac:spMk id="7" creationId="{51908249-4E40-7D9E-76FF-A32A42834E34}"/>
          </ac:spMkLst>
        </pc:spChg>
        <pc:spChg chg="mod">
          <ac:chgData name="Wout (Student)" userId="eae59791-0c19-4d5e-99ea-1b2b3dd82f2a" providerId="ADAL" clId="{357A33EB-4AF0-432B-ADD7-C7369019E235}" dt="2025-10-29T13:43:59.434" v="425"/>
          <ac:spMkLst>
            <pc:docMk/>
            <pc:sldMk cId="2370120583" sldId="472"/>
            <ac:spMk id="20" creationId="{1CF1624F-8D7E-F053-5E38-D8E23246C134}"/>
          </ac:spMkLst>
        </pc:spChg>
        <pc:picChg chg="add mod modCrop">
          <ac:chgData name="Wout (Student)" userId="eae59791-0c19-4d5e-99ea-1b2b3dd82f2a" providerId="ADAL" clId="{357A33EB-4AF0-432B-ADD7-C7369019E235}" dt="2025-11-21T10:58:56.160" v="1022" actId="18131"/>
          <ac:picMkLst>
            <pc:docMk/>
            <pc:sldMk cId="2370120583" sldId="472"/>
            <ac:picMk id="4" creationId="{85B93BB9-1265-87E2-F1A4-FF54FF838C48}"/>
          </ac:picMkLst>
        </pc:picChg>
        <pc:picChg chg="add del mod">
          <ac:chgData name="Wout (Student)" userId="eae59791-0c19-4d5e-99ea-1b2b3dd82f2a" providerId="ADAL" clId="{357A33EB-4AF0-432B-ADD7-C7369019E235}" dt="2025-11-21T10:58:45.528" v="1020" actId="478"/>
          <ac:picMkLst>
            <pc:docMk/>
            <pc:sldMk cId="2370120583" sldId="472"/>
            <ac:picMk id="5" creationId="{089B5371-B815-35E3-60F4-F73D7911C84E}"/>
          </ac:picMkLst>
        </pc:picChg>
      </pc:sldChg>
      <pc:sldChg chg="addSp delSp modSp new mod ord modNotesTx">
        <pc:chgData name="Wout (Student)" userId="eae59791-0c19-4d5e-99ea-1b2b3dd82f2a" providerId="ADAL" clId="{357A33EB-4AF0-432B-ADD7-C7369019E235}" dt="2025-10-29T15:26:26.676" v="871"/>
        <pc:sldMkLst>
          <pc:docMk/>
          <pc:sldMk cId="917026175" sldId="473"/>
        </pc:sldMkLst>
        <pc:spChg chg="add mod">
          <ac:chgData name="Wout (Student)" userId="eae59791-0c19-4d5e-99ea-1b2b3dd82f2a" providerId="ADAL" clId="{357A33EB-4AF0-432B-ADD7-C7369019E235}" dt="2025-10-29T14:18:33.529" v="738" actId="20577"/>
          <ac:spMkLst>
            <pc:docMk/>
            <pc:sldMk cId="917026175" sldId="473"/>
            <ac:spMk id="3" creationId="{703E35F1-AC25-1F7D-DCA1-A01136A14BA9}"/>
          </ac:spMkLst>
        </pc:spChg>
        <pc:spChg chg="add mod">
          <ac:chgData name="Wout (Student)" userId="eae59791-0c19-4d5e-99ea-1b2b3dd82f2a" providerId="ADAL" clId="{357A33EB-4AF0-432B-ADD7-C7369019E235}" dt="2025-10-29T14:35:36.397" v="755"/>
          <ac:spMkLst>
            <pc:docMk/>
            <pc:sldMk cId="917026175" sldId="473"/>
            <ac:spMk id="4" creationId="{C0D9BFC6-59CE-7885-9492-69B671BA77BE}"/>
          </ac:spMkLst>
        </pc:spChg>
        <pc:picChg chg="add mod">
          <ac:chgData name="Wout (Student)" userId="eae59791-0c19-4d5e-99ea-1b2b3dd82f2a" providerId="ADAL" clId="{357A33EB-4AF0-432B-ADD7-C7369019E235}" dt="2025-10-29T15:26:26.676" v="871"/>
          <ac:picMkLst>
            <pc:docMk/>
            <pc:sldMk cId="917026175" sldId="473"/>
            <ac:picMk id="5" creationId="{06C3E4F4-5B9A-A1A4-DC7B-1F7F755A422E}"/>
          </ac:picMkLst>
        </pc:picChg>
      </pc:sldChg>
    </pc:docChg>
  </pc:docChgLst>
  <pc:docChgLst>
    <pc:chgData name="Lorenz Van Damme" userId="S::lorenz@think-e.be::723bf179-6d18-4614-bec4-959e932e5f30" providerId="AD" clId="Web-{8DEBD747-3442-0249-FC5A-A0172B9E53A6}"/>
    <pc:docChg chg="modSld">
      <pc:chgData name="Lorenz Van Damme" userId="S::lorenz@think-e.be::723bf179-6d18-4614-bec4-959e932e5f30" providerId="AD" clId="Web-{8DEBD747-3442-0249-FC5A-A0172B9E53A6}" dt="2025-11-05T10:25:32.172" v="1" actId="20577"/>
      <pc:docMkLst>
        <pc:docMk/>
      </pc:docMkLst>
      <pc:sldChg chg="modSp">
        <pc:chgData name="Lorenz Van Damme" userId="S::lorenz@think-e.be::723bf179-6d18-4614-bec4-959e932e5f30" providerId="AD" clId="Web-{8DEBD747-3442-0249-FC5A-A0172B9E53A6}" dt="2025-11-05T10:25:32.172" v="1" actId="20577"/>
        <pc:sldMkLst>
          <pc:docMk/>
          <pc:sldMk cId="2950147860" sldId="465"/>
        </pc:sldMkLst>
        <pc:spChg chg="mod">
          <ac:chgData name="Lorenz Van Damme" userId="S::lorenz@think-e.be::723bf179-6d18-4614-bec4-959e932e5f30" providerId="AD" clId="Web-{8DEBD747-3442-0249-FC5A-A0172B9E53A6}" dt="2025-11-05T10:25:32.172" v="1" actId="20577"/>
          <ac:spMkLst>
            <pc:docMk/>
            <pc:sldMk cId="2950147860" sldId="465"/>
            <ac:spMk id="17" creationId="{1373A275-F52A-7E4B-A32C-FE8ADE823398}"/>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2026. 5. 20.</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live in an age where almost everything is digitally connected. Businesses, governments and individuals rely on technology every day to share information, make payments and collaborate. This digitalization brings enormous benefits, but it also makes us </a:t>
            </a:r>
          </a:p>
          <a:p>
            <a:r>
              <a:rPr lang="en-US" dirty="0"/>
              <a:t>more vulnerable than ever. Cyber attacks are no longer exceptional, but a reality that everyone must take into account. Cyber security, protecting computer systems, networks and data from attacks or unauthorized access, has therefore become an </a:t>
            </a:r>
          </a:p>
          <a:p>
            <a:r>
              <a:rPr lang="en-US" dirty="0"/>
              <a:t>indispensable part of our society. It is not just about technical measures, but also about policy, human behavior and constant vigilance.</a:t>
            </a:r>
          </a:p>
          <a:p>
            <a:endParaRPr lang="en-US" dirty="0"/>
          </a:p>
          <a:p>
            <a:r>
              <a:rPr lang="en-US" dirty="0"/>
              <a:t>When a cyberattack occurs, the consequences can be significant: loss of sensitive information, financial damage, reputational damage and even disruption of vital infrastructure. Yet it appears that many organizations and individuals still underestimate their </a:t>
            </a:r>
          </a:p>
          <a:p>
            <a:r>
              <a:rPr lang="en-US" dirty="0"/>
              <a:t>digital resilience. With this presentation, we want to show what cybersecurity entails, why it is so important, and how we can ensure that it is applied effectively, both technologically and humanly. Because in an increasingly digital world, cybersecurity is no </a:t>
            </a:r>
          </a:p>
          <a:p>
            <a:r>
              <a:rPr lang="en-US" dirty="0"/>
              <a:t>longer a luxury, but an absolute necessity.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a:t>
            </a:fld>
            <a:endParaRPr lang="ko-KR" altLang="en-US"/>
          </a:p>
        </p:txBody>
      </p:sp>
    </p:spTree>
    <p:extLst>
      <p:ext uri="{BB962C8B-B14F-4D97-AF65-F5344CB8AC3E}">
        <p14:creationId xmlns:p14="http://schemas.microsoft.com/office/powerpoint/2010/main" val="3708904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future, we will arm ourselves against cyber threats by combining resilience building, increased vigilance and strengthened cooperation. We will focus on systems that not only prevent attacks from succeeding but can also quickly detect and recover </a:t>
            </a:r>
          </a:p>
          <a:p>
            <a:r>
              <a:rPr lang="en-US" dirty="0"/>
              <a:t>when something goes wrong. This means that organizations and countries will invest in strengthening their infrastructure, training staff, and building resilience, the capacity to continue functioning under attack or disruption. It also means that we no longer </a:t>
            </a:r>
          </a:p>
          <a:p>
            <a:r>
              <a:rPr lang="en-US" dirty="0"/>
              <a:t>consider disruptions to be “exceptional” but assume that incidents will happen and that it is important to be prepared for recovery and continuity.</a:t>
            </a:r>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10</a:t>
            </a:fld>
            <a:endParaRPr lang="ko-KR" altLang="en-US"/>
          </a:p>
        </p:txBody>
      </p:sp>
    </p:spTree>
    <p:extLst>
      <p:ext uri="{BB962C8B-B14F-4D97-AF65-F5344CB8AC3E}">
        <p14:creationId xmlns:p14="http://schemas.microsoft.com/office/powerpoint/2010/main" val="117369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can we arm ourselves against future threats?</a:t>
            </a:r>
          </a:p>
          <a:p>
            <a:r>
              <a:rPr lang="en-US" dirty="0"/>
              <a:t>The future of cybersecurity revolves around resilience, vigilance and cooperation. It is no longer a question of whether an organization will ever be attacked, but when. That is why the focus is on building resilience: systems must not only be able to prevent </a:t>
            </a:r>
          </a:p>
          <a:p>
            <a:r>
              <a:rPr lang="en-US" dirty="0"/>
              <a:t>attacks, but also recover quickly if something goes wrong. Governments, businesses and citizens must remain constantly alert, invest in security and work together to share knowledge and information. Incidents are no longer seen as exceptions, but as </a:t>
            </a:r>
          </a:p>
          <a:p>
            <a:r>
              <a:rPr lang="en-US" dirty="0"/>
              <a:t>situations for which one must be prepared.</a:t>
            </a:r>
          </a:p>
          <a:p>
            <a:endParaRPr lang="nl-BE" dirty="0"/>
          </a:p>
          <a:p>
            <a:r>
              <a:rPr lang="en-US" b="1" dirty="0"/>
              <a:t>Technological developments and solutions</a:t>
            </a:r>
          </a:p>
          <a:p>
            <a:r>
              <a:rPr lang="en-US" dirty="0"/>
              <a:t>Technology plays a crucial role in defending against cyber threats. In the coming years, security will become increasingly automated and integrated. New systems will be “secure by design”, meaning that security is built in from the design process onwards, </a:t>
            </a:r>
          </a:p>
          <a:p>
            <a:r>
              <a:rPr lang="en-US" dirty="0"/>
              <a:t>rather than added as an afterthought. The European Union's Cyber Resilience Act stipulates that all digital products must meet strict security requirements and receive regular updates. The principle of zero trust is also gaining importance: no one inside or </a:t>
            </a:r>
          </a:p>
          <a:p>
            <a:r>
              <a:rPr lang="en-US" dirty="0"/>
              <a:t>outside a network is automatically trusted, and every access must be continuously monitored. In addition, artificial intelligence (AI) is increasingly being used to detect abnormal behavior in networks more quickly and stop attacks at an early stage. As our </a:t>
            </a:r>
          </a:p>
          <a:p>
            <a:r>
              <a:rPr lang="en-US" dirty="0"/>
              <a:t>society becomes increasingly dependent on digital infrastructure, think of 5G networks, smart cities and Internet of Things devices, these new technologies must also be robustly secured. The European Union is therefore strongly committed to protecting </a:t>
            </a:r>
          </a:p>
          <a:p>
            <a:r>
              <a:rPr lang="en-US" dirty="0"/>
              <a:t>critical infrastructure, such as energy supply, healthcare and transport, through joint European initiatives such as the Joint Cyber Unit.</a:t>
            </a:r>
            <a:br>
              <a:rPr lang="en-US" dirty="0"/>
            </a:br>
            <a:endParaRPr lang="en-US" dirty="0"/>
          </a:p>
          <a:p>
            <a:r>
              <a:rPr lang="en-US" b="1" dirty="0"/>
              <a:t>What can I do myself?</a:t>
            </a:r>
          </a:p>
          <a:p>
            <a:r>
              <a:rPr lang="en-US" dirty="0"/>
              <a:t>Although many measures are taken at a technical and policy level, cybersecurity also starts with the user. Everyone can contribute to a safer digital environment. It starts with simple habits: use strong, unique passwords and enable multi-factor authentication </a:t>
            </a:r>
          </a:p>
          <a:p>
            <a:r>
              <a:rPr lang="en-US" dirty="0"/>
              <a:t>where possible. Make sure your devices and software are always up to date and be alert to suspicious emails or links. Phishing and social engineering remain the most popular ways for attackers to gain access to systems. In addition, it is important to make </a:t>
            </a:r>
          </a:p>
          <a:p>
            <a:r>
              <a:rPr lang="en-US" dirty="0"/>
              <a:t>regular backups and know what to do in the event of a security incident. Awareness and digitally responsible behavior are the first line of defense in cybersecurity, and that applies to everyone, from employees to private individuals.</a:t>
            </a:r>
          </a:p>
          <a:p>
            <a:endParaRPr lang="nl-BE" dirty="0"/>
          </a:p>
          <a:p>
            <a:r>
              <a:rPr lang="en-US" b="1" dirty="0"/>
              <a:t>The role of policy and European cooperation</a:t>
            </a:r>
          </a:p>
          <a:p>
            <a:r>
              <a:rPr lang="en-US" dirty="0"/>
              <a:t>Cybersecurity is also becoming increasingly important at the political level. Within the European Union, various initiatives have been launched in recent years to strengthen the digital security of member states. The NIS2 Directive (Network and Information </a:t>
            </a:r>
          </a:p>
          <a:p>
            <a:r>
              <a:rPr lang="en-US" dirty="0"/>
              <a:t>Systems Directive) obliges governments and organizations to improve their digital security and report incidents. The Cyber Resilience Act stipulates that manufacturers are responsible for the security of their products, and the Cyber Solidarity Act (2025) </a:t>
            </a:r>
          </a:p>
          <a:p>
            <a:r>
              <a:rPr lang="en-US" dirty="0"/>
              <a:t>strengthens European cooperation in the event of major cyber incidents, enabling countries to help each other more quickly in the event of threats or attacks. In addition, the EU is investing in innovation, training and research into new security technologies </a:t>
            </a:r>
          </a:p>
          <a:p>
            <a:r>
              <a:rPr lang="en-US" dirty="0"/>
              <a:t>through programs such as Digital Europe and Horizon Europe. These initiatives are designed to ensure that Europe not only responds to cyber threats but also plays a leading role in digital security worldwide.</a:t>
            </a:r>
          </a:p>
          <a:p>
            <a:endParaRPr lang="nl-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11</a:t>
            </a:fld>
            <a:endParaRPr lang="ko-KR" altLang="en-US"/>
          </a:p>
        </p:txBody>
      </p:sp>
    </p:spTree>
    <p:extLst>
      <p:ext uri="{BB962C8B-B14F-4D97-AF65-F5344CB8AC3E}">
        <p14:creationId xmlns:p14="http://schemas.microsoft.com/office/powerpoint/2010/main" val="3383183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608BA-F0E5-2F9E-E83A-0E6267DA54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65C7D-4F8D-C937-ED59-3130499F9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E2CF7-9534-E29C-50E3-7F49C659B009}"/>
              </a:ext>
            </a:extLst>
          </p:cNvPr>
          <p:cNvSpPr>
            <a:spLocks noGrp="1"/>
          </p:cNvSpPr>
          <p:nvPr>
            <p:ph type="body" idx="1"/>
          </p:nvPr>
        </p:nvSpPr>
        <p:spPr/>
        <p:txBody>
          <a:bodyPr/>
          <a:lstStyle/>
          <a:p>
            <a:endParaRPr lang="en-BE" dirty="0"/>
          </a:p>
        </p:txBody>
      </p:sp>
      <p:sp>
        <p:nvSpPr>
          <p:cNvPr id="4" name="Slide Number Placeholder 3">
            <a:extLst>
              <a:ext uri="{FF2B5EF4-FFF2-40B4-BE49-F238E27FC236}">
                <a16:creationId xmlns:a16="http://schemas.microsoft.com/office/drawing/2014/main" id="{EB941CAA-5650-4C1E-7B1A-6AC9FE6ABB9C}"/>
              </a:ext>
            </a:extLst>
          </p:cNvPr>
          <p:cNvSpPr>
            <a:spLocks noGrp="1"/>
          </p:cNvSpPr>
          <p:nvPr>
            <p:ph type="sldNum" sz="quarter" idx="5"/>
          </p:nvPr>
        </p:nvSpPr>
        <p:spPr/>
        <p:txBody>
          <a:bodyPr/>
          <a:lstStyle/>
          <a:p>
            <a:fld id="{F08FC7D2-309F-4B1D-AF63-DB3D4B544859}" type="slidenum">
              <a:rPr lang="ko-KR" altLang="en-US" smtClean="0"/>
              <a:t>12</a:t>
            </a:fld>
            <a:endParaRPr lang="ko-KR" altLang="en-US"/>
          </a:p>
        </p:txBody>
      </p:sp>
    </p:spTree>
    <p:extLst>
      <p:ext uri="{BB962C8B-B14F-4D97-AF65-F5344CB8AC3E}">
        <p14:creationId xmlns:p14="http://schemas.microsoft.com/office/powerpoint/2010/main" val="110363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The future of cybersecurity is therefore a shared responsibility. Technology alone is not enough: it requires cooperation between citizens, businesses and governments. By investing in knowledge, innovation and policy, but also by remaining alert and aware as individuals, we are building a digital world that is not only smart and connected, but also safe and reliable. Cybersecurity is not a temporary project, but a permanent pillar of our modern society.</a:t>
            </a:r>
          </a:p>
          <a:p>
            <a:endParaRPr lang="nl-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13</a:t>
            </a:fld>
            <a:endParaRPr lang="ko-KR" altLang="en-US"/>
          </a:p>
        </p:txBody>
      </p:sp>
    </p:spTree>
    <p:extLst>
      <p:ext uri="{BB962C8B-B14F-4D97-AF65-F5344CB8AC3E}">
        <p14:creationId xmlns:p14="http://schemas.microsoft.com/office/powerpoint/2010/main" val="3279053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10E8C-BBC7-46D4-E5C6-3B20FCA29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F0433-0BD0-F6E3-AD0D-9EEBC5375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51012E-A7E5-7D9E-8155-83DB64B2D7F8}"/>
              </a:ext>
            </a:extLst>
          </p:cNvPr>
          <p:cNvSpPr>
            <a:spLocks noGrp="1"/>
          </p:cNvSpPr>
          <p:nvPr>
            <p:ph type="body" idx="1"/>
          </p:nvPr>
        </p:nvSpPr>
        <p:spPr/>
        <p:txBody>
          <a:bodyPr/>
          <a:lstStyle/>
          <a:p>
            <a:endParaRPr lang="en-GB" dirty="0">
              <a:ea typeface="맑은 고딕"/>
            </a:endParaRPr>
          </a:p>
        </p:txBody>
      </p:sp>
      <p:sp>
        <p:nvSpPr>
          <p:cNvPr id="4" name="Slide Number Placeholder 3">
            <a:extLst>
              <a:ext uri="{FF2B5EF4-FFF2-40B4-BE49-F238E27FC236}">
                <a16:creationId xmlns:a16="http://schemas.microsoft.com/office/drawing/2014/main" id="{D5B43404-F95B-7154-A484-D4F1D3FA738C}"/>
              </a:ext>
            </a:extLst>
          </p:cNvPr>
          <p:cNvSpPr>
            <a:spLocks noGrp="1"/>
          </p:cNvSpPr>
          <p:nvPr>
            <p:ph type="sldNum" sz="quarter" idx="5"/>
          </p:nvPr>
        </p:nvSpPr>
        <p:spPr/>
        <p:txBody>
          <a:bodyPr/>
          <a:lstStyle/>
          <a:p>
            <a:fld id="{F08FC7D2-309F-4B1D-AF63-DB3D4B544859}" type="slidenum">
              <a:rPr lang="ko-KR" altLang="en-US" smtClean="0"/>
              <a:t>2</a:t>
            </a:fld>
            <a:endParaRPr lang="ko-KR" altLang="en-US"/>
          </a:p>
        </p:txBody>
      </p:sp>
    </p:spTree>
    <p:extLst>
      <p:ext uri="{BB962C8B-B14F-4D97-AF65-F5344CB8AC3E}">
        <p14:creationId xmlns:p14="http://schemas.microsoft.com/office/powerpoint/2010/main" val="2681031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3</a:t>
            </a:fld>
            <a:endParaRPr lang="ko-KR" altLang="en-US"/>
          </a:p>
        </p:txBody>
      </p:sp>
    </p:spTree>
    <p:extLst>
      <p:ext uri="{BB962C8B-B14F-4D97-AF65-F5344CB8AC3E}">
        <p14:creationId xmlns:p14="http://schemas.microsoft.com/office/powerpoint/2010/main" val="2840095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Cybersecurity is the set of measures and strategies designed to protect computer systems, networks and data from digital attacks. In our highly connected world, where almost everything happens online, from banking to healthcare and communication, </a:t>
            </a:r>
          </a:p>
          <a:p>
            <a:r>
              <a:rPr lang="en-US" dirty="0"/>
              <a:t>cybersecurity has become indispensable. The goal of cybersecurity is to keep our digital information safe and ensure that it cannot be stolen, altered or destroyed by unauthorized persons. This revolves around three basic principles: confidentiality, integrity </a:t>
            </a:r>
          </a:p>
          <a:p>
            <a:r>
              <a:rPr lang="en-US" dirty="0"/>
              <a:t>and availability. Confidentiality means that only people with the right permissions can access certain data. Integrity means that this data remains accurate and reliable. Availability guarantees that systems and information are always accessible when needed.</a:t>
            </a:r>
          </a:p>
          <a:p>
            <a:endParaRPr lang="en-US" dirty="0"/>
          </a:p>
          <a:p>
            <a:r>
              <a:rPr lang="en-US" dirty="0"/>
              <a:t>Cybersecurity encompasses not only technology, such as firewalls and antivirus programs, but also human behavior and organizational policy. A sound password policy, regular software updates, and employee awareness are at least as important as technical </a:t>
            </a:r>
          </a:p>
          <a:p>
            <a:r>
              <a:rPr lang="en-US" dirty="0"/>
              <a:t>protection. Digital threats such as phishing, ransomware, or data breaches can have serious consequences, from financial damage to loss of trust. That is why cybersecurity is no longer an option, but a necessity. It helps individuals, businesses, and </a:t>
            </a:r>
          </a:p>
          <a:p>
            <a:r>
              <a:rPr lang="en-US" dirty="0"/>
              <a:t>governments protect themselves against the growing risks of our digital society and continue to function safely in an ever-changing online world.</a:t>
            </a:r>
          </a:p>
          <a:p>
            <a:endParaRPr lang="en-US" dirty="0"/>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4</a:t>
            </a:fld>
            <a:endParaRPr lang="ko-KR" altLang="en-US"/>
          </a:p>
        </p:txBody>
      </p:sp>
    </p:spTree>
    <p:extLst>
      <p:ext uri="{BB962C8B-B14F-4D97-AF65-F5344CB8AC3E}">
        <p14:creationId xmlns:p14="http://schemas.microsoft.com/office/powerpoint/2010/main" val="290288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21st century, we have become heavily dependent on digital technology. Businesses, governments and individuals use online services every day to communicate, exchange information, carry out financial transactions and manage vital processes. </a:t>
            </a:r>
          </a:p>
          <a:p>
            <a:r>
              <a:rPr lang="en-US" dirty="0"/>
              <a:t>This digital dependence makes our lives more efficient and connected, but it also entails significant risks. Cybersecurity is therefore a core component of a secure, reliable and resilient society. It is not only about protecting systems, but also about ensuring </a:t>
            </a:r>
          </a:p>
          <a:p>
            <a:r>
              <a:rPr lang="en-US" dirty="0"/>
              <a:t>trust, continuity and social stability.</a:t>
            </a:r>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2540325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Protection of sensitive information</a:t>
            </a:r>
          </a:p>
          <a:p>
            <a:r>
              <a:rPr lang="en-US" dirty="0"/>
              <a:t>Information is one of the most valuable assets today. Think of personal data such as national insurance numbers, medical records, financial information and intellectual property of companies. Without effective security, this data can be stolen, manipulated or made public. The consequences are often far-reaching: identity fraud, financial damage, loss of reputation and legal sanctions, such as fines under European GDPR legislation.</a:t>
            </a:r>
          </a:p>
          <a:p>
            <a:endParaRPr lang="en-US" dirty="0"/>
          </a:p>
          <a:p>
            <a:r>
              <a:rPr lang="en-US" dirty="0"/>
              <a:t>Cybersecurity encompasses multiple layers of protection:</a:t>
            </a:r>
          </a:p>
          <a:p>
            <a:r>
              <a:rPr lang="en-US" dirty="0"/>
              <a:t>Technology such as encryption, firewalls and access systems.</a:t>
            </a:r>
          </a:p>
          <a:p>
            <a:r>
              <a:rPr lang="en-US" dirty="0"/>
              <a:t>Process-based policies, such as regular audits and risk assessments.</a:t>
            </a:r>
          </a:p>
          <a:p>
            <a:r>
              <a:rPr lang="en-US" dirty="0"/>
              <a:t>Human factors, such as training and awareness of phishing and social engineering.</a:t>
            </a:r>
          </a:p>
          <a:p>
            <a:endParaRPr lang="en-US" dirty="0"/>
          </a:p>
          <a:p>
            <a:r>
              <a:rPr lang="en-US" dirty="0"/>
              <a:t>It is important to emphasize that even an organization with the best technology can be vulnerable if employees unknowingly violate security rules. Cybersecurity is therefore both technical and social in nature.</a:t>
            </a:r>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6</a:t>
            </a:fld>
            <a:endParaRPr lang="ko-KR" altLang="en-US"/>
          </a:p>
        </p:txBody>
      </p:sp>
    </p:spTree>
    <p:extLst>
      <p:ext uri="{BB962C8B-B14F-4D97-AF65-F5344CB8AC3E}">
        <p14:creationId xmlns:p14="http://schemas.microsoft.com/office/powerpoint/2010/main" val="1345732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Continuity of services and critical infrastructure</a:t>
            </a:r>
          </a:p>
          <a:p>
            <a:r>
              <a:rPr lang="en-US" dirty="0"/>
              <a:t>Many vital systems in our society are entirely digital. Energy supply, water distribution, transport, healthcare and communications depend on networks and software. A cyberattack can shut down or seriously disrupt these systems, with direct consequences for millions of people. For example, an attack on a hospital can be life-threatening, while an attack on a fuel pipeline can lead to shortages and social panic.</a:t>
            </a:r>
          </a:p>
          <a:p>
            <a:endParaRPr lang="en-US" dirty="0"/>
          </a:p>
          <a:p>
            <a:r>
              <a:rPr lang="en-US" dirty="0"/>
              <a:t>Cyber security ensures that these infrastructures remain reliable and continuously available through a combination of:</a:t>
            </a:r>
          </a:p>
          <a:p>
            <a:r>
              <a:rPr lang="en-US" dirty="0"/>
              <a:t>Prevention, such as network segmentation, monitoring and access management.</a:t>
            </a:r>
          </a:p>
          <a:p>
            <a:r>
              <a:rPr lang="en-US" dirty="0"/>
              <a:t>Detection, whereby abnormal behavior is identified and reported.</a:t>
            </a:r>
          </a:p>
          <a:p>
            <a:r>
              <a:rPr lang="en-US" dirty="0"/>
              <a:t>Incident response, whereby systems are quickly restored, and damage is limited.</a:t>
            </a:r>
          </a:p>
          <a:p>
            <a:endParaRPr lang="en-US" dirty="0"/>
          </a:p>
          <a:p>
            <a:r>
              <a:rPr lang="en-US" dirty="0"/>
              <a:t>Critical infrastructure requires a high degree of resilience, as a single incident can have enormous social and economic consequences. Cybersecurity is therefore not only a matter of corporate security, but also of national and social security.</a:t>
            </a:r>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7</a:t>
            </a:fld>
            <a:endParaRPr lang="ko-KR" altLang="en-US"/>
          </a:p>
        </p:txBody>
      </p:sp>
    </p:spTree>
    <p:extLst>
      <p:ext uri="{BB962C8B-B14F-4D97-AF65-F5344CB8AC3E}">
        <p14:creationId xmlns:p14="http://schemas.microsoft.com/office/powerpoint/2010/main" val="2725831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Economic and social stability</a:t>
            </a:r>
          </a:p>
          <a:p>
            <a:r>
              <a:rPr lang="en-US" dirty="0"/>
              <a:t>Cyber attacks have significant economic implications. Worldwide, the costs of cybercrime run into hundreds of billions of dollars per year. These costs arise from:</a:t>
            </a:r>
          </a:p>
          <a:p>
            <a:r>
              <a:rPr lang="en-US" dirty="0"/>
              <a:t>Loss of productivity due to system downtime</a:t>
            </a:r>
          </a:p>
          <a:p>
            <a:r>
              <a:rPr lang="en-US" dirty="0"/>
              <a:t>Financial damage due to theft of money or intellectual property</a:t>
            </a:r>
          </a:p>
          <a:p>
            <a:r>
              <a:rPr lang="en-US" dirty="0"/>
              <a:t>Reputational damage and loss of customer confidence</a:t>
            </a:r>
          </a:p>
          <a:p>
            <a:r>
              <a:rPr lang="en-US" dirty="0"/>
              <a:t>Legal sanctions and compliance costs</a:t>
            </a:r>
          </a:p>
          <a:p>
            <a:endParaRPr lang="en-US" dirty="0"/>
          </a:p>
          <a:p>
            <a:r>
              <a:rPr lang="en-US" dirty="0"/>
              <a:t>In addition, a major cyberattack can threaten the stability of entire sectors. Banks, energy companies and logistics networks are essential to the functioning of society; an attack can lead to far-reaching disruptions. Cybersecurity provides organizations and </a:t>
            </a:r>
          </a:p>
          <a:p>
            <a:r>
              <a:rPr lang="en-US" dirty="0"/>
              <a:t>governments with the means to manage risks, build resilience and ensure continuity.</a:t>
            </a:r>
          </a:p>
          <a:p>
            <a:endParaRPr lang="en-B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8</a:t>
            </a:fld>
            <a:endParaRPr lang="ko-KR" altLang="en-US"/>
          </a:p>
        </p:txBody>
      </p:sp>
    </p:spTree>
    <p:extLst>
      <p:ext uri="{BB962C8B-B14F-4D97-AF65-F5344CB8AC3E}">
        <p14:creationId xmlns:p14="http://schemas.microsoft.com/office/powerpoint/2010/main" val="465244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53CEA-A468-1E66-D46E-D7DA83CFC9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F77A3-4063-83FB-1D92-D59E1DBCC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7406A-8A86-A645-0963-D2DCB927F00B}"/>
              </a:ext>
            </a:extLst>
          </p:cNvPr>
          <p:cNvSpPr>
            <a:spLocks noGrp="1"/>
          </p:cNvSpPr>
          <p:nvPr>
            <p:ph type="body" idx="1"/>
          </p:nvPr>
        </p:nvSpPr>
        <p:spPr/>
        <p:txBody>
          <a:bodyPr/>
          <a:lstStyle/>
          <a:p>
            <a:r>
              <a:rPr lang="en-US" dirty="0"/>
              <a:t>Several major incidents in recent years clearly demonstrate that cybersecurity is vitally important. These examples show how digital attacks not only affect computers, but also disrupt people, businesses and entire societies.</a:t>
            </a:r>
          </a:p>
          <a:p>
            <a:endParaRPr lang="en-US" dirty="0"/>
          </a:p>
          <a:p>
            <a:r>
              <a:rPr lang="en-US" dirty="0"/>
              <a:t>One of the most well-known cases is the WannaCry attack of 2017. This ransomware spread rapidly across more than 150 countries by exploiting a vulnerability in older Windows systems. Once a computer was infected, all files were encrypted, and a ransom </a:t>
            </a:r>
          </a:p>
          <a:p>
            <a:r>
              <a:rPr lang="en-US" dirty="0"/>
              <a:t>was demanded to get them back. Hospitals in the United Kingdom were particularly hard hit: operations had to be cancelled, and patient records were temporarily inaccessible. The attack caused hundreds of millions of dollars in damage worldwide and </a:t>
            </a:r>
          </a:p>
          <a:p>
            <a:r>
              <a:rPr lang="en-US" dirty="0"/>
              <a:t>painfully demonstrated how vulnerable essential services can be when systems are not updated in a timely manner.</a:t>
            </a:r>
          </a:p>
          <a:p>
            <a:endParaRPr lang="en-US" dirty="0"/>
          </a:p>
          <a:p>
            <a:r>
              <a:rPr lang="en-US" dirty="0"/>
              <a:t>Three years later, in 2020, the world was once again confronted with one of the most sophisticated cyber attacks ever: the SolarWinds hack. Attackers infiltrated the software of the American company SolarWinds, which supplies IT management systems to </a:t>
            </a:r>
          </a:p>
          <a:p>
            <a:r>
              <a:rPr lang="en-US" dirty="0"/>
              <a:t>thousands of organizations. Through a compromised software update, hackers gained access to countless networks, including those of American government agencies. The attack went undetected for months, allowing sensitive information to be stolen. </a:t>
            </a:r>
          </a:p>
          <a:p>
            <a:r>
              <a:rPr lang="en-US" dirty="0"/>
              <a:t>This event made it clear that cybersecurity does not stop at one's own organization: suppliers and partners must also be secure, because a single weak link in the chain can have global consequences.</a:t>
            </a:r>
          </a:p>
          <a:p>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A last and recent example occurred in 2021 with the Colonial Pipeline attack in the United States. Ransomware temporarily shut down the country's largest fuel pipeline, leaving millions of Americans without fuel. The attack caused panic, long queues at petrol stations and even temporary shortages. Colonial Pipeline ultimately paid millions of dollars in ransom to restore the system. This incident showed that a cyberattack not only causes economic damage but can also have a direct social and even physical impact.</a:t>
            </a:r>
          </a:p>
          <a:p>
            <a:endParaRPr lang="nl-BE" dirty="0"/>
          </a:p>
          <a:p>
            <a:r>
              <a:rPr lang="en-US" dirty="0"/>
              <a:t>Together, these examples show that cyber attacks are not isolated incidents, but real threats with far-reaching consequences. They affect all levels of society: individuals, businesses and governments. Each attack emphasizes once again that investing in cyber </a:t>
            </a:r>
          </a:p>
          <a:p>
            <a:r>
              <a:rPr lang="en-US" dirty="0"/>
              <a:t>security is not only a technical necessity, but a social duty to maintain trust, security and stability in our digital world.</a:t>
            </a:r>
            <a:endParaRPr lang="en-BE" dirty="0"/>
          </a:p>
        </p:txBody>
      </p:sp>
      <p:sp>
        <p:nvSpPr>
          <p:cNvPr id="4" name="Slide Number Placeholder 3">
            <a:extLst>
              <a:ext uri="{FF2B5EF4-FFF2-40B4-BE49-F238E27FC236}">
                <a16:creationId xmlns:a16="http://schemas.microsoft.com/office/drawing/2014/main" id="{2D02C6AF-E52E-DEA7-9908-682FB9E6A11F}"/>
              </a:ext>
            </a:extLst>
          </p:cNvPr>
          <p:cNvSpPr>
            <a:spLocks noGrp="1"/>
          </p:cNvSpPr>
          <p:nvPr>
            <p:ph type="sldNum" sz="quarter" idx="5"/>
          </p:nvPr>
        </p:nvSpPr>
        <p:spPr/>
        <p:txBody>
          <a:bodyPr/>
          <a:lstStyle/>
          <a:p>
            <a:fld id="{F08FC7D2-309F-4B1D-AF63-DB3D4B544859}" type="slidenum">
              <a:rPr lang="ko-KR" altLang="en-US" smtClean="0"/>
              <a:t>9</a:t>
            </a:fld>
            <a:endParaRPr lang="ko-KR" altLang="en-US"/>
          </a:p>
        </p:txBody>
      </p:sp>
    </p:spTree>
    <p:extLst>
      <p:ext uri="{BB962C8B-B14F-4D97-AF65-F5344CB8AC3E}">
        <p14:creationId xmlns:p14="http://schemas.microsoft.com/office/powerpoint/2010/main" val="801921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ry1 slide a">
    <p:spTree>
      <p:nvGrpSpPr>
        <p:cNvPr id="1" name=""/>
        <p:cNvGrpSpPr/>
        <p:nvPr/>
      </p:nvGrpSpPr>
      <p:grpSpPr>
        <a:xfrm>
          <a:off x="0" y="0"/>
          <a:ext cx="0" cy="0"/>
          <a:chOff x="0" y="0"/>
          <a:chExt cx="0" cy="0"/>
        </a:xfrm>
      </p:grpSpPr>
      <p:sp>
        <p:nvSpPr>
          <p:cNvPr id="10" name="직사각형 9">
            <a:extLst>
              <a:ext uri="{FF2B5EF4-FFF2-40B4-BE49-F238E27FC236}">
                <a16:creationId xmlns:a16="http://schemas.microsoft.com/office/drawing/2014/main" id="{6968694B-CBC0-4CFA-92E7-007B856E5C2E}"/>
              </a:ext>
            </a:extLst>
          </p:cNvPr>
          <p:cNvSpPr/>
          <p:nvPr userDrawn="1"/>
        </p:nvSpPr>
        <p:spPr>
          <a:xfrm>
            <a:off x="7678057" y="1"/>
            <a:ext cx="4513943"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pic>
        <p:nvPicPr>
          <p:cNvPr id="2" name="Picture 1">
            <a:extLst>
              <a:ext uri="{FF2B5EF4-FFF2-40B4-BE49-F238E27FC236}">
                <a16:creationId xmlns:a16="http://schemas.microsoft.com/office/drawing/2014/main" id="{95FF8FAC-CA3D-D985-2D00-0665579779A9}"/>
              </a:ext>
            </a:extLst>
          </p:cNvPr>
          <p:cNvPicPr>
            <a:picLocks noChangeAspect="1"/>
          </p:cNvPicPr>
          <p:nvPr userDrawn="1"/>
        </p:nvPicPr>
        <p:blipFill>
          <a:blip r:embed="rId2"/>
          <a:stretch>
            <a:fillRect/>
          </a:stretch>
        </p:blipFill>
        <p:spPr>
          <a:xfrm>
            <a:off x="11553029" y="6210794"/>
            <a:ext cx="377098" cy="391886"/>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very1 slide j">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34607769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very1 slide k">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11">
            <a:extLst>
              <a:ext uri="{FF2B5EF4-FFF2-40B4-BE49-F238E27FC236}">
                <a16:creationId xmlns:a16="http://schemas.microsoft.com/office/drawing/2014/main" id="{9C583B6A-D48B-4133-AA93-AD9DAD571829}"/>
              </a:ext>
            </a:extLst>
          </p:cNvPr>
          <p:cNvSpPr>
            <a:spLocks noGrp="1"/>
          </p:cNvSpPr>
          <p:nvPr>
            <p:ph type="pic" sz="quarter" idx="10" hasCustomPrompt="1"/>
          </p:nvPr>
        </p:nvSpPr>
        <p:spPr>
          <a:xfrm>
            <a:off x="5488689"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
        <p:nvSpPr>
          <p:cNvPr id="6" name="그림 개체 틀 11">
            <a:extLst>
              <a:ext uri="{FF2B5EF4-FFF2-40B4-BE49-F238E27FC236}">
                <a16:creationId xmlns:a16="http://schemas.microsoft.com/office/drawing/2014/main" id="{92072F7B-D0DE-49EA-AE66-196E4FE05224}"/>
              </a:ext>
            </a:extLst>
          </p:cNvPr>
          <p:cNvSpPr>
            <a:spLocks noGrp="1"/>
          </p:cNvSpPr>
          <p:nvPr>
            <p:ph type="pic" sz="quarter" idx="11" hasCustomPrompt="1"/>
          </p:nvPr>
        </p:nvSpPr>
        <p:spPr>
          <a:xfrm>
            <a:off x="8646158" y="1071562"/>
            <a:ext cx="2179320" cy="4714876"/>
          </a:xfrm>
          <a:prstGeom prst="roundRect">
            <a:avLst>
              <a:gd name="adj" fmla="val 7322"/>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655560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ry1 slide l">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5" name="그림 개체 틀 5">
            <a:extLst>
              <a:ext uri="{FF2B5EF4-FFF2-40B4-BE49-F238E27FC236}">
                <a16:creationId xmlns:a16="http://schemas.microsoft.com/office/drawing/2014/main" id="{2B38B804-37F9-4A94-AFFA-C1B392324804}"/>
              </a:ext>
            </a:extLst>
          </p:cNvPr>
          <p:cNvSpPr>
            <a:spLocks noGrp="1"/>
          </p:cNvSpPr>
          <p:nvPr>
            <p:ph type="pic" sz="quarter" idx="10" hasCustomPrompt="1"/>
          </p:nvPr>
        </p:nvSpPr>
        <p:spPr>
          <a:xfrm>
            <a:off x="6270942" y="871537"/>
            <a:ext cx="3825240" cy="5114925"/>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3110462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very1 slide m">
    <p:spTree>
      <p:nvGrpSpPr>
        <p:cNvPr id="1" name=""/>
        <p:cNvGrpSpPr/>
        <p:nvPr/>
      </p:nvGrpSpPr>
      <p:grpSpPr>
        <a:xfrm>
          <a:off x="0" y="0"/>
          <a:ext cx="0" cy="0"/>
          <a:chOff x="0" y="0"/>
          <a:chExt cx="0" cy="0"/>
        </a:xfrm>
      </p:grpSpPr>
      <p:sp>
        <p:nvSpPr>
          <p:cNvPr id="7" name="직사각형 6">
            <a:extLst>
              <a:ext uri="{FF2B5EF4-FFF2-40B4-BE49-F238E27FC236}">
                <a16:creationId xmlns:a16="http://schemas.microsoft.com/office/drawing/2014/main" id="{1A5D97E9-DA41-4E70-996B-95F259DE6389}"/>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
        <p:nvSpPr>
          <p:cNvPr id="9" name="그림 개체 틀 8">
            <a:extLst>
              <a:ext uri="{FF2B5EF4-FFF2-40B4-BE49-F238E27FC236}">
                <a16:creationId xmlns:a16="http://schemas.microsoft.com/office/drawing/2014/main" id="{0B066AC9-69A0-4750-B810-A55647CCCD7F}"/>
              </a:ext>
            </a:extLst>
          </p:cNvPr>
          <p:cNvSpPr>
            <a:spLocks noGrp="1"/>
          </p:cNvSpPr>
          <p:nvPr>
            <p:ph type="pic" sz="quarter" idx="10" hasCustomPrompt="1"/>
          </p:nvPr>
        </p:nvSpPr>
        <p:spPr>
          <a:xfrm>
            <a:off x="5005128" y="995703"/>
            <a:ext cx="6273800" cy="3784600"/>
          </a:xfrm>
          <a:prstGeom prst="rect">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154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very1 slide 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165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very1 slide 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very1 slide b">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F53AAD2-4525-46D4-8AD1-5B650C307416}"/>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40935587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ry1 slide c">
    <p:spTree>
      <p:nvGrpSpPr>
        <p:cNvPr id="1" name=""/>
        <p:cNvGrpSpPr/>
        <p:nvPr/>
      </p:nvGrpSpPr>
      <p:grpSpPr>
        <a:xfrm>
          <a:off x="0" y="0"/>
          <a:ext cx="0" cy="0"/>
          <a:chOff x="0" y="0"/>
          <a:chExt cx="0" cy="0"/>
        </a:xfrm>
      </p:grpSpPr>
      <p:sp>
        <p:nvSpPr>
          <p:cNvPr id="5" name="그림 개체 틀 4">
            <a:extLst>
              <a:ext uri="{FF2B5EF4-FFF2-40B4-BE49-F238E27FC236}">
                <a16:creationId xmlns:a16="http://schemas.microsoft.com/office/drawing/2014/main" id="{E283817D-1720-4E33-BBAA-06FA34BF8FAA}"/>
              </a:ext>
            </a:extLst>
          </p:cNvPr>
          <p:cNvSpPr>
            <a:spLocks noGrp="1"/>
          </p:cNvSpPr>
          <p:nvPr>
            <p:ph type="pic" sz="quarter" idx="12" hasCustomPrompt="1"/>
          </p:nvPr>
        </p:nvSpPr>
        <p:spPr>
          <a:xfrm>
            <a:off x="0" y="1"/>
            <a:ext cx="12192000" cy="4432300"/>
          </a:xfrm>
          <a:prstGeom prst="rect">
            <a:avLst/>
          </a:prstGeom>
          <a:pattFill prst="pct10">
            <a:fgClr>
              <a:schemeClr val="bg1">
                <a:lumMod val="75000"/>
              </a:schemeClr>
            </a:fgClr>
            <a:bgClr>
              <a:schemeClr val="bg1">
                <a:lumMod val="95000"/>
              </a:schemeClr>
            </a:bgClr>
          </a:pattFill>
        </p:spPr>
        <p:txBody>
          <a:bodyPr tIns="864000" bIns="468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400" b="1"/>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1180499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very1 slide d">
    <p:spTree>
      <p:nvGrpSpPr>
        <p:cNvPr id="1" name=""/>
        <p:cNvGrpSpPr/>
        <p:nvPr/>
      </p:nvGrpSpPr>
      <p:grpSpPr>
        <a:xfrm>
          <a:off x="0" y="0"/>
          <a:ext cx="0" cy="0"/>
          <a:chOff x="0" y="0"/>
          <a:chExt cx="0" cy="0"/>
        </a:xfrm>
      </p:grpSpPr>
      <p:sp>
        <p:nvSpPr>
          <p:cNvPr id="5" name="직사각형 4">
            <a:extLst>
              <a:ext uri="{FF2B5EF4-FFF2-40B4-BE49-F238E27FC236}">
                <a16:creationId xmlns:a16="http://schemas.microsoft.com/office/drawing/2014/main" id="{37D69E15-8DEB-4A6D-B2E4-0E1069D88945}"/>
              </a:ext>
            </a:extLst>
          </p:cNvPr>
          <p:cNvSpPr/>
          <p:nvPr userDrawn="1"/>
        </p:nvSpPr>
        <p:spPr>
          <a:xfrm>
            <a:off x="0" y="0"/>
            <a:ext cx="12192000" cy="194936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ko-KR" altLang="en-US" sz="2800">
              <a:solidFill>
                <a:srgbClr val="1A1941"/>
              </a:solidFill>
              <a:latin typeface="+mj-lt"/>
            </a:endParaRPr>
          </a:p>
        </p:txBody>
      </p:sp>
    </p:spTree>
    <p:extLst>
      <p:ext uri="{BB962C8B-B14F-4D97-AF65-F5344CB8AC3E}">
        <p14:creationId xmlns:p14="http://schemas.microsoft.com/office/powerpoint/2010/main" val="195765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very1 slide e">
    <p:spTree>
      <p:nvGrpSpPr>
        <p:cNvPr id="1" name=""/>
        <p:cNvGrpSpPr/>
        <p:nvPr/>
      </p:nvGrpSpPr>
      <p:grpSpPr>
        <a:xfrm>
          <a:off x="0" y="0"/>
          <a:ext cx="0" cy="0"/>
          <a:chOff x="0" y="0"/>
          <a:chExt cx="0" cy="0"/>
        </a:xfrm>
      </p:grpSpPr>
      <p:sp>
        <p:nvSpPr>
          <p:cNvPr id="2" name="그림 개체 틀 4">
            <a:extLst>
              <a:ext uri="{FF2B5EF4-FFF2-40B4-BE49-F238E27FC236}">
                <a16:creationId xmlns:a16="http://schemas.microsoft.com/office/drawing/2014/main" id="{B547046A-E8BF-82BA-C9AC-6E170D2CFBD1}"/>
              </a:ext>
            </a:extLst>
          </p:cNvPr>
          <p:cNvSpPr>
            <a:spLocks noGrp="1"/>
          </p:cNvSpPr>
          <p:nvPr>
            <p:ph type="pic" sz="quarter" idx="10" hasCustomPrompt="1"/>
          </p:nvPr>
        </p:nvSpPr>
        <p:spPr>
          <a:xfrm>
            <a:off x="1" y="0"/>
            <a:ext cx="12192000"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7" name="직사각형 6">
            <a:extLst>
              <a:ext uri="{FF2B5EF4-FFF2-40B4-BE49-F238E27FC236}">
                <a16:creationId xmlns:a16="http://schemas.microsoft.com/office/drawing/2014/main" id="{E2E7B73A-F0CB-4394-A911-E39F740EEC29}"/>
              </a:ext>
            </a:extLst>
          </p:cNvPr>
          <p:cNvSpPr/>
          <p:nvPr userDrawn="1"/>
        </p:nvSpPr>
        <p:spPr>
          <a:xfrm>
            <a:off x="2667000" y="1581765"/>
            <a:ext cx="6858000" cy="3694470"/>
          </a:xfrm>
          <a:prstGeom prst="rect">
            <a:avLst/>
          </a:prstGeom>
          <a:solidFill>
            <a:schemeClr val="tx2"/>
          </a:solidFill>
          <a:ln w="9525" cap="flat">
            <a:noFill/>
            <a:prstDash val="solid"/>
            <a:miter/>
          </a:ln>
        </p:spPr>
        <p:txBody>
          <a:bodyPr rtlCol="0" anchor="ctr"/>
          <a:lstStyle/>
          <a:p>
            <a:pPr algn="l"/>
            <a:endParaRPr lang="ko-KR" altLang="en-US"/>
          </a:p>
        </p:txBody>
      </p:sp>
    </p:spTree>
    <p:extLst>
      <p:ext uri="{BB962C8B-B14F-4D97-AF65-F5344CB8AC3E}">
        <p14:creationId xmlns:p14="http://schemas.microsoft.com/office/powerpoint/2010/main" val="136137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very1 slide f">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4328BE74-3A9A-407A-80A7-F26E850A55BA}"/>
              </a:ext>
            </a:extLst>
          </p:cNvPr>
          <p:cNvSpPr/>
          <p:nvPr userDrawn="1"/>
        </p:nvSpPr>
        <p:spPr>
          <a:xfrm>
            <a:off x="487680" y="457200"/>
            <a:ext cx="11216640" cy="59436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ko-KR" altLang="en-US"/>
          </a:p>
        </p:txBody>
      </p:sp>
    </p:spTree>
    <p:extLst>
      <p:ext uri="{BB962C8B-B14F-4D97-AF65-F5344CB8AC3E}">
        <p14:creationId xmlns:p14="http://schemas.microsoft.com/office/powerpoint/2010/main" val="36570012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very1 slide g">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257739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very1 slide h">
    <p:spTree>
      <p:nvGrpSpPr>
        <p:cNvPr id="1" name=""/>
        <p:cNvGrpSpPr/>
        <p:nvPr/>
      </p:nvGrpSpPr>
      <p:grpSpPr>
        <a:xfrm>
          <a:off x="0" y="0"/>
          <a:ext cx="0" cy="0"/>
          <a:chOff x="0" y="0"/>
          <a:chExt cx="0" cy="0"/>
        </a:xfrm>
      </p:grpSpPr>
      <p:sp>
        <p:nvSpPr>
          <p:cNvPr id="6" name="그림 개체 틀 4">
            <a:extLst>
              <a:ext uri="{FF2B5EF4-FFF2-40B4-BE49-F238E27FC236}">
                <a16:creationId xmlns:a16="http://schemas.microsoft.com/office/drawing/2014/main" id="{70D0E821-4D0E-48B8-ADD8-DB86F3E3D763}"/>
              </a:ext>
            </a:extLst>
          </p:cNvPr>
          <p:cNvSpPr>
            <a:spLocks noGrp="1"/>
          </p:cNvSpPr>
          <p:nvPr>
            <p:ph type="pic" sz="quarter" idx="10" hasCustomPrompt="1"/>
          </p:nvPr>
        </p:nvSpPr>
        <p:spPr>
          <a:xfrm>
            <a:off x="7808582" y="0"/>
            <a:ext cx="4383418" cy="6858000"/>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84934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very1 slide i">
    <p:spTree>
      <p:nvGrpSpPr>
        <p:cNvPr id="1" name=""/>
        <p:cNvGrpSpPr/>
        <p:nvPr/>
      </p:nvGrpSpPr>
      <p:grpSpPr>
        <a:xfrm>
          <a:off x="0" y="0"/>
          <a:ext cx="0" cy="0"/>
          <a:chOff x="0" y="0"/>
          <a:chExt cx="0" cy="0"/>
        </a:xfrm>
      </p:grpSpPr>
      <p:sp>
        <p:nvSpPr>
          <p:cNvPr id="6" name="직사각형 5">
            <a:extLst>
              <a:ext uri="{FF2B5EF4-FFF2-40B4-BE49-F238E27FC236}">
                <a16:creationId xmlns:a16="http://schemas.microsoft.com/office/drawing/2014/main" id="{799A7B0B-43CF-4ACA-B61B-AC7F27070D01}"/>
              </a:ext>
            </a:extLst>
          </p:cNvPr>
          <p:cNvSpPr/>
          <p:nvPr userDrawn="1"/>
        </p:nvSpPr>
        <p:spPr>
          <a:xfrm>
            <a:off x="1" y="1"/>
            <a:ext cx="4046220" cy="6858000"/>
          </a:xfrm>
          <a:prstGeom prst="rect">
            <a:avLst/>
          </a:prstGeom>
          <a:solidFill>
            <a:schemeClr val="tx2"/>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rgbClr val="1A1941"/>
              </a:solidFill>
              <a:latin typeface="+mj-lt"/>
            </a:endParaRPr>
          </a:p>
        </p:txBody>
      </p:sp>
    </p:spTree>
    <p:extLst>
      <p:ext uri="{BB962C8B-B14F-4D97-AF65-F5344CB8AC3E}">
        <p14:creationId xmlns:p14="http://schemas.microsoft.com/office/powerpoint/2010/main" val="1349886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BD2F4-2B9E-45E4-DE4F-FE14DB8557CB}"/>
              </a:ext>
            </a:extLst>
          </p:cNvPr>
          <p:cNvPicPr>
            <a:picLocks noChangeAspect="1"/>
          </p:cNvPicPr>
          <p:nvPr userDrawn="1"/>
        </p:nvPicPr>
        <p:blipFill>
          <a:blip r:embed="rId17"/>
          <a:stretch>
            <a:fillRect/>
          </a:stretch>
        </p:blipFill>
        <p:spPr>
          <a:xfrm>
            <a:off x="11499503" y="6159639"/>
            <a:ext cx="482322" cy="482322"/>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687" r:id="rId14"/>
    <p:sldLayoutId id="2147483664" r:id="rId15"/>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D8F916B2-4F4A-4B46-84C5-9F10E8117ACA}"/>
              </a:ext>
            </a:extLst>
          </p:cNvPr>
          <p:cNvSpPr txBox="1"/>
          <p:nvPr/>
        </p:nvSpPr>
        <p:spPr>
          <a:xfrm>
            <a:off x="815121" y="1732479"/>
            <a:ext cx="6657976" cy="2308324"/>
          </a:xfrm>
          <a:prstGeom prst="rect">
            <a:avLst/>
          </a:prstGeom>
          <a:noFill/>
        </p:spPr>
        <p:txBody>
          <a:bodyPr wrap="square" rtlCol="0">
            <a:spAutoFit/>
          </a:bodyPr>
          <a:lstStyle/>
          <a:p>
            <a:r>
              <a:rPr lang="en-US" altLang="ko-KR" sz="7200" dirty="0">
                <a:latin typeface="Bebas Neue" panose="020B0606020202050201" pitchFamily="34" charset="0"/>
                <a:cs typeface="Arial" panose="020B0604020202020204" pitchFamily="34" charset="0"/>
              </a:rPr>
              <a:t>Why cybersecurity matters</a:t>
            </a:r>
          </a:p>
        </p:txBody>
      </p:sp>
      <p:sp>
        <p:nvSpPr>
          <p:cNvPr id="23" name="TextBox 22">
            <a:extLst>
              <a:ext uri="{FF2B5EF4-FFF2-40B4-BE49-F238E27FC236}">
                <a16:creationId xmlns:a16="http://schemas.microsoft.com/office/drawing/2014/main" id="{82B3879C-EF23-41B7-A0B5-1258BA3FCC56}"/>
              </a:ext>
            </a:extLst>
          </p:cNvPr>
          <p:cNvSpPr txBox="1"/>
          <p:nvPr/>
        </p:nvSpPr>
        <p:spPr>
          <a:xfrm>
            <a:off x="8266061" y="5093374"/>
            <a:ext cx="3497944" cy="307777"/>
          </a:xfrm>
          <a:prstGeom prst="rect">
            <a:avLst/>
          </a:prstGeom>
          <a:noFill/>
        </p:spPr>
        <p:txBody>
          <a:bodyPr wrap="square" rtlCol="0">
            <a:spAutoFit/>
          </a:bodyPr>
          <a:lstStyle/>
          <a:p>
            <a:pPr algn="r"/>
            <a:r>
              <a:rPr lang="en-US" altLang="ko-KR" sz="1400" dirty="0">
                <a:solidFill>
                  <a:schemeClr val="bg1"/>
                </a:solidFill>
                <a:latin typeface="Bebas Neue" panose="020B0606020202050201" pitchFamily="34" charset="0"/>
              </a:rPr>
              <a:t>Lorem</a:t>
            </a:r>
            <a:endParaRPr lang="ko-KR" altLang="en-US" sz="1400" dirty="0">
              <a:solidFill>
                <a:schemeClr val="bg1"/>
              </a:solidFill>
              <a:latin typeface="Bebas Neue" panose="020B0606020202050201" pitchFamily="34" charset="0"/>
            </a:endParaRPr>
          </a:p>
        </p:txBody>
      </p:sp>
      <p:sp>
        <p:nvSpPr>
          <p:cNvPr id="11" name="TextBox 10">
            <a:extLst>
              <a:ext uri="{FF2B5EF4-FFF2-40B4-BE49-F238E27FC236}">
                <a16:creationId xmlns:a16="http://schemas.microsoft.com/office/drawing/2014/main" id="{19186EE0-7E59-4523-B09E-94E592EC2AD3}"/>
              </a:ext>
            </a:extLst>
          </p:cNvPr>
          <p:cNvSpPr txBox="1"/>
          <p:nvPr/>
        </p:nvSpPr>
        <p:spPr>
          <a:xfrm>
            <a:off x="8266061" y="4601797"/>
            <a:ext cx="3497944" cy="400110"/>
          </a:xfrm>
          <a:prstGeom prst="rect">
            <a:avLst/>
          </a:prstGeom>
          <a:noFill/>
          <a:effectLst/>
        </p:spPr>
        <p:txBody>
          <a:bodyPr wrap="square" rtlCol="0">
            <a:spAutoFit/>
          </a:bodyPr>
          <a:lstStyle/>
          <a:p>
            <a:pPr algn="r"/>
            <a:r>
              <a:rPr lang="en-US" altLang="ko-KR" sz="2000" dirty="0">
                <a:solidFill>
                  <a:schemeClr val="accent1"/>
                </a:solidFill>
                <a:latin typeface="Bebas Neue" panose="020B0606020202050201" pitchFamily="34" charset="0"/>
                <a:cs typeface="Arial" panose="020B0604020202020204" pitchFamily="34" charset="0"/>
              </a:rPr>
              <a:t>date</a:t>
            </a:r>
          </a:p>
        </p:txBody>
      </p:sp>
      <p:sp>
        <p:nvSpPr>
          <p:cNvPr id="4" name="직사각형 3">
            <a:extLst>
              <a:ext uri="{FF2B5EF4-FFF2-40B4-BE49-F238E27FC236}">
                <a16:creationId xmlns:a16="http://schemas.microsoft.com/office/drawing/2014/main" id="{15F8899D-CC18-4BEC-A7F9-8BA9784DD4B7}"/>
              </a:ext>
            </a:extLst>
          </p:cNvPr>
          <p:cNvSpPr/>
          <p:nvPr/>
        </p:nvSpPr>
        <p:spPr>
          <a:xfrm>
            <a:off x="815121" y="689980"/>
            <a:ext cx="815120" cy="297543"/>
          </a:xfrm>
          <a:prstGeom prst="rect">
            <a:avLst/>
          </a:prstGeom>
          <a:solidFill>
            <a:schemeClr val="accent1"/>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dirty="0">
              <a:solidFill>
                <a:schemeClr val="accent1"/>
              </a:solidFill>
              <a:latin typeface="+mj-lt"/>
            </a:endParaRPr>
          </a:p>
        </p:txBody>
      </p:sp>
      <p:pic>
        <p:nvPicPr>
          <p:cNvPr id="3" name="Picture 2" descr="A black background with white letters&#10;&#10;Description automatically generated">
            <a:extLst>
              <a:ext uri="{FF2B5EF4-FFF2-40B4-BE49-F238E27FC236}">
                <a16:creationId xmlns:a16="http://schemas.microsoft.com/office/drawing/2014/main" id="{59EE2B6D-35E4-4C91-CC80-BAA946F23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spTree>
    <p:extLst>
      <p:ext uri="{BB962C8B-B14F-4D97-AF65-F5344CB8AC3E}">
        <p14:creationId xmlns:p14="http://schemas.microsoft.com/office/powerpoint/2010/main" val="2913447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A7BC9BD-9152-2E07-23B2-8478A1506B05}"/>
              </a:ext>
            </a:extLst>
          </p:cNvPr>
          <p:cNvPicPr>
            <a:picLocks noGrp="1" noChangeAspect="1"/>
          </p:cNvPicPr>
          <p:nvPr>
            <p:ph type="pic" sz="quarter" idx="10"/>
          </p:nvPr>
        </p:nvPicPr>
        <p:blipFill>
          <a:blip r:embed="rId3"/>
          <a:srcRect/>
          <a:stretch>
            <a:fillRect/>
          </a:stretch>
        </p:blipFill>
        <p:spPr>
          <a:prstGeom prst="rect">
            <a:avLst/>
          </a:prstGeom>
        </p:spPr>
      </p:pic>
      <p:pic>
        <p:nvPicPr>
          <p:cNvPr id="3" name="Picture 2" descr="A black background with white letters&#10;&#10;Description automatically generated">
            <a:extLst>
              <a:ext uri="{FF2B5EF4-FFF2-40B4-BE49-F238E27FC236}">
                <a16:creationId xmlns:a16="http://schemas.microsoft.com/office/drawing/2014/main" id="{2D4E0656-9D7E-2B10-D388-0730D86882B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9216748" y="420576"/>
            <a:ext cx="2547257" cy="836349"/>
          </a:xfrm>
          <a:prstGeom prst="rect">
            <a:avLst/>
          </a:prstGeom>
        </p:spPr>
      </p:pic>
      <p:pic>
        <p:nvPicPr>
          <p:cNvPr id="9" name="Picture 8" descr="A black background with white letters&#10;&#10;Description automatically generated">
            <a:extLst>
              <a:ext uri="{FF2B5EF4-FFF2-40B4-BE49-F238E27FC236}">
                <a16:creationId xmlns:a16="http://schemas.microsoft.com/office/drawing/2014/main" id="{8D18E177-63D3-3C2B-4E39-AB1473DBE139}"/>
              </a:ext>
            </a:extLst>
          </p:cNvPr>
          <p:cNvPicPr/>
          <p:nvPr/>
        </p:nvPicPr>
        <p:blipFill>
          <a:blip r:embed="rId4">
            <a:extLst>
              <a:ext uri="{28A0092B-C50C-407E-A947-70E740481C1C}">
                <a14:useLocalDpi xmlns:a14="http://schemas.microsoft.com/office/drawing/2010/main" val="0"/>
              </a:ext>
            </a:extLst>
          </a:blip>
          <a:stretch>
            <a:fillRect/>
          </a:stretch>
        </p:blipFill>
        <p:spPr>
          <a:xfrm>
            <a:off x="9451104" y="5817256"/>
            <a:ext cx="2547257" cy="836349"/>
          </a:xfrm>
          <a:prstGeom prst="rect">
            <a:avLst/>
          </a:prstGeom>
        </p:spPr>
      </p:pic>
      <p:sp>
        <p:nvSpPr>
          <p:cNvPr id="10" name="TextBox 9">
            <a:extLst>
              <a:ext uri="{FF2B5EF4-FFF2-40B4-BE49-F238E27FC236}">
                <a16:creationId xmlns:a16="http://schemas.microsoft.com/office/drawing/2014/main" id="{B9A365C7-5E6F-DC86-5149-092356B2269A}"/>
              </a:ext>
            </a:extLst>
          </p:cNvPr>
          <p:cNvSpPr txBox="1"/>
          <p:nvPr/>
        </p:nvSpPr>
        <p:spPr>
          <a:xfrm>
            <a:off x="324350" y="102763"/>
            <a:ext cx="5435394" cy="2308324"/>
          </a:xfrm>
          <a:prstGeom prst="rect">
            <a:avLst/>
          </a:prstGeom>
          <a:noFill/>
        </p:spPr>
        <p:txBody>
          <a:bodyPr wrap="square" rtlCol="0">
            <a:spAutoFit/>
          </a:bodyPr>
          <a:lstStyle/>
          <a:p>
            <a:r>
              <a:rPr lang="fr-BE" sz="7200" dirty="0">
                <a:solidFill>
                  <a:schemeClr val="bg1"/>
                </a:solidFill>
                <a:latin typeface="Bebas Neue" panose="020B0606020202050201" pitchFamily="34" charset="0"/>
              </a:rPr>
              <a:t>The future of </a:t>
            </a:r>
          </a:p>
          <a:p>
            <a:r>
              <a:rPr lang="fr-BE" sz="7200" dirty="0" err="1">
                <a:solidFill>
                  <a:schemeClr val="bg1"/>
                </a:solidFill>
                <a:latin typeface="Bebas Neue" panose="020B0606020202050201" pitchFamily="34" charset="0"/>
              </a:rPr>
              <a:t>cybersecurity</a:t>
            </a:r>
            <a:endParaRPr lang="en-BE" sz="7200" dirty="0">
              <a:solidFill>
                <a:schemeClr val="bg1"/>
              </a:solidFill>
              <a:latin typeface="Bebas Neue" panose="020B0606020202050201" pitchFamily="34" charset="0"/>
            </a:endParaRPr>
          </a:p>
        </p:txBody>
      </p:sp>
    </p:spTree>
    <p:extLst>
      <p:ext uri="{BB962C8B-B14F-4D97-AF65-F5344CB8AC3E}">
        <p14:creationId xmlns:p14="http://schemas.microsoft.com/office/powerpoint/2010/main" val="3510859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6C3E4F4-5B9A-A1A4-DC7B-1F7F755A422E}"/>
              </a:ext>
            </a:extLst>
          </p:cNvPr>
          <p:cNvPicPr>
            <a:picLocks noGrp="1" noChangeAspect="1"/>
          </p:cNvPicPr>
          <p:nvPr>
            <p:ph type="pic" sz="quarter" idx="10"/>
          </p:nvPr>
        </p:nvPicPr>
        <p:blipFill>
          <a:blip r:embed="rId3"/>
          <a:srcRect l="2066" r="2066"/>
          <a:stretch>
            <a:fillRect/>
          </a:stretch>
        </p:blipFill>
        <p:spPr>
          <a:xfrm>
            <a:off x="0" y="0"/>
            <a:ext cx="4383088" cy="6858000"/>
          </a:xfrm>
          <a:prstGeom prst="rect">
            <a:avLst/>
          </a:prstGeom>
        </p:spPr>
      </p:pic>
      <p:sp>
        <p:nvSpPr>
          <p:cNvPr id="3" name="TextBox 2">
            <a:extLst>
              <a:ext uri="{FF2B5EF4-FFF2-40B4-BE49-F238E27FC236}">
                <a16:creationId xmlns:a16="http://schemas.microsoft.com/office/drawing/2014/main" id="{703E35F1-AC25-1F7D-DCA1-A01136A14BA9}"/>
              </a:ext>
            </a:extLst>
          </p:cNvPr>
          <p:cNvSpPr txBox="1"/>
          <p:nvPr/>
        </p:nvSpPr>
        <p:spPr>
          <a:xfrm>
            <a:off x="6080960" y="643285"/>
            <a:ext cx="4567206" cy="523220"/>
          </a:xfrm>
          <a:prstGeom prst="rect">
            <a:avLst/>
          </a:prstGeom>
          <a:noFill/>
        </p:spPr>
        <p:txBody>
          <a:bodyPr wrap="square" rtlCol="0">
            <a:spAutoFit/>
          </a:bodyPr>
          <a:lstStyle/>
          <a:p>
            <a:pPr algn="ctr"/>
            <a:r>
              <a:rPr lang="fr-BE" altLang="ko-KR" sz="2800" dirty="0">
                <a:solidFill>
                  <a:schemeClr val="tx2"/>
                </a:solidFill>
                <a:latin typeface="Bebas Neue" panose="020B0606020202050201" pitchFamily="34" charset="0"/>
                <a:cs typeface="Arial" panose="020B0604020202020204" pitchFamily="34" charset="0"/>
              </a:rPr>
              <a:t>The future of </a:t>
            </a:r>
            <a:r>
              <a:rPr lang="fr-BE" altLang="ko-KR" sz="2800" dirty="0" err="1">
                <a:solidFill>
                  <a:schemeClr val="tx2"/>
                </a:solidFill>
                <a:latin typeface="Bebas Neue" panose="020B0606020202050201" pitchFamily="34" charset="0"/>
                <a:cs typeface="Arial" panose="020B0604020202020204" pitchFamily="34" charset="0"/>
              </a:rPr>
              <a:t>cybersecurity</a:t>
            </a:r>
            <a:endParaRPr lang="ko-KR" altLang="en-US" sz="2800" dirty="0">
              <a:solidFill>
                <a:schemeClr val="tx2"/>
              </a:solidFill>
              <a:latin typeface="Bebas Neue" panose="020B0606020202050201" pitchFamily="34" charset="0"/>
              <a:cs typeface="Arial" panose="020B0604020202020204" pitchFamily="34" charset="0"/>
            </a:endParaRPr>
          </a:p>
        </p:txBody>
      </p:sp>
      <p:sp>
        <p:nvSpPr>
          <p:cNvPr id="4" name="직사각형 21">
            <a:extLst>
              <a:ext uri="{FF2B5EF4-FFF2-40B4-BE49-F238E27FC236}">
                <a16:creationId xmlns:a16="http://schemas.microsoft.com/office/drawing/2014/main" id="{C0D9BFC6-59CE-7885-9492-69B671BA77BE}"/>
              </a:ext>
            </a:extLst>
          </p:cNvPr>
          <p:cNvSpPr/>
          <p:nvPr/>
        </p:nvSpPr>
        <p:spPr>
          <a:xfrm>
            <a:off x="6080960" y="1671864"/>
            <a:ext cx="4227741" cy="4401205"/>
          </a:xfrm>
          <a:prstGeom prst="rect">
            <a:avLst/>
          </a:prstGeom>
        </p:spPr>
        <p:txBody>
          <a:bodyPr wrap="square" anchor="t" anchorCtr="0">
            <a:spAutoFit/>
          </a:bodyPr>
          <a:lstStyle/>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Focus on resilience and cooperation</a:t>
            </a:r>
          </a:p>
          <a:p>
            <a:pPr marL="285750" indent="-285750">
              <a:buFont typeface="Arial" panose="020B0604020202020204" pitchFamily="34" charset="0"/>
              <a:buChar char="•"/>
            </a:pPr>
            <a:r>
              <a:rPr lang="en-GB" altLang="ko-KR" sz="2800" dirty="0">
                <a:solidFill>
                  <a:srgbClr val="373737"/>
                </a:solidFill>
                <a:latin typeface="Bebas Neue" panose="020B0606020202050201" pitchFamily="34" charset="0"/>
              </a:rPr>
              <a:t>Security built into technology</a:t>
            </a:r>
          </a:p>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AI and zero trust strengthen protection</a:t>
            </a:r>
          </a:p>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Everyone plays a role in digital security</a:t>
            </a:r>
          </a:p>
          <a:p>
            <a:pPr marL="285750" indent="-285750">
              <a:buFont typeface="Arial" panose="020B0604020202020204" pitchFamily="34" charset="0"/>
              <a:buChar char="•"/>
            </a:pPr>
            <a:r>
              <a:rPr lang="en-GB" altLang="ko-KR" sz="2800" dirty="0">
                <a:solidFill>
                  <a:srgbClr val="373737"/>
                </a:solidFill>
                <a:latin typeface="Bebas Neue" panose="020B0606020202050201" pitchFamily="34" charset="0"/>
              </a:rPr>
              <a:t>EU strengthens policy</a:t>
            </a:r>
          </a:p>
          <a:p>
            <a:pPr marL="285750" indent="-285750">
              <a:buFont typeface="Arial" panose="020B0604020202020204" pitchFamily="34" charset="0"/>
              <a:buChar char="•"/>
            </a:pPr>
            <a:endParaRPr lang="en-GB" altLang="ko-KR" sz="2800" dirty="0">
              <a:solidFill>
                <a:srgbClr val="373737"/>
              </a:solidFill>
              <a:latin typeface="Bebas Neue" panose="020B0606020202050201" pitchFamily="34" charset="0"/>
            </a:endParaRPr>
          </a:p>
          <a:p>
            <a:endParaRPr lang="en-US" altLang="ko-KR" sz="2800" dirty="0">
              <a:solidFill>
                <a:srgbClr val="373737"/>
              </a:solidFill>
              <a:latin typeface="Bebas Neue" panose="020B0606020202050201" pitchFamily="34" charset="0"/>
            </a:endParaRPr>
          </a:p>
        </p:txBody>
      </p:sp>
    </p:spTree>
    <p:extLst>
      <p:ext uri="{BB962C8B-B14F-4D97-AF65-F5344CB8AC3E}">
        <p14:creationId xmlns:p14="http://schemas.microsoft.com/office/powerpoint/2010/main" val="91702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23155-E8BE-C28A-ED6C-0BBE9BBC622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1DBAA5F-95B6-C327-38DF-E8B190711C5C}"/>
              </a:ext>
            </a:extLst>
          </p:cNvPr>
          <p:cNvSpPr txBox="1"/>
          <p:nvPr/>
        </p:nvSpPr>
        <p:spPr>
          <a:xfrm>
            <a:off x="512795" y="884585"/>
            <a:ext cx="3030505" cy="523220"/>
          </a:xfrm>
          <a:prstGeom prst="rect">
            <a:avLst/>
          </a:prstGeom>
          <a:noFill/>
        </p:spPr>
        <p:txBody>
          <a:bodyPr wrap="square" rtlCol="0">
            <a:spAutoFit/>
          </a:bodyPr>
          <a:lstStyle/>
          <a:p>
            <a:r>
              <a:rPr lang="fr-BE" altLang="ko-KR" sz="2800" dirty="0" err="1">
                <a:solidFill>
                  <a:schemeClr val="bg1"/>
                </a:solidFill>
                <a:latin typeface="Bebas Neue" panose="020B0606020202050201" pitchFamily="34" charset="0"/>
                <a:cs typeface="Arial" panose="020B0604020202020204" pitchFamily="34" charset="0"/>
              </a:rPr>
              <a:t>acknowledgements</a:t>
            </a:r>
            <a:endParaRPr lang="ko-KR" altLang="en-US" sz="2800" dirty="0">
              <a:solidFill>
                <a:schemeClr val="bg1"/>
              </a:solidFill>
              <a:latin typeface="Bebas Neue" panose="020B0606020202050201" pitchFamily="34" charset="0"/>
              <a:cs typeface="Arial" panose="020B0604020202020204" pitchFamily="34" charset="0"/>
            </a:endParaRPr>
          </a:p>
        </p:txBody>
      </p:sp>
      <p:sp>
        <p:nvSpPr>
          <p:cNvPr id="2" name="TextBox 1">
            <a:extLst>
              <a:ext uri="{FF2B5EF4-FFF2-40B4-BE49-F238E27FC236}">
                <a16:creationId xmlns:a16="http://schemas.microsoft.com/office/drawing/2014/main" id="{6EE220E3-55BE-FB5C-DEC4-A3A46BF59F1D}"/>
              </a:ext>
            </a:extLst>
          </p:cNvPr>
          <p:cNvSpPr txBox="1"/>
          <p:nvPr/>
        </p:nvSpPr>
        <p:spPr>
          <a:xfrm>
            <a:off x="4879237" y="884585"/>
            <a:ext cx="6608820" cy="3970318"/>
          </a:xfrm>
          <a:prstGeom prst="rect">
            <a:avLst/>
          </a:prstGeom>
          <a:noFill/>
        </p:spPr>
        <p:txBody>
          <a:bodyPr wrap="square" rtlCol="0">
            <a:spAutoFit/>
          </a:bodyPr>
          <a:lstStyle/>
          <a:p>
            <a:r>
              <a:rPr lang="nl-NL" dirty="0" err="1">
                <a:latin typeface="Muli" panose="020B0604020202020204" charset="0"/>
              </a:rPr>
              <a:t>This</a:t>
            </a:r>
            <a:r>
              <a:rPr lang="nl-NL" dirty="0">
                <a:latin typeface="Muli" panose="020B0604020202020204" charset="0"/>
              </a:rPr>
              <a:t> slide deck was </a:t>
            </a:r>
            <a:r>
              <a:rPr lang="nl-NL" dirty="0" err="1">
                <a:latin typeface="Muli" panose="020B0604020202020204" charset="0"/>
              </a:rPr>
              <a:t>produced</a:t>
            </a:r>
            <a:r>
              <a:rPr lang="nl-NL" dirty="0">
                <a:latin typeface="Muli" panose="020B0604020202020204" charset="0"/>
              </a:rPr>
              <a:t> </a:t>
            </a:r>
            <a:r>
              <a:rPr lang="nl-NL" dirty="0" err="1">
                <a:latin typeface="Muli" panose="020B0604020202020204" charset="0"/>
              </a:rPr>
              <a:t>for</a:t>
            </a:r>
            <a:r>
              <a:rPr lang="nl-NL" dirty="0">
                <a:latin typeface="Muli" panose="020B0604020202020204" charset="0"/>
              </a:rPr>
              <a:t> </a:t>
            </a:r>
            <a:r>
              <a:rPr lang="nl-NL" dirty="0" err="1">
                <a:latin typeface="Muli" panose="020B0604020202020204" charset="0"/>
              </a:rPr>
              <a:t>by</a:t>
            </a:r>
            <a:r>
              <a:rPr lang="nl-NL" dirty="0">
                <a:latin typeface="Muli" panose="020B0604020202020204" charset="0"/>
              </a:rPr>
              <a:t> </a:t>
            </a:r>
            <a:r>
              <a:rPr lang="nl-NL" dirty="0" err="1">
                <a:latin typeface="Muli" panose="020B0604020202020204" charset="0"/>
              </a:rPr>
              <a:t>the</a:t>
            </a:r>
            <a:r>
              <a:rPr lang="nl-NL" dirty="0">
                <a:latin typeface="Muli" panose="020B0604020202020204" charset="0"/>
              </a:rPr>
              <a:t> Every1 project.</a:t>
            </a:r>
            <a:br>
              <a:rPr lang="nl-NL" dirty="0">
                <a:latin typeface="Muli" panose="020B0604020202020204" charset="0"/>
              </a:rPr>
            </a:br>
            <a:br>
              <a:rPr lang="nl-NL" dirty="0">
                <a:latin typeface="Muli" panose="020B0604020202020204" charset="0"/>
              </a:rPr>
            </a:br>
            <a:r>
              <a:rPr lang="nl-NL" dirty="0">
                <a:latin typeface="Muli" panose="020B0604020202020204" charset="0"/>
              </a:rPr>
              <a:t>The images </a:t>
            </a:r>
            <a:r>
              <a:rPr lang="nl-NL" dirty="0" err="1">
                <a:latin typeface="Muli" panose="020B0604020202020204" charset="0"/>
              </a:rPr>
              <a:t>used</a:t>
            </a:r>
            <a:r>
              <a:rPr lang="nl-NL" dirty="0">
                <a:latin typeface="Muli" panose="020B0604020202020204" charset="0"/>
              </a:rPr>
              <a:t> in </a:t>
            </a:r>
            <a:r>
              <a:rPr lang="nl-NL" dirty="0" err="1">
                <a:latin typeface="Muli" panose="020B0604020202020204" charset="0"/>
              </a:rPr>
              <a:t>this</a:t>
            </a:r>
            <a:r>
              <a:rPr lang="nl-NL" dirty="0">
                <a:latin typeface="Muli" panose="020B0604020202020204" charset="0"/>
              </a:rPr>
              <a:t> </a:t>
            </a:r>
            <a:r>
              <a:rPr lang="nl-NL" dirty="0" err="1">
                <a:latin typeface="Muli" panose="020B0604020202020204" charset="0"/>
              </a:rPr>
              <a:t>presentation</a:t>
            </a:r>
            <a:r>
              <a:rPr lang="nl-NL" dirty="0">
                <a:latin typeface="Muli" panose="020B0604020202020204" charset="0"/>
              </a:rPr>
              <a:t> are as </a:t>
            </a:r>
            <a:r>
              <a:rPr lang="nl-NL" dirty="0" err="1">
                <a:latin typeface="Muli" panose="020B0604020202020204" charset="0"/>
              </a:rPr>
              <a:t>follows</a:t>
            </a:r>
            <a:r>
              <a:rPr lang="nl-NL" dirty="0">
                <a:latin typeface="Muli" panose="020B0604020202020204" charset="0"/>
              </a:rPr>
              <a:t>:</a:t>
            </a:r>
          </a:p>
          <a:p>
            <a:r>
              <a:rPr lang="nl-NL" b="1" dirty="0">
                <a:latin typeface="Muli" panose="020B0604020202020204" charset="0"/>
              </a:rPr>
              <a:t>Slide 3: </a:t>
            </a:r>
            <a:r>
              <a:rPr lang="nl-NL" dirty="0">
                <a:latin typeface="Muli" panose="020B0604020202020204" charset="0"/>
              </a:rPr>
              <a:t>Cybersecurity.png </a:t>
            </a:r>
            <a:r>
              <a:rPr lang="nl-NL" dirty="0" err="1">
                <a:latin typeface="Muli" panose="020B0604020202020204" charset="0"/>
              </a:rPr>
              <a:t>by</a:t>
            </a:r>
            <a:r>
              <a:rPr lang="nl-NL" dirty="0">
                <a:latin typeface="Muli" panose="020B0604020202020204" charset="0"/>
              </a:rPr>
              <a:t> </a:t>
            </a:r>
            <a:r>
              <a:rPr lang="nl-NL" dirty="0" err="1">
                <a:latin typeface="Muli" panose="020B0604020202020204" charset="0"/>
              </a:rPr>
              <a:t>wikimedia</a:t>
            </a:r>
            <a:r>
              <a:rPr lang="nl-NL" dirty="0">
                <a:latin typeface="Muli" panose="020B0604020202020204" charset="0"/>
              </a:rPr>
              <a:t> </a:t>
            </a:r>
            <a:r>
              <a:rPr lang="nl-NL" dirty="0" err="1">
                <a:latin typeface="Muli" panose="020B0604020202020204" charset="0"/>
              </a:rPr>
              <a:t>commons</a:t>
            </a:r>
            <a:r>
              <a:rPr lang="nl-NL" dirty="0">
                <a:latin typeface="Muli" panose="020B0604020202020204" charset="0"/>
              </a:rPr>
              <a:t> </a:t>
            </a:r>
          </a:p>
          <a:p>
            <a:r>
              <a:rPr lang="nl-NL" dirty="0">
                <a:latin typeface="Muli" panose="020B0604020202020204" charset="0"/>
              </a:rPr>
              <a:t>CC0 1.0 </a:t>
            </a:r>
            <a:r>
              <a:rPr lang="nl-NL" dirty="0" err="1">
                <a:latin typeface="Muli" panose="020B0604020202020204" charset="0"/>
              </a:rPr>
              <a:t>license</a:t>
            </a:r>
            <a:endParaRPr lang="nl-NL" dirty="0">
              <a:latin typeface="Muli" panose="020B0604020202020204" charset="0"/>
            </a:endParaRPr>
          </a:p>
          <a:p>
            <a:r>
              <a:rPr lang="nl-NL" b="1" dirty="0">
                <a:latin typeface="Muli" panose="020B0604020202020204" charset="0"/>
              </a:rPr>
              <a:t>Slide 4: </a:t>
            </a:r>
            <a:r>
              <a:rPr lang="en-US" dirty="0">
                <a:latin typeface="Muli" panose="020B0604020202020204" charset="0"/>
              </a:rPr>
              <a:t>The Role Of AI In SEO And Cybersecurity by </a:t>
            </a:r>
          </a:p>
          <a:p>
            <a:r>
              <a:rPr lang="en-US" dirty="0">
                <a:latin typeface="Muli" panose="020B0604020202020204" charset="0"/>
              </a:rPr>
              <a:t>technologymarketingtoolkit.com CC BY-NC 4.0 license</a:t>
            </a:r>
          </a:p>
          <a:p>
            <a:r>
              <a:rPr lang="nl-NL" b="1" dirty="0">
                <a:latin typeface="Muli" panose="020B0604020202020204" charset="0"/>
              </a:rPr>
              <a:t>Slide 8: </a:t>
            </a:r>
            <a:r>
              <a:rPr lang="en-US" b="1" dirty="0">
                <a:latin typeface="Muli" panose="020B0604020202020204" charset="0"/>
              </a:rPr>
              <a:t>5 </a:t>
            </a:r>
            <a:r>
              <a:rPr lang="en-US" dirty="0">
                <a:latin typeface="Muli" panose="020B0604020202020204" charset="0"/>
              </a:rPr>
              <a:t>Red Flags That Your Cyber Insurer Might Not Pay – Know Your Rights by elawfirm.org CC BY-NC 4.0 license</a:t>
            </a:r>
          </a:p>
          <a:p>
            <a:r>
              <a:rPr lang="nl-NL" b="1" dirty="0">
                <a:latin typeface="Muli" panose="020B0604020202020204" charset="0"/>
              </a:rPr>
              <a:t>Slide 9: </a:t>
            </a:r>
            <a:r>
              <a:rPr lang="de-DE" dirty="0">
                <a:latin typeface="Muli" panose="020B0604020202020204" charset="0"/>
              </a:rPr>
              <a:t>Dell Technologies: Österreichische Unternehmen investieren zunehmend in </a:t>
            </a:r>
            <a:r>
              <a:rPr lang="de-DE" dirty="0" err="1">
                <a:latin typeface="Muli" panose="020B0604020202020204" charset="0"/>
              </a:rPr>
              <a:t>Cybersecurity</a:t>
            </a:r>
            <a:r>
              <a:rPr lang="de-DE" dirty="0">
                <a:latin typeface="Muli" panose="020B0604020202020204" charset="0"/>
              </a:rPr>
              <a:t>. </a:t>
            </a:r>
            <a:r>
              <a:rPr lang="de-DE" dirty="0" err="1">
                <a:latin typeface="Muli" panose="020B0604020202020204" charset="0"/>
              </a:rPr>
              <a:t>by</a:t>
            </a:r>
            <a:r>
              <a:rPr lang="de-DE" dirty="0">
                <a:latin typeface="Muli" panose="020B0604020202020204" charset="0"/>
              </a:rPr>
              <a:t> heate.at </a:t>
            </a:r>
          </a:p>
          <a:p>
            <a:r>
              <a:rPr lang="de-DE" dirty="0">
                <a:latin typeface="Muli" panose="020B0604020202020204" charset="0"/>
              </a:rPr>
              <a:t>CC BY 4.0 </a:t>
            </a:r>
            <a:r>
              <a:rPr lang="de-DE" dirty="0" err="1">
                <a:latin typeface="Muli" panose="020B0604020202020204" charset="0"/>
              </a:rPr>
              <a:t>license</a:t>
            </a:r>
            <a:endParaRPr lang="en-US" dirty="0">
              <a:latin typeface="Muli" panose="020B0604020202020204" charset="0"/>
            </a:endParaRPr>
          </a:p>
          <a:p>
            <a:r>
              <a:rPr lang="nl-NL" b="1" dirty="0">
                <a:latin typeface="Muli" panose="020B0604020202020204" charset="0"/>
              </a:rPr>
              <a:t>Slide 10: </a:t>
            </a:r>
            <a:r>
              <a:rPr lang="en-US" dirty="0">
                <a:latin typeface="Muli" panose="020B0604020202020204" charset="0"/>
              </a:rPr>
              <a:t>Security automation for modern software by </a:t>
            </a:r>
          </a:p>
          <a:p>
            <a:r>
              <a:rPr lang="en-US" dirty="0">
                <a:latin typeface="Muli" panose="020B0604020202020204" charset="0"/>
              </a:rPr>
              <a:t>bestdefense.io CC BY-NC 4.0 license</a:t>
            </a:r>
          </a:p>
        </p:txBody>
      </p:sp>
    </p:spTree>
    <p:extLst>
      <p:ext uri="{BB962C8B-B14F-4D97-AF65-F5344CB8AC3E}">
        <p14:creationId xmlns:p14="http://schemas.microsoft.com/office/powerpoint/2010/main" val="409182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037F470-6ED7-493F-BF8F-0E392AA962B1}"/>
              </a:ext>
            </a:extLst>
          </p:cNvPr>
          <p:cNvSpPr txBox="1"/>
          <p:nvPr/>
        </p:nvSpPr>
        <p:spPr>
          <a:xfrm>
            <a:off x="4005943" y="2592548"/>
            <a:ext cx="4180114" cy="1015663"/>
          </a:xfrm>
          <a:prstGeom prst="rect">
            <a:avLst/>
          </a:prstGeom>
          <a:noFill/>
        </p:spPr>
        <p:txBody>
          <a:bodyPr wrap="square" rtlCol="0">
            <a:spAutoFit/>
          </a:bodyPr>
          <a:lstStyle>
            <a:defPPr>
              <a:defRPr lang="ko-KR"/>
            </a:defPPr>
            <a:lvl1pPr>
              <a:defRPr sz="4000" b="1">
                <a:latin typeface="+mj-lt"/>
                <a:cs typeface="Arial" panose="020B0604020202020204" pitchFamily="34" charset="0"/>
              </a:defRPr>
            </a:lvl1pPr>
          </a:lstStyle>
          <a:p>
            <a:pPr algn="ctr"/>
            <a:r>
              <a:rPr lang="en-US" altLang="ko-KR" sz="6000" b="0" dirty="0">
                <a:solidFill>
                  <a:schemeClr val="bg1"/>
                </a:solidFill>
                <a:latin typeface="Bebas Neue" panose="020B0606020202050201" pitchFamily="34" charset="0"/>
              </a:rPr>
              <a:t>Thank you!</a:t>
            </a:r>
          </a:p>
        </p:txBody>
      </p:sp>
    </p:spTree>
    <p:extLst>
      <p:ext uri="{BB962C8B-B14F-4D97-AF65-F5344CB8AC3E}">
        <p14:creationId xmlns:p14="http://schemas.microsoft.com/office/powerpoint/2010/main" val="1907620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5A33E-1E83-FBF9-3FE2-77AE0DE14B7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247EE17-011F-0A3B-695E-ADA6380952FE}"/>
              </a:ext>
            </a:extLst>
          </p:cNvPr>
          <p:cNvSpPr txBox="1"/>
          <p:nvPr/>
        </p:nvSpPr>
        <p:spPr>
          <a:xfrm>
            <a:off x="377482" y="646590"/>
            <a:ext cx="11437035" cy="639534"/>
          </a:xfrm>
          <a:prstGeom prst="rect">
            <a:avLst/>
          </a:prstGeom>
          <a:noFill/>
        </p:spPr>
        <p:txBody>
          <a:bodyPr wrap="square" lIns="91440" tIns="45720" rIns="91440" bIns="45720" rtlCol="0" anchor="t">
            <a:spAutoFit/>
          </a:bodyPr>
          <a:lstStyle/>
          <a:p>
            <a:pPr>
              <a:lnSpc>
                <a:spcPct val="140010"/>
              </a:lnSpc>
            </a:pPr>
            <a:r>
              <a:rPr lang="en-GB" sz="2800" b="1">
                <a:solidFill>
                  <a:schemeClr val="bg1"/>
                </a:solidFill>
                <a:latin typeface="+mj-lt"/>
                <a:cs typeface="Public Sans"/>
                <a:sym typeface="Public Sans"/>
              </a:rPr>
              <a:t>How to use this slide deck</a:t>
            </a:r>
            <a:endParaRPr lang="en-US"/>
          </a:p>
        </p:txBody>
      </p:sp>
      <p:sp>
        <p:nvSpPr>
          <p:cNvPr id="4" name="TextBox 3">
            <a:extLst>
              <a:ext uri="{FF2B5EF4-FFF2-40B4-BE49-F238E27FC236}">
                <a16:creationId xmlns:a16="http://schemas.microsoft.com/office/drawing/2014/main" id="{D1DE0965-3BD3-6236-E113-544C82E9AC42}"/>
              </a:ext>
            </a:extLst>
          </p:cNvPr>
          <p:cNvSpPr txBox="1"/>
          <p:nvPr/>
        </p:nvSpPr>
        <p:spPr>
          <a:xfrm>
            <a:off x="549965" y="2392471"/>
            <a:ext cx="11264552" cy="2123658"/>
          </a:xfrm>
          <a:prstGeom prst="rect">
            <a:avLst/>
          </a:prstGeom>
          <a:noFill/>
        </p:spPr>
        <p:txBody>
          <a:bodyPr wrap="square" lIns="91440" tIns="45720" rIns="91440" bIns="45720" rtlCol="0" anchor="t">
            <a:spAutoFit/>
          </a:bodyPr>
          <a:lstStyle/>
          <a:p>
            <a:pPr marL="457200" indent="-457200" latinLnBrk="0">
              <a:buFont typeface="Arial"/>
              <a:buChar char="•"/>
            </a:pPr>
            <a:r>
              <a:rPr lang="en-US" sz="2200" dirty="0">
                <a:solidFill>
                  <a:srgbClr val="2B2C30"/>
                </a:solidFill>
                <a:cs typeface="Public Sans"/>
              </a:rPr>
              <a:t>This Slide deck is meant as a guide and easy starting point for a person that will explain the topic to an audience that isn't familiar with the topic yet.</a:t>
            </a:r>
            <a:endParaRPr lang="en-US" sz="2200" dirty="0">
              <a:solidFill>
                <a:srgbClr val="2B2C30"/>
              </a:solidFill>
              <a:ea typeface="Calibri"/>
              <a:cs typeface="Public Sans"/>
            </a:endParaRPr>
          </a:p>
          <a:p>
            <a:pPr marL="457200" indent="-457200">
              <a:buFont typeface="Arial"/>
              <a:buChar char="•"/>
            </a:pPr>
            <a:r>
              <a:rPr lang="en-US" sz="2200">
                <a:solidFill>
                  <a:srgbClr val="2B2C30"/>
                </a:solidFill>
                <a:ea typeface="Calibri"/>
                <a:cs typeface="Public Sans"/>
              </a:rPr>
              <a:t>Feel free to adapt and expand to your own need. </a:t>
            </a:r>
            <a:endParaRPr lang="en-US" sz="2200" dirty="0">
              <a:solidFill>
                <a:srgbClr val="2B2C30"/>
              </a:solidFill>
              <a:ea typeface="Calibri"/>
              <a:cs typeface="Public Sans"/>
            </a:endParaRPr>
          </a:p>
          <a:p>
            <a:pPr marL="914400" lvl="1" indent="-457200">
              <a:buFont typeface="Arial"/>
              <a:buChar char="•"/>
            </a:pPr>
            <a:r>
              <a:rPr lang="en-US" sz="2200" dirty="0">
                <a:solidFill>
                  <a:srgbClr val="2B2C30"/>
                </a:solidFill>
                <a:ea typeface="Calibri"/>
                <a:cs typeface="Public Sans"/>
              </a:rPr>
              <a:t>The material is </a:t>
            </a:r>
            <a:r>
              <a:rPr lang="en-US" sz="2200">
                <a:solidFill>
                  <a:srgbClr val="2B2C30"/>
                </a:solidFill>
                <a:ea typeface="Calibri"/>
                <a:cs typeface="Public Sans"/>
              </a:rPr>
              <a:t>licensed under CC4.0 SA BY</a:t>
            </a:r>
            <a:endParaRPr lang="en-US" sz="2200" dirty="0">
              <a:solidFill>
                <a:srgbClr val="2B2C30"/>
              </a:solidFill>
              <a:ea typeface="Calibri"/>
              <a:cs typeface="Public Sans"/>
            </a:endParaRPr>
          </a:p>
          <a:p>
            <a:pPr marL="457200" indent="-457200">
              <a:buFont typeface="Arial"/>
              <a:buChar char="•"/>
            </a:pPr>
            <a:r>
              <a:rPr lang="en-US" sz="2200" dirty="0">
                <a:solidFill>
                  <a:srgbClr val="2B2C30"/>
                </a:solidFill>
                <a:ea typeface="Calibri"/>
                <a:cs typeface="Public Sans"/>
              </a:rPr>
              <a:t>You can find guidance text in the notes of </a:t>
            </a:r>
            <a:r>
              <a:rPr lang="en-US" sz="2200">
                <a:solidFill>
                  <a:srgbClr val="2B2C30"/>
                </a:solidFill>
                <a:ea typeface="Calibri"/>
                <a:cs typeface="Public Sans"/>
              </a:rPr>
              <a:t>each slide</a:t>
            </a:r>
            <a:endParaRPr lang="en-US" sz="2200" dirty="0">
              <a:solidFill>
                <a:srgbClr val="2B2C30"/>
              </a:solidFill>
              <a:ea typeface="Calibri"/>
              <a:cs typeface="Public Sans"/>
            </a:endParaRPr>
          </a:p>
          <a:p>
            <a:pPr marL="457200" indent="-457200" latinLnBrk="0">
              <a:buChar char="•"/>
            </a:pPr>
            <a:endParaRPr lang="en-US" sz="2200">
              <a:solidFill>
                <a:srgbClr val="2B2C30"/>
              </a:solidFill>
              <a:ea typeface="Public Sans"/>
              <a:cs typeface="Public Sans"/>
            </a:endParaRPr>
          </a:p>
        </p:txBody>
      </p:sp>
    </p:spTree>
    <p:extLst>
      <p:ext uri="{BB962C8B-B14F-4D97-AF65-F5344CB8AC3E}">
        <p14:creationId xmlns:p14="http://schemas.microsoft.com/office/powerpoint/2010/main" val="8930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46BA052-31AD-4125-B4C9-6CBFC2024FA3}"/>
              </a:ext>
            </a:extLst>
          </p:cNvPr>
          <p:cNvSpPr txBox="1"/>
          <p:nvPr/>
        </p:nvSpPr>
        <p:spPr>
          <a:xfrm>
            <a:off x="3052168" y="682293"/>
            <a:ext cx="6087664" cy="584775"/>
          </a:xfrm>
          <a:prstGeom prst="rect">
            <a:avLst/>
          </a:prstGeom>
          <a:noFill/>
          <a:effectLst/>
        </p:spPr>
        <p:txBody>
          <a:bodyPr wrap="square" rtlCol="0">
            <a:spAutoFit/>
          </a:bodyPr>
          <a:lstStyle>
            <a:defPPr>
              <a:defRPr lang="ko-KR"/>
            </a:defPPr>
            <a:lvl1pPr>
              <a:defRPr sz="3200" b="1">
                <a:latin typeface="Arial Black" panose="020B0A04020102020204" pitchFamily="34" charset="0"/>
                <a:cs typeface="Arial" panose="020B0604020202020204" pitchFamily="34" charset="0"/>
              </a:defRPr>
            </a:lvl1pPr>
          </a:lstStyle>
          <a:p>
            <a:pPr algn="ctr"/>
            <a:r>
              <a:rPr lang="en-US" altLang="ko-KR" b="0" dirty="0">
                <a:solidFill>
                  <a:schemeClr val="bg1"/>
                </a:solidFill>
                <a:latin typeface="Bebas" panose="020B0606020202050201" pitchFamily="34" charset="0"/>
              </a:rPr>
              <a:t>Agenda</a:t>
            </a:r>
            <a:endParaRPr lang="ko-KR" altLang="en-US" b="0" dirty="0">
              <a:solidFill>
                <a:schemeClr val="bg1"/>
              </a:solidFill>
              <a:latin typeface="Bebas" panose="020B0606020202050201" pitchFamily="34" charset="0"/>
            </a:endParaRPr>
          </a:p>
        </p:txBody>
      </p:sp>
      <p:sp>
        <p:nvSpPr>
          <p:cNvPr id="17" name="직사각형 16">
            <a:extLst>
              <a:ext uri="{FF2B5EF4-FFF2-40B4-BE49-F238E27FC236}">
                <a16:creationId xmlns:a16="http://schemas.microsoft.com/office/drawing/2014/main" id="{F5F7C3E5-AA5F-4891-8C99-DB936C4B06C0}"/>
              </a:ext>
            </a:extLst>
          </p:cNvPr>
          <p:cNvSpPr/>
          <p:nvPr/>
        </p:nvSpPr>
        <p:spPr>
          <a:xfrm>
            <a:off x="1809145"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18" name="직사각형 17">
            <a:extLst>
              <a:ext uri="{FF2B5EF4-FFF2-40B4-BE49-F238E27FC236}">
                <a16:creationId xmlns:a16="http://schemas.microsoft.com/office/drawing/2014/main" id="{7346419E-CA4F-4992-82C4-11294DEE1736}"/>
              </a:ext>
            </a:extLst>
          </p:cNvPr>
          <p:cNvSpPr/>
          <p:nvPr/>
        </p:nvSpPr>
        <p:spPr>
          <a:xfrm>
            <a:off x="6213352" y="2885238"/>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31" name="TextBox 30">
            <a:extLst>
              <a:ext uri="{FF2B5EF4-FFF2-40B4-BE49-F238E27FC236}">
                <a16:creationId xmlns:a16="http://schemas.microsoft.com/office/drawing/2014/main" id="{F203FABA-0642-4F58-A1F6-EE6B72FD7593}"/>
              </a:ext>
            </a:extLst>
          </p:cNvPr>
          <p:cNvSpPr txBox="1"/>
          <p:nvPr/>
        </p:nvSpPr>
        <p:spPr>
          <a:xfrm>
            <a:off x="2944035" y="3249990"/>
            <a:ext cx="3008463" cy="523220"/>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dirty="0">
                <a:solidFill>
                  <a:schemeClr val="tx1"/>
                </a:solidFill>
                <a:latin typeface="Muli" panose="02000503040000020004" pitchFamily="2" charset="0"/>
              </a:rPr>
              <a:t>Cybersecurity: the digital wall of trust.</a:t>
            </a:r>
            <a:endParaRPr lang="ko-KR" altLang="en-US" sz="1400" dirty="0">
              <a:solidFill>
                <a:schemeClr val="tx1"/>
              </a:solidFill>
              <a:latin typeface="Muli" panose="02000503040000020004" pitchFamily="2" charset="0"/>
            </a:endParaRPr>
          </a:p>
        </p:txBody>
      </p:sp>
      <p:sp>
        <p:nvSpPr>
          <p:cNvPr id="32" name="직사각형 31">
            <a:extLst>
              <a:ext uri="{FF2B5EF4-FFF2-40B4-BE49-F238E27FC236}">
                <a16:creationId xmlns:a16="http://schemas.microsoft.com/office/drawing/2014/main" id="{D652A2CE-9DA5-4233-A677-C40F4AAFAB67}"/>
              </a:ext>
            </a:extLst>
          </p:cNvPr>
          <p:cNvSpPr/>
          <p:nvPr/>
        </p:nvSpPr>
        <p:spPr>
          <a:xfrm>
            <a:off x="2924404" y="2873165"/>
            <a:ext cx="3028094" cy="400110"/>
          </a:xfrm>
          <a:prstGeom prst="rect">
            <a:avLst/>
          </a:prstGeom>
        </p:spPr>
        <p:txBody>
          <a:bodyPr wrap="square">
            <a:spAutoFit/>
          </a:bodyPr>
          <a:lstStyle/>
          <a:p>
            <a:r>
              <a:rPr lang="en-US" altLang="ko-KR" sz="2000" dirty="0">
                <a:latin typeface="Bebas Neue" panose="020B0606020202050201" pitchFamily="34" charset="0"/>
              </a:rPr>
              <a:t>What is cybersecurity?</a:t>
            </a:r>
            <a:endParaRPr lang="ko-KR" altLang="en-US" sz="2000" dirty="0">
              <a:latin typeface="Bebas Neue" panose="020B0606020202050201" pitchFamily="34" charset="0"/>
            </a:endParaRPr>
          </a:p>
        </p:txBody>
      </p:sp>
      <p:sp>
        <p:nvSpPr>
          <p:cNvPr id="34" name="TextBox 33">
            <a:extLst>
              <a:ext uri="{FF2B5EF4-FFF2-40B4-BE49-F238E27FC236}">
                <a16:creationId xmlns:a16="http://schemas.microsoft.com/office/drawing/2014/main" id="{36D84F3C-EF34-49C7-A954-4E900106C1E2}"/>
              </a:ext>
            </a:extLst>
          </p:cNvPr>
          <p:cNvSpPr txBox="1"/>
          <p:nvPr/>
        </p:nvSpPr>
        <p:spPr>
          <a:xfrm>
            <a:off x="7374391" y="3249990"/>
            <a:ext cx="3008463" cy="523220"/>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dirty="0">
                <a:solidFill>
                  <a:schemeClr val="tx1"/>
                </a:solidFill>
                <a:latin typeface="Muli" panose="02000503040000020004" pitchFamily="2" charset="0"/>
              </a:rPr>
              <a:t>Digital security is not a luxury, but a necessity.</a:t>
            </a:r>
            <a:endParaRPr lang="ko-KR" altLang="en-US" sz="1400" dirty="0">
              <a:solidFill>
                <a:schemeClr val="tx1"/>
              </a:solidFill>
              <a:latin typeface="Muli" panose="02000503040000020004" pitchFamily="2" charset="0"/>
            </a:endParaRPr>
          </a:p>
        </p:txBody>
      </p:sp>
      <p:sp>
        <p:nvSpPr>
          <p:cNvPr id="42" name="직사각형 41">
            <a:extLst>
              <a:ext uri="{FF2B5EF4-FFF2-40B4-BE49-F238E27FC236}">
                <a16:creationId xmlns:a16="http://schemas.microsoft.com/office/drawing/2014/main" id="{CE825410-2A2C-4241-B5A1-8669C4124772}"/>
              </a:ext>
            </a:extLst>
          </p:cNvPr>
          <p:cNvSpPr/>
          <p:nvPr/>
        </p:nvSpPr>
        <p:spPr>
          <a:xfrm>
            <a:off x="7354760" y="2856654"/>
            <a:ext cx="3028094" cy="400110"/>
          </a:xfrm>
          <a:prstGeom prst="rect">
            <a:avLst/>
          </a:prstGeom>
        </p:spPr>
        <p:txBody>
          <a:bodyPr wrap="square">
            <a:spAutoFit/>
          </a:bodyPr>
          <a:lstStyle/>
          <a:p>
            <a:r>
              <a:rPr lang="en-US" altLang="ko-KR" sz="2000" dirty="0">
                <a:latin typeface="Bebas Neue" panose="020B0606020202050201" pitchFamily="34" charset="0"/>
              </a:rPr>
              <a:t>Why is cybersecurity essential?</a:t>
            </a:r>
            <a:endParaRPr lang="ko-KR" altLang="en-US" sz="2000" dirty="0">
              <a:latin typeface="Bebas Neue" panose="020B0606020202050201" pitchFamily="34" charset="0"/>
            </a:endParaRPr>
          </a:p>
        </p:txBody>
      </p:sp>
      <p:sp>
        <p:nvSpPr>
          <p:cNvPr id="51" name="직사각형 50">
            <a:extLst>
              <a:ext uri="{FF2B5EF4-FFF2-40B4-BE49-F238E27FC236}">
                <a16:creationId xmlns:a16="http://schemas.microsoft.com/office/drawing/2014/main" id="{1A1FB396-88B8-4C7E-8D85-BA0F0238FD41}"/>
              </a:ext>
            </a:extLst>
          </p:cNvPr>
          <p:cNvSpPr/>
          <p:nvPr/>
        </p:nvSpPr>
        <p:spPr>
          <a:xfrm>
            <a:off x="1809145" y="4966894"/>
            <a:ext cx="1030658" cy="1030656"/>
          </a:xfrm>
          <a:prstGeom prst="rect">
            <a:avLst/>
          </a:prstGeom>
          <a:solidFill>
            <a:schemeClr val="accent1"/>
          </a:solidFill>
          <a:ln w="57150" cap="flat">
            <a:noFill/>
            <a:prstDash val="solid"/>
            <a:miter/>
          </a:ln>
        </p:spPr>
        <p:txBody>
          <a:bodyPr rtlCol="0" anchor="ctr"/>
          <a:lstStyle/>
          <a:p>
            <a:pPr algn="l"/>
            <a:endParaRPr lang="ko-KR" altLang="en-US">
              <a:solidFill>
                <a:srgbClr val="4E55FE"/>
              </a:solidFill>
            </a:endParaRPr>
          </a:p>
        </p:txBody>
      </p:sp>
      <p:sp>
        <p:nvSpPr>
          <p:cNvPr id="57" name="TextBox 56">
            <a:extLst>
              <a:ext uri="{FF2B5EF4-FFF2-40B4-BE49-F238E27FC236}">
                <a16:creationId xmlns:a16="http://schemas.microsoft.com/office/drawing/2014/main" id="{B3D290B2-D5BA-4A23-9399-D998DA6278FF}"/>
              </a:ext>
            </a:extLst>
          </p:cNvPr>
          <p:cNvSpPr txBox="1"/>
          <p:nvPr/>
        </p:nvSpPr>
        <p:spPr>
          <a:xfrm>
            <a:off x="2944035" y="5319733"/>
            <a:ext cx="3008463" cy="523220"/>
          </a:xfrm>
          <a:prstGeom prst="rect">
            <a:avLst/>
          </a:prstGeom>
        </p:spPr>
        <p:txBody>
          <a:bodyPr wrap="square">
            <a:spAutoFit/>
          </a:bodyPr>
          <a:lstStyle>
            <a:defPPr>
              <a:defRPr lang="ko-KR"/>
            </a:defPPr>
            <a:lvl1pPr algn="ctr">
              <a:defRPr sz="1200">
                <a:solidFill>
                  <a:srgbClr val="212761"/>
                </a:solidFill>
              </a:defRPr>
            </a:lvl1pPr>
          </a:lstStyle>
          <a:p>
            <a:pPr algn="l"/>
            <a:r>
              <a:rPr lang="en-US" altLang="ko-KR" sz="1400" dirty="0">
                <a:solidFill>
                  <a:schemeClr val="tx1"/>
                </a:solidFill>
                <a:latin typeface="Muli" panose="02000503040000020004" pitchFamily="2" charset="0"/>
              </a:rPr>
              <a:t>The future is digital, and therefore it must be secure.</a:t>
            </a:r>
            <a:endParaRPr lang="ko-KR" altLang="en-US" sz="1400" dirty="0">
              <a:solidFill>
                <a:schemeClr val="tx1"/>
              </a:solidFill>
              <a:latin typeface="Muli" panose="02000503040000020004" pitchFamily="2" charset="0"/>
            </a:endParaRPr>
          </a:p>
        </p:txBody>
      </p:sp>
      <p:sp>
        <p:nvSpPr>
          <p:cNvPr id="58" name="직사각형 57">
            <a:extLst>
              <a:ext uri="{FF2B5EF4-FFF2-40B4-BE49-F238E27FC236}">
                <a16:creationId xmlns:a16="http://schemas.microsoft.com/office/drawing/2014/main" id="{7316BF0A-C85D-4724-B8D2-D0DD10A81CCA}"/>
              </a:ext>
            </a:extLst>
          </p:cNvPr>
          <p:cNvSpPr/>
          <p:nvPr/>
        </p:nvSpPr>
        <p:spPr>
          <a:xfrm>
            <a:off x="2924404" y="4942908"/>
            <a:ext cx="3028094" cy="400110"/>
          </a:xfrm>
          <a:prstGeom prst="rect">
            <a:avLst/>
          </a:prstGeom>
        </p:spPr>
        <p:txBody>
          <a:bodyPr wrap="square">
            <a:spAutoFit/>
          </a:bodyPr>
          <a:lstStyle/>
          <a:p>
            <a:r>
              <a:rPr lang="en-US" altLang="ko-KR" sz="2000" dirty="0">
                <a:latin typeface="Bebas Neue" panose="020B0606020202050201" pitchFamily="34" charset="0"/>
              </a:rPr>
              <a:t>The future of cybersecurity.</a:t>
            </a:r>
            <a:endParaRPr lang="ko-KR" altLang="en-US" sz="2000" dirty="0">
              <a:latin typeface="Bebas Neue" panose="020B0606020202050201" pitchFamily="34" charset="0"/>
            </a:endParaRPr>
          </a:p>
        </p:txBody>
      </p:sp>
      <p:pic>
        <p:nvPicPr>
          <p:cNvPr id="6" name="Graphic 5" descr="Programmer female with solid fill">
            <a:extLst>
              <a:ext uri="{FF2B5EF4-FFF2-40B4-BE49-F238E27FC236}">
                <a16:creationId xmlns:a16="http://schemas.microsoft.com/office/drawing/2014/main" id="{45C116FE-CB25-64F0-389C-686288D57F2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867274" y="2894619"/>
            <a:ext cx="914400" cy="914400"/>
          </a:xfrm>
          <a:prstGeom prst="rect">
            <a:avLst/>
          </a:prstGeom>
        </p:spPr>
      </p:pic>
      <p:pic>
        <p:nvPicPr>
          <p:cNvPr id="10" name="Graphic 9" descr="Shield Tick with solid fill">
            <a:extLst>
              <a:ext uri="{FF2B5EF4-FFF2-40B4-BE49-F238E27FC236}">
                <a16:creationId xmlns:a16="http://schemas.microsoft.com/office/drawing/2014/main" id="{31776E04-0EAE-13CF-D394-13AC393341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286067" y="2936180"/>
            <a:ext cx="914400" cy="914400"/>
          </a:xfrm>
          <a:prstGeom prst="rect">
            <a:avLst/>
          </a:prstGeom>
        </p:spPr>
      </p:pic>
      <p:pic>
        <p:nvPicPr>
          <p:cNvPr id="12" name="Graphic 11" descr="Internet Banking with solid fill">
            <a:extLst>
              <a:ext uri="{FF2B5EF4-FFF2-40B4-BE49-F238E27FC236}">
                <a16:creationId xmlns:a16="http://schemas.microsoft.com/office/drawing/2014/main" id="{ECD48609-7312-17BA-361C-2D68183AAE8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67274" y="5025022"/>
            <a:ext cx="914400" cy="914400"/>
          </a:xfrm>
          <a:prstGeom prst="rect">
            <a:avLst/>
          </a:prstGeom>
        </p:spPr>
      </p:pic>
    </p:spTree>
    <p:extLst>
      <p:ext uri="{BB962C8B-B14F-4D97-AF65-F5344CB8AC3E}">
        <p14:creationId xmlns:p14="http://schemas.microsoft.com/office/powerpoint/2010/main" val="281523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11E15F2C-5260-47AB-9EF8-26C4A76C33F9}"/>
              </a:ext>
            </a:extLst>
          </p:cNvPr>
          <p:cNvSpPr txBox="1"/>
          <p:nvPr/>
        </p:nvSpPr>
        <p:spPr>
          <a:xfrm>
            <a:off x="817595" y="643285"/>
            <a:ext cx="4567206" cy="523220"/>
          </a:xfrm>
          <a:prstGeom prst="rect">
            <a:avLst/>
          </a:prstGeom>
          <a:noFill/>
        </p:spPr>
        <p:txBody>
          <a:bodyPr wrap="square" rtlCol="0">
            <a:spAutoFit/>
          </a:bodyPr>
          <a:lstStyle/>
          <a:p>
            <a:r>
              <a:rPr lang="en-US" altLang="ko-KR" sz="2800" dirty="0">
                <a:solidFill>
                  <a:schemeClr val="tx2"/>
                </a:solidFill>
                <a:latin typeface="Bebas Neue" panose="020B0606020202050201" pitchFamily="34" charset="0"/>
                <a:cs typeface="Arial" panose="020B0604020202020204" pitchFamily="34" charset="0"/>
              </a:rPr>
              <a:t>What is cybersecurity?</a:t>
            </a:r>
            <a:endParaRPr lang="ko-KR" altLang="en-US" sz="2800" dirty="0">
              <a:solidFill>
                <a:schemeClr val="tx2"/>
              </a:solidFill>
              <a:latin typeface="Bebas Neue" panose="020B0606020202050201" pitchFamily="34" charset="0"/>
              <a:cs typeface="Arial" panose="020B0604020202020204" pitchFamily="34" charset="0"/>
            </a:endParaRPr>
          </a:p>
        </p:txBody>
      </p:sp>
      <p:sp>
        <p:nvSpPr>
          <p:cNvPr id="22" name="직사각형 21">
            <a:extLst>
              <a:ext uri="{FF2B5EF4-FFF2-40B4-BE49-F238E27FC236}">
                <a16:creationId xmlns:a16="http://schemas.microsoft.com/office/drawing/2014/main" id="{FA688DCE-0032-4E6A-BF0C-72BC6649E674}"/>
              </a:ext>
            </a:extLst>
          </p:cNvPr>
          <p:cNvSpPr/>
          <p:nvPr/>
        </p:nvSpPr>
        <p:spPr>
          <a:xfrm>
            <a:off x="817595" y="1671864"/>
            <a:ext cx="4227741" cy="3539430"/>
          </a:xfrm>
          <a:prstGeom prst="rect">
            <a:avLst/>
          </a:prstGeom>
        </p:spPr>
        <p:txBody>
          <a:bodyPr wrap="square" anchor="t" anchorCtr="0">
            <a:spAutoFit/>
          </a:bodyPr>
          <a:lstStyle/>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Protection of systems and data</a:t>
            </a:r>
          </a:p>
          <a:p>
            <a:endParaRPr lang="en-US" altLang="ko-KR" sz="2800" dirty="0">
              <a:solidFill>
                <a:srgbClr val="373737"/>
              </a:solidFill>
              <a:latin typeface="Bebas Neue" panose="020B0606020202050201" pitchFamily="34" charset="0"/>
            </a:endParaRPr>
          </a:p>
          <a:p>
            <a:pPr marL="285750" indent="-285750">
              <a:buFont typeface="Arial" panose="020B0604020202020204" pitchFamily="34" charset="0"/>
              <a:buChar char="•"/>
            </a:pPr>
            <a:r>
              <a:rPr lang="en-GB" altLang="ko-KR" sz="2800" dirty="0">
                <a:solidFill>
                  <a:srgbClr val="373737"/>
                </a:solidFill>
                <a:latin typeface="Bebas Neue" panose="020B0606020202050201" pitchFamily="34" charset="0"/>
              </a:rPr>
              <a:t>Confidentiality, integrity and availability</a:t>
            </a:r>
          </a:p>
          <a:p>
            <a:endParaRPr lang="en-US" altLang="ko-KR" sz="2800" dirty="0">
              <a:solidFill>
                <a:srgbClr val="373737"/>
              </a:solidFill>
              <a:latin typeface="Bebas Neue" panose="020B0606020202050201" pitchFamily="34" charset="0"/>
            </a:endParaRPr>
          </a:p>
          <a:p>
            <a:pPr marL="285750" indent="-285750">
              <a:buFont typeface="Arial" panose="020B0604020202020204" pitchFamily="34" charset="0"/>
              <a:buChar char="•"/>
            </a:pPr>
            <a:r>
              <a:rPr lang="en-US" altLang="ko-KR" sz="2800" dirty="0">
                <a:solidFill>
                  <a:srgbClr val="373737"/>
                </a:solidFill>
                <a:latin typeface="Bebas Neue" panose="020B0606020202050201" pitchFamily="34" charset="0"/>
              </a:rPr>
              <a:t>Technology, policy and human behavior</a:t>
            </a:r>
          </a:p>
        </p:txBody>
      </p:sp>
      <p:pic>
        <p:nvPicPr>
          <p:cNvPr id="4" name="Picture Placeholder 3">
            <a:extLst>
              <a:ext uri="{FF2B5EF4-FFF2-40B4-BE49-F238E27FC236}">
                <a16:creationId xmlns:a16="http://schemas.microsoft.com/office/drawing/2014/main" id="{870EB84B-8561-1909-4245-871C5A914985}"/>
              </a:ext>
            </a:extLst>
          </p:cNvPr>
          <p:cNvPicPr>
            <a:picLocks noGrp="1" noChangeAspect="1"/>
          </p:cNvPicPr>
          <p:nvPr>
            <p:ph type="pic" sz="quarter" idx="10"/>
          </p:nvPr>
        </p:nvPicPr>
        <p:blipFill>
          <a:blip r:embed="rId3"/>
          <a:srcRect l="31213" r="32837"/>
          <a:stretch>
            <a:fillRect/>
          </a:stretch>
        </p:blipFill>
        <p:spPr>
          <a:xfrm>
            <a:off x="7808582" y="0"/>
            <a:ext cx="4383418" cy="6858000"/>
          </a:xfrm>
          <a:prstGeom prst="rect">
            <a:avLst/>
          </a:prstGeom>
        </p:spPr>
      </p:pic>
    </p:spTree>
    <p:extLst>
      <p:ext uri="{BB962C8B-B14F-4D97-AF65-F5344CB8AC3E}">
        <p14:creationId xmlns:p14="http://schemas.microsoft.com/office/powerpoint/2010/main" val="1241330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098D75-615C-D1AB-6884-160B242EEF41}"/>
              </a:ext>
            </a:extLst>
          </p:cNvPr>
          <p:cNvSpPr txBox="1"/>
          <p:nvPr/>
        </p:nvSpPr>
        <p:spPr>
          <a:xfrm>
            <a:off x="3812397" y="5387408"/>
            <a:ext cx="4567206" cy="523220"/>
          </a:xfrm>
          <a:prstGeom prst="rect">
            <a:avLst/>
          </a:prstGeom>
          <a:noFill/>
        </p:spPr>
        <p:txBody>
          <a:bodyPr wrap="square" rtlCol="0">
            <a:spAutoFit/>
          </a:bodyPr>
          <a:lstStyle/>
          <a:p>
            <a:pPr algn="ctr"/>
            <a:r>
              <a:rPr lang="en-US" altLang="ko-KR" sz="2800" dirty="0">
                <a:solidFill>
                  <a:schemeClr val="tx2"/>
                </a:solidFill>
                <a:latin typeface="Bebas Neue" panose="020B0606020202050201" pitchFamily="34" charset="0"/>
                <a:cs typeface="Arial" panose="020B0604020202020204" pitchFamily="34" charset="0"/>
              </a:rPr>
              <a:t>Why is cybersecurity essential? </a:t>
            </a:r>
            <a:endParaRPr lang="ko-KR" altLang="en-US" sz="2800" dirty="0">
              <a:solidFill>
                <a:schemeClr val="tx2"/>
              </a:solidFill>
              <a:latin typeface="Bebas Neue" panose="020B0606020202050201" pitchFamily="34" charset="0"/>
              <a:cs typeface="Arial" panose="020B0604020202020204" pitchFamily="34" charset="0"/>
            </a:endParaRPr>
          </a:p>
        </p:txBody>
      </p:sp>
      <p:pic>
        <p:nvPicPr>
          <p:cNvPr id="5" name="Picture Placeholder 4">
            <a:extLst>
              <a:ext uri="{FF2B5EF4-FFF2-40B4-BE49-F238E27FC236}">
                <a16:creationId xmlns:a16="http://schemas.microsoft.com/office/drawing/2014/main" id="{8B3ED146-043C-C35A-99B4-6ACA6302C302}"/>
              </a:ext>
            </a:extLst>
          </p:cNvPr>
          <p:cNvPicPr>
            <a:picLocks noGrp="1" noChangeAspect="1"/>
          </p:cNvPicPr>
          <p:nvPr>
            <p:ph type="pic" sz="quarter" idx="12"/>
          </p:nvPr>
        </p:nvPicPr>
        <p:blipFill>
          <a:blip r:embed="rId3"/>
          <a:srcRect t="22724" b="22724"/>
          <a:stretch>
            <a:fillRect/>
          </a:stretch>
        </p:blipFill>
        <p:spPr>
          <a:prstGeom prst="rect">
            <a:avLst/>
          </a:prstGeom>
        </p:spPr>
      </p:pic>
    </p:spTree>
    <p:extLst>
      <p:ext uri="{BB962C8B-B14F-4D97-AF65-F5344CB8AC3E}">
        <p14:creationId xmlns:p14="http://schemas.microsoft.com/office/powerpoint/2010/main" val="128677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51ABFB-6AEA-4EE5-B252-5E4A114BEC67}"/>
              </a:ext>
            </a:extLst>
          </p:cNvPr>
          <p:cNvSpPr txBox="1"/>
          <p:nvPr/>
        </p:nvSpPr>
        <p:spPr>
          <a:xfrm>
            <a:off x="512795" y="884585"/>
            <a:ext cx="3030505" cy="954107"/>
          </a:xfrm>
          <a:prstGeom prst="rect">
            <a:avLst/>
          </a:prstGeom>
          <a:noFill/>
        </p:spPr>
        <p:txBody>
          <a:bodyPr wrap="square" rtlCol="0">
            <a:spAutoFit/>
          </a:bodyPr>
          <a:lstStyle/>
          <a:p>
            <a:r>
              <a:rPr lang="fr-BE" altLang="ko-KR" sz="2800">
                <a:solidFill>
                  <a:schemeClr val="bg1"/>
                </a:solidFill>
                <a:latin typeface="Bebas Neue" panose="020B0606020202050201" pitchFamily="34" charset="0"/>
              </a:rPr>
              <a:t>Why is cybersecurity essential? </a:t>
            </a:r>
            <a:endParaRPr lang="fr-BE" altLang="ko-KR" sz="2800" dirty="0" err="1">
              <a:solidFill>
                <a:schemeClr val="bg1"/>
              </a:solidFill>
              <a:latin typeface="Bebas Neue" panose="020B0606020202050201" pitchFamily="34" charset="0"/>
            </a:endParaRPr>
          </a:p>
        </p:txBody>
      </p:sp>
      <p:sp>
        <p:nvSpPr>
          <p:cNvPr id="11" name="직사각형 10">
            <a:extLst>
              <a:ext uri="{FF2B5EF4-FFF2-40B4-BE49-F238E27FC236}">
                <a16:creationId xmlns:a16="http://schemas.microsoft.com/office/drawing/2014/main" id="{385EA75A-38E6-4912-AAE5-66CC0A878387}"/>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altLang="ko-KR" sz="1400" dirty="0">
                <a:solidFill>
                  <a:srgbClr val="373737"/>
                </a:solidFill>
                <a:latin typeface="Muli" panose="02000503040000020004" pitchFamily="2" charset="0"/>
              </a:rPr>
              <a:t>Cybersecurity ensures that personal, financial and confidential data remains secure.</a:t>
            </a:r>
          </a:p>
        </p:txBody>
      </p:sp>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dirty="0">
              <a:solidFill>
                <a:srgbClr val="373737"/>
              </a:solidFill>
            </a:endParaRP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dirty="0">
              <a:solidFill>
                <a:srgbClr val="373737"/>
              </a:solidFill>
            </a:endParaRPr>
          </a:p>
        </p:txBody>
      </p:sp>
      <p:sp>
        <p:nvSpPr>
          <p:cNvPr id="16" name="직사각형 9">
            <a:extLst>
              <a:ext uri="{FF2B5EF4-FFF2-40B4-BE49-F238E27FC236}">
                <a16:creationId xmlns:a16="http://schemas.microsoft.com/office/drawing/2014/main" id="{C0B77CD7-D945-C8F9-A8A3-0A15F21A60C8}"/>
              </a:ext>
            </a:extLst>
          </p:cNvPr>
          <p:cNvSpPr/>
          <p:nvPr/>
        </p:nvSpPr>
        <p:spPr>
          <a:xfrm>
            <a:off x="4892504" y="12096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dirty="0">
                <a:solidFill>
                  <a:schemeClr val="tx2"/>
                </a:solidFill>
                <a:latin typeface="+mj-lt"/>
              </a:rPr>
              <a:t>Protection of sensitive information</a:t>
            </a:r>
            <a:endParaRPr lang="ko-KR" altLang="en-US" dirty="0">
              <a:solidFill>
                <a:schemeClr val="tx2"/>
              </a:solidFill>
              <a:latin typeface="+mj-lt"/>
            </a:endParaRPr>
          </a:p>
        </p:txBody>
      </p:sp>
      <p:sp>
        <p:nvSpPr>
          <p:cNvPr id="17" name="직사각형 11">
            <a:extLst>
              <a:ext uri="{FF2B5EF4-FFF2-40B4-BE49-F238E27FC236}">
                <a16:creationId xmlns:a16="http://schemas.microsoft.com/office/drawing/2014/main" id="{57EF2C2D-17C9-6BF0-21B0-AD855EF08B5E}"/>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dirty="0">
              <a:solidFill>
                <a:srgbClr val="373737"/>
              </a:solidFill>
              <a:latin typeface="+mj-lt"/>
            </a:endParaRPr>
          </a:p>
        </p:txBody>
      </p:sp>
      <p:sp>
        <p:nvSpPr>
          <p:cNvPr id="18" name="직사각형 13">
            <a:extLst>
              <a:ext uri="{FF2B5EF4-FFF2-40B4-BE49-F238E27FC236}">
                <a16:creationId xmlns:a16="http://schemas.microsoft.com/office/drawing/2014/main" id="{5961AF27-7FC0-1499-90D1-BEBB6603E922}"/>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dirty="0">
              <a:solidFill>
                <a:srgbClr val="373737"/>
              </a:solidFill>
              <a:latin typeface="+mj-lt"/>
            </a:endParaRPr>
          </a:p>
        </p:txBody>
      </p:sp>
    </p:spTree>
    <p:extLst>
      <p:ext uri="{BB962C8B-B14F-4D97-AF65-F5344CB8AC3E}">
        <p14:creationId xmlns:p14="http://schemas.microsoft.com/office/powerpoint/2010/main" val="424914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7166F184-B62A-49DA-9D7B-2D29C999965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altLang="ko-KR" sz="1400" dirty="0">
                <a:solidFill>
                  <a:srgbClr val="373737"/>
                </a:solidFill>
                <a:latin typeface="Muli" panose="02000503040000020004" pitchFamily="2" charset="0"/>
              </a:rPr>
              <a:t>Cybersecurity keeps vital systems operational and prevents societal disruptions.</a:t>
            </a:r>
          </a:p>
        </p:txBody>
      </p:sp>
      <p:sp>
        <p:nvSpPr>
          <p:cNvPr id="15" name="직사각형 14">
            <a:extLst>
              <a:ext uri="{FF2B5EF4-FFF2-40B4-BE49-F238E27FC236}">
                <a16:creationId xmlns:a16="http://schemas.microsoft.com/office/drawing/2014/main" id="{5FE2AFA7-6728-42F9-B7E1-C4572C04D07E}"/>
              </a:ext>
            </a:extLst>
          </p:cNvPr>
          <p:cNvSpPr/>
          <p:nvPr/>
        </p:nvSpPr>
        <p:spPr>
          <a:xfrm>
            <a:off x="7236029"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endParaRPr lang="en-US" altLang="ko-KR" sz="1400" dirty="0">
              <a:solidFill>
                <a:srgbClr val="373737"/>
              </a:solidFill>
            </a:endParaRPr>
          </a:p>
        </p:txBody>
      </p:sp>
      <p:sp>
        <p:nvSpPr>
          <p:cNvPr id="16" name="직사각형 9">
            <a:extLst>
              <a:ext uri="{FF2B5EF4-FFF2-40B4-BE49-F238E27FC236}">
                <a16:creationId xmlns:a16="http://schemas.microsoft.com/office/drawing/2014/main" id="{DF8B6740-7382-A402-5347-A547C3E9968E}"/>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dirty="0">
                <a:solidFill>
                  <a:schemeClr val="tx1"/>
                </a:solidFill>
                <a:latin typeface="+mj-lt"/>
              </a:rPr>
              <a:t>Protection of sensitive information</a:t>
            </a:r>
          </a:p>
        </p:txBody>
      </p:sp>
      <p:sp>
        <p:nvSpPr>
          <p:cNvPr id="17" name="직사각형 11">
            <a:extLst>
              <a:ext uri="{FF2B5EF4-FFF2-40B4-BE49-F238E27FC236}">
                <a16:creationId xmlns:a16="http://schemas.microsoft.com/office/drawing/2014/main" id="{77D68EF7-2F78-ED23-64F3-721BA9A9762B}"/>
              </a:ext>
            </a:extLst>
          </p:cNvPr>
          <p:cNvSpPr/>
          <p:nvPr/>
        </p:nvSpPr>
        <p:spPr>
          <a:xfrm>
            <a:off x="4892504" y="27844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dirty="0">
                <a:solidFill>
                  <a:schemeClr val="tx2"/>
                </a:solidFill>
                <a:latin typeface="+mj-lt"/>
              </a:rPr>
              <a:t>Continuity of services and critical infrastructure</a:t>
            </a:r>
          </a:p>
        </p:txBody>
      </p:sp>
      <p:sp>
        <p:nvSpPr>
          <p:cNvPr id="18" name="직사각형 13">
            <a:extLst>
              <a:ext uri="{FF2B5EF4-FFF2-40B4-BE49-F238E27FC236}">
                <a16:creationId xmlns:a16="http://schemas.microsoft.com/office/drawing/2014/main" id="{E5F8CD02-E44E-CC40-7257-F68EAFFB5936}"/>
              </a:ext>
            </a:extLst>
          </p:cNvPr>
          <p:cNvSpPr/>
          <p:nvPr/>
        </p:nvSpPr>
        <p:spPr>
          <a:xfrm>
            <a:off x="4892504" y="43592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endParaRPr lang="ko-KR" altLang="en-US" dirty="0">
              <a:solidFill>
                <a:srgbClr val="373737"/>
              </a:solidFill>
              <a:latin typeface="+mj-lt"/>
            </a:endParaRPr>
          </a:p>
        </p:txBody>
      </p:sp>
      <p:sp>
        <p:nvSpPr>
          <p:cNvPr id="10" name="직사각형 10">
            <a:extLst>
              <a:ext uri="{FF2B5EF4-FFF2-40B4-BE49-F238E27FC236}">
                <a16:creationId xmlns:a16="http://schemas.microsoft.com/office/drawing/2014/main" id="{2C74DBFD-8457-E249-E703-70E35D56EA0F}"/>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altLang="ko-KR" sz="1400" dirty="0">
                <a:solidFill>
                  <a:srgbClr val="373737"/>
                </a:solidFill>
                <a:latin typeface="Muli" panose="02000503040000020004" pitchFamily="2" charset="0"/>
              </a:rPr>
              <a:t>Cybersecurity ensures that personal, financial and confidential data remains secure.</a:t>
            </a:r>
          </a:p>
        </p:txBody>
      </p:sp>
      <p:sp>
        <p:nvSpPr>
          <p:cNvPr id="12" name="TextBox 11">
            <a:extLst>
              <a:ext uri="{FF2B5EF4-FFF2-40B4-BE49-F238E27FC236}">
                <a16:creationId xmlns:a16="http://schemas.microsoft.com/office/drawing/2014/main" id="{703587ED-E0E1-4BF8-4B9B-752D9CC23D86}"/>
              </a:ext>
            </a:extLst>
          </p:cNvPr>
          <p:cNvSpPr txBox="1"/>
          <p:nvPr/>
        </p:nvSpPr>
        <p:spPr>
          <a:xfrm>
            <a:off x="512795" y="884585"/>
            <a:ext cx="3030505" cy="954107"/>
          </a:xfrm>
          <a:prstGeom prst="rect">
            <a:avLst/>
          </a:prstGeom>
          <a:noFill/>
        </p:spPr>
        <p:txBody>
          <a:bodyPr wrap="square" rtlCol="0">
            <a:spAutoFit/>
          </a:bodyPr>
          <a:lstStyle/>
          <a:p>
            <a:r>
              <a:rPr lang="fr-BE" altLang="ko-KR" sz="2800">
                <a:solidFill>
                  <a:schemeClr val="bg1"/>
                </a:solidFill>
                <a:latin typeface="Bebas Neue" panose="020B0606020202050201" pitchFamily="34" charset="0"/>
              </a:rPr>
              <a:t>Why is cybersecurity essential? </a:t>
            </a:r>
            <a:endParaRPr lang="fr-BE" altLang="ko-KR" sz="2800" dirty="0" err="1">
              <a:solidFill>
                <a:schemeClr val="bg1"/>
              </a:solidFill>
              <a:latin typeface="Bebas Neue" panose="020B0606020202050201" pitchFamily="34" charset="0"/>
            </a:endParaRPr>
          </a:p>
        </p:txBody>
      </p:sp>
    </p:spTree>
    <p:extLst>
      <p:ext uri="{BB962C8B-B14F-4D97-AF65-F5344CB8AC3E}">
        <p14:creationId xmlns:p14="http://schemas.microsoft.com/office/powerpoint/2010/main" val="2354943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직사각형 14">
            <a:extLst>
              <a:ext uri="{FF2B5EF4-FFF2-40B4-BE49-F238E27FC236}">
                <a16:creationId xmlns:a16="http://schemas.microsoft.com/office/drawing/2014/main" id="{5FE2AFA7-6728-42F9-B7E1-C4572C04D07E}"/>
              </a:ext>
            </a:extLst>
          </p:cNvPr>
          <p:cNvSpPr/>
          <p:nvPr/>
        </p:nvSpPr>
        <p:spPr>
          <a:xfrm>
            <a:off x="7236028" y="43592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altLang="ko-KR" sz="1400" dirty="0">
                <a:solidFill>
                  <a:srgbClr val="373737"/>
                </a:solidFill>
                <a:latin typeface="Muli" panose="02000503040000020004" pitchFamily="2" charset="0"/>
              </a:rPr>
              <a:t>Cybersecurity protects the economy and the trust of individuals and organizations against digital threats.</a:t>
            </a:r>
          </a:p>
        </p:txBody>
      </p:sp>
      <p:sp>
        <p:nvSpPr>
          <p:cNvPr id="12" name="직사각형 11">
            <a:extLst>
              <a:ext uri="{FF2B5EF4-FFF2-40B4-BE49-F238E27FC236}">
                <a16:creationId xmlns:a16="http://schemas.microsoft.com/office/drawing/2014/main" id="{9AB10E10-3AF2-46E9-A7B6-10AE93EE56D3}"/>
              </a:ext>
            </a:extLst>
          </p:cNvPr>
          <p:cNvSpPr/>
          <p:nvPr/>
        </p:nvSpPr>
        <p:spPr>
          <a:xfrm>
            <a:off x="4892504" y="27844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dirty="0">
                <a:solidFill>
                  <a:srgbClr val="373737"/>
                </a:solidFill>
                <a:latin typeface="+mj-lt"/>
              </a:rPr>
              <a:t>Continuity of services and critical infrastructure</a:t>
            </a:r>
          </a:p>
        </p:txBody>
      </p:sp>
      <p:sp>
        <p:nvSpPr>
          <p:cNvPr id="14" name="직사각형 13">
            <a:extLst>
              <a:ext uri="{FF2B5EF4-FFF2-40B4-BE49-F238E27FC236}">
                <a16:creationId xmlns:a16="http://schemas.microsoft.com/office/drawing/2014/main" id="{03031393-D2AA-4DB2-9C78-3949A0DC71B8}"/>
              </a:ext>
            </a:extLst>
          </p:cNvPr>
          <p:cNvSpPr/>
          <p:nvPr/>
        </p:nvSpPr>
        <p:spPr>
          <a:xfrm>
            <a:off x="4892504" y="4359295"/>
            <a:ext cx="2343524" cy="1328464"/>
          </a:xfrm>
          <a:prstGeom prst="rect">
            <a:avLst/>
          </a:prstGeom>
          <a:solidFill>
            <a:schemeClr val="accent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dirty="0">
                <a:solidFill>
                  <a:schemeClr val="tx2"/>
                </a:solidFill>
                <a:latin typeface="+mj-lt"/>
              </a:rPr>
              <a:t>Economic and social stability</a:t>
            </a:r>
          </a:p>
        </p:txBody>
      </p:sp>
      <p:sp>
        <p:nvSpPr>
          <p:cNvPr id="16" name="직사각형 9">
            <a:extLst>
              <a:ext uri="{FF2B5EF4-FFF2-40B4-BE49-F238E27FC236}">
                <a16:creationId xmlns:a16="http://schemas.microsoft.com/office/drawing/2014/main" id="{C284A771-0CB5-B8A2-C12A-F52B85D15836}"/>
              </a:ext>
            </a:extLst>
          </p:cNvPr>
          <p:cNvSpPr/>
          <p:nvPr/>
        </p:nvSpPr>
        <p:spPr>
          <a:xfrm>
            <a:off x="4892504" y="1209695"/>
            <a:ext cx="2343524" cy="1328464"/>
          </a:xfrm>
          <a:prstGeom prst="rect">
            <a:avLst/>
          </a:prstGeom>
          <a:solidFill>
            <a:schemeClr val="bg2"/>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36000" numCol="1" spcCol="0" rtlCol="0" fromWordArt="0" anchor="ctr" anchorCtr="0" forceAA="0" compatLnSpc="1">
            <a:prstTxWarp prst="textNoShape">
              <a:avLst/>
            </a:prstTxWarp>
            <a:noAutofit/>
          </a:bodyPr>
          <a:lstStyle/>
          <a:p>
            <a:pPr algn="ctr"/>
            <a:r>
              <a:rPr lang="en-US" altLang="ko-KR" dirty="0">
                <a:solidFill>
                  <a:schemeClr val="tx1"/>
                </a:solidFill>
                <a:latin typeface="+mj-lt"/>
              </a:rPr>
              <a:t>Protection of sensitive information</a:t>
            </a:r>
          </a:p>
        </p:txBody>
      </p:sp>
      <p:sp>
        <p:nvSpPr>
          <p:cNvPr id="10" name="직사각형 10">
            <a:extLst>
              <a:ext uri="{FF2B5EF4-FFF2-40B4-BE49-F238E27FC236}">
                <a16:creationId xmlns:a16="http://schemas.microsoft.com/office/drawing/2014/main" id="{BC9F3EF4-AC78-55D2-EF8E-854766DB76B1}"/>
              </a:ext>
            </a:extLst>
          </p:cNvPr>
          <p:cNvSpPr/>
          <p:nvPr/>
        </p:nvSpPr>
        <p:spPr>
          <a:xfrm>
            <a:off x="7236029" y="12096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altLang="ko-KR" sz="1400" dirty="0">
                <a:solidFill>
                  <a:srgbClr val="373737"/>
                </a:solidFill>
                <a:latin typeface="Muli" panose="02000503040000020004" pitchFamily="2" charset="0"/>
              </a:rPr>
              <a:t>Cybersecurity ensures that personal, financial and confidential data remains secure.</a:t>
            </a:r>
          </a:p>
        </p:txBody>
      </p:sp>
      <p:sp>
        <p:nvSpPr>
          <p:cNvPr id="17" name="직사각형 12">
            <a:extLst>
              <a:ext uri="{FF2B5EF4-FFF2-40B4-BE49-F238E27FC236}">
                <a16:creationId xmlns:a16="http://schemas.microsoft.com/office/drawing/2014/main" id="{1373A275-F52A-7E4B-A32C-FE8ADE823398}"/>
              </a:ext>
            </a:extLst>
          </p:cNvPr>
          <p:cNvSpPr/>
          <p:nvPr/>
        </p:nvSpPr>
        <p:spPr>
          <a:xfrm>
            <a:off x="7236029" y="2784495"/>
            <a:ext cx="4130471" cy="1328464"/>
          </a:xfrm>
          <a:prstGeom prst="rect">
            <a:avLst/>
          </a:prstGeom>
          <a:solidFill>
            <a:schemeClr val="bg1"/>
          </a:solidFill>
          <a:ln>
            <a:noFill/>
          </a:ln>
          <a:effectLst>
            <a:outerShdw blurRad="127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36000" rIns="180000" bIns="36000" numCol="1" spcCol="0" rtlCol="0" fromWordArt="0" anchor="ctr" anchorCtr="0" forceAA="0" compatLnSpc="1">
            <a:prstTxWarp prst="textNoShape">
              <a:avLst/>
            </a:prstTxWarp>
            <a:noAutofit/>
          </a:bodyPr>
          <a:lstStyle/>
          <a:p>
            <a:r>
              <a:rPr lang="en-US" sz="1400" dirty="0">
                <a:solidFill>
                  <a:srgbClr val="373737"/>
                </a:solidFill>
                <a:ea typeface="+mn-lt"/>
                <a:cs typeface="+mn-lt"/>
              </a:rPr>
              <a:t>Cybersecurity keeps vital systems operational and prevents societal disruptions.</a:t>
            </a:r>
          </a:p>
        </p:txBody>
      </p:sp>
      <p:sp>
        <p:nvSpPr>
          <p:cNvPr id="18" name="TextBox 17">
            <a:extLst>
              <a:ext uri="{FF2B5EF4-FFF2-40B4-BE49-F238E27FC236}">
                <a16:creationId xmlns:a16="http://schemas.microsoft.com/office/drawing/2014/main" id="{8C2B81A0-8800-832F-EBE6-D2E48F77E00E}"/>
              </a:ext>
            </a:extLst>
          </p:cNvPr>
          <p:cNvSpPr txBox="1"/>
          <p:nvPr/>
        </p:nvSpPr>
        <p:spPr>
          <a:xfrm>
            <a:off x="512795" y="884585"/>
            <a:ext cx="3030505" cy="954107"/>
          </a:xfrm>
          <a:prstGeom prst="rect">
            <a:avLst/>
          </a:prstGeom>
          <a:noFill/>
        </p:spPr>
        <p:txBody>
          <a:bodyPr wrap="square" rtlCol="0">
            <a:spAutoFit/>
          </a:bodyPr>
          <a:lstStyle/>
          <a:p>
            <a:r>
              <a:rPr lang="fr-BE" altLang="ko-KR" sz="2800" dirty="0" err="1">
                <a:solidFill>
                  <a:schemeClr val="bg1"/>
                </a:solidFill>
                <a:latin typeface="Bebas Neue" panose="020B0606020202050201" pitchFamily="34" charset="0"/>
              </a:rPr>
              <a:t>Why</a:t>
            </a:r>
            <a:r>
              <a:rPr lang="fr-BE" altLang="ko-KR" sz="2800" dirty="0">
                <a:solidFill>
                  <a:schemeClr val="bg1"/>
                </a:solidFill>
                <a:latin typeface="Bebas Neue" panose="020B0606020202050201" pitchFamily="34" charset="0"/>
              </a:rPr>
              <a:t> </a:t>
            </a:r>
            <a:r>
              <a:rPr lang="fr-BE" altLang="ko-KR" sz="2800" dirty="0" err="1">
                <a:solidFill>
                  <a:schemeClr val="bg1"/>
                </a:solidFill>
                <a:latin typeface="Bebas Neue" panose="020B0606020202050201" pitchFamily="34" charset="0"/>
              </a:rPr>
              <a:t>is</a:t>
            </a:r>
            <a:r>
              <a:rPr lang="fr-BE" altLang="ko-KR" sz="2800" dirty="0">
                <a:solidFill>
                  <a:schemeClr val="bg1"/>
                </a:solidFill>
                <a:latin typeface="Bebas Neue" panose="020B0606020202050201" pitchFamily="34" charset="0"/>
              </a:rPr>
              <a:t> </a:t>
            </a:r>
            <a:r>
              <a:rPr lang="fr-BE" altLang="ko-KR" sz="2800" dirty="0" err="1">
                <a:solidFill>
                  <a:schemeClr val="bg1"/>
                </a:solidFill>
                <a:latin typeface="Bebas Neue" panose="020B0606020202050201" pitchFamily="34" charset="0"/>
              </a:rPr>
              <a:t>cybersecurity</a:t>
            </a:r>
            <a:r>
              <a:rPr lang="fr-BE" altLang="ko-KR" sz="2800" dirty="0">
                <a:solidFill>
                  <a:schemeClr val="bg1"/>
                </a:solidFill>
                <a:latin typeface="Bebas Neue" panose="020B0606020202050201" pitchFamily="34" charset="0"/>
              </a:rPr>
              <a:t> essential? </a:t>
            </a:r>
          </a:p>
        </p:txBody>
      </p:sp>
    </p:spTree>
    <p:extLst>
      <p:ext uri="{BB962C8B-B14F-4D97-AF65-F5344CB8AC3E}">
        <p14:creationId xmlns:p14="http://schemas.microsoft.com/office/powerpoint/2010/main" val="2950147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441E9-6A93-E7F6-0175-D4B2B5920D15}"/>
            </a:ext>
          </a:extLst>
        </p:cNvPr>
        <p:cNvGrpSpPr/>
        <p:nvPr/>
      </p:nvGrpSpPr>
      <p:grpSpPr>
        <a:xfrm>
          <a:off x="0" y="0"/>
          <a:ext cx="0" cy="0"/>
          <a:chOff x="0" y="0"/>
          <a:chExt cx="0" cy="0"/>
        </a:xfrm>
      </p:grpSpPr>
      <p:sp>
        <p:nvSpPr>
          <p:cNvPr id="20" name="TextBox 19">
            <a:extLst>
              <a:ext uri="{FF2B5EF4-FFF2-40B4-BE49-F238E27FC236}">
                <a16:creationId xmlns:a16="http://schemas.microsoft.com/office/drawing/2014/main" id="{1CF1624F-8D7E-F053-5E38-D8E23246C134}"/>
              </a:ext>
            </a:extLst>
          </p:cNvPr>
          <p:cNvSpPr txBox="1"/>
          <p:nvPr/>
        </p:nvSpPr>
        <p:spPr>
          <a:xfrm>
            <a:off x="817595" y="643285"/>
            <a:ext cx="4567206" cy="523220"/>
          </a:xfrm>
          <a:prstGeom prst="rect">
            <a:avLst/>
          </a:prstGeom>
          <a:noFill/>
        </p:spPr>
        <p:txBody>
          <a:bodyPr wrap="square" rtlCol="0">
            <a:spAutoFit/>
          </a:bodyPr>
          <a:lstStyle/>
          <a:p>
            <a:r>
              <a:rPr lang="fr-BE" altLang="ko-KR" sz="2800" dirty="0" err="1">
                <a:solidFill>
                  <a:schemeClr val="tx2"/>
                </a:solidFill>
                <a:latin typeface="Bebas Neue" panose="020B0606020202050201" pitchFamily="34" charset="0"/>
                <a:cs typeface="Arial" panose="020B0604020202020204" pitchFamily="34" charset="0"/>
              </a:rPr>
              <a:t>Why</a:t>
            </a:r>
            <a:r>
              <a:rPr lang="fr-BE" altLang="ko-KR" sz="2800" dirty="0">
                <a:solidFill>
                  <a:schemeClr val="tx2"/>
                </a:solidFill>
                <a:latin typeface="Bebas Neue" panose="020B0606020202050201" pitchFamily="34" charset="0"/>
                <a:cs typeface="Arial" panose="020B0604020202020204" pitchFamily="34" charset="0"/>
              </a:rPr>
              <a:t> </a:t>
            </a:r>
            <a:r>
              <a:rPr lang="fr-BE" altLang="ko-KR" sz="2800" dirty="0" err="1">
                <a:solidFill>
                  <a:schemeClr val="tx2"/>
                </a:solidFill>
                <a:latin typeface="Bebas Neue" panose="020B0606020202050201" pitchFamily="34" charset="0"/>
                <a:cs typeface="Arial" panose="020B0604020202020204" pitchFamily="34" charset="0"/>
              </a:rPr>
              <a:t>is</a:t>
            </a:r>
            <a:r>
              <a:rPr lang="fr-BE" altLang="ko-KR" sz="2800" dirty="0">
                <a:solidFill>
                  <a:schemeClr val="tx2"/>
                </a:solidFill>
                <a:latin typeface="Bebas Neue" panose="020B0606020202050201" pitchFamily="34" charset="0"/>
                <a:cs typeface="Arial" panose="020B0604020202020204" pitchFamily="34" charset="0"/>
              </a:rPr>
              <a:t> </a:t>
            </a:r>
            <a:r>
              <a:rPr lang="fr-BE" altLang="ko-KR" sz="2800" dirty="0" err="1">
                <a:solidFill>
                  <a:schemeClr val="tx2"/>
                </a:solidFill>
                <a:latin typeface="Bebas Neue" panose="020B0606020202050201" pitchFamily="34" charset="0"/>
                <a:cs typeface="Arial" panose="020B0604020202020204" pitchFamily="34" charset="0"/>
              </a:rPr>
              <a:t>cybersecurity</a:t>
            </a:r>
            <a:r>
              <a:rPr lang="fr-BE" altLang="ko-KR" sz="2800" dirty="0">
                <a:solidFill>
                  <a:schemeClr val="tx2"/>
                </a:solidFill>
                <a:latin typeface="Bebas Neue" panose="020B0606020202050201" pitchFamily="34" charset="0"/>
                <a:cs typeface="Arial" panose="020B0604020202020204" pitchFamily="34" charset="0"/>
              </a:rPr>
              <a:t> essential? </a:t>
            </a:r>
          </a:p>
        </p:txBody>
      </p:sp>
      <p:sp>
        <p:nvSpPr>
          <p:cNvPr id="7" name="직사각형 21">
            <a:extLst>
              <a:ext uri="{FF2B5EF4-FFF2-40B4-BE49-F238E27FC236}">
                <a16:creationId xmlns:a16="http://schemas.microsoft.com/office/drawing/2014/main" id="{51908249-4E40-7D9E-76FF-A32A42834E34}"/>
              </a:ext>
            </a:extLst>
          </p:cNvPr>
          <p:cNvSpPr/>
          <p:nvPr/>
        </p:nvSpPr>
        <p:spPr>
          <a:xfrm>
            <a:off x="817595" y="1671864"/>
            <a:ext cx="4227741" cy="3539430"/>
          </a:xfrm>
          <a:prstGeom prst="rect">
            <a:avLst/>
          </a:prstGeom>
        </p:spPr>
        <p:txBody>
          <a:bodyPr wrap="square" anchor="t" anchorCtr="0">
            <a:spAutoFit/>
          </a:bodyPr>
          <a:lstStyle/>
          <a:p>
            <a:r>
              <a:rPr lang="en-US" altLang="ko-KR" sz="2800" dirty="0">
                <a:solidFill>
                  <a:srgbClr val="373737"/>
                </a:solidFill>
                <a:latin typeface="Bebas Neue" panose="020B0606020202050201" pitchFamily="34" charset="0"/>
              </a:rPr>
              <a:t>Cyber attacks in the past:</a:t>
            </a:r>
          </a:p>
          <a:p>
            <a:pPr marL="457200" indent="-457200">
              <a:buFont typeface="Arial" panose="020B0604020202020204" pitchFamily="34" charset="0"/>
              <a:buChar char="•"/>
            </a:pPr>
            <a:r>
              <a:rPr lang="en-GB" altLang="ko-KR" sz="2800" dirty="0" err="1">
                <a:solidFill>
                  <a:srgbClr val="373737"/>
                </a:solidFill>
                <a:latin typeface="Bebas Neue" panose="020B0606020202050201" pitchFamily="34" charset="0"/>
              </a:rPr>
              <a:t>Wannacry</a:t>
            </a:r>
            <a:r>
              <a:rPr lang="en-GB" altLang="ko-KR" sz="2800" dirty="0">
                <a:solidFill>
                  <a:srgbClr val="373737"/>
                </a:solidFill>
                <a:latin typeface="Bebas Neue" panose="020B0606020202050201" pitchFamily="34" charset="0"/>
              </a:rPr>
              <a:t> 2017</a:t>
            </a:r>
          </a:p>
          <a:p>
            <a:endParaRPr lang="en-GB" altLang="ko-KR" sz="2800" dirty="0">
              <a:solidFill>
                <a:srgbClr val="373737"/>
              </a:solidFill>
              <a:latin typeface="Bebas Neue" panose="020B0606020202050201" pitchFamily="34" charset="0"/>
            </a:endParaRPr>
          </a:p>
          <a:p>
            <a:pPr marL="457200" indent="-457200">
              <a:buFont typeface="Arial" panose="020B0604020202020204" pitchFamily="34" charset="0"/>
              <a:buChar char="•"/>
            </a:pPr>
            <a:r>
              <a:rPr lang="en-GB" altLang="ko-KR" sz="2800" dirty="0" err="1">
                <a:solidFill>
                  <a:srgbClr val="373737"/>
                </a:solidFill>
                <a:latin typeface="Bebas Neue" panose="020B0606020202050201" pitchFamily="34" charset="0"/>
              </a:rPr>
              <a:t>Solarwinds</a:t>
            </a:r>
            <a:r>
              <a:rPr lang="en-GB" altLang="ko-KR" sz="2800" dirty="0">
                <a:solidFill>
                  <a:srgbClr val="373737"/>
                </a:solidFill>
                <a:latin typeface="Bebas Neue" panose="020B0606020202050201" pitchFamily="34" charset="0"/>
              </a:rPr>
              <a:t> 2020</a:t>
            </a:r>
          </a:p>
          <a:p>
            <a:endParaRPr lang="en-GB" altLang="ko-KR" sz="2800" dirty="0">
              <a:solidFill>
                <a:srgbClr val="373737"/>
              </a:solidFill>
              <a:latin typeface="Bebas Neue" panose="020B0606020202050201" pitchFamily="34" charset="0"/>
            </a:endParaRPr>
          </a:p>
          <a:p>
            <a:pPr marL="457200" indent="-457200">
              <a:buFont typeface="Arial" panose="020B0604020202020204" pitchFamily="34" charset="0"/>
              <a:buChar char="•"/>
            </a:pPr>
            <a:r>
              <a:rPr lang="en-GB" altLang="ko-KR" sz="2800" dirty="0">
                <a:solidFill>
                  <a:srgbClr val="373737"/>
                </a:solidFill>
                <a:latin typeface="Bebas Neue" panose="020B0606020202050201" pitchFamily="34" charset="0"/>
              </a:rPr>
              <a:t>Colonial pipeline 2021</a:t>
            </a:r>
          </a:p>
          <a:p>
            <a:pPr marL="285750" indent="-285750">
              <a:buFont typeface="Arial" panose="020B0604020202020204" pitchFamily="34" charset="0"/>
              <a:buChar char="•"/>
            </a:pPr>
            <a:endParaRPr lang="en-GB" altLang="ko-KR" sz="2800" dirty="0">
              <a:solidFill>
                <a:srgbClr val="373737"/>
              </a:solidFill>
              <a:latin typeface="Bebas Neue" panose="020B0606020202050201" pitchFamily="34" charset="0"/>
            </a:endParaRPr>
          </a:p>
          <a:p>
            <a:endParaRPr lang="en-US" altLang="ko-KR" sz="2800" dirty="0">
              <a:solidFill>
                <a:srgbClr val="373737"/>
              </a:solidFill>
              <a:latin typeface="Bebas Neue" panose="020B0606020202050201" pitchFamily="34" charset="0"/>
            </a:endParaRPr>
          </a:p>
        </p:txBody>
      </p:sp>
      <p:pic>
        <p:nvPicPr>
          <p:cNvPr id="4" name="Picture Placeholder 3">
            <a:extLst>
              <a:ext uri="{FF2B5EF4-FFF2-40B4-BE49-F238E27FC236}">
                <a16:creationId xmlns:a16="http://schemas.microsoft.com/office/drawing/2014/main" id="{85B93BB9-1265-87E2-F1A4-FF54FF838C48}"/>
              </a:ext>
            </a:extLst>
          </p:cNvPr>
          <p:cNvPicPr>
            <a:picLocks noGrp="1" noChangeAspect="1"/>
          </p:cNvPicPr>
          <p:nvPr>
            <p:ph type="pic" sz="quarter" idx="10"/>
          </p:nvPr>
        </p:nvPicPr>
        <p:blipFill>
          <a:blip r:embed="rId3"/>
          <a:srcRect l="153" r="57531"/>
          <a:stretch>
            <a:fillRect/>
          </a:stretch>
        </p:blipFill>
        <p:spPr>
          <a:xfrm>
            <a:off x="7808582" y="0"/>
            <a:ext cx="4383418" cy="6858000"/>
          </a:xfrm>
          <a:prstGeom prst="rect">
            <a:avLst/>
          </a:prstGeom>
        </p:spPr>
      </p:pic>
    </p:spTree>
    <p:extLst>
      <p:ext uri="{BB962C8B-B14F-4D97-AF65-F5344CB8AC3E}">
        <p14:creationId xmlns:p14="http://schemas.microsoft.com/office/powerpoint/2010/main" val="2370120583"/>
      </p:ext>
    </p:extLst>
  </p:cSld>
  <p:clrMapOvr>
    <a:masterClrMapping/>
  </p:clrMapOvr>
</p:sld>
</file>

<file path=ppt/theme/theme1.xml><?xml version="1.0" encoding="utf-8"?>
<a:theme xmlns:a="http://schemas.openxmlformats.org/drawingml/2006/main" name="Every1 slide master">
  <a:themeElements>
    <a:clrScheme name="0E3AF0">
      <a:dk1>
        <a:srgbClr val="231F20"/>
      </a:dk1>
      <a:lt1>
        <a:srgbClr val="FFFFFF"/>
      </a:lt1>
      <a:dk2>
        <a:srgbClr val="0E3AF0"/>
      </a:dk2>
      <a:lt2>
        <a:srgbClr val="D3D3D3"/>
      </a:lt2>
      <a:accent1>
        <a:srgbClr val="BDF03A"/>
      </a:accent1>
      <a:accent2>
        <a:srgbClr val="0E3AF0"/>
      </a:accent2>
      <a:accent3>
        <a:srgbClr val="A5A5A5"/>
      </a:accent3>
      <a:accent4>
        <a:srgbClr val="808080"/>
      </a:accent4>
      <a:accent5>
        <a:srgbClr val="0E3AF0"/>
      </a:accent5>
      <a:accent6>
        <a:srgbClr val="70AD47"/>
      </a:accent6>
      <a:hlink>
        <a:srgbClr val="0563C1"/>
      </a:hlink>
      <a:folHlink>
        <a:srgbClr val="954F72"/>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838" cap="flat">
          <a:noFill/>
          <a:prstDash val="solid"/>
          <a:miter/>
        </a:ln>
        <a:effectLst/>
      </a:spPr>
      <a:bodyPr rtlCol="0" anchor="ctr"/>
      <a:lstStyle>
        <a:defPPr algn="ctr">
          <a:defRPr sz="2800" dirty="0" smtClean="0">
            <a:solidFill>
              <a:srgbClr val="1A194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C0EDCDBA201B409A2395B9861151A1" ma:contentTypeVersion="15" ma:contentTypeDescription="Create a new document." ma:contentTypeScope="" ma:versionID="8a190a8075a7e57a51c7bf8a9427a6e5">
  <xsd:schema xmlns:xsd="http://www.w3.org/2001/XMLSchema" xmlns:xs="http://www.w3.org/2001/XMLSchema" xmlns:p="http://schemas.microsoft.com/office/2006/metadata/properties" xmlns:ns2="c67c0ac7-78b5-4864-aca3-db9996adcf66" xmlns:ns3="59c2b11d-9272-4eed-95ac-95725493c81f" targetNamespace="http://schemas.microsoft.com/office/2006/metadata/properties" ma:root="true" ma:fieldsID="153f8d28b4a274a8e8397b8061ce14e3" ns2:_="" ns3:_="">
    <xsd:import namespace="c67c0ac7-78b5-4864-aca3-db9996adcf66"/>
    <xsd:import namespace="59c2b11d-9272-4eed-95ac-95725493c8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0ac7-78b5-4864-aca3-db9996adc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9249fec-8619-4602-8705-1823ced1ad9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c2b11d-9272-4eed-95ac-95725493c81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08e361e-f706-48d1-9f52-00535f2db59c}" ma:internalName="TaxCatchAll" ma:showField="CatchAllData" ma:web="59c2b11d-9272-4eed-95ac-95725493c81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9c2b11d-9272-4eed-95ac-95725493c81f" xsi:nil="true"/>
    <lcf76f155ced4ddcb4097134ff3c332f xmlns="c67c0ac7-78b5-4864-aca3-db9996adcf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3774D8-BCA8-4A02-93E0-3307429344AA}">
  <ds:schemaRefs>
    <ds:schemaRef ds:uri="http://schemas.microsoft.com/sharepoint/v3/contenttype/forms"/>
  </ds:schemaRefs>
</ds:datastoreItem>
</file>

<file path=customXml/itemProps2.xml><?xml version="1.0" encoding="utf-8"?>
<ds:datastoreItem xmlns:ds="http://schemas.openxmlformats.org/officeDocument/2006/customXml" ds:itemID="{36F88C30-A3FB-45A2-8E39-10C2361CC41B}"/>
</file>

<file path=customXml/itemProps3.xml><?xml version="1.0" encoding="utf-8"?>
<ds:datastoreItem xmlns:ds="http://schemas.openxmlformats.org/officeDocument/2006/customXml" ds:itemID="{93CA0DD0-504F-4EB9-B60E-59D0E157F7B9}">
  <ds:schemaRefs>
    <ds:schemaRef ds:uri="http://schemas.microsoft.com/office/2006/documentManagement/types"/>
    <ds:schemaRef ds:uri="http://purl.org/dc/terms/"/>
    <ds:schemaRef ds:uri="http://schemas.microsoft.com/office/2006/metadata/properties"/>
    <ds:schemaRef ds:uri="http://www.w3.org/XML/1998/namespace"/>
    <ds:schemaRef ds:uri="http://schemas.microsoft.com/office/infopath/2007/PartnerControls"/>
    <ds:schemaRef ds:uri="http://purl.org/dc/elements/1.1/"/>
    <ds:schemaRef ds:uri="http://schemas.openxmlformats.org/package/2006/metadata/core-properties"/>
    <ds:schemaRef ds:uri="75a85b04-3e87-4e6d-8e61-343b36998706"/>
    <ds:schemaRef ds:uri="577805d4-8e47-4788-b8ec-5b1290b6ebf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5210</TotalTime>
  <Words>2615</Words>
  <Application>Microsoft Macintosh PowerPoint</Application>
  <PresentationFormat>Widescreen</PresentationFormat>
  <Paragraphs>160</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Public Sans</vt:lpstr>
      <vt:lpstr>Bebas</vt:lpstr>
      <vt:lpstr>Bebas Neue</vt:lpstr>
      <vt:lpstr>맑은 고딕</vt:lpstr>
      <vt:lpstr>Muli</vt:lpstr>
      <vt:lpstr>Every1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5</dc:creator>
  <cp:lastModifiedBy>Lorenz Van Damme</cp:lastModifiedBy>
  <cp:revision>275</cp:revision>
  <dcterms:created xsi:type="dcterms:W3CDTF">2019-04-06T05:20:47Z</dcterms:created>
  <dcterms:modified xsi:type="dcterms:W3CDTF">2026-05-20T07:08:31Z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0x010100CFC0EDCDBA201B409A2395B9861151A1</vt:lpwstr>
  </property>
  <property fmtid="{D5CDD505-2E9C-101B-9397-08002B2CF9AE}" pid="3" name="MediaServiceImageTags">
    <vt:lpwstr/>
  </property>
</Properties>
</file>