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9"/>
  </p:notesMasterIdLst>
  <p:handoutMasterIdLst>
    <p:handoutMasterId r:id="rId20"/>
  </p:handoutMasterIdLst>
  <p:sldIdLst>
    <p:sldId id="419" r:id="rId5"/>
    <p:sldId id="445" r:id="rId6"/>
    <p:sldId id="463" r:id="rId7"/>
    <p:sldId id="470" r:id="rId8"/>
    <p:sldId id="389" r:id="rId9"/>
    <p:sldId id="464" r:id="rId10"/>
    <p:sldId id="465" r:id="rId11"/>
    <p:sldId id="462" r:id="rId12"/>
    <p:sldId id="471" r:id="rId13"/>
    <p:sldId id="472" r:id="rId14"/>
    <p:sldId id="473" r:id="rId15"/>
    <p:sldId id="474" r:id="rId16"/>
    <p:sldId id="475" r:id="rId17"/>
    <p:sldId id="293" r:id="rId18"/>
  </p:sldIdLst>
  <p:sldSz cx="12192000" cy="6858000"/>
  <p:notesSz cx="10021888" cy="6889750"/>
  <p:embeddedFontLst>
    <p:embeddedFont>
      <p:font typeface="맑은 고딕" panose="020B0503020000020004" pitchFamily="34" charset="-127"/>
      <p:regular r:id="rId21"/>
      <p:bold r:id="rId22"/>
    </p:embeddedFont>
    <p:embeddedFont>
      <p:font typeface="Bebas" panose="020B0604020202020204" charset="0"/>
      <p:regular r:id="rId23"/>
    </p:embeddedFont>
    <p:embeddedFont>
      <p:font typeface="Bebas Neue" panose="020B0606020202050201" pitchFamily="34" charset="0"/>
      <p:regular r:id="rId24"/>
    </p:embeddedFont>
    <p:embeddedFont>
      <p:font typeface="Muli" panose="020B0604020202020204" charset="0"/>
      <p:italic r:id="rId2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8957A-E21A-4CDF-842B-518B94C6C530}" v="292" dt="2025-11-21T10:38:08.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ut (Student)" userId="eae59791-0c19-4d5e-99ea-1b2b3dd82f2a" providerId="ADAL" clId="{FED461E5-75A9-42F0-8AC6-88D95378407D}"/>
    <pc:docChg chg="undo custSel addSld delSld modSld">
      <pc:chgData name="Wout (Student)" userId="eae59791-0c19-4d5e-99ea-1b2b3dd82f2a" providerId="ADAL" clId="{FED461E5-75A9-42F0-8AC6-88D95378407D}" dt="2025-10-28T14:35:37.479" v="761" actId="962"/>
      <pc:docMkLst>
        <pc:docMk/>
      </pc:docMkLst>
      <pc:sldChg chg="modSp mod modNotesTx">
        <pc:chgData name="Wout (Student)" userId="eae59791-0c19-4d5e-99ea-1b2b3dd82f2a" providerId="ADAL" clId="{FED461E5-75A9-42F0-8AC6-88D95378407D}" dt="2025-10-28T13:49:38.072" v="549"/>
        <pc:sldMkLst>
          <pc:docMk/>
          <pc:sldMk cId="4249142551" sldId="389"/>
        </pc:sldMkLst>
        <pc:spChg chg="mod">
          <ac:chgData name="Wout (Student)" userId="eae59791-0c19-4d5e-99ea-1b2b3dd82f2a" providerId="ADAL" clId="{FED461E5-75A9-42F0-8AC6-88D95378407D}" dt="2025-10-28T12:57:23.228" v="436" actId="20577"/>
          <ac:spMkLst>
            <pc:docMk/>
            <pc:sldMk cId="4249142551" sldId="389"/>
            <ac:spMk id="9" creationId="{1D51ABFB-6AEA-4EE5-B252-5E4A114BEC67}"/>
          </ac:spMkLst>
        </pc:spChg>
        <pc:spChg chg="mod">
          <ac:chgData name="Wout (Student)" userId="eae59791-0c19-4d5e-99ea-1b2b3dd82f2a" providerId="ADAL" clId="{FED461E5-75A9-42F0-8AC6-88D95378407D}" dt="2025-10-28T13:49:38.072" v="549"/>
          <ac:spMkLst>
            <pc:docMk/>
            <pc:sldMk cId="4249142551" sldId="389"/>
            <ac:spMk id="11" creationId="{385EA75A-38E6-4912-AAE5-66CC0A878387}"/>
          </ac:spMkLst>
        </pc:spChg>
        <pc:spChg chg="mod">
          <ac:chgData name="Wout (Student)" userId="eae59791-0c19-4d5e-99ea-1b2b3dd82f2a" providerId="ADAL" clId="{FED461E5-75A9-42F0-8AC6-88D95378407D}" dt="2025-10-28T12:58:58.762" v="460" actId="20577"/>
          <ac:spMkLst>
            <pc:docMk/>
            <pc:sldMk cId="4249142551" sldId="389"/>
            <ac:spMk id="16" creationId="{C0B77CD7-D945-C8F9-A8A3-0A15F21A60C8}"/>
          </ac:spMkLst>
        </pc:spChg>
      </pc:sldChg>
      <pc:sldChg chg="modSp mod modNotesTx">
        <pc:chgData name="Wout (Student)" userId="eae59791-0c19-4d5e-99ea-1b2b3dd82f2a" providerId="ADAL" clId="{FED461E5-75A9-42F0-8AC6-88D95378407D}" dt="2025-10-28T10:56:02.494" v="67" actId="20577"/>
        <pc:sldMkLst>
          <pc:docMk/>
          <pc:sldMk cId="2913447356" sldId="419"/>
        </pc:sldMkLst>
        <pc:spChg chg="mod">
          <ac:chgData name="Wout (Student)" userId="eae59791-0c19-4d5e-99ea-1b2b3dd82f2a" providerId="ADAL" clId="{FED461E5-75A9-42F0-8AC6-88D95378407D}" dt="2025-10-28T10:34:50.585" v="32" actId="20577"/>
          <ac:spMkLst>
            <pc:docMk/>
            <pc:sldMk cId="2913447356" sldId="419"/>
            <ac:spMk id="21" creationId="{D8F916B2-4F4A-4B46-84C5-9F10E8117ACA}"/>
          </ac:spMkLst>
        </pc:spChg>
      </pc:sldChg>
      <pc:sldChg chg="addSp delSp modSp mod modNotesTx">
        <pc:chgData name="Wout (Student)" userId="eae59791-0c19-4d5e-99ea-1b2b3dd82f2a" providerId="ADAL" clId="{FED461E5-75A9-42F0-8AC6-88D95378407D}" dt="2025-10-28T10:58:40.124" v="179" actId="1076"/>
        <pc:sldMkLst>
          <pc:docMk/>
          <pc:sldMk cId="2815234044" sldId="445"/>
        </pc:sldMkLst>
        <pc:spChg chg="mod">
          <ac:chgData name="Wout (Student)" userId="eae59791-0c19-4d5e-99ea-1b2b3dd82f2a" providerId="ADAL" clId="{FED461E5-75A9-42F0-8AC6-88D95378407D}" dt="2025-10-28T10:57:16.846" v="168" actId="20577"/>
          <ac:spMkLst>
            <pc:docMk/>
            <pc:sldMk cId="2815234044" sldId="445"/>
            <ac:spMk id="32" creationId="{D652A2CE-9DA5-4233-A677-C40F4AAFAB67}"/>
          </ac:spMkLst>
        </pc:spChg>
        <pc:spChg chg="mod">
          <ac:chgData name="Wout (Student)" userId="eae59791-0c19-4d5e-99ea-1b2b3dd82f2a" providerId="ADAL" clId="{FED461E5-75A9-42F0-8AC6-88D95378407D}" dt="2025-10-28T10:57:19.630" v="169" actId="20577"/>
          <ac:spMkLst>
            <pc:docMk/>
            <pc:sldMk cId="2815234044" sldId="445"/>
            <ac:spMk id="42" creationId="{CE825410-2A2C-4241-B5A1-8669C4124772}"/>
          </ac:spMkLst>
        </pc:spChg>
        <pc:spChg chg="mod">
          <ac:chgData name="Wout (Student)" userId="eae59791-0c19-4d5e-99ea-1b2b3dd82f2a" providerId="ADAL" clId="{FED461E5-75A9-42F0-8AC6-88D95378407D}" dt="2025-10-28T10:57:22.422" v="170" actId="20577"/>
          <ac:spMkLst>
            <pc:docMk/>
            <pc:sldMk cId="2815234044" sldId="445"/>
            <ac:spMk id="58" creationId="{7316BF0A-C85D-4724-B8D2-D0DD10A81CCA}"/>
          </ac:spMkLst>
        </pc:spChg>
        <pc:picChg chg="add mod">
          <ac:chgData name="Wout (Student)" userId="eae59791-0c19-4d5e-99ea-1b2b3dd82f2a" providerId="ADAL" clId="{FED461E5-75A9-42F0-8AC6-88D95378407D}" dt="2025-10-28T10:57:57.091" v="175" actId="1076"/>
          <ac:picMkLst>
            <pc:docMk/>
            <pc:sldMk cId="2815234044" sldId="445"/>
            <ac:picMk id="4" creationId="{1A74B6E1-4E2A-3D9F-3574-3E673E08E397}"/>
          </ac:picMkLst>
        </pc:picChg>
        <pc:picChg chg="add mod">
          <ac:chgData name="Wout (Student)" userId="eae59791-0c19-4d5e-99ea-1b2b3dd82f2a" providerId="ADAL" clId="{FED461E5-75A9-42F0-8AC6-88D95378407D}" dt="2025-10-28T10:58:13.745" v="177" actId="1076"/>
          <ac:picMkLst>
            <pc:docMk/>
            <pc:sldMk cId="2815234044" sldId="445"/>
            <ac:picMk id="7" creationId="{C473A435-B55E-DEA4-6E0D-A672FEBF237C}"/>
          </ac:picMkLst>
        </pc:picChg>
        <pc:picChg chg="add mod">
          <ac:chgData name="Wout (Student)" userId="eae59791-0c19-4d5e-99ea-1b2b3dd82f2a" providerId="ADAL" clId="{FED461E5-75A9-42F0-8AC6-88D95378407D}" dt="2025-10-28T10:58:40.124" v="179" actId="1076"/>
          <ac:picMkLst>
            <pc:docMk/>
            <pc:sldMk cId="2815234044" sldId="445"/>
            <ac:picMk id="9" creationId="{665AF44B-B952-F806-E0F0-CF20A7EE4BFD}"/>
          </ac:picMkLst>
        </pc:picChg>
      </pc:sldChg>
      <pc:sldChg chg="addSp delSp modSp mod modNotesTx">
        <pc:chgData name="Wout (Student)" userId="eae59791-0c19-4d5e-99ea-1b2b3dd82f2a" providerId="ADAL" clId="{FED461E5-75A9-42F0-8AC6-88D95378407D}" dt="2025-10-28T14:21:58.675" v="664" actId="20577"/>
        <pc:sldMkLst>
          <pc:docMk/>
          <pc:sldMk cId="3510859677" sldId="462"/>
        </pc:sldMkLst>
        <pc:spChg chg="mod">
          <ac:chgData name="Wout (Student)" userId="eae59791-0c19-4d5e-99ea-1b2b3dd82f2a" providerId="ADAL" clId="{FED461E5-75A9-42F0-8AC6-88D95378407D}" dt="2025-10-28T14:01:13.893" v="595" actId="20577"/>
          <ac:spMkLst>
            <pc:docMk/>
            <pc:sldMk cId="3510859677" sldId="462"/>
            <ac:spMk id="10" creationId="{B9A365C7-5E6F-DC86-5149-092356B2269A}"/>
          </ac:spMkLst>
        </pc:spChg>
      </pc:sldChg>
      <pc:sldChg chg="addSp delSp modSp mod modAnim modNotesTx">
        <pc:chgData name="Wout (Student)" userId="eae59791-0c19-4d5e-99ea-1b2b3dd82f2a" providerId="ADAL" clId="{FED461E5-75A9-42F0-8AC6-88D95378407D}" dt="2025-10-28T14:26:27.667" v="720" actId="404"/>
        <pc:sldMkLst>
          <pc:docMk/>
          <pc:sldMk cId="1241330807" sldId="463"/>
        </pc:sldMkLst>
        <pc:spChg chg="mod">
          <ac:chgData name="Wout (Student)" userId="eae59791-0c19-4d5e-99ea-1b2b3dd82f2a" providerId="ADAL" clId="{FED461E5-75A9-42F0-8AC6-88D95378407D}" dt="2025-10-28T10:59:49.274" v="218" actId="20577"/>
          <ac:spMkLst>
            <pc:docMk/>
            <pc:sldMk cId="1241330807" sldId="463"/>
            <ac:spMk id="20" creationId="{11E15F2C-5260-47AB-9EF8-26C4A76C33F9}"/>
          </ac:spMkLst>
        </pc:spChg>
        <pc:spChg chg="mod">
          <ac:chgData name="Wout (Student)" userId="eae59791-0c19-4d5e-99ea-1b2b3dd82f2a" providerId="ADAL" clId="{FED461E5-75A9-42F0-8AC6-88D95378407D}" dt="2025-10-28T14:26:27.667" v="720" actId="404"/>
          <ac:spMkLst>
            <pc:docMk/>
            <pc:sldMk cId="1241330807" sldId="463"/>
            <ac:spMk id="22" creationId="{FA688DCE-0032-4E6A-BF0C-72BC6649E674}"/>
          </ac:spMkLst>
        </pc:spChg>
        <pc:picChg chg="add mod modCrop">
          <ac:chgData name="Wout (Student)" userId="eae59791-0c19-4d5e-99ea-1b2b3dd82f2a" providerId="ADAL" clId="{FED461E5-75A9-42F0-8AC6-88D95378407D}" dt="2025-10-28T11:02:02.798" v="221" actId="18131"/>
          <ac:picMkLst>
            <pc:docMk/>
            <pc:sldMk cId="1241330807" sldId="463"/>
            <ac:picMk id="4" creationId="{8ECFBBB6-9976-EA78-6AB2-B23281BEEBFB}"/>
          </ac:picMkLst>
        </pc:picChg>
      </pc:sldChg>
      <pc:sldChg chg="modSp mod modNotesTx">
        <pc:chgData name="Wout (Student)" userId="eae59791-0c19-4d5e-99ea-1b2b3dd82f2a" providerId="ADAL" clId="{FED461E5-75A9-42F0-8AC6-88D95378407D}" dt="2025-10-28T13:50:09.802" v="557"/>
        <pc:sldMkLst>
          <pc:docMk/>
          <pc:sldMk cId="2354943557" sldId="464"/>
        </pc:sldMkLst>
        <pc:spChg chg="mod">
          <ac:chgData name="Wout (Student)" userId="eae59791-0c19-4d5e-99ea-1b2b3dd82f2a" providerId="ADAL" clId="{FED461E5-75A9-42F0-8AC6-88D95378407D}" dt="2025-10-28T13:49:43.697" v="551"/>
          <ac:spMkLst>
            <pc:docMk/>
            <pc:sldMk cId="2354943557" sldId="464"/>
            <ac:spMk id="10" creationId="{2C74DBFD-8457-E249-E703-70E35D56EA0F}"/>
          </ac:spMkLst>
        </pc:spChg>
        <pc:spChg chg="mod">
          <ac:chgData name="Wout (Student)" userId="eae59791-0c19-4d5e-99ea-1b2b3dd82f2a" providerId="ADAL" clId="{FED461E5-75A9-42F0-8AC6-88D95378407D}" dt="2025-10-28T13:01:08.141" v="471"/>
          <ac:spMkLst>
            <pc:docMk/>
            <pc:sldMk cId="2354943557" sldId="464"/>
            <ac:spMk id="12" creationId="{703587ED-E0E1-4BF8-4B9B-752D9CC23D86}"/>
          </ac:spMkLst>
        </pc:spChg>
        <pc:spChg chg="mod">
          <ac:chgData name="Wout (Student)" userId="eae59791-0c19-4d5e-99ea-1b2b3dd82f2a" providerId="ADAL" clId="{FED461E5-75A9-42F0-8AC6-88D95378407D}" dt="2025-10-28T13:50:09.802" v="557"/>
          <ac:spMkLst>
            <pc:docMk/>
            <pc:sldMk cId="2354943557" sldId="464"/>
            <ac:spMk id="13" creationId="{7166F184-B62A-49DA-9D7B-2D29C9999658}"/>
          </ac:spMkLst>
        </pc:spChg>
        <pc:spChg chg="mod">
          <ac:chgData name="Wout (Student)" userId="eae59791-0c19-4d5e-99ea-1b2b3dd82f2a" providerId="ADAL" clId="{FED461E5-75A9-42F0-8AC6-88D95378407D}" dt="2025-10-28T12:59:35.275" v="461"/>
          <ac:spMkLst>
            <pc:docMk/>
            <pc:sldMk cId="2354943557" sldId="464"/>
            <ac:spMk id="16" creationId="{DF8B6740-7382-A402-5347-A547C3E9968E}"/>
          </ac:spMkLst>
        </pc:spChg>
        <pc:spChg chg="mod">
          <ac:chgData name="Wout (Student)" userId="eae59791-0c19-4d5e-99ea-1b2b3dd82f2a" providerId="ADAL" clId="{FED461E5-75A9-42F0-8AC6-88D95378407D}" dt="2025-10-28T12:58:06.473" v="455"/>
          <ac:spMkLst>
            <pc:docMk/>
            <pc:sldMk cId="2354943557" sldId="464"/>
            <ac:spMk id="17" creationId="{77D68EF7-2F78-ED23-64F3-721BA9A9762B}"/>
          </ac:spMkLst>
        </pc:spChg>
      </pc:sldChg>
      <pc:sldChg chg="modSp mod modNotesTx">
        <pc:chgData name="Wout (Student)" userId="eae59791-0c19-4d5e-99ea-1b2b3dd82f2a" providerId="ADAL" clId="{FED461E5-75A9-42F0-8AC6-88D95378407D}" dt="2025-10-28T13:50:25.104" v="559"/>
        <pc:sldMkLst>
          <pc:docMk/>
          <pc:sldMk cId="2950147860" sldId="465"/>
        </pc:sldMkLst>
        <pc:spChg chg="mod">
          <ac:chgData name="Wout (Student)" userId="eae59791-0c19-4d5e-99ea-1b2b3dd82f2a" providerId="ADAL" clId="{FED461E5-75A9-42F0-8AC6-88D95378407D}" dt="2025-10-28T13:49:46.929" v="553"/>
          <ac:spMkLst>
            <pc:docMk/>
            <pc:sldMk cId="2950147860" sldId="465"/>
            <ac:spMk id="10" creationId="{BC9F3EF4-AC78-55D2-EF8E-854766DB76B1}"/>
          </ac:spMkLst>
        </pc:spChg>
        <pc:spChg chg="mod">
          <ac:chgData name="Wout (Student)" userId="eae59791-0c19-4d5e-99ea-1b2b3dd82f2a" providerId="ADAL" clId="{FED461E5-75A9-42F0-8AC6-88D95378407D}" dt="2025-10-28T12:59:44.483" v="463" actId="20577"/>
          <ac:spMkLst>
            <pc:docMk/>
            <pc:sldMk cId="2950147860" sldId="465"/>
            <ac:spMk id="12" creationId="{9AB10E10-3AF2-46E9-A7B6-10AE93EE56D3}"/>
          </ac:spMkLst>
        </pc:spChg>
        <pc:spChg chg="mod">
          <ac:chgData name="Wout (Student)" userId="eae59791-0c19-4d5e-99ea-1b2b3dd82f2a" providerId="ADAL" clId="{FED461E5-75A9-42F0-8AC6-88D95378407D}" dt="2025-10-28T12:58:26.041" v="457"/>
          <ac:spMkLst>
            <pc:docMk/>
            <pc:sldMk cId="2950147860" sldId="465"/>
            <ac:spMk id="14" creationId="{03031393-D2AA-4DB2-9C78-3949A0DC71B8}"/>
          </ac:spMkLst>
        </pc:spChg>
        <pc:spChg chg="mod">
          <ac:chgData name="Wout (Student)" userId="eae59791-0c19-4d5e-99ea-1b2b3dd82f2a" providerId="ADAL" clId="{FED461E5-75A9-42F0-8AC6-88D95378407D}" dt="2025-10-28T13:50:25.104" v="559"/>
          <ac:spMkLst>
            <pc:docMk/>
            <pc:sldMk cId="2950147860" sldId="465"/>
            <ac:spMk id="15" creationId="{5FE2AFA7-6728-42F9-B7E1-C4572C04D07E}"/>
          </ac:spMkLst>
        </pc:spChg>
        <pc:spChg chg="mod">
          <ac:chgData name="Wout (Student)" userId="eae59791-0c19-4d5e-99ea-1b2b3dd82f2a" providerId="ADAL" clId="{FED461E5-75A9-42F0-8AC6-88D95378407D}" dt="2025-10-28T12:59:59.491" v="464"/>
          <ac:spMkLst>
            <pc:docMk/>
            <pc:sldMk cId="2950147860" sldId="465"/>
            <ac:spMk id="16" creationId="{C284A771-0CB5-B8A2-C12A-F52B85D15836}"/>
          </ac:spMkLst>
        </pc:spChg>
        <pc:spChg chg="mod">
          <ac:chgData name="Wout (Student)" userId="eae59791-0c19-4d5e-99ea-1b2b3dd82f2a" providerId="ADAL" clId="{FED461E5-75A9-42F0-8AC6-88D95378407D}" dt="2025-10-28T13:50:00.740" v="555"/>
          <ac:spMkLst>
            <pc:docMk/>
            <pc:sldMk cId="2950147860" sldId="465"/>
            <ac:spMk id="17" creationId="{1373A275-F52A-7E4B-A32C-FE8ADE823398}"/>
          </ac:spMkLst>
        </pc:spChg>
        <pc:spChg chg="mod">
          <ac:chgData name="Wout (Student)" userId="eae59791-0c19-4d5e-99ea-1b2b3dd82f2a" providerId="ADAL" clId="{FED461E5-75A9-42F0-8AC6-88D95378407D}" dt="2025-10-28T13:01:11.580" v="472"/>
          <ac:spMkLst>
            <pc:docMk/>
            <pc:sldMk cId="2950147860" sldId="465"/>
            <ac:spMk id="18" creationId="{8C2B81A0-8800-832F-EBE6-D2E48F77E00E}"/>
          </ac:spMkLst>
        </pc:spChg>
      </pc:sldChg>
      <pc:sldChg chg="addSp delSp modSp mod modNotesTx">
        <pc:chgData name="Wout (Student)" userId="eae59791-0c19-4d5e-99ea-1b2b3dd82f2a" providerId="ADAL" clId="{FED461E5-75A9-42F0-8AC6-88D95378407D}" dt="2025-10-28T12:43:40.691" v="407" actId="732"/>
        <pc:sldMkLst>
          <pc:docMk/>
          <pc:sldMk cId="1286776076" sldId="470"/>
        </pc:sldMkLst>
        <pc:spChg chg="mod">
          <ac:chgData name="Wout (Student)" userId="eae59791-0c19-4d5e-99ea-1b2b3dd82f2a" providerId="ADAL" clId="{FED461E5-75A9-42F0-8AC6-88D95378407D}" dt="2025-10-28T12:36:51.109" v="399" actId="20577"/>
          <ac:spMkLst>
            <pc:docMk/>
            <pc:sldMk cId="1286776076" sldId="470"/>
            <ac:spMk id="4" creationId="{CE098D75-615C-D1AB-6884-160B242EEF41}"/>
          </ac:spMkLst>
        </pc:spChg>
        <pc:picChg chg="add mod ord modCrop">
          <ac:chgData name="Wout (Student)" userId="eae59791-0c19-4d5e-99ea-1b2b3dd82f2a" providerId="ADAL" clId="{FED461E5-75A9-42F0-8AC6-88D95378407D}" dt="2025-10-28T12:43:40.691" v="407" actId="732"/>
          <ac:picMkLst>
            <pc:docMk/>
            <pc:sldMk cId="1286776076" sldId="470"/>
            <ac:picMk id="8" creationId="{802401D3-6A31-2247-3852-E972B71CFF02}"/>
          </ac:picMkLst>
        </pc:picChg>
      </pc:sldChg>
      <pc:sldChg chg="addSp delSp modSp add mod delAnim modAnim modNotesTx">
        <pc:chgData name="Wout (Student)" userId="eae59791-0c19-4d5e-99ea-1b2b3dd82f2a" providerId="ADAL" clId="{FED461E5-75A9-42F0-8AC6-88D95378407D}" dt="2025-10-28T14:35:37.479" v="761" actId="962"/>
        <pc:sldMkLst>
          <pc:docMk/>
          <pc:sldMk cId="2489460010" sldId="471"/>
        </pc:sldMkLst>
        <pc:spChg chg="add mod">
          <ac:chgData name="Wout (Student)" userId="eae59791-0c19-4d5e-99ea-1b2b3dd82f2a" providerId="ADAL" clId="{FED461E5-75A9-42F0-8AC6-88D95378407D}" dt="2025-10-28T14:26:13.945" v="719" actId="404"/>
          <ac:spMkLst>
            <pc:docMk/>
            <pc:sldMk cId="2489460010" sldId="471"/>
            <ac:spMk id="7" creationId="{2A33E4AB-801C-A961-F53A-4EE7CB729345}"/>
          </ac:spMkLst>
        </pc:spChg>
        <pc:spChg chg="mod">
          <ac:chgData name="Wout (Student)" userId="eae59791-0c19-4d5e-99ea-1b2b3dd82f2a" providerId="ADAL" clId="{FED461E5-75A9-42F0-8AC6-88D95378407D}" dt="2025-10-28T14:21:13.565" v="654" actId="20577"/>
          <ac:spMkLst>
            <pc:docMk/>
            <pc:sldMk cId="2489460010" sldId="471"/>
            <ac:spMk id="20" creationId="{11E15F2C-5260-47AB-9EF8-26C4A76C33F9}"/>
          </ac:spMkLst>
        </pc:spChg>
        <pc:picChg chg="add mod">
          <ac:chgData name="Wout (Student)" userId="eae59791-0c19-4d5e-99ea-1b2b3dd82f2a" providerId="ADAL" clId="{FED461E5-75A9-42F0-8AC6-88D95378407D}" dt="2025-10-28T14:35:37.479" v="761" actId="962"/>
          <ac:picMkLst>
            <pc:docMk/>
            <pc:sldMk cId="2489460010" sldId="471"/>
            <ac:picMk id="18" creationId="{D57C2709-A546-C702-F949-717A3B1B0A22}"/>
          </ac:picMkLst>
        </pc:picChg>
      </pc:sldChg>
    </pc:docChg>
  </pc:docChgLst>
  <pc:docChgLst>
    <pc:chgData name="Wout (Student)" userId="eae59791-0c19-4d5e-99ea-1b2b3dd82f2a" providerId="ADAL" clId="{357A33EB-4AF0-432B-ADD7-C7369019E235}"/>
    <pc:docChg chg="undo custSel addSld modSld">
      <pc:chgData name="Wout (Student)" userId="eae59791-0c19-4d5e-99ea-1b2b3dd82f2a" providerId="ADAL" clId="{357A33EB-4AF0-432B-ADD7-C7369019E235}" dt="2025-11-21T10:38:08.734" v="809" actId="20577"/>
      <pc:docMkLst>
        <pc:docMk/>
      </pc:docMkLst>
      <pc:sldChg chg="modSp mod">
        <pc:chgData name="Wout (Student)" userId="eae59791-0c19-4d5e-99ea-1b2b3dd82f2a" providerId="ADAL" clId="{357A33EB-4AF0-432B-ADD7-C7369019E235}" dt="2025-10-30T08:27:53.472" v="7" actId="14100"/>
        <pc:sldMkLst>
          <pc:docMk/>
          <pc:sldMk cId="2815234044" sldId="445"/>
        </pc:sldMkLst>
        <pc:spChg chg="mod">
          <ac:chgData name="Wout (Student)" userId="eae59791-0c19-4d5e-99ea-1b2b3dd82f2a" providerId="ADAL" clId="{357A33EB-4AF0-432B-ADD7-C7369019E235}" dt="2025-10-30T08:27:13.926" v="1"/>
          <ac:spMkLst>
            <pc:docMk/>
            <pc:sldMk cId="2815234044" sldId="445"/>
            <ac:spMk id="31" creationId="{F203FABA-0642-4F58-A1F6-EE6B72FD7593}"/>
          </ac:spMkLst>
        </pc:spChg>
        <pc:spChg chg="mod">
          <ac:chgData name="Wout (Student)" userId="eae59791-0c19-4d5e-99ea-1b2b3dd82f2a" providerId="ADAL" clId="{357A33EB-4AF0-432B-ADD7-C7369019E235}" dt="2025-10-30T08:27:34.865" v="4" actId="14100"/>
          <ac:spMkLst>
            <pc:docMk/>
            <pc:sldMk cId="2815234044" sldId="445"/>
            <ac:spMk id="34" creationId="{36D84F3C-EF34-49C7-A954-4E900106C1E2}"/>
          </ac:spMkLst>
        </pc:spChg>
        <pc:spChg chg="mod">
          <ac:chgData name="Wout (Student)" userId="eae59791-0c19-4d5e-99ea-1b2b3dd82f2a" providerId="ADAL" clId="{357A33EB-4AF0-432B-ADD7-C7369019E235}" dt="2025-10-30T08:27:53.472" v="7" actId="14100"/>
          <ac:spMkLst>
            <pc:docMk/>
            <pc:sldMk cId="2815234044" sldId="445"/>
            <ac:spMk id="57" creationId="{B3D290B2-D5BA-4A23-9399-D998DA6278FF}"/>
          </ac:spMkLst>
        </pc:spChg>
      </pc:sldChg>
      <pc:sldChg chg="addSp delSp modSp mod modNotesTx">
        <pc:chgData name="Wout (Student)" userId="eae59791-0c19-4d5e-99ea-1b2b3dd82f2a" providerId="ADAL" clId="{357A33EB-4AF0-432B-ADD7-C7369019E235}" dt="2025-11-06T10:53:10.391" v="516" actId="20577"/>
        <pc:sldMkLst>
          <pc:docMk/>
          <pc:sldMk cId="3510859677" sldId="462"/>
        </pc:sldMkLst>
        <pc:picChg chg="add mod ord">
          <ac:chgData name="Wout (Student)" userId="eae59791-0c19-4d5e-99ea-1b2b3dd82f2a" providerId="ADAL" clId="{357A33EB-4AF0-432B-ADD7-C7369019E235}" dt="2025-11-06T10:52:53.910" v="514" actId="171"/>
          <ac:picMkLst>
            <pc:docMk/>
            <pc:sldMk cId="3510859677" sldId="462"/>
            <ac:picMk id="11" creationId="{0A7D8BFF-17A9-EDCC-A256-A5AE97FC6A08}"/>
          </ac:picMkLst>
        </pc:picChg>
      </pc:sldChg>
      <pc:sldChg chg="modNotesTx">
        <pc:chgData name="Wout (Student)" userId="eae59791-0c19-4d5e-99ea-1b2b3dd82f2a" providerId="ADAL" clId="{357A33EB-4AF0-432B-ADD7-C7369019E235}" dt="2025-11-06T10:53:55.816" v="518" actId="20577"/>
        <pc:sldMkLst>
          <pc:docMk/>
          <pc:sldMk cId="1241330807" sldId="463"/>
        </pc:sldMkLst>
      </pc:sldChg>
      <pc:sldChg chg="modSp mod">
        <pc:chgData name="Wout (Student)" userId="eae59791-0c19-4d5e-99ea-1b2b3dd82f2a" providerId="ADAL" clId="{357A33EB-4AF0-432B-ADD7-C7369019E235}" dt="2025-11-21T10:36:17.546" v="741" actId="732"/>
        <pc:sldMkLst>
          <pc:docMk/>
          <pc:sldMk cId="1286776076" sldId="470"/>
        </pc:sldMkLst>
        <pc:picChg chg="mod modCrop">
          <ac:chgData name="Wout (Student)" userId="eae59791-0c19-4d5e-99ea-1b2b3dd82f2a" providerId="ADAL" clId="{357A33EB-4AF0-432B-ADD7-C7369019E235}" dt="2025-11-21T10:36:17.546" v="741" actId="732"/>
          <ac:picMkLst>
            <pc:docMk/>
            <pc:sldMk cId="1286776076" sldId="470"/>
            <ac:picMk id="8" creationId="{802401D3-6A31-2247-3852-E972B71CFF02}"/>
          </ac:picMkLst>
        </pc:picChg>
      </pc:sldChg>
      <pc:sldChg chg="addSp delSp modSp mod modNotesTx">
        <pc:chgData name="Wout (Student)" userId="eae59791-0c19-4d5e-99ea-1b2b3dd82f2a" providerId="ADAL" clId="{357A33EB-4AF0-432B-ADD7-C7369019E235}" dt="2025-11-06T10:29:52.486" v="319" actId="20577"/>
        <pc:sldMkLst>
          <pc:docMk/>
          <pc:sldMk cId="2489460010" sldId="471"/>
        </pc:sldMkLst>
        <pc:spChg chg="mod">
          <ac:chgData name="Wout (Student)" userId="eae59791-0c19-4d5e-99ea-1b2b3dd82f2a" providerId="ADAL" clId="{357A33EB-4AF0-432B-ADD7-C7369019E235}" dt="2025-11-06T09:34:15.758" v="193" actId="14100"/>
          <ac:spMkLst>
            <pc:docMk/>
            <pc:sldMk cId="2489460010" sldId="471"/>
            <ac:spMk id="7" creationId="{2A33E4AB-801C-A961-F53A-4EE7CB729345}"/>
          </ac:spMkLst>
        </pc:spChg>
      </pc:sldChg>
      <pc:sldChg chg="addSp delSp modSp add mod modNotesTx">
        <pc:chgData name="Wout (Student)" userId="eae59791-0c19-4d5e-99ea-1b2b3dd82f2a" providerId="ADAL" clId="{357A33EB-4AF0-432B-ADD7-C7369019E235}" dt="2025-11-06T10:38:43.654" v="486" actId="20577"/>
        <pc:sldMkLst>
          <pc:docMk/>
          <pc:sldMk cId="153556030" sldId="472"/>
        </pc:sldMkLst>
        <pc:spChg chg="mod">
          <ac:chgData name="Wout (Student)" userId="eae59791-0c19-4d5e-99ea-1b2b3dd82f2a" providerId="ADAL" clId="{357A33EB-4AF0-432B-ADD7-C7369019E235}" dt="2025-11-06T09:58:11.761" v="276" actId="5793"/>
          <ac:spMkLst>
            <pc:docMk/>
            <pc:sldMk cId="153556030" sldId="472"/>
            <ac:spMk id="7" creationId="{2151F385-C7E1-F5A1-EC0B-1B8A7FEE091B}"/>
          </ac:spMkLst>
        </pc:spChg>
        <pc:picChg chg="add mod">
          <ac:chgData name="Wout (Student)" userId="eae59791-0c19-4d5e-99ea-1b2b3dd82f2a" providerId="ADAL" clId="{357A33EB-4AF0-432B-ADD7-C7369019E235}" dt="2025-11-06T10:38:19.559" v="484"/>
          <ac:picMkLst>
            <pc:docMk/>
            <pc:sldMk cId="153556030" sldId="472"/>
            <ac:picMk id="4" creationId="{873FC150-5570-0469-4FDB-3EA5345BC193}"/>
          </ac:picMkLst>
        </pc:picChg>
      </pc:sldChg>
      <pc:sldChg chg="addSp delSp modSp add mod modNotesTx">
        <pc:chgData name="Wout (Student)" userId="eae59791-0c19-4d5e-99ea-1b2b3dd82f2a" providerId="ADAL" clId="{357A33EB-4AF0-432B-ADD7-C7369019E235}" dt="2025-11-06T10:42:01.911" v="491" actId="20577"/>
        <pc:sldMkLst>
          <pc:docMk/>
          <pc:sldMk cId="864343372" sldId="473"/>
        </pc:sldMkLst>
        <pc:spChg chg="mod">
          <ac:chgData name="Wout (Student)" userId="eae59791-0c19-4d5e-99ea-1b2b3dd82f2a" providerId="ADAL" clId="{357A33EB-4AF0-432B-ADD7-C7369019E235}" dt="2025-11-06T09:56:43.377" v="273" actId="20577"/>
          <ac:spMkLst>
            <pc:docMk/>
            <pc:sldMk cId="864343372" sldId="473"/>
            <ac:spMk id="7" creationId="{74C1CC0D-42C1-BAC9-C24D-CD4C890E2CDD}"/>
          </ac:spMkLst>
        </pc:spChg>
        <pc:picChg chg="add mod modCrop">
          <ac:chgData name="Wout (Student)" userId="eae59791-0c19-4d5e-99ea-1b2b3dd82f2a" providerId="ADAL" clId="{357A33EB-4AF0-432B-ADD7-C7369019E235}" dt="2025-11-06T10:41:46.341" v="489" actId="18131"/>
          <ac:picMkLst>
            <pc:docMk/>
            <pc:sldMk cId="864343372" sldId="473"/>
            <ac:picMk id="4" creationId="{D11D6124-FC3E-73C2-858A-6ACDA8D12A3B}"/>
          </ac:picMkLst>
        </pc:picChg>
      </pc:sldChg>
      <pc:sldChg chg="addSp delSp modSp add mod modNotesTx">
        <pc:chgData name="Wout (Student)" userId="eae59791-0c19-4d5e-99ea-1b2b3dd82f2a" providerId="ADAL" clId="{357A33EB-4AF0-432B-ADD7-C7369019E235}" dt="2025-11-06T10:43:46.119" v="497" actId="20577"/>
        <pc:sldMkLst>
          <pc:docMk/>
          <pc:sldMk cId="2784779125" sldId="474"/>
        </pc:sldMkLst>
        <pc:spChg chg="mod">
          <ac:chgData name="Wout (Student)" userId="eae59791-0c19-4d5e-99ea-1b2b3dd82f2a" providerId="ADAL" clId="{357A33EB-4AF0-432B-ADD7-C7369019E235}" dt="2025-11-06T10:29:01.246" v="302" actId="20577"/>
          <ac:spMkLst>
            <pc:docMk/>
            <pc:sldMk cId="2784779125" sldId="474"/>
            <ac:spMk id="7" creationId="{970CD4F8-CA46-0EA4-FBDB-403B6B6F29E0}"/>
          </ac:spMkLst>
        </pc:spChg>
        <pc:picChg chg="add mod">
          <ac:chgData name="Wout (Student)" userId="eae59791-0c19-4d5e-99ea-1b2b3dd82f2a" providerId="ADAL" clId="{357A33EB-4AF0-432B-ADD7-C7369019E235}" dt="2025-11-06T10:43:35.333" v="495"/>
          <ac:picMkLst>
            <pc:docMk/>
            <pc:sldMk cId="2784779125" sldId="474"/>
            <ac:picMk id="8" creationId="{0F9FCC12-1294-83AE-4E83-D75221F78BF4}"/>
          </ac:picMkLst>
        </pc:picChg>
      </pc:sldChg>
      <pc:sldChg chg="modSp add mod modNotesTx">
        <pc:chgData name="Wout (Student)" userId="eae59791-0c19-4d5e-99ea-1b2b3dd82f2a" providerId="ADAL" clId="{357A33EB-4AF0-432B-ADD7-C7369019E235}" dt="2025-11-21T10:38:08.734" v="809" actId="20577"/>
        <pc:sldMkLst>
          <pc:docMk/>
          <pc:sldMk cId="4091823555" sldId="475"/>
        </pc:sldMkLst>
        <pc:spChg chg="mod">
          <ac:chgData name="Wout (Student)" userId="eae59791-0c19-4d5e-99ea-1b2b3dd82f2a" providerId="ADAL" clId="{357A33EB-4AF0-432B-ADD7-C7369019E235}" dt="2025-11-21T10:38:08.734" v="809" actId="20577"/>
          <ac:spMkLst>
            <pc:docMk/>
            <pc:sldMk cId="4091823555" sldId="475"/>
            <ac:spMk id="2" creationId="{6EE220E3-55BE-FB5C-DEC4-A3A46BF59F1D}"/>
          </ac:spMkLst>
        </pc:spChg>
      </pc:sldChg>
    </pc:docChg>
  </pc:docChgLst>
  <pc:docChgLst>
    <pc:chgData name="Lorenz Van Damme" userId="S::lorenz@think-e.be::723bf179-6d18-4614-bec4-959e932e5f30" providerId="AD" clId="Web-{0B2B3489-10D2-6840-CC7E-87AEAEF0AB61}"/>
    <pc:docChg chg="modSld">
      <pc:chgData name="Lorenz Van Damme" userId="S::lorenz@think-e.be::723bf179-6d18-4614-bec4-959e932e5f30" providerId="AD" clId="Web-{0B2B3489-10D2-6840-CC7E-87AEAEF0AB61}" dt="2025-11-05T10:23:21.291" v="13" actId="20577"/>
      <pc:docMkLst>
        <pc:docMk/>
      </pc:docMkLst>
      <pc:sldChg chg="modSp">
        <pc:chgData name="Lorenz Van Damme" userId="S::lorenz@think-e.be::723bf179-6d18-4614-bec4-959e932e5f30" providerId="AD" clId="Web-{0B2B3489-10D2-6840-CC7E-87AEAEF0AB61}" dt="2025-11-05T10:23:21.291" v="13" actId="20577"/>
        <pc:sldMkLst>
          <pc:docMk/>
          <pc:sldMk cId="4249142551" sldId="389"/>
        </pc:sldMkLst>
        <pc:spChg chg="mod">
          <ac:chgData name="Lorenz Van Damme" userId="S::lorenz@think-e.be::723bf179-6d18-4614-bec4-959e932e5f30" providerId="AD" clId="Web-{0B2B3489-10D2-6840-CC7E-87AEAEF0AB61}" dt="2025-11-05T10:23:21.291" v="13" actId="20577"/>
          <ac:spMkLst>
            <pc:docMk/>
            <pc:sldMk cId="4249142551" sldId="389"/>
            <ac:spMk id="11" creationId="{385EA75A-38E6-4912-AAE5-66CC0A878387}"/>
          </ac:spMkLst>
        </pc:spChg>
      </pc:sldChg>
      <pc:sldChg chg="modSp">
        <pc:chgData name="Lorenz Van Damme" userId="S::lorenz@think-e.be::723bf179-6d18-4614-bec4-959e932e5f30" providerId="AD" clId="Web-{0B2B3489-10D2-6840-CC7E-87AEAEF0AB61}" dt="2025-11-05T10:23:14.385" v="9" actId="20577"/>
        <pc:sldMkLst>
          <pc:docMk/>
          <pc:sldMk cId="2354943557" sldId="464"/>
        </pc:sldMkLst>
        <pc:spChg chg="mod">
          <ac:chgData name="Lorenz Van Damme" userId="S::lorenz@think-e.be::723bf179-6d18-4614-bec4-959e932e5f30" providerId="AD" clId="Web-{0B2B3489-10D2-6840-CC7E-87AEAEF0AB61}" dt="2025-11-05T10:23:14.385" v="9" actId="20577"/>
          <ac:spMkLst>
            <pc:docMk/>
            <pc:sldMk cId="2354943557" sldId="464"/>
            <ac:spMk id="10" creationId="{2C74DBFD-8457-E249-E703-70E35D56EA0F}"/>
          </ac:spMkLst>
        </pc:spChg>
      </pc:sldChg>
      <pc:sldChg chg="modSp">
        <pc:chgData name="Lorenz Van Damme" userId="S::lorenz@think-e.be::723bf179-6d18-4614-bec4-959e932e5f30" providerId="AD" clId="Web-{0B2B3489-10D2-6840-CC7E-87AEAEF0AB61}" dt="2025-11-05T10:23:19.401" v="11" actId="20577"/>
        <pc:sldMkLst>
          <pc:docMk/>
          <pc:sldMk cId="2950147860" sldId="465"/>
        </pc:sldMkLst>
        <pc:spChg chg="mod">
          <ac:chgData name="Lorenz Van Damme" userId="S::lorenz@think-e.be::723bf179-6d18-4614-bec4-959e932e5f30" providerId="AD" clId="Web-{0B2B3489-10D2-6840-CC7E-87AEAEF0AB61}" dt="2025-11-05T10:23:19.401" v="11" actId="20577"/>
          <ac:spMkLst>
            <pc:docMk/>
            <pc:sldMk cId="2950147860" sldId="465"/>
            <ac:spMk id="10" creationId="{BC9F3EF4-AC78-55D2-EF8E-854766DB76B1}"/>
          </ac:spMkLst>
        </pc:spChg>
      </pc:sldChg>
    </pc:docChg>
  </pc:docChgLst>
  <pc:docChgLst>
    <pc:chgData name="Lorenz Van Damme" userId="723bf179-6d18-4614-bec4-959e932e5f30" providerId="ADAL" clId="{E64616B4-8720-4575-8F88-E3CEEB92C1FB}"/>
    <pc:docChg chg="modNotesMaster modHandout">
      <pc:chgData name="Lorenz Van Damme" userId="723bf179-6d18-4614-bec4-959e932e5f30" providerId="ADAL" clId="{E64616B4-8720-4575-8F88-E3CEEB92C1FB}" dt="2025-11-19T09:10:41.761" v="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5676751" y="6544067"/>
            <a:ext cx="4342818" cy="345683"/>
          </a:xfrm>
          <a:prstGeom prst="rect">
            <a:avLst/>
          </a:prstGeom>
        </p:spPr>
        <p:txBody>
          <a:bodyPr vert="horz" lIns="96634" tIns="48317" rIns="96634" bIns="48317" rtlCol="0" anchor="b"/>
          <a:lstStyle>
            <a:lvl1pPr algn="r">
              <a:defRPr sz="13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endParaRPr lang="ko-KR" altLang="en-US"/>
          </a:p>
        </p:txBody>
      </p:sp>
      <p:sp>
        <p:nvSpPr>
          <p:cNvPr id="3" name="날짜 개체 틀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vl1pPr>
          </a:lstStyle>
          <a:p>
            <a:fld id="{15A49F08-9100-4AF5-BC0A-FC6A093BE3CC}" type="datetimeFigureOut">
              <a:rPr lang="ko-KR" altLang="en-US" smtClean="0"/>
              <a:t>2026-05-22</a:t>
            </a:fld>
            <a:endParaRPr lang="ko-KR" altLang="en-US"/>
          </a:p>
        </p:txBody>
      </p:sp>
      <p:sp>
        <p:nvSpPr>
          <p:cNvPr id="4" name="슬라이드 이미지 개체 틀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endParaRPr lang="ko-KR" altLang="en-US"/>
          </a:p>
        </p:txBody>
      </p:sp>
      <p:sp>
        <p:nvSpPr>
          <p:cNvPr id="5" name="슬라이드 노트 개체 틀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Welcome the class. Frame the lesson: in five years, when most of you have moved out, the way you buy and use electricity will look completely different from how it works in your parents' homes today. This lesson is about the technical, economic and social shift behind that — energy digitalisation. We'll cover what it actually means, look at real Belgian price data, and finish with an activity where you design a 'smart day' to save money.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0890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F9A9-1848-504F-C9F5-EC27D31C5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21ECD-FAF4-83EA-5097-F2C72832A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12D83-6FD3-D258-5F0C-CD43A5D5762D}"/>
              </a:ext>
            </a:extLst>
          </p:cNvPr>
          <p:cNvSpPr>
            <a:spLocks noGrp="1"/>
          </p:cNvSpPr>
          <p:nvPr>
            <p:ph type="body" idx="1"/>
          </p:nvPr>
        </p:nvSpPr>
        <p:spPr/>
        <p:txBody>
          <a:bodyPr/>
          <a:lstStyle/>
          <a:p>
            <a:r>
              <a:t>Renewable Energy Communities (RECs) and Citizen Energy Communities (CECs) are the two legal forms set by the EU Clean Energy Package. Members can be households, schools, SMEs or even local authorities. The European Commission estimates participating households save €500–1,100/year. Ask: are there any energy cooperatives in your town? (Most Belgian cities have at least one.)</a:t>
            </a:r>
          </a:p>
        </p:txBody>
      </p:sp>
      <p:sp>
        <p:nvSpPr>
          <p:cNvPr id="4" name="Slide Number Placeholder 3">
            <a:extLst>
              <a:ext uri="{FF2B5EF4-FFF2-40B4-BE49-F238E27FC236}">
                <a16:creationId xmlns:a16="http://schemas.microsoft.com/office/drawing/2014/main" id="{8449B885-812C-CAEB-C865-C6C299355D4A}"/>
              </a:ext>
            </a:extLst>
          </p:cNvPr>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99933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25EE-21E3-6772-5E51-EAE688682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42FC8-167F-532C-2903-A00F1E922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C0E61-9C0A-55D7-2A05-FCD8341E1B34}"/>
              </a:ext>
            </a:extLst>
          </p:cNvPr>
          <p:cNvSpPr>
            <a:spLocks noGrp="1"/>
          </p:cNvSpPr>
          <p:nvPr>
            <p:ph type="body" idx="1"/>
          </p:nvPr>
        </p:nvSpPr>
        <p:spPr/>
        <p:txBody>
          <a:bodyPr/>
          <a:lstStyle/>
          <a:p>
            <a:r>
              <a:t>Career angle: ENTSO-E projects ~250,000 new jobs in EU electricity by 2030, most of them in the digitalisation and renewables space. Privacy angle: 15-minute consumption data reveals when you're home, when you sleep, even (with enough data) what appliances you use. EU GDPR and national rules limit how that data can be shared. This is a strong cross-curricular link to citizenship / digital literacy classes.</a:t>
            </a:r>
          </a:p>
        </p:txBody>
      </p:sp>
      <p:sp>
        <p:nvSpPr>
          <p:cNvPr id="4" name="Slide Number Placeholder 3">
            <a:extLst>
              <a:ext uri="{FF2B5EF4-FFF2-40B4-BE49-F238E27FC236}">
                <a16:creationId xmlns:a16="http://schemas.microsoft.com/office/drawing/2014/main" id="{26973FC7-23BA-508D-1FE8-893A8592971E}"/>
              </a:ext>
            </a:extLst>
          </p:cNvPr>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96128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DF421-33E9-92D5-BCDB-C4EB5E72F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924FF-126F-1C48-343D-918B8BF45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0C55-D2A3-3902-1270-BBF0BA7ADD94}"/>
              </a:ext>
            </a:extLst>
          </p:cNvPr>
          <p:cNvSpPr>
            <a:spLocks noGrp="1"/>
          </p:cNvSpPr>
          <p:nvPr>
            <p:ph type="body" idx="1"/>
          </p:nvPr>
        </p:nvSpPr>
        <p:spPr/>
        <p:txBody>
          <a:bodyPr/>
          <a:lstStyle/>
          <a:p>
            <a:r>
              <a:t>TIMING: 15 minutes total. 10 minutes in pairs, 5 minutes share-out. Workbook gives them a real hourly price profile for a sample day in March 2025 (€/MWh by hour), a household with known appliances (EV, heat pump, dishwasher), and asks them to decide when each appliance should run. The expected answer pushes most loads to 10:00–16:00 (solar peak, low prices) and avoids 18:00–21:00 (peak prices). Savings calculation: about €4/day versus a flat tariff at €0.30/kWh.</a:t>
            </a:r>
          </a:p>
        </p:txBody>
      </p:sp>
      <p:sp>
        <p:nvSpPr>
          <p:cNvPr id="4" name="Slide Number Placeholder 3">
            <a:extLst>
              <a:ext uri="{FF2B5EF4-FFF2-40B4-BE49-F238E27FC236}">
                <a16:creationId xmlns:a16="http://schemas.microsoft.com/office/drawing/2014/main" id="{CB776236-D148-CA92-C894-B0CC5B973082}"/>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04108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08BA-F0E5-2F9E-E83A-0E6267DA5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5C7D-4F8D-C937-ED59-3130499F9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E2CF7-9534-E29C-50E3-7F49C659B009}"/>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EB941CAA-5650-4C1E-7B1A-6AC9FE6ABB9C}"/>
              </a:ext>
            </a:extLst>
          </p:cNvPr>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110363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Optional close: each pair shares one decision they made in the activity and the saving they calculated. If time allows, point students to the Every1 knowledge hub (every1.energy) for the underlying on-demand decks ('The energy market explained', 'Why is my solar suddenly worth nothing?', 'Avoiding the Matthew effect').</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Three parts. Timing: ~10 min on the shift and ingredients, ~15 min on reading system data, ~20 min on the activity and discussion, ~5 min wrap-up. The workbook accompanies parts 2 and 3.</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84009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Bring out the four parallel shifts. Generation: 20 years ago, a country's electricity came from ~20 large plants. Today, the Belgian grid has more than 800,000 small producers (rooftop PV alone). Direction: electricity used to flow from large plants down to consumers; now it flows both ways. Pricing: most households were on a flat tariff; smart-meter rollouts make 15-minute dynamic tariffs possible. (The fourth shift — measurement, from monthly to real-time — is implicit in the others; if you have a strong class, mention it explicitly.)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29028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Bridge into the technical mechanism. Three building blocks coming up: distributed measurement (smart meters), dynamic pricing (markets every 15 minutes), and flexibility services (demand response and storage).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54032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digital/smart meter records electricity used in 15-minute slots. The data is sent back to the supplier and is also available to the household through an app (MyFluvius in Belgium, Smets in the UK). Average Belgian household: 3,500 kWh/year, spread very unevenly — typical evening peak between 18:00 and 21:00.</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34573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The wholesale electricity market clears every hour or quarter-hour on EpexSpot. Prices vary because solar and wind output vary, demand varies, and gas plants are expensive to start. In 2024 the average difference between the cheapest and most expensive hour of the same day was €92/MWh — about 9 cents per kWh. A household on a dynamic tariff that runs the dishwasher at the right time captures that difference directly.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72583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Flexibility is the most interesting layer for them. Concrete example: a battery in their garage providing 'frequency containment reserve' to the Belgian TSO Elia earns about €60–100 per kW per year. A 5 kW battery could earn €300–500/year just for being available to react in seconds. The aggregator handles the complexity; the household sees a monthly payment.</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46524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Bridge: now we move from 'how the system works' to 'what does it mean for you personally'. Three angles — money, careers, fairness.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17369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Belgian context: a 4-person household with PV, EV and heat pump can realistically shave 15–25% off the annual electricity bill by being flexible. That's €400–600/yr in 2024 prices. The catch: you need a smart-meter contract, a dynamic tariff, and either an aggregator or an Energy Management System (EMS) to automate it.</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81789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815121" y="1732479"/>
            <a:ext cx="6657976" cy="2308324"/>
          </a:xfrm>
          <a:prstGeom prst="rect">
            <a:avLst/>
          </a:prstGeom>
          <a:noFill/>
        </p:spPr>
        <p:txBody>
          <a:bodyPr wrap="square" rtlCol="0">
            <a:spAutoFit/>
          </a:bodyPr>
          <a:lstStyle/>
          <a:p>
            <a:r>
              <a:rPr lang="en-US" altLang="ko-KR" sz="5600">
                <a:latin typeface="Bebas Neue" panose="020B0606020202050201" pitchFamily="34" charset="0"/>
                <a:cs typeface="Arial" panose="020B0604020202020204" pitchFamily="34" charset="0"/>
              </a:rPr>
              <a:t>Energy digitalisation</a:t>
            </a:r>
          </a:p>
        </p:txBody>
      </p:sp>
      <p:sp>
        <p:nvSpPr>
          <p:cNvPr id="22" name="TextBox 21">
            <a:extLst>
              <a:ext uri="{FF2B5EF4-FFF2-40B4-BE49-F238E27FC236}">
                <a16:creationId xmlns:a16="http://schemas.microsoft.com/office/drawing/2014/main" id="{B48000D0-78FC-4E0F-A8E7-47504CE32604}"/>
              </a:ext>
            </a:extLst>
          </p:cNvPr>
          <p:cNvSpPr txBox="1"/>
          <p:nvPr/>
        </p:nvSpPr>
        <p:spPr>
          <a:xfrm>
            <a:off x="1630241" y="5421715"/>
            <a:ext cx="4384299" cy="461665"/>
          </a:xfrm>
          <a:prstGeom prst="rect">
            <a:avLst/>
          </a:prstGeom>
          <a:noFill/>
        </p:spPr>
        <p:txBody>
          <a:bodyPr wrap="square" rtlCol="0">
            <a:spAutoFit/>
          </a:bodyPr>
          <a:lstStyle/>
          <a:p>
            <a:r>
              <a:rPr lang="en-US" altLang="ko-KR" sz="2400">
                <a:solidFill>
                  <a:schemeClr val="tx2"/>
                </a:solidFill>
                <a:latin typeface="Bebas Neue" panose="020B0606020202050201" pitchFamily="34" charset="0"/>
                <a:cs typeface="Arial" panose="020B0604020202020204" pitchFamily="34" charset="0"/>
              </a:rPr>
              <a:t>The system reshaping your future electricity bills</a:t>
            </a:r>
            <a:endParaRPr lang="ko-KR" altLang="en-US" sz="2400">
              <a:solidFill>
                <a:schemeClr val="tx2"/>
              </a:solidFill>
              <a:latin typeface="Bebas Neue" panose="020B0606020202050201" pitchFamily="34" charset="0"/>
              <a:cs typeface="Arial" panose="020B0604020202020204" pitchFamily="34" charset="0"/>
            </a:endParaRP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US" altLang="ko-KR" sz="2000">
                <a:solidFill>
                  <a:schemeClr val="accent1"/>
                </a:solidFill>
                <a:latin typeface="Bebas Neue" panose="020B0606020202050201" pitchFamily="34" charset="0"/>
                <a:cs typeface="Arial" panose="020B0604020202020204" pitchFamily="34" charset="0"/>
              </a:rPr>
              <a:t>2026</a:t>
            </a: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8A6B-96DD-5BC6-5AD9-089358C94B05}"/>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DE61F58F-F3CE-BEA7-9966-2F69463CE4B9}"/>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Energy communities</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2151F385-C7E1-F5A1-EC0B-1B8A7FEE091B}"/>
              </a:ext>
            </a:extLst>
          </p:cNvPr>
          <p:cNvSpPr/>
          <p:nvPr/>
        </p:nvSpPr>
        <p:spPr>
          <a:xfrm>
            <a:off x="817595" y="1671864"/>
            <a:ext cx="6308034" cy="4401205"/>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Neighbours sharing energy locally:</a:t>
            </a:r>
          </a:p>
          <a:p>
            <a:endParaRPr lang="en-GB"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Co-own a solar installation or community battery</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Share PV with neighbours who need it now</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EU Clean Energy Package made this legal in 2019</a:t>
            </a:r>
          </a:p>
          <a:p>
            <a:endParaRPr lang="en-GB" altLang="ko-KR" sz="2800">
              <a:solidFill>
                <a:srgbClr val="373737"/>
              </a:solidFill>
              <a:latin typeface="Bebas Neue" panose="020B0606020202050201" pitchFamily="34" charset="0"/>
            </a:endParaRP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p:txBody>
      </p:sp>
    </p:spTree>
    <p:extLst>
      <p:ext uri="{BB962C8B-B14F-4D97-AF65-F5344CB8AC3E}">
        <p14:creationId xmlns:p14="http://schemas.microsoft.com/office/powerpoint/2010/main" val="15355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E1FB-8698-A1D9-BCC5-AAAE7CD4A16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BA44C26B-1E04-0847-D8D5-FE9F5E489A00}"/>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Careers and the privacy question</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74C1CC0D-42C1-BAC9-C24D-CD4C890E2CDD}"/>
              </a:ext>
            </a:extLst>
          </p:cNvPr>
          <p:cNvSpPr/>
          <p:nvPr/>
        </p:nvSpPr>
        <p:spPr>
          <a:xfrm>
            <a:off x="817595" y="1671864"/>
            <a:ext cx="6308034" cy="3970318"/>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Many new jobs are appearing:</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Smart-grid and battery engineers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Data analysts and platform developers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And ask: who sees your 15-min usage data?</a:t>
            </a:r>
            <a:endParaRPr lang="en-GB" altLang="ko-KR" sz="2800">
              <a:solidFill>
                <a:srgbClr val="373737"/>
              </a:solidFill>
              <a:latin typeface="Bebas Neue" panose="020B0606020202050201" pitchFamily="34" charset="0"/>
            </a:endParaRP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p:txBody>
      </p:sp>
    </p:spTree>
    <p:extLst>
      <p:ext uri="{BB962C8B-B14F-4D97-AF65-F5344CB8AC3E}">
        <p14:creationId xmlns:p14="http://schemas.microsoft.com/office/powerpoint/2010/main" val="86434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67AF-8CB9-676D-7DDA-35EA0BE5CB52}"/>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83E3BD9-7966-5829-3335-FD5B9698CFF9}"/>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Activity: design a smart day</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970CD4F8-CA46-0EA4-FBDB-403B6B6F29E0}"/>
              </a:ext>
            </a:extLst>
          </p:cNvPr>
          <p:cNvSpPr/>
          <p:nvPr/>
        </p:nvSpPr>
        <p:spPr>
          <a:xfrm>
            <a:off x="817595" y="1671864"/>
            <a:ext cx="6308034" cy="3970318"/>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Open your workbook to pages 3–4. In pairs: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Read the real Belgian price profile for a sample day</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Place a household's main loads at the best hours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Calculate the savings versus a flat tariff</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p:txBody>
      </p:sp>
      <p:pic>
        <p:nvPicPr>
          <p:cNvPr id="8" name="Picture Placeholder 7">
            <a:extLst>
              <a:ext uri="{FF2B5EF4-FFF2-40B4-BE49-F238E27FC236}">
                <a16:creationId xmlns:a16="http://schemas.microsoft.com/office/drawing/2014/main" id="{0F9FCC12-1294-83AE-4E83-D75221F78BF4}"/>
              </a:ext>
            </a:extLst>
          </p:cNvPr>
          <p:cNvPicPr>
            <a:picLocks noGrp="1" noChangeAspect="1"/>
          </p:cNvPicPr>
          <p:nvPr>
            <p:ph type="pic" sz="quarter" idx="10"/>
          </p:nvPr>
        </p:nvPicPr>
        <p:blipFill>
          <a:blip r:embed="rId3"/>
          <a:srcRect l="25612" r="25612"/>
          <a:stretch>
            <a:fillRect/>
          </a:stretch>
        </p:blipFill>
        <p:spPr>
          <a:prstGeom prst="rect">
            <a:avLst/>
          </a:prstGeom>
        </p:spPr>
      </p:pic>
    </p:spTree>
    <p:extLst>
      <p:ext uri="{BB962C8B-B14F-4D97-AF65-F5344CB8AC3E}">
        <p14:creationId xmlns:p14="http://schemas.microsoft.com/office/powerpoint/2010/main" val="278477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23155-E8BE-C28A-ED6C-0BBE9BBC62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1DBAA5F-95B6-C327-38DF-E8B190711C5C}"/>
              </a:ext>
            </a:extLst>
          </p:cNvPr>
          <p:cNvSpPr txBox="1"/>
          <p:nvPr/>
        </p:nvSpPr>
        <p:spPr>
          <a:xfrm>
            <a:off x="512795" y="884585"/>
            <a:ext cx="3030505" cy="523220"/>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cs typeface="Arial" panose="020B0604020202020204" pitchFamily="34" charset="0"/>
              </a:rPr>
              <a:t>acknowledgements</a:t>
            </a:r>
            <a:endParaRPr lang="ko-KR" altLang="en-US" sz="2800">
              <a:solidFill>
                <a:schemeClr val="bg1"/>
              </a:solidFill>
              <a:latin typeface="Bebas Neue" panose="020B0606020202050201" pitchFamily="34" charset="0"/>
              <a:cs typeface="Arial" panose="020B0604020202020204" pitchFamily="34" charset="0"/>
            </a:endParaRPr>
          </a:p>
        </p:txBody>
      </p:sp>
      <p:sp>
        <p:nvSpPr>
          <p:cNvPr id="2" name="TextBox 1">
            <a:extLst>
              <a:ext uri="{FF2B5EF4-FFF2-40B4-BE49-F238E27FC236}">
                <a16:creationId xmlns:a16="http://schemas.microsoft.com/office/drawing/2014/main" id="{6EE220E3-55BE-FB5C-DEC4-A3A46BF59F1D}"/>
              </a:ext>
            </a:extLst>
          </p:cNvPr>
          <p:cNvSpPr txBox="1"/>
          <p:nvPr/>
        </p:nvSpPr>
        <p:spPr>
          <a:xfrm>
            <a:off x="4879237" y="884585"/>
            <a:ext cx="6799968" cy="5355312"/>
          </a:xfrm>
          <a:prstGeom prst="rect">
            <a:avLst/>
          </a:prstGeom>
          <a:noFill/>
        </p:spPr>
        <p:txBody>
          <a:bodyPr wrap="square" rtlCol="0">
            <a:spAutoFit/>
          </a:bodyPr>
          <a:lstStyle/>
          <a:p>
            <a:r>
              <a:rPr lang="nl-NL" err="1">
                <a:latin typeface="Muli" panose="020B0604020202020204" charset="0"/>
              </a:rPr>
              <a:t>“Energy digitalisation” for ages 16+ was produced by Th!nk E for the Every1 project, licensed CC BY-SA 4.0. Every1 has received funding from the EU Horizon Europe programme under grant agreement No. 101075596.</a:t>
            </a:r>
          </a:p>
          <a:p>
            <a:endParaRPr lang="nl-NL" err="1">
              <a:latin typeface="Muli" panose="020B0604020202020204" charset="0"/>
            </a:endParaRPr>
          </a:p>
          <a:p>
            <a:r>
              <a:rPr lang="en-US" err="1">
                <a:latin typeface="Muli" panose="020B0604020202020204" charset="0"/>
              </a:rPr>
              <a:t>Images reused from the Every1 deck “How to make our grid cheaper” (CC BY-SA 4.0). Original attributions:</a:t>
            </a:r>
          </a:p>
          <a:p>
            <a:r>
              <a:rPr lang="en-US">
                <a:latin typeface="Muli" panose="020B0604020202020204" charset="0"/>
              </a:rPr>
              <a:t>Slide 3 — K.H. Reichert, “Billions of pounds of green infrastructure…”, CC BY-NC 2.0.</a:t>
            </a:r>
            <a:endParaRPr lang="nl-NL">
              <a:latin typeface="Muli" panose="020B0604020202020204" charset="0"/>
            </a:endParaRPr>
          </a:p>
          <a:p>
            <a:r>
              <a:rPr lang="nl-NL" b="0">
                <a:latin typeface="Muli" panose="020B0604020202020204" charset="0"/>
              </a:rPr>
              <a:t>Slide 4 — ember.com, “Wholesale electricity prices in Europe”, CC BY 4.0.</a:t>
            </a:r>
          </a:p>
          <a:p>
            <a:r>
              <a:rPr lang="nl-NL">
                <a:latin typeface="Muli" panose="020B0604020202020204" charset="0"/>
              </a:rPr>
              <a:t>Slides 8 &amp; 11 — rawpixel.com, “Electric pole” and “Black transmission towers”, CC0.</a:t>
            </a:r>
          </a:p>
          <a:p>
            <a:r>
              <a:rPr lang="en-US" b="0">
                <a:latin typeface="Muli" panose="020B0604020202020204" charset="0"/>
              </a:rPr>
              <a:t>Slide 9 — easy-peasy.AI, “High-Tech Microgrid Setup with Renewable Energy Resources”, CC BY 4.0.</a:t>
            </a:r>
          </a:p>
          <a:p>
            <a:r>
              <a:rPr lang="en-US">
                <a:latin typeface="Muli" panose="020B0604020202020204" charset="0"/>
              </a:rPr>
              <a:t>Slide 10 — pensionpolicyinternational.com, “Inflation, war, rising interest rates…”, CC BY-ND 4.0.</a:t>
            </a:r>
          </a:p>
          <a:p>
            <a:r>
              <a:rPr lang="en-US" b="0">
                <a:latin typeface="Muli" panose="020B0604020202020204" charset="0"/>
              </a:rPr>
              <a:t>Slide 12 — pexels.com, “European Commission Flags on Poles”, CC0.</a:t>
            </a:r>
          </a:p>
          <a:p>
            <a:endParaRPr lang="en-US" b="0">
              <a:latin typeface="Muli" panose="020B0604020202020204" charset="0"/>
            </a:endParaRPr>
          </a:p>
          <a:p>
            <a:endParaRPr lang="en-US" b="0">
              <a:latin typeface="Muli" panose="020B0604020202020204" charset="0"/>
            </a:endParaRPr>
          </a:p>
          <a:p>
            <a:endParaRPr lang="en-US" b="0">
              <a:latin typeface="Muli" panose="020B0604020202020204" charset="0"/>
            </a:endParaRPr>
          </a:p>
          <a:p>
            <a:endParaRPr lang="nl-NL">
              <a:latin typeface="Muli" panose="020B0604020202020204" charset="0"/>
            </a:endParaRPr>
          </a:p>
          <a:p>
            <a:endParaRPr lang="nl-NL">
              <a:latin typeface="Muli" panose="020B0604020202020204" charset="0"/>
            </a:endParaRPr>
          </a:p>
          <a:p>
            <a:endParaRPr lang="nl-NL">
              <a:latin typeface="Muli" panose="020B0604020202020204" charset="0"/>
            </a:endParaRPr>
          </a:p>
          <a:p>
            <a:endParaRPr lang="nl-NL">
              <a:latin typeface="Muli" panose="020B0604020202020204" charset="0"/>
            </a:endParaRPr>
          </a:p>
          <a:p>
            <a:endParaRPr lang="nl-NL">
              <a:latin typeface="Muli" panose="020B0604020202020204" charset="0"/>
            </a:endParaRPr>
          </a:p>
        </p:txBody>
      </p:sp>
    </p:spTree>
    <p:extLst>
      <p:ext uri="{BB962C8B-B14F-4D97-AF65-F5344CB8AC3E}">
        <p14:creationId xmlns:p14="http://schemas.microsoft.com/office/powerpoint/2010/main" val="409182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5925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6000" b="0">
                <a:solidFill>
                  <a:schemeClr val="bg1"/>
                </a:solidFill>
                <a:latin typeface="Bebas Neue" panose="020B0606020202050201" pitchFamily="34" charset="0"/>
              </a:rPr>
              <a:t>Thank you!</a:t>
            </a:r>
          </a:p>
        </p:txBody>
      </p:sp>
    </p:spTree>
    <p:extLst>
      <p:ext uri="{BB962C8B-B14F-4D97-AF65-F5344CB8AC3E}">
        <p14:creationId xmlns:p14="http://schemas.microsoft.com/office/powerpoint/2010/main" val="190762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b="0">
                <a:solidFill>
                  <a:schemeClr val="bg1"/>
                </a:solidFill>
                <a:latin typeface="Bebas" panose="020B0606020202050201" pitchFamily="34" charset="0"/>
              </a:rPr>
              <a:t>Today's lesson</a:t>
            </a:r>
            <a:endParaRPr lang="ko-KR" altLang="en-US" b="0">
              <a:solidFill>
                <a:schemeClr val="bg1"/>
              </a:solidFill>
              <a:latin typeface="Bebas" panose="020B0606020202050201" pitchFamily="34" charset="0"/>
            </a:endParaRP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31" name="TextBox 30">
            <a:extLst>
              <a:ext uri="{FF2B5EF4-FFF2-40B4-BE49-F238E27FC236}">
                <a16:creationId xmlns:a16="http://schemas.microsoft.com/office/drawing/2014/main" id="{F203FABA-0642-4F58-A1F6-EE6B72FD7593}"/>
              </a:ext>
            </a:extLst>
          </p:cNvPr>
          <p:cNvSpPr txBox="1"/>
          <p:nvPr/>
        </p:nvSpPr>
        <p:spPr>
          <a:xfrm>
            <a:off x="2944035" y="3249990"/>
            <a:ext cx="3008463" cy="738664"/>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a:solidFill>
                  <a:schemeClr val="tx1"/>
                </a:solidFill>
                <a:latin typeface="Muli" panose="02000503040000020004" pitchFamily="2" charset="0"/>
              </a:rPr>
              <a:t>From a one-way grid to a two-way system — and the four ingredients of digitalisation.</a:t>
            </a:r>
            <a:endParaRPr lang="ko-KR" altLang="en-US" sz="1400">
              <a:solidFill>
                <a:schemeClr val="tx1"/>
              </a:solidFill>
              <a:latin typeface="Muli" panose="02000503040000020004" pitchFamily="2" charset="0"/>
            </a:endParaRPr>
          </a:p>
        </p:txBody>
      </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400110"/>
          </a:xfrm>
          <a:prstGeom prst="rect">
            <a:avLst/>
          </a:prstGeom>
        </p:spPr>
        <p:txBody>
          <a:bodyPr wrap="square">
            <a:spAutoFit/>
          </a:bodyPr>
          <a:lstStyle/>
          <a:p>
            <a:r>
              <a:rPr lang="en-US" altLang="ko-KR" sz="2000">
                <a:latin typeface="Bebas Neue" panose="020B0606020202050201" pitchFamily="34" charset="0"/>
              </a:rPr>
              <a:t>The shift</a:t>
            </a:r>
            <a:endParaRPr lang="ko-KR" altLang="en-US" sz="2000">
              <a:latin typeface="Bebas Neue" panose="020B0606020202050201" pitchFamily="34" charset="0"/>
            </a:endParaRPr>
          </a:p>
        </p:txBody>
      </p:sp>
      <p:sp>
        <p:nvSpPr>
          <p:cNvPr id="34" name="TextBox 33">
            <a:extLst>
              <a:ext uri="{FF2B5EF4-FFF2-40B4-BE49-F238E27FC236}">
                <a16:creationId xmlns:a16="http://schemas.microsoft.com/office/drawing/2014/main" id="{36D84F3C-EF34-49C7-A954-4E900106C1E2}"/>
              </a:ext>
            </a:extLst>
          </p:cNvPr>
          <p:cNvSpPr txBox="1"/>
          <p:nvPr/>
        </p:nvSpPr>
        <p:spPr>
          <a:xfrm>
            <a:off x="7374391" y="3249990"/>
            <a:ext cx="3263872" cy="738664"/>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a:solidFill>
                  <a:schemeClr val="tx1"/>
                </a:solidFill>
                <a:latin typeface="Muli" panose="02000503040000020004" pitchFamily="2" charset="0"/>
              </a:rPr>
              <a:t>Real Belgian electricity prices, dynamic tariffs and how demand response works.</a:t>
            </a:r>
            <a:endParaRPr lang="ko-KR" altLang="en-US" sz="1400">
              <a:solidFill>
                <a:schemeClr val="tx1"/>
              </a:solidFill>
              <a:latin typeface="Muli" panose="02000503040000020004" pitchFamily="2" charset="0"/>
            </a:endParaRPr>
          </a:p>
        </p:txBody>
      </p:sp>
      <p:sp>
        <p:nvSpPr>
          <p:cNvPr id="42" name="직사각형 41">
            <a:extLst>
              <a:ext uri="{FF2B5EF4-FFF2-40B4-BE49-F238E27FC236}">
                <a16:creationId xmlns:a16="http://schemas.microsoft.com/office/drawing/2014/main" id="{CE825410-2A2C-4241-B5A1-8669C4124772}"/>
              </a:ext>
            </a:extLst>
          </p:cNvPr>
          <p:cNvSpPr/>
          <p:nvPr/>
        </p:nvSpPr>
        <p:spPr>
          <a:xfrm>
            <a:off x="7354760" y="2856654"/>
            <a:ext cx="3028094" cy="400110"/>
          </a:xfrm>
          <a:prstGeom prst="rect">
            <a:avLst/>
          </a:prstGeom>
        </p:spPr>
        <p:txBody>
          <a:bodyPr wrap="square">
            <a:spAutoFit/>
          </a:bodyPr>
          <a:lstStyle/>
          <a:p>
            <a:r>
              <a:rPr lang="en-US" altLang="ko-KR" sz="2000">
                <a:latin typeface="Bebas Neue" panose="020B0606020202050201" pitchFamily="34" charset="0"/>
              </a:rPr>
              <a:t>Reading the system</a:t>
            </a:r>
            <a:endParaRPr lang="ko-KR" altLang="en-US" sz="2000">
              <a:latin typeface="Bebas Neue" panose="020B0606020202050201" pitchFamily="34" charset="0"/>
            </a:endParaRPr>
          </a:p>
        </p:txBody>
      </p:sp>
      <p:sp>
        <p:nvSpPr>
          <p:cNvPr id="51" name="직사각형 50">
            <a:extLst>
              <a:ext uri="{FF2B5EF4-FFF2-40B4-BE49-F238E27FC236}">
                <a16:creationId xmlns:a16="http://schemas.microsoft.com/office/drawing/2014/main" id="{1A1FB396-88B8-4C7E-8D85-BA0F0238FD41}"/>
              </a:ext>
            </a:extLst>
          </p:cNvPr>
          <p:cNvSpPr/>
          <p:nvPr/>
        </p:nvSpPr>
        <p:spPr>
          <a:xfrm>
            <a:off x="1809145" y="4966894"/>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57" name="TextBox 56">
            <a:extLst>
              <a:ext uri="{FF2B5EF4-FFF2-40B4-BE49-F238E27FC236}">
                <a16:creationId xmlns:a16="http://schemas.microsoft.com/office/drawing/2014/main" id="{B3D290B2-D5BA-4A23-9399-D998DA6278FF}"/>
              </a:ext>
            </a:extLst>
          </p:cNvPr>
          <p:cNvSpPr txBox="1"/>
          <p:nvPr/>
        </p:nvSpPr>
        <p:spPr>
          <a:xfrm>
            <a:off x="2944035" y="5319733"/>
            <a:ext cx="3757848" cy="738664"/>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a:solidFill>
                  <a:schemeClr val="tx1"/>
                </a:solidFill>
                <a:latin typeface="Muli" panose="02000503040000020004" pitchFamily="2" charset="0"/>
              </a:rPr>
              <a:t>Design a smart day for a household, plus careers, privacy and fairness questions.</a:t>
            </a:r>
            <a:endParaRPr lang="ko-KR" altLang="en-US" sz="1400">
              <a:solidFill>
                <a:schemeClr val="tx1"/>
              </a:solidFill>
              <a:latin typeface="Muli" panose="02000503040000020004" pitchFamily="2" charset="0"/>
            </a:endParaRPr>
          </a:p>
        </p:txBody>
      </p:sp>
      <p:sp>
        <p:nvSpPr>
          <p:cNvPr id="58" name="직사각형 57">
            <a:extLst>
              <a:ext uri="{FF2B5EF4-FFF2-40B4-BE49-F238E27FC236}">
                <a16:creationId xmlns:a16="http://schemas.microsoft.com/office/drawing/2014/main" id="{7316BF0A-C85D-4724-B8D2-D0DD10A81CCA}"/>
              </a:ext>
            </a:extLst>
          </p:cNvPr>
          <p:cNvSpPr/>
          <p:nvPr/>
        </p:nvSpPr>
        <p:spPr>
          <a:xfrm>
            <a:off x="2924404" y="4942908"/>
            <a:ext cx="3028094" cy="400110"/>
          </a:xfrm>
          <a:prstGeom prst="rect">
            <a:avLst/>
          </a:prstGeom>
        </p:spPr>
        <p:txBody>
          <a:bodyPr wrap="square">
            <a:spAutoFit/>
          </a:bodyPr>
          <a:lstStyle/>
          <a:p>
            <a:r>
              <a:rPr lang="en-US" altLang="ko-KR" sz="2000">
                <a:latin typeface="Bebas Neue" panose="020B0606020202050201" pitchFamily="34" charset="0"/>
              </a:rPr>
              <a:t>Your role</a:t>
            </a:r>
            <a:endParaRPr lang="ko-KR" altLang="en-US" sz="2000">
              <a:latin typeface="Bebas Neue" panose="020B0606020202050201" pitchFamily="34" charset="0"/>
            </a:endParaRPr>
          </a:p>
        </p:txBody>
      </p:sp>
      <p:pic>
        <p:nvPicPr>
          <p:cNvPr id="4" name="Graphic 3" descr="Euro with solid fill">
            <a:extLst>
              <a:ext uri="{FF2B5EF4-FFF2-40B4-BE49-F238E27FC236}">
                <a16:creationId xmlns:a16="http://schemas.microsoft.com/office/drawing/2014/main" id="{1A74B6E1-4E2A-3D9F-3574-3E673E08E3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7274" y="2943366"/>
            <a:ext cx="914400" cy="914400"/>
          </a:xfrm>
          <a:prstGeom prst="rect">
            <a:avLst/>
          </a:prstGeom>
        </p:spPr>
      </p:pic>
      <p:pic>
        <p:nvPicPr>
          <p:cNvPr id="7" name="Graphic 6" descr="Periodic Graph with solid fill">
            <a:extLst>
              <a:ext uri="{FF2B5EF4-FFF2-40B4-BE49-F238E27FC236}">
                <a16:creationId xmlns:a16="http://schemas.microsoft.com/office/drawing/2014/main" id="{C473A435-B55E-DEA4-6E0D-A672FEBF23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1481" y="2971800"/>
            <a:ext cx="914400" cy="914400"/>
          </a:xfrm>
          <a:prstGeom prst="rect">
            <a:avLst/>
          </a:prstGeom>
        </p:spPr>
      </p:pic>
      <p:pic>
        <p:nvPicPr>
          <p:cNvPr id="9" name="Graphic 8" descr="Downward trend graph with solid fill">
            <a:extLst>
              <a:ext uri="{FF2B5EF4-FFF2-40B4-BE49-F238E27FC236}">
                <a16:creationId xmlns:a16="http://schemas.microsoft.com/office/drawing/2014/main" id="{665AF44B-B952-F806-E0F0-CF20A7EE4B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8241" y="5025022"/>
            <a:ext cx="914400" cy="914400"/>
          </a:xfrm>
          <a:prstGeom prst="rect">
            <a:avLst/>
          </a:prstGeom>
        </p:spPr>
      </p:pic>
    </p:spTree>
    <p:extLst>
      <p:ext uri="{BB962C8B-B14F-4D97-AF65-F5344CB8AC3E}">
        <p14:creationId xmlns:p14="http://schemas.microsoft.com/office/powerpoint/2010/main" val="281523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en-US" altLang="ko-KR" sz="2800">
                <a:solidFill>
                  <a:schemeClr val="tx2"/>
                </a:solidFill>
                <a:latin typeface="Bebas Neue" panose="020B0606020202050201" pitchFamily="34" charset="0"/>
                <a:cs typeface="Arial" panose="020B0604020202020204" pitchFamily="34" charset="0"/>
              </a:rPr>
              <a:t>What's actually changing</a:t>
            </a:r>
            <a:endParaRPr lang="ko-KR" altLang="en-US" sz="2800">
              <a:solidFill>
                <a:schemeClr val="tx2"/>
              </a:solidFill>
              <a:latin typeface="Bebas Neue" panose="020B0606020202050201"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FA688DCE-0032-4E6A-BF0C-72BC6649E674}"/>
              </a:ext>
            </a:extLst>
          </p:cNvPr>
          <p:cNvSpPr/>
          <p:nvPr/>
        </p:nvSpPr>
        <p:spPr>
          <a:xfrm>
            <a:off x="817595" y="1671864"/>
            <a:ext cx="4227741" cy="3108543"/>
          </a:xfrm>
          <a:prstGeom prst="rect">
            <a:avLst/>
          </a:prstGeom>
        </p:spPr>
        <p:txBody>
          <a:bodyPr wrap="square" anchor="t" anchorCtr="0">
            <a:spAutoFit/>
          </a:bodyPr>
          <a:lstStyle/>
          <a:p>
            <a:pPr marL="285750" indent="-285750">
              <a:buFont typeface="Arial" panose="020B0604020202020204" pitchFamily="34" charset="0"/>
              <a:buChar char="•"/>
            </a:pPr>
            <a:r>
              <a:rPr lang="en-US" altLang="ko-KR" sz="2800">
                <a:solidFill>
                  <a:srgbClr val="373737"/>
                </a:solidFill>
                <a:latin typeface="Bebas Neue" panose="020B0606020202050201" pitchFamily="34" charset="0"/>
              </a:rPr>
              <a:t>Three dimensions of the shift:</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Generation: centralised → millions of small generators</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Direction: one-way → two-way energy flows</a:t>
            </a:r>
            <a:endParaRPr lang="en-US"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Pricing: monthly average → quarter-hourly</a:t>
            </a:r>
            <a:endParaRPr lang="en-US" altLang="ko-KR" sz="2800">
              <a:solidFill>
                <a:srgbClr val="373737"/>
              </a:solidFill>
              <a:latin typeface="Bebas Neue" panose="020B0606020202050201" pitchFamily="34" charset="0"/>
            </a:endParaRPr>
          </a:p>
        </p:txBody>
      </p:sp>
      <p:pic>
        <p:nvPicPr>
          <p:cNvPr id="4" name="Picture Placeholder 3">
            <a:extLst>
              <a:ext uri="{FF2B5EF4-FFF2-40B4-BE49-F238E27FC236}">
                <a16:creationId xmlns:a16="http://schemas.microsoft.com/office/drawing/2014/main" id="{8ECFBBB6-9976-EA78-6AB2-B23281BEEBFB}"/>
              </a:ext>
            </a:extLst>
          </p:cNvPr>
          <p:cNvPicPr>
            <a:picLocks noGrp="1" noChangeAspect="1"/>
          </p:cNvPicPr>
          <p:nvPr>
            <p:ph type="pic" sz="quarter" idx="10"/>
          </p:nvPr>
        </p:nvPicPr>
        <p:blipFill rotWithShape="1">
          <a:blip r:embed="rId3"/>
          <a:srcRect l="40502" r="11564"/>
          <a:stretch/>
        </p:blipFill>
        <p:spPr>
          <a:xfrm>
            <a:off x="7808582" y="0"/>
            <a:ext cx="4383418" cy="6858000"/>
          </a:xfrm>
          <a:prstGeom prst="rect">
            <a:avLst/>
          </a:prstGeom>
        </p:spPr>
      </p:pic>
    </p:spTree>
    <p:extLst>
      <p:ext uri="{BB962C8B-B14F-4D97-AF65-F5344CB8AC3E}">
        <p14:creationId xmlns:p14="http://schemas.microsoft.com/office/powerpoint/2010/main" val="12413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098D75-615C-D1AB-6884-160B242EEF41}"/>
              </a:ext>
            </a:extLst>
          </p:cNvPr>
          <p:cNvSpPr txBox="1"/>
          <p:nvPr/>
        </p:nvSpPr>
        <p:spPr>
          <a:xfrm>
            <a:off x="3812397" y="5387408"/>
            <a:ext cx="4567206" cy="523220"/>
          </a:xfrm>
          <a:prstGeom prst="rect">
            <a:avLst/>
          </a:prstGeom>
          <a:noFill/>
        </p:spPr>
        <p:txBody>
          <a:bodyPr wrap="square" rtlCol="0">
            <a:spAutoFit/>
          </a:bodyPr>
          <a:lstStyle/>
          <a:p>
            <a:pPr algn="ctr"/>
            <a:r>
              <a:rPr lang="en-US" altLang="ko-KR" sz="2800">
                <a:solidFill>
                  <a:schemeClr val="tx2"/>
                </a:solidFill>
                <a:latin typeface="Bebas Neue" panose="020B0606020202050201" pitchFamily="34" charset="0"/>
                <a:cs typeface="Arial" panose="020B0604020202020204" pitchFamily="34" charset="0"/>
              </a:rPr>
              <a:t>How does digitalisation actually work?</a:t>
            </a:r>
            <a:endParaRPr lang="ko-KR" altLang="en-US" sz="2800">
              <a:solidFill>
                <a:schemeClr val="tx2"/>
              </a:solidFill>
              <a:latin typeface="Bebas Neue" panose="020B0606020202050201" pitchFamily="34" charset="0"/>
              <a:cs typeface="Arial" panose="020B0604020202020204" pitchFamily="34" charset="0"/>
            </a:endParaRPr>
          </a:p>
        </p:txBody>
      </p:sp>
      <p:pic>
        <p:nvPicPr>
          <p:cNvPr id="8" name="Picture Placeholder 7">
            <a:extLst>
              <a:ext uri="{FF2B5EF4-FFF2-40B4-BE49-F238E27FC236}">
                <a16:creationId xmlns:a16="http://schemas.microsoft.com/office/drawing/2014/main" id="{802401D3-6A31-2247-3852-E972B71CFF02}"/>
              </a:ext>
            </a:extLst>
          </p:cNvPr>
          <p:cNvPicPr>
            <a:picLocks noGrp="1" noChangeAspect="1"/>
          </p:cNvPicPr>
          <p:nvPr>
            <p:ph type="pic" sz="quarter" idx="12"/>
          </p:nvPr>
        </p:nvPicPr>
        <p:blipFill rotWithShape="1">
          <a:blip r:embed="rId3"/>
          <a:srcRect t="25173" b="11968"/>
          <a:stretch>
            <a:fillRect/>
          </a:stretch>
        </p:blipFill>
        <p:spPr>
          <a:xfrm>
            <a:off x="0" y="1"/>
            <a:ext cx="12192000" cy="4745420"/>
          </a:xfrm>
        </p:spPr>
      </p:pic>
    </p:spTree>
    <p:extLst>
      <p:ext uri="{BB962C8B-B14F-4D97-AF65-F5344CB8AC3E}">
        <p14:creationId xmlns:p14="http://schemas.microsoft.com/office/powerpoint/2010/main" val="128677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51ABFB-6AEA-4EE5-B252-5E4A114BEC67}"/>
              </a:ext>
            </a:extLst>
          </p:cNvPr>
          <p:cNvSpPr txBox="1"/>
          <p:nvPr/>
        </p:nvSpPr>
        <p:spPr>
          <a:xfrm>
            <a:off x="512795" y="884585"/>
            <a:ext cx="3030505" cy="1384995"/>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rPr>
              <a:t>Three building blocks</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385EA75A-38E6-4912-AAE5-66CC0A878387}"/>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a:solidFill>
                  <a:srgbClr val="373737"/>
                </a:solidFill>
                <a:ea typeface="+mn-lt"/>
                <a:cs typeface="+mn-lt"/>
              </a:rPr>
              <a:t>Smart meters measure every 15 minutes — not once a month. That data lets the system see the demand profile of every home in real time, and lets every home see its own consumption pattern.</a:t>
            </a:r>
            <a:endParaRPr lang="en-US" sz="1400">
              <a:solidFill>
                <a:srgbClr val="373737"/>
              </a:solidFill>
              <a:ea typeface="+mn-lt"/>
              <a:cs typeface="+mn-lt"/>
            </a:endParaRPr>
          </a:p>
          <a:p>
            <a:endParaRPr lang="en-GB" altLang="ko-KR" sz="1400">
              <a:solidFill>
                <a:srgbClr val="373737"/>
              </a:solidFill>
              <a:latin typeface="Muli"/>
              <a:ea typeface="맑은 고딕"/>
            </a:endParaRPr>
          </a:p>
        </p:txBody>
      </p:sp>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6" name="직사각형 9">
            <a:extLst>
              <a:ext uri="{FF2B5EF4-FFF2-40B4-BE49-F238E27FC236}">
                <a16:creationId xmlns:a16="http://schemas.microsoft.com/office/drawing/2014/main" id="{C0B77CD7-D945-C8F9-A8A3-0A15F21A60C8}"/>
              </a:ext>
            </a:extLst>
          </p:cNvPr>
          <p:cNvSpPr/>
          <p:nvPr/>
        </p:nvSpPr>
        <p:spPr>
          <a:xfrm>
            <a:off x="4892504" y="12096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1. Distributed measurement</a:t>
            </a:r>
            <a:endParaRPr lang="ko-KR" altLang="en-US">
              <a:solidFill>
                <a:schemeClr val="tx2"/>
              </a:solidFill>
              <a:latin typeface="+mj-lt"/>
            </a:endParaRPr>
          </a:p>
        </p:txBody>
      </p:sp>
      <p:sp>
        <p:nvSpPr>
          <p:cNvPr id="17" name="직사각형 11">
            <a:extLst>
              <a:ext uri="{FF2B5EF4-FFF2-40B4-BE49-F238E27FC236}">
                <a16:creationId xmlns:a16="http://schemas.microsoft.com/office/drawing/2014/main" id="{57EF2C2D-17C9-6BF0-21B0-AD855EF08B5E}"/>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
        <p:nvSpPr>
          <p:cNvPr id="18" name="직사각형 13">
            <a:extLst>
              <a:ext uri="{FF2B5EF4-FFF2-40B4-BE49-F238E27FC236}">
                <a16:creationId xmlns:a16="http://schemas.microsoft.com/office/drawing/2014/main" id="{5961AF27-7FC0-1499-90D1-BEBB6603E922}"/>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Tree>
    <p:extLst>
      <p:ext uri="{BB962C8B-B14F-4D97-AF65-F5344CB8AC3E}">
        <p14:creationId xmlns:p14="http://schemas.microsoft.com/office/powerpoint/2010/main" val="4249142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Wholesale electricity has a different price every hour (or 15 minutes). Dynamic tariffs pass that price through to the consumer. In 2024 the average daily price spread in Belgium was about €93/MWh — a real arbitrage opportunity.</a:t>
            </a:r>
            <a:endParaRPr lang="en-US" altLang="ko-KR" sz="1400">
              <a:solidFill>
                <a:srgbClr val="373737"/>
              </a:solidFill>
              <a:latin typeface="Muli" panose="02000503040000020004" pitchFamily="2" charset="0"/>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a:solidFill>
                <a:srgbClr val="373737"/>
              </a:solidFill>
            </a:endParaRPr>
          </a:p>
        </p:txBody>
      </p:sp>
      <p:sp>
        <p:nvSpPr>
          <p:cNvPr id="16" name="직사각형 9">
            <a:extLst>
              <a:ext uri="{FF2B5EF4-FFF2-40B4-BE49-F238E27FC236}">
                <a16:creationId xmlns:a16="http://schemas.microsoft.com/office/drawing/2014/main" id="{DF8B6740-7382-A402-5347-A547C3E9968E}"/>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1"/>
                </a:solidFill>
                <a:latin typeface="+mj-lt"/>
              </a:rPr>
              <a:t>1. Distributed measurement</a:t>
            </a:r>
          </a:p>
        </p:txBody>
      </p:sp>
      <p:sp>
        <p:nvSpPr>
          <p:cNvPr id="17" name="직사각형 11">
            <a:extLst>
              <a:ext uri="{FF2B5EF4-FFF2-40B4-BE49-F238E27FC236}">
                <a16:creationId xmlns:a16="http://schemas.microsoft.com/office/drawing/2014/main" id="{77D68EF7-2F78-ED23-64F3-721BA9A9762B}"/>
              </a:ext>
            </a:extLst>
          </p:cNvPr>
          <p:cNvSpPr/>
          <p:nvPr/>
        </p:nvSpPr>
        <p:spPr>
          <a:xfrm>
            <a:off x="4892504" y="27844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altLang="ko-KR">
                <a:solidFill>
                  <a:schemeClr val="tx2"/>
                </a:solidFill>
                <a:latin typeface="+mj-lt"/>
              </a:rPr>
              <a:t>2. Dynamic pricing</a:t>
            </a:r>
            <a:endParaRPr lang="ko-KR" altLang="en-US">
              <a:solidFill>
                <a:schemeClr val="tx2"/>
              </a:solidFill>
              <a:latin typeface="+mj-lt"/>
            </a:endParaRPr>
          </a:p>
        </p:txBody>
      </p:sp>
      <p:sp>
        <p:nvSpPr>
          <p:cNvPr id="18" name="직사각형 13">
            <a:extLst>
              <a:ext uri="{FF2B5EF4-FFF2-40B4-BE49-F238E27FC236}">
                <a16:creationId xmlns:a16="http://schemas.microsoft.com/office/drawing/2014/main" id="{E5F8CD02-E44E-CC40-7257-F68EAFFB5936}"/>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a:solidFill>
                <a:srgbClr val="373737"/>
              </a:solidFill>
              <a:latin typeface="+mj-lt"/>
            </a:endParaRPr>
          </a:p>
        </p:txBody>
      </p:sp>
      <p:sp>
        <p:nvSpPr>
          <p:cNvPr id="10" name="직사각형 10">
            <a:extLst>
              <a:ext uri="{FF2B5EF4-FFF2-40B4-BE49-F238E27FC236}">
                <a16:creationId xmlns:a16="http://schemas.microsoft.com/office/drawing/2014/main" id="{2C74DBFD-8457-E249-E703-70E35D56EA0F}"/>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a:solidFill>
                  <a:srgbClr val="373737"/>
                </a:solidFill>
                <a:ea typeface="+mn-lt"/>
                <a:cs typeface="+mn-lt"/>
              </a:rPr>
              <a:t>Smart meters measure every 15 minutes. The system sees every home in real time, and every home sees its own pattern.</a:t>
            </a:r>
            <a:endParaRPr lang="en-US" sz="1400">
              <a:solidFill>
                <a:srgbClr val="373737"/>
              </a:solidFill>
              <a:ea typeface="+mn-lt"/>
              <a:cs typeface="+mn-lt"/>
            </a:endParaRPr>
          </a:p>
          <a:p>
            <a:endParaRPr lang="en-GB" altLang="ko-KR" sz="1400">
              <a:solidFill>
                <a:srgbClr val="373737"/>
              </a:solidFill>
              <a:latin typeface="Muli" panose="02000503040000020004" pitchFamily="2" charset="0"/>
              <a:ea typeface="맑은 고딕"/>
            </a:endParaRPr>
          </a:p>
        </p:txBody>
      </p:sp>
      <p:sp>
        <p:nvSpPr>
          <p:cNvPr id="12" name="TextBox 11">
            <a:extLst>
              <a:ext uri="{FF2B5EF4-FFF2-40B4-BE49-F238E27FC236}">
                <a16:creationId xmlns:a16="http://schemas.microsoft.com/office/drawing/2014/main" id="{703587ED-E0E1-4BF8-4B9B-752D9CC23D86}"/>
              </a:ext>
            </a:extLst>
          </p:cNvPr>
          <p:cNvSpPr txBox="1"/>
          <p:nvPr/>
        </p:nvSpPr>
        <p:spPr>
          <a:xfrm>
            <a:off x="512795" y="884585"/>
            <a:ext cx="3030505" cy="1384995"/>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rPr>
              <a:t>Three building blocks</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235494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5FE2AFA7-6728-42F9-B7E1-C4572C04D07E}"/>
              </a:ext>
            </a:extLst>
          </p:cNvPr>
          <p:cNvSpPr/>
          <p:nvPr/>
        </p:nvSpPr>
        <p:spPr>
          <a:xfrm>
            <a:off x="7236028"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Cars charging, heat pumps and home batteries can respond to price or grid signals. Aggregators bundle thousands of households into a single flexibility resource for the grid operator — and pay the participants.</a:t>
            </a:r>
            <a:endParaRPr lang="en-US" altLang="ko-KR" sz="1400">
              <a:solidFill>
                <a:srgbClr val="373737"/>
              </a:solidFill>
              <a:latin typeface="Muli" panose="02000503040000020004" pitchFamily="2" charset="0"/>
            </a:endParaRPr>
          </a:p>
        </p:txBody>
      </p:sp>
      <p:sp>
        <p:nvSpPr>
          <p:cNvPr id="12" name="직사각형 11">
            <a:extLst>
              <a:ext uri="{FF2B5EF4-FFF2-40B4-BE49-F238E27FC236}">
                <a16:creationId xmlns:a16="http://schemas.microsoft.com/office/drawing/2014/main" id="{9AB10E10-3AF2-46E9-A7B6-10AE93EE56D3}"/>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altLang="ko-KR">
                <a:solidFill>
                  <a:srgbClr val="373737"/>
                </a:solidFill>
                <a:latin typeface="+mj-lt"/>
              </a:rPr>
              <a:t>2. Dynamic pricing</a:t>
            </a:r>
            <a:endParaRPr lang="ko-KR" altLang="en-US">
              <a:solidFill>
                <a:srgbClr val="373737"/>
              </a:solidFill>
              <a:latin typeface="+mj-lt"/>
            </a:endParaRPr>
          </a:p>
        </p:txBody>
      </p:sp>
      <p:sp>
        <p:nvSpPr>
          <p:cNvPr id="14" name="직사각형 13">
            <a:extLst>
              <a:ext uri="{FF2B5EF4-FFF2-40B4-BE49-F238E27FC236}">
                <a16:creationId xmlns:a16="http://schemas.microsoft.com/office/drawing/2014/main" id="{03031393-D2AA-4DB2-9C78-3949A0DC71B8}"/>
              </a:ext>
            </a:extLst>
          </p:cNvPr>
          <p:cNvSpPr/>
          <p:nvPr/>
        </p:nvSpPr>
        <p:spPr>
          <a:xfrm>
            <a:off x="4892504" y="43592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2"/>
                </a:solidFill>
                <a:latin typeface="+mj-lt"/>
              </a:rPr>
              <a:t>3. Flexibility services</a:t>
            </a:r>
            <a:endParaRPr lang="ko-KR" altLang="en-US">
              <a:solidFill>
                <a:schemeClr val="tx2"/>
              </a:solidFill>
              <a:latin typeface="+mj-lt"/>
            </a:endParaRPr>
          </a:p>
        </p:txBody>
      </p:sp>
      <p:sp>
        <p:nvSpPr>
          <p:cNvPr id="16" name="직사각형 9">
            <a:extLst>
              <a:ext uri="{FF2B5EF4-FFF2-40B4-BE49-F238E27FC236}">
                <a16:creationId xmlns:a16="http://schemas.microsoft.com/office/drawing/2014/main" id="{C284A771-0CB5-B8A2-C12A-F52B85D15836}"/>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a:solidFill>
                  <a:schemeClr val="tx1"/>
                </a:solidFill>
                <a:latin typeface="+mj-lt"/>
              </a:rPr>
              <a:t>1. Distributed measurement</a:t>
            </a:r>
          </a:p>
        </p:txBody>
      </p:sp>
      <p:sp>
        <p:nvSpPr>
          <p:cNvPr id="10" name="직사각형 10">
            <a:extLst>
              <a:ext uri="{FF2B5EF4-FFF2-40B4-BE49-F238E27FC236}">
                <a16:creationId xmlns:a16="http://schemas.microsoft.com/office/drawing/2014/main" id="{BC9F3EF4-AC78-55D2-EF8E-854766DB76B1}"/>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sz="1400">
                <a:solidFill>
                  <a:srgbClr val="373737"/>
                </a:solidFill>
                <a:ea typeface="+mn-lt"/>
                <a:cs typeface="+mn-lt"/>
              </a:rPr>
              <a:t>Smart meters measure every 15 minutes. The system sees every home; every home sees its own pattern.</a:t>
            </a:r>
            <a:endParaRPr lang="en-US" sz="1400">
              <a:solidFill>
                <a:srgbClr val="373737"/>
              </a:solidFill>
              <a:ea typeface="+mn-lt"/>
              <a:cs typeface="+mn-lt"/>
            </a:endParaRPr>
          </a:p>
          <a:p>
            <a:endParaRPr lang="en-GB" altLang="ko-KR" sz="1400">
              <a:solidFill>
                <a:srgbClr val="373737"/>
              </a:solidFill>
              <a:latin typeface="Muli" panose="02000503040000020004" pitchFamily="2" charset="0"/>
              <a:ea typeface="맑은 고딕"/>
            </a:endParaRPr>
          </a:p>
        </p:txBody>
      </p:sp>
      <p:sp>
        <p:nvSpPr>
          <p:cNvPr id="17" name="직사각형 12">
            <a:extLst>
              <a:ext uri="{FF2B5EF4-FFF2-40B4-BE49-F238E27FC236}">
                <a16:creationId xmlns:a16="http://schemas.microsoft.com/office/drawing/2014/main" id="{1373A275-F52A-7E4B-A32C-FE8ADE82339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1400">
                <a:solidFill>
                  <a:srgbClr val="373737"/>
                </a:solidFill>
                <a:latin typeface="Muli" panose="02000503040000020004" pitchFamily="2" charset="0"/>
              </a:rPr>
              <a:t>Wholesale prices change every hour. Dynamic tariffs pass them through. The 2024 average daily spread in Belgium was about 9 cents/kWh.</a:t>
            </a:r>
            <a:endParaRPr lang="en-US" altLang="ko-KR" sz="1400">
              <a:solidFill>
                <a:srgbClr val="373737"/>
              </a:solidFill>
              <a:latin typeface="Muli" panose="02000503040000020004" pitchFamily="2" charset="0"/>
            </a:endParaRPr>
          </a:p>
        </p:txBody>
      </p:sp>
      <p:sp>
        <p:nvSpPr>
          <p:cNvPr id="18" name="TextBox 17">
            <a:extLst>
              <a:ext uri="{FF2B5EF4-FFF2-40B4-BE49-F238E27FC236}">
                <a16:creationId xmlns:a16="http://schemas.microsoft.com/office/drawing/2014/main" id="{8C2B81A0-8800-832F-EBE6-D2E48F77E00E}"/>
              </a:ext>
            </a:extLst>
          </p:cNvPr>
          <p:cNvSpPr txBox="1"/>
          <p:nvPr/>
        </p:nvSpPr>
        <p:spPr>
          <a:xfrm>
            <a:off x="512795" y="884585"/>
            <a:ext cx="3030505" cy="1384995"/>
          </a:xfrm>
          <a:prstGeom prst="rect">
            <a:avLst/>
          </a:prstGeom>
          <a:noFill/>
        </p:spPr>
        <p:txBody>
          <a:bodyPr wrap="square" rtlCol="0">
            <a:spAutoFit/>
          </a:bodyPr>
          <a:lstStyle/>
          <a:p>
            <a:r>
              <a:rPr lang="fr-BE" altLang="ko-KR" sz="2800" err="1">
                <a:solidFill>
                  <a:schemeClr val="bg1"/>
                </a:solidFill>
                <a:latin typeface="Bebas Neue" panose="020B0606020202050201" pitchFamily="34" charset="0"/>
              </a:rPr>
              <a:t>Three building blocks</a:t>
            </a:r>
            <a:endParaRPr lang="ko-KR" altLang="en-US" sz="2800">
              <a:solidFill>
                <a:schemeClr val="bg1"/>
              </a:solidFill>
              <a:latin typeface="Bebas Neue" panose="020B0606020202050201" pitchFamily="34" charset="0"/>
              <a:cs typeface="Arial" panose="020B0604020202020204" pitchFamily="34" charset="0"/>
            </a:endParaRPr>
          </a:p>
          <a:p>
            <a:endParaRPr lang="ko-KR" altLang="en-US" sz="2800">
              <a:solidFill>
                <a:schemeClr val="bg1"/>
              </a:solidFill>
              <a:latin typeface="Bebas Neue" panose="020B0606020202050201" pitchFamily="34" charset="0"/>
              <a:cs typeface="Arial" panose="020B0604020202020204" pitchFamily="34" charset="0"/>
            </a:endParaRPr>
          </a:p>
        </p:txBody>
      </p:sp>
    </p:spTree>
    <p:extLst>
      <p:ext uri="{BB962C8B-B14F-4D97-AF65-F5344CB8AC3E}">
        <p14:creationId xmlns:p14="http://schemas.microsoft.com/office/powerpoint/2010/main" val="295014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2D4E0656-9D7E-2B10-D388-0730D86882B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
        <p:nvSpPr>
          <p:cNvPr id="2" name="TextBox 1">
            <a:extLst>
              <a:ext uri="{FF2B5EF4-FFF2-40B4-BE49-F238E27FC236}">
                <a16:creationId xmlns:a16="http://schemas.microsoft.com/office/drawing/2014/main" id="{D0E3DEFB-1E0B-92AA-44CF-DD5DAD726B81}"/>
              </a:ext>
            </a:extLst>
          </p:cNvPr>
          <p:cNvSpPr txBox="1"/>
          <p:nvPr/>
        </p:nvSpPr>
        <p:spPr>
          <a:xfrm>
            <a:off x="427981" y="316302"/>
            <a:ext cx="5435394" cy="1200329"/>
          </a:xfrm>
          <a:prstGeom prst="rect">
            <a:avLst/>
          </a:prstGeom>
          <a:noFill/>
        </p:spPr>
        <p:txBody>
          <a:bodyPr wrap="square" rtlCol="0">
            <a:spAutoFit/>
          </a:bodyPr>
          <a:lstStyle/>
          <a:p>
            <a:r>
              <a:rPr lang="fr-BE" sz="7200">
                <a:solidFill>
                  <a:schemeClr val="bg1"/>
                </a:solidFill>
                <a:latin typeface="Bebas Neue" panose="020B0606020202050201" pitchFamily="34" charset="0"/>
              </a:rPr>
              <a:t>What does it mean for you?</a:t>
            </a:r>
            <a:endParaRPr lang="en-BE" sz="7200">
              <a:solidFill>
                <a:schemeClr val="bg1"/>
              </a:solidFill>
              <a:latin typeface="Bebas Neue" panose="020B0606020202050201" pitchFamily="34" charset="0"/>
            </a:endParaRPr>
          </a:p>
        </p:txBody>
      </p:sp>
      <p:sp>
        <p:nvSpPr>
          <p:cNvPr id="5" name="TextBox 4">
            <a:extLst>
              <a:ext uri="{FF2B5EF4-FFF2-40B4-BE49-F238E27FC236}">
                <a16:creationId xmlns:a16="http://schemas.microsoft.com/office/drawing/2014/main" id="{60F775DE-236E-88CE-9371-C6FE4E912CC2}"/>
              </a:ext>
            </a:extLst>
          </p:cNvPr>
          <p:cNvSpPr txBox="1"/>
          <p:nvPr/>
        </p:nvSpPr>
        <p:spPr>
          <a:xfrm>
            <a:off x="427981" y="1772652"/>
            <a:ext cx="6392779" cy="923330"/>
          </a:xfrm>
          <a:prstGeom prst="rect">
            <a:avLst/>
          </a:prstGeom>
          <a:noFill/>
        </p:spPr>
        <p:txBody>
          <a:bodyPr wrap="square" rtlCol="0">
            <a:spAutoFit/>
          </a:bodyPr>
          <a:lstStyle/>
          <a:p>
            <a:pPr marL="285750" indent="-285750">
              <a:buFont typeface="Arial" panose="020B0604020202020204" pitchFamily="34" charset="0"/>
              <a:buChar char="•"/>
            </a:pPr>
            <a:r>
              <a:rPr lang="fr-BE">
                <a:solidFill>
                  <a:schemeClr val="bg1"/>
                </a:solidFill>
                <a:latin typeface="Muli" panose="02000503040000020004" pitchFamily="2" charset="0"/>
              </a:rPr>
              <a:t>Three lenses: the household bill, the career opportunity, and the privacy question.</a:t>
            </a:r>
          </a:p>
          <a:p>
            <a:pPr marL="285750" indent="-285750">
              <a:buFont typeface="Arial" panose="020B0604020202020204" pitchFamily="34" charset="0"/>
              <a:buChar char="•"/>
            </a:pPr>
            <a:endParaRPr lang="fr-BE">
              <a:solidFill>
                <a:schemeClr val="bg1"/>
              </a:solidFill>
              <a:latin typeface="Muli" panose="02000503040000020004" pitchFamily="2" charset="0"/>
            </a:endParaRPr>
          </a:p>
          <a:p>
            <a:pPr marL="285750" indent="-285750">
              <a:buFont typeface="Arial" panose="020B0604020202020204" pitchFamily="34" charset="0"/>
              <a:buChar char="•"/>
            </a:pPr>
            <a:endParaRPr lang="en-BE">
              <a:latin typeface="Muli" panose="02000503040000020004" pitchFamily="2" charset="0"/>
            </a:endParaRPr>
          </a:p>
        </p:txBody>
      </p:sp>
      <p:pic>
        <p:nvPicPr>
          <p:cNvPr id="11" name="Picture Placeholder 10">
            <a:extLst>
              <a:ext uri="{FF2B5EF4-FFF2-40B4-BE49-F238E27FC236}">
                <a16:creationId xmlns:a16="http://schemas.microsoft.com/office/drawing/2014/main" id="{0A7D8BFF-17A9-EDCC-A256-A5AE97FC6A08}"/>
              </a:ext>
            </a:extLst>
          </p:cNvPr>
          <p:cNvPicPr>
            <a:picLocks noGrp="1" noChangeAspect="1"/>
          </p:cNvPicPr>
          <p:nvPr>
            <p:ph type="pic" sz="quarter" idx="10"/>
          </p:nvPr>
        </p:nvPicPr>
        <p:blipFill>
          <a:blip r:embed="rId4"/>
          <a:srcRect/>
          <a:stretch>
            <a:fillRect/>
          </a:stretch>
        </p:blipFill>
        <p:spPr>
          <a:xfrm>
            <a:off x="0" y="0"/>
            <a:ext cx="12192000" cy="6858000"/>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8D18E177-63D3-3C2B-4E39-AB1473DBE139}"/>
              </a:ext>
            </a:extLst>
          </p:cNvPr>
          <p:cNvPicPr/>
          <p:nvPr/>
        </p:nvPicPr>
        <p:blipFill>
          <a:blip r:embed="rId3">
            <a:extLst>
              <a:ext uri="{28A0092B-C50C-407E-A947-70E740481C1C}">
                <a14:useLocalDpi xmlns:a14="http://schemas.microsoft.com/office/drawing/2010/main" val="0"/>
              </a:ext>
            </a:extLst>
          </a:blip>
          <a:stretch>
            <a:fillRect/>
          </a:stretch>
        </p:blipFill>
        <p:spPr>
          <a:xfrm>
            <a:off x="9451104" y="5817256"/>
            <a:ext cx="2547257" cy="836349"/>
          </a:xfrm>
          <a:prstGeom prst="rect">
            <a:avLst/>
          </a:prstGeom>
        </p:spPr>
      </p:pic>
      <p:sp>
        <p:nvSpPr>
          <p:cNvPr id="10" name="TextBox 9">
            <a:extLst>
              <a:ext uri="{FF2B5EF4-FFF2-40B4-BE49-F238E27FC236}">
                <a16:creationId xmlns:a16="http://schemas.microsoft.com/office/drawing/2014/main" id="{B9A365C7-5E6F-DC86-5149-092356B2269A}"/>
              </a:ext>
            </a:extLst>
          </p:cNvPr>
          <p:cNvSpPr txBox="1"/>
          <p:nvPr/>
        </p:nvSpPr>
        <p:spPr>
          <a:xfrm>
            <a:off x="580381" y="468702"/>
            <a:ext cx="5435394" cy="2308324"/>
          </a:xfrm>
          <a:prstGeom prst="rect">
            <a:avLst/>
          </a:prstGeom>
          <a:noFill/>
        </p:spPr>
        <p:txBody>
          <a:bodyPr wrap="square" rtlCol="0">
            <a:spAutoFit/>
          </a:bodyPr>
          <a:lstStyle/>
          <a:p>
            <a:r>
              <a:rPr lang="fr-BE" sz="7200">
                <a:solidFill>
                  <a:schemeClr val="bg1"/>
                </a:solidFill>
                <a:latin typeface="Bebas Neue" panose="020B0606020202050201" pitchFamily="34" charset="0"/>
              </a:rPr>
              <a:t>Smart</a:t>
            </a:r>
          </a:p>
          <a:p>
            <a:r>
              <a:rPr lang="fr-BE" sz="7200" err="1">
                <a:solidFill>
                  <a:schemeClr val="bg1"/>
                </a:solidFill>
                <a:latin typeface="Bebas Neue" panose="020B0606020202050201" pitchFamily="34" charset="0"/>
              </a:rPr>
              <a:t>citizen</a:t>
            </a:r>
            <a:endParaRPr lang="en-BE" sz="7200">
              <a:solidFill>
                <a:schemeClr val="bg1"/>
              </a:solidFill>
              <a:latin typeface="Bebas Neue" panose="020B0606020202050201" pitchFamily="34" charset="0"/>
            </a:endParaRPr>
          </a:p>
        </p:txBody>
      </p:sp>
    </p:spTree>
    <p:extLst>
      <p:ext uri="{BB962C8B-B14F-4D97-AF65-F5344CB8AC3E}">
        <p14:creationId xmlns:p14="http://schemas.microsoft.com/office/powerpoint/2010/main" val="351085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fr-BE" altLang="ko-KR" sz="2800">
                <a:solidFill>
                  <a:schemeClr val="tx2"/>
                </a:solidFill>
                <a:latin typeface="Bebas Neue" panose="020B0606020202050201" pitchFamily="34" charset="0"/>
                <a:cs typeface="Arial" panose="020B0604020202020204" pitchFamily="34" charset="0"/>
              </a:rPr>
              <a:t>Demand response in practice</a:t>
            </a:r>
            <a:endParaRPr lang="ko-KR" altLang="en-US" sz="2800">
              <a:solidFill>
                <a:schemeClr val="tx2"/>
              </a:solidFill>
              <a:latin typeface="Bebas Neue" panose="020B0606020202050201" pitchFamily="34" charset="0"/>
              <a:cs typeface="Arial" panose="020B0604020202020204" pitchFamily="34" charset="0"/>
            </a:endParaRPr>
          </a:p>
        </p:txBody>
      </p:sp>
      <p:sp>
        <p:nvSpPr>
          <p:cNvPr id="7" name="직사각형 21">
            <a:extLst>
              <a:ext uri="{FF2B5EF4-FFF2-40B4-BE49-F238E27FC236}">
                <a16:creationId xmlns:a16="http://schemas.microsoft.com/office/drawing/2014/main" id="{2A33E4AB-801C-A961-F53A-4EE7CB729345}"/>
              </a:ext>
            </a:extLst>
          </p:cNvPr>
          <p:cNvSpPr/>
          <p:nvPr/>
        </p:nvSpPr>
        <p:spPr>
          <a:xfrm>
            <a:off x="817595" y="1671864"/>
            <a:ext cx="4947585" cy="3970318"/>
          </a:xfrm>
          <a:prstGeom prst="rect">
            <a:avLst/>
          </a:prstGeom>
        </p:spPr>
        <p:txBody>
          <a:bodyPr wrap="square" anchor="t" anchorCtr="0">
            <a:spAutoFit/>
          </a:bodyPr>
          <a:lstStyle/>
          <a:p>
            <a:r>
              <a:rPr lang="en-US" altLang="ko-KR" sz="2800">
                <a:solidFill>
                  <a:srgbClr val="373737"/>
                </a:solidFill>
                <a:latin typeface="Bebas Neue" panose="020B0606020202050201" pitchFamily="34" charset="0"/>
              </a:rPr>
              <a:t>How a smart home responds to the system:</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EV charges at noon when prices are low</a:t>
            </a:r>
          </a:p>
          <a:p>
            <a:endParaRPr lang="en-GB"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Heat pump boosts when wind is strong</a:t>
            </a:r>
          </a:p>
          <a:p>
            <a:endParaRPr lang="en-US" altLang="ko-KR" sz="280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a:solidFill>
                  <a:srgbClr val="373737"/>
                </a:solidFill>
                <a:latin typeface="Bebas Neue" panose="020B0606020202050201" pitchFamily="34" charset="0"/>
              </a:rPr>
              <a:t>Aggregator pays the household for being flexible</a:t>
            </a:r>
          </a:p>
          <a:p>
            <a:pPr marL="285750" indent="-285750">
              <a:buFont typeface="Arial" panose="020B0604020202020204" pitchFamily="34" charset="0"/>
              <a:buChar char="•"/>
            </a:pPr>
            <a:endParaRPr lang="en-GB" altLang="ko-KR" sz="2800">
              <a:solidFill>
                <a:srgbClr val="373737"/>
              </a:solidFill>
              <a:latin typeface="Bebas Neue" panose="020B0606020202050201" pitchFamily="34" charset="0"/>
            </a:endParaRPr>
          </a:p>
          <a:p>
            <a:endParaRPr lang="en-US" altLang="ko-KR" sz="2800">
              <a:solidFill>
                <a:srgbClr val="373737"/>
              </a:solidFill>
              <a:latin typeface="Bebas Neue" panose="020B0606020202050201" pitchFamily="34" charset="0"/>
            </a:endParaRPr>
          </a:p>
        </p:txBody>
      </p:sp>
      <p:pic>
        <p:nvPicPr>
          <p:cNvPr id="18" name="Picture Placeholder 17" descr="A solar panels and wind turbines in a field&#10;&#10;Description automatically generated">
            <a:extLst>
              <a:ext uri="{FF2B5EF4-FFF2-40B4-BE49-F238E27FC236}">
                <a16:creationId xmlns:a16="http://schemas.microsoft.com/office/drawing/2014/main" id="{D57C2709-A546-C702-F949-717A3B1B0A2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044" r="18044"/>
          <a:stretch>
            <a:fillRect/>
          </a:stretch>
        </p:blipFill>
        <p:spPr/>
      </p:pic>
    </p:spTree>
    <p:extLst>
      <p:ext uri="{BB962C8B-B14F-4D97-AF65-F5344CB8AC3E}">
        <p14:creationId xmlns:p14="http://schemas.microsoft.com/office/powerpoint/2010/main" val="2489460010"/>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25E288-6B23-4CCE-B4C9-6DC8A6FF4B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93CA0DD0-504F-4EB9-B60E-59D0E157F7B9}">
  <ds:schemaRefs>
    <ds:schemaRef ds:uri="577805d4-8e47-4788-b8ec-5b1290b6ebfb"/>
    <ds:schemaRef ds:uri="75a85b04-3e87-4e6d-8e61-343b369987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9c2b11d-9272-4eed-95ac-95725493c81f"/>
    <ds:schemaRef ds:uri="c67c0ac7-78b5-4864-aca3-db9996adcf66"/>
  </ds:schemaRefs>
</ds:datastoreItem>
</file>

<file path=docProps/app.xml><?xml version="1.0" encoding="utf-8"?>
<Properties xmlns="http://schemas.openxmlformats.org/officeDocument/2006/extended-properties" xmlns:vt="http://schemas.openxmlformats.org/officeDocument/2006/docPropsVTypes">
  <TotalTime>0</TotalTime>
  <Words>1564</Words>
  <Application>Microsoft Office PowerPoint</Application>
  <PresentationFormat>Widescreen</PresentationFormat>
  <Paragraphs>114</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Bebas Neue</vt:lpstr>
      <vt:lpstr>Muli</vt:lpstr>
      <vt:lpstr>Bebas</vt:lpstr>
      <vt:lpstr>Arial</vt:lpstr>
      <vt:lpstr>맑은 고딕</vt: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vaggelis sotiris</cp:lastModifiedBy>
  <cp:revision>3</cp:revision>
  <dcterms:created xsi:type="dcterms:W3CDTF">2019-04-06T05:20:47Z</dcterms:created>
  <dcterms:modified xsi:type="dcterms:W3CDTF">2026-05-22T07:00:57Z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