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940D7DE" w14:textId="77777777" w:rsidR="00076AEB" w:rsidRDefault="00076AEB">
      <w:pPr>
        <w:pStyle w:val="BodyText"/>
        <w:rPr>
          <w:rFonts w:ascii="EC Square Sans Pro" w:hAnsi="EC Square Sans Pro"/>
          <w:sz w:val="52"/>
        </w:rPr>
        <w:sectPr w:rsidR="00076AEB">
          <w:headerReference w:type="default" r:id="rId11"/>
          <w:type w:val="continuous"/>
          <w:pgSz w:w="11910" w:h="16840"/>
          <w:pgMar w:top="1920" w:right="1133" w:bottom="0" w:left="0" w:header="720" w:footer="720" w:gutter="0"/>
          <w:cols w:space="720"/>
        </w:sectPr>
      </w:pPr>
    </w:p>
    <w:p w14:paraId="4124EAB9" w14:textId="77777777" w:rsidR="00B92D7E" w:rsidRPr="00076AEB" w:rsidRDefault="003C7B7A">
      <w:pPr>
        <w:pStyle w:val="BodyText"/>
        <w:rPr>
          <w:rFonts w:ascii="EC Square Sans Pro" w:hAnsi="EC Square Sans Pro"/>
          <w:sz w:val="52"/>
        </w:rPr>
      </w:pPr>
      <w:r w:rsidRPr="00076AEB">
        <w:rPr>
          <w:rFonts w:ascii="EC Square Sans Pro" w:hAnsi="EC Square Sans Pro"/>
          <w:noProof/>
          <w:sz w:val="52"/>
        </w:rPr>
        <mc:AlternateContent>
          <mc:Choice Requires="wpg">
            <w:drawing>
              <wp:anchor distT="0" distB="0" distL="0" distR="0" simplePos="0" relativeHeight="486806016" behindDoc="1" locked="0" layoutInCell="1" allowOverlap="1" wp14:anchorId="4124ED8B" wp14:editId="4124ED8C">
                <wp:simplePos x="0" y="0"/>
                <wp:positionH relativeFrom="page">
                  <wp:posOffset>482</wp:posOffset>
                </wp:positionH>
                <wp:positionV relativeFrom="page">
                  <wp:posOffset>599234</wp:posOffset>
                </wp:positionV>
                <wp:extent cx="7559675" cy="10093325"/>
                <wp:effectExtent l="0" t="0" r="0" b="0"/>
                <wp:wrapNone/>
                <wp:docPr id="1"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59675" cy="10093325"/>
                          <a:chOff x="0" y="0"/>
                          <a:chExt cx="7559675" cy="10093325"/>
                        </a:xfrm>
                      </wpg:grpSpPr>
                      <pic:pic xmlns:pic="http://schemas.openxmlformats.org/drawingml/2006/picture">
                        <pic:nvPicPr>
                          <pic:cNvPr id="2" name="Image 2" descr="Cover image illustration with 3 houses, a community, with icons related to the content."/>
                          <pic:cNvPicPr/>
                        </pic:nvPicPr>
                        <pic:blipFill>
                          <a:blip r:embed="rId12" cstate="print"/>
                          <a:stretch>
                            <a:fillRect/>
                          </a:stretch>
                        </pic:blipFill>
                        <pic:spPr>
                          <a:xfrm>
                            <a:off x="0" y="772368"/>
                            <a:ext cx="7559040" cy="9320399"/>
                          </a:xfrm>
                          <a:prstGeom prst="rect">
                            <a:avLst/>
                          </a:prstGeom>
                        </pic:spPr>
                      </pic:pic>
                      <pic:pic xmlns:pic="http://schemas.openxmlformats.org/drawingml/2006/picture">
                        <pic:nvPicPr>
                          <pic:cNvPr id="3" name="Image 3"/>
                          <pic:cNvPicPr/>
                        </pic:nvPicPr>
                        <pic:blipFill>
                          <a:blip r:embed="rId13" cstate="print"/>
                          <a:stretch>
                            <a:fillRect/>
                          </a:stretch>
                        </pic:blipFill>
                        <pic:spPr>
                          <a:xfrm>
                            <a:off x="3121011" y="1474"/>
                            <a:ext cx="1003301" cy="1092201"/>
                          </a:xfrm>
                          <a:prstGeom prst="rect">
                            <a:avLst/>
                          </a:prstGeom>
                        </pic:spPr>
                      </pic:pic>
                      <wps:wsp>
                        <wps:cNvPr id="4" name="Graphic 4"/>
                        <wps:cNvSpPr/>
                        <wps:spPr>
                          <a:xfrm>
                            <a:off x="4220807" y="2"/>
                            <a:ext cx="480059" cy="775335"/>
                          </a:xfrm>
                          <a:custGeom>
                            <a:avLst/>
                            <a:gdLst/>
                            <a:ahLst/>
                            <a:cxnLst/>
                            <a:rect l="l" t="t" r="r" b="b"/>
                            <a:pathLst>
                              <a:path w="480059" h="775335">
                                <a:moveTo>
                                  <a:pt x="478866" y="709549"/>
                                </a:moveTo>
                                <a:lnTo>
                                  <a:pt x="328320" y="697928"/>
                                </a:lnTo>
                                <a:lnTo>
                                  <a:pt x="261391" y="690410"/>
                                </a:lnTo>
                                <a:lnTo>
                                  <a:pt x="216509" y="682586"/>
                                </a:lnTo>
                                <a:lnTo>
                                  <a:pt x="167182" y="671372"/>
                                </a:lnTo>
                                <a:lnTo>
                                  <a:pt x="126517" y="660819"/>
                                </a:lnTo>
                                <a:lnTo>
                                  <a:pt x="58712" y="641477"/>
                                </a:lnTo>
                                <a:lnTo>
                                  <a:pt x="279" y="623773"/>
                                </a:lnTo>
                                <a:lnTo>
                                  <a:pt x="0" y="649782"/>
                                </a:lnTo>
                                <a:lnTo>
                                  <a:pt x="122186" y="677989"/>
                                </a:lnTo>
                                <a:lnTo>
                                  <a:pt x="166763" y="687971"/>
                                </a:lnTo>
                                <a:lnTo>
                                  <a:pt x="236918" y="698563"/>
                                </a:lnTo>
                                <a:lnTo>
                                  <a:pt x="279857" y="702614"/>
                                </a:lnTo>
                                <a:lnTo>
                                  <a:pt x="327888" y="706247"/>
                                </a:lnTo>
                                <a:lnTo>
                                  <a:pt x="478866" y="716622"/>
                                </a:lnTo>
                                <a:lnTo>
                                  <a:pt x="478866" y="709549"/>
                                </a:lnTo>
                                <a:close/>
                              </a:path>
                              <a:path w="480059" h="775335">
                                <a:moveTo>
                                  <a:pt x="478866" y="677189"/>
                                </a:moveTo>
                                <a:lnTo>
                                  <a:pt x="295275" y="658418"/>
                                </a:lnTo>
                                <a:lnTo>
                                  <a:pt x="215226" y="644309"/>
                                </a:lnTo>
                                <a:lnTo>
                                  <a:pt x="167182" y="628611"/>
                                </a:lnTo>
                                <a:lnTo>
                                  <a:pt x="125730" y="612432"/>
                                </a:lnTo>
                                <a:lnTo>
                                  <a:pt x="279" y="560679"/>
                                </a:lnTo>
                                <a:lnTo>
                                  <a:pt x="0" y="588352"/>
                                </a:lnTo>
                                <a:lnTo>
                                  <a:pt x="115849" y="627545"/>
                                </a:lnTo>
                                <a:lnTo>
                                  <a:pt x="166763" y="644398"/>
                                </a:lnTo>
                                <a:lnTo>
                                  <a:pt x="206387" y="655853"/>
                                </a:lnTo>
                                <a:lnTo>
                                  <a:pt x="280568" y="667905"/>
                                </a:lnTo>
                                <a:lnTo>
                                  <a:pt x="370687" y="675906"/>
                                </a:lnTo>
                                <a:lnTo>
                                  <a:pt x="478866" y="684644"/>
                                </a:lnTo>
                                <a:lnTo>
                                  <a:pt x="478866" y="677189"/>
                                </a:lnTo>
                                <a:close/>
                              </a:path>
                              <a:path w="480059" h="775335">
                                <a:moveTo>
                                  <a:pt x="478866" y="613244"/>
                                </a:moveTo>
                                <a:lnTo>
                                  <a:pt x="327888" y="594575"/>
                                </a:lnTo>
                                <a:lnTo>
                                  <a:pt x="263182" y="583209"/>
                                </a:lnTo>
                                <a:lnTo>
                                  <a:pt x="218998" y="569671"/>
                                </a:lnTo>
                                <a:lnTo>
                                  <a:pt x="149580" y="533692"/>
                                </a:lnTo>
                                <a:lnTo>
                                  <a:pt x="81661" y="490512"/>
                                </a:lnTo>
                                <a:lnTo>
                                  <a:pt x="0" y="437248"/>
                                </a:lnTo>
                                <a:lnTo>
                                  <a:pt x="279" y="468515"/>
                                </a:lnTo>
                                <a:lnTo>
                                  <a:pt x="119519" y="536003"/>
                                </a:lnTo>
                                <a:lnTo>
                                  <a:pt x="166344" y="561784"/>
                                </a:lnTo>
                                <a:lnTo>
                                  <a:pt x="203060" y="578739"/>
                                </a:lnTo>
                                <a:lnTo>
                                  <a:pt x="240563" y="590677"/>
                                </a:lnTo>
                                <a:lnTo>
                                  <a:pt x="281241" y="598970"/>
                                </a:lnTo>
                                <a:lnTo>
                                  <a:pt x="327469" y="604951"/>
                                </a:lnTo>
                                <a:lnTo>
                                  <a:pt x="478866" y="621131"/>
                                </a:lnTo>
                                <a:lnTo>
                                  <a:pt x="478866" y="613244"/>
                                </a:lnTo>
                                <a:close/>
                              </a:path>
                              <a:path w="480059" h="775335">
                                <a:moveTo>
                                  <a:pt x="478866" y="580872"/>
                                </a:moveTo>
                                <a:lnTo>
                                  <a:pt x="327888" y="559714"/>
                                </a:lnTo>
                                <a:lnTo>
                                  <a:pt x="263867" y="547687"/>
                                </a:lnTo>
                                <a:lnTo>
                                  <a:pt x="219202" y="533704"/>
                                </a:lnTo>
                                <a:lnTo>
                                  <a:pt x="166344" y="504088"/>
                                </a:lnTo>
                                <a:lnTo>
                                  <a:pt x="125882" y="473760"/>
                                </a:lnTo>
                                <a:lnTo>
                                  <a:pt x="0" y="376097"/>
                                </a:lnTo>
                                <a:lnTo>
                                  <a:pt x="279" y="409854"/>
                                </a:lnTo>
                                <a:lnTo>
                                  <a:pt x="118465" y="490575"/>
                                </a:lnTo>
                                <a:lnTo>
                                  <a:pt x="166763" y="522770"/>
                                </a:lnTo>
                                <a:lnTo>
                                  <a:pt x="206336" y="543864"/>
                                </a:lnTo>
                                <a:lnTo>
                                  <a:pt x="245008" y="556285"/>
                                </a:lnTo>
                                <a:lnTo>
                                  <a:pt x="284835" y="563473"/>
                                </a:lnTo>
                                <a:lnTo>
                                  <a:pt x="392125" y="576986"/>
                                </a:lnTo>
                                <a:lnTo>
                                  <a:pt x="478866" y="589178"/>
                                </a:lnTo>
                                <a:lnTo>
                                  <a:pt x="478866" y="580872"/>
                                </a:lnTo>
                                <a:close/>
                              </a:path>
                              <a:path w="480059" h="775335">
                                <a:moveTo>
                                  <a:pt x="479285" y="767676"/>
                                </a:moveTo>
                                <a:lnTo>
                                  <a:pt x="232371" y="758215"/>
                                </a:lnTo>
                                <a:lnTo>
                                  <a:pt x="167182" y="756056"/>
                                </a:lnTo>
                                <a:lnTo>
                                  <a:pt x="117144" y="754735"/>
                                </a:lnTo>
                                <a:lnTo>
                                  <a:pt x="279" y="750506"/>
                                </a:lnTo>
                                <a:lnTo>
                                  <a:pt x="279" y="774865"/>
                                </a:lnTo>
                                <a:lnTo>
                                  <a:pt x="479285" y="775144"/>
                                </a:lnTo>
                                <a:lnTo>
                                  <a:pt x="479285" y="767676"/>
                                </a:lnTo>
                                <a:close/>
                              </a:path>
                              <a:path w="480059" h="775335">
                                <a:moveTo>
                                  <a:pt x="479285" y="644804"/>
                                </a:moveTo>
                                <a:lnTo>
                                  <a:pt x="430682" y="639660"/>
                                </a:lnTo>
                                <a:lnTo>
                                  <a:pt x="327888" y="628192"/>
                                </a:lnTo>
                                <a:lnTo>
                                  <a:pt x="278282" y="621144"/>
                                </a:lnTo>
                                <a:lnTo>
                                  <a:pt x="237350" y="612267"/>
                                </a:lnTo>
                                <a:lnTo>
                                  <a:pt x="166763" y="585431"/>
                                </a:lnTo>
                                <a:lnTo>
                                  <a:pt x="114376" y="559028"/>
                                </a:lnTo>
                                <a:lnTo>
                                  <a:pt x="279" y="498411"/>
                                </a:lnTo>
                                <a:lnTo>
                                  <a:pt x="0" y="527469"/>
                                </a:lnTo>
                                <a:lnTo>
                                  <a:pt x="119595" y="581558"/>
                                </a:lnTo>
                                <a:lnTo>
                                  <a:pt x="166763" y="602462"/>
                                </a:lnTo>
                                <a:lnTo>
                                  <a:pt x="204660" y="617181"/>
                                </a:lnTo>
                                <a:lnTo>
                                  <a:pt x="277876" y="632282"/>
                                </a:lnTo>
                                <a:lnTo>
                                  <a:pt x="327888" y="637336"/>
                                </a:lnTo>
                                <a:lnTo>
                                  <a:pt x="405472" y="644639"/>
                                </a:lnTo>
                                <a:lnTo>
                                  <a:pt x="479285" y="652284"/>
                                </a:lnTo>
                                <a:lnTo>
                                  <a:pt x="479285" y="644804"/>
                                </a:lnTo>
                                <a:close/>
                              </a:path>
                              <a:path w="480059" h="775335">
                                <a:moveTo>
                                  <a:pt x="479285" y="548500"/>
                                </a:moveTo>
                                <a:lnTo>
                                  <a:pt x="388835" y="533958"/>
                                </a:lnTo>
                                <a:lnTo>
                                  <a:pt x="327888" y="523595"/>
                                </a:lnTo>
                                <a:lnTo>
                                  <a:pt x="271081" y="512457"/>
                                </a:lnTo>
                                <a:lnTo>
                                  <a:pt x="229247" y="500291"/>
                                </a:lnTo>
                                <a:lnTo>
                                  <a:pt x="166763" y="462153"/>
                                </a:lnTo>
                                <a:lnTo>
                                  <a:pt x="113207" y="414756"/>
                                </a:lnTo>
                                <a:lnTo>
                                  <a:pt x="279" y="312166"/>
                                </a:lnTo>
                                <a:lnTo>
                                  <a:pt x="279" y="348691"/>
                                </a:lnTo>
                                <a:lnTo>
                                  <a:pt x="166763" y="482498"/>
                                </a:lnTo>
                                <a:lnTo>
                                  <a:pt x="199910" y="503123"/>
                                </a:lnTo>
                                <a:lnTo>
                                  <a:pt x="236283" y="516013"/>
                                </a:lnTo>
                                <a:lnTo>
                                  <a:pt x="278079" y="524611"/>
                                </a:lnTo>
                                <a:lnTo>
                                  <a:pt x="479285" y="556387"/>
                                </a:lnTo>
                                <a:lnTo>
                                  <a:pt x="479285" y="548500"/>
                                </a:lnTo>
                                <a:close/>
                              </a:path>
                              <a:path w="480059" h="775335">
                                <a:moveTo>
                                  <a:pt x="479285" y="516115"/>
                                </a:moveTo>
                                <a:lnTo>
                                  <a:pt x="428561" y="507873"/>
                                </a:lnTo>
                                <a:lnTo>
                                  <a:pt x="327469" y="490791"/>
                                </a:lnTo>
                                <a:lnTo>
                                  <a:pt x="278257" y="480707"/>
                                </a:lnTo>
                                <a:lnTo>
                                  <a:pt x="235597" y="467499"/>
                                </a:lnTo>
                                <a:lnTo>
                                  <a:pt x="198691" y="449021"/>
                                </a:lnTo>
                                <a:lnTo>
                                  <a:pt x="166763" y="423138"/>
                                </a:lnTo>
                                <a:lnTo>
                                  <a:pt x="279" y="252387"/>
                                </a:lnTo>
                                <a:lnTo>
                                  <a:pt x="279" y="291414"/>
                                </a:lnTo>
                                <a:lnTo>
                                  <a:pt x="166344" y="443471"/>
                                </a:lnTo>
                                <a:lnTo>
                                  <a:pt x="198678" y="465899"/>
                                </a:lnTo>
                                <a:lnTo>
                                  <a:pt x="235546" y="480364"/>
                                </a:lnTo>
                                <a:lnTo>
                                  <a:pt x="278091" y="490194"/>
                                </a:lnTo>
                                <a:lnTo>
                                  <a:pt x="370509" y="505904"/>
                                </a:lnTo>
                                <a:lnTo>
                                  <a:pt x="479285" y="523582"/>
                                </a:lnTo>
                                <a:lnTo>
                                  <a:pt x="479285" y="516115"/>
                                </a:lnTo>
                                <a:close/>
                              </a:path>
                              <a:path w="480059" h="775335">
                                <a:moveTo>
                                  <a:pt x="479285" y="451777"/>
                                </a:moveTo>
                                <a:lnTo>
                                  <a:pt x="327888" y="423557"/>
                                </a:lnTo>
                                <a:lnTo>
                                  <a:pt x="266433" y="407835"/>
                                </a:lnTo>
                                <a:lnTo>
                                  <a:pt x="221894" y="388378"/>
                                </a:lnTo>
                                <a:lnTo>
                                  <a:pt x="189979" y="365645"/>
                                </a:lnTo>
                                <a:lnTo>
                                  <a:pt x="279" y="125920"/>
                                </a:lnTo>
                                <a:lnTo>
                                  <a:pt x="0" y="170472"/>
                                </a:lnTo>
                                <a:lnTo>
                                  <a:pt x="125717" y="316077"/>
                                </a:lnTo>
                                <a:lnTo>
                                  <a:pt x="166344" y="362521"/>
                                </a:lnTo>
                                <a:lnTo>
                                  <a:pt x="198869" y="390207"/>
                                </a:lnTo>
                                <a:lnTo>
                                  <a:pt x="236893" y="408698"/>
                                </a:lnTo>
                                <a:lnTo>
                                  <a:pt x="280022" y="421132"/>
                                </a:lnTo>
                                <a:lnTo>
                                  <a:pt x="327888" y="430606"/>
                                </a:lnTo>
                                <a:lnTo>
                                  <a:pt x="367842" y="437819"/>
                                </a:lnTo>
                                <a:lnTo>
                                  <a:pt x="479285" y="458419"/>
                                </a:lnTo>
                                <a:lnTo>
                                  <a:pt x="479285" y="451777"/>
                                </a:lnTo>
                                <a:close/>
                              </a:path>
                              <a:path w="480059" h="775335">
                                <a:moveTo>
                                  <a:pt x="479298" y="741108"/>
                                </a:moveTo>
                                <a:lnTo>
                                  <a:pt x="307898" y="729716"/>
                                </a:lnTo>
                                <a:lnTo>
                                  <a:pt x="268160" y="726186"/>
                                </a:lnTo>
                                <a:lnTo>
                                  <a:pt x="218109" y="720775"/>
                                </a:lnTo>
                                <a:lnTo>
                                  <a:pt x="167195" y="713701"/>
                                </a:lnTo>
                                <a:lnTo>
                                  <a:pt x="116344" y="705434"/>
                                </a:lnTo>
                                <a:lnTo>
                                  <a:pt x="12" y="686041"/>
                                </a:lnTo>
                                <a:lnTo>
                                  <a:pt x="12" y="710946"/>
                                </a:lnTo>
                                <a:lnTo>
                                  <a:pt x="107111" y="723506"/>
                                </a:lnTo>
                                <a:lnTo>
                                  <a:pt x="166763" y="729907"/>
                                </a:lnTo>
                                <a:lnTo>
                                  <a:pt x="237045" y="735380"/>
                                </a:lnTo>
                                <a:lnTo>
                                  <a:pt x="327901" y="740702"/>
                                </a:lnTo>
                                <a:lnTo>
                                  <a:pt x="479298" y="748576"/>
                                </a:lnTo>
                                <a:lnTo>
                                  <a:pt x="479298" y="741108"/>
                                </a:lnTo>
                                <a:close/>
                              </a:path>
                              <a:path w="480059" h="775335">
                                <a:moveTo>
                                  <a:pt x="479298" y="484987"/>
                                </a:moveTo>
                                <a:lnTo>
                                  <a:pt x="418439" y="474319"/>
                                </a:lnTo>
                                <a:lnTo>
                                  <a:pt x="327901" y="458000"/>
                                </a:lnTo>
                                <a:lnTo>
                                  <a:pt x="266865" y="444004"/>
                                </a:lnTo>
                                <a:lnTo>
                                  <a:pt x="225920" y="428167"/>
                                </a:lnTo>
                                <a:lnTo>
                                  <a:pt x="166763" y="378714"/>
                                </a:lnTo>
                                <a:lnTo>
                                  <a:pt x="125755" y="333209"/>
                                </a:lnTo>
                                <a:lnTo>
                                  <a:pt x="12" y="187909"/>
                                </a:lnTo>
                                <a:lnTo>
                                  <a:pt x="292" y="229692"/>
                                </a:lnTo>
                                <a:lnTo>
                                  <a:pt x="68173" y="300240"/>
                                </a:lnTo>
                                <a:lnTo>
                                  <a:pt x="123355" y="356920"/>
                                </a:lnTo>
                                <a:lnTo>
                                  <a:pt x="166344" y="399884"/>
                                </a:lnTo>
                                <a:lnTo>
                                  <a:pt x="205676" y="430098"/>
                                </a:lnTo>
                                <a:lnTo>
                                  <a:pt x="244944" y="447675"/>
                                </a:lnTo>
                                <a:lnTo>
                                  <a:pt x="285305" y="457657"/>
                                </a:lnTo>
                                <a:lnTo>
                                  <a:pt x="327901" y="465061"/>
                                </a:lnTo>
                                <a:lnTo>
                                  <a:pt x="479298" y="492048"/>
                                </a:lnTo>
                                <a:lnTo>
                                  <a:pt x="479298" y="484987"/>
                                </a:lnTo>
                                <a:close/>
                              </a:path>
                              <a:path w="480059" h="775335">
                                <a:moveTo>
                                  <a:pt x="479336" y="388226"/>
                                </a:moveTo>
                                <a:lnTo>
                                  <a:pt x="443357" y="380352"/>
                                </a:lnTo>
                                <a:lnTo>
                                  <a:pt x="328663" y="356108"/>
                                </a:lnTo>
                                <a:lnTo>
                                  <a:pt x="262940" y="337832"/>
                                </a:lnTo>
                                <a:lnTo>
                                  <a:pt x="218744" y="315874"/>
                                </a:lnTo>
                                <a:lnTo>
                                  <a:pt x="189369" y="290385"/>
                                </a:lnTo>
                                <a:lnTo>
                                  <a:pt x="168097" y="261543"/>
                                </a:lnTo>
                                <a:lnTo>
                                  <a:pt x="279" y="0"/>
                                </a:lnTo>
                                <a:lnTo>
                                  <a:pt x="279" y="51752"/>
                                </a:lnTo>
                                <a:lnTo>
                                  <a:pt x="127012" y="229743"/>
                                </a:lnTo>
                                <a:lnTo>
                                  <a:pt x="166763" y="284899"/>
                                </a:lnTo>
                                <a:lnTo>
                                  <a:pt x="196202" y="317042"/>
                                </a:lnTo>
                                <a:lnTo>
                                  <a:pt x="229273" y="337108"/>
                                </a:lnTo>
                                <a:lnTo>
                                  <a:pt x="271094" y="350697"/>
                                </a:lnTo>
                                <a:lnTo>
                                  <a:pt x="326809" y="363372"/>
                                </a:lnTo>
                                <a:lnTo>
                                  <a:pt x="410235" y="381558"/>
                                </a:lnTo>
                                <a:lnTo>
                                  <a:pt x="479336" y="396100"/>
                                </a:lnTo>
                                <a:lnTo>
                                  <a:pt x="479336" y="388226"/>
                                </a:lnTo>
                                <a:close/>
                              </a:path>
                              <a:path w="480059" h="775335">
                                <a:moveTo>
                                  <a:pt x="479717" y="420649"/>
                                </a:moveTo>
                                <a:lnTo>
                                  <a:pt x="327888" y="390347"/>
                                </a:lnTo>
                                <a:lnTo>
                                  <a:pt x="256501" y="369303"/>
                                </a:lnTo>
                                <a:lnTo>
                                  <a:pt x="210959" y="344944"/>
                                </a:lnTo>
                                <a:lnTo>
                                  <a:pt x="166344" y="298602"/>
                                </a:lnTo>
                                <a:lnTo>
                                  <a:pt x="131000" y="249834"/>
                                </a:lnTo>
                                <a:lnTo>
                                  <a:pt x="279" y="62826"/>
                                </a:lnTo>
                                <a:lnTo>
                                  <a:pt x="0" y="109867"/>
                                </a:lnTo>
                                <a:lnTo>
                                  <a:pt x="166763" y="323100"/>
                                </a:lnTo>
                                <a:lnTo>
                                  <a:pt x="200367" y="354012"/>
                                </a:lnTo>
                                <a:lnTo>
                                  <a:pt x="240017" y="374142"/>
                                </a:lnTo>
                                <a:lnTo>
                                  <a:pt x="283324" y="387223"/>
                                </a:lnTo>
                                <a:lnTo>
                                  <a:pt x="327888" y="396989"/>
                                </a:lnTo>
                                <a:lnTo>
                                  <a:pt x="391274" y="410108"/>
                                </a:lnTo>
                                <a:lnTo>
                                  <a:pt x="479717" y="427291"/>
                                </a:lnTo>
                                <a:lnTo>
                                  <a:pt x="479717" y="420649"/>
                                </a:lnTo>
                                <a:close/>
                              </a:path>
                            </a:pathLst>
                          </a:custGeom>
                          <a:solidFill>
                            <a:srgbClr val="BDBFBF"/>
                          </a:solidFill>
                        </wps:spPr>
                        <wps:bodyPr wrap="square" lIns="0" tIns="0" rIns="0" bIns="0" rtlCol="0">
                          <a:prstTxWarp prst="textNoShape">
                            <a:avLst/>
                          </a:prstTxWarp>
                          <a:noAutofit/>
                        </wps:bodyPr>
                      </wps:wsp>
                      <wps:wsp>
                        <wps:cNvPr id="5" name="Graphic 5"/>
                        <wps:cNvSpPr/>
                        <wps:spPr>
                          <a:xfrm>
                            <a:off x="899500" y="6096769"/>
                            <a:ext cx="6660515" cy="2742565"/>
                          </a:xfrm>
                          <a:custGeom>
                            <a:avLst/>
                            <a:gdLst/>
                            <a:ahLst/>
                            <a:cxnLst/>
                            <a:rect l="l" t="t" r="r" b="b"/>
                            <a:pathLst>
                              <a:path w="6660515" h="2742565">
                                <a:moveTo>
                                  <a:pt x="6660022" y="4"/>
                                </a:moveTo>
                                <a:lnTo>
                                  <a:pt x="1384084" y="0"/>
                                </a:lnTo>
                                <a:lnTo>
                                  <a:pt x="1335492" y="829"/>
                                </a:lnTo>
                                <a:lnTo>
                                  <a:pt x="1287322" y="3298"/>
                                </a:lnTo>
                                <a:lnTo>
                                  <a:pt x="1239599" y="7381"/>
                                </a:lnTo>
                                <a:lnTo>
                                  <a:pt x="1192352" y="13049"/>
                                </a:lnTo>
                                <a:lnTo>
                                  <a:pt x="1145608" y="20277"/>
                                </a:lnTo>
                                <a:lnTo>
                                  <a:pt x="1099394" y="29036"/>
                                </a:lnTo>
                                <a:lnTo>
                                  <a:pt x="1053738" y="39299"/>
                                </a:lnTo>
                                <a:lnTo>
                                  <a:pt x="1008668" y="51039"/>
                                </a:lnTo>
                                <a:lnTo>
                                  <a:pt x="964210" y="64229"/>
                                </a:lnTo>
                                <a:lnTo>
                                  <a:pt x="920392" y="78843"/>
                                </a:lnTo>
                                <a:lnTo>
                                  <a:pt x="877242" y="94851"/>
                                </a:lnTo>
                                <a:lnTo>
                                  <a:pt x="834787" y="112228"/>
                                </a:lnTo>
                                <a:lnTo>
                                  <a:pt x="793054" y="130947"/>
                                </a:lnTo>
                                <a:lnTo>
                                  <a:pt x="752071" y="150979"/>
                                </a:lnTo>
                                <a:lnTo>
                                  <a:pt x="711866" y="172298"/>
                                </a:lnTo>
                                <a:lnTo>
                                  <a:pt x="672466" y="194877"/>
                                </a:lnTo>
                                <a:lnTo>
                                  <a:pt x="633897" y="218688"/>
                                </a:lnTo>
                                <a:lnTo>
                                  <a:pt x="596189" y="243704"/>
                                </a:lnTo>
                                <a:lnTo>
                                  <a:pt x="559368" y="269899"/>
                                </a:lnTo>
                                <a:lnTo>
                                  <a:pt x="523461" y="297244"/>
                                </a:lnTo>
                                <a:lnTo>
                                  <a:pt x="488496" y="325713"/>
                                </a:lnTo>
                                <a:lnTo>
                                  <a:pt x="454501" y="355278"/>
                                </a:lnTo>
                                <a:lnTo>
                                  <a:pt x="421503" y="385913"/>
                                </a:lnTo>
                                <a:lnTo>
                                  <a:pt x="389530" y="417590"/>
                                </a:lnTo>
                                <a:lnTo>
                                  <a:pt x="358608" y="450281"/>
                                </a:lnTo>
                                <a:lnTo>
                                  <a:pt x="328765" y="483961"/>
                                </a:lnTo>
                                <a:lnTo>
                                  <a:pt x="300030" y="518601"/>
                                </a:lnTo>
                                <a:lnTo>
                                  <a:pt x="272428" y="554174"/>
                                </a:lnTo>
                                <a:lnTo>
                                  <a:pt x="245988" y="590653"/>
                                </a:lnTo>
                                <a:lnTo>
                                  <a:pt x="220737" y="628012"/>
                                </a:lnTo>
                                <a:lnTo>
                                  <a:pt x="196703" y="666222"/>
                                </a:lnTo>
                                <a:lnTo>
                                  <a:pt x="173913" y="705256"/>
                                </a:lnTo>
                                <a:lnTo>
                                  <a:pt x="152394" y="745088"/>
                                </a:lnTo>
                                <a:lnTo>
                                  <a:pt x="132174" y="785690"/>
                                </a:lnTo>
                                <a:lnTo>
                                  <a:pt x="113280" y="827035"/>
                                </a:lnTo>
                                <a:lnTo>
                                  <a:pt x="95740" y="869096"/>
                                </a:lnTo>
                                <a:lnTo>
                                  <a:pt x="79581" y="911846"/>
                                </a:lnTo>
                                <a:lnTo>
                                  <a:pt x="64831" y="955257"/>
                                </a:lnTo>
                                <a:lnTo>
                                  <a:pt x="51517" y="999302"/>
                                </a:lnTo>
                                <a:lnTo>
                                  <a:pt x="39667" y="1043954"/>
                                </a:lnTo>
                                <a:lnTo>
                                  <a:pt x="29308" y="1089186"/>
                                </a:lnTo>
                                <a:lnTo>
                                  <a:pt x="20467" y="1134970"/>
                                </a:lnTo>
                                <a:lnTo>
                                  <a:pt x="13172" y="1181280"/>
                                </a:lnTo>
                                <a:lnTo>
                                  <a:pt x="7450" y="1228089"/>
                                </a:lnTo>
                                <a:lnTo>
                                  <a:pt x="3329" y="1275368"/>
                                </a:lnTo>
                                <a:lnTo>
                                  <a:pt x="836" y="1323091"/>
                                </a:lnTo>
                                <a:lnTo>
                                  <a:pt x="0" y="1371231"/>
                                </a:lnTo>
                                <a:lnTo>
                                  <a:pt x="836" y="1419372"/>
                                </a:lnTo>
                                <a:lnTo>
                                  <a:pt x="3329" y="1467096"/>
                                </a:lnTo>
                                <a:lnTo>
                                  <a:pt x="7450" y="1514376"/>
                                </a:lnTo>
                                <a:lnTo>
                                  <a:pt x="13172" y="1561185"/>
                                </a:lnTo>
                                <a:lnTo>
                                  <a:pt x="20467" y="1607496"/>
                                </a:lnTo>
                                <a:lnTo>
                                  <a:pt x="29308" y="1653281"/>
                                </a:lnTo>
                                <a:lnTo>
                                  <a:pt x="39667" y="1698513"/>
                                </a:lnTo>
                                <a:lnTo>
                                  <a:pt x="51517" y="1743166"/>
                                </a:lnTo>
                                <a:lnTo>
                                  <a:pt x="64831" y="1787212"/>
                                </a:lnTo>
                                <a:lnTo>
                                  <a:pt x="79581" y="1830623"/>
                                </a:lnTo>
                                <a:lnTo>
                                  <a:pt x="95740" y="1873373"/>
                                </a:lnTo>
                                <a:lnTo>
                                  <a:pt x="113280" y="1915435"/>
                                </a:lnTo>
                                <a:lnTo>
                                  <a:pt x="132174" y="1956780"/>
                                </a:lnTo>
                                <a:lnTo>
                                  <a:pt x="152394" y="1997383"/>
                                </a:lnTo>
                                <a:lnTo>
                                  <a:pt x="173913" y="2037215"/>
                                </a:lnTo>
                                <a:lnTo>
                                  <a:pt x="196703" y="2076250"/>
                                </a:lnTo>
                                <a:lnTo>
                                  <a:pt x="220737" y="2114460"/>
                                </a:lnTo>
                                <a:lnTo>
                                  <a:pt x="245988" y="2151819"/>
                                </a:lnTo>
                                <a:lnTo>
                                  <a:pt x="272428" y="2188299"/>
                                </a:lnTo>
                                <a:lnTo>
                                  <a:pt x="300030" y="2223872"/>
                                </a:lnTo>
                                <a:lnTo>
                                  <a:pt x="328765" y="2258512"/>
                                </a:lnTo>
                                <a:lnTo>
                                  <a:pt x="358608" y="2292192"/>
                                </a:lnTo>
                                <a:lnTo>
                                  <a:pt x="389530" y="2324884"/>
                                </a:lnTo>
                                <a:lnTo>
                                  <a:pt x="421503" y="2356561"/>
                                </a:lnTo>
                                <a:lnTo>
                                  <a:pt x="454501" y="2387196"/>
                                </a:lnTo>
                                <a:lnTo>
                                  <a:pt x="488496" y="2416761"/>
                                </a:lnTo>
                                <a:lnTo>
                                  <a:pt x="523461" y="2445230"/>
                                </a:lnTo>
                                <a:lnTo>
                                  <a:pt x="559368" y="2472576"/>
                                </a:lnTo>
                                <a:lnTo>
                                  <a:pt x="596189" y="2498770"/>
                                </a:lnTo>
                                <a:lnTo>
                                  <a:pt x="633897" y="2523787"/>
                                </a:lnTo>
                                <a:lnTo>
                                  <a:pt x="672466" y="2547598"/>
                                </a:lnTo>
                                <a:lnTo>
                                  <a:pt x="711866" y="2570177"/>
                                </a:lnTo>
                                <a:lnTo>
                                  <a:pt x="752071" y="2591496"/>
                                </a:lnTo>
                                <a:lnTo>
                                  <a:pt x="793054" y="2611528"/>
                                </a:lnTo>
                                <a:lnTo>
                                  <a:pt x="834787" y="2630247"/>
                                </a:lnTo>
                                <a:lnTo>
                                  <a:pt x="877242" y="2647624"/>
                                </a:lnTo>
                                <a:lnTo>
                                  <a:pt x="920392" y="2663632"/>
                                </a:lnTo>
                                <a:lnTo>
                                  <a:pt x="964210" y="2678246"/>
                                </a:lnTo>
                                <a:lnTo>
                                  <a:pt x="1008668" y="2691436"/>
                                </a:lnTo>
                                <a:lnTo>
                                  <a:pt x="1053738" y="2703176"/>
                                </a:lnTo>
                                <a:lnTo>
                                  <a:pt x="1099394" y="2713439"/>
                                </a:lnTo>
                                <a:lnTo>
                                  <a:pt x="1145608" y="2722198"/>
                                </a:lnTo>
                                <a:lnTo>
                                  <a:pt x="1192352" y="2729426"/>
                                </a:lnTo>
                                <a:lnTo>
                                  <a:pt x="1239599" y="2735094"/>
                                </a:lnTo>
                                <a:lnTo>
                                  <a:pt x="1287322" y="2739177"/>
                                </a:lnTo>
                                <a:lnTo>
                                  <a:pt x="1335492" y="2741646"/>
                                </a:lnTo>
                                <a:lnTo>
                                  <a:pt x="1384084" y="2742476"/>
                                </a:lnTo>
                                <a:lnTo>
                                  <a:pt x="2429227" y="2741166"/>
                                </a:lnTo>
                                <a:lnTo>
                                  <a:pt x="6660022" y="2734126"/>
                                </a:lnTo>
                                <a:lnTo>
                                  <a:pt x="6660022" y="4"/>
                                </a:lnTo>
                                <a:close/>
                              </a:path>
                            </a:pathLst>
                          </a:custGeom>
                          <a:solidFill>
                            <a:srgbClr val="FFFFFF"/>
                          </a:solidFill>
                        </wps:spPr>
                        <wps:bodyPr wrap="square" lIns="0" tIns="0" rIns="0" bIns="0" rtlCol="0">
                          <a:prstTxWarp prst="textNoShape">
                            <a:avLst/>
                          </a:prstTxWarp>
                          <a:noAutofit/>
                        </wps:bodyPr>
                      </wps:wsp>
                      <wps:wsp>
                        <wps:cNvPr id="6" name="Graphic 6"/>
                        <wps:cNvSpPr/>
                        <wps:spPr>
                          <a:xfrm>
                            <a:off x="1943517" y="6398469"/>
                            <a:ext cx="395605" cy="400685"/>
                          </a:xfrm>
                          <a:custGeom>
                            <a:avLst/>
                            <a:gdLst/>
                            <a:ahLst/>
                            <a:cxnLst/>
                            <a:rect l="l" t="t" r="r" b="b"/>
                            <a:pathLst>
                              <a:path w="395605" h="400685">
                                <a:moveTo>
                                  <a:pt x="197599" y="0"/>
                                </a:moveTo>
                                <a:lnTo>
                                  <a:pt x="158872" y="3880"/>
                                </a:lnTo>
                                <a:lnTo>
                                  <a:pt x="121983" y="15233"/>
                                </a:lnTo>
                                <a:lnTo>
                                  <a:pt x="87971" y="33625"/>
                                </a:lnTo>
                                <a:lnTo>
                                  <a:pt x="57873" y="58623"/>
                                </a:lnTo>
                                <a:lnTo>
                                  <a:pt x="33197" y="89109"/>
                                </a:lnTo>
                                <a:lnTo>
                                  <a:pt x="15039" y="123558"/>
                                </a:lnTo>
                                <a:lnTo>
                                  <a:pt x="3831" y="160921"/>
                                </a:lnTo>
                                <a:lnTo>
                                  <a:pt x="0" y="200151"/>
                                </a:lnTo>
                                <a:lnTo>
                                  <a:pt x="3831" y="239382"/>
                                </a:lnTo>
                                <a:lnTo>
                                  <a:pt x="15039" y="276745"/>
                                </a:lnTo>
                                <a:lnTo>
                                  <a:pt x="33197" y="311194"/>
                                </a:lnTo>
                                <a:lnTo>
                                  <a:pt x="57873" y="341680"/>
                                </a:lnTo>
                                <a:lnTo>
                                  <a:pt x="87971" y="366673"/>
                                </a:lnTo>
                                <a:lnTo>
                                  <a:pt x="121983" y="385065"/>
                                </a:lnTo>
                                <a:lnTo>
                                  <a:pt x="158872" y="396421"/>
                                </a:lnTo>
                                <a:lnTo>
                                  <a:pt x="197599" y="400303"/>
                                </a:lnTo>
                                <a:lnTo>
                                  <a:pt x="236326" y="396421"/>
                                </a:lnTo>
                                <a:lnTo>
                                  <a:pt x="273215" y="385065"/>
                                </a:lnTo>
                                <a:lnTo>
                                  <a:pt x="307227" y="366673"/>
                                </a:lnTo>
                                <a:lnTo>
                                  <a:pt x="337324" y="341680"/>
                                </a:lnTo>
                                <a:lnTo>
                                  <a:pt x="362001" y="311194"/>
                                </a:lnTo>
                                <a:lnTo>
                                  <a:pt x="380158" y="276745"/>
                                </a:lnTo>
                                <a:lnTo>
                                  <a:pt x="391367" y="239382"/>
                                </a:lnTo>
                                <a:lnTo>
                                  <a:pt x="395198" y="200151"/>
                                </a:lnTo>
                                <a:lnTo>
                                  <a:pt x="391367" y="160921"/>
                                </a:lnTo>
                                <a:lnTo>
                                  <a:pt x="380158" y="123558"/>
                                </a:lnTo>
                                <a:lnTo>
                                  <a:pt x="362001" y="89109"/>
                                </a:lnTo>
                                <a:lnTo>
                                  <a:pt x="337324" y="58623"/>
                                </a:lnTo>
                                <a:lnTo>
                                  <a:pt x="307227" y="33625"/>
                                </a:lnTo>
                                <a:lnTo>
                                  <a:pt x="273215" y="15233"/>
                                </a:lnTo>
                                <a:lnTo>
                                  <a:pt x="236326" y="3880"/>
                                </a:lnTo>
                                <a:lnTo>
                                  <a:pt x="197599" y="0"/>
                                </a:lnTo>
                                <a:close/>
                              </a:path>
                            </a:pathLst>
                          </a:custGeom>
                          <a:solidFill>
                            <a:srgbClr val="0E3AF0"/>
                          </a:solidFill>
                        </wps:spPr>
                        <wps:bodyPr wrap="square" lIns="0" tIns="0" rIns="0" bIns="0" rtlCol="0">
                          <a:prstTxWarp prst="textNoShape">
                            <a:avLst/>
                          </a:prstTxWarp>
                          <a:noAutofit/>
                        </wps:bodyPr>
                      </wps:wsp>
                      <wps:wsp>
                        <wps:cNvPr id="7" name="Graphic 7"/>
                        <wps:cNvSpPr/>
                        <wps:spPr>
                          <a:xfrm>
                            <a:off x="2039975" y="6433187"/>
                            <a:ext cx="255270" cy="308610"/>
                          </a:xfrm>
                          <a:custGeom>
                            <a:avLst/>
                            <a:gdLst/>
                            <a:ahLst/>
                            <a:cxnLst/>
                            <a:rect l="l" t="t" r="r" b="b"/>
                            <a:pathLst>
                              <a:path w="255270" h="308610">
                                <a:moveTo>
                                  <a:pt x="31623" y="87236"/>
                                </a:moveTo>
                                <a:lnTo>
                                  <a:pt x="24536" y="80060"/>
                                </a:lnTo>
                                <a:lnTo>
                                  <a:pt x="7086" y="80060"/>
                                </a:lnTo>
                                <a:lnTo>
                                  <a:pt x="0" y="87236"/>
                                </a:lnTo>
                                <a:lnTo>
                                  <a:pt x="0" y="104927"/>
                                </a:lnTo>
                                <a:lnTo>
                                  <a:pt x="7086" y="112090"/>
                                </a:lnTo>
                                <a:lnTo>
                                  <a:pt x="15811" y="112090"/>
                                </a:lnTo>
                                <a:lnTo>
                                  <a:pt x="24536" y="112090"/>
                                </a:lnTo>
                                <a:lnTo>
                                  <a:pt x="31623" y="104927"/>
                                </a:lnTo>
                                <a:lnTo>
                                  <a:pt x="31623" y="87236"/>
                                </a:lnTo>
                                <a:close/>
                              </a:path>
                              <a:path w="255270" h="308610">
                                <a:moveTo>
                                  <a:pt x="31851" y="127800"/>
                                </a:moveTo>
                                <a:lnTo>
                                  <a:pt x="24765" y="120624"/>
                                </a:lnTo>
                                <a:lnTo>
                                  <a:pt x="7302" y="120624"/>
                                </a:lnTo>
                                <a:lnTo>
                                  <a:pt x="228" y="127800"/>
                                </a:lnTo>
                                <a:lnTo>
                                  <a:pt x="228" y="136639"/>
                                </a:lnTo>
                                <a:lnTo>
                                  <a:pt x="228" y="293433"/>
                                </a:lnTo>
                                <a:lnTo>
                                  <a:pt x="7302" y="300596"/>
                                </a:lnTo>
                                <a:lnTo>
                                  <a:pt x="24765" y="300596"/>
                                </a:lnTo>
                                <a:lnTo>
                                  <a:pt x="31851" y="293433"/>
                                </a:lnTo>
                                <a:lnTo>
                                  <a:pt x="31851" y="127800"/>
                                </a:lnTo>
                                <a:close/>
                              </a:path>
                              <a:path w="255270" h="308610">
                                <a:moveTo>
                                  <a:pt x="87363" y="31191"/>
                                </a:moveTo>
                                <a:lnTo>
                                  <a:pt x="80276" y="24015"/>
                                </a:lnTo>
                                <a:lnTo>
                                  <a:pt x="62826" y="24015"/>
                                </a:lnTo>
                                <a:lnTo>
                                  <a:pt x="55740" y="31191"/>
                                </a:lnTo>
                                <a:lnTo>
                                  <a:pt x="55740" y="48882"/>
                                </a:lnTo>
                                <a:lnTo>
                                  <a:pt x="62826" y="56045"/>
                                </a:lnTo>
                                <a:lnTo>
                                  <a:pt x="71551" y="56045"/>
                                </a:lnTo>
                                <a:lnTo>
                                  <a:pt x="80276" y="56045"/>
                                </a:lnTo>
                                <a:lnTo>
                                  <a:pt x="87363" y="48882"/>
                                </a:lnTo>
                                <a:lnTo>
                                  <a:pt x="87363" y="31191"/>
                                </a:lnTo>
                                <a:close/>
                              </a:path>
                              <a:path w="255270" h="308610">
                                <a:moveTo>
                                  <a:pt x="87591" y="71755"/>
                                </a:moveTo>
                                <a:lnTo>
                                  <a:pt x="80518" y="64579"/>
                                </a:lnTo>
                                <a:lnTo>
                                  <a:pt x="63055" y="64579"/>
                                </a:lnTo>
                                <a:lnTo>
                                  <a:pt x="55981" y="71755"/>
                                </a:lnTo>
                                <a:lnTo>
                                  <a:pt x="55981" y="80594"/>
                                </a:lnTo>
                                <a:lnTo>
                                  <a:pt x="55981" y="157327"/>
                                </a:lnTo>
                                <a:lnTo>
                                  <a:pt x="63055" y="164503"/>
                                </a:lnTo>
                                <a:lnTo>
                                  <a:pt x="80518" y="164503"/>
                                </a:lnTo>
                                <a:lnTo>
                                  <a:pt x="87591" y="157327"/>
                                </a:lnTo>
                                <a:lnTo>
                                  <a:pt x="87591" y="71755"/>
                                </a:lnTo>
                                <a:close/>
                              </a:path>
                              <a:path w="255270" h="308610">
                                <a:moveTo>
                                  <a:pt x="143116" y="135280"/>
                                </a:moveTo>
                                <a:lnTo>
                                  <a:pt x="136029" y="128104"/>
                                </a:lnTo>
                                <a:lnTo>
                                  <a:pt x="118579" y="128104"/>
                                </a:lnTo>
                                <a:lnTo>
                                  <a:pt x="111493" y="135280"/>
                                </a:lnTo>
                                <a:lnTo>
                                  <a:pt x="111493" y="152971"/>
                                </a:lnTo>
                                <a:lnTo>
                                  <a:pt x="118579" y="160134"/>
                                </a:lnTo>
                                <a:lnTo>
                                  <a:pt x="127304" y="160134"/>
                                </a:lnTo>
                                <a:lnTo>
                                  <a:pt x="136029" y="160134"/>
                                </a:lnTo>
                                <a:lnTo>
                                  <a:pt x="143116" y="152971"/>
                                </a:lnTo>
                                <a:lnTo>
                                  <a:pt x="143116" y="135280"/>
                                </a:lnTo>
                                <a:close/>
                              </a:path>
                              <a:path w="255270" h="308610">
                                <a:moveTo>
                                  <a:pt x="143116" y="7175"/>
                                </a:moveTo>
                                <a:lnTo>
                                  <a:pt x="136029" y="0"/>
                                </a:lnTo>
                                <a:lnTo>
                                  <a:pt x="118579" y="0"/>
                                </a:lnTo>
                                <a:lnTo>
                                  <a:pt x="111493" y="7175"/>
                                </a:lnTo>
                                <a:lnTo>
                                  <a:pt x="111493" y="24866"/>
                                </a:lnTo>
                                <a:lnTo>
                                  <a:pt x="118579" y="32029"/>
                                </a:lnTo>
                                <a:lnTo>
                                  <a:pt x="127304" y="32029"/>
                                </a:lnTo>
                                <a:lnTo>
                                  <a:pt x="136029" y="32029"/>
                                </a:lnTo>
                                <a:lnTo>
                                  <a:pt x="143116" y="24866"/>
                                </a:lnTo>
                                <a:lnTo>
                                  <a:pt x="143116" y="7175"/>
                                </a:lnTo>
                                <a:close/>
                              </a:path>
                              <a:path w="255270" h="308610">
                                <a:moveTo>
                                  <a:pt x="143357" y="175831"/>
                                </a:moveTo>
                                <a:lnTo>
                                  <a:pt x="136271" y="168656"/>
                                </a:lnTo>
                                <a:lnTo>
                                  <a:pt x="118808" y="168656"/>
                                </a:lnTo>
                                <a:lnTo>
                                  <a:pt x="111734" y="175831"/>
                                </a:lnTo>
                                <a:lnTo>
                                  <a:pt x="111734" y="184670"/>
                                </a:lnTo>
                                <a:lnTo>
                                  <a:pt x="111734" y="301434"/>
                                </a:lnTo>
                                <a:lnTo>
                                  <a:pt x="118808" y="308610"/>
                                </a:lnTo>
                                <a:lnTo>
                                  <a:pt x="136271" y="308610"/>
                                </a:lnTo>
                                <a:lnTo>
                                  <a:pt x="143357" y="301434"/>
                                </a:lnTo>
                                <a:lnTo>
                                  <a:pt x="143357" y="175831"/>
                                </a:lnTo>
                                <a:close/>
                              </a:path>
                              <a:path w="255270" h="308610">
                                <a:moveTo>
                                  <a:pt x="143357" y="47739"/>
                                </a:moveTo>
                                <a:lnTo>
                                  <a:pt x="136271" y="40563"/>
                                </a:lnTo>
                                <a:lnTo>
                                  <a:pt x="118808" y="40563"/>
                                </a:lnTo>
                                <a:lnTo>
                                  <a:pt x="111734" y="47739"/>
                                </a:lnTo>
                                <a:lnTo>
                                  <a:pt x="111734" y="56578"/>
                                </a:lnTo>
                                <a:lnTo>
                                  <a:pt x="111734" y="97447"/>
                                </a:lnTo>
                                <a:lnTo>
                                  <a:pt x="118808" y="104609"/>
                                </a:lnTo>
                                <a:lnTo>
                                  <a:pt x="136271" y="104609"/>
                                </a:lnTo>
                                <a:lnTo>
                                  <a:pt x="143357" y="97447"/>
                                </a:lnTo>
                                <a:lnTo>
                                  <a:pt x="143357" y="47739"/>
                                </a:lnTo>
                                <a:close/>
                              </a:path>
                              <a:path w="255270" h="308610">
                                <a:moveTo>
                                  <a:pt x="254609" y="167297"/>
                                </a:moveTo>
                                <a:lnTo>
                                  <a:pt x="247523" y="160121"/>
                                </a:lnTo>
                                <a:lnTo>
                                  <a:pt x="230073" y="160121"/>
                                </a:lnTo>
                                <a:lnTo>
                                  <a:pt x="222986" y="167297"/>
                                </a:lnTo>
                                <a:lnTo>
                                  <a:pt x="222986" y="184975"/>
                                </a:lnTo>
                                <a:lnTo>
                                  <a:pt x="230073" y="192151"/>
                                </a:lnTo>
                                <a:lnTo>
                                  <a:pt x="238798" y="192151"/>
                                </a:lnTo>
                                <a:lnTo>
                                  <a:pt x="247523" y="192151"/>
                                </a:lnTo>
                                <a:lnTo>
                                  <a:pt x="254609" y="184975"/>
                                </a:lnTo>
                                <a:lnTo>
                                  <a:pt x="254609" y="167297"/>
                                </a:lnTo>
                                <a:close/>
                              </a:path>
                              <a:path w="255270" h="308610">
                                <a:moveTo>
                                  <a:pt x="254850" y="207860"/>
                                </a:moveTo>
                                <a:lnTo>
                                  <a:pt x="247777" y="200685"/>
                                </a:lnTo>
                                <a:lnTo>
                                  <a:pt x="230314" y="200685"/>
                                </a:lnTo>
                                <a:lnTo>
                                  <a:pt x="223240" y="207860"/>
                                </a:lnTo>
                                <a:lnTo>
                                  <a:pt x="223240" y="216700"/>
                                </a:lnTo>
                                <a:lnTo>
                                  <a:pt x="223240" y="257568"/>
                                </a:lnTo>
                                <a:lnTo>
                                  <a:pt x="230314" y="264731"/>
                                </a:lnTo>
                                <a:lnTo>
                                  <a:pt x="247777" y="264731"/>
                                </a:lnTo>
                                <a:lnTo>
                                  <a:pt x="254850" y="257568"/>
                                </a:lnTo>
                                <a:lnTo>
                                  <a:pt x="254850" y="207860"/>
                                </a:lnTo>
                                <a:close/>
                              </a:path>
                            </a:pathLst>
                          </a:custGeom>
                          <a:solidFill>
                            <a:srgbClr val="FFFFFF"/>
                          </a:solidFill>
                        </wps:spPr>
                        <wps:bodyPr wrap="square" lIns="0" tIns="0" rIns="0" bIns="0" rtlCol="0">
                          <a:prstTxWarp prst="textNoShape">
                            <a:avLst/>
                          </a:prstTxWarp>
                          <a:noAutofit/>
                        </wps:bodyPr>
                      </wps:wsp>
                      <wps:wsp>
                        <wps:cNvPr id="8" name="Graphic 8"/>
                        <wps:cNvSpPr/>
                        <wps:spPr>
                          <a:xfrm>
                            <a:off x="1984235" y="6481231"/>
                            <a:ext cx="255270" cy="281305"/>
                          </a:xfrm>
                          <a:custGeom>
                            <a:avLst/>
                            <a:gdLst/>
                            <a:ahLst/>
                            <a:cxnLst/>
                            <a:rect l="l" t="t" r="r" b="b"/>
                            <a:pathLst>
                              <a:path w="255270" h="281305">
                                <a:moveTo>
                                  <a:pt x="31623" y="23190"/>
                                </a:moveTo>
                                <a:lnTo>
                                  <a:pt x="24536" y="16014"/>
                                </a:lnTo>
                                <a:lnTo>
                                  <a:pt x="7086" y="16014"/>
                                </a:lnTo>
                                <a:lnTo>
                                  <a:pt x="0" y="23190"/>
                                </a:lnTo>
                                <a:lnTo>
                                  <a:pt x="0" y="40881"/>
                                </a:lnTo>
                                <a:lnTo>
                                  <a:pt x="7086" y="48044"/>
                                </a:lnTo>
                                <a:lnTo>
                                  <a:pt x="15811" y="48044"/>
                                </a:lnTo>
                                <a:lnTo>
                                  <a:pt x="24536" y="48044"/>
                                </a:lnTo>
                                <a:lnTo>
                                  <a:pt x="31623" y="40881"/>
                                </a:lnTo>
                                <a:lnTo>
                                  <a:pt x="31623" y="23190"/>
                                </a:lnTo>
                                <a:close/>
                              </a:path>
                              <a:path w="255270" h="281305">
                                <a:moveTo>
                                  <a:pt x="31851" y="63741"/>
                                </a:moveTo>
                                <a:lnTo>
                                  <a:pt x="24777" y="56565"/>
                                </a:lnTo>
                                <a:lnTo>
                                  <a:pt x="7315" y="56565"/>
                                </a:lnTo>
                                <a:lnTo>
                                  <a:pt x="241" y="63741"/>
                                </a:lnTo>
                                <a:lnTo>
                                  <a:pt x="241" y="72580"/>
                                </a:lnTo>
                                <a:lnTo>
                                  <a:pt x="241" y="113449"/>
                                </a:lnTo>
                                <a:lnTo>
                                  <a:pt x="7315" y="120611"/>
                                </a:lnTo>
                                <a:lnTo>
                                  <a:pt x="24777" y="120611"/>
                                </a:lnTo>
                                <a:lnTo>
                                  <a:pt x="31851" y="113449"/>
                                </a:lnTo>
                                <a:lnTo>
                                  <a:pt x="31851" y="63741"/>
                                </a:lnTo>
                                <a:close/>
                              </a:path>
                              <a:path w="255270" h="281305">
                                <a:moveTo>
                                  <a:pt x="143103" y="183299"/>
                                </a:moveTo>
                                <a:lnTo>
                                  <a:pt x="136017" y="176123"/>
                                </a:lnTo>
                                <a:lnTo>
                                  <a:pt x="118567" y="176123"/>
                                </a:lnTo>
                                <a:lnTo>
                                  <a:pt x="111480" y="183299"/>
                                </a:lnTo>
                                <a:lnTo>
                                  <a:pt x="111480" y="200977"/>
                                </a:lnTo>
                                <a:lnTo>
                                  <a:pt x="118567" y="208153"/>
                                </a:lnTo>
                                <a:lnTo>
                                  <a:pt x="127292" y="208153"/>
                                </a:lnTo>
                                <a:lnTo>
                                  <a:pt x="136017" y="208153"/>
                                </a:lnTo>
                                <a:lnTo>
                                  <a:pt x="143103" y="200977"/>
                                </a:lnTo>
                                <a:lnTo>
                                  <a:pt x="143103" y="183299"/>
                                </a:lnTo>
                                <a:close/>
                              </a:path>
                              <a:path w="255270" h="281305">
                                <a:moveTo>
                                  <a:pt x="143332" y="223862"/>
                                </a:moveTo>
                                <a:lnTo>
                                  <a:pt x="136258" y="216687"/>
                                </a:lnTo>
                                <a:lnTo>
                                  <a:pt x="118795" y="216687"/>
                                </a:lnTo>
                                <a:lnTo>
                                  <a:pt x="111721" y="223862"/>
                                </a:lnTo>
                                <a:lnTo>
                                  <a:pt x="111721" y="232702"/>
                                </a:lnTo>
                                <a:lnTo>
                                  <a:pt x="111721" y="273570"/>
                                </a:lnTo>
                                <a:lnTo>
                                  <a:pt x="118795" y="280733"/>
                                </a:lnTo>
                                <a:lnTo>
                                  <a:pt x="136258" y="280733"/>
                                </a:lnTo>
                                <a:lnTo>
                                  <a:pt x="143332" y="273570"/>
                                </a:lnTo>
                                <a:lnTo>
                                  <a:pt x="143332" y="223862"/>
                                </a:lnTo>
                                <a:close/>
                              </a:path>
                              <a:path w="255270" h="281305">
                                <a:moveTo>
                                  <a:pt x="254609" y="7175"/>
                                </a:moveTo>
                                <a:lnTo>
                                  <a:pt x="247523" y="0"/>
                                </a:lnTo>
                                <a:lnTo>
                                  <a:pt x="230060" y="0"/>
                                </a:lnTo>
                                <a:lnTo>
                                  <a:pt x="222986" y="7175"/>
                                </a:lnTo>
                                <a:lnTo>
                                  <a:pt x="222986" y="24866"/>
                                </a:lnTo>
                                <a:lnTo>
                                  <a:pt x="230060" y="32029"/>
                                </a:lnTo>
                                <a:lnTo>
                                  <a:pt x="238798" y="32029"/>
                                </a:lnTo>
                                <a:lnTo>
                                  <a:pt x="247523" y="32029"/>
                                </a:lnTo>
                                <a:lnTo>
                                  <a:pt x="254609" y="24866"/>
                                </a:lnTo>
                                <a:lnTo>
                                  <a:pt x="254609" y="7175"/>
                                </a:lnTo>
                                <a:close/>
                              </a:path>
                              <a:path w="255270" h="281305">
                                <a:moveTo>
                                  <a:pt x="254838" y="47726"/>
                                </a:moveTo>
                                <a:lnTo>
                                  <a:pt x="247751" y="40551"/>
                                </a:lnTo>
                                <a:lnTo>
                                  <a:pt x="230289" y="40551"/>
                                </a:lnTo>
                                <a:lnTo>
                                  <a:pt x="223215" y="47726"/>
                                </a:lnTo>
                                <a:lnTo>
                                  <a:pt x="223215" y="56565"/>
                                </a:lnTo>
                                <a:lnTo>
                                  <a:pt x="223215" y="189344"/>
                                </a:lnTo>
                                <a:lnTo>
                                  <a:pt x="230289" y="196507"/>
                                </a:lnTo>
                                <a:lnTo>
                                  <a:pt x="247751" y="196507"/>
                                </a:lnTo>
                                <a:lnTo>
                                  <a:pt x="254838" y="189344"/>
                                </a:lnTo>
                                <a:lnTo>
                                  <a:pt x="254838" y="47726"/>
                                </a:lnTo>
                                <a:close/>
                              </a:path>
                            </a:pathLst>
                          </a:custGeom>
                          <a:solidFill>
                            <a:srgbClr val="BDF03B"/>
                          </a:solidFill>
                        </wps:spPr>
                        <wps:bodyPr wrap="square" lIns="0" tIns="0" rIns="0" bIns="0" rtlCol="0">
                          <a:prstTxWarp prst="textNoShape">
                            <a:avLst/>
                          </a:prstTxWarp>
                          <a:noAutofit/>
                        </wps:bodyPr>
                      </wps:wsp>
                      <wps:wsp>
                        <wps:cNvPr id="9" name="Graphic 9"/>
                        <wps:cNvSpPr/>
                        <wps:spPr>
                          <a:xfrm>
                            <a:off x="3077760" y="6500548"/>
                            <a:ext cx="58419" cy="195580"/>
                          </a:xfrm>
                          <a:custGeom>
                            <a:avLst/>
                            <a:gdLst/>
                            <a:ahLst/>
                            <a:cxnLst/>
                            <a:rect l="l" t="t" r="r" b="b"/>
                            <a:pathLst>
                              <a:path w="58419" h="195580">
                                <a:moveTo>
                                  <a:pt x="55892" y="0"/>
                                </a:moveTo>
                                <a:lnTo>
                                  <a:pt x="26149" y="0"/>
                                </a:lnTo>
                                <a:lnTo>
                                  <a:pt x="23761" y="698"/>
                                </a:lnTo>
                                <a:lnTo>
                                  <a:pt x="698" y="10922"/>
                                </a:lnTo>
                                <a:lnTo>
                                  <a:pt x="0" y="12014"/>
                                </a:lnTo>
                                <a:lnTo>
                                  <a:pt x="698" y="35433"/>
                                </a:lnTo>
                                <a:lnTo>
                                  <a:pt x="1384" y="36296"/>
                                </a:lnTo>
                                <a:lnTo>
                                  <a:pt x="2768" y="36296"/>
                                </a:lnTo>
                                <a:lnTo>
                                  <a:pt x="24765" y="32004"/>
                                </a:lnTo>
                                <a:lnTo>
                                  <a:pt x="25374" y="32943"/>
                                </a:lnTo>
                                <a:lnTo>
                                  <a:pt x="25374" y="193433"/>
                                </a:lnTo>
                                <a:lnTo>
                                  <a:pt x="26060" y="194754"/>
                                </a:lnTo>
                                <a:lnTo>
                                  <a:pt x="27368" y="195465"/>
                                </a:lnTo>
                                <a:lnTo>
                                  <a:pt x="55892" y="195465"/>
                                </a:lnTo>
                                <a:lnTo>
                                  <a:pt x="56515" y="195224"/>
                                </a:lnTo>
                                <a:lnTo>
                                  <a:pt x="57594" y="194132"/>
                                </a:lnTo>
                                <a:lnTo>
                                  <a:pt x="57899" y="193433"/>
                                </a:lnTo>
                                <a:lnTo>
                                  <a:pt x="57899" y="2032"/>
                                </a:lnTo>
                                <a:lnTo>
                                  <a:pt x="57594" y="1397"/>
                                </a:lnTo>
                                <a:lnTo>
                                  <a:pt x="56515" y="304"/>
                                </a:lnTo>
                                <a:lnTo>
                                  <a:pt x="55892" y="0"/>
                                </a:lnTo>
                                <a:close/>
                              </a:path>
                            </a:pathLst>
                          </a:custGeom>
                          <a:solidFill>
                            <a:srgbClr val="0E3AF0"/>
                          </a:solidFill>
                        </wps:spPr>
                        <wps:bodyPr wrap="square" lIns="0" tIns="0" rIns="0" bIns="0" rtlCol="0">
                          <a:prstTxWarp prst="textNoShape">
                            <a:avLst/>
                          </a:prstTxWarp>
                          <a:noAutofit/>
                        </wps:bodyPr>
                      </wps:wsp>
                      <pic:pic xmlns:pic="http://schemas.openxmlformats.org/drawingml/2006/picture">
                        <pic:nvPicPr>
                          <pic:cNvPr id="10" name="Image 10"/>
                          <pic:cNvPicPr/>
                        </pic:nvPicPr>
                        <pic:blipFill>
                          <a:blip r:embed="rId14" cstate="print"/>
                          <a:stretch>
                            <a:fillRect/>
                          </a:stretch>
                        </pic:blipFill>
                        <pic:spPr>
                          <a:xfrm>
                            <a:off x="2550241" y="6530948"/>
                            <a:ext cx="117030" cy="162890"/>
                          </a:xfrm>
                          <a:prstGeom prst="rect">
                            <a:avLst/>
                          </a:prstGeom>
                        </pic:spPr>
                      </pic:pic>
                      <pic:pic xmlns:pic="http://schemas.openxmlformats.org/drawingml/2006/picture">
                        <pic:nvPicPr>
                          <pic:cNvPr id="11" name="Image 11"/>
                          <pic:cNvPicPr/>
                        </pic:nvPicPr>
                        <pic:blipFill>
                          <a:blip r:embed="rId15" cstate="print"/>
                          <a:stretch>
                            <a:fillRect/>
                          </a:stretch>
                        </pic:blipFill>
                        <pic:spPr>
                          <a:xfrm>
                            <a:off x="2432378" y="6530952"/>
                            <a:ext cx="98323" cy="162890"/>
                          </a:xfrm>
                          <a:prstGeom prst="rect">
                            <a:avLst/>
                          </a:prstGeom>
                        </pic:spPr>
                      </pic:pic>
                      <pic:pic xmlns:pic="http://schemas.openxmlformats.org/drawingml/2006/picture">
                        <pic:nvPicPr>
                          <pic:cNvPr id="12" name="Image 12"/>
                          <pic:cNvPicPr/>
                        </pic:nvPicPr>
                        <pic:blipFill>
                          <a:blip r:embed="rId16" cstate="print"/>
                          <a:stretch>
                            <a:fillRect/>
                          </a:stretch>
                        </pic:blipFill>
                        <pic:spPr>
                          <a:xfrm>
                            <a:off x="2689833" y="6530952"/>
                            <a:ext cx="98323" cy="162890"/>
                          </a:xfrm>
                          <a:prstGeom prst="rect">
                            <a:avLst/>
                          </a:prstGeom>
                        </pic:spPr>
                      </pic:pic>
                      <pic:pic xmlns:pic="http://schemas.openxmlformats.org/drawingml/2006/picture">
                        <pic:nvPicPr>
                          <pic:cNvPr id="13" name="Image 13"/>
                          <pic:cNvPicPr/>
                        </pic:nvPicPr>
                        <pic:blipFill>
                          <a:blip r:embed="rId17" cstate="print"/>
                          <a:stretch>
                            <a:fillRect/>
                          </a:stretch>
                        </pic:blipFill>
                        <pic:spPr>
                          <a:xfrm>
                            <a:off x="2813488" y="6530944"/>
                            <a:ext cx="232187" cy="162894"/>
                          </a:xfrm>
                          <a:prstGeom prst="rect">
                            <a:avLst/>
                          </a:prstGeom>
                        </pic:spPr>
                      </pic:pic>
                    </wpg:wgp>
                  </a:graphicData>
                </a:graphic>
              </wp:anchor>
            </w:drawing>
          </mc:Choice>
          <mc:Fallback>
            <w:pict>
              <v:group w14:anchorId="5352E3C1" id="Group 1" o:spid="_x0000_s1026" style="position:absolute;margin-left:.05pt;margin-top:47.2pt;width:595.25pt;height:794.75pt;z-index:-16510464;mso-wrap-distance-left:0;mso-wrap-distance-right:0;mso-position-horizontal-relative:page;mso-position-vertical-relative:page" coordsize="75596,10093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hk7pRl4YAABMfwAADgAAAGRycy9lMm9Eb2MueG1s7J3r&#10;b1vHlcC/L7D/A6HPbXzfDyFOUcd1EKDoBtss9jNNURZRSeSSdOT89/2dmTl3hpE45yaWs+6uCzRD&#10;WUfDM+f9mnu//tOHu9vFT+v9YbO9f3lRflVcLNb3q+3V5v7dy4v/+vHNH4eLxeG4vL9a3m7v1y8v&#10;fl4fLv70zb//29cPu8t1tb3Z3l6t9ws2uT9cPuxeXtwcj7vLFy8Oq5v13fLw1Xa3vueX19v93fLI&#10;j/t3L672ywd2v7t9URVF9+Jhu7/a7ber9eHAv772v7z4xu1/fb1eHf/j+vqwPi5uX16A29H9d+/+&#10;+1b+++Kbr5eX7/bL3c1mFdBY/gYs7pabe7502ur18rhcvN9vHm11t1ntt4ft9fGr1fbuxfb6erNa&#10;uzNwmrL4xWm+22/f79xZ3l0+vNtNZIK0v6DTb9529befvtvv/r77Ye+x5+Nft6t/HKDLi4fdu8v0&#10;9/Lzuwj84Xp/J3/EIRYfHEV/nii6/nBcrPjHvm3Hrm8vFit+VxbFWNdV64m+uoEzj/5wdfMX609f&#10;LC/9VzsEJ4R2m9Ul/w9E4tMjItnCxF8d3+/XF2GTu1l73C33/3i/+yP83C2Pm7eb283xZyebcE6Q&#10;uv/ph81K6Cs/QM8f9ovN1cuL6mJxv7xDJb6/W75bL/jxan1YIZrfbtGnxcb96+b29v3huGff7f3i&#10;YXO8WdSLm+37w/rwh8VywVfevb/n6/7gf7dZbe8Pi/36dnlcXy2O28XxZg3Q/XF9f/xKqK4YCD7C&#10;4Ufovb3d7N7wpcJX+RwIAVa/ELgnaOmF+fV29f6O7/Pa6XAB98PNZne4WOwv13dv1xx+//1ViVBg&#10;GY5QYLff3B+9VHDY9XF1I99/DR7/iQILosvL6RcO6YinHOEQxPdJiez7qu4Gv3sqlkWDPRCxHOuq&#10;qMdRICbRWl7u9ofjd+vt3UI+gDCIwM/l5fKnvx4CSgoSCOmxcOiBlCc2H/5lBLI+FchaCCLUFZH9&#10;HAQGDfnEAlOXVVmUCKYYq6ZvToUG81XXhYits2VjhcV+dqF52OEHD6p3/PRI836Vqf/7zXK3Rm5l&#10;22h6GuX0d8HxuZMGGPEFcF5+OqNXDScfit6RqTqlUTMURTt6EvV9W9fO2CdqtcKciVqlqoTXvPJK&#10;hXrd6KfVh3v9KMonDvzWOfAjdgSFvFjgwN/6r8fwyt/JpvJx8fDyQjG5wQl5ROS3d9jWH7cO7ii+&#10;p+mHoevcSfpibBu1AhHu9j6Fr6sBa+Hgu7EfK2dXOJ5C6bpzu1ddWY9enLqxaEoXbpyHLru2gHZI&#10;VzdU7dAF4dI9dfV7l11fDqiEQPdl3TtGnN27rLq29BzrumIo9Zy6p65+73boy7B1gx70WUSqPuBc&#10;1X3vjMZZLALhmrEHc29u9Yt1DYerqpLz+8P145BHt+y6vsN6OcL1Y69aqXvqGphSd2NJVCrQ49Dy&#10;hzlMON3QesL1Bfx0mnL2gHWFPPm9+6KrmjzlUuHjDFWeJil0Kqp6utXt9rD2RxEd+Chd6HqES4l+&#10;Theqsa0ktBNCtkMDTbOELNuqCixtmhpBz0Gn0l0NHTY5C121fR2Eq6yaOk9IFdi2KzpkN7ex37Md&#10;hrrN71mWUED1oG8bNXvKHF1Vd6PAQovRoFzR1UPQ3bYdWkNgh6Il3HFc4XhFHpMaMdW9+3Ys8jYn&#10;EcFuaLomrwwpdCpPSotnFdiyriZ0zglsop3t2LTIbo73VVergW3F6OclBXs1wkche9uR8hgC24zt&#10;EISrxh7lhWvAOHgv0sBPLHMObb9rg0NoDLEKdrvphrbMk6IsxxaX4Q5Xd4RBWQzAtoYXnhRlP+Sl&#10;hNi76AIp+qGvDTI3SLc39SKtlmsasAaeci1OpM/7X8Sj6YIOFzAoz8JUuquyrOdDp6L6KXQByRqm&#10;cGCOLrS4TINJWKDOm6C26cVi5ESwKseq8PEDEWBf5PdOxYWcDPeZ27skMAphT9PXPZKTg/ZyJWCj&#10;gbIqQ4G7N/AtMX3e7Yk6GlaE02lsgv/rDRGsMPW1d5JtA8nzmFRNWxTB5rRdNeSVuBoa3FhQyxri&#10;ZSlXjxWk9tA9cdJsx9AOIzqf3TtRnRNZfUZlIDL3yPeQv1fkzylDVRO7ejvRt0NlWcMYeffEEK3u&#10;rujrGnx9iXJ5a0hc0E8JkULpGoLTIId9W7SGM9Ywpu+bAXnMqUEjmUqgR98KOnOhU+opps/gtyd0&#10;iCGGyT6cYw/RIgmRk8WuHslfsugnXh6dwBRloQnYK90bM26QBjGpW29UupJwNm9UUt3Hqhgugi/H&#10;UHmNw7dZqaUarJHIO+97gnP13i3HeHHzY9D5oSTUzFIuOV1XVE1n0LlohHEuLEUjhjzKGMoh0KKr&#10;K2FQDu+U4zAIA5qDJoJocI8Ok6ZBoPLQUXU6DLgRzCSKdiLZn0J12mbA/Afkz6lOTTqqRr+uCTqz&#10;h00I2Va1yEKOkFVfUknwAkucRZacha5GyYddVFgUFWWRHHQiXEhWaeQ8hF9VqEdJvcKwyGo4pdpH&#10;7SeHxgSKif0VGA9VY+R05TiOlIM8NUAk74wpYFN3CpTuitKA7inOhWgdvTSsQyKyLaG1Edql0Kn8&#10;fRIBL8FdRfCcgDc4tpActYXkD1l+JiE+sVtvsFR8Q6j94KV6JCwrKzW9Li/gTdc3U0NBSaNrCAsI&#10;qUJpsAGVar46VHVZ59VYpbZCiQ1+TqBjieZkz4euaFpHzaKxMlzORxgoAk60TG6c3Rtj0zbe90Hp&#10;2op7EXCl3ViUYx5vEhAtqxJUUYbNYpIKOFgZnieFTqVVef2coVJDAXfKd8+pQ2LBGyGqIbJd19Te&#10;rjQojxWbSo3DR7K4ldoI8qUeEqxQ3bWdURFTOSTnIHfMcshbzZK0ckpyldy6BhVDeUPNuy67YqKd&#10;QukaoKN4Y21bSyFH+gbextZor2kaumFUOvN3hvrSQ6EW7FRHKguzgx+Jk42koUYpm7A3HDT6AIl4&#10;N1LhzSvxCXQiq0rnZ1GGUGPrCXpJfb09PqsMyLTCV9Q4DF/fUWfzwtVT6DcyXnShDM2aHvabVYCe&#10;2NqxVHo1U99QSaNrEMVysrTYLmxtVh+0UzN0dJjmQBK2jRjbnC8ri74MfVC651YmmgRrfTXiV7N7&#10;k0MVWAMRb5KpmjJoDhMMGibeQ2OjKCvloEUEleOEJ1Pir/TV1dP5BDqRJ4V6ToFtaA9MvvicwNJD&#10;oRvgNb8nX8zrW0IatLOYcgFFX1d/2KrrpEzgrErTFIYbrLwd9jYIvcizNBEAjIpVTMTGMxbkMKkZ&#10;BzIK60G8ywE5yNODBMNtWlWjVVFH1YkU5XQ1tpZBkJxQEZ3jST00tX3DPSVhEkMlg5EwVpSPQqKL&#10;9ab4mMWEFscYakkNZVjD6BAZ17R/HA9RBSMWSKWJPjQxdY4mieo0UMRoNaTQqR6ohD6HomndlNBE&#10;+owe+bOKRtgTInsMkNXco+lPcKACEP2Ooq+rKlo1ymiRCBfaYLhv/EgfWFrTQ/QzJ2f7ywRVdIvc&#10;3tVY1EbFt+yIk31GgkPDkWRZqiFYXhkUimDUaolW+LlJIzFn2W9PTIgUqo18oRw77TDUEgnmvQIG&#10;oVJ1p847xQ3KN10D/5x/DNwumPLI4l1XQmQPTe3eCEkZAcGdemi7wobaTFI9dowfZTFJoVMd0NM9&#10;h5JpPN3QqJgxKzMNQxAjkzFm0a9arI539Ih4bfQYmdOiVukJ6Y1izlolNpnwgGplFhN6eeJMRYGl&#10;jmOEX6oQVGgms6Mk19ULVkhcMPK/wp2S7Rt8ZwqaqN6Tom1E5XKkwNkVmhQRRFuaM+CgNeXrK6NM&#10;lSSflOmtqR0moyhJO7xRC0srke4ofESZpnuK0ImoKkMe6QIWd5oh43M6pXbY3m6udCb2sH/39tvb&#10;/eKnJeNor16/evPqTSB3AsZcss7Oyae326ufmfl9YNbu5cXhf94vZcD49vt7RvsQiaN+2OuHt/ph&#10;f7z9duvm1t0wD3OoP3747+V+F0ZSj0yz/m2rE36PJlM9rPzl/fbP74/b640bW40YMbYqPzBt6Kf9&#10;PvnYIYbPTzzr2KEr7gkOjCbaY4c4BSl4i17SzyVscuHg8lKHejsaDDLJ4OYzES2xKIE5Ohic8lUH&#10;eT/J9OGEC+OHioqwIgYk3iYI3JTsB2QjjIqrh6XsR3vca0zeFZREN4RljlRDlY+ay4qiaSg31JI8&#10;5awHoTBm19vdvjaaOLSTcHYei7JmoiK/ddnQTPUVQ3y7Va0pxrEOxSiJhDTgU4rpGihXtPSF/N40&#10;tq3ggqY6yZKjXlsyGp7Fe+wanJGXSgZjDWCmXQJf8I1GSDQwuR5qNSPJbN7i4abIvBwaJZ1Jo3tI&#10;YEFhwUMzime4ZiI96gEemlIqVb2cjFA50JHaEpdhSFTHGcMALoVcjpzdmwiLMR6HCYFzZ8yKcPWE&#10;gNlD01s1Ul6q93JPwLl9cV75U7ZVTWvFQ4+cIV+jaWD26Ovb3H+hBJQ9ZcP8oIZCLTOWeZ1E/Fqi&#10;JZdvDO1o7A39yAoddEMIP+YNCQVw1UlQopuexZs8iTTT7z0QARjQBFkBkxZeGjWxSnQh6GQL5nl6&#10;040k9XaYyJiY0T5knJ1RIgdNFGdFUOQefaA31htVy9KEOoOwRLhDLQ+XlIdGrIJV6yG4Id+UhoUQ&#10;bm+6YAYvpZIcZg4HUjOj2D+2fUhiqVfjbbNo9zSWvS6MKL9RW+wYQwrACLdRlcCfh2iVhmltBO4y&#10;GxJMYEEdzZjjqtjPiwixJxPh+SNS49C9y5oB9rzekEKEEQPogYfNQwurHRcx3Mzu5Q0PAbk3aUTP&#10;bbjYdLZeMIRhMliPmc/rY0CBBJmcI8vuaVc6AlbGG9GFfqYcTYRgSEmGYXJ+JqExHeDSqIUk/KMV&#10;JMY4t3ciGxgP0+5FucNxtIYFjiKN8tKYymMStYWpup6ZvCzeURHLgWaQka9FHacIRe0i75US+1GO&#10;Uk3S4FpjLV01Wp2ME60P2k55HeB2gFo+ZiMI1gxkolklpIIuBjLRZmPrae/lkUkcgpsJMybOEm8D&#10;Iih8XoMTV0YQQ3yeB6csrH4SZ0NDPy8CiROmiI80GuDRw0uZzBqXS8IHhiYlrMnKYxKbkArQBs4b&#10;liTwkYPiafO7x6iKMW8SwvzuacjWNPyUF4I0HqTVbDWTToJNWj2Gh0gjWVCR2D1nkJIwuWJ8jegm&#10;C57E4CBOwSe/exLg0/cpLeuYZA/UldHcPDJJasKdCtoteWSStKfq6HJQf8pRhu6DplS0uGrGBfPg&#10;MV1jfJNBrbyIUXybcsGKgZ3mV2SaEmSVlhNL81jyAmn/5U7LkGjMksmuSkMQ0hwcuzM2Ro0yTfCp&#10;mZPt5amfVg+AZ/Q7z9y0MkFdpOws+ic1D6mjIA9Z+pAkcC83ZIgyJGC516T+Av4N9ySz+z9Vr1G/&#10;9zxFxTfufwGJL0XF5NkeWul88AXD8BgFsurToqJjYICxi4oUHWpNMZgFJnlxChiriuQRlBV9UZHa&#10;OZelAm9+95qiYkJJMSDyVEWxHPEOPkNQ/3a2oMhVmpCm0DVVaBVnXUM4J6bG57ESquWjM3r1oV5E&#10;/8o/7+NsitLi+vy+RCJGwFozEuF1m4TNmAaQoogmSrTv8y6KcDPUt6gsG6NfPk+i60Kol7UV06ZE&#10;trUxSBixrejrG8NykQw1UzqGhY70xbrRq8yinDAOS2clBFEk6ERTZcluTXN7EjZXM81DRylG1s1u&#10;oLj9UF6z98bOS74QCmYW3nWBm/VCV9s0kSxKG2Y2uVEOxMhjYnOSSQWI6KDnCAllp1CxmCF/2BYJ&#10;JYQmcyQ77s3InKUwCd6EF6YqRprYSp6Qe4b1SDhpmqVESGx7x3z+JH+mIY2S/UtdfJ4AovhL/ec3&#10;uvWXAMIMINDt0wDCRbCzAwhJP2CpUx2ZpqaUIpYtBhCVlPBxGvLUGCqOzHEEy/e7BxCKCQFEQOSp&#10;AIKSFG5YLAH2ekp3zsUQ1D5CjZEJRKNO0nN6v7EJ6p1sioCGI7r6sCQULWkuYqNzidP03XTHCqtS&#10;TjU7hAM2cCTAjJ0jbUsb5Qj8FB0eGYv46Ju5fJaeovCZSjLMC+Q7z2jt7UATKynnaRyh72vDSq/y&#10;ERbKZV09tydQPLGRKCsolVy54pAVDUWWShtVnCysJKAhdLCBsQWBwjOwiMAn7FACfDS7ibJ1hpGY&#10;USPXc9we6MB7XWVgyCiu+sknFzqYsNxI0dnIBAs9pK6e2xGWOqMRP0ccyNaM8LnnaqsXfBs20mEG&#10;7ERhG9+nuaHnfwZmU8ZzWsUYFLPLXvzPM5uitYPmmo7R3aeAF2ahbVgqqKEtmGKhh9RVma2wPL/G&#10;SmmmfUue+2MY/ogwxSZplOdMAd8dKDEHmEQ7GFAbjWECfooWH81wCpPUurwdZeZmSvPOsZzcgDu4&#10;we5yk8Wo8mHIwl0uCn42NBXkUCpIcVGG6+oZT94zQbdySyfLIOnzKSZyEdbAmyieoznvMgM6ockM&#10;6ITiM/BOoJ+iyXMKgAiYofEJ+9XvK1d0Ve5M9LYAJzYm36+b6aqbTrC0kIwKbcJx7ooY81W4TmX4&#10;DODI7xnAkYEzcI7ATxDjOXittxdgtZSu8vYdbnNXP6gBl4DyIQ4EZwhhPjQTLkHFUlyU47pOnJ+g&#10;KbUaPTJMg0Lz3E3zHlzE+yTNUgx0DZhEmsyBTu6LzMAkQp/wRzF4TgHg6YxTJJwx9sp///isnAtM&#10;2D8HeOJQiogeVNdHzKcVbEy1JbwfuSCTT+4SnHFOVKTyPiSyfg50ZOYMRCLwU/T4aMbT+5XTeYdG&#10;O0/Jco7zpCsU6ycHaFS26YgzCDcbWmY7Q8hBe3rCRZmuq2c+owsTNLOQk4dSKF0DdIIJ5UWj0C6z&#10;AqF4yfyCCZ3QZAZ0QvEZeCfQT9HkOQSAUrtjEYMsTE0aph8BkIcGuOQsbV4puXWdyF7zFIi50DIB&#10;8gQuuqeuKgARmlmNqd6gULo+hua2qH9+99keEoI74c3IwOQQdU9dw94JTWZAu+fseJrMwCSBTvmj&#10;GDwSAM706y+efOkRy1sfnnpjwtM9YqKZ0xKv6wbOLvHSGZGHaTgZYB5P5yOfLvGSH8mtW+9i/zdL&#10;vAGRfImXUc+pGHreiWiJl2aP8ZCYWGY1QYPlSBBQJdHVq6uHkwdDapyrv9fVw01fLU+UM/LCqcBr&#10;w8b6rg0bK7Y2uhE25YEe6ZGdeLK6m2Wx1h67mjmYOW7CybcM6an0KjK6BjpzT3kmqD58NUVBN9NV&#10;bXIoVzGyqD5NIXQ9hWQclYuf2UAPR+AxlYq18Rgs5yjdsWYAJ7VaG4sI/BQZPprRUvkJ1xGY+Y3D&#10;pOe0WVL/MFLPcBq2LEtCyb517n0OdImSeCqmuCgHdfWclMpPgKbnPFqTYxET3j5gPhFOht3C5fMZ&#10;0JEmc/aOFJ+Dd4Q+4Y/S4jkEgCF7R3QZD56ew5gRAJTMwzMeZwyeIgAMlc+H5t6D1+QTXPSwuk4C&#10;MEFTxjVud0hGqHszmWjWDiLePLvNaAFJhURpMgOaLE8pPgOTBDrlj9LiowUgSQqTatM59icpoWFo&#10;ycHILyQZMABjapd8vx5P12C9I6xdRpN8NGBgF+iSJHAGcMwBZwDHpG4GzhH4CWI8B6+HcJGVLGYa&#10;Vs0wm+f9Oh5SzDHTaG74+eLCDGCSv+BdU0SU27oq1ydgO77AcOjO8rgTI5RDRhRprgvwCMisOxMv&#10;H+gxB5pkLhB7DiYR+imKPGL9b8r8Xr1+U9Svwhm/DPeYwz2I82nm5yLG2Zkfw3+9PGNejCDCxZ1p&#10;lznGzM8/Fc+/EWpktE0t5e+e+AVEGO3htpXg8VTexy9CUKR4njUcvOnGmwKFVI3WNWg2t/S8fbGe&#10;aii/FzIyt2tcmQ0BJG/XymdxuiPPOjDde3hsAm7eGvDg7QYOzxmgcRaEODCPa8UDCHxhjRDduPcf&#10;YbleaR2t4omPgWBc47euvDKhELjA7Vgjz4vCgkSZwLxeKuRavBXIuLJDGS1ccmZ42Xq+JY2CMM4+&#10;gxoRmLG8/EWgBInaqF3js8LhpLmYa55Emv1SbZ7H/P8fmu2UNwv+K70dUZ7x4V2Jf1+nH+P8nN6P&#10;SOdm9WlfqMlgIdf3gr3nMRI8sEPUIbpDUjR3V9W9IZGZrKm2qP5wt///9lZNmSQ9kRtXi/uc5Aa/&#10;9KnlhleyccU1hFHIjX90YJQbrhZJm/KL2ExvB5YnJ56IjfNmn5PY4O4/tdjw1GweQPdFbOa/VFoe&#10;NXMiNq68+zmJDRMDn1ps6MAxgRvFxpcQorWRAoM8K2syNxrUPZ+Xcq8m55Xt7pXS7/xbduWd8OnP&#10;7vl7l+tqe7O9vVrvv/knAAAA//8DAFBLAwQKAAAAAAAAACEAoWwuCbEEBACxBAQAFQAAAGRycy9t&#10;ZWRpYS9pbWFnZTEuanBlZ//Y/+AAEEpGSUYAAQEBAGAAYAAA/9sAQwADAgIDAgIDAwMDBAMDBAUI&#10;BQUEBAUKBwcGCAwKDAwLCgsLDQ4SEA0OEQ4LCxAWEBETFBUVFQwPFxgWFBgSFBUU/9sAQwEDBAQF&#10;BAUJBQUJFA0LDRQUFBQUFBQUFBQUFBQUFBQUFBQUFBQUFBQUFBQUFBQUFBQUFBQUFBQUFBQUFBQU&#10;FBQU/8AAEQgL7QmtAwEiAAIRAQMRAf/EAB8AAAEFAQEBAQEBAAAAAAAAAAABAgMEBQYHCAkKC//E&#10;ALUQAAIBAwMCBAMFBQQEAAABfQECAwAEEQUSITFBBhNRYQcicRQygZGhCCNCscEVUtHwJDNicoIJ&#10;ChYXGBkaJSYnKCkqNDU2Nzg5OkNERUZHSElKU1RVVldYWVpjZGVmZ2hpanN0dXZ3eHl6g4SFhoeI&#10;iYqSk5SVlpeYmZqio6Slpqeoqaqys7S1tre4ubrCw8TFxsfIycrS09TV1tfY2drh4uPk5ebn6Onq&#10;8fLz9PX29/j5+v/EAB8BAAMBAQEBAQEBAQEAAAAAAAABAgMEBQYHCAkKC//EALURAAIBAgQEAwQH&#10;BQQEAAECdwABAgMRBAUhMQYSQVEHYXETIjKBCBRCkaGxwQkjM1LwFWJy0QoWJDThJfEXGBkaJico&#10;KSo1Njc4OTpDREVGR0hJSlNUVVZXWFlaY2RlZmdoaWpzdHV2d3h5eoKDhIWGh4iJipKTlJWWl5iZ&#10;mqKjpKWmp6ipqrKztLW2t7i5usLDxMXGx8jJytLT1NXW19jZ2uLj5OXm5+jp6vLz9PX29/j5+v/a&#10;AAwDAQACEQMRAD8A/SCiiivly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60ZxW&#10;D4u8Z2HhG2BnPnXTDMVsh5f6n+Ee549K56+IpYWm61aXLFbtibUVdm3NPFbQNNLKIIl5LsQAPck9&#10;K4XXfjBpWnM8VgjalMvAYErEP+BHr+Ax715h4l8Yal4qm3Xc2IASY7eM4jX8O59zzWHX5ZmXGFWb&#10;dPAR5Y/zPV/JbL53ZxTxD2idpqXxa8QX2RBLHZRZ4WGLJ/Ns/pisG58W61dtul1W9J9BOygfhnFZ&#10;NFfE1syxuId6taT+b/Ro5nUk92aI8RaqCCNUvAR0Pntx+tXrPx74gsTmPVrl/wDrs3mD8mzWBRWE&#10;MZiab5oVZJ/4n/mJSa2Z6PpHxpv4HCahaRXSf89I8xv/AFB/ACvQfDvjzR/EuEtbkR3DD/j2nG1/&#10;wHQn6E1870qkqwKnDA5B9K+nwPFWYYRpVX7SPZ7/AH/53No15x31PqeivGvBnxXudMZLTV911ZnA&#10;WcnMkY98/eH617BaXcV9bx3FtMk8Ei7hKhyrfT+Vfq+WZvhs1p81B+8t4vdf5rzX4HdCpGa0JaKK&#10;K9o0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jpTZHWJGd2CIoJZmOAB6knpXlXjT4tOxls9DJRASrXmDn3CZ/8AQj+Hv5OY5nhsrpe0&#10;xD32S3fp/m9EROagrs7/AF7xfpfhlB9uuVWQ8rDEN8h/D+przzWPjXcSl00yySEdBLc/MxH0HA/M&#10;15rPNJPK0ksjSSOdzO5ySaZX5RjuLMdim44d+zj5av73+iRwyrye2h0d78QvEN87FtTlQHp5GI8f&#10;ioB/Ws0+I9WZiW1S8Zj1zcvn+dZ1FfK1Mbiqr5qlWTf+J/5mDlJ7s1IfFOs2xJj1a9X6zt/jW3p3&#10;xV8QWDKHukvE7ieIN+owa5CitKWY4yg70q0l/wBvP/Nr8Bqclsz2PQ/jNY3bLHqdvJZP082L50P4&#10;dQPpmu/sr621G1S4tZ47iJukiOGB+mK+Xa1NC8SX/hu7E9hO8J/ijPKyf7w6H69a+zy/jDEUmoY2&#10;PPHutJL9H+DOiGIa+LU+lKK5TwV8QLPxXH5T4t9RQfNA3RvdT/TqPeurr9VwuKo42kq2HlzRf9a9&#10;n5HcpKSugooorrG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D&#10;GeelGcf/AFqgv72LTLK4uriTyoYVLOx68DNTKShFyk7JAYnjbxhB4Q03zSBJey8QRkdT3Y+w/wDr&#10;V4FqWpXOr3s11dTGaeRsszHP4e306dhirnibxBP4m1me/n3Lu+WOP/nmgPC/4++TWVX4Ln2czzWu&#10;1F2pR+Fd/N+b/BfM8urU535BRUtpALm7hhaRYlkdUMjdFycZP0r6af4O+Fm0j7H9gCyeXgXWT5ob&#10;H3s+vHTp7YpZNw/is7VSWHlFcnd7t3stPTd6Cp0nUvY+YKK7bXfhfPpejz6nY6rYa3aWuPtBsZd7&#10;xZ4BIGePx4yT0zWH4N8OjxX4lsNKaX7Olw5DOOqgKWYD3wvFeZUy3F0q8MNOFpzty6qzu7KzTa38&#10;+jJ5GmkzFor3fx58F9EsPCt9e6b5ltd2cTTFpJSyyKoywIPQ8HpjmvENPsJ9VvoLS2hM1zcMqJGp&#10;xkk4Fdea5Li8orxw+IScpK65Xe+trbLW+n5FTpyg7Mr0V7D4P+C9kuvCLWdWsL2SFS82mWs+XB4x&#10;vHBA5549PWr3xk+HmiaP4Y/tTT7dLCeGVUKxk4lDHGMZ6jOfoDXp/wCquYRwNTHVLRUL3i371lvt&#10;dK3Zu/kutexlyuTPEM45rrfAfjmbwneiGd3m0yUjzIwc7D/fHv7d65KivmcLiq2CrRr0JWkv617r&#10;uZRk4u6PqWCeO7hjmikEsTqGV1OVbPcGn15P8IfFzRudEumyj/NbM/8ACepX8eo98+tesV/QOVZj&#10;TzPCxxENHs12fVf5eR6sJqceZBRRRXrlhRRRQAUUUUAFFFFABRRRQAUUUUAFFFFABRRRQAUUUUAF&#10;FFFABRRRQAUUUUAFFFFABRRRQAUUUUAFFFFABRRRQAUUUUAFFFFABRRRQAUUUUAFFFFABRRRQAUU&#10;UUAFFFFABRRRQAUUUUAFFFFABRRRQAUUUUAFFFFABRRRQAUUUUAFFFFABRRRQAUUUUAFFFFABRRR&#10;QAUUUUAFFFFABRRRQAUUUUAFFFFABRRRQAUUUUAFFFFABRRRQAUUUUAFFFFABRRR+v1oAKOtc74m&#10;8eaX4X3Rzym4uuot4eXH+8f4R9f1ry3XvivrOqs6WrjTbc8BYD+8I9d56fUYr5rMeIcDlzcJy5p/&#10;yx1fz6L8/IynVjDQ9vur23skD3U8MCdN0zqo/M1jT+PPD1s5V9XtyR/zzYv/ACzXz1cXMt3KZZ5p&#10;J5W6vKxZvzNRV8VW41rN/uaKS822/wALI53iX0R9Cp8RfDjtt/tWP/vhv/ia0bPxNpGo4FtqdtMx&#10;4CJKNx9sda+aaKyhxpik/wB5Si15Nr/MlYmXVH1RwVBXvRXzdpHizV9DI+x6hNEoOfLYhoz7bTx+&#10;leh+G/jLFKyw6zb+S3T7TCpK/Ur/AIfkK+owPFmBxTUK16cvPVfetvmkbxrxlo9D06iorS8gv7dJ&#10;7aWOeFxkOhBB+mKlr7WMlJJp3TOgKKKKoAooooAKKKKACiiigAooooAKKKKACiiigAooooAKKKKA&#10;CiiigAooooAKKKKACiiigAooooAKKKKACiiigAoLBQSSABzknFA6jjPtXnXxb8W/2dYrpFq/7+6X&#10;MrDqsXp/wLp9B7152YY6nl2Gniauy2Xd9F8yZyUIts5n4kfEBtdnfTrCQrp0Rw7AY85gef8AgI7D&#10;8fTHBUE5p0cbSuqIrO7HCqoySfQDua/nzG4ytmFd16zu3+C6Jf1+LPJlJzd2NorV/wCEV1o4/wCJ&#10;PfHIyG+zPyPyo/4RTW/+gPqH/gM/+FY/VcR/z7l/4C//AJEXKzKorV/4RTW/+gPqH/gM/wDhR/wi&#10;mt/9AfUP/AZ/8Kf1XEf8+5f+Av8AyDlfYyqK1f8AhFNb/wCgPqH/AIDP/hTX8MazEjM+k3yooyWa&#10;3cAD1JxSeGrrV05fc/8AIOV9jMoo9eMc4IbqDRXMIkgmktZUlhYpIrBlZeoI6EV7n8PPHK+KbM2t&#10;wwTUoFBcdpR/eH9fQ/XjwjAPB6Vb0vU7jSNSgvLZzHcRNuU/zB9jX0GTZvUynEKa1g/iXl3Xmun3&#10;dTWnUcH5H07RWd4d1yDxHo9vfwYxIuWB6o3dT7//AK60a/f6dSFaCqQd01dPyZ6qd9UFFFFa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AOteZfGfxA0Nna6RE2GmxNOPVQ&#10;flH55P8AwEV6bx36V87+PtTOreLdTm3ZVZTEnuqfL+XGfxr4vizGPC5f7OLs6j5flu/0XzOevLlh&#10;buc/RRRX4geaFddH8S/Fd9piaNHqM0scgECosa+cwPAUNjJ9Oua5GtvwN/yO3h//ALCFv/6MWvRw&#10;NavCsqVGo4KbUXZtXTaXRq+5UW07Lqek+CPhx4k0jRfFNvd6eYXvrDyYE8+Mh35wOG4xnqcVzOnf&#10;CjxxpV9b3lppXk3EDiSN1uoDtOfQvzX07VPU9Rg0nTbm9uGKQW8bSOQOcKCTj8q/eK3BuX+ypKVW&#10;aVJOzula75m78vS2nZHpOhGy12PNviDp/jfxB4X0uxs7NDLPADqSpJGmJOPkBLdM56enXFcb4E+F&#10;nifQ/GGlX15pnk2sMweST7REcDBHQNk16N4V+Mmi+Ktci0uCC7tp5c+W04QKxAyRwxIPtzXoB6UU&#10;8lyzPMRHMqeJlUcHFKzTScbaW5Vva77tt+h7OFR86Z8yeKfDfinwZ4hv/EaQy2EJvZGju45EfIZj&#10;gkAk8g/xDvg1z/iXx1rfi9YU1S9NxFCSUiVFVQ2OSQOCR79OcV9CfGj/AJJprP8A2x/9HR18uV+Z&#10;cUYSWTYp4PDVZezqLnab0u5O+isn93rc5Ky9m+VPQKKKK+DOYltLqSyuYriJtksTiRG9CDkGvpTQ&#10;NVj1zRbO/j6ToHZf7rdGH4HIr5mr2L4Lap9o0a8sWbLW0okRfRWHT8wT+NffcH4x0cZLDN6TX4r/&#10;AIF0dWHlaVj0aiiiv2U9AKKKKACiiigAooooAKKKKACiiigAooooAKKKKACiiigAooooAKKKKACi&#10;iigAooooAKKKKACiiigAooooAKKKKACiiigAooooAKKKKACiiigAooooAKKKKACiiigAooooAKKK&#10;KACiiigAooooAKKKKACiiigAooooAKKKKACiiigAooooAKKKKACiiigAooooAKKKKACiiigAoooo&#10;AKKKKACiiigAooooAKKKKACiiigAooooAKKKKACiiigAooo6d8e9ABkDk9O9eW+Pfim0Rk0/RJfm&#10;yVlvV5Gf7qHpn3/Lsaf8VPHTWwk0SwbDsNt1KvQD+4P6/l648nPqepr8v4j4ilCcsFgpWa0lJfkv&#10;1fyXVnHWrW92IsjtLIXkYliSxZjljnqa7jTPgx4o1Sxguo7WKGOZA6rNMFfB5BI7fQ9K4X8AfY19&#10;ReIdWutP8M6PbadJMl7cxAI8EXmuqrFuztwcjcEU/wC91FfP8O5XhMxWIq41ytTSaUXq23a2qf8A&#10;TMaUIzu5dDyH/hQ3iv8A552v/gQP8K5DxN4Z1DwlqZsNShEc+wOGU7kcHuD35yPwNfTNh4l1DU9Q&#10;0drXT92mXlmZ3uNwGw/u8D2xvYbepxx0NUPix4GXxl4fLW6D+07MGSAjqwx80f49vcD3r7DH8HYK&#10;pgqlbLHNzjtfaSsnpor3T0a66dTeVCLi3Dc+YKKUqykhlIYHBB6j/JpK/HDgCj/PNFFAG54Y8Yah&#10;4Uuw9tJ5kJ/1ls33HH09fQj+Ve7eGvE9l4p08XNo4DAASRM3zxn0Pr7HvXzaOtanhzxHd+GNSjvb&#10;QhivyyRk4WVe6n19Qe1fXZHn9XLJqlVblSfT+XzX6rr6nRTquD12PpSiqOiazb6/psF9auTDIvQj&#10;BVu4PoR0x/Trer9xp1I1YKcHdPVM9LfUKKKK0AKKKKACiiigAooooAKKKKACiiigAooooAKKKKAC&#10;iiigAooooAKKKKACiiigAooooAKKKKACiilHBHGfagZDdXEdnazTyttiiQu7egAyTXzXr2sS69rF&#10;1fzfemcsB6DoB+C4Fez/ABY1RtO8ITRA4kupFg/DG4n8hivCa/JOM8a51qeEi9Irmfq9vuS/E4MR&#10;LVRQDrXdfBKJJPiLpoZVKqsrKG7HY3IrhR1rvfgf/wAlG0//AK5y/wDotq+TyPXNcKn/ADx/M56f&#10;xo+nqKQ9DXgviz41+INE8TanYW8dm0FtcNEvmQtnAOOSGHpX9JZtnOFyWnCrir2k7Kyvra/dHqzq&#10;Kmrs97oryz4R/EfVvG2pX8GorbqsESunkIV5Lc9Sa6PXvih4d8NanJp+oXjxXSAFlWF26gEcgehF&#10;LD55gcRg447n5Kcm0nL3dV01BVIuPNfQ7CkPQ1yfhz4m+H/FWpLY6ddPNcspcI0LpwOvJFdY3Cn6&#10;V6mHxVDGQ9ph5qcdrp3Rakpao+P/ABdbhfGOtQQxji/nSNIxn/lqQFAH0GPrVnw34C1jxNqaWVva&#10;vbkjc81yhVEUcEnjnngCvXPDfw7l0fx5rvijWhHDZQzT3VsdwYYZmbecdML2Pc+1ZNj8fFv9ZuLX&#10;VLJItCnV41khDecoPAY/NzxnOBnuPSvwL+wsHQrKtm9V0vaVJ8sbbxUnq39hO6Sdnpr6eb7NJ++7&#10;HGeLfhZe+GNKGqxX1rqunq/lvLasT5bfd5HTGePY1xP6fWvTtd8SeGPD/ga90Dw3dXOotfyiSWeZ&#10;CoQAjIGVXP3QOB3Jz0rzHGeK+azmhhKFeMcI1rFOSUueMZa3SlZX0s/K9rmVRRT909I+DOvtbalP&#10;pMrfu7lTLFnpvHX815/4DXsFfMuh6m+k6xZ3qtzBMrn3GRuH5V9Mo4lVXBzuGd3rX6PwfjXXwcsP&#10;Lem/wev4O52YeV48vYWiiivvTp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Bk8wt4JJW+7GpY/QDNfLjyGVmdvvudzfXvX03q3/IKvf+uL/+gmvmIdB9K/KuN5Pnw8elpfmj&#10;ixPQKB19aKP88V+YnEWbDS73VGdLKzuLsqNzCCMvj8ulangtGi8b6DG42Omo24ZWBBH7xeMdc17d&#10;8CL7TT4MW2gkijvo5ZGuU3AOx3HaxHpt2jPsazdc1vwTc/EyxVrGa91g3UCC8tpf3Ql3DaThudp2&#10;5+mO1fo1HhujSwuEzD61FOco6PbdOyau21azukvNdepUkoxnc6z4p+Lrjwb4Ulu7RT9rlkEMUjJu&#10;WNiPvHtwAfxxXz94g+IfiHxTbC11DUXlt8gmJEWMMexO0DP0PFfQfxYuLS38AauLwrteLy41PeQn&#10;5MfQ4P4V4B8PNT0TRdfj1HWxPJHbfPBFBFuBk9WJI6dfrj0r2uMauInmdLBrE8lKcVdXaild3crb&#10;3tdd9jSu25qN9BfE/hG68Dw6HLK7w6lcxNcuqnBgO4bQD2I4JPr9Odrw/wDGrxLaajYi8u/7Qs1c&#10;LJEYk3yL0IyBnOOR+ua9S8YXfhXWfCcPijVLD7ZF5X+ipIzK7luiAKe5/Ic14h4BvLSLx/pNxdqk&#10;NubkNt6JGTnZjPYNjqeOteHjsLUyPMaVPL8VywquFrN/D7qUprRO7u/NX2W2cl7OSUXue8/GQ7vh&#10;nrBAznyTgjH/AC2Svmqy0u91XcLKzuLsoMsIIi+B+FfU/wAR59NtvB2oS6xby3enL5fmxQttdv3i&#10;45yOhwetZvwq1Pw5d6C8egRm0SORmltpmzKrf3mOTkEYwenHsa+yz/JKec51TpVK6h+72+07N7J6&#10;W+d9NjepTVSaTfQ+YnRo2ZHGxwcMrA5BHb1Bptdv8ZL3Tr/x1dyaeySKERZniHyvL3OR7YB9wa4i&#10;vxbG4eOExNTDxkpKLauutnv/AF5nBJWdg6V6D8Frlo/El5AfuyWxP/Aldf6E158Otdr8IAf+Ewj2&#10;/d8iT8uK9DIpOGZ4dr+ZfqXS+NHudFFFf0MeqFFFFABRRRQAUUUUAFFFFABRRRQAUUUUAFFFFABR&#10;RRQAUUUUAFFFFABRRRQAUUUUAFFFFABRRRQAUUUUAFFFFABRRRQAUUUUAFFFFABRRRQAUUUUAFFF&#10;FABRRRQAUUUUAFFFFABRRRQAUUUUAFFFFABRRRQAUUUUAFFFFABRRRQAUUUUAFFFFABRRRQAUUUU&#10;AFFFFABRRRQAUUUUAFFFFABRRRQAUUUUAFFFFABRRRQAUUUUAFFFFABRRRQAdaw/GviMeGdAuLvg&#10;zN+7gQ9C7dPy5P4VuV4r8YdcbUPEC2KtmGzUA+7tyfyG0fga+ez7MHl2BnVg/eekfV9fktfuM6k+&#10;SLZwk0z3EryyMXkdizO3Vie596ZRRX8/N3d2eSB4Fe+6L8dvD8GlWUd5bXkVzFCI3CRKwyAAcHd0&#10;49K8C6dM59utfTKeH/CnhjwlZ3F1olpcIIkyTapNK7FdxPIyeNzdegr9A4RWOU8RUwdWFNRinJzi&#10;5Ld2tbbqdVDmu+VlP/hf3hdfux33HpAv/wAVS/8ADQHhn/nlfj38hf8A4qutTwV4acKw0HSiCMgi&#10;zjxj/vmnHwP4c/6AGlf+AUf/AMTX6ysPxE/+Yml/4Ll/8kdlqvdfcfNfxG1TQ9c8QvqOirNEtyN0&#10;8UsYULJ6jBPUc/XPrxy1fW958PfDV7aywNoenRCRCm+K1jV1yMZUgZBHY18weLfDNx4R165025Us&#10;0RBjkAwsqHo//wBb1Br8f4myDGZbP65XcZKo3dwTik97We19WvO5w1acoe8zHooor4U5woPSiigD&#10;u/hT4nOj63/Z0rZtLxtgH9yX+E/j938R6V7aDmvlhGKMGBKkHII6ivpHwlrJ17w9YXpIMkkeJMdn&#10;Aw36j8q/WuDswdWnPA1HrHWPo918nr8zvw87rlZrUUUV+knWFFFFABRRRQAUUUUAFFFFABRRRQAU&#10;UUUAFFFFABRRRQAUUUUAFFFFABRRRQAUUUUAFFFFABRnFFFAHlnxwuMLpNuPu5lc/X5QP615VXpX&#10;xv8A+Qrpn/XBv/Qq81r8C4kk5ZrWv0svuijy638RgOtd78D/APko2n/9c5f/AEW1cEOtd78D/wDk&#10;o2n/APXOX/0W1cuRf8jXC/44/mTS+NH06ehr508Z/CnxTq3ivVry10rzba4uXkik+0RLlSeOC2f0&#10;r6LPQ1454j+PNxoOv3+nLo8cwtZnh8xrgqWweuNp9K/eOK6WWVcPSWaVJQjzO3Lrd29H0PRrKDS5&#10;2TfBfwNrvhLU9Sm1ax+yRywqiHzkfcQ3P3Sa6DxT8HtG8Xa1Nqd5c30dxKFDLBIgQbQAMZQ+lcR/&#10;w0hdf9AOH/wJP/xFA/aQucjOhw4/6+T/APEV83h8z4Vo4GOX1JupTi21zRk9X6JdzNToqPLfQ7rw&#10;j8IdH8G6ympWV1eyzqhjCzujLg9eiA/rXdNyDXl3w++MUvjXxDHpr6WloGjaTzFmLYx2xgV6iehr&#10;7vJKmW1cK5ZUkqd3smtdL769jenyOPubHy14+8aa3ca9ruly6lcNp4u5ohb5+UosjAL+GB+Vc1pv&#10;h7VdZjlbT9Pur1Y/vvBCzgfiB1r2PW9Y+Gcet6il/psj3y3MguH2yFTLuO4/ex1zW2Xv9W0DQm+H&#10;lxbWemxzMLiOQDKjP8QOT13EjqcjHrX5BVyJY7FValbF+1s3aNN89S3M9Ep2SUb666WehxOnzN3d&#10;/Q+c5UaKV0cMjA7SpHII6g+lNruvjTPYXHj26ayZCVjRZzGcgyjOefXGAfofeuFr4HHYZYLFVcMp&#10;cyhJq662/r77nNJcsmg/HHvX0n4TuftnhbSpWbc7W0Wfrt5/XNfNlfRHgH/kTdI/64ivtuCpNYut&#10;Ho4r/wBK/wCCdOG+Jo6Ciiiv187w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ZNEs8Txt911Kn6Gvl2aFoJXif76MVb6jr+ua+pa+e/iJpTaR4tv4wv7uVvtCfR+T+RJH4V+&#10;bca4dyoUa6+y2n81dfijkxC0TObooor8lOAK2/A//I6+H/8AsIW//oxaxK2/BBx400AnoNQt/wD0&#10;YtduC/3qj/ij/wClRHH4kfSfxF8GDxx4aksVkWK7RhLbytnaHA747EEj8j2rwjxT8Idf8J6e1/Mt&#10;vd2ycyPauXMY9SCAT+Ga+owQRkdDUd3bR3lrNbzIJIZUMbo3RlIwQa/o3OuGMFnLlXneNW1k09NL&#10;2uuv4afI9WpSjU16nyZd63qfi6HRNEtoWZLSMQQWyHmRz1b+nsBn1rt9A/Z+1Zr+0fVZ7NLLcGmi&#10;ikZpNo5K4245PGc+/Nep+Hfhl4e8M6nHf6fZGO5QFUd5nfaCMHAJ7g11p6V87lnBcZN183lz1Lqy&#10;TfLaKSSel3ta2iS9WZwodZ7nCfGVQnwy1cKBtAgAA7fvo+lfMFfUXxqYD4aavn/pj/6Ojr5dr5Lj&#10;7/kZ0/8Ar2v/AEqRz4n416BRRRX5ocoDrXofwVtfM8QXk/8ADFblf+BFh/QGvPOnXpXs/wAGdK+y&#10;aDc3zJta6l2qf9leB+pb8q+p4Zw7r5pSfSN5fcv82jeirzR6DRRRX70emFFFFABRRRQAUUUUAFFF&#10;FABRRRQAUUUUAFFFFABRRRQAUUUUAFFFFABRRRQAUUUUAFFFFABRRRQAUUUUAFFFFABRRRQAUUUU&#10;AFFFFABRRRQAUUUUAFFFFABRRRQAUUUUAFFFFABRRRQAUUUUAFFFFABRRRQAUUUUAFFFFABRRRQA&#10;UUUUAFFFFABRRRQAUUUUAFFFFABRRRQAUUUUAFFFFABRRRQAUUUUAFFFFABRRRQAUUUUAFFFFABR&#10;RRQAjMEUseABk18x6vfPqmq3l2zczytJj6nj/Cvo3xFMbfw/qco6x2srfkhNfM/BP+1X5ZxtWd6F&#10;Hp7z/JHFiXsgooor8vOIOO/I9q+sU8P2/iPSdDkuJme1htxJ5cLsm8tEFDb1IP3Wccdd1fJw5Ir2&#10;PQPg94ofRrSSLxKdPjljWQW8UkgVARkDggZ5598/Wv0HhGvWpTr06eFddSUbpNK1ndXu0nd/l2Om&#10;g2r2Vz2fRNObSdKsrJpjcG3iWLzXGGYAYBPvgVo14v8A8Kb8Wf8AQ4zf9/Zv/iqP+FN+LP8AocZv&#10;+/s3/wAVX6vDNcxpxUI5bOy0+OHTTudvPL+Q9nb7prz34v8AgT/hL9C+0WsedTsgXiAHMqY+ZPr3&#10;Hv8AU1zX/Cm/Fn/Q4zf9/Zv/AIqj/hTni0dPGMuf+u0v/wAVXHj8Xjcxw08LXy2bjJW+OGnZrXdb&#10;omUpSTTgeGegx/T6H9KK7Xx98MNT8EQQ3dxcJfQTuVaePI2v1+bPXI/UH8eKr+f8Xg8RgKzw+Jg4&#10;yXR+ex5souLswooorjJDpXr/AMEtRaTS9QsWbPkyrIv0YYP/AKD+vvXkGdvPpXovwTm2a/fwf3rX&#10;d+TqP/Zq+n4arOlmtG32rr70/wDI3ou1RHsdFFFfvh6YUUUUAFFFFABRRRQAUUUUAFFFFABRRRQA&#10;UUUUAFFFFABRRRQAUUUUAFFFFABRRRQAUUUUAFA4NFHPbrQM8u+OFq3l6RcD7qmSNvqQuP5GvKK9&#10;7+KelnVPB9wyLue1InX2A4P/AI6TXglfh/FmHdHM5T6TSf4Wf5HmV1adwHWu9+B//JRtP/65y/8A&#10;otq4Ida734H/APJRtP8A+ucv/otq8jIv+Rrhf8cfzM6Xxo+nT0Ncff6T4Hmvbhr6LRWvC5MpnaPf&#10;uzzuyc5rsD0PevFvEvwJ1DXvEOoahHqltEt1O8oR4ySoJPGR9a/ovO54mnSg8NhVXd9U7aK2+v3H&#10;qVL20Vzsf7G+H3/PHQP++ov8aDovw+P/ACx0H/vqL/GvPf8AhnDUv+gxa/8AftqP+GcdSHP9r2v/&#10;AH7avkPrGa/9CeH/AJL/AJGF5/8APtHqeg6d4TtdQV9Hj0tLzaQPshj37e+MHNdOehryr4d/B688&#10;F+I49Sm1CC4jWJo/LjRgcnvzXqp6GvtcmnXnhm8Rh1Qld+6rWtprp3/Q6Kd2tVY+YPHngHxBBrWv&#10;as2mSCwa6mm84MpzGZCQ2Ac4x7cZ5rioL24tAwgmkg3DDeWxGR717l4a+IlxefEPXfDutTC50+4u&#10;Zra2WRBhCHYBOByCuRz3A9ahsvgLZ6Xq1ze6jdm90mHfKtrGreYwHKgkdePTr+NfjGJ4e/tCp9Zy&#10;iTac5qfM0nCSk7t2+y1drd26duB0+bWB4b6855yS3UmivUte0fw54r8BX/iHRdMk0afT5RGyM2Vl&#10;UlRjqRnDA8c9ueK8txnj1r4zH4GeAnFOSnGa5oyV7Narqk1qmtUYTjysK+lfDFq1j4a0qBvvrbop&#10;+u0E/rmvnvw9pja3rllZKu4TyqrD26sfwFfS+MDA6dvp/kV97wVQd6+I6aR/V/odWGW7Ciiiv1M7&#10;Q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84+Mnh/7VptvqsK7ntj5c&#10;pHXyz0J+jcf8CNej1Hc20V5BJBOoeGVSjqehUjBH5V5mZYKOYYWeGl9paeT6P7/1JnFTi0z5borb&#10;8XeGp/CusS2cmWh5eGU9ZEJ4J9x39/wrEr+dq9Gph6sqNVWlF2aPIaadmABJwM5PTFd23wX8URaV&#10;/aAtotwQSfZ0lImAxnpjrjtnP41xNpcG0uoZ1ALROHAboSDnmvol/jv4bGjG5RpjfbMixMTZ346F&#10;sbcZ75zjtX1XD+BynGRrPM63s3FLl1t3u9ndrTQ2pRhJPmZwfw/8Ra3e+HvGFzPqeoTrb2B8qWS5&#10;dvLfkgqSeDgdRiuS0zxL4r1jULextNb1Wa5mfZHGL2QFmPqd3SrXiT4qa54m01rGY29taOd0sdtH&#10;s8zByN2STgHH6elZHg/xC3hPxLYaosImFs53RE4yCpVsH1w1ZV8xp1KmGw9PEVPZx0lK8ot3ldu3&#10;M3otFdt9uiByWiT0PX/iXpXirSfCejXNpql0G0632X7213IrO2F+c8gsODknkZ+tcN8OvFuuX3jj&#10;R4LnWb+4t3nCtFNdSOrjB6gnmuz8b/GzSNT8L3ljpkc81zeRtC3nRhVjUjDE8nJ5OMfnXidrdS2V&#10;zFcQOYp4nEkci9VYHII/Gvaz7MMNh8zo1sBXlOCUHJKUre60rbpaxjrpvvuy6kkppxdzsNZi8R+M&#10;PGOoaHHc3t5tvJdltPMxjjAZucMcLgd/8ap+LvhvrfguCO41BIpLeRtgmgfeobrhuBg4z+Vdj4S+&#10;O95Fq0Q12OCSzKCOS4ggAlz2Y88jjkAD9MVb+LnxT0fxF4eXStJmN400ivJK0bIECnOBuAOc+2MV&#10;FXC5LisBiMbLFSlWu+VS0e91Hlblda2unZW0S6loOLk3qeNUUUfTrX54cpYsLKbUbyC2t0LzzsFj&#10;C9iTjmvpTR9Mi0XS7WxhOYoIwgPqR1P4n+dedfCHwgYEOt3ce0sClsG647v+PQe2fUV6jX7Lwllk&#10;sLh3i6qtKpt5R6ffv6WPRoQ5VzPqFFFFffHSFFFFABRRRQAUUUUAFFFFABRRRQAUUUUAFFFFABRR&#10;RQAUUUUAFFFFABRRRQAUUUUAFFFFABRRRQAUUUUAFFFFABRRRQAUUUUAFFFFABRRRQAUUUUAFFFF&#10;ABRRR0oAKKR2CAliF45YnAFUJvEekwHEuq2MWOP3lwg5/E1nOrTpq85JerS/NoL23NCis2LxNpE7&#10;bYtWsnP+xcIf61filSZAyOjqf4lIOfyqYVqdT4JJ+jT/ACbC6ew+iiitgCiiigAooooAKKKKACii&#10;igAooooAKKKKACiiigAooooAKKKKACiiigAooooAKKKKACiiigAooooAKKKKACiiigAooooAKKKK&#10;ACiiigAooooAKKKKAMvxSpfwxq6jqbOYD/vg182HHPucH619R3MC3NtLC33ZEKH6EYr5fuIHtppI&#10;ZPvRsUP1BIP6g1+Ucb037TD1OlpL8UzixG6ZHRRRX5mcQDg+tfTfiQ3I0fwv5JkSIsPO2RyyLj7O&#10;23csRDEbsYx3wa+ZMZ4AyfSvZdF+Pt1a6XawP4fN48CLGZ4rgqr4GM42HH5mvvOFsdg8IsRSxdRw&#10;51GzSb2ld7f1Y6KMoq6k9z1zwoLn/hHdMF0JhciBFk88kyEgYJYkZyevIzzW1XjH/DQ1x/0Ksv8A&#10;4Fn/AON0f8NDXH/Qqy/+BZ/+N1+tUeKcmo040/bt2SV+SfRJfy+R3e2h3PZ6Q9DXjP8Aw0Ncf9Cr&#10;L/4Fn/43R/w0Ncf9CrL/AOBZ/wDjda/625N/z+f/AIBP/wCRH7aHc9T1/QrXxJo11p14u+CdCpPc&#10;HqGHuDyPpXyZ4m8PXXhfW7rTrsYkhcgN2kXsw9iP54617B/w0Ncf9CtKP+3s/wDxuuI+IvjYeP0t&#10;XPh99PvIMr9pExfch6qRsHfoc8c+tfAcWY3KM3oRrYap++ht7slzR6q7jbTdX811OatKE1dPU4Ki&#10;lOdxz8pPBDdaSvyM4Q57da9B+CqH/hJr1v4RaMPzdP8ACvPvr0r1X4IWRzqt2UwPkiB9TyW/pX0n&#10;DlN1M1oJdG39yZtRV5o9Tooor9/PUCiiigAooooAKKKKACiiigAooooAKKKKACiiigAooooAKKKK&#10;ACiiigAooooAKKKKACiiigAooooAZPClxDJFIu9HUqy+oIwRXzb4k0WTw9rV1p8n/LFzsP8AeQ8q&#10;fyx+Jr6V/DNcH8VvCDa5pq6laoWvLRPmUdXj9vp1/E18XxTlksdhPa0ledPX1XVfqvRnPWhzxut0&#10;eJ/U4HrXcfBi6itPiHppmkWMNvjUt8oLFGAH49vWuIPcYHXHPUY6ikr8dwWJeCxVPEpXcJJ272ex&#10;58XytM+2gcilr4kor9Y/4iJ/1C/+T/8A2p2fWvI+26K+JKKf/ERf+oX/AMn/APtQ+teR9t012Cox&#10;JwAMkmviail/xEX/AKhf/J//ALUPrXka/i+4hvfFutTwyCSGa9mdHB4ZS7EEfpj60/w14t1PwpqU&#10;d9Y3G2RBtMUg+Rl7qV6defXNYtFfkv1qrHEPE05csruV07Wbbf6nHzO90dj4v+KWreMLBLGZLeys&#10;Q29oLZCvmN1+bJJ4znA78nNccOvrRnHNaGiaLc69qkNjaqTJI2Mn7qL3Y+w61pWxGKzKupVZOc3Z&#10;Lv5JWt+CX6jblN67nffBjw80lxPrEi/u4gYIfdj95vwGB+J9K9aqno2kQaHpdtYWy7YIE2jHc9yf&#10;cnn8auV+9ZPl6y3Bww/Xd+r3/wAl6HqQjyRSCiiivaL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xPF/ha38WaUbeYhLhcvDOesbfXuD3Hfj0rwDWNFvNAv5bK8iMM&#10;0Z6ZyrD1X1Hv/wDXx9NVkeJvC2n+KrLyLyIBh/qpU+/H9D3+nQ/Wvjc+4fhmi9tR0qpfKS7Pz7P5&#10;PTbCrS9pqtz5uorpfFfgDU/C8rPJH9psieLmNeB6Bh1B/wA81zVfi+Iw1bCVHSrxcZLo/wCvxR5r&#10;i4uzCiiiuYQUUUUAFFFSQQy3M6xwxF5W4CqMkn0x3ppNuyC1yMDJweldt8PPAEniS4jvbxGXTI26&#10;dDMR/Cvt6n/6+Njwb8I5JCl3rg2xDBWzDfM3+/jp9P8A9VesRRRwRrFEAkSKAqr0AHYe3pX6PkXD&#10;E6ko4nHxtFaqL3fa/ZeW762R2UqL+KQsUSxRLGiqFQBQEGAoHQew9BS0UV+tJWVjuCiiimAUUUUA&#10;FFFFABRRRQAUUUUAFFFFABRRRQAUUUUAFFFFABRRRQAUUUUAFFFFABRRRQAUUUUAFFFFABRRRQAU&#10;UUUAFFFFABRRRQAUUUUAFFFFABRRRQAUfTrSOyopZiFUDJJOABXk3jr4rSzNJYaNJ5UQJWS7H3mP&#10;ovoPf8vfycyzTD5XS9rXe+yW79P89l+BE5qCuzt/E3j7SfDAMc0hubvqLaDlv+BH+H8cV5nrfxd1&#10;nUiyWhj063zgbPnk/Fzx+QFcO7mRssxLklic53euSaSvyDMOJ8fjW405ezh2jv8AN7/dY4J15S20&#10;LV9qd3qUhe7uZ7hvWaQt+WelVaKK+TlKU3zTd356/mc7dw69OtTWt5cWTmS2nkgkH8UTsh/MVDRQ&#10;pOLvF2YHY6N8Vde0oqksy6hEP4LgfNj2Yc5+tek+GPiZpPiJkgcmxuzgLBMeGP8AstwCfY8+1eC0&#10;V9PgOJMwwLSc+ePaWv3Pdfj6G8K0o+Z9UcFQV70V4n4J+J9xonlWepl7vTvuiQndJD9P7w9u3b0r&#10;2i2uor22S4hkSSKQBldTuDD1Br9eyvN8PmtPmou0lvF7r/Nea/DY74VIzWhJRRRXuGgUUUUAFFFF&#10;ABRRRQAUUUUAFFFFABRRRQAUUUUAFFFFABRRRQAUUUUAFFFFABRRRQAUUUUAFFFFABRRRQAUUUUA&#10;FFFFABRRRQAUUUUAHSvAfibo50jxdeYXEVyRcofXd1/8e3V79XEfFjw2dY0D7ZEu65ssuT6p/EPw&#10;4P4H1r5PifAvG5fJwXvQ95fqvu1+RjWjzQ9Dw6ilYYOD1FJX4QeWB6cjI9K+sYNR/sTRdDsrCzSe&#10;5uY1jghZxFGAE3EswB2gAHoDkkfWvk49K+qbK60TxB4f0l/7TjieGNHhnhuFjkibZtP6Eggj6iv1&#10;HgeTUsUoSSm1G12lpza2b8vJpO1zsw3U6u3MjQxtKqxykDcqtuAPoDgZ/Kp6yLXVdNt4Y4v7Tgk8&#10;tQu6S5Uscdyc8n1qf+3NN/6CFr/3/X/Gv3GNelbWa+9f5noXRoUVn/25pv8A0ELX/v8Ar/jR/bmm&#10;/wDQQtf+/wCv+NV7el/OvvX+YXRoUh6GqH9uab/0ELX/AL/r/jQdc03H/IQtf+/y/wCNHt6X86+9&#10;f5hdHz18Z/Af/CMa3/aVpFt02+cnCjAikPJX6HqPxHavOa+tvEsOieKNFutMu7618uZcA+ahKNjh&#10;hk9Qea+VdY0yTRdTuLGZleWBypZGDIw7EexHP4/Wv554vyeGX4v6zh7eyqXelvdlu1o9nuvmuh5l&#10;enyyutmU+T0GT6V7/wDDTRzo/hKzDrtluc3L/wDAgMf+O7a8e8EeHG8TeILa1YZtV/ezk/3QcnP1&#10;PH419FBAihQMADAHpXocGYB888dNafCv1/RfeaYeG8gooor9VO0KKKKACiiigAooooAKKKKACiii&#10;gAooooAKKKKACiiigAooooAKKKKACiiigAooooAKKKKACiiigAo6UUUAeQfEr4dtp7SatpkW60Yl&#10;p4V/5ZHuy/7Pr6fTp5sRivqggEEEAj0PQ15r41+E6Xskl5ogEM5yzWhOEf1KnsfY8fSvy3P+GJOU&#10;sVgI3vq4r8XH9V93Y4qtG/vRPIaKnvLG40+4eC5gkt5kODG6bSPrmoK/MJRcW4yVmjiasFFFFSAU&#10;UUUAFGcc0frW34b8Hap4pm22cG2AH5rmTiNf8+g5+lb0aFXE1FSoxcpPolcaTk7Iy7GxuNRu47W2&#10;iee4lbaiKMlj3PsK958B+CYfCOn7nxLfygCWUYO3/YX2Hr3/ACxP4S8E2HhK3JhXz7twBLcsvzH2&#10;A7D/ADzXQ1+xcP8ADqy62JxOtV7LpH/N9302Xc9GlS5NXuFFFFfdHQ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CFQwIIyDwQRmuR134W6JrTvLGhsJ2&#10;Od9twp9SVxg/hiuvorjxWDw+NhyYiCkvNfl1XyYnFSVmjxjUfgxq1uWazuYLxM/KpYxv+OeP1rm9&#10;U8Ea3o1tJcXdg8cKYLSb1YKOg6E+tfRdc18R/wDkStV/3F/9CFfD5jwrgKdCpXpOUXFN2vdaK/VX&#10;/E5pUIpNo8Cs7Oa/uo7e2jMs0hKooGTXTWfwu8R3eN1iIFP8U0qj8wCT+lUvAX/I46R/13H8jX0T&#10;XznDuQ4bNaM61eT912srLpfszKlSVRXZ5XpPwSLOG1LUR/1ztVJ/8ePT8q7/AEPwppfhxMWNqkcm&#10;MNM43SN/wI8/yFatFfpuCybAZe+ahTXN3er+9/pY6404w2QUUUV7RoFFFFABRRRQAUUUUAFFFFAB&#10;RRRQAUUUUAFFFFABRRRQAUUUUAFFFFABRRRQAUUUUAFFFFABRRRQAUUUUAFFFFABRRRQAUUUUAFF&#10;FFABRRRQAUUUUAFFFFABRnHNA61x/wATfFbeHNDMMDMt7d5jTb1UfxN+XT61x4vFU8FQniKr92Kv&#10;/kl5t6ClJRTbOP8Aih4+a9nl0fT5dtqh23Ei/wDLQ/3B7D9T7DnzelPJ54JH/wBfmkr+ecfj62ZV&#10;5Yis9XsuiXRL+tXqeTOTm7sKKKK84gPz/CvTPhfo+mWvhzW/E+oWS6q+nHEFoV3KDgEsc5z1HJ6Y&#10;PU9PM67f4SeJr7RfFdpZQlXtNSmSG4hl+YFckZHoRk/XPSvfyKpRpZhTdZXTuk7KVpSVoy5Xo7Sa&#10;dma0mlJXOj8Qw6T45+Gt34kt9Ih0W+sJ1iPkgKkoyoPQDPDjtkYxmvJa9Y+OXiO6t9QXw3bpDbaV&#10;EiTGKFNpZj69sDqAAOeTnjHk9dfEkqf172UdZwSjOSSipTV7uy06pedrjq/FbsFFFFfKmIA4Oa7T&#10;4deOpPDF4tncsW0yZ/nB/wCWRP8AGP6+3NcXRz2GT6V24PF1sDXjiKDtJfj3T8mVGTi7o+p1ZZEV&#10;lYMG5G3uMZBpa86+EPio39i+kXD7prVcwH+9H0x+H8iPSvRa/oTLsdTzHCwxNPaW67Pqvv8A0PWh&#10;JTimFFFFekUFFFFABRRRQAUUUUAFFFFABRRRQAUUUUAFFFFABRRRQAUUUUAFFFFABRRRQAUUUUAF&#10;FFFABRRRQAUUUUAFFFFABRRRQAUUUUAFBAYYIyD1FFA60AeEfEfwY3hnVGnt4/8AiXXLEx7eiN1K&#10;f1Ht9DXHV9PanpltrOnzWV4omt5V2spODn1B9RXg/jPwPd+ErrcVM1hIT5dwBx9G9D/Pt7fi/EeQ&#10;ywVR4rDRvSert9l/5du23Y8+tScXzLY5miiivhDlCiiigAooooAKKKKACpIIZLiZI4lLyuwVEUZL&#10;E9AKILeW7uEigiLyt8oVepJ6AV7T8PPh2vh1F1C/USai6/InaAHqPdscfoPf3MpymvmtZU6atFfF&#10;Lol/n2X6GsKbm9DV8AeEF8J6KFkwb6fD3DdSPRfoOee+T7V01FFfvuGw1PCUY0KKtGKsj1IpRVkF&#10;FFFdQwooooAKKKKACiiigAooooAKKKKACiiigAooooAKKKKACiiigAooooAKKKKACiiigAooooAK&#10;KKKACiiigAooooAoav4f07X4vLv7SO4GMBmB3L7huq/hXAav8FIZGaTS79ocn/VXI3j8GHOPqDXp&#10;1FeRjcpwWYa4imm++z+9frciUIy3R4Pd/CjxHaMQlpHdJn70Mq4P4HB/SuZ1HTLvSbj7PeQNBOF3&#10;tG33ufTFfT1eF/F3/kcpP+uMf8q/NuIOHsLlmF+s0JSvzJWbT3v5J9Djq0owjdGHo/hHV9ehMtjY&#10;yXEQfaXUqFDde5HrXSaf8HNaujm6ltrJO+6QuwH0XI/Wuy+Df/Iov/19P/Ja7qvUynhfA4nC0sTW&#10;cm5K9r2XXsr/AImlOhFxUmcPofwk0bSyj3W/Uphz+++WP8EBOfoSa7aKFLeJYo41SNRhVQABR6YF&#10;Oor73C4DDYGPJhqaj6bv1e/4nTGMY7IKKKK7yg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rmviP/AMiVqv8AuL/6EK6Wua+I/wDyJWq/&#10;7i/+hCvNzP8A3Gv/AIJf+ksmfws8b8Bf8jjpH/XcfyNfRNfO3gL/AJHHSP8AruP5Gvomvj+C/wDc&#10;6v8Ai/Q58P8ACwooor9COoKKKKACiiigAooooAKKKKACiiigAooooAKKKKACiiigAooooAKKKKAC&#10;iiigAooooAKKKKACiiigAooooAKKKKACiiigAooooAKKKKACiiigAooooAKKKKACiiigBR1GODXz&#10;38QtdOu+KLp0b9xbn7PD7KvX8zk/QivcvEepHSNB1C8H3obdmT/ewQv6180sSTz1P+TX5lxpjHGF&#10;LCRe95P5aL8bs5MRKyURKKKfDDJcTRxRIZJZGCoq9WJ4AFflSTbsjgGUV6vD8DreLyLO+8TWtprk&#10;6bkstobt0HzAnoeQPXg1wt/4I17Tb24tZNJvHkibZvhgZ1bHcEDken4V7WKyXMMHFSrUnZ6aWlZ7&#10;2fLzWdtbOzNHTlHdGFVzSNUm0XVLW/tgpntpRMgYZG4HIyPTIpt/pN9pnli8tLi1MgOxpo2Tdj0J&#10;Az1/UV6F8F/AB8SasdXvY86ZZPlFYf62XqF9wucn3wPWsstwGKxuNp4agmptp3tbltrd36Lf7u6C&#10;EW5JI5LxxrGqa3r8lxrEMdvfCONWjjUqANoKggk4OCDjt9awK9E+KHhTW7/x3rFzaaNf3Nu8i7ZY&#10;rV2Q4RRwQCD3FcNDo99cXclpFZXEt3FnzIFiYumDg5UDjBOK0zTDYinjaqqKUm5SV2neVm9dtW7X&#10;0v8AcE1LmdypRWtH4S1yR1QaPqBLEAA27j9cV6DF8DreNYbK68T2tvrsiBhY7Q3Pp94E9Dzj8KMJ&#10;k2PxvN7Gk9O9o6vZLm5bt9ErsI05S2R5RRVzWNKudD1S50+7QJcW8hRwPX1HsfXuDVOvInCVOThN&#10;Wa0a80ZtWNPw7rEmga3Z3ydYXyw/vL0YflmvpOKVZolkRt8bgMr+oPIr5Z/SvoL4bak2p+DNPZm/&#10;eQgwN/wHgf8AjoWv0ngvFtVKuEk9GuZeq0f4NfcdmHlq4nTUUUV+rncFFFFABRRRQAUUUUAFFFFA&#10;BRRRQAUUUUAFFFFABRRRQAUUUUAFFFFABRRRQAUUUUAFFFFABRRRQAUUUUAFFFFABRRRQAUUUUAF&#10;FFFAAOv+FRXNtDeW7wzwrNBICGjkGQR3zUtFJpSTTV0wPKfFnweZXkuNEfcDkmzlPIP+yx/ka81v&#10;tPuNMuGgu4JLaZeqSrgn6Z6/hX1B07Z9qr6hplpqlv5V5axXUP8AdlUNj/Cvgcy4Rw2JbqYWXs5P&#10;pvH/ADXy0OadCMtY6Hy/RXuWpfCHQb3JhWexYnOIJNy/+PZ/IYrjPGHwuTwvo8+oRai06RlR5TxA&#10;E5YD7wb9MV8NjOGcxwcJVZRUoxV201t6OzOWVGcdTgKK1fDGhf8ACSa7bab532bzi/73ZvxhSenf&#10;O2vS7L4JWEZzd6lPNjtGixg/nmuDAZLjcyg6mGinFO120tfz/AiFOU1eJ4+eldN4c+Hur+I2V4oD&#10;bWp/5eZxhfwH8X4V7Jo/gTQtFdZLewQyjpLMfMbPqM9D9MVv5AUY+UDgCvtsDwYk1LHVL+Uf83+i&#10;+Z1Rw/8AMc54U8C6d4TiDRIbi8YfPdSDn6D0H+ea6Kiiv0jD4ajhKapUIqMV0X9fi9TrSUVZBRRR&#10;XSMKKKKACiiigAooooAKKKKACiiigAooooAKKKKACiiigAooooAKKKKACiiigAooooAKKKKACiii&#10;gAooooAKKKKACiiigAooooAK8L+Lv/I5Sf8AXGP+Ve6V4X8Xf+Ryk/64x/yr4bjH/kWr/FH/ANuO&#10;fEfB8zuvg3/yKL/9fT/yWu6rhfg3/wAii/8A19P/ACWu6r3cj/5FmH/wr9TSn8EQooor3DQ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ua+I/8AyJWq/wC4v/oQrpa5r4j/APIlar/uL/6EK83M/wDca/8Agl/6SyZ/CzxvwF/yOOkf&#10;9dx/I19E187eAv8AkcdI/wCu4/ka+ia+P4L/ANzq/wCL9Dnw/wALCiiiv0I6gooooAKKKKACiiig&#10;AooooAKKKKACiiigAooooAKKKKACiiigAooooAKKKKACiiigAooooAKKKKACiiigAooooAKKKKAC&#10;iiigAooooAKKKKACiiigAooooAKPrRRnHNAHI/FS48nwTfKOkjxp/wCPg/0rwWvdfi4jHwZKR0WV&#10;D+uK8Kr8W4xbeYxT6RX5s87EfGFW9I1BtI1WyvkUO9rOk6qe5VgQP0qpRXxEJOElOLs1r92v6HNs&#10;e4XF34H13xJbeMZtde1nj8uaSwcfOZEA28AZ42gHGQcdeec3UP2iNQW9n+xabam08wiEz7t5XsWw&#10;cA15DT5IZIkUyKyZ5BK4B/Gvrp8UY60nhUqLk+abgneUrWu781vRWV2dHtpdNDqfHfxEvfHosftd&#10;tbwG037DDu+YPt65J/uiur8KfGqbTLfTNHtNGtY7ZSkKjzGJILAFj7k5J9c15RVrTJvs+o2s20uI&#10;5UfavU4IOBXn4bPMwpYt4pVnzzspOyu0reX5W+ZCqSUua59JfFnx8PB2h+TbSAapdgpDjrEuOZD9&#10;Og9z7GvBfBfjW78EazNqNtDFcTSwtCyz5wAWVs8Y/u1W8XeIb3xPr1zqF8jRySn5Ij0jT+FR7Y/q&#10;etY1ejnfEOIx+ZLFUJOMab9zuvPXq/ysuhVSq5Suuh6yv7RWshgX0yxK55C78ke3zVr3d14H1vxR&#10;b+MZdea3ljKSyWLg7/MQAL8o57DIAIOOvNeJRQvOSI0eQ9wvOKawIY5GCOCD2qYcT4+UbY1Ksk1K&#10;PPfSS2aceX5rVMftZfa1Nvxt4hTxV4p1DVI4mijnYFEbG4KAFGccZwoJx79aw6KK+Wr1p4irKtUd&#10;5Sbb9W7mDd3cK9l+Clxv8PX0J6R3W4fii/4V40TgZr2D4Ioy6VqeennqB+VfU8KNrNYW7S/I3ofx&#10;EekUUUV+5npBRRRQAUUUUAFFFFABRRRQAUUUUAFFFFABRRRQAUUUUAFFFFABRRRQAUUUUAFFFFAB&#10;RRRQAUUUUAFFFFABRRRQAUUUUAFFFFABRRRQAUUUUAFFFFABXIfFf/kSrv8A66Rf+hiuvrkPiv8A&#10;8iVd/wDXSL/0MV5Gb/8AIuxH+CX5EVPgZ5h8Lf8Ake9M+kv/AKKavfq8B+Fv/I96Z9Jf/RTV79Xz&#10;PBn/ACL5/wCN/lExw/wv1CiiivvTpCiiigAooooAKKKKACiiigAooooAKKKKACiiigAooooAKKKK&#10;ACiiigAooooAKKKKACiiigAooooAKKKKACiiigAooooAKKKKACiiigAooooAK8L+Lv8AyOUn/XGP&#10;+Ve6V4X8Xf8AkcpP+uMf8q+G4x/5Fq/xR/8AbjnxHwfM7r4N/wDIov8A9fT/AMlruq4X4N/8ii//&#10;AF9P/Ja7qvdyP/kWYf8Awr9TSn8EQooor3DQ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ua+I//ACJWq/7i/wDoQrpa5r4j/wDI&#10;lar/ALi/+hCvNzP/AHGv/gl/6SyZ/CzxvwF/yOOkf9dx/I19E187eAv+Rx0j/ruP5Gvomvj+C/8A&#10;c6v+L9Dnw/wsKKKK/QjqCiiigAooooAKKKKACiiigAooooAKKKKACiiigAooooAKKKKACiiigAoo&#10;ooAKKKKACiiigAooooAKKKKACiiigAooooAKKKKACiiigAooooAKKKKACiiigAo/SiigDnfiLZte&#10;+C9VjHzMsYmz/usGP6CvnmvqS4gS5gkhkXdHIpRl9QRg18yanYS6VqNzZTDEkEjRk+uDjP48fnX5&#10;Nxrhmq1HErZpx+ad1+DZw4laqRWoxn/69FFfmpxnvPwN8C2S6LFr95AtxeXDt5BlXIiVWK7gP7xI&#10;PPpjHU59W1DT7bVLZ7a7t47m3fho5FDA/ga8w+BfjOzutBj0KaVYr21ZvKVzjzI2bdx7gsRj6e+P&#10;Urq6hsbeSaeVYYYwS8khwAPr2r+nOGoYP+x6KoJcrj722/2ub5336W6Hr0uXkXKfK/xL8KxeDfFl&#10;xY25JtHCzQh+dqnt+BBH4DvXvfw28CWfg/Q7ZhBG+pzRh7i4KgtkjO0HsB7dcZrwb4oeKYPF3i65&#10;vLU7rSNRBExXG9V/ix7knrzjH0r6A+HnjK08X+H7aSORftsUapdW5++jjjOPQ9Qff1FfDcLRy3+3&#10;MX7K2jfs/S7vy369uvLtoc9Hk9pL8P8AgGp4m8L6d4r02Sz1CBJVI+VyPniJ/iU9Qa+YNL8Hy3vj&#10;lPDsr4cXRtpJAOyk72H4KSPXivqTxB4hsfDGmy31/OkMEY43H5nPZVHcn0r5g0vxgbT4gL4jeLcG&#10;vGuHjU5O1ydyj1IVuPcV0cbRy/61hPa25+Zc1t+S63tr3t1te2gYjlurn1BomhWPhywjs9PtktoE&#10;GMKOW46k9z7muN+LvgSz1/w3e6ikMcOpWcRnW4VcM6qMsrevAyPQ/jnt9K1a01uxjvbG4jurWUZS&#10;SM5H4+h9uorjvi340tPDnhe9s/NV9RvIWhjgU5ZVYYLHuAAT16n8a+6zaOA/smoqqj7LldtrbPl5&#10;fO9rW/zOmfLyO+x8zMADj+IdaSlOdxz8xHJLdaSv5aPHD9K9w+D1n9m8ItNjBubh3B9QML/NTXiC&#10;I0jBUG5mOAPU19L+HdM/sXQ7KxIwYIgp92xlv1yfxr9A4NwzqYydfpCNvnJ/5JnVh1eVzQooor9j&#10;PQCiiigAooooAKKKKACiiigAooooAKKKKACiiigAooooAKKKKACiiigAooooAKKKKACiiigAoooo&#10;AKKKKACiiigAooooAKKKKACiiigAooooAKKKKACuQ+K//IlXf/XSL/0MV19ch8V/+RKu/wDrpF/6&#10;GK8jN/8AkXYj/BL8iKnwM8w+Fv8AyPemfSX/ANFNXv1eA/C3/ke9M+kv/opq9+r5ngz/AJF8/wDG&#10;/wAomOH+F+oUUUV96dIUUUUAFFFFABRRRQAUUUUAFFFFABRRRQAUUUUAFFFFABRRRQAUUUUAFFFF&#10;ABRRRQAUUUUAFFFFABRRRQAUUUUAFFFFABRRRQAUUUUAFFFFABXhfxd/5HKT/rjH/KvdK8L+Lv8A&#10;yOUn/XGP+VfDcY/8i1f4o/8Atxz4j4Pmd18G/wDkUX/6+n/ktd1XC/Bv/kUX/wCvp/5LXdV7uR/8&#10;izD/AOFfqaU/giFFFFe4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VzXxH/wCRK1X/AHF/9CFdLXNfEf8A5ErVf9xf/QhXm5n/&#10;ALjX/wAEv/SWTP4WeN+Av+Rx0j/ruP5GvomvnbwF/wAjjpH/AF3H8jX0TXx/Bf8AudX/ABfoc+H+&#10;FhRRRX6EdQUUUUAFFFFABRRRQAUUUUAFFFFABRRRQAUUUUAFFFFABRRRQAUUUUAFFFFABRRRQAUU&#10;UUAFFFFABRRRQAUUUUAFFFFABRRRQAUUUUAFFFFABRRRQAUUUUAFFFFAABk4ryD4x+HWt7+HWYVz&#10;DcARSn0cDg/iB+nvXr461T1fSbbXNMnsboBoLhcEnqO4Ye4NeLnGXLM8HLD/AGt4vs1t/k/J+RFS&#10;HPGx8x0hxg5GR6Vp+INCuvDmrT2N0DvTlZB0kXPBHt/Lp1qvpMltFqlm94GazWZGmCjJKbhuwPpm&#10;v58lRlCr7Gp7rTs79Nba+n5Hk2s7M9e+HfwRivbOHU9fMoMoEkdpExQ47FyOcnrgf/Wrv9Y+FWga&#10;zZC2ljul2DCOLyVin0DMR+YrF/4X94YGPkv/AGHkL/8AFUv/AA0B4ZP/ACy1D/vwv/xVfvmC/wBV&#10;cHhvqyqU5X3b1cvXT/huh6MfYxVro8i8cfDXUPCevW9hHm+jvWAtJkXBds42Eeo4/MfQeq+C/gdp&#10;2kQw3OqTT3WoYzthmaJIs9gVIYn15wfSmXXxr8I3txaTT2988trKZYiYFyrbWX+96MfxxVv/AIaA&#10;8M/88tQ/78L/APFV4+AwXC+DxdTEyxEJJtcibbUdNemuu19l56kxjRjJtst+Kfg3oniOF5Fa5tbz&#10;GEn+0PKPbIckY9hivFbL4Y6xd+Mn8OsqJPFlpJ8kxrH2kHcg5GO+T27evH9oHwzj/VagPfyF/wDi&#10;qhHxy8JpeSXa218Lh0WJnEC5KqWIH3umWJ/Gtc0wvDGY1adWOIhBp+9Ztc0eq23213tfyCaoyd7m&#10;z4b+EWheHbfCG7mnYYeb7VJGSe/CFRj68+9c344+BdneWst5obSw3igt9nlkMiTewZssD+J/rWl/&#10;w0B4Z/55ah/34X/4qkP7QHhnB/dagPfyF/8Aiq9avLhSvhvqrnTUVtZtNeadr3++/Ut+xatdHzpJ&#10;G8MjI6sHUlSH6qQcEfX19KbnFbvjjVLLWfFeo3+mpIlpcuJlWRQrBiBv6E/xZrKsLCfUr6G0to2k&#10;nmfaqr82T3PsPWvwOrRUa8qNJ8/vNJrrrZNeun3nnNa2R1nwq8OHWfEUV267raxxIT6v/D+Oef8A&#10;gPvXugGKyPCfhyHwtokNlGVaQHdLJ/fcjn/63tjvWvX7vkWWf2Zg405fHLWXr2+S0+89OnDkjYKK&#10;KK+jNQooooAKKKKACiiigAooooAKKKKACiiigAooooAKKKKACiiigAooooAKKKKACiiigAooooAK&#10;KKKACiiigAooooAKKKKACiiigAooooAKKKKACiiigArkPiv/AMiVd/8AXSL/ANDFdfXIfFf/AJEq&#10;7/66Rf8AoYryM3/5F2I/wS/Iip8DPMPhb/yPemfSX/0U1e/V4D8Lf+R70z6S/wDopq9+r5ngz/kX&#10;z/xv8omOH+F+oUUUV96dIUUUUAFFFFABRRRQAUUUUAFFFFABRRRQAUUUUAFFFFABRRRQAUUUUAFF&#10;FFABRRRQAUUUUAFFFFABRRRQAUUUUAFFFFABRRRQAUUUUAFFFFABXhfxd/5HKT/rjH/KvdK8L+Lv&#10;/I5Sf9cY/wCVfDcY/wDItX+KP/txz4j4Pmd18G/+RRf/AK+n/ktd1XC/Bv8A5FF/+vp/5LXdV7uR&#10;/wDIsw/+FfqaU/giFFFFe4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VzXxH/5ErVf9xf/AEIV0tc18R/+RK1X/cX/ANCFebmf&#10;+41/8Ev/AElkz+FnjfgL/kcdI/67j+Rr6Jr528Bf8jjpH/XcfyNfRNfH8F/7nV/xfoc+H+FhRRRX&#10;6EdQUUUUAFFFFABRRRQAUUUUAFFFFABRRRQAUUUUAFFFFABRRRQAUUUUAFFFFABRRRQAUUUUAFFF&#10;FABRRRQAUUUUAFFFFABRRRQAUUUUAFFFFABRRRQAUUUUAFFFFABRz260UUAc9408G2/i7TvLOIru&#10;IZgn67T6H1X/AOsa8F1fR7vQr6SzvIjFNGcc9CPUHuK+m/z/AArK8Q+GbDxPZm3vYdwH+rlXh4z/&#10;ALJ/x4r4zPeHoZn+/o+7V/CXr59n/Swq0ufVbnzZRXX+Kfhlqnh9pJYE+32PJEsK4ZR/tL2+oyK5&#10;EghjxjHBB7GvxrFYSvgqjpYiDi/P9H1+R5zi4uzEooorkJCiiigAo57daD0rpfDXgDVvE0itFA1t&#10;ad7mcYX/AID/AHvwrpw+GrYuoqVCDlJ9v6/McYuTsjAs7OfULmK3tonmmkO1Y0GWb/AV7n4A8BR+&#10;FLYz3OybU5Vw7ryIh/dB/mf8OdDwt4L0/wAJwD7Onm3TDEly4+Z/p6D2rfr9fyHhuOXtYnFa1Oi3&#10;Uf8AN+fTp3PRp0uXV7hRRRX3Z0BRRRQAUUUUAFFFFABRRRQAUUUUAFFFFABRRRQAUUUUAFFFFABR&#10;RRQAUUUUAFFFFABRRRQAUUUUAFFFFABRRRQAUUUUAFFFFABRRRQAUUUUAFFFFABRRRQAVyHxX/5E&#10;q7/66Rf+hiuvrkPiv/yJV3/10i/9DFeRm/8AyLsR/gl+RFT4GeYfC3/ke9M+kv8A6Kavfq8B+Fv/&#10;ACPemfSX/wBFNXv1fM8Gf8i+f+N/lExw/wAL9Qooor706QooooAKKKKACiiigAooooAKKKKACiii&#10;gAooooAKKKKACiiigAooooAKKKKACiiigAooooAKKKKACiiigAooooAKKKKACiiigAooooAKKKKA&#10;CvC/i7/yOUn/AFxj/lXuleF/F3/kcpP+uMf8q+G4x/5Fq/xR/wDbjnxHwfM7r4N/8ii//X0/8lru&#10;q4X4N/8AIov/ANfT/wAlruq93I/+RZh/8K/U0p/BEKKKK9w0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rmviP/AMiVqv8AuL/6&#10;EK6Wua+I/wDyJWq/7i/+hCvNzP8A3Gv/AIJf+ksmfws8b8Bf8jjpH/XcfyNfRNfO3gL/AJHHSP8A&#10;ruP5Gvomvj+C/wDc6v8Ai/Q58P8ACwooor9COoKKKKACiiigAooooAKKKKACiiigAooooAKKKKAC&#10;iiigAooooAKKKKACiiigAooooAKKKKACiiigAooooAKKKKACiiigAooooAKKKKACiiigAooooAKK&#10;KKACiiigAooooAKKKKAAdfSsLW/A+i+ICzXNiqTEf66I7H/Pv+NbtFc9bD0sTDkrRUl2aT/MTSej&#10;R5lqHwQt3bdY6lJGOyTxB/1GP5VxXi7wJeeEIIJri6t7hJmKr5RO4Y9QR/I19BV5r8bv+QTpn/XZ&#10;v/Qa+Cz3IMuw+Cq4mjT5ZRV1Zu26W2vc5qtKCi5JHnvhPwnc+Lb6a2tZoofKTzCZc8jIHYH1rurL&#10;4HrwbzVWJPVLeID8iT/Ss34J/wDIwX//AF6/+zrXslcvDmR4DG4KOJxEOaTb6u2j7KxNGnGUVJo5&#10;vRvh5oWiFXisxczr/wAtblt7A+ozwPwFdJjGOMYGAF7Ciiv0ahhqGFjyUIKK8lb+vnc60lHRBRRR&#10;XSMKKKKACiiigAooooAKKKKACiiigAooooAKKKKACiiigAooooAKKKKACiiigAooooAKKKKACiii&#10;gAooooAKKKKACiiigAooooAKKKKACiiigAooooAKKKKACiiigArkPiv/AMiVd/8AXSL/ANDFdfXI&#10;fFf/AJEq7/66Rf8AoYryM3/5F2I/wS/Iip8DPMPhb/yPemfSX/0U1e/V4D8Lf+R70z6S/wDopq9+&#10;r5ngz/kXz/xv8omOH+F+oUUUV96dIUUUUAFFFFABRRRQAUUUUAFFFFABRRRQAUUUUAFFFFABRRRQ&#10;AUUUUAFFFFABRRRQAUUUUAFFFFABRRRQAUUUUAFFFFABRRRQAUUUUAFFFFABXhfxd/5HKT/rjH/K&#10;vdK8L+Lv/I5Sf9cY/wCVfDcY/wDItX+KP/txz4j4Pmd18G/+RRf/AK+n/ktd1XC/Bv8A5FF/+vp/&#10;5LXdV7uR/wDIsw/+FfqaU/giFFFFe4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VzXxH/5ErVf9xf/AEIV0tc18R/+RK1X/cX/&#10;ANCFebmf+41/8Ev/AElkz+FnjfgL/kcdI/67j+Rr6Jr528Bf8jjpH/XcfyNfRNfH8F/7nV/xfoc+&#10;H+FhRRRX6EdQUUUUAFFFFABRRRQAUUUUAFFFFABRRRQAUUUUAFFFFABRRRQAUUUUAFFFFABRRRQA&#10;UUUUAFFFFABRRRQAUUUUAFFFFABRRRQAUUUUAFFFFABRRRQAUUUUAFFFFABRRRQAUUUUAFFFFABX&#10;mvxu/wCQTpn/AF2b/wBBr0qvNfjd/wAgnTP+uzf+g183xH/yKq/ov/SomVX+GzF+Cf8AyMF//wBe&#10;v/s617JXjfwT/wCRgv8A/r1/9nWvZK4uE/8AkVQ9ZfmTQ/hoKKKK+xNwooooAKKKKACiiigAoooo&#10;AKKKKACiiigAooooAKKKKACiiigAooooAKKKKACiiigAooooAKKKKACiiigAooooAKKKKACiiigA&#10;ooooAKKKKACiiigAooooAKKKKACiiigArkPiv/yJV3/10i/9DFdfXIfFf/kSrv8A66Rf+hivIzf/&#10;AJF2I/wS/Iip8DPMPhb/AMj3pn0l/wDRTV79XgPwt/5HvTPpL/6Kavfq+Z4M/wCRfP8Axv8AKJjh&#10;/hfqFFFFfenSFFFFABRRRQAUUUUAFFFFABRRRQAUUUUAFFFFABRRRQAUUUUAFFFFABRRRQAUUUUA&#10;FFFFABRRRQAUUUUAFFFFABRRRQAUUUUAFFFFABRRRQAV4X8Xf+Ryk/64x/yr3SvC/i7/AMjlJ/1x&#10;j/lXw3GP/ItX+KP/ALcc+I+D5ndfBv8A5FF/+vp/5LXdVwvwb/5FF/8Ar6f+S13Ve7kf/Isw/wDh&#10;X6mlP4IhRRRXuGg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c18R/8AkStV/wBxf/QhXS1zXxJ/5EnVP9xf/Q1rzcz/ANxr/wCC&#10;X/pLJn8LPG/AX/I46R/13H8jX0TXzt4B48Y6T/13H8jX0TXx3BX+51f8X6HPh/hYUUUV+hnUFFFF&#10;ABRRRQAUUUUAFFFFABRRRQAUUUUAFFFFABRRRQAUUUUAFFFFABRRRQAUUUUAFFFFABRRRQAUUUUA&#10;FFFFABRRRQAUUUUAFFFFABRRRQAUUUUAFFFFABRRRQAUUUUAFFFFABRRRQAV5r8bv+QTpn/XZv8A&#10;0GvSq81+N3/IJ0z/AK7N/wCg183xH/yKq/ov/SomVX+GzF+Cf/IwX/8A16/+zrXsleN/BP8A5GC/&#10;/wCvX/2da9kri4T/AORVD1l+ZND+Ggooor7E3CiiigAooooAKKKKACiiigAooooAKKKKACiiigAo&#10;oooAKKKKACiiigAooooAKKKKACiiigAooooAKKKKACiiigAooooAKKKKACiiigAooooAKKKKACii&#10;igAooooAKKKKACuQ+K//ACJV3/10i/8AQxXX1yHxX/5Eq7/66Rf+hivIzf8A5F2I/wAEvyIqfAzz&#10;D4W/8j3pn0l/9FNXv1eA/C3/AJHvTPpL/wCimr36vmeDP+RfP/G/yiY4f4X6hRRRX3p0hRRRQAUU&#10;UUAFFFFABRRRQAUUUUAFFFFABRRRQAUUUUAFFFFABRRRQAUUUUAFFFFABRRRQAUUUUAFFFFABRRR&#10;QAUUUUAFFFFABRRRQAUUUUAFeF/F3/kcpP8ArjH/ACr3SvC/i7/yOUn/AFxj/lXw3GP/ACLV/ij/&#10;AO3HPiPg+Z3Xwb/5FF/+vp/5LXdVwvwb/wCRRf8A6+n/AJLXdV7uR/8AIsw/+FfqaU/giFFFFe4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lFH+eaAK+pX8WlWFzezuUhgQyOV6nivnjxR4rvvFN+891IUhDHy7fOEjHYAdz79T/AC9p&#10;+JiSP4I1Ty+u1GO3pgSLu/Svn2vyjjPGVlVp4SLtC135u9te9rficWIk7qIc9uvavU/hX46uLi7X&#10;Rr+VplYH7NI7biCBnYT6Y5B/D0x5ZW34JSWTxbo6x/fFxGT/ALoIJ/8AHc18bk+MrYPG05Unu0mu&#10;6bSt+JzU5OMlY+jaKKK/ok9YKKKKACiiigAooooAKKKKACiiigAooooAKKKKACiiigAooooAKKKK&#10;ACiiigAooooAKKKKACiiigAooooAKKKKACiiigAooooAKKKKACiiigAooooAKKKKACiiigAooooA&#10;KKKKACiiigArzX43f8gnTP8Ars3/AKDXpVea/G7/AJBOmf8AXZv/AEGvm+I/+RVX9F/6VEyq/wAN&#10;mL8E/wDkYL//AK9f/Z1r2SvG/gn/AMjBf/8AXr/7OteyVxcJ/wDIqh6y/Mmh/DQUUUV9ibhRRRQA&#10;UUUUAFFFFABRRRQAUUUUAFFFFABRRRQAUUUUAFFFFABRRRQAUUUUAFFFFABRRRQAUUUUAFFFFABR&#10;RRQAUUUUAFFFFABRRRQAUUUUAFFFFABRRRQAUUUUAFFFFABXIfFf/kSrv/rpF/6GK6+uQ+K//IlX&#10;f/XSL/0MV5Gb/wDIuxH+CX5EVPgZ5h8Lf+R70z6S/wDopq9+rwH4W/8AI96Z9Jf/AEU1e/V8zwZ/&#10;yL5/43+UTHD/AAv1CiiivvTpCiiigAooooAKKKKACiiigAooooAKKKKACiiigAooooAKKKKACiii&#10;gAooooAKKKKACiiigAooooAKKKKACiiigAooooAKKKKACiiigAoHWigdaAMXxV4rtfCenfaLkb5Z&#10;DiKBDgyH69gPX/GvBvE3iG48T6s99cRxwSMoQJEp6L068n9K3/i3fvdeMZoC+Utoo41H1UN/7N/L&#10;0ri6/EOJc3rYzEzwidqcHa3drRt/jY86tUcpOPRHd/D34iDwuq2F1CrWEkhYyr99CQB06Hp0/nXt&#10;UE0dxCksUnmROoZXQ5BB7j1B9a+Wj0Oele6fCK/kvfCPlyPn7NcPCp/2cBsf+Pfyr3eEs2rVJ/2f&#10;Vd0k3HytuvTXQ1oVG/cZ2lFFFfqR2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BHc20d7by28y74ZUMbr6qRgj8q8I8W/DzUfDt1&#10;I8ML3lgcsksS5K+zAcgj16Gve6K8DN8moZvTUartKOzXTy80ZVKaqLU+Xraxubybyba2lnmzjy41&#10;LHP0r174Z/D6bQpG1TUlVbxl2xQg58oHqT7kfkPrx6HRXjZXwrh8vrLEVJucltpZLztrqZwoKDu9&#10;Qooor7g6QooooAKKKKACiiigAooooAKKKKACiiigAooooAKKKKACiiigAooooAKKKKACiiigAooo&#10;oAKKKKACiiigAooooAKKKKACiiigAooooAKKKKACiiigAooooAKKKKACiiigAooooAKKKKACvNfj&#10;d/yCdM/67N/6DXpVea/G7/kE6Z/12b/0Gvm+I/8AkVV/Rf8ApUTKr/DZi/BP/kYL/wD69f8A2da9&#10;krxv4J/8jBf/APXr/wCzrXslcXCf/Iqh6y/Mmh/DQUUUV9ibhRRRQAUUUUAFFFFABRRRQAUUUUAF&#10;FFFABRRRQAUUUUAFFFFABRRRQAUUUUAFFFFABRRRQAUUUUAFFFFABRRRQAUUUUAFFFFABRRRQAUU&#10;UUAFFFFABRRRQAUUUUAFFFFABXIfFf8A5Eq7/wCukX/oYrr65D4r/wDIlXf/AF0i/wDQxXkZv/yL&#10;sR/gl+RFT4GeYfC3/ke9M+kv/opq9+rwH4W/8j3pn0l/9FNXv1fM8Gf8i+f+N/lExw/wv1Ciiivv&#10;TpCiiigAooooAKKKKACiiigAooooAKKKKACiiigAooooAKKKKACiiigAooooAKKKKACiiigAoooo&#10;AKKKKACiiigAooooAKKKKACiiigAo5PQ4PrRR1oA8i+MfhqZNQj1mFGe3kQJNt/gYcAn2IwPqPcV&#10;5pX1LNFHcRvFMgkjYFWRhkMD1BrjL/4Q6DeTPIn2myGclYZRt/UNj9K/Ms74WrYrEyxODa97Vpu2&#10;vVp2tr+Zx1aDk+aJ4eiNK6ois7scKq9SewFfQvgPw+/hvw3Bay7VncmWUD+8e34AAfhR4e8BaN4a&#10;k822tt9wBxPOd7r9Ow+oFdDXqcPcPyyuTxGIac2rJLZLrr1b+4ulS9nq9wooor7k6Q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rzX43f8gnTP+uzf+g16VXmvxu/5BOmf9dm/wDQa+b4j/5FVf0X/pUTKr/DZi/BP/kYL/8A69f/&#10;AGda9krxv4J/8jBf/wDXr/7OteyVxcJ/8iqHrL8yaH8NBRRRX2JuFFFFABRRRQAUUUUAFFFFABRR&#10;RQAUUUUAFFFFABRRRQAUUUUAFFFFABRRRQAUUUUAFFFFABRRRQAUUUUAFFFFABRRRQAUUUUAFFFF&#10;ABRRRQAUUUUAFFFFABRRRQAUUUUAFch8V/8AkSrv/rpF/wChiuvrkPiv/wAiVd/9dIv/AEMV5Gb/&#10;APIuxH+CX5EVPgZ5h8Lf+R70z6S/+imr36vAfhb/AMj3pn0l/wDRTV79XzPBn/Ivn/jf5RMcP8L9&#10;Qooor706Q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vNfjd/yC&#10;dM/67N/6DXpVea/G7/kE6Z/12b/0Gvm+I/8AkVV/Rf8ApUTKr/DZi/BP/kYL/wD69f8A2da9krxv&#10;4J/8jBf/APXr/wCzrXslcXCf/Iqh6y/Mmh/DQUUUV9ibhRRRQAUUUUAFFFFABRRRQAUUUUAFFFFA&#10;BRRRQAUUUUAFFFFABRRRQAUUUUAFFFFABRRRQAUUUUAFFFFABRRRQAUUUUAFFFFABRRRQAUUUUAF&#10;FFFABRRRQAUUUUAFFFFABXIfFf8A5Eq7/wCukX/oYrr65D4r/wDIlXf/AF0i/wDQxXkZv/yLsR/g&#10;l+RFT4GeYfC3/ke9M+kv/opq9+rwH4W/8j3pn0l/9FNXv1fM8Gf8i+f+N/lExw/wv1CiiivvTp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81+N3/ACCdM/67N/6D&#10;XpVea/G7/kE6Z/12b/0Gvm+I/wDkVV/Rf+lRMqv8NmL8E/8AkYL/AP69f/Z1r2SvG/gn/wAjBf8A&#10;/Xr/AOzrXslcXCf/ACKoesvzJofw0FFFFfYm4UUUUAFFFFABRRRQAUUUUAFFFFABRRRQAUUUUAFF&#10;FFABRRRQAUUUUAFFFFABRRRQAUUUUAFFFFABRRRQAUUUUAFFFFABRRRQAUUUUAFFFFABRRRQAUUU&#10;UAFFFFABRRRQAVyHxX/5Eq7/AOukX/oYrr65D4r/APIlXf8A10i/9DFeRm//ACLsR/gl+RFT4GeY&#10;fC3/AJHvTPpL/wCimr36vAfhb/yPemfSX/0U1e/V8zwZ/wAi+f8Ajf5RMcP8L9Qooor706Q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vNfjd/yCdM/wCuzf8AoNel&#10;V5r8bv8AkE6Z/wBdm/8AQa+b4j/5FVf0X/pUTKr/AA2YvwT/AORgv/8Ar1/9nWvZK8b+Cf8AyMF/&#10;/wBev/s617JXFwn/AMiqHrL8yaH8NBRRRX2JuFFFFABRRRQAUUUUAFFFFABRRRQAUUUUAFFFFABR&#10;RRQAUUUUAFFFFABRRRQAUUUUAFFFFABRRRQAUUUUAFFFFABRRRQAUUUUAFFFFABRRRQAUUUUAFFF&#10;FABRRRQAUUUUAFch8V/+RKu/+ukX/oYrr65D4r/8iVd/9dIv/QxXkZv/AMi7Ef4JfkRU+BnmHwt/&#10;5HvTPpL/AOimr36vAfhb/wAj3pn0l/8ARTV79XzPBn/Ivn/jf5RMcP8AC/UKKKK+9Ok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rzX43f8gnTP+uzf+g16VXmvxu/&#10;5BOmf9dm/wDQa+b4j/5FVf0X/pUTKr/DZi/BP/kYL/8A69f/AGda9krxv4J/8jBf/wDXr/7OteyV&#10;xcJ/8iqHrL8yaH8NBRRRX2JuFFFFABRRRQAUUUUAFFFFABRRRQAUUUUAFFFFABRRRQAUUUUAFFFF&#10;ABRRRQAUUUUAFFFFABRRRQAUUUUAFFFFABRRRQAUUUUAFFFFABRRRQAUUUUAFFFFABRRRQAUUUUA&#10;Fch8V/8AkSrv/rpF/wChiuvrkPiv/wAiVd/9dIv/AEMV5Gb/APIuxH+CX5EVPgZ5h8Lf+R70z6S/&#10;+imr36vAfhb/AMj3pn0l/wDRTV79XzPBn/Ivn/jf5RMcP8L9Qooor706Q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M4oAKKTdRuoAWim5NGTQA6imUUAPpMi&#10;m0UAOyKMim0UAOyKMim0UAPoplFAD6Kbk0u6gBaKTIpaACiiigAooooAKKKKACiiigAooooAKKKK&#10;ACiiigAooooAKKKKACiiigAooooAKKKKACiiigAooooAKKKKACiiigAooooAKKKKACvNfjd/yCdM&#10;/wCuzf8AoNelV5r8bv8AkE6Z/wBdm/8AQa+b4j/5FVf0X/pUTKr/AA2YvwT/AORgv/8Ar1/9nWvZ&#10;K8b+Cf8AyMF//wBev/s617JXFwn/AMiqHrL8yaH8NBRRRX2JuFFFFABRRRQAUUUUAFFFFABRRRQA&#10;UUUUAFFFFABRRRQAUUUUAFFFFABRRRQAUUUUAFFFFABRRRQAUUUUAFFFFABRRRQAUUUUAFFFFABR&#10;RRQAUUUUAFFFFABRRRQAUUUUAFch8V/+RKu/+ukX/oYrr65D4r/8iVd/9dIv/QxXkZv/AMi7Ef4J&#10;fkRU+BnmHwt/5HvTPpL/AOimr36vAfhb/wAj3pn0l/8ARTV79XzPBn/Ivn/jf5RMcP8AC/UKKKK+&#10;9Ok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CaACik3UmTQA6imUUAO3UbqbRQApOa&#10;SiigAooooAKKKKACijIoyKACik3UbqAFopN1G6gBaKMijIoAKKKKACiiigApQcUlFADt1LnNMpQc&#10;UAOooDUUAFFFFABRRRQAUUUUAFFFFABRRRQAUUUUAFFFFABRRRQAUUUUAFFFFABRRRQAUUUUAFFF&#10;FABRRRQAUUUUAFFFFABXmvxu/wCQTpn/AF2b/wBBr0qvNfjd/wAgnTP+uzf+g183xH/yKq/ov/So&#10;mVX+GzF+Cf8AyMF//wBev/s617JXjfwT/wCRgv8A/r1/9nWvZK4uE/8AkVQ9ZfmTQ/hoKKKK+xNw&#10;ooooAKKKKACiiigAooooAKKKKACiiigAooooAKKKKACiiigAooooAKKKKACiiigAooooAKKKKACi&#10;iigAooooAKKKKACiiigAooooAKKKKACiiigAooooAKKKKACiigcGgAJCglsADrk4rx74jfEaDWre&#10;bSLGITWu4b7onhipz8o9MjGT1/LPb/E7UH0/wbe+V8rzEQlvRSefzUEfjXgJOa/NOLc3q0GsBR0U&#10;leT8npZfr16HHXqNe6jR8Pa5L4c1i21CGNJXhLHa5wvIIPPbhuK968JeL7PxdYNLb5hmjwJrcnLI&#10;f6g+v8q+dPrwK6v4YajJYeMLJUZvLuMxSL/eBHH6hTXy/Dmb1sBiYYe96c2k12bsrr8L+XmY0aji&#10;+Xoe+0UUV+5np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SbqTJoAdQTTKKAHbqTJpKKACiiigAooooAKKM&#10;ik3UALRTSaN/vQA6jIqPdQWoAfuozUW6jdQBJSbqZupMmgB+6jfimZNJQMfvo3+9MooCw/f70b6Z&#10;RQBJupc1FS0CJaMmo84o3UAS7qXIqMNS5oAfRXF+NPjR4D+HW8eJPF2j6PMgyYJ7pfOI/wBmMHe3&#10;4CvA/Gv/AAUl+F/h4SR6Ha6x4puMkK9vB9mgOPVpSG/JDXXSweIr/wAODfy/zsYzr0qfxySPrCiv&#10;zS8bf8FN/HWsCSPwz4f0fw5CxO2S433s6+4J2p+aGvA/G/7SfxP+IRkXXfG+r3Fu+S9tbz/Zrc57&#10;GKLah/EV7VHIcTP+I1H8X+H+ZwTzKlH4U3+B+u3jX40eA/h1vHiTxdo+jzIMmCe6Tzsf7MYJZvwF&#10;eCeNf+Ck/wAL/Dokj0O11jxTcAkK9vB9mgOPV5cOPwQ1+XRyW5yWJPfPuSSaDXs0uH8PH+JJy/D8&#10;jgnmVV/CkvxP2/8Agn8Sj8YPhdoPjBrD+yv7USRxZed53lBZHQDeVXP3M8Ada7evEP2KT/xi94C/&#10;69p//SiWvb6+JxEI0604R2Tf5nv0pOVOMnu0FFFFc5qFFFFABRRRQAUUUUAFFFFABRRRQAUUUUAF&#10;FFFABRRRQAUUUUAFFFFABRRRQAUUUUAFFFFABRRRQAV5r8bv+QTpn/XZv/Qa9KrzX43f8gnTP+uz&#10;f+g183xH/wAiqv6L/wBKiZVf4bMX4J/8jBf/APXr/wCzrXsleN/BP/kYL/8A69f/AGda9kri4T/5&#10;FUPWX5k0P4aCiiivsTcKKKKACiiigAooooAKKKKACiiigAooooAKKKKACiiigAooooAKKKKACiii&#10;gAooooAKKKKACiiigAooooAKKKKACiiigAooooAKKKKACiiigAooooAKKKKACiiigAo479KKKAMX&#10;xnoZ8ReG72yQATlQ0ZJwN6nI/Pp+NfOksT28skUimOVGKshGCCOxHYj0r6l6dK53xH4C0fxNJ5tx&#10;C0VzjmaBtrH68YP4iviOIsgnmrjXw7SnFWs9mvXo1+Jz1aTnqtz55Gc8da734Q+HZb/XhqTri0sg&#10;QpPRpCMAD8Dk+nHrXXWnwa0WCTdNNdXSg5EZYKv4lRn9a7ezsoNPtY7e2iW3gQYSJAAB+VeFk3Cu&#10;Io4mOIxtkou6Sd7tbeVuvcyp0GneRNRRRX6odoUUUUAFFFFABRRRQAUUUUAFFFFABRRRQAUUUUAF&#10;FFFABRRRQAUUUUAFFFFABRRRQAUUUUAFFFFABRRRQAUUUUAFFFFABRRRQAUUUUAFFFFABRRRQAUU&#10;UUAFFFFABRRRQAUUUUAFFFFABRRRQAUUUUAFFFFABRRRQAUUUUAFFFFABRRRQAUUUUAFFFFABRRR&#10;QAUUUUAFFFFABRRRQAUUUGgAops0sVvEZJXWNFGWdjgKO5Jridc+Luj6a7RWgk1KZTg+V8sf/fRH&#10;8ga4MVj8LgY8+JqKK8936Ld/JEylGPxM7iivEtR+Met3ZYW0dvZLn5dq73H4tx+lYtx8QPEVwcvq&#10;1wp9I8J/6CBXydbjHL6btTjKXyS/N3/AweIgtj6Hor5zj8ca9G2f7Xuz7NKT/OtOx+KviKzPzXSX&#10;Sj+G4jX+Ywf1rKnxpgZO06cl9z/VCWIj2PeaK8x0f42Qu4TU7AxA8GS2bcuf90kH9TXfaNr+n6/B&#10;5un3KXK9WAPzL9VPI/GvqMFm+CzDTD1E322f3PX7rm8ZxlszQooor2CwooooAKKKKACiiigAoooo&#10;AKKKKACiiigAooooAKKKKACiiigAooooAKKKKACiiigAooooAKKKKACiiigAooooAKKKKACiiigA&#10;ooooAKKKKACiiigAooooAKKKKACiiigAooooAKKKKACiiigAooooAKKKKACiiigAooooAKKKKACi&#10;iigAooooAKKKKACiiigAooooAKKKKACiiigAooooAKKKKACiikLUALRnFNyaSgBxagtTaKAFJzSU&#10;UUAFFFFABRRkUm6gBaKaWooAdkUhOKZupC1AEmaSo91ITmgB+6kLUyk3UDH7qTJphfFNL0BYkoJx&#10;UeabkUD0JS1N8yoyy0hkUUASl6bvqPzKQvQFyXJoqHzKTfQK5P8A8Co/4FUHmUokOeOtAXJc07LC&#10;uD8ZfGzwH8PfMXxD4t0fS5U5NtLdL5/4RLlz6cDivCfGf/BR74baD5kehWWr+J58kK8dv9mgOP8A&#10;alIcf9+67KWDxFf+HTb+X+djCeIpU/jkj6x3+9OD/hX5qeNP+ClfjzWPMi8N6JpHhuFj8skhe8nU&#10;eu5tqH8Y68F8aftD/Ev4giRdd8Z6xcwOTutYZvs8DZ/6ZRbU/MfnXs0chxM9ajUfxf4f5nDPM6Uf&#10;hTf4H64eMvjf4B+HfmJ4j8X6Ppc6cm3mulafH/XJSXPpwK8H8af8FJPhnoIkj0Gx1jxTcZIWSGD7&#10;LAcf7UpD/wDkOvzE44x646f1pa9qjkGHhrUk5fh+RwTzKrL4El+J9f8AjT/gph4+1kSReHNC0jw3&#10;CxO2SUveXCj1DNtQ/jHXg3jP9o/4nePhIuueNtXuYHJ3W0M/2eA57GOLan4YrzmivZpYHDUP4dNL&#10;+vO5588RVqfFJiHluckknv8Ajk560tFFdpgFFFCqzsFUEsTgAdSaACkPSvTvBX7MvxS+IJjbRPA+&#10;rSW8gBW5uofssDD1Eku1SPoTXvngr/gmN431Yxy+J/EmkeHYmALQ2qteTL6ggbE/EMa4a2OwtD+J&#10;US/F/crnRDD1qnwxZ9efsU/8mu+A/wDr2n/9KZa9uBrj/hB8N7b4RfDjRPCNpeTahb6XE8a3MyhG&#10;k3OXJIHA5c8emK6+vy/ETVStOcdm3+Z9dSi4U4xfRIfRSKaWsDQKKKKACiiigAooooAKKKKACiii&#10;gAooooAKKKKACiiigAooooAKKKKACiiigAooooAKKKKACiiigArzX43f8gnTP+uzf+g16VXmvxu/&#10;5BOmf9dm/wDQa+b4j/5FVf0X/pUTKr/DZi/BP/kYL/8A69f/AGda9krxv4J/8jBf/wDXr/7OteyV&#10;xcJ/8iqHrL8yaH8NBRRRX2Ju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fTk0AF&#10;c94u8b2HhK3xIfPu2H7u2RsE+5/uj3NV/HnjWLwlYbY8SajMMQxk5wP77e38z+OPB76+uNSupbq6&#10;lea4kbLu5ySf6elfC8QcRLLr4bDa1er6R/zfl03fRHPVq8nurc1PEfjDUvFMu67uP3IJ2W8ZxGo+&#10;nc+55rEoor8drVquIm6taTlJ9W7nnNtu7CijnscH1ru/A/wlvvHGktqEF5b2lsJTEFcFmJAB6AYx&#10;z+lb4PBYnMKvsMLBylvZdl6tDjFzdkcJRXrk37OeqCMlNXtC+OhRgDXksiMkjq3DodpB69wf5V0Y&#10;/KsblnL9cpuHNte2tt9m+45QlD4kNBwc1PZXlxp1wk9pcPBMnKurbSPy6ioKK8tNxalF2aJTseve&#10;Cvi1HePHZ61thmICpdg4Vj/tAdPqOK9KBBXjBBA759wQa+V/1r0j4bfER7GSLSNTl32pOyC4b/lm&#10;f7rf7P8AL6dP0/IOJ5SmsLj5b6KX6S/R/f3O2lXfwyPYKKU59sdP8MUlfqR2BRRRQAUUUUAFFFFA&#10;BRRRQAUUUUAFFFFABRRRQAUUUUAFFFFABRRRQAUUUUAFFFFABRRRQAUUUUAFFFFABRRRQAUUUUAF&#10;FFFABRRRQAUUUUAFFFFABRRRQAUUUUAFFFFABRRRQAUUUUAFFFFABRRRQAUUUUAFFFFABRRRQAUU&#10;UUAFFFFABRRRQAUUUUAFFFFABRRRQAUUUUAFFFNLUAOpN1NooAKKKKACiiigAoozTcmgB1JmmlqQ&#10;tQA8mkqPdRuoAdupC1MzikLUDH7qQnNML4ppegLElJuqPOeaTdQPQkL4ppeo9+KQyUCuSZzSE1EZ&#10;KYZMUBcm3YpDJUBlphkoEWDJTS9VzJTTJ749zQBYMlNMtcB4w+OfgHwAHGveLtI06Zc5tzcrJN/3&#10;7TLn8BXhfjL/AIKM/DzQhImg2GreJLhThZFiW2gb/gUnzj/vg120sFia/wDDg38v87GE69Kn8ckj&#10;6yMtJ5nPH6V+bHjL/go34+1gSR+H9J0nw3CSdsrK13Oo/wB5sJ+af4V4X4y+PXxD8fs6694w1a8i&#10;fO+2W4MUBz/0yTCfpXs0sgxE9ajUfx/I4J5lSj8Kb/A/WLxl8c/APw/3/wDCQeL9K06Zets9yrTj&#10;/tkmXP4CvCvGX/BRv4daGJI9A0/VvE06khZFiW2gb/gTneP+/dfmpnOME9Seep9TTq9mlkGHhrUk&#10;5fgvwOGeZVZfAkvxPrTxn/wUg8f60Xj8PaPpPhyFs7ZGVrydB/vNhD+KV4V4x/aA+I/j1pF1zxnr&#10;N3E+S1tHcmGA/wDbJMJ/47+VcBRXs0sFhqH8Oml/Xnc4J4irU+KTE44x646f1paKK7TAKKKVI2lY&#10;IilnY4CqMkn2oASivUvBP7LfxX+IXlto3gbVTC4BW6vIfskJX1DzFAR9Ca+gPBH/AAS98aar5cvi&#10;nxPpWgxMAWhs43vJgO4IPlqD7hiK554mjT+KSOmGGrVPhiz4tpUjaVgiKWdjgKoySfav1Q8E/wDB&#10;N34U+GfLl1n+1fFVwANwvLryYSfZYdpx7Fmr3/wZ8I/BPw7VF8M+E9I0RlXb51pZxpK31fG5vqSa&#10;8+eZ018Cb/A74ZZVfxtL8T8gfBH7LfxX+IRibR/A2rGBwCt1eQi0hK+oebaD+Ga9+8F/8EvvGuqJ&#10;HL4n8T6ToETYLQ2aveyj1BHyLn6MfrX6W0VwTzKtL4bI74ZbRj8V2fKHgj/gmz8LPDnly63Lq3iq&#10;4AG4XVz9ngJ9li2tj2LmvfvBXwc8C/DlUHhnwnpGjSKMedbWiCY/WQjefxJrsaK4J16tT45NnfCh&#10;Sp/BFIrzf678KZSzn97+FNBr5av/ABZepqxaKKKxELThzTKcpoAWiiigAooooAKKKKACiiigAooo&#10;oAKKKKACiiigAooooAKKKKACiiigAooooAKKKKACiiigAooooAK81+N3/IJ0z/rs3/oNelV5r8bv&#10;+QTpn/XZv/Qa+b4j/wCRVX9F/wClRMqv8NmL8E/+Rgv/APr1/wDZ1r2SvG/gn/yMF/8A9ev/ALOt&#10;eyVxcJ/8iqHrL8yaH8NBRRRX2Ju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DrVLWd&#10;Wt9C0u4vrkhYYEzjuT0Cj3Jq7Xkvxn8QtLdW+jRtlIgJ5/diPlH4Dn/gQrxs4zBZbg54jrsvV7f5&#10;vyRnUnyRbOA13WbnX9UuL26JMsjdB0QdlHsB/nJ5oE4HTPtRQOor+ealSVWbqTd23ds8pu7uXNK0&#10;m71zUYbKyha4u5W2ogAJJ7k56Aetdx4j+CGu6HZwXNqBqeVzPFbKS8begHVh06D8K9K+BmgaVZeF&#10;49StZVu7+64uJj96Mg/6vHbAxn169MY9Nr9iyXgrC4rL1Wxc3z1EmnFq0V08m+/Totbs7oYdON31&#10;PkTRvAOv69drbWumXQYnDyTRNGie7M3THp1r6e8HeG4vCXh2y0uNhJ5IO9/7zkksfzJwOwxW7RX2&#10;eRcMYbI5Sqwm5zlpd2Vl2SXfqzenSVPURuVP0r51+KPwq1LTtbutR0y0kvdPunMpSFN7wsTlgVAy&#10;Vz0OOOh6c/RdFejnWSYfPKCo12007prdP57p9UVUpqorM+S/Dnw28QeJrlI7fT5oIs/Nc3KmONef&#10;UjJ+gyan8efDbUfAk6NKftWnyHbHdxrgFvRh/Cevr9eDj6sPQ1R1TTLXV7CazvI1ntpU2PGwyCP6&#10;H3r4ufAODjhJU4VG6u6k9vSy6Pr16rsYfVo8uj1PjOjjvyK0fEVlZ6drt9bWFz9ss45SkM/TcPX+&#10;fPQ4461nDrX4bUg6c5U3um1pqtNNGtzzmrOx7Z8KvF7a3pzabdPm8tFG1m6yRjgfiOn5e9d5XzV4&#10;b1mTw9rVpfx8mJgWUfxIfvD8q+koJ47q3ilibfE6h0b1BHB+mMV+18LZpLHYT2NV3nTsvVdH+Fvk&#10;j0qM+aNn0H0UUV9odAUUUUAFFFFABRRRQAUUUUAFFFFABRRRQAUUUUAFFFFABRRRQAUUUUAFFFFA&#10;BRRRQAUUUUAFFFFABRRRQAUUUUAFFFFABRRRQAUUUUAFFFFABRRRQAUUUUAFFFFABRRRQAUUUUAF&#10;FFFABRRRQAUUUUAFFFFABRRRQAUUUUAFFFFABRRSMwVSzEBQMkk4AoAWgcmuC8TfFzT9Jd4dOQaj&#10;dDjfnESH0J/iP0496811jx9ruuMyzX7RQk/6iD5FA9wOT+JNfH4/ijAYJuEH7SS/l2+b2+65hKtG&#10;Om57ze65punEi7v7a3YdpZgp/LNZcnxE8OxOVbVYv+Ahm/kK+eid2ckHJyS3JJpK+Rqca4lv91Ri&#10;l5tv/IweJl0R9DQ/ELw7McLqsH/AwV/mK17LV7HUVxaX1vc98Qyqx/IGvmKnK5QgjOQcjHWqpca4&#10;hP8Ae0YteTa/zBYl9UfU1ITivn/RfiNruhsNl413COBFdDzFP0J5H4HFel+GPilpeuGO3uSdPvDg&#10;BJfmjc/7Ldvoa+wy/ibAY9qm3yTfSX6NafkdEK0ZaHaE5pKUc4wQQBkEdCKSvq1qbBRRQTimAUhO&#10;KQmkLUAOLU3Ippbmmk5oAcWpN1Nziml8UDHUE4qMvzSE0DsSFqaXqMtTTJQFyTd70hIxURkppkoF&#10;cl3KKQyVAZaYZKBFgyUwyYqAy0wy4/8Ar0ATmXNNMleeeMPj58PfAZddc8Y6TZzx53263Kyzrj/p&#10;kmX/AErwrxn/AMFGvAGiiSPQdL1XxHMpID+WtrA3/AnO/wDHy67aWCxNf+HTb+Wn3uxhOvSp/FJH&#10;1sZKYZPfHvX5s+Mv+Ci3xC1nzI9A0zSvDcJzsk8s3U6f8Cf5P/HK8L8ZfHL4gfEAyLr/AIu1TUIX&#10;zutjcFLds9f3SYT9K9qjkGInrUaj+LOCeZUo/Am/wP1d8afHr4feAA66/wCLtKsZkzutvtIknGP+&#10;mSZf9K8K8Zf8FGfAGis8egaZqviOZcgSeWtpA3/AnO8f9+6/N7ncc/MTyTS17NLIcNDWo3L8F+H+&#10;ZwzzKrL4Ul+J9WeMf+CjHxC1oSRaBpmleG4cnY/lm6nT/gT/ACf+OV4X4y+OfxA+IAkXX/F2qahD&#10;ITm1NwUt2z1/dJhP0rh6K9mlg8PQ/hwS+Wv3nBOvVqfHJic7jn5ieSaWiiuwwCiinRxvNIscal3c&#10;hVVRkknoAB1oAbRXq3gn9lP4s/ELy30jwJqot3AIub+P7HEV9Q0xQMPoTX0B4I/4JeeMNT8uXxV4&#10;r0rQomAPlWMT3so/2ST5ag+4Zh9elc08TRp/FJHTDDVqnwxZ8U06ON5pFjjUu7kKqqMkk9AAOtfq&#10;p4J/4JwfCXwwY5dXXVfFdwoG77ddmGLd6hIQhx7Fm/pXvvgz4VeDfh5GqeGfC2kaGQu3zbKzSORh&#10;/tOBuY/Un9K4J5nTXwJv8DvhllR/G0vxPyC8E/sp/Fn4heW+keBNVFu4BFzfx/Y4ivqGmKBh9Ca+&#10;gPBH/BLvxhqfly+KvFelaFEwBMVjE97KP9kk+WoP0Zvx6V+k9FcE8yrS+GyO+GW0Y/Fdnyn4I/4J&#10;u/Cjw0scus/2r4quBjcLy68mHPqFhCnHsWNe/wDgz4R+Cfh2qL4Z8J6RojKu3zrSzjSVvq+NzfUk&#10;11tFefOvVqfHJs9CFClT+CKQUUUVibBRRRQAUUUUAFFFFAFS5OJvwpgOaW6/1v4UxTXztb+JL1JZ&#10;IvSlpo606sRBS0lFADxzRSL0paACiiigAooooAKKKKACiiigAooooAKKKKACiiigAooooAKKKKAC&#10;iiigAooooAKKKKACiiigArzX43f8gnTP+uzf+g16VXmvxu/5BOmf9dm/9Br5viP/AJFVf0X/AKVE&#10;yq/w2YvwT/5GC/8A+vX/ANnWvZK8b+Cf/IwX/wD16/8As617JXFwn/yKoesvzJofw0FFFFfYm4UU&#10;UUAFFFFABRRRQAUUUUAFFFJkUALRSZFGRQAtFJuo3UALRSbqN1AC0Um6jdQAtFJuo3UALRSbqN1A&#10;C0Um6jdQAtFNyaMmgB1FNyaMmgB1FMooAfSZFNooAdkUZFNooAduo3U2igB26jdTaKAHbqN1NooA&#10;duoyKbRQA7IpaZRQA+imUuTQA6im5NLuoAWik3Uuc0AFFFFABRRRQAUUUUAFFFFABRRRQAUUUUAF&#10;FFFABRRRQAUUUUAFFFFABRRRQAUUUUAFFFFABRRRQAUUUUAFFFFABRRRQAUUUUAFFFFABRRRQAUU&#10;UUAFFFFABRRRQAUUUUAFFFFABRRRQAUUUUAFFFFABRRRQAUUUUAFFFFABR096K5T4g+M/wDhEtNj&#10;FuA9/cArDkZVAOrH6dP/ANVcmKxVLBUZYis7Rj/X3voKUlFXZ1cjrGuXYIPftQCGUEEEdivevmLU&#10;9UvNYne4vbmW5mY/ekbd+Q7CrWheJtS8O3Ky2dy0a8boWbMbD0I6Gvz+PGtF1bSotQ73V/ut+py/&#10;WFfY+k6KyfC/iKDxTo8F/CuwtlXj/wCebgcj+vvkfhrV+jUasK9ONWm7xkrp+R1ppq6CiiitQCii&#10;igAooooAKKKKACiiigAooooAMheWO0Dkn0r5n8QamdY1q9vWO7zpWZfZc4X9MD8K+hfFF19i8Nap&#10;MPvJauy/UqcV81eufb86/LONq7vQw621l+SX6nFiXsgo6e1H44967fwp8Idd8W2FvfQGC2sp87Zp&#10;n7BiDhRnuD9a/PMJgsTj6nssLTc5b2XbuckYuTsjr/2cLicXus24ZjbeXG5UjhWyQPpx+ePavdG6&#10;GuX8DeCLPwPpRtLdjPPI2+a4YYMjAY4HYDsPr1yal8fXD2nhHVLiO+l014YWcTwqC4I6AZ9emRg8&#10;9RX9JZJhquS5NGnidZQUpNJrTeVrvTTbte56tNOnT1NYaja/bjZCeM3hQzGAMC+3IG7HXGSBmvK7&#10;/wAG/ELxNqNyLvXV02ySRli8iQpvUHghE7f7xzWN8CNO1MeJp9XuoJ3tbu0ljW8fLh3EkecnPXg9&#10;euD6Gva9W1W20PTbi+u5BDawKXdj6emPU9q4sPKnxHgI4vGc1KCcnZTcU4q1nJ6XVtdLL5CVqsea&#10;Wh5O3wk8YaQPO0vxW7yrz5ckkiK36sPzqXQPixq3hvVE0jxraG3kbhb8IFH+8wX5Sp/vL0/l2nw3&#10;8Tz+L/D8mpzqEMtzJ5cYOfLQY2r+XU+uateOfB9p400OaxuFUTAFrefHMUmODn0PGR3H4VzU8qdP&#10;DRx+RVZRbV1GUnKE1ro1JuzdtGn1XylQsuamzoEdZUV0IZSAQR0rnfiNcz2XgXW5bXPmi2bBHUKe&#10;GYfRSTXJfAvxHcXWnXuhX2RdaW4RQx5EeSNp9dpBH4j0r1C5gjubeWGVBJFIpR1PQgjBFfSYbExz&#10;rLPa0nyupGS84uzi18maxftIX7nxQe2cjkgZ65or17xT8AL+K9kl0KeK4tGyVt532yJk5wGIIYfU&#10;j8a8pv7KbTb+5s7hAk9tI0MiqQcMrYPPTrkV/NWY5Rjcqny4um4puyfR+j69+/keVOEoP3kVx1r3&#10;r4V6qdT8HW4ZsvasbdvcD7v5AqPwrwWvVvgfdMYtXtj90NHIv1O4H9AK9rhOu6WZxh0mmvwuvyNK&#10;DtOx6lRRRX7iekFFFFABRRRQAUUUUAFFFFABRRRQAUUUUAFFFFABRRRQAUUUUAFFFFABRRRQAUUU&#10;UAFFFFABRRRQAUUUUAFFFFABRRRQAUUUUAFFFFABRRRQAUUUUAFFFFABRRRQAUUUUAFFFFABRRRQ&#10;AUUUUAFFFFABRRRQAUUUUAFFFFABRgHg9O9FMmmS3heWRxHGilmZugA5JNJu2rAh1LUrbSbKS7vH&#10;WKCNdzEngewHcmvD/GvxEvPFEj28Ba100H5Ys4aT3f8AwH9M1F4+8aS+LNRKRMV06Bj5Uf8AfPQu&#10;ff09B+Oecsrb7ZdwQGWOASyKnmSttRMnGWPYDua/Gs+4gqY6o8Jg3antdby+fby67vQ4Ktbm92Ox&#10;BRXX2ngG88jXEk0++vp7b5La40+PzImkDDdk9+Ow5B6jtWDquiPpFvYySXFtM11F5wihfe0QzjD4&#10;HBPPGfXPSvkauBxFCHtKkGl/weXrbr2v32OZxa3M6iiiuAkKKKKACiiigDufBHxKuNBaOz1Evc6c&#10;eBuOXhHqvqPb8q9otrmK8t47iGRJIpAGV1OQw9RXy9nHTrXa/Dvxu3h2+Syu5T/ZsrY+bpCx/iHt&#10;6/n9f0Lh7iKeHnHCYyV4PRN/Z9f7v5em3XSrNPllse3k00tSFwQDuDZ6Y6dKYTmv2E7xxamk5pCc&#10;UxnoGhxOKaX9KaTTS+KB7DtxPXpTSQKY0majMmKBXJTJTS9QtJUbSUCJjJTGkqBpcVG0tOwFgyUx&#10;peeP1qu0v+RX5WftafEfxVqPxo8Y6JceI9Tk0S2vWih00XTi2RNo48sHafyr08BgXjqjgpWsrnJi&#10;cQsNFSavc/Rvxn+0B8O/AJkTXPGGlWcyZ3WyTCa4BH/TJNz/AKV4V4z/AOCjvgTRjInh/SdV8Ryr&#10;kBnC2kDf8CYl/wDxyvziJzRX1lLIcNDWo3L8F+H+Z408yqy+FJfifVHjP/gop8RNcMkeh2Gl+GYD&#10;nbIsRuZ1H+9J8n/jleGeMvjX48+IBkXxB4t1TUYJM7rVrkpAQev7pSE/SuKor2aWDw9D+HTS+Wpw&#10;Tr1anxyYE5ooorsMAoo606GGS5kSKFGkkYhURRksT0A96AG0V614J/ZN+LfxBMb6X4H1WG1cArc6&#10;jGLKIj+8Gm27h9M19AeCf+CXPivUjHL4q8WaVokRALQafG95KPUEt5ag+4LfjXNPE0afxSR0ww1a&#10;p8MWfEvWnQwyXMiRQo0kjEKiKMliegHvX6seCP8AgnL8JPCxil1SDVPFc6gZ/tC8McW71CQhOPYk&#10;1734O+F/hD4exBPDXhjSdDwNpexs0idh/tOBub8Sa8+eZ018Cb/A74ZZUl8bS/E/ITwT+yb8W/iC&#10;Y30vwPqsNq4BW51GMWURH94NNt3D6Zr6A8E/8EufFeomOXxV4s0rRIyATBp8b3kvuCW8tQfcFvxr&#10;9I6K4J5lWl8Nkd8Mtox+K7PlnwX/AME4fhL4ZMcuqx6r4pmAG4aheeXHu9QsIQ49iWr3zwZ8KvBv&#10;w8jVPDPhbSNDIXb5tlZpHIw/2nA3MfqT+ldVRXBOvVqfHJs9CFClT+CKQUUUVibBRRRQAUUUUAFF&#10;FFABRRRQAUUUUAFFFFABRRQOtAFK6P77HtUY4pbv/Xj6UwGvnq/8WRLJQaeOlRqaeDWAhaKKKAFB&#10;p1NHWnUAFFFFABRRRQAUUUUAFFFFABRRRQAUUUUAFFFFABRRRQAUUUUAFFFFABRRRQAUUUUAFFFH&#10;SgArzX43f8gnTP8Ars3/AKDXo806WsTzSusaIpZnY4CgdSfavE/iT45tfFPkW1lFJ5FvIzieQ48w&#10;njgen1/IV8jxRiaNHLqlGckpTWi6vVf1cxrSSg0+pb+Cf/IwX/8A16/+zrXslfP3w/8AFkPhHVpZ&#10;57eSaGWMRN5Z+ZOQc474x0r3nTdTt9Wso7u0mWWCUZVgePp7H26+tcfCOJozwCw8ZLni22utm9GR&#10;Qa5LFiikLUmTX3R0jqCaZRQA7dRuptFAC5NGTSUUAFFFFABRRRQAUUUUAFFFFABRRRQAUUUUAFFF&#10;FABRRRQAUUUUAFFFGRQAUUZFGRQAUUZFJuoAWik3UbqAFopN1G6gBaKTdRuoAWim5NGTQA6im5NL&#10;uoAWik3UbqAFopN1G6gBaKMiigAooooAKKKKAFBxS7qbRQA+imU4NQAtFGc0UAFFFFABRRRQAUUU&#10;UAFFFJuoAWik3UmTQA6im5NGTQA6im5NGTQA6im5NGTQA6ik3UbqAFopN1GaAFooooAKKKKACiii&#10;gAooooAKKKKACiiigAooooAKKKKACiiigAooooAKKKKACiiigAooooAKKKKACiiigAooooAKKKKA&#10;CiiigAHWvFfjOXPii3Df6sWi7P8Avt69qrjfiT4MfxRpsU9rta/ts7UY4Ei91z+oP19a+Z4jwlXG&#10;5dOnRV5Jp272e39djGrFyg0jwmipbu0msZ3guIpIJkOGjkTBH1B6VZ0jR73XLtbext5LibI4UcL/&#10;ALxPQe5r8GjSnOfs4xble1uv3bnmWd7FRJpI+Ed1H+y2Kd9pn/57yf8AfRr6C8K+DbPw9osFnJBD&#10;czgbpZnjByx64Pp2H0Fa39k2X/Pnb/8Aflf8K/RKPBuJlTjKddRbWqs3by36HWsO2tz5n+0z/wDP&#10;eT/vo0faZ/8AnvJ/30a+mP7Jsv8Anzt/+/K/4Uf2TZf8+dv/AN+V/wAK2/1Mr/8AQR+D/wDkh/V3&#10;3Pmf7TP/AM95P++jR9pn/wCe8n/fRr6Y/smy/wCfO3/78r/hR/ZNl/z52/8A35X/AAo/1Mr/APQR&#10;+D/+SD6u+58z/aZ/+e8n/fRo+0z/APPeT/vo19Mf2TZf8+dv/wB+V/wo/smy/wCfO3/78r/hR/qZ&#10;X/6CPwf/AMkH1d9z5n+0z/8APeT/AL6NH2mf/nvJ/wB9Gvpj+ybL/nzt/wDvyv8AhR/ZNl/z52//&#10;AH5X/Cj/AFMr/wDQR+D/APkg+rvufM/2mf8A57yf99Gj7TP/AM95P++jX0x/ZNl/z52//flf8KP7&#10;Jsv+fO3/AO/K/wCFH+plf/oI/B//ACQfV33Pmf7TP/z3k/76NH2qcf8ALaT/AL6NfTH9k2X/AD52&#10;/wD35X/Cl/smy/587f8A78r/AIUf6mVv+gj8H/8AJB9Xfc+ZWuZnBBkkIPUFjUdfRfijQ7Wbw3qa&#10;RWsCy/ZX2kRKCCFJHavnQnnJ/wAnoa+TzrKKmUVIQnPn5k3e1tna2rZhUpuD1YV9V/CXb/wrvRNn&#10;Tyjn672z+ua+VB1r0Pwb8adT8J6ZZ6YLG1u7G33bd25ZSpYt97JA+9gfL6V63CWbYXKMbOri21GU&#10;bXSb1un06FUJqEvePpc9DXCfGsuvw41Tb03Rbvp5qf1xW14P8YWHjTShe2LMrA7JYX+9E/of6Hv+&#10;lXPE+ix+IvD9/prkAXMLICf4W7H8Dg1+84zlzPLaqwsuZVIS5Wut07f5Hoy9+Dt1Mb4VLGPh7ogi&#10;+75Jz9dzZ/XNcf8AGHTfFXim5h0zS9MmfS4cM8u9QJnx7kHaPfv+Bo+CPiY2IufCepfuNQtJXMKP&#10;xuGcuo9wcn6H2r149K8PB0KWfZHSw/O4KyjJRte8dHF321Wq7W6GcUqlNK58weBvFfi3T7uDw1o0&#10;qxs0xXy2hV9pJ+ZiSM4GPevpSyilhtIUnmNxMiAPLtC72xycDp9K4n4Y+AR4ce/1W7ixqN7K5UHr&#10;FCWyF+p4J/AVp/E/V7zQPBd9qVhMYLq3aJlbAIOZFUgg9ua5cgwtfJctnisbOUrJtRb+GEb2STsr&#10;tav5LuFNOEOaTOG8BYHxy8TiDHlFZi/pnzI8/jur2ivEPgDLJdavrV9c21zLdXRz9sMf7ofMS43e&#10;pJBwPSvbJZFijd3YIiglmY4AHqa7uFJKeWuutFOdSVuycm1+Hy8x0fgv6jj0r5H+Iv8AyPevf9fk&#10;n869M8UftBm3u3g0GyimiQ4Fzd7iJMHBKoCDj3Jz7V43quoy6xqd3fTgedczPM+wHaCxyQB1x+fF&#10;fnnGmeYHM6VPDYSfM4SbbtptbR9dexzV6kZWUSqelelfBE41XUx/0xX/ANCrzXpXqvwPtmA1e5PT&#10;McY+vzZ/TFfH8NRcs1o26Xf3RZhR+NHqdFFFfvp6gUUUUAFFFFABRRRQAUUUUAFFFFABRRRQAUUU&#10;UAFFFFABRRRQAUUUUAFFFFABRRRQAUUUUAFFFFABRRRQAUUUUAFFFFABRRRQAUUUUAFFFFABRRRQ&#10;AUUUUAFFFFABRRRQAUUUUAFFFFABRRRQAUUUUAFFFFABRRRQAUUUUAFeZ/GHxS1raxaLbNteUB7h&#10;k7J/Cn49/YD1r0meZLaCSWRtiRqWZvQAZJr5q1/VZNc1m8vpDzNIWA9F/hH4DAr4fizMXhMGsPTd&#10;pVNP+3Vv9+33nNXnyxsupn1oaTPYRfaPt1pLdO0TLCI5tmyQn5SeDn6cVn1NZ3c1jdQ3Fu5inhdZ&#10;I3HVWByD+Yr8ZpT5JqT/ACT/AAe/+djz07M+r/At1anwhpyQ7YhbW6RTxN8rQyKo3q4PIIOc5+vv&#10;XgPxHv8ARrnX9aktrKUyXU6y210r7YmUKodguPm3MHwQe9UdLg1XxBY69qD6Pcay9wB5l/lv3DBt&#10;xOMfMcDGO3HsKw77Wb3VLazt7u4eeGzj8qBWH3EJzjOPX17dOBX32dcQPH4Cjh3R5Ul7ra3t7nVJ&#10;L3Ve8XL3tNLHTUqc0UrEVjYz6leQ2tpE81zK+xI0GWY/0Feir8K9G8OWsb+LfEkWnXTru+x2o3uo&#10;/Ik/gMe5qh8L9f0rwnZ63rFzNEdWig8uxgfuT1I4xydvTnGa57R9L1Px74njg8xp727fdLO/IVe7&#10;HHYD+QHpXi4SlhcPRpSdNV69V+7G75Yq9lzKLTcpPZNpJashJJLS7Z2TfCjSPENtLJ4U8RRajOg3&#10;fZLkBJT+JAI/Fce4rza8s57C5ltrmJobiFiro4Ksp7gg1ouz+GPFMotriaE2V2yrNHguArEcep4P&#10;16dK9A+MOp+Hte0fTdY00xTajduElnUkOFReVZc8HLLz6Ac4rSth8JjsLWr04xo1aXxRUnaSva8U&#10;9U091dprt1GoyTa0aPKKKVVLMAoJYnAAGTn6Vo6v4b1TQFgOo2E9msy5jMyEZ74+o9OvrXy0adSU&#10;XOMW0t3Z2Xq9l8zG3UzaM45HWij8vxrMR7J8KvE51TTDp1w+bm0X5N3Vo+g/Lp9MV3DNivnzwlrT&#10;aD4htLvJEYbZIT12Nwc/Qc/hXv8AngkHI659a/ceFsxeNwPs6jvKn7vquj+7T5Hp0J80bPoBakLb&#10;aaz4qJnr7I6B7SZqNnqN5KiaTFAiRpKjaTFQvJUTS07ATtJUTS1XaWoWnpgWWmqJp6qPPULT07DL&#10;klxivyW/ajbP7Qfjk+uov/6Ctfqw1xg56V+U37SsMt1+0F40ihVpZH1FgAgySSF6Dua+pyDSvP8A&#10;w/qePmf8OPr+h5dRXpXhP9mz4k+MgjWPhK+gt3wRPqCi1THqPM2lh9Aa+kvAn/BLvxNqsUNx4p8X&#10;6bpETgOYNMge6k+hZtgB+m78a+uljMPBtOauu2v5Hiww1ap8MWfEfT2p1tbS3cywQI00rkBVQZZi&#10;egA7mv1c8E/8E6vhH4UMcuo2mo+KblQDv1S7Kx59kiCZHs2a978IfDXwn8P7cQ+G/Dek6CmNpNha&#10;RxM/+8wGW/EmuKeZ018Cb/A74ZZUfxtL8T8hPBP7I3xd+IBjfTfA+o21s4B+0aooso8diDKV3D/d&#10;Br6A8D/8EufE98YpfFfjDTtJjIBaDS4HvJPcEv5ag+43V+j9FefPMq0vhsj0IZbRj8V2fL/gn/gn&#10;R8IfC4jbU7TUvFM64JOo3hjTcO4SER5HsxavePB3wv8ACHw9iCeGvDGk6HgbS9jZpE7D/acDc34k&#10;11FFcE61Sp8cmzvhRp0/gikFFFFYmwUUUUAFFFFABRRRQAUUUUAFFFFABTXdY1LMcKBkk9hTqrak&#10;hexuQoLMVIAHUnFACf2nZ/8APzH/AN9Uf2nZ/wDPzH/31XJf2ddf8+03/fs/4Uf2ddf8+03/AH7P&#10;+FOwHZQXMVznynEmOpVqlrF8N281uk/mI8YJXhgR61tUgCiiigAooooAKUdRSUHpQBnXv+u/4CKY&#10;h4qS/OLjH+zUKHFfO1v4kvURKpxTx0qOnqaxJJB0opF6UtABTh0ptOU0ALRRRQAUUUUAFFFFABRR&#10;RQAUUUUAFFFFABRRRQAUUUUAFFFFABRRRQAUUUUAFFFFABQeh/rRR+X40Aed/GnVpbTSbSwRtq3U&#10;jM5XuFx8v5kH8K8br2n4xaI+paFBewqWezcs4H9xgMkfTA/DNeLV+HcWKqszk6mzUeX0t/nc82vf&#10;n1Adeelem/BTVpRdX2nMzGEx+eqnoCCAcfXcPyrzI9DzivVPgvokqNe6rIm2N18iH/aGcsfwwP19&#10;K5OGlVea0XS87+lnf9PmTRvzqx6jRRRX74eoFFFFABRSE4pM0AOopu5aTdQA/IoyKjLUm+gCTdRu&#10;qPd70m6gCXdRuqLdRkUAS7qN1RbqN1AEmTRk1Huo3UASb/ejf71Huo3UASb/AHo3Z71Huo3UASUV&#10;HupMmgCWk3VHk0E5oAk3UbqipcmgB+6k30yk3UDsSb6N/vTNwpN9AWHlqN1M3Ck8ygLEm6jdUe+j&#10;zKAsSbqN1Rl6N9AWJN1G6o99G+gLEm6jdUe+jfQFiTIozUe+l3UBYk3Yo31GH4pQc0BYk3Uuaipc&#10;mgRLSg1FupQ1AEmaWo91OBoAdRSA0uRQAUUUUAFOBptFAD6KaDil3UALSE4pCc0lAC5NJRRQAUUU&#10;UAFFFFABRRRQAUUUUAFFFFABRRRQAUUUUAFFFFAC5NLuptFADt1GabRQA+imUuTQA6ik3UbqAFop&#10;M0tABRRRQAUUUUAFFFFABRRRQAUUUUAFFFFABRRRQAUUUUAFFFFABRRRQAUUUUAFFFFABRRRQBXu&#10;tPtr4f6VbRXAHQSorAfnUkFrDaR+XDHFEnXbGgGPyqSis/ZxUudLXv1+8AooorQAooooAKKKKACi&#10;iigAooooAKKKKACiiigBGUMpVhuUjBHrXzNrmnPo+s31k4ybeVowfUZ4P4jH519Nf55rx/4zaB9m&#10;1KDV4lxFcgRy57SAcE/UY/75r4LjDBuvg44iK1pvX0en4OxzYiN437Hm9HWig9O341+MnnHsv7OK&#10;z/b9bYbvs/lxBv7u7LY/TNe6noa82+B2oaRP4TS1sMx30TbryNz87OeN/wDunGB6YwcnmvSq/p/h&#10;WhHD5PQjGaldN3W2rvb5bPzuevRVoI87+InwtTxTOuq6ZMLDXIcFZgdokx93cR0I7MOe3pjlofid&#10;4w8FKLbxJoL3qR8fbFym7HfeAUbj6H1r22irxORXryxeArSoVJfFazjLzlF6X81Zg6et4uzPFm+P&#10;t7qSmHSPDU1xckcZkMmP+AquT+Yru/D8F74s8JLB4q0xUmkkzJbtwrqHDISoJx0Hyn056111Fb4T&#10;LcXCbnjsU6yaa5eWMY690rt/f3HGMk7ydyvb20drDHDAiRRRjaqIMKB6ACsD4kLO/gLXBa/6z7Kx&#10;/wCA/wAX/jua6eql9d29jZzTXUqRW0akyvL90LjmvVxVGNXDVKN+VOLV+101f5fkW1dNHxgQQx/X&#10;60laPiGWwuNcvpdLiaDTnlZoI5Gyyrnv6d+OwxyTWeOSK/kWpBU5ygmnZtXWzt1Xk9zxWrOwle7f&#10;CfTDp/hCKVvvXUjTfQZ2j8woP414xoOkTa/q1pYQ8vO4Bb0GMs34DmvpW1tY7O2hgiXy4YkCIvoA&#10;MAfoPyr9D4MwTnXqYyS0iuVer3/D8zrw0dXIkooor9cO4KKKKACiiigAooooAKKKKACiiigAoooo&#10;AKKKKACiiigAooooAKKKKACiiigAooooAKKKKACiiigAooooAKKKKACiiigAooooAKKKKACiiigA&#10;ooooAKKKKACiiigAooooAKKKKACiiigAooooAKKKKACiiigAooooAKKKOlAHM/EvUP7O8G37L9+Y&#10;CFfoxwf0LV8+17R8aZWj8N2cY6Pcg/kr/wCNeMA4I6/hX4pxhVc8yVPpGK/G7/yPOxD9+wn4Z9q7&#10;rwr4AtTb2+seKLj+ytEkYLGsgbzbo4yMDBIUjqf8c10PwO8B6brsdxq2oJ9qNrMIo7Z1/d7sA7zn&#10;r16dP0xs/Ha+06e/0jTLw3W8I0qrbbcfMQoJ3f7px+NbYDIo0Mtec4uzWnJBvRtyt7zWttHaK3tq&#10;+gQp2j7SR21r408KaDaS2dvew2sGnopkjSNwIwxAB4HOSwz15PNed+PPCHh3xdqaHw5f28OvXEYn&#10;FmFKpdKV37gSMK23J/njrWHrEmhy6h40P/Ew4fbLt2Y4uFA2Z9wp5qXT9T0XSfE/hLUAb9XNvCql&#10;ljAChmi+Yjnopz7AV9Ljc1jmEFg8XTpezTS0bTivaOF46aNJK3S+jVjWU+dcsrWPN76yn026ktru&#10;J7e4ibbJG4IZT6c/5969U+C/inw74ceK2kW5k1vUpkh8wRDYoLAKoOemTk8d+nHPo/xJ8Aad4u0m&#10;4uZU8jULaJniuY/vcDO1vUH36du9fNWj6jJo2sWN+qiR7WeOZUJwHKtuH8q+bxOCr8H5pTqpxlF/&#10;C2r2V0padJJN6q/dGbi6E7no/wAa9P8ADWhXAtNP09f7ZuXNxcTmaRhGCScbSxXLEk4xwPqDXm+l&#10;6Tea5fxWVhA91cudqJGMk+57AU3U9TuNY1C4vbqUzXM7mR2PHJ6f4Adq+qfBfgXTPBFkIbKLfcSY&#10;866f78h/oPYfqea0wWW/625nVrU0qVGLV7JJ2d7aLeT1bb2b62SCMPbSbWiOd+HHwitPCax3+o7L&#10;zWOoI5jg9lB6n/a/LHfuNa0Sx8QafLZahbJc20nVG/mD2PvWlRX7nhMrwmBw31OjTSh1Vr3783dv&#10;z/BHoRhGK5Uj5j+IvwmvvBzvd2m690gnPmgfPFz/ABj/ANmHB9q4CvtiVFkjdHUOrAgqwyCPSvnH&#10;41+CNP8ACWp2FxpqmGG/80tBnKoybfu+x3dO2OPb8b4q4Uhl0JY/BO1PrF/Zu7ad1d7brzRw1qPL&#10;70djzX8ce9e/eFtR/tHw3p05O5mhVW/3h8p/UGvAf0r0Lwf4/sND0CGyuxO0sbMR5a5G0kn1Hcmv&#10;D4Ux9LA4qp7eajGUd33TVv1IoSUZO7PTXfFQM9cg3xS0g/w3X/fsf/FVG3xP0k/w3X/fsf8AxVfq&#10;P9uZZ/0ER+//AIB2+0h3OteSoXlrk2+JOlN0W4z/ANcx/jUbfEXTT/Dcf9+x/jT/ALdyv/oIj9//&#10;AAA9rDudS8uKgefHPauWf4g6e38Nx/37H+NV5/Hln5bmNJS+DtDIMZ7d6HnuVpX+sR+//gB7SHc2&#10;9W8QWukgC4lCueRGvLfkKx18eWEj4IuEH99lGP0Of0rhLm5ku55ZpX3yu2WJ61FjPFfnGJ4yxsqz&#10;eGjGMOiau/m7q3yOSWIlfQ9Ui1CO5hEsTrIrdxyPy9aZJc1weg6k9ndhC2YZSFKe/Y/Wume5r9Hy&#10;TNY5xhfbKNpJ2a8/LyZ105+0jcvPd4rHtdH0nTb65vrTTLO1vbht01zBAqyzH1dgMsfc06S5qvJc&#10;4NfRq6NbIvvdV7fp5zY259Ylr56a75r6C0s50yzPrCn/AKCK7sJvIaLVFFFekMKKKKACiiigAooo&#10;oAKKKKACiiigAooooAKKKKACiiigAooooAOtUtS1NNNSNmRn3+nSrvSs7WNMbUljVXVNjH73WgCp&#10;/wAJTF/zwb/voUo8UxZH7g/99Cq//CLS/wDPdf8Avk0f8ItL/wA91/75NPQDdtLgXdtHKF2hxwKm&#10;qCxtzaWkURZW2Cp6QBRRRQAUUUUAZt+cXI/3ahBqTUDi5X/dqIHIr52v/FkT1Jh0p69qiQ08GsQZ&#10;MDS0xTxTx0oEFLSUUAPBzRTQcU4HNABRRRQAUUUUAFFFFABRRRQAUUUUAFFFFABRRRQAUUUUAFFF&#10;FABRRRQAUUUdKACmlqCc0lACOodGVlDKRgqehrg9b+D2mahctNZTvpxY7jGEDoCeuFyMfTPFd7RX&#10;n4zL8LmEFDE01JLbuvRqzJlCM9JI850v4L2FtPvvr2W8QHOxEEQPt1J/lXodvbxWcEcMMSwwxrtV&#10;IxhVHsOlPpCcVGCy3CZemsLTUb79383d/iEYRjshaMimE0havTKHE0hambqQnNADi1JupvSk30DH&#10;5zSZNML00vQFiSkLYpmTSbvegNCTcKNwqLIrI8YahPpfhLW722fyrm2sZ5onwDtdY2IODweQOtNK&#10;7SBtLU3C9Jvr8j/+G6fjhk/8VvwP+oVY+3P+o57Uf8N1fHD/AKHj/wApNj/8Yr6X/V/FfzR+9/5H&#10;k/2nR7M/XDfRvr8j/wDhur44f9Dx/wCUmx/+MUf8N1fHD/oeM/8AcJsf/jFH9gYr+aP3v/If9p0e&#10;z/r5n64b6N9fkf8A8N1fHH/odv8Ayk2P/wAYo/4bq+OH/Q7f+Umx/wDjFH+r+K/mj97/AMhf2nR7&#10;P+vmfrhvpPM+lfkh/wAN1fHD/odv/KTY/wDxij/hur44f9Dt/wCUmx/+MUf6v4r+aP3v/IP7To9n&#10;/XzP1v8AMpDJX5I/8N1fHD/odv8Ayk2P/wAYo/4bq+OH/Q7f+Umx/wDjFH+r+K/mj97/AMh/2nR7&#10;P+vmfrd5lJvr8kv+G6fjh/0PB/8ABTY//GKP+G6fjh/0PB/8FNj/APGKP9X8V/NH73/kL+06XZn6&#10;3b6Xca/JD/hun44f9Dx/5SbH/wCMUf8ADdPxw/6Hf/yk2P8A8Yo/1fxX80fvf+Qf2nS7M/W7JoLc&#10;V+SH/DdPxv8A+h2/8pNj/wDGKP8Ahun43/8AQ7Y/7hNj/wDGKP7AxX80fvf+Qf2nS7M/W0HNGR61&#10;+Sf/AA3P8cP+h4/8pNj/APGKT/huj44H/mdv/KTZf/GKP7AxX80fvf8AkH9p0uzP1tJ5+9mjdX5J&#10;f8NzfG//AKHb/wApVl/8Yo/4bn+N3/Q6/wDlKsv/AIxR/q/iv5o/e/8AIP7TpdmfrZuWkyor8k/+&#10;G5vjd/0O3/lKsf8A4xR/w3N8bv8Aodv/AClWP/xij/V/FfzR+9/5B/adLsz9bd60m+vyT/4bm+N3&#10;/Q7f+Uqx/wDjFH/Dc3xu/wCh2/8AKVY//GKP9X8V/NH73/kL+0qXZn62eZ9KPM+lfkn/AMNzfG7/&#10;AKHb/wApVj/8Yo/4bm+N3/Q7f+Umy/8AjFH+r+K/mj97/wAg/tKl2Z+tnmVZsCssrBk6L/WvyK/4&#10;bm+N3/Q65/7hVl/8Yr6S/YK/aQ+I3xg+MGr6N4u8Q/2tpkGgzXUcH2G3h2yrcW6Bt0Uano7jBOOc&#10;+lH9i4ih+9m4tL1/yNaWPpVZqCTuz7y8iP8A55r/AN80eRH/AM81/wC+afRS5I9j1BnkR/8APNf+&#10;+aPIj/55r/3zT6KOSPYBnkR/881/75o8mP8Aur/3zT6KOSPYBnkx/wB1f++aXyo/7q/9806ijkj2&#10;Ab5Uf91f++aPKj/ur/3zTqKOSPYBvlp/dX/vmjy1/uL/AN806ijkj2Ab5a/3Fo8tf7q06ijkj2AT&#10;YP7q0bB/dWloo5I9gE2D+6tJtUfwrSk4puc0ckewCMoIPy1XHU1Yb7p+lVj1ry8aknG3mSx1FIDS&#10;15wgooyKQmgBaTdTSaTdQA/dSE5pm73pMigCSio91G6gB+6jdUeTSUAS7qM1FSgnP/18UAS9KN3v&#10;X5oftXftHfEr4XftNeMdP8M+Lr/TdOhNm0Vk+ye3izZwOQscqsq5YsTgDJYk9TVLwr/wUq+JmjMi&#10;6xp+h6/CBhne3aCY+4aNto/74/8Ar/QRyTEzpxq02mmk+2/qea8fSjNwldWdj9PMml3V8SeFP+Co&#10;Hhe72J4j8G6rpTnAaTTp47xR74byzj6Z/GvYvC/7b3wb8VBVXxfHpkx/5YapbS220+7Mu38mNcFT&#10;LsXS+Km/uv8Alc6YYqhPaaPed1LkVheHvGnh7xdCZtC13TdaiAzv067jnX65RjWyGrz2nF2asdKa&#10;eqJMiio91KG5pAPopN1G6gBaKMijIoAKKKKACiiigBcmjJpKKAHbqM02igB9FMpc4oAdRTcml3UA&#10;LRSZpaACiiigAooooAKKKKACiiigAooooAKKKKACiiigAooooAKKKKACiiigAooooAKKKKACiiig&#10;AooooAKKKKACiiigA61n+INGh8RaPc2NxnbMuA452N1B/A/4VoUf55rOpThVg6c1dNWfowaurM+Y&#10;tV0ufRdRuLK6QLPC+045B9D9PQ98iqnPYZPpXu/xD8Cr4qsxc2yqmpwL8hzgSD+4fT29814ZPBJb&#10;TPHKjRSoSrI4wQR2I9a/AM6yirlOIcHrB/C+67eq6/f108upTcGXdA8QX3hnU4r/AE+4aCdD1B+V&#10;l7hh3B9D9eteg+I/j5q2p2FvBpsA0yQoPtEwO9i/omeg/X8ufLaK5sJm+PwNGeHw1VxjLdL9O1+t&#10;rXIVSUVZM7DSPix4n0i9WY6pJeqOXgu28xXH48j6jFfSPhXxDb+KtCs9UtuI515Q/wADAkMv4EGv&#10;j7GeK9F+H3xhfwRoh046Wt+hmMqsJ/L25AyMbW9Cfxr7HhbiWWBxEqeYVm6TXW8rNWtbd6636HRR&#10;q8rtJ6H0q3Q14F8TfjBqR1m50vRLj7Ha27GKS4QDzJHBwwB7DIOMc8ZzjpoT/tIjbiLQGPu9139M&#10;bP614rLI00zuxyzMW6/U59+v617XFPFdLEUIUMqrPVvmaunbor2T1627F1qyatBnaeH/AIw+JdCu&#10;o5Zr59Tts/vILtt+4ezdQf8AODTviJ8U73xwRbIhsdLQhhbK+Wc+rnvz0A4/EVw1Ffm8s6zGWFlg&#10;5V5Om903f5Xetn1V7M5faTty3CjGf/rUDrXe/Df4ftrkyalqERXTYzlUb/lsR6f7Pr6/nXJgsFWz&#10;CvHD0Fdv7ku78iYRc3ZHT/CPwi2nWbaxdri5ukxCp6rH1z+P8sepr0SgAKAowAOmOnTGKK/oPL8F&#10;Ty7DRw1LZde76v5/5I9aMVBWQUUUV6JQUUUUAFFFFABRRRQAUUUUAFFFFABRRRQAUUUUAFFFFABR&#10;RRQAUUUUAFFFFABRRRQAUUUUAFFFFABRRRQAUUUUAFFFFABRRRQAUUUUAFFFFABRRRQAUUUUAFFF&#10;FABRRRQAUUUUAFFFFABRRRQAUUUUAFFFFABRRRQAUYzxRR19qAPPPjYCfD9g3pdY/wDHGrxqvd/i&#10;zYm88Gzuo3G3lSYH2ztP/oVeEV+I8XU3DM+bo4x/C6POxC/eH0B+zr/yLWpf9ff/ALTSu+1Xwfou&#10;t3sd5fafDc3SAKskgywAJIH5k1wX7On/ACLWpf8AX5/7TSvWT0r9m4bo06+R4WFWKkrbNJ/al3ud&#10;tJJ01c8x8WP4V8M6/aaZceH47iTWnAllTgHMg5b/AIFg/hXTyfDvw3MkCvo9viBdkfyn5F3FsDn+&#10;8xP41wHxj/5KF4P/AOuqf+jVr2Xv+NZ5dTo4rG42hVpQcacoqPuR2ceZ30197XXqELOUlbYoa2B/&#10;Yt/7W8nT/dNfGvrX2brn/IF1D/r3k/8AQTXxl618N4ifxcN6S/NHPit4hX2z3/Gviavtnv8AjXR4&#10;d/8AMV/25/7cGF6inoa5DwJ8QrfxzcalHDaSWxsmRWMjA7ixccY9Nv612FeL/s8/8fnin/rpB/OW&#10;v0LH4ytQzLB4aD92pz82m/LG69NTqlJqUV3PZz0rxH9pP/mXf+3n/wBpV7celeI/tJ/8y7/28/8A&#10;tKvP4x/5Edf/ALd/9KRFf+GzxMda3NJ8G6lrNmLq1SJoScAs+OnFYfHfpXsng23Nn4Y0+M/eKGQ/&#10;RiWH8xX4jw7ldLNcVKnXvyxjfR21uku/mcNGCnKzOCb4dayv8MOP+utMPw+1deqw4/66V6nJJVSW&#10;XFfoX+puW95/+Bf8A6/q8PM80PgbVF/hh/7+Uw+C9SX+GP8A7+V6FLLzVWabGar/AFNy3vL/AMC/&#10;4AfV4eZwbeEdQXqseP8AfqKfw1eQozlUwoJOGrtJp+tUpbnH/wBek+DMtaaTl9//AAA+rwOEOdxz&#10;1HBpM4rY1DSgXaWBvvHJjPT8KzzYTA/MuPfcK/NcTw/mWGrOl7Fy7OKun923o7HHKlNO1hLJWN5F&#10;jorBv1rekucZrKhVbVf7zetMlu+a/WuGcpq5XhGq/wAc3drtpZL17ndRpuEdS/Jd1VkvKz5bvmqs&#10;t3X2CR0bGk93zX03pJ3aVZH1hT/0EV8kSXlfWui86RY+8EZ/8dFd+FVmwRdooorvGFFAODnOPevk&#10;P/gox8RvFHw48E+D7nwxr+oaBcXOoSxzPp87RGRRHkBiOopN8quNK7sfXlFfin/w1B8XP+ijeJP/&#10;AAYS/wCNH/DUHxc/6KN4k/8ABhL/AI1l7VGvs33P2sor8U/+GoPi5/0UbxJ/4MJf8aP+GoPi5/0U&#10;bxJ/4MJf8aPaoPZvuftZRX4p/wDDUHxc/wCijeJP/BhL/jR/w1B8XP8Aoo3iT/wYS/40e1Qezfc/&#10;ayivxT/4ag+Ln/RRvEn/AIMJf8aP+GoPi5/0UbxJ/wCDCX/Gj2qD2b7n7WUV+Kf/AA1B8XP+ijeJ&#10;P/BhL/jR/wANQfFz/oo3iT/wYS/40e1Qezfc/ayivxT/AOGoPi5/0UbxJ/4MJf8AGj/hqD4uf9FG&#10;8Sf+DCX/ABo9qg9m+5+1lFfin/w1B8XP+ijeJP8AwYS/40f8NQfFz/oo3iT/AMGEv+NHtUHs33P2&#10;sor8U/8AhqD4uf8ARRvEn/gwl/xo/wCGoPi5/wBFG8Sf+DCX/Gj2qD2b7n7WUV+Kf/DUHxc/6KN4&#10;k/8ABhL/AI0f8NQfFz/oo3iT/wAGEv8AjR7VB7N9z9rKK/FP/hqD4uf9FG8Sf+DCX/Gj/hqD4uf9&#10;FG8Sf+DCX/Gj2qD2b7n7WUV+Kf8Aw1B8W+/xG8SY/wCwhJ/jX6nfsk+I9V8W/s7eC9Y1u/uNU1S5&#10;t5WnvLmQvLKRPIoLHqTgAfhVRmpOyJlBxPXqKKK0Mwooo/WgDJ1M/wClf8BFQxtxiqepeINLfxE+&#10;kpqdm+qRRq0lkJ1M6gjIJTO4AjnntVmM189XTVWVyL32LC8EVIDmoQakRqwHuSqakBqEHFPU0CJK&#10;KQHFLnNABRRRQA4GjNNooAfRTKXJoAdRQGozmgAooooAKKKKACiiigAooooAKKKKACiiigAooooA&#10;KaxpSabQAUUUUAFFBOKaTQAE5pCcU1mppOaAFLUhOaQnFML0DQ8nFML03OeaaXxQPYdubvSZFRl8&#10;0wvigVybdTTJUJlphloETl6aZKgMlMMlGoFnzKp6xYxa1pF9p87OkF3A9vI0ZAYKylSRwecGnebi&#10;kMtNXWqBq+h8q/8ADtf4Ylv+Q74t5GMfbLYAegx9n/xprf8ABOv4X2R2HUPElyT82+a9h3f+Owgf&#10;p36+n1X5tU7pt8gP+yK93DZhi51OWVRtf15HL9UoX+BHyxe/8E9/hgLWTy7zxDG20ci8iyPzirF/&#10;4d9fDr/oNeJv/Am2/wDkevrS8/49X+grIr7bLqkqtOTm76/oYVcNRT0gj5i/4d9fDr/oNeJv/Am2&#10;/wDkej/h318Ov+g14m/8Cbb/AOR6+naK9ayMPq9H+U+Yv+HfXw6/6DXib/wJtv8A5Ho/4d9fDr/o&#10;NeJv/Am2/wDkevp2iiyD6vR/lPmL/h318Ov+g14m/wDAm2/+R6P+HfXw6/6DXib/AMCbb/5Hr6do&#10;osg+r0f5T5i/4d9fDr/oNeJv/Am2/wDkej/h318Ov+g14m/8Cbb/AOR6+naKLIPq9H+U+Yv+HfXw&#10;6/6DXib/AMCbb/5Ho/4d9fDr/oNeJv8AwJtv/kevp2iiyD6vR/lPmL/h318Ov+g14m/8Cbb/AOR6&#10;P+HfXw6/6DXib/wJtv8A5Hr6doosg+r0f5T5i/4d9fDr/oNeJv8AwJtv/kej/h318Ov+g14m/wDA&#10;m2/+R6+naKLIPq9H+U+Yv+HfXw6/6DXib/wJtv8A5Ho/4d9fDr/oNeJv/Am2/wDkevp2iiyD6vR/&#10;lPmL/h318Ov+g14m/wDAm2/+R6P+HfXw6/6DXib/AMCbb/5Hr6doosg+r0f5T5i/4d9fDr/oNeJv&#10;/Am2/wDkej/h318Ov+g14m/8Cbb/AOR6+naKLIPq9H+U+Yv+HfXw6/6DXib/AMCbb/5Ho/4d9fDr&#10;/oNeJv8AwJtv/kevp2iiyD6vR/lPmL/h318Ov+g14m/8Cbb/AOR69d/Zi/Zb8KfBHx9qGuaFf6zc&#10;3lxpslk0eozQvGEaWJyRtjQ7sxjue/Heu/PQ10fgT/kMTf8AXA/+hCuLGJfV5+n+RrSoU4zTUTu6&#10;KKK+KPWCiiigAooooAKKKKACiiigAooooAKKKKACkJpTxTKACiiigBG+6fpVY9ast90/SqrGvJx2&#10;8fmSwJx9aA3r1phOKQtivNESFqaW5pu7NJnFACls0ZNNL0wvQOxITSbqjznmkyKB6Em+kL5qMtSe&#10;Z9KBXJC/NHmN6VH5lN8z60DuTeY3pR5hNQ+Z9aPMoC58Eftafsb/ABI+JPxk8Q+M/DNpp+qadqQt&#10;2hthfLDcL5dtHEd3mBUHzISPmPBHfivljxN+zx8TvB4c6r4F1y3hQ4NxHYyTQqfeSMMv61+z/mcV&#10;oacd0cmcYz3r6nA5xWjy0ZRTSVuz0PJqZdTqSck2mz8DnRomMbI0TqxDIeCCOoP+FFfu54o+Hnhf&#10;xvGy+IfDWk64rDGdRsY5/wD0JTj2wa8b8W/sF/BfxSXkXwxJos7ZzLpN5JD+SEtH/wCO19HDNKb+&#10;OLX4nFPK6i+CSf4H5FW11LZTxz280kMqfMkkTFGH4jkV6V4U/ac+K3grYNK8d60Io8FIbq4N1EuO&#10;wSbco+mK+x/FX/BLDQ7gufDfjvULIDlYtTtEuc+xZDHj67T9K8a8Wf8ABNX4raEJJNIm0TxLED8i&#10;W16YJj9RKqKP++zXQ8ThK6tNp+q/4ByvCYqk7xT+TE8L/wDBSX4oaMEj1ax0LxDGPvSTWjQyn1w0&#10;bBf/AB017F4U/wCCofh65Ma+I/BWpaccYaTTbpLoZ9driMgfifxr458V/s0/FTwSX/tfwFrcMS5z&#10;PBatcxL9ZItyj8682mieCUxyIY3UkNG64ZSOoPpXPPLMBX1UF8tAWLxNJ2k/vP1x8KftzfBrxVsX&#10;/hLBpFw+P3OqW0sG0+77TH/49Xr/AIb8eeHPGMYk0HX9L1qMjO6wvY7gf+Osa/C6nRyvbuskTtG6&#10;nKuhwVPYg+tebV4eoy/hza9bP/I6o5nUXxRTP3r304NX4r+Ff2kPij4LZBpPjrW4YUGFt57triJR&#10;7Ry7l/DFexeFP+CkPxT0TYmqwaL4ihXAd7i0MEh+hiKqD/wA/SvLqZBiY/BJP8PzOuGZUn8Sa/E/&#10;UfdnvQDxXwz4X/4Kh6LPsTxF4I1Cx6bn0u8S5z7hXEePpk/WvYvCn7d/wb8UFI28Svo1wwyItUs5&#10;IvzcBkGP96vLqZbi6XxU38tfyOyGKoT2mj6FBo3Vzfhn4h+FvGsSyeH/ABFpOuIRkHTb2Of8wrHF&#10;dAHrz5RcXaSszpTT1RLkUUwNS7vepGOopM0A0ALRSbqXIoAKKKKACiiigBc4oyaSigB26jNNooAf&#10;RTKXJoAdRSbqMigBaKKKACiiigAooooAKKKKACiiigAooooAKKKKACiiigAooooAKKKKACiiigAo&#10;oooAKKKKAD69K5Xxp4AtPFaGZcW2oIoCzjo/s3r9etdVQOT3/CuTFYWjjaTo1480X/WnmJxUlZnz&#10;VrvhvUPDd35F7AYzztkXlHHs3Q1mV9RXtlBqVuYLq3juIX+9FKuR+R6H3rgNc+DOn3jO+m3DWMh5&#10;8uT54/wJOR+JP0r8qzHg/EUm54J88ez0kv0f4HDPDtaxPHKK7DUfhT4isGbZax3cY5D28g5/A4P6&#10;ViT+FNZtjtk0q9Q+ot3wfxxivjK2XYzDu1WjJf8Abr/RM53CS3RlUVor4b1eQ7Rpl6T2At3z/KtK&#10;y+HfiLUMbdLlQf8ATfEePwbBrOngsVVdqdKT/wC3X/kJQk9kc5UkUL3DrHEhkdiAqKMlj6AV6To/&#10;wUuJXD6pfRwr/wA87f52b/gR6frXoeg+EdL8NoPsNoqSYw0z/NI34np+lfVYHhPHYpqWI/dx89X8&#10;kv1Z0QoSe+hwPgv4Su7pea4oEYAZLIHk/wC+en4f/qr1VI1iRY0UIqgAKF4AHQUtFfq+XZXhsspe&#10;zw8d92936v8ATZHbCCgrIKKKK9YsKKKKACiiigAooooAKKKKACiiigAooooAKKKKACiiigAooooA&#10;KKKKACiiigAooooAKKKKACiiigAooooAKKKKACiiigAooooAKKKKACiiigAooooAKKKKACiiigAo&#10;oooAKKKKACiiigAooooAKKKKACiiigAooooAKKKKACiiigCrq2npq2mXdmzfJcRtHn+6SMZr5mub&#10;eW0upYJQElhZkZT/AAsDg/yNfUZ6V4x8X/DR07WRqkK4trzh/wDZkHX8+v51+d8Y4B1sPDFwWsNH&#10;/hfX5P8AM5cRG65uxc+FHxR03wLpd3Z39ndSiaYTJJbhW/hAwdxX0z+Nd0f2h/DeD/oOqH/tlF/8&#10;cr54or5LBcWZpl+HhhaEo8kdFeKb++/mc0a84qyPoGb49eFJ5Ukl0vUJZEOVd7eIlT7EyVN/w0P4&#10;b/58dU/79Rf/AByvniiuxcb5wtU4a/3F/mP6xM951j9oDRLrSryC1sdRa4lidE85Y1XJBAyQ5/lX&#10;E+CPhjZ6tpFvret6zb6VpMshjjDMqGbaSCAxIA5U+vQ8Vwi6fdNYSXywyC0WTymnxlVc84Jr1r4M&#10;+IZItKbTf+EhtbFzORb2dzb+YTkAkqdy9STx9fWujB5jPP8AMaSziKklF8isoq7aav70bp2tpLV9&#10;9Soy9pJc5xvj/wAJ6N4cmik0jXrbVo53YeTE6M0CjBXcVY569cDOK9Tg/aH0AxIZdP1NJMAuFjjI&#10;B9jvGfrisX4yeJNLvPDo0ya+t9S1qK6zuhgMfkqAQwJyfpjPPpxmvGHjaPG9XjJGQG7/AErPF5lV&#10;4bzCtDKnBRmotpLmSeumspWd76KTWttLA5OlJ8h9Df8ADQ/hs8fYdU/79R//AByq9v8AHrwpalmh&#10;0rUIS3LGO2iXd/5Er5/orN8b5w3duGn9xf5i+sTPoc/tEeHMf8eOqf8AfqL/AOOV5z8WviHY+PZN&#10;NFhbzwpaiTLXAUM2/b2Un+76968+oHWuDMOKszzPDywuIlHkla9opbO+9yZVpzXKyzp1m+pX9tbR&#10;jLyyBQf7o7mvbFVLeGONBtRFCqP7uBwK4L4b6Luml1SRcKg8uIe56n+n513M0lfc8H4B4fCSxM1r&#10;Uen+Fbfe7s6qEbR5n1GTSdapSyc0+aSqM0uDX6AdIk0tUZp+tFxN1rPnmzmmMWaeqM0+KbPP1rOn&#10;uMZphcmmuetUJrqoZ7jNZ89zV2HsWZrqqU13VSe761Qmu6sW5elu6py3nNUJruqct5QOxoS3nNfa&#10;OhHOiaaf+naP/wBAFfCUt5zX3X4dbdoGmH/p1i/9AFduG3YzQoooruAK+If+CpZI8A+B8df7Um/9&#10;FV9vV8Q/8FTP+RA8Ef8AYTm/9FVnU+Flw+JHxt+zv4Y0rxR4m1G31axivoYrPekcvY71GfyzXv3/&#10;AAp/wX/0L1n/AN8n/GvFv2WP+Rv1b/rw/wDaiV9NV7eApwlQTlFPV9D8l4nxeIo5lKFOpJK0dE2u&#10;nkzjv+FP+C/+hes/++T/AI0f8Kf8F/8AQvWf/fJ/xrsaK9H2NP8AlX3L/I+U+v4z/n9L/wACf+Zx&#10;3/Cn/Bf/AEL1n/3yf8aP+FP+C/8AoXrP/vk/412NFHsaf8q+5f5B9fxn/P6X/gT/AMzjv+FP+C/+&#10;hes/++T/AI0f8Kf8F/8AQvWf/fJ/xrsaKPY0/wCVfcv8g+v4z/n9L/wJ/wCZx3/Cn/Bf/QvWf/fJ&#10;/wAaP+FP+C/+hes/++T/AI12NFHsaf8AKvuX+QfX8Z/z+l/4E/8AM47/AIU/4L/6F6z/AO+T/jR/&#10;wp/wX/0L1n/3yf8AGuxoo9jT/lX3L/IPr+M/5/S/8Cf+Zx3/AAp/wX/0L1n/AN8n/Gj/AIU/4L/6&#10;F6z/AO+T/jXY0Uexp/yr7l/kH1/Gf8/pf+BP/M47/hT/AIL/AOhes/8Avk/40f8ACn/Bf/QvWf8A&#10;3yf8a7Gij2NP+Vfcv8g+v4z/AJ/S/wDAn/mcd/wp/wAF/wDQvWf/AHyf8aP+FP8Agv8A6F6z/wC+&#10;T/jXY0Uexp/yr7l/kH1/Gf8AP6X/AIE/8zjv+FP+C/8AoXrP/vk/40f8Kf8ABZ4/4R6z/wC+T/jX&#10;Y0DrS9jT/lX3L/If1/Gf8/pf+BP/ADPiP4n6ba6R4/1yys7dba2hnKxxp0VcCv1l/Yn/AOTXPAX/&#10;AF7T/wDpTLX5R/GH/kpviL/r5P8AIV+rn7E//JrngL/r2n/9KZa+UtarP1f5n75hZOWDoybu3GP/&#10;AKSj2+iiitDUKB1ooHWgD8of+Ci8jw/tM3bxsUddMs2VgcEEKcHNeYeC/wBqH4p+AfLTSfGuqfZ0&#10;GBb30gu4wP7oSUMFH0xivTv+CjX/ACctef8AYLtP/QTXzDX2FGlTq0IKpFNW6q58bXnKFebi7as+&#10;yvBX/BTPxbpvlxeJ/C+l63EBhprGV7OU+pOd6k/QLXvngr/gol8KvEhjXVZNU8LTkAMb6082Ld6B&#10;4S5x7lR/j+XNFcNbJsHV1UeV+T/TVGsMfXh1v6n7geDviv4M8fKv/CO+KdI1l2X/AFVleJJIP95A&#10;dyn2IH611YOK/BVHaJ1dCVdTlSpwQfavTvBf7T3xT+H5jXRvG+qi3QAC1vZvtUKj0CShlA+mK8ar&#10;w9Ja0an3r/L/ACO6GaL7cfuP2eVqfnPNfmz4K/4KbeMtL8uLxP4Y0rXolADTWbvZzH1JzvUn6KBX&#10;vngr/go18LPEnlxayNW8LXBHzG8tfOhz6Bodx/EqK8WtlOMo6uF15a/8H8DvhjaE/tW9dD6r3UuR&#10;XH+DPi34L+ISK3hvxVpWtMy7vJtbtHlX6pncv0IFdaGrypRlB2krM7E1JXTH0Um6lyKkYUUUUAFF&#10;FFAC5NLmm0UAPopucUoagBaKKKACiiigAooooAKKKKACiimsaAA80lFFABRRTSaAAmmM1BNNJzQA&#10;E5NNZsUjNjimUFBuzTS2KRnxUbPQIcz5qNnqNpKjZ6BEhkzUbSVE0lRNLTsBOZcVGZagaWomnxTA&#10;tGamGbFVDPUTXFMC6ZqTzqom44phnoGX/OxTGfeQaoGerFq+9D/vV24RfvUCEvP+PV/oKyK17z/j&#10;1f6Csiv0HKv4UvX9DmrboKKKK9o5wooooAKKKKACiiigAooooAKKKKACiiigAooooAKKKKACiiig&#10;AooooAQ9DXR+BP8AkMTf9cD/AOhCucPQ10fgT/kMTf8AXA/+hCuLG/7vP0/yNKfxI7uiiiviTvCm&#10;yyrbxPK7BEQFmZugA6k06s/xD/yANT/69Zf/AEA0Aef/APDUHwj6D4jeHOP+ogmT+vvR/wANQfCT&#10;/oo3hv8A8GEf+Nfjb4S8Jaj421lNN0xI2umRpB5j7V2gc813H/DN3jT/AJ4Wf/gSP8KiCrVFeELn&#10;PXxmDws/Z16yjLs2fq1/w1B8JP8Aoo3hv/wYR/40f8NQfCT/AKKN4b/8GEf+NflL/wAM3eNP+eFn&#10;/wCBI/wo/wCGbvGn/PCz/wDAkf4VfssR/wA+39xzf2rln/QRH7z9Wv8AhqD4Sf8ARRvDf/gwj/xo&#10;/wCGoPhJ/wBFG8N/+DCP/Gvyl/4Zu8af88LP/wACR/hR/wAM3eNP+eFn/wCBI/wo9liP+fb+4P7V&#10;yz/oIj95+rX/AA1B8JP+ijeG/wDwYR/40f8ADUHwk/6KN4b/APBhH/jX5S/8M3eNP+eFn/4Ej/Cj&#10;/hm7xp/zws//AAJH+FHssR/z7f3B/auWf9BEfvP1a/4ag+En/RRvDf8A4MI/8aUftQfCTPHxG8N5&#10;/wCwhH/jX5Sf8M3+NP8AnhZ/+BI/wqpqvwC8W6Npd5qFzDai3tIXnlK3AJCqpY4GOeBSdPELVwf3&#10;FRzPLZNRjiI3fmfsJ4N+MHgn4i309l4X8V6Tr13BH50sFhdpM8aZC7iAemWAz6111fmn/wAEu/8A&#10;kr3iz/sBn/0oir9LKmMuZXPSkuV2CiikJqyBrn5T9KqFs1ZkPyN9KpE5rysbvH5ksUmkpDTWavMA&#10;Utg0hfNRk5pd+BQO44nFIXxUTPTC+KBEpkzTC9RNJTDJQImMlNMtQGTFNMtOwFjzKPNqr5tIZcUW&#10;AteZR5tVPNo86iwFzzK1dHO6KX6iueMvBrc0Bt0Mv+9XVhP4q+Y0atFFFe6UFFFFAB0rD8SeBPDP&#10;jGPy9e8P6TrUeMEalZx3Ax7bwa3KKabWqE0mrM8A8WfsJ/BfxYJHPhP+x7lyf3+k3UsGPpHuKD/v&#10;k1414s/4JZ+HLsu3hnxtqWmk8iPVbWO659MoYsD3wa+5KK6oYuvDab/M5Z4ShPeC/I/LfxV/wTP+&#10;KejB5NJvtB8RRA/IkV08Mp+okQKP++zXjPiz9l34seCBI2q+ANbWKI4ea0tzdxL7l4dy/riv2uoH&#10;XjrXZDM6y+JJ/gcc8soy+FtfifgLcW01ncPb3MbwzIcNHKNrKfQggHPtTK/ePxH4L8PeMIRDr2g6&#10;brcIXbs1G0iuF2/Rwa8g8U/sN/BjxXln8GxaXOc7ZtLnltsZ9EVtn5r9K7IZpB/HFr8Tjnlc18Mk&#10;z8fI5HhkWRGKOpDKynBBHQ57V6D4W/aH+JngvYNI8ca5bRLgiB7x5oQf+ub5TP4fyr7d8Wf8EtPC&#10;t6JH8M+NdV0liSUXUreO7Uf7OU8s4/PHv38Z8W/8Ezfido299E1PQ/EEIzhUneCY/VXXYP8Avuuj&#10;61ha6tNr5r/NNHK8JiaWqX3MyfCn/BRr4saEEXUzo3iSPgM15ZCGTHsYWQfmpHtXsfhT/gqJpUvl&#10;p4l8D3toeN0+l3qT59cJIqY+m4/Xnj5P8Wfsp/F3wXuOp+ANaKL96SwhF4gHqWhLgfXNeXXdjcab&#10;cyW13bzWtwhw8U6FWU+hUgEGsZZbgMRqoL5afkJYnFUtG38z9YfCv7e/wa8SlVl8Q3GhTt92LVLC&#10;VCP+BoHQfiwr2Lwv8TfCPjYKfD/ibR9aJXcE0++imYfVVYkV+G9AYoQykqw5BHUGvNqcP0H/AA5t&#10;fc/8jphmdRfFFP8AD/M/e0PTg1fib4V+P3xI8ErGuieONasYExsgN87wDHT925KfpXsHhb/gon8X&#10;NA2LqE+keI41wCdQsVRyPYwmMZ9yD715dTh/ER/hyT+9HZHMqT+JNfifqnu96XNfB3hX/gqLZO0a&#10;eJfA09vgfPPpd8smT7RuqY/77Nex+FP2+/g74m2LPrt14fnbG2LVrF1APu0e9B+LYry6mWYyl8VN&#10;/LX8jrhi6E9pr8j6OBozXI+FPix4L8cbf+Ee8V6NrLN/yzsr6KWT8VB3A+xFdVvrzpRlB2krHUmp&#10;K6ZLRTM0tSMdRSbqUHNABRRkUUAFFFFACg4pd1NooAdkUtMpQcUAOooDUUAFFFFABRRRQAUUUUAF&#10;FFFABRRRQAUUUUAFFFFABRRRQAUUUUAFFFFABRRRQAUUUUAFFFFABRRRQAUUUUAFFFFABRRRQAUU&#10;UUAFFFFABRRRQAUUUUAFFFFABRRRQAUUUUAFFFFABRRRQAUUUUAFFFFABRRRQAUUUUAFFFFABRRR&#10;QAUUUUAFFFFABRRRQAUUUUAFFFFABRRRQAUUUUAFFFFABRRRQAUUUUAFFFFABRRRQAUUUUAFFFFA&#10;BRRRQAUUUUAFFFFABVDxBotv4i0q4sLnBSVcb+6sOhH0q/RWdSnCrB06iuno/QHZ6M+Z9d0W48P6&#10;pNZXShZYzww6OvZh6g/55GKz6+hvGng228W2PltiK8iGYJ/7vsfVf5fz8H1jRbvQb6S0vYDDKp79&#10;COxB7j/PrX4PnmSVcqrc0Vek9n28n5r8fW6PMq0nB+RRo6UUV8wYHrvwe8VaZ/Zs/hS5iSGW/wDM&#10;cTz4eKSQgKFKkeijqecY61574o8I6p4T1CS31C0eEBvkmQHynH+y3Q8fjWKp2sCDgg5yK7nQ/jR4&#10;m0S0W2aaLUIVG0LeoXOPTcCGP4nNfVRx+Ex+Ep4TMG4OlpCcYp6P7Mo3TdnqmnfV3XU25oySjLoZ&#10;fgzwBqnjO8jS3hkhsyczXboRGgB5we59h+grX+LniCy1HVrLSdM+bTtHh+zRMOQW4DYPcfKoz7E9&#10;OareJPi54j8TWj2s1ylpbuMPDaJsEg9CeTj2zj1rjGIJz/EetYYjF4TD4WWCwHNLnac5yVm0tVFR&#10;TdlfV3bbdtrCcopcsRKKKK+cMgrR0HRJte1CO1hHydXkPRR3J+tJo2iXWu3YgtEOf4mz8sY9WPav&#10;WdD0K28O2XkW6gucGSXu5/z0Hb88/XZDkVTNKqqVFaknq+/kv1fT1OilSc3d7E9tbRafaRW0K7I4&#10;1wB7f57+ufWoJ5MZqxO/WqEzc1+7QhGEVGKsloj0iCaTrWfcy9anuJMZrNuZetaDsQTzdaz55cZq&#10;W4l61mXM2M1QEdxPWbcXFLcz9azLm461aVhhcXOCazbi65NMurjGazbi4xmrAlnus5qhPdYqvcXX&#10;NZ0911p2GWprvrVKW7zVOe5xmqM13VWAvS3fWv0E8NHPhzST62kX/oAr84Zrvmv0d8Lnd4Y0g+tp&#10;D/6AK7MPuwNOiiiuwAr4h/4Kmf8AIgeCP+wnN/6Kr7er4h/4Kmf8iB4I/wCwnN/6KrOp8LLh8SPk&#10;v9lj/kb9W/68P/aiV9NV8y/ssf8AI36t/wBeH/tRK+mq9/L/APd16v8AM/G+K/8AkaT9I/kFFFFe&#10;kfIBRRRQAUUUUAFFFFABRRRQAUUUUAFFFFABRRRQAUDrRQOtAHxZ8Yf+Sm+Iv+vk/wAhX6ufsT/8&#10;mueAv+vaf/0plr8o/jD/AMlN8Rf9fJ/kK/Vz9if/AJNc8Bf9e0//AKUy18c/40/V/mf0Tg/9yo/4&#10;Y/8ApKPb6KKK0Nwo/WigdaAPMPih8NfCnju9ZfEXhzTNZYIqB722R3UY/hbGV/A18+eMf2BPhj4h&#10;MkmlJqfhqfkqLK682Mk/3llDceyke3pX1P4i/wCQif8AcX+VZVdEK1Sn8MmjCdClU+OKZ+fvjH/g&#10;nH4q03zJPDXibTNZiXJWO+ja0kx6DHmKT7krn9K8Q8X/ALNHxP8AAxdtU8G6mYFzm4so/tcYHqzR&#10;Fgo+uPwr9caPrXfDMa0fiszgnltGXw3R+ITo0TGNkZHViGB4OR1z/gaK/Znxb8NfCfjtHXxD4b0r&#10;WCwwJLy0R5FHs+Mqe2R9K8R8Y/sCfDHxCZJNKTU/DU/JUWV15sZJ/vLKG49lI9vSu+GZU38aa/E4&#10;J5ZUj8DT/A/NSivrvxh/wTj8VaYXl8NeJdM1qJclY76NrOTHoMeYpPuSuRz7V4h4v/Zl+J/ghZDq&#10;XgvUmhjJ3T2MYuowP7xaItj8cY713wxNGp8MkcE8NWp/FFnmiO0TB0JV1OVKnBB9q9P8FftP/FP4&#10;f+WujeN9VFugAW2vJvtUIHoEm3AD6YrzCaKSCVo5EMcinDo64ZSOx9KStJ04VVacU15q5hGUoO8X&#10;Y+y/BX/BTjxlpflxeJ/DGla9EoAM1m72cx9SfvqT9FFe++Cv+CjXws8SeXFrP9q+FbggZN5a+dCD&#10;7NEWOPcqK/LeivIrZNg6u0eV+T/TVHdDH14db+p+4Pg34w+CPiEEHhvxZpGsyMM/Z7S8RpR9Y87x&#10;+IFdhur8DlYoQykqw5BHUGvTPBf7THxR+H3lronjfVoreMYW1upvtUAHoI5dygfQCvGq8PPejU+9&#10;fqv8juhmi+3H7j9psiivzV8E/wDBTfxvpHlxeJvDek+IYVADTWrtZTN6kkb0z9FFe++Cv+Cj/wAL&#10;fERjj1uLVvCtwwG43Vt9ohB9mi3Nj3KivGq5TjKO8L+mv/B/A74Y2hP7VvXQ+raK47wZ8YvA/wAR&#10;Ah8NeLNI1l2GfItrtDMv1jJ3j8QK7EHNeTKEoO0lZnYpKSuncKKKKkYoOKUHNNooAfRTQadQAUUU&#10;UAFFFFAAelMpzU2gAoooPSgBG6UxjSk0xulACHk01jignFRsaCkBPeo3fmlZqhd8CgQM+Khd+9Iz&#10;1C8lOwhzyVA8lMkkyarvLTAlaWoXmqCSaq7zVVgLLz1A09VnmqB7jFMC201RmeqLXFQtdUAaDXAp&#10;huKzWuqia6pjsahuq1NJfzLdv97+grlDdV0XhuTzbF2/6akfoK68IrVR2L15/wAer/QVkVr3n/Hq&#10;/wBBWRX6BlX8KXr+hy1t0FFFFe0c4UUUUAFFFFABRRRQAUUUUAFFFFABRRRQAUUUUAFFFFABRRRQ&#10;AUUUUAIehro/An/IYm/64H/0IVzh6Guj8Cf8hib/AK4H/wBCFcWN/wB3n6f5GlP4kd3RRRXxJ3hW&#10;f4i/5F/U/wDr1l/9ANaFZ/iL/kX9T/69Zf8A0A0AfjL+zh/yU+D/AK9Zv5CvrKvk39nD/kp8H/Xr&#10;N/IV9ZV7GW/wPmz8l4v/AORkv8Mf1CiiivVPiQooooAKKKKACud+InPgDxN/2C7r/wBFNXQk1zvx&#10;D/5EDxN/2DLr/wBFNUVPgl6P8mdWF/3in/ij/wClRMv/AIJd/wDJXvFn/YDP/pRFX6WV+af/AAS7&#10;/wCSveLP+wGf/SiKv0sNfIU/hP6KqfEITTSaUnNRk1qZjZT8jfSqJOKuv9xvpWbuxke9eVjd4/MR&#10;IWpKb0phevMEKz1Gz4prvUTPQIkZ81G0mKjaTionlp2AkaWmGWoGlqJ5qoCw0tMMtVWnxUTT0DLh&#10;mpDPxVAz00z07CL/ANoo+0VnGak8+iw7Gl9orpPCz74J/wDfH8q4rz/9qut8Fvvtbn/fH8q6sMv3&#10;qGdHRRRXtDCiiigAooooAKKKKACiiigAooooAKKKKAD9Kydf8J6H4stjba5o2n6xbdPK1C1Sdfyc&#10;ECtaimm1sJpPc8K8WfsQ/BfxfvebwZbaZcNnbNpUstpt+iIwT81rx3xX/wAEuPB1/uPh3xhrOjyH&#10;kJqEMV6g9ht8sgfUmvteiumGKrw2mzmnhaE/igj8wfFf/BMb4k6Rvk0PWNC1+EH5FEj207fRXUoP&#10;xevGvFn7Jfxf8F7jqPgDWHjUfNLp0QvEA9S0JYAfWv2jorshmVaPxJM455ZRl8LaPwK1HTLzSLtr&#10;W/tbizuU+9DcRGNx9QQDVev3s1vw3pPia2+zaxpllqlt/wA8b23SZPyYGvIvFn7FfwZ8XiRrjwPZ&#10;afO5JWXSnks9h9QkbBP/AB3HtxXZDNIfbj9xxzyua+CV/U/G8nHNdz4U+OXxC8EmMaJ401yxiUYF&#10;ul9I0PtmMkqfxFfePiv/AIJc+CdQLt4e8W61ozNkhLyOK7RT2wB5Zx9WPfmvHPFf/BML4haUXk0L&#10;xBoWuwjOUleS0mb0wpVl/wDHv/rdP1vC1labXzX+aZyPB4mlql9z/pnJ+Ff+CiHxe0AIt/d6V4kV&#10;PlP9o2KoSP8AehMfPuc++a9g8Kf8FRoSETxL4EdCPvXOl3wbP0idR/6Ga+ZPFn7IPxi8GiQ3/gLV&#10;bhFJy+mKt8pH979yzHH16V5TqelXui3bWuoWU9hcryYbmMxuo91YAisZZdgMRqoL5O35C+s4qj8T&#10;fzP1V8Kf8FBPg54jKLc6vqHh+RhwurWD8H0LReYoP1IH6V7F4W+MHgfxsI/7A8XaLqsj4VYrS/je&#10;X6bAdw+hAr8P6Q9PSvOqcP0Jfw5tfj/kzphmdRfEk/wP3wDdxyD3pd9fiB4W+M/jzwQEGg+Mdb0u&#10;JMYt4L+URfjHu2n8RXsnhX/goX8YfDjRi81LTfEaIMBdT09Qcf70Plkn3P615dTh/ER/hyT+9HXD&#10;M6b+KLX4n6ubqXIr4D8K/wDBUgjZF4j8CDHHmXWl6h/KJ0/9nr2Pwp/wUN+D/iIIL2/1Lw3K3G3U&#10;7FiM+7RGQAfXH4V5dTK8ZS3pt+mv5HZHGUJ7S+/Q+maK4rwp8afAPjpo10HxjouqSuARb219GZef&#10;+medw/Ku0UjaOM55DeorzpQlB2krM6lJS1TuLRRRUDClBxSUUAPBzRTKcDQAtFFFABRRRQAUUUUA&#10;FFFFABRRRQAUUUUAFFFFABRRRQAUUUUAFFFFABRRRQAUUUUAFFFFABRRRQAUUUUAFFFFABRRRQAU&#10;UUUAFFFFABRRRQAUUUUAFFFFABRRRQAUUUUAFFFFABRRRQAUUUUAFFFFABRRRQAUUUUAFFFFABRR&#10;RQAUUUUAFFFFABRRRQAUUUUAFFFFABRRRQAUUUUAFFFFABRRRQAUUUUAFFFFABRRRQAUUUUAFFFF&#10;ABRRRQAUUUUAFFFFABWbr/hyw8SWf2e+h3gfckHDx/7p/p09a0qKyq0oVoOnUV4vdPYGk9GeHeJ/&#10;hXqeju8tkP7StOoEYxIo917/AIVxTq6MyspDA8jGNpHqDX1Jxnnp71l6t4Y0vXQRe2UVw+OJPuuP&#10;+BDB/WvzvMODaVRupgp8vk9V8nuvnc5JYdP4WfNtFezX/wAGtKnJa1uri1P93crqPzGf1rIl+CTq&#10;cx6uCP8Aagx+oavkqvC2a03ZU1L0kv1sc7oT7HmFFenQ/BVs/vdXAHosGc/+PVp2fwj0i1KmeW4u&#10;2zyMhF/QZ/WnS4VzWo7Omo+sl+lxqhN9DyGKKSd9kSlnJxtUZJ9hXZaB8M72/KT6jusrc8hMDzGH&#10;0/h/H8q9R0/QtP0aPZZWcdue7InzH6nqfzqaQ19fl/B1Gk1Uxk+d9lovm93+BvDDpayMyw0u10a0&#10;W2tIlhiXkgDJY+pPelmbrVmU9apTGv0WnThSgoQVktkjrStoipO+c1nztjNW525rPuG61qgKdxJ1&#10;rLuZOat3L9azLmTrVoZUuZetZN3N1q3dydayLqTGapDRVup+tZN3PyasXc3Wse6n5NaAiG4n61l3&#10;Vz1p91P1rKuZ+tNDCe4zms24ueTTbm461mXFzzVoCWe661QmuqgnuaoTXNUlcCzPdda/TXwoc+Ft&#10;GPrZQ/8AoAr8s5rrmv1J8IHPhPRD62MP/oArro7sDXooorqAK+If+Cpn/IgeCP8AsJzf+iq+3q+I&#10;f+Cpn/IgeCP+wnN/6KrOp8LLh8SPkv8AZY/5G/Vv+vD/ANqJX01XzL+yx/yN+rf9eH/tRK+mq9/L&#10;/wDd16v8z8b4r/5Gk/SP5BRRRXpHyAUUUUAFFFFABRRRQAUUUUAFFFFABRRRQAUUUUAFA60UDrQB&#10;8WfGH/kpviL/AK+T/IV+rn7E/wDya54C/wCvaf8A9KZa/KP4w/8AJTfEX/Xyf5Cv1c/Yn/5Nc8Bf&#10;9e0//pTLXxz/AI0/V/mf0Tg/9yo/4Y/+ko9vooorQ3CgdaKB1oA5TxF/yET/ALi/yrKrV8Rf8hE/&#10;7i/yrKqgCiiimAUUUUAFGM0UUAc94t+HXhfxzEyeIPD2ma1kYD3tqjuo/wBliNy/hXiPjH9gf4Ye&#10;IzJJpkOpeGpznAsbvzI8n1WXfx7Aivo+itoVqlP4JNGM6NOp8cUz4A8Y/wDBOPxLYF5PDXijTtYi&#10;GSsd9E9rJj0G3epP1K14h4x/Zj+J/gbzG1PwbqUsC5zPYx/a4wP7xMRbaPriv1uoxmu6GY1o/FZn&#10;nzy2jL4bo/EOaKSCVo5EMcinDo64ZSOx9KSv2c8W/Drwv45iZPEHh7TNayMB721R3Uf7LEbl/CvE&#10;fGP7A/ww8RmSTTIdR8NznOBY3XmRkn1SXdx7KRXfDMqb+NNficE8sqL4Gn+B+aNFfYHi/wD4Jw+J&#10;bIvJ4a8U6bq0QyViv43tZMemV3qT+IrxHxh+y78UvA5d9Q8HahPAucz6covIwB3zEWIH1AruhiaN&#10;T4ZI4J4atT+KLPLVYowZSVYHII6g16b4K/aZ+KPw9Ma6H431aOBAAtpdTfaoAPQRyhlA+gFeaTQS&#10;WsskU8bwyo21o3XaVPocgU2tZ04VVacU15q5hGUoO8XY+yfBX/BTnxtpPlxeJ/Dmk+IIlADS2rtZ&#10;zN6kkb0z9FFe/eCf+CkHwt8R+XFrcereFLggbmurb7RCD7NFuYj3KCvy4oryK2TYOrqo8r8n+mqO&#10;2GOrw+1f1P3A8F/GjwJ8RVQeGvF2kavK2D9mgu188fWIkOPxWuyr8DQSpyCQR0Ir0jwV+0l8UPh5&#10;5aaF421e3gjAC2txN9ogUe0UoZAPwFeNV4ef/Lmp96/y/wAjvhma+3H7j9qqUHFfmj4J/wCCm3jr&#10;R/Li8S+H9I8RQKAGlty1nO3uSN6Z+kYr33wX/wAFJPhf4h8uLXbbV/C1wQNz3Fv9pgB9miJcj/gA&#10;rxq2UYyj9i/pr/wfwO6GNoT+1b1PrOiuT8B/Fbwf8ULeW58KeI9P12OHBlWzmVpIg2dvmJwyZwcb&#10;gOh9K6yvJlGUHyyVmdqakrphRRQeKkY09aSiigApG60tNY4yKAGsajJpzdqYxwKBjHbmmM2Kcahc&#10;4oBjXaoHanSPVeRsUCEkkqtJJSySVUlkxmrAJJarSTUyWXmq0suKdgHyS4qrJPUU09U5Z6YFiS5q&#10;rJc1WluKqyT4qrFbFt7moHuKpSXNVpLrmiwrmi91iomu6zHu6ga8qrDsazXeQa7DwbJ5umyN6TEf&#10;+OrXmbXea9C+Hknm6NM3pcMP/HVrrwy/eAdDef8AHq/0FZFa95/x6v8AQVkV97lX8KXr+hy1t0FF&#10;FFe0c4UUUUAFFFFABRRRQAUUUUAFFFFABRRRQAUUUUAFFFFABRRRQAUUUUAIehro/An/ACGJv+uB&#10;/wDQhXOHoa6PwJ/yGJv+uB/9CFcWN/3efp/kaU/iR3dFFFfEneFZ/iL/AJF/U/8Ar1l/9ANaFZ/i&#10;L/kX9T/69Zf/AEA0AfjL+zh/yU+D/r1m/kK+sq+Tf2cP+Snwf9es38hX1lXsZb/A+bPyXi//AJGS&#10;/wAMf1CiiivVPiQooooAKKKKAGk1z3xD/wCRA8Tf9gy6/wDRTV0J5rnviH/yIHib/sGXX/opqip8&#10;EvR/kzqwv+8U/wDFH/0qJl/8Eu/+SveLP+wGf/SiKv0ravzU/wCCXn/JXfFn/YDP/pRFX6VE18hT&#10;+E/oqp8Q1jTCaVjTCa1Mxsh+U/Sswt1PvWjL/q2+lZTP8p+teVjd4/MTHF80xnxTDJimFsc+tebY&#10;kV3qB5O1Ej4qtJJimA8yYqGSXmonlxVd5aYEsk1QPNUEkvNQST4qgLDTYqJp6qPcVXe45oAvm4qN&#10;rms57nmo2ucUWHY0zc+9J9q+lZRus0hucU7BY1hdc12/w9k8yyuz/wBNB/KvMvtPvXonwvk32F9/&#10;11X+VdWG/iodjtaKKK9gYUUUUAFFFFABRRRQAUUUUAFFFFABRRRQAUUUUAFFFFABRRRQAUUUUAFF&#10;FFABVDWNB0zxFa/ZtU0611O3PBgvYFlU/gwNX6KE7bBvueL+LP2Nvg14zZ2u/Amm2crZIl0vfZFT&#10;6gQlVP4jFeM+LP8Agl74E1QO3h7xPrWiSMchLgR3kSfRcI35sa+zqK6YYmtD4Zs5p4ajP4oI/Mzx&#10;T/wTA8e6aZJNB8TaFrcK52rcmS1lPsFKuo/FhXjfiz9jf4yeDi7XfgTUb2Fc/vNK2XwYeuIWYgfU&#10;Cv2XpD0NdkMyrR+KzOKeW0ZfDdH4H6voeo+HrxrTVNOutMul4aC8haJx9VYA1Tr98dW0bT9etHtd&#10;SsrXUbR/vwXUKyIf+AnIryjxV+x98HPGG83vgLSrWZ8jfpitZEH1/clRn65967Y5pF/HH7jjnlcl&#10;8Evv/wCAfjIenf8ACuu8LfF/xz4IEQ0HxfrelRx/citL+RIsehTdtI9iP1r9CPFn/BML4faqzyaD&#10;r+uaFKeiStFdRD2ClVb83P8AU+M+LP8Agl54404SP4d8VaJrkaH5Uu1ls5WHsMSKPoWH1rpWMwtZ&#10;Wk/vX/DnLLBYmnql9z/4Znn/AIU/4KB/GTwyEW51ew8Qwr0TVLBP1aLy2P1JJ969k8K/8FSZwUj8&#10;S+BUcY+e40u+K4PtHIhB/F/5188eKv2LfjP4R3tc+Bb6+hXo+lPHeF/osTM35qD7V5FrXhzV/DN3&#10;9m1fS7zSrnkeTfWzwv74DAGspZfgMRtBfLT8v8ifb4qju2vX+v1P1H8Lf8FE/g/4haNb+71Xw28g&#10;5/tKwLqp9MwmTj3/APr49i8KfHb4deN1T+xPGuh38jdIEvkWY/WNiHH5e3avxHpDyDXnVeH8PL+H&#10;Jx/E6IZnVXxJP8D99Dz+eOuecdjSV+G3hX4r+NPArr/wj/ivWdGVP+WVlfSxp9CgbaR7GvYfCv7f&#10;vxm8M7FuNetNehTGIdVsY2B+rxhHP4tXl1OH68f4c0/vX+Z1wzOm/ii1+J+tINOr89/Cn/BUm+iC&#10;J4l8CW1wejXGlXpi2+uI5FbP/fYr6u/Z+/aS8N/tGaXql34es9TsW0x447mLUYo0wzhiNpR2yPkO&#10;c4rx8Rl2KwsXOpDTvdHdTxVGs+WD1PWqKKK846gooooAKKKKACiiigAooooAKKKKACiiigAooooA&#10;KKKKACiiigAooooAKKKKACiiigAooooAKKKKACiiigAooooAKKKKACiiigAooooAKKKKACiiigAo&#10;oooAKKKKACiiigAooooAKKKKACiiigAooooAKKKKACiiigAooooAKKKKACiiigAooooAKKKKACii&#10;igAooooAKKKKACiiigAooooAKKKKACiiigAooooAKKKKACiiigAooooAKKKKACiiigBp60lKetJQ&#10;AUxqeelRv0oAYetRv1p56VG3WgZFJ1qtKankqtIaBFWU1SuD1q3N1qjcdTVIClOeazblutXpz1rM&#10;uW61YGfct1rKupMZq/dNzWTePyapDM67k5NY93JjNX7x+TWNeSYzWi0HuZ95L1rHu5cZq7eSdaxb&#10;yXrVoZTupuTWTdTYzVm7l61j3c2c1aAguZuTWXcT9aluZcE1l3U/Jq0A2e461nzXHWkuJ85qhNLj&#10;NUgHzT8Gv1c8Hc+ENDPrYwf+gCvyTmnr9avBfPg7QT/04W//AKLFdNLdgbNFFFdIBXxD/wAFTP8A&#10;kQPBH/YTm/8ARVfb1fEP/BUz/kQPBH/YTm/9FVnU+Flw+JHyX+yx/wAjfq3/AF4f+1Er6ar5l/ZY&#10;/wCRv1b/AK8P/aiV9NV7+X/7uvV/mfjfFf8AyNJ+kfyCiiivSPkAooooAKKKKACiiigAooooAKKK&#10;KACiiigAooooAKB1ooHWgD4s+MP/ACU3xF/18n+Qr9XP2J/+TXPAX/XtP/6Uy1+Ufxh/5Kb4i/6+&#10;T/IV+rn7E/8Aya54C/69p/8A0plr45/xp+r/ADP6Jwf+5Uf8Mf8A0lHt9FFFaG4UDrRQOtAHKeIv&#10;+Qif9xf5VlVq+Iv+Qif9xf5VlVQBRRRTAKKKKACiiigAooooAKKKKACiiigAooooAwPFPw+8MeNo&#10;fL8QaBpmsrjA+3Wscrj6EjI/CvE/GP7Bfwu8SF30611Dw3cNllOnXTNHn/dl38ey4r6LorWFapT+&#10;CTRjOjTqfHFM+BPGP/BOLxFZF5fDPinT9UTkiHUYntZCPTcu8E/XaK8P8Yfsu/FLwOXfUPB2oTwL&#10;nM+nKLyMAd8xFiB9QK/Wuiu+GY1o/FZnBPLaMvhuj8RJoJLWWSKeN4ZUba0brtKn0OQKbX7PeKfh&#10;94Y8bwmLxBoGmayuCB9utY5XH0JGR+FeKeL/ANg34W+JS8lhaah4bnbJzp10Wjz/ALsocY9lxXdD&#10;Mqb+NNfiefPLKkfgkn+B+ZlFfY3jH/gm9rtmXl8L+LLDUU5Ih1OBrZgPTcu8E++F/CvF/GH7I/xc&#10;8ExtPfeCtQu7UDcLnS0W9Qj+9+6LMB/vAV2xxdCW0189PzOCeFrU/iiz6L/4JY/8h74hf9e1l/6F&#10;NX6FA1+fX/BLu1msvE/xGt7mGS3mjt7JXjlQqyndNwQQCK/QSvgM5/36fy/I+iwH+7x+f5j6RqAc&#10;Ujda8Q7xKKKKAEbpTH6U9utRMaAG1G55p7Hg1GaChjmoHapJD3qvI2aCSORqrSNUkrVUlfGaoCOW&#10;SqU0mTUk0nWqM0lUgGzS4qlNNSzy9az55+tUOws0+KpSzUyaaqM9xVASTXOKpy3P+1mq89zzVGa5&#10;5p2HsW5bqqkl1VKa65qpLd9apILmhJd4qB7ysuS8qs95TQrGu95XqXwql87w/cN6XTD/AMcSvEHu&#10;69j+C8vm+F7pvS8cf+Q466sP/EGdvef8er/QVkVr3n/Hq/0FZFfd5V/Cl6/octbdBRRRXtHOFFFF&#10;ABRRRQAUUUUAFFFFABRRRQAUUUUAFFFFABRRRQAUUUUAFFFFACHoa6PwJ/yGJv8Argf/AEIVzh6G&#10;uj8Cf8hib/rgf/QhXFjf93n6f5GlP4kd3RRRXxJ3hWf4i/5F/U/+vWX/ANANaFZ/iL/kX9T/AOvW&#10;X/0A0AfjL+zh/wAlPg/69Zv5CvrKvk39nD/kp8H/AF6zfyFfWVexlv8AA+bPyXi//kZL/DH9Qooo&#10;r1T4kKKKKACg9KKRqAG1z/xD/wCRA8Tf9gy6/wDRTV0Fc/8AEP8A5EDxN/2DLr/0U1RU+CXo/wAm&#10;dWF/3in/AIo/+lRMv/gl4f8Ai7viz/sBn/0oir9KG61+a3/BL3/kr3iv/sBn/wBKIq/Shu9fIU/h&#10;P6KqfENPemMc04mmN0rUzIpWxG30NYwfIH1Na05+Rvoawy2MfU15WN3j8xMe71Ez0jtULvXnkiyS&#10;VUlkxTpJKqyyUAJJJVaSWmTS1UkmxVASSz1TknqKafmqks/NMqxPJcVA9xVWW4waqyXNOwrl17mo&#10;muazpLrFQPd1Vhmm11TTd1kNd0xrv/aosI2Dd16l8IZPN07UT/02X+VeKfbK9h+B8nmaTqR/6bL/&#10;AOg104dWqIZ6VRRRXrDCigda+Gv2zv2ufiF8Efi9D4d8L3NhDpraXBdkXVoJW3s0gOCT0woqZSUV&#10;dlJczsj7lor8ov8Ah4z8ZP8An/0f/wAFq/40f8PGfjJ/z/6P/wCC1f8AGo9rEv2cj9XaK/KL/h4z&#10;8ZP+f/R//Bav+NH/AA8Z+Mn/AD/6P/4LV/xo9rEPZyP1dor8ov8Ah4z8ZP8An/0f/wAFq/40f8PG&#10;fjJ/z/6P/wCC1f8AGj2sQ9nI/V2ivyi/4eM/GT/n/wBH/wDBav8AjR/w8Z+Mn/P/AKP/AOC1f8aP&#10;axD2cj9XaK/KL/h4z8ZP+f8A0f8A8Fq/40f8PGfjJ/z/AOj/APgtX/Gj2sQ9nI/V2ivyi/4eM/GT&#10;/n/0f/wWr/jR/wAPGfjJ/wA/+j/+C1f8aPaxD2cj9XaK/KL/AIeM/GT/AJ/9H/8ABav+NH/Dxn4y&#10;f8/+j/8AgtX/ABo9rEPZyP1dor8ov+HjPxk/5/8AR/8AwWr/AI0f8PGfjJ/z/wCj/wDgtX/Gj2sQ&#10;9nI/V2ivyi/4eM/GT/n/ANH/APBav+NH/Dxn4yf8/wDo/wD4LV/xo9rEPZyP1dor8ov+HjPxk/5/&#10;9H/8Fq/40f8ADxn4yf8AP/o//gtX/Gj2sQ9nI/V2ivyi/wCHjXxjHW+0f/wWr/jX0z+w1+0/44+P&#10;XirxNYeLLiymt9PsYp4BaWghIcuVOSDzxTVRN2E4NK59iUUUHp1x71oZhRXxL+25+1h4++BPxW0r&#10;QPC1xYRafc6LFfSLdWglbzWnnQnJPTEa8fX1r58/4eM/GT/n/wBH/wDBav8AjWTqJOxooNq5+rtF&#10;flF/w8Z+Mn/P/o//AILV/wAaP+HjPxk/5/8AR/8AwWr/AI0e1iP2cj9XaK/KL/h4z8ZP+f8A0f8A&#10;8Fq/40f8PGfjJ/z/AOj/APgtX/Gj2sQ9nI/V09OarajplnrFs9tf2sF7A/3oZ41dD9VNflX/AMPG&#10;fjH/AM/2j/8AgtX/ABr6D/Yk/aw8f/Hb4q6roHiq4sJtOttElvoxbWgibzVnt0HIPIxI/Hr9KaqJ&#10;uyE6bS1PfPFn7Ivwf8aCQ6h4A0mCRzky6bG1iwb1/cFOfr+Oa8b8V/8ABMb4b6sJJNE1zXtAmbO1&#10;TJHcwKe3ysoY/i9fYVFdsMTWh8MmcU8NRn8UEfmx4r/4JceMbAu3hzxfousoOQl9BLZSMPYL5gz9&#10;SPrXjHiz9ij40eEFkkn8E3mpQKSBLpMkd3u+ixsX/Na/Y6j8ce9dkMyrx+KzOOeW0ZfDdH4K+IPC&#10;mteFLj7PrWkX2j3AODFqFs8LfkwFfev/AASx/wCQD8RP+vmy/wDQJq+6NUsrfUYGgvLeG6gkUh4p&#10;kDo31B4/Osbw54F8OeDJb2TQNB0zRGvGU3J0+0jg89lzgsEAyRuPJ9a8zMM2WIozwzhZ6a3+ZFHA&#10;ewqqaldehuA06mU4GvlT1RaKKKACiiigAooooAKKKKACiiigAooooAKKKKACiiigAooooAKKKKAC&#10;iiigAooooAKKKKACiiigAooooAKKKKACiiigAooooAKKKKACiiigAooooAKKKKACiiigAooooAKK&#10;KKACiiigAooooAKKKKACiiigAooooAKKKKACiiigAooooAKKKKACiiigAooooAKKKKACiiigAooo&#10;oAKKKKACiiigAooooAKKKKACiiigAooooAKKKKACiiigAooooAaetJSnrSUAI3SmP0qQ0xuKAIj0&#10;qNqlPWoT1NAyGTjNVZDVmTrVSXoaFuIrTc1n3HBNXpe9Z9z/AEq1uBn3B61l3R61pXBzmsq7PWqA&#10;zLo4zWPeN1rUum61jXh61aKMq7fmsO8f5W+ta943WsK9fk1oIyryTk1iXknWtS9brWHeP1qkMzrq&#10;TrWLdS/KfrWjeSdaxbuTrWiGUrqTrWRcy9auXcnWsm4kzmtEgIJ5etZ883NS3EnNZ88lUA2Wbmv1&#10;38E8+DdAP/UOt/8A0Utfj5NJ1r9g/BJz4K0D/rwt/wD0UtdFLqBtUUUV0AFfEP8AwVM/5EDwR/2E&#10;5v8A0VX29XxD/wAFTP8AkQPBH/YTm/8ARVZ1PhZcPiR8l/ssf8jfq3/Xh/7USvpqvmX9lj/kb9W/&#10;68P/AGolfTVe/l/+7r1f5n43xX/yNJ+kfyCiiivSPkAooooAKKKKACiiigAooooAKKKKACiiigAo&#10;oooAKB1ooHWgD4s+MP8AyU3xF/18n+Qr9XP2J/8Ak1zwF/17T/8ApTLX5R/GH/kpviL/AK+T/IV+&#10;rn7E/wDya54C/wCvaf8A9KZa+Of8afq/zP6Jwf8AuVH/AAx/9JR7fRRRWhuFA60UDrQByniL/kIn&#10;/cX+VZVaviL/AJCJ/wBxf5VlAZNUAy5uYLO3aaeWOGFQC0kr7VUHpk1nf8JXon/QX0//AMCU/wAa&#10;p/ECCS68H6lFDEZZGRdscQyT869q8K/4R7VP+gZef9+G/wAKLkN2PoEeK9EzzrGngf8AXyn+NXLH&#10;UrTU42ktLuG7RflLwSK6g/UE185f8I9qn/QNvB9YG/wr1j4O2VxZaFfC4glgdrjdtlUqfurzyBRc&#10;FK53tFFFMsKKKB1oAKK/K3xf+038U7DxbrVrB421SK3hvp440DDCqHOAOO1ZP/DUvxZ/6HrVP+/i&#10;/wDxNc/tl2NfZs/WiivyX/4al+LP/Q9ap/38X/4mj/hqX4s/9D1qn/fxf/iaPbLsP2bP1oor8l/+&#10;Gpfiz/0PWqf9/F/+Jo/4al+LP/Q9ap/38X/4mj2y7B7Nn60UV+S//DUvxZ/6HrVP+/i//E0f8NS/&#10;Fn/oetU/7+L/APE0e2XYPZs/WiivyX/4al+LP/Q9ap/38X/4mj/hqX4s/wDQ9ap/38X/AOJo9suw&#10;ezZ+tFFfkv8A8NS/Fn/oetU/7+L/APE0f8NS/Fn/AKHrVP8Av4v/AMTR7Zdg9mz9aR1FdXph/wBB&#10;g/3R1+lfjX/w1L8WO/jrVCPQSL/8TX6t/s+a1feI/gf4G1TU7p7vULvSLeae4kOWldkBLHAHJ5rg&#10;xc1OKS7mc4uK1O/FtEs73AiTzmUI0gUBiB0BPXA7Cn0DpRXlmQUA5oPSkBoAWg9KKRulADT0ph60&#10;5jUZoAa57VE9OY81G5oGyKQ1WkapZTzVaVutAiCV6pzvjNTStVGd6sCCaTJqhPLjNTzv1rNuJOao&#10;CG4l5rOnl5qW4l5rNuZsGqRTI7ifk1m3FxzTrmfk1mXNxjNUkGw6e461nT3NR3FznNZtxc81oJE8&#10;11VKW6qtPc4NUZbvBz6Uyi7Jd4zVSS8rx/W/AXjy91a+uLT4nz2NpNO8kNoNIicQIWJCbi+TgEDP&#10;GcVwfw9tPiF4/wBJvr4/Eu4sfst9LZbP7Lik37MfPncOuenb1NdKoprm5l+P+Rm5a7H0pJeV7r8B&#10;pfO8I3jel+4/8hx18NN8PfiCv/NVrj/wTQ//AByvYfg38FPi5rfhi6n0v49Xei263jxtbr4bgl3M&#10;I4zuyZR6gY9vet6EIqd1Jfj/AJBzPsfY15/x6v8AQVkV4Pcfs+/G1YZCf2kLxh3H/CLW3P8A5GrN&#10;/wCFCfGf/o4i8/8ACXt//jtfYZa3GnJJX1/Q5qrbex9FUV86/wDChPjP/wBHEXn/AIS9v/8AHaP+&#10;FCfGf/o4i8/8Je3/APjtevzy/kf4f5mJ9FUV86/8KE+M/wD0cRef+Evb/wDx2g/AT4z/APRw95/4&#10;S9v/APHaOeX8j/D/ADA+iqK+MfEOgfGfQfjZ4T+H3/C8ryb+3bK5u/7R/wCEft08jylZtnl7/mzt&#10;67hj0Neif8KE+M//AEcRef8AhL2//wAdqVVcr2i9PT/MD6Kor51/4UJ8Z/8Ao4i8/wDCXt//AI7R&#10;/wAKE+M//RxF5/4S9v8A/Harnl/I/wAP8wPoqivnX/hQnxn/AOjiLz/wl7f/AOO0f8KE+M//AEcR&#10;ef8AhL2//wAdo55fyP8AD/MD6Kor51/4UJ8Z/wDo4i8/8Je3/wDjtH/ChPjP/wBHEXn/AIS9v/8A&#10;HaOeX8j/AA/zA+iqK+df+FCfGcf83EXg9/8AhF7f/wCO1yXxZ8BfGf4W/DbxB4r/AOF8Xmp/2TbG&#10;4+x/8I7bxebyBjfvbb1znBpOpKKu4P8AD/MD63or5X+H/wALfjP468C+HPEf/C/ryz/tjTLbUfs3&#10;/CN28nk+bEsmzd5i7sbsZwM+gre/4UJ8Z/8Ao4i8/wDCXt//AI7QqknryP8AD/MD6Kor51/4UJ8Z&#10;/wDo4i8/8Je3/wDjtH/ChPjP/wBHEXn/AIS9v/8AHafPL+R/h/mB9FUV86/8KE+M/wD0cRef+Evb&#10;/wDx2j/hQnxn/wCjiLz/AMJe3/8AjtHPL+R/h/mB9FUV86/8KE+M/wD0cRef+Evb/wDx2j/hQnxn&#10;/wCjiLz/AMJe3/8AjtHPL+R/h/mB9Enoa6PwJ/yGJv8Argf/AEIV8p/8KE+M/wD0cPef+Evb/wDx&#10;2vUv2dfhb8RfB/j2a+8UfFufxrpn2GSIaY+hxWiiQtHiTzFkY8YPGOc1x4ycnh5pxe3l5eZdP4kf&#10;StFFFfHHoBWf4i/5F/U/+vWX/wBANaFZ/iL/AJF/U/8Ar1l/9ANAH4y/s4f8lPg/69Zv5CvrKvk3&#10;9nD/AJKfB/16zfyFfWVexlv8D5s/JeL/APkZL/DH9Qooor1T4kKKKKACkbpS009aAErn/iH/AMiB&#10;4m/7Bl1/6Kaugrn/AIif8k/8Tf8AYLuv/RTVFT4Jej/JnVhf94p/4o/+lRMn/gl7/wAld8V/9gP/&#10;ANrxV+lDGvzX/wCCX/8AyV3xX/2Az/6URV+k5618hS+E/oqp8Q1utRt3p7d6ic8GtTMgnPyN9DWC&#10;zfzNbdwcRv8AQ1gO33vrXlY3ePzEwd+DVZ3xTneq8j1wITGyPzVSeTrUksnNUbiTrR1EQzy81Smm&#10;606eTJqjLJiqGJLNVKaekuJuaz55+aoNySa4qnLc1BNcdaozXODVjZbkuarvdVQluqqyXdUI02u8&#10;VE15WS93ULXVAzZN5ivcP2fZfN0jVj/03T/0GvnM3eK9/wD2apfM0PWT/wBPK/8AoNdFD+IgR7JR&#10;RRXpjCvyy/4KWf8AJxFv/wBgO2/9GzV+ptfln/wUr/5OJtv+wHbf+jZqyq/Ca0/iOt8H6BpcvhPR&#10;HfT7NmaxgJ3QoST5Y5zjOa1/+Ed0n/oGWf8A34X/AAqv4L/5E7Q/+vCD/wBFrWxX10Ix5Vp0R/O2&#10;Iq1PbT957vq+78zP/wCEd0n/AKBln/34X/Cj/hHdJ/6Bln/34X/CtCiq5Y9jD2tT+Z/e/wDMz/8A&#10;hHdJ/wCgZZ/9+F/wo/4R3Sf+gZZ/9+F/wrQoo5Y9g9rU/mf3v/Mz/wDhHNK/6Bln+EC/4V8+/H3T&#10;7S0+JXhiO3toYYniiLRogVWzMw5GOa+kq+dv2hP+SoeFv+uUX/o815+OilR26r8z6jhupN5hZyfw&#10;z6v+X1Pef+Ed0on/AJBdnzyW8hev5Uf8I7pP/QMs/wDvwv8AhWgPuj8KK9Dlj2Pl/a1P5n97/wAz&#10;P/4R3Sf+gZZ/9+F/wo/4R3Sf+gZZ/wDfhf8ACtCijlj2D2tT+Z/e/wDMz/8AhHdJ/wCgZZ/9+F/w&#10;o/4R3Sf+gZZ/9+F/wrQoo5Y9g9rU/mf3v/Mz/wDhHdJ/6Bln/wB+F/wo/wCEd0n/AKBln/34X/Ct&#10;Cijlj2D2tT+Z/e/8zP8A+Ed0n/oGWf8A34X/AAo/4R3Sf+gZZ/8Afhf8K0KKOWPYPa1P5n97/wAz&#10;P/4R3Sf+gZZ/9+F/wo/4RzSf+gZZ/wDfhf8ACtCijlj2D2tT+Z/e/wDM4H4t6Hp1v8NvEEsWnWkM&#10;q2xw6wqD1HQ4rY/4Jaf8j/43/wCwXB/6Nqp8Yf8AkmXiH/r1P8xVv/glp/yP/jf/ALBcH/o2vAzB&#10;JVoW7H6xwhKUsFV5nf3v0P0eooorjPsz8wf+Cn/Px90DHX/hGLf/ANKrqtjwBoOlz+BPDcj6dZs7&#10;6bbMzNCpZiYl5yR+NY//AAU+/wCS+6B/2LFv/wClV1XSfDr/AJJ94Z/7Blr/AOilrty5J1Z3Ph+M&#10;ZSjhaHK7e8//AEk0v+Ed0n/oGWf/AH4X/Cj/AIR3Sf8AoGWf/fhf8K0KK97lj2Pyz2tT+Z/e/wDM&#10;z/8AhHdJ/wCgZZ/9+F/wo/4R3Sf+gZZ/9+F/wrQoo5Y9g9rU/mf3v/M5Hx/oOmQ+BPEkken2iSJp&#10;tyyssKggiJsEHFZH/BMH/kvev/8AYsz/APpVaV0vxD/5EDxN/wBgy6/9FNXNf8Ewf+S96/8A9izP&#10;/wClVpXg5ikqsLdn+Z+qcHylLC1+Z395f+kn6e0UUVxH24UUUUAQznLj6VFUlx/rfwqMGvn8R/Fk&#10;SwpaSiucQ8HNFNBp1ABRRRQAUUUUAFFFFABRRRQAUUUUAFFFFABRRRQAUUUUAFFFFABRRRQAUUUU&#10;AFFFFABRRRQAUUUUAFFFFABRRRQAUUUUAFFFFABRRRQAUUUUAFFFFABRRRQAUUUUAFFFFABRRRQA&#10;UUUUAFFFFABRRRQAUUUUAFFFFABRRRQAUUUUAFFFFABRRRQAUUUUAFFFFABRRRQAUUUUAFFFFABR&#10;RRQAUUUUAFFFFABRRRQAUUUUAFFFFABRRRQAUUUUANPWkpT1pKAEbpTG609ulMbrQAw9TUJ4JqU9&#10;6hagZBJ0NVpe9WZe9VJOh+lC3EVJjWfccE1elNULnvVoDNuT1rKujya1bnvWPd96ooy7s9axL08m&#10;tm6PWsW8PNaIDFvD1rCvW5NbV4flasG9PJrQSMe9bk1hXj8mti9PJrCvW61SKMm9frWJePya1bxu&#10;TWJdtya1QGZdv1rLuH61eu3yayrlsZqwKVxJyazp35q3cP1rOmbOaYEEz9a/YvwQc+CvD/8A2D7f&#10;/wBFLX43ytzX7IeBv+RK8P8A/YPt/wD0UtdFLdgbdFFFdABXxD/wVM/5EDwR/wBhOb/0VX29XxD/&#10;AMFTP+RA8Ef9hOb/ANFVnU+Flw+JHyX+yx/yN+rf9eH/ALUSvpqvmX9lj/kb9W/68P8A2olfTVe/&#10;l/8Au69X+Z+N8V/8jSfpH8gooor0j5AKKKKACiiigAooooAKKKKACiiigAooooAKKKKACgdaKB1o&#10;A+LPjD/yU3xF/wBfJ/kK/Vz9if8A5Nc8Bf8AXtP/AOlMtflH8Yf+Sm+Iv+vk/wAhX6ufsT/8mueA&#10;v+vaf/0plr45/wAafq/zP6Jwf+5Uf8Mf/SUe30UUVobhQOtFA60Acp4i/wCQif8AcX+VZVaviL/k&#10;In/cX+VZVUAUDrRQOopgc54u8c2ng+S2juIJZzOCy+TjgDGepHrXP/8AC6tL/wCfG8/8d/8Aiq0P&#10;iD4Gu/GE1jJbTxQCBHVvNzyTjHQH0rkP+FK6p/z/AFn/AOPf/E0iG2dAPjVpRP8Ax4Xh9vl/xrut&#10;Nvl1PTrW8RSq3ESSjfjcAwzj0715L/wpXVB/y/Wf/j3/AMTXq+jWLaZo1hZO6u1vBHEWTOCVQDv9&#10;KBpvqW6B1ooHWmUfi/46/wCR38RcZ/4mNxx/21avpzwx8G/Bt/4b0i5m0KKWeazildzJICxKAk/e&#10;Hc5r5k8c/wDI8eIv+wjcf+jWr7P8F/8AInaH/wBeEH/ota2y2EZylzK+n6nxnF2IrYejQdGbjdvZ&#10;tdF2Of8A+FIeCP8AoAw/9/ZP/i6P+FIeCP8AoAw/9/ZP/i67iive9hS/kX3H5n/aWO/5/wA//Apf&#10;5nD/APCkPBH/AEAYf+/sn/xdH/CkPBH/AEAYf+/sn/xddxRR7Cl/IvuD+0sd/wA/5/8AgUv8zh/+&#10;FIeCP+gDD/39k/8Ai6P+FIeCP+gDD/39k/8Ai67iij2FL+RfcH9pY7/n/P8A8Cl/mcP/AMKQ8Ef9&#10;AGH/AL+yf/F0f8KQ8Ef9AGH/AL+yf/F13FFHsKX8i+4P7Sx3/P8An/4FL/M4f/hSHgj/AKAMP/f2&#10;T/4uj/hSHgj/AKAMP/f2T/4uu4oo9hS/kX3B/aWO/wCf8/8AwKX+Zwx+CPgcDnQIWHp5snP/AI9X&#10;3p8ItOt9I+GPhixtIxDbW9hDFHGCSFUKMDqT0FfIlfYXw0OPAXh//ryj/wDQRXzudU4QpQcYpa/o&#10;fa8LYrEYjEVY1qjklHq2+vmzqgaWmA5pwNfJH6ODdKSg80UAOBzSN1oHQ009KAGMaYx4NPPao5Dx&#10;QNDD0qBzUrnCgVXkNAEMjVUlOKsSt1qnK1UhFad+tZ8z1auHxWfO/WqQFS6k5NZlzJ1q3cycmsu6&#10;fk1SKRVuZcZrKuZsGrV1L1rIupuTVpAivdTdayrq461PdzYzWPdT8mrQEdzcZzWbc3GM0t1Pyayr&#10;q45NUhi3Fz1qhNc1HPcdazri55qrAWJbrHfHvXy78PvCXjPXLPWLnQPFv9iaeNUuV+y7SfmyCW49&#10;QQPwr6LmuetfNPgXTfiFe2ery+F9fsNO03+07jMF1GCxkyMtzE3bA69uldtDSMrNLbf5mNTdHXv8&#10;O/iYP+aif+OH/CvX/g78C/jv4h8MXVzoXxm/sezS8eJ7fyWO5xHGS3A9Co/CvEm0P4xD73izR/8A&#10;v0v/AMj17P8ABTwN+1JqvhS7m8J/EnwxpmnC9dZIbq3jLGXZGSRmyfjBUdex49eum3zfFH7v+ARb&#10;yf8AXzO9n/Zu/aOWGQn495A6jyn/AMKz/wDhnb9of/ouv/kF/wDCtCf4aftlCGTzPix4PK+n2SP/&#10;AOV9Z/8Awrj9sD/oqnhH/wABo/8A5X19FgleDum9en/Doxmtdn8w/wCGdv2h/wDouv8A5Bf/AAo/&#10;4Z2/aH/6Lr/5Bf8Awo/4Vx+2B/0VTwj/AOA0f/yvo/4Vx+2B/wBFU8I/+A0f/wAr69DlX8svv/4J&#10;nYP+Gdv2h/8Aouv/AJBf/Cj/AIZ2/aH/AOi659vKf/Cj/hXH7YH/AEVTwj/4DR//ACvo/wCFcftg&#10;f9FU8Ij3+zR//K+nyr+WX3/8ELHlPin4OfGGy/aG8E6JefFT7X4pvdOvJbHWvLYfZIlDF0wRn5hx&#10;Xq3/AAzt+0P/ANF1/wDIL/4V5T4p8F/tFQftDeCbHUvHnh+fxxNp14+lalHAgt7eABvNRx9kAJI3&#10;YyjfUda9W/4Vx+2B/wBFU8I/+A0f/wAr6ygld+7Lfv8A8EW4f8M7ftD/APRdf/IL/wCFH/DO37Q/&#10;/Rdf/IL/AOFH/CuP2wP+iqeEf/AaP/5X0f8ACuP2wP8AoqnhH/wGj/8AlfWnKv5Zff8A8Edg/wCG&#10;dv2h/wDouv8A5Bf/AAo/4Z2/aH/6Lr/5Bf8Awo/4Vx+2B/0VTwj/AOA0f/yvo/4Vx+2B/wBFU8I/&#10;+A0f/wAr6OVfyy+//ghYP+Gdv2h/+i6/+QX/AMKP+Gdv2h/+i6/+QX/wo/4Vx+2B/wBFU8I/+A0f&#10;/wAr6P8AhXH7YH/RVPCP/gNH/wDK+jlX8svv/wCCFg/4Z2/aIHT468/9cn/wrhvjh8D/AI2+HPhL&#10;4n1LxB8X/wC3dEtrQvdab5Tj7Qm4ZXkfT8q7n/hW/wC2AeP+FqeEf/AaP/5X1w3xw8DftN6f8JPE&#10;914v+InhrVfDMVoWv7G0gRZJYtw+VT9iTB6c7h9aiaXK/dl9/wDwRWNP4Y/Af476x8NfCWoaR8Zf&#10;7K0m60e0ms7HyX/0aBoUMcWcY+VSF/Cum/4Z2/aH/wCi6/8AkF/8K5n4Y+AP2p7z4a+Ernw78SvD&#10;FhoEukWj6daz20ZkhtjChiR/9Cb5ghUE7jz3PWum/wCFcftgf9FU8I/+A0f/AMr6qMVZe7L7/wDg&#10;gH/DO37Q/wD0XX/yC/8AhR/wzt+0P/0XX/yC/wDhR/wrj9sD/oqnhH/wGj/+V9H/AArj9sD/AKKp&#10;4R/8Bo//AJX0+Vfyy+//AII7B/wzt+0P/wBF1/8AIL/4Uf8ADO37Q/8A0XX/AMgv/hR/wrj9sD/o&#10;qnhH/wABo/8A5X0f8K4/bA/6Kp4R/wDAaP8A+V9HKv5Zff8A8ELB/wAM7ftD/wDRdf8AyC/+FH/D&#10;O37Q/wD0XX/yC/8AhR/wrj9sD/oqnhH/AMBo/wD5X0f8K4/bA/6Kp4R/8Bo//lfRyr+WX3/8ELB/&#10;wzt+0P8A9F1/8gv/AIV7B+yz8JPi14J+JE+o+NPib/wl2jHTpYRYeUy4kLx4fJHbB/OvH/8AhXH7&#10;YB/5qp4R/wDAaP8A+QK9g/ZZ8IfH7RPiTPdfErxvoPiHw5/Z0qCz0yFFlExePY2RaxcAbs/N36Ht&#10;zYlL2Mvdlt1en5lw+JH1pRRRXyx6AVn+Iv8AkX9T/wCvWX/0A1oVn+Iv+Rf1P/r1l/8AQDQB+Mv7&#10;OH/JT4P+vWb+Qr6yr5N/Zw/5KfB/16zfyFfWVexlv8D5s/JeL/8AkZL/AAx/UKKKK9U+JCiiigAp&#10;rdacelMoAK5/4h/8iB4m/wCwZc/+imroK5/4h/8AIgeJv+wZc/8Aopqip8EvR/kzqwv+8U/8Uf8A&#10;0qJkf8Evv+Su+K/+wF/7Xir9Jz3r81/+CX5/4u74r/7AZ/8AR8dfpQelfIU/hP6KqfERtUUh5qVq&#10;gkNamZWuT+6f/dNc+7cNW7dH92/0Nc6zfzNeXjd4/MTGM1VpWqWRsVUmbBrz0IhmeqFxJ1qxM9Z9&#10;w/NUNFa4k61nTy1YuZOtZVxL1poRHcTdazbibrUlxN1rLupsZrRIe4k9xgms+e5plzcYrOnuKoZN&#10;Lc1UlusZqrNc1SluqdgL0l3UDXlZslzVd7qnYDVa7wK+jv2V5fN0DXT/ANPSf+g18rtdYr6d/ZGl&#10;83w74gP/AE9R/wDoBroor30B75RRRXogFfln/wAFK/8Ak4m2/wCwHbf+jZq/Uyvyz/4KV/8AJxNt&#10;/wBgO2/9GzVlV+E1p/Ed54L/AORO0P8A68IP/Ra1sVj+C/8AkTtD/wCvCD/0WtbFfYQ+FeiP5xxH&#10;8afq/wA2FFFFUYBRRRQAV87ftCf8lQ8Lf9cov/R5r6Jr52/aE/5Kh4W/65Rf+jzXn4/+D81+Z9Vw&#10;1/yMP+3Z/wDpJ9Ej7o/CigfdH4UV6J8qFFFFIAooooAKKKKACiiigAooooA474w/8ky8Q/8AXqf5&#10;irf/AAS0/wCR/wDG/wD2C4P/AEbVT4w/8ky8Q/8AXqf5irf/AAS0/wCR/wDG/wD2C4P/AEbXz+Y/&#10;x4eh+t8H/wC41v8AF+h+j1FFFcR9qfmD/wAFPv8Akvugf9ixb/8ApVdV0nw6/wCSfeGf+wZa/wDo&#10;pa5v/gp9/wAl90D/ALFi3/8ASq6rpPh1/wAk+8M/9gy1/wDRS13Zd/FmfC8Zf7rQ/wAT/wDSToqK&#10;KK98/KQooooA5/4h/wDIgeJv+wZdf+imrmv+CYP/ACXvX/8AsWZ//Sq0rpfiH/yIHib/ALBl1/6K&#10;aua/4Jg/8l71/wD7Fmf/ANKrSvAzH+LD0f5n6twb/utf/Ev/AEk/T2iiiuE+6CiiigCvc8SD6VGD&#10;TrriQD2qNTXz+I/iyJY+igdKK5xBTwc0ylXrQA6iiigAooooAKKKKACiiigAooooAKKKKACiiigA&#10;ooooAKKKKACiiigAooooAKKKKACiiigAooooAKKKKACiiigAooooAKKKKACiiigAooooAKKKKACi&#10;iigAooooAKKKKACiiigAooooAKKKKACiiigAooooAKKKKACiiigAooooAKKKKACiiigAooooAKKK&#10;KACiiigAooooAKKKKACiiigAooooAKKKKACiiigAooooAKKKKACiiigAooooAaetJSnrSUAI3SmN&#10;1p7dKY3WgCM96hapj3qFqBkEveqsnWrUveqsnWhbiKMvQ/WqFz96r8vQ/Ws+6+9VoDNuuhrJu+p+&#10;la13WPc9D9apDRk3R5IrEvepravO9Yd71NaIDEvTgmsG8Pzmt2+PWsC+PJrQaMO9bg1hXrda2749&#10;aw7w4arQIw71utYl42M1s3nRvrWHeHrWiAybtuTWVdHGa0ro5zWTdHOa0GZ1w3WqE7dauXB5rPnP&#10;WmkBVlbmv2W8Df8AIkeHv+wfb/8Aopa/GaU1+zHgXnwV4e/7B1v/AOilrop9QNyiiitwCviH/gqX&#10;j/hAPA+en9qTf+iq+3sZ46V5n8cv2fPC/wC0JpOl6f4nfUI7fTpmuITp86xEsy7TuyrcVEk2rIqL&#10;s7s/HDwX461TwDezXekvEs00Xkv5qbxjIP8AMV2P/DSPjT/nvZ/+Aw/xr78/4dp/CP8A5+fEn/gd&#10;F/8AGqP+Hafwj/5+fEn/AIHRf/GqUJV6a5YSsjlr4HA4mftK1JSl3aPgP/hpHxp/z3s//AYf40f8&#10;NI+NP+e9n/4DD/Gvvz/h2n8I/wDn58Sf+B0X/wAao/4dp/CP/n58Sf8AgdF/8aq/a4n+d/eYf2Tl&#10;n/QPH7j4D/4aR8af897P/wABh/jR/wANI+NP+e9n/wCAw/xr78/4dp/CP/n58Sf+B0X/AMao/wCH&#10;afwj/wCfnxJ/4HRf/GqPa4n+d/eH9k5Z/wBA8fuPgP8A4aR8af8APez/APAYf40f8NI+NP8AnvZ/&#10;+Aw/xr78/wCHafwj/wCfnxJ/4HRf/GqP+Hafwj/5+fEn/gdF/wDGqPa4n+d/eH9k5Z/0Dx+4+A/+&#10;GkfGn/Pez/8AAYf40f8ADSPjT/nvZ/8AgMP8a+/P+Hafwj/5+fEn/gdF/wDGqP8Ah2n8I/8An58S&#10;f+B0X/xqj2uJ/nf3h/ZOWf8AQPH7j4D/AOGkfGn/AD3s/wDwGH+NH/DSPjT/AJ72f/gMP8a+/P8A&#10;h2n8I/8An58Sf+B0X/xqj/h2n8I/+fnxJ/4HRf8Axqj2uJ/nf3h/ZOWf9A8fuPgP/hpHxp/z3s//&#10;AAGH+NH/AA0j40/572f/AIDD/Gvvz/h2n8I/+fnxJ/4HRf8Axqj/AIdp/CP/AJ+fEn/gdF/8ao9r&#10;if5394f2Tln/AEDx+4+A/wDhpHxp/wA97P8A8Bh/jR/w0j40/wCe9n/4DD/Gvvz/AIdp/CP/AJ+f&#10;En/gdF/8ao/4dp/CP/n58Sf+B0X/AMao9rif5394f2Tln/QPH7j4D/4aR8af897P/wABh/jR/wAN&#10;I+NP+e9n/wCAw/xr78/4dp/CP/n58Sf+B0X/AMao/wCHafwj/wCfnxJ/4HRf/GqPa4n+d/eH9k5Z&#10;/wBA8fuPgP8A4aR8af8APez/APAYf40f8NIeND1ms8f9ew/xr78/4dp/CP8A5+fEn/gdF/8AGqP+&#10;Hafwj/5+fEn/AIHRf/GqPa4n+d/eH9lZZ/0Dx+4/MDXtbu/EmsXep3rK13cv5kmxdozjHSv1+/Yn&#10;/wCTXPAX/XtP/wClMtcB/wAO0/hJ2uvEgP8A1/R//Gq+iPhr8PdL+FPgfSvCeiG4fS9NjZIGuZA8&#10;uC7MdxwATlj2HasoRkpNyPT9yMFCCslt6HTUUUVsZhQOtFA60Acp4i/5CJ/3F/lWVWr4i/5CJ/3F&#10;/lWVVAFFFFMAooooAKKKKACgdaKB1oA/GDxz/wAjx4i/7CNx/wCjWr7P8F/8idof/XhB/wCi1r4w&#10;8c/8jx4i/wCwjcf+jWr7P8F/8idof/XhB/6LWunK/jn6fqz4XjT+BQ9X+SNiiiivoT8pCiiigAoo&#10;ooAKKKKACiiigAHWvsH4an/i3+gf9ecf/oIr4+r7A+Gxx4B0D/rzj/lXzeefwoev6H3nCH+81f8A&#10;CvzOoU07dUW7HFPXtXxx+oj6KKKAEzg0jHNITSZzQA2o2OTT2OKiY8GgoZIearStzUrtVaQ9aCSG&#10;VsVSnbGasStVG4brVgVZ35rOuX61bnfrWZdP1qhlK6k5NZdzJ1+lXLl+ayruTrVIZQu5cE1kXcvW&#10;rt3JyaxryXGatAUrubrWPdzdat3kvJrGvJuTVjK13PyaybmfrU93N1rIuputWkAy5uOtZk9x1pbm&#10;brWbcT9apIB01xivnTwRN49Wz1QeGvsP9m/2jcE/aMbvM3DPX2xXvE8+Tjp718/eDdb8b2FrqUfh&#10;/R7K+sDfzP51wwDB8jK8yLxjHb8a7qHwytbpuY1N0dM9z8WcHc2ln/vmvcPgXJ+1A/hG8/4Q3/hG&#10;v7M+3v5n23y9/m+XHnGe23Z+teCSeJfihyW8OaX/AN/B/wDH693+Avj39p3T/CF5F4L+HfhnWNLN&#10;87S3F7cRo6zeXGGUA3icbQnbuefTqhfm2iTdd2ejXH/DZPkyb/8AhEPL9vLrO/4zA/6lP/yHWjP8&#10;S/2yjDJ5nwn8HhfX7XH/APLCs/8A4WP+2B/0Svwj/wCBMf8A8sK+gwVuR3vv9kwnv1+Yn/GYH/Up&#10;/wDkOj/jMD/qU/8AyHS/8LH/AGwP+iV+Ef8AwJj/APlhR/wsf9sD/olfhH/wJj/+WFehp3l9z/yM&#10;xP8AjMD/AKlP/wAh0D/hsDP/ADKf4+XS/wDCx/2wP+iV+Ef/AAJj/wDlhR/wsf8AbA/6JX4RPt9p&#10;j/8AlhRp3l+IHlPin/hon/hobwT/AGj/AMI//wAJz/Z15/ZXlbPs/kbW83f2zjdjNeq/8Zgf9Sn/&#10;AOQ68q8U+NP2ip/2hvBN9qXgPw/B44h068TStNjnQ29xAQ3mu5+1kAgbsZdfoelerf8ACx/2wP8A&#10;olfhH/wJj/8AlhWcLXest/MBP+MwP+pT/wDIdH/GYH/Up/8AkOl/4WP+2B/0Svwj/wCBMf8A8sKP&#10;+Fj/ALYH/RK/CP8A4Ex//LCtNO8vuf8AkAn/ABmB/wBSn/5Do/4zA/6lP/yHS/8ACx/2wP8Aolfh&#10;H/wJj/8AlhR/wsf9sD/olfhH/wACY/8A5YUad5fc/wDIBP8AjMD/AKlP/wAh0f8AGYH/AFKf/kOl&#10;/wCFj/tgf9Er8I/+BMf/AMsKP+Fj/tgf9Er8I/8AgTH/APLCjTvL7n/kAg/4bAz/AMyl+Pl1w/xw&#10;/wCGm/8AhUvif/hL/wDhG/8AhGfsh+3/AGTZ5nlbh9336V3P/CyP2wBz/wAKr8I/+BMf/wAsK4b4&#10;4eOf2m9Q+Enie18X/Dvw1pXhmW0K399aTo0kUW4fMo+2vk9ONp+lRO3K9ZfiBp/DH/hqf/hWvhL/&#10;AIR3/hGP7A/se0/s7z/L8z7N5KeVu77tm3P410v/ABmB/wBSn/5Drmvhj4//AGp7P4a+Erbw78Nf&#10;DF/oEWkWiaddT3MYkmthCgid/wDTV+YoFJG0c9h0rpv+Fj/tgf8ARK/CP/gTH/8ALCqi1Zay/ESE&#10;/wCMwP8AqU//ACHR/wAZgf8AUp/+Q6X/AIWP+2B/0Svwj/4Ex/8Aywo/4WP+2B/0Svwj/wCBMf8A&#10;8sKeneX3P/IYn/GYH/Up/wDkOj/jMD/qU/8AyHS/8LH/AGwP+iV+Ef8AwJj/APlhR/wsf9sD/olf&#10;hH/wJj/+WFGneX3P/IBP+MwP+pT/APIdH/GYH/Up/wDkOl/4WP8Atgf9Er8I/wDgTH/8sKP+Fj/t&#10;gf8ARK/CP/gTH/8ALCjTvL7n/kAg/wCGwM/8yn+Pl17D+yz/AML+/wCFkT/8LK/sH/hHP7Olx/Zm&#10;zzfO3x7OnbG7NeP/APCx/wBsAf8ANK/CP/gTH/8AJ9ewfss+L/j9rfxJntfiV4I0Hw94c/s6Vxea&#10;ZMjSmYPHsXAupeCN2fl7dR35sTb2MtZbdb2Lh8aPrSiiivlj0ArP8Rf8i/qf/XrL/wCgGtCs/wAR&#10;f8i/qf8A16y/+gGgD8Zf2cP+Snwf9es38hX1lXyb+zh/yU+D/r1m/kK+sq9jLf4HzZ+S8X/8jJf4&#10;Y/qFFFFeqfEhRRRQAHpTKeelMoAK5/4h/wDIgeJv+wZdf+imroK5/wCIn/JP/E3/AGC7r/0U1RU+&#10;CXo/yZ1YX/eKf+KP/pUTI/4Jfn/i73iz/sBn/wBKIq/SZulfmx/wTB/5K74r/wCwGf8A0oir9J26&#10;18hT+E/oqp8RG3eq79KnfoaryGtTMqXR/dv9DXNk8/ia6K6P7t/oa5p2/ma8vG7x+ZLI5WqlM3Wr&#10;Ezc1SnbrXnoZVnfrWfcP1q3O3Ws65frVi2KN1J1rJuZcE1dun61k3cmCapCKl1L1rIuputW7uTrW&#10;PdS8mtCkQXM3Wsu4n61Ldzcmsq4n600MJ7jmqM1xzUc8+M1nz3HWrsBYluqqyXVU5bmqklzTA0Wu&#10;q+qv2M5fM8L+Iv8Ar8j/APQDXx69z+H4ZqM/tW+M/gB/oHheHSpINQ/fzm/t3lO5flGCHXHHsa7c&#10;JRlWqqEdzGrVjRhzy2P1Oor8sB/wUt+Lef8Aj28Nn/txk/8AjtfoL+zh8Q9U+K3wT8LeLNbFumqa&#10;lFI8620ZSLIldRtGSQMKO5r1a2EqYePNPYxo4uniJcsNz0qvyz/4KV/8nE23/YDtv/Rs1fqZX5Z/&#10;8FK/+Tibb/sB23/o2avOq/CejT+I7zwX/wAidof/AF4Qf+i1rYrH8F/8idof/XhB/wCi1rYr7CHw&#10;r0R/OOI/jT9X+bCiiiqMAooooAK+dv2hP+SoeFv+uUX/AKPNfRNfO37Qn/JUPC3/AFyi/wDR5rz8&#10;f/B+a/M+q4a/5GH/AG7P/wBJPokfdH4UUD7o/CivRPlQooopAFFFFABRRRQAUUUUAFFFFAHHfGH/&#10;AJJl4h/69T/MVb/4Jaf8j/43/wCwXB/6Nqp8Yf8AkmXiH/r1P8xVv/glp/yP/jf/ALBcH/o2vn8x&#10;/jw9D9b4P/3Gt/i/Q/R6iiiuI+1PzB/4Kff8l90D/sWLf/0quq6T4df8k+8M/wDYMtf/AEUtc3/w&#10;U+/5L7oH/YsW/wD6VXVdJ8Ov+SfeGf8AsGWv/opa7su/izPheMv91of4n/6SdFRRRXvn5SFFFFAH&#10;P/EP/kQPE3/YMuv/AEU1c1/wTB/5L3r/AP2LM/8A6VWldL8Q/wDkQPE3/YMuv/RTVzX/AATB/wCS&#10;96//ANizP/6VWleBmP8AFh6P8z9W4N/3Wv8A4l/6Sfp7RRRXCfdBQelFBoAq3n3x9KhU1Len51qA&#10;Gvn8R/FkSyYGlpininjpXOIKWkooAeOaKRelLQAUUUUAFFFFABRRRQAUUUUAFFFFABRRRQAUUUUA&#10;FFFFABRRRQAUUUUAFFFFABRRRQAUUUUAFFFFABRRRQAUUUUAFFFFABRRRQAUUUUAFFFFABRRRQAU&#10;UUUAFFFFABRRRQAUUUUAFFFFABRRRQAUUUUAFFFFABRRRQAUUUUAFFFFABRRRQAUUUUAFFFFABRR&#10;RQAUUUUAFFFFABRRRQAUUUUAFFFFABRRRQAUUUUAFFFFABRRRQAUUUUANPWkpT1pKAEbpTGqQ9Kj&#10;agBh61CepqY9ahPU0DK8veqsnWrUveqsgoW4ijL0P1rPuvvVoS9D9az7r71WgM27rHueh+tbF3WP&#10;c9D9apDRkXnWsO971uXnWsO971ogMK/71g3vU1vX3U1gX3U1oNGDfdTWDe963b7o30rCvfuVaBGF&#10;eHmsO++9W3e9TWHeHk1otwMe75yaybrvWrdHk1kXRxmtBmbcnGaz56vXB5qhN96qQFObvX7NeBP+&#10;RI8O/wDYOt//AEUtfjHMflP1r9nPAn/IkeHf+wdb/wDopa3pdQNyiiitwCiiigAooooAKKKKACii&#10;igAooooAKKKKACiiigAooooAKKKKACiiigAooooAKKKKACiiigAoHWigdaAOU8Rf8hE/7i/yrKrV&#10;8Rf8hE/7i/yrKqgCiiimAUUUUAFFFFABQOtFA60AfjB45/5HjxF/2Ebj/wBGtX2f4L/5E7Q/+vCD&#10;/wBFrXxh45/5HjxF/wBhG4/9GtX2f4L/AORO0P8A68IP/Ra105X8c/T9WfC8afwKHq/yRsUUUV9C&#10;flIUUUUAFFFFABRRRQAUUUUAFfXvw3bHgHw//wBecf8A6CK+Qs19dfDj/kQ9A/684/5V83nn8GHr&#10;+h95wh/vNX/CvzOpFPU1GtPWvjj9SJR0oIpoagnAoENY0meKaTmkLYoGIzc1G5xTycCoHbOaAI5D&#10;VWVsZqWRqqyvTQiCZutUJ35NWZ261nzvzVICtcP1rKun61duZOtZVy/WrGUrl+tZF3Jyav3UnWsa&#10;8k5NWg3KF5J1rFvJea0LuXBP9a5rW9Vt9NiZ5pGJPRR95vpV6LczqVYUIOpVdordshu5eD9axbyX&#10;Oay73xXNPIfKhRF7Fhlj+VUW1mWQ/Oq/lWXtoXPlnxTliny8z9eV2/r5Fq7m615V4/8Ai7H4N1r+&#10;zn057smIS71m24ySOmD6V6LcXXnDOdvtXzd8dju8bp/16p/Nq93LKNPE1+Weqsz2K2NjUwyr4aaa&#10;dtVqb8nx9gk5/saQf9tx/wDE1Vk+OMUn/MIk/wC/4/8Aia8nor6z+y8J/L+LPJ+v4j+b8Eenv8ZY&#10;n/5hUn/f8f8AxNcv4M8ar4W067tntGuDPdSXIZH2gb8cHjnpXMUVSy3CpNcv4sX17Eb834I9Bf4p&#10;o5/5B7D380f4V7V8Ef22LP4SeFLrR5/Ck+pvPetdiWO+EYAZI024KHP3M5z3r5UooWW4aOqj+LH9&#10;fxH834I+6Zv+Ck+mzQsv/CB3Qzxn+0l/+N1R/wCHi2nf9CPdf+DJf/jdfElFd1KlCgmqatciWMry&#10;3f4I+2/+Hi2nf9CPdf8AgyX/AON0f8PFtO/6Ee6/8GS//G6+JKK3uyfrdbv+B9t/8PFtO/6Ee6/8&#10;GS//ABug/wDBRbTsf8iPdf8AgyX/AON18SUUXYfW63f8D6T8Sftd2uu/HPwh8QF8MzQw6FYXNk1j&#10;9tBacyqw3B9nGN3TBr0j/h4tp3/Qj3X/AIMl/wDjdfElFSvdvbqH1ut3/A+2/wDh4tp3/Qj3X/gy&#10;X/43R/w8W07/AKEe6/8ABkv/AMbr4koqrsPrdbv+B9t/8PFtO/6Ee6/8GS//ABuj/h4tp3/Qj3X/&#10;AIMl/wDjdfElFF2H1ut3/A+2/wDh4tp3/Qj3X/gyX/43R/w8W07/AKEe6/8ABkv/AMbr4koouw+t&#10;1u/4H23/AMPFtO/6Ei6H/cSX/wCN1x/xh/bZs/if8MvEPhSLwnNYS6pam3Fy98sgjyQdxURjI4x1&#10;FfKlFJ+8mn1D63W7n138O/27bHwP8P8Awx4bfwfcXkmj6Xa6e0636r5hhiWMsB5ZIBIzjtmug/4e&#10;Lad/0I91/wCDJf8A43XxJRQnZWQfW63f8D7b/wCHi2nf9CPdf+DJf/jdH/DxbTv+hHuv/Bkv/wAb&#10;r4kop3YfW63f8D7b/wCHi2nf9CPdf+DJf/jdH/DxbTv+hHuv/Bkv/wAbr4koouw+t1u/4H23/wAP&#10;FtO/6Ee6/wDBkv8A8bo/4eLad/0I91/4Ml/+N18SUUXYfW63f8D7b/4eLad/0I91/wCDJf8A43Wn&#10;4f8A+ClumaJdvO3gO6m3IUx/aajuD/zz9q+EaKznFVIuEtmNYysndP8AA/Q3/h6rpf8A0Tm8/wDB&#10;sv8A8ao/4eq6X/0Tm8/8Gy//ABqvzyorh+oYf+X8WafX8R/N+CP0N/4eq6X/ANE5vP8AwbL/APGq&#10;r6l/wVL0y+066th8O7tDNE8YY6qpxkEZx5XvX59UUfUMP/L+LD6/iP5vwR1fwy8cJ8PvFMerSWbX&#10;qJE8XlK+w/NwDkg/l7V6/wD8NX2v/QuTf+BY/wDiK+daK3pYalRjywWh4+NoU8wq+2xCvK1u35H0&#10;V/w1fa/9C5N/4Fj/AOIo/wCGr7X/AKFyb/wLH/xFfOtFa+zj2OD+ysJ/L+LPor/hq+1/6Fyb/wAC&#10;x/8AEUf8NX2v/QuTf+BY/wDiK+daKPZxD+ysJ/L+LPon/hq+1/6Fyb/wLH/xFJ/w1dbf9C5N/wCB&#10;Y/8AiK+d6KPZxH/ZWE/l/Fn0R/w1dbf9C5N/4Fj/AOIrO8SftMW2veHdU0xdAlha9tZbYSG5Dbd6&#10;Fc42c4z0rwc9KaOtS6UWrMuGW4WnJTjHVNPd9Nf0Pbf2Vf2ibf8AZw8Y6trlzokuurfWH2MRRXAg&#10;2/vEfdkq393GPxr6cP8AwVO0s/8ANO7z/wAGy/8Axqvz4PSmnpXGsvwyWkfxZ9L/AGhiZauX4I/Q&#10;Zv8AgqZpf/RPLz/wbL/8aqF/+Co+ln/mn15/4NV/+NV+flI3Wn9Qw/8AL+LD6/iP5vwR9+Tf8FP9&#10;LkRl/wCFfXgyMZ/tRf8A41VbRv8Agotp2t6zYWC+BrmJru5jgEjaipClmC5P7sevrXwS3WtnwR/y&#10;O3h7/sIW/wD6MWuatlmFmryjt5sqOOrtq7/BH7LTE4JA+X/PNUp261amPSqU7da/OUfUdClO2M1m&#10;3T9avXDday7lutUiTOu361jXcnWtO7bk1iXj8mrRRnXknJrHu5OtaF2/JrFvJOtWBRupetZNzL1q&#10;3dSdayLuXGatDK9zNyazp5+tPuZuazLibBqwCe4qpJcYqK4nqjLPzVpAWZLnmvJPjJJ5mqaef+mJ&#10;/nXpMk/NeXfFh9+pWP8A1zb+devla/2qPz/I87MP93l8vzOF/DPtX60/scfEjwro37NHgeyv9f06&#10;0u4baUSwzXAV1PnyHkH2I/OvyWAya/Qb9m/9m7XPGvwQ8K61bapp8EF3C7pHP5m5cSyLzhSO1fRZ&#10;kk6Sv3PJy1tVXbsfZJ+LfgkjH/CUaWPf7UvH61+Zn/BRXxPpPiH4/wBvc6dqFvewf2LbIZbeQOu4&#10;STHBx9a+tR+yJ4jJH/E60s/9/f8A4ivhT9tL4Y6h8P8A4wQ6ZeXlvcynTIJt9vu2hS0nXIHpXzFS&#10;MOXc+mhKd9j27wh4w0OLwlokb6raKy2MAOZACD5Y4rX/AOE00H/oMWf/AH9FeS+G/g5qd34b0qZb&#10;20CyWsTgHdkAoD2HvWl/wpXVP+f6z/8AHv8A4mvpouXKtOiPwyvh8I6s71dbv835HpH/AAmmg/8A&#10;QYs/+/oo/wCE00H/AKDFn/39Feb/APCldU/5/rP/AMe/+Jo/4Urqn/P9Z/8Aj3/xNXefYx+r4P8A&#10;5+/h/wAA9I/4TTQf+gxZ/wDf0Uf8JpoP/QYs/wDv6K83/wCFK6p/z/Wf/j3/AMTR/wAKV1T/AJ/r&#10;P/x7/wCJovPsH1fB/wDP38P+Aekf8JpoXbV7In/rsK+f/j3r+m33xJ8MTW97BLFHFEGdHBAxMx5N&#10;dv8A8KU1Q/8AL9Z/+Pf/ABNePfF7wFeaH460O0lubdpJ40IZc4GZSOePauHGXdK0u6/M+iyCjh4Y&#10;29Kd3yy/9J1Pqo+NNBB/5C1qM8EeaODR/wAJpoP/AEGLP/v6K83/AOFKaqP+X6z9vvdP++aP+FK6&#10;p/z/AFn/AOPf/E13Xl2Pnfq+D/5+/wBfcekf8JpoP/QYs/8Av6KP+E00H/oMWf8A39Feb/8ACldU&#10;/wCf6z/8e/8AiaP+FK6p/wA/1n/49/8AE0Xn2D6vg/8An7+H/APSP+E00H/oMWf/AH9FH/CaaD/0&#10;GLP/AL+ivN/+FK6p/wA/1n/49/8AE0f8KV1T/n+s/wDx7/4mi8+wfV8H/wA/fw/4B6R/wmmg/wDQ&#10;Ys/+/oo/4TTQf+gxZ/8Af0V5v/wpXVP+f6z/APHv/iaP+FK6p/z/AFn/AOPf/E0Xn2D6vg/+fv4f&#10;8A9I/wCE00H/AKDFn/39FH/CaaD/ANBiz/7+ivN/+FK6p/z/AFn/AOPf/E0f8KV1T/n+s/8Ax7/4&#10;mi8+wfV8H/z9/D/gHpH/AAmmg/8AQYs/+/oo/wCE00H/AKC9mf8AtqK83/4Urqn/AD/Wf/j3/wAT&#10;R/wpXVP+f6z/APHv/iaLz7B9Xwf/AD9/D/gG38WfFujXXw38QRRanbTSvbHCiUE9RVr/AIJm+LtF&#10;8N+OfGj6pqtrp8UmnQqjXEoTewl5615v8Q/hJqWl+CdXu5L20McUBYhd2TyBxxU/7Cvwh1P4keK/&#10;E1vY3lratb2Mcjtcb+QXIHQGvExqTqx5nbQ/SuGIwp4SqqL5lzfoj9SP+Ft+Cf8AoZ9L/wDAlf8A&#10;Gj/hbngr/oZ9L/G5X/GvAP8AhkTxH/0GtL/8i/8AxFH/AAyJ4j/6DWl/j5n/AMRXLyx7n1d5dj5a&#10;/wCCkvirRvEXxz0K50vU7a/tk8OQRNLbyh1DC6ujtJHfBB/Gui8AeL9Fg8CeHIpNVtEkTTrZXBkA&#10;IIiXI/pXkf7b/wAK9Q+HXxX0nTr27tbmSTRIbgNb7toUzzjB3AHOVNbfg/4P6nfeEtEuVvbRVmsY&#10;JAp3ZwY1PYe9deBsqk+V3/4c+R4pjCph6KrPlV3+R6//AMJpoP8A0GLP/v6KP+E00H/oMWf/AH9F&#10;eb/8KV1T/n+s/wDx7/4mj/hSuqf8/wBZ/wDj3/xNe1efY/OPq+D/AOfv4f8AAPSP+E00H/oMWf8A&#10;39FH/CaaD/0GLP8A7+ivN/8AhSuqf8/1n/49/wDE0f8ACldU/wCf6z/8e/8AiaLz7B9Xwf8Az9/D&#10;/gHVeP8Axfok/gTxHFHq1o8j6bcqqiUZJMTYFc7/AME2PFOj+HvjnrlzqepWthA3hueMPcSBVLfa&#10;rb5QT3wCfwNYHjD4P6lYeEtbuWvLVlhsZ5CF3ZIEbHj5fasT9h/4V3/xE+K+q6bY3lrbSxaJLOXu&#10;N20qJ7dcDAPOXFeLjknUhzOx+j8LRp0sPWVB8yur/cfq9/wtvwT/ANDPpf8A4Er/AI0D4ueCs8eK&#10;NLB9ftK/414B/wAMieI/+g1pf/kX/wCIo/4ZF8R/9BrS/wDyJ/8AE1y2h3Prry7HK/8ABRr4i6Nr&#10;HwQ0SHQPEFvc3g8RQO8djc/ME+zXIJODnAyP0r85/wDhIdU7aneZ/wCu7f419iftp/AvVvhj8LNK&#10;1S/v7K5il1iG1WO237gTBO2eVHACfyr4tr6bL0vYK3dnzOYN+3d+yPvv/gl9qN1fH4lfabmadU/s&#10;wKJZC4X/AI++mTX3eDmvgf8A4Ja/d+Jv/cL/APbuvvZDXwucf79U+X5I9vA/7vH5/myVTUgNQg1I&#10;p4rxjtH0UDpRQAoNOplOBoAWiiigAooooAKKKKACiiigAooooAKKKKACiiigAooooAKKKKACiiig&#10;AooooAKKKKACiiigAooooAKKKKACiiigAooooAKKKKACiiigAooooAKKKKACiiigAooooAKKKKAC&#10;iiigAooooAKKKKACiiigAooooAKKKKACiiigAooooAKKKKACiiigAooooAKKKKACiiigAooooAKK&#10;KKACiiigAooooAKKKKACiiigAooooAKKKKACiiigBp60lK3WkoAD0qN+lSHpUb9KAIz0qNqkPSo2&#10;oGVpe9VZetW5e9VJetC3EUZeh+tZ9196tGUfKfrWfc96tAZl3WPc9D9a2bzpWPddTVIaMe861h3v&#10;ety871h3vetEBhX3U1z9/wB/pXQ3vWuevvut9a0GjBvv4vpWDffxfSt6+/i+lYN9/F9KtAjBve9Y&#10;V53rdvOtYV791vrWi3GY8/VvpWTc961rnvWTc960AyrjrVC44Jq/c1nz81SAoz9K/Z7wL/yJPh//&#10;ALB1t/6KWvxhn71+z3gX/kSfD/8A2Drb/wBFLW9LqBuUUUVuAZxzXxP/AMFQb+5sPAfghrWeW3La&#10;jNkxMVP+q9RX2xXxD/wVM/5J/wCCO3/Ezm6/9cqzn8LLh8SPzx/4SHVP+glef9/2/wAaP+Eh1T/o&#10;JXn/AH/b/GvUP2adLs9V8V6rHfWlveItkWCXMQcBvMQZGc19F/8ACGeH/wDoB6b/AOAkf/xNb4fA&#10;yr0/aKVj5fM+JaeWYl4aVJyaSd011+R8Sf8ACQ6p/wBBK8/7/t/jR/wkOqf9BK8/7/t/jX23/wAI&#10;Z4f/AOgHpv8A4CR//E0f8IZ4f/6Aem/+Akf/AMTXT/Zcv519x5X+utH/AJ8P71/kfEn/AAkOqf8A&#10;QSvP+/7f40f8JDqn/QSvP+/7f419t/8ACGeH/wDoB6b/AOAkf/xNH/CGeH/+gHpv/gJH/wDE0f2X&#10;L+dfcH+utH/nw/vX+R8Sf8JDqn/QSvP+/wC3+NH/AAkOqf8AQSvP+/7f419t/wDCGeH/APoB6b/4&#10;CR//ABNH/CGeH/8AoB6b/wCAkf8A8TR/Zcv5/wAA/wBdaP8Az4f3r/I+JP8AhINU/wCglef9/wBv&#10;8a/c34fsX8B+HHbLM2m2xJznJ8peSTX4RZ9T16A9fr+lfu58Pf8AkQfDX/YMtv8A0UteVS6n6FU6&#10;HQfhn2r50/b/ALma0/Zi8RSW8skMi3NmA8b7Wx9oTPNfRZ6V84f8FB+f2XPEn/X1Z/8ApQlbT+Fm&#10;MfiR+UX/AAkOqf8AQSvP+/7f40f8JDqn/QSvP+/7f411fwPs4NR+KWiwXUMdzbSefuilQOhxBIQC&#10;DwcV9Yf8IZ4f/wCgHpv/AICR/wDxNaYbBSxEHNStqfPZvxDTymuqE6bldXuml1a6+h8Sf8JDqn/Q&#10;SvP+/wC3+NH/AAkOqf8AQSvP+/7f419t/wDCGeH/APoB6b/4CR//ABNH/CGeH/8AoB6b/wCAkf8A&#10;8TXX/Zcv519x4n+utH/nw/vX+R8Sf8JDqn/QSvP+/wC3+NH/AAkOqf8AQSvP+/7f419t/wDCGeH/&#10;APoB6b/4CR//ABNH/CGeH/8AoB6b/wCAkf8A8TR/Zcv519wf660f+fD+9f5HxJ/wkOqf9BK8/wC/&#10;7f40f8JDqn/QSvP+/wC3+Nfbf/CGeH/+gHpv/gJH/wDE0f8ACGaAORoemk+n2SP/AOJpf2XL+dfc&#10;L/XWj/z4f3r/ACPiT/hIdU/6Cd5/3/b/ABr9gP2LZ5Ln9mHwLLNK0sr2025nJJP+ky9zX5N/Fi1g&#10;sfiL4gt7aKO3gjuSqRxKFUDA7YAr9Yf2J/8Ak1zwF/17T/8ApTLXmxjyTlHsfewqqvRhVStzJP71&#10;c9vooorckKB1ooHWgDlPEX/IRP8AuL/KsqtXxF/yET/uL/KsqqAKKKKYBRRRQAUUUUAFA60UDrQB&#10;+MHjn/kePEX/AGEbj/0a1fZ/gv8A5E7Q/wDrwg/9FrXxh45/5HjxF/2Ebj/0a1fZ/gv/AJE7Q/8A&#10;rwg/9FrXTlfxz9P1Z8Lxp/Aoer/JGxRRRX0J+UhRRRQAUUUUAFFFFABSE0ppvWgAHWvrz4bn/igt&#10;B/684/5V8hjrX118NTjwJoP/AF5x/wAq+bzz+FD1/Q+84Q/3mr/hX5nUIaeDio1PNOJ5r44/UmSZ&#10;xSE03NBpsQE4pm7mkZqazYpDB2qvI2Ke71BI3WgRHK3Wqkr1JK9VJn61QFe4frVCd8Zqed+az7iT&#10;GavYCrcydayrmTrVu6k5NZdzJjNNFFK7k61jXcnWr15J1rGupMmtEFjN1G5SCOSSQ7Y0Usx9AOte&#10;Q6rqUuqXzzynrwqf3R2H+frXofi2dhol2R94rtP0zXmFc9du6R+XcY4qanSwqfu25n5u9l91n8wo&#10;oorlPzYMZ4/nXknxM+Gt94o8QC+t7mC3jEKx7Zc5yMnPAPrXrdY+tvtnXt8vf6mvTy/E1MNV5qb1&#10;sfb8K1HPEywc7uEk3bzjbX7nZnzB8QfD1x8PUs3u5I7kXTOF8jPy7cdcgetcZ/wlkX/PBv8AvoV6&#10;3+0HpGoa3a6KthZXN6ySSlxBEz7cheoAJFeW6L8HvHviWKWXSfBHiTVY4yFeSy0meYITzhiiED8a&#10;+2oY6rOCcpK/yP0eeCpRlZJ/iVv+Esi/54N/30KP+Esi/wCeDf8AfQrab9nv4pKCx+GvjAAcknQb&#10;of8AtOov+FD/ABL/AOid+LP/AASXX/xuupYmtL4dfkZ/VKS3X5mV/wAJZF/zwb/voUf8JZF/zwb/&#10;AL6Fav8Awof4l/8ARO/Fn/gkuv8A43R/wof4l/8ARO/Fn/gkuv8A43Ve3xHb8A+qUu34mV/wlkX/&#10;ADwb/voUf8JZF/zwb/voVq/8KH+Jf/RO/Fn/AIJLr/43R/wof4l/9E78Wf8Agkuv/jdHt8R2/APq&#10;lLt+Jlf8JZF/zwb/AL6FH/CWRf8APBv++hWr/wAKH+Jf/RO/Fn/gkuv/AI3R/wAKH+Jf/RO/Fn/g&#10;kuv/AI3R7fEdvwD6pS7fiZX/AAlkX/PBv++hR/wlkX/PBv8AvoVq/wDCh/iX/wBE78Wf+CS6/wDj&#10;dH/Ch/iX/wBE78Wf+CS6/wDjdHt8R2/APqlLt+Jlf8JZF/zwb/voUf8ACWRf88G/76Fav/Ch/iX/&#10;ANE78Wf+CS6/+N0f8KH+Jf8A0TvxZ/4JLr/43R7fEdvwD6pS7fiZX/CWRf8APBv++hR/wlkX/PBv&#10;++hWr/wof4l/9E78Wf8Agkuv/jdH/Ch/iX/0TvxZ/wCCS6/+N0e3xHb8A+qUu34mV/wlkX/PBv8A&#10;voUf8JZF/wA8G/76Fav/AAof4l/9E78Wf+CS6/8AjdH/AAof4l/9E78Wf+CS6/8AjdHt8R2/APql&#10;Lt+Jlf8ACWRf88G/76FH/CWRf88G/wC+hWr/AMKH+Jf/AETvxZ/4JLr/AON0f8KH+Jf/AETvxZ/4&#10;JLr/AON0e3xHb8A+qUu34mV/wlkX/PBv++hR/wAJZF/zwb/voVq/8KH+Jf8A0TvxZ/4JLr/43R/w&#10;of4l/wDRO/Fn/gkuv/jdHt8R2/APqlLt+Jlf8JZF/wA8G/76FH/CWRf88G/76Fav/Ch/iX/0TvxZ&#10;/wCCS6/+N0f8KH+Jf/RO/Fn/AIJLr/43R7fEdvwD6pS7fiZX/CWRf88G/wC+hR/wlkX/ADwb/voV&#10;q/8ACh/iX/0TvxZ/4JLr/wCN0f8ACh/iX/0TvxZ/4JLr/wCN0e3xHb8A+qUu34mV/wAJZF/zwb/v&#10;oUf8JZF/zwb/AL6Fav8Awof4l/8ARO/Fn/gkuv8A43R/wof4l/8ARO/Fn/gkuv8A43R7fEdvwD6p&#10;S7fiZX/CWRf88G/76FH/AAlkX/PBv++hWr/wof4l/wDRO/Fn/gkuv/jdH/Ch/iX/ANE78Wf+CS6/&#10;+N0e3xHb8A+qUu34mV/wlkX/ADwb/voUf8JZF/zwb/voVqn4D/EvH/JO/Fn/AIJLr/43Utt+z38U&#10;7yQx2/w18Xzuozsi0K6YgDjOBHSeIrpXf5B9UpdvxMX/AISyL/ng3/fQo/4SyL/ng3/fQro/+Gaf&#10;i/8A9Er8bf8AhOXn/wAbo/4Zp+L/AP0Svxt/4Tl5/wDG6j65U7r8B/U6f8r/AB/yOc/4SyL/AJ4N&#10;/wB9Cj/hLIv+eDf99Cuj/wCGafi//wBEr8bf+E5ef/G6P+Gafi//ANEr8bf+E5ef/G6PrlTuvwD6&#10;nT/lf4/5HOf8JZF/zwb/AL6FH/CWRf8APBv++hXR/wDDNPxf/wCiV+Nv/CcvP/jdH/DNPxf/AOiV&#10;+Nv/AAnLz/43R9cqd1+AfU6f8r/H/I5z/hLIv+eDf99Cj/hLIv8Ang3/AH0K6P8A4Zp+L/8A0Svx&#10;t/4Tl5/8bo/4Zp+L/wD0Svxt/wCE5ef/ABuj65U7r8A+p0/5X+P+Rzn/AAlkX/PBv++hR/wlkX/P&#10;Bv8AvoV0f/DNPxf/AOiV+Nv/AAnLz/43R/wzT8X/APolfjb/AMJy8/8AjdH1yp3X4B9Tp/yv8f8A&#10;I5z/AISyL/ng3/fQo/4SyL/ng3/fQro/+Gafi/8A9Er8bf8AhO3n/wAbpP8Ahmn4vf8ARK/G3/hO&#10;3n/xuj65U7r8A+p0/wCV/j/kc7/wlkX/ADwb/voUf8JZF/zwk/76FdF/wzT8Xf8Aolfjb/wnbz/4&#10;3R/wzT8Xf+iV+Nv/AAnbz/43S+t1P5l+AfU6f8r/ABOd/wCEsi/54Sf99CkbxZFn/USf99Cuj/4Z&#10;r+LoH/JK/G3/AITt5/8AG6af2bPi5/0Svxt/4Tt3/wDG6X1yp/N+QfU6f8v5nO/8JZF/zwb/AL6F&#10;NPiqL/ng3/fQroj+zZ8Wx/zS3xp/4T93/wDG6Q/s3/Fof80u8af+E/d//G6PrdT+ZfgP6pT/AJX+&#10;Jzh8VRf88JP++hW34E8TRyeOfDqiFgTqNsM7h/z1WpH/AGc/iwoJPww8ZADqf+Efu/8A43Wt4H+A&#10;vxMs/G3h+ef4c+LYYItRt3kkk0S5VUUSKSSSnAA71nPGS5WnJfgUsLBNafmfsjO3y/jmqM561cnP&#10;y9sdAe/+etUZupr4E9zoULg81k3J+U/WtK4PB+tZd0cZqkJGTeN1rEvW61sXjZzWHeNya0SGjIvH&#10;61iXj9a1rtvlasO8bk1aDqZl3J1rGupOtaV42M1iXb8mrQyldSdayrmXrVu6kxmsm5k61ogIZ5ea&#10;pSy4p08nNUZpKsBZJq82+JzbtRsv+uTfzrvJZcV578RW3aha/wDXM/zr1sr/AN6j8/yPOzD/AHd/&#10;I5HOOfSvvn9nf9obxV4O+DXhnRrGLT2tLSGRYzPAWbBlkbkhvUntXwPX6qfsia38OrT9nPwTHrM2&#10;gLqa203nfbFiMufPk+9kZzjH6V9DmX8JXXU8nLf4r16GSP2rPGpOPK0v/wABm/8Ai6+IP2yfiRq3&#10;jz4twajqK24uBpkEIFuhVcB5DyC3qTX6q/8ACR/Cb/n58K/98Q/4V+bf/BQi/wDDV78eLd9Ak05r&#10;EaNbjNiEEe/fLn7oxnGK+ZqNW+E+lgnf4iv4b+LeuW/h/TIUW02x2sSjMZJwEA/vVof8Lh17+5Z/&#10;9+T/APFV13hPUvCC+FtH82XSPMFnCHysec7B14zWr/ang3/nro//AHyn+FfSQT5VqfiVapR9rO9B&#10;vV/mzzz/AIXDr39yz/78n/4qj/hcOvf3LP8A78n/AOKr0P8AtTwb/wA9dH/75T/Cj+1PBv8Az10f&#10;/vlP8Kuz/mMfa0f+gdnnn/C4de/uWf8A35P/AMVR/wALh17+5Z/9+T/8VXof9qeDf+euj/8AfKf4&#10;Uf2p4N/566P/AN8p/hRZ/wAwe1o/9A7PPP8AhcOu90s8f9cT/wDFV5F8WvHGo6z410S7uFg82BEC&#10;7EIHEpPTPvX1B/ang3/nro//AHyn+FeD/HS70KX4jeGnsmsjAI495hVdmfObOfwrixelLV31R9Dk&#10;U6csZaNLlfLLX5bfM7Y/GLXhzttfb90enT+9Sf8AC4de/uWf/fk//FV6H/angwcCXSOPVUz/ACo/&#10;tTwb/wA9dH/75T/Cu2z/AJj572tH/oHZ55/wuHXv7ln/AN+T/wDFUf8AC4de/uWf/fk//FV6H/an&#10;g3/nro//AHyn+FH9qeDf+euj/wDfKf4UWf8AMHtaP/QOzzz/AIXDr39yz/78n/4qj/hcOvf3LP8A&#10;78n/AOKr0P8AtTwb/wA9dH/75T/Cj+1PBv8Az10f/vlP8KLP+YPa0f8AoHZ55/wuHXv7ln/35P8A&#10;8VR/wuHXv7ln/wB+T/8AFV6H/ang3/nro/8A3yn+FH9qeDf+euj/APfKf4UWf8we1o/9A7PPP+Fw&#10;69/cs/8Avyf/AIqj/hcOvf3LP/vyf/iq9D/tTwb/AM9dH/75T/Cj+1PBv/PXR/8AvlP8KLP+YPa0&#10;f+gdnnn/AAuHXv7ln/35P/xVH/C4teHOyz4/6Yn/AOKr0P8AtTwb/wA9dH/75T/Cj+1PBv8Az10f&#10;/vlP8KLP+YPa0f8AoHZ458QfinrWpeCtWtZVthFLCVOIjnqPep/2IfitrXw88U+JbjSktWkuLKKN&#10;/tEZbgOSOARXZfFPUfCkvw811bWTSzcfZjsESpuzke1Wf+Cbmo+E7Hxv4xPiJ9LSA6dF5X9oLHt3&#10;eb/Du7142MaVWN1fQ/RuGmpYSpyR5FzbfJH0H/w1Z41/55aX/wCAzf8AxdL/AMNWeNe8WlY97Zv/&#10;AIuvdv8AhI/hP/z8+Ff++IP8KX/hJPhOP+Xnwr/37h/wrmuux9VZ/wAx+Wf7a3xN1bx/8VNK1DVF&#10;tRPFo0VuBbxlF2ieduct1+Y1s+Efixrdj4U0a2jW08uKzgRcxknAjUf3vat3/gotqHha9+NuiN4e&#10;k0xrIeHoFf8As8IE8z7Tck/dGM4K/pXQeA9S8JL4H8PC4l0pZhptuHEix7t3lLnPGeua6cFZ1J2V&#10;tP1PkuJ3GFCjzx59X8tDmP8AhcOvf3LP/vyf/iqP+Fw69/cs/wDvyf8A4qvQ/wC1PBv/AD10f/vl&#10;P8KP7U8G/wDPXR/++U/wr2bP+Y/PPa0f+gdnnn/C4de/uWf/AH5P/wAVR/wuHXv7ln/35P8A8VXo&#10;f9qeDf8Anro//fKf4Uf2p4N/566P/wB8p/hRZ/zB7Wj/ANA7PJvF3xX1u+8Ka1bSLaCOaymjbbCc&#10;4MbA4+asf9ir4m6x4A+Keq6jpiWrTy6PNAftEZZdpngbgAjnKD8K9V8d6j4Sk8D+IVgl0nzjp1wE&#10;2Km7d5TYxx1zXPf8E57/AML2Xxt1yTxC+mx2Z8PThDfqhTzDc2xGN3fbu/WvHxulSF1c/Q+GHGeH&#10;rOEeTVfPQ+n/APhqzxr/AM8tL/8AAZv/AIuj/hqzxr/zy0s/9uzf/F17v/wkfwn/AOfnwr/3xB/h&#10;QfEfwmx/x8+Ff++IP8K5brsfW2f8x8Jftk/GvxF8SPhlpematHZJbxaxFdL9mhZW3CGZRyWPGHP4&#10;18bnoa/RH/gonq3gi++CmiJ4am0aS/HiGFnGnCMSeX9muQc7Rnbu2/pX5319Nl/8BerPmMw/ju76&#10;I+8f+CWxwfiZ9NL/APbuvvUHBr4I/wCCW5/5KX9dM/8AbuvvVTxXwmcf79U+X5I9vAf7vH5/myYH&#10;NPXtUSGng4rxjvZMDS0xWpwOKBC0UUUAOBpaZSg4oAdRQDmigAooooAKKKKACiiigAooooAKKKKA&#10;CiiigAooooAKKKKACiiigAooooAKKKKACiiigAooooAKKKKACiiigAooooAKKKKACiiigAooooAK&#10;KKKACiiigAooooAKKKKACiiigAooooAKKKKACiiigAooooAKKKKACiiigAooooAKKKKACiiigAoo&#10;ooAKKKKACiiigAooooAKKKKACiiigAooooAKKKKACiiigAooooAKKKKAGt1pKVutJQAHpUb9KkPS&#10;o36UARnpUbVJUT/eNAyCXvVSXvVuXvVSXvQtxFOXp+FZ9x1rQm71nXPWrQGZddDWTddTWvcdax7z&#10;ofrVIaMe871iXvf6VtXnU1iXvetEBhX3U1z9/wB/pXQX/esC+/irQaMC+/i+lYN9/F9K3r3qawr7&#10;vVoEYF51rCvfut9a3bzrWFe/db61otxmNc/fesq66GtW5++9ZV10NaAZVx1qhP1q/cdaoT9apAZ8&#10;33T9a/Z/wL/yJPh//sHW3/opa/GCb7p+tfs/4F/5Enw//wBg62/9FLW9LqBuUUUVuAV8Q/8ABUz/&#10;AJEDwR/2E5v/AEVX29XxD/wVM/5EDwR/2E5v/RVZ1PhZcPiR8l/ssf8AI36t/wBeH/tRK+mq+Zf2&#10;WP8Akb9W/wCvD/2olfTVe/l/+7r1f5n43xX/AMjSfpH8gooor0j5AKKKKACkPQ0tIehpgfn6e31r&#10;92/h7/yIPhr/ALBlt/6KWvwkPb61+7fw9/5EHw1/2DLb/wBFLXxFLdn9MVdkdAelfOH/AAUH/wCT&#10;XfEf/X1Z/wDpQlfR56V84f8ABQf/AJNd8R/9fVn/AOlCVtP4WYx+JH5p/AP/AJKxoP8A23/9ESV9&#10;h18efAP/AJKxoP8A23/9ESV9h17WWfwX6/oj8o4x/wB/h/gX5yCiiivWPhAooooAKB1ooHWgD4s+&#10;MP8AyU3xF/18n+Qr9XP2J/8Ak1zwF/17T/8ApTLX5R/GH/kpviL/AK+T/IV+rn7E/wDya54C/wCv&#10;af8A9KZa+Of8afq/zP6Jwf8AuVH/AAx/9JR7fRRRWhuFA60UDrQByniL/kIn/cX+VZVaviL/AJCJ&#10;/wBxf5VlVQBRRRTAKKKUdR3oA4n4m+LNQ8Lw2Elg6K07OriRMjjB/rXB/wDC3PEP/PS3/wC/Qr1f&#10;xN4RsfFkdut6ZVWAkp5T7TyAPQ+lYP8AwpzQf715/wB/R/8AE0iGmcN/wtzxAOslvj/riK9d8Kaj&#10;Pq3hzT7u4YNPNHufAwM59K5v/hTmgnjdef8Af0f/ABNdfpWmw6PpsFlb7jDCNqFzk/oBQNJ9T8af&#10;HP8AyPHiL/sI3H/o1q+z/Bf/ACJ2h/8AXhB/6LWvjDxz/wAjx4i/7CNx/wCjWr7P8F/8idof/XhB&#10;/wCi1rqyv45+n6s+H40/gUPV/kjYooor6E/KQooooAKKKKACiikJoAQ80lFFACjrX1x8NzjwJoP/&#10;AF5x/wAq+Rx1r61+HJx4F0H/AK84/wCVfN55/Ch6/ofecIf7zV/wr8zqQ2acDxUO+pAeK+PR+pMk&#10;B4ppamZNLuobuFwY7fxqJ2odqgd6QCs+c1XkenM9VZXp2EMlfFUp5M5qSaTrVGaTJqgIZ3xms65l&#10;61YuZetZlzN1qhorXMvNZV1J1q3cS4zWTdzdatIZSu5eTWNeS9avXUvWsW8m+atdgOf8WSZ0e6+g&#10;/wDQq86rvPEz50m4+g/9Crg64q/xI/IuMf8Afaf+H9WZ3iOZ7bw9qksbFJI7WV1ZTgghCQRVPwJP&#10;Lc+EdOluJXllMZ3M5JY/MQM5+lWvFH/Is6v/ANec3/oBqj8PP+RM0v8A65t/6G1Wkvqzf95fkfGJ&#10;L2Df979DoawfET7bhP8ArmP5mt6ub8UPi8j/AOuQ/manDfxD6fhP/kaR/wAMvyRhXL9a+qP2LWz4&#10;a8S/9fcf/oBr5PuH5r6s/Ynbd4Z8T/8AX7H/AOgGvcpfGftR9Eaj/wAeVx/un+VcpXV6j/x5XH+6&#10;f5VylfbZR/Cl6/ocVfdBRRRXunOFFFFABRRRQAUUUUAFFFFABRRRQAUUUUAFFFFABRRRQAUUUUAF&#10;FFFABRRRQAUUUUAFdX8OP+Q7P/17N/6ElcpXV/Dj/kOz/wDXs3/oSVxY3/dqnp/kaU/jR6RRRRXw&#10;h6IUUUUAFFFFABRRRQAUUUUAI3Sm05ulNoAKa3enU1u9AETdaYe9PbrTD3oAhk71Vlq1L0FVZe9A&#10;FC7P7p/901yr8L+FdTefcf6GuWk6f59a8vGbx+ZLK0/SqE561el6GqE/Q1wDRm3J61lXR5Naly3W&#10;sm6Gc1YjGvOjfWsO8PJrbvT1rCvOprRDRi3rdawr1uTW1eHCn61h3h5qkMxr1utYl2/Wte9PB+tY&#10;l43JrRAZd2/Wsi5fk1o3bcmsm5brWqApTv1rPnfmrNw/JrPnfFMCKWTmuD8fNuvLX/cP867SVq4j&#10;xyc3dt/uH+detlf+9R9H+R52Yf7u/kc0Bk1+g37N/wCzdrnjX4IeFdattU0+CC7hd0jn8zcuJZF5&#10;wpHavz4r7f8AgJ/wUF8P/CH4R+HPCF54S1PULnS4XR7mG5jVHLSu+QDz0cD8DX02Op1KlNKmru54&#10;mBqU6dRuo7Kx7mP2RPEZI/4nWln/AL+//EV8KftpfDHUPh/8YIdMvLy3uZTpkE2+33bQpaTrkD0r&#10;64H/AAVN8K5GfA2sn/t6ir5C/aq+Olj+0H8S4vFGn6ZcaVBHp0Vkbe6kDsWR3bOV7fPjHtXgzwuL&#10;a0h+X+Z70MVhb6zOw8N/BzU7vw3pUy3toFktYnAO7IBQHsPetL/hSuqf8/1n/wCPf/E1g6H+05pm&#10;k6Np9i+iXjta28cJZZUAJVQucdccVd/4as0n/oB3n/f1a92NB8quj8mq/wBoupJxjpd227vzNH/h&#10;Suqf8/1n/wCPf/E0f8KV1T/n+s//AB7/AOJrO/4as0n/AKAd5/39Wj/hqzSf+gHef9/VqvY+RlbM&#10;/wCX8v8AM0f+FK6p/wA/1n/49/8AE0f8KV1T/n+s/wDx7/4ms7/hqzSf+gHef9/Vo/4as0n/AKAd&#10;5/39Wj2PkFsz/l/L/M0P+FKaof8Al+s//Hv/AImvHvi94CvND8daHaS3Nu0k8aEMucDMpHPHtXqJ&#10;/ar0kgj+w7z8ZVrzH4l/FK08d+LtH1iCxmtorJFUxvICxxIW4rlxOHqSp2prW6PayeWLp4rmxStH&#10;ll23tpt5nr//AApTVR/y/Wft97p/3zR/wpXVP+f6z/8AHv8A4ms0ftWaVw39g3g45/er19f1pf8A&#10;hqzSf+gHef8Af1a6vYvqjxbZn/L+X+Zo/wDCldU/5/rP/wAe/wDiaP8AhSuqf8/1n/49/wDE1nf8&#10;NWaT/wBAO8/7+rR/w1ZpP/QDvP8Av6tHsfILZn/L+X+Zo/8ACldU/wCf6z/8e/8AiaP+FK6p/wA/&#10;1n/49/8AE1nf8NWaT/0A7z/v6tH/AA1ZpP8A0A7z/v6tHsfILZn/AC/l/maP/CldU/5/rP8A8e/+&#10;Jo/4Urqn/P8AWf8A49/8TWd/w1ZpP/QDvP8Av6tH/DVmk/8AQDvP+/q0ex8gtmf8v5f5mj/wpXVP&#10;+f6z/wDHv/iaP+FK6p/z/Wf/AI9/8TWd/wANWaT/ANAO8/7+rR/w1ZpP/QDvP+/q0ex8gtmf8v5f&#10;5mj/AMKV1T/n+s//AB7/AOJo/wCFK6p/z/Wf/j3/AMTWd/w1ZpP/AEA7z/v6tL/w1bpI5/sO8/7+&#10;rR7HyC2Z/wAv5f5mZ8Q/hJqWl+CdXu5L20McUBYhd2TyBxxU/wCwr8IdT+JHivxNb2N5a2rW9jHI&#10;7XG/kFyB0BrO8a/tF6d4o8J6lpEejXUEt3EYhI0qkL06/lU/7In7Smm/s3+I/EGo6lo13rKanaR2&#10;6LayqhQq+4k7vXNeXisNXlUi6cbqx9zkNZ0sNOOMfLJvT0t5XPtP/hkTxH/0GtL/APIv/wARR/wy&#10;J4j/AOg1pf4+Z/8AEVxn/D03wr/0I+sf+BcNL/w9N8LdvA+sZ/6+oq5/quK/lZ9F9awv8yPlL9t/&#10;4V6h8OvivpOnXt3a3MkmiQ3Aa33bQpnnGDuAOcqa2/B/wf1O+8JaJcre2irNYwSBTuzgxqew9657&#10;9rP4/WH7RfxG03xJpulXOjQWulR6eYLqRXYss0sm4FeMfvR+R9RWr4Z/aW03QPDek6XJo13I1laQ&#10;2xkWVArFEC5x17ZrowmGrxnL2sbLofNcQVZVaNJYL3pJu/pbzt1Oj/4Urqn/AD/Wf/j3/wATR/wp&#10;XVP+f6z/APHv/iazv+GrNJ/6Ad5/39Wj/hqzSf8AoB3n/f1a9T2PkfE2zP8Al/L/ADNH/hSuqf8A&#10;P9Z/+Pf/ABNH/CldU/5/rP8A8e/+JrO/4as0n/oB3n/f1aP+GrNJ/wCgHef9/Vo9j5BbM/5fy/zI&#10;fGHwf1Kw8Ja3cteWrLDYzyELuyQI2PHy+1Yn7D/wrv8A4ifFfVdNsby1tpYtElnL3G7aVE9uuBgH&#10;nLir/ib9pfTNe8N6rpkej3cUl7aS2yu0ikKXQqCfzrK/ZL+P1h+zp8R9R8S6lpVzrEF1pMmnLBbO&#10;sbKzSwyBvm7YhI+pry8Xhq8pxdKN11Pt+H60qVGqsa+V3VvS3lfqfcv/AAyJ4j/6DWl/+Rf/AIij&#10;/hkXxH/0GtL/APIn/wATXGf8PTfCv/Qj6x/4Fw0f8PTfCv8A0I+sf+BcNc/1XFfys+k+tYX+ZHmn&#10;7afwL1b4Y/CzStUv7+yuYpdYhtVjtt+4EwTtnlRwAn8q+LDyK+s/2tP20NE/aM+HOneGtN8OX+jz&#10;2urR6i09zNG6sqxTRlcL3zMD9BXybXvYOE6dHlmrPU8DGThUrc1N3VkfRP7IXjrx14CPiu/8HWLa&#10;han7J/aEX2QzxjHneWW2/Mo5k5Uj37V9c+EP239PlcQeJ9AuLCQHa1xp7iRAfdGIZeewLV43/wAE&#10;z+nxIz/1Dv8A26r678UfDbwv40DjWtDs76TGBKU2y/8AfxcMPzrw8fDDVK8lWhr3Ts9j0sLRr+xj&#10;OlUtfo9tza8HfGTwX46Ma6L4is7m4c4FrK/kzknsI32sfwBFdsDmvk7xX+x1ol9vk8P6xdaXKckR&#10;XKCeP6A8Mv1JauYi8OfHX4P/APII1G51jTo+kVtJ9sj2jsIpBuH/AAEfjXjTyunPWhU+T0/E6/rF&#10;el/Gp381r+B9tq2KeDXyL4b/AG3dQ0u4Fn4y8LMJE+WSWxJikQjrmGTqf+Bj6entng39o/4e+MzH&#10;Ha+IILO5cDNtqY+zOD6At8pP0Jrza2AxNDWUHbutfyNaeLo1dFLXz0/M9RBzRUMUqzRI6yB0IyrD&#10;kMD0I/xqUHFeedYtFGRRQAUoOKSigB4aimUucUAOopA1LQAUUUUAFFFFABRRRQAUUUUAFFFFABRR&#10;RQAUUUUAFFFFABRRRQAUUUUAFFFFABRRRQAUUUUAFFFFABRRRQAUUUUAFFFFABRRRQAUUUUAFFFF&#10;ABRRRQAUUUUAFFFFABRRRQAUUUUAFFFFABRRRQAUUUUAFFFFABRRRQAUUUUAFFFFABRRRQAUUUUA&#10;FFFFABRRRQAUUUUAFFFFABRRRQAUUUUAFFFFABRRRQA1utJSt1pKAA9KjapD0qNqAGHrUL/eNTHr&#10;UL/eNAyCTrVSXoatydaqyULcRSl6Gs6561pTdTWdcdatAZlx1rHu+h+tbFx1rHvOh+tUhoyLvqaw&#10;7/qa27ysS/6mtEDMG/71g338X0rev+9YN71NaDRz973rCvu9bl999qwr/pVoEYV71NYN791vrW9e&#10;9TWDe/db61otxmNc/fesq66Gta571k3XQ1oBlXHWqE/Wr9x1qhP1qkBnzfdP1r9n/Av/ACJPh/8A&#10;7B1t/wCilr8YJvun61+z/gX/AJEnw/8A9g62/wDRS1vS6gblFFFbgFfEP/BUz/kQPBH/AGE5v/RV&#10;fb1fEP8AwVM/5EDwR/2E5v8A0VWdT4WXD4kfJf7LH/I36t/14f8AtRK+mq+Zf2WP+Rv1b/rw/wDa&#10;iV9NV7+X/wC7r1f5n43xX/yNJ+kfyCiiivSPkAooooAKQ9DS0h6GmB+fp7fWv3b+Hv8AyIPhr/sG&#10;W3/opa/CQ9vrX7t/D3/kQfDX/YMtv/RS18RS3Z/TFXZHQHpXzh/wUH/5Nd8R/wDX1Z/+lCV9HnpX&#10;zh/wUH/5Nd8R/wDX1Z/+lCVtP4WYx+JH5p/AP/krGg/9t/8A0RJX2HXx58A/+SsaD/23/wDRElfY&#10;de1ln8F+v6I/KOMf9/h/gX5yCiiivWPhAooooAKB1ooHWgD4s+MP/JTfEX/Xyf5Cv1c/Yn/5Nc8B&#10;f9e0/wD6Uy1+Ufxh/wCSm+Iv+vk/yFfq5+xP/wAmueAv+vaf/wBKZa+Of8afq/zP6Jwf+5Uf8Mf/&#10;AElHt9FFFaG4UDrRQOtAHKeIjjUj/uL1+leKy/GyaKaSMaTHhTgHziPXtt9q9q8RDOpf8AXp9K8f&#10;m+CkMsjSHVpAWYkjyQcfju96ol36FL/hd8x/5hEf/f8AP/xNbng/4my+KtZSxfT47cNGX8wSlunb&#10;GKzh8EIQc/2vJ/34H/xVbHhP4ZR+FdWW+TUGuCqFPL8oL1991GolzHa0UUUywooooAKB1ooHWgD8&#10;YPHP/I8eIv8AsI3H/o1q+z/Bf/InaH/14Qf+i1r4w8c/8jx4i/7CNx/6Navs/wAF/wDInaH/ANeE&#10;H/ota6cr+Ofp+rPheNP4FD1f5I2KKKK+hPykKKKKACiiigAPSmUrGkoAKKKKACvrT4dN/wAUNoP/&#10;AF6R/wDoNfJZPNfWPw7/AORG0H/rzj/lXzmefwoev6H3nCH+81f8K/M6cHNSA8VF0ApwbivjT9TY&#10;6kZqYWxTWagkHbFV3enO1VpHppADvVSaSnSSVTmlqgGTSVRnlxmpZpMZrOnm61QEVxL1rMuJeamu&#10;JeazbmXrTRWxXupuTWRdzcmrN1NyaybqbrWiAq3c2M1i3kvJq5eTdaxbubr9KsDI8RSbtPn/AM96&#10;4yuq12TNpN/nvXK1x1/iPyLjH/faf+D9WZnij/kWdX/685v/AEA1R+Hf/ImaV/1zb/0NqveKP+RZ&#10;1f8A685v/QDVH4ef8iZpf/XNv/Q2q1/ur/xL/wBJZ8av93f+JfkakWtWcurT6Ykub2KMSNHtI+Q4&#10;wc/iPzrE8WNi8j/65D+Zqlp3/JWNV/68F/nHU/jJsX8X/XEf+hNWsKap1YpdYp/ej6zhmChmkEus&#10;G/wRzly/WvrH9iM58MeJ/wDr9j/9ANfI9w/NfWv7Dp3eFfE//X9H/wCgGvUpfGfsh9Haj/x5XH+6&#10;f5VyldXqP/Hlcf7p/lXKV9tlH8KXr+hxV90FFFFe6c4UUUUAFFFFABRRRQAUUUUAFFFFABRRRQAU&#10;UUUAFFFFABRRRQAUUUUAFFFFABRRRQAV1fw4/wCQ7P8A9ezf+hJXKV1fw4/5Ds//AF7N/wChJXFj&#10;f92qen+RpT+NHpFFFFfCHohRRRQAUUUUAFFFFABRRRQAjdKbTm6U2gAprd6dTW70ARN1ph709utM&#10;bvQBDL0FVZe9WpO9VZe9AGfefcf6GuVb+ldXdf6t/oa5R/8AP515eM3j8yWVpehqhP3q/L0NUJ+9&#10;cA0ZVz3rKuuprVue9ZVz1NWIxb3qawLz7p+tb971NYN50P1rRFGHe9TWFe963Lv7p+tYd73q0JGD&#10;enrWJeHrW3fd6wrzqa0QzGuzzWTcN8p+tat2eayLk/KfrWiAzbhutZ07cmr9y3Ws2c81SAqytXE+&#10;NDm8tv8AcP8AOuymNcZ4y/4/Lf8A3D/OvWyv/eo/P8jzcw/3d/I5+iiivtj5QKKKKACiiigAoooo&#10;AKKKKACiiigAooooAKKKKACiiigAooooAKKKKACiiigAooooAKKKKACiiigAooooAKKKKACiiigA&#10;ooooAKKKKAPt7/gmf0+JH/cN/wDbqvt+viD/AIJn9PiR/wBw3/26r7fr5THf7xL5fkfW4D/d4/P8&#10;2FFFFcB6Bl6/4W0fxVB9n1fTLPU48cLcwq+3/dJHH1BryLxV+yN4R1ku+kT3WgTckBD58OT6q/P5&#10;NXuNFawqzp/CznqUKVX44pnymnwe+L/wmczeENdkvbRCSIbK52gj1MEnyMf++v51r6P+2J428FXa&#10;WHjjwulxIBgsY2srg/7WCCrevyqBz1r6VPSq+paXZazava39rBe2z/fhuYlkjP8AwE8VU50q38em&#10;n57M5Hg5U/4FRry3Ryvg79rT4eeLfLjn1OTQrtx/qtVQRqPX94CUx9SPp6evafqVrqtpHdWN1DeW&#10;0gyk0EgdCPYgkGvnfxX+y54H8Rl5La0l0K4bnfp74TPvGwK49lArzK4/Zp8f+ALp73wR4leUk5CQ&#10;TvZzOPQjOxvxYfT04p5dhqmtKfK+z1X3i9piqXxwUl3W/wBx9vZFFfFdn+0z8WPhjMsHjPQRqVsv&#10;yeZeW5t3bH92aMbG+uCT1z6+r+Dv20PA3iDy4tXF74duCBk3UXmQ59A8fP4lRXn1csxNJXUeZd1r&#10;/wAEuGNoyfK3yvs9D32iszw/4p0bxXZ/adF1Sz1W3wD5tnOkoX2JUnB9utadeW04uzWp3Jpq6ClB&#10;xSUUgHg5oplOBoAWiiigAooooAKKKKACiiigAooooAKKKKACiiigAooooAKKKKACiiigAooooAKK&#10;KKACiiigAooooAKKKKACiiigAooooAKKKKACiiigAooooAKKKKACiiigAooooAKKKKACiiigAooo&#10;oAKKKKACiiigAooooAKKKKACiiigAooooAKKKKACiiigAooooAKKKKACiiigAooooAKKKKACiiig&#10;AooooAa3WkpW60lAAelRtUh6VG1ADD1qF/vGpj1qF/vGgZBJ1qpL0NW5OtVJehoW4ipL3rOuOtaM&#10;ves6461aAzLjrWPedD9a2LjrWPedD9apDRj3lYl/1Nbd11NYl/1NaIGYN/3rBvv4vpW9f96wb3qa&#10;0Gjn77vWFe9/pW5ffdasO9+5VoEYN71NYV33+tbt71NYV33+taLcZi3P3T9ayrnvWrc/dP1rKue9&#10;aAZVx1qhP1q/cdaoT9apAZ833T9a/Z/wL/yJPh//ALB1t/6KWvxgm+6frX7P+Bf+RJ8P/wDYOtv/&#10;AEUtb0uoG5RRRW4BXxD/AMFTP+RA8Ef9hOb/ANFV9vV8Q/8ABUz/AJEDwR/2E5v/AEVWdT4WXD4k&#10;fJf7LH/I36t/14f+1Er6ar5l/ZY/5G/Vv+vD/wBqJX01Xv5f/u69X+Z+N8V/8jSfpH8gooor0j5A&#10;KKKKACkPQ0tIehpgfn6e31r92/h7/wAiD4a/7Blt/wCilr8JD2+tfu38Pf8AkQfDX/YMtv8A0Utf&#10;EUt2f0xV2R0B6V84f8FB/wDk13xH/wBfVn/6UJX0eelfOH/BQf8A5Nd8R/8AX1Z/+lCVtP4WYx+J&#10;H5p/AP8A5KxoP/bf/wBESV9h18efAP8A5KxoP/bf/wBESV9h17WWfwX6/oj8o4x/3+H+BfnIKKKK&#10;9Y+ECiiigAoHWigdaAPiz4w/8lN8Rf8AXyf5Cv1c/Yn/AOTXPAX/AF7T/wDpTLX5R/GH/kpviL/r&#10;5P8AIV+rn7E//JrngL/r2n/9KZa+Of8AGn6v8z+icH/uVH/DH/0lHt9FFFaG4UDrRQOtAHKeIv8A&#10;kIn/AHF/lWVWr4i/5CJ/3F/lWVVAFFFFMAooooAKKKKACgdaKKAPxf8AHRx438Rf9hG4/wDRrV2u&#10;m/tF+KtLsLWygTTmhtolhjzCScKAoyQ3oB2r7Q1X/gnz8O9Y1W91CfWPE6S3UzzSLHdW21WZixxm&#10;34HNVP8Ah3R8Nv8AoOeKv/Au2/8AkeueCrUn7jsRicNhcYoxxNNSttdHyH/w0z4v/wCeWm/9+G/+&#10;Lo/4aZ8X/wDPLTf+/Df/ABdfXn/Duj4bf9BzxV/4F23/AMj0f8O6Pht/0HPFX/gXbf8AyPWvtcV/&#10;O/vOD+yMq/6B4/d/wT5D/wCGmfF//PLTf+/Df/F0f8NM+L/+eWm/9+G/+Lr68/4d0fDb/oOeKv8A&#10;wLtv/kej/h3R8Nv+g54q/wDAu2/+R6Pa4r+d/eH9kZV/0Dx+7/gnyH/w0z4v/wCeWm/9+G/+Lo/4&#10;aZ8X/wDPLTf+/Df/ABdfXn/Duj4bf9BzxV/4F23/AMj0h/4J0/Dcf8xzxV/4F23/AMj0e1xX87+8&#10;P7Iyr/oHj93/AAT5E/4aZ8X/APPLTf8Avw3/AMXR/wANM+L/APnlpv8A34b/AOLr66/4d1fDf/oO&#10;eKv/AALtv/kej/h3V8N/+g54q/8AAu2/+R6Pa4r+d/eH9kZV/wBA8fu/4J8i/wDDTPi//nlpv/fh&#10;v/i6af2mPF+f9Vpv/fhv/i6+vD/wTq+G/wD0HPFR/wC3u2/+R6af+Cdfw4/6DXir/wAC7b/5Ho9r&#10;iv5394f2RlX/AEDx+7/gnyGf2mPF/aPTc/8AXBv/AIuv1B+AmsT6/wDBnwXqV15a3N1pUEziIYXc&#10;VGeD9fWvnj/h3Z8Nx/zGvFQ9/tdt/wDI9fUPgHwraeBfBejeHbB55bLTLWO1ge4YNIURcAsQAM4x&#10;nAFedjZ1pRXtJXN6WBweFblhqai3vZf8E6QHilDYFRBsCjdkV5KOkezVGWxTWbmo3emISR8VWkel&#10;lfmqk0nNMBs0nWqc0lPkkqjPLjNNAR3E3Ws64m61JcS8ms64l61SK2I7iXrWXdTdamuZutZVzNya&#10;tK4EF1N1rJu5+tT3c3Wsi7n5NaCRWu5wuSTgDvXFX3ih3uCsCKY8kKzdcj6V0epTZglHqp/lXnpP&#10;X/PeuetNxskfB8U5nisD7Knhp8vNdtrfSxqT6j9ts5MqUfAyq9PrWVUiHiT/AHf61HXNOTlZs/Pc&#10;yxlXHRo1qzvLlav3tJ6mZ4p/5FnV/wDrzm/9ANY/g/U7bR/AOn3V3MIoEjb5ycZ+ZuB6mtjxTz4Z&#10;1f8A685v/QDXFeC/AFhq2jWOoX0k92zBits7/u0+YjGOvau2kqbw8vaNpcy29H/VzjpKDoPndlzL&#10;8jR8AxTazrGreJJkMSXbCG3RjjKL3/IKOO4NS+NjjUIv+uI/9CauxjiSKNY41CRqAqqF2gAdsf07&#10;VxPjxtupw/8AXAf+hNShU9rX5rWVrL0Wx9PwzU9pmylsuWX3JI5a4fmvrr9ho58K+J/+v6P/ANAr&#10;4+nfmvr/APYWOfCnif8A6/o//QDXrUviP2U+k9R/48rj/dP8q5Sur1H/AI8rj/dP8q5Svtco/hS9&#10;f0OKvugooor3TnCiiigAooooAKKKKACiiigAooooAKKKKACiiigAooooAKKKKACiiigAooooAKKK&#10;KACur+HH/Idn/wCvZv8A0JK5Sur+HH/Idn/69m/9CSuLG/7tU9P8jSn8aPSKKKK+EPRCisfxjqE+&#10;k+ENcvrV/KuraxnmifAO11jYqcHg8gda/Joft5/HUcHxznH/AFCLH06/6j6VEpqO5cYuWx+vtFfk&#10;H/w3p8dP+h4/8pFj/wDGKP8AhvT46f8AQ8f+Uix/+MVHtYl+zZ+vlFfkH/w3p8dP+h4/8pFj/wDG&#10;KP8AhvT46f8AQ87ff+yLHj/yBR7WIvZs/XyivFP2OviJ4i+KnwE0XxH4pv8A+09ZuJ7lJLnyY4dy&#10;pM6r8saqowFA4XtXtdap3VzNqzsI3Sm05ulNpiCmt3p1NbvQBE3WmN3p7daY3egCGTvVWWrUneq0&#10;n3qAM+7/ANU/0Nco39K6y6/1Mn41yZ6H6V5eM3j8yWVZen4VRnHWr8gxVGeuAaMq66msq6+9WvdD&#10;GaybkZarTBGHejg/WsK9HWt696N9awr0cmtECMC86N9aw73vW9efdasG9HJq0Gxg3vesK6+6a3r4&#10;cmsK9HWtEMxLr7zVj3HQ/Wti8HWsi5HWtEBk3Pes2f71aVz3rNn+9VIClP1rNuraG4O6WFJHHALK&#10;Dx+NaM9U5etXFuOqdibKSszOksLXn/Rof+/Y/wAKgayt/wDnhD/37FXJKryGtVVqfzP73/mT7OH8&#10;q+5f5FdrS2z/AMe8Z9vLFfoT+wf8JPA3jD4Iz3+veC/DuuX41a4i+1ajpME8u0JEQu50JABJOM9z&#10;X59Gv0w/4J1nPwBuf+w1cf8AouGtIVal/if3v/MPZw/lX3L/ACPYP+GevhZ/0TTwf/4ILX/4ij/h&#10;nr4Wf9E08H/+CC1/+Ir0Cit/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8A/hnr4Wf9E08H/wDggtf/AIij/hnr&#10;4Wf9E08H/wDggtf/AIivQKKPaT/mf3v/ADD2cP5V9y/yPPj+z38LMf8AJNPB/wD4ILX/AOIrnPEX&#10;wF+GVvf7Ivh14UjQqCQuh2o7n0SvZD0rlvE3/IT/AOAD+ZpqpP8Amf3v/MPZw/lX3L/I8w/4UX8N&#10;v+ie+Ff/AASW3/xuj/hRfw2/6J74V/8ABJbf/G67iin7Sf8AM/vf+Yezh/KvuX+Rw/8Awov4bf8A&#10;RPfCv/gktv8A43R/wov4bf8ARPfCv/gktv8A43XcUUe0n/M/vf8AmHs4fyr7l/kcP/wov4bf9E98&#10;K/8Agktv/jdH/Ci/ht/0T3wr/wCCS2/+N13FFHtJ/wAz+9/5h7OH8q+5f5HD/wDCi/ht/wBE98K/&#10;+CS2/wDjdH/Ci/hsenw+8K5/7AtsP/ZK7iij2k/5n97/AMw9nD+Vfcv8jE8NeBfDfgv7SPD3h3St&#10;A+0hPP8A7Lso7fzdudofYBnG44z0yfWtuiipbb1ZaSWiCiiikMKKKKACiiigAooooASaGOeMxyqH&#10;jIwVYZBHoRXnPir9nnwN4s3vLoken3LnP2jTP3B9/lHyn6lf5mvR6KqM5Qd4uxnOnCorTVz5e1j9&#10;knW/D94L/wAG+KGSdCTGtwXt5UHtLGT/ACWmwfF745/B8bde0+TWdOj+UyX0H2iPaO/nxHP/AH2x&#10;+lfUdFbSrKorVoqXqcLwMIu9GTi/Lb7jyDwb+3J4X1Xy4fEej3uhSnAM0DC6gHqTgK4+gVvr6+4e&#10;EviT4W8dxB9B1+w1RiMmGGUeao/2kOGX15Fed+Kvg34N8aF21PQLRpm5NxAvkyk+pZME/jmvIPE3&#10;7HECym48LeIZbSVDujg1AZAPtKmCuP8AdJ9/XjngcJV1i3B/ev8AMm+Mpb2mvuZ9j0V8RQaz8ffg&#10;9giS78QaXFz84/tCMj3P+tUfiBXY+D/267V2S38WeGprKUHbJcaY+9Q3vE5BX3+Y1w1MqxEVenaa&#10;8n+g1jaafLVTi/NfqfVoNOrg/Bvxy8C+PFRNI8SWklxJgi1nPkz59Aj4J/4CCK7sHGBnPHBXuK8m&#10;cJ03yzTT8zujKM1eLuhaKKKgoKKKKACiiigAooooAKKKKACiiigAooooAKKKKACiiigAooooAKKK&#10;KACiiigAooooAKKKKACiiigAooooAKKKKACiiigAooooAKKKKACiiigAooooAKKKKACiiigAoooo&#10;AKKKKACiiigAooooAKKKKACiiigAooooAKKKKACiiigAooooAKKKKACiiigAooooAKKKKACiiigA&#10;ooooAa3WkpW60lAAelRtUh6VG1ADD1qF/vGpj1qF/vGgZBJ1qpL0NW5OtVJehoW4ipL3rOuOtaMv&#10;es6461aAzLjrWPedD9a2LjrWPedD9apDRj3XU1iX/U1t3XU1iX/U1ogZg3/esG96mt6/71g3vU1o&#10;NHPX33WrDvfuVuX33WrDvfuVaBGDe9TWFd9/rW7e9TWFd9/rWi3GYtz90/Wsq571q3P3T9ayrnvW&#10;gGVcdaoT9av3HWqE/WqQGfN90/Wv2f8AAv8AyJPh/wD7B1t/6KWvxgm+6frX7P8AgX/kSfD/AP2D&#10;rb/0Utb0uoG5RRRW4BXxD/wVLGfAHgf/ALCk3X/rlX29Xxr/AMFLPCmueLPA/gyLRNI1DWZYtRme&#10;RdPtXnKL5XBYIDgH1rOfwsuHxI+Jv2cvEWmeHfFGo3Gq31vYRSWWxZLlwgLb0IAJ9RX0H/wtHwh/&#10;0Mem/wDgSv8AjXyn/wAKd8e/9CP4k/8ABTcf/EUf8Kd8e/8AQj+JP/BTcf8AxFbUMbOhDkUb/efN&#10;Zlw3h8zxLxNSq4tpKyt09T6s/wCFo+EP+hj03/wJX/Gj/haPhD/oY9N/8CV/xr5T/wCFO+Pf+hH8&#10;Sf8AgpuP/iKP+FO+Pf8AoR/En/gpuP8A4iuj+06v8n5nmf6mYT/n9L/yU+rP+Fo+EP8AoY9N/wDA&#10;lf8AGj/haPhD/oY9N/8AAlf8a+U/+FO+Pf8AoR/En/gpuP8A4ij/AIU749/6EfxJ/wCCm4/+Io/t&#10;Or/J+Yf6mYT/AJ/S/wDJT6s/4Wj4Q/6GPTf/AAJX/GkPxR8IY58SaaB/19L/AI18qf8ACnfHv/Qj&#10;+JP/AAU3H/xFH/CnfHv/AEI/iT/wU3H/AMRR/adX+T8w/wBTMJ/z+l/5Kcf+vOMH/PsK/dz4e/8A&#10;Ig+Gv+wZbf8Aopa/FP8A4U749/6EjxJ/4Kbj/wCIr9r/AAFBJbeCPD0UqGKWPTbdHjcbWVhEuQQe&#10;/wCFeZS3Z95U6G6elfOH/BQfn9lzxJxn/SrPj/t4Svo+vn79u/Q9S8Rfs2a/Y6Tp91qd69zaMttZ&#10;wtLKQJ0LYVcngcnA4reXwsyjuj8u/gtqtno3xM0a81C6jtLSPzjJNK+1FJhkAye3JAxX1L/wtHwh&#10;/wBDHpv/AIEr/jXyn/wp3x7/ANCP4k/8FNx/8RR/wp3x7/0I/iT/AMFNx/8AEVWHxk8NDkjG54Oa&#10;8P0M2rKvUqOLStpbu319T6s/4Wj4Q/6GPTf/AAJX/Gj/AIWj4Q/6GPTf/Alf8a+U/wDhTvj3/oR/&#10;En/gpuP/AIij/hTvj3/oR/En/gpuP/iK6v7Tq/yfmeN/qZhP+f0v/JT6s/4Wj4Q/6GPTf/Alf8aP&#10;+Fo+EP8AoY9N/wDAlf8AGvlP/hTvj3/oR/En/gpuP/iKP+FO+Pf+hH8Sf+Cm4/8AiKP7Tq/yfmH+&#10;pmE/5/S/8lPqz/haPhD/AKGPTf8AwJX/ABo/4Wj4R/6GPTR/28r/AI18p/8ACnfHv/Qj+JP/AAU3&#10;H/xFH/CnfHv/AEI/iT/wU3H/AMRR/adX+X8w/wBTMJ/z+l/5KQfFK/ttV+IOuXdpPHc2sk5aOaIh&#10;lcYHcV+sn7E//JrngL/r2n/9KZa/KIfB3x9n/kR/En/gpuP/AIiv1n/Y60m+0P8AZp8D2OpWc9hf&#10;Q20qy21zEY5UPnyHDK3IOCDgjuK86MnKbk+p9vGmqFGFJO6ikvuVj2WiiityQoxmigdaAMLWNFvr&#10;+9MsFs88ZH319ao/8Ixqv/PjJXpGj/8AHmPqavU7geU/8Ixqv/PjJR/wjGq/8+MlerUUXA8p/wCE&#10;Y1X/AJ8ZKP8AhGNV/wCfGSvVqKLgeU/8Ixqv/PjJR/wjGq/8+MlerUUXA8p/4RjVf+fGSj/hGNV/&#10;58ZK9WoouB5T/wAIxqv/AD4yUf8ACMar/wA+MlerUUXA8p/4RjVf+fGSj/hGNV/58ZK9WoouB5T/&#10;AMIxqv8Az4yUf8Ixqv8Az4yV6tRRcDyk+GNV/wCfGSmHwxqp/wCXGSvWD0ptFwPKf+EY1X/nxko/&#10;4RjVf+fGSvVqDxRcDydvDGrf8+MlNPhrVB/y4yV6sTUbGi4HlR8NaoP+XGTNPija3HluhRl+Uq3Y&#10;16exrzrVT/xNbz/rq38zXnY3WMfUTId3Bppam54NN3cV5CEKz4qF3od6gd6oQ2WSqUr1LM+TVKeT&#10;GaLARzS9az7iXrUs8vWs64l5qhkU8vWs25lxmp7iXGay7mbGase5BdTdayrmbrU9zNyaybubk1aQ&#10;EF3P1rJuputT3U/NZN3PnNUMqahP+6k/3T/KvHPiLfXFhbaT9mmkt919GrbGIDcHg46j616rfTZR&#10;x6g15H8UP+PTR/8Ar/j/AJGnBJ14J+f5M/NuK1fFYa/aR2oO0cnPYH1NJTLhtkZPvTYLhZhtP3xX&#10;ncjdNSR8bUwFSeV0sZBXSck/LVNP06FHxR/yLOr/APXnN/6Aao/Dz/kTNL/65t/6G1XvFH/Is6v/&#10;ANec3/oBqj8O/wDkTNK/65t/6G1br/dX/iX/AKSzyV/u7/xL8joa4Dx3Or6wFHWOIKfrkn+tdlq2&#10;rQaRatNKcnBCJ3c9se1eWaleSXlxLPKdzu24n61WFg2+fofdcIYGpKvLGyVopNLzbtf7ilO/Br7D&#10;/YUbPhTxT/1/R/8AoFfG0z8Gvsb9hBs+FfFX/X9H/wCgV7FL4j9XPpjUf+PK4/3T/KuUrq9R/wCP&#10;K4/3T/KuUr7XKP4UvX9Dir7oKKKK905wooooAKKKKACiiigAooooAKKKKACiiigAooooAKKKKACi&#10;iigAooooAKKKKACiiigArq/hx/yHZ/8Ar2b/ANCSuUrq/hx/yHZ/+vZv/Qkrixv+7VPT/I0p/Gj0&#10;iiiivhD0Tn/iF/yIPiX/ALBlz/6Kavwj/ir93PiF/wAiD4l/7Blz/wCimr8I/wCKuer0N6QtFFFc&#10;5sFFFFAz9bP+Ce3/ACa34c/6+b3/ANKHr6Pr5w/4J7f8mt+HP+vm9/8ASh6+j67YfCjjluxG6U2n&#10;N0ptWSFNanU1qAI2pjdae1MbrQBBJ0NVpKtvVWXvQBQux+7f/dNcmw4P0rrrr/VP/umuSb+leXjN&#10;4/MllWXvVKbrV6UcGqMw61wDRmXI+U/Wsm6HWti5HJrJuhyatEmJejOawL1etdDejOawr1etaIaO&#10;fvR1rAvRya6K9XrWDejk1SGc/fDk1hXg5NdBfDk1g3q9a0QzBvRyax7oZzW5eL1rGulxmtUBj3Qz&#10;msycc1q3I61mXHWqQGdPVKbir845qjMKYilJ1qCTirMoqs45q0MibpX6Yf8ABOr/AJIDc/8AYauP&#10;/RcNfmc9fph/wTq/5IFc/wDYbuP/AEXFWkNwPqKiiitwCiivnTxT+3t8J/B3ibWNA1G71VNR0q8m&#10;sblY7AsokidkfBB5GVOD+NJtLcaTex9F0V8wf8PGfg3/AM/2sf8Agtb/ABo/4eM/Bv8A5/tY/wDB&#10;a3+NTzx7j5Zdj6for5g/4eM/Bv8A5/tY/wDBa3+NH/Dxn4N/8/2sf+C1v8aOePcOWXY+n6K+YP8A&#10;h4z8G/8An+1j/wAFrf40f8PGfg3/AM/2sf8Agtb/ABo549w5Zdj6for5g/4eM/Bv/n+1j/wWt/jR&#10;/wAPGfg3/wA/2sf+C1v8aOePcOWXY+n6K+YP+HjPwb/5/tY/8Frf40f8PGfg3/z/AGsf+C1v8aOe&#10;PcOWXY+n6K+YP+HjPwb/AOf7WP8AwWt/jR/w8Z+Df/P9rH/gtb/Gjnj3Dll2Pp+ivmD/AIeM/Bv/&#10;AJ/tY/8ABa3+NH/Dxn4N/wDP9rH/AILW/wAaOePcOWXY+n6K+YP+HjPwb/5/tY/8Frf40f8ADxn4&#10;N/8AP9rH/gtb/Gjnj3Dll2Pp+ivmD/h4z8G/+f7WP/Ba3+NH/Dxn4N/8/wBrH/gtb/Gjnj3Dll2P&#10;p+ivmD/h4z8Gx/y/az+GnMP616D8Gv2p/Anx41290jwpcX017Z2v2uUXVoYVEe4JwSeTlhxT5k+o&#10;crXQ9eoooqiQPSuW8Tf8hP8A4AP5mupPSuW8Tf8AIT/4AP5mmgMiiiiqAKKK5f4g/EjRfhnptvfa&#10;08yW9xN5MZhi3ktgn+SmnFOTsiZSUFzSdkdRRXjn/DWHgH/nvqH/AICn/Gj/AIaw8A/899Q/8BT/&#10;AI1t7Cr/ACs5vrdD+dHsdFeOf8NYeAf+e+of+Ap/xo/4aw8A/wDPfUP/AAFP+NHsKv8AKw+t0P50&#10;ex0V45/w1h4B/wCe+of+Ap/xo/4aw8A/899Q/wDAU/40ewq/ysPrdD+dHsdFeOj9rDwCTzPqAHf/&#10;AEU/41r+Dv2hPCPjjxFaaLpc149/db/L823KL8qMxyc8cK2KTo1EruLKWJoyaSmrnpdFA6+lc34+&#10;+IWkfDXRYdT1p5ktZZ1tVMKb2LlXYcfRDWSTk7I3lJQXNJ2R0lFeOf8ADWHgH/nvqH/gKf8AGj/h&#10;rDwD/wA99Q/8BT/jW3sKv8rOb63Q/nR7HRXjn/DWHgH/AJ76h/4Cn/Gj/hrDwD/z31D/AMBT/jR7&#10;Cr/Kw+t0P50ex0V45/w1h4B/576h/wCAp/xo/wCGsPAP/PfUP/AU/wCNHsKv8rD63Q/nR7HRXjn/&#10;AA1h4B/576h/4Cn/ABo/4aw8A/8APfUP/AU/40ewq/ysPrdD+dHsdFeOf8NYeAf+e+of+Ap/xp8H&#10;7VngOeaONZtQLOwUD7KeST9aPYVf5WP61Q/nR7Aen+Nc/wCKPh94c8Zow1rRbPUHYYEssYEo+kgw&#10;y/ga6HABI9h2/wA47UlYpuL0OiUVJWkro8O1v9ifw7r9vNc6BrF3ok4OFgmUXMPY46hx+Z+hrk/+&#10;FbfH34LZPh/U7jWtNgHyx2E/2qLb6eRKMg/7in619e+Hv+PWT/f/AKCtWvPqZjWhUlTnaUezVzz5&#10;4Gk3zQvF+TsZ3ha9vNQ8M6Tc6hG0V/PaQyXERQqUlZAXUg/dwc8deMGtSmU5TXiN3bZ3rRWFooop&#10;AFFFFABRRRQAUUUUAFFFFABRRRQAUUUUAFFFFABRRRQAUUUUAFFFFABRRRQAUUUUAFFFFABRRRQA&#10;UUUUAFFFFABRRRQAUUUUAFFFFABRRRQAUUUUAFFFFABRRRQAUUUUAFFFFABRRRQAUUUUAFFFFABR&#10;RRQAUUUUAFFFFABRRRQAUUUUAFFFFABRRRQAUUUUAFFFFABRRRQA1utJSt1pKAA9KjapD0qNqAGH&#10;rUL/AHjUx61C/wB40DIJOtVJehq3J1qpL0NC3EVJe9Z1x1rRl71nXHWrQGZcdax7zofrWxcdax7z&#10;ofrVIaMe66msS/6mtu66msS/6mtEDMG/71g3vU1vX/esG96mtBo56++61Yd79yty++61Yd79yrQI&#10;wb3qawrvv9a3b3qawrvv9a0W4zFufun61lXPetW5+6frWVc960AyrjrVCfrV+461Qn61SAz5vun6&#10;1+z/AIF/5Enw/wD9g62/9FLX4wTfdP1r9n/Av/Ik+H/+wdbf+ilrel1A3KKKK3AKKOvr+FZmp+I7&#10;DSeJ5laYdIoxub8h0/GsqtanQjz1ZKK83YTaW5p0VxN38RjuK2tnx/elY/yH+NZ0nj/U3+6II/ZV&#10;P9TXgVOIMBTdlJv0T/Wxm6sUej0V5zF8QNTT70dvIO5KHP6EVqWfxFjfC3doU/242yPyP+NVSz/A&#10;VHZycfVP89RqpFnZUVR03WrLVkzbTq7DqnQj8KvV71OpCrFTptNPqtS009gooorQYUUUUAFFFFAB&#10;RRRQAUUUUAFFFFABRRRQAUUUUAFFFFABQOtFA60Abuj/APHmPqavVR0f/jzH1NXqACiiigAooooA&#10;KKKKACiiigAooooAKKKKACiiigBrUlKetJQAU1utOph70ANbvTD0pWpjGgCNzXnernGr3g/6aN/W&#10;vQmNec6sc6tef9dW/ma87G/DH1EyuWwMU3f70HoajLcV5SBDHf5jVeR6fI1V3aq2JIpn61n3EnJq&#10;xcP1rOuJOtCQEE8vWs+eTrU08nWs64kxmrRTK9zL1rLuZuasXUvWsq5l61aDYrXUuCaybqbk1Zup&#10;etZN1NnNWCK91L1rIuputWbqXrWTcy9aaGVbuXcGHqMV5d8UvlttH/6/o/5GvRbqXAPavN/is+2w&#10;02Y8xxXiFz6cGt6MOatB9v8AJny2e5bHGQjiOazp3+aej/O512oTKqhB1zk1jTzlWyCQR0I7VYuJ&#10;9wyG3DqD7Gsq6l61nTpqEeU9TLsvp5fhVhovmWt79b76Eeva/OdB1KCQI6vbSrnoRlTWX4X8T3Nj&#10;4XsbeJY02Iy7m/3jUeuSZ0u9H/TF/wD0E1j6K23Rbb6N/wChGun2UPYvTr+h5k8pwDxah7FWabt0&#10;vdK9r22LuoXs15M0k8jyuejN/ICsuZ6sTvVGZ81K00R9LCEacVGCskQTNzX2R+wYf+KS8Vf9f0X/&#10;AKLNfGUzda+zP2CTnwl4r/6/o/8A0Ct6fxFn05qP/Hlcf7p/lXKV1eo/8eVx/un+VcpX2mUfwpev&#10;6HFX3QUUUV7pzhRRRQAUUUUAFFFFABRRRQAUUUUAFFFFABRRRQAUUUUAFFFFABRRRQAUUUUAFFFF&#10;ABXV/Dj/AJDs/wD17N/6ElcpXV/Dj/kOz/8AXs3/AKElcWN/3ap6f5GlP40ekUUUV8Ieic/8Qv8A&#10;kQfEv/YMuf8A0U1fhH/FX7ufEL/kQfEv/YMuf/RTV+Ef8Vc9Xob0haKKK5zYKKKKBn62f8E9v+TW&#10;/Dn/AF83v/pQ9fR9fN//AAT4OP2WfDp/6eb3/wBKHr6PDqzugZTsOGA6qeo/mPzrth8KOOW7FPSm&#10;U89KZVkhSN1paRqAIn60xutSN3qNjgZzj3oAikqtJ0NWchhuU7gRn8KryUAULr/VSf7prlG6/nXW&#10;XQ/dP/umuVbqfxry8bvH5ksqzDCn6VQlHWtKUfKfpVCZa4Boy7oYzWVdDrWzcjrWVdL1qkIw7wZz&#10;WDerya6K8XrWHfL1rRAjnb1etYN8vJror1etYV6nJq0M529XrWFeL1rorxflP1rBvV61ohnP3i8m&#10;sa7HJrevF5NY12vNaLYDEuhnNZlwvWti6XrWVcjmqAzJx1qjKK0Z161RlFUBQmHWq0o4FW5RVWUd&#10;apAV36V+mH/BOr/kgVz/ANhu4/8ARcVfmielfpf/AME6v+SA3P8A2Grj/wBFw1rDcD6hooorcAPS&#10;vxE/aF/5L78Sv+xm1P8A9KpK/bs9K/ET9oX/AJL58Ssdf+Em1P8A9KpKwq7I2pbs8/or1D4M+GtL&#10;1+11R9Rs4rpo5Iwhk6rkNx+lekf8K68Nf9Ai3/75P+NdtHLqlemqkZKz9TysRm1LDVXSlF3XofM9&#10;FfTH/CuvDX/QIt/++T/jR/wrrw1/0CLf/vk/41t/ZFX+Zfic/wDbtD+R/gfM9FfTH/CuvDX/AECL&#10;f/vk/wCNH/CuvDX/AECLf/vk/wCNH9kVf5l+If27Q/kf4HzPRX0x/wAK68Nf9Ai3/wC+T/jR/wAK&#10;68Nf9Ai3/wC+T/jR/ZFX+ZfiH9u0P5H+B8z0V9Mf8K68Nf8AQIt/++T/AI0f8K68Nf8AQIt/++T/&#10;AI0f2RV/mX4h/btD+R/gfM9FfTH/AArrw1/0CLf/AL5P+NH/AArrw1/0CLf/AL5P+NH9kVf5l+If&#10;27Q/kf4HzPRX0x/wrrw1/wBAi3/75P8AjR/wrrw1/wBAi3/75P8AjR/ZFX+ZfiH9u0P5H+B8z0V9&#10;Mf8ACuvDX/QIt/8Avk/40f8ACuvDX/QIt/8Avk/40f2RV/mX4h/btD+R/gfM9FfTH/CuvDX/AECL&#10;f/vk/wCNH/Cu/DX/AECLb8Qcfzo/smr/ADL8Q/t2h/I/wPmc9K+zv+CXX/JXfFn/AGAz/wClEVfK&#10;3xK0230jxpqNraQLb28flhUTopMak/qTX1T/AMEuv+Su+LP+wGf/AEoiryuR06rg+jse7Gaq0lUW&#10;zSf3n6W0UUV0mIHpXLeJv+Qn/wAAH8zXUnpXLeJv+Qn/AMAH8zTQGRRRRVAFfP8A+2WM+BNDH/UR&#10;/wDaT19AV8//ALZX/Ii6F/2ER/6KeunDfxonDjf93n6Hzn4T8Dw+I9LN1LcywP5hUIqg5wAe/wBa&#10;2v8AhVFt/wA/03/fIql4G8W6Zomitb3kzxymYuAsZPy4A7fSuiHxF0Mkf6TJ/wB+m/wr6PU/IMTU&#10;x6rSVPm5b6af8A57WPhtbaZpd1dLeSs0ERcKUGDgZxXAZxXqGu+OdIv9EvbeC4kaWaJlAMTDJwQO&#10;1eXjqP60Hq5fOvOEniL3v1Ok8G+FY/Esl2kkzwiEKQVUc5yP6V0//CqLb/n+m/75FYPw/wDEFjoE&#10;t4165iWRUVCqE5xn0rs/+FjaH/z8y/8Afpv8KDz8ZUx0a7VG/L5Iyj8KbYA/6dN/3yKn/ZsQR/HP&#10;w+gJwDdAbu+LaUZq9/wsXQ/+fmT8Ym/wql+zawf45+H2U5RmuSG6Z/0aUisq38OXoepk08TKuvrF&#10;91a6t1PuqvCf2yP+SZaZ2/4nEX/omevdq8J/bI/5Jlpn/YYi/wDRM9eBhv40fU/R8b/u1T0/yPFt&#10;C8KaRc6Jp8kunRGWS3jd2PUsVBJq9/whuif9A6H/AL5NcVp/xNl0/T7W2/s9XWCJI8+ZjOAFzjH4&#10;1Y/4WzL/ANA2P/v6f/ia+k1PxqphMe5tpu139r/gnW/8Ibon/QOh/wC+TR/whuif9A6H/vk1yX/C&#10;2Zf+gbH/AN/T/wDE0f8AC2Zf+gbH/wB/T/8AE0rEfU8w7v8A8C/4J1v/AAhuif8AQOh/75NH/CG6&#10;J/0Dof8Avk1yX/C2Zf8AoGx/9/T/APE0f8LZl/6Bsf8A39P/AMTRYPqeYd3/AOBf8E63/hDdE/6B&#10;0P8A3yaP+EN0T/oHQ/8AfJrkv+Fsy/8AQNj/AO/p/wDiaP8AhbMv/QNj/wC/p/8AiaLB9TzDu/8A&#10;wL/gnW/8Ibov/QOh/wC+TXH+M9Js9K1nRRZwJAHfL7e/zLT/APhbUv8A0DIz/wBtT/8AE1j6t4qf&#10;xPq2ls1sIPJlAyr53ZZfYelFjuwWGxlOvGVVvl9b/qfov2H+e1JS9h/ntSV8ofs/U6Dw8f8ARZf9&#10;/wDoK1ayfD3/AB7S/wC//QVrV85iP4siWFKOtJRXOIfRSKaWgAooooAKKKKACiiigAooooAKKKKA&#10;CiiigAooooAKKKKACiiigAooooAKKKKACiiigAooooAKKKKACiiigAooooAKKKKACiiigAooooAK&#10;KKKACiiigAooooAKKKKACiiigAooooAKKKKACiiigAooooAKKKKACiiigAooooAKKKKACiiigAoo&#10;ooAKKKKACiiigAooooAKKKKAGt1pKVutJQAHpUbVIelRtQAw9ahf7xqY9ahf7xoGQSdaqS9DVuTr&#10;VSXoaFuIqS96zrjrWjL3rOuOtWgMy461j3nQ/Wti461j3nQ/WqQ0Y911NYl/1Nbd11NYl/1NaIGY&#10;N/3rBveprev+9YN71NaDRz1991qw737lbl991qw737lWgRg3vU1hXff61u3vf6Vq+C/hXrHxBuG+&#10;yr9k09Xw9/Kvyj1Cj+I+w/MUqlWnQg6lR2SBtLVnmdz91vrUVt4e1XWjt0/TLy+PYWlu8h/QGvsz&#10;wn8D/CvhZY5GsF1S9A5uL9Q/PqEPyj2xz7130caQxoiBURRhVUDA9h2FfMV+IqcXajTv5vT8rswd&#10;Xsfntc/DPxioZv8AhFNcVQMknTpuP/HK5HU9Ou9LnMN5bS2kvUpPG0bfkQK/TnOPaqmpaPYazbG2&#10;1Gyt7+3P/LG6hWRD/wABbIrnhxJK/v0lbyf+Yvavsfl1N90/Wv2f8C/8iT4f/wCwdbf+ilr4z+JP&#10;7IvhzxJDJc+Gm/sDUcbhESXtZD7qclP+AnH+zX2Z4HaNfCekW6yJLJbWcMMmxj8rKgBHr1z2r63L&#10;syw+Nuqb97s9/wDg/I2jNS2Nz/PFRzzxWtu0ssgiij6s1OdlVGZyAgGST0xXmnirxLJrdy0cZIsk&#10;PyAcbz/eP+HatMyzGnl1LnlrJ7L+uiCclFFrX/G8187wWJa3t+hcHDv+PYfrXLk5JJJJY5JI5J+t&#10;FFfk+KxdbGVPaVpXf4L0RyNuTuwoqK6kaK3lZBl1QkfXFY2g6ndXl5JHKd6Bd2dvSuBySaRF7Oxv&#10;UUUVYx0cjQsrxsVYHIYHBBrsfDvjpty2+pcqeFnxkj/e9veuMoNehg8dXwM+ejL1XR+q/plKTjse&#10;1KwcblIZSBgjoQe9LXn/AIO8UmxkFjdybbZyBG5/5Zseg+h/n9a9ABzjnoMjb3HrX6xl+Pp5hRVW&#10;G/Vdn/W3kdkZKSCiiivTKCiiigAooooAKKKKACiiigAooooAKKKKACiiigAoHWigdaAN3R/+PMfU&#10;1eqjo/8Ax5j6mr1ACHoa8a/ac1W+0jwlpUlheXFnI18FL20rRnHlvwSCK9lPSvEf2rv+RN0j/r/H&#10;/ot6CZbHzv8A8Jr4i/6D+qf+Bsn/AMVR/wAJr4i/6D+qf+Bsn/xVY1FBlc2f+E18Rf8AQf1T/wAD&#10;ZP8A4qj/AITXxF/0H9U/8DZP/iqxqKAubP8AwmviL/oP6p/4Gyf/ABVH/Ca+Iv8AoP6p/wCBsn/x&#10;VY1FAXNn/hNfEPfXtUI972T/AOKrxD9pj4m+MNJ/4RT7F4r1yz8y5kWQwalMm8fu+pDc/jXq1eC/&#10;tT9fCH/X3L/7TqJ/CaU/iPpP/hNfEWBnXtSycdLuTjv/AHvxo/4TXxF/0H9U/wDA2T/4qsXuaWrM&#10;zZ/4TXxF/wBB/VP/AANk/wDiqD418Rf9B/VP/A2T/wCKrGpD0oC5rnxr4hz/AMh7VP8AwNk/+Ko/&#10;4TXxF/0H9U/8DZP/AIqsaigLmz/wmviL/oP6p/4Gyf8AxVIfGviIdNe1LP8A1+yf41j01utAXPvP&#10;whK03hPRHkcySPYwM7HJJPljk/41puayfBf/ACJ2hf8AYPg/9FrWq5oNlsRMa851Y/8AE1vP+urf&#10;zNeiSHFec6wf+Jvef9dG/rXnY34Y+oMqkjBqJ2605iMGoWbivKTBEbtVWRqllPNVZmxmrRJWuH61&#10;m3D81buH61nXD9aBoq3D9azLqTrVu4frWXdScmrAp3MvJrKupetW7qTrWTdSda0Q7lO6l5NZN1Lj&#10;NW7mTOaybuTrVICndS81lXc4XJPQVauZOtZd1JnP+FUDv0Kc8vP+yea53xBp8OtabLZ3Odkg6j+E&#10;joa0Tdrp7hZo2msZDhlTh4T6qfT/AGTx9DRq+nNb26XcUi3VjN/q7iPofZu4I9P8KiNdQqKEtH08&#10;/T/L8zzaeKp15ywtZWn1T6run1T+/vqebRXXiHw3GLSS1XVbSMYimRsNj0PU/mPxqKbxPqTn5tBm&#10;X/gZ/wDia6y5k61mzPXo+0i9ZQV/mNYSpBWhWkl6Rf4tXOU1LXb2ezuEfS5YVaNlLFjgAjr0p2kN&#10;jSIMnAwef+BGtLUke4tLmONS0jxsqgdSSDiuu8E/DuDTPDX9t+Jn8nTrZdwgTkzEngfn+f61hisX&#10;Rw9DmlpqrJatvyRwTqPCYuPtZubcXZWV/iXbT7zhJoJTAZ/KYQbtnmEYG7rjPr7VmzNzW94r8Rye&#10;ItQMpjS1tY/kt7WPhIk9APU9z3/IVgeTLOTsjdsf3VzSpuTinNWfY9xTajzVLIqyGvs/9gY58I+K&#10;v+v6L/0Wa+UdG8K/bImlvRLCp4RBwSPfNfXP7DdgdM0Dxhbbi+L+IqT1IMWa6KUk52OKjmGGxFeW&#10;HpyvKP3fJ7Ox9J6j/wAeVx/un+VcpXV6j/x5XH+6f5Vylfa5R/Cl6/oa190FFFFe6c4UUUUAFFFF&#10;ABRRRQAUUUUAFFFFABRRRQAUUUUAFFFFABRRRQAUUUUAFFFFABRRRQAV1fw4/wCQ7P8A9ezf+hJX&#10;KV1fw4/5Ds//AF7N/wChJXFjf92qen+RpT+NHpFFFFfCHonP/EL/AJEHxL/2DLn/ANFNX4R/xV+7&#10;nxC/5EHxL/2DLn/0U1fhH/FXPV6G9IWiiiuc2CijGeB1r2iLR/hafgI979sU+N9pIXz38/zfMGE8&#10;vONm3HOOnOc9OTEYhYfkvFvmaWiva/V+R00KDr81pJWV9Xa9ui8z9BP+Ce3P7LfhzIyPtN7x/wBv&#10;D16j8UPA2q65aDWfCd/JpHjCzXMEyNiO7QZ/cTDoynJwTnafQE58u/4J7f8AJrfhz/r5vf8A0oev&#10;o/8AT6V6yipQszxq9KNZOEv+D6p9GeG/CP8AaXtPFtw+ieKLZdA8QWp8mZH+SMuDtbcDyhzwc8A9&#10;ccZ9vBJHPfoT+f418u/tdfCiS1aH4iaCjQXtuypqQi6svRJeOOOFb2I9Dm5+zr8ev7Rs7bS9WlP2&#10;fIiR2OTbv2BPXyz2P8PToOPJlip4KqqeId4SdlLs+il5Po++j7nz+Gx1ShiHgsW/eW0v5l0+fc+l&#10;qRhkYpcY+7zk9Qc4PqD3ry748fGu1+EegRLbxi98Q6hlbCyGT7eY4HO0Ht/EeB3I9mUlGPM9j3K9&#10;enh6bq1HaKNj4lfFnQ/htbwpeM17q1yD9m0y3w08vuc/cXOcs3HB6muO8FJ4h+LVw2reJHNpoEZx&#10;DpVqWEUzDs7dZQO5PBI4UcivF/h74SvvE2u3era9dTXmoSo19ql8/wAzRRKMsi9hjgADAB7YAr3/&#10;AOGfxUsPEd2uhxaYNMMUR+yIj7kZF/h6DBA57556d/kYZnTx+KVOU+WndqK/na7v+VPppzPQ8Whi&#10;JYualXfLF7R7+r/pdNdT0YqFGFG1cAKoG3t0H5Vz3jXxfpngXw9eazq9wsFpbRl8MQDI2OFQd2PQ&#10;D1NfNn7bvxu1jwa0HhzRbqSyjFol3dywNsdw7lVTd1UfLuIHXcB6ivkfxNrl1BYqZJGmu5f3UKsx&#10;fDnjjJ4A6/lX1Mpu6jFeRyY/PVhqsqFKF2tL30vbt1tfyPt74S/tQp8T/Fs3h+90ldLedJHsnjm8&#10;zfsUsUbIHO0E59unevT3HJ/GvlH9jv4YX+p+I08T3byPYaNG8azP/wAt7loyNo9QquzE/wC56nH1&#10;gRkn8a8zENvlv5ndk9fEYjC+0xDu23Z91/V7FaQZB+lUZl61ouvymqUq1yo91GZOOtZd2vJrXmHz&#10;Gs25XrVoTMK8XrWHeJ1robxetYl6vWqQznb1OTWFerya6O8TrWDepkmtEBzl6nWsK+Tk10l6vWsK&#10;9TrWiA5y8TrWLdpya6G8Tk1iXida0QzDul61lXK9a2rpetZVyvJqwMmdetUJhWlcLzVGZaoDOlHN&#10;VZByauzDmqko5poCq4xX6X/8E6+PgDc/9hq4/wDRcNfmi4wa/S7/AIJ2D/iwVz/2Grj/ANFw1tDc&#10;D6gooorcAPSvxD/aG/5L58S/+xm1P/0qkr9vD0r8Q/2hv+S9/EvnH/FTanz/ANvUlYVtkb0tzY+C&#10;Oqxada6uJEdg7xkbfo3vXpv/AAk1r/zym/75H+Nec/Ai0hubXWPNjSTDx4LfRq9T/syz/wCfaP8A&#10;75r6vAL/AGaH9dT4LNOX65O/l+SKX/CTWv8Azym/75H+NH/CTWv/ADym/wC+R/jV3+zLP/n2j/75&#10;o/syz/59o/8Avmu+zPK93zKX/CTWv/PKb/vkf40f8JNa/wDPKb/vkf41d/syz/59o/8Avmj+zLP/&#10;AJ9o/wDvmizD3fMpf8JNa/8APKb/AL5H+NH/AAk1r/zym/75H+NXf7Ms/wDn2j/75o/syz/59o/+&#10;+aLMPd8yl/wk1r/zym/75H+NH/CTWv8Azym/75H+NXf7Ms/+faP/AL5o/syz/wCfaP8A75osw93z&#10;KX/CTWv/ADym/wC+R/jR/wAJNa/88pv++R/jV3+zLP8A59o/++aP7Ms/+faP/vmizD3fMpf8JNa/&#10;88pv++R/jR/wk1r/AM8pv++R/jV3+zLP/n2j/wC+aP7Ms/8An2j/AO+aLMPd8yl/wk1r/wA8pv8A&#10;vkf40f8ACTWv/PKb/vkf41d/syz/AOfaP/vmj+zLP/n2j/75osw93zKX/CTWv/PKb/vkf40f8JNa&#10;d4psfQf41d/syz/59o/++aBplnkf6NGf+A0WYe6fO3xQuVvPHGpzopVW8ofN/wBc19/avqb/AIJd&#10;f8ld8Wf9gM/+lEVfLnxWiS38f6okYCKoiwq/9ckr6j/4Jdf8ld8Wf9gM/wDpRFXxFb/eZ+rP0vDf&#10;7pD/AAr8kfpbRRRWgAelct4m/wCQn/wAfzNdSelct4m/5Cf/AAAfzNNAZFFFFUAV8/8A7Zf/ACIm&#10;h/8AYRH/AKKevoCvn/8AbLJHgTQ8cn+0f/aT104b+NE4cb/u8/Q+QqK9H+H/AIe07U9Eea5tIp5B&#10;Oyb27DA4rpf+EN0X/oHQ/wDfJr6O5+YVc1pUakqbi7rToeJ0V634i8LaTa6Dfzw2MSSJC5DDOQR3&#10;ryQdRTO3CYuOLi5QVrBRXZ/DfSLHV578Xdslwsaoy7u2c13P/CG6J/0Dof8Avk0rnLiMzp4eo6co&#10;tteh4nXp/wCzN/yW3w3/ANvP/pNLW8PBuik8adDn2U1i/s2gL8dPDyj5QDdcL2/0aUAVlVf7uXoz&#10;vyzGwxdePKmrNb+p91V4T+2Pj/hWel56f2xFn/vzNXu1eE/tj/8AJM9L/wCwxF/6JnrwMN/Gj6n3&#10;2N/3ap6f5Hieh+DtGutFsJpbFXlkt43f5m5YqCTwfUmrv/CD6F/0Dl/76b/Grvhv/kXtM/69ov8A&#10;0AVoV9GfhFXEVlUklN7vq+7ML/hB9C/6By/99N/jR/wg+hf9A5f++m/xrdoouZ/Wa/8AO/vZhf8A&#10;CD6F/wBA5f8Avpv8aP8AhB9C/wCgcv8A303+NbtFFw+s1/5397ML/hB9C/6By/8AfTf40f8ACD6F&#10;/wBA5f8Avpv8a3aKLh9Zr/zv72YX/CD6F/0D1/Fm/wAa5Hxjollo2s6ILOAW4d/n2knOGUdya9Lr&#10;gviL/wAhvQf98/8Aoa0Hp5bWqzxUYym2ter7H3t2H+e1JS9h/ntSV8ofuvU3vD5/cTf79awNY+g/&#10;8e0n+/8A0FaynivnMR/FkSx9FA6UVziFpwOaZTl6UALRRRQAUUUUAFFFFABRRRQAUUUUAFFFFABR&#10;RRQAUUUUAFFFFABRRRQAUUUUAFFFFABRRRQAUUUUAFFFFABRRRQAUUUUAFFFFABRRRQAUUUUAFFF&#10;FABRRRQAUUUUAFFFFABRRRQAUUUUAFFFFABRRRQAUUUUAFFFFABRRRQAUUUUAFFFFABRRRQAUUUU&#10;AFFFFABRRRQAUUUUANbrSUrdaSgAPSo2qQ9KjagBh61C/wB41MetQv8AeNAyCTrVSXoatydaqS9D&#10;QtxFSXvWdcda0Ze9Z1x1q0BmXHWse86H61sXHWse86H61SGjHuuprEv+prbuuprEv+prRAzBv+9Y&#10;N71Nb1/3rBveprQaOevvutWJe8LW5ffdasdrWS+uoraFS80ziNFHdicAfmaq9ldgavw5+HLeOdWd&#10;7pWj0q2b99JnBc/3Affv6D6ivpKzs7fT7WG2toUgt41CpGgwqgdAKzvDegweFdAgsLYZ8ldzMvV3&#10;6s34n+YFVtG1m5u7/wAqQZR8kDb9zA6fTtX5jmeYPGVv7q2X6+r/AOAcU53Z0FFFFeWSFFHX2+tU&#10;dS1SPTVjLKZGk4VF9O5pNpasNi9V3SdXn0a7E8Dtj+Je0g7g+p96y7K7S+hSaMEK2eG7VPWlKpKn&#10;JVKbs1swT6o7XxV4qjvNHgitZPmuOZV7oO6n054/D0NcVRRXbjcbVx9X2tXeyX9er1KlJyd2FFFF&#10;eeSB6UBdvPrRRQAUUUUAFB6UUHGDnp3oAzfEU3l6XIOpkKqv0zk16d8MvE7eIvDoSd995ZkQyFur&#10;D+BvxH6gmvHfFF2ZLhIBz5Yy3+9/n+dbHwn1c6X4tggL4hu1aFvr/CfzGPxr1skx7wmYRV/dn7r+&#10;ez+T/MITtUPeaKKK/ZT0AooooAKKKKACig9Kkit5JRlEZh/s9KAI6Kn+xXH/ADwb/vmj7Fcf88G/&#10;75oAgoqf7Fcf88G/75o+xXH/ADwb/vmgCCip/sVx/wA8G/75qFkaNirKFYdd3WgBKKKKACgdaKB1&#10;oA3dH/48x9TV6qOj/wDHmPqavUAIeleI/tXf8ibpH/X+P/Rb17celeI/tXf8ibpH/X+P/Rb0Ey2P&#10;l6iiigxCiiigAooooAK8F/an6+EP+vuX/wBp171Xgv7U/Xwh/wBfcv8A7TrOfwmtP4j3nuaWk7ml&#10;rQzYUjdKWmt1oEJRRRQAU09acelMoA+8fBv/ACJugf8AXhb/APota03rL8Hf8iboP/YPg/8ARa1p&#10;t3oN1sROea841c/8TW8/66t/M16JIeDXnOrn/iaXf/XVv5mvPxnwIGVGOAagY8GpHNQO2K8oRBI1&#10;U5m5qxM3WqU7daoRUuG61m3Ddau3D81mXTdaZTKVw/Wsq6fk1euW61lXL9atAUbp+tY93Jyav3cn&#10;Wsi6fk1oJFG6k61kXcnWr12/Wsi6fmqRRSuZOtZN3JyavXb9aybqTrVoCjdkOCD0PHSl8M6+NEu5&#10;LW7Hn6TcfLNEeRg8BgPbv/8AqxBcvzWVcnc2KxxFGOIpuE9v6/Lc+czvDuVD6zT0nT1+XVfqavjn&#10;wy3hy8jeE+dYXHzQzH0xnB7fj3GPw4+dsnA5NereGyvjLwde6LMc3VuN1u/p/dI/UfRsV5tplhLd&#10;aisKpum3iJU/2icY/CuLA4mTjOjXfv0933XSXzW/mTQzaLwDxMtWlt3b0X4nWfDXwOurXhu7oL9n&#10;gOWzyHb+6Pb1/Ad+Oj1PTLL4o3V9DNey2mkadP8AY4BAwUSzgYYnIwQPlAH1Peuol0e60nwdLp+j&#10;lV1Bbdo4JWOwea38ZPsST+Fcbo/g2XwN4H0fTrmWK5uW1SOaZ4iSm4sRx3IxgZIr5GWN+u1ZV1U5&#10;ZJqMF1Ss3KXbWyXzPCjWq0ebET1qPW/Z3St6JaL59zxvxN4ak8PeKrjRpJRKY5FUSqu3crAFW/Ij&#10;jtWlp10y6vd2EaKltbRpsAXByRk5P+f516D8WPh7fXWvx+I7HN1ENguYf4024G/3GAM9xz26eVeJ&#10;o7nT74XVlIvmXqfZTGfvEn7rD6dP/wBfH22W4mGPoRfMnJrXylpf02ZhnuIeIdGF9OW/zv8A5IsW&#10;lyupavcanJJs06xDRxEtwxx87f59q+qf2GNROq6D4xuWXaHv4gFPYCPj/H65r5mGipFoTadEcDyt&#10;gcdSx/iP48/jX0b+wJG0XhPxbGy7WXUIwU9MRmvWpSjKp7uy0Xp/wdzt4ZhSk6tRfErJen/BaPqH&#10;Uf8AjyuP90/yrlK6vUf+PK4/3T/KuUr7bKP4UvX9D6+vugooor3TnCiiigAooooAKKKKACiiigAo&#10;oooAKKKKACiiigAooooAKKKKACiiigAooooAKKKKACur+HH/ACHZ/wDr2b/0JK5Sur+HH/Idn/69&#10;m/8AQkrixv8Au1T0/wAjSn8aPSKKKK+EPROf+IX/ACIPiX/sGXP/AKKavwj/AIq/dz4hf8iD4l/7&#10;Blz/AOimr8I/4q56vQ3pC0UUVzmwUUUUDP1s/wCCe3/Jrfhz/r5vf/Sh6+j/ANK+cP8Agnv/AMmt&#10;eHP+vm96f9fD11nxk+Pdp4DnOlWVzBHfgfvZpfmERP8ACq4JY+pwQPc5xVfFU8JR9pUv5JK7b7JH&#10;l4mvTw0XUquyPWNY0q11zSrvTb2MT2l3C8MqHoyMpVh+RNfmxGlx8MPiNqWk3TZjtLuSyn3DG5Vc&#10;gOB+Ab6HFe2aT8c9U1LUA9n4rnnuM7hG0h2n6IRgj8K8s+OMV7r3ii48TyRRg3gjW4MIIAkVFTdj&#10;tuCj8SfUV81LNcNmLeErQlBvS0lvft59Vf8AM+FznFU8VThiKHxQfrp8vP8AM+0vhR49j1XwNNPq&#10;VwFk0mM/aZnPHkquQ5P+6pBP+ya+RX8QXfxZ+JGr+MNQLGBJDHZwOMiJB9xPqq4Jx1ZietGnePb2&#10;w+EGsrbOxkv7NdPmZW+6vmoCT9Uyv/bQ1e8F6b/Znh2xg2kO6+c+OzNz/XH4V5GNzKpHLFQm/fTc&#10;G/8AD1+cbfeOvi3jvY0/sxXM/N7L8PxPVNC8R6R4d+G2s2qS+bruqnyjEiH93GDj5mxju54yeR0r&#10;z/4I+JI/DHi+71O5LyW9vrFyj7TkqjLtOB7bs0z4m+Fdb+HfixZPLkvbcQqsltGTlkPIkQdyCCCP&#10;9k1zXgO7W9i1mVAUWXUZZVEgwcMARkfga8mU8RQo8zSTp8iXk1Ntpre99ezTVhTrzWJpwkrOF/8A&#10;O/3lX9stYPFHxCnmsrmK4gvdNgkilQ8ZDNwfT5l/yeK+fNDNxrupi7ukCrYJ9nRQcjzOjH/PtXpH&#10;xv1xLK/uXA8uS3gWNSepdjnP4bv0NebafrdnpWlQWtp/p15jJjiUklzycn61+k4KtVxWFjWcbOX4&#10;XWvy237nzmLnKrXqzS3b/S597fsf+KbXVfhneaKm1LzS7iRnA6vHJlkY/iGX/gI9a9VI5P418efs&#10;dX2pwfFCGJh/x8afOl4kWdgAG5SfowUZ9/evsbb/ACqK7uop9Lo/Q8kruvgY33jeP3bfgV3HBqlM&#10;vWtCVeKqSr1rkR76MudcVm3Kda151rOuF61oIwrxME1i3q5zXQ3idaxbtOTVIDnLxOTWFep8rV0t&#10;2nytWDep1rQEc1ex8msO9j610l8nWsO8TrVoo5u8Tk1iXqcmuivY+TWJeJ1rRAc/cp1rKuU5Nbl0&#10;mM1k3S5zWgGNcL1rPmXvWpcL1rPnXrTAzphVOVcZq/KMZqnMKoClKODX6Wf8E7f+SBXP/YbuP/Rc&#10;VfmrIOa/Sv8A4J2jHwCn/wCw3c/+i4q2huB9P0UUVuAHpX4h/tDf8l8+Jf8A2M2p/wDpVJX7eHpX&#10;4iftC/8AJffiV/2M2p/+lUlYVtkb0t2avwT1VdNttXDIz73jPy9OjV6X/wAJRF/zwb/voV5/8BYY&#10;5bTWvMRWxJFjcuezV6r9jg/54R/98ivq8Bf6tD+up8FmlvrlT5fkjK/4SiL/AJ4N/wB9Cj/hKIv+&#10;eDf99CtX7HB/zwj/AO+RR9jg/wCeEf8A3yK9DU8u8TK/4SiL/ng3/fQo/wCEoi/54N/30KuanLaa&#10;VYTXcsKGOJN3CDLdgPzrI8C/DHV/i1eQ3E90mm2E7lYQkfYH5iF4G0AHLE5OK8vF414eUaVOLnN6&#10;2207t9EfTZZk1LF4epj8bXVDDwai5tOTcnqowitZStq9kluW/wDhKIv+eDf99Cj/AISiL/ng3/fQ&#10;rTu/2e9KhuZY4daup4kbakpiVd+O/U1D/wAM/wBh/wBBW4/79rXN9cx7/wCYdf8Aga/yNHT4RWjz&#10;WX/hPP8A+TKX/CURf88G/wC+hR/wlEX/ADwb/voVd/4Z/sP+grcf9+1o/wCGf7D/AKCtx/37Wj63&#10;mH/QOv8AwNf5C5OEP+hrL/wnn/8AJFL/AISiL/ng3/fQo/4SiL/ng3/fQq7/AMM/2H/QVuP+/a0f&#10;8M/2H/QVuPwRRR9bzD/oHX/ga/yDk4Q/6Gsv/Cef/wAkUv8AhKIv+eDf99Cj/hKIv+eDf99CsfxJ&#10;4M1P4YSR38M66lpBIV1ePGwnsQScezD/APX09oLO/tYrmKKMpKocfKO/bpXVhMa8RKVKcXCcd0+z&#10;6p9UZZnlFPB4elj8HXVfDVbqM4pr3lvGUXrGS3trpqih/wAJRF/zwb/voUf8JRF/zwb/AL6Fav2O&#10;D/nhH/3yKPscH/PCP/vkV6ep837plf8ACURf88G/76FH/CURf88G/MVq/Y4P+eEf/fIo+xwHrBHj&#10;/dFLUPdPnH4n3QvfHGpzhdu7yh83/XNf8K+p/wDgl1/yV3xZ/wBgM/8ApRFXy78WVVPiBqqqoVcR&#10;Y2jH/LJK+ov+CXX/ACV3xZ/2Az/6URV8RW/3mfqz9Kw3+6Q/wr8kfpbRRRWgAelct4m/5Cf/AAAf&#10;zNdSelct4m/5Cf8AwAfzNNAZFFFFUAV8/wD7ZfHgXQ/+wiP/AEU9fQFfP/7Zf/IiaH/2ER/6Keun&#10;DfxonDjf93n6Hz34L8Zaf4f0dra5WfzPNLDy1BHIA9R6VvD4n6RkfLdf9+x/8VXlFFfR2PzWplmH&#10;qzc5Xu/M9J1v4haVqOjXltCtz5k0RUbkAGSCOfmrzbk9OtFFM6sPhaeFi40+p1PgXxLZ+HJLt7rz&#10;cTBQvlLnpk+o9a67/hZ+kf3br/v2P/iq8oopHPWy6hXm6k73fmer/wDCz9I/u3X/AHwP/iqi/ZtY&#10;P8c/DzjOC1yeevNtKRXlten/ALM3/JbfDf8A28/+k0tZVl+7l6Hdl2DpYWvH2d9WvzPu6vCf2x/+&#10;SZ6X/wBhiL/0TPXu1eE/tj/8kz0v/sMRf+iZ68DDfxo+p93jf93n6f5Hlvhv/kXtM/69ov8A0AVo&#10;Vn+G/wDkXtM/69ov/QBWhX0Z+A1f4kvV/mwooopGQUUUUAFFFFABXBfEX/kN6D/vn/0Na72uC+Iv&#10;/Ib0H/fP/oa0z1cr/wB7h8/yPvbsP89qSl7D/PakPSvlD976m5oX/HtL/v8A9BWqprJ0Q/uZP96t&#10;MGvnMR/GkSyYGlpininjpXOIKUGkooAfRQp4ooAKKKKACiiigAooooAKKKKACiiigAooooAKKKKA&#10;CiiigAooooAKKKKACiiigAooooAKKKKACiiigAooooAKKKKACiiigAooooAKKKKACiiigAooooAK&#10;KKKACiiigAooooAKKKKACiiigAooooAKKKKACiiigAooooAKKKKACiiigAooooAKKKKACiiigAoo&#10;ooAKKKKAGt1pKVutJQAHpUbVIelRtQAw9ahf7xqY9ahf7xoGQSdaqS9DVuTrVSXoaFuIqS96zrjr&#10;WjL3rOuOtWgMy461j3nQ/Wti461j3nQ/WqQ0Y911NYl/1Nbd11NYl996tEDMG/71g3vU1vX/AFP0&#10;qtF4Y1TVBut7J2Q/xudq/maKlSFJc1SSS89Avbc4q9+6cDJz0Fbfwp0tdR8bW8rrvjtInn46ZB2r&#10;+ILZ/Cte4+FWtzruzbjP8Bl5/QGt34Z+C9U8L6tfy38KIksIVJFcNk7skcc14+Ox+HeFqRp1E5W7&#10;mcpLldmejUxYkRiwRVY9wvJp9FfnZyhRRRQAo4PrVO+02HUVRZSRszho+oq3RSaT0YbkVpbJawJF&#10;GCoTPXqalooppWAKKKKACg5A460UUAVdUnltLGeSEZdRwf7ozyaoeHr+4vBKJm8xUA2tjp+VbJ5F&#10;IBio5XzJ3JtrcWiiirKCq2oXy2FsZSMv/CPftT7m7is4DLIwRR6dzXIalqL6jcFm+VRwqDoB6/Ws&#10;qk1FEylZFWSRpZmkY5ZyTu9farOl3f2DU7S5/wCeMySfkwP9Kq0Vwxk4yUlunf8AU5763PqsD16m&#10;ig9RRX9HHtBRRRQAUUUUAFa+if6qT/erIHWvP/iV+1B8PfgJfWWn+NNWuNPur+Np7dYbOWdWRTtP&#10;KKcc+tJtLcdrntdFfMf/AA8d+BP/AEM19/4Kbn/4ij/h478Cf+hmvv8AwU3P/wARU88e4+WXY+nK&#10;K+Y/+HjvwJ/6Ga+/8FNz/wDEUf8ADx34E/8AQzX3/gpuf/iKOePcOWXY+mz0rkLd2lNwXYsftM4y&#10;eoxK4A+mBj6V4mf+CjvwK/6Ga9/8FNz/APEV6T8M/H2jfFDwda+KfD1y11oupT3UlvM8bRl1E8in&#10;5W5HzKeopqSYmmtzqKKKKoQUDrRQOtAG7o//AB5j6mr1UdH/AOPMfU1eoAQ9K8R/au/5E3SP+v8A&#10;H/ot69uPSvEf2rv+RN0j/r/H/ot6CZbHy9RRRQYhRRRQAUUUUAFeC/tT9fCH/X3L/wC0696rwX9q&#10;fr4Q/wCvuX/2nWc/hNafxHvPc0tJ3NLWhmwpp606mHrQIKKKKAA9KZTm6U2gD7u8Hf8AIm6F/wBg&#10;+D/0Wtab9Ky/Bp/4o7Qv+wfB/wCi1rTeg3WxBIetec6wf+Jpef8AXVv5mvRJTwa851r/AJCt3/11&#10;b+tefjPhXqDKTHg1BIalbpVeQ15QitMetUZ261bnPWqExq0BTuG61l3Tcmr9w3Wsu6brTQ+pQuW6&#10;1lXTdav3Lcmsq7brVoTM27frWRdP1rRu361kXT9asOhnXb9aybluTWhdN1rJuW61SKM+6frzj3FU&#10;7aybUbwRCRYlwWeVjhUUdS30FS3b8msu8m3RfZwW8tzukB/jH8I/PJ/L0pVObltDd/1c5sROUIfu&#10;/iei9X/lq/kdXY+J/CuhHy4Ve4ccNceVuJPc84wPoK1rzSdB8c2LyWzR+cBkTQLh4z23Dv8AjXz9&#10;8UdYvNF8Ox3FnMbeYzKCygdCCSOfevL9O+KfirSJRcWmszwSgFTtVDkfivP+TXz9bJZN+2oVpKp3&#10;bvf1/wCBp5HhPKsdUk3KrGUXvun6dbo+mvDUVx4T8cQ2lyApZ/s785Vw33SD3BO0/wCcVuaP4dSL&#10;4mXr7T5cW68GehZ8HA+hYn8K+UNQ+L/i/UbuK4utbkmngx5bmKPIA5HRfWrC/G/xzFcyXK+IJvtE&#10;iBXcQx5IBJH8PqTWlbL8VVvNSSlKHK97XvutO1/vOOlw7iKceTnXLzXW/T5dz7F8YeJrTRLvStOv&#10;gBb6o0ls7ZwVG0DP5sAfY1z+qrqej2Wm6deQm5tILuJob6M8FASArr2PP+etfJmtfFLxT4huIJdR&#10;1eW5kt8+WWjT5cnPTb7Vdvfjb431GFYrnxBPJErq4QxRgBhyMfJ2rjoZJUoRgk4vdy331s46b2dn&#10;0fyO3EZFUqxjySSklZ+et+39M+2fE91JZeHdQmjUSusLcd+eCT+efwr5Z1DWLf8A4SgtcCRo7JNk&#10;aIpbMh69PTp+Fckfjz4+cAHxHPk5ypiix0x/crnbfxtrVsZWhv2jErmV/kU7mPU8r/KvUyXL55bC&#10;pGrZuXZv06r8u7OLFcO4mu1JTjordf8AI9isL3UNU1BZ/Jey05FI2zDDzN2yD0x/n2+p/wBicxnT&#10;vG/lfc/tGLP18rn9c1+fZ8f6+wwdTkweD8i/4V9p/wDBODUbm90Dx0txKXC3Vq6hscFkkz+gFfRU&#10;vjTtY68qyWtl1WVarJO6tZX77n2BqP8Ax5XH+6f5VyldXqP/AB5XH+6f5Vylfb5R/Cl6/oe1X3QU&#10;UUV7pzhRRRQAUUUUAFFFFABRRRQAUUUUAFFFFABRRRQAUUUUAFFFFABRRRQAUUUUAFFFFABXV/Dj&#10;/kOz/wDXs3/oSVyldX8OP+Q7P/17N/6ElcWN/wB2qen+RpT+NHpFFFFfCHonP/EL/kQfEv8A2DLn&#10;/wBFNX4R/wAVfu58Qv8AkQfEv/YMuf8A0U1fhH/FXPV6G9IWiiiuc2CgnAyelFHXtn2oA/VT9inX&#10;08KfsZWWrsjSizOoSrGoyXYTybUH1bA/GvUfhr8DdI0rSBqPirTLTXPFWogz6hc30KzhHb5jEqtk&#10;Kq5xxySCT7eafsLaONe/ZO8MWrkeV/aU07Bu4jvjJj6Epg+2a+oep7dASenHtXRGmpNTktl/w55N&#10;WhGrX56iultfu9369D5h+Pv7K+n3OlT+IvBFmNP1G2Uyz6Xbf6uZepMQ/hcf3RgHoMHr4F4O8Vpr&#10;9q+h6uRI8qlI5HHLjB+Un+9wcHr+PXz/AOM/7Xvxg8NfGHx1o+meNrq10/T9evrS2gS3gYRxR3Do&#10;i58snhQBye1eEXXxS8U3+pzX8urP9slmadnSKNBuJJyAq4HXoBivHzHA0sbDl2ktn2fc8PF5DKVZ&#10;VsI1G/xJ3s/uX9fefW2h6Q9vofiPRJTu8qdSCepVsYP47R+der+ELBdR8TaNZ7Btlu4kOf7u4Z/S&#10;vgBvjd43aaaX+3pvMmChyI4ssFJI/h55JrQsP2jPiNpF7Bd2nie4iuYW3xyeTCdp/wC+K+aq5Jia&#10;9aNSco2um997Rv062DD5HVotXkrL12u32P0S+MfioeKPGE6xR+Xb2INqjHq5VjuOfTOQB6Aeprwq&#10;y8RxaJqevWojmub6W8Z4beNTl8j19K+X7z9oX4hXt1PcT+JbhppXMkjeREMkkknG3A5JqhB8a/Gt&#10;rdXEsOvzRyXDbpG8mL5iOM/cx+VW8mxNWrWq13GXPru1s7q+m1u339S8TlGJr1PaKaTu/uZ9J/FD&#10;wpLq/h7SdR1Ex/b7WdXnSNMKyndhffadvtjPrzyGgaBJres6fpVjHGl1fXEdtEoAUF3YKv6kV4vq&#10;Xxn8Z6xaiC816aaItuCeVGOR34WqemfFHxToup2moWWsSwXlpMk8MojQlHVgynkY4IBr3cBhq+Ho&#10;KlWknZu1tkm72R5VfhrEVaqkpxtpfe/n03P1x+EPwN0j4P6Tcm3c32s3UYW6v5VxkDnYg52rnnGc&#10;kgZPAx0O3+VfmF4U/bC+MWp+KdGtLnxvdy21xewxSo1vAAyM4BBIjBHBPQ1+n+3vnA/+t04/Gu3E&#10;tPlSPsqeHhhaapU1aKIXHBqrKvWrsg4FV5V4NcRZlzryazrhK1plzWfcp1qwMS7TrWNdp1rful61&#10;j3icmqQHPXidawb6Pk10t4nWsK+j5Nagjm75OtYN4nJrpb2PrWHep1qkUc1epyaxLxOtdHfJyaw7&#10;xOtaIDnbtOTWTcp1rdvE61j3K9a0QGLcryazZ1rXuU61mXC81SAzZlqnKOavzjmqUopgUZBgmv0p&#10;/wCCeH/JA7n/ALDdx/6Lir82ZRX6T/8ABPAY+Adz/wBhu4/9FxVtDcD6doooroAD0r8Q/wBoXn4+&#10;fErnH/FTanz/ANvUlft4elfiJ+0L/wAl9+JWOv8Awk2p/wDpVJWFbZG9Ldmr8FdVXTbXVwY/M3vG&#10;c5x2avSf+Eoj/wCfZv8Avr/61cF8BI0kstYLorHzIvvfRq9W+zxf881/75FfV4DXDQPg80t9cqfL&#10;8kY3/CUR/wDPs3/fX/1qP+EpjH/Lsw/4F/8AWrZ+zxf881/FRXkGqftKeFdO1Se1GmXtxHDIYzNH&#10;HHtbHUgFunpwPwrtlJQ+JnDSozrNqnG9jqPHHiAXehmEQ+WHkXnd16n0r6I8EQDwx8NtJA2/br+y&#10;jjAHVIto3n/gRBH0FfL/AIp8baD4r0izGj31tdOSJnjiPzxgjjevY84OeR+de9Q+O9AitreH+2LZ&#10;lhjWNMNxgDt7dT/+uvm/a01mNWVSaVowWrS7vqfW51gMdV4VwFHB4ec5Sq15vljKVtIQTdk7aXt+&#10;B0JOaKwf+E90D/oK2/8A30f8KP8AhPdA/wCgrb/99H/CvV+uYb/n5H71/mfk3+rmd/8AQDV/8Fz/&#10;APkTeorB/wCE90D/AKCtv/30f8KP+E90D/oK2/8A30f8KPrmG/5+R+9f5h/q5nf/AEA1f/Bc/wD5&#10;E3qMZrB/4T3QP+grb/8AfR/wo/4T3w//ANBW3/76P+FH1zDf8/Y/ev8AMf8Aq5nf/QDV/wDBc/8A&#10;5Ej+Ilr9r8Ea0gXcRbNJ9NpDf0ryLwf4iFr4ftoGh8zZuGd3+0T/AFr1LXfGegX2iahbjVLdjNby&#10;RgbjzlSPSvEdB+IHh7wh4duv7XvYYriJmlW2GDNKu0cKDjOWyPwPPFeaq1KWZQlTkneEk7NPZp9z&#10;9VyfLsdQ4QxdDF0JwcMRSklKMo35oSi7XSvqle3zO2/4SiP/AJ9m/wC+v/rUf8JRH/z7N/31/wDW&#10;rz7w/wDtF+GNf1y100abe2j3UqxJNLGm0MxAXdgk9SPYGvW/Ii5HlxnABDbRyK+hjJT2Z8pVpTou&#10;1SNjF/4SiP8A59m/76/+tR/wlMf/AD7MP+Bf/WrZ+zxf881/75FH2eL/AJ5L+QqrGWnY+b/ibdC9&#10;8b6nMF258odc9I1H9K+p/wDgl1/yV3xZ/wBgM/8ApRFXy98WlC/EDVQF2gCLG3/rklfUP/BLr/kr&#10;viz/ALAZ/wDSiKviK3+8z9WfpOG/3SH+FfkfpbRRRWgAelct4m/5Cf8AwAfzNdSelct4m/5Cf/AB&#10;/M00BkUUUVQBXz9+2YceBNDPpqPf/rk9fQNfP/7ZQJ8C6Fjr/aI/9FPXThv40Thx3+7T9Dw/4d6R&#10;YXvh95LizguZfPZd8sQYjp6iun/4RvSf+gZZ/wDfhf8ACuM8B+KtK0bRGgu7nyJTKW2eWxyMAdgf&#10;Suj/AOFg6CP+X7/yFJ/8TX0R+LYuniniJuCla/mN8S6Fp0Hh/UHi0+0R1hcqywqCCO4OK8dBwRXq&#10;niDxtot7oV7bwXm6WSJlVfKcZJBAHSvKx1FNHs5VGrGnL2qd79b9vM7f4Y6daX0+oC5torhVVNvm&#10;oHx19a73/hG9J/6Bln/34X/CvOfh3r1joct4b2fyFdUCfIxzjPoDXbf8LA0H/n+/8hSf/E0jzMwp&#10;4mWIk6albTa9tjRHhzSc/wDIMs/+/C/4Vzn7NqgfHXw+o4Aa67Y6W0uAAK0v+Fg6D/z/AH/kKX/C&#10;s79m5g3x00Ag8M90RxjI+zTEGsqv8OXoz1shhWjX/ep7x3v38z7qrwn9sjn4ZaZ/2F4v/RM9e7Dr&#10;/hXJ/Er4aaX8VNCh0rVri7treG5W6V7J1VywV1AJZWGMOe3pz6/P0ZqFRSlsj9SxNOVWjKEd2j5Y&#10;0DWLCLQtNVr22RhbRgqZQDnaOxNXv7b07/n+tP8Av6v+Nenf8MceC/8AoJ6//wB/4P8A4zR/wxx4&#10;L/6Cev8A/f8Ag/8AjNex9co939x+cy4Uqyk5c2/oeY/23p3/AD/Wn/f1f8aP7b07/n+tP+/q/wCN&#10;enf8MceC/wDoJ6//AN/4P/jNH/DHHgv/AKCev/8Af+D/AOM0fXKPd/cT/qlV/n/I8x/tvTv+f60/&#10;7+r/AI0f23p3/P8AWn/f1f8AGvTv+GOPBf8A0E9f/wC/8H/xmj/hjjwX/wBBPX/+/wDB/wDGaPrl&#10;Hu/uD/VKr/P+R5j/AG3p3/P9af8Af1f8aP7b07/n+tP+/q/416d/wxx4L/6Cev8A/f8Ag/8AjNH/&#10;AAxx4L/6Cev/APf+D/4zR9co939wf6pVf5/yPMf7b07vfWmP+uy/41xPjy8t7vWdEMM8U5WTDeW4&#10;OPnX0r6E/wCGOPBf/QT1/wD7/wAH/wAZqSD9j7wbbzxyrqWvFo2DAGaEjIOenk0fXKPf8Dqw3DNb&#10;DVVVUr29D3TsP89qSlI7ZHv6n3/l0pK8E/RzZ0X/AFLf79agNZWjf6h/941qIeK+dxP8aQmSqaev&#10;SolNSA1zEjqKKKAFXrTqbThzQAUUUUAFFFFABRRRQAUUUUAFFFFABRRRQAUUUUAFFFFABRRRQAUU&#10;UUAFFFFABRRRQAUUUUAFFFFABRRRQAUUUUAFFFFABRRRQAUUUUAFFFFABRRRQAUUUUAFFFFABRRR&#10;QAUUUUAFFFFABRRRQAUUUUAFFFFABRRSbqAFopN1Jk0AOopuTQTmgB1FMooAfRTKKAH0mRTaKAHZ&#10;FGRTaKAHZFGRTaKAFY0mRSN1pKAFJpjGlPSmNQA0moi3Jp561E/3jQMhkOaqynrViTrVWXoaFuIq&#10;zGs66OM1fl71n3HWrQGbct1rIuz1rVue9ZF53qkNGRdtjOayJYXuJfLiHmSseBWtd9/pV/SLBbeP&#10;zmXErdD/AHV9K4sdi1g6Tnu3ol5/5ImUuVEGl+HILIrLKqzXA5z2U+wrYAxRRX53Wr1MRNzqu7OR&#10;tvVhRRRWAgo57de1FFAFLVjONPkNtnzcDGOuO9VPDrXbRS/aN/lZ+TzM5z+P4VsUVDjeXMTbW4UU&#10;UVZQUUUHBHPIoAKKoatqn9mxxkJvdycA9qk0y+GoWqyhdueuelTzK/KK+ti3RRR9OtUMKKhu7lLO&#10;CWWQ4VO394+lctL4gvZGbbJsGfuhRkelZzqRhuS5KO51zMFBJOAOST2rKvvEVtbZWI+fJ+SD8a5m&#10;e5luGzLIzH/bbP5Co655V29jNz7E15fTX8vmSuWPQY6AentUNFFczd3dmYHoavaDZHUdcsLVfnMs&#10;8afQbhmqPXp1ru/g9op1DxG9+6Zhs0Jz/ttwo/Lca9DL8M8Xi6dFdWr+m7/BFwXNJI9v3DP6/wCf&#10;zoyKbRX9AHrjsijIptFADsijIptFADs1+cf/AAVM58f+B/8AsGz/APo0V+jVfnH/AMFSf+R+8D/9&#10;gyb/ANGisqnwmlP4j4jooorkOkKKKKACv18/YMP/ABif4F/7fv8A0uua/IOv16/YL/5NQ8Df9v3/&#10;AKXXNbUviMqmx9AZFGRTaK6jnHZFKCM0ylHWgDe0c/6EPrV7Iqho/wDx5D61doAcSK8Q/avP/FG6&#10;R/1/j/0W9e214h+1d/yJukf9f4/9FvQTLY+YMijIptFBiOyKMim0UAOyKMim0UAOyK8F/anOf+EP&#10;/wCvuX/2nXvFeDftT/8AMof9fcv/ALTqJ/Ca0vjR73nk0ZFN7mirMhxIphOKU9KZQA7IoyKbRQAr&#10;GkyKRutNPSgD7u8HN/xR+g/9eEH/AKLWtSQ81k+Df+RP0L/rwg/9FrWlKeaDdbEUrc15vrDf8TS7&#10;/wCurfzNeiy9a821g/8AE0vP+urfzNefjPhXqDKjtwarSNUrng1Wk715aEivM9UZ361ZmbrVGY1a&#10;BFK4frWXdPyav3R61k3JxmhDKFy/JFZN2+M1oXTdayLtutaJCM66fk1kXb9a0LpuTWRdtyaoozrp&#10;+tZV0/Wr903NZN03NaWAoXTdTWVcnbk1fuWxWXdN1qkJpNp9jzz4yNnwwv8A19J/Jq8Ur2j4wHPh&#10;lf8Ar5T+TV4vWiOqn8IUUUUzQKKKKACiiigAr7q/4JrN/wASTx3/ANd7T/0GWvhWvur/AIJrnGje&#10;PD1/0iz/APQZa1pfGiJ/Cz7I1N0XT5yxx8nU1x/2qD/nrH/30K67UrH+0LCe13eWJVK59Oa5f/hX&#10;Kf8AP83/AH7H+NfQYXHSwsXFRvc4JUlN3bIftUH/AD1j/wC+hR9qg/56x/8AfQqb/hXKf8/zf9+x&#10;/jR/wrlP+f5v+/Y/xrt/tif8i+9kfV4fzEP2qD/nrH/30KPtUH/PWP8A76FTf8K5T/n+b/v2P8aP&#10;+Fcp/wA/zf8Afsf40f2xP+Rfew+rw/mIftUH/PWP/voUfaoP+esf/fQqb/hXKf8AP83/AH7H+NH/&#10;AArlP+f5v+/Y/wAaP7Yn/IvvYfV4fzEP2qD/AJ6x/wDfQo+1Qf8APWP/AL6FTf8ACuU/5/m/79j/&#10;ABo/4Vyn/P8AN/37H+NH9sT/AJF97D6vD+Yh+1Qf89Y/++hR9qg/56x/99Cpv+Fcp/z/ADf9+x/j&#10;R/wrlP8An+b/AL9j/Gj+2J/yL72H1eH8xD9qg/56x/8AfQo+1Qf89Y/++hU3/CuU/wCf5v8Av2P8&#10;aP8AhXKf8/zf9+x/jR/bE/5F97D6vD+Yh+1Qf89Y/wDvoUfaoP8AnrH/AN9Cpv8AhXKf8/zf9+x/&#10;jR/wrlP+f5v+/Y/xo/tif8i+9h9Xh/MQ/aoP+esf/fQo+1Qf89Y/++hU3/CuU/5/m/79j/Gj/hXK&#10;f8/zf9+x/jR/bE/5F97D6vD+Yh+1Qf8APWP/AL6FH2qD/nrH/wB9Cpv+Fcp/z/N/37H+NH/CuU/5&#10;/m/79j/Gj+2J/wAi+9h9Xh/MQ/aoP+esf/fQo+1Qf89Y/wDvoVN/wrlP+f5v+/Y/xo/4Vyn/AD/N&#10;/wB+x/jR/bE/5F97D6vD+Yh+1Qf89Y/++hR9qg/56x/99Cpv+Fcp/wA/zf8Afsf40f8ACuU/5/m/&#10;79j/ABo/tif8i+9h9Xh/MQ/aoP8AnrH/AN9Cj7VB/wA9Y/8AvoVN/wAK5T/n+b/v2P8AGj/hXKf8&#10;/wA3/fsf40f2xP8AkX3sPq8P5iH7VB/z1j/76FH2qD/nrH/30Km/4Vyn/P8AN/37H+NH/CuU/wCf&#10;5v8Av2P8aP7Yn/IvvYfV4fzEP2qD/nrH+YrwX9szxfd+GPhfpl3pl5LBPJrMUbG3uGRtphmPJU+q&#10;ivoD/hXEZ637AeojH+NfOf7dXgV7L4RaRJbzG4kOuQjYwC4Bt7g5zntXLiszlWoTpuCV13fka0qM&#10;YzTT1PkD/hdHib/oL6l/4MJP8aP+F0eJv+gvqX/gwk/xrlf+EZ1H/nkv/fwUf8IzqP8AzyX/AL+C&#10;vkrRPW9/sdPL8Y/Ek8bxyapqMkbgqyNfyEMD1BBPNc8PEUJP/IMtzxjp2z1ziof+EZ1H/nkv/fwU&#10;f8IzqP8AzyX/AL+Ci0Q9/sWP+Eig/wCgZb/p/hR/wkUH/QMt/wBP8Kr/APCM6j/zyX/v4KP+EZ1H&#10;/nkv/fwUWiHv9ix/wkUH/QMt/wBP8KP+Eig76bbgfh/hVf8A4RnUf+eS/wDfwUf8IzqP/PJf+/go&#10;tEPf7G/pvxV1rR7VbWxvLuytxysFtdvGik8n5RgDnOatH40eJsf8hfU/w1CT/GuW/wCEZ1H/AJ5L&#10;/wB/BR/wjOojnyl/7+CnaIe/2Keo3sup6hc3s7F5biV5ZGclmLMckk9Sck8+vNQU6WEwTPGy7WRi&#10;p78im1oZMKKKKBBTT1p1IRQAlNbrTqQ9KANrwJ/yO/h7/sI2/wD6NWv2kB4H0r8W/An/ACO/h7/s&#10;I2//AKNWv2lUfKK46+6Oer0GS/dFV5PuVZlXioGGAa5UYdChMKz7hea05l5qhcL1qxGPdL1rIvF5&#10;NbdynWsi7TmqRRg3idaw71Ov0ro7xMk1h3yYzWiYkc1erjNYV6nJrpb1OtYN6nWrQznL1OtYV6nW&#10;ujvk5NYd4mc1ohnO3i8mse7Xk1vXi8msa7XrWiAxLletZlwvNbFyvJrLuF61QGVOOapTDrWjOM5q&#10;hKtUBRmHB+lfpL/wTx/5ILc/9hq4/wDRcVfm7MODX6R/8E9Bj4C3P/YauP8A0XFWtP4gPpyiiiuk&#10;APSvxE/aF/5L78Sv+xm1P/0qkr9uz0r8RP2hf+S+/Er/ALGbU/8A0qkrCrsjaluzS+C2rNptrqoV&#10;N294/wCL2avSP+Epk/54L/31/wDWrh/gGitaa1nr5kX8mr1fyl/ur/3zX1eAV8ND+up8HmjX1yen&#10;b8kYI8UyZ4gX/vr/AOtXz/qX7PxutRuZoNXWK2lkZ40lgLFFJyMnIyRwM4Gfavp7yl/ur/3zQYhg&#10;/Kv/AHzXZKmp7nHRxU8Pd09LnhTaBp3h8Wen2FpFC8EEcU1wqgSXDgcu5Hc9e/U1tqNqAewqPxIk&#10;1v4rvPtlvJayeef3cyFHCjheDz0ANKLmI/8ALVf++q/Fswq+3xVSfdv7lovwR/efDODWAyjDUOqh&#10;G/q1zS/GT+4koqP7RF/z0X/voUfaIv8Anov/AH0K88+ouu5JRUf2iL/nov8A30KPtEX/AD0X/voU&#10;BddySio/tEX/AD0X/voUfaIv+ei/99CgLruOkUNGwIyCCCKwm8Mab4nstR069tYWupodtveMgMkD&#10;Kc5UkfmM81tm4jx/rFPtkGpPB0dxceLLf7HbSXRDkskUZfCHIZmA6ADnPQV6mWVfY4ynLpdL79P1&#10;PkOLcIsdkmKpJ6qDkvWPvL8Y/icF4b+BLaNr+n38+sLNFazpP5aQbS5VgwGc8A45P6V7x/wlLgZ8&#10;hc5/v/gO1b5iQMf3eMcEbehpPKX+6v8A3zX7NGmofCfwnXxM67Tqa2MD/hKZP+eC/wDfX/1qX/hK&#10;ZB/ywX/vr/61b3lL/dX/AL5oMS4Pyr+VVY57rsfNnxLuTeeNdRmIxu8sY3dMRqP6V9Uf8Euv+Su+&#10;LP8AsBn/ANKIq+X/AIt4HxB1YD/pl/6KSvqD/gl1/wAld8Wf9gM/+lEVfEVv95n6s/SsN/ukP8K/&#10;JH6W0UUVoAHpXLeJv+Qn/wAAH8zXUnpXLeJv+Qn/AMAH8zTQGRRRRVAFfP8A+2X/AMiJof8A2ER/&#10;6KevoCvn/wDbKJHgXQsdf7RH/op66cN/GicOO/3efofIVFeg+A/CulazojT3dt58olK7/MYYGAex&#10;HrXR/wDCvtBP/Lj/AORZP/iq+jufmVXNKNGbpyTuvT/M8bor1TxB4J0Wy0K9uILPbLHEzK3mucEA&#10;kHrXlY6imdmFxUMXFygnp3Ciuu+Heg2OuS3gvYfOVFRkG9hjOfQiu2/4V/oP/Pj/AORZP/iqVzmr&#10;5lRw9R05J3Xp/meN16f+zN/yW3w3/wBvP/pNLWr/AMK+0H/nx/8AIsv+NZ37NyhfjpoAA4V7oDnO&#10;B9mmAFZVX+7l6M7stxtPF148iejW/qfdVFFFfMH6UFFFFABRRRQAUUUUAFFFFABRRRQAUHpRRQBr&#10;6Qf3Ug/2q0lOKytKP7pv9+tEGvnMR/GkIsinqagByKeprnEWB0oqNWp+6gQtOU0zdShuaAH0UgOa&#10;WgAooooAKKKKACiiigAooooAKKKKACiiigAooooAKKKKACiiigAooooAKKKKACiiigAooooAKKKK&#10;ACiiigAooooAKKKKACiiigAooooAKKKKACiiigAooooAKKKKACiiigAooooAKKCcU0tQA7OKTdTa&#10;KAFJzSUUUAFFFFABRRRQAUUUUAFFGRRkUAFFGRSbqAFopN1G6gBaKTdRuoAWik3UbqAButJSMaTd&#10;QAp6UxqdupjGgBh61E/3jUpNQMeTQMhk61Vkq1IeDVWQ0CKc3Ws+461enbms+4b5qtIZnXPU1j3X&#10;Wtec5U1k3RxzVAjLaITXCoehYA1tAAHA6YAH4VgXtw9mqzKMsjdPatq0uY7yBJIzuQj8j6fWvi89&#10;qN14U+yv97/4BzVXd2JqD055FFFfNmRi+Ibm7txD5BZEP3mTr7D2q/pkksunwtOCsuOd3f0NW6Kh&#10;R95u4ra3Cij6cn3rNGv2q3bQlsAdJP4Sf8KpyS3BuxpUU1GVlBUgqecr3p1MYUUUfTrQAUVR1DV4&#10;LBTubfJj7qnv7+lULfxSjN+/heM9ipzxUOcU7Nk8yRrXdnFfReXOm5QcinwQpbRCOJdqCqSa/ZP/&#10;AMtin++pok8QWSjiYt/uKf8AClzQve4XW5o1DPcw2sJklZEX/a71iXXikcrbxHP96X+gFYtzdS3c&#10;m+VvMb1PIA+lZyrJfCS5pbFnVdWbUpu6wrwqnqfr71RoorjbcndmLdwooopCCiijGe2fb1oAfFE8&#10;8qRxoZJHYKqDqxPQV9DeCPDQ8K6BDaNg3T/vJ2Xu5HT6ADH4ZrlPhl4AOmhdW1KPbdMMwQtz5Y/v&#10;Eep7eg/T0ndX6tw1lEsLB4uurTktF2X+b/Bep6FCny+8xaKTdRur7o6xaKTdRuoAWik3UbqAFr84&#10;/wDgqT/yP3gf/sGTf+jRX6N7q/OT/gqTz498D/8AYMm/9GisqnwmlP4j4jooorkOkKKKKACv16/Y&#10;L/5NQ8Df9v3/AKXXNfkMOtfrv+wYcfso+Bvpff8ApdcVtS+IyqbH0BRSbqN1dRzi0o603dRuoA39&#10;H/48h9au1Q0Zv9CX61d3UAOrxD9q7/kTdI/6/wAf+i3r20tXiP7V3Pg7SP8Ar/H/AKLegmWx8v0U&#10;UUGIUUUUAFFFFABXg37U/wDzKH/X3L/7Tr3mvBv2p/8AmUP+vuX/ANp1E/hZrS+NHvPc0UdzRVmQ&#10;jdKbTm6U2gAooooAaetI3SlPWmv0oA+7fBv/ACJ+hf8AYPg/9FrWjIc1l+DjjwdoX/YPg/8ARa1o&#10;u1ButiGU9a831g/8TS8/66t/M16JK3BrzjWGzqt3/wBdG/rXn4z4V6gyk54NVZTwand+DVWU9a8t&#10;AirMcZqhOetXJjVGc1SEZ9y3Wsm5brWndNyayLo9apAZ103Wsi7brWncnrWRdt1rUDLu2yTWPdt1&#10;rTuW+U/Wsi7bBNND6mbct1rJum5rRum61k3T81oMz7o4JrLum61fupOTWXcvwfpVLcXU8/8Ai+c+&#10;GV/6+U/k1eNV7D8W2z4cX/r4X+Rrx6tDqp/CFFFFBoFFFFABRRRQAV90/wDBNj/kC+Pf+u9n/wCg&#10;y18LV90/8E2TjQ/HX/Xxaf8AoMta0vjRE/hZ9n0Um6jdXccotFJuo3UALRSbqN1AC0Um6jdQAtFJ&#10;uo3UALRSbqN1AC0Um6jdQAtFJuo3UALRSbqN1AC0Um6jdQAtFJuo3UALRSbqN1AC0Um6jdQAtFJu&#10;o3UALXy9/wAFEJ5bf4K6K8Ujxk+IYRlGwf8Aj2ua+oN2K+Zf+CgUVrN8GtGW7keGP+34CCvdvs9z&#10;7Htms6nwMuHxI/Or+0rz/n7m/wC/h/xo/tK8/wCfub/v4f8AGtT7Dov/AD+Sf5/4DR9h0X/n8k/z&#10;/wABrzLrsd9n3/Ey/wC0rz/n7m/7+H/Gj+0rz/n7m/7+H/GtT7Dov/P5J/n/AIDR9h0X/n8k/wA/&#10;8BouuwWff8TL/tK8/wCfub/v4f8AGj+0rz/n7m/7+H/GtT7Dov8Az+Sf5/4DR9h0X/n8k/z/AMBo&#10;uuwWff8AEy/7SvP+fub/AL+H/Gj+0rz/AJ+5v+/h/wAa1PsOi/8AP5J/n/gNH2HRf+fyT/P/AAGi&#10;67BZ9/xMv+0rz/n7m/7+H/Gj+07wc/a5v++z/jWp9h0X/n8k/wA/8BoNjouOLyXPt/8As0XXYLPv&#10;+JhuzM+WJOeSTySaKfOsaXEixEtFuOxj129v0xTK0M2FFFFAgoPSig9KAGE4paKKANrwN/yPHh7/&#10;ALCNv/6NWv2mA4P4V+LPgX/kefD3/YRt/wD0atftQv8AhXHiN0c9XoNcfKKgkWrL9arydDXMYlOU&#10;VRuE61oS9ap3FUSZFyvWsi7TrW3dDk1k3Q600NmFdJ1rEvE5NdDdLzWHejg/WtENHO3i/K31rBvU&#10;5NdJejrWDernNaIZzt8vWsG9TrXR3q9aw71etWgOcvF61jXSda37xetYt2Oa0QGHdJzWXdLya2bp&#10;eayrletWBkzryaoTCtOcc1nzrzVIChMOtfpD/wAE9R/xYa5/7DVx/wCi4q/OCYYzX6P/APBPb/kg&#10;tx/2Gbj/ANFxVtT3A+m6KKK6AA9K/EP9oX/kvnxK/wCxm1P/ANKpK/bw9K/ET9oX/kvvxK/7GbU/&#10;/SqSsK2yN6W7NL4L6nJp9tq4jh8zfJGSfwavSP8AhJJv+fZf1riPgF/x561/10i/k1esV9XgFfDQ&#10;/rqfBZo19cnp2/JHPf8ACSTf8+y/rV/QdRuNb13TtOW1G67uY7cbQScuwXjr61pfpXOeLviFqnw3&#10;v/DWq6QlvJex6rDOFuoy8bCL98UKggkN5YU8jAY4wea6K9RUKU6snok2YYHCzx+KpYWirynJRWtt&#10;2fpL40/sbxXcvp2t+G9L1nS4W8lbe/tEmIAJGVZgdp64Ir55+N/7Lnwju/DvjC+8LQX/AId1vRNN&#10;ur9IbeYvaXDQRs7oVcsR90j5So+vfxuX/gol4+mvvtcnhbwa04Oc/Y7vBP0+04z+FYHiv9t/xr4r&#10;0TxDYN4e8Mac+uWstnd3llaXAn8uUESbN87opYEgnb3Pfmv52wdHNaNapLE4iNSMp31i7qOui2s7&#10;8umq031Z/V+X5HmmClD2V4JW2qKzd1e8bO6tfom7+h8yeOPFn/CNWSrblGvpuIwwztXux/kP/rV5&#10;o3jbXGZj/aU3Jz1Ax7AAV3+teDLPXtRe8uri5LsMBY2UKo7AZU8d/wAfeqP/AArLS/8Anvef9/F/&#10;+Jr9BwWIy/D0UqivJ7txv8iM9y3iTMsZKeHnyUlpFKpbTu7JavzvbRHGf8Jrrn/QTm/76FH/AAmu&#10;uf8AQTm/76Fdn/wrLS/+e95/38X/AOJo/wCFZaX/AM97z/v4v/xNd/8AaGW/yL/wE+d/1b4o/wCf&#10;z/8ABrOOTxxrsbBv7RlODnBAIP4Yr1Hwb4pTxJpheQIt3CQsyqeD6NjsD6exH158fDLSyeJ7wf8A&#10;bRf/AImtHQvCVp4evPtdpcXAcqVKSMu1l9+O3avPx2Iy/EUmqatJbWjb5M+myDLuI8txilipKdKW&#10;kk6l7dmrrdeTV1p2P01+Dv7Lvwd0rTvDsmvWWoeJNdvrC2vZBfSlbaKSSFZAiom3I+bo+73Ne7eG&#10;U0uwtptB0vQtL0bSr9GtzBp1qsIAZSuTtHzdea+APDv7dXjTw5baNHH4a8KXlxpVpFZwXdxa3PmM&#10;kaBFZttwFLbQOdo+la9t/wAFEvH9peG5g8L+D45jn5hZXfH0H2rA/CvgMRRzWpiKVShiIwhGd2kn&#10;rDTR6avRrotbmWPyHNMbz+1vO6fxVFZO72VkkrW6X6HEy6/dQStHLaKrp8rDkbT0I/Smf8JJN/z7&#10;L+tReAvF9/4106/vtTEP20X0yu1uuxDkhxhc8YDhcZ/h966av6LpTVanGpHZq/3n8o4vDzweIqYa&#10;qveg3F+qdjnv+Ekm/wCfZf1o/wCEknPS1Un8a6Gg9K0scl12Pmn4l3LXnjXUZmGxm8vK/wDbNa+q&#10;f+CXX/JXfFn/AGAz/wClEVfMHxc/5KDq31i/9FJX0/8A8Euv+Su+LP8AsBn/ANKIq+Irf7zP1Z+l&#10;4b/dYf4V+R+ltFFFaAB6Vy3ib/kJ/wDAB/M11J6Vy3ib/kJ/8AH8zTQGRRRRVAFfP/7Zf/Ii6H/2&#10;ER/6KevoCvn/APbL/wCRE0P/ALCI/wDRT104b+NE4cb/ALvP0/yPn7wT4w07QtHa2unlV2lLgKue&#10;MAf0roP+FlaJ/em/74NeR0V9HY/NKuWUKs3Ule78z03XfH2laho95bwtKXmhZVynGcECvMh1GOTR&#10;RTOvDYWnhYuNPqdV4B8RWfh6S8a7LqsioF2rnpk/1rsv+FlaJ/fm/wC+DXkdFBzV8uo4io6k73fm&#10;etn4laJj703/AHwar/s2sr/HTw+R0LXR+bjrbSkV5ZXp/wCzN/yW3w3/ANvP/pNLWNZfu5eh35bg&#10;6eErx9nfVrf1Pu6iiivmD9ICiiigAooooAKKKKACiiigAoopk88dsu6R9o9BUTnGnFzm7JdWGw+i&#10;sqbXFU4jhGP7zcUxdcfIzGPwrwZZ/l8ZcvtL+ibX3mftInVaafkb6mrk97FaR+ZPIsK9ix6/h3rm&#10;IfEsUFpIVU+dn5FbgfWsO6upb2YySuZGPduw9q+ezDOKMZt0HzN/d8/8iJVEtjrZvGlrCxWOGSbH&#10;8WAoP8z+lNTx1bkjdayp/ukH/CuOor5x5tim73X3GXtJHpWna/ZaiwjilAkx9x/lP/160x0ryPOO&#10;RnI9Otdd4Y8UPI6Wd2xYtgRyHr7A16+DzZVZKnWVm+vT/gGkal9GdfRSA5pa+jNRQaWm04dKAFBx&#10;S7qbRQA/OaKZTt1AC0UA5ooAKKKKACiiigAooooAKKKKACiiigAooooAKKKKACiiigAooooAKKKK&#10;ACiiigAooooAKKKKACiiigAooooAKKKKACiiigAooooAKKKKACiiigAoopCcUALTS1BOaSgAoooo&#10;AKKKKACijIppOTQA7IpN1NLUm6gB+6kpm73pN1AEm5aTdTN1Jk0ASZFJuqOigCTdSb6bk0lAD99G&#10;/wB6ZRQOw/f70b/emUUBYfv96N/vTKKAsKzU3dSE5ooCw4t70xmoyKaWGKaAaX5qEt8xqQtULHJo&#10;bGRyNVWQ5qxIVFVZHFITKsxrPuDzV6dutZ9w3WrQihct1rHum5Natw4wayLtuTVIZjagC0LKOvWs&#10;/TdSk02UlDujJ+aPOF//AF1pXZzkViSriU46V8hxFhpOMMTD7Oj+ez+/Q5a8dpLodjYatb34Gx9r&#10;90YYP/16u15/VmLVLyBQFuJAo6KWyB+FfGRr90cyn3O361HNcR2675HSMDgFjjNce2s3rf8ALww9&#10;wQKqPI8z7pHMjerHNDrrog9obGra/wDaEMNuNsfRmPU/4CsYnPvRRXNKTk7sybb3Jre9uLQ5imZB&#10;6DpWhH4mu0UbhHJ7svP6YrJooUpLZjuzYbxRcn/lnGPz/wAaqT63e3WQ83lr6Ku0f/XqlRTc5Pdh&#10;zNgSSxJbdmiiioJCiiigAooooAKKD0OOtd54d+E9xrOlJd3N1/Z7S8pGIt529iRkY/wx68d2EwWI&#10;x03Tw8eZpX/pvQuMHN2RwdFeqwfBa3BHnatK47hIQv8AMmtzTfhdoGn8vA92/XNy+4fkMD8xXv0e&#10;F8xqP30orzf+VzZUJvc8d0XQNQ1+cRWVrJOc4LAYVfdm6CvXfBnw1tPD7Jd3hF3frgjAzHGe20dy&#10;PXtXYQQw2sSRQRLFGowFQAD9Kfur7bLOHMNgWqtV8813Wi9F+rOqFGMdXqP3UbqZuo3V9adA/dRu&#10;pm6jdQA/dRupm6jdQA/dRupm6jdQA/dX5zf8FSGz4/8ABH/YMn/9Giv0W3V+c/8AwVGP/FeeB/8A&#10;sGzf+jayqfCaU/iPiXIoyKWiuQ6RMijIpaKAEyK/Xj9g5sfso+B/+37/ANLrivyIr9df2EDj9lLw&#10;P/2/f+l1xW1L4jKpse/7qN1M3Ubq6jnH7qA3NM3UBuaAOg0dv9CH1q9urO0dv9CH1q7uFAEm6vEv&#10;2rDnwdpP/X//AO03r2ncK8T/AGq2X/hDtJ/6/wD/ANpvQTLY+YqKTcKNwoMRaKTcKNwoAWik3Cjc&#10;KAFrwf8AanPHhD/r7l/9p17vuFeD/tTHI8If9fcv/tOon8LNaXxo95zyaKQsuT9aNwqzICaSkZlp&#10;N6+9ADqKbvX3oLrjvQAE5pjGl3imMy0AfdXg5seDNC/68IP/AEWtaMj1leD2X/hDNC/68IP/AEWt&#10;aLuKDdbEMr8GvOdZbOq3f/XVv616DM3WvOtZfGq3f/XRv615+M+FeoMpu/BqnK/WrE0i7apyOteW&#10;g6FaaTmqU79asSvyaoXD5zViKN1J1rKupOtX7p+tZNy3WqQFC5brWPdtya0rp+tY92+DV2GZt23W&#10;se6frWndydayLp+TVIDNun61k3Lda0rp+tZNy3WtEMz7l+TWXcvyav3DdazLg5NWgRwPxab/AIpu&#10;P/r4X+Rrx7Ir174rn/imo/8Aruv8jXkVWdNP4RMijIpaKDQTIoyKWigBMijIpaKAEyK+6v8Agmyf&#10;+JH46/6+LT/0GWvhavuf/gm2caH46/6+LT/0GWtaXxoifwn2jRUe5aNy13HKSUVHuWjctAElFR7l&#10;o3LQBJRUe5aNy0ASUVHuWjctAElFR7lo3LQBJRUe5aNy0ASUVHuWjctAElFR7lo3LQBJRUe5aNy0&#10;ASUVHuWjctAElFR7lo3LQBJRUe5aNy0ASUVHuWjctAElfLP/AAUVP/FlNE/7GGD/ANJrmvqPeB71&#10;8y/8FANTfTPgzo0kaI5OvQLhu3+jXB/pWdT4GXD4kfnHkUZFbv8Awl9z/wA8of1/xo/4S+5/55Q/&#10;r/jXnXl2O60e5hZFGRW7/wAJfc/88of1/wAaP+Evuf8AnlD+v+NF5dgtHuYWRRkVu/8ACX3P/PKH&#10;9f8AGj/hL7n/AJ5Q/r/jReXYLR7mFkUZFbv/AAl9z/zyh/X/ABo/4S+5/wCeUP6/40Xl2C0e5hZF&#10;GRW7/wAJfc/88of1/wAaQ+L7kjHlQn8/8aLy7BaPcw8ijIp9xP8AabiSZgAzsWwvbPP9abVECZFG&#10;RS0UCEyKMilooAa3Wm5FPPQ0zpxQBu+Bf+R38Pf9hG3/APRq1+1H8P5V+K/gX/kd/D3/AGEbf/0a&#10;tftR/D+VcdfdHPV6COeBUMhqZugqGToa5UzErSVSnq9J3qlP3qxWMu471lXXJNbFx0rKueSaaGzH&#10;velYl6Otbt2OtYt2M5rVMVjn70daw70dfpXQ3q8msK9Xk1Q7HO3o5NYd6M5rob1etYd4vJrRDOdv&#10;ByaxbxeTW/eLwfrWLeDrWiAwrpckmsu5HWtm6XrWVcr1qgMicdaoTCtS4Ws+ZatAZ0o5r9Hf+Ce4&#10;x8B7n/sM3H/oEVfnNKvNfo1/wT54+BFz/wBhm4/9AirWn8QH0xRRRXSAHpX4h/tC/wDJfPiV/wBj&#10;Nqf/AKVSV+3h6V+In7Qv/JffiV/2M2p/+lUlYVtkb0t2aHwY1C4sbTVPIRW3yRk5Uk9G9K9J/t6/&#10;/wCeC/8Aftv8a4n4Bf8AHnrX/XSL+TV6xX1eAV8ND+up8FmjX1uenb8kc7/b1+f+WC/9+2/xrz34&#10;wa9MYtAN4qxRG9Kh+V+Zo3A6mvZK8T/ap/5E3Sf+v/t/1zetcXS9rQnTb3VjXJcU8HmVDEQjdwkn&#10;92p9Sfsw/tZ+BPhB8K7bw9rNjqUepR3M00sljao8c29shid4OQMD/gIwaj/ah/aw8C/GD4Wy+HtF&#10;0/UpdSe6hlimvrZI1gVSSxBDk5I+XH+0Tn1/OGz8b6vZQLEs4ljUYXzUDFR/Mj619FfCHwzZeM/A&#10;tpq2pCRruWSVX2PtGA5C8fQV+dLIsXOTjBpr1/4B++VOIuGqGIWZ1o1VUcua265vk1df15HlvjTw&#10;/d6/b2y2kqIIyWdHYhWyB6Z5H9a5L/hW+rf3rf8A77P+FfWX/CsNC/55Tf8Af00f8Kw0L/nlN/39&#10;Nexh8vzXDU1TpuFl/XY8rMeJ+EM0xEsViI1uZ22Vlpptdnyb/wAK31b+9b/99n/Cj/hW+rf3rf8A&#10;77P+FfWX/CsNC/55Tf8Af00f8Kw0L/nlN/39NdP1bOO8Dzf7X4J/lr/18z5NHw31bPDWxPvIf8K7&#10;Hwbol3oOnyRXMqMzPuRVJIX+XXrX0D/wrDQv+eU3/f00f8Kw0If8s5h/21NcuIy7NcVT9nUcLf15&#10;HqZbxRwjlWIWKw0a3Mk1qrrXyuj2/wDZu/a+8A/Cf4QaR4Z1ey1RNUtJJ2mktLRJI5S8rurZ3gk7&#10;Sq8jI2Y9KxP2sP2pPBPxn+Hdnoeg2eojUIdQS6+0XtukYjQJIDtIZjkkj9fx+bfjXoVr4D8Hx6lp&#10;QeO6N0kJMjb1IKtnj6ivn6/8aatqUBhkmCQtwwjQLu9iev4V5DyPFxkoTat6/wDAPTo8Q8NzrvM8&#10;PCq6l3JJ6Lm+/bU+j/g/r039g6ibWNZYW1GXDhSckKg7duMj613f9vX/APzwX/v23+NcN+zEf+Lb&#10;yk97+X/0FK9br9Hw1P2dGEF0SR/P2a4h4nH168lrKTf3u/6nO/29f/8APBf+/bf40f29fn/lgv8A&#10;37b/ABroqD0roseVddj5p+JVw91411GaUYdvL3AAjH7tcda+qf8Agl1/yV3xZ/2Az/6URV8wfFz/&#10;AJKDq31i/wDRSV9P/wDBLr/krviz/sBn/wBKIq+Irf7zP1Z+l4b/AHSH+FfkfpbRRRWgAelct4m/&#10;5Cf/AAAfzNdSelct4m/5Cf8AwAfzNNAZFFFFUAV8/wD7Zf8AyImh/wDYRH/op6+gK+f/ANsv/kRN&#10;D/7CI/8ART104b+NE4cb/u8/Q+QqKKK+kPigooooAKKKKACvT/2Zv+S2+G/+3n/0mlrzCvT/ANmb&#10;/ktvhv8A7ef/AEmlrKt/Cl6HRhv48PVfmfd1FFFfLn3YUUUUAFFFFABRRRQAUDqO9U7/AFFbQbBh&#10;5TyAe1ZMmpXEp/1xHsvGK+dxue4TBTdJ3lJbpdPVmcqiWhvXM4toWkbjsBXOXFy9zMZHOT0A9BRL&#10;dzTgLI7MB0qOvhs3zeWYyUad1BdO787duhzznzBRRRXzhmFFFFABRRRQAUZx04PvRRQB1sHjrybS&#10;FHtmlnC7Wdm2gkfnn1+pNSQePlLYmsiq+qPnH6Vx1H16V6qzPFq1p/gi+eR6jpusWurJm3mBPdOh&#10;H4VdHBryS3u5NPlSeOVo3j539se9eh+F/EUPiXSYryH5TkpIh6qw6j6dx7EV9Jl+YrFfu56TX4+n&#10;6m0Z82jNqikDZpa9o0CiiigApwam0UAPopoOKcDmgAooooAKKKKACiiigAooooAKKKKACiiigAoo&#10;ooAKKKKACiiigAooooAKKKKACiiigAooooAKKKKACiiigAooooAKKKKACiiigAooooAQmm0p5pKA&#10;CiiigAooJpu40ALupKQtTC1ADt1IWppOaQnFADt1NpC1ML0DsSUm6oy1JkUD0JC9IXpm6kLUBcfv&#10;5oZ/bJ9Kj8yk8ygVzw39tT4xeI/gf8D7vxR4Wlgi1VL+3gVruHzU2O2CCp+lfnx/w80+N3/P9ov/&#10;AIK1/wAa+zf+CmLZ/Zcv/wDsK2f/AKEa/ISvo8voU6lG84p6s5asmpaM+rv+Hmnxu/5/tF/8Fa/4&#10;0f8ADzT43f8AP9ov/grX/GvlGivT+q0P5F9xjzy7n1d/w8z+Nn/P9ov/AIK1/wAaP+Hmnxu/5/tF&#10;/wDBWv8AjXyjRR9VofyL7hc8+59Xf8PNPjd/z/aL/wCCtf8AGj/h5p8bv+f7Rf8AwVr/AI18o0Uf&#10;VaH8i+4Oefc+rv8Ah5n8bP8An+0X/wAFa/40n/DzL43f8/2i/wDgrX/GvlKij6rQ/kX3D559z6t/&#10;4eZfG3/n+0X/AMFa/wCNJ/w8x+Nn/P8AaL/4K1/xr5Too+q0P5F9wueXc+qz/wAFL/jYf+X7Rf8A&#10;wWr/AI00/wDBSz41n/l+0X/wVr/jXytRR9VofyL7g55dz6oP/BSj41HrfaPj/sGr/jTG/wCCkXxn&#10;b/l+0f8A8Fq/418tUUfVaH8i+4OeXc+oW/4KOfGZv+X7R/8AwWr/AI1C/wDwUU+MTnm+0f8ADTV/&#10;xr5koo+q0P5EHPLufSr/APBQj4vOfmvtJ/8ABev+NQv+398Wn63mk/8AgvX/ABr5woo+rUf5EHPL&#10;ufRD/t4fFaT715pf/gCv+NQn9ub4oFwzXWlMAc7TYjB9uDn8q+faKUsJh5pxlBNPyByk92fWQ/4K&#10;E+I+jeEtMDYwcXEmDj/69H/DwrxF/wBClpf/AIEyV8m0V4v+reU/8+F97/zM7H1l/wAPCvEX/Qpa&#10;X/4EyUf8PCvEX/QpaX/4EyV8m0Uf6t5T/wA+F97/AMwsfWX/AA8K8Rf9Cnpf/gRIa524/bs8eSeK&#10;4tTitdNi0xFCHSdjmNlxzl87t2eQe3pjOfm+itIcP5XTvy0Frprd/m/x3Cx9Zf8ADwrxF/0KWl/+&#10;BMlH/DwrxF/0KWl/+BMlfJtFZ/6t5T/z4X3v/MLH1l/w8K8Rf9Clpf8A4EyUf8PCvEX/AEKWl/8A&#10;gTJXybRR/q3lP/Phfe/8wsfWX/DwrxF/0KWl/wDgTJR/w8K8Rf8AQpaX/wCBMlfJtFH+reU/8+F9&#10;7/zCx9Zf8PCvEX/QpaX/AOBMlH/DwrxF/wBClpf/AIEyV8m0Uf6t5T/z4X3v/MLH1l/w8K8Rf9Cl&#10;pf8A4EyUf8PCvEPfwlpZ/wC3mWvk2ij/AFbyn/nwvvf+YWPqTUv+Cg3jctbvpGiaPp08LhzJOjXA&#10;YYwBgnHXnv8A43R/wU5+OHIGoaIeAD/xK17dAOa+TqK9TC5fhcFBww9NRT/rzLTcdmfWP/Dzn44f&#10;8/2i/wDgrX/Gj/h5z8cP+f7Rf/BWv+NfJ1Fdvs4diueXc+sf+HnPxw/5/tF/8Fa/40f8POfjh/z/&#10;AGi/+Ctf8a+TqKPZw7Bzy7n1j/w85+OH/P8AaL/4K1/xo/4ec/HD/n+0X/wVr/jXydRR7OHYOeXc&#10;+sf+HnPxw/5/tF/8Fa/40f8ADzn44f8AP9ov/grX/Gvk6ij2cOwc8u59Y/8ADzn44f8AP9ov/grX&#10;/Gj/AIec/HD/AJ/tF/8ABWv+NfJ1FHs4dg55dz6x/wCHnPxw/wCf7Rf/AAVr/jR/w85+OH/P9ov/&#10;AIK1/wAa+TqKPZw7Bzy7n1h/w86+OA/5ftF/8Fa/415j8W/2qPGfxw1KwvfF0el31zYQmCBorZod&#10;qk5P3HGefWvHaKTpQfQPaTWzOl/4TiX/AKBlj/5F/wDjlH/CcS/9Ayx/8i//AByuaopexp/yofta&#10;n8zOl/4TiX/oGWP/AJF/+OUf8JxL/wBAyx/8i/8Axyuaoo9jT/lQe1qfzM6UeN5M86ZY4/7bf/HK&#10;9o+Hn7fPxV+F3g3TvDHh2fSLXR7DzPIhew8xhvkaRyWZiTlnJ59cCvnKimqVNbRB1JveR9Y/8POf&#10;jh/z/aL/AOCtf8aP+HnPxw/5/tF/8Fa/418nUU/Zw7C55dz6x/4ec/HD/n+0X/wVr/jR/wAPOfjh&#10;/wA/2i/+Ctf8a+TqKPZw7Bzy7n1zB/wVJ+O1vF5aahoeM5/5Ba/41J/w9O+PH/QR0P8A8FS/418h&#10;UUezh2Dnn3Pr3/h6f8eB/wAxDQ//AAVL/jXO+Nv+Cifxj8fafBZ6xfaQ8MM3nIItOVMNgqO/o1fM&#10;lFHs4dg55Pqe1f8ADXnxC/5+dP8A/AIf40f8NefEL/n50/8A8Ah/jXitFHs4dieaXc9q/wCGvPiF&#10;/wA/On/+AQ/xo/4a8+IX/Pzp/wD4BD/GvFaKPZw7BzS7ntX/AA158Qv+fnT/APwCH+NH/DXnxC/5&#10;+dP/APAIf414rRR7OHYOaXc9q/4a8+If/Pzp/wD4BD/Gud8X/H7xT44+xf2sbGcWbM8O2HbhjjOd&#10;p56DrXm9FL2cH0GpSWzPaz+138QwcC50/wB/9DBx7ZJ+lJ/w158Qv+fnT/8AwCH+NeK0U/Zw7BzS&#10;7ntJ/a7+IR/5etP/APAMf40f8Nc/EP8A5+tP/wDAQf414tRR7OPYOaXc9p/4a5+If/P1p/8A4CD/&#10;ABo/4a5+If8Az9af/wCAg/xrxaij2cOwc0u57R/w1x8Qf+fnT/8AwCH+NIf2t/iCTxc6fn/ryH+N&#10;eMUUezh2FzS7n1fp/wDwU2+N+m2FvZwX+jLBBEsKD+zFPyqABk59AKlP/BT/AOOJ66hov/grX/Gv&#10;kuij2cOw+efc+sf+Hnnxwzkahouf+wYv+NZM3/BRL4w3EryNfaRuc5O3TV/xr5koqZUactJRTDnn&#10;3Ppdv+ChPxfP/L5pP/gvX/Goz/wUD+LrdbzScf8AYPX/ABr5sorP6rR/kQc8u59HN+378Wn/AOXz&#10;Sf8AwXr/AI1G37enxWfreaXn/sHr/jXzrRT+rUf5UHPLufQjft0/FN+t5pf/AIAL/jUD/tu/FB+t&#10;3pv/AIAr/jXgVFH1aj/Kh88u57q/7aHxKf71zpv/AIBD/GoH/bD+Isn3rnT/APwDH+NeI0U/q9H+&#10;VC559z2h/wBrf4gydbnT/wDwEH+NV3/aq8eyfeubE/8AboP8a8foo+r0v5UHPPuetP8AtPeOH+9P&#10;Y/8AgIP8agf9pLxm/Wezz/17D/GvLKKPq9L+VBzz7npjftD+MH6z2f8A4DCoz8ffFjHJntf/AAHF&#10;eb0U/YU/5R88u52WtfFnxDr9otveSW7RBgw2QhTkD/69Yf8Awkt9/fj/AO+ayaKPY0/5RqrUW0jW&#10;/wCElvv78f8A3zR/wkt9/fj/AO+ayaKfsaf8qH7Wp/Ma3/CS339+P/vmj/hJb7+/H/3zWTRR7Gn/&#10;ACoPa1P5jW/4SW+/vx/980f8JLff34/++ayaKPY0/wCVB7Wp/Ma3/CS3396P/vmvR/hJ+1L47+Ct&#10;vqcPhm5sIo9QeN5hc2glOUBxjPT7xryKihUaa1UROrUf2j6d/wCHi3xj/wCf7R//AAWr/jR/w8W+&#10;Mf8Az/aP/wCC1f8AGvmKir5I9hc8u59O/wDDxb4x/wDP9o//AILV/wAaP+Hi3xj/AOf7R/8AwWr/&#10;AI18xUUckewc8u59O/8ADxb4x/8AP9o//gtX/Gj/AIeLfGP/AJ/tH/8ABav+NfMVFHJHsHPLufTv&#10;/Dxb4x/8/wBo/wD4LV/xo/4eLfGP/n+0f/wWr/jXzFRRyR7Bzy7n07/w8W+Mf/P9o/8A4LV/xo/4&#10;eLfGP/n+0f8A8Fq/418xUUckewc8u59O/wDDxb4x/wDP9o//AILV/wAaP+Hi3xj/AOf7R/8AwWr/&#10;AI18xUUckewc8u59O/8ADxb4x/8AP9o//gtX/Gj/AIeLfGP/AJ/tH/8ABav+NfMVFHJHsHPLufTv&#10;/Dxb4x/8/wBo/wD4LV/xo/4eLfGP/n+0f/wWr/jXzFRRyR7Bzy7n07/w8W+Mf/P9o/8A4LV/xo/4&#10;eLfGP/n+0f8A8Fq/418xUUckewc8u59O/wDDxb4x/wDP9o//AILV/wAaP+Hi3xj/AOf7R/8AwWr/&#10;AI18xUUckewc8u59O/8ADxb4x/8AP9o//gtX/Gj/AIeLfGP/AJ/tH/8ABav+NfMVFHJHsHPLufTv&#10;/Dxb4x/8/wBo/wD4LV/xo/4eLfGP/n+0f/wWr/jXzFRRyR7Bzy7n07/w8W+Mf/P9o/8A4LV/xo/4&#10;eLfGP/n+0f8A8Fq/418xUUckewc8u59O/wDDxb4x/wDP9o//AILV/wAaP+Hi3xj/AOf7R/8AwWr/&#10;AI18xUUckewc8u59Oj/got8ZM/8AH9o//gtX/GuM+Kn7XnxE+Mvhy20XxHdafNYQXSXqC2sljYSB&#10;HQZYHptkb9PSvFaKTpwe6D2k+5rf8JLff34/++aP+Elvv78f/fNZNFT7Gn/Kiva1P5jW/wCElvv7&#10;8f8A3zR/wkt9/fj/AO+ayaKPY0/5UHtan8xrf8JLff34/wDvmj/hJb7+/H/3zWTRR7Gn/Kg9rU/m&#10;Nb/hJb7+/H/3zR/wkt9/fj/75rJoo9jT/lQe1qfzGt/wkt9/fj/75o/4SW+/vx/981k0Uexp/wAq&#10;D2tT+Y1v+Elvv78f/fNH/CS339+P/vmsmij2NP8AlQe1qfzGt/wkt9/fj/75o/4SW+/vx/8AfNZN&#10;FHsaf8qD2tT+Y1v+Elvv78f/AHzR/wAJLff34/8Avmsmij2NP+VB7Wp/Ma3/AAkl9/fj/wC+aP8A&#10;hI73+9H/AN81k0UvY0/5UHtan8xvab4z1LSdRtb6CSJZ7aVJoyUyAykEcd+RX0EP+Cj/AMZwo/07&#10;SMdf+QYvfPU5+lfL9NPWoeHpS3ihOpN7s+oj/wAFH/jP/wA/2j/+C1f8aa3/AAUe+Mx/5ftH/wDB&#10;av8AjXy/SHpU/VaH8iFzy7n06f8Agoz8ZD/y/aP/AOC1f8aif/gol8Ym/wCX7R//AAWr/jXzLQel&#10;H1aj/Ig55dz6Tf8A4KFfF9+t5pP/AIL1/wAagk/4KAfFt+t5pP8A4L1/xr5wpG60vq9H+RFc8u59&#10;EP8At6/FiT715pP/AIL1/wAarS/t0fFOTO670v8A8AV/xr5/ph70vq9JfZQ1OXc94l/bb+J0mc3O&#10;m/8AgCv+NVJP2zPiTJ96503/AMAx/jXh56U2l7Cl/KiueXc9nl/a++Ikh+a50/8A8Ax/jVWX9rDx&#10;9Jndc6f/AOAg/wAa8fYYphpexp/yjUpdz1iX9qPx0/3p7H/wEH+NVZP2lfGsnWezz/17D/GvLiKY&#10;aXsofyopSfc9Kk/aJ8ZP96ez/wDAYf41A/x/8WP96az/APAYV50RwaYBil7OHYfM+56E/wAdfFT/&#10;APLW1/78CoG+Nvid/vSWv/fgVwtMIxS9nDsVdncP8Z/Ep/5aW59vIFfXv7Kf/BSzSvgP8MZvDXiL&#10;wnqOu376jLefa7KaOKPYyIAuG5yCpP418FGmkYo5IroNNn6t/wDD5Xwb/wBE71z/AMDYP8KP+Hyn&#10;g3/oneuf+BsP+FflHRT5UPmZ+rY/4LL+Dc/8k71z/wADYP8ACvgX4lfHOw8dfEbxV4kg025tYNZ1&#10;W61GOCSQM0azTPIFJHcBwD9DXj2BSbaiVOMtyoza2PcPAX7RNv4KivE/sua4+0srfeHG3P8AjXV/&#10;8NgW/wD0A7j/AL7WvmPZ7Ubcdq7adepSioQeiPPrYOhXm6lRas+nD+2Bb4/5Adx/38Wua+IH7Quj&#10;/ETQP7Mv9Hu4VEglimR1BRwDggdxyRj+teEUVbxVVqzf4EQwFCnJSirNeZvJqlh5q72uPL74jXdj&#10;/vqvafC37Tul+ENBtNIsNCuRa2ykAvKpZiSSSSO5Ykn69hXzxRURr1IaxZ0VsPCukqmqR9Of8Ng2&#10;/wD0BLj/AL+L/jR/w2Db/wDQEuP+/i/418x0Vp9brd/wOT+zcN/L+J9Of8Ng2/8A0BLj/v4v+NH/&#10;AA2Db/8AQEuP+/i/418x0UfW63f8A/s3Dfy/ifTn/DYNv/0BLj/v4v8AjR/w2Db/APQDuD7b1/xr&#10;5joo+t1u/wCAf2bhv5fxPoDxp+0lpPjnw9daRqOi3SQzYYSROoZGHIYfTpjuK8d/tOxMpA+0+WW7&#10;xrnHbjd19s1g0VnKvUnrJnXRoQoLlp6I9+8D/tH6T4D8Ow6TYaJcyRIS7zSOu+RyeScfl9APx3v+&#10;GwLf/oB3H/fxa+Y6KtYqqlZP8Dnll+Hm3KS1fmfTn/DYFv8A9AO4/wC/i0D9sG3BH/EjuP8Avta+&#10;Y6Kf1ut3/An+zcN/L+J6v4s+M9t4n1+61L+zpovP2fJuHGEC/wDsteu/skfto6N+zj4y1fW9T8OX&#10;+rxXtgbNY7WdEZW8xHDHd2wuPrXyVgUYFee4KUnN7s9OEuSCpx2Wh+r3/D5bwb/0TzXP/A2D/Cj/&#10;AIfLeDf+iea5/wCBsH+FflFs9qNvtT5UHMfq6P8Agsv4Nz/yTvXPwvIP8KyNV/4K9+D9QuRKPh/r&#10;aYXZ813BX5dbaNtFkHMfpx/w9s8I/wDQha1/4FxUv/D2vwl/0IWt/wDgXFX5j9KKLIOZn6cf8Pa/&#10;CXbwFrWfe7hrzr42/wDBRXwz8WvD9hp0HhPV9Oa1uftBeSaKQH5GXbxj+9mvgyitINwkpR3RnUiq&#10;sXCWzPo3/hpjQf8AoFah/wCOf/FUf8NMaD/0CtQ/8c/+Kr5yorr+t1e/4Hn/ANn0O34n0b/w0xoX&#10;/QK1D/xz/wCKpR+0xoR/5hWof+Of/FV8405elH1ur3/AP7PodvxPo3/hpfQv+gVqH/jn/wAVR/w0&#10;voX/AECtQ/8AHP8A4qvnOij63V7/AIB/Z9Dt+J9G/wDDSuh/9ArUP/HP/iq6v4W/tleH/h5480zx&#10;BNoGp3qWXm7rdHjRm3RNH1ycfez718kjpQelKWJqSVmxxwNGElJLVeZ+m/8Aw9n8JEf8iFrX/gXD&#10;R/w9l8JH/mQta/8AAuGvzJWnr1rk5UehzM/TQf8ABWTwln/kQta/8C4ad/w9j8Kf9CHrX/gXD/hX&#10;5l04Gq5UJzkfpl/w9h8KH/mRda/8C4acP+Cr/hT/AKEXWv8AwLhr8zV6U9elHJEXPI/S/wD4eveE&#10;z18Caxj/AK+4a3fAv/BS/wAPePvGmieG7LwPq8d3q17FZRyNdRbVMjhd7Y5wM5P0r8tQeK9I/Zz1&#10;mLw/8dvA97K5jSPVYF3/AN3edgJ9stWOJ/dUKlSC1SbXyTJdSVj9pWlaVy7cs3JOc/rSVT03Uo9S&#10;iDKAJBktGOoPuParlfgHNz+83e5ne+oUUhIUZJAA7k4ArGk8TwpdFAhaBTgsp5z9O4qZSUdxNpbm&#10;1RVCLXLKX/lsB7MNuKbNrtlFn96H9lBNLnjvcLruaJ6dQPc02ORZVLKwZSf4fWuV1LxBLdoUjVoY&#10;uhOeWH19KoW93PatuhlZT6A8Vk6yT0Ic0d3QenPFckniS9QYLIx9WWo5tdvZs5mKg/3VFP20Q50d&#10;LqGqQWCfOd0nZAfm/wDrCq2na/DeqFmPkyZ6dFPpiuUZizncSWPOW70Vj7aV7onnZ6BkFQeqnvTJ&#10;ZkgXdI6xr6scVwqXEkQwkrr7K2Ka8jSnLsWP+0c1ft/IfOa+s64LxTBASsR+83c/4V4P+0t+0R46&#10;/Z68L6TqPg67s4Vvr1re6S8tVmDHYWTAOMEbW5+melewV8b/APBQvxRELXwj4dRt1wzzajKn91cC&#10;ND+OZf8Avk17nDsZVs1oq197+ln/AMAhSd7mAP8Agpx8bx/y/aL/AOCtf8aUf8FOvjgP+X7Rf/BW&#10;v+NfJtFfu/1Wh/IvuNeeXc+sv+Hnfxw/5/tF/wDBWv8AjR/w87+OH/P9ov8A4K1/xr5NopfVKH8i&#10;Dnl3PrL/AIed/HD/AJ/tF/8ABWv+NH/Dzv44f8/2i/8AgrX/ABr5Noo+qUP5EHPLufWQ/wCCnfxx&#10;yMX2i599LX/Gu9+Af/BQr4vfEH41eCPDOr3mkvpWq6tb2dysOnKrGN3AIBzwcE818IV6z+yX/wAn&#10;M/DD/sYLT/0YtZ1MLQUJNQWzGpyvufvEDmimg06vjjvCiiigAooooAKKKKACiiigAooooAKKKKAC&#10;iiigAooooAKKKKACiiigAooooAKKKKACiiigAooooAKKKKACiiigAooooAKaTmhjSUAFFFFABQTi&#10;kJppNACk0wmkJptADt1NoJxUbNQVYcWpheiml8UBcdTS2KYXzTC1AiQyU0vUZfFMMmaBEpekL81A&#10;XpC9GoE5kpplqAvSeZTsM+Xf+Clr5/Zfv/8AsKWf/oRr8iq/W/8A4KUNn9mG/wD+wpZ/+hGvyQr6&#10;nLP4Hzf6HDV+IKKKK9Yy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kbrS0jVICUUUUgGHrSH&#10;oac3WkoAYOlB6Up601ulJlDT0ptPprdaljQw9aYetPbrTW61JQxqYRipDTGFSxojPemEYqRqYwwa&#10;RQwimt1qQ9KjbpUlCUhGaWik0UmMopxGaaRipGNIxSU+kIzQA2inbaTbQAlFLg0lABRRRQAUUUUA&#10;FFFFABRRRQAUUUUAFFFFABRRRQAUUUUAFFFFABRRRQAUUUUAFFFFABRRRQAUUuDSgUANp4GKKKAC&#10;gdaKcooAWiik7j600IWnDtQelA6VRI+lWmDvT1poB69KcOtMHWnjrTIHg4p6MUYMpKsDkEHBBqMd&#10;afVEmgmu6kjAi/u0OMfLM3T86k/t/VP+gnef9/2/xrNHSnL0pcseyA0f7e1Q9dQuiP8Aru3+NA1v&#10;UT/y/XX/AH9b/Gs8dafVckexBfGt6j/z/XX/AH9b/Gl/tzUf+f66/wC/rf41QU4paahHsBoDW9R/&#10;5/rr/v63+NH9t6j/AM/11/39b/GqKmlquSPYkvjW9RP/AC/XX/f1v8aP7b1H/n+u/wDv63+NUl6U&#10;tHJHsBc/tvUf+f66/wC/rf40o1rUf+f66/7+t/jVKijlj2QF/wDtrUf+f66/7+t/jS/2xqP/AD/X&#10;X/f1v8aog5oo5Y9kIunWtQI/4/rr/v63+NV7i5nupA88rzuBjfISSB+NRUVailqkMKKKKoAooooA&#10;KKKKACvWf2S/+Tmvhh/2MFn/AOjFryavWf2S/wDk5r4Yf9jBZ/8Aoxayrfw5ej/IFuj936UGkor4&#10;Q9IfRSKaWgAooooAKKKKACiiigAooooAKKKKACiiigAooooAKKKKACiiigAooooAKKKKACiiigAo&#10;oooAKKKKACiiigAoopGoAQ80lFFABRRSN1oAQ96YxzSsaY3WgBKRmxQTUbGgoC3akzjr1oJwKjZq&#10;AuKz1GWpGao2agkcz4phbNMZ8VGz07APL4pjSVG0mKjZ6YEpkpplqAyUwyNQMsGSm+Z7VXMlNMtA&#10;jk/i58J/D3xr8HyeGPE0c8ulyTRzstrN5Tb0JI+b05rw/wD4dv8AwW/58dY/8GTf4V9N+fTDNW8K&#10;1WmrQk0hOMXuj5m/4dwfBj/nx1j/AMGTf4Uf8O4fgx/z46x/4Mm/wr6Y82gy1f1mv/OxckOx8zf8&#10;O4fgx/z46x/4Mm/wo/4dw/Bj/nx1j/wZN/hX0x51J59H1mt/Ow5Idj5n/wCHcPwX/wCfHWP/AAZN&#10;/hR/w7h+C/8Az46x/wCDJv8ACvpjz6POo+s1v52HJHsfMx/4JxfBj/nx1j/wZN/hR/w7i+DH/Pjr&#10;H/gyb/CvphpaTzKPrNf+dhyR7HzR/wAO4vgx/wA+Osf+DJv8Ka3/AATk+DI/5cdY/wDBk3+FfTPm&#10;UwyYprE1v52Lkj2PmY/8E5vg0P8Alx1j/wAGTf4Uw/8ABOj4Nj/lx1j/AMGTf4V9MtLUUktH1mv/&#10;ADsapx7HzS//AATr+DYA/wBB1j/wZN/hUD/8E7/g6vSz1bP/AGEm/wAK+mXl+Wq8kmaFia/87D2c&#10;ex8zv/wT1+EC/wDLnq3/AIMG/wAKrSf8E/PhEvSz1bH/AGEG/wAK+mJZMZqlM+M1X1mt/Ow5Idj5&#10;qk/YE+Ey5xZ6tj/sIN/hVSb9g34Up0s9Ux/2EG/wr6SmkzVC4frVfWa387Dkh2Pm6f8AYY+FiZ22&#10;eqf+Bx/wqhP+xH8MU+7bal/4HH/Cvo64brWXdHrVfWK387H7OHY+dp/2MfhtGflttSx/1+n/AArP&#10;uP2Pvh1Hnbbah/4GH/CvoO6OM1k3fc0/rFb+Zh7OHY8Bn/ZL+H8Z+W21D/wLP+FZ9x+yt4FjziC+&#10;x/19n/Cvd7odayboZzVrEVf5mHs4djw6f9mTwTGflgvv/Ak/4VQn/Zw8GpnEF5/4En/Cvarlc5rL&#10;uUzmq9vV/mYezh2PG5v2evCKHiC6x/18n/CqkvwE8KKeI7r/AL/n/CvXLiPrWdOnJq/b1P5g9nHs&#10;eUy/A3wwv3Yrr/v+aqyfBTw0n/LK4/7/AJr1KaLrVKWGmq1T+YOSHY80b4NeHB/yyuP+/pqFvg94&#10;eX/llcf9/TXo8kVV3ip+2qfzB7OPY87b4Q+Hx/yyuP8Av6ajPwk0Ef8ALK4/7+mvQ3hqJoaPb1P5&#10;mHs4djgD8JtB/wCeVx/39pp+E+hj/llcf9/a74w00wUe3qfzMPZx7HBf8Ko0L/nlcf8Af6k/4VTo&#10;X/PKf/v8a73yaTyM0/b1P5mHs49jgj8KtDz/AKq4/wC/tH/CqtD/AOeVx/39rvPIo8ij21T+YPZx&#10;7HB/8Kq0P/nlcf8Af2j/AIVVof8AzyuP+/td55FHkUe3qfzB7OPY4P8A4VVof/PK4/7+0f8ACqtD&#10;/wCeVx/39rvPIo8ij29T+YPZx7HB/wDCqtD/AOeVx/39o/4VVof/ADyuP+/td55FHkUe3qfzB7OP&#10;Y4P/AIVVof8AzyuP+/tH/CqtD/55XH/f2u88ijyKPb1P5g9nHscH/wAKq0P/AJ5XH/f2j/hVWh/8&#10;8rj/AL+13nkUeRR7ep/MHs49jg/+FVaH/wA8rj/v7R/wqrQ/+eVx/wB/a7zyKPIo9vU/mD2cexwf&#10;/CqtD/55XH/f2j/hVWh/88rj/v7XeeRR5FHt6n8wezj2OD/4VVof/PK4/wC/tH/CqtD/AOeVx/39&#10;rvPIo8ij29T+YPZx7HB/8Kq0P/nlcf8Af2j/AIVVof8AzyuP+/td55FHkUe3qfzB7OPY4P8A4VVo&#10;f/PK4/7+0f8ACqtD/wCeVx/39rvPIo8ij21T+YPZx7HCD4VaH/zyuP8Av6aP+FU6F/zym/7/ABru&#10;/IpRBij21T+Zh7OPY4T/AIVRoX/PK4/7/Uv/AAqfQv8Anlcf9/a7vyc04QYpe2qfzB7OPY4UfCbQ&#10;SP8AVXH/AH9NOX4R6Cf+WVx/39Nd2sNPWGn7ep/Mw9nHscKvwf8AD5/5ZXH/AH9NTJ8G/Drf8srj&#10;/v6a7pIsCpo4s0vbVP5mHs49jhU+C/hw/wDLK4/7/GrEfwQ8NN/yyuP+/wCf8K7yOKrUMXSj21T+&#10;Yfs49jg4vgR4XfrFdH/tuf8ACrcXwA8Jt1gus/8AXc/4V38UeKvW8fSp9vU/mYvZw7Hn8P7OvhCT&#10;G6C8/wDAk/4Vfh/Zq8FvjdBef+BJ/wAK9Eto8YrUtl6VLr1f5mHs4djzaD9l7wNJjMF9n/r5P+Fa&#10;EH7KHgKTGYL7/wACz/hXp1qvIrWtucVLr1f5mHs4djyqD9kT4evjdbah/wCBZ/wrQg/Y3+HEn3rb&#10;UP8AwNP+Fes245Fa9qelR9Yq/wAzD2cOx4/B+xZ8NH62upH/ALfT/hV+H9iD4YOPms9S/wDA4/4V&#10;7PanGK1Lc5FJ4it/Mw9nDseHxfsLfCt+tnqmf+v9v8KtR/sHfCkj5rPVP/Bg3+Fe627YxV6N+Kh4&#10;mt/Oxckex4Gn7BPwmP8Ay56p/wCDBv8ACpR+wN8JT/y6ap/4MG/wr3+N6sI9L6xW/nYKnHsfPX/D&#10;Anwl/wCfPVv/AAYN/hSH9gX4Sj/lz1b/AMGDf4V9EeZims+TS+s1v52Lkj2PnR/2CfhOp/489W/8&#10;GDf4VBJ+wf8AClelnqmf+wg3+FfRcr81Vmk61SxNb+dj9nDsfOsn7C3wsU/8eeqf+Bzf4VVm/Ye+&#10;FyZ22mqf+Bx/wr6HleqNw/Wq+sVv5mP2cOx88TfsUfDNM/6NqX/gcf8ACqM37Gfw2Tpbal/4Gn/C&#10;voK5frWZcNzTWIrfzMPZw7Hgc/7H3w6TO221D/wMP+FUJv2Svh9H0ttQ/wDAs/4V7xdHGayrk9ap&#10;Yir/ADMOSPY8Om/ZU8BJ92C+/wDAs/4VRm/Zg8Dp0gvv/As/4V7ZcHrWZcdfwqlXq/zMOSPY8al/&#10;Zq8FJ0gvP/Ak/wCFU5v2dPBqHiC8x/18n/CvYJ+tZ9wvWq9vV/mYezj2PI5f2ffCK9ILwf8Abc/4&#10;VWk+AnhRPuxXX/f8/wCFeqzL1qlKKr29T+Zh7OPY8uk+BfhdT/qrr/v+f8KryfBHwyp/1V1/3/P+&#10;FemypVWVOtP21T+YPZx7Hmr/AAW8NA/6q4/7/n/Co2+DXhwdIrj/AL+mvRXTNV3jp+2qfzByR7Hn&#10;rfB3w8P+WVx/39NRt8IdAH/LK4/7+mvQWSomjzR7ap/Mw9nHsefn4S6CP+WVx/39NNPwm0H/AJ5X&#10;H/f0135ipjQ0/bVP5mHs4djgT8KNB/55XH/f2m/8Ko0P/nlcf9/TXemGmGGj21T+Zh7OHY4P/hVW&#10;h/8APK4/7+0n/CqtD/553H/f013hhpPKp+2qfzD5I9jhP+FWaH/cm/7/ABpf+FV6H/zym/7+mu58&#10;qkMOaPbVP5g5I9jhv+FWaJ/zzn/7+mj/AIVXon/PK4/7+mu48ql8qj21T+YXs4djhv8AhVeif88r&#10;j/v6aP8AhVeif88rj/v6a7nyqPKo9tU/mD2cOxw3/Cq9E/55XH/f00f8Kr0T/nlcf9/TXc+VR5VH&#10;tqn8wezh2OG/4VXon/PK4/7+mj/hVeif88rj/v6a7nyqPKo9tU/mD2cOxw3/AAqvRP8Anlcf9/TR&#10;/wAKr0T/AJ5XH/f013PlUeVR7ap/MHs4djhv+FV6J/zyuP8Av6aP+FV6J/zyuP8Av6a7nyqPKo9t&#10;U/mD2cOxw3/Cq9E/55XH/f00f8Kr0T/nlcf9/TXc+VR5VHtqn8wezh2OG/4VXon/ADyuP+/po/4V&#10;Xon/ADyuP+/prufKo8qj21T+YPZw7HDf8Kr0T/nlcf8Af00f8Kr0T/nlcf8Af013PlUeVR7ap/MH&#10;s4djhv8AhVeif88rj/v6aP8AhVeif88rj/v6a7nyqPKo9tU/mD2cOxww+Fmif88pv+/po/4VXon/&#10;ADzm/wC/pruRDS+VR7ap/Mw9nHscL/wqrRP+eU3/AH9NPHwp0P8A55Tf9/a7nyKcIaPbVP5mHs49&#10;jhx8KNCP/LK4/wC/pp4+Eugn/llcf9/TXcLDUqw0vb1P5g5I9jhV+EPh8/8ALK4/7+mpk+Dvh0/8&#10;srj/AL+mu5SKpo4qXtqn8zD2cexw6fBfw4esVx/3+NWIvgj4af8A5ZXGP+u5/wAK7uKLircMdHtq&#10;n8wezj2OEi+BHhdx/qrr/v8An/CrkX7P/hNusF1n/ruf8K72GPFaFunSp9vU/mYezj2PP4P2dfCE&#10;mN0F5/4En/CtCD9mnwW4+aC8/wDAk/4V6JbR8CtS2XpUuvV/mYezj2PNoP2W/A0mN1vff+BZ/wAK&#10;0IP2T/AL43W19z/09n/CvT7VeBWtajpUe3q/zMOSPY8rg/ZB+HkmN1tqH/gaf8K0YP2NPhvJ9621&#10;D/wNP+FetWnate1PSp+sVf5mHs4djx6D9if4ZOObXUs/9fx/wq/B+w38LpPvWeqf+Bx/wr2i2PAr&#10;Utm4FT9YrfzMPZw7HiEX7CPwqbrZ6p/4Ht/hVuL9gj4TP1s9Uz/2EG/wr3e3bir0D9Kn6zW/nYnC&#10;PY8Ei/YA+Ebjmz1b/wAGDf4Vaj/4J8fCFh/x56t/4MG/wr6AhfNXIpKn6zW/nY/Zx7Hzwn/BPX4Q&#10;N/y56t/4MG/wp/8Aw7x+D3/Pnq3/AIMm/wAK+i1kxUolyKn6zW/nZPJHsfNx/wCCePwe/wCfPVv/&#10;AAZN/hTW/wCCeXweH/Ljq3/gyb/CvpIy0jycCn9ZrfzsfJHsfNDf8E9fhAP+XPVv/Bg3+FRP/wAE&#10;+vhCvSz1b/wYN/hX0q75NVpn5p/Wa387HyR7HzTL+wB8JFziz1b/AMGDf4VUk/YH+E6/8uerf+DB&#10;v8K+lZn61Qnbmn9YrfzsOSPY+bJv2D/hSmdtnqn/AIHN/hVCf9hv4XR5xaaoP+34/wCFfSdy3Wsq&#10;5brVKvV/mY+SPY+crj9iX4Ypnbbal/4HH/Cs2f8AYw+GydLXUv8AwNb/AAr6Kuj1rJuuc/Sq9vV/&#10;mYckex89XH7Hnw6Qnbbah/4GH/Cs64/ZI+HydLbUP/As/wCFe/3I61k3Q5NV7ar/ADByx7Hgtx+y&#10;n4CTO22vv/As/wCFZ8/7LvgdM4gvsf8AX2f8K90uV61l3K9ar2tT+Zj5V2PD5v2aPBSdILz/AMCT&#10;/hVKX9nHwcn3YLz/AMCT/hXtNxH1rNnjqvaz/mYcq7Hjsv7PPhFekF5n/r5P+FVZPgB4UX/lhdf9&#10;/wA165PHzVOaKq9pPuHKux5Q/wABvCy8CK6x/wBdz/hUD/AnwuP+WV1/3/P+FepyRVWki5o9pPuO&#10;yPMG+Bvhkf8ALK6/7/n/AAqJvgh4ZH/LK6/7/mvTni5qJoaPaS7hZHmh+CXhr/nldf8Af80w/BPw&#10;1/zyuv8Av+a9KMOaaYaftJdwsjzf/hSvhr/nlcf9/j/hR/wpXw5/zzuv+/5r0Yw4o8mnzy7hZHnH&#10;/ClvDn/PK4/7/mk/4Ur4c/55XH/f8/4V6P5FJ5VHtJdxWR5z/wAKV8Of88rj/v8An/Cj/hSvhz/n&#10;lcf9/wA/4V6N5VHlUc8u47I85/4Ur4c/55XH/f8AP+FH/ClfDn/PK4/7/n/CvRvJo8ijnl3CyPOf&#10;+FK+HP8Anlcf9/z/AIUf8KV8Of8APK4/7/n/AAr0byKPIo55dwsjzn/hSvhz/nlcf9/z/hR/wpXw&#10;5/zzuP8Av+f8K9G8ijyqXPLuFkec/wDCl/Dn/PK5/wC/5/wo/wCFL+HP+eVz/wB/z/hXo3lUeTR7&#10;SXcXKjzn/hS/hz/nlc/9/wA/4Uf8KX8Of88rn/v+f8K9F8mjyaOefcOVHnX/AApfw5/zyuf+/wCf&#10;8KP+FL+HP+eVz/3/AD/hXovk0eTRzz7hyo86/wCFL+HP+eVz/wB/z/hR/wAKX8Of88rn/v8An/Cv&#10;RfJo8mjnn3DlR51/wpfw5/zyuf8Av+f8KP8AhS/hz/nlc/8Af8/4V6L5NHk0c8u4cqPOv+FL+HP+&#10;eVz/AN/z/hR/wpfw5/zyuP8Av+f8K9F8mjyaOefcOVHnX/ClfDn/ADzuP+/5/wAKP+FLeHP+eVx/&#10;3/P+Fei+VR5VPnl3HZHnf/ClvDX/ADyuP+/5o/4Ut4a/55XH/f8ANeieVR5VHPLuFked/wDClfDX&#10;/PK4/wC/5pw+Cnho/wDLK4/7/mvRPKpfKo55dwsjzsfBPw1/zyuv+/5p4+CPho/8srr/AL/mvQhF&#10;iniOj2ku4WR58vwO8MH/AJZXX/f8/wCFSL8DfC//ADyuv+/5/wAK9BWOpVjqfaT7hZHn6fAjwqf+&#10;WF1/3/P+FTp8A/CZ/wCWF1/3/P8AhXoCJViNaPaT7i5V2PP4/wBn3wi3WC6x/wBfJ/wq3F+zv4Pb&#10;/lhef+BJ/wAK9AhGMVchFHtJ/wAzDlXY8+h/Zv8ABj/egvP/AAJP+FXIf2Z/A7jmC8/8CT/hXocF&#10;aNvxip9rP+ZhyrsedQfsu+BHGTBff+BZ/wAKvQ/sqeAZOsF9n/r7P+Fek256Vp2z9Kl1an8wcq7H&#10;mcH7JXw9f71tqH/gWf8ACr8H7IHw5frbahn/AK/D/hXqNtJjFalvJnFT7ap/Mxcsex5TD+xr8NX6&#10;22oZ/wCv0/4Vfh/Yr+GT43Wupf8Agcf8K9atpOlaltLgVPt6v8zDkj2PIIP2Ifha/wB6z1LP/X8f&#10;8KvQ/sLfCp8Zs9Uz/wBf7f4V7NbTcVpW82BSder/ADMOSPY8Ui/YO+E7dbPVM/8AYQb/AAq3F+wN&#10;8JG+9Z6t/wCDBv8ACvcbebpWhDNU+3rfzMXJHseExf8ABP8A+ET/APLnq3/gwb/CrMf/AAT4+D7f&#10;es9W/wDBi3+Fe+QTcCr0MtT9YrfzsPZx7Hz7H/wTx+Drf8uerf8Agyb/AAqzH/wTs+DRHNjrH/gy&#10;b/CvoaKWrcU1L6zW/nYvZx7Hzqn/AATm+DLf8uOsf+DJv8KmT/gnB8F2H/HjrH/gyb/Cvo+OXAqz&#10;FJU/Wa387Dkj2Pm2P/gm98Fj/wAuOsf+DJv8KlH/AATa+Cx/5cdY/wDBk3+FfTEctWI5KX1mv/Ox&#10;ckex8xp/wTX+Ch/5cda/8GTf4VKP+CafwTP/AC461/4Mm/wr6dRqnR8UfWq/87Dkj2Pl4f8ABNH4&#10;Jn/lx1r/AMGTf4U7/h2d8Ez/AMuOtf8Ag0b/AAr6lVqkVsVP1qv/ADsOSPY+WB/wTN+CX/PjrX/g&#10;0b/CpF/4Jl/BEj/jx1r/AMGjf/E19Tg1IjUfWq/87K5IvofKo/4JlfBHP/HjrX/g0b/Cnf8ADsj4&#10;Hn/lx1r/AMGjf4V9WA5py9KPrVf+di9nHsfKQ/4JjfA//nx1r/waN/hW94H/AOCevwh+H3i/RvE2&#10;kWerLqek3Md7bNNqLOokQggkY5GQOK+klNOXpQ8TXas5sOSPYWiiiuYoUGnUynDpQAtFFFABRRRQ&#10;AUUUUAFFFFABRRRQAUUUUAFFFFABRRRQAUUUUAFFFFABRRRQAUUUUAFFFFABRRRQAUUUUAFNPWnH&#10;imUAFFFFAATTDxTm601ulADSaZSnmms2KBoYzYpucc+tKeaYzdqBsazVGzYpWNQuec0EiM1Rs9DN&#10;ULvTQCs+KiZ801mqJ3qgHNJUbPUbyc1E8lAErS1GZahaSo2enYCYy00y1AZKYZMUwLBlpPMquZKY&#10;ZaALW+k8yqvm0hloAtGSjzKqebR5tAFzzKbvqr51J51AFoyfhSeb/tGqplpvmUAXPN/2qa0tVfNp&#10;GloAnMvNRvLmoGkqMy5oKROZMioZJMZqIS8mopJKBMWST/aqpM9OkfrVWR6pCIpnyaoTvViZ6pTN&#10;1pjZTuG5rNue9Xp6zrirKM666msu561p3HOazLjkmqAyroday7heta9yuazbletUhbGNcp1rMuE6&#10;1s3Cc1nzx1aGYs8eaz54q2p4uaoyxZqkBjTRdapyRZrYmiqrJBTAyXhqu8FaskNQtDVAZTwVGYK1&#10;GhpjQ0wMtoKYYM1pmCkMFAGZ9npDCa0/s1J9m96BXM3yaXymrQ+z0fZ1oHcz/KajymrQ+z+1J9n/&#10;ANmgCh5TUeU1X/s/+zR9n/2aBXKHlNR5TVf+z/7NH2f/AGaAuUPKajymq/8AZ/8AZo+z/wCzQFyh&#10;5TUeU1X/ALP/ALNH2f8A2aAuUPKajymq/wDZ/wDZo+z/AOzQFyh5TUeU1X/s/wDs0fZ/9mgLlDym&#10;o8pqv/Z/9mj7P/s0BcoeU1HlNV/7P/s0fZ/9mgLlDymo8pq0Ps4o+zrQFzP8k0eRWj5ANL9m96AM&#10;4QHvThBV/wAjFOEGaBlEQU8QVdEFPEOKAKa2+KsRw8VYWGpkhpXAhjhqzFFxUiQ1aigpAJDFV63i&#10;6U2GGr0MdS2BLBHWlbJjAqvBFWhAnSpAuWy8YrTtlwBVG3TGK07Zc4NSBftxWnbdBWdAOlaVt2qA&#10;NS2/rWnbnisq34xWjD2qQNKBulXEY1nwnirUbZqWSi/G/FSq9U0bipFfFDBlrfTWeod9MaTNILDp&#10;JKqyvTmaq0r00MileqU79anlaqUzVQFK4brWdO1XrhutZs5qhlK4PWsu46/hWjcHOazp+CaaAzbj&#10;r+FZtx1rTuOtZ8461QGZOvJqjOua0p161RmTrVgZkyVTlTrWnKuaqSR1QGZIlV3jzWjJFVd4s0AZ&#10;zxVA8NaTxVC0VUBnNDUZhrSaKo2hpgZrQ00w5rRMNN+z0AZxham+VWibfFN8n2oAoGLim+V/s1o+&#10;R/s0nkLQBn+RR5NaH2ej7NQBneVS+VV82+KPs/8AnFAFDyqPKq/9n/zij7P/AJxQBQ8qjyqv/Z/8&#10;4o+z/wCcUAUPKo8qr/2f/OKPs/8AnFAFDyqPKq/9n/zij7P/AJxQBQ8qjyqv/Z/84o+z/wCcUAUP&#10;Ko8qr/2f/OKPs/8AnFAFDyqPKq/9n/zij7P/AJxQBQ8qjyqv/Z/84o+z/wCcUAUPKpPKrQ+z0v2f&#10;NAGf5FHk1ofZ6Bb5oAoiKlEJNXvs/wDnFOFvzQBRWGpFgq6LepFgoAqLBU8cNWVhqVIaVwI44atR&#10;RU6OGrUUNIBYYqv28XSmQxVdhj6VLYFi3StK3TGKqwR8Vo26VIF62XpWpbDpWfbJ0rUtl6VDA0bb&#10;tWrbdBWXB2rUt+gqRbGpa9K07ZsVlW56Vo256VLGa0DY/CrsT5xWbC2BVuFsEVAjUherkb1mRvir&#10;UT0mI0Ek4qQScGqSyYqRZMCpAnEnNI0lQF6YZKqw2TNJVeWTmkZ6gkegRHM9Up2qaZ6pytmmCKtw&#10;etZtwetXp2rPuDzVpDM+571lXIyDWpcHk1l3HU1QGVcryay7pc5rWuF61mXC9apBYx7mPrWXcx9a&#10;2rhetZ06dapDMS4i61nzRda2p481Rmi61aAxZoapSw1syw9aqSQ4qkwMiSCq7w1rPBmq7w0wMt4a&#10;iaCtRoKjaCmBlm3ppgrTMFMMFAGd9npPs9aP2ejyP9mgDO+z0nkVo/Z6PIo1AzvIo8itH7P+NHk/&#10;7FGoGd5FHkVo+T/sUeT/ALFGoGd5FJ5NaXk/7FHk/wCxQBm+TR5NaPk/7GKTyaNQM/yaPJrR8qjy&#10;qAM3yKPIrSMNN8igDP8AIo8itIQ4o8mgDN8ijyK0fI5o8mgDO8ijyK0fJpPIzQBn+RR9nrQ+z0fZ&#10;8UAZ/wBno8hq0fJpPIxQBn+Q1HkNWh5WaPIWgDP8il8mr/kLR5C0AUfJpwg4q6IaURUAVFhqRYqs&#10;iGnrDQBEkdTJHipFiqVIqACOOrUS9KYiVaiTipAmhXFX4B0qpEmKuwrSewF6DoK0IDWfAOlaEHQV&#10;IGlbt0rTtn6VlQHAFaEDVAGvbt0rTt36VjW79K0YHqWI2rd+K0beTpWJbycVo28nSkGxtwSYxWhB&#10;JxWLBJ0rQhlzioYtjZglq9DLWPDLV2CXOKkbNiKarkMvSsmKSrcUlSFzXjlq1FJjFZUMvSrkcmRS&#10;F5GmkmatxPWXDJxVyGSkxF9XqeN6pI1TxtSGXkapVOaqxtxUyHFQIsq1SL1qBTUyNmgaJlan1EDg&#10;1IDmgbHg08VEDUg6UEjwc0Ui9KWgApV60lLQA6igc0UAFFFFABRRRQAUUUUAFFFFABRRRQAUUUUA&#10;FFFFABRRRQAUUUUAFFFFABRRRQAUUUUAFFFFABRRRQAjU2lbrSUAFB6UUHpQA2o2p56UxulADajc&#10;5qQ9KjPWgpDTwKic809zULHg0EjH5qJjinMaic0AMduDUDNT3NQOasBrtVd3p0jZqu7YoQA8lQs9&#10;DNUTvVADNTGkpjvULPmgCVpKjMtRNJUZkoAnMlMMtQF6aZMUATmWgy1XMmaaX5oGWPNo82qxek8y&#10;mFi15lHmVU8yjzKAsWjLxTfNqv5tNMlA7FrzaaZKq76USc0gJy/+1TTJULPTGeqsIe0nNMdqjZ6j&#10;L0rAwkfFVpGzT3aq7tVAQytVObk1YkOaqSng00MqznrWfP1NXZTVOeqQWM+fvWdcDOa0pxmqEwqh&#10;mXOvWs+dM1qzpVGZKpEmPcR9az5oq2pos1Rmi5plGLNFVOWHJramh5qnLDVAY0sGDVZ4c1syQVWk&#10;t6q4GQ9vUD29a7W/Womt8ZpiRkNb0xrfmtYwf7NNNtmgGZDW/NJ9nrUa25pDbCquMyzBSeRWobam&#10;/ZqVwM37PR9nrS+zUfZqdwM37PR9nrS+zUfZqLgZv2ej7PWl9mo+zUXAzfs9H2etL7NR9mouBm/Z&#10;6Ps9aX2aj7NRcDN+z0fZ60vs1H2ai4Gb9no+z1pfZqPs1FwM37PR9nrS+zUfZqLgZv2ej7PWl9mo&#10;+zUXAzfs9H2etL7NR9mouBm/Z6Ps9aX2aj7NRcDN+z0eRWl9mpVtqLgZwt+KPs+a0/s1KLYGkmBm&#10;rb1ItvxWgLanrb8UCZnrb1NHb1dWCpEt80hlVLerEcNWUt+Knjt6VwIYoauRRYp8cNWooMUgFhiz&#10;V6GPpTIoqvQRdKm4EtunStGBMYqvDHir0KUhblmFK0LfpVSFKvQL0qBl6AVfg6CqEIq/D0NJisXI&#10;zVmM1UiNWUOBU2AtI3FODcVBHxz61LUkkm7AprtwKbk0xzQVcR24NV5DT3PNQSGqEyCU5qlcdaty&#10;HNU5+QaZRSm71nTfeNaE3eqUw61QrmdcdaoTrnNaUy1RmWmg3MudOTVCZK1pkqjNHzVDMqZM1Tlj&#10;rVljqpJFVAZMsVVZI61pIqryQ1VwMp4s1A8NarwZqB4cU7gZbw5qJoK1TDTGgyKBXMloM0wwY6Vq&#10;m3HWmfZ8+59KaGZMkaxKXchQBkk9BWc+uafHJtM5J7kIxA/HGKz/ABLfPd3rQK+IIyQB/eI4z/n+&#10;tYpt6+axGbuFRxpLRd+phKp0R2tu0V2u+GRZB6jk1L9m9646xuJNPuFliOf7yeo9K9Bt1W5gSVB8&#10;jqHHsD2r0sDjli4tNWki4z5jO8ik+z1qG3pPs9epc0Mv7PSfZ81q/Z6Ps9FwMv7N/smj7N/smtT7&#10;PR9nouBl/Zv9k0fZv9k1qfZ6Ps9FwMv7N/smj7N/smtT7PR9nouBl/Zv9k0fZv8AZNan2ej7PRcD&#10;L+zf7Jo+zf7JrU+z0fZ6LgZf2b/ZNH2b/ZNan2ej7PRcDL+zf7Jo+zf7JrU+z0fZ6LgZf2b/AGTR&#10;9m/2TWp9no+z0XAy/s3+yaPs3+ya1Ps9H2ei4GX9m/2TR9m/2a1Ps9H2ei4GWLfilWCtP7PSi256&#10;UXAzfs1KLfFafkUfZ6LgZwt+KetvkVoC3p629FwKK2/FSpb1dWDFSrBUiK0dvxViODFTpb1Zjt+l&#10;DAihh6VciixinRw1cihqRhDF0rQgj4qOKGr0EVSwJrePpWlAuBVaGPpV6FKkW5bt14rStx0qlbpx&#10;V+BeBUhuXoO1aEHaqEHSr0XQUrhY0IjVqJulUoTVpDUMC9G1WY3qjEasI+OaRJeDfKKXfXm3jvxz&#10;NaXL6Zp8jQlRiWVfvZ/ugj+fXt9fPnuZZZi7u8kh+bexJb9a+Px3EdHCVXRpw52t3eyv2WjuYSrK&#10;LstT6L300tXj/hTx5d6RcpDdyvPZMQGEjbmT3BPb/Ir1lJFdF2nI659cjIr2suzKjmVNzp6Nbrt/&#10;mjWE1PYezVBI9K74qCR8mvWNBkrVUkOallbmq8hoCxWmNUJ6uy/0qjMK0uBQn6ms64HNaUy1QnWh&#10;DMudc5rPuFrVuFzmqEydapCszInTms+ePmtiZKozRZqhmPNFVGaHmtmWDNU5YOasDGlhzVWSCtmS&#10;Cq0lvTuBjvBVd4K2Xtqha3p3AyDBUbW9arW1MNtQBkm3o8itRrek+ze1AGX9nxTTb5rWNsMUw22K&#10;dwMz7NR9mrS+zUfZqdwM37NR9mrS+zUfZqLgZv2aj7PitL7NS/Zvai4GX5NHk1qfZvaj7NRcRl+T&#10;R5Nan2b2o+z0XAy/Jo8mtT7Pik8nNFxmZ5NHk1pfZ6Ps9Fw1Mz7Pmj7N/smtP7PR9nouGpmfZv8A&#10;ZNH2b/ZrT+z0fZ6LhqZn2ejyMVp/Z+aQ21FwMwwU3yK1fs+KPIWi4GX9m/Gj7Pjnbj3rU8gdsk+1&#10;c54rvGgVbSLCl13SMO4PGBXNiK8cPTdSXQmTsrhcarZWsm2ScMw7R/MR+IqW0u7W+z5M6Mf7vQ/r&#10;XIGGlRWjYMrbGByG9D6186s5qc13FWMfaO52/wBno+z1Jolz/adgJGXEgOx/94d6v/Z8V9PTqRqw&#10;U47M3TurmaLegQc1om3oEGa0uMz/ACKesNXxb8UogxRcCkIalWKrSwcU9YMUgIFixU8cVSrFU6Q4&#10;pAMjSrUSURxVZjioYEkI4q7AvSoIk4q3ElSBagq9D0FU4V6VdhHSpYF+A9K0IG4rPhFXYaliNOBu&#10;BV+3fpWXDxir8B6VIGrDJV6CTpWVCxFXYX6UAbED8Vdhk6VkwP0q9A+DUWBmtDJV2GTIrKhfpV6J&#10;6kVzSiarkT8VmRPV2F+KgDQhfirsL4rMibircDUAacbcVPG+KpxNxVmM8VIi7G2anU5qnE3SrSGp&#10;YFhDxU0Z6VWQ9KmU8ikBa609DUanIp6daCkPqRajp47UEjx1p1NHWnUAFFFFADh0paRelLQAUUUU&#10;AFFFFABRRRQAUUUUAFFFFABRRRQAUUUUAFFFFABRRRQAUUUUAFFFFABRRRQAUUUUAFFFFADW60lK&#10;etJQAUjdKWkbpQAxqY3WntTD1oAY1MqR+lRnpQV0InNRPxUj1E/WgkiY1BIetSuaglPWqQELmoJD&#10;UspwMVXk70xkUhqs5qWQ1A/WqEMdutQM1SOcVBIaSAY7ZNQu9Oc4FQsaYCM1Rs+aGNRk4oGhS1NL&#10;0xmplMoeXzSFmNM3Um7PegB+403dTd2Kbvp2Al3/AO1mk3VHvo3+9FgJMijdUe/3pC1FhMl3Ubqi&#10;3UbqLEj2ao2egtUbGmApOaax4pN2e9RscUFCOagepHqFjQSQydaqS1ZkFV5BzTQynMOaqSrmr0q5&#10;qpItUMz5lzVGaPFakqZqnNHVAZcqCqU0VassVVJIs0AZMsVU5Yeta80NVJIaq4WMiWCqskFbLw5q&#10;CS3pi2MWS3yage35rZe3qF7ancoxntuaia2rYa2qM23407iuY5ts002ta5tv9nFNNtTGZBtaabWt&#10;f7NSfZvagDJ+yUn2Otb7NQbagDJ+xUn2StfyaPJouBkfZKPsla/k0eTRcDI+yUfZK1/Jo8mi4GR9&#10;koFnk461r+TSGHii4FfS9C/tCUljsiXqwOPwroYtAsI0Ci2DkdWY5/nUunosVpGo6nk1Yr8azjOM&#10;XXxU6dObjCLaSTts7Xdt+v4HnVKknKxi6l4Xt2Uva/u3AzsPQ+wrnms8EgrtIOD9a7vp061hajb/&#10;AOmyehGfxr6ThnNcRiZywuIlzWV03v5q/XyNqM3J2ZgfZKPsla/k0eTX6Dc6zI+yUfZK1/Jo8mi4&#10;GR9ko+yVr+TR5NFwMj7JR9krX8mjyaLgZH2SgWda/k0eTRcDJ+xigWmK1vs9H2ai4GV9kpRa1qfZ&#10;qUWtAGZ9lpwta0xbU4W340AZq21SLbYrQFt/s4qRbalcVygttU6W9XUtv9mplt6VwKiW4GKsx29W&#10;Y7ep0gpBchigq5FDTo4atRQ4pAEUWauwxU2KGrccdIY+JOKtwx1HFFxVuGOkBPClW4l4qCNMVajW&#10;luIniFWFFQxjAqaPnFSDJlFPGKYKcBUiHHgVG3zGnEU1higZC9QyCpm71EwzVgVpBnNVJhVyRcVW&#10;kFO4GfMvWqciYrRlXmqsqc0xmbMmapTRVpypzVWWOgDKmiqpJFWrLFVSSLNVcVjKlh5qrLDitd4a&#10;ryQUxGO9vUDwZrXeCoXt/bNO4zIa361E1vWs1v8A7NMa3/2aYzHa25prW3NaxtqYbemBktbc0xrb&#10;B5rYNvntmmm2z1WgDx7UrNob64R/vCRgfzqr9nr0vxH4ROqt9otxsuAMMp6P6fjXDTWbxSOjDYUO&#10;049a/Pcbh6mFqNSWjvZ9+v3nJJOLMw2+RXo+kWTRaZbK/wB4RqT+XFUPD/g1p3ju7tcREB0iHVsj&#10;Ofb6fyrsfswJPy44BC+gr6DKMNUpKVaorXWn+ZrTTWpkfZM0n2Stj7Mv92j7Mv8Adr6K5sY/2Sj7&#10;JWx9mX+7R9mX+7RcDH+y+9H2X3rY+zL/AHaPsy/3adxGP9l96PsvvWx9mX+7R9mX+7RcDH+y+9H2&#10;X3rY+zL/AHaPsy/3aLgY/wBl96PsvvWx9mX+7R9mX+7RcDH+y+9H2X3rY+zL/do+zL/douBj/Zfe&#10;j7L71sfZl/u0fZl/u0XAx/svvR9l962Psy/3aPsy/wB2i4GP9l96PsvvWx9mX+7R9mX+7RcDH+y+&#10;9H2X3rY+zL/do+zL/douBj/ZfelFpWv9mX+7R9mX+7SuMyPslL9kxWt9mX+7S/Zf9mi4GR9m9qX7&#10;L71rfZv9mlFr/s0XAyha08WtaYtv9mnC2ouBnLbVItvWgtvUi2/+zQBRS2qdLfFXEt6nS2pXFcqR&#10;29W44Knjt6sxwUrhciigq5DDxSxw9KtRRdKQIWGLNXoYsCmxQ4q1HFUjJIU6VehTFQQx9KuxJSFc&#10;sQpVuIdKrxrVqJelSBbiFWEHIqvGMVZSkwZPHVhG7VWTipV7VJJ4bqrtJql40n+sMzM313HP65qu&#10;OcV2Xj7wlPb3kupWkW+3lO+UL1jbHzHHoeue3PtXGAEcH9a/D8fhamFxE6dVdXr3V3qedOLTaYp6&#10;17j4Wdm8OaaZOvkIB+Qx+mK8o8M+GLnxDdRjY8VmpzLcMuFx6A9z/KvZY4xBGsarsVAFCDsAO1fZ&#10;cLYWpD2mIkrRaSXnre/p5nRQi1dj361C9Pc5FQtX3x1EUlV5e9TvUEgoGirIKqSirsgqpKuasZQm&#10;XmqU8fWtGVKpzJVAZcseapTRVqyR9aqSx80AZMsWapyw1ryxVUlhqwMeWDOaqyQVsyQ5qrJBQBjy&#10;Qc1Xe3rZe3qF7eqQGM9vULW1bTW9RNbUAYzW1MNtWwbamG1pgY5taT7IPWtc2tNNrRcDJNrik+ze&#10;1a/2X/ZxR9m96LgY/wBkpfsv1rW+zUfZqLgZP2X60n2X3atf7NR9mp3AyPsvu1H2atf7NR9mouBk&#10;fZ1o+zrWv9mo+zUXAyPs60fZ1rX+ze1H2b2ouBkfZ1pPsy1sfZvak+yUXAyPsy0fZlrW+yUfZKLg&#10;ZP2YUn2atf7L9KPsv0ouBkfZqX7N7VrfZfpR9l+lFwMn7N7UfZvatb7L9KPsv0ouBk/Zsik+yVr/&#10;AGX6UfZaLgY5tMjiuL8YWZTVd38LoNv5nNel/ZvwrO1rw5FrNt5bEJIOUc/w152Pw8sRQcIb7/cR&#10;NcyseUfZ6aYK2tR0ebTLowzKN+3cu3uPrV3RPC8ussZARHbhtrP39cAfj1r4WFKrOp7GMfe7HKk2&#10;7FvwZZMthNIejvx+QrfNrWjbabHaQJFDGFiUYAH9al+y/wCzX6FhqToUY029UjrirKxj/Zvaj7N7&#10;Vrm1pPs3tXTcoyhbYpwt81p/Zvaj7N7UXAzRbU8W9aC29O+z0rgUFgqVYMVcFvUiwUAVUhqdIanW&#10;CpkgoAhjixircceKVIsVYji4pALElWokpsceKsxpUgSxLV2JelV4kxVuJaTAswjAq7DwKrRLVuEd&#10;KkC7C3zD6VehNUohVyEdKkC9D2q7C+MVSgq5EKAL0LdDV6Fs1nwmrkR4qCTQibtV2E4xWfGeBV2E&#10;0mBejNW4T0qlEeKtRdKkDQiPFWojVJD8oq5F0FSBbjPIqyhqpH61ZjPFDEWVNTJzVdDU8dQBZj6U&#10;8dajjNSDrQNEi9KevSmjpSr1oBkg6U8dKYOlPHSgQUUUUAOXpS01etOoAKKKKACiiigAooooAKKK&#10;KACiiigAooooAKKKKACiiigAooooAKKKKACiiigAooooAKKKKACiiigBp60lKetJQAUjdaWkbrQA&#10;xutMPWnt1ph60AMbvTD0pz009KCuhC/WoZOtTP1qJ+tBJA9V5OtWHFV5e9UBA/Wq8lWJB0qvJTGV&#10;pOtQP1qeTrUD9aoRBJ1FV5OoqxIOaryCgCCTrULVO4zULCgCFutRsealYVGwpspETU1utPI700jI&#10;pDG00nFOxikIzVIBtFBFJimAtFFFABSN0paD0oEMooooJA0w80+kbrQBHjNMZakYUh5FBRAwzUTC&#10;pyMUx1oEVZFqvItXGWoXSgexRdarSR1oOmagdKoNjNkTmq0sWa05I6rPHTQzLlh61UkhrYkizVaS&#10;HmqFsZEkNVpLfNbEkFV3t6BmO9tVd7etp4OtQtb5pgYzW9RNb1sNbYqNrWncWhjG2ppts1sG1qM2&#10;tFwMhrTn7tMNrWwbamm1ouBkfZfekNrWx9m9qQ2tFxmR9m9qPs3tWv8AZfek+yn60XAyPslBtK1v&#10;s3+xR9m9qLiMn7JSfZfpWv8AZvaj7N7UcwGR9l+lH2X6Vr/Zvaj7N7UcwGR9l+lBteDWv9m9qPs3&#10;tRzDKUA2oFqSrX2b2qvINj49K/K+I8rjhZ/XKb0m9V2e/wBz/M4a0OX3kNJwM1Ukg3uT61pRW+5F&#10;b1zTvs3tX0nD2VxwdJYqUryml8k9bevf7jalDlXMZH2X6UfZfpWv9m9qPs3tX2HMbmR9l+lH2X6V&#10;r/Zvaj7N7UcwGR9l+lH2X6Vr/Zvaj7N7UcwGR9l+lH2Wtf7N7UfZvajmAyfsmRQLOtb7N7UfZvai&#10;4zK+ze1H2b2rW+y/7NH2Wi4GT9m9qUWnFa32b/Zo+ze9MDKFrinC1rU+y5pwtcUriMsWuaeLXFaY&#10;tc/w04WtFxWM1bapVt+K0FtakW2ouPQoJb1OlvV5LapEgpXGVUt6sJBirKwVMkFICFIasxQ1NHBV&#10;lIaBEcUXSrKRYp6R4qZY6TDYbGlWo0ojjxViNKkGIqVMiYFKseBUipmhggRc07ZinquKUipAiZcm&#10;mleKnC8UwrzTSuGxWZcmo3TBq2yVGycU7iKMqZzVaRK0HTFV5I80xoz3jzVaWKtJo6geOhDMqWHr&#10;VSSGtiSHNVpIaoDIkgzVaSCteSCq7wUwMh7fFQPBitloKha3ouBjNb5qJrethrWo2tqdxaGObaoz&#10;a1sG2/2fxphtqLgjHNrTTa1sG2xTTbf/AKqLgY5tKPsntWv9l/2KQ22P4KdwMg2vH3a8n1O2xqN3&#10;/wBdW/ma9uNtx92vI9Vt/wDiZ3g/6av/AOhGvleIJWp0/V/kYVeh3OjWudJsf+uEf/oNW/slW9Ft&#10;v+JNYf8AXCP/ANAFXPs3tX0lB/uoei/JGy2Mj7JR9jrX+ze1H2b2re4zI+x0fZK1/s3tR9m9qLis&#10;ZH2Sk+ze1bH2b2o+ze1FxmP9m9qPs3tWx9m9qPs3tRdAY/2b2o+ze1bH2b2o+ze1F0Bj/Zvaj7N7&#10;VsfZvaj7N7UXQGP9m9qPs3tWx9m9qPs3tRdAY/2b2o+ze1bH2b2o+ze1F0Bj/Zvaj7N7VsfZvaj7&#10;N7UXQGP9m9qPs3tWx9m9qPs3tRdAY/2b2o+ze1bH2b2o+ze1FwMj7LR9jrX+ze1H2b2ouKxk/ZKT&#10;7JWv9m9qX7L9KLjMj7JS/Y61vstKLb/ZouBki0pwtMVq/ZfpSi2xSuMyxa1ILWtMW3FOW1pXAz1t&#10;qlS3q+LapFtaLi0KKwVOlvV1Lapkt6VwKkVv0q1HBip0g4qxHBxSCxDFDxVqKCpI4KtRw0DGRRVa&#10;jjxSxx4qxHHS3EEcdWY48URx4qwiZpAxY04qxGvFNRKnReKlhsIq4qZBxmkC4p4FIGOQbq8J1gY1&#10;e+/67yf+hGveFFeE6yP+Jzfn/pu//oRr4Xiv+FR9X+SOXEbJnsvh1f8Ain9M/wCvaP8A9BFaJBqj&#10;4cXHh7TD620X/oArQAxX2WH/AIFP/CvyRutkREVGwwanYVGwzXQMrutQOtWmFROtNFIpOlV5Eq+6&#10;1BIlMZnSR1UlirUkjqs8dO4GTJFjNVpIq15Ic1WkhqgMeSHNV5IK15IarvBTAx5IKrvb1syW9Qtb&#10;5p3Axntqhe2raa3qJramBita1G1rW0baozbUXAxja002tbJtKabWncDG+y4pDbZrZ+zYpDa5ouBj&#10;fZR/do+yj+7Wx9l+lH2Wi4GP9lpfsn+zWv8AZvaj7N7UXAx/s3tR9m9q1/slH2Si4GR9m9qPs3tW&#10;v9ko+yUXAyPs3tR9m9q1/slH2Si4GR9m9qPs3tWv9ko+yUXAyPs3tR9m9q1/slH2T2ouBkfZvaj7&#10;N7Vr/Zf9ij7L/s0XAyPs3tR9m9q1/so9KU23+xRcDF+yUG1xWx9lz/DR9lP9yi4GN9m9qPs3tWx9&#10;l/2aPsv+zRcDH+ze1H2X/YrZ+ye1J9m/2aLgY/2X/ZpPstbBtc0G14NFwPKfHFtt1gf9ch/M1teB&#10;bfOkzf8AXY/+grUPj2Dbra/9cR/M1teALXdo83/Xw3/oK18dhZf8K9Rf4vyRzx/iMvfZvak+yVsG&#10;05+7R9k9q+xudBjm0pv2X61sG1/2aPslFwMf7LR9mrXNpQbXFFwMj7NS/ZvatX7N7UfZvai4GWLa&#10;nrb1pC1zThbUXAzhb4qRYK0BbU4W1FwKSQcVOkFWlt6mSCkBWSGp44anWGp0ipXAjjixVmKOnJDV&#10;lIsUmwEjjq1EtJFFVuOKkA+FKuRLUcUdWo0xUgSxLV2AdKghSrkSYFICaEfNV2LtVaJKuRLSZJZi&#10;6irsXSqsQq5EOKlgWYRxVyCqsI4q3EKkGW4qtxdDVSLtVyMYFJiLEdWY+lV4hxVmOkwJ1qaOoUGK&#10;njFQwLEdSDrUcdSUDRItOXrTU6U5etAMkXpTl6U1elOXpQIWiiigBV606mr1p1ABRRRQAUUUUAFF&#10;FFABRRRQAUUUUAFFFFABRRRQAUUUUAFFFFABRRRQAUUUUAFFFFABRRRQAUUUUANPWkpW60lABSN0&#10;paD2oAjamN1qRqjbrQA1qjHU1I1RkYoK6ETjmoZOasOKhccGgkrP0qFxmrLCoXHWqQFVxwarSDrV&#10;txjNQSDrTGU5BUDCrci1XdMU9xFZhUDrVtlqF1pgU3XNQsuKuOmahZKAKrLUTLirTR1GUpgVmTNM&#10;KVZMdNKUirlfbimkc1Y2U0pTHcgK5pMGrHl03y6A0ItppPLb1qby6PKouGhD5Z9aUqak2UeXRcNC&#10;HZRsqYx4pu1qBWI9lBjqXY3tRsNAWK7R5qPy8Grfl00xVQtiqyUzy6tGOmNFQPcqNFzUTxVe8vNR&#10;tDQIoPDmoHhrSaGoWhzQBmPC1QPBmtV4MmoXg5p3BGTJbmoGgrXe3zUT2/FMox3ts1C9rWu1tUbW&#10;2KdwMZrXNQva1ttbZqNrancDEa0zUbWlbbWlMazzTAxDa0w2tbZs6b9joFuYpteaQ2tbRtKb9joD&#10;Qxfs3tR9m9q2fsWeaPsdFx6GL9lo+y+9bX2Kj7FRcVjF+y+9H2X3ra+xUfYqLhYxfsvvR9l962vs&#10;VH2Ki4WMX7L70fZfetr7FR9iouFjF+y+9H2X3ra+xUfYqLhYxfsueM1i30ey6lHof6V2n2KuU1aP&#10;ZqU49G/oK+I4sf8AsdP/ABfozmxHwlmwtd1qre5/masfZfermiWm/TYD6hv/AEI1e+xV9Nlr/wBi&#10;of4Y/kbQ+FGL9l96PsvvW19io+xV6Ny7GL9l96PsvvW19io+xUXCxi/Zfej7L71tfYqPsVFwsYv2&#10;X3o+y+9bX2Kj7FRcLGL9l96PsvvW19io+xUXCxi/Zfej7L+NbX2Kj7FRcLGL9k/2aPs1bX2Oj7FR&#10;cZji1pfsuK2PsWKX7HQLQxxa08Wua1hZ04WdA9DJFpT1tK1ls/8AZp4tKBGWtripVta0ltMVItrS&#10;YzPS1qZLbiry21SrbUXFcpJb1OkFWktanW35qQKiW+anSDirKwVKkFFw2Kqw1OkNWBBipVhpCIVi&#10;xTxHVhYakEOKQir5WBSqmatCHdR5WKBoreWw4ppiq35WaPJoBlIxUx4c1fMOaiaKgRntDioHhrSa&#10;Go2goGZjwVA9vWo8FRNb9aq49zIeDFQtb5rXa361C9tzTvcNjIe2qB7XNbD23NRtbU7gYr2tQta1&#10;uNbVE1pRcZiNa0w2tbbWdMNpTAwza002tbRtKT7HmgRiG0pPsma2jZ4P3aQ2fNAzF+yUfZK2TZ0n&#10;2GgLmN9k5rx3VbbGqXn/AF2f/wBCr3v7CteL6vbY1W+H/TZ//QjXx3EkrU6Xq/yRzVuh6DoVnnRN&#10;P/694/8A0EVd+xVb0K0zoenfL/y7R/8AoIq99i/2a+qofwYei/JG8dkY32Kj7FWz9i/2aPsX+zW4&#10;zG+xUfYq2fsX+zR9i/2aAMb7FR9irZ+xf7NH2L/ZoAxvsVH2Ktn7F/s0fYv9mgDG+xUfYq2fsX+z&#10;R9i/2aAMb7FR9irZ+xf7NH2L/ZoAxvsVH2Ktn7F/s0fYv9mgDG+xUfYq2fsX+zR9i/2aAMb7FR9i&#10;rZ+xf7NH2L/ZoAxvsVH2Ktn7F/s0fYv9mgDG+xUfYq2fsX+zR9i/2aAMb7FR9irZ+xf7NH2L/ZoA&#10;xvsdH2Ktn7F/s0fYv9mgZj/Y6X7JWx9ho+w0AZH2P6UotMVr/YvalFn/ALNAGQLWnra8VrCy/wBm&#10;nCy5ouFjJW1qRbWtUWdPW0oEZaWlTJa1pC0qRbWlcZnra1OltV5LepFtqLi2KiW+KmSDkVbS3qZb&#10;epGVo7ep0gxVhLfFTJBQLYgSGpo4anWDFSpDUiIlixUqxVMsOKkEeDQIiMWFoVKseWTS+XigrYiC&#10;V4PrS41fUP8Aru//AKEa9/WPJFeC6yn/ABOr7/rvJ/6Ea+D4sdqVH1f5I5MQ9Eez+HI8+HtL/wCv&#10;WL/0AVfMdVvDaf8AFOaX/wBe0X/oAq+yGvssM/3FP/DH8kdK1SK7R5qMx81aMdNMWa6R2KjxVE0f&#10;rV4xVG8NMooNFULRZrQMOajaCgDMeGoHhrUeComt+tO4GS8FQPb5rXe35qF7fmmBjvbVC9rmtlra&#10;omtqYGI9rUTWlbb2tRNaUXAxHtOajazrbNpTDaUwMM2lNNpW2bSmm0ouBiGzzTTaYrbNlSfY1p3A&#10;w/smaDaY962zZ0n2Oi4GJ9k/2cUfZfetv7GtJ9jFO4GJ9l+lH2X6Vt/YqPsf1ouBifZfpR9l+lbf&#10;2P60fY/rRcDE+y0v2Str7H9aPsf1ouBi/ZKPslbX2P60fY/rRcDF+yUn2Stv7H9aPsf1ouBifZKX&#10;7JW19jo+xYpXAxfslH2Str7L/s037J/s07gY/wBkpPsrVs/ZRR9l96LgY32VqPslbP2X3pfsoouG&#10;pifZKPstbX2Sj7JRcDE+y+9H2X3rbNpmk+x0XAxfstKLTkVsfY6X7HQB474+tduuKP8Apgv8zW/8&#10;PbXOiz/9fDf+grVf4iWu3xAn/XBf5mt/4b2e7Qp/+vlv/QUr4fCS/wCFqov8X5I5Y/xWaH2Sm/ZK&#10;3PsVN+w19vc6jE+yUfZK2jY4pPsVO4GL9jpDZ1tfY8cUn2Oi4GL9ko+yVtfYvakNnj+Gi4aGN9lp&#10;RaVsfY6X7HRcDIFrTha1q/ZKUWmKLgZgtakW2xWiLSpFtKVwM5bapkt6vra1KttQ2BSS2qdIKuLb&#10;VKttSuBWSGrEcVWEt6njhwKQEUcVWY4qkSKp44aBXGxx4q1HHmnRw1ZjixUthcWKPAq1ElNjiq1F&#10;HSEPiSrcSdKZGuBVmKPHPrUjRJGtW4lqKJM1aiSkSTQjpVuMZqGJMVZjHSkBNGKsIMVFGtToKQEi&#10;9qsRDiokHIqwgqAJYxyKev3qag4p4FA0SDpTl6U0dKcvSgGPHSnjpTV6fhTh0oEFFFFACr1p1IvS&#10;loAKKKKACiiigAooooAKKKKACiiigAooooAKKKKACiiigAooooAKKKKACiiigAooooAKKKKACiii&#10;gBGptPPSmUAFB6UUUANqNhipW60xhxQBGeajYc1JTWFBSImFROKnxjio3WgRWcVC4q069ahZccUC&#10;Ksi96gZc1bdcVC61SAqOlV3SrrrULJTAoulRMtXXSoWjxVbgU2So2jzVtkpjJQBSaKmNHV0x0wx5&#10;oApGLFMMdXWipvlUAUzHTTHV3yqTyqAKflUnl1c8uk8qgCn5VHl1c8qk8qncCp5VHlVb8qjZSAqe&#10;VTTFV3ZSGLNA9il5VHlVb8rFHlUDuyoYs80nl5q55VIYc00K5SMOeaYYqvGGmGLFMEUWh/OmmL16&#10;1f8AKz/DTGhpXKKDQ1G0Ga0vKphgzQSZbQYqNrfrWoYMfw0xoKLiMlrbJqNretc2/wDs4qNrbNO4&#10;GQ9tURta2WtuPu4qM2340yrmM1rzTDa1sm2/2aYbWncDGa1phtcVtm2pv2TNO4Mxfs3tSfZa2Da0&#10;fZP9mlcDFNrmk+yVs/ZPxo+y/wCxTuMxvslH2Stn7L/sUn2T/ZouSY32Sj7ItbP2T/Zo+yf7NK4j&#10;G+yLR9kWtn7J/s0fZP8AZouO5jfZFo+yLWz9k/2aPsn+zRcdzG+yLR9kWtn7J/s0fZP9mi4XMb7I&#10;tH2Ra2fsn+zR9k/2aLhcxvsYrhdfi26xcj3H/oIr1P7Hn+GvN/E8W3XLsdcY/wDQRXxHFj/2On/i&#10;/RnNXfum74btt+jQf8C/9CatL7ItO8KWu7QbU7eu/wD9DNa/2T/Zr6bLX/sND/BH8jaD91GN9kWj&#10;7ItbP2T/AGaPsn+zXo3LuY32RaPsi1s/ZP8AZo+yf7NFwuY32RaPsi1s/ZP9mj7J/s0XC5jfZFo+&#10;yLWz9k/2aPsn+zRcLmN9kFH2Stn7J/s0fZP9mi4jG+xij7HWz9k/2aPsntRcRj/ZKPsdbH2T/Zo+&#10;yf7NFxmP9kpfslbH2b/YoFrn+GncaMj7LSi1xWuLWl+ze9K4WMkWtKLWtcWuaUWtFxWMsWuRTlta&#10;1Ba05bX8aLjM1bapFta0ha/7NPW29qLhczltqlW3q+Lb/ZqQW+P4aRJQS3xUqwVdFv8A7OKkEFK4&#10;FIW2aesGKvLb0ph2/wANK47FMRYpwjq0Ic1IsNIZU8mkMVXvKzR5NUIo+RSmGrvk0eVihgjPMWKa&#10;YqvtDmmGHFSOxntBmmG3xWl5G6kNvincRlNBUTW9azQZqNoP9mncRkNbVG9twa1zbZpjW3+zimO5&#10;jG2qM2tbJtvxpjW2f4adxmI1rTDbVtG2pptc0+YDFNrTTa1s/ZaabX/ZobAxvsgpPsgrZNr/ALNI&#10;bTI+7SuMxTZ5o+xitj7J/s0fZP8AZpsVjG+x0n2Otr7J/s0n2X/YpXCxjfY1rxDWLYf2vff9dn/9&#10;Cr6JNpwflrwrWrb/AIm9/wDL/wAvEn/oRr4nimVqVL1f5HNX2R6XoFnnQtN/69o//QRV/wCx1a8O&#10;2ufD+mfL/wAu0f8A6CK0Psv+zX2GHf7mHovyR0R2RjfY6PsPvWz9l/2aPsv+zW9x2Mb7D70fYfet&#10;n7L/ALNH2X/ZouFjG+w+9H2H3rZ+y/7NH2X/AGaLhYxvsPvR9h962fsv+zR9l/2aLhYxvsPvR9h9&#10;62fsv+zR9l/2aLhYxvsPvR9h962fsv8As0fZf9mi4WMb7D70fYfetn7L/s0fZf8AZouFjG+w+9H2&#10;H3rZ+y/7NH2X/ZouFjG+w+9H2H3rZ+y/7NH2X/ZouFjG+w+9H2H3rZ+y/wCzR9l/2aLhYxvsPvR9&#10;h962fsv+zR9l/wBmi4WMb7FR9jrZ+y/7NBtf9mi4GL9jpfsdbIs/9ml+yf7NFxmL9jWl+x1s/ZP9&#10;mg2nH3aVxWMf7ItH2Ra2Bacfdpfsef4KLgZAtBQLTitj7JjjbS/ZP9mncGZK2tOFr7ZrVFr/ALNO&#10;FrRewGULT/ZxUi2tagtacLb8aVxWMxbWpVtq0hbf7NPFt/s0XHcz0tqkW3rQW2p4tse9IRSW3xUi&#10;wVdW3/2akEGKVxFNYKkWHFXFgz/DTxDt/hpXHYqLDThFkirYhzTxDigehVENO8mrXl5/hpwhzRcT&#10;Kgi5rwHWk/4nN/8A9d5P/QjX0UIeRXz5rcWNYv8A/r4k/wDQjXwXFr/dUfV/kcmI2R7P4bi/4p7S&#10;/wDr1i/9AFaPlVB4ai/4pvSv+vSH/wBAFaXlV9phv4FP/CvyR1J2SKRh5o8rFXhDmkaGum473M9o&#10;aYYq0PKprQUXEZzQ1GYa0Whpphz/AA0XHYzGgqJrf0rVMFRmD/ZqhGU1tmomta1jBTDBQMx2tqjN&#10;tWybf/Zphtvxp3EYrWtRta1tNa/7NMNrRcDFNrTTa5raNp/s002nH3adyrmL9kphtMVt/ZP9mk+y&#10;/wCzRcRifY6T7H9K2/sv+xQbX/ZouBifY6T7Fmto2vP3aX7JTuO5ifY6T7HW39i/2aPsX+zRcDE+&#10;x0fY62/sX+zR9i/2aOYRh/ZKPslbn2L/AGaPsX+zRzAYf2Sj7JW59i/2aPsX+zRzAYf2Sj7JW59i&#10;/wBmm/ZP9mjmAxfslH2Str7J/s0fZP8AZo5gMX7JR9krb+yf7NH2T/Zo5h2MT7HR9krb+yf7NH2X&#10;/ZxSuBifZKPslbX2Wl+yf7LUXGYn2Sj7IK2/sn+y1J9j/wBmjmEYv2NaPsdbX2P/AGaPsn+zT5gs&#10;Yv2Sk+x1t/ZP9mj7J/s0cwWMX7JR9kzWz9l/2aUWvP3cU+YVjxT4kWu3xCv/AFwT+ZrofhnaZ0Gf&#10;/r5b/wBBSqfxLtceIU/64L/M10nwvts+H7j5f+Xpv/QEr8+wM757VX+L8kcsf4r+Zq/ZKT7HW59k&#10;/wBmm/Y/av0C51GH9jpDZ1ufZP8AZo+x/wCzS5gML7JR9jrbNnj+Gk+yf7NO4zE+y/7NNNnmt02f&#10;+zSfZM/w07isYX2Ol+x1tmzx/DR9jpXHYxRaUv2X/ZrZ+yUotf8AZp3AxvslOFpWwLTH8NL9louM&#10;yltKeLXFagtMU8WtK5JmLbVKttWittUq23+zSuFjPS3xUyW9XltqmW2pXEUkgqdLeraQVKkFK9hl&#10;eOHAqxHDip0hqdIc1NwsQxxZqzHHUiQ4qdIs0ANjixViNKVI81ZihpAEUdWo0yRSRx1ZjTFSxCou&#10;BU8a0iLirEacUPQByLgVMgpqLUqrmoAegqwgqNF5qdFxQA4CnoKbjNSKKCkKOKeopo61IBQSKOtO&#10;pF6UtABRRSjrQAo6UtFFABRRRQAUUUUAFFFFABRRRQAUUUUAFFFFABRRRQAUUUUAFFFFABRRRQAU&#10;UUUAFFFFABRRRQAUUUUAFNPFOprdaAEooooARulNbpT6QrxQBC3WkIzT2GKZQBEy80hGalZc1Gwx&#10;QUyFlqJkxVllzUTLigkrMKidatOlRFadwKjJUTJVxkqJkp3ApslRtHVxo6jaPmmMpNHUZiq80dMM&#10;VFxFAx0hjq6YqYYqdwKRjpPLq4YqaYqYFQx0nl1b8qk8qgCqYqTyqt+VSeVQBU8ujy6t+VR5VAFT&#10;y6PLq35TUeU1FgKnl0eXVvymo8pqLAUzFmk8urvlN9aQxY/houBT8ujys1c8v2o8v2pXApGDFMMO&#10;a0PL9qQxZouBmmGk8qtExU1ofxqgM4w0wxYrS8n/AGMUhgzSKMwx5pDBmtE29IYGWjQLGYbemm2r&#10;TMR7rikNvmgRlG3pht61zbsKabc/Wi4jINtTTbVrG3/2aT7P/s4pgZBthTfsq1sG2pPszf3aLgZH&#10;2VaQ2ua2Ps/+xTDbf7NFwMn7LikNtmtf7Nj+Gk+z0XAyPslH2Stf7NR9m9qdwMj7JR9krX+ze1H2&#10;b2pXAyPslH2Stf7N7UfZvai4GR9ko+yVr/Zvaj7N7UXAyPslH2Stf7N7UfZvai4GR9ko+yVr/Zva&#10;j7N7UXAyPsleV+L49viO+H+0P/QRXtf2b2ryHxlDjxPff7w/9BWvhuLn/sdP/F+jOav8J1vgy23e&#10;GbP6v/6Ga2vslV/Attu8KWH0f/0M1v8A2b2r6fLH/sND/BH8jeHwoyPslH2Stf7N7UfZvavSuUZH&#10;2Sj7JWv9m9qPs3tRcDI+yUfZK1/s3tR9m9qLgZH2Sj7JWv8AZvaj7N7UXAyPslH2Stf7N7UfZvai&#10;4GR9ko+yVr/Zvaj7N7UXAyPslH2Stf7N7UfZvai4GR9k9qX7N7VrfZqX7P8A7NFwMn7LS/Zfetb7&#10;N/sij7N/s0XAyvsq04WoxWp9nPpS/Zj/AHaLgZYtqcLetP7N7U4W/wDs0XAzBbU4W9aQg5+7Tvsx&#10;pAZwtqeLcCtAW1L5GKLjKIt+KURAdKv+STSi2/2aBopCOlENXvs9OEOKAuUPJxS+Tmr/AJFL5FMR&#10;RWGneTmrwh/2aURY/hqbiKHkYpphrR8rNNMOKaYGcYcGkMVaBg/2cUeRimMzjDimlM9a0vJzTTb8&#10;UhmaYFNMNvmtI27A+9IYieq4NArGWbemG34rWNvTWtmouIyDb002/FaxtzTTb80wMn7N7Uw2q/jW&#10;wbakNvj+GgDHNrTTa1sG3/2ab9nzRcDI+y4pPs3tWx9m9qQ2tO4GR9m9qQ2ta/2Sj7L9KVx2Mf7L&#10;70fZfetj7L9KPstO4WMj7N714HrVv/xOb/8A6+JP/QjX0kLTmvn7XIMa1ff9d5P/AEI18FxbK1Kj&#10;6v8AJHLiNEj1rw5a/wDFP6V/16xf+gCtD7L71L4ats+HNK/69If/AEAVpfZvavtMM/3FP/DH8kdK&#10;1RkfZfej7L71r/Zvaj7N7V03KsZH2X3o+y+9a/2b2o+ze1FwsZH2X3o+y+9a/wBm9qPs3tRcLGR9&#10;l96PsvvWv9m9qPs3tRcLGR9l96PsvvWv9m9qPs3tRcLGR9l96PsvvWv9m9qPs3tRcLGR9l96Psvv&#10;Wv8AZvaj7N7UXCxkfZfej7L71r/Zvaj7N7UXCxkfZfej7L71r/Zvaj7N7UXCxkfZfej7L71r/Zva&#10;j7N7UXCxkfZfej7L71r/AGb2o+ze1FwsZH2X3o+y+9a/2b2o+ze1FwsZH2X3o+y+9a/2b2o+ze1F&#10;wsZH2X3o+y+9a/2Sl+y/Si4rGR9lpfs3tWt9l+lH2Wi4WMn7N7Uv2Wtb7LS/ZvalcDJFrTha1qfZ&#10;qcLb/ZouIyxajtSi2rV+z/7OKUW1FwMwW9PFvitIW/8As04W/wDs0AZot81ILatAWxp32fHvSuBQ&#10;W3pwgxV4RcfdpRbE0DsUhHinCHNXhb04Q0D2KQgxThFmrog/2acIaYikIKcIauiKlEX+zSYin5Ff&#10;PGtpjW9QH/TzJ/6Ea+lBHz0r5116JjrWof8AXxJ/6Ea/PuL3+5o+r/I5cRsj2jwzFnw3pP8A16Q/&#10;+gCtPyqg8MRf8U1pP/XpD/6AK1PJxX3GF/gU/wDDH/0lHStkVfK4ppjq55dIYc102KsU/Kphiq6Y&#10;SDQYqAsUDCpqNretIw03yc0BczDBTTBWm1vTDb8UAZpgpptga0jBTTb0CMtramG3rVNuRTTB/s0F&#10;mWbamG2rVNvmmm1pk7GV9mFIbatX7N7UfZqLgZP2XNIbWtU2uP4aT7NTuBk/ZKPsuK1fsppfsxpF&#10;GR9m9qPs3tWqbaj7PSAyvs3tR9m9q1PszUfZmoFcy/s3tR9m9q1PszUfZmoC5l/Zvaj7N7VqfZmo&#10;+zNQFzL+ze1H2b2rU+zNR9magLmX9m9qPstan2Y0v2b2p3EZX2b2o+ze1av2b2o+ze1O4jK+ze1H&#10;2YVq/Zvaj7N7UrjuZX2aj7N7Vq/Zvak+zUXGZX2aj7NWr9maj7M1FwsZX2aj7NWr9maj7M1FwsZX&#10;2aj7NWr9maj7MaLkmV9mo+zVq/ZqPs1FwMn7L70jWq8+ta/2ag21FwPD/ijbY8Sr/wBcE/m1dN8K&#10;rXPh64/6+m/9ASs34qW3/FTL/wBcE/m1dP8ACa2b/hHLn5f+Xtv/AEBK/O8DL/jIKq/x/kjlj/GZ&#10;um0o+y1rm1/Gk+zf7Ir9FudRkfZBSfZa1za5/hpPs3+xigZkG0pPsgNaxts0fZqLjsZH2SkNpmtf&#10;7N7UfZvai4WMc2tH2b2rXNrmk+xmi4WMn7N7UfZvatf7JR9kouFjJW14pfslav2SgWpx7UXCxmfZ&#10;cU5bWtIW3NOFt+NFwsZotqkFvWgLbH8NPFtSCxni2qRYMVfFtT1t6BFJYKkWGrq29SLb0BYppBUy&#10;xYqysNSrBSuOxWSHNTrDVhYM1PHBjFK4iCOGrCRYFSrFipVjpCI0j71OqU5I8ipkjoGJHHUyLTlS&#10;pAtTcQKKlVKRVqVFyRSAci1LjikAxT1GRQNAq1IBikAwKcOtAMVelPHSkUZp+2gQo6UUUUAFKBSU&#10;5elAC0UUUAFFFFABRRRQAUUUUAFFFFABRRRQAUUUUAFFFFABRRRQAUUUUAFFFFABRRRQAUUUUAFF&#10;FFABRRRQAUhFLRQAyilYUlABSN0paKAGEUwjNSkU0igCPBpjLmpCKbQNER4ppXNSsmaZtxQNkLLi&#10;oyuaskZpjJQSVWSmFKtFaYUzQBVMdRtFmrRTFNKZouBUMeKaUq2UppjqgKZjBpPLq2Y6QxUDKZip&#10;PLq35VIYqBFTyvajyf8AZq1so8vNMZUMVJ5dXPKxSeXQIqeXR5dW/Lo8ugCp5VHlVb8ujy2oAqeV&#10;R5VXNlGygCn5VHlZq5so2UAUTBik8qrvln1oMWKAKXlUeTVvy/8AYo8v/YoGVDAuKb5FXfL/ANil&#10;8v8A2cUXAz/JpphrRMWaTyqdxGd5VJ5S1o+VTTCxpDM/yVpPs61oeTSeURQBn+Rik8mtDys0nk0D&#10;sZ5gWk8hTWgYM0n2egVih9nFJ9nrQ+z0hgagdjO+z0G2rQ8g0eQaAsZ/2Wk+ze1aPkGk8hqLhYz/&#10;ALN7UfZ60PIal8lqAsZ32ej7PWj5LUeS1AWM77PR9nrR8lqPJagLGd9no+z1o+S1HktQFjO+z0fZ&#10;60fJajyWoCxnfZ6Ps9aPktR5LUBYzjb14v46i2+K9R/31/8AQRXvPktXiPjyMjxbqPpuX/0Fa+E4&#10;vdsFT/xr8mcuI+FHefD+Dd4SsPo//oxq6H7PWb8O4mPg3T8dP3n/AKNauj8lq+oyt3wFB/3I/kje&#10;C91Gd9no+z1o+S1HktXpl2M77PR9nrR8lqPJagLGd9no+z1o+S1HktQFjO+z0fZ60fJajyWoCxnf&#10;Z6Ps9aPktR5LUBYzvs9H2etHyWo8lqAsZ32el+zVoeS1HktQFjO+ze1H2b2rQ8hqPIagLFD7NQLa&#10;tDyDR5BouFih9npfs9XvINKLegLFHyBR5Iq/9no+z0BYo/Z6XyaviDFHkYoFYoiDPWnC3Aq75VL5&#10;JoAoiJc07ylq6IOad5ODTuIoiKnCGr3k0eV7UXApeTS/Z6u+X/sUeX/s4pXGUfIFHlVeMVNMeKBF&#10;PyqPJzV0R5pRF+NAFL7Pik8mr2z/AGKDHn+Gi4zOMNIYsVo+VSeVTuIzfJWjyVNaBhY0hhai4zON&#10;uKPJrQ8o0nk5pDuZ5hpDAprQNvmm/ZzQFih9mFNNt7VoG3ak8g0BYz/s1J9m9q0fINJ5LCgLGd9n&#10;/wBmj7Mv92tHymo8r/ZoFYzvsy/3aT7MtaXlf7NBi/2aAsZn2VaX7MtaXlf7NJ5Lf3aLhYzvswr5&#10;4123xreof9fMn/oRr6Y8k/3a+dtejxrmof8AXzJ/6E1fn3GErUqPq/yRyYjRI9l8MWynw1pP/XpD&#10;/wCgCtP7MtN8Lxf8UzpPf/RIf/QBWn5Lf3a+4wr/ANnp/wCGP/pKOpbIzvsy0fZlrR8lv7tHkt/d&#10;rpuOxnfZlo+zLWj5Lf3aPJb+7RcLGd9mWj7MtaPkt/do8lv7tFwsZ32ZaPsy1o+S392jyW/u0XCx&#10;nfZlo+zLWj5Lf3aPJb+7RcLGd9mWj7MtaPkt/do8lv7tFwsZ32ZaPsy1o+S392jyW/u0XCxnfZlo&#10;+zLWj5Lf3aPJb+7RcLGd9mWj7MtaPkt/do8lv7tFwsZ32ZaPsy1o+S392jyW/u0XCxnfZlo+zLWj&#10;5Lf3aPJb+7RcLGd9mWj7MtaPkt/do8lv7tFwsZ32ZaPsy1o+S392jyW/u0XCxnfZlo+zLWj5Lf3a&#10;PJP92i4WM77MvpS/Zl/u1o+V/s0eV/s0BYzvsy/3aPs/+zWj5X+zR5TUBYz/ALPS/Zq0PJY0nkNQ&#10;OxS+zil+zrV3yDSi3agLFERKKcIau/Z6cIMUBYoeTTlt1q8IOaXymoBspeQBR5S1d8k04Q0ElHyq&#10;cIaveTS+VRcCkIaUQVdEWKPL/wBii4yp5Ao8qrfl/wCxR5f+xQBU8qvnTXY/+J7qH/XzJ/6Ea+l/&#10;LP8Adr5y16L/AInmo/8AXzJ/6Ea/O+MnajQ9ZfkjjxGyPbvC0GPDOkn/AKdIf/QBWn5VQ+F4s+Gd&#10;H/684f8A0Ba0jDivusL/ALvT/wAMf/SUdS2RT8qjyat7KXZXUMpeTSG3xV7ZRsoHcoeVR5Aq8Yqa&#10;YWzRe4ij5FHkLV0xMKPKagDPNuKabatHymo8s/3cUXAzDbfjTfs/+zWmY80eTmi4GX9mWk8ha0/s&#10;9HkU7gZf2b3o+zVpG3waPIai4GX9mpDa1q+Q1HkNSuMyfs3tR9mrVMDUnkN/lad0O5l/ZvxpPs/+&#10;xWr5Df5WkMBouguZf2f/AGKPs/8AsVqeRR5FO4XMv7P/ALFH2f8A2K1PIo8ii4XMv7P/ALFH2f8A&#10;2K1PIo8ii4XMv7P/ALFH2f8A2K1PIo8ii4XMv7P/ALFH2f8A2K1PIo8ii4XMv7P/ALFH2f8A2K1P&#10;Io8ii4XMv7P/ALFH2f8A2a1PIo8ii4XMv7P/ALNH2f8A2a1PJajyWpXC5l/Z/wDZo+z/AOzWp5LU&#10;eS1FwuZf2f8A2aPs/wDs1qeSaPs/40XC5l/Z/wDZo+zr/drU8n/YxR5FO4XMv7Ov92j7Ov8AdrU8&#10;ijyKLhcy/s/+zR9nWtTyKQwcUXFc8L+K8AHigf8AXBP5tXU/CODPhu5/6+2/9ASsf4tQ48VL/wBe&#10;6fzauq+EEGfDVz/19t/6AlfmeXy/4yOsv8f5ROOP8ZnSfZ6T7P8A5xWt9npv2ev0u52XMv7PR9mr&#10;U+z0fZvai4GUbak+yrWr9n/zij7NRcDJ+zL6UfZV/u1q/ZWpDbsfei4XMr7KtH2Va1fsx/u0n2f/&#10;AGaLgZf2Wk+yitT7PR9nouUZgtaX7ItaX2ej7NRcDN+ygUv2f/OK0/s3vS+Q1FybmZ9npwt60fs2&#10;aX7Nii4GeIKeIP8AZxWgLanCCi4XKC25qQW/NXVgp4gouBSENSLBVsQc1IIgKTYiskOKkWOrAjpy&#10;xUgIBFUqxVMIsU9UoGMWOpFTFPEdSBMUriGKlPVcU8LT1SkAipmpVG2hRTgmaBoAM1Iq4oVcUtA2&#10;Lg04CgCnAYoJADFPHSkApaACiiigBacBikUUtABRRRQAUUUUAFFFFABRRRQAUUUUAFFFFABRRRQA&#10;UUUUAFFFFABRRRQAUUUUAFFFFABRRRQAUUUUAFFFFABRRRQAHpTKfSEUANooooAKQilooAYRmmFa&#10;lIppGaAIyMU0rmpStMIoHciZOaSpaQrmgZCVyaayVMVpm3BoCxEVppSpz1pCtAisY6Qx1ZKU3y6B&#10;FYpSbKtbKbsoArbKQpVnZRso1AreXSbKtbKPLo1Aq7KNlWfLo2U7gVtlGyrOyjZRcCtso2VZ2UbK&#10;LgVtlGyrOyjZRcCtso2VZ2UbKLgVtlGyrOyjZRcCqYs0nl4q3spNikUXAqbKNlWfKo2UXArbKNlW&#10;dlGyi4FbywaDFVnZRspAVDFQYqt7KTy1p3AqeVSGLmrhjHagx0XQFIw0nlVe8uk8oU7gUvKo8qro&#10;j5oMINFwKXl0nl1e8rjFJ5C0wKXl0eXV3yFo8haAKXl0eXV3yFo8haAKXl0eXV3yBR5VAFLy6PLq&#10;75VHlUAUvLo8urvlUeVQBS8ujy6u+VR5VAFLy6PLq6IiTweajmaK3hMk0scMQ6u5xj8e1S2krsCt&#10;5deFfEBFHi/Uv98f+gLXsV7420CyOJNUgJ6YizJ/6DmvHPGN/BrHiW+u7V98MrAoxBGflA6YBHSv&#10;zni3F4erhYU6dRSkpbJpvZ9mcleScbJnqPw3i/4ovTv+2n/oxq6Xy64fwJ4z0XS/DVnZXd2IbiMu&#10;GDRtt5cnqAR3FdvY6xp2qEC0voLhsZ2RyAkfh1r6nKMZh6mDo04VE5KMVa6vey0te5vTknFK4vl0&#10;eXV3yqPKr3zQpeXR5dXfKo8qgCl5dHl1d8qjyqAKXl0eXV3yqPKoApeXR5dXfKo8qgCl5dHl1d8q&#10;gRUAUvLo8urvkLR5C0AUvLo8urvkLR5C0AUvLo8urvkLR5C0AU/LoMdXDCtKIlxSuBSEVHlVd8ul&#10;2UXApCLilEVXNlHlrRcCoYVFKIqteWKXy8UgKoipfKqzso2UXAreXRsqzso2UXArbKNlWdlHl5ou&#10;BW2UeVmrYjpfLxRcCp5WKTZVzy6aYxRcCrso2VZ8ujZRcCtso8sGrOyjZSArGKmmKreyjZTuBTMV&#10;J5NXPLX0o8sUXApGKk8qr3l0nlLTuBS2UeXVwxLR5C0AUvKpfKWrnkCk8mmBT8paPKWrnk0eSKBl&#10;LyqTyvw98VckCQozyMEjUZZmOAB3Oe1eY+Lfimd0lromDg7WuyvH0UH+Z/CvKx+Z4bLaftMRK3Zd&#10;X6L9dkZymoK7Oz1bWdO0KPfe3cdsOyM3zN9FHJriNT+L1tGWTT7J58H/AFtw2wH6KM5/SvOLiWa8&#10;neeeWSaZzkvK25m/HrUflV+ZY3i3GVm1hkqcfvf3vT7kcksRJ7aHU3XxT16ZyY2gtfTy4wT/AOPE&#10;1yFxuuppJZPnkkYs3AGSTnOOMVN5Y9KPLr5TE47FYu31io5W7v8AQwcpS3Zvab8Q9b022hginilg&#10;hRY0V4xwoAAGQAegHeuj0/4wMCFv9OQrjl7Ztp/75Of51595dHl134fPMxw1lCs7Lo9V+JSqzjsz&#10;3bRPF+j6+VS2uwkx/wCWM3yPn0wev4Zrc8pa+bgm0g9MdxXaeFPiXfaIyW9+TfWYwOTmVB7Hv9D+&#10;lfbZdxdCo1Tx0eX+8tvmt18r+h0wxHSR675S0eUtLpWo2etWKXVlMs8Lc5HBB9CP8at+XX6JCcak&#10;VODun1Wx1J31RT8paPKWrnl0eXWg7lPylo8paueXR5dAXKflLR5S1c8ujy6AuU/KWjylq55dHl0B&#10;cp+UtHlLVzy6PLoC5T8paPKWrnl0eXQFyn5S0eUtXPLo8ugLlPylo8paueXR5dAXKflLR5S1c8uj&#10;y6AuU/KWjylq55dHl0Bcp+UtHlLVzy6PKoC5T8paPKWrnlLR5S0Bcp+UtHlVc8paPKWgCp5S0eUt&#10;W/JWl8kUAVPKFJ5dXPJpfIWgRT8setHl5q55Ao8vFICn5NKIqt+XThHRcCoIaURcVa8selLsxSuB&#10;UEVKIqtbKNlICt5a0bKs7KNlAFbZRsqzso2U7gVtlL5easiKnbMUXAqlOK+cNfQf27qP/XzJ/wCh&#10;NX0zsr5s8QL/AMT/AFH/AK+Zf/Qmr854zf7mh6y/JHJiNke7eFU/4pjSP+vOH/0Ba1NlU/Cif8Ux&#10;pH/XnD/6AtauyvvMK/8AZ6X+GP8A6SjrWyKpjpPLq3so8quq4FPZRsq15eKTy6LgVtlGyrOyjZRc&#10;Ct5YNBi5qzso2UgKpipPKq3spPLFO4yp5VHlVb8ujy6LoCn5VHlVbMdAj5oEU/Lo8tTVwwqaTyFo&#10;sVcp+UtL5S1b8gUGKqJKeyjy6t+VR5VAFTylo8pat+VR5VTYq5U8paPKWrflUeVRYLlTylo8pate&#10;VR5VFguVfKWjylq15VHlUWC5V8paPKWrXlUeVRYLlXylo8pateVR5VFguVfKWjylq15VHlUWC5V8&#10;paPKWrXlUeVRYLlXylo8pateVR5VFguVfKWjylq15VHlUWC5V8paDCDVryqPKpiKvk0eTVryqBFz&#10;x19qYiqYsAmq97PbafA81zcJBCvV3bav69653xl8RbXw/wCZa2QW81DuAfki+p7/AEFeR6vrN7r1&#10;0019cPO55GeAnsB0FfGZrxNhsA3SornmvPRer/RfNownWUNFuelav8V9KssrZwy37qcbv9Wn5nn9&#10;K5W9+LOsXDt9mht7ZT0G0sfzJwfyrkPJWjyVr8+xPEmZYht+05V2jp+Or/E5HWm+pLrGrXev3pur&#10;2QSTFQgZUAwo57ADv6Vc0Hxdqnhu2eGynRYWfzGidAeSADyRnoB37fWs7yVo8la8SGMxFOq68ajU&#10;31vrr5mfM73udvY/F++hwLywhuB6xMY2/M5H6V2Gi/EbRNWKxvK1jMeqXPyj8GHH8q8Y8kUnlc89&#10;K+gwvE+Y4d+/LnXaS/VWf5msa8l1PpJYVdVYYYEZznOc9CCKPs9eGeGvGWpeGWUQSCW1PW1k5Uj1&#10;HofpivZfC/iyx8VQF7dzHcKB5ls5+dP8R7/njpX6Plef4bM7U17tTs+vo+v5+R1wqxnp1L/k0hhq&#10;95dHl19NqbFHyqTyqvbFo8taNQKPk+1Hlf7NXvLU0nlKKLsCl5NJ5dXvKBo8paLgUfLo8qr3lLR5&#10;S0XAo+RS+TV3y19aPKWi4FLyqXyau+WPSjZRqBT8mnCGrflUvl4pagVfKxShMGrIjFOEWKeoytsz&#10;SiOrIi5p4ShiKwjp4iqwEpRHRcCERYp4WpdlLt4pARhacqcU/tQFoHYQDFOA3U5Y6kAxQMaq08DF&#10;FOAoC4gGacFpQuKUDFBIAYpwFAFLQAUUUUAFKOtFOAxQAUUUUAFFFFABRRRQAUUUUAFFFFABRRRQ&#10;AUUUUAFFFFABRRRQAUUUUAFFFFABRRRQAUUUUAFFFFABRRRQAUUUUAFFFFABRRRQAhFNp9NIoASi&#10;iigApCM0tFADSDSbafRigCIrzTSKlINJtoAipCuakK0m2gYwrTfLqXbSYNAXIimTSbMGpaKB3IiK&#10;Q9RUpXNG0UBoR007am2igpzQGhDtFGBU22jbQGhDto21LszRsoDQi20bal2UbKA0IttG2pdlGygN&#10;CLbRtqXZRsoDQi20bal2UbKA0IttG2pdlGygNCLbRtqXZRsoDQi20bVqXZRsoDQgKCk24qxso8ug&#10;NCDbRtqbyqDFQGhDto21KYqQRYoDQj20bak2UbKA0I9tG2pNlGygNCPbRipNlGygNCLapo2LUuyj&#10;ZQGhFsWjYtS7KNlAaEWxaNi1Lso2UBoRbFo2LUuyjZQGhFsWjYtS7KNlAaEWxaNi1Lso8v8AyKA0&#10;IvLU8VU1XVbLRrT7TeTx28K/xOeT7AevtVDxd4ttPCllvlxNdSA+VApwW9z6L7968O13Xb7xHem5&#10;vJTI3OxcYVF9FH+ffNfI51xDRyu9Gn71Xt0Xr/lv6I56lVQ0W52XiL4uzzM8OjwLbxjj7RKoLt9B&#10;0H45/CuC1DU7zVZzLeXUl0x/ikYnH09Kh2UbK/I8bmmLzCV8RUbXbZfdt+bOCU5T3ZHRUmyjZXl3&#10;II6ASDkEg9iO1SbKNlFwOh0T4ha1ojIq3H2u3Xjyrn5wB7H7w/PFeoeFviJpniRlgfFlfP0ilbhv&#10;91v4vpXh2yjYR04PrX02XcQ43L2lzc8Oz1+57r8V5G0Kso+Z9ObVo2LXlXgb4lyWzR2GsyF4CAsV&#10;y3LL6B+5Huf/ANXrQAkAZWDIeRjocjg1+xZbmeHzSl7Wg9VunuvX9Hs/wPQhOM1dEWxaNi1Lso2V&#10;6xpoRbFo2LUuyjZQGhFsWjYtS7KNlAaEWxaNi1Lso2UBoRbFo2LUuyjZQGhFsWjYtS7KNlAaEWxa&#10;Ni1Lso2UBoRbRS7ak2UbKA0I9tG2pNlGygNCPbRtqTZRsoDQj20bak2UojzQGhFto21N5VHlUBoQ&#10;7aNman8vFGygNCEItLtAqXZRsoDQi20bal2UbKA0IttG2pdlGygNCIqtNMdT7KNlAaFfaKXbU/l0&#10;nlc0BoQ7aNtTGKmmPFAaEe2jbUmyjZQGhHto21Jso2UBoR7aTZUuyjZQGhFsWjYtS7KNlAaERVaZ&#10;K0cMTySOEjQFmZjgADqSe1WPLzXlvxc8WNvGi2j7c/NdMn5hP5E/Ue9eXmeYU8sw0sRU6bLu+i/z&#10;8jOclCNznvH/AI6l8QzvZ2bGHTI2wB0M5Hc+3oP69OL21Jso2V+BYzG1sdWlXryu3+HkvJHlyk5O&#10;7I9tG2pNlIU4Oc49q47km94M8Ban44vmhsoxHDH/AK65l4SL0z6n2H6CvUYv2cbMwKJdZnMxHJjh&#10;UDP0yTj8a7DwNa2vgv4YWt48bbBafbpzGo3OWXf+eCF/CvJtS+NXiC911dQtGW1sImwtljchX/bP&#10;cn146cd6/V4ZfkeRYShLNIupVqpOyvon1smtEmut272Ozlp04rn3Zk+PPhZqXgfFwzpfaex2rcxJ&#10;t2H0dcnafxI/GuM219YeHtUs/ib4LaSa38qC6R4Jon+YI3Q4PfnkHivle6tHtLqaB+qSMh+oJr53&#10;iXKMNl8qWKwMr0aquvK3rrZp6X1WqMqsFGzjsyvtox7gfWpNlGyvirmBqeF/E154WvxcW7ZiYgS2&#10;7H5XHoR2Pv8A0Ne96Lq1rr+mw3tq++KQdCMMh7hh6/56Hn5w2Eev4V1Xw98Vt4X1fbMxGn3GFmB6&#10;J6P+H8voK+04dzyWAqrD13+6k/8AwFvr6d/v736KNTkfK9j3PYtGxam2AjIwQeRt9+c0bK/aT0tC&#10;HYtGxam2UbKNQ0Idi0bFqbZRso1DQh2LRsWptlGyjUNCHYtGxam2UbKNQ0Idi0bFqbZRso1DQh2L&#10;RsWptlGyjUNCHYtGxam2UbKNQ0Idi0bFqbZRso1DQh2LRsWptlGyjUNCHYtGxam2UbKNQ0Idi0bF&#10;qbZRso1DQh2LRsWptlGyjUNCHYtL5a+lS7KNlAaEWxaNi1Lso2UBoRbFpdtSbKNlAaEe2jbUmyjZ&#10;QGhHto21Jso2UBoR7aNtSiPNHlUBoRbaTZU/lUuygNCDZTtoqXZRsoDQi20bal2UbKA0IttfNfiF&#10;f+J/qX/XzL/6E1fTOyvmrxAn/E91L/r6k/8AQmr8341/g0PWX5I48Tsj3zwqn/FL6P8A9ecP/oC1&#10;qbaoeFU/4pfR/wDrzh/9AWtTZX32E/3en/hj/wCkxOqOyIttG2pdlGyuorQi20FVqXZRsoDQgMdJ&#10;txVjZRsoDQg20bamEWaDFzQGhDto21KY6TZQGhHto21Jso2UBoR7aNtSbKNlAaEe2k2VLso2UBoR&#10;bFo2LUuyjZQGhFsWjYtS7KNlAaEWxaTYtTbKNlAaEOxaNi1Nso2UahoQ7Fo2LU2yjZRqGhDsWjYt&#10;TbKNlGoaEOxaNi1Nso2UahoQ7Fo2LU2yjZRqGhDsWjYtTbKNlGoaEOxaNi1Nso2UahoQ7Fo2LU2y&#10;jZRqGhDsWjYtTbKNlGoaEOxaNi1Nso2Y64x70ahoQ7AenX2rzf4kePzYmTSdLlPnkbZ7hTgJ/sqf&#10;X19Pr06T4ieKf+EY0fbA4/tC5ykWOqer/h/M/WvB2DO7M7lmbk7u5zkmvzzifPJYX/YsM7TfxNdF&#10;28m/wXZs469S3uoi6ncfmJJ5znOepJqxp0EFxqFtFPJ5UDyqsj/3VJAJ/Ko/L+lHlV+TxmoyTav/&#10;AF/X3nEfUBhuLHX7HQLTw/DJ4Zktj5lwFyiHDfKR/EcgDnk7s+tfOfjPTrXSvFerWlmc2sNw6Rjd&#10;naN3Iz7dPw9a938Af2n4i+ERhtb9l1NlmiimaQ5QhjtG4crxgD0GK8H1/wAM6n4avDb6naSW8xJw&#10;zY2uM53BhkN+Ffp/FdR18Fhq0KbcJe+m0rQTSSppxS0TV9fkdNZtxTS/rsdf4P8AhXZap4di1zXt&#10;WXS7GdjHAuVUtyQMluByDx14zWD8QPAUvgXVIrdphd2twpkhnQbdwzyDz1Ht6j149I+E0+n+PPCx&#10;8MaxYC4i00ieN9xAI3NgfKQcjcRx1B+tcX8W/FS+JfES2sFsba10zfaxqQMkg4J4HA4AHsB64rzs&#10;fg8tp5JSxNKK5pcqi7y5nLX2ikn7qS0tYUowVNSX9dzR+BGkWOo67fXFxElzdWluJLeGQgjcW5b6&#10;g7RnoN3TNdV40jn8TfDK/wBS8RaQmk6pay/6PkfORuUDk84OWXHTjPpXD/C3wX4h1LXrHUtPSSzs&#10;4pQ0l2xKqUyNyj+9kZ45HrXT/tFXs/8AaWl2aTstuYWleANwW3YBI78dPxr08DVeG4bq1KtJqK5o&#10;2aSVRztyy1V/ctpb5FRdqTuv6f8AkeMBMnpViwvZ9Muorm1laCZDlXU4K+x9RTPL+lJ5WeOPyr8u&#10;jNwalF2aOQ938EeMIfF1h822K+iA82AcE/7Q9R/L9a6by/rXzjomq3Og6pDfWrnzI2zg8qy91PqD&#10;0r6I0TU7fXtLgvrZgYJl3DPVT3B988fh6V+18O51/adJ0qz/AHsN/Nd/Xo/v6no0anOrPcm8um+X&#10;zVnZS+WPSvsDoK3l0nl1Z8qk8qgCv5dGyrHlUeVQBX8ujy8VY8qjyqNAK4TNHl/SrPlUeVQFit5d&#10;KI6s+WvpR5Y9KAK/lrR5a1PsxS7aB6EG0Cl2VNtoCcUBoRbcfw0tSbRS7aA0IsUBM1KBiloC5Fsp&#10;wj5p4FOC0BcYE5pwWn7aNtArjacBTgtLtoENC07bTsUuBQA3BpwGKKKACiiigAoopwFACgYooooA&#10;KKKKACiiigAooooAKKKKACiiigAooooAKKKKACiiigAooooAKKKKACiiigAooooAKKKKACiiigAo&#10;oooAKKKKACiiigAooooAKKKKAEIzSEYp1FADKKUrSUAFFFFABRgUUUAJtpMGnUUAN2+1Jtp9GBQB&#10;Hto20/bRtoAjK0m2pdtG2gCLbRtqXbSYNAEe2jbUmDRs9qAI9tG2pNuO1FAEe2jbUlFAEe2jbUlF&#10;AEe2jbUlFAEe2jbUlFAEe2jbUlFAEe2jbUlFAEe2jbUlFAEe2jbUlFAEe2jbUlFAEe2jbUlFAEW2&#10;jZUtFAEOyjZU1FAEOyjY1TUUAQ7Go2NU1FAEOxqNjVNRQBDsajY1TUUAQ7Go2NU1FAEOxqNjVNRQ&#10;BDsb0zWV4m16DwzpE17P87LwidC79lH8/pW3168ivCPiX4m/4SHXmhifdZ2e6GP/AGjn5m/MY+g9&#10;6+dz3NFlWEdSPxy0j69/RLX7kZVZ8kbrc5rWNWutd1Ga8u23TSHJ4wAOwX0A6Y//AF1S208JuIAB&#10;JPAxWp/wimtMM/2PqBGAf+PV+/Qg4r8HSrYmUp2cm9W7N6vvZM8zV6mRto21r/8ACJ61/wBAfUP/&#10;AAGf/Cj/AIRPWv8AoD6h/wCAz/4VX1bEf8+pf+Ay/wAgtIyNtG2tf/hE9a/6A+of+Az/AOFH/CJ6&#10;1/0B9Q/8Bn/wo+rYj/n1L/wGX+QWkZG2jbWv/wAInrX/AEB9Q/8AAZ/8KP8AhE9a/wCgPqH/AIDP&#10;/hR9WxH/AD6l/wCAy/yC0jI20ba1/wDhE9a/6A+of+Az/wCFH/CJ61/0B9QP0tn/AMKf1bEf8+pf&#10;+Ay/yC0jIxjp1r074WeNmWVNDvZcxni1lY8qe0ZP8vy9MefX2lXmm+WLy0uLYuCU8+Nk3fTIFVkJ&#10;jdWVijKchh2PrXXgMdXynFRrRTTW6d1ddnf8HbTcqM3CVz6f2NRsasTwL4kXxPoENw+PtUf7u4A6&#10;lwOv0IOfxIroa/oTD16eKoxr0neMldHqpqSuiHY1GxqmoroGQ7Go2NU1FAEOxqNjVNRQBDsajY1T&#10;UUAQ7Go2NU1FAEOxqNjVNRQBDsajZU1FAEOyjZU1FAEOyl21LRQBHjFG2pKKAI9tG2pKKAI9tG2p&#10;KKAI9tG2pKKAI9tG2pKKAI9tG2pKKAI9tG2pKKAI9tG2pKKAI9tGMVJRQBHtzSbKlooAh2UbKmoo&#10;Ah2NRsapqKAIdjUhDYqegYJGelAGT4h1ZdA0e8vpPmECEqP7zdFX8TXzfdTy3l1LPM3mTSuzu3qT&#10;yT+efzr1v40aoYrCx09GyZnMsn0XgfqT+VeSYFfjPF+OdbGLDJ+7TX4vV/hZHn4iV5W7EeDSHODj&#10;rUuPTrWr4X8N3XirW7bTLVSHlbmRgSI1HUn2A/M18TSpzr1I0qSvKTsl3bOda6Ik8IeCdS8a6iLe&#10;xi/dLzLO/wByFfcjv+v4c1282qeD/hn+4060TxNricSXc+PJjb/Z6jg+nPON3amePvF1r4e0/wD4&#10;Q/wyxhsIMpeXKnD3En8S5HUcYJ74x0HPmbAZ3HqetfUVcRh8kfscKlOuvim0pKL6xgndabObTbfw&#10;pJXNW1T0jq+/+R9D+GvFMnxU8BarY74INbeGSGSLBVBkHYwyScY4J65B9s8hZfBvxNZ6BqembNPf&#10;7dJDJ5wuWGzyy/GNnOd3qOleY6Zql3ot7FdWM8trcx/deMkED0PqPrXqOm/Ev4g3fh6XUobOG7sY&#10;Q2+8NuOg6nAIzjuQMf0+hwucYHOIQ/tSFR1qcJRvDW8Xu2ktHbd7dTVVIztz3v5HXaEH+EXw2lGr&#10;SwG6R5DEkUhIkdvuKCRn346CuDh8deGvHuIPFmlxadeSABNUssrg9ie4/HcPYVwuv+JtT8UXYudU&#10;u3uZFyEVjhVB/uqMAfgKywuT/hXl43ihzdPDYSC+rwXKoTSlzLvLs+is013uZyrdI7HUeN/hzfeD&#10;WjuFkF/pE/zRX8I+Qg9AcdCfrg+/OOSrv/h34/GisdG1kfbPDt3mOWGXLCHP8QB7Z6j8Rz1zfiF4&#10;KfwZrfkRu02n3C+daT8fNH6ccZHQ49j3xXjY3CUK2H/tDAJqF7Si9XBvbXrF/Zb1XwvW15klbmjt&#10;+RyVHWpcCkIAHTP0r526Mrnt3ws8QNrXh0QStm5syIn91x8h/IY/4DXY4NeK/CfVP7O8WJbl8R3i&#10;NEcdNwG4H/x3H417lX71w3jnjsug5u8oe6/lt+FvuPToy5o6lfBowasUV9QbFfBowasUUAV8GjBq&#10;xRQBXwaMGrFFAFfBowasUUAV8GjBqxRQBXwaMGrFFAFfBowasUUAV8GjBqxRQBXwaMGrFFAFfBow&#10;asUUAV8GjBqxRQBBtNG01PRQBBtNLsY1NRQBDsajY1TUUAQ7KNlTUUARbKMc1LRQBHto21JRQBHt&#10;o21JRQBHto21JRQBHto21JRQBEV4r5r8Qj/ioNS/6+Zf/QzX0zXzR4gH/E91L/r6k/8AQmr8242/&#10;g0PWX5I5MTsj37wqP+KX0f8A684f/QFrV21neFP+RW0f/rzh/wDQFrVr77Cf7vS/wx/9JidS2RHt&#10;o21JRXWMj20bakooAj20bakooAj20bakooAj20bakooAi20bKlooAh2UbKmooAh2NRsapqKAIdjU&#10;bGqaigCHY1JtNT0UAQbTRtNT0UAQbTRtNT0UAQbTRtNT0UAQbTRtNT0UAQbTRtNT0UAQbTRtNT0U&#10;AQbTRtNT0UAQbTRtNT0UAQbTRtNT0UAQbTRtNT0UAQbTRgjvj3qcda53x/qn9jeEb+ZTtkdPKTHc&#10;udv6A5/CufEV44ajOvPaKb+4Tdk2eKeN9fbxH4iuboN/oy/uoB/sA8H8ev8AwL2rBqbbxye5HPf1&#10;NJgV/NuIxE8TVlWqO8pNt/M8mTbd2RVteD/C83i/xFb6VFKsLTBiZGGQoC7unrWVgV3vwPH/ABcX&#10;T/8ArnL/AOi2rtyqjTxePoYeqrxlKKfo2OC5pJM7XQPgrrnhe7+06b4oFrJkbttsdjj0Zd2CP8iu&#10;x+IXgi48c+HrSwN4lrNFMszS+XkOQjAjGR1znrXa4FGBX9KUchwGHw1TB04v2c9GuaTXyu9Pkeqq&#10;cUrLY84+Gvwum8A3t5PJfpeieNYwFiKYwc+pzXMav+z7c6lqt9djWI0W4meXabckjcxOM7h617bt&#10;FG0VjU4ayyrhqeElT9yDbS5paN763uJ0oNKNtEcze6HqY8LWumaXqSaddwRJCbsw7+FXa2FJGM9Q&#10;a8xvf2etSvZZp5vEC3Vw+WLywklz/tNur3TaKNorXHZBgMy5ViotqKslzSSVlbRJ2v52CVOMtz4j&#10;GSc+36UVJt4/GjbX8sXPIIycCvSfg7r7W97Po8j5jmzLEfRwOR+I5/CvOtmeKuaNqD6Tq9pexnLw&#10;Sh/97kZX8q9XK8a8BjKeIT0T19Ho/wANfkaQlyyTPpPBowakjKzRrIjb1cblf1B5H6YpdntX9Fp3&#10;1R6pFg0YNS7PajZ7UwIsGjBqXbjtRQBFg0YNS0UARYNGDUtHWgCLBpdtSbPajb7UAR7aNtS7M0my&#10;gCPbRtqXZS7KAIdtG2pwlLtoAgCZp4jxUm2jbQAzbS7adtpcCgBu32owadRQAm2lwKKKACiiigAo&#10;oooAKUDNKFpaAADFFFFABRRRQAUUUUAFFFFABRRRQAUUUUAFFFFABRRRQAUUUUAFFFFABRRRQAUU&#10;UUAFFFFABRRRQAUUUUAFFFFABRRRQAUUUUAFFFFABRRRQAUUUUAFFFFABRjNFFACbaQjFOooAZRT&#10;8ZpNtADaKdtpMGgBKKKKACiiigAooooAKKKKACiiigAooooAKKKKACiiigAooooAKKKKACiiigAo&#10;oooAKKKKACiiigAooooAKKKKACiiigAooooAKKKKACiiigAooooAKKKKACiiigAo6UUo6igDB8da&#10;5/wj/hi+uY22zFfKh/324B/Ac/hXzqQBkdOmRXrHxuv2W10qxDfed5X+oAC/zavJx1r8T4uxTrZh&#10;7FbU0l83q/0POxErzt2Oh+HgDeO9B3dr2LH/AH0K+uelfI3w5/5HnQP+v2P/ANCFfXJ6GvvvD3/c&#10;sR/jX/pJ0Yb4WFIeQa8G1H4b/ECfULmSHUJFhaVmjA1BxxngYzxXqHw30fVdD8Mpa6zMZr1ZGO5p&#10;TL8ueBuPWvsMvzbE4zEOjVwc6SSfvStbT07m0ZuTs42NnSNXg1lLlrfcBb3Mls+9cfOjbWx7ZzWj&#10;XLeAP+PLW+//ABOb3/0aa818Q/CrxlqOv6nd22oxJaz3Mk0SNdSAhWYkDABxxjipr5pisPhKVelh&#10;3WlK91GytZy119Leo3NpJpXPcz0NUNL1W31X7V9n3f6NcNbyblx869cfn1rA+Gnh3VPDHh97PVp1&#10;ubrz2cOshk+UhRjJA9DU3gL/AJmP/sM3H/stehSxdWr9Xc4cjmpNxe6sk7Fcz08zqKOvWiivYLPL&#10;P2iVB8GWTH7wv0x/37kr53r6I/aI/wCRJsv+whH/AOipK+eB19a/nPjn/kcy/wAMPyZ5eI/iHd/C&#10;DW20/wARtZu2Yb1Cv/AxyD/MfjXtlfMWk3x0zU7W7X5fs8qOR9CDX06G34b+9z+lfR8G4p1cJPDy&#10;+w9PSX/BTN8O7xt2Ciiiv0E6gooooAKKKKACiiigAooooAKKKKACiiigAooooAKKKKACiiigAooo&#10;oAKKKKACiiigAooooAKKKKACiiigAooooAKKKKACiiigAooooAKKKKACg9KKUdaAPDvjFdNP4xMZ&#10;6QwJGPxy3/s1cPXV/FH/AJHrVP8Atl/6LWuVHWv50zibnmOIk/55fg7foeTVd5sOvbPt616l4Sce&#10;BfhjqHiIYXU9Uk+x2j7fmRBkE/mrH6otcl4S+HeueMy0mn24W2U4N1OdkQPscHP4A16t48+Fusat&#10;4Z8Pabpj27ppdtskhMhXzJCFyRkY7Hrj71fQ5FlmOjRrZhRoybUGqbS3lJ8ra78seZ6ddtTSnCVn&#10;JI8EzuGWBznOT1/zmkq1qOm3OkXklrewSW1zGcPHICCP8/WqtfEyjKEnGSs13/4Jg99Qr688F6VH&#10;pvgvSbLywFW0QOh6FioL/mST+NfIdfVWia/rD6PYPD4dnNsIIxma4SOVvlHIQnp6bmB+lfqHAU6V&#10;KviJzTb5YrRN6Xd9kzrwzSbPmPW7JdN1m+s1BH2eeSIA9QFYjn34qjWt4sma68T6vM8Els0l5NKY&#10;pRh0LOTtYdiPx6Vk1+a4mMY16kYbJu3pd2/CxyPcUda9S0ST/hPPhTqOmTHzNR0EC4tmbq0WCdv0&#10;xuH/AHz6V5aBuIABOeMCvbPg38Pdf0PV/wC076BLSxngaKSCdiJHU4IOzHHIHBIPWvpOGqFfE4x0&#10;IQcqc4uM7LRJrRv0kk16aGtJNysup4oe5A4Jz9OxFIOvrXeeLvg5rvhmKe6SOK8sY8sXt2LMicnL&#10;KQDxjkjIArgzgcfxCvBxmBxOX1fZYqm4S8+vmu6M5RcXZovaDdmw1uwuF+XybiNiP+BA19NH1/H+&#10;X+NfK6kqwI6g5FfVBBwc9Tya/RuCZvkxEOl4v8GjtwzumJRRRX6cdYUUUUAFFFFABRRRQAUUUUAF&#10;FFFABRRRQAUUUUAFFFFABRRRQAUUUUAFFFFABRRRQAUUUUAFFFFABRRRQAUUUUAFFFFABRRRQAUU&#10;UUAFFFFABXzP4h/5GDU/+vqX/wBDNfTFfM/iH/kYNT/6+pf/AEM1+a8bfwaHrL8kceJ2R9CeE/8A&#10;kVtH/wCvOH/0Ba1Ky/Cf/IraP/15w/8AoC1qV+gYT/d6f+GP/pMTrjsgooorqGFFFFABRRRQAUUU&#10;UAFFFFABRRRQAUUUUAFFFFABRRRQAUUUUAFFFFABRRRQAUUUUAFFFFABRRRQAUUUUAFFFFABRRRQ&#10;AUUUUAFFFFAB0rzn42XbR6Np9sOkk5f/AL5X/wCyr0cda8q+OXTRP+2//slfM8STcMqrtdUl98kZ&#10;Vv4bPK6KKK/Ajygxnirem6reaPeLd2VxJaXC5AkjbawzwR+VVKD0q4zlCSlF2a7AnY+mLb4datLb&#10;xOfGmshnUMw35wfbmpv+Fbar/wBDtrX/AH8/+vXbWf8Ax5Qf9c1/lXLfFTXLzw54Kvb3T5TBdK0a&#10;rIFDbcsAevFf09iMuy/CYWeJqRk1GPM7TqX0V/5z13CMY3ZS/wCFbar/ANDtrX/fz/69H/CttV/6&#10;HbWv+/n/ANevEv8Ahbvi/wD6DMn/AHwn/wATSr8X/F6sD/bMhwc4MaHP4Yr8+/1lyD/nxV/8Dl/8&#10;tOb2tPs/6+Z7YfhtqoH/ACO2tf8Afz/69cv8RNC1vwZ4bk1KDxbq9y6yqmySTjBP1r1+3cywxOy7&#10;WZQSCOh9K4H49f8AJP5f+viL+Zr7TOMswuHy2vXoqSlGDafPU0f/AIGb1IJQbR809QOcdxg5/DP5&#10;0lFFfzWeUFByBx1opaAPo3wVdG98JaVMe0Cp/wB8/LW1XL/DAlvAuln/AK6j/wAiNXUV/SWXTdTB&#10;UZvdxj+SPYi7xQUUUV6JQUUUUAFFFFABRRRQAUUUUAFFFFABRRRQAUUUUAFFFFABRRRQAUUUuDQA&#10;lFO20baAG0oGadjFFACbaXGKKKACiiigAooooAKKKKACiiigAooooAKKKKACiiigAooooAKKKKAC&#10;iiigAooooAKKKKACiiigAooooAKKKKACiiigAooooAKKKKACiiigAooooAKKKKACiiigAooooAKK&#10;KKACiiigAooooAKKKKACiiigBMCjbS0UAJto20tFACbaNtLRQAm2jbS0UAJto20tFACbaNtLRQAm&#10;2jbS0UAJto20tFACbaNtLRQAm2jbS0UAJto20tFACbaNtLRQAm2jbS0UAJto20tFACbaNtLRQAm2&#10;jbS0UAJto20tFACbaNtLRQAm2jbS0UAJto20tFACbaNtLRQAm2jbS0UAJtoC5IFLRQB4t8aJd/iS&#10;zTfkLaLkehLuf5Yrz/bXoHxoi2eKraTs9mv573/piuAHWv57z+7zTEX/AJv0R5VX42dB8Oh/xXWg&#10;f9fsf/oQr65K8Gvkj4df8j1oH/X7H/6EK+uG+6fpX6t4e/7liP8AGv8A0k7MN8LPn3Uvin45tdQu&#10;4obTMSSuqN9jJyoY4r1X4a63qfiDwvHd6tH5d2ZGQjyynAPHymuRvf2g9Nsrye3bSrlmikaMnzFA&#10;JHpXd+CvFkPjTQ11KG3e2jaRo/LkIJ4OM8V6WR1aM8fJQzGVd2l7jTstd9umxVO3NpK5T8AD/Q9b&#10;7f8AE4vf/RprzfxD8Q/Hlnr+p29pp0j2kVzJHC62DMCgYgHIHPAHPevSfAH/AB563/2GL3/0aa47&#10;Wvj5Bo+s31gdHkma1uJLfctwBuKsVzjb7Z608xq0qeXYf2uMlh7uWsVe+stHo9txzaUVeVjrfhnr&#10;Wsa94fa51y3NvfeeybGiMXygLg4P1PNSeA1/5GL/ALDFz/7LUvgLxknjnRTqKWptFWUxeWz7zkAH&#10;rgetR+BP+Zi/7DFz/wCy17mElGUcFKFR1E1P3nvL3Vq/U0j0s7kHjHxvF4f1XQ9KgKtfajeQR7ey&#10;RGQBmI9wSB9Se1dhivAfil4D1TSGufFd1rfn3RuE2CCNkaLn5AjbjjbgY/xr0b4WaHq2naCt3rWo&#10;Xt5fXeH8q6neQQr2ABJ+bufy7VwZdmuOq5pXweIoNLRrVWjCzSvvrN62T/ImM5Obi0Yn7RA/4omy&#10;/wCwhH/6Kkr54219EftD/wDIk2X/AGEI/wD0XJXzxX5Txz/yOZf4IfkzixH8QTBHIOD619M6C5n0&#10;PTnLbt9tG2f+Ag/1r5n/AFr6Y8OxeT4f0xM7dlrEuP8AgAH9K6+Cb+2rrpaP5svDbsv7aNtLRX6y&#10;dwm2jbS0UAJto20tFACbaNtLRQAm2jbS0UAJto20tFACbaNtLRQAm2jbS0UAJto20tFACbaNtLRQ&#10;Am2jbS0UAJto20tFACbaNtLRQAm2jbS0UAJto20tFACbaNtLRQAm2jbS0UAJto20tFACbaNtLRQA&#10;m2jbS0UAJto20tFACbaMYpaMZ4oA8I+Ldq0HjO4c9Joo3/8AHQv/ALLXOaBpDa3rWn6crbGupkh3&#10;/wB0FgM/rXonxu0395pmor0Ia3f8DuX+bVwPhnVV0PxFpuoSAlLa5SZwvUqGBOPwFfgmbUIUM6nC&#10;tpBzTf8Ahk4t/hc82orVHc+gPH+rXfgLSdAsNAa1sYpJfswNypKKoXgnGT79M1wOj/GXxLLr1pFe&#10;S2zacLpI7iaO3+UR7gGbPYYzzxXc/FGG91f/AIRy60exuNUjhn+1k2kmzcmBtw46E+o7ZrlvDune&#10;IdJ0O8spNG1SL7TcXcskaAMGWSAIgJyNxDj+tfpOaVMcszcMLUnClGzXKpONlGLS0VrN6aPY6Z83&#10;P7rsjc+PHhq21PwuutR4W4smTMg/jjdsY/BmUj6n1rwvQtAv/Eeox2Wn232iduQqj5VHqSegHqa9&#10;3+M+vRWfw8hsXUx3Wo+UBBJjegUq7ZHPQgD8aw/gx4v8M+GvDlwt7dRWWoPMWlaRWy6YG3aQDkde&#10;OvX2ryM8wGCzHiGNKpVVOLhGU3dLW17a2XM1bfp56GdSMZ1bbaEkHwLh0HQJL64kbU9Ug2T+TFxE&#10;QjqzoB1YlQwGe56V69Y6ja6lYpeW1xHNauu5ZVYFcc5yf515b4s/aAsrRHh0K3a9mwQLm4UpEPcD&#10;G5vocfjU3hbwvbeKfh3davf28c+sX0dxKLhl24cFlU4HHBUHpX1WXYrLsJiZ4TI0p2g3Le3u7Pm1&#10;u3e1rW63WxtGUIvlpj9U+GOm/Ee81jVxLLaPNMq2lymGWRVjVS5XupYNgjGcZzg1414u8Ean4Lvf&#10;s+oQrscny7iMZSQeoP8AMHkV6T4N+Ppt4o7TX7dpNvyC8tlGcD+8vQkeox9K3/H/AI/8I+IvBV/C&#10;L6K9meMtbRLGwkEv8BwRxg9T6Z9a+Yx+GyLOcFLF4etGFdJyd/dberacW+uyav031MpRpzjdPU4r&#10;4C+GIdX8Q3ep3KLINPVDGh6ea2cN+AB/Eg17bpXi/RteuXt9Pv4buZFZ2EfO0K20k+2enr1Ga8d/&#10;Z516Kx1fUNLlYI14qvFnuyZyo+oOfwrL0H4aeOdEvllhsLm1ik2pP9lvoUdo8jcoO7GSBxn05FdG&#10;Q5jVy3LML9Rw7qqcp+05U2001bbbRrfpew6cnCC5VfuewQ6/et4c0q6OpaP9oubwQm4EjeRInmN8&#10;sZxkvtGOe4NeIfGPwtD4Z8YSLaRrFa3cYuUjQYCkkhgPbKk+wNdlp/w91mH+ybb+ztYW0s7mOdYr&#10;jUbd4I3DqWYKvOMGXpzyPx5j4467BrHjV4oCrpYwi2Z+uXDEtj6FsH3U1hxHXnicpcsZTcJxlTUb&#10;ttt8r57XjH5/JvWwqrvD3jhNLtDeanaW4GTLMiY9csBX0+QcgMcdtteBfDLTP7S8ZWQI3Jblrhj7&#10;L939Ste/UcF0HHC1az+1JJfJf5srDqybE20baWiv0U6hNtG2looATbRtpaKAE20baWigBNtG2loo&#10;ATbRtpaKAE20baWigBNtG2looATbRtpaKAE20baWigBNtG2looATbRtpaKAE20baWigBNtG2looA&#10;TbRtpaKAE20baWigBNtG2looATbRtpaKAE20baWigBNtG2looATbRtpaKAE218zeIV/4n+p/9fUv&#10;/oZr6ar5n8Q/8jBqf/X1L/6Ga/NeNv4ND1l+SOPE7I+gvCa/8Uto/wD15w/+gLWrtrL8J/8AIraP&#10;/wBecP8A6Atatff4T/dqf+GP/pMTrWyE20baWiusYm2jbS0UAJto20tFACbaNtLRQAm2jbS0UAJt&#10;o20tFACbaNtLRQAm2jbS0UAJto20tFACbaNtLRQAm2jbS0UAJto20tFACbaNtLRQAm2jbS0UAJto&#10;20tFACbaNtLRQAm2jbS0UAJto20tFACbaNtLRQAm2jbS0UAJtrzP432pew0q4/55yPF/30oP/ste&#10;m/XpXJ/FHTDqXg68wu57VluF9scN/wCOlq8HPaLxGW14Lflv92v6GdVXgzwLbRtpaK/no8kTbSFe&#10;DTqD0oEfaVkP9Cg/65r/ACpLqygv7d4LmGOeBxtaKVQ6OPcGnWP/AB5Qf7i/yqxX9jRipU0mrq36&#10;I91GD/wg3hz/AKAGl/8AgFF/8TSp4K8PROrx6FpqOp3Ky2kYII6EELwa3aKwWCwq1VKP/gMf/kRc&#10;q7EYGOAB+HQV558eR/xb+b/r4i/ma9GPSvOvjx/yT+b/AK+Iv5mvK4g/5FOK/wADIq/Az5p20baW&#10;iv5VPHE20hXg06pbS2kvbqG3i5lldY0+pOBVJOTSW7A+gvANq1t4N0lT1MPmfgx3f+zV0G2o7O1j&#10;srGC2j+VIo1RR7AY/oKlr+l8LS9hQp0v5Ypfckj2UrJITbRtpaK6hibaNtLRQAm2jbS0UAJto20t&#10;FACbaNtLRQAm2jbS0UAJto20tFACbaNtLRQAm2jbS0UAJgUt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B5X8b7H5tKvF6YeJvrwR/wCzV5WOtfQPxJ0Y&#10;6z4Su1UZmtwLhB7r1/QtXz93POOcFfevw/izDOjmTq20qJP5rR/kjzq8bTudF8Ov+R60D/r9j/8A&#10;QhX1w3Q18j/Dr/ketA/6/Y//AEIV9cHoa/QvD3/csR/jX/pJ0Yb4Web3V18M1uZROuj+eHbfvhBb&#10;d3zx1rr/AAtJo8ukqdD+ziw3t/x6jCbs84rg7z9n3Rr26muG1G+V5ZDIQuzAz1H3eldv4Q8J2/g3&#10;RV021lkmiV2cPLjdknPYCvpcrp5jHFN4rC0qcLP3oW5t9Oi36m0FLm1SRS8AY+x63np/bF7/AOjT&#10;WLqevfDm31G6S/i0g3qTOJzLYBmMgOGydnJz357112haKuhw3iLJ5v2i8muj8u3b5jFtvXnGa4zU&#10;/gToGr6pd3893qQmuZnmdUlQKGY5OBszjJNPF0Mwhg6NPCUac5K/Mp2sl7zVtHrrr5BJTUVZa+Z1&#10;vhO80O903zNAW2Wx8wri2i8pd+BnjA5xiqXgT/mYv+wxc/8AstW/B/g+z8FaSbCymnlgMhl3XBUt&#10;uIA/hAHb0qxoOh/2IdQ/fed9svZLv7u3Zux8vU5xjr+lenQo4h/VZVoKMoqXMo/Cm4pWW2l/IpJ6&#10;XJtV0e11mKCK7jEkUU6TBD0LLkj9eavD5Rjt+QqSkPSvZVOMZOaWrtd+m33Gh5Z+0P8A8iTZf9hC&#10;P/0XJXzxX0P+0P8A8iTZf9hCP/0XJXzxjPHTNfzvxz/yOZf4Ifkzy8R/EJ7G1a+vbe2T780ixj6k&#10;4/rX1BHGsMaxr0QAD8sCvCvhTo/9q+K4pymYbMGZv97+Efmc/ga92r6DgzCuGGqYh/bdl6R/4LNs&#10;PGybCiiiv0Q6wooooAKKKKACiiigAooooAKKKKACiiigAooooAKKKKACiiigAooooAKKKKACiiig&#10;AooooAKKKKACiiigAooooAKKKKACiiigAooooAKKKKACgDJwOtFFAGH420I+I/DV1aIuZ8ebCf8A&#10;bXkfieR/wKvnQrt4I5zg+3tX1PkjpyfevEvit4SOjav/AGjbr/od4xLbeiS9SD7HqPx9K/NeMMtd&#10;SEcfTWsdJenR/J6fNHJiIX95DPBHxa1bwXbrZoqX+ng5W3nbbs/3WH3focj8zn0zwr8d7TxJrltp&#10;s+m/2aLnKJO8+8B/4VI2jr6568Y71890ozkYOD2NfJZdxPmeXKFKFXmpxt7rs9OydrrTbXT8DmjW&#10;nHS+h03xHTWo/Fl4mvSma8GAr7cI0eflKDsvXj1znnNcxXq+i+INM+KWjQaF4hmW01uEBbLU3GfM&#10;9FY9CT05+9/vdeF8VeC9W8G3vkalbMqHIjuUG6KT6N/Tg/nXPmmClO+Y4aTqUZu93rKLf2Z72a6N&#10;6SVmn0FON/eWqMI8V9c+ArT7B4K0OHuLOJm/3ioJ/UmvkYjIxXotr8dvElnbRQoljsjQIN0JJwOB&#10;zur1+Es4weTV6tXF395JKyv1u+q8i6E4023I4bWLP+z9XvbT7v2eZ48fRsf0qmelWtT1CXVdRur6&#10;4KrNczPM4UYG5jk4BJwM5/CptD0DUPEd8lppts9zOR90A4HuxPQe5r4xw9tXcMPFu7fKktd3bT0s&#10;Y2u9BmkQ3lxqdpHp6ytfPKPJ8psOHz2PavevEvxXb4f/ANm6Vex/23qiwA3sqOIgrEDHRSMnnjjg&#10;g965UHS/grp8uJYNT8XzpgDqlopH+fc5HAHXym9vJ9Qu5bq6laWeVizyOclmPWvsaWMrcMUJUaNT&#10;/aJ25luqaXRrVOb6/wAq0323UnSVlv8Al/wT0rxL8fNW1m1e3062j0pJAQ0qyeZIB7NgBfyz6GvL&#10;2YvliSSepznPOeT7mk61r+FfDk3ijWYbKLKxn5pZF/gj7n+g96+fxONx+dYiCrzc5vRLpr2Ssl56&#10;eu2mTlKo9T0z4N6B9j0u41OVf3t2dkR9I16n8Tn8h616LUdtaxWVrFbwKEhiQKir0AHQD8MVJX7x&#10;luCjl+Ep4aP2Vr5vq/v/AAsepGPLFIKKKK9IoKKKKACiiigAooooAKKKKACiiigAooooAKKKKACi&#10;iigAooooAKKKKACiiigAooooAKKKKACiiigAooooAKKKKACiiigAooo60AFB6dM1X1DUbfS7SW6u&#10;5FhhjGXZjwPYep9q8d8Y/FW81l5LXTGks7Pkb14kk+rdh7fnXh5nnGGyqHNWd5PaK3f+S83+JnOp&#10;GC1PSfEPj7RvDjMs9wJrof8ALtb/ADMPqei/ia8/1X40X87Mun2kNtH0DynzH/kB+hrzkkkscnOc&#10;9c5z1JNJX5TjeKswxTapP2cey3+96/dY4p15vbQ6K7+IPiK9cl9VnQekGEx/3yBXPySPNKzyEvI5&#10;3Mzk8n1J602ivlq2Jr4l3rTcvVt/mzncm92bVh401zTIkS21O5SKNQiKz5CgdAAe3b8K6PTvjHrV&#10;mVFykF9H3LLsY/iOB+VcFRXbQzXHYZ/uq0l87r7ndFKpKOzPdtB+KmjawUjnkOm3B7T/AHCfZx/X&#10;FdihDorBsgjOVPDZ6dOor5YHX1rpvCfj7UvC7rGkv2ixJ+a3lOQP90/w/wCc19zlvGMk1TzCOn8y&#10;/Vf5fcdUMR0mfQVFZXh7xNYeKLL7TZS5IwJImPzxn0Yf5HXFatfqFKrTrwVSlK8Xs0dqaaugooor&#10;UAooooAKKKKACiiigAooooAKKKKACiiigAooooAKKKKACiiigAooooAKKKKACiiigAooooAKKKKA&#10;CiiigAooooAKKKKACo7iBLqCSGVd8cilGU9wRgipKPocH1pNJqzA+aPEOjy6DrV1YS9YnIUnoy9V&#10;I/DH5+1Z1eyfFzwmdRsE1e3T9/ariUf3ovX/AID1+h9hXjZGK/nnOcullmMnRt7r1j6P/Lb5HlVI&#10;OErBQOvpRQOteGZHteiftAXE4s7IeHmnuSFizDc8t2yF2H8s12vxH+JJ+HraaP7O+3i88z/lv5Xl&#10;7Nn+yc53/hWD4Rk0jwB8MLXxEunLLdSwqZHQfvJGZsAbiTtHsOPavIvG/j7UfHl3DLfrFFDAG8m3&#10;iGAgOM8nJJ4H5cYr9lxWeYzKcsUcRiufE1IwlBKKtCLtu7a3XdPy7ne6kqcLN6nuvw5+Kf8AwsC8&#10;vLcaZ9h+zxrJu8/zN+Tj+6tc7rn7QB0bWb/T/wCwfPNpcSQeZ9s27trFc48s4zjpnvVX4HaQfD2l&#10;3niHUru3srG7AhiM8gQNtYjdk8DJBA7nH0zwvxY8LXXhvxdeTzFZYdQmkuoZFzyGckqfdSe3qPXh&#10;43Oc6oZFh8ap2qOTcnaPwv4G1bRPo7K4SnUVNSvqe7eJfHT+HvB1pr0WmNeiYRF4Flx5Qdc5LbTw&#10;Dx0HWvHPHvxjfxvoQ01dKWwRpFkaQz+aTjkAfKvfvWr8OPjJdQS2Gh6rbreWr7LWKdMB0Bwqgjow&#10;HHofrWf8dfDunaDr1i2n2sdoLqJpJEiGFLBhzjoPwrHOs2xGZZXLGYHEfukowqQcUnd7u9nu+z22&#10;7CqTc4c0Xp1PM6KKK/HzhAdfWu5+Eeg/2n4i+2Ov+j2K7z7ufuD+Z/CuLt7eS8njhhQySOwRUXqx&#10;JwBX0R4N8NJ4W0GGzGDOT5kzr/E5HP4AcfhmvsOGMteNxqrSXuU9X69F+vyOihDmlfsbdFFFfuZ6&#10;Q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jPFfPPjvw03hfX5oFXFrLmWA/wCyT936&#10;qeP/ANdfQw68Yz71z3jbwnH4u0c2/Ed3FmSCR/Xup9j3/A18txFlTzTCfu1+8hrHz7r5/nYxqw54&#10;6bnz7a3UtjcxXEDmOeJxJG6nlWByCPxrsB8ZfGC4xrJx2zbw/r8n9a4+6tpbO5lguImjnjYq6N1B&#10;H8qir8UoY3F4LmjQqyhfdJtarva2x5qlKOiZ23/C6fGX/QZ/8loP/iKP+F0+Mv8AoM/+S0H/AMRX&#10;E0V1f21mf/QTP/wOX+Y/aT7nbf8AC6fGX/QZ/wDJaD/4ij/hdPjL/oM/+S0H/wARXE0Uf21mf/QT&#10;P/wOX+Ye0n3O2/4XT4y/6DP/AJLQf/EUf8Lp8Zf9Bn/yWg/+IriaKP7azP8A6CZ/+By/zD2k+523&#10;/C6fGX/QZ/8AJaD/AOIob40+MsH/AInP/ktB/wDEVxNFH9tZn/0Ez/8AA5f5h7Sfc3fEXjjXPFUU&#10;UWq37XUURLIgjVF3dCcKAD6c9Kwj09KK774W+Cm1q9XU7uMixt3ygP8Ay2kHOPoO/wCXriMPSxec&#10;YuNNyc5y3bd7JdW30SBKVSVup3vwz8Mt4e8Ohpk8u7u8TSj+6P4V/Afqa62jGOAD0A46ADtRX9A4&#10;PDU8Hh4Yel8MUl/Xq7s9aKUVZBRRRXYMKKKKACiiigAooooAKKKKACiiigAooooAKKKKACiiigAo&#10;oooAKKKKACiiigAooooAKKKKACiiigAooooAKKKKACiiigAooooAKKKKACiiigAooooABwRVTVdJ&#10;tta06ayu1EtvKu0gnBHoQfUGrdGM8VE4RqRcJK6ejXcLX0Z85+LfCd14T1EwT5eBxmGcDCyDPp2P&#10;Yj/6xrDr6b1nRrLxBYyWl7F50DdBnBU+qnsfQ/hXiPjD4dah4YeSaJTd6eDkTqMlB6OO31HH06V+&#10;LZ5w5VwEnXwq5qW/dx9erXn9/c86rRcdVsclz2613Xh34t6ppFn/AGfqUMOu6XgA2978zbfRWIPH&#10;+8DXC0V8thMbicDP2mGm4vr2a7NO6a8mmYRk46o9NaX4Z+I/3kqah4cuG5ZYwXjz7cPx9MUw+BfA&#10;0mXTxsFi67XgO/8AX/CvNaK9V5vSqa18HSk+6Uo/eoyS/BF+0T3ij02O0+GWh/PLe6jr8o6RIhRP&#10;5L/Oq2rfGGdLA6f4a06Dw7ZHjMABlb8QABn1wT7153RSlnmIjFwwkI0U/wCSNn/4E3KX3NB7R7LQ&#10;dJK88jSPIzuxJZmJO4nqST3pvHfp3orZ8O+FdS8UXYjsodyAgSSvwkf1PTP059K8OlSqYioqdKLl&#10;J9Fq/wCv6Zmk5PQz9O0651e8is7SNri4dtqRqMk+p9gPWvf/AAV4Qg8I6WIhtlu5QGmmAzk+g9FH&#10;b/6/CeD/AAVZeErTEK+bduP3tyy4ZvYdgv8Anmuhr9m4f4fWWr6xiNar+6K7evd/Jd36NKlyavcK&#10;KKK+3OgKKKKACiiigAooooAKKKKACiiigAooooAKKKKACiiigAooooAKKKKACiiigAooooAKKKKA&#10;CiiigAooooAKKKKACiiigAooooAKhvr2HTrSe6uZVhhiG93b+HjtU3XpyfevG/i14uOoX7aPbPi0&#10;t2/e46SSDnH/AAH+efQV4ub5nDKsLKvLV7RXd/5Ld+RnUmoRuYPjfxrc+Lr0j5oNPiJMNv3/AN5v&#10;c/oOnvzOQOvSj9PrU9hYz6pew2lshlnuHVEVTjLE4A/OvwGvXr42s6tV805P/hkl+CR5bbk7s3vB&#10;/wAPdX8bC5bTo4xHAQHmnYqm4/wg8kn6dPxGel/4Z/8AE/8Az10//v8Av/8AE17T4d0ey+Hng9IH&#10;kVYbSJprmcj779Wb/D2wK85f9pECQ7fDpZAeG+24z+Hl1+pS4eyHKcPRWcVZRqyV3Zv7rRi9Fe1+&#10;rudnsqcEud6nOf8ADP8A4n/566f/AN/3/wDiaP8Ahn/xP/z10/8A7/v/APE10f8Aw0qf+hcH/gd/&#10;9ro/4aVP/QuD/wADv/tdc31Xgz/n/P8A8n/+QJtQ7s5z/hn/AMT/APPXT/8Av+//AMTR/wAM/wDi&#10;fvJp+P8Aru//AMTXR/8ADSp/6Fwf+B3/ANrpD+0ocf8AIu4/7fv/ALXR9V4M/wCf8/8Ayf8A+QC1&#10;DucT4k+EWv8AhfSpdRult5rePG/7PIWaMHuQQOM8Z/lXE5x/9evrPwp4lsviF4Y+0iBVinVoLi1c&#10;7thxhlJ4zkH8iK+bPHfhSXwd4mutOkBaEfvIJG/jjJ+U/XjB9xXk8R5Bh8BRpY7Lm5UJrd62b1XR&#10;aNd9mmiKtNRSlHYoaFrl34d1GO7s5DFIv3geQ49D6g/oa+gfDHiW18U6XHeWxCseJYT1jbHT/wCv&#10;3/MV825I5HWuh8D+KpPCetRzkk2kn7u4jHQr6j3XqPxHeuDh7O5ZbXVKq/3Unr5Puv18vQVKpyOz&#10;2PoeimxSJNGrowZWAZWHQgjOR7GnV+5ppq6PSCiiimAUUUUAFFFFABRRRQAUUUUAFFFFABRRRQAU&#10;UUUAFFFFABRRRQAUUUUAFFFFABRRRQAUUUUAFFFFABRRRQAUUUUAFFFFACMu4EHoeOma8T+I/gBt&#10;BupNRsI92mStllQf6hj6+i54H4D0z7bTZYknieOVQ8TgqysMgg9QR3rxM2yqjm1D2VTSS+F9n/k+&#10;q/VIzqQU1ZnyzW34JsbTUfF2k2t7gWstyiOp6EZGF/HpXYeNfhPLatLd6MhngJLPadXT/d/vD26/&#10;Xt5uQ8czKQyyqcEDIZSP5V+H4jBV8oxUViqd0mn/AHZJNPR+dtevdHmyg6b95H1Qv2/Ude1DRL3R&#10;LdPDK2wWK44AY4X5cZwB16AY2j2r5bvo4oL65jgcPAkrLGwbIKgnB/z61vXXxK8TX+knT5tWne0d&#10;dhQgbmX+6XxuPvk8jr1rm2IJz/Eete1xDnVDN/ZqjGXu8zvLlvZ2tBcv2Y9L66l1ainax6j4U8ce&#10;Gb/wZB4c8UxSrFaSebDNErENyxH3eQQGYd8j3rD+KHje18ZanZpp8DW+n2Mfkxb/ALzZPOR2HAA7&#10;8e/HE0f55rza+d4rEYRYOfLa0U3b3mo/Cm+qXTREupJrlPUPgHp1lea9qE80cc97bW4kto3PJO7D&#10;MPTHAz711vjUXPiT4Y6hf+J9Li0rUrSX/Rtp+bqoGOehyy474z6V4bpmq3WjXkd3ZXElpcIMrJEw&#10;BA9PcexrR8Q+NNc8VCJNV1GS5RDlYyqomfdQACfevYwWfYbC5TPAzptyamre7yycrWlLTmvD7Nvw&#10;LjUShysw6MbuBznirOnadc6rdJbWcD3E7/wRjJHv6AV7H4F+GMOgNHe6lsub8AMiLykB7Yz1b36e&#10;nrXiZXk+JzWpy0laK3k9l/m/JfOxEKcpvQh+GfgE6Oi6rqUe29cfuoW6xKR1I/vH9Pr09Coor92w&#10;GBo5dQjh6C0X3t93/XkenGKgrIKKKK9Ao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69eRRRQBxvxA+H8fiqI3dsBDqcaYDE4Wceje/ofz46eIX9jPpt1JbXUL286HDowxivqH6daxvE3&#10;hDTfFNuEu4tsqj93cJxKn/1vY8V8LnnDUMwbxGFtGp1XSX+T8+vXuc1Sjzax3PnCiux8R/C/V9Cd&#10;5LeP+0bReRJbj51H+0nUfyrj2UozK2VYHBGMYPoRX5FisHiMFP2eIg4vz/R7P5M4HFxdmJRRRXGS&#10;FFFHXtmgAoBwc1o6P4f1HXpvLsLSS5IPLovyr9WPA/GvUfCfwhtrArcaw63sw5Fsv+rU+/8Ae+nA&#10;+te5l2TYzM5L2MLR/mei+/r8rmsKcp7I5DwL8OrjxNIlzdb7bTAfv4w8p9F9vf8AL29wtLWGytkg&#10;t4lghiUIiKMAL6e9SIgjjCqoRFAAXGMY6AAUtftGUZPQymly09ZveXV/5Ly+/U9GnTVNabhRRRXv&#10;mgUUUUAFFFFABRRRQAUUUUAFFFFABRRRQAUUUUAFFFFABRRRQAUUUUAFFFFABRRRQAUUUUAFFFFA&#10;BRRRQAUUUUAFFFFABRRRQAUUUUAFFFFABRRRQAUUUUAFFFFABQQGGCMg8YoooA43xD8K9I1t3lgH&#10;9nXLc7oh8h9yvr9MV59q3wk13Tixt0iv4+oaFsNj6N/TNe50V8vjeG8uxrc3Dkk+sdPw2/BGMqMJ&#10;dD5ovPDuqWDYuNOuoT6tEQPzxis8oVfaykN6NxX1PRXzU+CIN+5iHbziv0aMvq/ZnzFbaTe3hH2e&#10;zuJs8ARRFs/kK39L+GPiHU+TZ/ZUP/LS6bZj6jk/pXv1FdFHgrCxd61WUvRJf5sFh49Wed6F8GrG&#10;z2yancNeyjkxRgpGPrzk/pXf2tpBY26QW8UcEKDCpEoVR+AqWivs8HluEy+PLhqaj59X6vc6YwjD&#10;ZBRRRXpFBRRRQAUUUUAFFFFABRRRQAUUUUAFFFFABRRRQAUUUUAFFFFABRRRQAUUUUAFFFFABRRR&#10;QAUUUUAFFFFABRRRQAUUUUAFFFFABQOtFGM98e9AGN4v10eHPD13fcCVV2xA9C54H5Hk/SvnKRi8&#10;jMzF3YliT15OTn3716p8bdVwun6cjcMTO6/ThT/6FXlNfifF2MeIx/sE/dpq3zer/RHnYiV52DOO&#10;c4969o+AXgre8viO7TKqTFZhvXGHcfh8o+re1eL/AJfjX114CtYrHwXokMWNv2OJ8r0YlQS34kk/&#10;jXbwPl9PGZk61XVUlzJebdl92r9bDw8ead30PMvj741wI/Ddo/zECa8K+nVUP/oR/CvEq0fENxcX&#10;evajLeM32pp38zf1BDEY/p+FZ4BYgAZJ4A9a+YzvMqma4+piKmivZLsk2kv1fm2Y1J88riUVpap4&#10;b1TRIopr7Trmyhm+400RQMcdPr7Vm4zwTgeteNUpzpS5KkXF9mmn+NjNq24UHpVzS9JvtbuRb2Fp&#10;Nd3GC3lxAsQB9Og9/Wor6wuNMupLa7gkt7iPAeOVCrL9Qef8ij2dRQVTlfLe17O1+19r/Mdnudv8&#10;HvGo8KeJVt532adf4jl5+WNuit7YPB9j7V6z8Y/BQ8U+G2ubZSb+wDSR7cZdMfOn6ZHuPevmj68i&#10;vqz4YarPrXgPSbq7O+YxtGzt1YKzICfchRmv1bhCvHNMJXyPFaws3Hy11+52kvmdlB88XTZ8pkkn&#10;v/8AW96D0rT8T2kdj4l1a2iAEcN3NGgXphXIH4YxWZX5TUpulUlTlvFtfc2v0ON6M9t+EXiD+09B&#10;aylb9/ZNtX3jblfy5HtgV3deD/CrVP7P8ZQRlsJdI0Lj3xkfqB+de8V+58MY14zLoqb96Huv5bfh&#10;+R6dGXND0CiiivrDYKKKKACiiigAooooAKKKKACiiigAooooAKKKKACiiigAooooAKKKKACiiigA&#10;ooooAKKKKACiiigAooooAKKKKACiiigAooooAKwPEfgbSPE257mAQ3PQXEPEn49j+Oa36K56+HpY&#10;qm6VeKlF9Gr/ANeu4mk9GeNax8GdTtWZ9Onhvos8Ix8t/wD4k/n+Fcpf+Edb04E3Gl3KAHlliLL/&#10;AN9DivpCivi8TwdgarcqMpQ+5r8dfxOd4eL20PluSGSE4lR4z6MCP506KzuLj/UwSzHtsQt/KvqK&#10;ivMXBEb64h2/w/8ABI+reZ876f4B8QakwEOlzIpH3518of8Aj2P0rs9F+Cp3JLq16uzqYLbk/QsR&#10;/IfjXqtFezhOEcvw7Uqt6j89F9y/zNI0ILfUoaPoFh4fthBYWyWydyOS31J5P41foor7KnThSioU&#10;0kl0SsvwOhK2wUUUVo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WZqnhjStbP+m2MM7/89GUB8f7w5FadFZVKVOtHkqxUl2av+YNJ6M4W8+DehXBZoZLq0yeFSTcP&#10;1B/nWe3wQsiw2anOo9GjB/rXpVFeHU4fyuo7uhH5XX5MydKD6Hndv8E9MU/vr+7cf7IRf5g1uad8&#10;NPD2nAMNPW5cfx3LFz+R+X9K6iitqOSZbQfNToRv5q/5tjVOC2Q2OBII0SKNY0UYCJhQB9OlOoor&#10;2kklZGgUUUUwCiiigAooooAKKKKACiiigAooooAKKKKACiiigAooooAKKKKACiiigAooooAKKKKA&#10;CiiigAooooAKKKKACiiigAooooAKKKKACiiigAooooAKKKKACiiigAooooAKKKKACiiigAooooAK&#10;KKKACiiigAooooAKKKKACiiigAooooAKKKKACiiigAooooAKKKKACiiigAooooAKKKKACiiigAoo&#10;ooAKKKKACiiigAooooAKKKKACiiigAooooAKKKKACiiigDwr4t3P2jxncIekMUaD/vkN/wCzVxld&#10;R8Td3/Ccapu+9mP8vLTH6Yrl6/nLNpOeYYhv+eX52/Q8mp8bAdeuPevpb4LeK4de8IW9kxxe6egh&#10;eL/Y/gI9scfUGvmmt3wPqVzpnizSZLWVone5jiYxtgMhcAgj6dq9ThvNpZRj41ErxnaMl5NqzXmn&#10;r95VGfJK57X48+Ctt4q1GTUtPuhYXcvMyMm6OVv73X5T69c9euSYfBHwNt/D2pQ6jql2t/cwMHih&#10;jQrGjZ4Y55bHUDivVe34V4z8UPjJfaPrE2kaIY4WtztnunQMd391AQRx3Jzz245/YM2wGQ5TP+1c&#10;XS96+iV9Zb6Rulfq76dWrndONOHvtHpvivwxbeLtBuNMusrHKAVkXqjDow+h7eleEXvwF8UW92YY&#10;Bb3MOeJ1lCLjtkEZ/nWt4E+OOqf2rBaa863lrcSBPtCxBHiJOB93AIHfj3z2PvXX0/nWX1XJuM4L&#10;FLmUoaP7Mu6T3TXZ+voHLTr6nF/Db4dReAtOlDy/ab+5IM8qjCgDOFX2Gevf8hWZ8UvhYPGpjv7K&#10;WO21ONAjCXISZRyASOhGTzz6HsR3+o6jBpNjPd3cgit4UMju3YAVj+BfEreLtCTVDH5STTSLGnoi&#10;uVGffAr3quW5Y8PDJZR91ptRvqkmvevund79W36GjhC3szxXRvgHr93fImoPDp9qD80iuJGx/sgd&#10;/c4/GvadTv8ATfh34Q3hRDZ2UWyGLPLtjCr7knr+J9a6Q9DXzj8fNRupvGIs3nZrWGBGiiH3VLdT&#10;9T6185i8Lg+DMvqYnBQbqTtFNu+97fJb2S1drmUlGhFuO55xc3L3txNcSnMsrtIx9WJ5P86ioor8&#10;Abcm292eZuXtDufsOs2FwOkdxG/5MDX037/57/418sRbvNTZ97Ix9a+p8cc/h9e9fqnBMnyYiHS8&#10;X+DO7DbMSiiiv047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PCvi7a/Z/Gc7/APPaKN/yG3/2WuMr1f436XmPTtRV&#10;eATA/wCPzL/7NXlFfz7xBQeHzStF7N3Xz1/zPLrK02FavhT/AJGnR/8Ar8h/9DFZVavhT/kadH/6&#10;/If/AEMV4+F/3in/AIo/+lRMo7o+xD3+tfMHxM8IXWlfECdZdyWuqXRlgmPKne2WH1UsePp6jP0+&#10;3Q1zHjuy1K7023bStM03U7uKcOItSj3qoweV5GGzjn61/SfE+UwzXBpSbvTfMrK7eyasrN3XZ36n&#10;q1Yc8fQ+erT4e3d147fw5bt9oME22WdVwFQEbmPJx1/PAr6qABHXFch4Gs9c+1X95rulaVp1xKVA&#10;ewTEsvXJdtxyOmO/WuzrLhjJ6WWUalSndOpK9pJpqKb5VZtvZ6t7+gqNNQT8zzb4s+HfEvi6CHTd&#10;JjhXThiSdnm2NI4PC/Qdfcn2rzf4eal4xGtL4W03UPsdtbSuJ8QRusKhvnYFlJPPTtk19IHkGuZ8&#10;HeD4PC/2+YYkvL65knmm9i5KqPYA/mT+GGYcPzxGZ0sZRqzje/O1K3upK0Y2s1d+fd72CVNuakmd&#10;CgwoBJdhxuPBP5V83fHj/koE3/XvH/KvpY9K+afjx/yUCb/r3j/lXHx2rZSl/fj/AO3E4j4Dzuii&#10;iv57PML+h2v27WbC3HSS4jT82Ar6Zz2rwj4VaW2o+LoJSu6O1Vp2Pv8AdX9Tmvd6/YOC6DhhKlZ/&#10;alp/26v82ejh17rYUUUV+hnS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BkeLdDXxF4evLEYErqTFu6Bwcgn8eK+cJY&#10;3ilZJEMcikqyt95SDjB/zxX1N/nmvHfi34QNlff21bRZtp8CcDoknTd+P88+or854vyx1qUcdSWs&#10;NJf4e/yf4M5cRC65kec/54r1v4C+IdM0BtdOpX9vZeaYAhncJvx5mSM/UfnXklFfm+V5hPKsZDGU&#10;4qTjfR3tqmumvU4oScHzI+t/+FieF/8AoPaf/wCBC0f8LE8L/wDQe0//AMCFr5Ior9A/4iFjf+fE&#10;PvkdH1mXZH1v/wALE8L/APQe0/8A8CFo/wCFieF/+g9p/wD4ELXyRRR/xELG/wDPiH3yD6zLsj63&#10;/wCFieF/+g9p/wD4ELR/wsTwv/0HtP8A/Aha+SKKP+IhY3/nxD75B9Zl2R9bH4ieF8f8h6w/8CFr&#10;i/i74v0PVvAt5a2Wq2t3cNJGVjjlDMcOCeK+faK48Zxzi8bhqmGlRilNNXTl1FLESkmmgoxmg9K6&#10;TwN4Uk8V60sbKfsUOHuHHA2/3R7n/E1+f4fD1MVWjQpK8pOyOeMXJ2R6V8I/D7aZ4eN9KuJr4hx7&#10;RgYX88k/iK7qkjjWKNY0ACqAABwAAOMegpa/ovAYSGAw1PDQ2ivvfV/N3PWjFRikgooorvK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B1/wAKhvLODULSW3uIhLbzAq8bHqOhqaiplFSTjJXTA+f/ABz4JuPCV8SqtJp8&#10;pPkzkZI/2W9G/n2745evqK9sbfUbSS1u4kuIJFwyOMhh2Psa8e8YfCm70tpLrSVa9tMkmI8yx/h/&#10;EP1/nX47nnDNTDSliMFHmpvVpbx/zX3tba7nBVotax2PPqKUghtpUqQT2xjHUEGkr4A5AooooAKK&#10;KKACj8ce9Gcc11PhT4e6j4mkjkEZtbDvcSDk/wC6O/8AL8a6sNha+MqKlh4OUn2/qyXm7FRi5OyM&#10;jQNAvPEmoR2tjHukb7zn7kY7lj2H8zX0D4a8OWvhfSorK2XJB3PI33nbHLH/AD/9d3h/w5Y+GLH7&#10;LZRBRwXcj55D6sfX8hWnX7VkOQwyqPtautVrV9F5L9X19N/RpUuTV7hRRRX15u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f4UUUAYPiDwNpHiQubm1CXH/PzB8r/AIkdfxzXn+qfBW8iLNpt9FcR9o5l&#10;8tvzAIP6V69RXgY3Isvx7cqtO0n1Wj/Df5ozlTjPdHz5d/DjxHZswbTZHX1hZZAfwBNUW8I64DtO&#10;j35P+zbMf5CvpGivm58FYRu8Ksl/4C/8jF4ePc+eLb4f+IbrAj0m4QngeaoT/wBCxW/pnwZ1e62m&#10;9uLexjzyA3mN+Q4/WvaKK6KHB2X03epKU/mkvwV/xGsPBbnI+H/hfomiOsskRv7gf8tLjlQfUKOP&#10;zzXXAAADAxjHTGPQAUUV9fhsHh8HD2eHgoryX59X82zoUVHRBRRRXYM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P//ZUEsDBAoAAAAAAAAAIQDlPimAEEEAABBBAAAUAAAAZHJzL21l&#10;ZGlhL2ltYWdlMi5wbmeJUE5HDQoaCgAAAA1JSERSAAAA0wAAAOUIBgAAAMkkwmkAAAAGYktHRAD/&#10;AP8A/6C9p5MAAAAJcEhZcwAADsQAAA7EAZUrDhsAACAASURBVHic7Z13eBtF+se/u1rtqthy73Zs&#10;J3bsxE5zCgFCSyG0kJBwkNCPzlEu1IOD4w5IODg6JHD0ECAEfqH3wEEoIYFUJ7Edx70X2bItWX3L&#10;7w8VS7Yky7ZsSc5+nsePdmdmd2fl+WraO+8QgiBARCTYmM3mFL3BMCU2JuaHYOdluJDBzoCIiCAI&#10;xNHy8tetVmt8sPMyEkQxiQSdpubmmzo1mrMpiuoOdl5GgigmkaCiNxjyKquqnoyLi/siNibmu2Dn&#10;ZySIYhIJGjzP06VlZe+SJGnMz8u7jiCIsO7AU8HOgMjxS1V19eM6nW52wdSpqxmabg12fkaKWDOJ&#10;BAV1R8eKhsbGtYmJie8nJSa+H+z8BAJCHBoXGWuMJlPWnr17D0gkkt55c+ZMl0qlXcHOUyAQm3ki&#10;YwrP83RJScn7LMtGFRYUrBovQgLEZp7IGHOssvJ5rU43b0JGxlPhPEHrCVFMImNGU3Pzdc3NzTdE&#10;REQcnJid/UCw8xNoRDGJjAk9PT0nHauo2CiRSHSFU6deRJKkOdh5CjRin0lk1DGbzWmHS0o+FARB&#10;mp+Xd7lCoagIdp5GA7FmEhlVWJaNLD58+AuLxZKclpr6X2/D4CzLRup0uqKxzl8gEcUkMmrwgkCV&#10;lJa+39vbOzMyMnJvTk7O7Z7SCYJAHD127BWD0Zgz1nkMJKKYREYFQRCIioqKFzo1mrNpmm6dXli4&#10;QkKSJk9pm5qbb2pvb18tlUo7xjqfgUQUk8ioUFdff19Tc/ONBEFYphUWXsAwTJOndFqdbk5FZeUz&#10;yUlJm8N9qFwUk0jAaWhsvLW6pmY9AOTn5V0fpVLt9pTOarXGHikp+T+ZTFY3OTf3lrHNZeARR/NE&#10;AkpzS8vVFZWVzwNAdlbWgynJyW95SicIgqSktPQ9s9mcOqeoaD5FUbqxzWngEcUkEjDa2trWHC0v&#10;fw0AUlNSXs3KzFznLW1VdfVjmq6uM3NzctZGRkYeGLtcjh5iM08kIKg7OpaXHj36NgAiPi7u88mT&#10;J//F2/qk1ra2S+obGu5KiI//OD0t7fkxzuqoIYpJZMS0tbevPlJSsk0QBIlKpfq9YOrU1SRBsJ7S&#10;6nS6oqPl5a/LZLLa/Pz8q8N9QaArYjNPZEQ0NjXddKyiYiMAQqFQHJ0+bdp5EonE4CmtyWTKKD58&#10;+HNBECSFU6deJA1znw/9EWsmkWEhCAJRW1f3wLGKihcBEHK5vHLWjBmLaC9zRSzLqooPH/7SYrGk&#10;5kyadKdKpdozxlkedcSaSWTICIJAVlZVPdXQ2LgWAGQyWe2sGTMWMgzT7Ck9z/PSI6WlH+j1+mlJ&#10;SUnvpKelbRjbHI8NophEhgTLspFlR4++pe7ouAAAGIZpnDVjxkKZTNbgKb0gCMSxiooXNRrN0oiI&#10;iIP5kyffMJ76Sa6IYhLxG4PROOnwkSOf6vX6AgCgabpl1owZC+VyeY23a6pratY3t7RcS1GUZlpB&#10;wUpv/SkAYDkugpJIekcj72OBKCYRv+jUaM4sKS3dyrJsDADIZbLqGTNmnKmQy6u8XVNXX393XX39&#10;fQRBsIUFBRf5El1ra+vlBEmakxITPxiN/I8F4gCEiE8EQSDr6uvvKT506GuHkCIiIg4UFRWd7EtI&#10;zS0t11ZVV/8HAPLz8q6LjYn5n7e0PT09J5aVl79GeBlODxfEmknEKyaTaULZ0aOburq7z3CExURH&#10;/zCtsPACiqK03q5raW298mh5+csAkJWZ+XBKcvImX884dOTIJ1FRUbvi4+I+D+gLjDGimEQGIAgC&#10;0dbWdll5RcUGjuNUjvDEhIT/mzplyuW+lpw3NTdfV37s2MsAiOTk5Leys7L+5S0ty3ERh44c+Ywk&#10;SbN9Kbs1oC8yxohiEnHDYrEklldUvKhWq1e5BPMTs7MfzJww4d8EQfDerm1sarr5WEXFBgBISEj4&#10;MD8v71pvI3c8z0tLSkreNxgM+UWzZi2gabo9wK8y5ohiEgFgK9xNzc0319TW/otl2ShHOE3TLQVT&#10;p66JiY7+ydf19Q0Nt1dWVT0NAHGxsV8VTJlyiTeTIkEQiPJjx/7bqdGck5+Xd7UqMnJvYN8mOIhi&#10;EkGnRnNmRWXlswaDYYpreExMzPcFU6Zc6qvWcFhC1NTWPgzY+lSFBQUXkiRp8XZNTW3tv1paW69O&#10;T09/LjUl5c3AvUlwEd0jH8f06vUF1TU16zs6Opa7hpMkacrOynpoQkbGEwRBcN6u53mePnrs2Cut&#10;ra1XAkBUVNTOmdOnL5VIJHpv1zQ1N19ffuzYyzExMd/PmD79bG+1Vzgi1kzHIVqtdl5tff19HR0d&#10;K/rHxcXGfj05N/cWuVxe7eseVqs19nBJyUfd3d2nAUCUSvXbjGnTzvUlpLb29ovLjx17SS6XVxVO&#10;nXrxeBISIIrpuEEQBKK7u/v02vr6v3d1dS3uH88wTFNuTs5fE+LjPxrM3MdgMOQWHz78pdFozAVs&#10;zcHphYUrfAlJ3dGxvLSs7F2KonTTCwvPl0qlmpG/VWghimmcY7FYElvb2i5taW39s16vn9Y/niRJ&#10;Y3pa2gtZmZnr/Fk63tHZeU5pWdnbLMvGAkB8fPynBVOnrvbmeQgAOjWapUdKSj4AIBQWFKxUKpWl&#10;I3qpEEUU0ziE53lpp0Zzdktr6587OzvPEwRhwP+ZJElTWmrqS5kTJjxO03SbH/ekq2tq1tc3NNzl&#10;CEtKSnp3Sl7en33ND2m6uhYePnLkE0EQ6Cn5+VeGuwciX4hiGidYrdZYTVfXmR2dnedqNJqzrVZr&#10;nKd0JEmaUlNTX86cMOExf3frMxqN2SWlpVu1Ot08R1h6WtoLuTk5a33NO3V0dp5zpKTkQ57nZdlZ&#10;Wf9MSU7e7Os5giAQ4WxRLoopTOF5Xtrb2ztT09W1uFOjObenp+dE+LC1ZBimKTUl5dXUlJRXGIZp&#10;8ecZgiAQ7Wr1xUfLy192WEIQBMFOzs29OS019RVf17ar1atKSkvfEwRBmpGe/mxWZuYjvtL39PSc&#10;xLJsVFxc3Nf+5C0UEcUUBgiCQJjN5gydTjdbq9PN0Wq183u02vk8zysGuzQ2NvbbtNTU/8bFxX05&#10;lNEzo8mUdezYsY2dGs05jjCpVNoxraBgZXR09C++rm1ta7us7OjRTYIgSNJSU1/KmTTpDl81To9W&#10;e8LBQ4e+yc/Lu9bf/IUiophCCI7nZSajMdtgNOYajcZcg9GYq9frC/R6/TRXq4TBUCqVJQnx8R+l&#10;JCe/6WvZgyd4npc2NDauramtfYjnebkjPCIionh6YeFymUxW5+1aQRCI+oaGe6qqqx8DgNSUlNcm&#10;5+be4ktIWp1udvGhQ98SBMFHRkQcHEpeQw1RTGMEx3Fys8WSajGb08xmc5rZYkkzm81pJrM53WwL&#10;SzebzekAiGHcXohSqXbFx8d/kpCQ8LFCLq8c8g0Egejq7l5UWVn5VK9eP901Li019cWcSZPu8TX0&#10;zfO8tLyi4qWWlpZrACAtLW3j5Jyc23z1qXS9vTMPFhd/x/M8M3PGjCUKheLYUPMdSohiGiGCIBAs&#10;y8a6CsNiF4rjz2Q2pzuGkgMFTdNtMdHRP8TExHwfFxf3lb+DCZ7o7ulZUF1Ts84xAeuAYZj6Kfn5&#10;V/taiwQAVpaNPlJSsq2rq2sRAGRnZT2UlZn5kK8aSafTFR0oLv6O4zjVtMLCFdFRUb8ON/+hgigm&#10;H/A8T1sslhSzS23iUpOkWexhPM8zo5kPgiA4pUJRolKp/lCpVL9FR0XtlMvlFSMd+dJqtXOra2sf&#10;1mg0Z/WPS01JeS1n0qQ7fa1bAgCj0Tix+PDhL+x2fcLk3NzbBnOYotXp5hwsLv6OZdnoKfn5V8XH&#10;xX0xkvcIFY5LMQmCQHAcpxqsNrFarYljnTeappuVCsVRpVJ5RKlUHomIiDgUoVQekkgkxkDcn+d5&#10;Rq1Wr2xsbr6pp6fnlP7xEUrloZycnDtjY2K+H+xearX6grLy8jdYlo0mCIKdmp9/RVJS0nu+runR&#10;aucfLC7+luM4VW5OzlpvvsjDkXEnJl4QKKvFkuSpNnHtr3AcpwxG/kiSNMtkslqZTFYjl8lq5HJ5&#10;tcz2WaWQyyt89UtGgtFozG5uabm+uaXlGqvVmtA/nmGY+onZ2f9ITkp615dxK2ATZGVV1RONTU23&#10;AoBEItEWFhT8KS42druv67p7ehYUHzr0FcdxkdlZWQ9mpKc/N7K3Ci3CSkwsx0VYzOZUk9mcbnHp&#10;xLvWJhaLJRnB9W3BMwzTKJfLa+QyWY1MJquWy+U1DvHQNN3qq1MeSIwmU1ZHR8eKdrV6ZU9PzwJ4&#10;GNygKKo7c8KER9PT01/wZRLkwGA05pSUlLyv6+0tAgC5XF41vbBwmVKpLPN1nX0CdxvP8/KMjIyn&#10;fDn1D1dCQkyCIJBWqzWhf21icRGK2WJJG8rw8GgilUrVcpmsRmYTjKNmqZHJZDUyhqkP1vJrQRBI&#10;vV5f2NHZuUytVq90FHhPyGWy6vT09OdTkpPfHKxf5Lh3c0vLNZVVVU9xHBcJANHR0TumFRRcKJVK&#10;O31d29rWdql93olKS019MWfixLvD2dLBG6MuJm9Dwv1qk1RP9mPBQiKR9NoFUm2vXWpcxFMzWk2x&#10;ocLzPK3T6WZ39/Sc0tPTs6C7p2eBw4OQN6Kjo3dkpKc/Gx8X98VgzTkHeoMh/2h5+SuufazUlJRX&#10;Jufm3jLYD0dDY+NtFZWVzwHO4fJbx6OQgBGIyXVI2EUk6eZ+tYk3G7FgQhCEVSaT1cllsmpZX3PM&#10;KRgpRXWG2j/cyrLRBr1+it5gKOjt7Z2h6+2dpdPpZvM8LxvsWoZhmhITEj5ITk5+KzIiotjfZ/I8&#10;z9TV1/+ttq7ufkEQaMBm25ebk3N7akrKy76+I0EQJJVVVU86XCinp6U9b7flC6nvNZB4FBPP81L7&#10;kHC6p9rEbDanj8WQ8AgQGIZplslk1XKXJphDNAzDNPv7qzwW2AdNEs0WS4r9e0+xWCypJpMpy2A0&#10;5hiNxhx7X9BvpFKpOjEhYVtSYuLWqKioX4fSTxMEgejo7FxeVV39b4PBkO8IVyqVRwqmTl0doVSW&#10;+LqeZVlVSWnpew5TpAkZGU9OmjjxnvEsJACgauvqHuhfm1gslkQMbyZ+zKAoSuPWDHMXTJ0vd1Rj&#10;BcdxCovFkmyxWJL7CSXF9dw+ujbS71uIjIzcHxMd/b/Y2Njt0dHRPw1nJWtXV9cZVTU1/9ZqtSe4&#10;hqenpW2YNGnS3YMNUphMpsziw4e/0Ov1hQCQM2nSnRMyMp4e7LlWqzXWbDanR0REHBpqnkMFqrqm&#10;xqc1b7AgSdLQv0ZxPfen0zwa8DwvtVqtiWa7SCwWS5Kl7zjZNdzV59woICgVirLo6OgdMTEx/4uJ&#10;jv5RKpV2DfdmWq12XnVNzSOarq4zXcOlUmn7lPz8a/yZWNVoNEtKysres1qtcQRBWKdOmXJFUmLi&#10;1sGus1gsiQeLi7/LzMxcH9ZiCtaDCYJgZQxT76nPIpfJaqRSaftYNQvso4lxFosl2WK1JnkQhlM0&#10;Vqs1fizy5ApBEJxCLi+PiIgojoiIOBgZGblPFRm5l6KonpHcl+d5qbqjY2VjY+NtPVrtSf2eyaan&#10;pb2QnZX10GDPsbtQvre6pmYdAEIqlXYWFhRcGBMdvWOwPJjN5rQDxcXfGwyGfH8WKYYyoyommqZb&#10;XAXiKhiGYRpH06GGw8rBIYJ+wkh2DbdarUmCIEhGKy9+wtv7ebUKubxSLpdXKuTyYwqlslQhl1f4&#10;cp01VCwWS2JzS8s1Tc3NN5vN5rT+8bGxsd/m5uSsVSoURwe7l5Vlo8vKyjZ3dHYuA4CIiIiD0wsL&#10;V/iyLndgNJmyDh48+D+jyTQxNyfn9sF884U6IxITRVHd/WsUl2ZZbaBMYFzhOE7uWnv0q0Xcwv0Z&#10;6RorpFJpB8MwDTKGaZDJZPWOY0Ymq5cxTAPNMM2j+eNitVpj1B0dK9rb21d3dXcv8vTjoVQqSyZl&#10;Z98XZxs2H7RVoNVq55WUlW0xGo2TACApMXFLfl7edb62jXHQ29s77eChQ984dhLMSE9/dnhvFjr4&#10;FBNJkiaZTFbrpZNfM5I2uiv2fkiCt6aVq2BGuR8yLCQSiZ5hmHpXoTD2Y5n9eDR+WAbDbDanarq6&#10;FqvV6lWdGs3ZgiBIPaWLjor6ecKECf+Ji4392p9RP14QqLq6uvtr6+r+YRclnzNp0j0Z6elP+yPC&#10;ru7u0w4fOfIpy7JRuTk5t2Wkp78wjNcLOSiZTFbnrZM/EtMXQRBIK8vGemtauYYHox/iLwRBWBmG&#10;abTXIg0yhqm3C8V5TFFUdygM+1pZNrq7u/u0rq6uxZqurkX9PbT2Q0iIj/94woQJ/4lSqX739xkG&#10;g2FyaVnZ2w5/EAzDNE2dMuUyf/pHANCuVl9YWlb2Ds/zTN7kyTempaa+7O+zQ50he3TleF7mFILZ&#10;7BjiTbYP9ya7DPcmhpJVgzdomm6TMUydN6HQNN02VrZ0Q4FlWVVvb+9MXW9vkU6nK9L19hbp9fop&#10;GMQuUaFQlKUkJ7+VlJT0roxhGv19Hs/zdGNT0y3VNTWPOJbLJ8THf5Sfl3edPz7wBEEga+vqHqyp&#10;rf0nQRBcfl7etb62mglHKMBuzcBxUR7EkdJfNIOZq4QSJEmaGYaptze36mUyWZ3z3Hbc6I9xZ7Dg&#10;BYEym0wZRqMxx76UPcdgNOYaDIZ8o9GY4+99pFJpR1Ji4tbkpKTNkZGRe4dai3Z0dp5TWVX1tMFg&#10;yANsvvZyc3LWpqakvOrPvViWjSotK3u7o7NzGUmSpsKpUy+Kj48P672YPEH9tnt3jcViSQlhawav&#10;SKXSDqdIXARj/6wfy+F1f7GPMkZarNYEq9WaYLVYEiy2/mJSf0uTkVjAR0ZG7ouLjf0qLi7uK1Vk&#10;5J7hWHzoDYa8ysrKp12dqkRGROyfOmXKZYNZiTvQ9fbOLCkt3WowGPIoiuqePm3asvGwqtYTlMlk&#10;ygp2JjxBEITVZbSr3t63q3etafwZNRptBEEgWZaNsYsj3iEOq9Vq+7RY+o5toklw2LkFErlcXhGl&#10;Uu2KiYn5MTY29puRLGPX6XRF9Q0Nd7ar1Rc7Rv0kEknvxOzsf6SlpW3wZ9RREARJfUPDndU1NesE&#10;QZDSNN0yc/r0pREREYeHm69QJ2h9Goqiurw1v2QMUz+W635c4QWBYq3WOItLrWF1EUJ/YdgHT8Z0&#10;/RRFUV2qyMi9KpVqt0ql2h2lUv0+2DKIwRAEgezUaM5qaGi4y3XbTQBIiI//ODc39zZ/+1gmkymz&#10;tKxsc3dPz6mAzaZv+rRpy+QyWe1I8hjqjIqYCILgaJpuctQmrs0vR03jj1/rQMDxvKx/jWEXRLyn&#10;WiPQjk9GAk3TzXK5vFqhUJQrFYoyhUJRFhERcYih6aZANV9NJlNmu1p9YXNLyzX9R/9kMlnt5Jyc&#10;2/zt37AsG9XQ2Hh7fUPDnRzHRQC2HQSn5OdfRUkkvYHIbyhD/O/HH4f8T5FIJFqZ9+ZXHc0wLaM1&#10;AclxnNKfWsMR71jI5g8WVsCR5rGxjyUJ0iKVUp2UVNohlUo7aKm0g6bpVoamW6Q000rTdKuEJEZl&#10;kaHFYkno7u45paun+3RPw+dSqbQ9OSlpS2xM7LckOfj/keN5mVqtXtGuVl/k8n0LKcnJm5ISE7cQ&#10;REjbTAcMT2ISGIZpZvp15l1rFilFdQfi4Y5RRE81hJswrNZ4R5irY8RAo9axuPT1YXc1RI5jSJLg&#10;qYnZ2Q+4Nr8Yhmkc7rJrQRAkVqs11mq1xvsUh0utEg5zUSIi/kBlZWau9xZpN/PxKAzX0SqXGiQO&#10;Ib4OyhsURXUpFHQbgPxBE4uIeICqb2i43Zs4WJaNDnYGRwpBEFaaplsYhmly/tF0U/9ziURibOzQ&#10;pwPVDcHOs0h4Qjm2mw9HKIrqcRFGoyexSKVSdSiaA4mMP0Kyv2IfWm/xVos4jkPFS5CICBAEMUkk&#10;Ep0HYbjVKjRNt4eSwxMREX8IpJh4mqZbB+ubjNVkLeC0ZoixsmwcaxtljLOyrO3Tao1jHcf2z6ZO&#10;4wC3wSIi/uKXmCQSid4hDLqfUGT2WkVK022jNVFrt3+LsrKsTQRWa6z9ONaTKBxhQ/UAa7GM2kLX&#10;cUGCqgdqbUg41Q1JKGdt4rtvog2E+YrDYtpR6PuLwlMNYhdKDILrP1wEwOOrt+LqV24IdjZCFmrB&#10;SSelDOdCjuMUHptMdoF4a1aJk7ThSUZcB6445Ves+2QFqtuTgp2dkITieZ6xCyCWdS/8DlE4j12a&#10;VXHhuP7JFxRFaRRyaQeAycHOSyhyftF+AMCyWQfw3LcD9kYTAUDt+PnnkF1pOlIIguCkUmkbwzAt&#10;NE23MDTdStN0i33YvcVhWErTdCtJkmbbpG3NOJ60FTBcAxWnmIr2j0BMw39+OBCWTS6SJA0MTbfS&#10;fSJpsYuk1UU4LVKptEOcsO1jzYm78N6ukwZNd9H8XVhz4i63sNOm2BbWLsgrx8e3u8/zb/tjHt7d&#10;uWDQ+155yi9465dTh5Dj8CKkxERRlMYhBpdaw1mLOEQikUh0obYcPdRJiurGY6u3Yuvu+RAE32M5&#10;H+yej/iIXjx56bugKffpPkrCY1nRAQAAy5G4d+tqvLvz5EGfHykz4olLtuCD30+A0TKueghORl1M&#10;BEGwNE23uYrBUy1C03RbKDjbH6+smL0PabFdODGnEr9VDNYtJPDi90uwtyYbW2/ZgAnxAxfxtnRH&#10;Yc0Lt+LXY3l+Pf+cmQcRG6HHksIj+Gz/7GG8QegzbDGRJGnwUYs4w4LZ1BIEgeB5XsGybLSVZaM5&#10;21xVNGv7i2IdxxwXxbJsdFOnYdwOU62cuwcAsHzOXj/EZOOPqhzM/+dDqH/+NlAS93/hKQ8/iFq1&#10;//tnO58/e9/xIyapVNrpRy3SOlZNLUEQJPYJ2xiWZWPsFg22Y5aNsVqttk+XeIc4WJaNHooP8W7d&#10;eJi0FbB89j4kR/X52peQvLPP86d5f6C6zf03o6w5FT8f9eyvckpq8wAhAcDUtCavYjpv1n7kJvct&#10;siQAnDXdtrnFsqL9uP3srwY8/5vimYO/WohDTSssXNFvVCtgDuIdDEkQtmF4Z1yo7GMbPhDYXZmD&#10;zTf+F4sKB+5JNiG+Exv/vMl5/uZPp2Lzr94HD5bP2QsA0BlleO7bpbhlyXeIVhqwYvY+fHVwlsdr&#10;fiqbgovn78aak3YNiIuN0OOJS95znm/+ZQFe+WGhvy8X0vjt0dUPQcS6CCImHAUxnpatkwSPe5d9&#10;jn+u+hAScuD/WG9icPOmq/COz1E4AdXP3I5ugwIXv3ArKlpTkJ3Qjq23voAJcZ1Iu2UDeK+DGQL+&#10;fNpPeO7yt6FgBv4+G8w0bnnrSmweJ6N7JEnwRGtb28WutUO4C2IkdOp585pXm8fVUNOigiP49t7H&#10;3cKMFinm/uMRHG0esJuMG7Ozq3HT4u9x61tXuo3AMVILnr70Xby/e77X5qGDwvQG7F9/P0gXQfM8&#10;gaL71+NIY8Yw3ig0IUmCp0pKSwfd2S2coShKQ9N0Oy2VttM03SbtO26npVK385YucyRe/XhcTdoq&#10;mIEDpHLaCkEYfPK0qi0J1756/YBws5XGzZv+jGjF4MvJYiN63YQEACQpIEY5/paihdQ8k5/wUqm0&#10;w27N0Cal6TbHsV0cbQ7xSKVS9VCcwxCE2W+3YOHCKvsoms4ow/u75+OqU38GJeGxcu4e/Puz5T6v&#10;7TYoRxQPAKvm/QEA6DUxeH3H6bj29B1QysxYOXcPfikfX+42QkVMAwRCO0RiF4gzzjbULi4c9AOa&#10;smJZ0X7sq8nCpRtvRmVbMt76+VS8c/NGv8Q0UgiCxwVz9uJg3QRcsuEWHGtNwas/noEt9uff8e6l&#10;g04ghxOjKaZBBeI4FwUyPCQkB0rCwWz17Lp8ceERbPr5VNz3/sWwsLZ9znZV5mL2/evx6rWvYVJi&#10;G6pG0QL8pNwKfLRnLv62dbUzj0eb03DSv/6FJy7ZgvmTqrCrMtfr9ZEyI3SmUXOTGHCG6tGVl9o8&#10;j9pEEKYCEQSB5HhewXFcBMdxERzLRnIcF9Gg1mfNuvvHzcHOn7+cNqUUETITvjxQ5DE+WqH30RQT&#10;EK0w+NVUGy4RMiN6fYjBV3xyVDeuPu0nPDrKtWegIEmCpxDiAhEEgeAFgeFYVsVyXKRTALY/5zlr&#10;F0T/OLZfOsefp2epw2zSduXcPVDQFq9i8i0UYlSFBMCnkAaLXzFnL1bO+yNsxAQA1BmnnUYHWiAu&#10;ZjwqjuMiWY6LdBFDpCPc9dhXGnFB4UAIgseK2fvASK2QkBw4PtibxQeWlXP3YGZmPbIT2lEzBLOl&#10;YEI5hCQIgoTjOCXLcSp7syfScWwv4Cq2X7iHNE4RYDwvXAkB5k+qQlqsbX/ukycfG3S+J5yIi9Dh&#10;1PyjAGw11DNfnzPIFaEB8cvOnc0cx6k4jhvdOj8MCFULiNgIHf6z5j2kRvftlzAhvgP5qS0AgPKW&#10;ZNSp+xwrtWtVuOe9NWgPA+cnNGXFwxduwwk5lc6waIUB0zJsW0GptZE42tLnWUFvkuHuLZegbJAJ&#10;57GGJAl+WFvKhCsEQVilUmmn1LaNS6eUojpdzzt6OX7efb+GpIfbBFUPNt3wMpZO973x3o7SKbj8&#10;pZvQ0h02Ww9DKmHxyJ/+D3ed+5XPdIfqM7Bmwy0ob0kdo5z5T1iLiSRJg5sw+sTRd+4umg6JRNLr&#10;y9K9sUOfnnVt6FpAEASPO8/5Cuv+9H8DLLl5nsC6T5dj3ccX+LCXC23OmnEQb17/ChJUA10rvvrj&#10;6bj97cth8jINEGwco3lBh6KoHlchUHYx0FJpB9Wv9nCIQyKRGIOd77FGEEg8+eV5iIvoxd3nfekW&#10;9/pPp+Hhj1YFKWeB4Zvimfjr25djy80vuoXvrpyEm964Jki58p9Ai4mXSqUaZ+H3IgTXc4qiNMPd&#10;D+p4ZVHhkQFhC6eWYjw4LHGse3Jl/1r5CwAAIABJREFUTnYN4iJ06OwNbWsvr2IiCMLipbk0sCll&#10;D6coqjucHZjwfOgPwU9MbENRVh04nsAjH18AvZnBoxd9gElJ7ZgxoR7F9ZnBzuKwkUpYpxekF79b&#10;jO+PFOK/V7+BxCgtzp+9D2/+dHpwMzgIVG5Ozm2eRDNY/2Ks4XleyvG8kuc4Jef443klx3FKnuMU&#10;jmOO45S8zbpBbv9UcDyv4Hlebk+n4DjO43m71ioN9nsOxqq5e9DQGYsrXrrJaSj6a3ke3r15I1bO&#10;+yOsxbSo8AgEABc+dxs+2TsXALCneiLeuvG/WDV3T+iLKSM9/YVA3MhhomMv7O6F26Xg2wtunyB8&#10;iMIuDCXHcUpx4taGVMJh9gProHFp8uypnoQ5D6zD2rO+QTg39VKjuzH7/vWo74x3hrV0x+Csx/+G&#10;O875alDzpGBDdHV1neKtADtE4WdtELpv6SehOs/kji+xOBoS4SmmcIYkCZ7af/Dgz8HOiMhQ8CUU&#10;UUTB5LhtOpEkaaIoqktKUV2UVNpFUVQXIePNQGt4jy+LBI2wFhNJkkaKorqkdjFIKaqLsovDcewq&#10;Ftd4CUkO8LFu8zV+OGTFlBmvRl3H8bsf22ivvxopQReT3ZLBVshdCr+z4PsQy/HmAfb2s7/Gxu+W&#10;oKJ1WLsAhT3PX/kWVj671utiyGATEDFJJBK9P2LwFD8afvrGI44l4E2aWDzx5XnBzs6YkxqjwdLp&#10;h7Fwaim+DlGHlU4xSSQSnUvB73atCTyJwTVetGAYfU6wL7lYPmfvcSmmFbP3AbC5Vw5ZMS04+eQE&#10;iqK6R2s/2uEgCAIhCIKU53mGFwRG4HmGd/wJAsPzvC1MEGhHuOAS5wzrO6d93sd+r9Zus8cVuKHA&#10;BXYvQ/NzqpAao0FzV2yQczR6SCUDi6LDy9H5Rfux9u3LwfHuxrxWToJgj2YSPM8Tgkuh9FDIGIHn&#10;ad53YXWcu93HS+GlXe/jRQRBaRSHyjzT1LRGbLl5I/JTm51hrlbiPE+Ad/F7t/G7Jbh362pYuaB3&#10;gQPCGVNLsPmml5AS3TNoWqNFitvfvhyv7TgdwRRTWC/BGA1CRUwAoGRM2HDVJly+YKfXND0GOa59&#10;9Tp8bDe9GU8kqnrw1o3/xZJpA416HZS3JGP1C7ficMOEMcyZZ0iS4MNz4ctxgN4sw59fvgFXv3Id&#10;9KaBHpv3VmdjzgPrxqWQAKBdG4Vznrgb93/wJ7DcwGK65bcTccKDD4eEkByIYgJ4iUSiZRimSS6X&#10;VwQ7M+4Q2PzLqShtHriy9JUfFoaNo5HhIggknvvmLJg82B9v2H5myNnphWUjmyAIViKRaCmK0kkk&#10;Eh0lkWglfcc6CUVpKYlEZx+h1Eocxx7iSJI0OKzjQ3GD6Mx4NeZOrAEAmK0UGKmtc75y7h68EeJW&#10;1IHgrBnFiJDZphN1Rhki5ba59pVz9+CPqpxgZm0AYyYmkiRNAwq3/dhjwbeJQ2sXgE0w9mOSIMyh&#10;tDxkNHH4Ct9dOQmXvfgXnJp/FM9fsRmLCkoGcTI5PnC8/5s/nYrb37kMNy76Hx65cBtWzd2De7eu&#10;RrBH8FzxKSaJRNLr6RfdtXA7Cr3LsbOmsKfX2gUQMkPv4cQFc/fg8c/Pwz8/XAWWo1CrTsTuily8&#10;e/NGLCvaj7d/PSXYWRw1ZFILTs0/istevAlb7bvEP/nlefj5aD7e/cuLKMqqxf7a7CDnsg+iXa1e&#10;4VEwtsWBYbtqdjiEmkOVCJkR8yZV4YeSwgFxjNSCM6aWjovtK72Rk2QbWa1sSx4QF6XQY2pqs09f&#10;5WMJSRK83zsHjiWCIJCCIFCCIEgFQaB4+6fA89IBYe5xjvABcbzruUsa3n6dIAjSli5T9OmP7L8p&#10;2O8vEn6QJMFTbW1tawYUTPeCJvVRsClBEKSDFGy3wusljrJbPEjtK2qDMsoYbr7GRUILqqSsbEuw&#10;MyEiMh4Q55nCGAnJQSYdv0b3UX5s8xlKiGIKY07NP4ol03y7Sw5XUmM0uO3M7cHOxpAIy0lbO7xE&#10;IjFIJBK9hCT1pESilzj+SNJ5TNrODc5zlzjXtKREom/tNqvw+hf7g/1i/uLYn+nz/bODnZWAs2L2&#10;Plwwdw8e+eSCYGfFb0ZVTARBWF0L7SAF3q2Qky4C8JSWJElToCduaT2fHsj7jSYkwWPFnL2gJdy4&#10;3Z9p+oSGkF+q7gplL7T+/sIP+FX3kN7gUuDFRYOjxEm5Fc4lCqfkH8WO0oIg5yhwxEdqcYrL/kxP&#10;fXVukHPkHyE5zxQsQm3S1kFshA5PX/ouMuI6nWHpsRpMSmoHAFS3J6ChM84Z19IdjTveuSxs9mda&#10;f9EHWJBX7gxTyY3IS7FN2Gp6lahq7zPo1RoUWPv25aG5P9NIxSQIAgGbgRQh2PahJwWAsO9JP+ww&#10;l08SIwyz33vQsCaNMWHOPT+9MqIvZJSIUfbi9etexfmzfXfpth+ahitfvgHqMBCSAwnJ4cGVH+G+&#10;ZZ+DJL2Xx301WViz4RZUh2CzjyQJnvhl584WuBQuR6EeQti4IZQWB3pGwG1Lv8Vjq7eCpty3IeZ4&#10;Av/cdiEe/+I8++9T+LGw4Ag23/hfJHtYYbth+xLc894aWNjQdAdPkgRPWiyWZIvFkmS1WhOsVms8&#10;y7KxLMtGsywb5dilnLc5vpfZl5QH1Urh+IbA89+ehWe/OWtAzOs7Tsdjn58ftkICgB9KCnHHu5cO&#10;CN9dOQlr374iZIXkIHy/+eOYMz3MLS0pPII+X+PhyzkzigeEzZ1YjQTV4P4ggo0opjAjJ6kVMzPr&#10;wXIk/v7+Rfjr5sthtlLITlSjKKs22NkbETRlxTL7/kzPfrMU5z5xF1q6oyAhBSwvCv3pv7CctCVJ&#10;0kySpMnHn9FxLPER1//P5uqr9d1gv58vVs37A7XqeFy68Wb8bl9puvPYZGy5eSMumLsnpNb3DJXF&#10;hUdg5SQ4/6k78NXBWQCAovvXY9MNL2Pl3D14bccZQc6hb4YrJt6+ctZrwXQtuB4KtM9CLfEdbx6t&#10;dVZm6EN+0lYQCMx+YB16XFbYHqzLwtx/PILbln4LX1vOnJJ31LlBWjBYWHDE49osBwmROsy+fz2a&#10;XHwCqrVROO/Ju3DrmdtDf3+mxqam670UZq+FniAIdjwuGw/VeSZ3BtvMzFu8gIOP/h0LHn4wKAWS&#10;pqw4/Ni9mHrPf8adtQZgX8+UlpoakvMqIt4YzOeB5/jpGQ0ozGjEWdMPYdsfJwQ+W4OwsKAEk5La&#10;sSCvHD+VTR3z548FVFd39+nOM0Fw+08IA/8zvs9H4XoCEGCrBQUAQr9z9A8j7Olsd+8X5n6O/mG9&#10;euO43a/F4V55xZy9QRHTyjl7Adh8hY9bMR04ePDHYGciVBgvK22npjUiSm50C/vTCb8DAM6ZeRAn&#10;Ty4H7+J/1MJJsK8mG4PVepOTW3DMj+1s5k2qRISsb/srAsD5dsf7K2bvwxcHZrml1xoU2FszcdD7&#10;hjphOZon4hu9mcEr176G+TlVA+JUchN++sc653l1ewLWbLgF/rjMWnfRB7h501WDmip16ZXYeNUm&#10;zMqqGxA3Ib4T2+993Hm+pzobl2y4ZdBnhwPiPNM4pK4jAWesewBPfnmOz3Qf/jEXcx5Yh31+1ApK&#10;xoSzZxRj2awDg6ataE3BgocfxIbtS3yme+6bpTj14QfHjWdaUUzjFCtH4d6ta3Dek3fCaBlohnP7&#10;25fh4hduhdao8Ot+Z88ohpy2YoW97zMYZiuNtW9fgVXP/hU8717r8TyBlc+sxZ3vXjZudu4AwqyZ&#10;RxCExT5hayEIwkySpMU+72QLt38SJGkhCcLx6RZmv9ZKEISVJEkrQRAWx7Gq26wEWh8L9nsGkv01&#10;2WCogX3Bw43p8Na0k9NmSEj3qbwL7fsjLSooQXJUN3rN7psJ6M2MR7vAmvbEAZbgJCmgRj3+xnrc&#10;xGSfPxpKgbUQHgpx/2v63dN5H8Ie5iz4rvfq/xybAEZ3bovRpwMYV2K6YM5eZ2H+o2oi5k2qBmBz&#10;O+xtQeHk5Fa8d8sGTE4ZaEHPSFk0brjVeW5hJbh362o8/+1Sj/daZR/4AIAfS6bijIJSALaVtKG0&#10;g0UgIKxWq8qlwB5XHlz7Ex6TtkPju3v/jRNyKnH7O5fh9R2n48xph7HphpfBCQQyb3sevBcr8wiZ&#10;ERuv2oRLT/7N671r1fFYs+EW7Kme5CWFgJL/3INYpR5Xv3I9vi6eiXNn7ccb172KNq0K010GIsId&#10;kiR4kqIorcRm1XBcC2k8kqDqQWykDvP/+RBe33EGAALbD09H0f3rUdqYjpNyve+g02uS48r/3ohr&#10;X70WBvPAjRw/3VeEOQ+s8yEkYFpGA1q6YjD7gXXOfWi/PFCEovvXQ61VYUpq04jfMZQg9uzbt9ve&#10;vGPtTSmWIAiWdDl2DSds/QxfafriXdISXu5Her631R7n9brRMGkabzVTemwnOnsjYLQM3CyNJHhk&#10;J6gHdVZCEDxqn12LtNgut/BVz/4Vn+6b4/PajLgONGliPdZ+EpJDakwXGjrj/XiT0IckCZ7SarVj&#10;Px0eIAiC4LwJ1YtIff5gtGs97KoVxjRq4rzG8QLpl9efk3IrnELq1isQrTQAsFmvDyYmX0LheMm4&#10;EZKDsBrN648gCBJBECQABv70DoPxYgERSBy7nH+w+wTc+MbVWD57H1648i2cN+sAGKkFZmtQ9vIO&#10;ScR5JhGvEASPs6Yfwg2vX41LNt4MrVGBt389BfP+8Qiq2pKwuND75s3HI+Ju6y6EvkOVsSU5qhux&#10;Eb0obRq4zIumrJg7sRo7j+UFIWehB0kSfFg38wKEQBAEB9uCRx6ALNgZChVae6LR2hPtMc7CSkUh&#10;9YPKnDDh3yAIngB4+/B4/0/OSzhvHwDwHgfwjnu7fdoLr+s1/dL4vNZr3CB5HXCNTUjOmrmxQ5+O&#10;V8fPaJ7I2EJNmjjx78HOhIjIeIAyGo0TvZjviJO4IiJDgNr1++8DF73AZqfnzb6uvy0d0ffp0b7O&#10;l53fAPs8T4ap/e45Xn1QiIQ3XgcgBEGgOI6jACi9pQkmdmENJlCvhrj9BUqSpLmtxxq6rm9EQp6w&#10;Hc3jeZ4BwHAcN2hafxEnbUVGgjhpKyISIEQxiYgECFFMIiIBgtD19nr3V3ucwXJCYr3G8maw83G8&#10;QoBgw3hKxixuw+lOOgDRAkJkOBjFZp6ISIAQxSQiEiBEMYmIBAhRTCIiAUIUk4hIgBDFJCISIEQx&#10;iYgEiLA1dA0Wr776OiorPa5acXL++efh5JNPGqMciYQKopiGSHd3Nzo7O32mMRgMY5QbkVBCFNMw&#10;iYmJxqpVKz3GZWVljnFuREIBUUzDRC5XYP780XWGKwgCDAYDlEr39ZlWqxXd3T2Ii4sFSQ7e7dVo&#10;usDzHGJjfafneR6dnZ2Ijo6GVOrZuS3LstDpdOjt1UMiIREbGwuZbHCHTj09WhgMeqhUqgHvM14Q&#10;xTRKNDU1Y/36fwMA/vKXG1BY2GdPzPM8br11LQRBwKpVF2DRooXYvPkd7N79O5KSkvDXv96K7du/&#10;w6+/7kRiYgIeeMDm8+a333Zhx46fUFdXD47jQNM00tPTsWrVCuTl2dxu/fzzL9i69QMQBIEHH7wf&#10;27Z9jAMHbLv9yWQyzJo1E1dccZmbWCorK/HZZ1+guroGJpMJEgmJlJQULF9+PmbNmulMt3nz29i9&#10;+w9YLBa3d42MjMS5556NhQvPAEmSKC4uxssvvwYAuPPOtfj551+we/fv4DibDWtCQgKuv/4aZGdn&#10;B/prDyriaN4owfMcLBYLLBYLPK0GNpvNsFgsYFnb6l6r1QqLxYLOzk488sg6bN/+HQwGA7q6ugEA&#10;P/30M954YxNqamoBABKJBBzHoaamBk8//RwOHDgIwFZzWCwWmM1mPPTQOqeQAMBkMmHXrt14772t&#10;zrDq6ho888zzOHasAtHR0UhOTkZCQiI6OzXYuPEl/Ppr35YyjY1NsFgsYBgGMTHRiImJQVRUFHQ6&#10;HbZu/QB799o2gea4vnd/8slnsHPnLqeQAECtVmPDhhfB8+FqIO4ZsWYaJmq1Go8+OnB/oezsLKxZ&#10;c/Gw7+sYvEhPT0d+/mRkZWXBarVi27YPAQB33XUH8vImO9P/738/4L333sdnn33hVosAQFSUCkuX&#10;nolp0wpBEAQOHTqMd97Zgt9/34PVqy8GTdP48MOPYDabsWTJYlx88Z+c13733f/w/vsf4PPPv8CJ&#10;J54AiUSCW2+9GTTNgGH6/IsLgoBnn30eJSWl+OOPPZg3b65bHhiGxtlnL8X8+SeAoiiUlh7Fpk1v&#10;oadHi/r6hnHVvxTFNEysViuqq6sHhNP0yDbSUKlUuO++e5CQ0LdNZXFxMYxGEwBg0iT3zZwdTaWG&#10;hga0t7e7xT344AOQy/t8xOTk5ACw1Yr19Q1ISkrEsWO2PZr6F+r09FQAQGdnJ5qbW5CRkY7IyMgB&#10;+SUIwtkH0mp1A+L/9re7kZKS4jzPze3bz6m3d2D6cEYU0zCJilLh7LPPHhAeFxc7ovvK5TI3IQGA&#10;Wt3hPCYI931oXU8dTUIHJCnx+hy9vhft7QQc69lKS8vcrncVpkajQUZGOiwWC377bRcaGhrR3d3t&#10;bKbV19uWgFmt1gHPkUjc8+C6fM5iGZg+nBHFNEyUyggsXrxwTJ5lMpn8TGf0+55Go8mtoO/c6X27&#10;TYvFAoPBgIcfXo+Ojg6v6fxj/C5GFcUUBjBM39Bz/5rJFZnMf7d/CoXCbUh79eqLvPZfMjIy8OWX&#10;X6GjowOpqSlYu/avUCj6nvXaa2/g4MFiv547nhd2i2IaJfo3b0ZCTEzfThT93Qy4nsbExKCpyb99&#10;YiMjI6FUKpzniYmJzj6VJxoaGp3PiI2NcYsL5LuGM6KYhgnLsmhvV3uMUyoVUCj6CqpGY9vGUhAE&#10;lJUdxRdffDmkZ02dOgUSCQmO41FXV4+JE/vmZ+rr6wEAqampSEx072t1dXUhOblvq02H0JRKJdLT&#10;00BRFFJSUtDS0oKGhkZMnz7NmVYQBOj1eucAQ29vrzO87zvgsG/fPlRUeN9oeiDjt2oSxTRM2tvb&#10;8fe/P+AxbsmSxbjooguRlJSItrZ2bNmyFVu3vg9BwLDmVhQKBZYsWYJvvvkWTz31jNvQtNFoAkmS&#10;OP/88wZc98ADDyIyMtKZvqdHCwBYsOBk56TtWWediTfffAsff/wJfv75F3szUoBO1wuz2YxFi87A&#10;mjWrnfc8erQcjz/+JAgCaG1tg1arBU3Tzu/kuedewIknzvf6LuPZgY84aTtKEASBK6+8HEqlEoIg&#10;gON48DyPzMwJuPvuO4d8v1WrLsDy5csQGRkBrVYHrdZm0pOcnISbbroBc+bMHnCNQqGATqdDR0cn&#10;Ojo6IQgCli5dglWrLnCmOfnkk3DDDdchNjYWnZ2d6OjoQEdHJ8xmM2iaRlRUFABg+vTpAGw/BhUV&#10;FTh2rAJWqxXnn78MV111BQDbkPvhw8fv1pyiqy93BnX1ZTKZPFo0uCKVSp2/1hzHob29HRpNF2Qy&#10;GSZOzAZBEDAYDBAEATRNQyqVwmy2gGWtIEnSbW7IEzqdDhpNF1JSkp3PcfDDDz9iyxabhcNzzz2N&#10;zs5O6HS9iImJRlJSks/+jV6vR3NzC6xWK6KiVEhISHDe32y2oLa2xiU1gaysTDCMbW/utrY2WCxW&#10;xMREQyaTw2y2jUAqFAq3QROe52E02kYdGUYGiho3/S2j2MwbIv4YdboikUiQkpLiNnEJwK1PBdgs&#10;BVybb76IjIz0OIHq6dkTJkzwO69KpRK5uZ4HIRiGdtr/eSIpKcntnKI8G7OSJDluDV3FZp6ISIAQ&#10;xTSO8TUnJRJ4xD6TO2HvHlmr1aKzUwPAZm8nCmrMMIpicifsxSQSNERf4yIigUIUk4hIgBCHxkeI&#10;IAhoa2uHWq0GRUkQGalCUlKiVx8K4YDJZMJvv+0CAMycOXOALd5IqaysQn19PRSK0fejMZaIYhom&#10;DQ0N+PDDj1FdXTPAtVdEhBLnnXcuFi9eFKTcjYyamlrnxK9UKsUppywI6P23b/8O+/cfAEVRopiO&#10;d6qqqvHccy949Y/X22uzJAhXJJK+1j9FBb6GddxfKh1fxU8czXNn0NE8q9WKu+76G/R6PQDgrLOW&#10;YtasmUhLS4UgCOju7oZG04XY2FikpCSPRZ4DDsuyaGuzrbSNj4/32zLDX3p6etDbq4dUKh1g6R7G&#10;iOZEQ+Xw4SNOIS1deiYuvNDdEaVcLh9gOuToV9XU1EAulyMjIwOxsTFuc0D19Q3gOBbR0TavP+Xl&#10;5WhtbQfPc1AqI1BYOBUKhQIcx2H//gPOJRGAbXL2tNNOhcViQXNzMwAgNTUNJEngwIFiGAx6CIKA&#10;xMRETJmSD5IkodPpsH//ATcr9vj4eEybVgiO42GxmO1574sXBAF1dXVobW2DTtcLmpYiOjoaU6bk&#10;u9kI6nQ6VFdXQ6PpAsfxiIyMQFZWptPkyOaJyQxPyzFMJhNqa+ugVquRmpqK9PQ0p/0fYLN812g6&#10;QRAEsrKyYLFYsG/fAZhMRsTFxSEzMxNRUSr//pkBRhTTEHG4swKAM844bdD0lZVV2LjxJeh07s5D&#10;0tJSceutNyM+Ph4A8NRTz0Cv1+OEE+ZBr9fjyJESt/Rz587B4sUL8cYbb6GtrW3Ac2bOnAG1ugOP&#10;P/4EAGD58vOxc+dOdHS4u3K+7rpr0Nvbi48++gRms9ktLisrE9OmFaKlpRnr1z8GALj77juQl5eH&#10;7u4evPjiS6iurkF/FAoFnnjiMTAMg2++2Y7PPvvMo3+H1asvxuLFC/HZZ1/gt992ITU1BQ8//C8A&#10;NgPYzZvfwc6dv7kt0yAIAuefvwznnXcOCILArl27sG3bRwCAq6++Ctu2fQStVutMT1EU/vKXG93W&#10;Zo0VopiGiMPRSExMjFMI3mhoaMQzzzwHQeBRUDDVGc6yLMrLj+HRRx/Ho48+4mY8+/vvfwCwFVCl&#10;UgmTyQSdToc9e/Zi37794HkeUVEq0DSD3t5epwV2e7varab79NPPnPmkKAo9Pd2wWKx4441NTqv3&#10;hIR4AAQ0mk5wHO91sSMAvPnmJlRX1yA5ORk5OTYPQ0aj0emEhWEYlJSUYtu2D0EQBObPnweKkoLj&#10;OPT09KCrq9uns5l33tmCX3/didTUFMTE9I0etra2Od9l2bJz3a55441NAID4+DgQBIneXh2MRhPe&#10;e+99p3uzsUQU0xDR6WzNq4iIwS2ff/rpZ5jNZpx44nxcc82fneGCIOC++x5AR0cH9u7dhwULTnbG&#10;xcTEYPnyZTjhhHmQSqVob1c7FyGmpCRj+fJlmDlzJkiSxNGj5XjyyacB2JZ6UFTfvzMvbzKWLz8f&#10;ubk5IAgC27d/hw8+2AaO4zB7dhGWLTsP6elpAICtW9/H99//4GVpCQGr1YqjR8sBAIsXL8Tpp3uu&#10;kUtKbLVpfHwcrr32mkG/H8BW2Ht7e7Fz504AwA03XI+0tFRnij179uLll1/Fjh07cM45Z7ldPX/+&#10;PCxdeiYyMjIAAL/+uhObNm2GWq1GT48W0dFRfuQhcIiTtkPEURP0X0fkiUOHDgGw+VdwhSAIe60A&#10;lJSUusWdcMI8t5WwrqJdvHgRioqKnP7CZTIG3rjgghWYPDnX+escERHhjLv88kudQrLdx/eyEr3e&#10;4BSaRtPl1VuSYyWv1cqio6PD71XFJSWlTo+vSUnu35Xje+rp0Q7wb3Httdc4hQTAuZARAIzGsd+J&#10;RKyZhohSqYDBYHA6hfSGIAjo6ekZ9H6Oms4feD4wI69DWTrfv6X01Vdf46uvvnYuNkxOTsbEidko&#10;KChwpunu7sa9994PmqaRlJSEpKRETJiQgdzcXLf1Uo57d3cP/j0Bg39X/f1TjDVizTREVCrbSJFW&#10;2+PTn4FjqfpgsGzoO2KUy2VYvHghJkzIcDYlu7q6cfRoOXbs+AlvvLEJ+/fvx+zZszBjxnTnwkWL&#10;xYKGhgbs3bsPH330CV5//U2P93f4Wx+MUP+uxJppiKSkpKCqqhq9vXrU1dUhKyvLYzqSJMEwDMxm&#10;84Bfd1f6r7gNPQgwDIPVq23+03meh0ajQVtbO8rLj+Grr752piwqKkJRUREAm8/09vZ2tLW149NP&#10;Px/guhnoW2/lvkzf+5cll/v+roI9ZyrWTEPkpJP6PO988slnPn9VHZO2njr2jrBwm9glSRLx8fEo&#10;KJiKBQv6thp1HfwAbD8SWVlZOOGEec4Bhf5pHKSk9C157/9dOc4JghiwND7UEGumIZKbm4u0tFQ0&#10;NTXjyJES/Oc/T2LGjBlITbVN1Pb09KCjoxOTJk3ErFkzUVtbh8OHj2Du3DnOe1itrHO+xvFLHqo4&#10;ao/i4mLExMRApYoCw9AgCAItLX0mU1lZWWhqaoZOp0NcXCyUSiVIkoTVyjqHz7Ozs/rfHQCQmzsZ&#10;CoWtL7pr1y5MnpzrTLF37357mhw/JmODWzOJYhoiBEHgjjvW4tlnX0BDQwOqq2s8TmTOnDkD11zz&#10;Zxw6dARVVVV48MGHBqRZunSJm0PJUIQgbF6LXnjhRa9pZs6cgbS0VGze/A5+/XWnxzQMw2DRojMG&#10;3BsAKEqCq666Ai+//AreeWfLgGtVKhUuuWTNoHkNtmWcKKZhEBUVhbvvvhM7dvyEmppa1NbWoqur&#10;CyRJIipKhczMTJx55hLI5XLcfvtt+Oab7aiurkZdXT2USiWysjJRUDAVJ510ovOXPz09DQaDAdHR&#10;0W7PIkkSGRnpAIDIyAi3OIZhnHFyuQwSicR53n+4W6lUOuP6u/uKjo5GRka602yHYRikp9vS0jQD&#10;kiSxePEiFBcXo6urGyzLQqFQICEhAfPnz8Ppp58GkiQxY8Z0tLW1o6mpCQaDARRFISoqCvn5k7F4&#10;8WLn8+PiYpGenu7mbbaoaBbWrv0rfv/9D9TU1ECj0SA9PR2ZmZlYuPB05/SCSqVCRka6xwlZhULu&#10;fEag7Qn9QTR0dWfYy9Y5jgM0WR8jAAAAmElEQVRBEH7tMSsyLhENXQOF6LxeRPwZFREJEKKYREQC&#10;hCgmEZEAIYpJRCRAiGISEQkQophERAKEKCYRkQAhiklEJECIk7YuWFmeqm33f7GeiIgLhCgmF9q6&#10;jfFT/vJZsLMhEp7IxGaeO5ZgZ0AkfBHF5I4m2BkQCV9EMYmIBAhRTCIiAUIUk4hIgBDFJCISIEQx&#10;iYgEiP8H3+Lnq8qnew8AAAAASUVORK5CYIJQSwMECgAAAAAAAAAhAH/gEasXAwAAFwMAABQAAABk&#10;cnMvbWVkaWEvaW1hZ2UzLnBuZ4lQTkcNChoKAAAADUlIRFIAAAAYAAAAIggGAAAARZYZMwAAAAZi&#10;S0dEAP8A/wD/oL2nkwAAAAlwSFlzAAAOxAAADsQBlSsOGwAAArdJREFUSImdll1PE0EUhs98tECp&#10;BsKH1hoQU0LBrsBatlxQ9c4b/6d/wlhILIjS1lhhKx8GlSABoqSUGro7O161Kds50y3namfOzDxz&#10;3nd3Zsnoi4vrhgNhUEThTXQmMcF2Vblm/K3K4cTr6qkrgPtz90bICTWm2Wds8taOyOgWBwAoVdwl&#10;1eIAAMsGy9PsIlvFJhd2hNUNULTFEpbLmjxHsybPoQC7O0C3iZVFvkozBs8zBkI1oLwnFq4bsg9b&#10;QEpJihV1BWPD5DQ5RXfonUFyuZhkW6pBDQfCX/fFPAY4PpPxk3MZw3ZPCJG02cAW0Umg0/+5yXIA&#10;ABQAQGu0xgddruktBQBYfsrfYz7oKijZrrKC+6Pkd2KC7rYA0QipmUn2STV476c3c3Eph/z9nicp&#10;JlHW5DlCiGwBAABWTNyHUkWk/X0Hv7zp6hXcxQDN5xZA50PRdjtk0unfNPgGIGPwPGfgqiaofMDk&#10;iY+To0cP6PcOQDRCauas2oeCLSwpJQlSQbv+NwAA+Pdwci5jx2cy3mw3HBku74kFDNDepjeTwQ6+&#10;7QPPuG6A8gjRArQ+tEmCvf+TMXI4GaOHKGBwgFw9m2Mf1RW4rbtBp7+/j/o7MB9KFZEWQjIA/A0K&#10;BMC+h1odors/vGStLqOVQ28uKKDjqrMMvh7i4DguhPy5gi2sP1U54nmdG3v8kO7Hx+lR1wr0PggL&#10;O/ywyjsAALgPRdu1ejG4Z0B535t/t+m86mWOEpAx2HqIg+PvFwKY6gSdnqDfYmP0ODAg0k/q6Tm2&#10;qcqpQvdnogQA6O8Hf7Qfz8EBmh+BXjaDAqwU21D54I/ZKbo9NkxPewZE+kl96Qn70A3QTUoUABBM&#10;Jp3B3QEBjF5ZYGu3BlgpthEOQQPLpxL0y8gQPb81YKCP/Fs2WB7Lv0zzt7r5AAD/Aci1K/Sv34W4&#10;AAAAAElFTkSuQmCCUEsDBAoAAAAAAAAAIQAuQctRKAEAACgBAAAUAAAAZHJzL21lZGlhL2ltYWdl&#10;NC5wbmeJUE5HDQoaCgAAAA1JSERSAAAAFAAAACIIBgAAAF+q+b0AAAAGYktHRAD/AP8A/6C9p5MA&#10;AAAJcEhZcwAADsQAAA7EAZUrDhsAAADISURBVEiJY5Rx/fDx01cGPgYqAH4eho9M1DKMgYGB4eMX&#10;Bn4mahkGA4PfQBZcElwcDN+E+RnfkGIYPy/jB5wGBjmzrpxaxZVEioEMDEMhDEcNpBzgTDY/fzOw&#10;f/j8XwCXPCMjw39+HsaPGOJ8Vh/+k+uavbO4LUy0WU4ii1Hk5a8/GLjRxQZ/pNAvlgV4GT7IiDM9&#10;wukSRoZ/kiKMz4g20MeOdf1oaTNqIJ0MxFnakFuNUlR8YQODPwypbyAfN8MnahnGx83wCQBiYy3j&#10;cDD08AAAAABJRU5ErkJgglBLAwQKAAAAAAAAACEAqTTIEzYBAAA2AQAAFAAAAGRycy9tZWRpYS9p&#10;bWFnZTUucG5niVBORw0KGgoAAAANSUhEUgAAABUAAAAiCAYAAACwaJKDAAAABmJLR0QA/wD/AP+g&#10;vaeTAAAACXBIWXMAAA7EAAAOxAGVKw4bAAAA1klEQVRIie2VTQrCMBBGvwkR6V9aV27UjUvBA3gA&#10;D+oBPIAH8ALiCey+aa0UUVoXUiiFFGOjEOhbTuCRzAxfaL6VMs0RwhBRAMlMCgFAXhExk8Iae6S8&#10;63A2pQsBlY4wCihRSn0X+XkvFjrCGnt6OkjNo1ypsgRLsmpCpN7TEcfDc+jWrpPYSK3lbuKMUcQH&#10;ITinZ7Pe6/nFHU4FULtuz6D+n1KrJTt1TV94lDJC+bHUd5Efd8Fa745v7OnpILVE2plS337RvaJP&#10;hT09/Y1UeMhMCkMf6QsdhzDNTk8VHgAAAABJRU5ErkJgglBLAwQKAAAAAAAAACEAsNrjPLcFAAC3&#10;BQAAFAAAAGRycy9tZWRpYS9pbWFnZTYucG5niVBORw0KGgoAAAANSUhEUgAAADEAAAAiCAYAAAD2&#10;3jEpAAAABmJLR0QA/wD/AP+gvaeTAAAACXBIWXMAAA7EAAAOxAGVKw4bAAAFV0lEQVRYhb1YbVBU&#10;VRg+534ty34AsnyIKVBJhIVDjWYM1aCASKgsbGiKBKY4Nk0/qmmcYdLGf83U+MPU1D4IXUEwlGCR&#10;MAfEGJykhsxAC2UwywwUXFgW7tfpR3ON7p6z7N3dfGbOj/s+73vu+9xz3nPPOXB+ztjYvQkQBjTC&#10;oAeu9MVMZ+lq7pPVLzAnIYSI5Juwynln1Inm4Liq3fp11hVcnbd3NZzl15XvdNfiOEs4HKb8EQAA&#10;AC43MJy5IK7aVDn55Zo3XGd/+lVaTPItzmHtJO5oi1A+27uONAubSVxRFlsLzeljxC+oBRAC9MGb&#10;Ia9vKdTtV3O/DEnJSzZM9OPiKArI/SdND8VaqFs4/tawHJdSOP6bLAMKx/ccMyZjCX+AEIBvfTi1&#10;r61byFNzSfH0lcwlzBlcnCwDqv6MsIHU7/E2oYQkYPlSpm1hPH01aCIU7No/9b4sI49+K4q4j0gx&#10;ta18Kc6OEIK1p/HczD6JIigKyPNj4A11iwyHI95E9F2Xn2jtEvPV9pXpjGNBLBzCxVwekFNxNdV7&#10;VX6qf1BehItJiIODOc8yLV5FLIiFQ5cbzPHqNtBkijm8U19C00AixR518B6FSNNQ2mzVHSDFHP+a&#10;36S2kUYIAABeter20zSUvIoggaKgXLySsx96V+/xUgUdPWKWJCFabS/NZz/VcWAaF1PXJmwURcQo&#10;z7yAOFKt6HXAvSmf/ex+Ttok/AtbNlezLJXuwnEuNzDc+BPFq+2R4dSILYutwcXcvoNiO3rELOX5&#10;mwti7p0xZMH5Fuew9ggzdVd5DqiwkxZQV0jcyKgcjbNvLeT2kWJqWoX706fmNP8KyW9rke4/i0TQ&#10;VycFvAg4nD3tcaZnySL6Ao5rPidYnS5kHnXKc053iatxPumL6fNPLqR/nGljcI6+YloAOhJnNsB7&#10;JG5rEbfv4s/uZWr7FA9CGtsFGy8gnSACFhdbYdPtVdv8HonJKRTaflHMxnEQApQ4j7pGii3IZOst&#10;4XAYx9kdfLm9RSjDcXMt8I/855lTartfIngBcaWVkyf+uoticHzqQqrXGAonSPE6Dk6XreUO4bju&#10;S1LG933SUhy3uYD7mGWgoLYTp9P4JDCdahdsavukGxmqm/gt3ZekDFKsLZs7RuIUlK/lDu45Or1D&#10;koDHUowDywCBJDxoG0AFlnA43FtnesRkgOOz+ZZWuk40dohFvvRbnMPaD+8KLcFxQV+d3tsessMX&#10;AQB4LpXesM3GeRS0gqCKKC/gDm7MY6t89c9Io88lJ1J9s/mlJdM9T6fQ35H4oIh4LIHqP1CpL9vz&#10;dsh2ioKyr3EQQuRtd6tgm43b6+3k6LUmZu5YnRMoDLd2G0PBxLVmc1SIDk75krga4y5kSrE6bzpd&#10;wEzKoa/BNN9b/8SRSIiDg9cd5iil7X4t5B2c38QkMDrOCwXa0/8HJgMcfymHIx5fS/LYz2f7QD5P&#10;J1s2W0Paflc18hW+9oND/FxqkMjFkTkFPouInkPdznqGacVxnT9ImQM3pCRf+wo2NBX2y7lsNYmr&#10;buK3BJ6Of9AkIjeDbQozAuzGzt4ilPECwu5c/29oEqHXQbd1OYu96BoZQ1GOTv8LPBBo/k+sz+WI&#10;U6rqq8AK3F9oFrEsle5KiIPYFaOjR1px/ab0aOBpaYNmERBC5G00vmgSHniB+7XtWJ/LHiFxdgdf&#10;/qAL3C8RifPoa6SbjuFRFN3yrbgmsLS0we8NoNcCD/APrhV+iyjIZOtJF2HtF8Xswd/lh/1PSxso&#10;YyjAnoXDjHDMW2CEGY6++BzrcWhX0NwpWH1NwhIBhw164MK1yHAKe6EwE38D4L/uIcaNOxsAAAAA&#10;SUVORK5CYIJQSwMEFAAGAAgAAAAhACEoLvzfAAAACQEAAA8AAABkcnMvZG93bnJldi54bWxMj0Fr&#10;g0AQhe+F/odlAr01q00q0biGENqeQqFJofQ20YlK3FlxN2r+fddTc3uPN7z3TboZdSN66mxtWEE4&#10;D0AQ56aouVTwfXx/XoGwDrnAxjApuJGFTfb4kGJSmIG/qD+4UvgStgkqqJxrEyltXpFGOzctsc/O&#10;ptPovO1KWXQ4+HLdyJcgiKTGmv1ChS3tKsovh6tW8DHgsF2Eb/3+ct7dfo+vnz/7kJR6mo3bNQhH&#10;o/s/hgnfo0PmmU7myoUVzeSFUxAvlyCmNIyDCMTJq2i1iEFmqbz/IPsDAAD//wMAUEsDBBQABgAI&#10;AAAAIQBCNEGK5AAAALYDAAAZAAAAZHJzL19yZWxzL2Uyb0RvYy54bWwucmVsc7yTwUrEMBCG74Lv&#10;EOZu03Z3i8imexFhr7I+QEimabSZhCSK+/YGRHBhrbccZ4b5/o+B2R8+3cI+MCbrSUDXtMCQlNeW&#10;jICX09PdPbCUJWm5eEIBZ0xwGG9v9s+4yFyW0mxDYoVCScCcc3jgPKkZnUyND0hlMvnoZC5lNDxI&#10;9SYN8r5tBx5/M2C8YLKjFhCPegPsdA4l+X+2nyar8NGrd4eUr0Rw60p2AcpoMAtwqK38bm6aQAb4&#10;dYe+jkO/5tDVceia14B/HmKoIzGsHWJXx2G35rCt47D9ceAX3zZ+AQAA//8DAFBLAQItABQABgAI&#10;AAAAIQDQ4HPPFAEAAEcCAAATAAAAAAAAAAAAAAAAAAAAAABbQ29udGVudF9UeXBlc10ueG1sUEsB&#10;Ai0AFAAGAAgAAAAhADj9If/WAAAAlAEAAAsAAAAAAAAAAAAAAAAARQEAAF9yZWxzLy5yZWxzUEsB&#10;Ai0AFAAGAAgAAAAhAIZO6UZeGAAATH8AAA4AAAAAAAAAAAAAAAAARAIAAGRycy9lMm9Eb2MueG1s&#10;UEsBAi0ACgAAAAAAAAAhAKFsLgmxBAQAsQQEABUAAAAAAAAAAAAAAAAAzhoAAGRycy9tZWRpYS9p&#10;bWFnZTEuanBlZ1BLAQItAAoAAAAAAAAAIQDlPimAEEEAABBBAAAUAAAAAAAAAAAAAAAAALIfBABk&#10;cnMvbWVkaWEvaW1hZ2UyLnBuZ1BLAQItAAoAAAAAAAAAIQB/4BGrFwMAABcDAAAUAAAAAAAAAAAA&#10;AAAAAPRgBABkcnMvbWVkaWEvaW1hZ2UzLnBuZ1BLAQItAAoAAAAAAAAAIQAuQctRKAEAACgBAAAU&#10;AAAAAAAAAAAAAAAAAD1kBABkcnMvbWVkaWEvaW1hZ2U0LnBuZ1BLAQItAAoAAAAAAAAAIQCpNMgT&#10;NgEAADYBAAAUAAAAAAAAAAAAAAAAAJdlBABkcnMvbWVkaWEvaW1hZ2U1LnBuZ1BLAQItAAoAAAAA&#10;AAAAIQCw2uM8twUAALcFAAAUAAAAAAAAAAAAAAAAAP9mBABkcnMvbWVkaWEvaW1hZ2U2LnBuZ1BL&#10;AQItABQABgAIAAAAIQAhKC783wAAAAkBAAAPAAAAAAAAAAAAAAAAAOhsBABkcnMvZG93bnJldi54&#10;bWxQSwECLQAUAAYACAAAACEAQjRBiuQAAAC2AwAAGQAAAAAAAAAAAAAAAAD0bQQAZHJzL19yZWxz&#10;L2Uyb0RvYy54bWwucmVsc1BLBQYAAAAACwALAMcCAAAPbwQ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 o:spid="_x0000_s1027" type="#_x0000_t75" alt="Cover image illustration with 3 houses, a community, with icons related to the content." style="position:absolute;top:7723;width:75590;height:932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OpVwgAAANoAAAAPAAAAZHJzL2Rvd25yZXYueG1sRI/BasMw&#10;EETvhfyD2EJutWxDQnGshLRQyClgt5AcF2trm0orx1Js9++rQqHHYWbeMOVhsUZMNPresYIsSUEQ&#10;N0733Cr4eH97egbhA7JG45gUfJOHw371UGKh3cwVTXVoRYSwL1BBF8JQSOmbjiz6xA3E0ft0o8UQ&#10;5dhKPeIc4dbIPE230mLPcaHDgV47ar7qu1VwnW4my08v7bbaLBdnJnM+1plS68fluAMRaAn/4b/2&#10;SSvI4fdKvAFy/wMAAP//AwBQSwECLQAUAAYACAAAACEA2+H2y+4AAACFAQAAEwAAAAAAAAAAAAAA&#10;AAAAAAAAW0NvbnRlbnRfVHlwZXNdLnhtbFBLAQItABQABgAIAAAAIQBa9CxbvwAAABUBAAALAAAA&#10;AAAAAAAAAAAAAB8BAABfcmVscy8ucmVsc1BLAQItABQABgAIAAAAIQC3+OpVwgAAANoAAAAPAAAA&#10;AAAAAAAAAAAAAAcCAABkcnMvZG93bnJldi54bWxQSwUGAAAAAAMAAwC3AAAA9gIAAAAA&#10;">
                  <v:imagedata r:id="rId18" o:title="Cover image illustration with 3 houses, a community, with icons related to the content"/>
                </v:shape>
                <v:shape id="Image 3" o:spid="_x0000_s1028" type="#_x0000_t75" style="position:absolute;left:31210;top:14;width:10033;height:1092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gtuPwwAAANoAAAAPAAAAZHJzL2Rvd25yZXYueG1sRI9Pi8Iw&#10;FMTvC36H8IS9rakuiFSjiOAf8CCrotdH82yrzUttYlv99JuFBY/DzPyGmcxaU4iaKpdbVtDvRSCI&#10;E6tzThUcD8uvEQjnkTUWlknBkxzMpp2PCcbaNvxD9d6nIkDYxagg876MpXRJRgZdz5bEwbvYyqAP&#10;skqlrrAJcFPIQRQNpcGcw0KGJS0ySm77h1FwbrZ3yq/rYzI68fBlW1mv+julPrvtfAzCU+vf4f/2&#10;Riv4hr8r4QbI6S8AAAD//wMAUEsBAi0AFAAGAAgAAAAhANvh9svuAAAAhQEAABMAAAAAAAAAAAAA&#10;AAAAAAAAAFtDb250ZW50X1R5cGVzXS54bWxQSwECLQAUAAYACAAAACEAWvQsW78AAAAVAQAACwAA&#10;AAAAAAAAAAAAAAAfAQAAX3JlbHMvLnJlbHNQSwECLQAUAAYACAAAACEAa4Lbj8MAAADaAAAADwAA&#10;AAAAAAAAAAAAAAAHAgAAZHJzL2Rvd25yZXYueG1sUEsFBgAAAAADAAMAtwAAAPcCAAAAAA==&#10;">
                  <v:imagedata r:id="rId19" o:title=""/>
                </v:shape>
                <v:shape id="Graphic 4" o:spid="_x0000_s1029" style="position:absolute;left:42208;width:4800;height:7753;visibility:visible;mso-wrap-style:square;v-text-anchor:top" coordsize="480059,7753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XP1gwwAAANoAAAAPAAAAZHJzL2Rvd25yZXYueG1sRI9Pi8Iw&#10;FMTvC/sdwlvwtqaKyFKNorKygl78g+dH82yLzUs3ybbVT2+EBY/DzPyGmc47U4mGnC8tKxj0ExDE&#10;mdUl5wpOx/XnFwgfkDVWlknBjTzMZ+9vU0y1bXlPzSHkIkLYp6igCKFOpfRZQQZ939bE0btYZzBE&#10;6XKpHbYRbio5TJKxNFhyXCiwplVB2fXwZxTcv3G7+nX7a/Mjd+fSbxfLdtwq1fvoFhMQgbrwCv+3&#10;N1rBCJ5X4g2QswcAAAD//wMAUEsBAi0AFAAGAAgAAAAhANvh9svuAAAAhQEAABMAAAAAAAAAAAAA&#10;AAAAAAAAAFtDb250ZW50X1R5cGVzXS54bWxQSwECLQAUAAYACAAAACEAWvQsW78AAAAVAQAACwAA&#10;AAAAAAAAAAAAAAAfAQAAX3JlbHMvLnJlbHNQSwECLQAUAAYACAAAACEAbFz9YMMAAADaAAAADwAA&#10;AAAAAAAAAAAAAAAHAgAAZHJzL2Rvd25yZXYueG1sUEsFBgAAAAADAAMAtwAAAPcCAAAAAA==&#10;" path="m478866,709549l328320,697928r-66929,-7518l216509,682586,167182,671372,126517,660819,58712,641477,279,623773,,649782r122186,28207l166763,687971r70155,10592l279857,702614r48031,3633l478866,716622r,-7073xem478866,677189l295275,658418,215226,644309,167182,628611,125730,612432,279,560679,,588352r115849,39193l166763,644398r39624,11455l280568,667905r90119,8001l478866,684644r,-7455xem478866,613244l327888,594575,263182,583209,218998,569671,149580,533692,81661,490512,,437248r279,31267l119519,536003r46825,25781l203060,578739r37503,11938l281241,598970r46228,5981l478866,621131r,-7887xem478866,580872l327888,559714,263867,547687,219202,533704,166344,504088,125882,473760,,376097r279,33757l118465,490575r48298,32195l206336,543864r38672,12421l284835,563473r107290,13513l478866,589178r,-8306xem479285,767676l232371,758215r-65189,-2159l117144,754735,279,750506r,24359l479285,775144r,-7468xem479285,644804r-48603,-5144l327888,628192r-49606,-7048l237350,612267,166763,585431,114376,559028,279,498411,,527469r119595,54089l166763,602462r37897,14719l277876,632282r50012,5054l405472,644639r73813,7645l479285,644804xem479285,548500l388835,533958,327888,523595,271081,512457,229247,500291,166763,462153,113207,414756,279,312166r,36525l166763,482498r33147,20625l236283,516013r41796,8598l479285,556387r,-7887xem479285,516115r-50724,-8242l327469,490791,278257,480707,235597,467499,198691,449021,166763,423138,279,252387r,39027l166344,443471r32334,22428l235546,480364r42545,9830l370509,505904r108776,17678l479285,516115xem479285,451777l327888,423557,266433,407835,221894,388378,189979,365645,279,125920,,170472,125717,316077r40627,46444l198869,390207r38024,18491l280022,421132r47866,9474l367842,437819r111443,20600l479285,451777xem479298,741108l307898,729716r-39738,-3530l218109,720775r-50914,-7074l116344,705434,12,686041r,24905l107111,723506r59652,6401l237045,735380r90856,5322l479298,748576r,-7468xem479298,484987l418439,474319,327901,458000,266865,444004,225920,428167,166763,378714,125755,333209,12,187909r280,41783l68173,300240r55182,56680l166344,399884r39332,30214l244944,447675r40361,9982l327901,465061r151397,26987l479298,484987xem479336,388226r-35979,-7874l328663,356108,262940,337832,218744,315874,189369,290385,168097,261543,279,r,51752l127012,229743r39751,55156l196202,317042r33071,20066l271094,350697r55715,12675l410235,381558r69101,14542l479336,388226xem479717,420649l327888,390347,256501,369303,210959,344944,166344,298602,131000,249834,279,62826,,109867,166763,323100r33604,30912l240017,374142r43307,13081l327888,396989r63386,13119l479717,427291r,-6642xe" fillcolor="#bdbfbf" stroked="f">
                  <v:path arrowok="t"/>
                </v:shape>
                <v:shape id="Graphic 5" o:spid="_x0000_s1030" style="position:absolute;left:8995;top:60967;width:66605;height:27426;visibility:visible;mso-wrap-style:square;v-text-anchor:top" coordsize="6660515,27425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GqCUwgAAANoAAAAPAAAAZHJzL2Rvd25yZXYueG1sRI/BasMw&#10;EETvgfyD2EBuiZwUB+NaDqWk1Ne6gfa4sbaWqbUylhI7f18VCj0OM/OGKY6z7cWNRt85VrDbJiCI&#10;G6c7bhWc3182GQgfkDX2jknBnTwcy+WiwFy7id/oVodWRAj7HBWYEIZcSt8Ysui3biCO3pcbLYYo&#10;x1bqEacIt73cJ8lBWuw4Lhgc6NlQ811frYKP5NO8Hk7VaXe9dO6S0UNq9qzUejU/PYIINIf/8F+7&#10;0gpS+L0Sb4AsfwAAAP//AwBQSwECLQAUAAYACAAAACEA2+H2y+4AAACFAQAAEwAAAAAAAAAAAAAA&#10;AAAAAAAAW0NvbnRlbnRfVHlwZXNdLnhtbFBLAQItABQABgAIAAAAIQBa9CxbvwAAABUBAAALAAAA&#10;AAAAAAAAAAAAAB8BAABfcmVscy8ucmVsc1BLAQItABQABgAIAAAAIQCxGqCUwgAAANoAAAAPAAAA&#10;AAAAAAAAAAAAAAcCAABkcnMvZG93bnJldi54bWxQSwUGAAAAAAMAAwC3AAAA9gIAAAAA&#10;" path="m6660022,4l1384084,r-48592,829l1287322,3298r-47723,4083l1192352,13049r-46744,7228l1099394,29036r-45656,10263l1008668,51039,964210,64229,920392,78843,877242,94851r-42455,17377l793054,130947r-40983,20032l711866,172298r-39400,22579l633897,218688r-37708,25016l559368,269899r-35907,27345l488496,325713r-33995,29565l421503,385913r-31973,31677l358608,450281r-29843,33680l300030,518601r-27602,35573l245988,590653r-25251,37359l196703,666222r-22790,39034l152394,745088r-20220,40602l113280,827035,95740,869096,79581,911846,64831,955257,51517,999302r-11850,44652l29308,1089186r-8841,45784l13172,1181280r-5722,46809l3329,1275368,836,1323091,,1371231r836,48141l3329,1467096r4121,47280l13172,1561185r7295,46311l29308,1653281r10359,45232l51517,1743166r13314,44046l79581,1830623r16159,42750l113280,1915435r18894,41345l152394,1997383r21519,39832l196703,2076250r24034,38210l245988,2151819r26440,36480l300030,2223872r28735,34640l358608,2292192r30922,32692l421503,2356561r32998,30635l488496,2416761r34965,28469l559368,2472576r36821,26194l633897,2523787r38569,23811l711866,2570177r40205,21319l793054,2611528r41733,18719l877242,2647624r43150,16008l964210,2678246r44458,13190l1053738,2703176r45656,10263l1145608,2722198r46744,7228l1239599,2735094r47723,4083l1335492,2741646r48592,830l2429227,2741166r4230795,-7040l6660022,4xe" stroked="f">
                  <v:path arrowok="t"/>
                </v:shape>
                <v:shape id="Graphic 6" o:spid="_x0000_s1031" style="position:absolute;left:19435;top:63984;width:3956;height:4007;visibility:visible;mso-wrap-style:square;v-text-anchor:top" coordsize="395605,4006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WUZfwQAAANoAAAAPAAAAZHJzL2Rvd25yZXYueG1sRI9Ba4NA&#10;FITvhfyH5RV6q2sLlWKykVIJxKM2OeT2cF9V6r4VdzXbf98tBHIcZuYbZlcEM4qVZjdYVvCSpCCI&#10;W6sH7hScvg7P7yCcR9Y4WiYFv+Sg2G8edphre+Wa1sZ3IkLY5aig937KpXRtTwZdYifi6H3b2aCP&#10;cu6knvEa4WaUr2maSYMDx4UeJ/rsqf1pFqPgyGEKVThfyrfaraelLKtWlko9PYaPLQhPwd/Dt/ZR&#10;K8jg/0q8AXL/BwAA//8DAFBLAQItABQABgAIAAAAIQDb4fbL7gAAAIUBAAATAAAAAAAAAAAAAAAA&#10;AAAAAABbQ29udGVudF9UeXBlc10ueG1sUEsBAi0AFAAGAAgAAAAhAFr0LFu/AAAAFQEAAAsAAAAA&#10;AAAAAAAAAAAAHwEAAF9yZWxzLy5yZWxzUEsBAi0AFAAGAAgAAAAhAItZRl/BAAAA2gAAAA8AAAAA&#10;AAAAAAAAAAAABwIAAGRycy9kb3ducmV2LnhtbFBLBQYAAAAAAwADALcAAAD1AgAAAAA=&#10;" path="m197599,l158872,3880,121983,15233,87971,33625,57873,58623,33197,89109,15039,123558,3831,160921,,200151r3831,39231l15039,276745r18158,34449l57873,341680r30098,24993l121983,385065r36889,11356l197599,400303r38727,-3882l273215,385065r34012,-18392l337324,341680r24677,-30486l380158,276745r11209,-37363l395198,200151r-3831,-39230l380158,123558,362001,89109,337324,58623,307227,33625,273215,15233,236326,3880,197599,xe" fillcolor="#0e3af0" stroked="f">
                  <v:path arrowok="t"/>
                </v:shape>
                <v:shape id="Graphic 7" o:spid="_x0000_s1032" style="position:absolute;left:20399;top:64331;width:2553;height:3086;visibility:visible;mso-wrap-style:square;v-text-anchor:top" coordsize="255270,3086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hUWwxQAAANoAAAAPAAAAZHJzL2Rvd25yZXYueG1sRI/RasJA&#10;FETfC/7DcgVfSrNRpKkxq2iprYIWqn7AJXtNgtm7aXar6d+7BaGPw8ycYbJ5Z2pxodZVlhUMoxgE&#10;cW51xYWC42H19ALCeWSNtWVS8EsO5rPeQ4aptlf+osveFyJA2KWooPS+SaV0eUkGXWQb4uCdbGvQ&#10;B9kWUrd4DXBTy1EcP0uDFYeFEht6LSk/73+MguXutNxIb8ff64/d+/acPCaTt0+lBv1uMQXhqfP/&#10;4Xt7rRUk8Hcl3AA5uwEAAP//AwBQSwECLQAUAAYACAAAACEA2+H2y+4AAACFAQAAEwAAAAAAAAAA&#10;AAAAAAAAAAAAW0NvbnRlbnRfVHlwZXNdLnhtbFBLAQItABQABgAIAAAAIQBa9CxbvwAAABUBAAAL&#10;AAAAAAAAAAAAAAAAAB8BAABfcmVscy8ucmVsc1BLAQItABQABgAIAAAAIQDUhUWwxQAAANoAAAAP&#10;AAAAAAAAAAAAAAAAAAcCAABkcnMvZG93bnJldi54bWxQSwUGAAAAAAMAAwC3AAAA+QIAAAAA&#10;" path="m31623,87236l24536,80060r-17450,l,87236r,17691l7086,112090r8725,l24536,112090r7087,-7163l31623,87236xem31851,127800r-7086,-7176l7302,120624,228,127800r,8839l228,293433r7074,7163l24765,300596r7086,-7163l31851,127800xem87363,31191l80276,24015r-17450,l55740,31191r,17691l62826,56045r8725,l80276,56045r7087,-7163l87363,31191xem87591,71755l80518,64579r-17463,l55981,71755r,8839l55981,157327r7074,7176l80518,164503r7073,-7176l87591,71755xem143116,135280r-7087,-7176l118579,128104r-7086,7176l111493,152971r7086,7163l127304,160134r8725,l143116,152971r,-17691xem143116,7175l136029,,118579,r-7086,7175l111493,24866r7086,7163l127304,32029r8725,l143116,24866r,-17691xem143357,175831r-7086,-7175l118808,168656r-7074,7175l111734,184670r,116764l118808,308610r17463,l143357,301434r,-125603xem143357,47739r-7086,-7176l118808,40563r-7074,7176l111734,56578r,40869l118808,104609r17463,l143357,97447r,-49708xem254609,167297r-7086,-7176l230073,160121r-7087,7176l222986,184975r7087,7176l238798,192151r8725,l254609,184975r,-17678xem254850,207860r-7073,-7175l230314,200685r-7074,7175l223240,216700r,40868l230314,264731r17463,l254850,257568r,-49708xe" stroked="f">
                  <v:path arrowok="t"/>
                </v:shape>
                <v:shape id="Graphic 8" o:spid="_x0000_s1033" style="position:absolute;left:19842;top:64812;width:2553;height:2813;visibility:visible;mso-wrap-style:square;v-text-anchor:top" coordsize="255270,2813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ef7SwQAAANoAAAAPAAAAZHJzL2Rvd25yZXYueG1sRE/dasIw&#10;FL4XfIdwhN3ITJ0/jGqUIWxuN4J1D3DWHNtuzUlJspq+/XIx8PLj+9/uo2lFT843lhXMZxkI4tLq&#10;hisFn5fXx2cQPiBrbC2TgoE87Hfj0RZzbW98pr4IlUgh7HNUUIfQ5VL6siaDfmY74sRdrTMYEnSV&#10;1A5vKdy08inL1tJgw6mhxo4ONZU/xa9RYJcr2380b4t5/G7d1xBPx8MwVephEl82IALFcBf/u9+1&#10;grQ1XUk3QO7+AAAA//8DAFBLAQItABQABgAIAAAAIQDb4fbL7gAAAIUBAAATAAAAAAAAAAAAAAAA&#10;AAAAAABbQ29udGVudF9UeXBlc10ueG1sUEsBAi0AFAAGAAgAAAAhAFr0LFu/AAAAFQEAAAsAAAAA&#10;AAAAAAAAAAAAHwEAAF9yZWxzLy5yZWxzUEsBAi0AFAAGAAgAAAAhAOZ5/tLBAAAA2gAAAA8AAAAA&#10;AAAAAAAAAAAABwIAAGRycy9kb3ducmV2LnhtbFBLBQYAAAAAAwADALcAAAD1AgAAAAA=&#10;" path="m31623,23190l24536,16014r-17450,l,23190,,40881r7086,7163l15811,48044r8725,l31623,40881r,-17691xem31851,63741l24777,56565r-17462,l241,63741r,8839l241,113449r7074,7162l24777,120611r7074,-7162l31851,63741xem143103,183299r-7086,-7176l118567,176123r-7087,7176l111480,200977r7087,7176l127292,208153r8725,l143103,200977r,-17678xem143332,223862r-7074,-7175l118795,216687r-7074,7175l111721,232702r,40868l118795,280733r17463,l143332,273570r,-49708xem254609,7175l247523,,230060,r-7074,7175l222986,24866r7074,7163l238798,32029r8725,l254609,24866r,-17691xem254838,47726r-7087,-7175l230289,40551r-7074,7175l223215,56565r,132779l230289,196507r17462,l254838,189344r,-141618xe" fillcolor="#bdf03b" stroked="f">
                  <v:path arrowok="t"/>
                </v:shape>
                <v:shape id="Graphic 9" o:spid="_x0000_s1034" style="position:absolute;left:30777;top:65005;width:584;height:1956;visibility:visible;mso-wrap-style:square;v-text-anchor:top" coordsize="58419,195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6KQ/wwAAANoAAAAPAAAAZHJzL2Rvd25yZXYueG1sRI9Pa8JA&#10;FMTvgt9heYK3uqkHaaOrFCEYml78A+LtNfuaBLNvQ3abpP30riB4HGbmN8xqM5hadNS6yrKC11kE&#10;gji3uuJCwemYvLyBcB5ZY22ZFPyRg816PFphrG3Pe+oOvhABwi5GBaX3TSyly0sy6Ga2IQ7ej20N&#10;+iDbQuoW+wA3tZxH0UIarDgslNjQtqT8evg1Cj6/L/lXtiX+z8w1dYk7S5ntlJpOho8lCE+Df4Yf&#10;7VQreIf7lXAD5PoGAAD//wMAUEsBAi0AFAAGAAgAAAAhANvh9svuAAAAhQEAABMAAAAAAAAAAAAA&#10;AAAAAAAAAFtDb250ZW50X1R5cGVzXS54bWxQSwECLQAUAAYACAAAACEAWvQsW78AAAAVAQAACwAA&#10;AAAAAAAAAAAAAAAfAQAAX3JlbHMvLnJlbHNQSwECLQAUAAYACAAAACEAh+ikP8MAAADaAAAADwAA&#10;AAAAAAAAAAAAAAAHAgAAZHJzL2Rvd25yZXYueG1sUEsFBgAAAAADAAMAtwAAAPcCAAAAAA==&#10;" path="m55892,l26149,,23761,698,698,10922,,12014,698,35433r686,863l2768,36296,24765,32004r609,939l25374,193433r686,1321l27368,195465r28524,l56515,195224r1079,-1092l57899,193433r,-191401l57594,1397,56515,304,55892,xe" fillcolor="#0e3af0" stroked="f">
                  <v:path arrowok="t"/>
                </v:shape>
                <v:shape id="Image 10" o:spid="_x0000_s1035" type="#_x0000_t75" style="position:absolute;left:25502;top:65309;width:1170;height:162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TqZawwAAANsAAAAPAAAAZHJzL2Rvd25yZXYueG1sRI9Ba8JA&#10;EIXvBf/DMkJvdaOHVqKrSEDQCq21/oAxOybB7GzY3Wr8986h4G2G9+a9b+bL3rXqSiE2ng2MRxko&#10;4tLbhisDx9/12xRUTMgWW89k4E4RlovByxxz62/8Q9dDqpSEcMzRQJ1Sl2sdy5ocxpHviEU7++Aw&#10;yRoqbQPeJNy1epJl79phw9JQY0dFTeXl8OcMBD5OPuz3buu/2n532q+K6actjHkd9qsZqER9epr/&#10;rzdW8IVefpEB9OIBAAD//wMAUEsBAi0AFAAGAAgAAAAhANvh9svuAAAAhQEAABMAAAAAAAAAAAAA&#10;AAAAAAAAAFtDb250ZW50X1R5cGVzXS54bWxQSwECLQAUAAYACAAAACEAWvQsW78AAAAVAQAACwAA&#10;AAAAAAAAAAAAAAAfAQAAX3JlbHMvLnJlbHNQSwECLQAUAAYACAAAACEAxE6mWsMAAADbAAAADwAA&#10;AAAAAAAAAAAAAAAHAgAAZHJzL2Rvd25yZXYueG1sUEsFBgAAAAADAAMAtwAAAPcCAAAAAA==&#10;">
                  <v:imagedata r:id="rId20" o:title=""/>
                </v:shape>
                <v:shape id="Image 11" o:spid="_x0000_s1036" type="#_x0000_t75" style="position:absolute;left:24323;top:65309;width:984;height:162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a2BqwgAAANsAAAAPAAAAZHJzL2Rvd25yZXYueG1sRE9LS8NA&#10;EL4L/odlhN7sJoHYELspRRC9hbSl0NuYnTwwOxuya5P++64geJuP7znb3WIGcaXJ9ZYVxOsIBHFt&#10;dc+tgtPx/TkD4TyyxsEyKbiRg13x+LDFXNuZK7oefCtCCLscFXTej7mUru7IoFvbkThwjZ0M+gCn&#10;VuoJ5xBuBplE0Ys02HNo6HCkt47q78OPUSDPzUf6ldx4f6kSH5ebsc/KVKnV07J/BeFp8f/iP/en&#10;DvNj+P0lHCCLOwAAAP//AwBQSwECLQAUAAYACAAAACEA2+H2y+4AAACFAQAAEwAAAAAAAAAAAAAA&#10;AAAAAAAAW0NvbnRlbnRfVHlwZXNdLnhtbFBLAQItABQABgAIAAAAIQBa9CxbvwAAABUBAAALAAAA&#10;AAAAAAAAAAAAAB8BAABfcmVscy8ucmVsc1BLAQItABQABgAIAAAAIQCMa2BqwgAAANsAAAAPAAAA&#10;AAAAAAAAAAAAAAcCAABkcnMvZG93bnJldi54bWxQSwUGAAAAAAMAAwC3AAAA9gIAAAAA&#10;">
                  <v:imagedata r:id="rId21" o:title=""/>
                </v:shape>
                <v:shape id="Image 12" o:spid="_x0000_s1037" type="#_x0000_t75" style="position:absolute;left:26898;top:65309;width:983;height:162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d+EPwgAAANsAAAAPAAAAZHJzL2Rvd25yZXYueG1sRE/basJA&#10;EH0v+A/LCH3TTaXWEl0lKF4KpWDsBwzZMZsmOxuyq6Z/3xWEvs3hXGex6m0jrtT5yrGCl3ECgrhw&#10;uuJSwfdpO3oH4QOyxsYxKfglD6vl4GmBqXY3PtI1D6WIIexTVGBCaFMpfWHIoh+7ljhyZ9dZDBF2&#10;pdQd3mK4beQkSd6kxYpjg8GW1oaKOr9YBa/1dFdkdf65n359NLMfc9pku41Sz8M+m4MI1Id/8cN9&#10;0HH+BO6/xAPk8g8AAP//AwBQSwECLQAUAAYACAAAACEA2+H2y+4AAACFAQAAEwAAAAAAAAAAAAAA&#10;AAAAAAAAW0NvbnRlbnRfVHlwZXNdLnhtbFBLAQItABQABgAIAAAAIQBa9CxbvwAAABUBAAALAAAA&#10;AAAAAAAAAAAAAB8BAABfcmVscy8ucmVsc1BLAQItABQABgAIAAAAIQCid+EPwgAAANsAAAAPAAAA&#10;AAAAAAAAAAAAAAcCAABkcnMvZG93bnJldi54bWxQSwUGAAAAAAMAAwC3AAAA9gIAAAAA&#10;">
                  <v:imagedata r:id="rId22" o:title=""/>
                </v:shape>
                <v:shape id="Image 13" o:spid="_x0000_s1038" type="#_x0000_t75" style="position:absolute;left:28134;top:65309;width:2322;height:162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GNm+wgAAANsAAAAPAAAAZHJzL2Rvd25yZXYueG1sRE/fa8Iw&#10;EH4f+D+EE3ybqTqGVKOIUBBBYdUNH4/m1pQ1l9JEW/3rl8HAt/v4ft5y3dta3Kj1lWMFk3ECgrhw&#10;uuJSwfmUvc5B+ICssXZMCu7kYb0avCwx1a7jD7rloRQxhH2KCkwITSqlLwxZ9GPXEEfu27UWQ4Rt&#10;KXWLXQy3tZwmybu0WHFsMNjQ1lDxk1+tgss9M9dJl80ezddeH3N5+Hw7HZQaDfvNAkSgPjzF/+6d&#10;jvNn8PdLPECufgEAAP//AwBQSwECLQAUAAYACAAAACEA2+H2y+4AAACFAQAAEwAAAAAAAAAAAAAA&#10;AAAAAAAAW0NvbnRlbnRfVHlwZXNdLnhtbFBLAQItABQABgAIAAAAIQBa9CxbvwAAABUBAAALAAAA&#10;AAAAAAAAAAAAAB8BAABfcmVscy8ucmVsc1BLAQItABQABgAIAAAAIQD5GNm+wgAAANsAAAAPAAAA&#10;AAAAAAAAAAAAAAcCAABkcnMvZG93bnJldi54bWxQSwUGAAAAAAMAAwC3AAAA9gIAAAAA&#10;">
                  <v:imagedata r:id="rId23" o:title=""/>
                </v:shape>
                <w10:wrap anchorx="page" anchory="page"/>
              </v:group>
            </w:pict>
          </mc:Fallback>
        </mc:AlternateContent>
      </w:r>
    </w:p>
    <w:p w14:paraId="4124EABA" w14:textId="77777777" w:rsidR="00B92D7E" w:rsidRPr="00076AEB" w:rsidRDefault="00B92D7E">
      <w:pPr>
        <w:pStyle w:val="BodyText"/>
        <w:rPr>
          <w:rFonts w:ascii="EC Square Sans Pro" w:hAnsi="EC Square Sans Pro"/>
          <w:sz w:val="52"/>
        </w:rPr>
      </w:pPr>
    </w:p>
    <w:p w14:paraId="4124EABB" w14:textId="77777777" w:rsidR="00B92D7E" w:rsidRPr="00076AEB" w:rsidRDefault="00B92D7E">
      <w:pPr>
        <w:pStyle w:val="BodyText"/>
        <w:rPr>
          <w:rFonts w:ascii="EC Square Sans Pro" w:hAnsi="EC Square Sans Pro"/>
          <w:sz w:val="52"/>
        </w:rPr>
      </w:pPr>
    </w:p>
    <w:p w14:paraId="4124EABC" w14:textId="77777777" w:rsidR="00B92D7E" w:rsidRPr="00076AEB" w:rsidRDefault="00B92D7E">
      <w:pPr>
        <w:pStyle w:val="BodyText"/>
        <w:rPr>
          <w:rFonts w:ascii="EC Square Sans Pro" w:hAnsi="EC Square Sans Pro"/>
          <w:sz w:val="52"/>
        </w:rPr>
      </w:pPr>
    </w:p>
    <w:p w14:paraId="4124EABD" w14:textId="77777777" w:rsidR="00B92D7E" w:rsidRPr="00076AEB" w:rsidRDefault="00B92D7E">
      <w:pPr>
        <w:pStyle w:val="BodyText"/>
        <w:rPr>
          <w:rFonts w:ascii="EC Square Sans Pro" w:hAnsi="EC Square Sans Pro"/>
          <w:sz w:val="52"/>
        </w:rPr>
      </w:pPr>
    </w:p>
    <w:p w14:paraId="4124EABE" w14:textId="77777777" w:rsidR="00B92D7E" w:rsidRPr="00076AEB" w:rsidRDefault="00B92D7E">
      <w:pPr>
        <w:pStyle w:val="BodyText"/>
        <w:rPr>
          <w:rFonts w:ascii="EC Square Sans Pro" w:hAnsi="EC Square Sans Pro"/>
          <w:sz w:val="52"/>
        </w:rPr>
      </w:pPr>
    </w:p>
    <w:p w14:paraId="4124EABF" w14:textId="77777777" w:rsidR="00B92D7E" w:rsidRPr="00076AEB" w:rsidRDefault="00B92D7E">
      <w:pPr>
        <w:pStyle w:val="BodyText"/>
        <w:rPr>
          <w:rFonts w:ascii="EC Square Sans Pro" w:hAnsi="EC Square Sans Pro"/>
          <w:sz w:val="52"/>
        </w:rPr>
      </w:pPr>
    </w:p>
    <w:p w14:paraId="4124EAC0" w14:textId="77777777" w:rsidR="00B92D7E" w:rsidRPr="00076AEB" w:rsidRDefault="00B92D7E">
      <w:pPr>
        <w:pStyle w:val="BodyText"/>
        <w:rPr>
          <w:rFonts w:ascii="EC Square Sans Pro" w:hAnsi="EC Square Sans Pro"/>
          <w:sz w:val="52"/>
        </w:rPr>
      </w:pPr>
    </w:p>
    <w:p w14:paraId="4124EAC1" w14:textId="77777777" w:rsidR="00B92D7E" w:rsidRPr="00076AEB" w:rsidRDefault="00B92D7E">
      <w:pPr>
        <w:pStyle w:val="BodyText"/>
        <w:rPr>
          <w:rFonts w:ascii="EC Square Sans Pro" w:hAnsi="EC Square Sans Pro"/>
          <w:sz w:val="52"/>
        </w:rPr>
      </w:pPr>
    </w:p>
    <w:p w14:paraId="4124EAC2" w14:textId="77777777" w:rsidR="00B92D7E" w:rsidRPr="00076AEB" w:rsidRDefault="00B92D7E">
      <w:pPr>
        <w:pStyle w:val="BodyText"/>
        <w:rPr>
          <w:rFonts w:ascii="EC Square Sans Pro" w:hAnsi="EC Square Sans Pro"/>
          <w:sz w:val="52"/>
        </w:rPr>
      </w:pPr>
    </w:p>
    <w:p w14:paraId="4124EAC3" w14:textId="77777777" w:rsidR="00B92D7E" w:rsidRPr="00076AEB" w:rsidRDefault="00B92D7E">
      <w:pPr>
        <w:pStyle w:val="BodyText"/>
        <w:rPr>
          <w:rFonts w:ascii="EC Square Sans Pro" w:hAnsi="EC Square Sans Pro"/>
          <w:sz w:val="52"/>
        </w:rPr>
      </w:pPr>
    </w:p>
    <w:p w14:paraId="4124EAC4" w14:textId="77777777" w:rsidR="00B92D7E" w:rsidRPr="00076AEB" w:rsidRDefault="00B92D7E">
      <w:pPr>
        <w:pStyle w:val="BodyText"/>
        <w:rPr>
          <w:rFonts w:ascii="EC Square Sans Pro" w:hAnsi="EC Square Sans Pro"/>
          <w:sz w:val="52"/>
        </w:rPr>
      </w:pPr>
    </w:p>
    <w:p w14:paraId="4124EAC5" w14:textId="77777777" w:rsidR="00B92D7E" w:rsidRPr="00076AEB" w:rsidRDefault="00B92D7E">
      <w:pPr>
        <w:pStyle w:val="BodyText"/>
        <w:rPr>
          <w:rFonts w:ascii="EC Square Sans Pro" w:hAnsi="EC Square Sans Pro"/>
          <w:sz w:val="52"/>
        </w:rPr>
      </w:pPr>
    </w:p>
    <w:p w14:paraId="4124EAC6" w14:textId="77777777" w:rsidR="00B92D7E" w:rsidRPr="00076AEB" w:rsidRDefault="00B92D7E">
      <w:pPr>
        <w:pStyle w:val="BodyText"/>
        <w:rPr>
          <w:rFonts w:ascii="EC Square Sans Pro" w:hAnsi="EC Square Sans Pro"/>
          <w:sz w:val="52"/>
        </w:rPr>
      </w:pPr>
    </w:p>
    <w:p w14:paraId="4124EAC7" w14:textId="77777777" w:rsidR="00B92D7E" w:rsidRPr="00076AEB" w:rsidRDefault="00B92D7E">
      <w:pPr>
        <w:pStyle w:val="BodyText"/>
        <w:rPr>
          <w:rFonts w:ascii="EC Square Sans Pro" w:hAnsi="EC Square Sans Pro"/>
          <w:sz w:val="52"/>
        </w:rPr>
      </w:pPr>
    </w:p>
    <w:p w14:paraId="4124EAC9" w14:textId="193E4513" w:rsidR="00B92D7E" w:rsidRPr="00076AEB" w:rsidRDefault="00076AEB" w:rsidP="00076AEB">
      <w:pPr>
        <w:pStyle w:val="Title"/>
        <w:ind w:left="0"/>
        <w:rPr>
          <w:rFonts w:ascii="EC Square Sans Pro" w:hAnsi="EC Square Sans Pro"/>
          <w:lang w:val="nl-NL"/>
        </w:rPr>
      </w:pPr>
      <w:r>
        <w:rPr>
          <w:rFonts w:ascii="EC Square Sans Pro" w:hAnsi="EC Square Sans Pro"/>
          <w:color w:val="0E3AF0"/>
          <w:spacing w:val="-16"/>
          <w:lang w:val="nl-NL"/>
        </w:rPr>
        <w:t xml:space="preserve">                    </w:t>
      </w:r>
      <w:r w:rsidR="003C7B7A" w:rsidRPr="00076AEB">
        <w:rPr>
          <w:rFonts w:ascii="EC Square Sans Pro" w:hAnsi="EC Square Sans Pro"/>
          <w:color w:val="0E3AF0"/>
          <w:spacing w:val="-16"/>
          <w:lang w:val="nl-NL"/>
        </w:rPr>
        <w:t xml:space="preserve">De </w:t>
      </w:r>
      <w:r w:rsidR="003C7B7A" w:rsidRPr="00076AEB">
        <w:rPr>
          <w:rFonts w:ascii="EC Square Sans Pro" w:hAnsi="EC Square Sans Pro"/>
          <w:color w:val="0E3AF0"/>
          <w:spacing w:val="-17"/>
          <w:lang w:val="nl-NL"/>
        </w:rPr>
        <w:t xml:space="preserve">energiegemeenschap </w:t>
      </w:r>
      <w:r w:rsidR="003C7B7A" w:rsidRPr="00076AEB">
        <w:rPr>
          <w:rFonts w:ascii="EC Square Sans Pro" w:hAnsi="EC Square Sans Pro"/>
          <w:color w:val="0E3AF0"/>
          <w:spacing w:val="-16"/>
          <w:lang w:val="nl-NL"/>
        </w:rPr>
        <w:t>stimuleren</w:t>
      </w:r>
    </w:p>
    <w:p w14:paraId="4124EACA" w14:textId="77777777" w:rsidR="00B92D7E" w:rsidRPr="00076AEB" w:rsidRDefault="003C7B7A">
      <w:pPr>
        <w:spacing w:before="149" w:line="216" w:lineRule="auto"/>
        <w:ind w:left="3061"/>
        <w:rPr>
          <w:rFonts w:ascii="EC Square Sans Pro" w:hAnsi="EC Square Sans Pro"/>
          <w:i/>
          <w:sz w:val="48"/>
          <w:lang w:val="nl-NL"/>
        </w:rPr>
      </w:pPr>
      <w:r w:rsidRPr="00076AEB">
        <w:rPr>
          <w:rFonts w:ascii="EC Square Sans Pro" w:hAnsi="EC Square Sans Pro"/>
          <w:i/>
          <w:spacing w:val="-20"/>
          <w:sz w:val="48"/>
          <w:lang w:val="nl-NL"/>
        </w:rPr>
        <w:t xml:space="preserve">Een praktische gids voor </w:t>
      </w:r>
      <w:r w:rsidRPr="00076AEB">
        <w:rPr>
          <w:rFonts w:ascii="EC Square Sans Pro" w:hAnsi="EC Square Sans Pro"/>
          <w:i/>
          <w:spacing w:val="-4"/>
          <w:sz w:val="48"/>
          <w:lang w:val="nl-NL"/>
        </w:rPr>
        <w:t>leden van de energiegemeenschap</w:t>
      </w:r>
    </w:p>
    <w:p w14:paraId="4124EACB" w14:textId="42F90AF4" w:rsidR="00B92D7E" w:rsidRPr="00076AEB" w:rsidRDefault="003C7B7A">
      <w:pPr>
        <w:spacing w:before="183"/>
        <w:ind w:left="3061"/>
        <w:rPr>
          <w:rFonts w:ascii="EC Square Sans Pro" w:hAnsi="EC Square Sans Pro"/>
          <w:b/>
          <w:sz w:val="28"/>
        </w:rPr>
      </w:pPr>
      <w:r w:rsidRPr="00076AEB">
        <w:rPr>
          <w:rFonts w:ascii="EC Square Sans Pro" w:hAnsi="EC Square Sans Pro"/>
          <w:b/>
          <w:noProof/>
          <w:sz w:val="28"/>
        </w:rPr>
        <mc:AlternateContent>
          <mc:Choice Requires="wps">
            <w:drawing>
              <wp:anchor distT="0" distB="0" distL="0" distR="0" simplePos="0" relativeHeight="15729152" behindDoc="0" locked="0" layoutInCell="1" allowOverlap="1" wp14:anchorId="4124ED8D" wp14:editId="4124ED8E">
                <wp:simplePos x="0" y="0"/>
                <wp:positionH relativeFrom="page">
                  <wp:posOffset>3438029</wp:posOffset>
                </wp:positionH>
                <wp:positionV relativeFrom="paragraph">
                  <wp:posOffset>1415862</wp:posOffset>
                </wp:positionV>
                <wp:extent cx="680085" cy="563880"/>
                <wp:effectExtent l="0" t="0" r="0" b="0"/>
                <wp:wrapNone/>
                <wp:docPr id="14" name="Text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80085" cy="563880"/>
                        </a:xfrm>
                        <a:prstGeom prst="rect">
                          <a:avLst/>
                        </a:prstGeom>
                        <a:solidFill>
                          <a:srgbClr val="034FA3"/>
                        </a:solidFill>
                      </wps:spPr>
                      <wps:txbx>
                        <w:txbxContent>
                          <w:p w14:paraId="4124EE74" w14:textId="77777777" w:rsidR="00B92D7E" w:rsidRDefault="003C7B7A">
                            <w:pPr>
                              <w:spacing w:before="140"/>
                              <w:ind w:left="266"/>
                              <w:rPr>
                                <w:color w:val="000000"/>
                                <w:sz w:val="16"/>
                              </w:rPr>
                            </w:pPr>
                            <w:r>
                              <w:rPr>
                                <w:color w:val="FFFFFF"/>
                                <w:spacing w:val="-2"/>
                                <w:sz w:val="16"/>
                              </w:rPr>
                              <w:t>ENERGIE</w:t>
                            </w:r>
                          </w:p>
                        </w:txbxContent>
                      </wps:txbx>
                      <wps:bodyPr wrap="square" lIns="0" tIns="0" rIns="0" bIns="0" rtlCol="0">
                        <a:noAutofit/>
                      </wps:bodyPr>
                    </wps:wsp>
                  </a:graphicData>
                </a:graphic>
              </wp:anchor>
            </w:drawing>
          </mc:Choice>
          <mc:Fallback>
            <w:pict>
              <v:shapetype w14:anchorId="4124ED8D" id="_x0000_t202" coordsize="21600,21600" o:spt="202" path="m,l,21600r21600,l21600,xe">
                <v:stroke joinstyle="miter"/>
                <v:path gradientshapeok="t" o:connecttype="rect"/>
              </v:shapetype>
              <v:shape id="Textbox 14" o:spid="_x0000_s1026" type="#_x0000_t202" style="position:absolute;left:0;text-align:left;margin-left:270.7pt;margin-top:111.5pt;width:53.55pt;height:44.4pt;z-index:157291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RvysgEAAE4DAAAOAAAAZHJzL2Uyb0RvYy54bWysU9tu2zAMfR+wfxD0vtht1iAw4hRdiwwD&#10;im1Auw+QZSk2JosaqcTO349Scym2t6IvMilRR+cc0qvbaXBib5B68LW8mpVSGK+h7f22lr+eN5+W&#10;UlBUvlUOvKnlwZC8XX/8sBpDZa6hA9caFAziqRpDLbsYQ1UUpDszKJpBMJ4PLeCgIqe4LVpUI6MP&#10;rrguy0UxArYBQRsi3n14OZTrjG+t0fGHtWSicLVkbjGvmNcmrcV6paotqtD1+khDvYHFoHrPj56h&#10;HlRUYof9f1BDrxEIbJxpGAqwttcma2A1V+U/ap46FUzWwuZQONtE7werv++fwk8UcfoCEzcwi6Dw&#10;CPo3sTfFGKg61iRPqSKuTkIni0P6sgTBF9nbw9lPM0WheXOxLMvljRSaj24W8+Uy+11cLgek+NXA&#10;IFJQS+R2ZQJq/0gxPa+qU0l6i8D17aZ3Lie4be4dir1KrZ1/3tzNUzf5yquyzP+FciIfp2bimhQ2&#10;0B5Y98itryX92Sk0Urhvnr1Nc3IK8BQ0pwCju4c8TYmFh7tdBNtnthfco3PctMzoOGBpKl7nuery&#10;G6z/AgAA//8DAFBLAwQUAAYACAAAACEAjkS6auAAAAALAQAADwAAAGRycy9kb3ducmV2LnhtbEyP&#10;y07DMBBF90j8gzVI7KjzrKIQp4JKVGwpqIidG0+TiHgcYrcN/XqGFSxHc3TvudVqtoM44eR7Rwri&#10;RQQCqXGmp1bB2+vTXQHCB01GD45QwTd6WNXXV5UujTvTC562oRUcQr7UCroQxlJK33RotV+4EYl/&#10;BzdZHficWmkmfeZwO8gkipbS6p64odMjrjtsPrdHq2CTBrPDKd09u8th4y+PH+uv91yp25v54R5E&#10;wDn8wfCrz+pQs9PeHcl4MSjIszhjVEGSpDyKiWVW5CD2CtI4LkDWlfy/of4BAAD//wMAUEsBAi0A&#10;FAAGAAgAAAAhALaDOJL+AAAA4QEAABMAAAAAAAAAAAAAAAAAAAAAAFtDb250ZW50X1R5cGVzXS54&#10;bWxQSwECLQAUAAYACAAAACEAOP0h/9YAAACUAQAACwAAAAAAAAAAAAAAAAAvAQAAX3JlbHMvLnJl&#10;bHNQSwECLQAUAAYACAAAACEArPkb8rIBAABOAwAADgAAAAAAAAAAAAAAAAAuAgAAZHJzL2Uyb0Rv&#10;Yy54bWxQSwECLQAUAAYACAAAACEAjkS6auAAAAALAQAADwAAAAAAAAAAAAAAAAAMBAAAZHJzL2Rv&#10;d25yZXYueG1sUEsFBgAAAAAEAAQA8wAAABkFAAAAAA==&#10;" fillcolor="#034fa3" stroked="f">
                <v:textbox inset="0,0,0,0">
                  <w:txbxContent>
                    <w:p w14:paraId="4124EE74" w14:textId="77777777" w:rsidR="00B92D7E" w:rsidRDefault="003C7B7A">
                      <w:pPr>
                        <w:spacing w:before="140"/>
                        <w:ind w:left="266"/>
                        <w:rPr>
                          <w:color w:val="000000"/>
                          <w:sz w:val="16"/>
                        </w:rPr>
                      </w:pPr>
                      <w:r>
                        <w:rPr>
                          <w:color w:val="FFFFFF"/>
                          <w:spacing w:val="-2"/>
                          <w:sz w:val="16"/>
                        </w:rPr>
                        <w:t>ENERGIE</w:t>
                      </w:r>
                    </w:p>
                  </w:txbxContent>
                </v:textbox>
                <w10:wrap anchorx="page"/>
              </v:shape>
            </w:pict>
          </mc:Fallback>
        </mc:AlternateContent>
      </w:r>
      <w:proofErr w:type="spellStart"/>
      <w:r w:rsidRPr="00076AEB">
        <w:rPr>
          <w:rFonts w:ascii="EC Square Sans Pro" w:hAnsi="EC Square Sans Pro"/>
          <w:b/>
          <w:color w:val="0E3AF0"/>
          <w:spacing w:val="-2"/>
          <w:sz w:val="28"/>
        </w:rPr>
        <w:t>Informatie</w:t>
      </w:r>
      <w:proofErr w:type="spellEnd"/>
      <w:r w:rsidRPr="00076AEB">
        <w:rPr>
          <w:rFonts w:ascii="EC Square Sans Pro" w:hAnsi="EC Square Sans Pro"/>
          <w:b/>
          <w:color w:val="0E3AF0"/>
          <w:spacing w:val="-2"/>
          <w:sz w:val="28"/>
        </w:rPr>
        <w:t xml:space="preserve">- </w:t>
      </w:r>
      <w:proofErr w:type="spellStart"/>
      <w:r w:rsidRPr="00076AEB">
        <w:rPr>
          <w:rFonts w:ascii="EC Square Sans Pro" w:hAnsi="EC Square Sans Pro"/>
          <w:b/>
          <w:color w:val="0E3AF0"/>
          <w:spacing w:val="-2"/>
          <w:sz w:val="28"/>
        </w:rPr>
        <w:t>en</w:t>
      </w:r>
      <w:proofErr w:type="spellEnd"/>
      <w:r w:rsidRPr="00076AEB">
        <w:rPr>
          <w:rFonts w:ascii="EC Square Sans Pro" w:hAnsi="EC Square Sans Pro"/>
          <w:b/>
          <w:color w:val="0E3AF0"/>
          <w:spacing w:val="-2"/>
          <w:sz w:val="28"/>
        </w:rPr>
        <w:t xml:space="preserve"> </w:t>
      </w:r>
      <w:proofErr w:type="spellStart"/>
      <w:r w:rsidRPr="00076AEB">
        <w:rPr>
          <w:rFonts w:ascii="EC Square Sans Pro" w:hAnsi="EC Square Sans Pro"/>
          <w:b/>
          <w:color w:val="0E3AF0"/>
          <w:spacing w:val="-2"/>
          <w:sz w:val="28"/>
        </w:rPr>
        <w:t>betrokkenheidspakket</w:t>
      </w:r>
      <w:proofErr w:type="spellEnd"/>
      <w:r w:rsidRPr="00076AEB">
        <w:rPr>
          <w:rFonts w:ascii="EC Square Sans Pro" w:hAnsi="EC Square Sans Pro"/>
          <w:b/>
          <w:color w:val="0E3AF0"/>
          <w:spacing w:val="-2"/>
          <w:sz w:val="28"/>
        </w:rPr>
        <w:t xml:space="preserve"> – </w:t>
      </w:r>
      <w:r w:rsidRPr="00076AEB">
        <w:rPr>
          <w:rFonts w:ascii="EC Square Sans Pro" w:hAnsi="EC Square Sans Pro"/>
          <w:b/>
          <w:color w:val="0E3AF0"/>
          <w:spacing w:val="-5"/>
          <w:sz w:val="28"/>
        </w:rPr>
        <w:t>N</w:t>
      </w:r>
      <w:r w:rsidR="00B66388" w:rsidRPr="00076AEB">
        <w:rPr>
          <w:rFonts w:ascii="EC Square Sans Pro" w:hAnsi="EC Square Sans Pro"/>
          <w:b/>
          <w:color w:val="0E3AF0"/>
          <w:spacing w:val="-5"/>
          <w:sz w:val="28"/>
        </w:rPr>
        <w:t>L</w:t>
      </w:r>
    </w:p>
    <w:p w14:paraId="4124EACC" w14:textId="77777777" w:rsidR="00B92D7E" w:rsidRPr="00076AEB" w:rsidRDefault="00B92D7E">
      <w:pPr>
        <w:rPr>
          <w:rFonts w:ascii="EC Square Sans Pro" w:hAnsi="EC Square Sans Pro"/>
          <w:b/>
          <w:sz w:val="28"/>
        </w:rPr>
        <w:sectPr w:rsidR="00B92D7E" w:rsidRPr="00076AEB">
          <w:type w:val="continuous"/>
          <w:pgSz w:w="11910" w:h="16840"/>
          <w:pgMar w:top="1920" w:right="1133" w:bottom="0" w:left="0" w:header="720" w:footer="720" w:gutter="0"/>
          <w:cols w:space="720"/>
        </w:sectPr>
      </w:pPr>
    </w:p>
    <w:p w14:paraId="4124EACD" w14:textId="77777777" w:rsidR="00B92D7E" w:rsidRPr="00076AEB" w:rsidRDefault="003C7B7A">
      <w:pPr>
        <w:pStyle w:val="BodyText"/>
        <w:ind w:left="9977"/>
        <w:rPr>
          <w:rFonts w:ascii="EC Square Sans Pro" w:hAnsi="EC Square Sans Pro"/>
        </w:rPr>
      </w:pPr>
      <w:r w:rsidRPr="00076AEB">
        <w:rPr>
          <w:rFonts w:ascii="EC Square Sans Pro" w:hAnsi="EC Square Sans Pro"/>
          <w:noProof/>
        </w:rPr>
        <w:lastRenderedPageBreak/>
        <mc:AlternateContent>
          <mc:Choice Requires="wpg">
            <w:drawing>
              <wp:inline distT="0" distB="0" distL="0" distR="0" wp14:anchorId="4124ED8F" wp14:editId="4124ED90">
                <wp:extent cx="324485" cy="359410"/>
                <wp:effectExtent l="0" t="0" r="0" b="0"/>
                <wp:docPr id="15" name="Group 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24485" cy="359410"/>
                          <a:chOff x="0" y="0"/>
                          <a:chExt cx="324485" cy="359410"/>
                        </a:xfrm>
                      </wpg:grpSpPr>
                      <wps:wsp>
                        <wps:cNvPr id="16" name="Graphic 16"/>
                        <wps:cNvSpPr/>
                        <wps:spPr>
                          <a:xfrm>
                            <a:off x="-6" y="5"/>
                            <a:ext cx="324485" cy="359410"/>
                          </a:xfrm>
                          <a:custGeom>
                            <a:avLst/>
                            <a:gdLst/>
                            <a:ahLst/>
                            <a:cxnLst/>
                            <a:rect l="l" t="t" r="r" b="b"/>
                            <a:pathLst>
                              <a:path w="324485" h="359410">
                                <a:moveTo>
                                  <a:pt x="324002" y="0"/>
                                </a:moveTo>
                                <a:lnTo>
                                  <a:pt x="0" y="0"/>
                                </a:lnTo>
                                <a:lnTo>
                                  <a:pt x="0" y="119380"/>
                                </a:lnTo>
                                <a:lnTo>
                                  <a:pt x="216001" y="119380"/>
                                </a:lnTo>
                                <a:lnTo>
                                  <a:pt x="216001" y="359410"/>
                                </a:lnTo>
                                <a:lnTo>
                                  <a:pt x="324002" y="359410"/>
                                </a:lnTo>
                                <a:lnTo>
                                  <a:pt x="324002" y="119380"/>
                                </a:lnTo>
                                <a:lnTo>
                                  <a:pt x="324002" y="0"/>
                                </a:lnTo>
                                <a:close/>
                              </a:path>
                            </a:pathLst>
                          </a:custGeom>
                          <a:solidFill>
                            <a:srgbClr val="9FCE27"/>
                          </a:solidFill>
                        </wps:spPr>
                        <wps:bodyPr wrap="square" lIns="0" tIns="0" rIns="0" bIns="0" rtlCol="0">
                          <a:prstTxWarp prst="textNoShape">
                            <a:avLst/>
                          </a:prstTxWarp>
                          <a:noAutofit/>
                        </wps:bodyPr>
                      </wps:wsp>
                    </wpg:wgp>
                  </a:graphicData>
                </a:graphic>
              </wp:inline>
            </w:drawing>
          </mc:Choice>
          <mc:Fallback>
            <w:pict>
              <v:group w14:anchorId="72867E21" id="Group 15" o:spid="_x0000_s1026" style="width:25.55pt;height:28.3pt;mso-position-horizontal-relative:char;mso-position-vertical-relative:line" coordsize="324485,3594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j3btlwIAAIEGAAAOAAAAZHJzL2Uyb0RvYy54bWykVV1v2yAUfZ+0/4B4b2wnTZZacaqpbaJJ&#10;VVepnfZMMP7QMDAgcfrvd8HGsVKtWrsX5wKHy73nHMjq+thwdGDa1FJkOJnEGDFBZV6LMsM/njcX&#10;S4yMJSInXAqW4Rdm8PX686dVq1I2lZXkOdMIkgiTtirDlbUqjSJDK9YQM5GKCVgspG6IhaEuo1yT&#10;FrI3PJrG8SJqpc6VlpQZA7O33SJe+/xFwaj9XhSGWcQzDLVZ/9X+u3PfaL0iaamJqmral0E+UEVD&#10;agGHDqluiSVor+tXqZqaamlkYSdUNpEsipoy3wN0k8Rn3Wy13CvfS5m2pRpoAmrPePpwWvpw2Gr1&#10;pB51Vz2E95L+MsBL1KoyHa+7cXkCHwvduE3QBDp6Rl8GRtnRIgqTs+nl5XKOEYWl2fzqMukZpxXI&#10;8moXre7e3BeRtDvUlzaU0irwjjnRY/6PnqeKKOZZN679R43qHKy9wEiQBiy87d0CM8CSOxxQjsF+&#10;ZHoyz/i5gATAwryz3NsEDY2SlO6N3TLpmSaHe2M7x+YhIlWI6FGEUIPvneO5d7zFCByvMQLH77rj&#10;FbFun5PPhag9SVUNSrnVRh7Ys/Q46/QCQeN46jvxUkKlJwgXYyhct2AIQIW18Kt8ug6TJFezZUgX&#10;AOG3A06TRRwnPuP70CfX/bWIUU/vQ/9DJaPc5w1SLg0DNaEup8EQeF1gcqy8kbzONzXnTgmjy90N&#10;1+hAQOKrzc3d9ItTFbaMYHBFTNpZ0UU7mb+Ak1vwbobN7z3RDCP+TcBdcc9iCHQIdiHQlt9I/3h6&#10;E2hjn48/iVZIQZhhC0Z+kOHKkDRY1DU1YN1OIb/urSxq519fW1dRP4Dr6yP/zvlW+jfZPaTjsUed&#10;/jnWfwAAAP//AwBQSwMEFAAGAAgAAAAhAKY6LAnaAAAAAwEAAA8AAABkcnMvZG93bnJldi54bWxM&#10;j0FLw0AQhe+C/2EZwZvdRGmQmE0pRT0VwVYQb9PsNAnNzobsNkn/vaMXvcxjeMN73xSr2XVqpCG0&#10;ng2kiwQUceVty7WBj/3L3SOoEJEtdp7JwIUCrMrrqwJz6yd+p3EXayUhHHI00MTY51qHqiGHYeF7&#10;YvGOfnAYZR1qbQecJNx1+j5JMu2wZWlosKdNQ9Vpd3YGXiec1g/p87g9HTeXr/3y7XObkjG3N/P6&#10;CVSkOf4dww++oEMpTAd/ZhtUZ0Aeib9TvGWagjqIZhnostD/2ctvAAAA//8DAFBLAQItABQABgAI&#10;AAAAIQC2gziS/gAAAOEBAAATAAAAAAAAAAAAAAAAAAAAAABbQ29udGVudF9UeXBlc10ueG1sUEsB&#10;Ai0AFAAGAAgAAAAhADj9If/WAAAAlAEAAAsAAAAAAAAAAAAAAAAALwEAAF9yZWxzLy5yZWxzUEsB&#10;Ai0AFAAGAAgAAAAhAI2Pdu2XAgAAgQYAAA4AAAAAAAAAAAAAAAAALgIAAGRycy9lMm9Eb2MueG1s&#10;UEsBAi0AFAAGAAgAAAAhAKY6LAnaAAAAAwEAAA8AAAAAAAAAAAAAAAAA8QQAAGRycy9kb3ducmV2&#10;LnhtbFBLBQYAAAAABAAEAPMAAAD4BQAAAAA=&#10;">
                <v:shape id="Graphic 16" o:spid="_x0000_s1027" style="position:absolute;left:-6;top:5;width:324485;height:359410;visibility:visible;mso-wrap-style:square;v-text-anchor:top" coordsize="324485,3594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gpqTwQAAANsAAAAPAAAAZHJzL2Rvd25yZXYueG1sRE9Na8JA&#10;EL0X/A/LCN7qJh5iia6hVKSFXGps70N2zAazsyG7JvHfdwuF3ubxPmdfzLYTIw2+dawgXScgiGun&#10;W24UfF1Ozy8gfEDW2DkmBQ/yUBwWT3vMtZv4TGMVGhFD2OeowITQ51L62pBFv3Y9ceSubrAYIhwa&#10;qQecYrjt5CZJMmmx5dhgsKc3Q/WtulsFfXnj0/f7hapt9XlM76Y8j9tSqdVyft2BCDSHf/Gf+0PH&#10;+Rn8/hIPkIcfAAAA//8DAFBLAQItABQABgAIAAAAIQDb4fbL7gAAAIUBAAATAAAAAAAAAAAAAAAA&#10;AAAAAABbQ29udGVudF9UeXBlc10ueG1sUEsBAi0AFAAGAAgAAAAhAFr0LFu/AAAAFQEAAAsAAAAA&#10;AAAAAAAAAAAAHwEAAF9yZWxzLy5yZWxzUEsBAi0AFAAGAAgAAAAhAEOCmpPBAAAA2wAAAA8AAAAA&#10;AAAAAAAAAAAABwIAAGRycy9kb3ducmV2LnhtbFBLBQYAAAAAAwADALcAAAD1AgAAAAA=&#10;" path="m324002,l,,,119380r216001,l216001,359410r108001,l324002,119380,324002,xe" fillcolor="#9fce27" stroked="f">
                  <v:path arrowok="t"/>
                </v:shape>
                <w10:anchorlock/>
              </v:group>
            </w:pict>
          </mc:Fallback>
        </mc:AlternateContent>
      </w:r>
    </w:p>
    <w:p w14:paraId="4124EACE" w14:textId="77777777" w:rsidR="00B92D7E" w:rsidRPr="00076AEB" w:rsidRDefault="003C7B7A">
      <w:pPr>
        <w:spacing w:before="1"/>
        <w:ind w:left="1388"/>
        <w:rPr>
          <w:rFonts w:ascii="EC Square Sans Pro" w:hAnsi="EC Square Sans Pro"/>
          <w:b/>
          <w:sz w:val="44"/>
          <w:lang w:val="nl-NL"/>
        </w:rPr>
      </w:pPr>
      <w:r w:rsidRPr="00076AEB">
        <w:rPr>
          <w:rFonts w:ascii="EC Square Sans Pro" w:hAnsi="EC Square Sans Pro"/>
          <w:b/>
          <w:color w:val="343433"/>
          <w:spacing w:val="-2"/>
          <w:sz w:val="44"/>
          <w:lang w:val="nl-NL"/>
        </w:rPr>
        <w:t>Copyright</w:t>
      </w:r>
    </w:p>
    <w:p w14:paraId="4124EACF" w14:textId="77777777" w:rsidR="00B92D7E" w:rsidRPr="00076AEB" w:rsidRDefault="00B92D7E">
      <w:pPr>
        <w:pStyle w:val="BodyText"/>
        <w:spacing w:before="239"/>
        <w:rPr>
          <w:rFonts w:ascii="EC Square Sans Pro" w:hAnsi="EC Square Sans Pro"/>
          <w:b/>
          <w:sz w:val="22"/>
          <w:lang w:val="nl-NL"/>
        </w:rPr>
      </w:pPr>
    </w:p>
    <w:p w14:paraId="4124EAD0" w14:textId="77777777" w:rsidR="00B92D7E" w:rsidRPr="00076AEB" w:rsidRDefault="003C7B7A">
      <w:pPr>
        <w:tabs>
          <w:tab w:val="left" w:pos="3534"/>
        </w:tabs>
        <w:ind w:left="1388"/>
        <w:rPr>
          <w:rFonts w:ascii="EC Square Sans Pro" w:hAnsi="EC Square Sans Pro"/>
          <w:lang w:val="nl-NL"/>
        </w:rPr>
      </w:pPr>
      <w:r w:rsidRPr="00076AEB">
        <w:rPr>
          <w:rFonts w:ascii="EC Square Sans Pro" w:hAnsi="EC Square Sans Pro"/>
          <w:b/>
          <w:color w:val="0E3AF0"/>
          <w:w w:val="95"/>
          <w:lang w:val="nl-NL"/>
        </w:rPr>
        <w:t xml:space="preserve">Voltooid </w:t>
      </w:r>
      <w:r w:rsidRPr="00076AEB">
        <w:rPr>
          <w:rFonts w:ascii="EC Square Sans Pro" w:hAnsi="EC Square Sans Pro"/>
          <w:b/>
          <w:color w:val="0E3AF0"/>
          <w:spacing w:val="-5"/>
          <w:lang w:val="nl-NL"/>
        </w:rPr>
        <w:t>in:</w:t>
      </w:r>
      <w:r w:rsidRPr="00076AEB">
        <w:rPr>
          <w:rFonts w:ascii="EC Square Sans Pro" w:hAnsi="EC Square Sans Pro"/>
          <w:b/>
          <w:color w:val="0E3AF0"/>
          <w:lang w:val="nl-NL"/>
        </w:rPr>
        <w:tab/>
      </w:r>
      <w:r w:rsidRPr="00076AEB">
        <w:rPr>
          <w:rFonts w:ascii="EC Square Sans Pro" w:hAnsi="EC Square Sans Pro"/>
          <w:w w:val="90"/>
          <w:lang w:val="nl-NL"/>
        </w:rPr>
        <w:t>december</w:t>
      </w:r>
      <w:r w:rsidRPr="00076AEB">
        <w:rPr>
          <w:rFonts w:ascii="EC Square Sans Pro" w:hAnsi="EC Square Sans Pro"/>
          <w:spacing w:val="-4"/>
          <w:lang w:val="nl-NL"/>
        </w:rPr>
        <w:t xml:space="preserve"> 2024</w:t>
      </w:r>
    </w:p>
    <w:p w14:paraId="4124EAD1" w14:textId="77777777" w:rsidR="00B92D7E" w:rsidRPr="00076AEB" w:rsidRDefault="003C7B7A">
      <w:pPr>
        <w:pStyle w:val="Heading4"/>
        <w:tabs>
          <w:tab w:val="left" w:pos="3534"/>
        </w:tabs>
        <w:spacing w:before="175" w:line="244" w:lineRule="auto"/>
        <w:ind w:right="1098" w:hanging="2146"/>
        <w:rPr>
          <w:rFonts w:ascii="EC Square Sans Pro" w:hAnsi="EC Square Sans Pro"/>
          <w:lang w:val="nl-NL"/>
        </w:rPr>
      </w:pPr>
      <w:r w:rsidRPr="00076AEB">
        <w:rPr>
          <w:rFonts w:ascii="EC Square Sans Pro" w:hAnsi="EC Square Sans Pro"/>
          <w:b/>
          <w:color w:val="0E3AF0"/>
          <w:lang w:val="nl-NL"/>
        </w:rPr>
        <w:t>Omslag door:</w:t>
      </w:r>
      <w:r w:rsidRPr="00076AEB">
        <w:rPr>
          <w:rFonts w:ascii="EC Square Sans Pro" w:hAnsi="EC Square Sans Pro"/>
          <w:b/>
          <w:color w:val="0E3AF0"/>
          <w:lang w:val="nl-NL"/>
        </w:rPr>
        <w:tab/>
      </w:r>
      <w:r w:rsidRPr="00076AEB">
        <w:rPr>
          <w:rFonts w:ascii="EC Square Sans Pro" w:hAnsi="EC Square Sans Pro"/>
          <w:w w:val="90"/>
          <w:lang w:val="nl-NL"/>
        </w:rPr>
        <w:t>Grafische illustraties "</w:t>
      </w:r>
      <w:r w:rsidR="00000000">
        <w:fldChar w:fldCharType="begin"/>
      </w:r>
      <w:r w:rsidR="00000000" w:rsidRPr="00661F13">
        <w:rPr>
          <w:lang w:val="nl-NL"/>
        </w:rPr>
        <w:instrText>HYPERLINK "https://www.freepik.com/free-vector/smart-home-background-with-device_2486350.htm" \l "fromView%3Dsearch%26page%3D3%26position%3D28%26uuid%3Dfd88ee83-b272-4c70-a7ba-6db3f8dd6946" \h</w:instrText>
      </w:r>
      <w:r w:rsidR="00000000">
        <w:fldChar w:fldCharType="separate"/>
      </w:r>
      <w:r w:rsidRPr="00076AEB">
        <w:rPr>
          <w:rFonts w:ascii="EC Square Sans Pro" w:hAnsi="EC Square Sans Pro"/>
          <w:color w:val="0E3AF0"/>
          <w:w w:val="90"/>
          <w:u w:val="single" w:color="0E3AF0"/>
          <w:lang w:val="nl-NL"/>
        </w:rPr>
        <w:t>Smart Home 1</w:t>
      </w:r>
      <w:r w:rsidR="00000000">
        <w:rPr>
          <w:rFonts w:ascii="EC Square Sans Pro" w:hAnsi="EC Square Sans Pro"/>
          <w:color w:val="0E3AF0"/>
          <w:w w:val="90"/>
          <w:u w:val="single" w:color="0E3AF0"/>
          <w:lang w:val="nl-NL"/>
        </w:rPr>
        <w:fldChar w:fldCharType="end"/>
      </w:r>
      <w:r w:rsidRPr="00076AEB">
        <w:rPr>
          <w:rFonts w:ascii="EC Square Sans Pro" w:hAnsi="EC Square Sans Pro"/>
          <w:w w:val="90"/>
          <w:lang w:val="nl-NL"/>
        </w:rPr>
        <w:t xml:space="preserve">", </w:t>
      </w:r>
      <w:r w:rsidR="00000000">
        <w:fldChar w:fldCharType="begin"/>
      </w:r>
      <w:r w:rsidR="00000000" w:rsidRPr="00661F13">
        <w:rPr>
          <w:lang w:val="nl-NL"/>
        </w:rPr>
        <w:instrText>HYPERLINK "https://www.freepik.com/free-vector/smart-home-background-with-smartphone-control_2548856.htm" \l "fromView%3Dsearch%26page%3D1%26position%3D29%26uuid%3D78f223c8-1d10-48ae-b570-88d67a884f08" \h</w:instrText>
      </w:r>
      <w:r w:rsidR="00000000">
        <w:fldChar w:fldCharType="separate"/>
      </w:r>
      <w:r w:rsidRPr="00076AEB">
        <w:rPr>
          <w:rFonts w:ascii="EC Square Sans Pro" w:hAnsi="EC Square Sans Pro"/>
          <w:color w:val="0E3AF0"/>
          <w:w w:val="90"/>
          <w:u w:val="single" w:color="0E3AF0"/>
          <w:lang w:val="nl-NL"/>
        </w:rPr>
        <w:t>"Smart Home</w:t>
      </w:r>
      <w:r w:rsidR="00000000">
        <w:rPr>
          <w:rFonts w:ascii="EC Square Sans Pro" w:hAnsi="EC Square Sans Pro"/>
          <w:color w:val="0E3AF0"/>
          <w:w w:val="90"/>
          <w:u w:val="single" w:color="0E3AF0"/>
          <w:lang w:val="nl-NL"/>
        </w:rPr>
        <w:fldChar w:fldCharType="end"/>
      </w:r>
      <w:r w:rsidRPr="00076AEB">
        <w:rPr>
          <w:rFonts w:ascii="EC Square Sans Pro" w:hAnsi="EC Square Sans Pro"/>
          <w:w w:val="90"/>
          <w:lang w:val="nl-NL"/>
        </w:rPr>
        <w:t xml:space="preserve"> 2" en </w:t>
      </w:r>
      <w:r w:rsidR="00000000">
        <w:fldChar w:fldCharType="begin"/>
      </w:r>
      <w:r w:rsidR="00000000" w:rsidRPr="00661F13">
        <w:rPr>
          <w:lang w:val="nl-NL"/>
        </w:rPr>
        <w:instrText>HYPERLINK "https://www.freepik.com/free-vector/smart-home-concept_2464346.htm" \l "fromView%3Dsearch%26page%3D1%26position%3D1%26uuid%3D5724cb26-81a6-4a9d-9fd0-b7762e160783" \h</w:instrText>
      </w:r>
      <w:r w:rsidR="00000000">
        <w:fldChar w:fldCharType="separate"/>
      </w:r>
      <w:r w:rsidRPr="00076AEB">
        <w:rPr>
          <w:rFonts w:ascii="EC Square Sans Pro" w:hAnsi="EC Square Sans Pro"/>
          <w:color w:val="0E3AF0"/>
          <w:w w:val="90"/>
          <w:u w:val="single" w:color="0E3AF0"/>
          <w:lang w:val="nl-NL"/>
        </w:rPr>
        <w:t xml:space="preserve">"Smart </w:t>
      </w:r>
      <w:r w:rsidR="00000000">
        <w:rPr>
          <w:rFonts w:ascii="EC Square Sans Pro" w:hAnsi="EC Square Sans Pro"/>
          <w:color w:val="0E3AF0"/>
          <w:w w:val="90"/>
          <w:u w:val="single" w:color="0E3AF0"/>
          <w:lang w:val="nl-NL"/>
        </w:rPr>
        <w:fldChar w:fldCharType="end"/>
      </w:r>
      <w:hyperlink r:id="rId24" w:anchor="fromView%3Dsearch%26page%3D1%26position%3D1%26uuid%3D5724cb26-81a6-4a9d-9fd0-b7762e160783">
        <w:r w:rsidRPr="00076AEB">
          <w:rPr>
            <w:rFonts w:ascii="EC Square Sans Pro" w:hAnsi="EC Square Sans Pro"/>
            <w:color w:val="0E3AF0"/>
            <w:u w:val="single" w:color="0E3AF0"/>
            <w:lang w:val="nl-NL"/>
          </w:rPr>
          <w:t>Home</w:t>
        </w:r>
      </w:hyperlink>
      <w:r w:rsidRPr="00076AEB">
        <w:rPr>
          <w:rFonts w:ascii="EC Square Sans Pro" w:hAnsi="EC Square Sans Pro"/>
          <w:lang w:val="nl-NL"/>
        </w:rPr>
        <w:t xml:space="preserve"> 3" van </w:t>
      </w:r>
      <w:proofErr w:type="spellStart"/>
      <w:r w:rsidRPr="00076AEB">
        <w:rPr>
          <w:rFonts w:ascii="EC Square Sans Pro" w:hAnsi="EC Square Sans Pro"/>
          <w:lang w:val="nl-NL"/>
        </w:rPr>
        <w:t>Freepik</w:t>
      </w:r>
      <w:proofErr w:type="spellEnd"/>
      <w:r w:rsidRPr="00076AEB">
        <w:rPr>
          <w:rFonts w:ascii="EC Square Sans Pro" w:hAnsi="EC Square Sans Pro"/>
          <w:lang w:val="nl-NL"/>
        </w:rPr>
        <w:t>, gecombineerd en aangepast door EWORX</w:t>
      </w:r>
    </w:p>
    <w:p w14:paraId="4124EAD2" w14:textId="77777777" w:rsidR="00B92D7E" w:rsidRPr="00076AEB" w:rsidRDefault="003C7B7A">
      <w:pPr>
        <w:tabs>
          <w:tab w:val="left" w:pos="3534"/>
        </w:tabs>
        <w:spacing w:before="168"/>
        <w:ind w:left="1388"/>
        <w:rPr>
          <w:rFonts w:ascii="EC Square Sans Pro" w:hAnsi="EC Square Sans Pro"/>
          <w:lang w:val="nl-NL"/>
        </w:rPr>
      </w:pPr>
      <w:r w:rsidRPr="00076AEB">
        <w:rPr>
          <w:rFonts w:ascii="EC Square Sans Pro" w:hAnsi="EC Square Sans Pro"/>
          <w:b/>
          <w:color w:val="0E3AF0"/>
          <w:spacing w:val="-2"/>
          <w:lang w:val="nl-NL"/>
        </w:rPr>
        <w:t>Lettertype:</w:t>
      </w:r>
      <w:r w:rsidRPr="00076AEB">
        <w:rPr>
          <w:rFonts w:ascii="EC Square Sans Pro" w:hAnsi="EC Square Sans Pro"/>
          <w:b/>
          <w:color w:val="0E3AF0"/>
          <w:lang w:val="nl-NL"/>
        </w:rPr>
        <w:tab/>
      </w:r>
      <w:r w:rsidRPr="00076AEB">
        <w:rPr>
          <w:rFonts w:ascii="EC Square Sans Pro" w:hAnsi="EC Square Sans Pro"/>
          <w:lang w:val="nl-NL"/>
        </w:rPr>
        <w:t xml:space="preserve">EC Square Sans </w:t>
      </w:r>
      <w:r w:rsidRPr="00076AEB">
        <w:rPr>
          <w:rFonts w:ascii="EC Square Sans Pro" w:hAnsi="EC Square Sans Pro"/>
          <w:spacing w:val="-5"/>
          <w:lang w:val="nl-NL"/>
        </w:rPr>
        <w:t>Pro</w:t>
      </w:r>
    </w:p>
    <w:p w14:paraId="4124EAD4" w14:textId="4077F651" w:rsidR="00B92D7E" w:rsidRPr="00076AEB" w:rsidRDefault="003C7B7A" w:rsidP="00847873">
      <w:pPr>
        <w:pStyle w:val="Heading4"/>
        <w:tabs>
          <w:tab w:val="left" w:pos="3534"/>
        </w:tabs>
        <w:spacing w:before="175"/>
        <w:ind w:left="1388"/>
        <w:rPr>
          <w:rFonts w:ascii="EC Square Sans Pro" w:hAnsi="EC Square Sans Pro"/>
          <w:lang w:val="nl-NL"/>
        </w:rPr>
      </w:pPr>
      <w:r w:rsidRPr="00076AEB">
        <w:rPr>
          <w:rFonts w:ascii="EC Square Sans Pro" w:hAnsi="EC Square Sans Pro"/>
          <w:b/>
          <w:color w:val="0E3AF0"/>
          <w:spacing w:val="-2"/>
          <w:lang w:val="nl-NL"/>
        </w:rPr>
        <w:t>Bronvermelding:</w:t>
      </w:r>
      <w:r w:rsidRPr="00076AEB">
        <w:rPr>
          <w:rFonts w:ascii="EC Square Sans Pro" w:hAnsi="EC Square Sans Pro"/>
          <w:b/>
          <w:color w:val="0E3AF0"/>
          <w:lang w:val="nl-NL"/>
        </w:rPr>
        <w:tab/>
      </w:r>
      <w:r w:rsidRPr="00076AEB">
        <w:rPr>
          <w:rFonts w:ascii="EC Square Sans Pro" w:hAnsi="EC Square Sans Pro"/>
          <w:w w:val="90"/>
          <w:lang w:val="nl-NL"/>
        </w:rPr>
        <w:t>"</w:t>
      </w:r>
      <w:r w:rsidR="00847873" w:rsidRPr="00076AEB">
        <w:rPr>
          <w:rFonts w:ascii="EC Square Sans Pro" w:hAnsi="EC Square Sans Pro"/>
          <w:lang w:val="nl-NL"/>
        </w:rPr>
        <w:t xml:space="preserve"> </w:t>
      </w:r>
      <w:r w:rsidR="00847873" w:rsidRPr="00076AEB">
        <w:rPr>
          <w:rFonts w:ascii="EC Square Sans Pro" w:hAnsi="EC Square Sans Pro"/>
          <w:w w:val="90"/>
          <w:lang w:val="nl-NL"/>
        </w:rPr>
        <w:t>De energiegemeenschap stimuleren - Een praktische gids voor leden van de energiegemeenschap - Informatie- en betrokkenheidspakket</w:t>
      </w:r>
      <w:r w:rsidRPr="00076AEB">
        <w:rPr>
          <w:rFonts w:ascii="EC Square Sans Pro" w:hAnsi="EC Square Sans Pro"/>
          <w:lang w:val="nl-NL"/>
        </w:rPr>
        <w:t>” is gemaakt als onderdeel van het Every1-project en valt onder de licentie CC BY-SA 4.0, tenzij anders vermeld.</w:t>
      </w:r>
    </w:p>
    <w:p w14:paraId="4124EAD5" w14:textId="77777777" w:rsidR="00B92D7E" w:rsidRPr="00076AEB" w:rsidRDefault="00B92D7E">
      <w:pPr>
        <w:pStyle w:val="BodyText"/>
        <w:rPr>
          <w:rFonts w:ascii="EC Square Sans Pro" w:hAnsi="EC Square Sans Pro"/>
          <w:sz w:val="44"/>
          <w:lang w:val="nl-NL"/>
        </w:rPr>
      </w:pPr>
    </w:p>
    <w:p w14:paraId="4124EAD9" w14:textId="77777777" w:rsidR="00B92D7E" w:rsidRPr="00076AEB" w:rsidRDefault="00B92D7E">
      <w:pPr>
        <w:pStyle w:val="BodyText"/>
        <w:spacing w:before="169"/>
        <w:rPr>
          <w:rFonts w:ascii="EC Square Sans Pro" w:hAnsi="EC Square Sans Pro"/>
          <w:sz w:val="44"/>
          <w:lang w:val="nl-NL"/>
        </w:rPr>
      </w:pPr>
    </w:p>
    <w:p w14:paraId="4124EADA" w14:textId="77777777" w:rsidR="00B92D7E" w:rsidRPr="00076AEB" w:rsidRDefault="003C7B7A">
      <w:pPr>
        <w:ind w:left="1388"/>
        <w:rPr>
          <w:rFonts w:ascii="EC Square Sans Pro" w:hAnsi="EC Square Sans Pro"/>
          <w:b/>
          <w:sz w:val="44"/>
        </w:rPr>
      </w:pPr>
      <w:r w:rsidRPr="00076AEB">
        <w:rPr>
          <w:rFonts w:ascii="EC Square Sans Pro" w:hAnsi="EC Square Sans Pro"/>
          <w:b/>
          <w:color w:val="343433"/>
          <w:spacing w:val="-2"/>
          <w:sz w:val="44"/>
        </w:rPr>
        <w:t>Disclaimers</w:t>
      </w:r>
    </w:p>
    <w:p w14:paraId="4124EADB" w14:textId="77777777" w:rsidR="00B92D7E" w:rsidRPr="00076AEB" w:rsidRDefault="00B92D7E">
      <w:pPr>
        <w:pStyle w:val="BodyText"/>
        <w:rPr>
          <w:rFonts w:ascii="EC Square Sans Pro" w:hAnsi="EC Square Sans Pro"/>
          <w:b/>
        </w:rPr>
      </w:pPr>
    </w:p>
    <w:p w14:paraId="4124EADC" w14:textId="77777777" w:rsidR="00B92D7E" w:rsidRPr="00076AEB" w:rsidRDefault="00B92D7E">
      <w:pPr>
        <w:pStyle w:val="BodyText"/>
        <w:rPr>
          <w:rFonts w:ascii="EC Square Sans Pro" w:hAnsi="EC Square Sans Pro"/>
          <w:b/>
        </w:rPr>
      </w:pPr>
    </w:p>
    <w:p w14:paraId="4124EADD" w14:textId="77777777" w:rsidR="00B92D7E" w:rsidRPr="00076AEB" w:rsidRDefault="00B92D7E">
      <w:pPr>
        <w:pStyle w:val="BodyText"/>
        <w:spacing w:before="55"/>
        <w:rPr>
          <w:rFonts w:ascii="EC Square Sans Pro" w:hAnsi="EC Square Sans Pro"/>
          <w:b/>
        </w:rPr>
      </w:pPr>
    </w:p>
    <w:tbl>
      <w:tblPr>
        <w:tblW w:w="0" w:type="auto"/>
        <w:tblInd w:w="1346" w:type="dxa"/>
        <w:tblLayout w:type="fixed"/>
        <w:tblCellMar>
          <w:left w:w="0" w:type="dxa"/>
          <w:right w:w="0" w:type="dxa"/>
        </w:tblCellMar>
        <w:tblLook w:val="01E0" w:firstRow="1" w:lastRow="1" w:firstColumn="1" w:lastColumn="1" w:noHBand="0" w:noVBand="0"/>
      </w:tblPr>
      <w:tblGrid>
        <w:gridCol w:w="1591"/>
        <w:gridCol w:w="7134"/>
      </w:tblGrid>
      <w:tr w:rsidR="00B92D7E" w:rsidRPr="00661F13" w14:paraId="4124EAE2" w14:textId="77777777">
        <w:trPr>
          <w:trHeight w:val="1421"/>
        </w:trPr>
        <w:tc>
          <w:tcPr>
            <w:tcW w:w="1591" w:type="dxa"/>
          </w:tcPr>
          <w:p w14:paraId="4124EADE" w14:textId="77777777" w:rsidR="00B92D7E" w:rsidRPr="00076AEB" w:rsidRDefault="003C7B7A">
            <w:pPr>
              <w:pStyle w:val="TableParagraph"/>
              <w:spacing w:line="253" w:lineRule="exact"/>
              <w:ind w:left="50"/>
              <w:rPr>
                <w:rFonts w:ascii="EC Square Sans Pro" w:hAnsi="EC Square Sans Pro"/>
                <w:b/>
              </w:rPr>
            </w:pPr>
            <w:r w:rsidRPr="00076AEB">
              <w:rPr>
                <w:rFonts w:ascii="EC Square Sans Pro" w:hAnsi="EC Square Sans Pro"/>
                <w:b/>
                <w:color w:val="0E3AF0"/>
                <w:spacing w:val="-2"/>
              </w:rPr>
              <w:t>Disclaimer:</w:t>
            </w:r>
          </w:p>
        </w:tc>
        <w:tc>
          <w:tcPr>
            <w:tcW w:w="7134" w:type="dxa"/>
          </w:tcPr>
          <w:p w14:paraId="4124EAE1" w14:textId="5B11405E" w:rsidR="00B92D7E" w:rsidRPr="00076AEB" w:rsidRDefault="003C7B7A" w:rsidP="00D84398">
            <w:pPr>
              <w:pStyle w:val="TableParagraph"/>
              <w:spacing w:line="244" w:lineRule="auto"/>
              <w:rPr>
                <w:rFonts w:ascii="EC Square Sans Pro" w:hAnsi="EC Square Sans Pro"/>
                <w:lang w:val="nl-NL"/>
              </w:rPr>
            </w:pPr>
            <w:r w:rsidRPr="00076AEB">
              <w:rPr>
                <w:rFonts w:ascii="EC Square Sans Pro" w:hAnsi="EC Square Sans Pro"/>
                <w:w w:val="85"/>
                <w:lang w:val="nl-NL"/>
              </w:rPr>
              <w:t xml:space="preserve">Dit project heeft financiering ontvangen uit het </w:t>
            </w:r>
            <w:r w:rsidRPr="00076AEB">
              <w:rPr>
                <w:rFonts w:ascii="EC Square Sans Pro" w:hAnsi="EC Square Sans Pro"/>
                <w:spacing w:val="-2"/>
                <w:lang w:val="nl-NL"/>
              </w:rPr>
              <w:t xml:space="preserve">Horizon-programma voor onderzoek en innovatie (2021-2027) </w:t>
            </w:r>
            <w:r w:rsidRPr="00076AEB">
              <w:rPr>
                <w:rFonts w:ascii="EC Square Sans Pro" w:hAnsi="EC Square Sans Pro"/>
                <w:w w:val="85"/>
                <w:lang w:val="nl-NL"/>
              </w:rPr>
              <w:t xml:space="preserve">van de Europese Unie </w:t>
            </w:r>
            <w:r w:rsidRPr="00076AEB">
              <w:rPr>
                <w:rFonts w:ascii="EC Square Sans Pro" w:hAnsi="EC Square Sans Pro"/>
                <w:spacing w:val="-2"/>
                <w:lang w:val="nl-NL"/>
              </w:rPr>
              <w:t>in het kader van subsidieovereenkomst</w:t>
            </w:r>
            <w:r w:rsidR="00847873" w:rsidRPr="00076AEB">
              <w:rPr>
                <w:rFonts w:ascii="EC Square Sans Pro" w:hAnsi="EC Square Sans Pro"/>
                <w:spacing w:val="-2"/>
                <w:lang w:val="nl-NL"/>
              </w:rPr>
              <w:t xml:space="preserve"> </w:t>
            </w:r>
            <w:r w:rsidRPr="00076AEB">
              <w:rPr>
                <w:rFonts w:ascii="EC Square Sans Pro" w:hAnsi="EC Square Sans Pro"/>
                <w:w w:val="90"/>
                <w:lang w:val="nl-NL"/>
              </w:rPr>
              <w:t xml:space="preserve">nr. 101075596. De inhoud van deze cursus valt uitsluitend onder de verantwoordelijkheid van het Every1-project en geeft niet noodzakelijkerwijs de mening van de Europese </w:t>
            </w:r>
            <w:r w:rsidRPr="00076AEB">
              <w:rPr>
                <w:rFonts w:ascii="EC Square Sans Pro" w:hAnsi="EC Square Sans Pro"/>
                <w:spacing w:val="-2"/>
                <w:w w:val="90"/>
                <w:lang w:val="nl-NL"/>
              </w:rPr>
              <w:t>Unie.</w:t>
            </w:r>
          </w:p>
        </w:tc>
      </w:tr>
      <w:tr w:rsidR="00B92D7E" w:rsidRPr="00661F13" w14:paraId="4124EAE6" w14:textId="77777777">
        <w:trPr>
          <w:trHeight w:val="1025"/>
        </w:trPr>
        <w:tc>
          <w:tcPr>
            <w:tcW w:w="1591" w:type="dxa"/>
          </w:tcPr>
          <w:p w14:paraId="4124EAE3" w14:textId="77777777" w:rsidR="00B92D7E" w:rsidRPr="00076AEB" w:rsidRDefault="003C7B7A">
            <w:pPr>
              <w:pStyle w:val="TableParagraph"/>
              <w:spacing w:before="121" w:line="244" w:lineRule="auto"/>
              <w:ind w:left="50"/>
              <w:rPr>
                <w:rFonts w:ascii="EC Square Sans Pro" w:hAnsi="EC Square Sans Pro"/>
                <w:b/>
              </w:rPr>
            </w:pPr>
            <w:r w:rsidRPr="00076AEB">
              <w:rPr>
                <w:rFonts w:ascii="EC Square Sans Pro" w:hAnsi="EC Square Sans Pro"/>
                <w:b/>
                <w:color w:val="0E3AF0"/>
                <w:spacing w:val="-2"/>
              </w:rPr>
              <w:t xml:space="preserve">Disclaimer </w:t>
            </w:r>
            <w:proofErr w:type="spellStart"/>
            <w:r w:rsidRPr="00076AEB">
              <w:rPr>
                <w:rFonts w:ascii="EC Square Sans Pro" w:hAnsi="EC Square Sans Pro"/>
                <w:b/>
                <w:color w:val="0E3AF0"/>
                <w:spacing w:val="-2"/>
              </w:rPr>
              <w:t>afbeeldingen</w:t>
            </w:r>
            <w:proofErr w:type="spellEnd"/>
            <w:r w:rsidRPr="00076AEB">
              <w:rPr>
                <w:rFonts w:ascii="EC Square Sans Pro" w:hAnsi="EC Square Sans Pro"/>
                <w:b/>
                <w:color w:val="0E3AF0"/>
                <w:spacing w:val="-2"/>
              </w:rPr>
              <w:t>:</w:t>
            </w:r>
          </w:p>
        </w:tc>
        <w:tc>
          <w:tcPr>
            <w:tcW w:w="7134" w:type="dxa"/>
          </w:tcPr>
          <w:p w14:paraId="4124EAE5" w14:textId="7EF0DE46" w:rsidR="00B92D7E" w:rsidRPr="00076AEB" w:rsidRDefault="003C7B7A" w:rsidP="00D84398">
            <w:pPr>
              <w:pStyle w:val="TableParagraph"/>
              <w:spacing w:before="121"/>
              <w:rPr>
                <w:rFonts w:ascii="EC Square Sans Pro" w:hAnsi="EC Square Sans Pro"/>
                <w:lang w:val="nl-NL"/>
              </w:rPr>
            </w:pPr>
            <w:r w:rsidRPr="00076AEB">
              <w:rPr>
                <w:rFonts w:ascii="EC Square Sans Pro" w:hAnsi="EC Square Sans Pro"/>
                <w:w w:val="90"/>
                <w:lang w:val="nl-NL"/>
              </w:rPr>
              <w:t xml:space="preserve">De EU bezit geen auteursrecht met betrekking tot de afbeeldingen die in </w:t>
            </w:r>
            <w:r w:rsidRPr="00076AEB">
              <w:rPr>
                <w:rFonts w:ascii="EC Square Sans Pro" w:hAnsi="EC Square Sans Pro"/>
                <w:spacing w:val="-4"/>
                <w:w w:val="90"/>
                <w:lang w:val="nl-NL"/>
              </w:rPr>
              <w:t>deze</w:t>
            </w:r>
            <w:r w:rsidR="00D84398" w:rsidRPr="00076AEB">
              <w:rPr>
                <w:rFonts w:ascii="EC Square Sans Pro" w:hAnsi="EC Square Sans Pro"/>
                <w:spacing w:val="-4"/>
                <w:w w:val="90"/>
                <w:lang w:val="nl-NL"/>
              </w:rPr>
              <w:t xml:space="preserve"> </w:t>
            </w:r>
            <w:r w:rsidRPr="00076AEB">
              <w:rPr>
                <w:rFonts w:ascii="EC Square Sans Pro" w:hAnsi="EC Square Sans Pro"/>
                <w:w w:val="90"/>
                <w:lang w:val="nl-NL"/>
              </w:rPr>
              <w:t>publicatie</w:t>
            </w:r>
            <w:r w:rsidR="00D84398" w:rsidRPr="00076AEB">
              <w:rPr>
                <w:rFonts w:ascii="EC Square Sans Pro" w:hAnsi="EC Square Sans Pro"/>
                <w:w w:val="90"/>
                <w:lang w:val="nl-NL"/>
              </w:rPr>
              <w:t xml:space="preserve"> worden gebruiken</w:t>
            </w:r>
            <w:r w:rsidRPr="00076AEB">
              <w:rPr>
                <w:rFonts w:ascii="EC Square Sans Pro" w:hAnsi="EC Square Sans Pro"/>
                <w:w w:val="90"/>
                <w:lang w:val="nl-NL"/>
              </w:rPr>
              <w:t xml:space="preserve">. De licentie en toestemming voor het gebruik van afbeeldingen wordt onder </w:t>
            </w:r>
            <w:r w:rsidRPr="00076AEB">
              <w:rPr>
                <w:rFonts w:ascii="EC Square Sans Pro" w:hAnsi="EC Square Sans Pro"/>
                <w:lang w:val="nl-NL"/>
              </w:rPr>
              <w:t xml:space="preserve">elke afbeelding </w:t>
            </w:r>
            <w:r w:rsidRPr="00076AEB">
              <w:rPr>
                <w:rFonts w:ascii="EC Square Sans Pro" w:hAnsi="EC Square Sans Pro"/>
                <w:w w:val="90"/>
                <w:lang w:val="nl-NL"/>
              </w:rPr>
              <w:t>vermeld</w:t>
            </w:r>
            <w:r w:rsidRPr="00076AEB">
              <w:rPr>
                <w:rFonts w:ascii="EC Square Sans Pro" w:hAnsi="EC Square Sans Pro"/>
                <w:lang w:val="nl-NL"/>
              </w:rPr>
              <w:t>.</w:t>
            </w:r>
          </w:p>
        </w:tc>
      </w:tr>
      <w:tr w:rsidR="00B92D7E" w:rsidRPr="00661F13" w14:paraId="4124EAEB" w14:textId="77777777">
        <w:trPr>
          <w:trHeight w:val="1805"/>
        </w:trPr>
        <w:tc>
          <w:tcPr>
            <w:tcW w:w="1591" w:type="dxa"/>
          </w:tcPr>
          <w:p w14:paraId="4124EAE7" w14:textId="77777777" w:rsidR="00B92D7E" w:rsidRPr="00076AEB" w:rsidRDefault="003C7B7A">
            <w:pPr>
              <w:pStyle w:val="TableParagraph"/>
              <w:spacing w:before="121" w:line="244" w:lineRule="auto"/>
              <w:ind w:left="50"/>
              <w:rPr>
                <w:rFonts w:ascii="EC Square Sans Pro" w:hAnsi="EC Square Sans Pro"/>
                <w:b/>
              </w:rPr>
            </w:pPr>
            <w:r w:rsidRPr="00076AEB">
              <w:rPr>
                <w:rFonts w:ascii="EC Square Sans Pro" w:hAnsi="EC Square Sans Pro"/>
                <w:b/>
                <w:color w:val="0E3AF0"/>
                <w:spacing w:val="-2"/>
              </w:rPr>
              <w:t xml:space="preserve">Disclaimer </w:t>
            </w:r>
            <w:proofErr w:type="spellStart"/>
            <w:r w:rsidRPr="00076AEB">
              <w:rPr>
                <w:rFonts w:ascii="EC Square Sans Pro" w:hAnsi="EC Square Sans Pro"/>
                <w:b/>
                <w:color w:val="0E3AF0"/>
                <w:spacing w:val="-2"/>
              </w:rPr>
              <w:t>aanpassing</w:t>
            </w:r>
            <w:proofErr w:type="spellEnd"/>
            <w:r w:rsidRPr="00076AEB">
              <w:rPr>
                <w:rFonts w:ascii="EC Square Sans Pro" w:hAnsi="EC Square Sans Pro"/>
                <w:b/>
                <w:color w:val="0E3AF0"/>
                <w:spacing w:val="-2"/>
              </w:rPr>
              <w:t>:</w:t>
            </w:r>
          </w:p>
        </w:tc>
        <w:tc>
          <w:tcPr>
            <w:tcW w:w="7134" w:type="dxa"/>
          </w:tcPr>
          <w:p w14:paraId="4124EAE8" w14:textId="77777777" w:rsidR="00B92D7E" w:rsidRPr="00076AEB" w:rsidRDefault="003C7B7A">
            <w:pPr>
              <w:pStyle w:val="TableParagraph"/>
              <w:spacing w:before="121" w:line="244" w:lineRule="auto"/>
              <w:ind w:right="247"/>
              <w:jc w:val="both"/>
              <w:rPr>
                <w:rFonts w:ascii="EC Square Sans Pro" w:hAnsi="EC Square Sans Pro"/>
                <w:lang w:val="nl-NL"/>
              </w:rPr>
            </w:pPr>
            <w:r w:rsidRPr="00076AEB">
              <w:rPr>
                <w:rFonts w:ascii="EC Square Sans Pro" w:hAnsi="EC Square Sans Pro"/>
                <w:w w:val="90"/>
                <w:lang w:val="nl-NL"/>
              </w:rPr>
              <w:t xml:space="preserve">Delen van dit lesmateriaal zijn afgeleid van de bronnen die worden vermeld in het gedeelte 'Dankwoord' en bieden een gericht perspectief op het onderwerp. Deze aanpassingen zijn gemaakt en gepubliceerd door het Every1 </w:t>
            </w:r>
            <w:r w:rsidRPr="00076AEB">
              <w:rPr>
                <w:rFonts w:ascii="EC Square Sans Pro" w:hAnsi="EC Square Sans Pro"/>
                <w:spacing w:val="-2"/>
                <w:w w:val="90"/>
                <w:lang w:val="nl-NL"/>
              </w:rPr>
              <w:t>Project</w:t>
            </w:r>
          </w:p>
          <w:p w14:paraId="4124EAE9" w14:textId="77777777" w:rsidR="00B92D7E" w:rsidRPr="00076AEB" w:rsidRDefault="003C7B7A">
            <w:pPr>
              <w:pStyle w:val="TableParagraph"/>
              <w:spacing w:line="244" w:lineRule="auto"/>
              <w:ind w:right="96"/>
              <w:jc w:val="both"/>
              <w:rPr>
                <w:rFonts w:ascii="EC Square Sans Pro" w:hAnsi="EC Square Sans Pro"/>
                <w:lang w:val="nl-NL"/>
              </w:rPr>
            </w:pPr>
            <w:r w:rsidRPr="00076AEB">
              <w:rPr>
                <w:rFonts w:ascii="EC Square Sans Pro" w:hAnsi="EC Square Sans Pro"/>
                <w:w w:val="85"/>
                <w:lang w:val="nl-NL"/>
              </w:rPr>
              <w:t xml:space="preserve">(de "Adapter") en vallen onder de licentie CC BY-SA 4.0, tenzij anders vermeld. </w:t>
            </w:r>
            <w:r w:rsidRPr="00076AEB">
              <w:rPr>
                <w:rFonts w:ascii="EC Square Sans Pro" w:hAnsi="EC Square Sans Pro"/>
                <w:w w:val="90"/>
                <w:lang w:val="nl-NL"/>
              </w:rPr>
              <w:t>Every1 Project is als enige aansprakelijk en verantwoordelijk voor deze afgeleide werken</w:t>
            </w:r>
          </w:p>
          <w:p w14:paraId="160FCCC5" w14:textId="468AFB3D" w:rsidR="00B92D7E" w:rsidRDefault="003C7B7A">
            <w:pPr>
              <w:pStyle w:val="TableParagraph"/>
              <w:spacing w:line="254" w:lineRule="exact"/>
              <w:jc w:val="both"/>
              <w:rPr>
                <w:rFonts w:ascii="EC Square Sans Pro" w:hAnsi="EC Square Sans Pro"/>
                <w:spacing w:val="-2"/>
                <w:w w:val="85"/>
                <w:lang w:val="nl-NL"/>
              </w:rPr>
            </w:pPr>
            <w:r w:rsidRPr="00076AEB">
              <w:rPr>
                <w:rFonts w:ascii="EC Square Sans Pro" w:hAnsi="EC Square Sans Pro"/>
                <w:w w:val="85"/>
                <w:lang w:val="nl-NL"/>
              </w:rPr>
              <w:t xml:space="preserve">en de aanpassingen worden niet onderschreven door de oorspronkelijke </w:t>
            </w:r>
            <w:r w:rsidRPr="00076AEB">
              <w:rPr>
                <w:rFonts w:ascii="EC Square Sans Pro" w:hAnsi="EC Square Sans Pro"/>
                <w:spacing w:val="-2"/>
                <w:w w:val="85"/>
                <w:lang w:val="nl-NL"/>
              </w:rPr>
              <w:t xml:space="preserve">makers </w:t>
            </w:r>
            <w:r w:rsidRPr="00076AEB">
              <w:rPr>
                <w:rFonts w:ascii="EC Square Sans Pro" w:hAnsi="EC Square Sans Pro"/>
                <w:w w:val="85"/>
                <w:lang w:val="nl-NL"/>
              </w:rPr>
              <w:t>van de bronnen</w:t>
            </w:r>
            <w:r w:rsidRPr="00076AEB">
              <w:rPr>
                <w:rFonts w:ascii="EC Square Sans Pro" w:hAnsi="EC Square Sans Pro"/>
                <w:spacing w:val="-2"/>
                <w:w w:val="85"/>
                <w:lang w:val="nl-NL"/>
              </w:rPr>
              <w:t>.</w:t>
            </w:r>
            <w:r w:rsidR="00661F13">
              <w:rPr>
                <w:rFonts w:ascii="EC Square Sans Pro" w:hAnsi="EC Square Sans Pro"/>
                <w:spacing w:val="-2"/>
                <w:w w:val="85"/>
                <w:lang w:val="nl-NL"/>
              </w:rPr>
              <w:t xml:space="preserve"> </w:t>
            </w:r>
            <w:r w:rsidR="00661F13" w:rsidRPr="00661F13">
              <w:rPr>
                <w:rFonts w:ascii="EC Square Sans Pro" w:hAnsi="EC Square Sans Pro"/>
                <w:spacing w:val="-2"/>
                <w:w w:val="85"/>
                <w:lang w:val="nl-NL"/>
              </w:rPr>
              <w:t xml:space="preserve">Vertaald met </w:t>
            </w:r>
            <w:proofErr w:type="spellStart"/>
            <w:r w:rsidR="00661F13" w:rsidRPr="00661F13">
              <w:rPr>
                <w:rFonts w:ascii="EC Square Sans Pro" w:hAnsi="EC Square Sans Pro"/>
                <w:spacing w:val="-2"/>
                <w:w w:val="85"/>
                <w:lang w:val="nl-NL"/>
              </w:rPr>
              <w:t>DeepL</w:t>
            </w:r>
            <w:proofErr w:type="spellEnd"/>
            <w:r w:rsidR="00661F13" w:rsidRPr="00661F13">
              <w:rPr>
                <w:rFonts w:ascii="EC Square Sans Pro" w:hAnsi="EC Square Sans Pro"/>
                <w:spacing w:val="-2"/>
                <w:w w:val="85"/>
                <w:lang w:val="nl-NL"/>
              </w:rPr>
              <w:t xml:space="preserve"> en met AI gecontroleerd op fouten. Als je fouten hebt opgemerkt en ons wilt helpen de vertaling te verbeteren, stuur ons dan gerust een bericht via </w:t>
            </w:r>
            <w:hyperlink r:id="rId25" w:history="1">
              <w:r w:rsidR="00661F13" w:rsidRPr="002E70FF">
                <w:rPr>
                  <w:rStyle w:val="Hyperlink"/>
                  <w:rFonts w:ascii="EC Square Sans Pro" w:hAnsi="EC Square Sans Pro"/>
                  <w:spacing w:val="-2"/>
                  <w:w w:val="85"/>
                  <w:lang w:val="nl-NL"/>
                </w:rPr>
                <w:t>every1translations@think-e.be</w:t>
              </w:r>
            </w:hyperlink>
            <w:r w:rsidR="00661F13" w:rsidRPr="00661F13">
              <w:rPr>
                <w:rFonts w:ascii="EC Square Sans Pro" w:hAnsi="EC Square Sans Pro"/>
                <w:spacing w:val="-2"/>
                <w:w w:val="85"/>
                <w:lang w:val="nl-NL"/>
              </w:rPr>
              <w:t>.</w:t>
            </w:r>
          </w:p>
          <w:p w14:paraId="4124EAEA" w14:textId="5812B2DB" w:rsidR="00661F13" w:rsidRPr="00076AEB" w:rsidRDefault="00661F13">
            <w:pPr>
              <w:pStyle w:val="TableParagraph"/>
              <w:spacing w:line="254" w:lineRule="exact"/>
              <w:jc w:val="both"/>
              <w:rPr>
                <w:rFonts w:ascii="EC Square Sans Pro" w:hAnsi="EC Square Sans Pro"/>
                <w:lang w:val="nl-NL"/>
              </w:rPr>
            </w:pPr>
          </w:p>
        </w:tc>
      </w:tr>
      <w:tr w:rsidR="00B92D7E" w:rsidRPr="00661F13" w14:paraId="4124EAEF" w14:textId="77777777">
        <w:trPr>
          <w:trHeight w:val="1161"/>
        </w:trPr>
        <w:tc>
          <w:tcPr>
            <w:tcW w:w="1591" w:type="dxa"/>
          </w:tcPr>
          <w:p w14:paraId="4124EAEC" w14:textId="77777777" w:rsidR="00B92D7E" w:rsidRPr="00076AEB" w:rsidRDefault="003C7B7A">
            <w:pPr>
              <w:pStyle w:val="TableParagraph"/>
              <w:spacing w:before="121" w:line="244" w:lineRule="auto"/>
              <w:ind w:left="50"/>
              <w:rPr>
                <w:rFonts w:ascii="EC Square Sans Pro" w:hAnsi="EC Square Sans Pro"/>
                <w:b/>
              </w:rPr>
            </w:pPr>
            <w:proofErr w:type="spellStart"/>
            <w:r w:rsidRPr="00076AEB">
              <w:rPr>
                <w:rFonts w:ascii="EC Square Sans Pro" w:hAnsi="EC Square Sans Pro"/>
                <w:b/>
                <w:color w:val="0E3AF0"/>
                <w:spacing w:val="-2"/>
              </w:rPr>
              <w:t>Verklaring</w:t>
            </w:r>
            <w:proofErr w:type="spellEnd"/>
            <w:r w:rsidRPr="00076AEB">
              <w:rPr>
                <w:rFonts w:ascii="EC Square Sans Pro" w:hAnsi="EC Square Sans Pro"/>
                <w:b/>
                <w:color w:val="0E3AF0"/>
                <w:spacing w:val="-2"/>
              </w:rPr>
              <w:t xml:space="preserve"> </w:t>
            </w:r>
            <w:proofErr w:type="spellStart"/>
            <w:r w:rsidRPr="00076AEB">
              <w:rPr>
                <w:rFonts w:ascii="EC Square Sans Pro" w:hAnsi="EC Square Sans Pro"/>
                <w:b/>
                <w:color w:val="0E3AF0"/>
                <w:spacing w:val="-2"/>
              </w:rPr>
              <w:t>inzake</w:t>
            </w:r>
            <w:proofErr w:type="spellEnd"/>
            <w:r w:rsidRPr="00076AEB">
              <w:rPr>
                <w:rFonts w:ascii="EC Square Sans Pro" w:hAnsi="EC Square Sans Pro"/>
                <w:b/>
                <w:color w:val="0E3AF0"/>
                <w:spacing w:val="-2"/>
              </w:rPr>
              <w:t xml:space="preserve"> </w:t>
            </w:r>
            <w:proofErr w:type="spellStart"/>
            <w:r w:rsidRPr="00076AEB">
              <w:rPr>
                <w:rFonts w:ascii="EC Square Sans Pro" w:hAnsi="EC Square Sans Pro"/>
                <w:b/>
                <w:color w:val="0E3AF0"/>
                <w:spacing w:val="-2"/>
              </w:rPr>
              <w:t>herbruikbaarheid</w:t>
            </w:r>
            <w:proofErr w:type="spellEnd"/>
            <w:r w:rsidRPr="00076AEB">
              <w:rPr>
                <w:rFonts w:ascii="EC Square Sans Pro" w:hAnsi="EC Square Sans Pro"/>
                <w:b/>
                <w:color w:val="0E3AF0"/>
                <w:spacing w:val="-2"/>
              </w:rPr>
              <w:t>:</w:t>
            </w:r>
          </w:p>
        </w:tc>
        <w:tc>
          <w:tcPr>
            <w:tcW w:w="7134" w:type="dxa"/>
          </w:tcPr>
          <w:p w14:paraId="4124EAED" w14:textId="77777777" w:rsidR="00B92D7E" w:rsidRPr="00076AEB" w:rsidRDefault="003C7B7A">
            <w:pPr>
              <w:pStyle w:val="TableParagraph"/>
              <w:spacing w:before="121" w:line="244" w:lineRule="auto"/>
              <w:ind w:right="47"/>
              <w:jc w:val="both"/>
              <w:rPr>
                <w:rFonts w:ascii="EC Square Sans Pro" w:hAnsi="EC Square Sans Pro"/>
                <w:lang w:val="nl-NL"/>
              </w:rPr>
            </w:pPr>
            <w:r w:rsidRPr="00076AEB">
              <w:rPr>
                <w:rFonts w:ascii="EC Square Sans Pro" w:hAnsi="EC Square Sans Pro"/>
                <w:w w:val="90"/>
                <w:lang w:val="nl-NL"/>
              </w:rPr>
              <w:t>U kunt dit materiaal aanpassen aan uw specifieke behoeften en lokale context</w:t>
            </w:r>
            <w:r w:rsidRPr="00076AEB">
              <w:rPr>
                <w:rFonts w:ascii="EC Square Sans Pro" w:hAnsi="EC Square Sans Pro"/>
                <w:w w:val="85"/>
                <w:lang w:val="nl-NL"/>
              </w:rPr>
              <w:t xml:space="preserve">. Dit kan bijvoorbeeld door informatie over lokale initiatieven toe te voegen, </w:t>
            </w:r>
            <w:r w:rsidRPr="00076AEB">
              <w:rPr>
                <w:rFonts w:ascii="EC Square Sans Pro" w:hAnsi="EC Square Sans Pro"/>
                <w:w w:val="90"/>
                <w:lang w:val="nl-NL"/>
              </w:rPr>
              <w:t>de inhoud naar andere talen te vertalen of u te richten op specifieke</w:t>
            </w:r>
          </w:p>
          <w:p w14:paraId="4124EAEE" w14:textId="77777777" w:rsidR="00B92D7E" w:rsidRPr="00076AEB" w:rsidRDefault="003C7B7A">
            <w:pPr>
              <w:pStyle w:val="TableParagraph"/>
              <w:spacing w:line="238" w:lineRule="exact"/>
              <w:jc w:val="both"/>
              <w:rPr>
                <w:rFonts w:ascii="EC Square Sans Pro" w:hAnsi="EC Square Sans Pro"/>
                <w:lang w:val="nl-NL"/>
              </w:rPr>
            </w:pPr>
            <w:r w:rsidRPr="00076AEB">
              <w:rPr>
                <w:rFonts w:ascii="EC Square Sans Pro" w:hAnsi="EC Square Sans Pro"/>
                <w:w w:val="90"/>
                <w:lang w:val="nl-NL"/>
              </w:rPr>
              <w:t xml:space="preserve">aspecten die het meest relevant zijn voor uw </w:t>
            </w:r>
            <w:r w:rsidRPr="00076AEB">
              <w:rPr>
                <w:rFonts w:ascii="EC Square Sans Pro" w:hAnsi="EC Square Sans Pro"/>
                <w:spacing w:val="-2"/>
                <w:w w:val="90"/>
                <w:lang w:val="nl-NL"/>
              </w:rPr>
              <w:t>publiek.</w:t>
            </w:r>
          </w:p>
        </w:tc>
      </w:tr>
    </w:tbl>
    <w:p w14:paraId="4124EAF2" w14:textId="77777777" w:rsidR="00B92D7E" w:rsidRPr="00076AEB" w:rsidRDefault="00B92D7E">
      <w:pPr>
        <w:pStyle w:val="BodyText"/>
        <w:rPr>
          <w:rFonts w:ascii="EC Square Sans Pro" w:hAnsi="EC Square Sans Pro"/>
          <w:b/>
          <w:lang w:val="nl-NL"/>
        </w:rPr>
      </w:pPr>
    </w:p>
    <w:p w14:paraId="4124EAF3" w14:textId="77777777" w:rsidR="00B92D7E" w:rsidRPr="00076AEB" w:rsidRDefault="00B92D7E">
      <w:pPr>
        <w:pStyle w:val="BodyText"/>
        <w:rPr>
          <w:rFonts w:ascii="EC Square Sans Pro" w:hAnsi="EC Square Sans Pro"/>
          <w:b/>
          <w:lang w:val="nl-NL"/>
        </w:rPr>
      </w:pPr>
    </w:p>
    <w:p w14:paraId="4124EAF4" w14:textId="77777777" w:rsidR="00B92D7E" w:rsidRPr="00076AEB" w:rsidRDefault="003C7B7A">
      <w:pPr>
        <w:pStyle w:val="BodyText"/>
        <w:spacing w:before="18"/>
        <w:rPr>
          <w:rFonts w:ascii="EC Square Sans Pro" w:hAnsi="EC Square Sans Pro"/>
          <w:b/>
          <w:lang w:val="nl-NL"/>
        </w:rPr>
      </w:pPr>
      <w:r w:rsidRPr="00076AEB">
        <w:rPr>
          <w:rFonts w:ascii="EC Square Sans Pro" w:hAnsi="EC Square Sans Pro"/>
          <w:b/>
          <w:noProof/>
        </w:rPr>
        <mc:AlternateContent>
          <mc:Choice Requires="wps">
            <w:drawing>
              <wp:anchor distT="0" distB="0" distL="0" distR="0" simplePos="0" relativeHeight="487589376" behindDoc="1" locked="0" layoutInCell="1" allowOverlap="1" wp14:anchorId="4124ED91" wp14:editId="4124ED92">
                <wp:simplePos x="0" y="0"/>
                <wp:positionH relativeFrom="page">
                  <wp:posOffset>719988</wp:posOffset>
                </wp:positionH>
                <wp:positionV relativeFrom="paragraph">
                  <wp:posOffset>174136</wp:posOffset>
                </wp:positionV>
                <wp:extent cx="324485" cy="359410"/>
                <wp:effectExtent l="0" t="0" r="0" b="0"/>
                <wp:wrapTopAndBottom/>
                <wp:docPr id="17" name="Graphic 1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24485" cy="359410"/>
                        </a:xfrm>
                        <a:custGeom>
                          <a:avLst/>
                          <a:gdLst/>
                          <a:ahLst/>
                          <a:cxnLst/>
                          <a:rect l="l" t="t" r="r" b="b"/>
                          <a:pathLst>
                            <a:path w="324485" h="359410">
                              <a:moveTo>
                                <a:pt x="324002" y="240030"/>
                              </a:moveTo>
                              <a:lnTo>
                                <a:pt x="108000" y="240030"/>
                              </a:lnTo>
                              <a:lnTo>
                                <a:pt x="108000" y="0"/>
                              </a:lnTo>
                              <a:lnTo>
                                <a:pt x="0" y="0"/>
                              </a:lnTo>
                              <a:lnTo>
                                <a:pt x="0" y="240030"/>
                              </a:lnTo>
                              <a:lnTo>
                                <a:pt x="0" y="359410"/>
                              </a:lnTo>
                              <a:lnTo>
                                <a:pt x="324002" y="359410"/>
                              </a:lnTo>
                              <a:lnTo>
                                <a:pt x="324002" y="24003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46C7892E" id="Graphic 17" o:spid="_x0000_s1026" style="position:absolute;margin-left:56.7pt;margin-top:13.7pt;width:25.55pt;height:28.3pt;z-index:-15727104;visibility:visible;mso-wrap-style:square;mso-wrap-distance-left:0;mso-wrap-distance-top:0;mso-wrap-distance-right:0;mso-wrap-distance-bottom:0;mso-position-horizontal:absolute;mso-position-horizontal-relative:page;mso-position-vertical:absolute;mso-position-vertical-relative:text;v-text-anchor:top" coordsize="324485,3594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p3vgPAIAAEoFAAAOAAAAZHJzL2Uyb0RvYy54bWysVF1v2yAUfZ+0/4B4X+x8dEutONWULtOk&#10;qq3UTHsmGMfWMJcBid1/vwsOjtvtYZv2Yi5wOD73ngurm66R5CSMrUHldDpJKRGKQ1GrQ06/7rbv&#10;lpRYx1TBJCiR02dh6c367ZtVqzMxgwpkIQxBEmWzVue0ck5nSWJ5JRpmJ6CFws0STMMcTs0hKQxr&#10;kb2RySxN3yctmEIb4MJaXL3tN+k68Jel4O6hLK1wROYUtbnwNeG7999kvWLZwTBd1fwsg/2DiobV&#10;Cn86UN0yx8jR1L9QNTU3YKF0Ew5NAmVZcxFywGym6atsniqmRcgFi2P1UCb7/2j5/elJPxov3eo7&#10;4N8tViRptc2GHT+xZ0xXmsZjUTjpQhWfhyqKzhGOi/PZYrG8ooTj1vzqejENVU5YFg/zo3WfBQQi&#10;drqzrjehiBGrYsQ7FUODVnoTZTDRUYImGkrQxH1vombOn/PqfEjai5JqEOJ3GziJHQSc80mg3jSd&#10;UYJyfTSPci84qcb4abpMU+yl1/iIiqMO7CN0JI6AOPbAnvFPMC9URpI4jsleVD8C4tgDR8n/Hfq3&#10;IrgEK3wD9R4MQfAFF8fOW5B1sa2l9E5Yc9hvpCEnhhZfbzefZh+8q3hkBAtt2Xei78k9FM+PhrR4&#10;eXNqfxyZEZTILwpvh7/pMTAx2MfAOLmB8B6EJjDW7bpvzGiiMcypw0a+h3j3WBZb1Cc1YP1JBR+P&#10;Dsra92/Q1is6T/DChgTOj4t/EcbzgLo8geufAAAA//8DAFBLAwQUAAYACAAAACEAf3L6id0AAAAJ&#10;AQAADwAAAGRycy9kb3ducmV2LnhtbEyPwU6DQBCG7ya+w2ZMvNmFiqVBlsZoGg9cLNX7lh2BlJ0l&#10;7ELx7Z2e9DT5M1/++SbfLbYXM46+c6QgXkUgkGpnOmoUfB73D1sQPmgyuneECn7Qw664vcl1ZtyF&#10;DjhXoRFcQj7TCtoQhkxKX7dotV+5AYl33260OnAcG2lGfeFy28t1FG2k1R3xhVYP+Npifa4mq2Ao&#10;z7T/ej9ilVYfb/HUloc5LZW6v1tenkEEXMIfDFd9VoeCnU5uIuNFzzl+TBhVsE55XoFN8gTipGCb&#10;RCCLXP7/oPgFAAD//wMAUEsBAi0AFAAGAAgAAAAhALaDOJL+AAAA4QEAABMAAAAAAAAAAAAAAAAA&#10;AAAAAFtDb250ZW50X1R5cGVzXS54bWxQSwECLQAUAAYACAAAACEAOP0h/9YAAACUAQAACwAAAAAA&#10;AAAAAAAAAAAvAQAAX3JlbHMvLnJlbHNQSwECLQAUAAYACAAAACEATad74DwCAABKBQAADgAAAAAA&#10;AAAAAAAAAAAuAgAAZHJzL2Uyb0RvYy54bWxQSwECLQAUAAYACAAAACEAf3L6id0AAAAJAQAADwAA&#10;AAAAAAAAAAAAAACWBAAAZHJzL2Rvd25yZXYueG1sUEsFBgAAAAAEAAQA8wAAAKAFAAAAAA==&#10;" path="m324002,240030r-216002,l108000,,,,,240030,,359410r324002,l324002,240030xe" fillcolor="#9fce27" stroked="f">
                <v:path arrowok="t"/>
                <w10:wrap type="topAndBottom" anchorx="page"/>
              </v:shape>
            </w:pict>
          </mc:Fallback>
        </mc:AlternateContent>
      </w:r>
    </w:p>
    <w:p w14:paraId="4124EAF5" w14:textId="77777777" w:rsidR="00B92D7E" w:rsidRPr="00076AEB" w:rsidRDefault="00B92D7E">
      <w:pPr>
        <w:pStyle w:val="BodyText"/>
        <w:rPr>
          <w:rFonts w:ascii="EC Square Sans Pro" w:hAnsi="EC Square Sans Pro"/>
          <w:b/>
          <w:lang w:val="nl-NL"/>
        </w:rPr>
        <w:sectPr w:rsidR="00B92D7E" w:rsidRPr="00076AEB">
          <w:pgSz w:w="11910" w:h="16840"/>
          <w:pgMar w:top="720" w:right="1133" w:bottom="280" w:left="0" w:header="720" w:footer="720" w:gutter="0"/>
          <w:cols w:space="720"/>
        </w:sectPr>
      </w:pPr>
    </w:p>
    <w:p w14:paraId="4124EAF6" w14:textId="77777777" w:rsidR="00B92D7E" w:rsidRPr="00076AEB" w:rsidRDefault="00B92D7E">
      <w:pPr>
        <w:pStyle w:val="BodyText"/>
        <w:spacing w:before="165"/>
        <w:rPr>
          <w:rFonts w:ascii="EC Square Sans Pro" w:hAnsi="EC Square Sans Pro"/>
          <w:b/>
          <w:sz w:val="44"/>
          <w:lang w:val="nl-NL"/>
        </w:rPr>
      </w:pPr>
    </w:p>
    <w:p w14:paraId="4124EAF7" w14:textId="77777777" w:rsidR="00B92D7E" w:rsidRPr="00076AEB" w:rsidRDefault="003C7B7A">
      <w:pPr>
        <w:ind w:left="1247"/>
        <w:rPr>
          <w:rFonts w:ascii="EC Square Sans Pro" w:hAnsi="EC Square Sans Pro"/>
          <w:b/>
          <w:sz w:val="44"/>
        </w:rPr>
      </w:pPr>
      <w:proofErr w:type="spellStart"/>
      <w:r w:rsidRPr="00076AEB">
        <w:rPr>
          <w:rFonts w:ascii="EC Square Sans Pro" w:hAnsi="EC Square Sans Pro"/>
          <w:b/>
          <w:color w:val="343433"/>
          <w:spacing w:val="-2"/>
          <w:sz w:val="44"/>
        </w:rPr>
        <w:t>Inhoudsopgave</w:t>
      </w:r>
      <w:proofErr w:type="spellEnd"/>
    </w:p>
    <w:p w14:paraId="4124EAF8" w14:textId="77777777" w:rsidR="00B92D7E" w:rsidRPr="00076AEB" w:rsidRDefault="00B92D7E">
      <w:pPr>
        <w:pStyle w:val="BodyText"/>
        <w:rPr>
          <w:rFonts w:ascii="EC Square Sans Pro" w:hAnsi="EC Square Sans Pro"/>
          <w:b/>
          <w:sz w:val="44"/>
        </w:rPr>
      </w:pPr>
    </w:p>
    <w:p w14:paraId="4124EAF9" w14:textId="77777777" w:rsidR="00B92D7E" w:rsidRPr="00076AEB" w:rsidRDefault="00B92D7E">
      <w:pPr>
        <w:pStyle w:val="BodyText"/>
        <w:spacing w:before="59"/>
        <w:rPr>
          <w:rFonts w:ascii="EC Square Sans Pro" w:hAnsi="EC Square Sans Pro"/>
          <w:b/>
          <w:sz w:val="44"/>
        </w:rPr>
      </w:pPr>
    </w:p>
    <w:p w14:paraId="4124EAFA" w14:textId="77777777" w:rsidR="00B92D7E" w:rsidRPr="00076AEB" w:rsidRDefault="00000000">
      <w:pPr>
        <w:pStyle w:val="Heading4"/>
        <w:tabs>
          <w:tab w:val="right" w:pos="5776"/>
        </w:tabs>
        <w:ind w:left="1247"/>
        <w:rPr>
          <w:rFonts w:ascii="EC Square Sans Pro" w:hAnsi="EC Square Sans Pro"/>
        </w:rPr>
      </w:pPr>
      <w:hyperlink w:anchor="_bookmark0" w:history="1">
        <w:r w:rsidR="003C7B7A" w:rsidRPr="00076AEB">
          <w:rPr>
            <w:rFonts w:ascii="EC Square Sans Pro" w:hAnsi="EC Square Sans Pro"/>
            <w:spacing w:val="-2"/>
            <w:w w:val="85"/>
          </w:rPr>
          <w:t xml:space="preserve">Over </w:t>
        </w:r>
        <w:r w:rsidR="003C7B7A" w:rsidRPr="00076AEB">
          <w:rPr>
            <w:rFonts w:ascii="EC Square Sans Pro" w:hAnsi="EC Square Sans Pro"/>
            <w:color w:val="0E3AF0"/>
            <w:spacing w:val="-2"/>
          </w:rPr>
          <w:t>EVERY1</w:t>
        </w:r>
        <w:r w:rsidR="003C7B7A" w:rsidRPr="00076AEB">
          <w:rPr>
            <w:rFonts w:ascii="EC Square Sans Pro" w:hAnsi="EC Square Sans Pro"/>
            <w:color w:val="0E3AF0"/>
          </w:rPr>
          <w:tab/>
        </w:r>
        <w:r w:rsidR="003C7B7A" w:rsidRPr="00076AEB">
          <w:rPr>
            <w:rFonts w:ascii="EC Square Sans Pro" w:hAnsi="EC Square Sans Pro"/>
            <w:color w:val="0E3AF0"/>
            <w:spacing w:val="-10"/>
          </w:rPr>
          <w:t>4</w:t>
        </w:r>
      </w:hyperlink>
    </w:p>
    <w:p w14:paraId="4124EAFB" w14:textId="77777777" w:rsidR="00B92D7E" w:rsidRPr="00076AEB" w:rsidRDefault="00000000">
      <w:pPr>
        <w:pStyle w:val="Heading4"/>
        <w:tabs>
          <w:tab w:val="right" w:pos="5776"/>
        </w:tabs>
        <w:spacing w:before="118"/>
        <w:ind w:left="1247"/>
        <w:rPr>
          <w:rFonts w:ascii="EC Square Sans Pro" w:hAnsi="EC Square Sans Pro"/>
        </w:rPr>
      </w:pPr>
      <w:hyperlink w:anchor="_bookmark1" w:history="1">
        <w:proofErr w:type="spellStart"/>
        <w:r w:rsidR="003C7B7A" w:rsidRPr="00076AEB">
          <w:rPr>
            <w:rFonts w:ascii="EC Square Sans Pro" w:hAnsi="EC Square Sans Pro"/>
            <w:spacing w:val="-2"/>
          </w:rPr>
          <w:t>Inleiding</w:t>
        </w:r>
        <w:proofErr w:type="spellEnd"/>
        <w:r w:rsidR="003C7B7A" w:rsidRPr="00076AEB">
          <w:rPr>
            <w:rFonts w:ascii="EC Square Sans Pro" w:hAnsi="EC Square Sans Pro"/>
          </w:rPr>
          <w:tab/>
        </w:r>
        <w:r w:rsidR="003C7B7A" w:rsidRPr="00076AEB">
          <w:rPr>
            <w:rFonts w:ascii="EC Square Sans Pro" w:hAnsi="EC Square Sans Pro"/>
            <w:spacing w:val="-10"/>
          </w:rPr>
          <w:t>5</w:t>
        </w:r>
      </w:hyperlink>
    </w:p>
    <w:p w14:paraId="4124EAFC" w14:textId="77777777" w:rsidR="00B92D7E" w:rsidRPr="00076AEB" w:rsidRDefault="00000000">
      <w:pPr>
        <w:pStyle w:val="Heading4"/>
        <w:numPr>
          <w:ilvl w:val="0"/>
          <w:numId w:val="8"/>
        </w:numPr>
        <w:tabs>
          <w:tab w:val="left" w:pos="1468"/>
          <w:tab w:val="right" w:pos="5776"/>
        </w:tabs>
        <w:spacing w:before="118"/>
        <w:ind w:left="1468" w:hanging="221"/>
        <w:jc w:val="left"/>
        <w:rPr>
          <w:rFonts w:ascii="EC Square Sans Pro" w:hAnsi="EC Square Sans Pro"/>
        </w:rPr>
      </w:pPr>
      <w:hyperlink w:anchor="_bookmark2" w:history="1">
        <w:proofErr w:type="spellStart"/>
        <w:r w:rsidR="003C7B7A" w:rsidRPr="00076AEB">
          <w:rPr>
            <w:rFonts w:ascii="EC Square Sans Pro" w:hAnsi="EC Square Sans Pro"/>
            <w:color w:val="0E3AF0"/>
            <w:spacing w:val="-6"/>
          </w:rPr>
          <w:t>Energiegegevensbeheer</w:t>
        </w:r>
        <w:proofErr w:type="spellEnd"/>
        <w:r w:rsidR="003C7B7A" w:rsidRPr="00076AEB">
          <w:rPr>
            <w:rFonts w:ascii="EC Square Sans Pro" w:hAnsi="EC Square Sans Pro"/>
            <w:color w:val="0E3AF0"/>
          </w:rPr>
          <w:tab/>
        </w:r>
        <w:r w:rsidR="003C7B7A" w:rsidRPr="00076AEB">
          <w:rPr>
            <w:rFonts w:ascii="EC Square Sans Pro" w:hAnsi="EC Square Sans Pro"/>
            <w:color w:val="0E3AF0"/>
            <w:spacing w:val="-10"/>
          </w:rPr>
          <w:t>7</w:t>
        </w:r>
      </w:hyperlink>
    </w:p>
    <w:p w14:paraId="4124EAFD" w14:textId="77777777" w:rsidR="00B92D7E" w:rsidRPr="00076AEB" w:rsidRDefault="00000000">
      <w:pPr>
        <w:pStyle w:val="Heading4"/>
        <w:tabs>
          <w:tab w:val="right" w:pos="5776"/>
        </w:tabs>
        <w:spacing w:before="5"/>
        <w:ind w:left="1530"/>
        <w:rPr>
          <w:rFonts w:ascii="EC Square Sans Pro" w:hAnsi="EC Square Sans Pro"/>
        </w:rPr>
      </w:pPr>
      <w:hyperlink w:anchor="_bookmark2" w:history="1">
        <w:proofErr w:type="spellStart"/>
        <w:r w:rsidR="003C7B7A" w:rsidRPr="00076AEB">
          <w:rPr>
            <w:rFonts w:ascii="EC Square Sans Pro" w:hAnsi="EC Square Sans Pro"/>
            <w:w w:val="80"/>
          </w:rPr>
          <w:t>Praktische</w:t>
        </w:r>
        <w:proofErr w:type="spellEnd"/>
        <w:r w:rsidR="003C7B7A" w:rsidRPr="00076AEB">
          <w:rPr>
            <w:rFonts w:ascii="EC Square Sans Pro" w:hAnsi="EC Square Sans Pro"/>
            <w:w w:val="80"/>
          </w:rPr>
          <w:t xml:space="preserve"> </w:t>
        </w:r>
        <w:r w:rsidR="003C7B7A" w:rsidRPr="00076AEB">
          <w:rPr>
            <w:rFonts w:ascii="EC Square Sans Pro" w:hAnsi="EC Square Sans Pro"/>
            <w:spacing w:val="-2"/>
          </w:rPr>
          <w:t>gids</w:t>
        </w:r>
        <w:r w:rsidR="003C7B7A" w:rsidRPr="00076AEB">
          <w:rPr>
            <w:rFonts w:ascii="EC Square Sans Pro" w:hAnsi="EC Square Sans Pro"/>
          </w:rPr>
          <w:tab/>
        </w:r>
        <w:r w:rsidR="003C7B7A" w:rsidRPr="00076AEB">
          <w:rPr>
            <w:rFonts w:ascii="EC Square Sans Pro" w:hAnsi="EC Square Sans Pro"/>
            <w:spacing w:val="-10"/>
          </w:rPr>
          <w:t>7</w:t>
        </w:r>
      </w:hyperlink>
    </w:p>
    <w:p w14:paraId="4124EAFE" w14:textId="77777777" w:rsidR="00B92D7E" w:rsidRPr="00076AEB" w:rsidRDefault="00000000">
      <w:pPr>
        <w:pStyle w:val="Heading4"/>
        <w:tabs>
          <w:tab w:val="right" w:pos="5776"/>
        </w:tabs>
        <w:spacing w:before="4"/>
        <w:ind w:left="1530"/>
        <w:rPr>
          <w:rFonts w:ascii="EC Square Sans Pro" w:hAnsi="EC Square Sans Pro"/>
          <w:lang w:val="nl-NL"/>
        </w:rPr>
      </w:pPr>
      <w:r>
        <w:fldChar w:fldCharType="begin"/>
      </w:r>
      <w:r w:rsidRPr="00661F13">
        <w:rPr>
          <w:lang w:val="nl-NL"/>
        </w:rPr>
        <w:instrText>HYPERLINK \l "_bookmark2"</w:instrText>
      </w:r>
      <w:r>
        <w:fldChar w:fldCharType="separate"/>
      </w:r>
      <w:r w:rsidR="003C7B7A" w:rsidRPr="00076AEB">
        <w:rPr>
          <w:rFonts w:ascii="EC Square Sans Pro" w:hAnsi="EC Square Sans Pro"/>
          <w:spacing w:val="-2"/>
          <w:w w:val="85"/>
          <w:lang w:val="nl-NL"/>
        </w:rPr>
        <w:t>Voordelen voor leden van de energiegemeenschap</w:t>
      </w:r>
      <w:r w:rsidR="003C7B7A" w:rsidRPr="00076AEB">
        <w:rPr>
          <w:rFonts w:ascii="EC Square Sans Pro" w:hAnsi="EC Square Sans Pro"/>
          <w:lang w:val="nl-NL"/>
        </w:rPr>
        <w:tab/>
      </w:r>
      <w:r w:rsidR="003C7B7A" w:rsidRPr="00076AEB">
        <w:rPr>
          <w:rFonts w:ascii="EC Square Sans Pro" w:hAnsi="EC Square Sans Pro"/>
          <w:spacing w:val="-10"/>
          <w:lang w:val="nl-NL"/>
        </w:rPr>
        <w:t>7</w:t>
      </w:r>
      <w:r>
        <w:rPr>
          <w:rFonts w:ascii="EC Square Sans Pro" w:hAnsi="EC Square Sans Pro"/>
          <w:spacing w:val="-10"/>
          <w:lang w:val="nl-NL"/>
        </w:rPr>
        <w:fldChar w:fldCharType="end"/>
      </w:r>
    </w:p>
    <w:p w14:paraId="4124EAFF" w14:textId="77777777" w:rsidR="00B92D7E" w:rsidRPr="00076AEB" w:rsidRDefault="00000000">
      <w:pPr>
        <w:pStyle w:val="Heading4"/>
        <w:tabs>
          <w:tab w:val="right" w:pos="5776"/>
        </w:tabs>
        <w:spacing w:before="5"/>
        <w:ind w:left="1530"/>
        <w:rPr>
          <w:rFonts w:ascii="EC Square Sans Pro" w:hAnsi="EC Square Sans Pro"/>
          <w:lang w:val="nl-NL"/>
        </w:rPr>
      </w:pPr>
      <w:r>
        <w:fldChar w:fldCharType="begin"/>
      </w:r>
      <w:r w:rsidRPr="00661F13">
        <w:rPr>
          <w:lang w:val="nl-NL"/>
        </w:rPr>
        <w:instrText>HYPERLINK \l "_bookmark2"</w:instrText>
      </w:r>
      <w:r>
        <w:fldChar w:fldCharType="separate"/>
      </w:r>
      <w:r w:rsidR="003C7B7A" w:rsidRPr="00076AEB">
        <w:rPr>
          <w:rFonts w:ascii="EC Square Sans Pro" w:hAnsi="EC Square Sans Pro"/>
          <w:spacing w:val="-2"/>
          <w:w w:val="85"/>
          <w:lang w:val="nl-NL"/>
        </w:rPr>
        <w:t>Belangrijke overwegingen voor leden van de gemeenschap</w:t>
      </w:r>
      <w:r w:rsidR="003C7B7A" w:rsidRPr="00076AEB">
        <w:rPr>
          <w:rFonts w:ascii="EC Square Sans Pro" w:hAnsi="EC Square Sans Pro"/>
          <w:lang w:val="nl-NL"/>
        </w:rPr>
        <w:tab/>
      </w:r>
      <w:r w:rsidR="003C7B7A" w:rsidRPr="00076AEB">
        <w:rPr>
          <w:rFonts w:ascii="EC Square Sans Pro" w:hAnsi="EC Square Sans Pro"/>
          <w:spacing w:val="-10"/>
          <w:lang w:val="nl-NL"/>
        </w:rPr>
        <w:t>7</w:t>
      </w:r>
      <w:r>
        <w:rPr>
          <w:rFonts w:ascii="EC Square Sans Pro" w:hAnsi="EC Square Sans Pro"/>
          <w:spacing w:val="-10"/>
          <w:lang w:val="nl-NL"/>
        </w:rPr>
        <w:fldChar w:fldCharType="end"/>
      </w:r>
    </w:p>
    <w:p w14:paraId="4124EB00" w14:textId="77777777" w:rsidR="00B92D7E" w:rsidRPr="00076AEB" w:rsidRDefault="00000000">
      <w:pPr>
        <w:pStyle w:val="Heading4"/>
        <w:tabs>
          <w:tab w:val="right" w:pos="5776"/>
        </w:tabs>
        <w:spacing w:before="5"/>
        <w:ind w:left="1530"/>
        <w:rPr>
          <w:rFonts w:ascii="EC Square Sans Pro" w:hAnsi="EC Square Sans Pro"/>
        </w:rPr>
      </w:pPr>
      <w:hyperlink w:anchor="_bookmark3"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10"/>
          </w:rPr>
          <w:t>8</w:t>
        </w:r>
      </w:hyperlink>
    </w:p>
    <w:p w14:paraId="4124EB01" w14:textId="77777777" w:rsidR="00B92D7E" w:rsidRPr="00076AEB" w:rsidRDefault="00000000">
      <w:pPr>
        <w:pStyle w:val="Heading4"/>
        <w:numPr>
          <w:ilvl w:val="0"/>
          <w:numId w:val="8"/>
        </w:numPr>
        <w:tabs>
          <w:tab w:val="left" w:pos="1468"/>
          <w:tab w:val="right" w:pos="5776"/>
        </w:tabs>
        <w:spacing w:before="117"/>
        <w:ind w:left="1468" w:hanging="221"/>
        <w:jc w:val="left"/>
        <w:rPr>
          <w:rFonts w:ascii="EC Square Sans Pro" w:hAnsi="EC Square Sans Pro"/>
        </w:rPr>
      </w:pPr>
      <w:hyperlink w:anchor="_bookmark4" w:history="1">
        <w:proofErr w:type="spellStart"/>
        <w:r w:rsidR="003C7B7A" w:rsidRPr="00076AEB">
          <w:rPr>
            <w:rFonts w:ascii="EC Square Sans Pro" w:hAnsi="EC Square Sans Pro"/>
            <w:color w:val="0E3AF0"/>
            <w:spacing w:val="-10"/>
          </w:rPr>
          <w:t>Block</w:t>
        </w:r>
        <w:r w:rsidR="003C7B7A" w:rsidRPr="00076AEB">
          <w:rPr>
            <w:rFonts w:ascii="EC Square Sans Pro" w:hAnsi="EC Square Sans Pro"/>
            <w:color w:val="0E3AF0"/>
            <w:spacing w:val="-2"/>
          </w:rPr>
          <w:t>chain</w:t>
        </w:r>
        <w:r w:rsidR="003C7B7A" w:rsidRPr="00076AEB">
          <w:rPr>
            <w:rFonts w:ascii="EC Square Sans Pro" w:hAnsi="EC Square Sans Pro"/>
            <w:color w:val="0E3AF0"/>
            <w:spacing w:val="-10"/>
          </w:rPr>
          <w:t>technologie</w:t>
        </w:r>
        <w:proofErr w:type="spellEnd"/>
        <w:r w:rsidR="003C7B7A" w:rsidRPr="00076AEB">
          <w:rPr>
            <w:rFonts w:ascii="EC Square Sans Pro" w:hAnsi="EC Square Sans Pro"/>
            <w:color w:val="0E3AF0"/>
          </w:rPr>
          <w:tab/>
        </w:r>
        <w:r w:rsidR="003C7B7A" w:rsidRPr="00076AEB">
          <w:rPr>
            <w:rFonts w:ascii="EC Square Sans Pro" w:hAnsi="EC Square Sans Pro"/>
            <w:color w:val="0E3AF0"/>
            <w:spacing w:val="-10"/>
          </w:rPr>
          <w:t>9</w:t>
        </w:r>
      </w:hyperlink>
    </w:p>
    <w:p w14:paraId="4124EB02" w14:textId="77777777" w:rsidR="00B92D7E" w:rsidRPr="00076AEB" w:rsidRDefault="00000000">
      <w:pPr>
        <w:pStyle w:val="Heading4"/>
        <w:tabs>
          <w:tab w:val="right" w:pos="5776"/>
        </w:tabs>
        <w:spacing w:before="5"/>
        <w:ind w:left="1530"/>
        <w:rPr>
          <w:rFonts w:ascii="EC Square Sans Pro" w:hAnsi="EC Square Sans Pro"/>
        </w:rPr>
      </w:pPr>
      <w:hyperlink w:anchor="_bookmark4" w:history="1">
        <w:proofErr w:type="spellStart"/>
        <w:r w:rsidR="003C7B7A" w:rsidRPr="00076AEB">
          <w:rPr>
            <w:rFonts w:ascii="EC Square Sans Pro" w:hAnsi="EC Square Sans Pro"/>
            <w:w w:val="80"/>
          </w:rPr>
          <w:t>Praktische</w:t>
        </w:r>
        <w:proofErr w:type="spellEnd"/>
        <w:r w:rsidR="003C7B7A" w:rsidRPr="00076AEB">
          <w:rPr>
            <w:rFonts w:ascii="EC Square Sans Pro" w:hAnsi="EC Square Sans Pro"/>
            <w:w w:val="80"/>
          </w:rPr>
          <w:t xml:space="preserve"> </w:t>
        </w:r>
        <w:r w:rsidR="003C7B7A" w:rsidRPr="00076AEB">
          <w:rPr>
            <w:rFonts w:ascii="EC Square Sans Pro" w:hAnsi="EC Square Sans Pro"/>
            <w:spacing w:val="-2"/>
          </w:rPr>
          <w:t>gids</w:t>
        </w:r>
        <w:r w:rsidR="003C7B7A" w:rsidRPr="00076AEB">
          <w:rPr>
            <w:rFonts w:ascii="EC Square Sans Pro" w:hAnsi="EC Square Sans Pro"/>
          </w:rPr>
          <w:tab/>
        </w:r>
        <w:r w:rsidR="003C7B7A" w:rsidRPr="00076AEB">
          <w:rPr>
            <w:rFonts w:ascii="EC Square Sans Pro" w:hAnsi="EC Square Sans Pro"/>
            <w:spacing w:val="-10"/>
          </w:rPr>
          <w:t>9</w:t>
        </w:r>
      </w:hyperlink>
    </w:p>
    <w:p w14:paraId="4124EB03" w14:textId="77777777" w:rsidR="00B92D7E" w:rsidRPr="00076AEB" w:rsidRDefault="00000000">
      <w:pPr>
        <w:pStyle w:val="Heading4"/>
        <w:tabs>
          <w:tab w:val="right" w:pos="5776"/>
        </w:tabs>
        <w:spacing w:before="5"/>
        <w:ind w:left="1530"/>
        <w:rPr>
          <w:rFonts w:ascii="EC Square Sans Pro" w:hAnsi="EC Square Sans Pro"/>
        </w:rPr>
      </w:pPr>
      <w:hyperlink w:anchor="_bookmark4" w:history="1">
        <w:proofErr w:type="spellStart"/>
        <w:r w:rsidR="003C7B7A" w:rsidRPr="00076AEB">
          <w:rPr>
            <w:rFonts w:ascii="EC Square Sans Pro" w:hAnsi="EC Square Sans Pro"/>
            <w:spacing w:val="-4"/>
            <w:w w:val="85"/>
          </w:rPr>
          <w:t>Voordelen</w:t>
        </w:r>
        <w:proofErr w:type="spellEnd"/>
        <w:r w:rsidR="003C7B7A" w:rsidRPr="00076AEB">
          <w:rPr>
            <w:rFonts w:ascii="EC Square Sans Pro" w:hAnsi="EC Square Sans Pro"/>
            <w:spacing w:val="-4"/>
            <w:w w:val="85"/>
          </w:rPr>
          <w:t xml:space="preserve"> </w:t>
        </w:r>
        <w:proofErr w:type="spellStart"/>
        <w:r w:rsidR="003C7B7A" w:rsidRPr="00076AEB">
          <w:rPr>
            <w:rFonts w:ascii="EC Square Sans Pro" w:hAnsi="EC Square Sans Pro"/>
            <w:spacing w:val="-4"/>
            <w:w w:val="85"/>
          </w:rPr>
          <w:t>voor</w:t>
        </w:r>
        <w:proofErr w:type="spellEnd"/>
        <w:r w:rsidR="003C7B7A" w:rsidRPr="00076AEB">
          <w:rPr>
            <w:rFonts w:ascii="EC Square Sans Pro" w:hAnsi="EC Square Sans Pro"/>
            <w:spacing w:val="-4"/>
            <w:w w:val="85"/>
          </w:rPr>
          <w:t xml:space="preserve"> de </w:t>
        </w:r>
        <w:proofErr w:type="spellStart"/>
        <w:r w:rsidR="003C7B7A" w:rsidRPr="00076AEB">
          <w:rPr>
            <w:rFonts w:ascii="EC Square Sans Pro" w:hAnsi="EC Square Sans Pro"/>
            <w:spacing w:val="-4"/>
            <w:w w:val="85"/>
          </w:rPr>
          <w:t>energiesector</w:t>
        </w:r>
        <w:proofErr w:type="spellEnd"/>
        <w:r w:rsidR="003C7B7A" w:rsidRPr="00076AEB">
          <w:rPr>
            <w:rFonts w:ascii="EC Square Sans Pro" w:hAnsi="EC Square Sans Pro"/>
          </w:rPr>
          <w:tab/>
        </w:r>
        <w:r w:rsidR="003C7B7A" w:rsidRPr="00076AEB">
          <w:rPr>
            <w:rFonts w:ascii="EC Square Sans Pro" w:hAnsi="EC Square Sans Pro"/>
            <w:spacing w:val="-10"/>
            <w:w w:val="95"/>
          </w:rPr>
          <w:t>9</w:t>
        </w:r>
      </w:hyperlink>
    </w:p>
    <w:p w14:paraId="4124EB04" w14:textId="77777777" w:rsidR="00B92D7E" w:rsidRPr="00076AEB" w:rsidRDefault="00000000">
      <w:pPr>
        <w:pStyle w:val="Heading4"/>
        <w:spacing w:before="4"/>
        <w:ind w:left="1530"/>
        <w:rPr>
          <w:rFonts w:ascii="EC Square Sans Pro" w:hAnsi="EC Square Sans Pro"/>
        </w:rPr>
      </w:pPr>
      <w:hyperlink w:anchor="_bookmark4" w:history="1">
        <w:proofErr w:type="spellStart"/>
        <w:r w:rsidR="003C7B7A" w:rsidRPr="00076AEB">
          <w:rPr>
            <w:rFonts w:ascii="EC Square Sans Pro" w:hAnsi="EC Square Sans Pro"/>
            <w:spacing w:val="-2"/>
            <w:w w:val="85"/>
          </w:rPr>
          <w:t>Belangrijke</w:t>
        </w:r>
        <w:proofErr w:type="spellEnd"/>
        <w:r w:rsidR="003C7B7A" w:rsidRPr="00076AEB">
          <w:rPr>
            <w:rFonts w:ascii="EC Square Sans Pro" w:hAnsi="EC Square Sans Pro"/>
            <w:spacing w:val="-2"/>
            <w:w w:val="85"/>
          </w:rPr>
          <w:t xml:space="preserve"> </w:t>
        </w:r>
        <w:proofErr w:type="spellStart"/>
        <w:r w:rsidR="003C7B7A" w:rsidRPr="00076AEB">
          <w:rPr>
            <w:rFonts w:ascii="EC Square Sans Pro" w:hAnsi="EC Square Sans Pro"/>
            <w:spacing w:val="-2"/>
            <w:w w:val="85"/>
          </w:rPr>
          <w:t>overwegingen</w:t>
        </w:r>
        <w:proofErr w:type="spellEnd"/>
        <w:r w:rsidR="003C7B7A" w:rsidRPr="00076AEB">
          <w:rPr>
            <w:rFonts w:ascii="EC Square Sans Pro" w:hAnsi="EC Square Sans Pro"/>
            <w:spacing w:val="-2"/>
            <w:w w:val="85"/>
          </w:rPr>
          <w:t xml:space="preserve"> </w:t>
        </w:r>
        <w:proofErr w:type="spellStart"/>
        <w:r w:rsidR="003C7B7A" w:rsidRPr="00076AEB">
          <w:rPr>
            <w:rFonts w:ascii="EC Square Sans Pro" w:hAnsi="EC Square Sans Pro"/>
            <w:spacing w:val="-2"/>
            <w:w w:val="85"/>
          </w:rPr>
          <w:t>voor</w:t>
        </w:r>
        <w:proofErr w:type="spellEnd"/>
        <w:r w:rsidR="003C7B7A" w:rsidRPr="00076AEB">
          <w:rPr>
            <w:rFonts w:ascii="EC Square Sans Pro" w:hAnsi="EC Square Sans Pro"/>
            <w:spacing w:val="-2"/>
            <w:w w:val="85"/>
          </w:rPr>
          <w:t xml:space="preserve"> </w:t>
        </w:r>
        <w:proofErr w:type="spellStart"/>
        <w:r w:rsidR="003C7B7A" w:rsidRPr="00076AEB">
          <w:rPr>
            <w:rFonts w:ascii="EC Square Sans Pro" w:hAnsi="EC Square Sans Pro"/>
            <w:spacing w:val="-2"/>
            <w:w w:val="85"/>
          </w:rPr>
          <w:t>energiegemeenschappen</w:t>
        </w:r>
        <w:proofErr w:type="spellEnd"/>
      </w:hyperlink>
    </w:p>
    <w:p w14:paraId="4124EB05" w14:textId="77777777" w:rsidR="00B92D7E" w:rsidRPr="00076AEB" w:rsidRDefault="00000000">
      <w:pPr>
        <w:pStyle w:val="Heading4"/>
        <w:tabs>
          <w:tab w:val="right" w:pos="5776"/>
        </w:tabs>
        <w:spacing w:before="5"/>
        <w:ind w:left="1530"/>
        <w:rPr>
          <w:rFonts w:ascii="EC Square Sans Pro" w:hAnsi="EC Square Sans Pro"/>
        </w:rPr>
      </w:pPr>
      <w:hyperlink w:anchor="_bookmark4" w:history="1">
        <w:proofErr w:type="spellStart"/>
        <w:r w:rsidR="003C7B7A" w:rsidRPr="00076AEB">
          <w:rPr>
            <w:rFonts w:ascii="EC Square Sans Pro" w:hAnsi="EC Square Sans Pro"/>
            <w:spacing w:val="-4"/>
            <w:w w:val="90"/>
          </w:rPr>
          <w:t>en</w:t>
        </w:r>
        <w:proofErr w:type="spellEnd"/>
        <w:r w:rsidR="003C7B7A" w:rsidRPr="00076AEB">
          <w:rPr>
            <w:rFonts w:ascii="EC Square Sans Pro" w:hAnsi="EC Square Sans Pro"/>
            <w:spacing w:val="-4"/>
            <w:w w:val="90"/>
          </w:rPr>
          <w:t xml:space="preserve"> </w:t>
        </w:r>
        <w:proofErr w:type="spellStart"/>
        <w:r w:rsidR="003C7B7A" w:rsidRPr="00076AEB">
          <w:rPr>
            <w:rFonts w:ascii="EC Square Sans Pro" w:hAnsi="EC Square Sans Pro"/>
            <w:spacing w:val="-2"/>
          </w:rPr>
          <w:t>bedrijven</w:t>
        </w:r>
        <w:proofErr w:type="spellEnd"/>
        <w:r w:rsidR="003C7B7A" w:rsidRPr="00076AEB">
          <w:rPr>
            <w:rFonts w:ascii="EC Square Sans Pro" w:hAnsi="EC Square Sans Pro"/>
          </w:rPr>
          <w:tab/>
        </w:r>
        <w:r w:rsidR="003C7B7A" w:rsidRPr="00076AEB">
          <w:rPr>
            <w:rFonts w:ascii="EC Square Sans Pro" w:hAnsi="EC Square Sans Pro"/>
            <w:spacing w:val="-10"/>
          </w:rPr>
          <w:t>9</w:t>
        </w:r>
      </w:hyperlink>
    </w:p>
    <w:p w14:paraId="4124EB06" w14:textId="77777777" w:rsidR="00B92D7E" w:rsidRPr="00076AEB" w:rsidRDefault="00000000">
      <w:pPr>
        <w:pStyle w:val="Heading4"/>
        <w:tabs>
          <w:tab w:val="right" w:pos="5773"/>
        </w:tabs>
        <w:spacing w:before="4"/>
        <w:ind w:left="1530"/>
        <w:rPr>
          <w:rFonts w:ascii="EC Square Sans Pro" w:hAnsi="EC Square Sans Pro"/>
        </w:rPr>
      </w:pPr>
      <w:hyperlink w:anchor="_bookmark5"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5"/>
          </w:rPr>
          <w:t>10</w:t>
        </w:r>
      </w:hyperlink>
    </w:p>
    <w:p w14:paraId="4124EB07" w14:textId="77777777" w:rsidR="00B92D7E" w:rsidRPr="00076AEB" w:rsidRDefault="00000000">
      <w:pPr>
        <w:pStyle w:val="Heading4"/>
        <w:numPr>
          <w:ilvl w:val="0"/>
          <w:numId w:val="8"/>
        </w:numPr>
        <w:tabs>
          <w:tab w:val="left" w:pos="1468"/>
          <w:tab w:val="right" w:pos="5773"/>
        </w:tabs>
        <w:spacing w:before="118"/>
        <w:ind w:left="1468" w:hanging="221"/>
        <w:jc w:val="left"/>
        <w:rPr>
          <w:rFonts w:ascii="EC Square Sans Pro" w:hAnsi="EC Square Sans Pro"/>
        </w:rPr>
      </w:pPr>
      <w:hyperlink w:anchor="_bookmark6" w:history="1">
        <w:proofErr w:type="spellStart"/>
        <w:r w:rsidR="003C7B7A" w:rsidRPr="00076AEB">
          <w:rPr>
            <w:rFonts w:ascii="EC Square Sans Pro" w:hAnsi="EC Square Sans Pro"/>
            <w:color w:val="0E3AF0"/>
            <w:spacing w:val="-4"/>
          </w:rPr>
          <w:t>Slimme</w:t>
        </w:r>
        <w:proofErr w:type="spellEnd"/>
        <w:r w:rsidR="003C7B7A" w:rsidRPr="00076AEB">
          <w:rPr>
            <w:rFonts w:ascii="EC Square Sans Pro" w:hAnsi="EC Square Sans Pro"/>
            <w:color w:val="0E3AF0"/>
            <w:spacing w:val="-4"/>
          </w:rPr>
          <w:t xml:space="preserve"> </w:t>
        </w:r>
        <w:proofErr w:type="spellStart"/>
        <w:r w:rsidR="003C7B7A" w:rsidRPr="00076AEB">
          <w:rPr>
            <w:rFonts w:ascii="EC Square Sans Pro" w:hAnsi="EC Square Sans Pro"/>
            <w:color w:val="0E3AF0"/>
            <w:spacing w:val="-2"/>
          </w:rPr>
          <w:t>contracten</w:t>
        </w:r>
        <w:proofErr w:type="spellEnd"/>
        <w:r w:rsidR="003C7B7A" w:rsidRPr="00076AEB">
          <w:rPr>
            <w:rFonts w:ascii="EC Square Sans Pro" w:hAnsi="EC Square Sans Pro"/>
            <w:color w:val="0E3AF0"/>
          </w:rPr>
          <w:tab/>
        </w:r>
        <w:r w:rsidR="003C7B7A" w:rsidRPr="00076AEB">
          <w:rPr>
            <w:rFonts w:ascii="EC Square Sans Pro" w:hAnsi="EC Square Sans Pro"/>
            <w:color w:val="0E3AF0"/>
            <w:spacing w:val="-5"/>
          </w:rPr>
          <w:t>11</w:t>
        </w:r>
      </w:hyperlink>
    </w:p>
    <w:p w14:paraId="4124EB08" w14:textId="77777777" w:rsidR="00B92D7E" w:rsidRPr="00076AEB" w:rsidRDefault="00000000">
      <w:pPr>
        <w:pStyle w:val="Heading4"/>
        <w:tabs>
          <w:tab w:val="right" w:pos="5773"/>
        </w:tabs>
        <w:spacing w:before="5"/>
        <w:ind w:left="1530"/>
        <w:rPr>
          <w:rFonts w:ascii="EC Square Sans Pro" w:hAnsi="EC Square Sans Pro"/>
        </w:rPr>
      </w:pPr>
      <w:hyperlink w:anchor="_bookmark6" w:history="1">
        <w:proofErr w:type="spellStart"/>
        <w:r w:rsidR="003C7B7A" w:rsidRPr="00076AEB">
          <w:rPr>
            <w:rFonts w:ascii="EC Square Sans Pro" w:hAnsi="EC Square Sans Pro"/>
            <w:w w:val="80"/>
          </w:rPr>
          <w:t>Praktische</w:t>
        </w:r>
        <w:proofErr w:type="spellEnd"/>
        <w:r w:rsidR="003C7B7A" w:rsidRPr="00076AEB">
          <w:rPr>
            <w:rFonts w:ascii="EC Square Sans Pro" w:hAnsi="EC Square Sans Pro"/>
            <w:w w:val="80"/>
          </w:rPr>
          <w:t xml:space="preserve"> </w:t>
        </w:r>
        <w:r w:rsidR="003C7B7A" w:rsidRPr="00076AEB">
          <w:rPr>
            <w:rFonts w:ascii="EC Square Sans Pro" w:hAnsi="EC Square Sans Pro"/>
            <w:spacing w:val="-2"/>
          </w:rPr>
          <w:t>gids</w:t>
        </w:r>
        <w:r w:rsidR="003C7B7A" w:rsidRPr="00076AEB">
          <w:rPr>
            <w:rFonts w:ascii="EC Square Sans Pro" w:hAnsi="EC Square Sans Pro"/>
          </w:rPr>
          <w:tab/>
        </w:r>
        <w:r w:rsidR="003C7B7A" w:rsidRPr="00076AEB">
          <w:rPr>
            <w:rFonts w:ascii="EC Square Sans Pro" w:hAnsi="EC Square Sans Pro"/>
            <w:spacing w:val="-5"/>
          </w:rPr>
          <w:t>11</w:t>
        </w:r>
      </w:hyperlink>
    </w:p>
    <w:p w14:paraId="4124EB09" w14:textId="77777777" w:rsidR="00B92D7E" w:rsidRPr="00076AEB" w:rsidRDefault="00000000">
      <w:pPr>
        <w:pStyle w:val="Heading4"/>
        <w:tabs>
          <w:tab w:val="right" w:pos="5773"/>
        </w:tabs>
        <w:spacing w:before="4"/>
        <w:ind w:left="1530"/>
        <w:rPr>
          <w:rFonts w:ascii="EC Square Sans Pro" w:hAnsi="EC Square Sans Pro"/>
        </w:rPr>
      </w:pPr>
      <w:hyperlink w:anchor="_bookmark6" w:history="1">
        <w:proofErr w:type="spellStart"/>
        <w:r w:rsidR="003C7B7A" w:rsidRPr="00076AEB">
          <w:rPr>
            <w:rFonts w:ascii="EC Square Sans Pro" w:hAnsi="EC Square Sans Pro"/>
            <w:spacing w:val="-4"/>
            <w:w w:val="85"/>
          </w:rPr>
          <w:t>Voordelen</w:t>
        </w:r>
        <w:proofErr w:type="spellEnd"/>
        <w:r w:rsidR="003C7B7A" w:rsidRPr="00076AEB">
          <w:rPr>
            <w:rFonts w:ascii="EC Square Sans Pro" w:hAnsi="EC Square Sans Pro"/>
            <w:spacing w:val="-4"/>
            <w:w w:val="85"/>
          </w:rPr>
          <w:t xml:space="preserve"> </w:t>
        </w:r>
        <w:proofErr w:type="spellStart"/>
        <w:r w:rsidR="003C7B7A" w:rsidRPr="00076AEB">
          <w:rPr>
            <w:rFonts w:ascii="EC Square Sans Pro" w:hAnsi="EC Square Sans Pro"/>
            <w:spacing w:val="-4"/>
            <w:w w:val="85"/>
          </w:rPr>
          <w:t>voor</w:t>
        </w:r>
        <w:proofErr w:type="spellEnd"/>
        <w:r w:rsidR="003C7B7A" w:rsidRPr="00076AEB">
          <w:rPr>
            <w:rFonts w:ascii="EC Square Sans Pro" w:hAnsi="EC Square Sans Pro"/>
            <w:spacing w:val="-4"/>
            <w:w w:val="85"/>
          </w:rPr>
          <w:t xml:space="preserve"> de </w:t>
        </w:r>
        <w:proofErr w:type="spellStart"/>
        <w:r w:rsidR="003C7B7A" w:rsidRPr="00076AEB">
          <w:rPr>
            <w:rFonts w:ascii="EC Square Sans Pro" w:hAnsi="EC Square Sans Pro"/>
            <w:spacing w:val="-4"/>
            <w:w w:val="85"/>
          </w:rPr>
          <w:t>energiesector</w:t>
        </w:r>
        <w:proofErr w:type="spellEnd"/>
        <w:r w:rsidR="003C7B7A" w:rsidRPr="00076AEB">
          <w:rPr>
            <w:rFonts w:ascii="EC Square Sans Pro" w:hAnsi="EC Square Sans Pro"/>
          </w:rPr>
          <w:tab/>
        </w:r>
        <w:r w:rsidR="003C7B7A" w:rsidRPr="00076AEB">
          <w:rPr>
            <w:rFonts w:ascii="EC Square Sans Pro" w:hAnsi="EC Square Sans Pro"/>
            <w:spacing w:val="-5"/>
            <w:w w:val="95"/>
          </w:rPr>
          <w:t>11</w:t>
        </w:r>
      </w:hyperlink>
    </w:p>
    <w:p w14:paraId="4124EB0A" w14:textId="77777777" w:rsidR="00B92D7E" w:rsidRPr="00076AEB" w:rsidRDefault="00000000">
      <w:pPr>
        <w:pStyle w:val="Heading4"/>
        <w:tabs>
          <w:tab w:val="right" w:pos="5773"/>
        </w:tabs>
        <w:spacing w:before="5"/>
        <w:ind w:left="1530"/>
        <w:rPr>
          <w:rFonts w:ascii="EC Square Sans Pro" w:hAnsi="EC Square Sans Pro"/>
        </w:rPr>
      </w:pPr>
      <w:hyperlink w:anchor="_bookmark6"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w w:val="95"/>
          </w:rPr>
          <w:t>overwegingen</w:t>
        </w:r>
        <w:proofErr w:type="spellEnd"/>
        <w:r w:rsidR="003C7B7A" w:rsidRPr="00076AEB">
          <w:rPr>
            <w:rFonts w:ascii="EC Square Sans Pro" w:hAnsi="EC Square Sans Pro"/>
          </w:rPr>
          <w:tab/>
        </w:r>
        <w:r w:rsidR="003C7B7A" w:rsidRPr="00076AEB">
          <w:rPr>
            <w:rFonts w:ascii="EC Square Sans Pro" w:hAnsi="EC Square Sans Pro"/>
            <w:spacing w:val="-5"/>
          </w:rPr>
          <w:t>11</w:t>
        </w:r>
      </w:hyperlink>
    </w:p>
    <w:p w14:paraId="4124EB0B" w14:textId="77777777" w:rsidR="00B92D7E" w:rsidRPr="00076AEB" w:rsidRDefault="00000000">
      <w:pPr>
        <w:pStyle w:val="Heading4"/>
        <w:tabs>
          <w:tab w:val="right" w:pos="5773"/>
        </w:tabs>
        <w:spacing w:before="4"/>
        <w:ind w:left="1530"/>
        <w:rPr>
          <w:rFonts w:ascii="EC Square Sans Pro" w:hAnsi="EC Square Sans Pro"/>
        </w:rPr>
      </w:pPr>
      <w:hyperlink w:anchor="_bookmark7"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5"/>
          </w:rPr>
          <w:t>12</w:t>
        </w:r>
      </w:hyperlink>
    </w:p>
    <w:p w14:paraId="4124EB0C" w14:textId="77777777" w:rsidR="00B92D7E" w:rsidRPr="00076AEB" w:rsidRDefault="00000000">
      <w:pPr>
        <w:pStyle w:val="Heading4"/>
        <w:numPr>
          <w:ilvl w:val="0"/>
          <w:numId w:val="8"/>
        </w:numPr>
        <w:tabs>
          <w:tab w:val="left" w:pos="1468"/>
          <w:tab w:val="right" w:pos="5773"/>
        </w:tabs>
        <w:spacing w:before="118"/>
        <w:ind w:left="1468" w:hanging="221"/>
        <w:jc w:val="left"/>
        <w:rPr>
          <w:rFonts w:ascii="EC Square Sans Pro" w:hAnsi="EC Square Sans Pro"/>
          <w:lang w:val="nl-NL"/>
        </w:rPr>
      </w:pPr>
      <w:r>
        <w:fldChar w:fldCharType="begin"/>
      </w:r>
      <w:r w:rsidRPr="00661F13">
        <w:rPr>
          <w:lang w:val="nl-NL"/>
        </w:rPr>
        <w:instrText>HYPERLINK \l "_bookmark8"</w:instrText>
      </w:r>
      <w:r>
        <w:fldChar w:fldCharType="separate"/>
      </w:r>
      <w:r w:rsidR="003C7B7A" w:rsidRPr="00076AEB">
        <w:rPr>
          <w:rFonts w:ascii="EC Square Sans Pro" w:hAnsi="EC Square Sans Pro"/>
          <w:color w:val="0E3AF0"/>
          <w:spacing w:val="-10"/>
          <w:lang w:val="nl-NL"/>
        </w:rPr>
        <w:t>Peer-</w:t>
      </w:r>
      <w:proofErr w:type="spellStart"/>
      <w:r w:rsidR="003C7B7A" w:rsidRPr="00076AEB">
        <w:rPr>
          <w:rFonts w:ascii="EC Square Sans Pro" w:hAnsi="EC Square Sans Pro"/>
          <w:color w:val="0E3AF0"/>
          <w:spacing w:val="-10"/>
          <w:lang w:val="nl-NL"/>
        </w:rPr>
        <w:t>to</w:t>
      </w:r>
      <w:proofErr w:type="spellEnd"/>
      <w:r w:rsidR="003C7B7A" w:rsidRPr="00076AEB">
        <w:rPr>
          <w:rFonts w:ascii="EC Square Sans Pro" w:hAnsi="EC Square Sans Pro"/>
          <w:color w:val="0E3AF0"/>
          <w:spacing w:val="-10"/>
          <w:lang w:val="nl-NL"/>
        </w:rPr>
        <w:t>-Peer (P2P) energiehandel</w:t>
      </w:r>
      <w:r w:rsidR="003C7B7A" w:rsidRPr="00076AEB">
        <w:rPr>
          <w:rFonts w:ascii="EC Square Sans Pro" w:hAnsi="EC Square Sans Pro"/>
          <w:color w:val="0E3AF0"/>
          <w:lang w:val="nl-NL"/>
        </w:rPr>
        <w:tab/>
      </w:r>
      <w:r w:rsidR="003C7B7A" w:rsidRPr="00076AEB">
        <w:rPr>
          <w:rFonts w:ascii="EC Square Sans Pro" w:hAnsi="EC Square Sans Pro"/>
          <w:color w:val="0E3AF0"/>
          <w:spacing w:val="-5"/>
          <w:lang w:val="nl-NL"/>
        </w:rPr>
        <w:t>13</w:t>
      </w:r>
      <w:r>
        <w:rPr>
          <w:rFonts w:ascii="EC Square Sans Pro" w:hAnsi="EC Square Sans Pro"/>
          <w:color w:val="0E3AF0"/>
          <w:spacing w:val="-5"/>
          <w:lang w:val="nl-NL"/>
        </w:rPr>
        <w:fldChar w:fldCharType="end"/>
      </w:r>
    </w:p>
    <w:p w14:paraId="4124EB0D" w14:textId="77777777" w:rsidR="00B92D7E" w:rsidRPr="00076AEB" w:rsidRDefault="00000000">
      <w:pPr>
        <w:pStyle w:val="Heading4"/>
        <w:tabs>
          <w:tab w:val="right" w:pos="5773"/>
        </w:tabs>
        <w:spacing w:before="5"/>
        <w:ind w:left="1530"/>
        <w:rPr>
          <w:rFonts w:ascii="EC Square Sans Pro" w:hAnsi="EC Square Sans Pro"/>
          <w:lang w:val="nl-NL"/>
        </w:rPr>
      </w:pPr>
      <w:r>
        <w:fldChar w:fldCharType="begin"/>
      </w:r>
      <w:r w:rsidRPr="00661F13">
        <w:rPr>
          <w:lang w:val="nl-NL"/>
        </w:rPr>
        <w:instrText>HYPERLINK \l "_bookmark8"</w:instrText>
      </w:r>
      <w:r>
        <w:fldChar w:fldCharType="separate"/>
      </w:r>
      <w:r w:rsidR="003C7B7A" w:rsidRPr="00076AEB">
        <w:rPr>
          <w:rFonts w:ascii="EC Square Sans Pro" w:hAnsi="EC Square Sans Pro"/>
          <w:w w:val="80"/>
          <w:lang w:val="nl-NL"/>
        </w:rPr>
        <w:t xml:space="preserve">Praktische </w:t>
      </w:r>
      <w:r w:rsidR="003C7B7A" w:rsidRPr="00076AEB">
        <w:rPr>
          <w:rFonts w:ascii="EC Square Sans Pro" w:hAnsi="EC Square Sans Pro"/>
          <w:spacing w:val="-2"/>
          <w:lang w:val="nl-NL"/>
        </w:rPr>
        <w:t>gids</w:t>
      </w:r>
      <w:r w:rsidR="003C7B7A" w:rsidRPr="00076AEB">
        <w:rPr>
          <w:rFonts w:ascii="EC Square Sans Pro" w:hAnsi="EC Square Sans Pro"/>
          <w:lang w:val="nl-NL"/>
        </w:rPr>
        <w:tab/>
      </w:r>
      <w:r w:rsidR="003C7B7A" w:rsidRPr="00076AEB">
        <w:rPr>
          <w:rFonts w:ascii="EC Square Sans Pro" w:hAnsi="EC Square Sans Pro"/>
          <w:spacing w:val="-5"/>
          <w:lang w:val="nl-NL"/>
        </w:rPr>
        <w:t>13</w:t>
      </w:r>
      <w:r>
        <w:rPr>
          <w:rFonts w:ascii="EC Square Sans Pro" w:hAnsi="EC Square Sans Pro"/>
          <w:spacing w:val="-5"/>
          <w:lang w:val="nl-NL"/>
        </w:rPr>
        <w:fldChar w:fldCharType="end"/>
      </w:r>
    </w:p>
    <w:p w14:paraId="4124EB0E" w14:textId="77777777" w:rsidR="00B92D7E" w:rsidRPr="00076AEB" w:rsidRDefault="00000000">
      <w:pPr>
        <w:pStyle w:val="Heading4"/>
        <w:tabs>
          <w:tab w:val="right" w:pos="5773"/>
        </w:tabs>
        <w:spacing w:before="4"/>
        <w:ind w:left="1530"/>
        <w:rPr>
          <w:rFonts w:ascii="EC Square Sans Pro" w:hAnsi="EC Square Sans Pro"/>
          <w:lang w:val="nl-NL"/>
        </w:rPr>
      </w:pPr>
      <w:r>
        <w:fldChar w:fldCharType="begin"/>
      </w:r>
      <w:r w:rsidRPr="00661F13">
        <w:rPr>
          <w:lang w:val="nl-NL"/>
        </w:rPr>
        <w:instrText>HYPERLINK \l "_bookmark8"</w:instrText>
      </w:r>
      <w:r>
        <w:fldChar w:fldCharType="separate"/>
      </w:r>
      <w:r w:rsidR="003C7B7A" w:rsidRPr="00076AEB">
        <w:rPr>
          <w:rFonts w:ascii="EC Square Sans Pro" w:hAnsi="EC Square Sans Pro"/>
          <w:spacing w:val="-2"/>
          <w:w w:val="85"/>
          <w:lang w:val="nl-NL"/>
        </w:rPr>
        <w:t>Voordelen voor u als lid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13</w:t>
      </w:r>
      <w:r>
        <w:rPr>
          <w:rFonts w:ascii="EC Square Sans Pro" w:hAnsi="EC Square Sans Pro"/>
          <w:spacing w:val="-5"/>
          <w:lang w:val="nl-NL"/>
        </w:rPr>
        <w:fldChar w:fldCharType="end"/>
      </w:r>
    </w:p>
    <w:p w14:paraId="4124EB0F" w14:textId="77777777" w:rsidR="00B92D7E" w:rsidRPr="00076AEB" w:rsidRDefault="00000000">
      <w:pPr>
        <w:pStyle w:val="Heading4"/>
        <w:tabs>
          <w:tab w:val="right" w:pos="5773"/>
        </w:tabs>
        <w:spacing w:before="5"/>
        <w:ind w:left="1530"/>
        <w:rPr>
          <w:rFonts w:ascii="EC Square Sans Pro" w:hAnsi="EC Square Sans Pro"/>
          <w:lang w:val="nl-NL"/>
        </w:rPr>
      </w:pPr>
      <w:r>
        <w:fldChar w:fldCharType="begin"/>
      </w:r>
      <w:r w:rsidRPr="00661F13">
        <w:rPr>
          <w:lang w:val="nl-NL"/>
        </w:rPr>
        <w:instrText>HYPERLINK \l "_bookmark9"</w:instrText>
      </w:r>
      <w:r>
        <w:fldChar w:fldCharType="separate"/>
      </w:r>
      <w:r w:rsidR="003C7B7A" w:rsidRPr="00076AEB">
        <w:rPr>
          <w:rFonts w:ascii="EC Square Sans Pro" w:hAnsi="EC Square Sans Pro"/>
          <w:spacing w:val="-2"/>
          <w:w w:val="85"/>
          <w:lang w:val="nl-NL"/>
        </w:rPr>
        <w:t>Belangrijke overwegingen voor leden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14</w:t>
      </w:r>
      <w:r>
        <w:rPr>
          <w:rFonts w:ascii="EC Square Sans Pro" w:hAnsi="EC Square Sans Pro"/>
          <w:spacing w:val="-5"/>
          <w:lang w:val="nl-NL"/>
        </w:rPr>
        <w:fldChar w:fldCharType="end"/>
      </w:r>
    </w:p>
    <w:p w14:paraId="4124EB10" w14:textId="77777777" w:rsidR="00B92D7E" w:rsidRPr="00076AEB" w:rsidRDefault="00000000">
      <w:pPr>
        <w:pStyle w:val="Heading4"/>
        <w:tabs>
          <w:tab w:val="right" w:pos="5773"/>
        </w:tabs>
        <w:spacing w:before="5"/>
        <w:ind w:left="1530"/>
        <w:rPr>
          <w:rFonts w:ascii="EC Square Sans Pro" w:hAnsi="EC Square Sans Pro"/>
        </w:rPr>
      </w:pPr>
      <w:hyperlink w:anchor="_bookmark9"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5"/>
          </w:rPr>
          <w:t>14</w:t>
        </w:r>
      </w:hyperlink>
    </w:p>
    <w:p w14:paraId="4124EB11" w14:textId="77777777" w:rsidR="00B92D7E" w:rsidRPr="00076AEB" w:rsidRDefault="00000000">
      <w:pPr>
        <w:pStyle w:val="Heading4"/>
        <w:numPr>
          <w:ilvl w:val="0"/>
          <w:numId w:val="8"/>
        </w:numPr>
        <w:tabs>
          <w:tab w:val="left" w:pos="1468"/>
          <w:tab w:val="right" w:pos="5773"/>
        </w:tabs>
        <w:spacing w:before="117"/>
        <w:ind w:left="1468" w:hanging="221"/>
        <w:jc w:val="left"/>
        <w:rPr>
          <w:rFonts w:ascii="EC Square Sans Pro" w:hAnsi="EC Square Sans Pro"/>
        </w:rPr>
      </w:pPr>
      <w:hyperlink w:anchor="_bookmark10" w:history="1">
        <w:proofErr w:type="spellStart"/>
        <w:r w:rsidR="003C7B7A" w:rsidRPr="00076AEB">
          <w:rPr>
            <w:rFonts w:ascii="EC Square Sans Pro" w:hAnsi="EC Square Sans Pro"/>
            <w:color w:val="0E3AF0"/>
            <w:spacing w:val="-8"/>
          </w:rPr>
          <w:t>Lokale</w:t>
        </w:r>
        <w:proofErr w:type="spellEnd"/>
        <w:r w:rsidR="003C7B7A" w:rsidRPr="00076AEB">
          <w:rPr>
            <w:rFonts w:ascii="EC Square Sans Pro" w:hAnsi="EC Square Sans Pro"/>
            <w:color w:val="0E3AF0"/>
            <w:spacing w:val="-8"/>
          </w:rPr>
          <w:t xml:space="preserve"> </w:t>
        </w:r>
        <w:proofErr w:type="spellStart"/>
        <w:r w:rsidR="003C7B7A" w:rsidRPr="00076AEB">
          <w:rPr>
            <w:rFonts w:ascii="EC Square Sans Pro" w:hAnsi="EC Square Sans Pro"/>
            <w:color w:val="0E3AF0"/>
            <w:spacing w:val="-8"/>
          </w:rPr>
          <w:t>energiemarkten</w:t>
        </w:r>
        <w:proofErr w:type="spellEnd"/>
        <w:r w:rsidR="003C7B7A" w:rsidRPr="00076AEB">
          <w:rPr>
            <w:rFonts w:ascii="EC Square Sans Pro" w:hAnsi="EC Square Sans Pro"/>
            <w:color w:val="0E3AF0"/>
          </w:rPr>
          <w:tab/>
        </w:r>
        <w:r w:rsidR="003C7B7A" w:rsidRPr="00076AEB">
          <w:rPr>
            <w:rFonts w:ascii="EC Square Sans Pro" w:hAnsi="EC Square Sans Pro"/>
            <w:color w:val="0E3AF0"/>
            <w:spacing w:val="-5"/>
          </w:rPr>
          <w:t>15</w:t>
        </w:r>
      </w:hyperlink>
    </w:p>
    <w:p w14:paraId="4124EB12" w14:textId="77777777" w:rsidR="00B92D7E" w:rsidRPr="00076AEB" w:rsidRDefault="00000000">
      <w:pPr>
        <w:pStyle w:val="Heading4"/>
        <w:tabs>
          <w:tab w:val="right" w:pos="5773"/>
        </w:tabs>
        <w:spacing w:before="5"/>
        <w:ind w:left="1530"/>
        <w:rPr>
          <w:rFonts w:ascii="EC Square Sans Pro" w:hAnsi="EC Square Sans Pro"/>
        </w:rPr>
      </w:pPr>
      <w:hyperlink w:anchor="_bookmark10" w:history="1">
        <w:proofErr w:type="spellStart"/>
        <w:r w:rsidR="003C7B7A" w:rsidRPr="00076AEB">
          <w:rPr>
            <w:rFonts w:ascii="EC Square Sans Pro" w:hAnsi="EC Square Sans Pro"/>
            <w:w w:val="80"/>
          </w:rPr>
          <w:t>Praktische</w:t>
        </w:r>
        <w:proofErr w:type="spellEnd"/>
        <w:r w:rsidR="003C7B7A" w:rsidRPr="00076AEB">
          <w:rPr>
            <w:rFonts w:ascii="EC Square Sans Pro" w:hAnsi="EC Square Sans Pro"/>
            <w:w w:val="80"/>
          </w:rPr>
          <w:t xml:space="preserve"> </w:t>
        </w:r>
        <w:r w:rsidR="003C7B7A" w:rsidRPr="00076AEB">
          <w:rPr>
            <w:rFonts w:ascii="EC Square Sans Pro" w:hAnsi="EC Square Sans Pro"/>
            <w:spacing w:val="-2"/>
          </w:rPr>
          <w:t>gids</w:t>
        </w:r>
        <w:r w:rsidR="003C7B7A" w:rsidRPr="00076AEB">
          <w:rPr>
            <w:rFonts w:ascii="EC Square Sans Pro" w:hAnsi="EC Square Sans Pro"/>
          </w:rPr>
          <w:tab/>
        </w:r>
        <w:r w:rsidR="003C7B7A" w:rsidRPr="00076AEB">
          <w:rPr>
            <w:rFonts w:ascii="EC Square Sans Pro" w:hAnsi="EC Square Sans Pro"/>
            <w:spacing w:val="-5"/>
          </w:rPr>
          <w:t>15</w:t>
        </w:r>
      </w:hyperlink>
    </w:p>
    <w:p w14:paraId="4124EB13" w14:textId="77777777" w:rsidR="00B92D7E" w:rsidRPr="00076AEB" w:rsidRDefault="00000000">
      <w:pPr>
        <w:pStyle w:val="Heading4"/>
        <w:tabs>
          <w:tab w:val="right" w:pos="5773"/>
        </w:tabs>
        <w:spacing w:before="5"/>
        <w:ind w:left="1530"/>
        <w:rPr>
          <w:rFonts w:ascii="EC Square Sans Pro" w:hAnsi="EC Square Sans Pro"/>
          <w:lang w:val="nl-NL"/>
        </w:rPr>
      </w:pPr>
      <w:r>
        <w:fldChar w:fldCharType="begin"/>
      </w:r>
      <w:r w:rsidRPr="00661F13">
        <w:rPr>
          <w:lang w:val="nl-NL"/>
        </w:rPr>
        <w:instrText>HYPERLINK \l "_bookmark10"</w:instrText>
      </w:r>
      <w:r>
        <w:fldChar w:fldCharType="separate"/>
      </w:r>
      <w:r w:rsidR="003C7B7A" w:rsidRPr="00076AEB">
        <w:rPr>
          <w:rFonts w:ascii="EC Square Sans Pro" w:hAnsi="EC Square Sans Pro"/>
          <w:spacing w:val="-2"/>
          <w:w w:val="85"/>
          <w:lang w:val="nl-NL"/>
        </w:rPr>
        <w:t>Voordelen voor leden van de energiegemeenschap</w:t>
      </w:r>
      <w:r w:rsidR="003C7B7A" w:rsidRPr="00076AEB">
        <w:rPr>
          <w:rFonts w:ascii="EC Square Sans Pro" w:hAnsi="EC Square Sans Pro"/>
          <w:lang w:val="nl-NL"/>
        </w:rPr>
        <w:tab/>
      </w:r>
      <w:r w:rsidR="003C7B7A" w:rsidRPr="00076AEB">
        <w:rPr>
          <w:rFonts w:ascii="EC Square Sans Pro" w:hAnsi="EC Square Sans Pro"/>
          <w:spacing w:val="-5"/>
          <w:lang w:val="nl-NL"/>
        </w:rPr>
        <w:t>15</w:t>
      </w:r>
      <w:r>
        <w:rPr>
          <w:rFonts w:ascii="EC Square Sans Pro" w:hAnsi="EC Square Sans Pro"/>
          <w:spacing w:val="-5"/>
          <w:lang w:val="nl-NL"/>
        </w:rPr>
        <w:fldChar w:fldCharType="end"/>
      </w:r>
    </w:p>
    <w:p w14:paraId="4124EB14" w14:textId="77777777" w:rsidR="00B92D7E" w:rsidRPr="00076AEB" w:rsidRDefault="00000000">
      <w:pPr>
        <w:pStyle w:val="Heading4"/>
        <w:tabs>
          <w:tab w:val="right" w:pos="5773"/>
        </w:tabs>
        <w:spacing w:before="4"/>
        <w:ind w:left="1530"/>
        <w:rPr>
          <w:rFonts w:ascii="EC Square Sans Pro" w:hAnsi="EC Square Sans Pro"/>
          <w:lang w:val="nl-NL"/>
        </w:rPr>
      </w:pPr>
      <w:r>
        <w:fldChar w:fldCharType="begin"/>
      </w:r>
      <w:r w:rsidRPr="00661F13">
        <w:rPr>
          <w:lang w:val="nl-NL"/>
        </w:rPr>
        <w:instrText>HYPERLINK \l "_bookmark10"</w:instrText>
      </w:r>
      <w:r>
        <w:fldChar w:fldCharType="separate"/>
      </w:r>
      <w:r w:rsidR="003C7B7A" w:rsidRPr="00076AEB">
        <w:rPr>
          <w:rFonts w:ascii="EC Square Sans Pro" w:hAnsi="EC Square Sans Pro"/>
          <w:spacing w:val="-2"/>
          <w:w w:val="85"/>
          <w:lang w:val="nl-NL"/>
        </w:rPr>
        <w:t>Belangrijke overwegingen voor leden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15</w:t>
      </w:r>
      <w:r>
        <w:rPr>
          <w:rFonts w:ascii="EC Square Sans Pro" w:hAnsi="EC Square Sans Pro"/>
          <w:spacing w:val="-5"/>
          <w:lang w:val="nl-NL"/>
        </w:rPr>
        <w:fldChar w:fldCharType="end"/>
      </w:r>
    </w:p>
    <w:p w14:paraId="4124EB15" w14:textId="77777777" w:rsidR="00B92D7E" w:rsidRPr="00076AEB" w:rsidRDefault="00000000">
      <w:pPr>
        <w:pStyle w:val="Heading4"/>
        <w:tabs>
          <w:tab w:val="right" w:pos="5773"/>
        </w:tabs>
        <w:spacing w:before="5"/>
        <w:ind w:left="1530"/>
        <w:rPr>
          <w:rFonts w:ascii="EC Square Sans Pro" w:hAnsi="EC Square Sans Pro"/>
        </w:rPr>
      </w:pPr>
      <w:hyperlink w:anchor="_bookmark11"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5"/>
          </w:rPr>
          <w:t>16</w:t>
        </w:r>
      </w:hyperlink>
    </w:p>
    <w:p w14:paraId="4124EB16" w14:textId="37C73C19" w:rsidR="00B92D7E" w:rsidRPr="00076AEB" w:rsidRDefault="003C7B7A">
      <w:pPr>
        <w:spacing w:before="78"/>
        <w:ind w:right="112"/>
        <w:jc w:val="right"/>
        <w:rPr>
          <w:rFonts w:ascii="EC Square Sans Pro" w:hAnsi="EC Square Sans Pro"/>
          <w:b/>
          <w:sz w:val="20"/>
        </w:rPr>
      </w:pPr>
      <w:r w:rsidRPr="00076AEB">
        <w:rPr>
          <w:rFonts w:ascii="EC Square Sans Pro" w:hAnsi="EC Square Sans Pro"/>
        </w:rPr>
        <w:br w:type="column"/>
      </w:r>
    </w:p>
    <w:p w14:paraId="4124EB17" w14:textId="77777777" w:rsidR="00B92D7E" w:rsidRPr="00076AEB" w:rsidRDefault="00B92D7E">
      <w:pPr>
        <w:pStyle w:val="BodyText"/>
        <w:rPr>
          <w:rFonts w:ascii="EC Square Sans Pro" w:hAnsi="EC Square Sans Pro"/>
          <w:b/>
          <w:sz w:val="18"/>
        </w:rPr>
      </w:pPr>
    </w:p>
    <w:p w14:paraId="4124EB18" w14:textId="77777777" w:rsidR="00B92D7E" w:rsidRPr="00076AEB" w:rsidRDefault="00B92D7E">
      <w:pPr>
        <w:pStyle w:val="BodyText"/>
        <w:rPr>
          <w:rFonts w:ascii="EC Square Sans Pro" w:hAnsi="EC Square Sans Pro"/>
          <w:b/>
          <w:sz w:val="18"/>
        </w:rPr>
      </w:pPr>
    </w:p>
    <w:p w14:paraId="4124EB19" w14:textId="77777777" w:rsidR="00B92D7E" w:rsidRPr="00076AEB" w:rsidRDefault="00B92D7E">
      <w:pPr>
        <w:pStyle w:val="BodyText"/>
        <w:rPr>
          <w:rFonts w:ascii="EC Square Sans Pro" w:hAnsi="EC Square Sans Pro"/>
          <w:b/>
          <w:sz w:val="18"/>
        </w:rPr>
      </w:pPr>
    </w:p>
    <w:p w14:paraId="4124EB1A" w14:textId="77777777" w:rsidR="00B92D7E" w:rsidRPr="00076AEB" w:rsidRDefault="00B92D7E">
      <w:pPr>
        <w:pStyle w:val="BodyText"/>
        <w:rPr>
          <w:rFonts w:ascii="EC Square Sans Pro" w:hAnsi="EC Square Sans Pro"/>
          <w:b/>
          <w:sz w:val="18"/>
        </w:rPr>
      </w:pPr>
    </w:p>
    <w:p w14:paraId="4124EB1B" w14:textId="77777777" w:rsidR="00B92D7E" w:rsidRPr="00076AEB" w:rsidRDefault="00B92D7E">
      <w:pPr>
        <w:pStyle w:val="BodyText"/>
        <w:rPr>
          <w:rFonts w:ascii="EC Square Sans Pro" w:hAnsi="EC Square Sans Pro"/>
          <w:b/>
          <w:sz w:val="18"/>
        </w:rPr>
      </w:pPr>
    </w:p>
    <w:p w14:paraId="4124EB1C" w14:textId="77777777" w:rsidR="00B92D7E" w:rsidRPr="00076AEB" w:rsidRDefault="00B92D7E">
      <w:pPr>
        <w:pStyle w:val="BodyText"/>
        <w:rPr>
          <w:rFonts w:ascii="EC Square Sans Pro" w:hAnsi="EC Square Sans Pro"/>
          <w:b/>
          <w:sz w:val="18"/>
        </w:rPr>
      </w:pPr>
    </w:p>
    <w:p w14:paraId="4124EB1D" w14:textId="77777777" w:rsidR="00B92D7E" w:rsidRPr="00076AEB" w:rsidRDefault="00B92D7E">
      <w:pPr>
        <w:pStyle w:val="BodyText"/>
        <w:rPr>
          <w:rFonts w:ascii="EC Square Sans Pro" w:hAnsi="EC Square Sans Pro"/>
          <w:b/>
          <w:sz w:val="18"/>
        </w:rPr>
      </w:pPr>
    </w:p>
    <w:p w14:paraId="4124EB1E" w14:textId="77777777" w:rsidR="00B92D7E" w:rsidRPr="00076AEB" w:rsidRDefault="00B92D7E">
      <w:pPr>
        <w:pStyle w:val="BodyText"/>
        <w:rPr>
          <w:rFonts w:ascii="EC Square Sans Pro" w:hAnsi="EC Square Sans Pro"/>
          <w:b/>
          <w:sz w:val="18"/>
        </w:rPr>
      </w:pPr>
    </w:p>
    <w:p w14:paraId="4124EB1F" w14:textId="77777777" w:rsidR="00B92D7E" w:rsidRPr="00076AEB" w:rsidRDefault="00B92D7E">
      <w:pPr>
        <w:pStyle w:val="BodyText"/>
        <w:spacing w:before="77"/>
        <w:rPr>
          <w:rFonts w:ascii="EC Square Sans Pro" w:hAnsi="EC Square Sans Pro"/>
          <w:b/>
          <w:sz w:val="18"/>
        </w:rPr>
      </w:pPr>
    </w:p>
    <w:p w14:paraId="4124EB20" w14:textId="77777777" w:rsidR="00B92D7E" w:rsidRPr="00076AEB" w:rsidRDefault="00000000">
      <w:pPr>
        <w:pStyle w:val="Heading4"/>
        <w:numPr>
          <w:ilvl w:val="0"/>
          <w:numId w:val="8"/>
        </w:numPr>
        <w:tabs>
          <w:tab w:val="left" w:pos="498"/>
          <w:tab w:val="left" w:pos="4557"/>
        </w:tabs>
        <w:ind w:left="498" w:hanging="221"/>
        <w:jc w:val="left"/>
        <w:rPr>
          <w:rFonts w:ascii="EC Square Sans Pro" w:hAnsi="EC Square Sans Pro"/>
        </w:rPr>
      </w:pPr>
      <w:hyperlink w:anchor="_bookmark12" w:history="1">
        <w:proofErr w:type="spellStart"/>
        <w:r w:rsidR="003C7B7A" w:rsidRPr="00076AEB">
          <w:rPr>
            <w:rFonts w:ascii="EC Square Sans Pro" w:hAnsi="EC Square Sans Pro"/>
            <w:color w:val="0E3AF0"/>
            <w:spacing w:val="-7"/>
          </w:rPr>
          <w:t>Energ</w:t>
        </w:r>
        <w:r w:rsidR="003C7B7A" w:rsidRPr="00076AEB">
          <w:rPr>
            <w:rFonts w:ascii="EC Square Sans Pro" w:hAnsi="EC Square Sans Pro"/>
            <w:color w:val="0E3AF0"/>
            <w:spacing w:val="-2"/>
          </w:rPr>
          <w:t>ieg</w:t>
        </w:r>
        <w:r w:rsidR="003C7B7A" w:rsidRPr="00076AEB">
          <w:rPr>
            <w:rFonts w:ascii="EC Square Sans Pro" w:hAnsi="EC Square Sans Pro"/>
            <w:color w:val="0E3AF0"/>
            <w:spacing w:val="-7"/>
          </w:rPr>
          <w:t>emeenschappen</w:t>
        </w:r>
        <w:proofErr w:type="spellEnd"/>
        <w:r w:rsidR="003C7B7A" w:rsidRPr="00076AEB">
          <w:rPr>
            <w:rFonts w:ascii="EC Square Sans Pro" w:hAnsi="EC Square Sans Pro"/>
            <w:color w:val="0E3AF0"/>
          </w:rPr>
          <w:tab/>
        </w:r>
        <w:r w:rsidR="003C7B7A" w:rsidRPr="00076AEB">
          <w:rPr>
            <w:rFonts w:ascii="EC Square Sans Pro" w:hAnsi="EC Square Sans Pro"/>
            <w:color w:val="0E3AF0"/>
            <w:spacing w:val="-5"/>
          </w:rPr>
          <w:t>17</w:t>
        </w:r>
      </w:hyperlink>
    </w:p>
    <w:sdt>
      <w:sdtPr>
        <w:rPr>
          <w:rFonts w:ascii="EC Square Sans Pro" w:hAnsi="EC Square Sans Pro"/>
        </w:rPr>
        <w:id w:val="-1447998301"/>
        <w:docPartObj>
          <w:docPartGallery w:val="Table of Contents"/>
          <w:docPartUnique/>
        </w:docPartObj>
      </w:sdtPr>
      <w:sdtContent>
        <w:p w14:paraId="4124EB21" w14:textId="77777777" w:rsidR="00B92D7E" w:rsidRPr="00076AEB" w:rsidRDefault="00000000">
          <w:pPr>
            <w:pStyle w:val="TOC2"/>
            <w:tabs>
              <w:tab w:val="left" w:pos="4572"/>
            </w:tabs>
            <w:spacing w:before="4"/>
            <w:rPr>
              <w:rFonts w:ascii="EC Square Sans Pro" w:hAnsi="EC Square Sans Pro"/>
            </w:rPr>
          </w:pPr>
          <w:hyperlink w:anchor="_bookmark12" w:history="1">
            <w:proofErr w:type="spellStart"/>
            <w:r w:rsidR="003C7B7A" w:rsidRPr="00076AEB">
              <w:rPr>
                <w:rFonts w:ascii="EC Square Sans Pro" w:hAnsi="EC Square Sans Pro"/>
                <w:w w:val="80"/>
              </w:rPr>
              <w:t>Praktische</w:t>
            </w:r>
            <w:proofErr w:type="spellEnd"/>
            <w:r w:rsidR="003C7B7A" w:rsidRPr="00076AEB">
              <w:rPr>
                <w:rFonts w:ascii="EC Square Sans Pro" w:hAnsi="EC Square Sans Pro"/>
                <w:w w:val="80"/>
              </w:rPr>
              <w:t xml:space="preserve"> </w:t>
            </w:r>
            <w:r w:rsidR="003C7B7A" w:rsidRPr="00076AEB">
              <w:rPr>
                <w:rFonts w:ascii="EC Square Sans Pro" w:hAnsi="EC Square Sans Pro"/>
                <w:spacing w:val="-2"/>
              </w:rPr>
              <w:t>gids</w:t>
            </w:r>
            <w:r w:rsidR="003C7B7A" w:rsidRPr="00076AEB">
              <w:rPr>
                <w:rFonts w:ascii="EC Square Sans Pro" w:hAnsi="EC Square Sans Pro"/>
              </w:rPr>
              <w:tab/>
            </w:r>
            <w:r w:rsidR="003C7B7A" w:rsidRPr="00076AEB">
              <w:rPr>
                <w:rFonts w:ascii="EC Square Sans Pro" w:hAnsi="EC Square Sans Pro"/>
                <w:spacing w:val="-5"/>
              </w:rPr>
              <w:t>17</w:t>
            </w:r>
          </w:hyperlink>
        </w:p>
        <w:p w14:paraId="4124EB22" w14:textId="77777777" w:rsidR="00B92D7E" w:rsidRPr="00076AEB" w:rsidRDefault="00000000">
          <w:pPr>
            <w:pStyle w:val="TOC3"/>
            <w:tabs>
              <w:tab w:val="left" w:pos="4572"/>
            </w:tabs>
            <w:rPr>
              <w:rFonts w:ascii="EC Square Sans Pro" w:hAnsi="EC Square Sans Pro"/>
              <w:lang w:val="nl-NL"/>
            </w:rPr>
          </w:pPr>
          <w:r>
            <w:fldChar w:fldCharType="begin"/>
          </w:r>
          <w:r w:rsidRPr="00661F13">
            <w:rPr>
              <w:lang w:val="nl-NL"/>
            </w:rPr>
            <w:instrText>HYPERLINK \l "_bookmark12"</w:instrText>
          </w:r>
          <w:r>
            <w:fldChar w:fldCharType="separate"/>
          </w:r>
          <w:r w:rsidR="003C7B7A" w:rsidRPr="00076AEB">
            <w:rPr>
              <w:rFonts w:ascii="EC Square Sans Pro" w:hAnsi="EC Square Sans Pro"/>
              <w:spacing w:val="-2"/>
              <w:w w:val="85"/>
              <w:lang w:val="nl-NL"/>
            </w:rPr>
            <w:t>Voordelen voor u als lid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17</w:t>
          </w:r>
          <w:r>
            <w:rPr>
              <w:rFonts w:ascii="EC Square Sans Pro" w:hAnsi="EC Square Sans Pro"/>
              <w:spacing w:val="-5"/>
              <w:lang w:val="nl-NL"/>
            </w:rPr>
            <w:fldChar w:fldCharType="end"/>
          </w:r>
        </w:p>
        <w:p w14:paraId="4124EB23" w14:textId="77777777" w:rsidR="00B92D7E" w:rsidRPr="00076AEB" w:rsidRDefault="00000000">
          <w:pPr>
            <w:pStyle w:val="TOC3"/>
            <w:tabs>
              <w:tab w:val="left" w:pos="4572"/>
            </w:tabs>
            <w:spacing w:before="4"/>
            <w:rPr>
              <w:rFonts w:ascii="EC Square Sans Pro" w:hAnsi="EC Square Sans Pro"/>
              <w:lang w:val="nl-NL"/>
            </w:rPr>
          </w:pPr>
          <w:r>
            <w:fldChar w:fldCharType="begin"/>
          </w:r>
          <w:r w:rsidRPr="00661F13">
            <w:rPr>
              <w:lang w:val="nl-NL"/>
            </w:rPr>
            <w:instrText>HYPERLINK \l "_bookmark13"</w:instrText>
          </w:r>
          <w:r>
            <w:fldChar w:fldCharType="separate"/>
          </w:r>
          <w:r w:rsidR="003C7B7A" w:rsidRPr="00076AEB">
            <w:rPr>
              <w:rFonts w:ascii="EC Square Sans Pro" w:hAnsi="EC Square Sans Pro"/>
              <w:spacing w:val="-2"/>
              <w:w w:val="85"/>
              <w:lang w:val="nl-NL"/>
            </w:rPr>
            <w:t>Belangrijke overwegingen voor leden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18</w:t>
          </w:r>
          <w:r>
            <w:rPr>
              <w:rFonts w:ascii="EC Square Sans Pro" w:hAnsi="EC Square Sans Pro"/>
              <w:spacing w:val="-5"/>
              <w:lang w:val="nl-NL"/>
            </w:rPr>
            <w:fldChar w:fldCharType="end"/>
          </w:r>
        </w:p>
        <w:p w14:paraId="4124EB24" w14:textId="77777777" w:rsidR="00B92D7E" w:rsidRPr="00076AEB" w:rsidRDefault="00000000">
          <w:pPr>
            <w:pStyle w:val="TOC1"/>
            <w:numPr>
              <w:ilvl w:val="0"/>
              <w:numId w:val="8"/>
            </w:numPr>
            <w:tabs>
              <w:tab w:val="left" w:pos="498"/>
              <w:tab w:val="left" w:pos="4557"/>
            </w:tabs>
            <w:ind w:left="498" w:hanging="221"/>
            <w:jc w:val="left"/>
            <w:rPr>
              <w:rFonts w:ascii="EC Square Sans Pro" w:hAnsi="EC Square Sans Pro"/>
            </w:rPr>
          </w:pPr>
          <w:hyperlink w:anchor="_bookmark14" w:history="1">
            <w:r w:rsidR="003C7B7A" w:rsidRPr="00076AEB">
              <w:rPr>
                <w:rFonts w:ascii="EC Square Sans Pro" w:hAnsi="EC Square Sans Pro"/>
                <w:color w:val="0E3AF0"/>
                <w:spacing w:val="-2"/>
              </w:rPr>
              <w:t>Microgrids</w:t>
            </w:r>
            <w:r w:rsidR="003C7B7A" w:rsidRPr="00076AEB">
              <w:rPr>
                <w:rFonts w:ascii="EC Square Sans Pro" w:hAnsi="EC Square Sans Pro"/>
                <w:color w:val="0E3AF0"/>
              </w:rPr>
              <w:tab/>
            </w:r>
            <w:r w:rsidR="003C7B7A" w:rsidRPr="00076AEB">
              <w:rPr>
                <w:rFonts w:ascii="EC Square Sans Pro" w:hAnsi="EC Square Sans Pro"/>
                <w:color w:val="0E3AF0"/>
                <w:spacing w:val="-5"/>
              </w:rPr>
              <w:t>19</w:t>
            </w:r>
          </w:hyperlink>
        </w:p>
        <w:p w14:paraId="4124EB25" w14:textId="77777777" w:rsidR="00B92D7E" w:rsidRPr="00076AEB" w:rsidRDefault="00000000">
          <w:pPr>
            <w:pStyle w:val="TOC2"/>
            <w:tabs>
              <w:tab w:val="left" w:pos="4572"/>
            </w:tabs>
            <w:rPr>
              <w:rFonts w:ascii="EC Square Sans Pro" w:hAnsi="EC Square Sans Pro"/>
            </w:rPr>
          </w:pPr>
          <w:hyperlink w:anchor="_bookmark14" w:history="1">
            <w:proofErr w:type="spellStart"/>
            <w:r w:rsidR="003C7B7A" w:rsidRPr="00076AEB">
              <w:rPr>
                <w:rFonts w:ascii="EC Square Sans Pro" w:hAnsi="EC Square Sans Pro"/>
                <w:w w:val="80"/>
              </w:rPr>
              <w:t>Praktische</w:t>
            </w:r>
            <w:proofErr w:type="spellEnd"/>
            <w:r w:rsidR="003C7B7A" w:rsidRPr="00076AEB">
              <w:rPr>
                <w:rFonts w:ascii="EC Square Sans Pro" w:hAnsi="EC Square Sans Pro"/>
                <w:w w:val="80"/>
              </w:rPr>
              <w:t xml:space="preserve"> </w:t>
            </w:r>
            <w:r w:rsidR="003C7B7A" w:rsidRPr="00076AEB">
              <w:rPr>
                <w:rFonts w:ascii="EC Square Sans Pro" w:hAnsi="EC Square Sans Pro"/>
                <w:spacing w:val="-2"/>
              </w:rPr>
              <w:t>gids</w:t>
            </w:r>
            <w:r w:rsidR="003C7B7A" w:rsidRPr="00076AEB">
              <w:rPr>
                <w:rFonts w:ascii="EC Square Sans Pro" w:hAnsi="EC Square Sans Pro"/>
              </w:rPr>
              <w:tab/>
            </w:r>
            <w:r w:rsidR="003C7B7A" w:rsidRPr="00076AEB">
              <w:rPr>
                <w:rFonts w:ascii="EC Square Sans Pro" w:hAnsi="EC Square Sans Pro"/>
                <w:spacing w:val="-5"/>
              </w:rPr>
              <w:t>19</w:t>
            </w:r>
          </w:hyperlink>
        </w:p>
        <w:p w14:paraId="4124EB26" w14:textId="77777777" w:rsidR="00B92D7E" w:rsidRPr="00076AEB" w:rsidRDefault="00000000">
          <w:pPr>
            <w:pStyle w:val="TOC3"/>
            <w:tabs>
              <w:tab w:val="left" w:pos="4572"/>
            </w:tabs>
            <w:spacing w:before="4"/>
            <w:rPr>
              <w:rFonts w:ascii="EC Square Sans Pro" w:hAnsi="EC Square Sans Pro"/>
              <w:lang w:val="nl-NL"/>
            </w:rPr>
          </w:pPr>
          <w:r>
            <w:fldChar w:fldCharType="begin"/>
          </w:r>
          <w:r w:rsidRPr="00661F13">
            <w:rPr>
              <w:lang w:val="nl-NL"/>
            </w:rPr>
            <w:instrText>HYPERLINK \l "_bookmark14"</w:instrText>
          </w:r>
          <w:r>
            <w:fldChar w:fldCharType="separate"/>
          </w:r>
          <w:r w:rsidR="003C7B7A" w:rsidRPr="00076AEB">
            <w:rPr>
              <w:rFonts w:ascii="EC Square Sans Pro" w:hAnsi="EC Square Sans Pro"/>
              <w:spacing w:val="-2"/>
              <w:w w:val="85"/>
              <w:lang w:val="nl-NL"/>
            </w:rPr>
            <w:t>Voordelen voor leden van de energiegemeenschap</w:t>
          </w:r>
          <w:r w:rsidR="003C7B7A" w:rsidRPr="00076AEB">
            <w:rPr>
              <w:rFonts w:ascii="EC Square Sans Pro" w:hAnsi="EC Square Sans Pro"/>
              <w:lang w:val="nl-NL"/>
            </w:rPr>
            <w:tab/>
          </w:r>
          <w:r w:rsidR="003C7B7A" w:rsidRPr="00076AEB">
            <w:rPr>
              <w:rFonts w:ascii="EC Square Sans Pro" w:hAnsi="EC Square Sans Pro"/>
              <w:spacing w:val="-5"/>
              <w:lang w:val="nl-NL"/>
            </w:rPr>
            <w:t>19</w:t>
          </w:r>
          <w:r>
            <w:rPr>
              <w:rFonts w:ascii="EC Square Sans Pro" w:hAnsi="EC Square Sans Pro"/>
              <w:spacing w:val="-5"/>
              <w:lang w:val="nl-NL"/>
            </w:rPr>
            <w:fldChar w:fldCharType="end"/>
          </w:r>
        </w:p>
        <w:p w14:paraId="4124EB27" w14:textId="77777777" w:rsidR="00B92D7E" w:rsidRPr="00076AEB" w:rsidRDefault="00000000">
          <w:pPr>
            <w:pStyle w:val="TOC3"/>
            <w:tabs>
              <w:tab w:val="left" w:pos="4572"/>
            </w:tabs>
            <w:rPr>
              <w:rFonts w:ascii="EC Square Sans Pro" w:hAnsi="EC Square Sans Pro"/>
              <w:lang w:val="nl-NL"/>
            </w:rPr>
          </w:pPr>
          <w:r>
            <w:fldChar w:fldCharType="begin"/>
          </w:r>
          <w:r w:rsidRPr="00661F13">
            <w:rPr>
              <w:lang w:val="nl-NL"/>
            </w:rPr>
            <w:instrText>HYPERLINK \l "_bookmark14"</w:instrText>
          </w:r>
          <w:r>
            <w:fldChar w:fldCharType="separate"/>
          </w:r>
          <w:r w:rsidR="003C7B7A" w:rsidRPr="00076AEB">
            <w:rPr>
              <w:rFonts w:ascii="EC Square Sans Pro" w:hAnsi="EC Square Sans Pro"/>
              <w:spacing w:val="-2"/>
              <w:w w:val="85"/>
              <w:lang w:val="nl-NL"/>
            </w:rPr>
            <w:t>Belangrijke overwegingen voor leden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19</w:t>
          </w:r>
          <w:r>
            <w:rPr>
              <w:rFonts w:ascii="EC Square Sans Pro" w:hAnsi="EC Square Sans Pro"/>
              <w:spacing w:val="-5"/>
              <w:lang w:val="nl-NL"/>
            </w:rPr>
            <w:fldChar w:fldCharType="end"/>
          </w:r>
        </w:p>
        <w:p w14:paraId="4124EB28" w14:textId="77777777" w:rsidR="00B92D7E" w:rsidRPr="00076AEB" w:rsidRDefault="00000000">
          <w:pPr>
            <w:pStyle w:val="TOC3"/>
            <w:tabs>
              <w:tab w:val="left" w:pos="4572"/>
            </w:tabs>
            <w:rPr>
              <w:rFonts w:ascii="EC Square Sans Pro" w:hAnsi="EC Square Sans Pro"/>
            </w:rPr>
          </w:pPr>
          <w:hyperlink w:anchor="_bookmark15"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5"/>
              </w:rPr>
              <w:t>20</w:t>
            </w:r>
          </w:hyperlink>
        </w:p>
        <w:p w14:paraId="4124EB29" w14:textId="77777777" w:rsidR="00B92D7E" w:rsidRPr="00076AEB" w:rsidRDefault="00000000">
          <w:pPr>
            <w:pStyle w:val="TOC1"/>
            <w:numPr>
              <w:ilvl w:val="0"/>
              <w:numId w:val="8"/>
            </w:numPr>
            <w:tabs>
              <w:tab w:val="left" w:pos="498"/>
              <w:tab w:val="left" w:pos="4557"/>
            </w:tabs>
            <w:ind w:left="498" w:hanging="221"/>
            <w:jc w:val="left"/>
            <w:rPr>
              <w:rFonts w:ascii="EC Square Sans Pro" w:hAnsi="EC Square Sans Pro"/>
            </w:rPr>
          </w:pPr>
          <w:hyperlink w:anchor="_bookmark16" w:history="1">
            <w:proofErr w:type="spellStart"/>
            <w:r w:rsidR="003C7B7A" w:rsidRPr="00076AEB">
              <w:rPr>
                <w:rFonts w:ascii="EC Square Sans Pro" w:hAnsi="EC Square Sans Pro"/>
                <w:color w:val="0E3AF0"/>
                <w:spacing w:val="-8"/>
              </w:rPr>
              <w:t>Energieopslag</w:t>
            </w:r>
            <w:proofErr w:type="spellEnd"/>
            <w:r w:rsidR="003C7B7A" w:rsidRPr="00076AEB">
              <w:rPr>
                <w:rFonts w:ascii="EC Square Sans Pro" w:hAnsi="EC Square Sans Pro"/>
                <w:color w:val="0E3AF0"/>
                <w:spacing w:val="-8"/>
              </w:rPr>
              <w:t xml:space="preserve"> in de </w:t>
            </w:r>
            <w:proofErr w:type="spellStart"/>
            <w:r w:rsidR="003C7B7A" w:rsidRPr="00076AEB">
              <w:rPr>
                <w:rFonts w:ascii="EC Square Sans Pro" w:hAnsi="EC Square Sans Pro"/>
                <w:color w:val="0E3AF0"/>
                <w:spacing w:val="-8"/>
              </w:rPr>
              <w:t>gemeenschap</w:t>
            </w:r>
            <w:proofErr w:type="spellEnd"/>
            <w:r w:rsidR="003C7B7A" w:rsidRPr="00076AEB">
              <w:rPr>
                <w:rFonts w:ascii="EC Square Sans Pro" w:hAnsi="EC Square Sans Pro"/>
                <w:color w:val="0E3AF0"/>
              </w:rPr>
              <w:tab/>
            </w:r>
            <w:r w:rsidR="003C7B7A" w:rsidRPr="00076AEB">
              <w:rPr>
                <w:rFonts w:ascii="EC Square Sans Pro" w:hAnsi="EC Square Sans Pro"/>
                <w:color w:val="0E3AF0"/>
                <w:spacing w:val="-5"/>
              </w:rPr>
              <w:t>21</w:t>
            </w:r>
          </w:hyperlink>
        </w:p>
        <w:p w14:paraId="4124EB2A" w14:textId="77777777" w:rsidR="00B92D7E" w:rsidRPr="00076AEB" w:rsidRDefault="00000000">
          <w:pPr>
            <w:pStyle w:val="TOC2"/>
            <w:tabs>
              <w:tab w:val="left" w:pos="4572"/>
            </w:tabs>
            <w:spacing w:before="4"/>
            <w:rPr>
              <w:rFonts w:ascii="EC Square Sans Pro" w:hAnsi="EC Square Sans Pro"/>
            </w:rPr>
          </w:pPr>
          <w:hyperlink w:anchor="_bookmark16" w:history="1">
            <w:proofErr w:type="spellStart"/>
            <w:r w:rsidR="003C7B7A" w:rsidRPr="00076AEB">
              <w:rPr>
                <w:rFonts w:ascii="EC Square Sans Pro" w:hAnsi="EC Square Sans Pro"/>
                <w:w w:val="80"/>
              </w:rPr>
              <w:t>Praktische</w:t>
            </w:r>
            <w:proofErr w:type="spellEnd"/>
            <w:r w:rsidR="003C7B7A" w:rsidRPr="00076AEB">
              <w:rPr>
                <w:rFonts w:ascii="EC Square Sans Pro" w:hAnsi="EC Square Sans Pro"/>
                <w:w w:val="80"/>
              </w:rPr>
              <w:t xml:space="preserve"> </w:t>
            </w:r>
            <w:r w:rsidR="003C7B7A" w:rsidRPr="00076AEB">
              <w:rPr>
                <w:rFonts w:ascii="EC Square Sans Pro" w:hAnsi="EC Square Sans Pro"/>
                <w:spacing w:val="-2"/>
              </w:rPr>
              <w:t>gids</w:t>
            </w:r>
            <w:r w:rsidR="003C7B7A" w:rsidRPr="00076AEB">
              <w:rPr>
                <w:rFonts w:ascii="EC Square Sans Pro" w:hAnsi="EC Square Sans Pro"/>
              </w:rPr>
              <w:tab/>
            </w:r>
            <w:r w:rsidR="003C7B7A" w:rsidRPr="00076AEB">
              <w:rPr>
                <w:rFonts w:ascii="EC Square Sans Pro" w:hAnsi="EC Square Sans Pro"/>
                <w:spacing w:val="-5"/>
              </w:rPr>
              <w:t>21</w:t>
            </w:r>
          </w:hyperlink>
        </w:p>
        <w:p w14:paraId="4124EB2B" w14:textId="77777777" w:rsidR="00B92D7E" w:rsidRPr="00076AEB" w:rsidRDefault="00000000">
          <w:pPr>
            <w:pStyle w:val="TOC3"/>
            <w:tabs>
              <w:tab w:val="left" w:pos="4572"/>
            </w:tabs>
            <w:rPr>
              <w:rFonts w:ascii="EC Square Sans Pro" w:hAnsi="EC Square Sans Pro"/>
              <w:lang w:val="nl-NL"/>
            </w:rPr>
          </w:pPr>
          <w:r>
            <w:fldChar w:fldCharType="begin"/>
          </w:r>
          <w:r w:rsidRPr="00661F13">
            <w:rPr>
              <w:lang w:val="nl-NL"/>
            </w:rPr>
            <w:instrText>HYPERLINK \l "_bookmark16"</w:instrText>
          </w:r>
          <w:r>
            <w:fldChar w:fldCharType="separate"/>
          </w:r>
          <w:r w:rsidR="003C7B7A" w:rsidRPr="00076AEB">
            <w:rPr>
              <w:rFonts w:ascii="EC Square Sans Pro" w:hAnsi="EC Square Sans Pro"/>
              <w:spacing w:val="-2"/>
              <w:w w:val="85"/>
              <w:lang w:val="nl-NL"/>
            </w:rPr>
            <w:t>Voordelen voor leden van de energiegemeenschap</w:t>
          </w:r>
          <w:r w:rsidR="003C7B7A" w:rsidRPr="00076AEB">
            <w:rPr>
              <w:rFonts w:ascii="EC Square Sans Pro" w:hAnsi="EC Square Sans Pro"/>
              <w:lang w:val="nl-NL"/>
            </w:rPr>
            <w:tab/>
          </w:r>
          <w:r w:rsidR="003C7B7A" w:rsidRPr="00076AEB">
            <w:rPr>
              <w:rFonts w:ascii="EC Square Sans Pro" w:hAnsi="EC Square Sans Pro"/>
              <w:spacing w:val="-5"/>
              <w:lang w:val="nl-NL"/>
            </w:rPr>
            <w:t>21</w:t>
          </w:r>
          <w:r>
            <w:rPr>
              <w:rFonts w:ascii="EC Square Sans Pro" w:hAnsi="EC Square Sans Pro"/>
              <w:spacing w:val="-5"/>
              <w:lang w:val="nl-NL"/>
            </w:rPr>
            <w:fldChar w:fldCharType="end"/>
          </w:r>
        </w:p>
        <w:p w14:paraId="4124EB2C" w14:textId="77777777" w:rsidR="00B92D7E" w:rsidRPr="00076AEB" w:rsidRDefault="00000000">
          <w:pPr>
            <w:pStyle w:val="TOC3"/>
            <w:tabs>
              <w:tab w:val="left" w:pos="4572"/>
            </w:tabs>
            <w:spacing w:before="4"/>
            <w:rPr>
              <w:rFonts w:ascii="EC Square Sans Pro" w:hAnsi="EC Square Sans Pro"/>
              <w:lang w:val="nl-NL"/>
            </w:rPr>
          </w:pPr>
          <w:r>
            <w:fldChar w:fldCharType="begin"/>
          </w:r>
          <w:r w:rsidRPr="00661F13">
            <w:rPr>
              <w:lang w:val="nl-NL"/>
            </w:rPr>
            <w:instrText>HYPERLINK \l "_bookmark16"</w:instrText>
          </w:r>
          <w:r>
            <w:fldChar w:fldCharType="separate"/>
          </w:r>
          <w:r w:rsidR="003C7B7A" w:rsidRPr="00076AEB">
            <w:rPr>
              <w:rFonts w:ascii="EC Square Sans Pro" w:hAnsi="EC Square Sans Pro"/>
              <w:spacing w:val="-2"/>
              <w:w w:val="85"/>
              <w:lang w:val="nl-NL"/>
            </w:rPr>
            <w:t>Belangrijke overwegingen voor leden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21</w:t>
          </w:r>
          <w:r>
            <w:rPr>
              <w:rFonts w:ascii="EC Square Sans Pro" w:hAnsi="EC Square Sans Pro"/>
              <w:spacing w:val="-5"/>
              <w:lang w:val="nl-NL"/>
            </w:rPr>
            <w:fldChar w:fldCharType="end"/>
          </w:r>
        </w:p>
        <w:p w14:paraId="4124EB2D" w14:textId="77777777" w:rsidR="00B92D7E" w:rsidRPr="00076AEB" w:rsidRDefault="00000000">
          <w:pPr>
            <w:pStyle w:val="TOC3"/>
            <w:tabs>
              <w:tab w:val="left" w:pos="4572"/>
            </w:tabs>
            <w:rPr>
              <w:rFonts w:ascii="EC Square Sans Pro" w:hAnsi="EC Square Sans Pro"/>
            </w:rPr>
          </w:pPr>
          <w:hyperlink w:anchor="_bookmark17"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5"/>
              </w:rPr>
              <w:t>22</w:t>
            </w:r>
          </w:hyperlink>
        </w:p>
        <w:p w14:paraId="4124EB2E" w14:textId="77777777" w:rsidR="00B92D7E" w:rsidRPr="00076AEB" w:rsidRDefault="00000000">
          <w:pPr>
            <w:pStyle w:val="TOC1"/>
            <w:numPr>
              <w:ilvl w:val="0"/>
              <w:numId w:val="8"/>
            </w:numPr>
            <w:tabs>
              <w:tab w:val="left" w:pos="498"/>
              <w:tab w:val="left" w:pos="4557"/>
            </w:tabs>
            <w:ind w:left="498" w:hanging="221"/>
            <w:jc w:val="left"/>
            <w:rPr>
              <w:rFonts w:ascii="EC Square Sans Pro" w:hAnsi="EC Square Sans Pro"/>
            </w:rPr>
          </w:pPr>
          <w:hyperlink w:anchor="_bookmark18" w:history="1">
            <w:proofErr w:type="spellStart"/>
            <w:r w:rsidR="003C7B7A" w:rsidRPr="00076AEB">
              <w:rPr>
                <w:rFonts w:ascii="EC Square Sans Pro" w:hAnsi="EC Square Sans Pro"/>
                <w:color w:val="0E3AF0"/>
                <w:spacing w:val="-2"/>
                <w:w w:val="90"/>
              </w:rPr>
              <w:t>Ener</w:t>
            </w:r>
            <w:r w:rsidR="003C7B7A" w:rsidRPr="00076AEB">
              <w:rPr>
                <w:rFonts w:ascii="EC Square Sans Pro" w:hAnsi="EC Square Sans Pro"/>
                <w:color w:val="0E3AF0"/>
                <w:w w:val="90"/>
              </w:rPr>
              <w:t>gie-efficiëntiemaatregelen</w:t>
            </w:r>
            <w:proofErr w:type="spellEnd"/>
            <w:r w:rsidR="003C7B7A" w:rsidRPr="00076AEB">
              <w:rPr>
                <w:rFonts w:ascii="EC Square Sans Pro" w:hAnsi="EC Square Sans Pro"/>
                <w:color w:val="0E3AF0"/>
              </w:rPr>
              <w:tab/>
            </w:r>
            <w:r w:rsidR="003C7B7A" w:rsidRPr="00076AEB">
              <w:rPr>
                <w:rFonts w:ascii="EC Square Sans Pro" w:hAnsi="EC Square Sans Pro"/>
                <w:color w:val="0E3AF0"/>
                <w:spacing w:val="-5"/>
              </w:rPr>
              <w:t>23</w:t>
            </w:r>
          </w:hyperlink>
        </w:p>
        <w:p w14:paraId="4124EB2F" w14:textId="77777777" w:rsidR="00B92D7E" w:rsidRPr="00076AEB" w:rsidRDefault="00000000">
          <w:pPr>
            <w:pStyle w:val="TOC2"/>
            <w:tabs>
              <w:tab w:val="left" w:pos="4572"/>
            </w:tabs>
            <w:spacing w:before="4"/>
            <w:rPr>
              <w:rFonts w:ascii="EC Square Sans Pro" w:hAnsi="EC Square Sans Pro"/>
            </w:rPr>
          </w:pPr>
          <w:hyperlink w:anchor="_bookmark18" w:history="1">
            <w:proofErr w:type="spellStart"/>
            <w:r w:rsidR="003C7B7A" w:rsidRPr="00076AEB">
              <w:rPr>
                <w:rFonts w:ascii="EC Square Sans Pro" w:hAnsi="EC Square Sans Pro"/>
                <w:w w:val="80"/>
              </w:rPr>
              <w:t>Praktische</w:t>
            </w:r>
            <w:proofErr w:type="spellEnd"/>
            <w:r w:rsidR="003C7B7A" w:rsidRPr="00076AEB">
              <w:rPr>
                <w:rFonts w:ascii="EC Square Sans Pro" w:hAnsi="EC Square Sans Pro"/>
                <w:w w:val="80"/>
              </w:rPr>
              <w:t xml:space="preserve"> </w:t>
            </w:r>
            <w:r w:rsidR="003C7B7A" w:rsidRPr="00076AEB">
              <w:rPr>
                <w:rFonts w:ascii="EC Square Sans Pro" w:hAnsi="EC Square Sans Pro"/>
                <w:spacing w:val="-2"/>
              </w:rPr>
              <w:t>gids</w:t>
            </w:r>
            <w:r w:rsidR="003C7B7A" w:rsidRPr="00076AEB">
              <w:rPr>
                <w:rFonts w:ascii="EC Square Sans Pro" w:hAnsi="EC Square Sans Pro"/>
              </w:rPr>
              <w:tab/>
            </w:r>
            <w:r w:rsidR="003C7B7A" w:rsidRPr="00076AEB">
              <w:rPr>
                <w:rFonts w:ascii="EC Square Sans Pro" w:hAnsi="EC Square Sans Pro"/>
                <w:spacing w:val="-5"/>
              </w:rPr>
              <w:t>23</w:t>
            </w:r>
          </w:hyperlink>
        </w:p>
        <w:p w14:paraId="4124EB30" w14:textId="77777777" w:rsidR="00B92D7E" w:rsidRPr="00076AEB" w:rsidRDefault="00000000">
          <w:pPr>
            <w:pStyle w:val="TOC3"/>
            <w:tabs>
              <w:tab w:val="left" w:pos="4572"/>
            </w:tabs>
            <w:rPr>
              <w:rFonts w:ascii="EC Square Sans Pro" w:hAnsi="EC Square Sans Pro"/>
              <w:lang w:val="nl-NL"/>
            </w:rPr>
          </w:pPr>
          <w:r>
            <w:fldChar w:fldCharType="begin"/>
          </w:r>
          <w:r w:rsidRPr="00661F13">
            <w:rPr>
              <w:lang w:val="nl-NL"/>
            </w:rPr>
            <w:instrText>HYPERLINK \l "_bookmark18"</w:instrText>
          </w:r>
          <w:r>
            <w:fldChar w:fldCharType="separate"/>
          </w:r>
          <w:r w:rsidR="003C7B7A" w:rsidRPr="00076AEB">
            <w:rPr>
              <w:rFonts w:ascii="EC Square Sans Pro" w:hAnsi="EC Square Sans Pro"/>
              <w:spacing w:val="-2"/>
              <w:w w:val="85"/>
              <w:lang w:val="nl-NL"/>
            </w:rPr>
            <w:t>Voordelen voor leden van de energiegemeenschap</w:t>
          </w:r>
          <w:r w:rsidR="003C7B7A" w:rsidRPr="00076AEB">
            <w:rPr>
              <w:rFonts w:ascii="EC Square Sans Pro" w:hAnsi="EC Square Sans Pro"/>
              <w:lang w:val="nl-NL"/>
            </w:rPr>
            <w:tab/>
          </w:r>
          <w:r w:rsidR="003C7B7A" w:rsidRPr="00076AEB">
            <w:rPr>
              <w:rFonts w:ascii="EC Square Sans Pro" w:hAnsi="EC Square Sans Pro"/>
              <w:spacing w:val="-5"/>
              <w:lang w:val="nl-NL"/>
            </w:rPr>
            <w:t>23</w:t>
          </w:r>
          <w:r>
            <w:rPr>
              <w:rFonts w:ascii="EC Square Sans Pro" w:hAnsi="EC Square Sans Pro"/>
              <w:spacing w:val="-5"/>
              <w:lang w:val="nl-NL"/>
            </w:rPr>
            <w:fldChar w:fldCharType="end"/>
          </w:r>
        </w:p>
        <w:p w14:paraId="4124EB31" w14:textId="77777777" w:rsidR="00B92D7E" w:rsidRPr="00076AEB" w:rsidRDefault="00000000">
          <w:pPr>
            <w:pStyle w:val="TOC3"/>
            <w:tabs>
              <w:tab w:val="left" w:pos="4572"/>
            </w:tabs>
            <w:spacing w:before="4"/>
            <w:rPr>
              <w:rFonts w:ascii="EC Square Sans Pro" w:hAnsi="EC Square Sans Pro"/>
              <w:lang w:val="nl-NL"/>
            </w:rPr>
          </w:pPr>
          <w:r>
            <w:fldChar w:fldCharType="begin"/>
          </w:r>
          <w:r w:rsidRPr="00661F13">
            <w:rPr>
              <w:lang w:val="nl-NL"/>
            </w:rPr>
            <w:instrText>HYPERLINK \l "_bookmark18"</w:instrText>
          </w:r>
          <w:r>
            <w:fldChar w:fldCharType="separate"/>
          </w:r>
          <w:r w:rsidR="003C7B7A" w:rsidRPr="00076AEB">
            <w:rPr>
              <w:rFonts w:ascii="EC Square Sans Pro" w:hAnsi="EC Square Sans Pro"/>
              <w:spacing w:val="-2"/>
              <w:w w:val="85"/>
              <w:lang w:val="nl-NL"/>
            </w:rPr>
            <w:t>Belangrijkste acties voor leden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23</w:t>
          </w:r>
          <w:r>
            <w:rPr>
              <w:rFonts w:ascii="EC Square Sans Pro" w:hAnsi="EC Square Sans Pro"/>
              <w:spacing w:val="-5"/>
              <w:lang w:val="nl-NL"/>
            </w:rPr>
            <w:fldChar w:fldCharType="end"/>
          </w:r>
        </w:p>
        <w:p w14:paraId="4124EB32" w14:textId="77777777" w:rsidR="00B92D7E" w:rsidRPr="00076AEB" w:rsidRDefault="00000000">
          <w:pPr>
            <w:pStyle w:val="TOC3"/>
            <w:tabs>
              <w:tab w:val="left" w:pos="4572"/>
            </w:tabs>
            <w:rPr>
              <w:rFonts w:ascii="EC Square Sans Pro" w:hAnsi="EC Square Sans Pro"/>
            </w:rPr>
          </w:pPr>
          <w:hyperlink w:anchor="_bookmark19" w:history="1">
            <w:proofErr w:type="spellStart"/>
            <w:r w:rsidR="003C7B7A" w:rsidRPr="00076AEB">
              <w:rPr>
                <w:rFonts w:ascii="EC Square Sans Pro" w:hAnsi="EC Square Sans Pro"/>
                <w:spacing w:val="-5"/>
                <w:w w:val="85"/>
              </w:rPr>
              <w:t>Aanvullende</w:t>
            </w:r>
            <w:proofErr w:type="spellEnd"/>
            <w:r w:rsidR="003C7B7A" w:rsidRPr="00076AEB">
              <w:rPr>
                <w:rFonts w:ascii="EC Square Sans Pro" w:hAnsi="EC Square Sans Pro"/>
                <w:spacing w:val="-5"/>
                <w:w w:val="85"/>
              </w:rPr>
              <w:t xml:space="preserve"> </w:t>
            </w:r>
            <w:proofErr w:type="spellStart"/>
            <w:r w:rsidR="003C7B7A" w:rsidRPr="00076AEB">
              <w:rPr>
                <w:rFonts w:ascii="EC Square Sans Pro" w:hAnsi="EC Square Sans Pro"/>
                <w:spacing w:val="-2"/>
              </w:rPr>
              <w:t>overwegingen</w:t>
            </w:r>
            <w:proofErr w:type="spellEnd"/>
            <w:r w:rsidR="003C7B7A" w:rsidRPr="00076AEB">
              <w:rPr>
                <w:rFonts w:ascii="EC Square Sans Pro" w:hAnsi="EC Square Sans Pro"/>
              </w:rPr>
              <w:tab/>
            </w:r>
            <w:r w:rsidR="003C7B7A" w:rsidRPr="00076AEB">
              <w:rPr>
                <w:rFonts w:ascii="EC Square Sans Pro" w:hAnsi="EC Square Sans Pro"/>
                <w:spacing w:val="-5"/>
              </w:rPr>
              <w:t>24</w:t>
            </w:r>
          </w:hyperlink>
        </w:p>
        <w:p w14:paraId="4124EB33" w14:textId="77777777" w:rsidR="00B92D7E" w:rsidRPr="00076AEB" w:rsidRDefault="00000000">
          <w:pPr>
            <w:pStyle w:val="TOC3"/>
            <w:tabs>
              <w:tab w:val="left" w:pos="4572"/>
            </w:tabs>
            <w:spacing w:before="4"/>
            <w:rPr>
              <w:rFonts w:ascii="EC Square Sans Pro" w:hAnsi="EC Square Sans Pro"/>
            </w:rPr>
          </w:pPr>
          <w:hyperlink w:anchor="_bookmark19"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5"/>
              </w:rPr>
              <w:t>24</w:t>
            </w:r>
          </w:hyperlink>
        </w:p>
        <w:p w14:paraId="4124EB34" w14:textId="77777777" w:rsidR="00B92D7E" w:rsidRPr="00076AEB" w:rsidRDefault="00000000">
          <w:pPr>
            <w:pStyle w:val="TOC1"/>
            <w:numPr>
              <w:ilvl w:val="0"/>
              <w:numId w:val="8"/>
            </w:numPr>
            <w:tabs>
              <w:tab w:val="left" w:pos="621"/>
              <w:tab w:val="left" w:pos="4557"/>
            </w:tabs>
            <w:ind w:left="621" w:hanging="344"/>
            <w:jc w:val="left"/>
            <w:rPr>
              <w:rFonts w:ascii="EC Square Sans Pro" w:hAnsi="EC Square Sans Pro"/>
              <w:lang w:val="nl-NL"/>
            </w:rPr>
          </w:pPr>
          <w:r>
            <w:fldChar w:fldCharType="begin"/>
          </w:r>
          <w:r w:rsidRPr="00661F13">
            <w:rPr>
              <w:lang w:val="nl-NL"/>
            </w:rPr>
            <w:instrText>HYPERLINK \l "_bookmark20"</w:instrText>
          </w:r>
          <w:r>
            <w:fldChar w:fldCharType="separate"/>
          </w:r>
          <w:r w:rsidR="003C7B7A" w:rsidRPr="00076AEB">
            <w:rPr>
              <w:rFonts w:ascii="EC Square Sans Pro" w:hAnsi="EC Square Sans Pro"/>
              <w:color w:val="0E3AF0"/>
              <w:spacing w:val="-8"/>
              <w:lang w:val="nl-NL"/>
            </w:rPr>
            <w:t>Betrokkenheid van burgers bij energieplanning</w:t>
          </w:r>
          <w:r w:rsidR="003C7B7A" w:rsidRPr="00076AEB">
            <w:rPr>
              <w:rFonts w:ascii="EC Square Sans Pro" w:hAnsi="EC Square Sans Pro"/>
              <w:color w:val="0E3AF0"/>
              <w:lang w:val="nl-NL"/>
            </w:rPr>
            <w:tab/>
          </w:r>
          <w:r w:rsidR="003C7B7A" w:rsidRPr="00076AEB">
            <w:rPr>
              <w:rFonts w:ascii="EC Square Sans Pro" w:hAnsi="EC Square Sans Pro"/>
              <w:color w:val="0E3AF0"/>
              <w:spacing w:val="-5"/>
              <w:lang w:val="nl-NL"/>
            </w:rPr>
            <w:t>25</w:t>
          </w:r>
          <w:r>
            <w:rPr>
              <w:rFonts w:ascii="EC Square Sans Pro" w:hAnsi="EC Square Sans Pro"/>
              <w:color w:val="0E3AF0"/>
              <w:spacing w:val="-5"/>
              <w:lang w:val="nl-NL"/>
            </w:rPr>
            <w:fldChar w:fldCharType="end"/>
          </w:r>
        </w:p>
        <w:p w14:paraId="4124EB35" w14:textId="77777777" w:rsidR="00B92D7E" w:rsidRPr="00076AEB" w:rsidRDefault="00000000">
          <w:pPr>
            <w:pStyle w:val="TOC2"/>
            <w:tabs>
              <w:tab w:val="left" w:pos="4572"/>
            </w:tabs>
            <w:rPr>
              <w:rFonts w:ascii="EC Square Sans Pro" w:hAnsi="EC Square Sans Pro"/>
              <w:lang w:val="nl-NL"/>
            </w:rPr>
          </w:pPr>
          <w:r>
            <w:fldChar w:fldCharType="begin"/>
          </w:r>
          <w:r w:rsidRPr="00661F13">
            <w:rPr>
              <w:lang w:val="nl-NL"/>
            </w:rPr>
            <w:instrText>HYPERLINK \l "_bookmark20"</w:instrText>
          </w:r>
          <w:r>
            <w:fldChar w:fldCharType="separate"/>
          </w:r>
          <w:r w:rsidR="003C7B7A" w:rsidRPr="00076AEB">
            <w:rPr>
              <w:rFonts w:ascii="EC Square Sans Pro" w:hAnsi="EC Square Sans Pro"/>
              <w:w w:val="80"/>
              <w:lang w:val="nl-NL"/>
            </w:rPr>
            <w:t xml:space="preserve">Praktische </w:t>
          </w:r>
          <w:r w:rsidR="003C7B7A" w:rsidRPr="00076AEB">
            <w:rPr>
              <w:rFonts w:ascii="EC Square Sans Pro" w:hAnsi="EC Square Sans Pro"/>
              <w:spacing w:val="-2"/>
              <w:lang w:val="nl-NL"/>
            </w:rPr>
            <w:t>gids</w:t>
          </w:r>
          <w:r w:rsidR="003C7B7A" w:rsidRPr="00076AEB">
            <w:rPr>
              <w:rFonts w:ascii="EC Square Sans Pro" w:hAnsi="EC Square Sans Pro"/>
              <w:lang w:val="nl-NL"/>
            </w:rPr>
            <w:tab/>
          </w:r>
          <w:r w:rsidR="003C7B7A" w:rsidRPr="00076AEB">
            <w:rPr>
              <w:rFonts w:ascii="EC Square Sans Pro" w:hAnsi="EC Square Sans Pro"/>
              <w:spacing w:val="-5"/>
              <w:lang w:val="nl-NL"/>
            </w:rPr>
            <w:t>25</w:t>
          </w:r>
          <w:r>
            <w:rPr>
              <w:rFonts w:ascii="EC Square Sans Pro" w:hAnsi="EC Square Sans Pro"/>
              <w:spacing w:val="-5"/>
              <w:lang w:val="nl-NL"/>
            </w:rPr>
            <w:fldChar w:fldCharType="end"/>
          </w:r>
        </w:p>
        <w:p w14:paraId="4124EB36" w14:textId="77777777" w:rsidR="00B92D7E" w:rsidRPr="00076AEB" w:rsidRDefault="00000000">
          <w:pPr>
            <w:pStyle w:val="TOC3"/>
            <w:tabs>
              <w:tab w:val="left" w:pos="4572"/>
            </w:tabs>
            <w:spacing w:before="4"/>
            <w:rPr>
              <w:rFonts w:ascii="EC Square Sans Pro" w:hAnsi="EC Square Sans Pro"/>
              <w:lang w:val="nl-NL"/>
            </w:rPr>
          </w:pPr>
          <w:r>
            <w:fldChar w:fldCharType="begin"/>
          </w:r>
          <w:r w:rsidRPr="00661F13">
            <w:rPr>
              <w:lang w:val="nl-NL"/>
            </w:rPr>
            <w:instrText>HYPERLINK \l "_bookmark20"</w:instrText>
          </w:r>
          <w:r>
            <w:fldChar w:fldCharType="separate"/>
          </w:r>
          <w:r w:rsidR="003C7B7A" w:rsidRPr="00076AEB">
            <w:rPr>
              <w:rFonts w:ascii="EC Square Sans Pro" w:hAnsi="EC Square Sans Pro"/>
              <w:spacing w:val="-2"/>
              <w:w w:val="85"/>
              <w:lang w:val="nl-NL"/>
            </w:rPr>
            <w:t>Voordelen voor leden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25</w:t>
          </w:r>
          <w:r>
            <w:rPr>
              <w:rFonts w:ascii="EC Square Sans Pro" w:hAnsi="EC Square Sans Pro"/>
              <w:spacing w:val="-5"/>
              <w:lang w:val="nl-NL"/>
            </w:rPr>
            <w:fldChar w:fldCharType="end"/>
          </w:r>
        </w:p>
        <w:p w14:paraId="4124EB37" w14:textId="77777777" w:rsidR="00B92D7E" w:rsidRPr="00076AEB" w:rsidRDefault="00000000">
          <w:pPr>
            <w:pStyle w:val="TOC3"/>
            <w:tabs>
              <w:tab w:val="left" w:pos="4572"/>
            </w:tabs>
            <w:rPr>
              <w:rFonts w:ascii="EC Square Sans Pro" w:hAnsi="EC Square Sans Pro"/>
              <w:lang w:val="nl-NL"/>
            </w:rPr>
          </w:pPr>
          <w:r>
            <w:fldChar w:fldCharType="begin"/>
          </w:r>
          <w:r w:rsidRPr="00661F13">
            <w:rPr>
              <w:lang w:val="nl-NL"/>
            </w:rPr>
            <w:instrText>HYPERLINK \l "_bookmark20"</w:instrText>
          </w:r>
          <w:r>
            <w:fldChar w:fldCharType="separate"/>
          </w:r>
          <w:r w:rsidR="003C7B7A" w:rsidRPr="00076AEB">
            <w:rPr>
              <w:rFonts w:ascii="EC Square Sans Pro" w:hAnsi="EC Square Sans Pro"/>
              <w:spacing w:val="-2"/>
              <w:w w:val="85"/>
              <w:lang w:val="nl-NL"/>
            </w:rPr>
            <w:t>Belangrijke overwegingen voor leden van de gemeenschap</w:t>
          </w:r>
          <w:r w:rsidR="003C7B7A" w:rsidRPr="00076AEB">
            <w:rPr>
              <w:rFonts w:ascii="EC Square Sans Pro" w:hAnsi="EC Square Sans Pro"/>
              <w:lang w:val="nl-NL"/>
            </w:rPr>
            <w:tab/>
          </w:r>
          <w:r w:rsidR="003C7B7A" w:rsidRPr="00076AEB">
            <w:rPr>
              <w:rFonts w:ascii="EC Square Sans Pro" w:hAnsi="EC Square Sans Pro"/>
              <w:spacing w:val="-5"/>
              <w:lang w:val="nl-NL"/>
            </w:rPr>
            <w:t>25</w:t>
          </w:r>
          <w:r>
            <w:rPr>
              <w:rFonts w:ascii="EC Square Sans Pro" w:hAnsi="EC Square Sans Pro"/>
              <w:spacing w:val="-5"/>
              <w:lang w:val="nl-NL"/>
            </w:rPr>
            <w:fldChar w:fldCharType="end"/>
          </w:r>
        </w:p>
        <w:p w14:paraId="4124EB38" w14:textId="77777777" w:rsidR="00B92D7E" w:rsidRPr="00076AEB" w:rsidRDefault="00000000">
          <w:pPr>
            <w:pStyle w:val="TOC3"/>
            <w:tabs>
              <w:tab w:val="left" w:pos="4572"/>
            </w:tabs>
            <w:rPr>
              <w:rFonts w:ascii="EC Square Sans Pro" w:hAnsi="EC Square Sans Pro"/>
            </w:rPr>
          </w:pPr>
          <w:hyperlink w:anchor="_bookmark21" w:history="1">
            <w:proofErr w:type="spellStart"/>
            <w:r w:rsidR="003C7B7A" w:rsidRPr="00076AEB">
              <w:rPr>
                <w:rFonts w:ascii="EC Square Sans Pro" w:hAnsi="EC Square Sans Pro"/>
                <w:w w:val="85"/>
              </w:rPr>
              <w:t>Belangrijkste</w:t>
            </w:r>
            <w:proofErr w:type="spellEnd"/>
            <w:r w:rsidR="003C7B7A" w:rsidRPr="00076AEB">
              <w:rPr>
                <w:rFonts w:ascii="EC Square Sans Pro" w:hAnsi="EC Square Sans Pro"/>
                <w:w w:val="85"/>
              </w:rPr>
              <w:t xml:space="preserve"> </w:t>
            </w:r>
            <w:proofErr w:type="spellStart"/>
            <w:r w:rsidR="003C7B7A" w:rsidRPr="00076AEB">
              <w:rPr>
                <w:rFonts w:ascii="EC Square Sans Pro" w:hAnsi="EC Square Sans Pro"/>
                <w:spacing w:val="-2"/>
              </w:rPr>
              <w:t>conclusies</w:t>
            </w:r>
            <w:proofErr w:type="spellEnd"/>
            <w:r w:rsidR="003C7B7A" w:rsidRPr="00076AEB">
              <w:rPr>
                <w:rFonts w:ascii="EC Square Sans Pro" w:hAnsi="EC Square Sans Pro"/>
              </w:rPr>
              <w:tab/>
            </w:r>
            <w:r w:rsidR="003C7B7A" w:rsidRPr="00076AEB">
              <w:rPr>
                <w:rFonts w:ascii="EC Square Sans Pro" w:hAnsi="EC Square Sans Pro"/>
                <w:spacing w:val="-5"/>
              </w:rPr>
              <w:t>26</w:t>
            </w:r>
          </w:hyperlink>
        </w:p>
        <w:p w14:paraId="4124EB39" w14:textId="77777777" w:rsidR="00B92D7E" w:rsidRPr="00076AEB" w:rsidRDefault="00000000">
          <w:pPr>
            <w:pStyle w:val="TOC1"/>
            <w:tabs>
              <w:tab w:val="left" w:pos="4572"/>
            </w:tabs>
            <w:spacing w:before="117"/>
            <w:ind w:left="277" w:firstLine="0"/>
            <w:rPr>
              <w:rFonts w:ascii="EC Square Sans Pro" w:hAnsi="EC Square Sans Pro"/>
            </w:rPr>
          </w:pPr>
          <w:hyperlink w:anchor="_bookmark22" w:history="1">
            <w:proofErr w:type="spellStart"/>
            <w:r w:rsidR="003C7B7A" w:rsidRPr="00076AEB">
              <w:rPr>
                <w:rFonts w:ascii="EC Square Sans Pro" w:hAnsi="EC Square Sans Pro"/>
                <w:spacing w:val="-5"/>
                <w:w w:val="85"/>
              </w:rPr>
              <w:t>S</w:t>
            </w:r>
            <w:r w:rsidR="003C7B7A" w:rsidRPr="00076AEB">
              <w:rPr>
                <w:rFonts w:ascii="EC Square Sans Pro" w:hAnsi="EC Square Sans Pro"/>
                <w:spacing w:val="-2"/>
              </w:rPr>
              <w:t>lot</w:t>
            </w:r>
            <w:r w:rsidR="003C7B7A" w:rsidRPr="00076AEB">
              <w:rPr>
                <w:rFonts w:ascii="EC Square Sans Pro" w:hAnsi="EC Square Sans Pro"/>
                <w:spacing w:val="-5"/>
                <w:w w:val="85"/>
              </w:rPr>
              <w:t>opmerkingen</w:t>
            </w:r>
            <w:proofErr w:type="spellEnd"/>
            <w:r w:rsidR="003C7B7A" w:rsidRPr="00076AEB">
              <w:rPr>
                <w:rFonts w:ascii="EC Square Sans Pro" w:hAnsi="EC Square Sans Pro"/>
              </w:rPr>
              <w:tab/>
            </w:r>
            <w:r w:rsidR="003C7B7A" w:rsidRPr="00076AEB">
              <w:rPr>
                <w:rFonts w:ascii="EC Square Sans Pro" w:hAnsi="EC Square Sans Pro"/>
                <w:spacing w:val="-5"/>
              </w:rPr>
              <w:t>27</w:t>
            </w:r>
          </w:hyperlink>
        </w:p>
        <w:p w14:paraId="4124EB3A" w14:textId="77777777" w:rsidR="00B92D7E" w:rsidRPr="00076AEB" w:rsidRDefault="00000000">
          <w:pPr>
            <w:pStyle w:val="TOC1"/>
            <w:tabs>
              <w:tab w:val="left" w:pos="4572"/>
            </w:tabs>
            <w:ind w:left="277" w:firstLine="0"/>
            <w:rPr>
              <w:rFonts w:ascii="EC Square Sans Pro" w:hAnsi="EC Square Sans Pro"/>
            </w:rPr>
          </w:pPr>
          <w:hyperlink w:anchor="_bookmark23" w:history="1">
            <w:proofErr w:type="spellStart"/>
            <w:r w:rsidR="003C7B7A" w:rsidRPr="00076AEB">
              <w:rPr>
                <w:rFonts w:ascii="EC Square Sans Pro" w:hAnsi="EC Square Sans Pro"/>
                <w:spacing w:val="-2"/>
              </w:rPr>
              <w:t>Dankwoord</w:t>
            </w:r>
            <w:proofErr w:type="spellEnd"/>
            <w:r w:rsidR="003C7B7A" w:rsidRPr="00076AEB">
              <w:rPr>
                <w:rFonts w:ascii="EC Square Sans Pro" w:hAnsi="EC Square Sans Pro"/>
              </w:rPr>
              <w:tab/>
            </w:r>
            <w:r w:rsidR="003C7B7A" w:rsidRPr="00076AEB">
              <w:rPr>
                <w:rFonts w:ascii="EC Square Sans Pro" w:hAnsi="EC Square Sans Pro"/>
                <w:spacing w:val="-5"/>
              </w:rPr>
              <w:t>28</w:t>
            </w:r>
          </w:hyperlink>
        </w:p>
      </w:sdtContent>
    </w:sdt>
    <w:p w14:paraId="4124EB3B" w14:textId="77777777" w:rsidR="00B92D7E" w:rsidRPr="00076AEB" w:rsidRDefault="00B92D7E">
      <w:pPr>
        <w:pStyle w:val="TOC1"/>
        <w:rPr>
          <w:rFonts w:ascii="EC Square Sans Pro" w:hAnsi="EC Square Sans Pro"/>
        </w:rPr>
        <w:sectPr w:rsidR="00B92D7E" w:rsidRPr="00076AEB">
          <w:headerReference w:type="default" r:id="rId26"/>
          <w:pgSz w:w="11910" w:h="16840"/>
          <w:pgMar w:top="640" w:right="1133" w:bottom="280" w:left="0" w:header="720" w:footer="720" w:gutter="0"/>
          <w:cols w:num="2" w:space="720" w:equalWidth="0">
            <w:col w:w="5778" w:space="40"/>
            <w:col w:w="4959"/>
          </w:cols>
        </w:sectPr>
      </w:pPr>
    </w:p>
    <w:p w14:paraId="4124EB3C" w14:textId="777F70DE" w:rsidR="00B92D7E" w:rsidRPr="00076AEB" w:rsidRDefault="003C7B7A" w:rsidP="00CE428B">
      <w:pPr>
        <w:pStyle w:val="BodyText"/>
        <w:ind w:left="567"/>
        <w:rPr>
          <w:rFonts w:ascii="EC Square Sans Pro" w:hAnsi="EC Square Sans Pro"/>
        </w:rPr>
      </w:pPr>
      <w:r w:rsidRPr="00076AEB">
        <w:rPr>
          <w:rFonts w:ascii="EC Square Sans Pro" w:hAnsi="EC Square Sans Pro"/>
          <w:noProof/>
        </w:rPr>
        <w:lastRenderedPageBreak/>
        <mc:AlternateContent>
          <mc:Choice Requires="wps">
            <w:drawing>
              <wp:anchor distT="0" distB="0" distL="0" distR="0" simplePos="0" relativeHeight="486810624" behindDoc="1" locked="0" layoutInCell="1" allowOverlap="1" wp14:anchorId="4124ED95" wp14:editId="4124ED96">
                <wp:simplePos x="0" y="0"/>
                <wp:positionH relativeFrom="page">
                  <wp:posOffset>6203313</wp:posOffset>
                </wp:positionH>
                <wp:positionV relativeFrom="page">
                  <wp:posOffset>468946</wp:posOffset>
                </wp:positionV>
                <wp:extent cx="565150" cy="160655"/>
                <wp:effectExtent l="0" t="0" r="0" b="0"/>
                <wp:wrapNone/>
                <wp:docPr id="19" name="Textbox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65150" cy="160655"/>
                        </a:xfrm>
                        <a:prstGeom prst="rect">
                          <a:avLst/>
                        </a:prstGeom>
                      </wps:spPr>
                      <wps:txbx>
                        <w:txbxContent>
                          <w:p w14:paraId="4124EE75" w14:textId="71596E96" w:rsidR="00B92D7E" w:rsidRDefault="00B92D7E">
                            <w:pPr>
                              <w:spacing w:line="230" w:lineRule="exact"/>
                              <w:rPr>
                                <w:b/>
                                <w:sz w:val="20"/>
                              </w:rPr>
                            </w:pPr>
                          </w:p>
                        </w:txbxContent>
                      </wps:txbx>
                      <wps:bodyPr wrap="square" lIns="0" tIns="0" rIns="0" bIns="0" rtlCol="0">
                        <a:noAutofit/>
                      </wps:bodyPr>
                    </wps:wsp>
                  </a:graphicData>
                </a:graphic>
              </wp:anchor>
            </w:drawing>
          </mc:Choice>
          <mc:Fallback>
            <w:pict>
              <v:shape w14:anchorId="4124ED95" id="Textbox 19" o:spid="_x0000_s1027" type="#_x0000_t202" style="position:absolute;left:0;text-align:left;margin-left:488.45pt;margin-top:36.9pt;width:44.5pt;height:12.65pt;z-index:-165058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QC7/lgEAACEDAAAOAAAAZHJzL2Uyb0RvYy54bWysUsFuGyEQvVfKPyDuMetIa1Urr6O0UatK&#10;UVspzQdgFryoC0MZ7F3/fQe8tqP0VuUCw8zweO8N6/vJDeygI1rwLV8uKs60V9BZv2v5y68vtx85&#10;wyR9JwfwuuVHjfx+c/NhPYZG30EPQ6cjIxCPzRha3qcUGiFQ9dpJXEDQnooGopOJjnEnuihHQneD&#10;uKuqlRghdiGC0oiUfTwV+abgG6NV+mEM6sSGlhO3VNZY1m1exWYtm12UobdqpiH/g4WT1tOjF6hH&#10;mSTbR/sPlLMqAoJJCwVOgDFW6aKB1CyrN2qeexl00ULmYLjYhO8Hq74fnsPPyNL0CSYaYBGB4QnU&#10;byRvxBiwmXuyp9ggdWehk4ku7ySB0UXy9njxU0+JKUrWq3pZU0VRabmqVnWd/RbXyyFi+qrBsRy0&#10;PNK4CgF5eMJ0aj23zFxOz2ciadpOzHaZM3XmzBa6I0kZaZotxz97GTVnwzdPduXRn4N4DrbnIKbh&#10;M5QPkhV5eNgnMLYQuOLOBGgORcL8Z/KgX59L1/Vnb/4CAAD//wMAUEsDBBQABgAIAAAAIQBgGDrG&#10;3gAAAAoBAAAPAAAAZHJzL2Rvd25yZXYueG1sTI/BTsMwEETvSPyDtUjcqF0QKQlxqgrBCQmRhgNH&#10;J94mUeN1iN02/D3bUznuzNPsTL6e3SCOOIXek4blQoFAarztqdXwVb3dPYEI0ZA1gyfU8IsB1sX1&#10;VW4y609U4nEbW8EhFDKjoYtxzKQMTYfOhIUfkdjb+cmZyOfUSjuZE4e7Qd4rlUhneuIPnRnxpcNm&#10;vz04DZtvKl/7n4/6s9yVfVWlit6Tvda3N/PmGUTEOV5gONfn6lBwp9ofyAYxaEhXScqohtUDTzgD&#10;KnlkpWYrXYIscvl/QvEHAAD//wMAUEsBAi0AFAAGAAgAAAAhALaDOJL+AAAA4QEAABMAAAAAAAAA&#10;AAAAAAAAAAAAAFtDb250ZW50X1R5cGVzXS54bWxQSwECLQAUAAYACAAAACEAOP0h/9YAAACUAQAA&#10;CwAAAAAAAAAAAAAAAAAvAQAAX3JlbHMvLnJlbHNQSwECLQAUAAYACAAAACEACUAu/5YBAAAhAwAA&#10;DgAAAAAAAAAAAAAAAAAuAgAAZHJzL2Uyb0RvYy54bWxQSwECLQAUAAYACAAAACEAYBg6xt4AAAAK&#10;AQAADwAAAAAAAAAAAAAAAADwAwAAZHJzL2Rvd25yZXYueG1sUEsFBgAAAAAEAAQA8wAAAPsEAAAA&#10;AA==&#10;" filled="f" stroked="f">
                <v:textbox inset="0,0,0,0">
                  <w:txbxContent>
                    <w:p w14:paraId="4124EE75" w14:textId="71596E96" w:rsidR="00B92D7E" w:rsidRDefault="00B92D7E">
                      <w:pPr>
                        <w:spacing w:line="230" w:lineRule="exact"/>
                        <w:rPr>
                          <w:b/>
                          <w:sz w:val="20"/>
                        </w:rPr>
                      </w:pPr>
                    </w:p>
                  </w:txbxContent>
                </v:textbox>
                <w10:wrap anchorx="page" anchory="page"/>
              </v:shape>
            </w:pict>
          </mc:Fallback>
        </mc:AlternateContent>
      </w:r>
      <w:r w:rsidRPr="00076AEB">
        <w:rPr>
          <w:rFonts w:ascii="EC Square Sans Pro" w:hAnsi="EC Square Sans Pro"/>
          <w:noProof/>
        </w:rPr>
        <mc:AlternateContent>
          <mc:Choice Requires="wps">
            <w:drawing>
              <wp:anchor distT="0" distB="0" distL="0" distR="0" simplePos="0" relativeHeight="15735296" behindDoc="0" locked="0" layoutInCell="1" allowOverlap="1" wp14:anchorId="4124ED97" wp14:editId="4124ED98">
                <wp:simplePos x="0" y="0"/>
                <wp:positionH relativeFrom="page">
                  <wp:posOffset>2793550</wp:posOffset>
                </wp:positionH>
                <wp:positionV relativeFrom="page">
                  <wp:posOffset>8722549</wp:posOffset>
                </wp:positionV>
                <wp:extent cx="567055" cy="1969770"/>
                <wp:effectExtent l="0" t="0" r="0" b="0"/>
                <wp:wrapNone/>
                <wp:docPr id="20" name="Graphic 2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7055" cy="1969770"/>
                        </a:xfrm>
                        <a:custGeom>
                          <a:avLst/>
                          <a:gdLst/>
                          <a:ahLst/>
                          <a:cxnLst/>
                          <a:rect l="l" t="t" r="r" b="b"/>
                          <a:pathLst>
                            <a:path w="567055" h="1969770">
                              <a:moveTo>
                                <a:pt x="283222" y="0"/>
                              </a:moveTo>
                              <a:lnTo>
                                <a:pt x="237280" y="3726"/>
                              </a:lnTo>
                              <a:lnTo>
                                <a:pt x="193699" y="14516"/>
                              </a:lnTo>
                              <a:lnTo>
                                <a:pt x="153062" y="31782"/>
                              </a:lnTo>
                              <a:lnTo>
                                <a:pt x="115952" y="54938"/>
                              </a:lnTo>
                              <a:lnTo>
                                <a:pt x="82951" y="83399"/>
                              </a:lnTo>
                              <a:lnTo>
                                <a:pt x="54643" y="116577"/>
                              </a:lnTo>
                              <a:lnTo>
                                <a:pt x="31611" y="153887"/>
                              </a:lnTo>
                              <a:lnTo>
                                <a:pt x="14438" y="194743"/>
                              </a:lnTo>
                              <a:lnTo>
                                <a:pt x="3706" y="238558"/>
                              </a:lnTo>
                              <a:lnTo>
                                <a:pt x="0" y="284746"/>
                              </a:lnTo>
                              <a:lnTo>
                                <a:pt x="0" y="1969453"/>
                              </a:lnTo>
                              <a:lnTo>
                                <a:pt x="566445" y="1969453"/>
                              </a:lnTo>
                              <a:lnTo>
                                <a:pt x="566445" y="284746"/>
                              </a:lnTo>
                              <a:lnTo>
                                <a:pt x="562738" y="238558"/>
                              </a:lnTo>
                              <a:lnTo>
                                <a:pt x="552007" y="194743"/>
                              </a:lnTo>
                              <a:lnTo>
                                <a:pt x="534833" y="153887"/>
                              </a:lnTo>
                              <a:lnTo>
                                <a:pt x="511801" y="116577"/>
                              </a:lnTo>
                              <a:lnTo>
                                <a:pt x="483493" y="83399"/>
                              </a:lnTo>
                              <a:lnTo>
                                <a:pt x="450493" y="54938"/>
                              </a:lnTo>
                              <a:lnTo>
                                <a:pt x="413382" y="31782"/>
                              </a:lnTo>
                              <a:lnTo>
                                <a:pt x="372745" y="14516"/>
                              </a:lnTo>
                              <a:lnTo>
                                <a:pt x="329164" y="3726"/>
                              </a:lnTo>
                              <a:lnTo>
                                <a:pt x="283222"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5C69DBBF" id="Graphic 20" o:spid="_x0000_s1026" style="position:absolute;margin-left:219.95pt;margin-top:686.8pt;width:44.65pt;height:155.1pt;z-index:15735296;visibility:visible;mso-wrap-style:square;mso-wrap-distance-left:0;mso-wrap-distance-top:0;mso-wrap-distance-right:0;mso-wrap-distance-bottom:0;mso-position-horizontal:absolute;mso-position-horizontal-relative:page;mso-position-vertical:absolute;mso-position-vertical-relative:page;v-text-anchor:top" coordsize="567055,1969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fSkK6AIAACEIAAAOAAAAZHJzL2Uyb0RvYy54bWysVdtunDAQfa/Uf7D83oAx5rLKbhQlTVUp&#10;aiMlVZ+9YHZRAVPbe8nfd2zwbnoRpFVfYIwP4zMXn7m8OrYN2gula9ktMbkIMRJdIcu62yzxl6e7&#10;dxlG2vCu5I3sxBI/C42vVm/fXB76hYjkVjalUAicdHpx6Jd4a0y/CAJdbEXL9YXsRQeblVQtN7BU&#10;m6BU/ADe2yaIwjAJDlKVvZKF0Bq+3g6beOX8V5UozOeq0sKgZomBm3FP5Z5r+wxWl3yxUbzf1sVI&#10;g/8Di5bXHRx6cnXLDUc7Vf/mqq0LJbWszEUh20BWVV0IFwNEQ8Jfonnc8l64WCA5uj+lSf8/t8Wn&#10;/WP/oCx13d/L4puGjASHXi9OO3ahR8yxUq3FAnF0dFl8PmVRHA0q4CNL0pAxjArYInmSp6lLc8AX&#10;/u9ip80HIZ0nvr/XZqhC6S2+9VZx7LypoJa2io2rosEIqqgwgiquhyr23Nj/LD1rosOZyvbMxG63&#10;ci+epAMaG0aU0SiKMPKxANUzpOl+gtI0yqCRAApWYk8GtMf4d+/ckpwmee6wJGZkBsxomAwcKEmz&#10;aNozYTkbwCzOaTYJzqKcEccioxT4TFFmcRLTgTFJWJpOgilJyOCYMJpl02ASx8DT5o3kcQqHTNGg&#10;aZg4bEQzxqbDG4oRZeB0OsMD0HZkzKaPZ0kSx9DBYwP/BfwVNFgSpWMmXhEdY6By6WvzxmgMNR7Q&#10;8yVhhGThWMD5aoNnaDXne76PYhZ68HyDxoRSaHh3p2ZbH25d6msze6lolJMkHjzP3dY/iIC/zkUj&#10;tRj61SqLu/IntYHr/1LPtGzq8q5uGisvWm3WN41Ce27Hz3t6feel8AXMqe0gsFZq17J8flDoADNp&#10;ifX3HVcCo+ZjB6JvB5g3lDfW3lCmuZFuzDllU9o8Hb9y1aMezCU2oM+fpB8pfOGFF/hbwIC1f3by&#10;emdkVVtVdtwGRuMC5pCLf5yZdtC9XDvUebKvfgAAAP//AwBQSwMEFAAGAAgAAAAhAM8OTi7gAAAA&#10;DQEAAA8AAABkcnMvZG93bnJldi54bWxMj01Pg0AQhu8m/ofNmHizi1ApIEujJNUz1HjesiMQ94Ow&#10;2xb76x1P9TjzPnnnmXK7GM1OOPvRWQGPqwgY2s6p0fYCPva7hwyYD9IqqZ1FAT/oYVvd3pSyUO5s&#10;Gzy1oWdUYn0hBQwhTAXnvhvQSL9yE1rKvtxsZKBx7rma5ZnKjeZxFKXcyNHShUFOWA/YfbdHI0C/&#10;55+NN7sW6/rSrOO3/eZ1uAhxf7e8PAMLuIQrDH/6pA4VOR3c0SrPtIB1kueEUpBskhQYIU9xHgM7&#10;0CrNkgx4VfL/X1S/AAAA//8DAFBLAQItABQABgAIAAAAIQC2gziS/gAAAOEBAAATAAAAAAAAAAAA&#10;AAAAAAAAAABbQ29udGVudF9UeXBlc10ueG1sUEsBAi0AFAAGAAgAAAAhADj9If/WAAAAlAEAAAsA&#10;AAAAAAAAAAAAAAAALwEAAF9yZWxzLy5yZWxzUEsBAi0AFAAGAAgAAAAhAPp9KQroAgAAIQgAAA4A&#10;AAAAAAAAAAAAAAAALgIAAGRycy9lMm9Eb2MueG1sUEsBAi0AFAAGAAgAAAAhAM8OTi7gAAAADQEA&#10;AA8AAAAAAAAAAAAAAAAAQgUAAGRycy9kb3ducmV2LnhtbFBLBQYAAAAABAAEAPMAAABPBgAAAAA=&#10;" path="m283222,l237280,3726,193699,14516,153062,31782,115952,54938,82951,83399,54643,116577,31611,153887,14438,194743,3706,238558,,284746,,1969453r566445,l566445,284746r-3707,-46188l552007,194743,534833,153887,511801,116577,483493,83399,450493,54938,413382,31782,372745,14516,329164,3726,283222,xe" fillcolor="#0e3af0" stroked="f">
                <v:path arrowok="t"/>
                <w10:wrap anchorx="page" anchory="page"/>
              </v:shape>
            </w:pict>
          </mc:Fallback>
        </mc:AlternateContent>
      </w:r>
      <w:r w:rsidRPr="00076AEB">
        <w:rPr>
          <w:rFonts w:ascii="EC Square Sans Pro" w:hAnsi="EC Square Sans Pro"/>
          <w:noProof/>
        </w:rPr>
        <mc:AlternateContent>
          <mc:Choice Requires="wps">
            <w:drawing>
              <wp:anchor distT="0" distB="0" distL="0" distR="0" simplePos="0" relativeHeight="15735808" behindDoc="0" locked="0" layoutInCell="1" allowOverlap="1" wp14:anchorId="4124ED99" wp14:editId="4124ED9A">
                <wp:simplePos x="0" y="0"/>
                <wp:positionH relativeFrom="page">
                  <wp:posOffset>1794725</wp:posOffset>
                </wp:positionH>
                <wp:positionV relativeFrom="page">
                  <wp:posOffset>9719106</wp:posOffset>
                </wp:positionV>
                <wp:extent cx="567055" cy="973455"/>
                <wp:effectExtent l="0" t="0" r="0" b="0"/>
                <wp:wrapNone/>
                <wp:docPr id="21" name="Graphic 2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7055" cy="973455"/>
                        </a:xfrm>
                        <a:custGeom>
                          <a:avLst/>
                          <a:gdLst/>
                          <a:ahLst/>
                          <a:cxnLst/>
                          <a:rect l="l" t="t" r="r" b="b"/>
                          <a:pathLst>
                            <a:path w="567055" h="973455">
                              <a:moveTo>
                                <a:pt x="283222" y="0"/>
                              </a:moveTo>
                              <a:lnTo>
                                <a:pt x="237284" y="3726"/>
                              </a:lnTo>
                              <a:lnTo>
                                <a:pt x="193704" y="14516"/>
                              </a:lnTo>
                              <a:lnTo>
                                <a:pt x="153068" y="31782"/>
                              </a:lnTo>
                              <a:lnTo>
                                <a:pt x="115957" y="54937"/>
                              </a:lnTo>
                              <a:lnTo>
                                <a:pt x="82956" y="83397"/>
                              </a:lnTo>
                              <a:lnTo>
                                <a:pt x="54647" y="116575"/>
                              </a:lnTo>
                              <a:lnTo>
                                <a:pt x="31614" y="153883"/>
                              </a:lnTo>
                              <a:lnTo>
                                <a:pt x="14439" y="194737"/>
                              </a:lnTo>
                              <a:lnTo>
                                <a:pt x="3707" y="238549"/>
                              </a:lnTo>
                              <a:lnTo>
                                <a:pt x="0" y="284734"/>
                              </a:lnTo>
                              <a:lnTo>
                                <a:pt x="0" y="972896"/>
                              </a:lnTo>
                              <a:lnTo>
                                <a:pt x="566445" y="972896"/>
                              </a:lnTo>
                              <a:lnTo>
                                <a:pt x="566445" y="284734"/>
                              </a:lnTo>
                              <a:lnTo>
                                <a:pt x="562738" y="238549"/>
                              </a:lnTo>
                              <a:lnTo>
                                <a:pt x="552007" y="194737"/>
                              </a:lnTo>
                              <a:lnTo>
                                <a:pt x="534833" y="153883"/>
                              </a:lnTo>
                              <a:lnTo>
                                <a:pt x="511801" y="116575"/>
                              </a:lnTo>
                              <a:lnTo>
                                <a:pt x="483493" y="83397"/>
                              </a:lnTo>
                              <a:lnTo>
                                <a:pt x="450493" y="54937"/>
                              </a:lnTo>
                              <a:lnTo>
                                <a:pt x="413382" y="31782"/>
                              </a:lnTo>
                              <a:lnTo>
                                <a:pt x="372745" y="14516"/>
                              </a:lnTo>
                              <a:lnTo>
                                <a:pt x="329164" y="3726"/>
                              </a:lnTo>
                              <a:lnTo>
                                <a:pt x="283222"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2A1187E1" id="Graphic 21" o:spid="_x0000_s1026" style="position:absolute;margin-left:141.3pt;margin-top:765.3pt;width:44.65pt;height:76.65pt;z-index:15735808;visibility:visible;mso-wrap-style:square;mso-wrap-distance-left:0;mso-wrap-distance-top:0;mso-wrap-distance-right:0;mso-wrap-distance-bottom:0;mso-position-horizontal:absolute;mso-position-horizontal-relative:page;mso-position-vertical:absolute;mso-position-vertical-relative:page;v-text-anchor:top" coordsize="567055,9734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L8K5wIAAB0IAAAOAAAAZHJzL2Uyb0RvYy54bWysVdtunDAQfa/Uf7D83oAx5rIKG0VJU1WK&#10;2khJ1WcvmF1UwNT2XvL3HRu8SS9atlVfYIyPhzMXn7m8OnQt2gmlG9kXmFyEGIm+lFXTrwv85enu&#10;XYaRNryveCt7UeBnofHV8u2by/2wEJHcyLYSCoGTXi/2Q4E3xgyLINDlRnRcX8hB9LBZS9VxA0u1&#10;DirF9+C9a4MoDJNgL1U1KFkKreHr7biJl85/XYvSfK5rLQxqCwzcjHsq91zZZ7C85Iu14sOmKSca&#10;/B9YdLzp4adHV7fccLRVzW+uuqZUUsvaXJSyC2RdN6VwMUA0JPwlmscNH4SLBZKjh2Oa9P9zW37a&#10;PQ4PylLXw70sv2nISLAf9OK4Yxd6whxq1VksEEcHl8XnYxbFwaASPrIkDRnDqIStPKUx2NYnX/jD&#10;5VabD0I6R3x3r81YhMpbfOOt8tB7U0EpbRFbV0SDERRRYQRFXI1FHLix5yw7a6L9C5PNkYjd7eRO&#10;PEmHMzaIKKNRFGHkIwGmL5C2/wlK0yiLHRSsZIrLY/x7cG5JTtNwxJKYkRkwo2ECVwU4UJJm0WnP&#10;hOUsdWAWw19OgrMoZ4nDZpTmp7EsTuLRLyEJS33dfFz+PcZHSUKm8BjNMnqSBYljmjsWJI/TGcqQ&#10;t5FFRDMI8KRjuNOQMygKNNoZwBzql58uBUuSOIb2dd37N+gzSLAkSulY5jNiYwwUbqrHfNYYjaHC&#10;Y47nC8IIyUIyoudrDZ6h0Rx6votiFnrwfHvGhFJo9/MaH+5cOpVm/krRKCfJmXf1DxLgm71spRaj&#10;fllZcUJ2lBqQitdipmXbVHdN21px0Wq9umkV2nE7et7T6zs3beDIK5hT2lFcrcyuZPX8oNAe5lGB&#10;9fctVwKj9mMPgm+HlzeUN1beUKa9kW7EOV1T2jwdvnI1oAHMAhvQ5k/SjxO+8KoLZCxgxNqTvbze&#10;Glk3VpIdt5HRtIAZ5OKf5qUdcq/XDvUy1Zc/AAAA//8DAFBLAwQUAAYACAAAACEAtSh9LuIAAAAN&#10;AQAADwAAAGRycy9kb3ducmV2LnhtbEyPzU7DMBCE70i8g7VI3KjzAyENcaoKqeKGoOXQ3tx4SSLi&#10;dRS7bcLTs5zgtrszmv2mXE22F2ccfedIQbyIQCDVznTUKPjYbe5yED5oMrp3hApm9LCqrq9KXRh3&#10;oXc8b0MjOIR8oRW0IQyFlL5u0Wq/cAMSa59utDrwOjbSjPrC4baXSRRl0uqO+EOrB3xusf7anqyC&#10;V7OP7+fEzYdms85231NDL/JNqdubaf0EIuAU/szwi8/oUDHT0Z3IeNErSPIkYysLD2nEE1vSx3gJ&#10;4sinLE+XIKtS/m9R/QAAAP//AwBQSwECLQAUAAYACAAAACEAtoM4kv4AAADhAQAAEwAAAAAAAAAA&#10;AAAAAAAAAAAAW0NvbnRlbnRfVHlwZXNdLnhtbFBLAQItABQABgAIAAAAIQA4/SH/1gAAAJQBAAAL&#10;AAAAAAAAAAAAAAAAAC8BAABfcmVscy8ucmVsc1BLAQItABQABgAIAAAAIQCGkL8K5wIAAB0IAAAO&#10;AAAAAAAAAAAAAAAAAC4CAABkcnMvZTJvRG9jLnhtbFBLAQItABQABgAIAAAAIQC1KH0u4gAAAA0B&#10;AAAPAAAAAAAAAAAAAAAAAEEFAABkcnMvZG93bnJldi54bWxQSwUGAAAAAAQABADzAAAAUAYAAAAA&#10;" path="m283222,l237284,3726,193704,14516,153068,31782,115957,54937,82956,83397,54647,116575,31614,153883,14439,194737,3707,238549,,284734,,972896r566445,l566445,284734r-3707,-46185l552007,194737,534833,153883,511801,116575,483493,83397,450493,54937,413382,31782,372745,14516,329164,3726,283222,xe" fillcolor="#0e3af0" stroked="f">
                <v:path arrowok="t"/>
                <w10:wrap anchorx="page" anchory="page"/>
              </v:shape>
            </w:pict>
          </mc:Fallback>
        </mc:AlternateContent>
      </w:r>
      <w:r w:rsidRPr="00076AEB">
        <w:rPr>
          <w:rFonts w:ascii="EC Square Sans Pro" w:hAnsi="EC Square Sans Pro"/>
          <w:noProof/>
        </w:rPr>
        <mc:AlternateContent>
          <mc:Choice Requires="wps">
            <w:drawing>
              <wp:anchor distT="0" distB="0" distL="0" distR="0" simplePos="0" relativeHeight="15736320" behindDoc="0" locked="0" layoutInCell="1" allowOverlap="1" wp14:anchorId="4124ED9B" wp14:editId="4124ED9C">
                <wp:simplePos x="0" y="0"/>
                <wp:positionH relativeFrom="page">
                  <wp:posOffset>796206</wp:posOffset>
                </wp:positionH>
                <wp:positionV relativeFrom="page">
                  <wp:posOffset>9434347</wp:posOffset>
                </wp:positionV>
                <wp:extent cx="567055" cy="1257935"/>
                <wp:effectExtent l="0" t="0" r="0" b="0"/>
                <wp:wrapNone/>
                <wp:docPr id="22" name="Graphic 2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7055" cy="1257935"/>
                        </a:xfrm>
                        <a:custGeom>
                          <a:avLst/>
                          <a:gdLst/>
                          <a:ahLst/>
                          <a:cxnLst/>
                          <a:rect l="l" t="t" r="r" b="b"/>
                          <a:pathLst>
                            <a:path w="567055" h="1257935">
                              <a:moveTo>
                                <a:pt x="283222" y="0"/>
                              </a:moveTo>
                              <a:lnTo>
                                <a:pt x="237284" y="3726"/>
                              </a:lnTo>
                              <a:lnTo>
                                <a:pt x="193704" y="14516"/>
                              </a:lnTo>
                              <a:lnTo>
                                <a:pt x="153068" y="31782"/>
                              </a:lnTo>
                              <a:lnTo>
                                <a:pt x="115957" y="54937"/>
                              </a:lnTo>
                              <a:lnTo>
                                <a:pt x="82956" y="83397"/>
                              </a:lnTo>
                              <a:lnTo>
                                <a:pt x="54647" y="116575"/>
                              </a:lnTo>
                              <a:lnTo>
                                <a:pt x="31614" y="153883"/>
                              </a:lnTo>
                              <a:lnTo>
                                <a:pt x="14439" y="194737"/>
                              </a:lnTo>
                              <a:lnTo>
                                <a:pt x="3707" y="238549"/>
                              </a:lnTo>
                              <a:lnTo>
                                <a:pt x="0" y="284733"/>
                              </a:lnTo>
                              <a:lnTo>
                                <a:pt x="0" y="1227416"/>
                              </a:lnTo>
                              <a:lnTo>
                                <a:pt x="2426" y="1257655"/>
                              </a:lnTo>
                              <a:lnTo>
                                <a:pt x="564018" y="1257655"/>
                              </a:lnTo>
                              <a:lnTo>
                                <a:pt x="566445" y="1227416"/>
                              </a:lnTo>
                              <a:lnTo>
                                <a:pt x="566445" y="284733"/>
                              </a:lnTo>
                              <a:lnTo>
                                <a:pt x="562738" y="238549"/>
                              </a:lnTo>
                              <a:lnTo>
                                <a:pt x="552007" y="194737"/>
                              </a:lnTo>
                              <a:lnTo>
                                <a:pt x="534833" y="153883"/>
                              </a:lnTo>
                              <a:lnTo>
                                <a:pt x="511801" y="116575"/>
                              </a:lnTo>
                              <a:lnTo>
                                <a:pt x="483493" y="83397"/>
                              </a:lnTo>
                              <a:lnTo>
                                <a:pt x="450493" y="54937"/>
                              </a:lnTo>
                              <a:lnTo>
                                <a:pt x="413382" y="31782"/>
                              </a:lnTo>
                              <a:lnTo>
                                <a:pt x="372745" y="14516"/>
                              </a:lnTo>
                              <a:lnTo>
                                <a:pt x="329164" y="3726"/>
                              </a:lnTo>
                              <a:lnTo>
                                <a:pt x="283222" y="0"/>
                              </a:lnTo>
                              <a:close/>
                            </a:path>
                          </a:pathLst>
                        </a:custGeom>
                        <a:solidFill>
                          <a:srgbClr val="9ECF26"/>
                        </a:solidFill>
                      </wps:spPr>
                      <wps:bodyPr wrap="square" lIns="0" tIns="0" rIns="0" bIns="0" rtlCol="0">
                        <a:prstTxWarp prst="textNoShape">
                          <a:avLst/>
                        </a:prstTxWarp>
                        <a:noAutofit/>
                      </wps:bodyPr>
                    </wps:wsp>
                  </a:graphicData>
                </a:graphic>
              </wp:anchor>
            </w:drawing>
          </mc:Choice>
          <mc:Fallback>
            <w:pict>
              <v:shape w14:anchorId="3CF765B6" id="Graphic 22" o:spid="_x0000_s1026" style="position:absolute;margin-left:62.7pt;margin-top:742.85pt;width:44.65pt;height:99.05pt;z-index:15736320;visibility:visible;mso-wrap-style:square;mso-wrap-distance-left:0;mso-wrap-distance-top:0;mso-wrap-distance-right:0;mso-wrap-distance-bottom:0;mso-position-horizontal:absolute;mso-position-horizontal-relative:page;mso-position-vertical:absolute;mso-position-vertical-relative:page;v-text-anchor:top" coordsize="567055,12579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6iMBAMAAH0IAAAOAAAAZHJzL2Uyb0RvYy54bWysVstu2zAQvBfoPxC8NxJFUQ8jdlAkTVEg&#10;aAMkRc+0RNlCJVEl6Uf+vkvStNMHLKPoRVqZo9XsznLo65t936GtULqVwxyTqxgjMVSybofVHH99&#10;vn9XYKQNH2reyUHM8YvQ+Gbx9s31bpyJRK5lVwuFIMmgZ7txjtfGjLMo0tVa9FxfyVEMsNhI1XMD&#10;j2oV1YrvIHvfRUkcZ9FOqnpUshJaw693fhEvXP6mEZX50jRaGNTNMXAz7qrcdWmv0eKaz1aKj+u2&#10;OtDg/8Ci5+0AHz2muuOGo41q/0jVt5WSWjbmqpJ9JJumrYSrAaoh8W/VPK35KFwt0Bw9Htuk/1/a&#10;6vP2aXxUlroeH2T1XUNHot2oZ8cV+6APmH2jeosF4mjvuvhy7KLYG1TBjyzLY8YwqmCJJCwvKbNt&#10;jvgsvF1ttPkopMvEtw/aeBXqEPF1iKr9EEIFWloVO6eiwQhUVBiBikuv4siNfc/SsyHanaisT0zs&#10;ci+34lk6oLFlJAVNkgSjUAtQPUG64RcozZMidVCIskNhARPuo0tLSprHHktSRibAjMYZbBbgQEle&#10;JOczE1ay3IFZCl85Cy6SkmUOW1BanseyNEt9XkIylgfhQl3h7uujJCOH8hgtCnqWBUlTWjoWpEzz&#10;CcrQN88ioQUUeDYx7GroGYiS0/MMPJAkSZ5OaJGkoKzNasc3g1n24xuqD3ffBZalMfHCXQbP0hR2&#10;h8s+TYVlR/gFJbIsyannckHnGAMHPag9rQmjKcyPJz4tNyOkiIlHT08SZIYxdujpGU1ZHMDTw58S&#10;SmEzXbatYEfnQZvJDUuTkmQXOsFfDCYMUdVJLfx8WddyPnl0MjCi116pZdfW923XWevSarW87RTa&#10;cjDF8sPt/dGNXsGck3vztja+lPXLo0I7OO/mWP/YcCUw6j4NcKDYwzEEKgTLECjT3Up3hDrXVNo8&#10;779xNaIRwjk24P2fZTiu+CyYOvC3AI+1bw7y/cbIprWO77h5RocHOONc/Yfz2B6ir58d6vSvYfET&#10;AAD//wMAUEsDBBQABgAIAAAAIQAMn4Un4QAAAA0BAAAPAAAAZHJzL2Rvd25yZXYueG1sTI9BT8Mw&#10;DIXvSPyHyEjcWLrSbVFpOiFgEgwhYCBxzVrTVjROlWRr+feYE9zes5+ePxfryfbiiD50jjTMZwkI&#10;pMrVHTUa3t82FwpEiIZq0ztCDd8YYF2enhQmr91Ir3jcxUZwCYXcaGhjHHIpQ9WiNWHmBiTefTpv&#10;TWTrG1l7M3K57WWaJEtpTUd8oTUD3rRYfe0OVsPmzj894+PHvZq21j4ktyOt0hetz8+m6ysQEaf4&#10;F4ZffEaHkpn27kB1ED37dJFxlEWmFisQHEnnGYs9j5bqUoEsC/n/i/IHAAD//wMAUEsBAi0AFAAG&#10;AAgAAAAhALaDOJL+AAAA4QEAABMAAAAAAAAAAAAAAAAAAAAAAFtDb250ZW50X1R5cGVzXS54bWxQ&#10;SwECLQAUAAYACAAAACEAOP0h/9YAAACUAQAACwAAAAAAAAAAAAAAAAAvAQAAX3JlbHMvLnJlbHNQ&#10;SwECLQAUAAYACAAAACEA5p+ojAQDAAB9CAAADgAAAAAAAAAAAAAAAAAuAgAAZHJzL2Uyb0RvYy54&#10;bWxQSwECLQAUAAYACAAAACEADJ+FJ+EAAAANAQAADwAAAAAAAAAAAAAAAABeBQAAZHJzL2Rvd25y&#10;ZXYueG1sUEsFBgAAAAAEAAQA8wAAAGwGAAAAAA==&#10;" path="m283222,l237284,3726,193704,14516,153068,31782,115957,54937,82956,83397,54647,116575,31614,153883,14439,194737,3707,238549,,284733r,942683l2426,1257655r561592,l566445,1227416r,-942683l562738,238549,552007,194737,534833,153883,511801,116575,483493,83397,450493,54937,413382,31782,372745,14516,329164,3726,283222,xe" fillcolor="#9ecf26" stroked="f">
                <v:path arrowok="t"/>
                <w10:wrap anchorx="page" anchory="page"/>
              </v:shape>
            </w:pict>
          </mc:Fallback>
        </mc:AlternateContent>
      </w:r>
      <w:r w:rsidR="00CE428B" w:rsidRPr="00076AEB">
        <w:rPr>
          <w:rFonts w:ascii="EC Square Sans Pro" w:hAnsi="EC Square Sans Pro"/>
          <w:noProof/>
        </w:rPr>
        <w:t xml:space="preserve"> </w:t>
      </w:r>
      <w:r w:rsidR="00CE428B" w:rsidRPr="00076AEB">
        <w:rPr>
          <w:rFonts w:ascii="EC Square Sans Pro" w:hAnsi="EC Square Sans Pro"/>
          <w:noProof/>
        </w:rPr>
        <w:drawing>
          <wp:inline distT="0" distB="0" distL="0" distR="0" wp14:anchorId="4DA25FF1" wp14:editId="7AB57B03">
            <wp:extent cx="6843395" cy="1118870"/>
            <wp:effectExtent l="0" t="0" r="0" b="5080"/>
            <wp:docPr id="131544614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5446147" name=""/>
                    <pic:cNvPicPr/>
                  </pic:nvPicPr>
                  <pic:blipFill>
                    <a:blip r:embed="rId27"/>
                    <a:stretch>
                      <a:fillRect/>
                    </a:stretch>
                  </pic:blipFill>
                  <pic:spPr>
                    <a:xfrm>
                      <a:off x="0" y="0"/>
                      <a:ext cx="6843395" cy="1118870"/>
                    </a:xfrm>
                    <a:prstGeom prst="rect">
                      <a:avLst/>
                    </a:prstGeom>
                  </pic:spPr>
                </pic:pic>
              </a:graphicData>
            </a:graphic>
          </wp:inline>
        </w:drawing>
      </w:r>
    </w:p>
    <w:p w14:paraId="4124EB3D" w14:textId="77777777" w:rsidR="00B92D7E" w:rsidRPr="00076AEB" w:rsidRDefault="00B92D7E">
      <w:pPr>
        <w:pStyle w:val="BodyText"/>
        <w:spacing w:before="366"/>
        <w:rPr>
          <w:rFonts w:ascii="EC Square Sans Pro" w:hAnsi="EC Square Sans Pro"/>
          <w:sz w:val="44"/>
        </w:rPr>
      </w:pPr>
    </w:p>
    <w:p w14:paraId="4124EB3E" w14:textId="77777777" w:rsidR="00B92D7E" w:rsidRPr="00076AEB" w:rsidRDefault="003C7B7A">
      <w:pPr>
        <w:ind w:left="5125"/>
        <w:rPr>
          <w:rFonts w:ascii="EC Square Sans Pro" w:hAnsi="EC Square Sans Pro"/>
          <w:b/>
          <w:sz w:val="44"/>
          <w:lang w:val="nl-NL"/>
        </w:rPr>
      </w:pPr>
      <w:bookmarkStart w:id="0" w:name="About_EVERY1"/>
      <w:bookmarkStart w:id="1" w:name="_bookmark0"/>
      <w:bookmarkEnd w:id="0"/>
      <w:bookmarkEnd w:id="1"/>
      <w:r w:rsidRPr="00076AEB">
        <w:rPr>
          <w:rFonts w:ascii="EC Square Sans Pro" w:hAnsi="EC Square Sans Pro"/>
          <w:b/>
          <w:color w:val="343433"/>
          <w:spacing w:val="-5"/>
          <w:sz w:val="44"/>
          <w:lang w:val="nl-NL"/>
        </w:rPr>
        <w:t xml:space="preserve">Over </w:t>
      </w:r>
      <w:r w:rsidRPr="00076AEB">
        <w:rPr>
          <w:rFonts w:ascii="EC Square Sans Pro" w:hAnsi="EC Square Sans Pro"/>
          <w:b/>
          <w:color w:val="0E3AF0"/>
          <w:spacing w:val="-2"/>
          <w:sz w:val="44"/>
          <w:lang w:val="nl-NL"/>
        </w:rPr>
        <w:t>EVERY1</w:t>
      </w:r>
    </w:p>
    <w:p w14:paraId="4124EB3F" w14:textId="77777777" w:rsidR="00B92D7E" w:rsidRPr="00076AEB" w:rsidRDefault="00B92D7E">
      <w:pPr>
        <w:pStyle w:val="BodyText"/>
        <w:spacing w:before="93"/>
        <w:rPr>
          <w:rFonts w:ascii="EC Square Sans Pro" w:hAnsi="EC Square Sans Pro"/>
          <w:b/>
          <w:sz w:val="22"/>
          <w:lang w:val="nl-NL"/>
        </w:rPr>
      </w:pPr>
    </w:p>
    <w:p w14:paraId="4124EB40" w14:textId="77777777" w:rsidR="00B92D7E" w:rsidRPr="00076AEB" w:rsidRDefault="003C7B7A">
      <w:pPr>
        <w:pStyle w:val="Heading4"/>
        <w:spacing w:line="244" w:lineRule="auto"/>
        <w:ind w:left="5122" w:right="109"/>
        <w:jc w:val="both"/>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15733760" behindDoc="0" locked="0" layoutInCell="1" allowOverlap="1" wp14:anchorId="4124ED9F" wp14:editId="4124EDA0">
                <wp:simplePos x="0" y="0"/>
                <wp:positionH relativeFrom="page">
                  <wp:posOffset>792004</wp:posOffset>
                </wp:positionH>
                <wp:positionV relativeFrom="paragraph">
                  <wp:posOffset>26843</wp:posOffset>
                </wp:positionV>
                <wp:extent cx="591820" cy="599440"/>
                <wp:effectExtent l="0" t="0" r="0" b="0"/>
                <wp:wrapNone/>
                <wp:docPr id="31" name="Group 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91820" cy="599440"/>
                          <a:chOff x="0" y="0"/>
                          <a:chExt cx="591820" cy="599440"/>
                        </a:xfrm>
                      </wpg:grpSpPr>
                      <wps:wsp>
                        <wps:cNvPr id="32" name="Graphic 32"/>
                        <wps:cNvSpPr/>
                        <wps:spPr>
                          <a:xfrm>
                            <a:off x="0" y="0"/>
                            <a:ext cx="591820" cy="599440"/>
                          </a:xfrm>
                          <a:custGeom>
                            <a:avLst/>
                            <a:gdLst/>
                            <a:ahLst/>
                            <a:cxnLst/>
                            <a:rect l="l" t="t" r="r" b="b"/>
                            <a:pathLst>
                              <a:path w="591820" h="599440">
                                <a:moveTo>
                                  <a:pt x="295795" y="0"/>
                                </a:moveTo>
                                <a:lnTo>
                                  <a:pt x="249244" y="3732"/>
                                </a:lnTo>
                                <a:lnTo>
                                  <a:pt x="204259" y="14709"/>
                                </a:lnTo>
                                <a:lnTo>
                                  <a:pt x="161634" y="32594"/>
                                </a:lnTo>
                                <a:lnTo>
                                  <a:pt x="122162" y="57055"/>
                                </a:lnTo>
                                <a:lnTo>
                                  <a:pt x="86639" y="87757"/>
                                </a:lnTo>
                                <a:lnTo>
                                  <a:pt x="56327" y="123737"/>
                                </a:lnTo>
                                <a:lnTo>
                                  <a:pt x="32177" y="163718"/>
                                </a:lnTo>
                                <a:lnTo>
                                  <a:pt x="14520" y="206896"/>
                                </a:lnTo>
                                <a:lnTo>
                                  <a:pt x="3685" y="252464"/>
                                </a:lnTo>
                                <a:lnTo>
                                  <a:pt x="0" y="299618"/>
                                </a:lnTo>
                                <a:lnTo>
                                  <a:pt x="3685" y="346772"/>
                                </a:lnTo>
                                <a:lnTo>
                                  <a:pt x="14520" y="392340"/>
                                </a:lnTo>
                                <a:lnTo>
                                  <a:pt x="32177" y="435518"/>
                                </a:lnTo>
                                <a:lnTo>
                                  <a:pt x="56327" y="475499"/>
                                </a:lnTo>
                                <a:lnTo>
                                  <a:pt x="86639" y="511479"/>
                                </a:lnTo>
                                <a:lnTo>
                                  <a:pt x="122162" y="542186"/>
                                </a:lnTo>
                                <a:lnTo>
                                  <a:pt x="161634" y="566647"/>
                                </a:lnTo>
                                <a:lnTo>
                                  <a:pt x="204259" y="584531"/>
                                </a:lnTo>
                                <a:lnTo>
                                  <a:pt x="249244" y="595505"/>
                                </a:lnTo>
                                <a:lnTo>
                                  <a:pt x="295795" y="599236"/>
                                </a:lnTo>
                                <a:lnTo>
                                  <a:pt x="342347" y="595505"/>
                                </a:lnTo>
                                <a:lnTo>
                                  <a:pt x="387335" y="584531"/>
                                </a:lnTo>
                                <a:lnTo>
                                  <a:pt x="429962" y="566647"/>
                                </a:lnTo>
                                <a:lnTo>
                                  <a:pt x="469433" y="542186"/>
                                </a:lnTo>
                                <a:lnTo>
                                  <a:pt x="504952" y="511479"/>
                                </a:lnTo>
                                <a:lnTo>
                                  <a:pt x="535265" y="475499"/>
                                </a:lnTo>
                                <a:lnTo>
                                  <a:pt x="559418" y="435518"/>
                                </a:lnTo>
                                <a:lnTo>
                                  <a:pt x="577078" y="392340"/>
                                </a:lnTo>
                                <a:lnTo>
                                  <a:pt x="587917" y="346772"/>
                                </a:lnTo>
                                <a:lnTo>
                                  <a:pt x="591604" y="299618"/>
                                </a:lnTo>
                                <a:lnTo>
                                  <a:pt x="587917" y="252464"/>
                                </a:lnTo>
                                <a:lnTo>
                                  <a:pt x="577078" y="206896"/>
                                </a:lnTo>
                                <a:lnTo>
                                  <a:pt x="559418" y="163718"/>
                                </a:lnTo>
                                <a:lnTo>
                                  <a:pt x="535265" y="123737"/>
                                </a:lnTo>
                                <a:lnTo>
                                  <a:pt x="504952" y="87757"/>
                                </a:lnTo>
                                <a:lnTo>
                                  <a:pt x="469433" y="57055"/>
                                </a:lnTo>
                                <a:lnTo>
                                  <a:pt x="429962" y="32594"/>
                                </a:lnTo>
                                <a:lnTo>
                                  <a:pt x="387335" y="14709"/>
                                </a:lnTo>
                                <a:lnTo>
                                  <a:pt x="342347" y="3732"/>
                                </a:lnTo>
                                <a:lnTo>
                                  <a:pt x="295795" y="0"/>
                                </a:lnTo>
                                <a:close/>
                              </a:path>
                            </a:pathLst>
                          </a:custGeom>
                          <a:solidFill>
                            <a:srgbClr val="0E3AF0"/>
                          </a:solidFill>
                        </wps:spPr>
                        <wps:bodyPr wrap="square" lIns="0" tIns="0" rIns="0" bIns="0" rtlCol="0">
                          <a:prstTxWarp prst="textNoShape">
                            <a:avLst/>
                          </a:prstTxWarp>
                          <a:noAutofit/>
                        </wps:bodyPr>
                      </wps:wsp>
                      <wps:wsp>
                        <wps:cNvPr id="33" name="Graphic 33"/>
                        <wps:cNvSpPr/>
                        <wps:spPr>
                          <a:xfrm>
                            <a:off x="144391" y="51980"/>
                            <a:ext cx="381635" cy="462280"/>
                          </a:xfrm>
                          <a:custGeom>
                            <a:avLst/>
                            <a:gdLst/>
                            <a:ahLst/>
                            <a:cxnLst/>
                            <a:rect l="l" t="t" r="r" b="b"/>
                            <a:pathLst>
                              <a:path w="381635" h="462280">
                                <a:moveTo>
                                  <a:pt x="47332" y="143827"/>
                                </a:moveTo>
                                <a:lnTo>
                                  <a:pt x="45478" y="134493"/>
                                </a:lnTo>
                                <a:lnTo>
                                  <a:pt x="40398" y="126860"/>
                                </a:lnTo>
                                <a:lnTo>
                                  <a:pt x="32880" y="121729"/>
                                </a:lnTo>
                                <a:lnTo>
                                  <a:pt x="23660" y="119849"/>
                                </a:lnTo>
                                <a:lnTo>
                                  <a:pt x="14452" y="121729"/>
                                </a:lnTo>
                                <a:lnTo>
                                  <a:pt x="6934" y="126860"/>
                                </a:lnTo>
                                <a:lnTo>
                                  <a:pt x="1866" y="134493"/>
                                </a:lnTo>
                                <a:lnTo>
                                  <a:pt x="0" y="143827"/>
                                </a:lnTo>
                                <a:lnTo>
                                  <a:pt x="1866" y="153149"/>
                                </a:lnTo>
                                <a:lnTo>
                                  <a:pt x="6934" y="160769"/>
                                </a:lnTo>
                                <a:lnTo>
                                  <a:pt x="14452" y="165900"/>
                                </a:lnTo>
                                <a:lnTo>
                                  <a:pt x="23660" y="167792"/>
                                </a:lnTo>
                                <a:lnTo>
                                  <a:pt x="32880" y="165900"/>
                                </a:lnTo>
                                <a:lnTo>
                                  <a:pt x="40398" y="160769"/>
                                </a:lnTo>
                                <a:lnTo>
                                  <a:pt x="45478" y="153149"/>
                                </a:lnTo>
                                <a:lnTo>
                                  <a:pt x="47332" y="143827"/>
                                </a:lnTo>
                                <a:close/>
                              </a:path>
                              <a:path w="381635" h="462280">
                                <a:moveTo>
                                  <a:pt x="47688" y="204533"/>
                                </a:moveTo>
                                <a:lnTo>
                                  <a:pt x="45821" y="195199"/>
                                </a:lnTo>
                                <a:lnTo>
                                  <a:pt x="40741" y="187591"/>
                                </a:lnTo>
                                <a:lnTo>
                                  <a:pt x="33223" y="182448"/>
                                </a:lnTo>
                                <a:lnTo>
                                  <a:pt x="24015" y="180568"/>
                                </a:lnTo>
                                <a:lnTo>
                                  <a:pt x="14795" y="182448"/>
                                </a:lnTo>
                                <a:lnTo>
                                  <a:pt x="7277" y="187591"/>
                                </a:lnTo>
                                <a:lnTo>
                                  <a:pt x="2209" y="195199"/>
                                </a:lnTo>
                                <a:lnTo>
                                  <a:pt x="355" y="204533"/>
                                </a:lnTo>
                                <a:lnTo>
                                  <a:pt x="355" y="426008"/>
                                </a:lnTo>
                                <a:lnTo>
                                  <a:pt x="2209" y="435343"/>
                                </a:lnTo>
                                <a:lnTo>
                                  <a:pt x="7277" y="442963"/>
                                </a:lnTo>
                                <a:lnTo>
                                  <a:pt x="14795" y="448094"/>
                                </a:lnTo>
                                <a:lnTo>
                                  <a:pt x="24015" y="449986"/>
                                </a:lnTo>
                                <a:lnTo>
                                  <a:pt x="33223" y="448094"/>
                                </a:lnTo>
                                <a:lnTo>
                                  <a:pt x="40741" y="442963"/>
                                </a:lnTo>
                                <a:lnTo>
                                  <a:pt x="45821" y="435343"/>
                                </a:lnTo>
                                <a:lnTo>
                                  <a:pt x="47688" y="426008"/>
                                </a:lnTo>
                                <a:lnTo>
                                  <a:pt x="47688" y="204533"/>
                                </a:lnTo>
                                <a:close/>
                              </a:path>
                              <a:path w="381635" h="462280">
                                <a:moveTo>
                                  <a:pt x="130784" y="59931"/>
                                </a:moveTo>
                                <a:lnTo>
                                  <a:pt x="128917" y="50596"/>
                                </a:lnTo>
                                <a:lnTo>
                                  <a:pt x="123850" y="42976"/>
                                </a:lnTo>
                                <a:lnTo>
                                  <a:pt x="116332" y="37833"/>
                                </a:lnTo>
                                <a:lnTo>
                                  <a:pt x="107124" y="35953"/>
                                </a:lnTo>
                                <a:lnTo>
                                  <a:pt x="97904" y="37833"/>
                                </a:lnTo>
                                <a:lnTo>
                                  <a:pt x="90385" y="42976"/>
                                </a:lnTo>
                                <a:lnTo>
                                  <a:pt x="85318" y="50596"/>
                                </a:lnTo>
                                <a:lnTo>
                                  <a:pt x="83464" y="59931"/>
                                </a:lnTo>
                                <a:lnTo>
                                  <a:pt x="85318" y="69265"/>
                                </a:lnTo>
                                <a:lnTo>
                                  <a:pt x="90385" y="76873"/>
                                </a:lnTo>
                                <a:lnTo>
                                  <a:pt x="97904" y="82016"/>
                                </a:lnTo>
                                <a:lnTo>
                                  <a:pt x="107124" y="83896"/>
                                </a:lnTo>
                                <a:lnTo>
                                  <a:pt x="116332" y="82016"/>
                                </a:lnTo>
                                <a:lnTo>
                                  <a:pt x="123850" y="76873"/>
                                </a:lnTo>
                                <a:lnTo>
                                  <a:pt x="128917" y="69265"/>
                                </a:lnTo>
                                <a:lnTo>
                                  <a:pt x="130784" y="59931"/>
                                </a:lnTo>
                                <a:close/>
                              </a:path>
                              <a:path w="381635" h="462280">
                                <a:moveTo>
                                  <a:pt x="131140" y="120637"/>
                                </a:moveTo>
                                <a:lnTo>
                                  <a:pt x="129273" y="111315"/>
                                </a:lnTo>
                                <a:lnTo>
                                  <a:pt x="124206" y="103695"/>
                                </a:lnTo>
                                <a:lnTo>
                                  <a:pt x="116674" y="98564"/>
                                </a:lnTo>
                                <a:lnTo>
                                  <a:pt x="107467" y="96672"/>
                                </a:lnTo>
                                <a:lnTo>
                                  <a:pt x="98259" y="98564"/>
                                </a:lnTo>
                                <a:lnTo>
                                  <a:pt x="90728" y="103695"/>
                                </a:lnTo>
                                <a:lnTo>
                                  <a:pt x="85661" y="111315"/>
                                </a:lnTo>
                                <a:lnTo>
                                  <a:pt x="83807" y="120637"/>
                                </a:lnTo>
                                <a:lnTo>
                                  <a:pt x="83807" y="222262"/>
                                </a:lnTo>
                                <a:lnTo>
                                  <a:pt x="85661" y="231597"/>
                                </a:lnTo>
                                <a:lnTo>
                                  <a:pt x="90728" y="239217"/>
                                </a:lnTo>
                                <a:lnTo>
                                  <a:pt x="98259" y="244360"/>
                                </a:lnTo>
                                <a:lnTo>
                                  <a:pt x="107467" y="246240"/>
                                </a:lnTo>
                                <a:lnTo>
                                  <a:pt x="116674" y="244360"/>
                                </a:lnTo>
                                <a:lnTo>
                                  <a:pt x="124206" y="239217"/>
                                </a:lnTo>
                                <a:lnTo>
                                  <a:pt x="129273" y="231597"/>
                                </a:lnTo>
                                <a:lnTo>
                                  <a:pt x="131140" y="222262"/>
                                </a:lnTo>
                                <a:lnTo>
                                  <a:pt x="131140" y="120637"/>
                                </a:lnTo>
                                <a:close/>
                              </a:path>
                              <a:path w="381635" h="462280">
                                <a:moveTo>
                                  <a:pt x="214236" y="215734"/>
                                </a:moveTo>
                                <a:lnTo>
                                  <a:pt x="212369" y="206400"/>
                                </a:lnTo>
                                <a:lnTo>
                                  <a:pt x="207302" y="198780"/>
                                </a:lnTo>
                                <a:lnTo>
                                  <a:pt x="199783" y="193649"/>
                                </a:lnTo>
                                <a:lnTo>
                                  <a:pt x="190576" y="191757"/>
                                </a:lnTo>
                                <a:lnTo>
                                  <a:pt x="181356" y="193649"/>
                                </a:lnTo>
                                <a:lnTo>
                                  <a:pt x="173837" y="198780"/>
                                </a:lnTo>
                                <a:lnTo>
                                  <a:pt x="168770" y="206400"/>
                                </a:lnTo>
                                <a:lnTo>
                                  <a:pt x="166916" y="215734"/>
                                </a:lnTo>
                                <a:lnTo>
                                  <a:pt x="168770" y="225069"/>
                                </a:lnTo>
                                <a:lnTo>
                                  <a:pt x="173837" y="232676"/>
                                </a:lnTo>
                                <a:lnTo>
                                  <a:pt x="181356" y="237820"/>
                                </a:lnTo>
                                <a:lnTo>
                                  <a:pt x="190576" y="239699"/>
                                </a:lnTo>
                                <a:lnTo>
                                  <a:pt x="199783" y="237820"/>
                                </a:lnTo>
                                <a:lnTo>
                                  <a:pt x="207302" y="232676"/>
                                </a:lnTo>
                                <a:lnTo>
                                  <a:pt x="212369" y="225069"/>
                                </a:lnTo>
                                <a:lnTo>
                                  <a:pt x="214236" y="215734"/>
                                </a:lnTo>
                                <a:close/>
                              </a:path>
                              <a:path w="381635" h="462280">
                                <a:moveTo>
                                  <a:pt x="214236" y="23977"/>
                                </a:moveTo>
                                <a:lnTo>
                                  <a:pt x="212369" y="14643"/>
                                </a:lnTo>
                                <a:lnTo>
                                  <a:pt x="207302" y="7023"/>
                                </a:lnTo>
                                <a:lnTo>
                                  <a:pt x="199783" y="1892"/>
                                </a:lnTo>
                                <a:lnTo>
                                  <a:pt x="190576" y="0"/>
                                </a:lnTo>
                                <a:lnTo>
                                  <a:pt x="181356" y="1892"/>
                                </a:lnTo>
                                <a:lnTo>
                                  <a:pt x="173837" y="7023"/>
                                </a:lnTo>
                                <a:lnTo>
                                  <a:pt x="168770" y="14643"/>
                                </a:lnTo>
                                <a:lnTo>
                                  <a:pt x="166916" y="23977"/>
                                </a:lnTo>
                                <a:lnTo>
                                  <a:pt x="168770" y="33312"/>
                                </a:lnTo>
                                <a:lnTo>
                                  <a:pt x="173837" y="40919"/>
                                </a:lnTo>
                                <a:lnTo>
                                  <a:pt x="181356" y="46062"/>
                                </a:lnTo>
                                <a:lnTo>
                                  <a:pt x="190576" y="47942"/>
                                </a:lnTo>
                                <a:lnTo>
                                  <a:pt x="199783" y="46062"/>
                                </a:lnTo>
                                <a:lnTo>
                                  <a:pt x="207302" y="40919"/>
                                </a:lnTo>
                                <a:lnTo>
                                  <a:pt x="212369" y="33312"/>
                                </a:lnTo>
                                <a:lnTo>
                                  <a:pt x="214236" y="23977"/>
                                </a:lnTo>
                                <a:close/>
                              </a:path>
                              <a:path w="381635" h="462280">
                                <a:moveTo>
                                  <a:pt x="214591" y="276440"/>
                                </a:moveTo>
                                <a:lnTo>
                                  <a:pt x="212725" y="267106"/>
                                </a:lnTo>
                                <a:lnTo>
                                  <a:pt x="207657" y="259499"/>
                                </a:lnTo>
                                <a:lnTo>
                                  <a:pt x="200126" y="254355"/>
                                </a:lnTo>
                                <a:lnTo>
                                  <a:pt x="190919" y="252476"/>
                                </a:lnTo>
                                <a:lnTo>
                                  <a:pt x="181711" y="254355"/>
                                </a:lnTo>
                                <a:lnTo>
                                  <a:pt x="174180" y="259499"/>
                                </a:lnTo>
                                <a:lnTo>
                                  <a:pt x="169113" y="267106"/>
                                </a:lnTo>
                                <a:lnTo>
                                  <a:pt x="167259" y="276440"/>
                                </a:lnTo>
                                <a:lnTo>
                                  <a:pt x="167259" y="437997"/>
                                </a:lnTo>
                                <a:lnTo>
                                  <a:pt x="169113" y="447319"/>
                                </a:lnTo>
                                <a:lnTo>
                                  <a:pt x="174180" y="454939"/>
                                </a:lnTo>
                                <a:lnTo>
                                  <a:pt x="181711" y="460070"/>
                                </a:lnTo>
                                <a:lnTo>
                                  <a:pt x="190919" y="461962"/>
                                </a:lnTo>
                                <a:lnTo>
                                  <a:pt x="200126" y="460070"/>
                                </a:lnTo>
                                <a:lnTo>
                                  <a:pt x="207657" y="454939"/>
                                </a:lnTo>
                                <a:lnTo>
                                  <a:pt x="212725" y="447319"/>
                                </a:lnTo>
                                <a:lnTo>
                                  <a:pt x="214591" y="437997"/>
                                </a:lnTo>
                                <a:lnTo>
                                  <a:pt x="214591" y="276440"/>
                                </a:lnTo>
                                <a:close/>
                              </a:path>
                              <a:path w="381635" h="462280">
                                <a:moveTo>
                                  <a:pt x="214591" y="84683"/>
                                </a:moveTo>
                                <a:lnTo>
                                  <a:pt x="212725" y="75349"/>
                                </a:lnTo>
                                <a:lnTo>
                                  <a:pt x="207657" y="67741"/>
                                </a:lnTo>
                                <a:lnTo>
                                  <a:pt x="200126" y="62598"/>
                                </a:lnTo>
                                <a:lnTo>
                                  <a:pt x="190919" y="60718"/>
                                </a:lnTo>
                                <a:lnTo>
                                  <a:pt x="181711" y="62598"/>
                                </a:lnTo>
                                <a:lnTo>
                                  <a:pt x="174180" y="67741"/>
                                </a:lnTo>
                                <a:lnTo>
                                  <a:pt x="169113" y="75349"/>
                                </a:lnTo>
                                <a:lnTo>
                                  <a:pt x="167259" y="84683"/>
                                </a:lnTo>
                                <a:lnTo>
                                  <a:pt x="167259" y="132626"/>
                                </a:lnTo>
                                <a:lnTo>
                                  <a:pt x="169113" y="141947"/>
                                </a:lnTo>
                                <a:lnTo>
                                  <a:pt x="174180" y="149567"/>
                                </a:lnTo>
                                <a:lnTo>
                                  <a:pt x="181711" y="154698"/>
                                </a:lnTo>
                                <a:lnTo>
                                  <a:pt x="190919" y="156591"/>
                                </a:lnTo>
                                <a:lnTo>
                                  <a:pt x="200126" y="154698"/>
                                </a:lnTo>
                                <a:lnTo>
                                  <a:pt x="207657" y="149567"/>
                                </a:lnTo>
                                <a:lnTo>
                                  <a:pt x="212725" y="141947"/>
                                </a:lnTo>
                                <a:lnTo>
                                  <a:pt x="214591" y="132626"/>
                                </a:lnTo>
                                <a:lnTo>
                                  <a:pt x="214591" y="84683"/>
                                </a:lnTo>
                                <a:close/>
                              </a:path>
                              <a:path w="381635" h="462280">
                                <a:moveTo>
                                  <a:pt x="381139" y="263664"/>
                                </a:moveTo>
                                <a:lnTo>
                                  <a:pt x="379285" y="254330"/>
                                </a:lnTo>
                                <a:lnTo>
                                  <a:pt x="374205" y="246710"/>
                                </a:lnTo>
                                <a:lnTo>
                                  <a:pt x="366687" y="241579"/>
                                </a:lnTo>
                                <a:lnTo>
                                  <a:pt x="357479" y="239699"/>
                                </a:lnTo>
                                <a:lnTo>
                                  <a:pt x="348272" y="241579"/>
                                </a:lnTo>
                                <a:lnTo>
                                  <a:pt x="340741" y="246710"/>
                                </a:lnTo>
                                <a:lnTo>
                                  <a:pt x="335661" y="254330"/>
                                </a:lnTo>
                                <a:lnTo>
                                  <a:pt x="333806" y="263664"/>
                                </a:lnTo>
                                <a:lnTo>
                                  <a:pt x="335661" y="272999"/>
                                </a:lnTo>
                                <a:lnTo>
                                  <a:pt x="340741" y="280619"/>
                                </a:lnTo>
                                <a:lnTo>
                                  <a:pt x="348272" y="285750"/>
                                </a:lnTo>
                                <a:lnTo>
                                  <a:pt x="357479" y="287642"/>
                                </a:lnTo>
                                <a:lnTo>
                                  <a:pt x="366687" y="285750"/>
                                </a:lnTo>
                                <a:lnTo>
                                  <a:pt x="374205" y="280619"/>
                                </a:lnTo>
                                <a:lnTo>
                                  <a:pt x="379285" y="272999"/>
                                </a:lnTo>
                                <a:lnTo>
                                  <a:pt x="381139" y="263664"/>
                                </a:lnTo>
                                <a:close/>
                              </a:path>
                              <a:path w="381635" h="462280">
                                <a:moveTo>
                                  <a:pt x="381520" y="324383"/>
                                </a:moveTo>
                                <a:lnTo>
                                  <a:pt x="379666" y="315048"/>
                                </a:lnTo>
                                <a:lnTo>
                                  <a:pt x="374586" y="307428"/>
                                </a:lnTo>
                                <a:lnTo>
                                  <a:pt x="367055" y="302298"/>
                                </a:lnTo>
                                <a:lnTo>
                                  <a:pt x="357847" y="300418"/>
                                </a:lnTo>
                                <a:lnTo>
                                  <a:pt x="348640" y="302298"/>
                                </a:lnTo>
                                <a:lnTo>
                                  <a:pt x="341122" y="307428"/>
                                </a:lnTo>
                                <a:lnTo>
                                  <a:pt x="336042" y="315048"/>
                                </a:lnTo>
                                <a:lnTo>
                                  <a:pt x="334187" y="324383"/>
                                </a:lnTo>
                                <a:lnTo>
                                  <a:pt x="334187" y="372325"/>
                                </a:lnTo>
                                <a:lnTo>
                                  <a:pt x="336042" y="381647"/>
                                </a:lnTo>
                                <a:lnTo>
                                  <a:pt x="341122" y="389267"/>
                                </a:lnTo>
                                <a:lnTo>
                                  <a:pt x="348640" y="394398"/>
                                </a:lnTo>
                                <a:lnTo>
                                  <a:pt x="357847" y="396290"/>
                                </a:lnTo>
                                <a:lnTo>
                                  <a:pt x="367055" y="394398"/>
                                </a:lnTo>
                                <a:lnTo>
                                  <a:pt x="374586" y="389267"/>
                                </a:lnTo>
                                <a:lnTo>
                                  <a:pt x="379666" y="381647"/>
                                </a:lnTo>
                                <a:lnTo>
                                  <a:pt x="381520" y="372325"/>
                                </a:lnTo>
                                <a:lnTo>
                                  <a:pt x="381520" y="324383"/>
                                </a:lnTo>
                                <a:close/>
                              </a:path>
                            </a:pathLst>
                          </a:custGeom>
                          <a:solidFill>
                            <a:srgbClr val="FFFFFF"/>
                          </a:solidFill>
                        </wps:spPr>
                        <wps:bodyPr wrap="square" lIns="0" tIns="0" rIns="0" bIns="0" rtlCol="0">
                          <a:prstTxWarp prst="textNoShape">
                            <a:avLst/>
                          </a:prstTxWarp>
                          <a:noAutofit/>
                        </wps:bodyPr>
                      </wps:wsp>
                      <wps:wsp>
                        <wps:cNvPr id="34" name="Graphic 34"/>
                        <wps:cNvSpPr/>
                        <wps:spPr>
                          <a:xfrm>
                            <a:off x="60965" y="123888"/>
                            <a:ext cx="381635" cy="420370"/>
                          </a:xfrm>
                          <a:custGeom>
                            <a:avLst/>
                            <a:gdLst/>
                            <a:ahLst/>
                            <a:cxnLst/>
                            <a:rect l="l" t="t" r="r" b="b"/>
                            <a:pathLst>
                              <a:path w="381635" h="420370">
                                <a:moveTo>
                                  <a:pt x="47320" y="47955"/>
                                </a:moveTo>
                                <a:lnTo>
                                  <a:pt x="45466" y="38620"/>
                                </a:lnTo>
                                <a:lnTo>
                                  <a:pt x="40386" y="30988"/>
                                </a:lnTo>
                                <a:lnTo>
                                  <a:pt x="32867" y="25857"/>
                                </a:lnTo>
                                <a:lnTo>
                                  <a:pt x="23660" y="23977"/>
                                </a:lnTo>
                                <a:lnTo>
                                  <a:pt x="14452" y="25857"/>
                                </a:lnTo>
                                <a:lnTo>
                                  <a:pt x="6934" y="30988"/>
                                </a:lnTo>
                                <a:lnTo>
                                  <a:pt x="1854" y="38620"/>
                                </a:lnTo>
                                <a:lnTo>
                                  <a:pt x="0" y="47955"/>
                                </a:lnTo>
                                <a:lnTo>
                                  <a:pt x="1854" y="57277"/>
                                </a:lnTo>
                                <a:lnTo>
                                  <a:pt x="6934" y="64897"/>
                                </a:lnTo>
                                <a:lnTo>
                                  <a:pt x="14452" y="70027"/>
                                </a:lnTo>
                                <a:lnTo>
                                  <a:pt x="23660" y="71920"/>
                                </a:lnTo>
                                <a:lnTo>
                                  <a:pt x="32867" y="70027"/>
                                </a:lnTo>
                                <a:lnTo>
                                  <a:pt x="40386" y="64897"/>
                                </a:lnTo>
                                <a:lnTo>
                                  <a:pt x="45466" y="57277"/>
                                </a:lnTo>
                                <a:lnTo>
                                  <a:pt x="47320" y="47955"/>
                                </a:lnTo>
                                <a:close/>
                              </a:path>
                              <a:path w="381635" h="420370">
                                <a:moveTo>
                                  <a:pt x="47675" y="108648"/>
                                </a:moveTo>
                                <a:lnTo>
                                  <a:pt x="45821" y="99326"/>
                                </a:lnTo>
                                <a:lnTo>
                                  <a:pt x="40741" y="91706"/>
                                </a:lnTo>
                                <a:lnTo>
                                  <a:pt x="33223" y="86575"/>
                                </a:lnTo>
                                <a:lnTo>
                                  <a:pt x="24003" y="84683"/>
                                </a:lnTo>
                                <a:lnTo>
                                  <a:pt x="14795" y="86575"/>
                                </a:lnTo>
                                <a:lnTo>
                                  <a:pt x="7277" y="91706"/>
                                </a:lnTo>
                                <a:lnTo>
                                  <a:pt x="2209" y="99326"/>
                                </a:lnTo>
                                <a:lnTo>
                                  <a:pt x="342" y="108648"/>
                                </a:lnTo>
                                <a:lnTo>
                                  <a:pt x="342" y="156591"/>
                                </a:lnTo>
                                <a:lnTo>
                                  <a:pt x="2209" y="165925"/>
                                </a:lnTo>
                                <a:lnTo>
                                  <a:pt x="7277" y="173545"/>
                                </a:lnTo>
                                <a:lnTo>
                                  <a:pt x="14795" y="178676"/>
                                </a:lnTo>
                                <a:lnTo>
                                  <a:pt x="24003" y="180555"/>
                                </a:lnTo>
                                <a:lnTo>
                                  <a:pt x="33223" y="178676"/>
                                </a:lnTo>
                                <a:lnTo>
                                  <a:pt x="40741" y="173545"/>
                                </a:lnTo>
                                <a:lnTo>
                                  <a:pt x="45821" y="165925"/>
                                </a:lnTo>
                                <a:lnTo>
                                  <a:pt x="47675" y="156591"/>
                                </a:lnTo>
                                <a:lnTo>
                                  <a:pt x="47675" y="108648"/>
                                </a:lnTo>
                                <a:close/>
                              </a:path>
                              <a:path w="381635" h="420370">
                                <a:moveTo>
                                  <a:pt x="214210" y="287642"/>
                                </a:moveTo>
                                <a:lnTo>
                                  <a:pt x="212344" y="278307"/>
                                </a:lnTo>
                                <a:lnTo>
                                  <a:pt x="207276" y="270687"/>
                                </a:lnTo>
                                <a:lnTo>
                                  <a:pt x="199758" y="265557"/>
                                </a:lnTo>
                                <a:lnTo>
                                  <a:pt x="190550" y="263664"/>
                                </a:lnTo>
                                <a:lnTo>
                                  <a:pt x="181330" y="265557"/>
                                </a:lnTo>
                                <a:lnTo>
                                  <a:pt x="173812" y="270687"/>
                                </a:lnTo>
                                <a:lnTo>
                                  <a:pt x="168744" y="278307"/>
                                </a:lnTo>
                                <a:lnTo>
                                  <a:pt x="166890" y="287642"/>
                                </a:lnTo>
                                <a:lnTo>
                                  <a:pt x="168744" y="296976"/>
                                </a:lnTo>
                                <a:lnTo>
                                  <a:pt x="173812" y="304584"/>
                                </a:lnTo>
                                <a:lnTo>
                                  <a:pt x="181330" y="309727"/>
                                </a:lnTo>
                                <a:lnTo>
                                  <a:pt x="190550" y="311607"/>
                                </a:lnTo>
                                <a:lnTo>
                                  <a:pt x="199758" y="309727"/>
                                </a:lnTo>
                                <a:lnTo>
                                  <a:pt x="207276" y="304584"/>
                                </a:lnTo>
                                <a:lnTo>
                                  <a:pt x="212344" y="296976"/>
                                </a:lnTo>
                                <a:lnTo>
                                  <a:pt x="214210" y="287642"/>
                                </a:lnTo>
                                <a:close/>
                              </a:path>
                              <a:path w="381635" h="420370">
                                <a:moveTo>
                                  <a:pt x="214566" y="348348"/>
                                </a:moveTo>
                                <a:lnTo>
                                  <a:pt x="212699" y="339026"/>
                                </a:lnTo>
                                <a:lnTo>
                                  <a:pt x="207632" y="331406"/>
                                </a:lnTo>
                                <a:lnTo>
                                  <a:pt x="200101" y="326263"/>
                                </a:lnTo>
                                <a:lnTo>
                                  <a:pt x="190893" y="324370"/>
                                </a:lnTo>
                                <a:lnTo>
                                  <a:pt x="181686" y="326263"/>
                                </a:lnTo>
                                <a:lnTo>
                                  <a:pt x="174155" y="331406"/>
                                </a:lnTo>
                                <a:lnTo>
                                  <a:pt x="169087" y="339026"/>
                                </a:lnTo>
                                <a:lnTo>
                                  <a:pt x="167233" y="348348"/>
                                </a:lnTo>
                                <a:lnTo>
                                  <a:pt x="167233" y="396290"/>
                                </a:lnTo>
                                <a:lnTo>
                                  <a:pt x="169087" y="405625"/>
                                </a:lnTo>
                                <a:lnTo>
                                  <a:pt x="174155" y="413245"/>
                                </a:lnTo>
                                <a:lnTo>
                                  <a:pt x="181686" y="418376"/>
                                </a:lnTo>
                                <a:lnTo>
                                  <a:pt x="190893" y="420255"/>
                                </a:lnTo>
                                <a:lnTo>
                                  <a:pt x="200101" y="418376"/>
                                </a:lnTo>
                                <a:lnTo>
                                  <a:pt x="207632" y="413245"/>
                                </a:lnTo>
                                <a:lnTo>
                                  <a:pt x="212699" y="405625"/>
                                </a:lnTo>
                                <a:lnTo>
                                  <a:pt x="214566" y="396290"/>
                                </a:lnTo>
                                <a:lnTo>
                                  <a:pt x="214566" y="348348"/>
                                </a:lnTo>
                                <a:close/>
                              </a:path>
                              <a:path w="381635" h="420370">
                                <a:moveTo>
                                  <a:pt x="381114" y="23977"/>
                                </a:moveTo>
                                <a:lnTo>
                                  <a:pt x="379247" y="14643"/>
                                </a:lnTo>
                                <a:lnTo>
                                  <a:pt x="374180" y="7023"/>
                                </a:lnTo>
                                <a:lnTo>
                                  <a:pt x="366661" y="1892"/>
                                </a:lnTo>
                                <a:lnTo>
                                  <a:pt x="357454" y="0"/>
                                </a:lnTo>
                                <a:lnTo>
                                  <a:pt x="348234" y="1892"/>
                                </a:lnTo>
                                <a:lnTo>
                                  <a:pt x="340715" y="7023"/>
                                </a:lnTo>
                                <a:lnTo>
                                  <a:pt x="335635" y="14643"/>
                                </a:lnTo>
                                <a:lnTo>
                                  <a:pt x="333781" y="23977"/>
                                </a:lnTo>
                                <a:lnTo>
                                  <a:pt x="335635" y="33312"/>
                                </a:lnTo>
                                <a:lnTo>
                                  <a:pt x="340715" y="40919"/>
                                </a:lnTo>
                                <a:lnTo>
                                  <a:pt x="348234" y="46062"/>
                                </a:lnTo>
                                <a:lnTo>
                                  <a:pt x="357454" y="47942"/>
                                </a:lnTo>
                                <a:lnTo>
                                  <a:pt x="366661" y="46062"/>
                                </a:lnTo>
                                <a:lnTo>
                                  <a:pt x="374180" y="40919"/>
                                </a:lnTo>
                                <a:lnTo>
                                  <a:pt x="379247" y="33312"/>
                                </a:lnTo>
                                <a:lnTo>
                                  <a:pt x="381114" y="23977"/>
                                </a:lnTo>
                                <a:close/>
                              </a:path>
                              <a:path w="381635" h="420370">
                                <a:moveTo>
                                  <a:pt x="381469" y="84683"/>
                                </a:moveTo>
                                <a:lnTo>
                                  <a:pt x="379615" y="75361"/>
                                </a:lnTo>
                                <a:lnTo>
                                  <a:pt x="374535" y="67741"/>
                                </a:lnTo>
                                <a:lnTo>
                                  <a:pt x="367004" y="62611"/>
                                </a:lnTo>
                                <a:lnTo>
                                  <a:pt x="357797" y="60718"/>
                                </a:lnTo>
                                <a:lnTo>
                                  <a:pt x="348589" y="62611"/>
                                </a:lnTo>
                                <a:lnTo>
                                  <a:pt x="341071" y="67741"/>
                                </a:lnTo>
                                <a:lnTo>
                                  <a:pt x="335991" y="75361"/>
                                </a:lnTo>
                                <a:lnTo>
                                  <a:pt x="334137" y="84683"/>
                                </a:lnTo>
                                <a:lnTo>
                                  <a:pt x="334137" y="270205"/>
                                </a:lnTo>
                                <a:lnTo>
                                  <a:pt x="335991" y="279539"/>
                                </a:lnTo>
                                <a:lnTo>
                                  <a:pt x="341071" y="287159"/>
                                </a:lnTo>
                                <a:lnTo>
                                  <a:pt x="348589" y="292303"/>
                                </a:lnTo>
                                <a:lnTo>
                                  <a:pt x="357797" y="294182"/>
                                </a:lnTo>
                                <a:lnTo>
                                  <a:pt x="367004" y="292303"/>
                                </a:lnTo>
                                <a:lnTo>
                                  <a:pt x="374535" y="287159"/>
                                </a:lnTo>
                                <a:lnTo>
                                  <a:pt x="379615" y="279539"/>
                                </a:lnTo>
                                <a:lnTo>
                                  <a:pt x="381469" y="270205"/>
                                </a:lnTo>
                                <a:lnTo>
                                  <a:pt x="381469" y="84683"/>
                                </a:lnTo>
                                <a:close/>
                              </a:path>
                            </a:pathLst>
                          </a:custGeom>
                          <a:solidFill>
                            <a:srgbClr val="BDF03B"/>
                          </a:solidFill>
                        </wps:spPr>
                        <wps:bodyPr wrap="square" lIns="0" tIns="0" rIns="0" bIns="0" rtlCol="0">
                          <a:prstTxWarp prst="textNoShape">
                            <a:avLst/>
                          </a:prstTxWarp>
                          <a:noAutofit/>
                        </wps:bodyPr>
                      </wps:wsp>
                    </wpg:wgp>
                  </a:graphicData>
                </a:graphic>
              </wp:anchor>
            </w:drawing>
          </mc:Choice>
          <mc:Fallback>
            <w:pict>
              <v:group w14:anchorId="272E8507" id="Group 31" o:spid="_x0000_s1026" style="position:absolute;margin-left:62.35pt;margin-top:2.1pt;width:46.6pt;height:47.2pt;z-index:15733760;mso-wrap-distance-left:0;mso-wrap-distance-right:0;mso-position-horizontal-relative:page" coordsize="5918,59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aw3mg0AAA9HAAAOAAAAZHJzL2Uyb0RvYy54bWzsXG1vG7kR/l6g/0HQ98bLd64R53B3uQQF&#10;DncHXIp+VmT5BZW16kqJc/++D5ecJR1bHDZ2URRoEJhrazQePjPDeeHIr7/7crddfN6Mh9thd7EU&#10;r7rlYrNbD5e3u+uL5d8+vPuLXy4Ox9XucrUddpuL5R+bw/K7N3/+0+v7/flGDjfD9nIzLsBkdzi/&#10;318sb47H/fnZ2WF9s7lbHV4N+80OL14N493qiG/H67PLcXUP7nfbM9l19ux+GC/347DeHA746dv4&#10;4vLNxP/qarM+/np1ddgcF9uLJWQ7Tl/H6evH8PXszevV+fW42t/crpMYq2+Q4m51u8MvnVm9XR1X&#10;i0/j7SNWd7frcTgMV8dX6+HubLi6ul1vpj1gN6L7ajfvx+HTftrL9fn99X6GCdB+hdM3s13/8vn9&#10;uP99/9sYpcfjz8P6Hwfgcna/vz4vXw/fX2fiL1fjXXgTNrH4MiH6x4zo5stxscYPTS+8BO5rvGT6&#10;XuuE+PoGann0rvXNT9X3na3O4y+dRJtFud/Ddg4ZnsPz4Pn9ZrXfTKgfwvZ/Gxe3lxdLJZeL3eoO&#10;Jvw+WQt+ApTCLwdVQDB9d0hgfjs+8z5X5+tPh+P7zTABvfr88+EYDfaSnlY39LT+sqPHEWYfDH47&#10;GfxxuYDBj8sFDP5jNPj96hjeF7QXHhf3WVM3s6LCq3fD582HYaI7BnXJ3rjeLBekaUiaSba7B6S6&#10;l1pPpMpFrEBNNLTuI9tOS9NPtEK7rg9SniQWVliVGONduk4spbBQXbA/1xlTJfbWqiiFd864Kq2x&#10;SrooscT+6sRKCpeIrXLCVzkLbYLLQGLZWd/bKrGyPqpDGqltHYvEtO8tI8HMVGnr3GTmp7UxS6t6&#10;qaJ/nyTOOGhlDCNFRlg7o/u6UWTVGQETqhOLwii0FL4OcWFvxlqr66qW2ZSN10aJqvpkdhLTG9PV&#10;7bPwPhymUtXlVhr6iFbXwFt5p1Q0pQa5tYQVJbfiMdG210pFJ+TxNp3uTeLN69IoI22Uu8FMDM4L&#10;mF1wrhYLdK5zkbrBuI13vYh4N/gNIqPt4ikWsOR8IfNucHST5W44QgpMcLByp1OBt+APvkKX/JFa&#10;mgl7VhcWqNgoUBg3H18Kv+ED1+N4SJFtvR0OmxjHQoydAtocd3FClpH9MGxvL9/dbrch0h7G648/&#10;bsfF51XIWX9S37+bkia8pSBDBnQ4j5lGePo4XP6BROUeqcnF8vDPT6txs1xs/7pDKhSyXnoY6eEj&#10;PYzH7Y/DlBtPQX48HD98+ftq3C/2eLxYHpHI/TJQRrQ6pxQEwgSCSBveuRu+/3Qcrm5DfjLJFiVK&#10;3yA7i5nSfz5NwzHzVZqmwgncnKYJrVUv4lklep/yVcpnlYeL4LQJ+ay2UsbXgQYle6VWCSxUBS+f&#10;r5EkyNeSIEENORmLiZXGoR6PUqGVR8ISDTKTkbUmcqPTeSeU1v2EHDZHRLQm4k718XAU0npLRkpE&#10;tEZiJT2wCueuQC4k6/EZkQ3sJmKoQNeJobAULRo42z5ljg0iIy+wUQgeiyRtiTHtn9aIQ2aK1IDZ&#10;WRbWds42o2BN39WVUeCL/K6vJ3iF5njOOtsEL7PO1saDccKSCd1Hp22ubFo9xfpozcjgDLIVzlO8&#10;jKeE6I1gklPdOZ2IvUPgr6aEcFgZcyWUzlrXawWpOxGTH+E7Y+vEIS8mYpazk1Sx8CJLiZJtclce&#10;C+T9E+kDlEmLtKYzI5FqabuuvrVZAmR1SpPyiB2tke28M40cwtZpM2TQRMfUmlkZODt7pqrIam7g&#10;nA2oQWZtyDQbwNCOzL4B5Uz8pPae7YNCId2OOTHqm7l0OhWthPSUcKNyYgplJKvexGMaanf10kkg&#10;yqe4qZyfDwOyI1rTkd45IVM/AoVW3aB616esn2fcdxB5chZeYo8TNB5fPBQe5cljlGlTtMbNZb62&#10;D3VWPBWJhtZIm+WFUblWHNAfFIw2MsBecQ2RQnUNnLNR8CIX5sZjccKUCbAXcBWUxpRQdSjbmHgl&#10;ZC+hkphTCYWgUdMk7BmFY6TulEXUqFILa100qN4bpgklEAttrJJ7vK2ee/Se2oI8475zMqWjvMgQ&#10;06aILFg0YHRd6t4BlRlq0iWtyWFmYol/6JHUkMtiSKikJyUSR1rJvWiDEt0IdBpqnDNyiPSKSc4L&#10;naCJiDBWZQ0PI3W38M6m1CB2YaYNiEBz5AQNYBfU4ik9PtsnpUDHLXqNFMah0ogaOhW/JGIS0vrg&#10;k5BHc0l751SXarneu7nyJCOhNRoLUlIErujBvbJMpSH6ziAkxhROcK1v4YUyRM3zdsrDZyJvXm5E&#10;DhfPtQZMYIloo0UES8QJC1oTJgVvaTquospySyUtlzFkTNAVC3deNe8s8IZTWKZ8KHTZwFtmO2mQ&#10;u7RBHpNTFk44v6gLqR4VSLMHCeQ09ZSjAMZ1KLHqCsru45kCuVAmo/VsI4Jlmq2PFzbbNY9C6TIF&#10;wqRBWh95jFJK1IOZyCLrrhdMvyJjoW3HhMkCYZSwmhEjn3w858ImeJkLX+HRKF3lCZxfwlNCJ2EK&#10;Hs6mi3X06irBxslUelsnkN3V7B+4WFyATtxxZcIcUBjEQD8tUYd7lSpvaDNYR+QtUVPWqb1wIu3T&#10;8LzRaEl9xnApwMgtED1EDJI44DlMBLLVdEktS8TJZWgl15mptXKwyfousyQanS7OefIu0UPrcWdd&#10;0yXCNSEIh+gQXavUWTvainDJV6MuNN/Au7CqBrnhbmSxDZjA38gfGvAuqJ/U5Uu6p9cWmVhEscE7&#10;HRpYdYUWMKJ9i85io4YszLfeRitcE+1b5k6ysKsGztlkeZkLv+TRKNyyRJq8kdZHXimQ1OHQqmFX&#10;yCG06Jmbf5G3iM6+QZFb5Z29UhjcfDYrRhi04Zt13sC7MKcGuQuvbMCk8LMGvAvqp1T5bKfETYBI&#10;Az7S4o6JK9Bwbst5vAYTDPWTUzk0TVKERYtDMNQYm/ApwmrULnWXV8aFoZYpZvIFg9K46oulomzg&#10;nbvLqP5ZuVH6pdaJRDzmMFFoh6TMoEScvJLW6J0YQJl5446Qid4YNgqH34QJfgkTM0tMvHFoBde8&#10;s8TbI9jXoyBMadZlA+/CThrkLmywAZMTFk44v4QL0XSakrju5AIbXAjgTEpCh6tjrrPgQgb3JkGl&#10;uArQ6OdVlWSnKZFILSVzhEKlPo1Dqa4LU0BV3tqjI5Mk4XlrgZmyZrnRj4NFTXI3YKIgazwoHiBO&#10;KqWVXChTO9T/9VRcFZJgsoEJcBBk3iXqVybAweFmBDH+9W9oB0lnz7hnofkG3oVVNchdWGwDJl7M&#10;/tCAd0Fdeg/p8JF7hjkbmtXFczldUgwDfTUz9G76l8y7IPv/zBANMqVpIBrtxt3FVzNDU2bQPDNk&#10;uz6NIIZbRowR4GRZnT85MyQ7NRdg/9WZoSjIiZmhNH8c5gXoADlVuaCQo/PdW6btiemQ+XTvI0wn&#10;p4swdpKuiaRBTK0e1nmeBd3UuWlITkVrqgDmcSGe7zyAozpOXOFNugJmUUiX0AW2JCGtSVJiaaaJ&#10;hVq0mgW12nOdhnn/ruvmgTD6zbRGCTKuTvSMbrO+eL7ZDnh5s33xMKBz8oTl0p4eHa5PjwjVHMO6&#10;mN+LDrGNEojTnkFzGJhlYCrNnMpiooHpzeXJEY8eHfkn7ZLWpEHcKsUG11MF1UPaPOvC851naHhx&#10;59EcHgVM3k5Z0QN4SUha48Zm0oZqeJ5OQuHMJETzvtDMNrqObcZLOJxV9VYCLlWTIsKg1nyq0qZo&#10;TZvLI2A852w6DTLn2SDBg4HWLNk7j3JBXDoHbezZzofegERJHau9oiI75X2hWZ8+fiRxE4oL/NoB&#10;ih4I+oCRO/wP+XaNOlzImTQsaKFMjhoKT5LzNXC4XEVRPe2zgTfuXHAtM1E3yI2NtWOCmyKPPPwR&#10;4qRSWqPNioI3bjQZdwh3RUluhXFLDH1V8c6YIBJDU3VqXGYnvDEfgD4mQz3rsoF3YScNcpc2yGNy&#10;ysIJ55dwIfRXJoWiOMP/BEzFhcLVdDAApfqOCWGhjUgzcxhtZoJYuDjoYvNm6sNSH4E2S2syrr7z&#10;mEafJEHdNGfQREVrokbZRnlm6PEyvNFESoOmuOLk5EZLuKNqnMck9KbTB58eIE7y0koulKn5GriQ&#10;RGP0lwlsoTmddqnRieVCW0YQ7QTFOXPWDjqgkgluheYbeBdW1SA3HI4stgGT0G4mf+DxLqlL7yEd&#10;Pts9Q3daxCKiLGNOeWdoTqd+Fn/rj8Ya3Yuy4wShm0nDcdyYQuiTpsKH6digJU0fvWCZIqVJU+28&#10;sGgZp48tNqCgMJqTOsZsoRia0Ykzf9sfetFJZH6OAEcBYcFPKBQI87MPheoaOGebaJA5W1sDGk9b&#10;8kt6Cm7MpnBQljUVT7FkT0bBtGu5RmhBJ7XzF5UKfcg0zo04gzGFKmd8LBPFeQhi/OUqbMT4uMUG&#10;zhoTnNGuG2RWmK2PxLhc5dBAzzcN75VIkyZpjfFLZWIJx2U+zAz/IjkkeiHMEANY0xalh6sx12UZ&#10;Pcw9K1RejYqR4ePB3GXPrPMW3tmcWuRG7zlZagsmHkdeuhRswDtTP6XKR+Hrm1rPP7x916kfEtr/&#10;263n6W+M4K+uTB/cTX8hJvxZl/L76eOt+e/YvPkXAAAA//8DAFBLAwQUAAYACAAAACEAzrj1SuAA&#10;AAAIAQAADwAAAGRycy9kb3ducmV2LnhtbEyPT0vDQBTE74LfYXmCN7tJrP0TsymlqKci2Aqlt9fs&#10;axKafRuy2yT99q4nPQ4zzPwmW42mET11rrasIJ5EIIgLq2suFXzv358WIJxH1thYJgU3crDK7+8y&#10;TLUd+Iv6nS9FKGGXooLK+zaV0hUVGXQT2xIH72w7gz7IrpS6wyGUm0YmUTSTBmsOCxW2tKmouOyu&#10;RsHHgMP6OX7rt5fz5nbcv3wetjEp9fgwrl9BeBr9Xxh+8QM65IHpZK+snWiCTqbzEFUwTUAEP4nn&#10;SxAnBcvFDGSeyf8H8h8AAAD//wMAUEsBAi0AFAAGAAgAAAAhALaDOJL+AAAA4QEAABMAAAAAAAAA&#10;AAAAAAAAAAAAAFtDb250ZW50X1R5cGVzXS54bWxQSwECLQAUAAYACAAAACEAOP0h/9YAAACUAQAA&#10;CwAAAAAAAAAAAAAAAAAvAQAAX3JlbHMvLnJlbHNQSwECLQAUAAYACAAAACEAydWsN5oNAAAPRwAA&#10;DgAAAAAAAAAAAAAAAAAuAgAAZHJzL2Uyb0RvYy54bWxQSwECLQAUAAYACAAAACEAzrj1SuAAAAAI&#10;AQAADwAAAAAAAAAAAAAAAAD0DwAAZHJzL2Rvd25yZXYueG1sUEsFBgAAAAAEAAQA8wAAAAERAAAA&#10;AA==&#10;">
                <v:shape id="Graphic 32" o:spid="_x0000_s1027" style="position:absolute;width:5918;height:5994;visibility:visible;mso-wrap-style:square;v-text-anchor:top" coordsize="591820,5994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eM79xgAAANsAAAAPAAAAZHJzL2Rvd25yZXYueG1sRI9Ba8JA&#10;FITvgv9heUIvYjYaKJJmFVGkpYcWowi9PbLPJJh9G7LbJO2v7xYKPQ4z8w2TbUfTiJ46V1tWsIxi&#10;EMSF1TWXCi7n42INwnlkjY1lUvBFDrab6STDVNuBT9TnvhQBwi5FBZX3bSqlKyoy6CLbEgfvZjuD&#10;PsiulLrDIcBNI1dx/CgN1hwWKmxpX1Fxzz+Ngrf56JLvw/N+/T5cb8tX3ZZ4+lDqYTbunkB4Gv1/&#10;+K/9ohUkK/j9En6A3PwAAAD//wMAUEsBAi0AFAAGAAgAAAAhANvh9svuAAAAhQEAABMAAAAAAAAA&#10;AAAAAAAAAAAAAFtDb250ZW50X1R5cGVzXS54bWxQSwECLQAUAAYACAAAACEAWvQsW78AAAAVAQAA&#10;CwAAAAAAAAAAAAAAAAAfAQAAX3JlbHMvLnJlbHNQSwECLQAUAAYACAAAACEA73jO/cYAAADbAAAA&#10;DwAAAAAAAAAAAAAAAAAHAgAAZHJzL2Rvd25yZXYueG1sUEsFBgAAAAADAAMAtwAAAPoCAAAAAA==&#10;" path="m295795,l249244,3732,204259,14709,161634,32594,122162,57055,86639,87757,56327,123737,32177,163718,14520,206896,3685,252464,,299618r3685,47154l14520,392340r17657,43178l56327,475499r30312,35980l122162,542186r39472,24461l204259,584531r44985,10974l295795,599236r46552,-3731l387335,584531r42627,-17884l469433,542186r35519,-30707l535265,475499r24153,-39981l577078,392340r10839,-45568l591604,299618r-3687,-47154l577078,206896,559418,163718,535265,123737,504952,87757,469433,57055,429962,32594,387335,14709,342347,3732,295795,xe" fillcolor="#0e3af0" stroked="f">
                  <v:path arrowok="t"/>
                </v:shape>
                <v:shape id="Graphic 33" o:spid="_x0000_s1028" style="position:absolute;left:1443;top:519;width:3817;height:4623;visibility:visible;mso-wrap-style:square;v-text-anchor:top" coordsize="381635,4622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ccQ8xAAAANsAAAAPAAAAZHJzL2Rvd25yZXYueG1sRI/NasJA&#10;FIX3Bd9huIK7OtGAaOokqCi0xS7UQreXzG0SzdyJmalJ374jCF0evvPDWWa9qcWNWldZVjAZRyCI&#10;c6srLhR8nnbPcxDOI2usLZOCX3KQpYOnJSbadnyg29EXIpSwS1BB6X2TSOnykgy6sW2IA/u2rUEf&#10;ZFtI3WIXyk0tp1E0kwYrDgslNrQpKb8cf4yC9frafczO2zif9Kf3/ZdcrN5etVKjYb96AeGp9//m&#10;RzpwiGO4fwk/QKZ/AAAA//8DAFBLAQItABQABgAIAAAAIQDb4fbL7gAAAIUBAAATAAAAAAAAAAAA&#10;AAAAAAAAAABbQ29udGVudF9UeXBlc10ueG1sUEsBAi0AFAAGAAgAAAAhAFr0LFu/AAAAFQEAAAsA&#10;AAAAAAAAAAAAAAAAHwEAAF9yZWxzLy5yZWxzUEsBAi0AFAAGAAgAAAAhAAxxxDzEAAAA2wAAAA8A&#10;AAAAAAAAAAAAAAAABwIAAGRycy9kb3ducmV2LnhtbFBLBQYAAAAAAwADALcAAAD4AgAAAAA=&#10;" path="m47332,143827r-1854,-9334l40398,126860r-7518,-5131l23660,119849r-9208,1880l6934,126860r-5068,7633l,143827r1866,9322l6934,160769r7518,5131l23660,167792r9220,-1892l40398,160769r5080,-7620l47332,143827xem47688,204533r-1867,-9334l40741,187591r-7518,-5143l24015,180568r-9220,1880l7277,187591r-5068,7608l355,204533r,221475l2209,435343r5068,7620l14795,448094r9220,1892l33223,448094r7518,-5131l45821,435343r1867,-9335l47688,204533xem130784,59931r-1867,-9335l123850,42976r-7518,-5143l107124,35953r-9220,1880l90385,42976r-5067,7620l83464,59931r1854,9334l90385,76873r7519,5143l107124,83896r9208,-1880l123850,76873r5067,-7608l130784,59931xem131140,120637r-1867,-9322l124206,103695r-7532,-5131l107467,96672r-9208,1892l90728,103695r-5067,7620l83807,120637r,101625l85661,231597r5067,7620l98259,244360r9208,1880l116674,244360r7532,-5143l129273,231597r1867,-9335l131140,120637xem214236,215734r-1867,-9334l207302,198780r-7519,-5131l190576,191757r-9220,1892l173837,198780r-5067,7620l166916,215734r1854,9335l173837,232676r7519,5144l190576,239699r9207,-1879l207302,232676r5067,-7607l214236,215734xem214236,23977r-1867,-9334l207302,7023,199783,1892,190576,r-9220,1892l173837,7023r-5067,7620l166916,23977r1854,9335l173837,40919r7519,5143l190576,47942r9207,-1880l207302,40919r5067,-7607l214236,23977xem214591,276440r-1866,-9334l207657,259499r-7531,-5144l190919,252476r-9208,1879l174180,259499r-5067,7607l167259,276440r,161557l169113,447319r5067,7620l181711,460070r9208,1892l200126,460070r7531,-5131l212725,447319r1866,-9322l214591,276440xem214591,84683r-1866,-9334l207657,67741r-7531,-5143l190919,60718r-9208,1880l174180,67741r-5067,7608l167259,84683r,47943l169113,141947r5067,7620l181711,154698r9208,1893l200126,154698r7531,-5131l212725,141947r1866,-9321l214591,84683xem381139,263664r-1854,-9334l374205,246710r-7518,-5131l357479,239699r-9207,1880l340741,246710r-5080,7620l333806,263664r1855,9335l340741,280619r7531,5131l357479,287642r9208,-1892l374205,280619r5080,-7620l381139,263664xem381520,324383r-1854,-9335l374586,307428r-7531,-5130l357847,300418r-9207,1880l341122,307428r-5080,7620l334187,324383r,47942l336042,381647r5080,7620l348640,394398r9207,1892l367055,394398r7531,-5131l379666,381647r1854,-9322l381520,324383xe" stroked="f">
                  <v:path arrowok="t"/>
                </v:shape>
                <v:shape id="Graphic 34" o:spid="_x0000_s1029" style="position:absolute;left:609;top:1238;width:3817;height:4204;visibility:visible;mso-wrap-style:square;v-text-anchor:top" coordsize="381635,420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NgyTxQAAANsAAAAPAAAAZHJzL2Rvd25yZXYueG1sRI/NasMw&#10;EITvhb6D2EJvtewklOBGCW1CoDQE8nfpbbG2lqm1MpKcOG9fBQI9DjPzDTNbDLYVZ/KhcaygyHIQ&#10;xJXTDdcKTsf1yxREiMgaW8ek4EoBFvPHhxmW2l14T+dDrEWCcChRgYmxK6UMlSGLIXMdcfJ+nLcY&#10;k/S11B4vCW5bOcrzV2mx4bRgsKOloer30FsFshjFfuX73WQjt9fV99dHsT4apZ6fhvc3EJGG+B++&#10;tz+1gvEEbl/SD5DzPwAAAP//AwBQSwECLQAUAAYACAAAACEA2+H2y+4AAACFAQAAEwAAAAAAAAAA&#10;AAAAAAAAAAAAW0NvbnRlbnRfVHlwZXNdLnhtbFBLAQItABQABgAIAAAAIQBa9CxbvwAAABUBAAAL&#10;AAAAAAAAAAAAAAAAAB8BAABfcmVscy8ucmVsc1BLAQItABQABgAIAAAAIQCoNgyTxQAAANsAAAAP&#10;AAAAAAAAAAAAAAAAAAcCAABkcnMvZG93bnJldi54bWxQSwUGAAAAAAMAAwC3AAAA+QIAAAAA&#10;" path="m47320,47955l45466,38620,40386,30988,32867,25857,23660,23977r-9208,1880l6934,30988,1854,38620,,47955r1854,9322l6934,64897r7518,5130l23660,71920r9207,-1893l40386,64897r5080,-7620l47320,47955xem47675,108648l45821,99326,40741,91706,33223,86575,24003,84683r-9208,1892l7277,91706,2209,99326,342,108648r,47943l2209,165925r5068,7620l14795,178676r9208,1879l33223,178676r7518,-5131l45821,165925r1854,-9334l47675,108648xem214210,287642r-1866,-9335l207276,270687r-7518,-5130l190550,263664r-9220,1893l173812,270687r-5068,7620l166890,287642r1854,9334l173812,304584r7518,5143l190550,311607r9208,-1880l207276,304584r5068,-7608l214210,287642xem214566,348348r-1867,-9322l207632,331406r-7531,-5143l190893,324370r-9207,1893l174155,331406r-5068,7620l167233,348348r,47942l169087,405625r5068,7620l181686,418376r9207,1879l200101,418376r7531,-5131l212699,405625r1867,-9335l214566,348348xem381114,23977r-1867,-9334l374180,7023,366661,1892,357454,r-9220,1892l340715,7023r-5080,7620l333781,23977r1854,9335l340715,40919r7519,5143l357454,47942r9207,-1880l374180,40919r5067,-7607l381114,23977xem381469,84683r-1854,-9322l374535,67741r-7531,-5130l357797,60718r-9208,1893l341071,67741r-5080,7620l334137,84683r,185522l335991,279539r5080,7620l348589,292303r9208,1879l367004,292303r7531,-5144l379615,279539r1854,-9334l381469,84683xe" fillcolor="#bdf03b" stroked="f">
                  <v:path arrowok="t"/>
                </v:shape>
                <w10:wrap anchorx="page"/>
              </v:group>
            </w:pict>
          </mc:Fallback>
        </mc:AlternateContent>
      </w:r>
      <w:r w:rsidRPr="00076AEB">
        <w:rPr>
          <w:rFonts w:ascii="EC Square Sans Pro" w:hAnsi="EC Square Sans Pro"/>
          <w:noProof/>
        </w:rPr>
        <mc:AlternateContent>
          <mc:Choice Requires="wps">
            <w:drawing>
              <wp:anchor distT="0" distB="0" distL="0" distR="0" simplePos="0" relativeHeight="15734272" behindDoc="0" locked="0" layoutInCell="1" allowOverlap="1" wp14:anchorId="4124EDA1" wp14:editId="4124EDA2">
                <wp:simplePos x="0" y="0"/>
                <wp:positionH relativeFrom="page">
                  <wp:posOffset>2489944</wp:posOffset>
                </wp:positionH>
                <wp:positionV relativeFrom="paragraph">
                  <wp:posOffset>179646</wp:posOffset>
                </wp:positionV>
                <wp:extent cx="86995" cy="292735"/>
                <wp:effectExtent l="0" t="0" r="0" b="0"/>
                <wp:wrapNone/>
                <wp:docPr id="35" name="Graphic 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86995" cy="292735"/>
                        </a:xfrm>
                        <a:custGeom>
                          <a:avLst/>
                          <a:gdLst/>
                          <a:ahLst/>
                          <a:cxnLst/>
                          <a:rect l="l" t="t" r="r" b="b"/>
                          <a:pathLst>
                            <a:path w="86995" h="292735">
                              <a:moveTo>
                                <a:pt x="83667" y="0"/>
                              </a:moveTo>
                              <a:lnTo>
                                <a:pt x="39128" y="0"/>
                              </a:lnTo>
                              <a:lnTo>
                                <a:pt x="37401" y="355"/>
                              </a:lnTo>
                              <a:lnTo>
                                <a:pt x="35560" y="1054"/>
                              </a:lnTo>
                              <a:lnTo>
                                <a:pt x="1028" y="16370"/>
                              </a:lnTo>
                              <a:lnTo>
                                <a:pt x="0" y="17995"/>
                              </a:lnTo>
                              <a:lnTo>
                                <a:pt x="1028" y="53060"/>
                              </a:lnTo>
                              <a:lnTo>
                                <a:pt x="2070" y="54343"/>
                              </a:lnTo>
                              <a:lnTo>
                                <a:pt x="4140" y="54343"/>
                              </a:lnTo>
                              <a:lnTo>
                                <a:pt x="36245" y="48031"/>
                              </a:lnTo>
                              <a:lnTo>
                                <a:pt x="36715" y="47802"/>
                              </a:lnTo>
                              <a:lnTo>
                                <a:pt x="37058" y="47917"/>
                              </a:lnTo>
                              <a:lnTo>
                                <a:pt x="37973" y="49314"/>
                              </a:lnTo>
                              <a:lnTo>
                                <a:pt x="37973" y="289572"/>
                              </a:lnTo>
                              <a:lnTo>
                                <a:pt x="38315" y="290626"/>
                              </a:lnTo>
                              <a:lnTo>
                                <a:pt x="39014" y="291553"/>
                              </a:lnTo>
                              <a:lnTo>
                                <a:pt x="39928" y="292265"/>
                              </a:lnTo>
                              <a:lnTo>
                                <a:pt x="40970" y="292607"/>
                              </a:lnTo>
                              <a:lnTo>
                                <a:pt x="83667" y="292607"/>
                              </a:lnTo>
                              <a:lnTo>
                                <a:pt x="84594" y="292265"/>
                              </a:lnTo>
                              <a:lnTo>
                                <a:pt x="86207" y="290626"/>
                              </a:lnTo>
                              <a:lnTo>
                                <a:pt x="86664" y="289572"/>
                              </a:lnTo>
                              <a:lnTo>
                                <a:pt x="86664" y="3035"/>
                              </a:lnTo>
                              <a:lnTo>
                                <a:pt x="86207" y="2108"/>
                              </a:lnTo>
                              <a:lnTo>
                                <a:pt x="85280" y="1409"/>
                              </a:lnTo>
                              <a:lnTo>
                                <a:pt x="84594" y="469"/>
                              </a:lnTo>
                              <a:lnTo>
                                <a:pt x="83667"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5D2AD6DD" id="Graphic 35" o:spid="_x0000_s1026" style="position:absolute;margin-left:196.05pt;margin-top:14.15pt;width:6.85pt;height:23.05pt;z-index:15734272;visibility:visible;mso-wrap-style:square;mso-wrap-distance-left:0;mso-wrap-distance-top:0;mso-wrap-distance-right:0;mso-wrap-distance-bottom:0;mso-position-horizontal:absolute;mso-position-horizontal-relative:page;mso-position-vertical:absolute;mso-position-vertical-relative:text;v-text-anchor:top" coordsize="86995,2927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SB0cCgMAAIIIAAAOAAAAZHJzL2Uyb0RvYy54bWysVt9vmzAQfp+0/8Hy+4rBYCBqUlXtOk2q&#10;ukrttGcHTIIGmNnOj/73OxtMo1Yi1bQXfI4/ju++O9/l8urYNmgvlK5lt8ThBcFIdIUs626zxD+f&#10;775kGGnDu5I3shNL/CI0vlp9/nR56BciklvZlEIhcNLpxaFf4q0x/SIIdLEVLdcXshcdHFZStdzA&#10;Vm2CUvEDeG+bICKEBQepyl7JQmgNv94Oh3jl/FeVKMyPqtLCoGaJgZtxT+Wea/sMVpd8sVG839bF&#10;SIP/A4uW1x18dHJ1yw1HO1W/c9XWhZJaVuaikG0gq6ouhIsBognJm2ietrwXLhYQR/eTTPr/uS0e&#10;9k/9o7LUdX8vi98aFAkOvV5MJ3ajR8yxUq3FAnF0dCq+TCqKo0EF/JixPE8wKuAkyqOUJlbkgC/8&#10;u8VOm29COj98f6/NkIPSW3zrreLYeVNBJm0OG5dDgxHkUGEEOVwPOey5se9ZctZEh4nIduJhD1u5&#10;F8/SwYwNIaOMpRj5MIDnK6LpTpE0DyOo5hOkP/dr7zzSNCahw9HEx+4Rfh2RScKgKMFjSJJ4lMlD&#10;/DpAQzJ+O2Q0dWULTD3ErwN09JjaLAzK+3O/vnGZUAI05qARgW9anklMYzoLjcP4o1DKohgKBdzG&#10;GaHhrFvK0nDEphmJ5rEpSYZExWkepmeweUoHDjkN53NAU4+NsjxJz5DI6Eg4ygmL2DyLnMC3rRJR&#10;HibJvMI0z8dagOsVsfkkxyQfUwdgRubFeL0LHwHHSe45n6WRMSihMcCzamSMsdHzeZ1fwZRMrcYX&#10;ul+Hgj8hEZJsNiFZEmXjPQIF56GTDjE7g3zXajy/opFaDBfQNi/XLqeGBhf9tGVq2dTlXd00todp&#10;tVnfNArtuZ1vX+n1nb/IJzDXzocObnv5WpYvjwodYOgtsf6z40pg1HzvYKpAyMYbyhtrbyjT3Eg3&#10;R137VNo8H39x1aMezCU2MAAepJ9ZfOF7O/C3gAFr3+zk9c7IqraN33EbGI0bGHQu/nEo20l6uneo&#10;178Oq78AAAD//wMAUEsDBBQABgAIAAAAIQDvp7vN4QAAAAkBAAAPAAAAZHJzL2Rvd25yZXYueG1s&#10;TI/BTsMwEETvSPyDtUjcqNPU0DbNpkJI5QI9NKCe3dhNArEdxW6b+utZTnBc7dPMm3w9mo6d9eBb&#10;ZxGmkwSYtpVTra0RPj82DwtgPkirZOesRrhqD+vi9iaXmXIXu9PnMtSMQqzPJEITQp9x7qtGG+kn&#10;rteWfkc3GBnoHGquBnmhcNPxNEmeuJGtpYZG9vql0dV3eTIIMX69H/dvVaniq9iJ+TXuN9uIeH83&#10;Pq+ABT2GPxh+9UkdCnI6uJNVnnUIs2U6JRQhXcyAESCSR9pyQJgLAbzI+f8FxQ8AAAD//wMAUEsB&#10;Ai0AFAAGAAgAAAAhALaDOJL+AAAA4QEAABMAAAAAAAAAAAAAAAAAAAAAAFtDb250ZW50X1R5cGVz&#10;XS54bWxQSwECLQAUAAYACAAAACEAOP0h/9YAAACUAQAACwAAAAAAAAAAAAAAAAAvAQAAX3JlbHMv&#10;LnJlbHNQSwECLQAUAAYACAAAACEA3UgdHAoDAACCCAAADgAAAAAAAAAAAAAAAAAuAgAAZHJzL2Uy&#10;b0RvYy54bWxQSwECLQAUAAYACAAAACEA76e7zeEAAAAJAQAADwAAAAAAAAAAAAAAAABkBQAAZHJz&#10;L2Rvd25yZXYueG1sUEsFBgAAAAAEAAQA8wAAAHIGAAAAAA==&#10;" path="m83667,l39128,,37401,355r-1841,699l1028,16370,,17995,1028,53060r1042,1283l4140,54343,36245,48031r470,-229l37058,47917r915,1397l37973,289572r342,1054l39014,291553r914,712l40970,292607r42697,l84594,292265r1613,-1639l86664,289572r,-286537l86207,2108r-927,-699l84594,469,83667,xe" fillcolor="#0e3af0" stroked="f">
                <v:path arrowok="t"/>
                <w10:wrap anchorx="page"/>
              </v:shape>
            </w:pict>
          </mc:Fallback>
        </mc:AlternateContent>
      </w:r>
      <w:r w:rsidRPr="00076AEB">
        <w:rPr>
          <w:rFonts w:ascii="EC Square Sans Pro" w:hAnsi="EC Square Sans Pro"/>
          <w:noProof/>
        </w:rPr>
        <mc:AlternateContent>
          <mc:Choice Requires="wpg">
            <w:drawing>
              <wp:anchor distT="0" distB="0" distL="0" distR="0" simplePos="0" relativeHeight="15734784" behindDoc="0" locked="0" layoutInCell="1" allowOverlap="1" wp14:anchorId="4124EDA3" wp14:editId="4124EDA4">
                <wp:simplePos x="0" y="0"/>
                <wp:positionH relativeFrom="page">
                  <wp:posOffset>1523809</wp:posOffset>
                </wp:positionH>
                <wp:positionV relativeFrom="paragraph">
                  <wp:posOffset>225160</wp:posOffset>
                </wp:positionV>
                <wp:extent cx="918210" cy="243840"/>
                <wp:effectExtent l="0" t="0" r="0" b="0"/>
                <wp:wrapNone/>
                <wp:docPr id="36" name="Group 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918210" cy="243840"/>
                          <a:chOff x="0" y="0"/>
                          <a:chExt cx="918210" cy="243840"/>
                        </a:xfrm>
                      </wpg:grpSpPr>
                      <pic:pic xmlns:pic="http://schemas.openxmlformats.org/drawingml/2006/picture">
                        <pic:nvPicPr>
                          <pic:cNvPr id="37" name="Image 37"/>
                          <pic:cNvPicPr/>
                        </pic:nvPicPr>
                        <pic:blipFill>
                          <a:blip r:embed="rId28" cstate="print"/>
                          <a:stretch>
                            <a:fillRect/>
                          </a:stretch>
                        </pic:blipFill>
                        <pic:spPr>
                          <a:xfrm>
                            <a:off x="0" y="1"/>
                            <a:ext cx="147193" cy="243840"/>
                          </a:xfrm>
                          <a:prstGeom prst="rect">
                            <a:avLst/>
                          </a:prstGeom>
                        </pic:spPr>
                      </pic:pic>
                      <pic:pic xmlns:pic="http://schemas.openxmlformats.org/drawingml/2006/picture">
                        <pic:nvPicPr>
                          <pic:cNvPr id="38" name="Image 38"/>
                          <pic:cNvPicPr/>
                        </pic:nvPicPr>
                        <pic:blipFill>
                          <a:blip r:embed="rId29" cstate="print"/>
                          <a:stretch>
                            <a:fillRect/>
                          </a:stretch>
                        </pic:blipFill>
                        <pic:spPr>
                          <a:xfrm>
                            <a:off x="176443" y="5"/>
                            <a:ext cx="175183" cy="243840"/>
                          </a:xfrm>
                          <a:prstGeom prst="rect">
                            <a:avLst/>
                          </a:prstGeom>
                        </pic:spPr>
                      </pic:pic>
                      <pic:pic xmlns:pic="http://schemas.openxmlformats.org/drawingml/2006/picture">
                        <pic:nvPicPr>
                          <pic:cNvPr id="39" name="Image 39"/>
                          <pic:cNvPicPr/>
                        </pic:nvPicPr>
                        <pic:blipFill>
                          <a:blip r:embed="rId28" cstate="print"/>
                          <a:stretch>
                            <a:fillRect/>
                          </a:stretch>
                        </pic:blipFill>
                        <pic:spPr>
                          <a:xfrm>
                            <a:off x="385401" y="1"/>
                            <a:ext cx="147193" cy="243840"/>
                          </a:xfrm>
                          <a:prstGeom prst="rect">
                            <a:avLst/>
                          </a:prstGeom>
                        </pic:spPr>
                      </pic:pic>
                      <pic:pic xmlns:pic="http://schemas.openxmlformats.org/drawingml/2006/picture">
                        <pic:nvPicPr>
                          <pic:cNvPr id="40" name="Image 40"/>
                          <pic:cNvPicPr/>
                        </pic:nvPicPr>
                        <pic:blipFill>
                          <a:blip r:embed="rId30" cstate="print"/>
                          <a:stretch>
                            <a:fillRect/>
                          </a:stretch>
                        </pic:blipFill>
                        <pic:spPr>
                          <a:xfrm>
                            <a:off x="570511" y="0"/>
                            <a:ext cx="347586" cy="243845"/>
                          </a:xfrm>
                          <a:prstGeom prst="rect">
                            <a:avLst/>
                          </a:prstGeom>
                        </pic:spPr>
                      </pic:pic>
                    </wpg:wgp>
                  </a:graphicData>
                </a:graphic>
              </wp:anchor>
            </w:drawing>
          </mc:Choice>
          <mc:Fallback>
            <w:pict>
              <v:group w14:anchorId="7733AD07" id="Group 36" o:spid="_x0000_s1026" style="position:absolute;margin-left:120pt;margin-top:17.75pt;width:72.3pt;height:19.2pt;z-index:15734784;mso-wrap-distance-left:0;mso-wrap-distance-right:0;mso-position-horizontal-relative:page" coordsize="9182,243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vDSYJngIAAHgLAAAOAAAAZHJzL2Uyb0RvYy54bWzsVttu4yAQfV9p/wHx&#10;3tpOnMSxkvSl26pStRvt5QMIxjaquQjI7e93wE6aS9VdVVspK/XBCAwMZw5nZpjcbESDVsxYruQU&#10;J9cxRkxSVXBZTfGvn3dXGUbWEVmQRkk2xVtm8c3s86fJWuesp2rVFMwgMCJtvtZTXDun8yiytGaC&#10;2GulmYTJUhlBHAxNFRWGrMG6aKJeHA+jtTKFNooya+HvbTuJZ8F+WTLqvpWlZQ41UwzYXGhNaBe+&#10;jWYTkleG6JrTDgZ5AwpBuIRD96ZuiSNoafiZKcGpUVaV7poqEamy5JQFH8CbJD7x5t6opQ6+VPm6&#10;0nuagNoTnt5sln5d3Rv9Q89Nix66j4o+WeAlWusqP5z34+p58aY0wm8CJ9AmMLrdM8o2DlH4OU6y&#10;XgK8U5jqpf0s7RinNVzL2S5af3l1X0Ty9tAAbQ9Fc5rD19EDvTN6/iwj2OWWhuHOiPgrG4KYp6W+&#10;gpvUxPEFb7jbBlXCnXlQcjXn1DPrB8Dk3CBeTHF/hJEkAqLhQZCKIRgD3bs1fodn/8zAouH6jjeN&#10;59z3O6gg5hMxvOBtK7RbRZeCSddGjmENoFbS1lxbjEzOxIIBPPNQJHBjELUOIGrDpWvDxDrDHK39&#10;+SXg+A7B5YGSfD8RQD/j9C7YTlovqiVpDe/UkqSjZNw/Vcv+1kmujXX3TAnkO4AUEADVJCerR9th&#10;2S3pGGyPD7gATcsydP4frUD+PNJKdmla6b27VpLRME1BFpBDBieCGQ2S7EMwR8llfCKY8aUJ5v2T&#10;Sz8bpDEcA4L5yDDx8PVqBCX5KMO0Jdqnbl+xLqEa+QB/32o0GMWDpBVM90DZlaR+Ohpkw4OSFDLQ&#10;Py1J4TEDz7tQSrunqH8/Ho6hf/hgnv0GAAD//wMAUEsDBAoAAAAAAAAAIQAqyGLQUQEAAFEBAAAU&#10;AAAAZHJzL21lZGlhL2ltYWdlMS5wbmeJUE5HDQoaCgAAAA1JSERSAAAAHwAAADQIBgAAAHLF48wA&#10;AAAGYktHRAD/AP8A/6C9p5MAAAAJcEhZcwAADsQAAA7EAZUrDhsAAADxSURBVFiFY9QP/XTn/tN/&#10;ygx0BuoKTNcZ+aw+/Ke3xTDANFAWj1o+ajndAQspipmYGP5Ry2IlGaY7RFu+oZ/LzdGMdTe1LGdg&#10;ICHYGZkYqeZrki2nBRi1fNTyUctHLacpILoNZ6bDfFxcmPEFKYYn+LHNcrFg3YFLnuiK5dSVv5ak&#10;WMzAwMDAzsb4A5/lIzfORy0ftZyqgI2F4Rc+eaLzeUUSe6OeGvN5Uiw31WY+QRXLLfVZDjuYsOwl&#10;xXJCYPjG+ajlo5aPWj5qOdGW///3n+oOJWkEkprDIuryo8Ofo5aPWk4vy2XFGR8NhMWK0kx3AUb8&#10;LcxhCUXLAAAAAElFTkSuQmCCUEsDBAoAAAAAAAAAIQAqgIknlQQAAJUEAAAUAAAAZHJzL21lZGlh&#10;L2ltYWdlMi5wbmeJUE5HDQoaCgAAAA1JSERSAAAAJQAAADQIBgAAAA0U8T0AAAAGYktHRAD/AP8A&#10;/6C9p5MAAAAJcEhZcwAADsQAAA7EAZUrDhsAAAQ1SURBVFiFvZjbWlpHFMfXHACJisGK9fTZRK0a&#10;UYFNxZqi+dqbvkjfoq/Ql8gr9K4XjUYbcxJjPfERY0w/D6kxsR5Qw2FmepFuQhCYNZvUdQesmfVj&#10;rf/MWnuTljtHmWwO3KCx5ibybuPXxjbOSV7nW86+/yn9ZDEpxnR+bS3kNe0IkF3MpofH6ovklgw6&#10;AUqfq4allIhifMMDLEHjET6D3TyRFDEnUEspEZUSKMZ3Ksrv0UmLT6Oh1vLjTqAS6/g/M2nx6SvJ&#10;1GIyj1rn95HD4V66TLu+pNs3O+kmZlFySwbT56rBFAqbqckIm6GUSAoAMGUxVAmlBIoVrG3772Tb&#10;9r7qRkH9JyVa/AFjC+vCSFeYa8C2qSi/V4Ay0dXiOk4ftmF12NpM9gdu0GQBqj1A9/q66XPMYtNM&#10;YfUUj/AZQogqQAHgS7j7RnX9/Va2Y3yVUgR78uzSfQKFFTsAPlsvd2Tf0SlcR0EVxS9AGd1XyJJg&#10;/TpbyU5PF31xCaq1mRaEpg+Gu9mxIp+0+LStp0+g7B8xmywmxZiUStvL0JdmSVxHUKfn0Pj8LzlY&#10;zSebU+7lDRGpGSoeZvcxmwDoxb62KUcyWfDo9rnRQba+aqevKkK1+OnBUA9dxUDpSoPVXbnqXNIF&#10;toS6oFg9TVkf76eaoVY35ehFRnkrQhmcPC1UPMLuEwKq9PtSEwLYnylhlfvtOK2adAcBAODrbppq&#10;D9A9LZTfRw+He+mybkOAytlYSomoUkB06ytVpexdgy3hwlr5E4idJCq1tpqgKjVbrJ7iVvnWVhbq&#10;dpjPYnT1ak/dfPuPDFyCQpy8oR66GvDTN2io643kKNRPn+k2BricldcHsmPvQHXq1hWPKigoAOe6&#10;quUq+GxQpRCY0hEC6rswmzWGmgjxOUpBaqHWRUwpVTj+mEkz1E+f+X300BjKV09OwgMsoQtwdKr8&#10;L3dkHwCAlIpinl50Vag6E2FHZHtieLEt+0/OwPe/QuGb8wcdYfTEGIiJEJ9zDPXtKP+DMRC6QHam&#10;MCcvMsgWfPXkxDFUwzWStgbZU12glQ0RzmSVB5OpcqOKERQAroTZHLgTSRFb2RBhPZRep1oorNh/&#10;uZv5OZcHVzUfF4fc+Ch/UDNUbITPuzjkdH6/P87/qPMZC7JH1+rIec1Q9V5yFh1iT3R+GMOeZtR7&#10;SJNXRdWsWhMutiuDqnPD+7Ege4TxRUHFhtlDtwuytUCNj7B5j5tkPhuU10MusP+ykmFLB4CEAqi9&#10;hCbrrwSq3gtn1i19Z7ANDfXNEHvscQNKE6U2EeJzLk60d50xVJ2HvB8fZvNOoEyzjIZysrltdyyG&#10;FjnAFUA1NcDxaD9DPRnZZgRl3WJPvR64MFlzO8xnGSPamcwxlMdNMpguX2yY+anUjKA+BMG/2gZw&#10;VnJjqB9irt8wj14AAB0BshvspSumMf4Fd9y949OcK6oAAAAASUVORK5CYIJQSwMECgAAAAAAAAAh&#10;AMr8oOpkCAAAZAgAABQAAABkcnMvbWVkaWEvaW1hZ2UzLnBuZ4lQTkcNChoKAAAADUlIRFIAAABJ&#10;AAAANAgGAAAAxs8VwwAAAAZiS0dEAP8A/wD/oL2nkwAAAAlwSFlzAAAOxAAADsQBlSsOGwAACARJ&#10;REFUaIHVWmtQlNcZfs93W5ZdWAQiCkgEhgCDAeJAQEcFRfEGCDSAVTQi/Mm005leks50Om1nkh+9&#10;TdNpplCjTYkmEkDQiA0CIjhiDOGiE4KXCGpEjARFuS7sdzn9kWFKKbvf+7nfAnlm9sd+5znPOfvs&#10;ubzfew6JyRnpudOvhIIO8HCHUS8P8iQimO2OjWA7dq7nT8WGM52EEKpFZ/cvx0/XtkjpajyjAaxX&#10;KzxCl/ky32jRp5SSDQVjnV/cUmLVuN4W8pjRyyAAgNEJ8OgboEENn0nb/1Q69evkwrH2hPyx7qpz&#10;tt2yTFmsTnwU+xmGZ50C46kmMUdrP7/sUaIxBgEArIlmWxitDWjFzbtK5MHfWsu2vjbe0nNPfgFT&#10;Z1+a8E+eAxHDLa8T87X2qaLehq5TlC0Uu9ykabR1y4nrC8auNLaKW9W4S72ZgYxkvgqj23ldjsea&#10;DwAgy5StrBf3YLjBAUxvchx3bt5MAgCYmAT3vDcmahoui9vVuIVZQglWt6Je3IvltlyVk755RP0x&#10;3MIsoYRhiDKvJgEAiBLwhb+bKOvtk8Mc8dbGsBcjgplrGM3yOjGfUkow3Io63FRzE2By7w6+FABg&#10;3k0CABgeA8tP/mA97OiHEUJoUZZQjNG7+0AJaeuWE9V41ilq/LhJfAWjmZ3Cl3tbmMcAC2QSAEDL&#10;FTnp9AUp2xEnb5twzGSEcYweZgE/2yKmj06AB0avKPu/f5AmkxgGFHsfQkBTLAQA8M7xqV84Kvc0&#10;kZGcVOFDjFZ1o5hnE6ngiFNej9sJY8OZztWRbNv0d7RJtcWmDU8uWlh7n8FmT0Ppm+65K/3JHaxm&#10;W7ec2N0rv+iIg13Ah4apT2OrZHfnfPxU8W24LKluGN+1aSieGQCjTWIIKI7KeY6IWZv4ypNvm1J9&#10;vcggVrf+U3Gno/LoMPbqy6vYyxgtR1Pu5HkxV5KBU9OwmGH4B5v5j2Y+031NCglke6r+YtrmaYIR&#10;DL+5Q05R42BHU22LmDEyTj3nKsOGCXt2CKUmI/mfddAlC3dsONv503zD7zHcG3fkKDVO5ka+0ttC&#10;HqvxJm3gVnNB/L/N4E6/EtLaJa/F9OdgpvCP2c9ctrthI+aHj+jycSs1OeK4Gcjkvp38exi9ueKg&#10;ynobahQlx7GNLzzP3pj93GUm+XiRR1juyBi1qHEKMoVDGK0LHfKmB4NKwPR3SinB7moHswxzTusF&#10;i5NmYtxKzWqc4AC2NyWBq1PjUQrkRIP4w+nvV27IcT33FNV3u+W+5MGOddzpucoWhUluBmLF8LAR&#10;+Mwph80SHNglvMtzZM7Mg8tMkmVA54/M7mQUw9u6lvt3oB/pU+N19Sgx127LqySJclXnxN1qfJYF&#10;eX+6cMReuctMuvyFvA7Ds5hh2GKGYQyXZYl8IEN4F8OtqBf3NrdLmwef0KVq3LT13Cn/55h+e+Uu&#10;MUmSKHe4aurHGG5kCPullvTu/nThCMeCpMarqLPlH662/QijWZhtcDiNdTeJUkp+9mdryYUOeROG&#10;nxjNtWjR9/NhHqYn8dVqvP5vaeDZS1KaGi8siLm5YTXb5Iijq0mSRLnfFE/+8f0asQhbJyOJU/3B&#10;s6ElIYfRUhvJxHPtU9RQz0jiqv2XMvftlYsS8HWfimn3B+gKbAejQpmuS++bY7SeplBKSUL+WPfN&#10;u0qklnqzYTSA9cbHnv5eHuSpI57qC9801HI/z4LXXzW8pdUggO8ScoVZQskbb0/+zZn2c7bwx9UM&#10;AljAOCk5jm3ctZE/8az1d28Tjrq7wYQzfbAXYc/Ggpjk60UG//4r9wKGIQ7TL45gMZPhnC388Wet&#10;HxfFtr4UwXZguPNuksUMwyf/akoN9GNUg0I1YEfCXCjMxC/+82pS+ErmesMh85roMPaqHnqx4Wxn&#10;XBTbqrXeEk8ylJXCV2D582KS0QDW1w8Y3mo6Yo4PX8le11Nby4iYxr40/j0j8n0RQEMI4AzOFpvW&#10;r4nRFjRiYZ2ixsjM0ftPRqg3ts6VcnNYSCDbg+WjQ4CCTOFQsD/TO/PZ+TYptblN2qxW91yrtM1V&#10;JhkNxJq/k//XO2W2n2P4KQlcnRaDADSMpLoS07rEaO7SzGed16X4jUXjn6vV9X+O9Hed8FjJcUT1&#10;netZ8NXXckT8njHUNC590z03axNfqUXfqTXppQi2PXQFc0uN92CQBjR+bv+4x1kELWPuYrnPLydo&#10;7jScMokQQvO28h9guMfO2AqdactxP7QfjGqB07sbNqCrbZHSvx1S/JxtbyHgtEkhgWwP5maaJANX&#10;Vivud7a9hYAucVJuKo86rz92xlaIvSKzmKCLSdkpfDnLgqzGu3VPCcceEi4m6GKS7xJmMOVl9eMe&#10;AICjNTZ0Qm6xQLfXEuwud/K8mGvvvH6xQjeTtq/jT2MuXE1Mgnt1o5inV7vzAd1MMhnJOCZBD+Da&#10;mMkV0DULgJ1y7d1ywrXb8io923YldDVpw2ru/FJvMoDhHqv5/owmXU3iOCK9spkvw3A/qhP3Tdmo&#10;Qc/2XQXdk27YwHJomPp8clHcpXf7roDuJsVGsB1hQcxNDPfoGfF7MeV0N4kQQrGjqalN2tL3UAnS&#10;uw96wyU5buzda0qBfPiJrcAVfdATLjEpOIC5jb1W/MEZ20FFoYviMpk9uKxz2Jipb4AGNber58kX&#10;EswKP3JPjWQ0gNXPhzzUIpy5ka/EHkO3d8sJWrRng2NBigplupZ4kiFHn6Bl5OvlvvYva9nDfwDQ&#10;M+5k/k7CHwAAAABJRU5ErkJgglBLAwQUAAYACAAAACEAzzA79+EAAAAJAQAADwAAAGRycy9kb3du&#10;cmV2LnhtbEyPQUvDQBSE74L/YXmCN7tJ09Qa81JKUU9FsBXE22v2NQnN7obsNkn/vetJj8MMM9/k&#10;60m3YuDeNdYgxLMIBJvSqsZUCJ+H14cVCOfJKGqtYYQrO1gXtzc5ZcqO5oOHva9EKDEuI4Ta+y6T&#10;0pU1a3Iz27EJ3sn2mnyQfSVVT2Mo162cR9FSampMWKip423N5Xl/0QhvI42bJH4ZdufT9vp9SN+/&#10;djEj3t9Nm2cQnif/F4Zf/IAORWA62otRTrQI80UUvniEJE1BhECyWixBHBEekyeQRS7/Pyh+AAAA&#10;//8DAFBLAwQUAAYACAAAACEANydHYcwAAAApAgAAGQAAAGRycy9fcmVscy9lMm9Eb2MueG1sLnJl&#10;bHO8kcFqAjEQhu9C3yHMvZvdFYqIWS8ieBX7AEMymw1uJiGJpb69gVKoIPXmcWb4v/+D2Wy//Sy+&#10;KGUXWEHXtCCIdTCOrYLP0/59BSIXZINzYFJwpQzb4W2xOdKMpYby5GIWlcJZwVRKXEuZ9UQecxMi&#10;cb2MIXksdUxWRtRntCT7tv2Q6S8DhjumOBgF6WCWIE7XWJufs8M4Ok27oC+euDyokM7X7grEZKko&#10;8GQc/iyXTWQL8rFD/xqH/j+H7jUO3a+DvHvwcAMAAP//AwBQSwECLQAUAAYACAAAACEAsYJntgoB&#10;AAATAgAAEwAAAAAAAAAAAAAAAAAAAAAAW0NvbnRlbnRfVHlwZXNdLnhtbFBLAQItABQABgAIAAAA&#10;IQA4/SH/1gAAAJQBAAALAAAAAAAAAAAAAAAAADsBAABfcmVscy8ucmVsc1BLAQItABQABgAIAAAA&#10;IQDvDSYJngIAAHgLAAAOAAAAAAAAAAAAAAAAADoCAABkcnMvZTJvRG9jLnhtbFBLAQItAAoAAAAA&#10;AAAAIQAqyGLQUQEAAFEBAAAUAAAAAAAAAAAAAAAAAAQFAABkcnMvbWVkaWEvaW1hZ2UxLnBuZ1BL&#10;AQItAAoAAAAAAAAAIQAqgIknlQQAAJUEAAAUAAAAAAAAAAAAAAAAAIcGAABkcnMvbWVkaWEvaW1h&#10;Z2UyLnBuZ1BLAQItAAoAAAAAAAAAIQDK/KDqZAgAAGQIAAAUAAAAAAAAAAAAAAAAAE4LAABkcnMv&#10;bWVkaWEvaW1hZ2UzLnBuZ1BLAQItABQABgAIAAAAIQDPMDv34QAAAAkBAAAPAAAAAAAAAAAAAAAA&#10;AOQTAABkcnMvZG93bnJldi54bWxQSwECLQAUAAYACAAAACEANydHYcwAAAApAgAAGQAAAAAAAAAA&#10;AAAAAADyFAAAZHJzL19yZWxzL2Uyb0RvYy54bWwucmVsc1BLBQYAAAAACAAIAAACAAD1FQAAAAA=&#10;">
                <v:shape id="Image 37" o:spid="_x0000_s1027" type="#_x0000_t75" style="position:absolute;width:1471;height:24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SjWJwwAAANsAAAAPAAAAZHJzL2Rvd25yZXYueG1sRI9Ba8JA&#10;FITvBf/D8gRvdWNFLamrSEGw0Iu24PU1+5qNZt+G7FOTf98tCB6HmfmGWa47X6srtbEKbGAyzkAR&#10;F8FWXBr4/to+v4KKgmyxDkwGeoqwXg2elpjbcOM9XQ9SqgThmKMBJ9LkWsfCkcc4Dg1x8n5D61GS&#10;bEttW7wluK/1S5bNtceK04LDht4dFefDxRuYSX/+iRM3r+TiZ5/7o/7oT9qY0bDbvIES6uQRvrd3&#10;1sB0Af9f0g/Qqz8AAAD//wMAUEsBAi0AFAAGAAgAAAAhANvh9svuAAAAhQEAABMAAAAAAAAAAAAA&#10;AAAAAAAAAFtDb250ZW50X1R5cGVzXS54bWxQSwECLQAUAAYACAAAACEAWvQsW78AAAAVAQAACwAA&#10;AAAAAAAAAAAAAAAfAQAAX3JlbHMvLnJlbHNQSwECLQAUAAYACAAAACEA3Eo1icMAAADbAAAADwAA&#10;AAAAAAAAAAAAAAAHAgAAZHJzL2Rvd25yZXYueG1sUEsFBgAAAAADAAMAtwAAAPcCAAAAAA==&#10;">
                  <v:imagedata r:id="rId31" o:title=""/>
                </v:shape>
                <v:shape id="Image 38" o:spid="_x0000_s1028" type="#_x0000_t75" style="position:absolute;left:1764;width:1752;height:24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tRCowQAAANsAAAAPAAAAZHJzL2Rvd25yZXYueG1sRE9Ni8Iw&#10;EL0v+B/CCHtZNF2FKtUosiLsQRGrB49DM7bFZlKbqNVfbw6Cx8f7ns5bU4kbNa60rOC3H4Egzqwu&#10;OVdw2K96YxDOI2usLJOCBzmYzzpfU0y0vfOObqnPRQhhl6CCwvs6kdJlBRl0fVsTB+5kG4M+wCaX&#10;usF7CDeVHERRLA2WHBoKrOmvoOycXo2C9XaDT95lP2k8qo7XMcdyubwo9d1tFxMQnlr/Eb/d/1rB&#10;MIwNX8IPkLMXAAAA//8DAFBLAQItABQABgAIAAAAIQDb4fbL7gAAAIUBAAATAAAAAAAAAAAAAAAA&#10;AAAAAABbQ29udGVudF9UeXBlc10ueG1sUEsBAi0AFAAGAAgAAAAhAFr0LFu/AAAAFQEAAAsAAAAA&#10;AAAAAAAAAAAAHwEAAF9yZWxzLy5yZWxzUEsBAi0AFAAGAAgAAAAhAES1EKjBAAAA2wAAAA8AAAAA&#10;AAAAAAAAAAAABwIAAGRycy9kb3ducmV2LnhtbFBLBQYAAAAAAwADALcAAAD1AgAAAAA=&#10;">
                  <v:imagedata r:id="rId32" o:title=""/>
                </v:shape>
                <v:shape id="Image 39" o:spid="_x0000_s1029" type="#_x0000_t75" style="position:absolute;left:3854;width:1471;height:24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mQRgwwAAANsAAAAPAAAAZHJzL2Rvd25yZXYueG1sRI9Ba8JA&#10;FITvBf/D8gRvdWNFsamrSEGw0Iu24PU1+5qNZt+G7FOTf98tCB6HmfmGWa47X6srtbEKbGAyzkAR&#10;F8FWXBr4/to+L0BFQbZYByYDPUVYrwZPS8xtuPGergcpVYJwzNGAE2lyrWPhyGMch4Y4eb+h9ShJ&#10;tqW2Ld4S3Nf6Jcvm2mPFacFhQ++OivPh4g3MpD//xImbV3Lxs8/9UX/0J23MaNht3kAJdfII39s7&#10;a2D6Cv9f0g/Qqz8AAAD//wMAUEsBAi0AFAAGAAgAAAAhANvh9svuAAAAhQEAABMAAAAAAAAAAAAA&#10;AAAAAAAAAFtDb250ZW50X1R5cGVzXS54bWxQSwECLQAUAAYACAAAACEAWvQsW78AAAAVAQAACwAA&#10;AAAAAAAAAAAAAAAfAQAAX3JlbHMvLnJlbHNQSwECLQAUAAYACAAAACEAwpkEYMMAAADbAAAADwAA&#10;AAAAAAAAAAAAAAAHAgAAZHJzL2Rvd25yZXYueG1sUEsFBgAAAAADAAMAtwAAAPcCAAAAAA==&#10;">
                  <v:imagedata r:id="rId31" o:title=""/>
                </v:shape>
                <v:shape id="Image 40" o:spid="_x0000_s1030" type="#_x0000_t75" style="position:absolute;left:5705;width:3475;height:24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HaG2wQAAANsAAAAPAAAAZHJzL2Rvd25yZXYueG1sRE9NawIx&#10;EL0X+h/CFLwUzSqishrFWgWPq23pddiMu0s3k5CkuvrrzUHw+Hjfi1VnWnEmHxrLCoaDDARxaXXD&#10;lYLvr11/BiJEZI2tZVJwpQCr5evLAnNtL3yg8zFWIoVwyFFBHaPLpQxlTQbDwDrixJ2sNxgT9JXU&#10;Hi8p3LRylGUTabDh1FCjo01N5d/x3yj4vF3bj/Gve7fbON3+uGmx9kWhVO+tW89BROriU/xw77WC&#10;cVqfvqQfIJd3AAAA//8DAFBLAQItABQABgAIAAAAIQDb4fbL7gAAAIUBAAATAAAAAAAAAAAAAAAA&#10;AAAAAABbQ29udGVudF9UeXBlc10ueG1sUEsBAi0AFAAGAAgAAAAhAFr0LFu/AAAAFQEAAAsAAAAA&#10;AAAAAAAAAAAAHwEAAF9yZWxzLy5yZWxzUEsBAi0AFAAGAAgAAAAhABEdobbBAAAA2wAAAA8AAAAA&#10;AAAAAAAAAAAABwIAAGRycy9kb3ducmV2LnhtbFBLBQYAAAAAAwADALcAAAD1AgAAAAA=&#10;">
                  <v:imagedata r:id="rId33" o:title=""/>
                </v:shape>
                <w10:wrap anchorx="page"/>
              </v:group>
            </w:pict>
          </mc:Fallback>
        </mc:AlternateContent>
      </w:r>
      <w:r w:rsidRPr="00076AEB">
        <w:rPr>
          <w:rFonts w:ascii="EC Square Sans Pro" w:hAnsi="EC Square Sans Pro"/>
          <w:color w:val="343433"/>
          <w:w w:val="90"/>
          <w:lang w:val="nl-NL"/>
        </w:rPr>
        <w:t xml:space="preserve">Het Every1-project heeft als doel een impactvol concept te ontwikkelen dat alle elementen bevat die nodig zijn om een effectieve deelname van alle Europese belanghebbenden aan de digitale energiemarkt mogelijk te maken. Het project begint met een diepgaand, op gegevens gebaseerd </w:t>
      </w:r>
      <w:r w:rsidRPr="00076AEB">
        <w:rPr>
          <w:rFonts w:ascii="EC Square Sans Pro" w:hAnsi="EC Square Sans Pro"/>
          <w:color w:val="343433"/>
          <w:spacing w:val="-4"/>
          <w:lang w:val="nl-NL"/>
        </w:rPr>
        <w:t xml:space="preserve">inzicht in belanghebbenden en ecosystemen om in kaart te brengen wie </w:t>
      </w:r>
      <w:r w:rsidRPr="00076AEB">
        <w:rPr>
          <w:rFonts w:ascii="EC Square Sans Pro" w:hAnsi="EC Square Sans Pro"/>
          <w:color w:val="343433"/>
          <w:lang w:val="nl-NL"/>
        </w:rPr>
        <w:t xml:space="preserve">ze zijn, wat ze weten, hoe ze informatie gebruiken en </w:t>
      </w:r>
      <w:r w:rsidRPr="00076AEB">
        <w:rPr>
          <w:rFonts w:ascii="EC Square Sans Pro" w:hAnsi="EC Square Sans Pro"/>
          <w:color w:val="343433"/>
          <w:w w:val="90"/>
          <w:lang w:val="nl-NL"/>
        </w:rPr>
        <w:t xml:space="preserve">waar ze die zoeken. Op dezelfde manier worden bestaande en opkomende oplossingen beoordeeld en gevalideerd, en worden </w:t>
      </w:r>
      <w:proofErr w:type="spellStart"/>
      <w:r w:rsidRPr="00076AEB">
        <w:rPr>
          <w:rFonts w:ascii="EC Square Sans Pro" w:hAnsi="EC Square Sans Pro"/>
          <w:color w:val="343433"/>
          <w:w w:val="90"/>
          <w:lang w:val="nl-NL"/>
        </w:rPr>
        <w:t>use</w:t>
      </w:r>
      <w:proofErr w:type="spellEnd"/>
      <w:r w:rsidRPr="00076AEB">
        <w:rPr>
          <w:rFonts w:ascii="EC Square Sans Pro" w:hAnsi="EC Square Sans Pro"/>
          <w:color w:val="343433"/>
          <w:w w:val="90"/>
          <w:lang w:val="nl-NL"/>
        </w:rPr>
        <w:t xml:space="preserve"> cases gebruikt </w:t>
      </w:r>
      <w:r w:rsidRPr="00076AEB">
        <w:rPr>
          <w:rFonts w:ascii="EC Square Sans Pro" w:hAnsi="EC Square Sans Pro"/>
          <w:color w:val="343433"/>
          <w:spacing w:val="-2"/>
          <w:lang w:val="nl-NL"/>
        </w:rPr>
        <w:t xml:space="preserve">om te begrijpen wat belanghebbenden moeten weten om </w:t>
      </w:r>
      <w:r w:rsidRPr="00076AEB">
        <w:rPr>
          <w:rFonts w:ascii="EC Square Sans Pro" w:hAnsi="EC Square Sans Pro"/>
          <w:color w:val="343433"/>
          <w:w w:val="90"/>
          <w:lang w:val="nl-NL"/>
        </w:rPr>
        <w:t xml:space="preserve">een rol te kunnen vervullen die aansluit bij hun potentieel. Deze kloof wordt gebruikt om leertrajecten te ontwikkelen die leiden tot de identificatie van het benodigde materiaal voor capaciteitsopbouw. Tegelijkertijd werkt Every1 aan het creëren van een markt door beste praktijken uit te wisselen met </w:t>
      </w:r>
      <w:r w:rsidRPr="00076AEB">
        <w:rPr>
          <w:rFonts w:ascii="EC Square Sans Pro" w:hAnsi="EC Square Sans Pro"/>
          <w:color w:val="343433"/>
          <w:spacing w:val="-2"/>
          <w:lang w:val="nl-NL"/>
        </w:rPr>
        <w:t xml:space="preserve">beleidsmakers en energieregulators, discussies </w:t>
      </w:r>
      <w:r w:rsidRPr="00076AEB">
        <w:rPr>
          <w:rFonts w:ascii="EC Square Sans Pro" w:hAnsi="EC Square Sans Pro"/>
          <w:color w:val="343433"/>
          <w:w w:val="90"/>
          <w:lang w:val="nl-NL"/>
        </w:rPr>
        <w:t xml:space="preserve">over belemmeringen </w:t>
      </w:r>
      <w:r w:rsidRPr="00076AEB">
        <w:rPr>
          <w:rFonts w:ascii="EC Square Sans Pro" w:hAnsi="EC Square Sans Pro"/>
          <w:color w:val="343433"/>
          <w:spacing w:val="-2"/>
          <w:lang w:val="nl-NL"/>
        </w:rPr>
        <w:t xml:space="preserve">mogelijk te maken </w:t>
      </w:r>
      <w:r w:rsidRPr="00076AEB">
        <w:rPr>
          <w:rFonts w:ascii="EC Square Sans Pro" w:hAnsi="EC Square Sans Pro"/>
          <w:color w:val="343433"/>
          <w:w w:val="90"/>
          <w:lang w:val="nl-NL"/>
        </w:rPr>
        <w:t xml:space="preserve">en gezamenlijk communicatiemateriaal voor </w:t>
      </w:r>
      <w:r w:rsidRPr="00076AEB">
        <w:rPr>
          <w:rFonts w:ascii="EC Square Sans Pro" w:hAnsi="EC Square Sans Pro"/>
          <w:color w:val="343433"/>
          <w:lang w:val="nl-NL"/>
        </w:rPr>
        <w:t xml:space="preserve">hun collega's </w:t>
      </w:r>
      <w:r w:rsidRPr="00076AEB">
        <w:rPr>
          <w:rFonts w:ascii="EC Square Sans Pro" w:hAnsi="EC Square Sans Pro"/>
          <w:color w:val="343433"/>
          <w:w w:val="90"/>
          <w:lang w:val="nl-NL"/>
        </w:rPr>
        <w:t>te ontwikkelen</w:t>
      </w:r>
      <w:r w:rsidRPr="00076AEB">
        <w:rPr>
          <w:rFonts w:ascii="EC Square Sans Pro" w:hAnsi="EC Square Sans Pro"/>
          <w:color w:val="343433"/>
          <w:lang w:val="nl-NL"/>
        </w:rPr>
        <w:t>.</w:t>
      </w:r>
    </w:p>
    <w:p w14:paraId="4124EB41" w14:textId="77777777" w:rsidR="00B92D7E" w:rsidRPr="00076AEB" w:rsidRDefault="00B92D7E">
      <w:pPr>
        <w:pStyle w:val="BodyText"/>
        <w:spacing w:before="19"/>
        <w:rPr>
          <w:rFonts w:ascii="EC Square Sans Pro" w:hAnsi="EC Square Sans Pro"/>
          <w:sz w:val="22"/>
          <w:lang w:val="nl-NL"/>
        </w:rPr>
      </w:pPr>
    </w:p>
    <w:p w14:paraId="4124EB42" w14:textId="77777777" w:rsidR="00B92D7E" w:rsidRPr="00076AEB" w:rsidRDefault="003C7B7A">
      <w:pPr>
        <w:pStyle w:val="Heading4"/>
        <w:spacing w:line="244" w:lineRule="auto"/>
        <w:ind w:left="5122" w:right="109"/>
        <w:jc w:val="both"/>
        <w:rPr>
          <w:rFonts w:ascii="EC Square Sans Pro" w:hAnsi="EC Square Sans Pro"/>
          <w:lang w:val="nl-NL"/>
        </w:rPr>
      </w:pPr>
      <w:r w:rsidRPr="00076AEB">
        <w:rPr>
          <w:rFonts w:ascii="EC Square Sans Pro" w:hAnsi="EC Square Sans Pro"/>
          <w:color w:val="343433"/>
          <w:w w:val="90"/>
          <w:lang w:val="nl-NL"/>
        </w:rPr>
        <w:t xml:space="preserve">Wilt u zich verder verdiepen in de digitale energietransitie? Scan dan </w:t>
      </w:r>
      <w:r w:rsidRPr="00076AEB">
        <w:rPr>
          <w:rFonts w:ascii="EC Square Sans Pro" w:hAnsi="EC Square Sans Pro"/>
          <w:color w:val="343433"/>
          <w:w w:val="95"/>
          <w:lang w:val="nl-NL"/>
        </w:rPr>
        <w:t>de onderstaande QR-code of ga naar de website van het EVERY1-project op</w:t>
      </w:r>
      <w:r w:rsidRPr="00076AEB">
        <w:rPr>
          <w:rFonts w:ascii="EC Square Sans Pro" w:hAnsi="EC Square Sans Pro"/>
          <w:color w:val="0E3AF0"/>
          <w:w w:val="90"/>
          <w:u w:val="single" w:color="0E3AF0"/>
          <w:lang w:val="nl-NL"/>
        </w:rPr>
        <w:t xml:space="preserve"> https://every1.energy/ </w:t>
      </w:r>
      <w:r w:rsidRPr="00076AEB">
        <w:rPr>
          <w:rFonts w:ascii="EC Square Sans Pro" w:hAnsi="EC Square Sans Pro"/>
          <w:color w:val="343433"/>
          <w:w w:val="90"/>
          <w:lang w:val="nl-NL"/>
        </w:rPr>
        <w:t xml:space="preserve">voor informatie, casestudy's en </w:t>
      </w:r>
      <w:r w:rsidRPr="00076AEB">
        <w:rPr>
          <w:rFonts w:ascii="EC Square Sans Pro" w:hAnsi="EC Square Sans Pro"/>
          <w:color w:val="343433"/>
          <w:w w:val="95"/>
          <w:lang w:val="nl-NL"/>
        </w:rPr>
        <w:t xml:space="preserve">inzichten over hoe u een rol kunt spelen in het vormgeven van een </w:t>
      </w:r>
      <w:r w:rsidRPr="00076AEB">
        <w:rPr>
          <w:rFonts w:ascii="EC Square Sans Pro" w:hAnsi="EC Square Sans Pro"/>
          <w:color w:val="343433"/>
          <w:spacing w:val="-2"/>
          <w:w w:val="95"/>
          <w:lang w:val="nl-NL"/>
        </w:rPr>
        <w:t>toekomst</w:t>
      </w:r>
      <w:r w:rsidRPr="00076AEB">
        <w:rPr>
          <w:rFonts w:ascii="EC Square Sans Pro" w:hAnsi="EC Square Sans Pro"/>
          <w:color w:val="343433"/>
          <w:w w:val="95"/>
          <w:lang w:val="nl-NL"/>
        </w:rPr>
        <w:t xml:space="preserve"> met schone energie</w:t>
      </w:r>
      <w:r w:rsidRPr="00076AEB">
        <w:rPr>
          <w:rFonts w:ascii="EC Square Sans Pro" w:hAnsi="EC Square Sans Pro"/>
          <w:color w:val="343433"/>
          <w:spacing w:val="-2"/>
          <w:w w:val="95"/>
          <w:lang w:val="nl-NL"/>
        </w:rPr>
        <w:t>.</w:t>
      </w:r>
    </w:p>
    <w:p w14:paraId="4124EB43" w14:textId="77777777" w:rsidR="00B92D7E" w:rsidRPr="00076AEB" w:rsidRDefault="00B92D7E">
      <w:pPr>
        <w:pStyle w:val="BodyText"/>
        <w:rPr>
          <w:rFonts w:ascii="EC Square Sans Pro" w:hAnsi="EC Square Sans Pro"/>
          <w:lang w:val="nl-NL"/>
        </w:rPr>
      </w:pPr>
    </w:p>
    <w:p w14:paraId="4124EB44" w14:textId="77777777" w:rsidR="00B92D7E" w:rsidRPr="00076AEB" w:rsidRDefault="00B92D7E">
      <w:pPr>
        <w:pStyle w:val="BodyText"/>
        <w:rPr>
          <w:rFonts w:ascii="EC Square Sans Pro" w:hAnsi="EC Square Sans Pro"/>
          <w:lang w:val="nl-NL"/>
        </w:rPr>
      </w:pPr>
    </w:p>
    <w:p w14:paraId="4124EB45" w14:textId="5C15A50B" w:rsidR="00B92D7E" w:rsidRPr="00076AEB" w:rsidRDefault="006C1D3D">
      <w:pPr>
        <w:pStyle w:val="BodyText"/>
        <w:spacing w:before="142"/>
        <w:rPr>
          <w:rFonts w:ascii="EC Square Sans Pro" w:hAnsi="EC Square Sans Pro"/>
          <w:lang w:val="nl-NL"/>
        </w:rPr>
      </w:pPr>
      <w:r w:rsidRPr="00076AEB">
        <w:rPr>
          <w:rFonts w:ascii="EC Square Sans Pro" w:hAnsi="EC Square Sans Pro"/>
          <w:noProof/>
        </w:rPr>
        <mc:AlternateContent>
          <mc:Choice Requires="wps">
            <w:drawing>
              <wp:anchor distT="0" distB="0" distL="0" distR="0" simplePos="0" relativeHeight="487591424" behindDoc="1" locked="0" layoutInCell="1" allowOverlap="1" wp14:anchorId="4124EDA9" wp14:editId="3686B9CF">
                <wp:simplePos x="0" y="0"/>
                <wp:positionH relativeFrom="page">
                  <wp:posOffset>784470</wp:posOffset>
                </wp:positionH>
                <wp:positionV relativeFrom="paragraph">
                  <wp:posOffset>1412547</wp:posOffset>
                </wp:positionV>
                <wp:extent cx="567055" cy="569595"/>
                <wp:effectExtent l="0" t="0" r="0" b="0"/>
                <wp:wrapTopAndBottom/>
                <wp:docPr id="43" name="Graphic 4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7055" cy="569595"/>
                        </a:xfrm>
                        <a:custGeom>
                          <a:avLst/>
                          <a:gdLst/>
                          <a:ahLst/>
                          <a:cxnLst/>
                          <a:rect l="l" t="t" r="r" b="b"/>
                          <a:pathLst>
                            <a:path w="567055" h="569595">
                              <a:moveTo>
                                <a:pt x="283222" y="0"/>
                              </a:moveTo>
                              <a:lnTo>
                                <a:pt x="237280" y="3726"/>
                              </a:lnTo>
                              <a:lnTo>
                                <a:pt x="193699" y="14516"/>
                              </a:lnTo>
                              <a:lnTo>
                                <a:pt x="153062" y="31782"/>
                              </a:lnTo>
                              <a:lnTo>
                                <a:pt x="115952" y="54937"/>
                              </a:lnTo>
                              <a:lnTo>
                                <a:pt x="82951" y="83397"/>
                              </a:lnTo>
                              <a:lnTo>
                                <a:pt x="54643" y="116575"/>
                              </a:lnTo>
                              <a:lnTo>
                                <a:pt x="31611" y="153883"/>
                              </a:lnTo>
                              <a:lnTo>
                                <a:pt x="14438" y="194737"/>
                              </a:lnTo>
                              <a:lnTo>
                                <a:pt x="3706" y="238549"/>
                              </a:lnTo>
                              <a:lnTo>
                                <a:pt x="0" y="284733"/>
                              </a:lnTo>
                              <a:lnTo>
                                <a:pt x="3706" y="330918"/>
                              </a:lnTo>
                              <a:lnTo>
                                <a:pt x="14438" y="374730"/>
                              </a:lnTo>
                              <a:lnTo>
                                <a:pt x="31611" y="415584"/>
                              </a:lnTo>
                              <a:lnTo>
                                <a:pt x="54643" y="452892"/>
                              </a:lnTo>
                              <a:lnTo>
                                <a:pt x="82951" y="486070"/>
                              </a:lnTo>
                              <a:lnTo>
                                <a:pt x="115952" y="514530"/>
                              </a:lnTo>
                              <a:lnTo>
                                <a:pt x="153062" y="537685"/>
                              </a:lnTo>
                              <a:lnTo>
                                <a:pt x="193699" y="554951"/>
                              </a:lnTo>
                              <a:lnTo>
                                <a:pt x="237280" y="565741"/>
                              </a:lnTo>
                              <a:lnTo>
                                <a:pt x="283222" y="569467"/>
                              </a:lnTo>
                              <a:lnTo>
                                <a:pt x="329164" y="565741"/>
                              </a:lnTo>
                              <a:lnTo>
                                <a:pt x="372745" y="554951"/>
                              </a:lnTo>
                              <a:lnTo>
                                <a:pt x="413382" y="537685"/>
                              </a:lnTo>
                              <a:lnTo>
                                <a:pt x="450493" y="514530"/>
                              </a:lnTo>
                              <a:lnTo>
                                <a:pt x="483493" y="486070"/>
                              </a:lnTo>
                              <a:lnTo>
                                <a:pt x="511801" y="452892"/>
                              </a:lnTo>
                              <a:lnTo>
                                <a:pt x="534833" y="415584"/>
                              </a:lnTo>
                              <a:lnTo>
                                <a:pt x="552007" y="374730"/>
                              </a:lnTo>
                              <a:lnTo>
                                <a:pt x="562738" y="330918"/>
                              </a:lnTo>
                              <a:lnTo>
                                <a:pt x="566445" y="284733"/>
                              </a:lnTo>
                              <a:lnTo>
                                <a:pt x="562738" y="238549"/>
                              </a:lnTo>
                              <a:lnTo>
                                <a:pt x="552007" y="194737"/>
                              </a:lnTo>
                              <a:lnTo>
                                <a:pt x="534833" y="153883"/>
                              </a:lnTo>
                              <a:lnTo>
                                <a:pt x="511801" y="116575"/>
                              </a:lnTo>
                              <a:lnTo>
                                <a:pt x="483493" y="83397"/>
                              </a:lnTo>
                              <a:lnTo>
                                <a:pt x="450493" y="54937"/>
                              </a:lnTo>
                              <a:lnTo>
                                <a:pt x="413382" y="31782"/>
                              </a:lnTo>
                              <a:lnTo>
                                <a:pt x="372745" y="14516"/>
                              </a:lnTo>
                              <a:lnTo>
                                <a:pt x="329164" y="3726"/>
                              </a:lnTo>
                              <a:lnTo>
                                <a:pt x="283222" y="0"/>
                              </a:lnTo>
                              <a:close/>
                            </a:path>
                          </a:pathLst>
                        </a:custGeom>
                        <a:solidFill>
                          <a:srgbClr val="9ECF26"/>
                        </a:solidFill>
                      </wps:spPr>
                      <wps:bodyPr wrap="square" lIns="0" tIns="0" rIns="0" bIns="0" rtlCol="0">
                        <a:prstTxWarp prst="textNoShape">
                          <a:avLst/>
                        </a:prstTxWarp>
                        <a:noAutofit/>
                      </wps:bodyPr>
                    </wps:wsp>
                  </a:graphicData>
                </a:graphic>
              </wp:anchor>
            </w:drawing>
          </mc:Choice>
          <mc:Fallback>
            <w:pict>
              <v:shape w14:anchorId="016A94DB" id="Graphic 43" o:spid="_x0000_s1026" style="position:absolute;margin-left:61.75pt;margin-top:111.2pt;width:44.65pt;height:44.85pt;z-index:-15725056;visibility:visible;mso-wrap-style:square;mso-wrap-distance-left:0;mso-wrap-distance-top:0;mso-wrap-distance-right:0;mso-wrap-distance-bottom:0;mso-position-horizontal:absolute;mso-position-horizontal-relative:page;mso-position-vertical:absolute;mso-position-vertical-relative:text;v-text-anchor:top" coordsize="567055,5695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gfnQcgMAACoLAAAOAAAAZHJzL2Uyb0RvYy54bWysVl2PmzgUfa/U/4B474CxDSaaTLWadqpK&#10;VbdSp+qzQ8wELWBqe5LMv++1HQe2rQCt9gVMOJyc+31v3567NjoKpRvZb2N0k8aR6Cu5b/qnbfzt&#10;8eENiyNteL/nrezFNn4ROn579/rV7WnYiEweZLsXKgKSXm9OwzY+GDNskkRXB9FxfSMH0cPLWqqO&#10;G3hUT8le8ROwd22SpWmenKTaD0pWQmv49Z1/Gd85/roWlfm7rrUwUbuNQZtxV+WuO3tN7m755knx&#10;4dBUFxn8P6joeNPDn16p3nHDo2fV/EbVNZWSWtbmppJdIuu6qYSzAaxB6S/WfD3wQThbwDl6uLpJ&#10;/3+01efj1+GLstL18ElW/2jwSHIa9Ob6xj7oC+Zcq85iQXh0dl58uXpRnE1UwY80L1JK46iCVzQv&#10;aUmtlxO+CR9Xz9p8ENIR8eMnbXwQ9uHED+FUnftwVBBKG8TWBdHEEQRRxREEceeDOHBjv7Pq7DE6&#10;jUoOVyH2bSeP4lE6nLFGZAxnWRZHwRJQOkLa/l9QXGQM0gigcMovdgVMuA+OFpU4L0uHRYSiBTDF&#10;ae41YFSwbJ4ZgU89mJISF7NglpUUORUM43IeS0lOsFeMclqEuAW7wt3bh1GOPDGimDE8qwIRgqET&#10;gN9QSYoFybhIc4fNMAMDZ4l9MDIGpPMKrqQYpyVis6SjWlwAsesSkBXB/nD/1Q8EUcrILPPoYUIz&#10;Vs7HeQwdYXlazMtAk6SAfFsQDSEL+UZxkbP5UE9SmUJAIJ98QQdHhLt3SDYWCYUsIgvosfqgWZB8&#10;PkNxVqKcuORYwQ1CCgKdyDaiZd0EYQyV59DLPiE0hdrz6GV/E4YDekUsKUIs9bW1Ik0oBnavZE0G&#10;UhibhdO9IrlpnhWXwl1RNzTPycXfKypywr2i0Omoe0ULmfhkRXea+BstN75JLJdb6jRNFnv1JAOX&#10;p8AkuZfny6RuFgfXH+ZhKPCqlVr42rcz1k3169yFDjmd7Fq2zf6haVs7abV62t23KjpyGOHl+/uH&#10;6/CcwNza4TcNu3Ps5P7li4pOsJxtY/3jmSsRR+3HHrYfu8mFgwqHXTgo095Lt++5Ia+0eTx/52qI&#10;BjhuYwOLymcZdiu+CSsI6LcAj7Vf9vKvZyPrxu4nTptXdHmAhczZf1ke7cY3fXaoccW9+wkAAP//&#10;AwBQSwMEFAAGAAgAAAAhAFJQD5HeAAAACwEAAA8AAABkcnMvZG93bnJldi54bWxMj8tOwzAQRfdI&#10;/IM1SOyoE5ciFOJUCAl2laDlsXVjNw7Y42C7rfl7hlVZXs3RnXPbZfGOHUxMY0AJ9awCZrAPesRB&#10;wuvm8eoWWMoKtXIBjYQfk2DZnZ+1qtHhiC/msM4DoxJMjZJgc54azlNvjVdpFiaDdNuF6FWmGAeu&#10;ozpSuXdcVNUN92pE+mDVZB6s6b/Wey/h4zOIN/G9eCrPbvW+26xsjFikvLwo93fAsin5BMOfPqlD&#10;R07bsEedmKMs5gtCJQghroERIWpBY7YS5rWogXct/7+h+wUAAP//AwBQSwECLQAUAAYACAAAACEA&#10;toM4kv4AAADhAQAAEwAAAAAAAAAAAAAAAAAAAAAAW0NvbnRlbnRfVHlwZXNdLnhtbFBLAQItABQA&#10;BgAIAAAAIQA4/SH/1gAAAJQBAAALAAAAAAAAAAAAAAAAAC8BAABfcmVscy8ucmVsc1BLAQItABQA&#10;BgAIAAAAIQDkgfnQcgMAACoLAAAOAAAAAAAAAAAAAAAAAC4CAABkcnMvZTJvRG9jLnhtbFBLAQIt&#10;ABQABgAIAAAAIQBSUA+R3gAAAAsBAAAPAAAAAAAAAAAAAAAAAMwFAABkcnMvZG93bnJldi54bWxQ&#10;SwUGAAAAAAQABADzAAAA1wYAAAAA&#10;" path="m283222,l237280,3726,193699,14516,153062,31782,115952,54937,82951,83397,54643,116575,31611,153883,14438,194737,3706,238549,,284733r3706,46185l14438,374730r17173,40854l54643,452892r28308,33178l115952,514530r37110,23155l193699,554951r43581,10790l283222,569467r45942,-3726l372745,554951r40637,-17266l450493,514530r33000,-28460l511801,452892r23032,-37308l552007,374730r10731,-43812l566445,284733r-3707,-46184l552007,194737,534833,153883,511801,116575,483493,83397,450493,54937,413382,31782,372745,14516,329164,3726,283222,xe" fillcolor="#9ecf26" stroked="f">
                <v:path arrowok="t"/>
                <w10:wrap type="topAndBottom" anchorx="page"/>
              </v:shape>
            </w:pict>
          </mc:Fallback>
        </mc:AlternateContent>
      </w:r>
      <w:r w:rsidR="003C7B7A" w:rsidRPr="00076AEB">
        <w:rPr>
          <w:rFonts w:ascii="EC Square Sans Pro" w:hAnsi="EC Square Sans Pro"/>
          <w:noProof/>
        </w:rPr>
        <mc:AlternateContent>
          <mc:Choice Requires="wps">
            <w:drawing>
              <wp:anchor distT="0" distB="0" distL="0" distR="0" simplePos="0" relativeHeight="487590400" behindDoc="1" locked="0" layoutInCell="1" allowOverlap="1" wp14:anchorId="4124EDA5" wp14:editId="2119DE30">
                <wp:simplePos x="0" y="0"/>
                <wp:positionH relativeFrom="page">
                  <wp:posOffset>2781791</wp:posOffset>
                </wp:positionH>
                <wp:positionV relativeFrom="paragraph">
                  <wp:posOffset>655730</wp:posOffset>
                </wp:positionV>
                <wp:extent cx="567055" cy="569595"/>
                <wp:effectExtent l="0" t="0" r="0" b="0"/>
                <wp:wrapTopAndBottom/>
                <wp:docPr id="41" name="Graphic 4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7055" cy="569595"/>
                        </a:xfrm>
                        <a:custGeom>
                          <a:avLst/>
                          <a:gdLst/>
                          <a:ahLst/>
                          <a:cxnLst/>
                          <a:rect l="l" t="t" r="r" b="b"/>
                          <a:pathLst>
                            <a:path w="567055" h="569595">
                              <a:moveTo>
                                <a:pt x="283222" y="0"/>
                              </a:moveTo>
                              <a:lnTo>
                                <a:pt x="237284" y="3726"/>
                              </a:lnTo>
                              <a:lnTo>
                                <a:pt x="193704" y="14516"/>
                              </a:lnTo>
                              <a:lnTo>
                                <a:pt x="153068" y="31782"/>
                              </a:lnTo>
                              <a:lnTo>
                                <a:pt x="115957" y="54937"/>
                              </a:lnTo>
                              <a:lnTo>
                                <a:pt x="82956" y="83397"/>
                              </a:lnTo>
                              <a:lnTo>
                                <a:pt x="54647" y="116575"/>
                              </a:lnTo>
                              <a:lnTo>
                                <a:pt x="31614" y="153883"/>
                              </a:lnTo>
                              <a:lnTo>
                                <a:pt x="14439" y="194737"/>
                              </a:lnTo>
                              <a:lnTo>
                                <a:pt x="3707" y="238549"/>
                              </a:lnTo>
                              <a:lnTo>
                                <a:pt x="0" y="284734"/>
                              </a:lnTo>
                              <a:lnTo>
                                <a:pt x="3707" y="330922"/>
                              </a:lnTo>
                              <a:lnTo>
                                <a:pt x="14439" y="374737"/>
                              </a:lnTo>
                              <a:lnTo>
                                <a:pt x="31614" y="415592"/>
                              </a:lnTo>
                              <a:lnTo>
                                <a:pt x="54647" y="452902"/>
                              </a:lnTo>
                              <a:lnTo>
                                <a:pt x="82956" y="486081"/>
                              </a:lnTo>
                              <a:lnTo>
                                <a:pt x="115957" y="514541"/>
                              </a:lnTo>
                              <a:lnTo>
                                <a:pt x="153068" y="537698"/>
                              </a:lnTo>
                              <a:lnTo>
                                <a:pt x="193704" y="554964"/>
                              </a:lnTo>
                              <a:lnTo>
                                <a:pt x="237284" y="565753"/>
                              </a:lnTo>
                              <a:lnTo>
                                <a:pt x="283222" y="569480"/>
                              </a:lnTo>
                              <a:lnTo>
                                <a:pt x="329164" y="565753"/>
                              </a:lnTo>
                              <a:lnTo>
                                <a:pt x="372746" y="554964"/>
                              </a:lnTo>
                              <a:lnTo>
                                <a:pt x="413385" y="537698"/>
                              </a:lnTo>
                              <a:lnTo>
                                <a:pt x="450497" y="514541"/>
                              </a:lnTo>
                              <a:lnTo>
                                <a:pt x="483500" y="486081"/>
                              </a:lnTo>
                              <a:lnTo>
                                <a:pt x="511809" y="452902"/>
                              </a:lnTo>
                              <a:lnTo>
                                <a:pt x="534843" y="415592"/>
                              </a:lnTo>
                              <a:lnTo>
                                <a:pt x="552018" y="374737"/>
                              </a:lnTo>
                              <a:lnTo>
                                <a:pt x="562751" y="330922"/>
                              </a:lnTo>
                              <a:lnTo>
                                <a:pt x="566458" y="284734"/>
                              </a:lnTo>
                              <a:lnTo>
                                <a:pt x="562751" y="238549"/>
                              </a:lnTo>
                              <a:lnTo>
                                <a:pt x="552018" y="194737"/>
                              </a:lnTo>
                              <a:lnTo>
                                <a:pt x="534843" y="153883"/>
                              </a:lnTo>
                              <a:lnTo>
                                <a:pt x="511809" y="116575"/>
                              </a:lnTo>
                              <a:lnTo>
                                <a:pt x="483500" y="83397"/>
                              </a:lnTo>
                              <a:lnTo>
                                <a:pt x="450497" y="54937"/>
                              </a:lnTo>
                              <a:lnTo>
                                <a:pt x="413385" y="31782"/>
                              </a:lnTo>
                              <a:lnTo>
                                <a:pt x="372746" y="14516"/>
                              </a:lnTo>
                              <a:lnTo>
                                <a:pt x="329164" y="3726"/>
                              </a:lnTo>
                              <a:lnTo>
                                <a:pt x="283222"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02481BEA" id="Graphic 41" o:spid="_x0000_s1026" style="position:absolute;margin-left:219.05pt;margin-top:51.65pt;width:44.65pt;height:44.85pt;z-index:-15726080;visibility:visible;mso-wrap-style:square;mso-wrap-distance-left:0;mso-wrap-distance-top:0;mso-wrap-distance-right:0;mso-wrap-distance-bottom:0;mso-position-horizontal:absolute;mso-position-horizontal-relative:page;mso-position-vertical:absolute;mso-position-vertical-relative:text;v-text-anchor:top" coordsize="567055,5695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r/nfcwMAACoLAAAOAAAAZHJzL2Uyb0RvYy54bWysVl1vnDgUfV+p/wHx3oCxzccokyhqN6uV&#10;qjZSs+qzhzEZVMCs7cxM/v1e2xhoVwJU9QUMPhzO/fK9t/fXtgnOXKpadPsQ3cRhwLtSHOvuZR/+&#10;8/z4Pg8DpVl3ZI3o+D584yq8v3v3x+2l3/FEnERz5DIAkk7tLv0+PGnd76JIlSfeMnUjet7BZiVk&#10;yzQ8ypfoKNkF2NsmSuI4jS5CHnspSq4UvP3oNsM7y19VvNRfqkpxHTT7ELRpe5X2ejDX6O6W7V4k&#10;6091Ochgv6CiZXUHPx2pPjLNgldZ/4+qrUsplKj0TSnaSFRVXXJrA1iD4p+s+XpiPbe2gHNUP7pJ&#10;/T7a8vP5a/8kjXTVfxLldwUeiS692o075kENmGslW4MF4cHVevFt9CK/6qCElzTNYkrDoIQtmha0&#10;oMbLEdv5j8tXpf/iwhKx8yelXRCOfsVOflVeO7+UEEoTxMYGUYcBBFGGAQTx4ILYM22+M+rMMrhM&#10;Sk6jELPbijN/FhanjRFJjpMkCQNvCSidIE33AxRnSU4sFFbpYJfH+HtvaVGBs9hhEaFoBUxxnEKp&#10;gAaMsjxZZkbg08yCKYG/LILzpKCpxeYYF8tYSlLieBFKaebj5u3yd2cfRikazKM4z/GiCkQILqwK&#10;VJBsRTL4zalIcA4GLhJDTYPPICgZJovAkRTjuIBwu5T0Jvn7ELpRLc7W1Y5+IIjSYpl58jChSREv&#10;g6fQkTyNc7SseZYUkG9kBT3lG8VZWuTL3FMqUwhIuuzpZCoSarJoOTNm1QeHBcntkQwl6CPi70PS&#10;JQWC35uYb+AGIRlxyb9BN0EY8s1xr/uE0JhAOVkl6/4mOaaxy9UNsaQI5bErlw1pQjHJCbZKtmQg&#10;hUYznDTryU3TJKPIcm+oG5qmhDruDRU5495Q6HTSveEImfkErZ9OM39vOPhmsVw/UudpsnpWzzJw&#10;vQvMknu9v+CpblYb16wify7GshGKu5PT9Fjb1ce+C0U77+xKNPXxsW4a02mVfDl8aGRwZmYO+xM/&#10;PHrqGcyOHW7SMDPHQRzfnmRwgeFsH6p/X5nkYdD83cH0YyY5v5B+cfALqZsPws57tslLpZ+v35js&#10;gx6W+1DDoPJZ+NmK7fwIAvoNwGHNl514eNWiqs18YrU5RcMDDGTW/mF4NBPf/NmiphH37j8AAAD/&#10;/wMAUEsDBBQABgAIAAAAIQD+XYOK4gAAAAsBAAAPAAAAZHJzL2Rvd25yZXYueG1sTI/BTsMwDIbv&#10;SLxDZCQuiCVbNxil6TQh7bADoBU4cMsar61onKpJu/L2mBMc7f/T78/ZZnKtGLEPjScN85kCgVR6&#10;21Cl4f1td7sGEaIha1pPqOEbA2zyy4vMpNaf6YBjESvBJRRSo6GOsUulDGWNzoSZ75A4O/nemchj&#10;X0nbmzOXu1YulLqTzjTEF2rT4VON5VcxOA03tnSH/ctw2o+4et19bKP9LJ61vr6ato8gIk7xD4Zf&#10;fVaHnJ2OfiAbRKthmaznjHKgkgQEE6vF/RLEkTcPiQKZZ/L/D/kPAAAA//8DAFBLAQItABQABgAI&#10;AAAAIQC2gziS/gAAAOEBAAATAAAAAAAAAAAAAAAAAAAAAABbQ29udGVudF9UeXBlc10ueG1sUEsB&#10;Ai0AFAAGAAgAAAAhADj9If/WAAAAlAEAAAsAAAAAAAAAAAAAAAAALwEAAF9yZWxzLy5yZWxzUEsB&#10;Ai0AFAAGAAgAAAAhAIiv+d9zAwAAKgsAAA4AAAAAAAAAAAAAAAAALgIAAGRycy9lMm9Eb2MueG1s&#10;UEsBAi0AFAAGAAgAAAAhAP5dg4riAAAACwEAAA8AAAAAAAAAAAAAAAAAzQUAAGRycy9kb3ducmV2&#10;LnhtbFBLBQYAAAAABAAEAPMAAADcBgAAAAA=&#10;" path="m283222,l237284,3726,193704,14516,153068,31782,115957,54937,82956,83397,54647,116575,31614,153883,14439,194737,3707,238549,,284734r3707,46188l14439,374737r17175,40855l54647,452902r28309,33179l115957,514541r37111,23157l193704,554964r43580,10789l283222,569480r45942,-3727l372746,554964r40639,-17266l450497,514541r33003,-28460l511809,452902r23034,-37310l552018,374737r10733,-43815l566458,284734r-3707,-46185l552018,194737,534843,153883,511809,116575,483500,83397,450497,54937,413385,31782,372746,14516,329164,3726,283222,xe" fillcolor="#0e3af0" stroked="f">
                <v:path arrowok="t"/>
                <w10:wrap type="topAndBottom" anchorx="page"/>
              </v:shape>
            </w:pict>
          </mc:Fallback>
        </mc:AlternateContent>
      </w:r>
      <w:r w:rsidR="003C7B7A" w:rsidRPr="00076AEB">
        <w:rPr>
          <w:rFonts w:ascii="EC Square Sans Pro" w:hAnsi="EC Square Sans Pro"/>
          <w:noProof/>
        </w:rPr>
        <w:drawing>
          <wp:anchor distT="0" distB="0" distL="0" distR="0" simplePos="0" relativeHeight="487590912" behindDoc="1" locked="0" layoutInCell="1" allowOverlap="1" wp14:anchorId="4124EDA7" wp14:editId="4124EDA8">
            <wp:simplePos x="0" y="0"/>
            <wp:positionH relativeFrom="page">
              <wp:posOffset>4396457</wp:posOffset>
            </wp:positionH>
            <wp:positionV relativeFrom="paragraph">
              <wp:posOffset>252946</wp:posOffset>
            </wp:positionV>
            <wp:extent cx="1234439" cy="1234439"/>
            <wp:effectExtent l="0" t="0" r="0" b="0"/>
            <wp:wrapTopAndBottom/>
            <wp:docPr id="42" name="Image 42" descr="QR cod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2" name="Image 42" descr="QR code"/>
                    <pic:cNvPicPr/>
                  </pic:nvPicPr>
                  <pic:blipFill>
                    <a:blip r:embed="rId34" cstate="print"/>
                    <a:stretch>
                      <a:fillRect/>
                    </a:stretch>
                  </pic:blipFill>
                  <pic:spPr>
                    <a:xfrm>
                      <a:off x="0" y="0"/>
                      <a:ext cx="1234439" cy="1234439"/>
                    </a:xfrm>
                    <a:prstGeom prst="rect">
                      <a:avLst/>
                    </a:prstGeom>
                  </pic:spPr>
                </pic:pic>
              </a:graphicData>
            </a:graphic>
          </wp:anchor>
        </w:drawing>
      </w:r>
    </w:p>
    <w:p w14:paraId="4124EB46" w14:textId="0DF71CB9" w:rsidR="00B92D7E" w:rsidRPr="00076AEB" w:rsidRDefault="006C1D3D">
      <w:pPr>
        <w:pStyle w:val="BodyText"/>
        <w:spacing w:before="2"/>
        <w:rPr>
          <w:rFonts w:ascii="EC Square Sans Pro" w:hAnsi="EC Square Sans Pro"/>
          <w:sz w:val="17"/>
          <w:lang w:val="nl-NL"/>
        </w:rPr>
      </w:pPr>
      <w:r w:rsidRPr="00076AEB">
        <w:rPr>
          <w:rFonts w:ascii="EC Square Sans Pro" w:hAnsi="EC Square Sans Pro"/>
          <w:noProof/>
        </w:rPr>
        <mc:AlternateContent>
          <mc:Choice Requires="wps">
            <w:drawing>
              <wp:anchor distT="0" distB="0" distL="0" distR="0" simplePos="0" relativeHeight="487591936" behindDoc="1" locked="0" layoutInCell="1" allowOverlap="1" wp14:anchorId="4124EDAB" wp14:editId="2F8BAFBD">
                <wp:simplePos x="0" y="0"/>
                <wp:positionH relativeFrom="page">
                  <wp:posOffset>1789573</wp:posOffset>
                </wp:positionH>
                <wp:positionV relativeFrom="paragraph">
                  <wp:posOffset>1445834</wp:posOffset>
                </wp:positionV>
                <wp:extent cx="567055" cy="569595"/>
                <wp:effectExtent l="0" t="0" r="0" b="0"/>
                <wp:wrapTopAndBottom/>
                <wp:docPr id="44" name="Graphic 4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7055" cy="569595"/>
                        </a:xfrm>
                        <a:custGeom>
                          <a:avLst/>
                          <a:gdLst/>
                          <a:ahLst/>
                          <a:cxnLst/>
                          <a:rect l="l" t="t" r="r" b="b"/>
                          <a:pathLst>
                            <a:path w="567055" h="569595">
                              <a:moveTo>
                                <a:pt x="283222" y="0"/>
                              </a:moveTo>
                              <a:lnTo>
                                <a:pt x="237280" y="3726"/>
                              </a:lnTo>
                              <a:lnTo>
                                <a:pt x="193699" y="14516"/>
                              </a:lnTo>
                              <a:lnTo>
                                <a:pt x="153062" y="31782"/>
                              </a:lnTo>
                              <a:lnTo>
                                <a:pt x="115952" y="54939"/>
                              </a:lnTo>
                              <a:lnTo>
                                <a:pt x="82951" y="83400"/>
                              </a:lnTo>
                              <a:lnTo>
                                <a:pt x="54643" y="116580"/>
                              </a:lnTo>
                              <a:lnTo>
                                <a:pt x="31611" y="153892"/>
                              </a:lnTo>
                              <a:lnTo>
                                <a:pt x="14438" y="194750"/>
                              </a:lnTo>
                              <a:lnTo>
                                <a:pt x="3706" y="238567"/>
                              </a:lnTo>
                              <a:lnTo>
                                <a:pt x="0" y="284759"/>
                              </a:lnTo>
                              <a:lnTo>
                                <a:pt x="3706" y="330944"/>
                              </a:lnTo>
                              <a:lnTo>
                                <a:pt x="14438" y="374756"/>
                              </a:lnTo>
                              <a:lnTo>
                                <a:pt x="31611" y="415609"/>
                              </a:lnTo>
                              <a:lnTo>
                                <a:pt x="54643" y="452918"/>
                              </a:lnTo>
                              <a:lnTo>
                                <a:pt x="82951" y="486095"/>
                              </a:lnTo>
                              <a:lnTo>
                                <a:pt x="115952" y="514555"/>
                              </a:lnTo>
                              <a:lnTo>
                                <a:pt x="153062" y="537711"/>
                              </a:lnTo>
                              <a:lnTo>
                                <a:pt x="193699" y="554977"/>
                              </a:lnTo>
                              <a:lnTo>
                                <a:pt x="237280" y="565766"/>
                              </a:lnTo>
                              <a:lnTo>
                                <a:pt x="283222" y="569493"/>
                              </a:lnTo>
                              <a:lnTo>
                                <a:pt x="329164" y="565766"/>
                              </a:lnTo>
                              <a:lnTo>
                                <a:pt x="372745" y="554977"/>
                              </a:lnTo>
                              <a:lnTo>
                                <a:pt x="413382" y="537711"/>
                              </a:lnTo>
                              <a:lnTo>
                                <a:pt x="450493" y="514555"/>
                              </a:lnTo>
                              <a:lnTo>
                                <a:pt x="483493" y="486095"/>
                              </a:lnTo>
                              <a:lnTo>
                                <a:pt x="511801" y="452918"/>
                              </a:lnTo>
                              <a:lnTo>
                                <a:pt x="534833" y="415609"/>
                              </a:lnTo>
                              <a:lnTo>
                                <a:pt x="552007" y="374756"/>
                              </a:lnTo>
                              <a:lnTo>
                                <a:pt x="562738" y="330944"/>
                              </a:lnTo>
                              <a:lnTo>
                                <a:pt x="566445" y="284759"/>
                              </a:lnTo>
                              <a:lnTo>
                                <a:pt x="562738" y="238567"/>
                              </a:lnTo>
                              <a:lnTo>
                                <a:pt x="552007" y="194750"/>
                              </a:lnTo>
                              <a:lnTo>
                                <a:pt x="534833" y="153892"/>
                              </a:lnTo>
                              <a:lnTo>
                                <a:pt x="511801" y="116580"/>
                              </a:lnTo>
                              <a:lnTo>
                                <a:pt x="483493" y="83400"/>
                              </a:lnTo>
                              <a:lnTo>
                                <a:pt x="450493" y="54939"/>
                              </a:lnTo>
                              <a:lnTo>
                                <a:pt x="413382" y="31782"/>
                              </a:lnTo>
                              <a:lnTo>
                                <a:pt x="372745" y="14516"/>
                              </a:lnTo>
                              <a:lnTo>
                                <a:pt x="329164" y="3726"/>
                              </a:lnTo>
                              <a:lnTo>
                                <a:pt x="283222"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71DF4C7A" id="Graphic 44" o:spid="_x0000_s1026" style="position:absolute;margin-left:140.9pt;margin-top:113.85pt;width:44.65pt;height:44.85pt;z-index:-15724544;visibility:visible;mso-wrap-style:square;mso-wrap-distance-left:0;mso-wrap-distance-top:0;mso-wrap-distance-right:0;mso-wrap-distance-bottom:0;mso-position-horizontal:absolute;mso-position-horizontal-relative:page;mso-position-vertical:absolute;mso-position-vertical-relative:text;v-text-anchor:top" coordsize="567055,5695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83+1dgMAACoLAAAOAAAAZHJzL2Uyb0RvYy54bWysVl2PmzgUfV+p/wHx3gHjDyCaTFW1O6uV&#10;qm6lzqrPDjETVMCs7Uky/36vbRzYrgSo6guYcDg59/vev7t2bXQWSjey38foLo0j0Vfy2PTP+/jv&#10;p8e3RRxpw/sjb2Uv9vGr0PG7hze/3V+GncjkSbZHoSIg6fXuMuzjkzHDLkl0dRId13dyED28rKXq&#10;uIFH9ZwcFb8Ae9cmWZqy5CLVcVCyElrDrx/9y/jB8de1qMxfda2Fidp9DNqMuyp3Pdhr8nDPd8+K&#10;D6emGmXwn1DR8aaHP71RfeSGRy+q+R9V11RKalmbu0p2iazrphLOBrAGpT9Y8/XEB+FsAefo4eYm&#10;/etoq8/nr8MXZaXr4ZOsvmvwSHIZ9O72xj7oEXOtVWexIDy6Oi++3rworiaq4EfK8pTSOKrgFWUl&#10;Lan1csJ34ePqRZs/hHRE/PxJGx+EYzjxUzhV1z4cFYTSBrF1QTRxBEFUcQRBPPggDtzY76w6e4wu&#10;k5LTTYh928mzeJIOZ6wRWYGzLIujYAkonSBt/x8ozrMC0gigcGKjXQET7oOjRSVmZemwiFC0AqY4&#10;ZV4DRnmRLTMj8KkHU1LichFcZCVFTkWBSeoSHgwMUsPdS6aEEewVI0bBUB+3AAp3D8aIIU+MKC7K&#10;FcmEYOgE4DdUkpyuMOcpc9gMF5BMiyp8MLICSJf9gAMpxmlJyCIpuqnFORAvh27yA0GUpcsqJg8T&#10;mpWoWJQxhY4UQBzKKIQh3Md0myUF5BsU4FLwIGQh3yjOcwjkInpKZQoZly+HJJuKhDKas2X3zaoP&#10;mgWk86ISDE5jxCXHBm4QkhPoRLYRresmCGOoPIde9wmhqRXr0Ov+JlB8I3pDLClCRepra0OaUAzs&#10;XsmWDKQwNnOne0NyU5blY+FuqBvKGBn9vaEiZ9wbCp1Ouje0kJlPNnSnmb/ReuObxXK9pc7TZLVX&#10;zzJwfQrMknt9vszqZnVwzSryxz5dtVIL3ynsjHVT/TZ3YazMJ7uWbXN8bNrWTlqtng8fWhWdud3D&#10;fsfvHwP1DObWDr9p2J3jII+vX1R0geVsH+t/XrgScdT+2cP2Yze5cFDhcAgHZdoP0u17bsgrbZ6u&#10;37gaogGO+9jAovJZht2K78IKAvotwGPtl718/2Jk3dj9xGnzisYHWMic/ePyaDe++bNDTSvuw78A&#10;AAD//wMAUEsDBBQABgAIAAAAIQDIH3Of4gAAAAsBAAAPAAAAZHJzL2Rvd25yZXYueG1sTI/NTsMw&#10;EITvSLyDtUhcUOsk/KQKcaoKqYceoGooB25uvE0i4nUUO2l4e5YT3GY1o5lv8/VsOzHh4FtHCuJl&#10;BAKpcqalWsHxfbtYgfBBk9GdI1TwjR7WxfVVrjPjLnTAqQy14BLymVbQhNBnUvqqQav90vVI7J3d&#10;YHXgc6ilGfSFy20nkyh6kla3xAuN7vGlweqrHK2CO1PZw+5tPO8mfNxvPzbBfJavSt3ezJtnEAHn&#10;8BeGX3xGh4KZTm4k40WnIFnFjB5YJGkKghP3aRyDOLGI0weQRS7//1D8AAAA//8DAFBLAQItABQA&#10;BgAIAAAAIQC2gziS/gAAAOEBAAATAAAAAAAAAAAAAAAAAAAAAABbQ29udGVudF9UeXBlc10ueG1s&#10;UEsBAi0AFAAGAAgAAAAhADj9If/WAAAAlAEAAAsAAAAAAAAAAAAAAAAALwEAAF9yZWxzLy5yZWxz&#10;UEsBAi0AFAAGAAgAAAAhAGjzf7V2AwAAKgsAAA4AAAAAAAAAAAAAAAAALgIAAGRycy9lMm9Eb2Mu&#10;eG1sUEsBAi0AFAAGAAgAAAAhAMgfc5/iAAAACwEAAA8AAAAAAAAAAAAAAAAA0AUAAGRycy9kb3du&#10;cmV2LnhtbFBLBQYAAAAABAAEAPMAAADfBgAAAAA=&#10;" path="m283222,l237280,3726,193699,14516,153062,31782,115952,54939,82951,83400,54643,116580,31611,153892,14438,194750,3706,238567,,284759r3706,46185l14438,374756r17173,40853l54643,452918r28308,33177l115952,514555r37110,23156l193699,554977r43581,10789l283222,569493r45942,-3727l372745,554977r40637,-17266l450493,514555r33000,-28460l511801,452918r23032,-37309l552007,374756r10731,-43812l566445,284759r-3707,-46192l552007,194750,534833,153892,511801,116580,483493,83400,450493,54939,413382,31782,372745,14516,329164,3726,283222,xe" fillcolor="#0e3af0" stroked="f">
                <v:path arrowok="t"/>
                <w10:wrap type="topAndBottom" anchorx="page"/>
              </v:shape>
            </w:pict>
          </mc:Fallback>
        </mc:AlternateContent>
      </w:r>
    </w:p>
    <w:p w14:paraId="4124EB47" w14:textId="77777777" w:rsidR="00B92D7E" w:rsidRPr="00076AEB" w:rsidRDefault="00B92D7E">
      <w:pPr>
        <w:pStyle w:val="BodyText"/>
        <w:rPr>
          <w:rFonts w:ascii="EC Square Sans Pro" w:hAnsi="EC Square Sans Pro"/>
          <w:sz w:val="17"/>
          <w:lang w:val="nl-NL"/>
        </w:rPr>
        <w:sectPr w:rsidR="00B92D7E" w:rsidRPr="00076AEB">
          <w:pgSz w:w="11910" w:h="16840"/>
          <w:pgMar w:top="720" w:right="1133" w:bottom="0" w:left="0" w:header="720" w:footer="720" w:gutter="0"/>
          <w:cols w:space="720"/>
        </w:sectPr>
      </w:pPr>
    </w:p>
    <w:p w14:paraId="4124EB48" w14:textId="77777777" w:rsidR="00B92D7E" w:rsidRPr="00076AEB" w:rsidRDefault="003C7B7A">
      <w:pPr>
        <w:spacing w:before="343"/>
        <w:ind w:left="1247"/>
        <w:rPr>
          <w:rFonts w:ascii="EC Square Sans Pro" w:hAnsi="EC Square Sans Pro"/>
          <w:b/>
          <w:sz w:val="44"/>
          <w:lang w:val="nl-NL"/>
        </w:rPr>
      </w:pPr>
      <w:bookmarkStart w:id="2" w:name="Introduction"/>
      <w:bookmarkStart w:id="3" w:name="_bookmark1"/>
      <w:bookmarkEnd w:id="2"/>
      <w:bookmarkEnd w:id="3"/>
      <w:r w:rsidRPr="00076AEB">
        <w:rPr>
          <w:rFonts w:ascii="EC Square Sans Pro" w:hAnsi="EC Square Sans Pro"/>
          <w:b/>
          <w:color w:val="343433"/>
          <w:spacing w:val="-2"/>
          <w:sz w:val="44"/>
          <w:lang w:val="nl-NL"/>
        </w:rPr>
        <w:lastRenderedPageBreak/>
        <w:t>Inleiding</w:t>
      </w:r>
    </w:p>
    <w:p w14:paraId="4124EB49" w14:textId="77777777" w:rsidR="00B92D7E" w:rsidRPr="00076AEB" w:rsidRDefault="003C7B7A">
      <w:pPr>
        <w:pStyle w:val="BodyText"/>
        <w:spacing w:before="295" w:line="247" w:lineRule="auto"/>
        <w:ind w:left="1247" w:right="208"/>
        <w:rPr>
          <w:rFonts w:ascii="EC Square Sans Pro" w:hAnsi="EC Square Sans Pro"/>
          <w:lang w:val="nl-NL"/>
        </w:rPr>
      </w:pPr>
      <w:r w:rsidRPr="00076AEB">
        <w:rPr>
          <w:rFonts w:ascii="EC Square Sans Pro" w:hAnsi="EC Square Sans Pro"/>
          <w:w w:val="90"/>
          <w:lang w:val="nl-NL"/>
        </w:rPr>
        <w:t xml:space="preserve">De verschuiving naar een gedecentraliseerd en gedigitaliseerd energiesysteem biedt gemeenschappen spannende mogelijkheden om actief deel te nemen aan de energietransitie. Dit pakket, dat zich richt op de rol van het individuele lid binnen de gemeenschap, heeft tot doel u in staat te stellen verschillende aspecten van de energietransitie te verkennen en bij te dragen aan een </w:t>
      </w:r>
      <w:r w:rsidRPr="00076AEB">
        <w:rPr>
          <w:rFonts w:ascii="EC Square Sans Pro" w:hAnsi="EC Square Sans Pro"/>
          <w:spacing w:val="-6"/>
          <w:lang w:val="nl-NL"/>
        </w:rPr>
        <w:t>veerkrachtiger en duurzamer lokaal energienetwerk.</w:t>
      </w:r>
    </w:p>
    <w:p w14:paraId="4124EB4A" w14:textId="77777777" w:rsidR="00B92D7E" w:rsidRPr="00076AEB" w:rsidRDefault="003C7B7A">
      <w:pPr>
        <w:pStyle w:val="ListParagraph"/>
        <w:numPr>
          <w:ilvl w:val="0"/>
          <w:numId w:val="7"/>
        </w:numPr>
        <w:tabs>
          <w:tab w:val="left" w:pos="1530"/>
        </w:tabs>
        <w:spacing w:before="230" w:line="247" w:lineRule="auto"/>
        <w:ind w:right="317"/>
        <w:rPr>
          <w:rFonts w:ascii="EC Square Sans Pro" w:hAnsi="EC Square Sans Pro"/>
          <w:sz w:val="20"/>
          <w:lang w:val="nl-NL"/>
        </w:rPr>
      </w:pPr>
      <w:r w:rsidRPr="00076AEB">
        <w:rPr>
          <w:rFonts w:ascii="EC Square Sans Pro" w:hAnsi="EC Square Sans Pro"/>
          <w:b/>
          <w:spacing w:val="-4"/>
          <w:sz w:val="20"/>
          <w:lang w:val="nl-NL"/>
        </w:rPr>
        <w:t xml:space="preserve">Energiegegevensbeheer: </w:t>
      </w:r>
      <w:r w:rsidRPr="00076AEB">
        <w:rPr>
          <w:rFonts w:ascii="EC Square Sans Pro" w:hAnsi="EC Square Sans Pro"/>
          <w:spacing w:val="-4"/>
          <w:sz w:val="20"/>
          <w:lang w:val="nl-NL"/>
        </w:rPr>
        <w:t xml:space="preserve">Dit omvat het verzamelen, opslaan en analyseren van energiegegevens om waardevolle </w:t>
      </w:r>
      <w:r w:rsidRPr="00076AEB">
        <w:rPr>
          <w:rFonts w:ascii="EC Square Sans Pro" w:hAnsi="EC Square Sans Pro"/>
          <w:w w:val="90"/>
          <w:sz w:val="20"/>
          <w:lang w:val="nl-NL"/>
        </w:rPr>
        <w:t xml:space="preserve">inzichten </w:t>
      </w:r>
      <w:r w:rsidRPr="00076AEB">
        <w:rPr>
          <w:rFonts w:ascii="EC Square Sans Pro" w:hAnsi="EC Square Sans Pro"/>
          <w:spacing w:val="-4"/>
          <w:sz w:val="20"/>
          <w:lang w:val="nl-NL"/>
        </w:rPr>
        <w:t xml:space="preserve">te verkrijgen </w:t>
      </w:r>
      <w:r w:rsidRPr="00076AEB">
        <w:rPr>
          <w:rFonts w:ascii="EC Square Sans Pro" w:hAnsi="EC Square Sans Pro"/>
          <w:w w:val="90"/>
          <w:sz w:val="20"/>
          <w:lang w:val="nl-NL"/>
        </w:rPr>
        <w:t xml:space="preserve">in energieverbruik en productiepatronen, waardoor weloverwogen beslissingen kunnen worden genomen en </w:t>
      </w:r>
      <w:r w:rsidRPr="00076AEB">
        <w:rPr>
          <w:rFonts w:ascii="EC Square Sans Pro" w:hAnsi="EC Square Sans Pro"/>
          <w:sz w:val="20"/>
          <w:lang w:val="nl-NL"/>
        </w:rPr>
        <w:t>het energiebeheer</w:t>
      </w:r>
      <w:r w:rsidRPr="00076AEB">
        <w:rPr>
          <w:rFonts w:ascii="EC Square Sans Pro" w:hAnsi="EC Square Sans Pro"/>
          <w:w w:val="90"/>
          <w:sz w:val="20"/>
          <w:lang w:val="nl-NL"/>
        </w:rPr>
        <w:t xml:space="preserve"> kan worden geoptimaliseerd</w:t>
      </w:r>
      <w:r w:rsidRPr="00076AEB">
        <w:rPr>
          <w:rFonts w:ascii="EC Square Sans Pro" w:hAnsi="EC Square Sans Pro"/>
          <w:sz w:val="20"/>
          <w:lang w:val="nl-NL"/>
        </w:rPr>
        <w:t>.</w:t>
      </w:r>
    </w:p>
    <w:p w14:paraId="4124EB4B" w14:textId="77777777" w:rsidR="00B92D7E" w:rsidRPr="00076AEB" w:rsidRDefault="003C7B7A">
      <w:pPr>
        <w:pStyle w:val="ListParagraph"/>
        <w:numPr>
          <w:ilvl w:val="0"/>
          <w:numId w:val="7"/>
        </w:numPr>
        <w:tabs>
          <w:tab w:val="left" w:pos="1530"/>
        </w:tabs>
        <w:spacing w:before="229" w:line="247" w:lineRule="auto"/>
        <w:ind w:right="230"/>
        <w:rPr>
          <w:rFonts w:ascii="EC Square Sans Pro" w:hAnsi="EC Square Sans Pro"/>
          <w:sz w:val="20"/>
          <w:lang w:val="nl-NL"/>
        </w:rPr>
      </w:pPr>
      <w:r w:rsidRPr="00076AEB">
        <w:rPr>
          <w:rFonts w:ascii="EC Square Sans Pro" w:hAnsi="EC Square Sans Pro"/>
          <w:b/>
          <w:w w:val="90"/>
          <w:sz w:val="20"/>
          <w:lang w:val="nl-NL"/>
        </w:rPr>
        <w:t xml:space="preserve">Blockchaintechnologie: </w:t>
      </w:r>
      <w:r w:rsidRPr="00076AEB">
        <w:rPr>
          <w:rFonts w:ascii="EC Square Sans Pro" w:hAnsi="EC Square Sans Pro"/>
          <w:w w:val="90"/>
          <w:sz w:val="20"/>
          <w:lang w:val="nl-NL"/>
        </w:rPr>
        <w:t>deze veilige en transparante technologie vergroot het vertrouwen en de efficiëntie in de energiesector door veilige transacties mogelijk te maken, de traceerbaarheid te verbeteren en innovatieve energieoplossingen te ondersteunen.</w:t>
      </w:r>
    </w:p>
    <w:p w14:paraId="4124EB4C" w14:textId="77777777" w:rsidR="00B92D7E" w:rsidRPr="00076AEB" w:rsidRDefault="003C7B7A">
      <w:pPr>
        <w:pStyle w:val="ListParagraph"/>
        <w:numPr>
          <w:ilvl w:val="0"/>
          <w:numId w:val="7"/>
        </w:numPr>
        <w:tabs>
          <w:tab w:val="left" w:pos="1530"/>
        </w:tabs>
        <w:spacing w:before="228" w:line="247" w:lineRule="auto"/>
        <w:ind w:right="468"/>
        <w:rPr>
          <w:rFonts w:ascii="EC Square Sans Pro" w:hAnsi="EC Square Sans Pro"/>
          <w:sz w:val="20"/>
          <w:lang w:val="nl-NL"/>
        </w:rPr>
      </w:pPr>
      <w:r w:rsidRPr="00076AEB">
        <w:rPr>
          <w:rFonts w:ascii="EC Square Sans Pro" w:hAnsi="EC Square Sans Pro"/>
          <w:b/>
          <w:w w:val="90"/>
          <w:sz w:val="20"/>
          <w:lang w:val="nl-NL"/>
        </w:rPr>
        <w:t xml:space="preserve">Slimme contracten: </w:t>
      </w:r>
      <w:r w:rsidRPr="00076AEB">
        <w:rPr>
          <w:rFonts w:ascii="EC Square Sans Pro" w:hAnsi="EC Square Sans Pro"/>
          <w:w w:val="90"/>
          <w:sz w:val="20"/>
          <w:lang w:val="nl-NL"/>
        </w:rPr>
        <w:t xml:space="preserve">deze zelfuitvoerende contracten automatiseren en stroomlijnen energietransacties, waardoor </w:t>
      </w:r>
      <w:r w:rsidRPr="00076AEB">
        <w:rPr>
          <w:rFonts w:ascii="EC Square Sans Pro" w:hAnsi="EC Square Sans Pro"/>
          <w:spacing w:val="-6"/>
          <w:sz w:val="20"/>
          <w:lang w:val="nl-NL"/>
        </w:rPr>
        <w:t xml:space="preserve">de administratieve overhead </w:t>
      </w:r>
      <w:r w:rsidRPr="00076AEB">
        <w:rPr>
          <w:rFonts w:ascii="EC Square Sans Pro" w:hAnsi="EC Square Sans Pro"/>
          <w:w w:val="90"/>
          <w:sz w:val="20"/>
          <w:lang w:val="nl-NL"/>
        </w:rPr>
        <w:t xml:space="preserve">wordt verminderd </w:t>
      </w:r>
      <w:r w:rsidRPr="00076AEB">
        <w:rPr>
          <w:rFonts w:ascii="EC Square Sans Pro" w:hAnsi="EC Square Sans Pro"/>
          <w:spacing w:val="-6"/>
          <w:sz w:val="20"/>
          <w:lang w:val="nl-NL"/>
        </w:rPr>
        <w:t>en veilige en transparante overeenkomsten worden gegarandeerd.</w:t>
      </w:r>
    </w:p>
    <w:p w14:paraId="4124EB4D" w14:textId="77777777" w:rsidR="00B92D7E" w:rsidRPr="00076AEB" w:rsidRDefault="003C7B7A">
      <w:pPr>
        <w:pStyle w:val="ListParagraph"/>
        <w:numPr>
          <w:ilvl w:val="0"/>
          <w:numId w:val="7"/>
        </w:numPr>
        <w:tabs>
          <w:tab w:val="left" w:pos="1530"/>
        </w:tabs>
        <w:spacing w:before="229" w:line="247" w:lineRule="auto"/>
        <w:ind w:right="214"/>
        <w:rPr>
          <w:rFonts w:ascii="EC Square Sans Pro" w:hAnsi="EC Square Sans Pro"/>
          <w:sz w:val="20"/>
          <w:lang w:val="nl-NL"/>
        </w:rPr>
      </w:pPr>
      <w:r w:rsidRPr="00076AEB">
        <w:rPr>
          <w:rFonts w:ascii="EC Square Sans Pro" w:hAnsi="EC Square Sans Pro"/>
          <w:b/>
          <w:w w:val="90"/>
          <w:sz w:val="20"/>
          <w:lang w:val="nl-NL"/>
        </w:rPr>
        <w:t>Peer-</w:t>
      </w:r>
      <w:proofErr w:type="spellStart"/>
      <w:r w:rsidRPr="00076AEB">
        <w:rPr>
          <w:rFonts w:ascii="EC Square Sans Pro" w:hAnsi="EC Square Sans Pro"/>
          <w:b/>
          <w:w w:val="90"/>
          <w:sz w:val="20"/>
          <w:lang w:val="nl-NL"/>
        </w:rPr>
        <w:t>to</w:t>
      </w:r>
      <w:proofErr w:type="spellEnd"/>
      <w:r w:rsidRPr="00076AEB">
        <w:rPr>
          <w:rFonts w:ascii="EC Square Sans Pro" w:hAnsi="EC Square Sans Pro"/>
          <w:b/>
          <w:w w:val="90"/>
          <w:sz w:val="20"/>
          <w:lang w:val="nl-NL"/>
        </w:rPr>
        <w:t xml:space="preserve">-peer-energiehandel: </w:t>
      </w:r>
      <w:r w:rsidRPr="00076AEB">
        <w:rPr>
          <w:rFonts w:ascii="EC Square Sans Pro" w:hAnsi="EC Square Sans Pro"/>
          <w:w w:val="90"/>
          <w:sz w:val="20"/>
          <w:lang w:val="nl-NL"/>
        </w:rPr>
        <w:t xml:space="preserve">hiermee kunt u hernieuwbare energie rechtstreeks kopen en verkopen aan anderen in uw </w:t>
      </w:r>
      <w:r w:rsidRPr="00076AEB">
        <w:rPr>
          <w:rFonts w:ascii="EC Square Sans Pro" w:hAnsi="EC Square Sans Pro"/>
          <w:spacing w:val="-6"/>
          <w:sz w:val="20"/>
          <w:lang w:val="nl-NL"/>
        </w:rPr>
        <w:t>gemeenschap, waardoor lokale energie-uitwisseling wordt bevorderd en een meer gedecentraliseerd energiesysteem wordt ondersteund.</w:t>
      </w:r>
    </w:p>
    <w:p w14:paraId="4124EB4E" w14:textId="77777777" w:rsidR="00B92D7E" w:rsidRPr="00076AEB" w:rsidRDefault="003C7B7A">
      <w:pPr>
        <w:pStyle w:val="ListParagraph"/>
        <w:numPr>
          <w:ilvl w:val="0"/>
          <w:numId w:val="7"/>
        </w:numPr>
        <w:tabs>
          <w:tab w:val="left" w:pos="1530"/>
        </w:tabs>
        <w:spacing w:before="228" w:line="247" w:lineRule="auto"/>
        <w:ind w:right="339"/>
        <w:rPr>
          <w:rFonts w:ascii="EC Square Sans Pro" w:hAnsi="EC Square Sans Pro"/>
          <w:sz w:val="20"/>
          <w:lang w:val="nl-NL"/>
        </w:rPr>
      </w:pPr>
      <w:r w:rsidRPr="00076AEB">
        <w:rPr>
          <w:rFonts w:ascii="EC Square Sans Pro" w:hAnsi="EC Square Sans Pro"/>
          <w:b/>
          <w:spacing w:val="-4"/>
          <w:sz w:val="20"/>
          <w:lang w:val="nl-NL"/>
        </w:rPr>
        <w:t xml:space="preserve">Lokale energiemarkten: </w:t>
      </w:r>
      <w:r w:rsidRPr="00076AEB">
        <w:rPr>
          <w:rFonts w:ascii="EC Square Sans Pro" w:hAnsi="EC Square Sans Pro"/>
          <w:spacing w:val="-4"/>
          <w:sz w:val="20"/>
          <w:lang w:val="nl-NL"/>
        </w:rPr>
        <w:t xml:space="preserve">Deze platforms vergemakkelijken de aan- en verkoop van energie binnen een lokaal gebied, </w:t>
      </w:r>
      <w:r w:rsidRPr="00076AEB">
        <w:rPr>
          <w:rFonts w:ascii="EC Square Sans Pro" w:hAnsi="EC Square Sans Pro"/>
          <w:w w:val="90"/>
          <w:sz w:val="20"/>
          <w:lang w:val="nl-NL"/>
        </w:rPr>
        <w:t xml:space="preserve">bevorderen energieprojecten op gemeenschapsniveau, vergroten de energiebestendigheid en ondersteunen de overgang naar een </w:t>
      </w:r>
      <w:r w:rsidRPr="00076AEB">
        <w:rPr>
          <w:rFonts w:ascii="EC Square Sans Pro" w:hAnsi="EC Square Sans Pro"/>
          <w:spacing w:val="-2"/>
          <w:sz w:val="20"/>
          <w:lang w:val="nl-NL"/>
        </w:rPr>
        <w:t>meer gedecentraliseerd energiesysteem.</w:t>
      </w:r>
    </w:p>
    <w:p w14:paraId="4124EB4F" w14:textId="77777777" w:rsidR="00B92D7E" w:rsidRPr="00076AEB" w:rsidRDefault="003C7B7A">
      <w:pPr>
        <w:pStyle w:val="ListParagraph"/>
        <w:numPr>
          <w:ilvl w:val="0"/>
          <w:numId w:val="7"/>
        </w:numPr>
        <w:tabs>
          <w:tab w:val="left" w:pos="1530"/>
        </w:tabs>
        <w:spacing w:before="229" w:line="247" w:lineRule="auto"/>
        <w:ind w:right="368"/>
        <w:rPr>
          <w:rFonts w:ascii="EC Square Sans Pro" w:hAnsi="EC Square Sans Pro"/>
          <w:sz w:val="20"/>
          <w:lang w:val="nl-NL"/>
        </w:rPr>
      </w:pPr>
      <w:r w:rsidRPr="00076AEB">
        <w:rPr>
          <w:rFonts w:ascii="EC Square Sans Pro" w:hAnsi="EC Square Sans Pro"/>
          <w:b/>
          <w:w w:val="90"/>
          <w:sz w:val="20"/>
          <w:lang w:val="nl-NL"/>
        </w:rPr>
        <w:t xml:space="preserve">Energiegemeenschappen: </w:t>
      </w:r>
      <w:r w:rsidRPr="00076AEB">
        <w:rPr>
          <w:rFonts w:ascii="EC Square Sans Pro" w:hAnsi="EC Square Sans Pro"/>
          <w:w w:val="90"/>
          <w:sz w:val="20"/>
          <w:lang w:val="nl-NL"/>
        </w:rPr>
        <w:t xml:space="preserve">Deze gemeenschappen stellen lokale groepen in staat om via democratische en door leden beheerde structuren gezamenlijk hun energiebronnen op te wekken, te distribueren en te beheren, wat leidt tot meer lokale </w:t>
      </w:r>
      <w:r w:rsidRPr="00076AEB">
        <w:rPr>
          <w:rFonts w:ascii="EC Square Sans Pro" w:hAnsi="EC Square Sans Pro"/>
          <w:spacing w:val="-2"/>
          <w:sz w:val="20"/>
          <w:lang w:val="nl-NL"/>
        </w:rPr>
        <w:t>zeggenschap en controle.</w:t>
      </w:r>
    </w:p>
    <w:p w14:paraId="4124EB50" w14:textId="77777777" w:rsidR="00B92D7E" w:rsidRPr="00076AEB" w:rsidRDefault="003C7B7A">
      <w:pPr>
        <w:pStyle w:val="ListParagraph"/>
        <w:numPr>
          <w:ilvl w:val="0"/>
          <w:numId w:val="7"/>
        </w:numPr>
        <w:tabs>
          <w:tab w:val="left" w:pos="1530"/>
        </w:tabs>
        <w:spacing w:before="229" w:line="247" w:lineRule="auto"/>
        <w:ind w:right="263"/>
        <w:rPr>
          <w:rFonts w:ascii="EC Square Sans Pro" w:hAnsi="EC Square Sans Pro"/>
          <w:sz w:val="20"/>
          <w:lang w:val="nl-NL"/>
        </w:rPr>
      </w:pPr>
      <w:proofErr w:type="spellStart"/>
      <w:r w:rsidRPr="00076AEB">
        <w:rPr>
          <w:rFonts w:ascii="EC Square Sans Pro" w:hAnsi="EC Square Sans Pro"/>
          <w:b/>
          <w:w w:val="90"/>
          <w:sz w:val="20"/>
          <w:lang w:val="nl-NL"/>
        </w:rPr>
        <w:t>Microgrids</w:t>
      </w:r>
      <w:proofErr w:type="spellEnd"/>
      <w:r w:rsidRPr="00076AEB">
        <w:rPr>
          <w:rFonts w:ascii="EC Square Sans Pro" w:hAnsi="EC Square Sans Pro"/>
          <w:b/>
          <w:w w:val="90"/>
          <w:sz w:val="20"/>
          <w:lang w:val="nl-NL"/>
        </w:rPr>
        <w:t xml:space="preserve">: </w:t>
      </w:r>
      <w:r w:rsidRPr="00076AEB">
        <w:rPr>
          <w:rFonts w:ascii="EC Square Sans Pro" w:hAnsi="EC Square Sans Pro"/>
          <w:w w:val="90"/>
          <w:sz w:val="20"/>
          <w:lang w:val="nl-NL"/>
        </w:rPr>
        <w:t xml:space="preserve">Deze zelfvoorzienende energiesystemen vergroten de veerkracht van de gemeenschap door onafhankelijk te functioneren </w:t>
      </w:r>
      <w:r w:rsidRPr="00076AEB">
        <w:rPr>
          <w:rFonts w:ascii="EC Square Sans Pro" w:hAnsi="EC Square Sans Pro"/>
          <w:spacing w:val="-6"/>
          <w:sz w:val="20"/>
          <w:lang w:val="nl-NL"/>
        </w:rPr>
        <w:t>tijdens stroomuitval en door hernieuwbare energiebronnen te integreren voor een duurzamere energievoorziening.</w:t>
      </w:r>
    </w:p>
    <w:p w14:paraId="4124EB51" w14:textId="77777777" w:rsidR="00B92D7E" w:rsidRPr="00076AEB" w:rsidRDefault="003C7B7A">
      <w:pPr>
        <w:pStyle w:val="ListParagraph"/>
        <w:numPr>
          <w:ilvl w:val="0"/>
          <w:numId w:val="7"/>
        </w:numPr>
        <w:tabs>
          <w:tab w:val="left" w:pos="1530"/>
        </w:tabs>
        <w:spacing w:before="229" w:line="247" w:lineRule="auto"/>
        <w:ind w:right="222"/>
        <w:rPr>
          <w:rFonts w:ascii="EC Square Sans Pro" w:hAnsi="EC Square Sans Pro"/>
          <w:sz w:val="20"/>
          <w:lang w:val="nl-NL"/>
        </w:rPr>
      </w:pPr>
      <w:r w:rsidRPr="00076AEB">
        <w:rPr>
          <w:rFonts w:ascii="EC Square Sans Pro" w:hAnsi="EC Square Sans Pro"/>
          <w:b/>
          <w:spacing w:val="-6"/>
          <w:sz w:val="20"/>
          <w:lang w:val="nl-NL"/>
        </w:rPr>
        <w:t xml:space="preserve">Gemeenschappelijke energieopslag: </w:t>
      </w:r>
      <w:r w:rsidRPr="00076AEB">
        <w:rPr>
          <w:rFonts w:ascii="EC Square Sans Pro" w:hAnsi="EC Square Sans Pro"/>
          <w:spacing w:val="-6"/>
          <w:sz w:val="20"/>
          <w:lang w:val="nl-NL"/>
        </w:rPr>
        <w:t xml:space="preserve">Gedeelde energieopslagsystemen stellen gemeenschappen in staat om overtollige hernieuwbare </w:t>
      </w:r>
      <w:r w:rsidRPr="00076AEB">
        <w:rPr>
          <w:rFonts w:ascii="EC Square Sans Pro" w:hAnsi="EC Square Sans Pro"/>
          <w:w w:val="90"/>
          <w:sz w:val="20"/>
          <w:lang w:val="nl-NL"/>
        </w:rPr>
        <w:t xml:space="preserve">energie </w:t>
      </w:r>
      <w:r w:rsidRPr="00076AEB">
        <w:rPr>
          <w:rFonts w:ascii="EC Square Sans Pro" w:hAnsi="EC Square Sans Pro"/>
          <w:spacing w:val="-6"/>
          <w:sz w:val="20"/>
          <w:lang w:val="nl-NL"/>
        </w:rPr>
        <w:t xml:space="preserve">op te slaan </w:t>
      </w:r>
      <w:r w:rsidRPr="00076AEB">
        <w:rPr>
          <w:rFonts w:ascii="EC Square Sans Pro" w:hAnsi="EC Square Sans Pro"/>
          <w:w w:val="90"/>
          <w:sz w:val="20"/>
          <w:lang w:val="nl-NL"/>
        </w:rPr>
        <w:t xml:space="preserve">voor later gebruik, waardoor de energiebestendigheid wordt vergroot, de voordelen van schone energie worden gemaximaliseerd en </w:t>
      </w:r>
      <w:r w:rsidRPr="00076AEB">
        <w:rPr>
          <w:rFonts w:ascii="EC Square Sans Pro" w:hAnsi="EC Square Sans Pro"/>
          <w:spacing w:val="-2"/>
          <w:sz w:val="20"/>
          <w:lang w:val="nl-NL"/>
        </w:rPr>
        <w:t>de samenwerking binnen de gemeenschap</w:t>
      </w:r>
      <w:r w:rsidRPr="00076AEB">
        <w:rPr>
          <w:rFonts w:ascii="EC Square Sans Pro" w:hAnsi="EC Square Sans Pro"/>
          <w:w w:val="90"/>
          <w:sz w:val="20"/>
          <w:lang w:val="nl-NL"/>
        </w:rPr>
        <w:t xml:space="preserve"> wordt bevorderd</w:t>
      </w:r>
      <w:r w:rsidRPr="00076AEB">
        <w:rPr>
          <w:rFonts w:ascii="EC Square Sans Pro" w:hAnsi="EC Square Sans Pro"/>
          <w:spacing w:val="-2"/>
          <w:sz w:val="20"/>
          <w:lang w:val="nl-NL"/>
        </w:rPr>
        <w:t>.</w:t>
      </w:r>
    </w:p>
    <w:p w14:paraId="4124EB52" w14:textId="77777777" w:rsidR="00B92D7E" w:rsidRPr="00076AEB" w:rsidRDefault="003C7B7A">
      <w:pPr>
        <w:pStyle w:val="ListParagraph"/>
        <w:numPr>
          <w:ilvl w:val="0"/>
          <w:numId w:val="7"/>
        </w:numPr>
        <w:tabs>
          <w:tab w:val="left" w:pos="1530"/>
        </w:tabs>
        <w:spacing w:before="229" w:line="247" w:lineRule="auto"/>
        <w:ind w:right="129"/>
        <w:rPr>
          <w:rFonts w:ascii="EC Square Sans Pro" w:hAnsi="EC Square Sans Pro"/>
          <w:sz w:val="20"/>
          <w:lang w:val="nl-NL"/>
        </w:rPr>
      </w:pPr>
      <w:r w:rsidRPr="00076AEB">
        <w:rPr>
          <w:rFonts w:ascii="EC Square Sans Pro" w:hAnsi="EC Square Sans Pro"/>
          <w:b/>
          <w:w w:val="90"/>
          <w:sz w:val="20"/>
          <w:lang w:val="nl-NL"/>
        </w:rPr>
        <w:t xml:space="preserve">Energie-efficiëntiemaatregelen: </w:t>
      </w:r>
      <w:r w:rsidRPr="00076AEB">
        <w:rPr>
          <w:rFonts w:ascii="EC Square Sans Pro" w:hAnsi="EC Square Sans Pro"/>
          <w:w w:val="90"/>
          <w:sz w:val="20"/>
          <w:lang w:val="nl-NL"/>
        </w:rPr>
        <w:t>Door energie-efficiënte praktijken en upgrades te implementeren, kan het energieverbruik aanzienlijk worden verminderd, kunnen de energierekeningen worden verlaagd en kan worden bijgedragen aan een duurzamere gemeenschap.</w:t>
      </w:r>
    </w:p>
    <w:p w14:paraId="4124EB53" w14:textId="77777777" w:rsidR="00B92D7E" w:rsidRPr="00076AEB" w:rsidRDefault="003C7B7A">
      <w:pPr>
        <w:pStyle w:val="ListParagraph"/>
        <w:numPr>
          <w:ilvl w:val="0"/>
          <w:numId w:val="7"/>
        </w:numPr>
        <w:tabs>
          <w:tab w:val="left" w:pos="1530"/>
        </w:tabs>
        <w:spacing w:before="228" w:line="247" w:lineRule="auto"/>
        <w:ind w:right="507"/>
        <w:rPr>
          <w:rFonts w:ascii="EC Square Sans Pro" w:hAnsi="EC Square Sans Pro"/>
          <w:sz w:val="20"/>
          <w:lang w:val="nl-NL"/>
        </w:rPr>
      </w:pPr>
      <w:r w:rsidRPr="00076AEB">
        <w:rPr>
          <w:rFonts w:ascii="EC Square Sans Pro" w:hAnsi="EC Square Sans Pro"/>
          <w:b/>
          <w:w w:val="90"/>
          <w:sz w:val="20"/>
          <w:lang w:val="nl-NL"/>
        </w:rPr>
        <w:t xml:space="preserve">Burgerparticipatie in energieplanning: </w:t>
      </w:r>
      <w:r w:rsidRPr="00076AEB">
        <w:rPr>
          <w:rFonts w:ascii="EC Square Sans Pro" w:hAnsi="EC Square Sans Pro"/>
          <w:w w:val="90"/>
          <w:sz w:val="20"/>
          <w:lang w:val="nl-NL"/>
        </w:rPr>
        <w:t xml:space="preserve">Actieve burgerparticipatie in lokale energieplanningsprocessen </w:t>
      </w:r>
      <w:r w:rsidRPr="00076AEB">
        <w:rPr>
          <w:rFonts w:ascii="EC Square Sans Pro" w:hAnsi="EC Square Sans Pro"/>
          <w:spacing w:val="-6"/>
          <w:sz w:val="20"/>
          <w:lang w:val="nl-NL"/>
        </w:rPr>
        <w:t>zorgt ervoor dat energieplannen aansluiten bij de behoeften en waarden van de gemeenschap, wat leidt tot meer transparantie en verantwoordingsplicht in de energietransitie.</w:t>
      </w:r>
    </w:p>
    <w:p w14:paraId="4124EB54" w14:textId="77777777" w:rsidR="00B92D7E" w:rsidRPr="00076AEB" w:rsidRDefault="00B92D7E">
      <w:pPr>
        <w:pStyle w:val="ListParagraph"/>
        <w:spacing w:line="247" w:lineRule="auto"/>
        <w:rPr>
          <w:rFonts w:ascii="EC Square Sans Pro" w:hAnsi="EC Square Sans Pro"/>
          <w:sz w:val="20"/>
          <w:lang w:val="nl-NL"/>
        </w:rPr>
        <w:sectPr w:rsidR="00B92D7E" w:rsidRPr="00076AEB">
          <w:headerReference w:type="default" r:id="rId35"/>
          <w:pgSz w:w="11910" w:h="16840"/>
          <w:pgMar w:top="980" w:right="1133" w:bottom="280" w:left="0" w:header="737" w:footer="0" w:gutter="0"/>
          <w:cols w:space="720"/>
        </w:sectPr>
      </w:pPr>
    </w:p>
    <w:p w14:paraId="4124EB55" w14:textId="77777777" w:rsidR="00B92D7E" w:rsidRPr="00076AEB" w:rsidRDefault="003C7B7A">
      <w:pPr>
        <w:spacing w:before="343"/>
        <w:ind w:left="1247"/>
        <w:rPr>
          <w:rFonts w:ascii="EC Square Sans Pro" w:hAnsi="EC Square Sans Pro"/>
          <w:b/>
          <w:sz w:val="44"/>
          <w:lang w:val="nl-NL"/>
        </w:rPr>
      </w:pPr>
      <w:r w:rsidRPr="00076AEB">
        <w:rPr>
          <w:rFonts w:ascii="EC Square Sans Pro" w:hAnsi="EC Square Sans Pro"/>
          <w:b/>
          <w:color w:val="343433"/>
          <w:spacing w:val="-5"/>
          <w:sz w:val="44"/>
          <w:lang w:val="nl-NL"/>
        </w:rPr>
        <w:lastRenderedPageBreak/>
        <w:t>Do</w:t>
      </w:r>
      <w:r w:rsidRPr="00076AEB">
        <w:rPr>
          <w:rFonts w:ascii="EC Square Sans Pro" w:hAnsi="EC Square Sans Pro"/>
          <w:b/>
          <w:color w:val="343433"/>
          <w:spacing w:val="-2"/>
          <w:sz w:val="44"/>
          <w:lang w:val="nl-NL"/>
        </w:rPr>
        <w:t>el</w:t>
      </w:r>
      <w:r w:rsidRPr="00076AEB">
        <w:rPr>
          <w:rFonts w:ascii="EC Square Sans Pro" w:hAnsi="EC Square Sans Pro"/>
          <w:b/>
          <w:color w:val="343433"/>
          <w:spacing w:val="-5"/>
          <w:sz w:val="44"/>
          <w:lang w:val="nl-NL"/>
        </w:rPr>
        <w:t>groepen</w:t>
      </w:r>
    </w:p>
    <w:p w14:paraId="4124EB56" w14:textId="77777777" w:rsidR="00B92D7E" w:rsidRPr="00076AEB" w:rsidRDefault="00B92D7E">
      <w:pPr>
        <w:pStyle w:val="BodyText"/>
        <w:rPr>
          <w:rFonts w:ascii="EC Square Sans Pro" w:hAnsi="EC Square Sans Pro"/>
          <w:b/>
          <w:lang w:val="nl-NL"/>
        </w:rPr>
      </w:pPr>
    </w:p>
    <w:p w14:paraId="4124EB57" w14:textId="77777777" w:rsidR="00B92D7E" w:rsidRPr="00076AEB" w:rsidRDefault="00B92D7E">
      <w:pPr>
        <w:pStyle w:val="BodyText"/>
        <w:rPr>
          <w:rFonts w:ascii="EC Square Sans Pro" w:hAnsi="EC Square Sans Pro"/>
          <w:b/>
          <w:lang w:val="nl-NL"/>
        </w:rPr>
      </w:pPr>
    </w:p>
    <w:p w14:paraId="4124EB58" w14:textId="77777777" w:rsidR="00B92D7E" w:rsidRPr="00076AEB" w:rsidRDefault="00B92D7E">
      <w:pPr>
        <w:pStyle w:val="BodyText"/>
        <w:rPr>
          <w:rFonts w:ascii="EC Square Sans Pro" w:hAnsi="EC Square Sans Pro"/>
          <w:b/>
          <w:lang w:val="nl-NL"/>
        </w:rPr>
      </w:pPr>
    </w:p>
    <w:p w14:paraId="4124EB59" w14:textId="77777777" w:rsidR="00B92D7E" w:rsidRPr="00076AEB" w:rsidRDefault="003C7B7A">
      <w:pPr>
        <w:pStyle w:val="BodyText"/>
        <w:spacing w:before="170"/>
        <w:rPr>
          <w:rFonts w:ascii="EC Square Sans Pro" w:hAnsi="EC Square Sans Pro"/>
          <w:b/>
          <w:lang w:val="nl-NL"/>
        </w:rPr>
      </w:pPr>
      <w:r w:rsidRPr="00076AEB">
        <w:rPr>
          <w:rFonts w:ascii="EC Square Sans Pro" w:hAnsi="EC Square Sans Pro"/>
          <w:b/>
          <w:noProof/>
        </w:rPr>
        <mc:AlternateContent>
          <mc:Choice Requires="wps">
            <w:drawing>
              <wp:anchor distT="0" distB="0" distL="0" distR="0" simplePos="0" relativeHeight="487596032" behindDoc="1" locked="0" layoutInCell="1" allowOverlap="1" wp14:anchorId="4124EDAD" wp14:editId="4124EDAE">
                <wp:simplePos x="0" y="0"/>
                <wp:positionH relativeFrom="page">
                  <wp:posOffset>3254399</wp:posOffset>
                </wp:positionH>
                <wp:positionV relativeFrom="paragraph">
                  <wp:posOffset>270672</wp:posOffset>
                </wp:positionV>
                <wp:extent cx="1051560" cy="939165"/>
                <wp:effectExtent l="0" t="0" r="0" b="0"/>
                <wp:wrapTopAndBottom/>
                <wp:docPr id="49" name="Graphic 4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051560" cy="939165"/>
                        </a:xfrm>
                        <a:custGeom>
                          <a:avLst/>
                          <a:gdLst/>
                          <a:ahLst/>
                          <a:cxnLst/>
                          <a:rect l="l" t="t" r="r" b="b"/>
                          <a:pathLst>
                            <a:path w="1051560" h="939165">
                              <a:moveTo>
                                <a:pt x="525597" y="0"/>
                              </a:moveTo>
                              <a:lnTo>
                                <a:pt x="508618" y="3109"/>
                              </a:lnTo>
                              <a:lnTo>
                                <a:pt x="493445" y="12439"/>
                              </a:lnTo>
                              <a:lnTo>
                                <a:pt x="0" y="461016"/>
                              </a:lnTo>
                              <a:lnTo>
                                <a:pt x="143344" y="461016"/>
                              </a:lnTo>
                              <a:lnTo>
                                <a:pt x="143344" y="891051"/>
                              </a:lnTo>
                              <a:lnTo>
                                <a:pt x="147098" y="909649"/>
                              </a:lnTo>
                              <a:lnTo>
                                <a:pt x="157337" y="924836"/>
                              </a:lnTo>
                              <a:lnTo>
                                <a:pt x="172523" y="935074"/>
                              </a:lnTo>
                              <a:lnTo>
                                <a:pt x="191122" y="938828"/>
                              </a:lnTo>
                              <a:lnTo>
                                <a:pt x="860069" y="938828"/>
                              </a:lnTo>
                              <a:lnTo>
                                <a:pt x="878668" y="935074"/>
                              </a:lnTo>
                              <a:lnTo>
                                <a:pt x="893854" y="924836"/>
                              </a:lnTo>
                              <a:lnTo>
                                <a:pt x="904092" y="909649"/>
                              </a:lnTo>
                              <a:lnTo>
                                <a:pt x="907846" y="891051"/>
                              </a:lnTo>
                              <a:lnTo>
                                <a:pt x="907846" y="874452"/>
                              </a:lnTo>
                              <a:lnTo>
                                <a:pt x="295973" y="874452"/>
                              </a:lnTo>
                              <a:lnTo>
                                <a:pt x="300638" y="828173"/>
                              </a:lnTo>
                              <a:lnTo>
                                <a:pt x="314018" y="785071"/>
                              </a:lnTo>
                              <a:lnTo>
                                <a:pt x="335190" y="746067"/>
                              </a:lnTo>
                              <a:lnTo>
                                <a:pt x="363229" y="712085"/>
                              </a:lnTo>
                              <a:lnTo>
                                <a:pt x="397213" y="684048"/>
                              </a:lnTo>
                              <a:lnTo>
                                <a:pt x="436219" y="662879"/>
                              </a:lnTo>
                              <a:lnTo>
                                <a:pt x="479323" y="649500"/>
                              </a:lnTo>
                              <a:lnTo>
                                <a:pt x="525602" y="644836"/>
                              </a:lnTo>
                              <a:lnTo>
                                <a:pt x="907846" y="644836"/>
                              </a:lnTo>
                              <a:lnTo>
                                <a:pt x="907846" y="616121"/>
                              </a:lnTo>
                              <a:lnTo>
                                <a:pt x="525602" y="616121"/>
                              </a:lnTo>
                              <a:lnTo>
                                <a:pt x="479807" y="609972"/>
                              </a:lnTo>
                              <a:lnTo>
                                <a:pt x="438663" y="592617"/>
                              </a:lnTo>
                              <a:lnTo>
                                <a:pt x="403809" y="565696"/>
                              </a:lnTo>
                              <a:lnTo>
                                <a:pt x="376884" y="530845"/>
                              </a:lnTo>
                              <a:lnTo>
                                <a:pt x="359527" y="489703"/>
                              </a:lnTo>
                              <a:lnTo>
                                <a:pt x="353377" y="443909"/>
                              </a:lnTo>
                              <a:lnTo>
                                <a:pt x="359527" y="398114"/>
                              </a:lnTo>
                              <a:lnTo>
                                <a:pt x="376884" y="356970"/>
                              </a:lnTo>
                              <a:lnTo>
                                <a:pt x="403809" y="322116"/>
                              </a:lnTo>
                              <a:lnTo>
                                <a:pt x="438663" y="295191"/>
                              </a:lnTo>
                              <a:lnTo>
                                <a:pt x="479807" y="277834"/>
                              </a:lnTo>
                              <a:lnTo>
                                <a:pt x="525602" y="271684"/>
                              </a:lnTo>
                              <a:lnTo>
                                <a:pt x="842934" y="271684"/>
                              </a:lnTo>
                              <a:lnTo>
                                <a:pt x="557758" y="12439"/>
                              </a:lnTo>
                              <a:lnTo>
                                <a:pt x="542578" y="3109"/>
                              </a:lnTo>
                              <a:lnTo>
                                <a:pt x="525597" y="0"/>
                              </a:lnTo>
                              <a:close/>
                            </a:path>
                            <a:path w="1051560" h="939165">
                              <a:moveTo>
                                <a:pt x="907846" y="644836"/>
                              </a:moveTo>
                              <a:lnTo>
                                <a:pt x="525602" y="644836"/>
                              </a:lnTo>
                              <a:lnTo>
                                <a:pt x="571880" y="649500"/>
                              </a:lnTo>
                              <a:lnTo>
                                <a:pt x="614984" y="662879"/>
                              </a:lnTo>
                              <a:lnTo>
                                <a:pt x="653990" y="684048"/>
                              </a:lnTo>
                              <a:lnTo>
                                <a:pt x="687974" y="712085"/>
                              </a:lnTo>
                              <a:lnTo>
                                <a:pt x="716014" y="746067"/>
                              </a:lnTo>
                              <a:lnTo>
                                <a:pt x="737185" y="785071"/>
                              </a:lnTo>
                              <a:lnTo>
                                <a:pt x="750565" y="828173"/>
                              </a:lnTo>
                              <a:lnTo>
                                <a:pt x="755230" y="874452"/>
                              </a:lnTo>
                              <a:lnTo>
                                <a:pt x="907846" y="874452"/>
                              </a:lnTo>
                              <a:lnTo>
                                <a:pt x="907846" y="644836"/>
                              </a:lnTo>
                              <a:close/>
                            </a:path>
                            <a:path w="1051560" h="939165">
                              <a:moveTo>
                                <a:pt x="842934" y="271684"/>
                              </a:moveTo>
                              <a:lnTo>
                                <a:pt x="525602" y="271684"/>
                              </a:lnTo>
                              <a:lnTo>
                                <a:pt x="571396" y="277834"/>
                              </a:lnTo>
                              <a:lnTo>
                                <a:pt x="612537" y="295191"/>
                              </a:lnTo>
                              <a:lnTo>
                                <a:pt x="647388" y="322116"/>
                              </a:lnTo>
                              <a:lnTo>
                                <a:pt x="674310" y="356970"/>
                              </a:lnTo>
                              <a:lnTo>
                                <a:pt x="691665" y="398114"/>
                              </a:lnTo>
                              <a:lnTo>
                                <a:pt x="697814" y="443909"/>
                              </a:lnTo>
                              <a:lnTo>
                                <a:pt x="691665" y="489703"/>
                              </a:lnTo>
                              <a:lnTo>
                                <a:pt x="674310" y="530845"/>
                              </a:lnTo>
                              <a:lnTo>
                                <a:pt x="647388" y="565696"/>
                              </a:lnTo>
                              <a:lnTo>
                                <a:pt x="612537" y="592617"/>
                              </a:lnTo>
                              <a:lnTo>
                                <a:pt x="571396" y="609972"/>
                              </a:lnTo>
                              <a:lnTo>
                                <a:pt x="525602" y="616121"/>
                              </a:lnTo>
                              <a:lnTo>
                                <a:pt x="907846" y="616121"/>
                              </a:lnTo>
                              <a:lnTo>
                                <a:pt x="907846" y="461016"/>
                              </a:lnTo>
                              <a:lnTo>
                                <a:pt x="1051204" y="461016"/>
                              </a:lnTo>
                              <a:lnTo>
                                <a:pt x="842934" y="271684"/>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0FDFE98B" id="Graphic 49" o:spid="_x0000_s1026" style="position:absolute;margin-left:256.25pt;margin-top:21.3pt;width:82.8pt;height:73.95pt;z-index:-15720448;visibility:visible;mso-wrap-style:square;mso-wrap-distance-left:0;mso-wrap-distance-top:0;mso-wrap-distance-right:0;mso-wrap-distance-bottom:0;mso-position-horizontal:absolute;mso-position-horizontal-relative:page;mso-position-vertical:absolute;mso-position-vertical-relative:text;v-text-anchor:top" coordsize="1051560,9391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tVe2hQQAAJkRAAAOAAAAZHJzL2Uyb0RvYy54bWysWNtu4zYQfS/QfxD03pj3ixFnUWywRYHF&#10;doFN0WdFlmOjsqiSSuz9+w5J0dG2G4lJ+2JR0dHkcC5nOLp+dz62xVNj3cF0mxJfobJoutpsD93D&#10;pvz97sNPqizcUHXbqjVdsym/Nq58d/PjD9enft0QszfttrEFGOnc+tRvyv0w9OvVytX75li5K9M3&#10;HTzcGXusBri1D6utrU5g/diuCEJidTJ221tTN87BX2/jw/Im2N/tmnr4bbdzzVC0mxK4DeHXht97&#10;/7u6ua7WD7bq94d6pFG9gcWxOnTwTy+mbquhKh7t4V+mjofaGmd2w1Vtjiuz2x3qJuwBdoPRP3bz&#10;ZV/1TdgLOMf1Fze5/89s/enpS//Zeuqu/2jqPx14ZHXq3fryxN+4EXPe2aPHAvHiHLz49eLF5jwU&#10;NfwRI465AGfX8ExTjQX3bl5V6/R2/eiGXxoTLFVPH90Qo7BNq2qfVvW5S0sLsfRRbEMUh7KAKNqy&#10;gCjexyj21eDf8/T8sjhNqOwvTPzjo3lq7kwADn4bnHCuZVmkvQDVZ0jbfQNFSmDIaYBSjPS4sYRJ&#10;1z6YZZoyxgMWE0bnweAvsMkERljMWsWMgtk3oJX2kVmwLZGOu9NICzZPGXNJaXSbJkzRBd6ScEID&#10;b005kmyeicaYkBGtFFGzaCVACnQ2Wiohxl0uM1GaKh79nbFLjRjSI+9lD2okFROBd0Z0pmgJmUVm&#10;fUI05HT0t1pGU3AgjT4BZ2N4MZZsyuh0jZlNMUNjFUgFsZzPKko51jG/JRNIyHnbghISYykxQSqJ&#10;R2KQriMTLQmOuxSKITafJ4wKgqNtIYiS8/nNpKZjxkIpcBS6BWhDYpCukQmIiEAx8oItVsMklq9E&#10;Y4HJvL+nTJbRsEuFYhULpMGds9FhFGon+ptrIvB8LBmiCkTSKxsXXOh5haBSKBUrjVOkQDpnc5Br&#10;TiJvprRECxnLQapGNEjxgnLTZ9tUK4zntWrCm8Im5XyeTHwCiY4X1H7ibyhorOcjP4klkVLRed6T&#10;PCESQ/nM+lsxAv0sxDIDzbmUPOrJcu/jjHAZwYtN9Tu9OtVh3RrXxJTxB4A3HAReqsoXTwOvqnku&#10;sVJRBzP0RGCmx2rI0CrBqR41NkMHBUgfNGBflxkaC7mBoAQCelm/JYVtxlNPRm+QHIEyBNsZfUdy&#10;OEJED2b0tEk0X4f+riL/9+x6qYIysiun4iSmILA+Shm1D02Ej2e3DF0RTFI1FuiyZgnJoIwDkww9&#10;FDAgjBmQobUgr2rMRbas4xPbGT1iwjuj/0x8ktHbJv7O6JugFCmWGT15ouNiud9PquJ16JzZBAYM&#10;gqJUZMBfKogXBR0OX5cpD9bTOdKZ9rD9cGhbL/vOPty/b23xVMHAKEDiblNvm8DClBsHWz/i3pvt&#10;18+2OMG3gE3p/nqsbFMW7a8dDNuQy0Na2LS4Tws7tO9N+LwQOo51w935j8r2RQ/LTTnAXPzJpFG+&#10;WqeB1+/lgvVvdubnx8HsDn4aDtwio/EG5v8wQ4/fKvwHhul9QD1/Ubn5GwAA//8DAFBLAwQUAAYA&#10;CAAAACEAE6fO1eAAAAAKAQAADwAAAGRycy9kb3ducmV2LnhtbEyPwU6EMBRF9yb+Q/NM3EycAgoz&#10;ImViTFyaKGPMLEtbKZG2SEtBv97nSpcv9+Te86rDagYS1eR7Zxmk2wSIssLJ3nYMXo+PV3sgPnAr&#10;+eCsYvClPBzq87OKl9It9kXFJnQES6wvOQMdwlhS6oVWhvutG5XF7N1Nhgc8p47KiS9YbgaaJUlB&#10;De8tLmg+qgetxEczGwbRnz6/l3j9rMWTmJu34yZu2pmxy4v1/g5IUGv4g+FXH9WhRqfWzVZ6MjDI&#10;0yxHlMFNVgBBoNjtUyAtkrdJDrSu6P8X6h8AAAD//wMAUEsBAi0AFAAGAAgAAAAhALaDOJL+AAAA&#10;4QEAABMAAAAAAAAAAAAAAAAAAAAAAFtDb250ZW50X1R5cGVzXS54bWxQSwECLQAUAAYACAAAACEA&#10;OP0h/9YAAACUAQAACwAAAAAAAAAAAAAAAAAvAQAAX3JlbHMvLnJlbHNQSwECLQAUAAYACAAAACEA&#10;zrVXtoUEAACZEQAADgAAAAAAAAAAAAAAAAAuAgAAZHJzL2Uyb0RvYy54bWxQSwECLQAUAAYACAAA&#10;ACEAE6fO1eAAAAAKAQAADwAAAAAAAAAAAAAAAADfBgAAZHJzL2Rvd25yZXYueG1sUEsFBgAAAAAE&#10;AAQA8wAAAOwHAAAAAA==&#10;" path="m525597,l508618,3109r-15173,9330l,461016r143344,l143344,891051r3754,18598l157337,924836r15186,10238l191122,938828r668947,l878668,935074r15186,-10238l904092,909649r3754,-18598l907846,874452r-611873,l300638,828173r13380,-43102l335190,746067r28039,-33982l397213,684048r39006,-21169l479323,649500r46279,-4664l907846,644836r,-28715l525602,616121r-45795,-6149l438663,592617,403809,565696,376884,530845,359527,489703r-6150,-45794l359527,398114r17357,-41144l403809,322116r34854,-26925l479807,277834r45795,-6150l842934,271684,557758,12439,542578,3109,525597,xem907846,644836r-382244,l571880,649500r43104,13379l653990,684048r33984,28037l716014,746067r21171,39004l750565,828173r4665,46279l907846,874452r,-229616xem842934,271684r-317332,l571396,277834r41141,17357l647388,322116r26922,34854l691665,398114r6149,45795l691665,489703r-17355,41142l647388,565696r-34851,26921l571396,609972r-45794,6149l907846,616121r,-155105l1051204,461016,842934,271684xe" fillcolor="#6712d4" stroked="f">
                <v:path arrowok="t"/>
                <w10:wrap type="topAndBottom" anchorx="page"/>
              </v:shape>
            </w:pict>
          </mc:Fallback>
        </mc:AlternateContent>
      </w:r>
    </w:p>
    <w:p w14:paraId="4124EB5A" w14:textId="77777777" w:rsidR="00B92D7E" w:rsidRPr="00076AEB" w:rsidRDefault="003C7B7A">
      <w:pPr>
        <w:spacing w:before="245"/>
        <w:ind w:left="2216"/>
        <w:rPr>
          <w:rFonts w:ascii="EC Square Sans Pro" w:hAnsi="EC Square Sans Pro"/>
          <w:b/>
          <w:sz w:val="28"/>
          <w:lang w:val="nl-NL"/>
        </w:rPr>
      </w:pPr>
      <w:r w:rsidRPr="00076AEB">
        <w:rPr>
          <w:rFonts w:ascii="EC Square Sans Pro" w:hAnsi="EC Square Sans Pro"/>
          <w:b/>
          <w:color w:val="0E3AF0"/>
          <w:spacing w:val="-2"/>
          <w:sz w:val="28"/>
          <w:lang w:val="nl-NL"/>
        </w:rPr>
        <w:t>Primair</w:t>
      </w:r>
    </w:p>
    <w:p w14:paraId="4124EB5B" w14:textId="77777777" w:rsidR="00B92D7E" w:rsidRPr="00076AEB" w:rsidRDefault="00B92D7E">
      <w:pPr>
        <w:pStyle w:val="BodyText"/>
        <w:spacing w:before="5"/>
        <w:rPr>
          <w:rFonts w:ascii="EC Square Sans Pro" w:hAnsi="EC Square Sans Pro"/>
          <w:b/>
          <w:sz w:val="28"/>
          <w:lang w:val="nl-NL"/>
        </w:rPr>
      </w:pPr>
    </w:p>
    <w:p w14:paraId="4124EB5C" w14:textId="77777777" w:rsidR="00B92D7E" w:rsidRPr="00076AEB" w:rsidRDefault="003C7B7A">
      <w:pPr>
        <w:pStyle w:val="BodyText"/>
        <w:spacing w:line="247" w:lineRule="auto"/>
        <w:ind w:left="2216" w:right="1098"/>
        <w:rPr>
          <w:rFonts w:ascii="EC Square Sans Pro" w:hAnsi="EC Square Sans Pro"/>
          <w:lang w:val="nl-NL"/>
        </w:rPr>
      </w:pPr>
      <w:r w:rsidRPr="00076AEB">
        <w:rPr>
          <w:rFonts w:ascii="EC Square Sans Pro" w:hAnsi="EC Square Sans Pro"/>
          <w:w w:val="90"/>
          <w:lang w:val="nl-NL"/>
        </w:rPr>
        <w:t>Deze gids is bedoeld voor personen die geïnteresseerd zijn in het verkennen van en deelnemen aan lokale energiegemeenschappen om een veerkrachtigere en duurzamere energietoekomst te bevorderen. De gids stelt leden van de gemeenschap in staat om deel te nemen aan peer-</w:t>
      </w:r>
      <w:proofErr w:type="spellStart"/>
      <w:r w:rsidRPr="00076AEB">
        <w:rPr>
          <w:rFonts w:ascii="EC Square Sans Pro" w:hAnsi="EC Square Sans Pro"/>
          <w:w w:val="90"/>
          <w:lang w:val="nl-NL"/>
        </w:rPr>
        <w:t>to</w:t>
      </w:r>
      <w:proofErr w:type="spellEnd"/>
      <w:r w:rsidRPr="00076AEB">
        <w:rPr>
          <w:rFonts w:ascii="EC Square Sans Pro" w:hAnsi="EC Square Sans Pro"/>
          <w:w w:val="90"/>
          <w:lang w:val="nl-NL"/>
        </w:rPr>
        <w:t xml:space="preserve">-peer-energiehandel, zich aan te sluiten bij energiecoöperaties, gebruik te maken van </w:t>
      </w:r>
      <w:proofErr w:type="spellStart"/>
      <w:r w:rsidRPr="00076AEB">
        <w:rPr>
          <w:rFonts w:ascii="EC Square Sans Pro" w:hAnsi="EC Square Sans Pro"/>
          <w:w w:val="90"/>
          <w:lang w:val="nl-NL"/>
        </w:rPr>
        <w:t>microgrids</w:t>
      </w:r>
      <w:proofErr w:type="spellEnd"/>
      <w:r w:rsidRPr="00076AEB">
        <w:rPr>
          <w:rFonts w:ascii="EC Square Sans Pro" w:hAnsi="EC Square Sans Pro"/>
          <w:w w:val="90"/>
          <w:lang w:val="nl-NL"/>
        </w:rPr>
        <w:t xml:space="preserve"> en technologieën zoals blockchain en slimme contracten in te zetten. Door </w:t>
      </w:r>
      <w:r w:rsidRPr="00076AEB">
        <w:rPr>
          <w:rFonts w:ascii="EC Square Sans Pro" w:hAnsi="EC Square Sans Pro"/>
          <w:spacing w:val="-6"/>
          <w:lang w:val="nl-NL"/>
        </w:rPr>
        <w:t xml:space="preserve">inzicht te geven in energiedatabeheer, energieopslag door de gemeenschap en lokale </w:t>
      </w:r>
      <w:r w:rsidRPr="00076AEB">
        <w:rPr>
          <w:rFonts w:ascii="EC Square Sans Pro" w:hAnsi="EC Square Sans Pro"/>
          <w:w w:val="90"/>
          <w:lang w:val="nl-NL"/>
        </w:rPr>
        <w:t xml:space="preserve">energiemarkten, stelt de gids personen in staat om actief vorm te geven aan hun lokale energielandschap </w:t>
      </w:r>
      <w:r w:rsidRPr="00076AEB">
        <w:rPr>
          <w:rFonts w:ascii="EC Square Sans Pro" w:hAnsi="EC Square Sans Pro"/>
          <w:spacing w:val="-6"/>
          <w:lang w:val="nl-NL"/>
        </w:rPr>
        <w:t>en bij te dragen aan een meer collaboratief en duurzaam energie-ecosysteem.</w:t>
      </w:r>
    </w:p>
    <w:p w14:paraId="4124EB5D" w14:textId="77777777" w:rsidR="00B92D7E" w:rsidRPr="00076AEB" w:rsidRDefault="00B92D7E">
      <w:pPr>
        <w:pStyle w:val="BodyText"/>
        <w:rPr>
          <w:rFonts w:ascii="EC Square Sans Pro" w:hAnsi="EC Square Sans Pro"/>
          <w:lang w:val="nl-NL"/>
        </w:rPr>
      </w:pPr>
    </w:p>
    <w:p w14:paraId="4124EB5E" w14:textId="77777777" w:rsidR="00B92D7E" w:rsidRPr="00076AEB" w:rsidRDefault="00B92D7E">
      <w:pPr>
        <w:pStyle w:val="BodyText"/>
        <w:rPr>
          <w:rFonts w:ascii="EC Square Sans Pro" w:hAnsi="EC Square Sans Pro"/>
          <w:lang w:val="nl-NL"/>
        </w:rPr>
      </w:pPr>
    </w:p>
    <w:p w14:paraId="4124EB5F" w14:textId="77777777" w:rsidR="00B92D7E" w:rsidRPr="00076AEB" w:rsidRDefault="00B92D7E">
      <w:pPr>
        <w:pStyle w:val="BodyText"/>
        <w:rPr>
          <w:rFonts w:ascii="EC Square Sans Pro" w:hAnsi="EC Square Sans Pro"/>
          <w:lang w:val="nl-NL"/>
        </w:rPr>
      </w:pPr>
    </w:p>
    <w:p w14:paraId="4124EB60" w14:textId="77777777" w:rsidR="00B92D7E" w:rsidRPr="00076AEB" w:rsidRDefault="00B92D7E">
      <w:pPr>
        <w:pStyle w:val="BodyText"/>
        <w:rPr>
          <w:rFonts w:ascii="EC Square Sans Pro" w:hAnsi="EC Square Sans Pro"/>
          <w:lang w:val="nl-NL"/>
        </w:rPr>
      </w:pPr>
    </w:p>
    <w:p w14:paraId="4124EB61" w14:textId="77777777" w:rsidR="00B92D7E" w:rsidRPr="00076AEB" w:rsidRDefault="00B92D7E">
      <w:pPr>
        <w:pStyle w:val="BodyText"/>
        <w:rPr>
          <w:rFonts w:ascii="EC Square Sans Pro" w:hAnsi="EC Square Sans Pro"/>
          <w:lang w:val="nl-NL"/>
        </w:rPr>
      </w:pPr>
    </w:p>
    <w:p w14:paraId="4124EB62" w14:textId="77777777" w:rsidR="00B92D7E" w:rsidRPr="00076AEB" w:rsidRDefault="00B92D7E">
      <w:pPr>
        <w:pStyle w:val="BodyText"/>
        <w:rPr>
          <w:rFonts w:ascii="EC Square Sans Pro" w:hAnsi="EC Square Sans Pro"/>
          <w:lang w:val="nl-NL"/>
        </w:rPr>
      </w:pPr>
    </w:p>
    <w:p w14:paraId="4124EB63" w14:textId="77777777" w:rsidR="00B92D7E" w:rsidRPr="00076AEB" w:rsidRDefault="003C7B7A">
      <w:pPr>
        <w:pStyle w:val="BodyText"/>
        <w:spacing w:before="216"/>
        <w:rPr>
          <w:rFonts w:ascii="EC Square Sans Pro" w:hAnsi="EC Square Sans Pro"/>
          <w:lang w:val="nl-NL"/>
        </w:rPr>
      </w:pPr>
      <w:r w:rsidRPr="00076AEB">
        <w:rPr>
          <w:rFonts w:ascii="EC Square Sans Pro" w:hAnsi="EC Square Sans Pro"/>
          <w:noProof/>
        </w:rPr>
        <mc:AlternateContent>
          <mc:Choice Requires="wps">
            <w:drawing>
              <wp:anchor distT="0" distB="0" distL="0" distR="0" simplePos="0" relativeHeight="487596544" behindDoc="1" locked="0" layoutInCell="1" allowOverlap="1" wp14:anchorId="4124EDAF" wp14:editId="4124EDB0">
                <wp:simplePos x="0" y="0"/>
                <wp:positionH relativeFrom="page">
                  <wp:posOffset>3254399</wp:posOffset>
                </wp:positionH>
                <wp:positionV relativeFrom="paragraph">
                  <wp:posOffset>300049</wp:posOffset>
                </wp:positionV>
                <wp:extent cx="1051560" cy="942975"/>
                <wp:effectExtent l="0" t="0" r="0" b="0"/>
                <wp:wrapTopAndBottom/>
                <wp:docPr id="50" name="Graphic 5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051560" cy="942975"/>
                        </a:xfrm>
                        <a:custGeom>
                          <a:avLst/>
                          <a:gdLst/>
                          <a:ahLst/>
                          <a:cxnLst/>
                          <a:rect l="l" t="t" r="r" b="b"/>
                          <a:pathLst>
                            <a:path w="1051560" h="942975">
                              <a:moveTo>
                                <a:pt x="501268" y="0"/>
                              </a:moveTo>
                              <a:lnTo>
                                <a:pt x="123952" y="165667"/>
                              </a:lnTo>
                              <a:lnTo>
                                <a:pt x="97575" y="195623"/>
                              </a:lnTo>
                              <a:lnTo>
                                <a:pt x="95567" y="209342"/>
                              </a:lnTo>
                              <a:lnTo>
                                <a:pt x="95567" y="847225"/>
                              </a:lnTo>
                              <a:lnTo>
                                <a:pt x="0" y="847225"/>
                              </a:lnTo>
                              <a:lnTo>
                                <a:pt x="0" y="942780"/>
                              </a:lnTo>
                              <a:lnTo>
                                <a:pt x="1051204" y="942780"/>
                              </a:lnTo>
                              <a:lnTo>
                                <a:pt x="1051204" y="847225"/>
                              </a:lnTo>
                              <a:lnTo>
                                <a:pt x="955636" y="847225"/>
                              </a:lnTo>
                              <a:lnTo>
                                <a:pt x="955636" y="400947"/>
                              </a:lnTo>
                              <a:lnTo>
                                <a:pt x="938622" y="364341"/>
                              </a:lnTo>
                              <a:lnTo>
                                <a:pt x="621157" y="226056"/>
                              </a:lnTo>
                              <a:lnTo>
                                <a:pt x="621157" y="847225"/>
                              </a:lnTo>
                              <a:lnTo>
                                <a:pt x="525602" y="847225"/>
                              </a:lnTo>
                              <a:lnTo>
                                <a:pt x="525602" y="20582"/>
                              </a:lnTo>
                              <a:lnTo>
                                <a:pt x="524903" y="17255"/>
                              </a:lnTo>
                              <a:lnTo>
                                <a:pt x="523544" y="14194"/>
                              </a:lnTo>
                              <a:lnTo>
                                <a:pt x="518051" y="6461"/>
                              </a:lnTo>
                              <a:lnTo>
                                <a:pt x="510287" y="1599"/>
                              </a:lnTo>
                              <a:lnTo>
                                <a:pt x="501268" y="0"/>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21BE64D9" id="Graphic 50" o:spid="_x0000_s1026" style="position:absolute;margin-left:256.25pt;margin-top:23.65pt;width:82.8pt;height:74.25pt;z-index:-15719936;visibility:visible;mso-wrap-style:square;mso-wrap-distance-left:0;mso-wrap-distance-top:0;mso-wrap-distance-right:0;mso-wrap-distance-bottom:0;mso-position-horizontal:absolute;mso-position-horizontal-relative:page;mso-position-vertical:absolute;mso-position-vertical-relative:text;v-text-anchor:top" coordsize="1051560,9429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0ByzQIAAJ8HAAAOAAAAZHJzL2Uyb0RvYy54bWysVdFu2yAUfZ+0f0B+X22wIXHUpJpadZpU&#10;dZWaac8E48SabRiQOP37XXBIo1XK0mkv9sUcjs+9By7XN/uuRTtpbKP6eYKvsgTJXqiq6dfz5Pvy&#10;/tM0QdbxvuKt6uU8eZE2uVl8/HA96JkkaqPaShoEJL2dDXqebJzTszS1YiM7bq+Ulj1M1sp03MHQ&#10;rNPK8AHYuzYlWcbSQZlKGyWktfD1bpxMFoG/rqVw3+raSofaeQLaXHia8Fz5Z7q45rO14XrTiIMM&#10;/g8qOt708NMj1R13HG1N84aqa4RRVtXuSqguVXXdCBlygGxw9kc2zxuuZcgFimP1sUz2/9GKx92z&#10;fjJeutUPSvy0UJF00HZ2nPEDe8Dsa9N5LAhH+1DFl2MV5d4hAR9xRjFlUGwBc2VBygn1ZU75LK4W&#10;W+u+SBWY+O7ButGFKkZ8EyOx72NowEvvYhtcdAkCF02CwMXV6KLmzq/z8nyIhhMpm6MSP92pnVyq&#10;AHQ+DZphwmCjxlxA6iuk7U+hmOQlJQGKGWVsckgtouJbB2JIHZL3vLikjOTnwZQCnQeTrMwLciF4&#10;WkwIiRWOv4/vUQZ4AawXA8GzyTQcDShEZIrvkdF7TLIi8L4TfoGMEiqRs0tFn6CLLCuLv1iSTxkZ&#10;DcxZkRf4bJkZwZgeTCEso+xS9AVZUgKnZFTyPjTJ6PT87qCkKLM8FBBPCD2/OyjJaTFaiQtcFmdT&#10;pHgK1gdmVrDzxaM4I9OxeJiW5Xnet0cw7jjRKivHBuLPdegkx7MOO/S0m1jVNtV907b+cFuzXt22&#10;Bu04tA02weQu5nYCC71ubG++0a1U9fJk0AA3wjyxv7bcyAS1X3touf76iIGJwSoGxrW3Klwyoa8Y&#10;65b7H9xopCGcJw6646OKDZ3PYtsD/R4wYv3KXn3eOlU3vicGbaOiwwBugZD/4cby18zpOKBe79XF&#10;bwAAAP//AwBQSwMEFAAGAAgAAAAhAAQf0UnhAAAACgEAAA8AAABkcnMvZG93bnJldi54bWxMj1FL&#10;wzAUhd8F/0O4gm8u7Wa3rjYdIqggiDgHvmZN1oQlN6VJt+qv9/qkj5fzcc53683kHTvpIdqAAvJZ&#10;BkxjG5TFTsDu4/GmBBaTRCVdQC3gS0fYNJcXtaxUOOO7Pm1Tx6gEYyUFmJT6ivPYGu1lnIVeI2WH&#10;MHiZ6Bw6rgZ5pnLv+DzLltxLi7RgZK8fjG6P29EL6P33y9OnQ/O6sO5Y2PXb8248CHF9Nd3fAUt6&#10;Sn8w/OqTOjTktA8jqsicgCKfF4QKuF0tgBGwXJU5sD2R66IE3tT8/wvNDwAAAP//AwBQSwECLQAU&#10;AAYACAAAACEAtoM4kv4AAADhAQAAEwAAAAAAAAAAAAAAAAAAAAAAW0NvbnRlbnRfVHlwZXNdLnht&#10;bFBLAQItABQABgAIAAAAIQA4/SH/1gAAAJQBAAALAAAAAAAAAAAAAAAAAC8BAABfcmVscy8ucmVs&#10;c1BLAQItABQABgAIAAAAIQDKH0ByzQIAAJ8HAAAOAAAAAAAAAAAAAAAAAC4CAABkcnMvZTJvRG9j&#10;LnhtbFBLAQItABQABgAIAAAAIQAEH9FJ4QAAAAoBAAAPAAAAAAAAAAAAAAAAACcFAABkcnMvZG93&#10;bnJldi54bWxQSwUGAAAAAAQABADzAAAANQYAAAAA&#10;" path="m501268,l123952,165667,97575,195623r-2008,13719l95567,847225,,847225r,95555l1051204,942780r,-95555l955636,847225r,-446278l938622,364341,621157,226056r,621169l525602,847225r,-826643l524903,17255r-1359,-3061l518051,6461,510287,1599,501268,xe" fillcolor="#6712d4" stroked="f">
                <v:path arrowok="t"/>
                <w10:wrap type="topAndBottom" anchorx="page"/>
              </v:shape>
            </w:pict>
          </mc:Fallback>
        </mc:AlternateContent>
      </w:r>
    </w:p>
    <w:p w14:paraId="4124EB64" w14:textId="77777777" w:rsidR="00B92D7E" w:rsidRPr="00076AEB" w:rsidRDefault="003C7B7A">
      <w:pPr>
        <w:spacing w:before="311"/>
        <w:ind w:left="2216"/>
        <w:rPr>
          <w:rFonts w:ascii="EC Square Sans Pro" w:hAnsi="EC Square Sans Pro"/>
          <w:b/>
          <w:sz w:val="28"/>
          <w:lang w:val="nl-NL"/>
        </w:rPr>
      </w:pPr>
      <w:r w:rsidRPr="00076AEB">
        <w:rPr>
          <w:rFonts w:ascii="EC Square Sans Pro" w:hAnsi="EC Square Sans Pro"/>
          <w:b/>
          <w:color w:val="0E3AF0"/>
          <w:spacing w:val="-2"/>
          <w:sz w:val="28"/>
          <w:lang w:val="nl-NL"/>
        </w:rPr>
        <w:t>Secundair</w:t>
      </w:r>
    </w:p>
    <w:p w14:paraId="4124EB65" w14:textId="77777777" w:rsidR="00B92D7E" w:rsidRPr="00076AEB" w:rsidRDefault="00B92D7E">
      <w:pPr>
        <w:pStyle w:val="BodyText"/>
        <w:spacing w:before="5"/>
        <w:rPr>
          <w:rFonts w:ascii="EC Square Sans Pro" w:hAnsi="EC Square Sans Pro"/>
          <w:b/>
          <w:sz w:val="28"/>
          <w:lang w:val="nl-NL"/>
        </w:rPr>
      </w:pPr>
    </w:p>
    <w:p w14:paraId="4124EB66" w14:textId="77777777" w:rsidR="00B92D7E" w:rsidRPr="00076AEB" w:rsidRDefault="003C7B7A">
      <w:pPr>
        <w:pStyle w:val="BodyText"/>
        <w:spacing w:line="247" w:lineRule="auto"/>
        <w:ind w:left="2216" w:right="1098"/>
        <w:rPr>
          <w:rFonts w:ascii="EC Square Sans Pro" w:hAnsi="EC Square Sans Pro"/>
          <w:lang w:val="nl-NL"/>
        </w:rPr>
      </w:pPr>
      <w:r w:rsidRPr="00076AEB">
        <w:rPr>
          <w:rFonts w:ascii="EC Square Sans Pro" w:hAnsi="EC Square Sans Pro"/>
          <w:spacing w:val="-6"/>
          <w:lang w:val="nl-NL"/>
        </w:rPr>
        <w:t xml:space="preserve">Professionals die betrokken zijn bij de ontwikkeling en ondersteuning van energiegemeenschappen, zoals </w:t>
      </w:r>
      <w:r w:rsidRPr="00076AEB">
        <w:rPr>
          <w:rFonts w:ascii="EC Square Sans Pro" w:hAnsi="EC Square Sans Pro"/>
          <w:w w:val="90"/>
          <w:lang w:val="nl-NL"/>
        </w:rPr>
        <w:t xml:space="preserve">medewerkers van milieu-ngo's, energieagentschappen en lokale overheden, zullen deze </w:t>
      </w:r>
      <w:r w:rsidRPr="00076AEB">
        <w:rPr>
          <w:rFonts w:ascii="EC Square Sans Pro" w:hAnsi="EC Square Sans Pro"/>
          <w:spacing w:val="-6"/>
          <w:lang w:val="nl-NL"/>
        </w:rPr>
        <w:t xml:space="preserve">gids een waardevolle bron vinden. Hij biedt een uitgebreid overzicht van belangrijke concepten en </w:t>
      </w:r>
      <w:r w:rsidRPr="00076AEB">
        <w:rPr>
          <w:rFonts w:ascii="EC Square Sans Pro" w:hAnsi="EC Square Sans Pro"/>
          <w:w w:val="90"/>
          <w:lang w:val="nl-NL"/>
        </w:rPr>
        <w:t xml:space="preserve">praktische strategieën voor het bevorderen van de betrokkenheid van de gemeenschap bij de energietransitie, met inbegrip van </w:t>
      </w:r>
      <w:r w:rsidRPr="00076AEB">
        <w:rPr>
          <w:rFonts w:ascii="EC Square Sans Pro" w:hAnsi="EC Square Sans Pro"/>
          <w:spacing w:val="-6"/>
          <w:lang w:val="nl-NL"/>
        </w:rPr>
        <w:t>de betrokkenheid van burgers bij de energieplanning. De inzichten van de gids in de organisatorische</w:t>
      </w:r>
    </w:p>
    <w:p w14:paraId="4124EB67" w14:textId="0CBB1AB2" w:rsidR="00B92D7E" w:rsidRPr="00076AEB" w:rsidRDefault="003C7B7A">
      <w:pPr>
        <w:pStyle w:val="BodyText"/>
        <w:spacing w:before="4" w:line="247" w:lineRule="auto"/>
        <w:ind w:left="2216" w:right="1098"/>
        <w:rPr>
          <w:rFonts w:ascii="EC Square Sans Pro" w:hAnsi="EC Square Sans Pro"/>
          <w:lang w:val="nl-NL"/>
        </w:rPr>
      </w:pPr>
      <w:r w:rsidRPr="00076AEB">
        <w:rPr>
          <w:rFonts w:ascii="EC Square Sans Pro" w:hAnsi="EC Square Sans Pro"/>
          <w:w w:val="90"/>
          <w:lang w:val="nl-NL"/>
        </w:rPr>
        <w:t>aspecten van energiegemeenschappen en de toepassing van digitale technologieën k</w:t>
      </w:r>
      <w:r w:rsidR="00151CCE" w:rsidRPr="00076AEB">
        <w:rPr>
          <w:rFonts w:ascii="EC Square Sans Pro" w:hAnsi="EC Square Sans Pro"/>
          <w:w w:val="90"/>
          <w:lang w:val="nl-NL"/>
        </w:rPr>
        <w:t>un</w:t>
      </w:r>
      <w:r w:rsidRPr="00076AEB">
        <w:rPr>
          <w:rFonts w:ascii="EC Square Sans Pro" w:hAnsi="EC Square Sans Pro"/>
          <w:w w:val="90"/>
          <w:lang w:val="nl-NL"/>
        </w:rPr>
        <w:t>n</w:t>
      </w:r>
      <w:r w:rsidR="00151CCE" w:rsidRPr="00076AEB">
        <w:rPr>
          <w:rFonts w:ascii="EC Square Sans Pro" w:hAnsi="EC Square Sans Pro"/>
          <w:w w:val="90"/>
          <w:lang w:val="nl-NL"/>
        </w:rPr>
        <w:t>en</w:t>
      </w:r>
      <w:r w:rsidRPr="00076AEB">
        <w:rPr>
          <w:rFonts w:ascii="EC Square Sans Pro" w:hAnsi="EC Square Sans Pro"/>
          <w:w w:val="90"/>
          <w:lang w:val="nl-NL"/>
        </w:rPr>
        <w:t xml:space="preserve"> als basis dienen voor de ontwikkeling van effectieve energie-initiatieven en -beleidsmaatregelen voor gemeenschappen.</w:t>
      </w:r>
    </w:p>
    <w:p w14:paraId="4124EB68" w14:textId="77777777" w:rsidR="00B92D7E" w:rsidRPr="00076AEB" w:rsidRDefault="00B92D7E">
      <w:pPr>
        <w:pStyle w:val="BodyText"/>
        <w:spacing w:line="247" w:lineRule="auto"/>
        <w:rPr>
          <w:rFonts w:ascii="EC Square Sans Pro" w:hAnsi="EC Square Sans Pro"/>
          <w:lang w:val="nl-NL"/>
        </w:rPr>
        <w:sectPr w:rsidR="00B92D7E" w:rsidRPr="00076AEB">
          <w:headerReference w:type="default" r:id="rId36"/>
          <w:pgSz w:w="11910" w:h="16840"/>
          <w:pgMar w:top="980" w:right="1133" w:bottom="280" w:left="0" w:header="737" w:footer="0" w:gutter="0"/>
          <w:cols w:space="720"/>
        </w:sectPr>
      </w:pPr>
    </w:p>
    <w:p w14:paraId="4124EB69" w14:textId="77777777" w:rsidR="00B92D7E" w:rsidRPr="00076AEB" w:rsidRDefault="00B92D7E">
      <w:pPr>
        <w:pStyle w:val="BodyText"/>
        <w:spacing w:before="194"/>
        <w:rPr>
          <w:rFonts w:ascii="EC Square Sans Pro" w:hAnsi="EC Square Sans Pro"/>
          <w:lang w:val="nl-NL"/>
        </w:rPr>
      </w:pPr>
    </w:p>
    <w:p w14:paraId="4124EB6B" w14:textId="70BF5437" w:rsidR="00B92D7E" w:rsidRPr="00DC59C0" w:rsidRDefault="003C7B7A" w:rsidP="00DC59C0">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B1" wp14:editId="4124EDB2">
                <wp:extent cx="6767195" cy="984885"/>
                <wp:effectExtent l="0" t="0" r="0" b="5715"/>
                <wp:docPr id="53" name="Group 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984885"/>
                          <a:chOff x="0" y="0"/>
                          <a:chExt cx="6767195" cy="984885"/>
                        </a:xfrm>
                      </wpg:grpSpPr>
                      <wps:wsp>
                        <wps:cNvPr id="54" name="Graphic 54"/>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55" name="Textbox 55"/>
                        <wps:cNvSpPr txBox="1"/>
                        <wps:spPr>
                          <a:xfrm>
                            <a:off x="0" y="0"/>
                            <a:ext cx="6767195" cy="984885"/>
                          </a:xfrm>
                          <a:prstGeom prst="rect">
                            <a:avLst/>
                          </a:prstGeom>
                        </wps:spPr>
                        <wps:txbx>
                          <w:txbxContent>
                            <w:p w14:paraId="4124EE76" w14:textId="77777777" w:rsidR="00B92D7E" w:rsidRPr="001559EB" w:rsidRDefault="003C7B7A">
                              <w:pPr>
                                <w:numPr>
                                  <w:ilvl w:val="0"/>
                                  <w:numId w:val="6"/>
                                </w:numPr>
                                <w:tabs>
                                  <w:tab w:val="left" w:pos="1828"/>
                                </w:tabs>
                                <w:spacing w:before="465"/>
                                <w:ind w:left="1828" w:hanging="583"/>
                                <w:rPr>
                                  <w:rFonts w:ascii="EC Square Sans Pro" w:hAnsi="EC Square Sans Pro"/>
                                  <w:b/>
                                  <w:sz w:val="52"/>
                                </w:rPr>
                              </w:pPr>
                              <w:bookmarkStart w:id="4" w:name="1._Energy_Data_Management"/>
                              <w:bookmarkStart w:id="5" w:name="_bookmark2"/>
                              <w:bookmarkEnd w:id="4"/>
                              <w:bookmarkEnd w:id="5"/>
                              <w:proofErr w:type="spellStart"/>
                              <w:r w:rsidRPr="001559EB">
                                <w:rPr>
                                  <w:rFonts w:ascii="EC Square Sans Pro" w:hAnsi="EC Square Sans Pro"/>
                                  <w:b/>
                                  <w:color w:val="FFFFFF"/>
                                  <w:spacing w:val="-2"/>
                                  <w:sz w:val="52"/>
                                </w:rPr>
                                <w:t>Beheer</w:t>
                              </w:r>
                              <w:proofErr w:type="spellEnd"/>
                              <w:r w:rsidRPr="001559EB">
                                <w:rPr>
                                  <w:rFonts w:ascii="EC Square Sans Pro" w:hAnsi="EC Square Sans Pro"/>
                                  <w:b/>
                                  <w:color w:val="FFFFFF"/>
                                  <w:spacing w:val="-2"/>
                                  <w:sz w:val="52"/>
                                </w:rPr>
                                <w:t xml:space="preserve"> van </w:t>
                              </w:r>
                              <w:proofErr w:type="spellStart"/>
                              <w:r w:rsidRPr="001559EB">
                                <w:rPr>
                                  <w:rFonts w:ascii="EC Square Sans Pro" w:hAnsi="EC Square Sans Pro"/>
                                  <w:b/>
                                  <w:color w:val="FFFFFF"/>
                                  <w:sz w:val="52"/>
                                </w:rPr>
                                <w:t>energiegegevens</w:t>
                              </w:r>
                              <w:proofErr w:type="spellEnd"/>
                            </w:p>
                          </w:txbxContent>
                        </wps:txbx>
                        <wps:bodyPr wrap="square" lIns="0" tIns="0" rIns="0" bIns="0" rtlCol="0">
                          <a:noAutofit/>
                        </wps:bodyPr>
                      </wps:wsp>
                    </wpg:wgp>
                  </a:graphicData>
                </a:graphic>
              </wp:inline>
            </w:drawing>
          </mc:Choice>
          <mc:Fallback>
            <w:pict>
              <v:group w14:anchorId="4124EDB1" id="Group 53" o:spid="_x0000_s1028" style="width:532.85pt;height:77.55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Pd5JQQAAKMNAAAOAAAAZHJzL2Uyb0RvYy54bWy0V11v2zYUfR+w/yDofbEofolGnGJr1mBA&#10;0RVohj3TsmwLk0WNpGPl3++SlGwiXc0ibV9sSjy6ujz38PLo9s146LKnRptW9asc3RR51vS12rT9&#10;bpX/9fjulyrPjJX9Rnaqb1b5c2PyN3c//3R7GpZNqfaq2zQ6gyC9WZ6GVb63dlguFqbeNwdpbtTQ&#10;9DC5VfogLVzq3WKj5QmiH7pFWRRscVJ6M2hVN8bA3fswmd/5+NttU9s/t1vT2Kxb5ZCb9b/a/67d&#10;7+LuVi53Wg77tp7SkK/I4iDbHl56DnUvrcyOuv0s1KGttTJqa29qdVio7batG78GWA0qXqzmQavj&#10;4NeyW552w5kmoPYFT68OW394etDDp+GjDtnD8L2q/zHAy+I07JbxvLveXcDjVh/cQ7CIbPSMPp8Z&#10;bUab1XCTccaRoHlWw5yoSFXRQHm9h7p89li9//36gwu5DK/1yZ2TOQ2gHnMhyHwbQZ/2cmg878YR&#10;8FFn7WaVU5JnvTyAiB8mvcAd4Mm9HFCOw+nKTHR+A0PnhcplfTT2oVGea/n03tig2c08kvt5VI/9&#10;PNSgfKf5zmve5hloXucZaH4dCjBI655zBXTD7BQVa3+ulZs+qKfmUXmgdRVjJS8oQ3k2lxtyvWC6&#10;PsbClotQ89z8P/h4AQPioAV2uUG4GTD/B2D84q+BY1RhDtrz0itL6nf7l6NjRkRRBjinrKyuJ0MK&#10;ITALcEYqUibgFJdMBDiFrZ5IhgjCROBYYMSKRDIUY+G2mVtqIShH15OhvBAce3hVEST4dTgrKEE8&#10;wCl1eV0tE8McobDUqiQlSyyVMVrxIAIuCoRScIEIC7lziglJ5M4RZmKKjgCdguMSQykdkYxjkuKd&#10;E16iUCaGC0J8Q/iyxDitiikZWlEuEprhjPBJMxQLliISem0x5U4E6D1Rpig6JF6RxOaLcseiggpf&#10;F0HEDKakoCIBv/COQQKg5asSi6oK3ago2XU4SHbWTIkRdK8E/KJIJAgWCWYivcNOLVNERrsJlVWF&#10;EiKI9ip0DVwkco86AScCJ4JHbYaWVYp1culhsPFS3TpqkAjEm9BL1H2rCrr21fJHnR10nijP/xxX&#10;87lSd8o04U3uEPRnz/lghG0cH71Gde3mXdt17iQ0erd+2+nsScIZCxanvJ93fgQDj2KWwQu40Vpt&#10;nsFKnMA8rHLz71HqJs+6P3owK9Cf7DzQ82A9D7Tt3irvX/0hrI19HP+WesgGGK5yC2brg5o9i1zO&#10;HgHyd4CAdU/26tejVdvWGQifW8hougD/FLzMjzdScFAFI/UIqa/VmFFf78hIZXb8TYHX8KK50Di7&#10;v1eZTuBjNmSOF2epJgadWfLu/QV1wXW9KKMd16P3g35rfcfCfkV5vOuFLwEv1OmrxX1qxNe+nJdv&#10;q7v/AAAA//8DAFBLAwQUAAYACAAAACEAQdQJxt0AAAAGAQAADwAAAGRycy9kb3ducmV2LnhtbEyP&#10;QWvCQBCF74X+h2UK3uomlVhJsxGRticpVAXxNmbHJJidDdk1if++ay/tZXjDG977JluOphE9da62&#10;rCCeRiCIC6trLhXsdx/PCxDOI2tsLJOCGzlY5o8PGabaDvxN/daXIoSwS1FB5X2bSumKigy6qW2J&#10;g3e2nUEf1q6UusMhhJtGvkTRXBqsOTRU2NK6ouKyvRoFnwMOq1n83m8u5/XtuEu+DpuYlJo8jas3&#10;EJ5G/3cMd/yADnlgOtkraycaBeER/zvvXjRPXkGcgkqSGGSeyf/4+Q8AAAD//wMAUEsBAi0AFAAG&#10;AAgAAAAhALaDOJL+AAAA4QEAABMAAAAAAAAAAAAAAAAAAAAAAFtDb250ZW50X1R5cGVzXS54bWxQ&#10;SwECLQAUAAYACAAAACEAOP0h/9YAAACUAQAACwAAAAAAAAAAAAAAAAAvAQAAX3JlbHMvLnJlbHNQ&#10;SwECLQAUAAYACAAAACEA+Yz3eSUEAACjDQAADgAAAAAAAAAAAAAAAAAuAgAAZHJzL2Uyb0RvYy54&#10;bWxQSwECLQAUAAYACAAAACEAQdQJxt0AAAAGAQAADwAAAAAAAAAAAAAAAAB/BgAAZHJzL2Rvd25y&#10;ZXYueG1sUEsFBgAAAAAEAAQA8wAAAIkHAAAAAA==&#10;">
                <v:shape id="Graphic 54" o:spid="_x0000_s1029"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Lb1WxwAAANsAAAAPAAAAZHJzL2Rvd25yZXYueG1sRI9Pa8JA&#10;FMTvhX6H5Qleim4qbdHoKragFezF+Ae8PbLPJJh9G7KrSf30XaHgcZiZ3zCTWWtKcaXaFZYVvPYj&#10;EMSp1QVnCnbbRW8IwnlkjaVlUvBLDmbT56cJxto2vKFr4jMRIOxiVJB7X8VSujQng65vK+LgnWxt&#10;0AdZZ1LX2AS4KeUgij6kwYLDQo4VfeWUnpOLUbBsjquzPq2TcjTaz79fbj+fg8NQqW6nnY9BeGr9&#10;I/zfXmkF729w/xJ+gJz+AQAA//8DAFBLAQItABQABgAIAAAAIQDb4fbL7gAAAIUBAAATAAAAAAAA&#10;AAAAAAAAAAAAAABbQ29udGVudF9UeXBlc10ueG1sUEsBAi0AFAAGAAgAAAAhAFr0LFu/AAAAFQEA&#10;AAsAAAAAAAAAAAAAAAAAHwEAAF9yZWxzLy5yZWxzUEsBAi0AFAAGAAgAAAAhAHgtvVbHAAAA2wAA&#10;AA8AAAAAAAAAAAAAAAAABwIAAGRycy9kb3ducmV2LnhtbFBLBQYAAAAAAwADALcAAAD7Ag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55" o:spid="_x0000_s1030" type="#_x0000_t202" style="position:absolute;width:67671;height:98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JLjvxQAAANsAAAAPAAAAZHJzL2Rvd25yZXYueG1sRI9Ba8JA&#10;FITvBf/D8oTemo0FpUY3IqWFQkEa48HjM/tMlmTfptmtpv/eLRQ8DjPzDbPejLYTFxq8caxglqQg&#10;iCunDdcKDuX70wsIH5A1do5JwS952OSThzVm2l25oMs+1CJC2GeooAmhz6T0VUMWfeJ64uid3WAx&#10;RDnUUg94jXDbyec0XUiLhuNCgz29NlS1+x+rYHvk4s18705fxbkwZblM+XPRKvU4HbcrEIHGcA//&#10;tz+0gvkc/r7EHyDzGwAAAP//AwBQSwECLQAUAAYACAAAACEA2+H2y+4AAACFAQAAEwAAAAAAAAAA&#10;AAAAAAAAAAAAW0NvbnRlbnRfVHlwZXNdLnhtbFBLAQItABQABgAIAAAAIQBa9CxbvwAAABUBAAAL&#10;AAAAAAAAAAAAAAAAAB8BAABfcmVscy8ucmVsc1BLAQItABQABgAIAAAAIQCTJLjvxQAAANsAAAAP&#10;AAAAAAAAAAAAAAAAAAcCAABkcnMvZG93bnJldi54bWxQSwUGAAAAAAMAAwC3AAAA+QIAAAAA&#10;" filled="f" stroked="f">
                  <v:textbox inset="0,0,0,0">
                    <w:txbxContent>
                      <w:p w14:paraId="4124EE76" w14:textId="77777777" w:rsidR="00B92D7E" w:rsidRPr="001559EB" w:rsidRDefault="003C7B7A">
                        <w:pPr>
                          <w:numPr>
                            <w:ilvl w:val="0"/>
                            <w:numId w:val="6"/>
                          </w:numPr>
                          <w:tabs>
                            <w:tab w:val="left" w:pos="1828"/>
                          </w:tabs>
                          <w:spacing w:before="465"/>
                          <w:ind w:left="1828" w:hanging="583"/>
                          <w:rPr>
                            <w:rFonts w:ascii="EC Square Sans Pro" w:hAnsi="EC Square Sans Pro"/>
                            <w:b/>
                            <w:sz w:val="52"/>
                          </w:rPr>
                        </w:pPr>
                        <w:bookmarkStart w:id="6" w:name="1._Energy_Data_Management"/>
                        <w:bookmarkStart w:id="7" w:name="_bookmark2"/>
                        <w:bookmarkEnd w:id="6"/>
                        <w:bookmarkEnd w:id="7"/>
                        <w:proofErr w:type="spellStart"/>
                        <w:r w:rsidRPr="001559EB">
                          <w:rPr>
                            <w:rFonts w:ascii="EC Square Sans Pro" w:hAnsi="EC Square Sans Pro"/>
                            <w:b/>
                            <w:color w:val="FFFFFF"/>
                            <w:spacing w:val="-2"/>
                            <w:sz w:val="52"/>
                          </w:rPr>
                          <w:t>Beheer</w:t>
                        </w:r>
                        <w:proofErr w:type="spellEnd"/>
                        <w:r w:rsidRPr="001559EB">
                          <w:rPr>
                            <w:rFonts w:ascii="EC Square Sans Pro" w:hAnsi="EC Square Sans Pro"/>
                            <w:b/>
                            <w:color w:val="FFFFFF"/>
                            <w:spacing w:val="-2"/>
                            <w:sz w:val="52"/>
                          </w:rPr>
                          <w:t xml:space="preserve"> van </w:t>
                        </w:r>
                        <w:proofErr w:type="spellStart"/>
                        <w:r w:rsidRPr="001559EB">
                          <w:rPr>
                            <w:rFonts w:ascii="EC Square Sans Pro" w:hAnsi="EC Square Sans Pro"/>
                            <w:b/>
                            <w:color w:val="FFFFFF"/>
                            <w:sz w:val="52"/>
                          </w:rPr>
                          <w:t>energiegegevens</w:t>
                        </w:r>
                        <w:proofErr w:type="spellEnd"/>
                      </w:p>
                    </w:txbxContent>
                  </v:textbox>
                </v:shape>
                <w10:anchorlock/>
              </v:group>
            </w:pict>
          </mc:Fallback>
        </mc:AlternateContent>
      </w:r>
    </w:p>
    <w:p w14:paraId="4124EB6C" w14:textId="77777777" w:rsidR="00B92D7E" w:rsidRPr="00076AEB" w:rsidRDefault="003C7B7A">
      <w:pPr>
        <w:spacing w:line="247" w:lineRule="auto"/>
        <w:ind w:left="1247"/>
        <w:rPr>
          <w:rFonts w:ascii="EC Square Sans Pro" w:hAnsi="EC Square Sans Pro"/>
          <w:b/>
          <w:sz w:val="44"/>
          <w:lang w:val="nl-NL"/>
        </w:rPr>
      </w:pPr>
      <w:r w:rsidRPr="00076AEB">
        <w:rPr>
          <w:rFonts w:ascii="EC Square Sans Pro" w:hAnsi="EC Square Sans Pro"/>
          <w:b/>
          <w:color w:val="343433"/>
          <w:sz w:val="44"/>
          <w:lang w:val="nl-NL"/>
        </w:rPr>
        <w:t>De kracht van informatie benutten voor slimmere energiebeslissingen</w:t>
      </w:r>
    </w:p>
    <w:p w14:paraId="4124EB6D" w14:textId="77777777" w:rsidR="00B92D7E" w:rsidRPr="00076AEB" w:rsidRDefault="003C7B7A">
      <w:pPr>
        <w:pStyle w:val="Heading2"/>
        <w:spacing w:before="492"/>
        <w:rPr>
          <w:rFonts w:ascii="EC Square Sans Pro" w:hAnsi="EC Square Sans Pro"/>
          <w:lang w:val="nl-NL"/>
        </w:rPr>
      </w:pPr>
      <w:r w:rsidRPr="00076AEB">
        <w:rPr>
          <w:rFonts w:ascii="EC Square Sans Pro" w:hAnsi="EC Square Sans Pro"/>
          <w:color w:val="0E3AF0"/>
          <w:spacing w:val="-4"/>
          <w:lang w:val="nl-NL"/>
        </w:rPr>
        <w:t xml:space="preserve">Praktische </w:t>
      </w:r>
      <w:r w:rsidRPr="00076AEB">
        <w:rPr>
          <w:rFonts w:ascii="EC Square Sans Pro" w:hAnsi="EC Square Sans Pro"/>
          <w:color w:val="0E3AF0"/>
          <w:spacing w:val="-2"/>
          <w:lang w:val="nl-NL"/>
        </w:rPr>
        <w:t>gids</w:t>
      </w:r>
    </w:p>
    <w:p w14:paraId="4124EB6E" w14:textId="77777777" w:rsidR="00B92D7E" w:rsidRPr="00076AEB" w:rsidRDefault="00B92D7E">
      <w:pPr>
        <w:pStyle w:val="BodyText"/>
        <w:spacing w:before="5"/>
        <w:rPr>
          <w:rFonts w:ascii="EC Square Sans Pro" w:hAnsi="EC Square Sans Pro"/>
          <w:b/>
          <w:sz w:val="28"/>
          <w:lang w:val="nl-NL"/>
        </w:rPr>
      </w:pPr>
    </w:p>
    <w:p w14:paraId="4124EB6F" w14:textId="77777777" w:rsidR="00B92D7E" w:rsidRPr="00076AEB" w:rsidRDefault="003C7B7A">
      <w:pPr>
        <w:pStyle w:val="BodyText"/>
        <w:spacing w:line="247" w:lineRule="auto"/>
        <w:ind w:left="6094"/>
        <w:rPr>
          <w:rFonts w:ascii="EC Square Sans Pro" w:hAnsi="EC Square Sans Pro"/>
          <w:lang w:val="nl-NL"/>
        </w:rPr>
      </w:pPr>
      <w:r w:rsidRPr="00076AEB">
        <w:rPr>
          <w:rFonts w:ascii="EC Square Sans Pro" w:hAnsi="EC Square Sans Pro"/>
          <w:noProof/>
        </w:rPr>
        <mc:AlternateContent>
          <mc:Choice Requires="wps">
            <w:drawing>
              <wp:anchor distT="0" distB="0" distL="0" distR="0" simplePos="0" relativeHeight="15738368" behindDoc="0" locked="0" layoutInCell="1" allowOverlap="1" wp14:anchorId="4124EDB3" wp14:editId="4124EDB4">
                <wp:simplePos x="0" y="0"/>
                <wp:positionH relativeFrom="page">
                  <wp:posOffset>1734860</wp:posOffset>
                </wp:positionH>
                <wp:positionV relativeFrom="paragraph">
                  <wp:posOffset>47938</wp:posOffset>
                </wp:positionV>
                <wp:extent cx="1012825" cy="1012825"/>
                <wp:effectExtent l="0" t="0" r="0" b="0"/>
                <wp:wrapNone/>
                <wp:docPr id="56" name="Graphic 5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012825" cy="1012825"/>
                        </a:xfrm>
                        <a:custGeom>
                          <a:avLst/>
                          <a:gdLst/>
                          <a:ahLst/>
                          <a:cxnLst/>
                          <a:rect l="l" t="t" r="r" b="b"/>
                          <a:pathLst>
                            <a:path w="1012825" h="1012825">
                              <a:moveTo>
                                <a:pt x="697320" y="872172"/>
                              </a:moveTo>
                              <a:lnTo>
                                <a:pt x="314952" y="872172"/>
                              </a:lnTo>
                              <a:lnTo>
                                <a:pt x="351246" y="880224"/>
                              </a:lnTo>
                              <a:lnTo>
                                <a:pt x="382585" y="900194"/>
                              </a:lnTo>
                              <a:lnTo>
                                <a:pt x="405576" y="929311"/>
                              </a:lnTo>
                              <a:lnTo>
                                <a:pt x="419491" y="965222"/>
                              </a:lnTo>
                              <a:lnTo>
                                <a:pt x="423611" y="1005573"/>
                              </a:lnTo>
                              <a:lnTo>
                                <a:pt x="464772" y="1010681"/>
                              </a:lnTo>
                              <a:lnTo>
                                <a:pt x="506142" y="1012383"/>
                              </a:lnTo>
                              <a:lnTo>
                                <a:pt x="547512" y="1010681"/>
                              </a:lnTo>
                              <a:lnTo>
                                <a:pt x="588673" y="1005573"/>
                              </a:lnTo>
                              <a:lnTo>
                                <a:pt x="592782" y="965222"/>
                              </a:lnTo>
                              <a:lnTo>
                                <a:pt x="606689" y="929311"/>
                              </a:lnTo>
                              <a:lnTo>
                                <a:pt x="629676" y="900194"/>
                              </a:lnTo>
                              <a:lnTo>
                                <a:pt x="661025" y="880224"/>
                              </a:lnTo>
                              <a:lnTo>
                                <a:pt x="697320" y="872172"/>
                              </a:lnTo>
                              <a:close/>
                            </a:path>
                            <a:path w="1012825" h="1012825">
                              <a:moveTo>
                                <a:pt x="211394" y="94716"/>
                              </a:moveTo>
                              <a:lnTo>
                                <a:pt x="178679" y="120218"/>
                              </a:lnTo>
                              <a:lnTo>
                                <a:pt x="148226" y="148277"/>
                              </a:lnTo>
                              <a:lnTo>
                                <a:pt x="120184" y="178743"/>
                              </a:lnTo>
                              <a:lnTo>
                                <a:pt x="94706" y="211467"/>
                              </a:lnTo>
                              <a:lnTo>
                                <a:pt x="120328" y="242899"/>
                              </a:lnTo>
                              <a:lnTo>
                                <a:pt x="135872" y="278133"/>
                              </a:lnTo>
                              <a:lnTo>
                                <a:pt x="132146" y="351294"/>
                              </a:lnTo>
                              <a:lnTo>
                                <a:pt x="83052" y="405631"/>
                              </a:lnTo>
                              <a:lnTo>
                                <a:pt x="47180" y="419556"/>
                              </a:lnTo>
                              <a:lnTo>
                                <a:pt x="6810" y="423710"/>
                              </a:lnTo>
                              <a:lnTo>
                                <a:pt x="1702" y="464844"/>
                              </a:lnTo>
                              <a:lnTo>
                                <a:pt x="0" y="506196"/>
                              </a:lnTo>
                              <a:lnTo>
                                <a:pt x="1706" y="547571"/>
                              </a:lnTo>
                              <a:lnTo>
                                <a:pt x="6816" y="588733"/>
                              </a:lnTo>
                              <a:lnTo>
                                <a:pt x="7302" y="588733"/>
                              </a:lnTo>
                              <a:lnTo>
                                <a:pt x="47177" y="592850"/>
                              </a:lnTo>
                              <a:lnTo>
                                <a:pt x="83089" y="606771"/>
                              </a:lnTo>
                              <a:lnTo>
                                <a:pt x="112192" y="629764"/>
                              </a:lnTo>
                              <a:lnTo>
                                <a:pt x="132146" y="661098"/>
                              </a:lnTo>
                              <a:lnTo>
                                <a:pt x="140148" y="697198"/>
                              </a:lnTo>
                              <a:lnTo>
                                <a:pt x="140192" y="697400"/>
                              </a:lnTo>
                              <a:lnTo>
                                <a:pt x="135872" y="734261"/>
                              </a:lnTo>
                              <a:lnTo>
                                <a:pt x="120328" y="769510"/>
                              </a:lnTo>
                              <a:lnTo>
                                <a:pt x="94706" y="800976"/>
                              </a:lnTo>
                              <a:lnTo>
                                <a:pt x="120201" y="833689"/>
                              </a:lnTo>
                              <a:lnTo>
                                <a:pt x="148254" y="864139"/>
                              </a:lnTo>
                              <a:lnTo>
                                <a:pt x="178715" y="892180"/>
                              </a:lnTo>
                              <a:lnTo>
                                <a:pt x="211432" y="917663"/>
                              </a:lnTo>
                              <a:lnTo>
                                <a:pt x="242869" y="892040"/>
                              </a:lnTo>
                              <a:lnTo>
                                <a:pt x="278101" y="876493"/>
                              </a:lnTo>
                              <a:lnTo>
                                <a:pt x="314952" y="872172"/>
                              </a:lnTo>
                              <a:lnTo>
                                <a:pt x="855300" y="872172"/>
                              </a:lnTo>
                              <a:lnTo>
                                <a:pt x="864018" y="864139"/>
                              </a:lnTo>
                              <a:lnTo>
                                <a:pt x="892046" y="833689"/>
                              </a:lnTo>
                              <a:lnTo>
                                <a:pt x="917515" y="800976"/>
                              </a:lnTo>
                              <a:lnTo>
                                <a:pt x="891965" y="769510"/>
                              </a:lnTo>
                              <a:lnTo>
                                <a:pt x="886746" y="757705"/>
                              </a:lnTo>
                              <a:lnTo>
                                <a:pt x="531636" y="757705"/>
                              </a:lnTo>
                              <a:lnTo>
                                <a:pt x="479556" y="757577"/>
                              </a:lnTo>
                              <a:lnTo>
                                <a:pt x="428365" y="746701"/>
                              </a:lnTo>
                              <a:lnTo>
                                <a:pt x="379783" y="725081"/>
                              </a:lnTo>
                              <a:lnTo>
                                <a:pt x="340555" y="697198"/>
                              </a:lnTo>
                              <a:lnTo>
                                <a:pt x="308200" y="663457"/>
                              </a:lnTo>
                              <a:lnTo>
                                <a:pt x="283029" y="625006"/>
                              </a:lnTo>
                              <a:lnTo>
                                <a:pt x="265348" y="582993"/>
                              </a:lnTo>
                              <a:lnTo>
                                <a:pt x="255469" y="538568"/>
                              </a:lnTo>
                              <a:lnTo>
                                <a:pt x="253767" y="494673"/>
                              </a:lnTo>
                              <a:lnTo>
                                <a:pt x="253698" y="492880"/>
                              </a:lnTo>
                              <a:lnTo>
                                <a:pt x="260345" y="447078"/>
                              </a:lnTo>
                              <a:lnTo>
                                <a:pt x="275719" y="402310"/>
                              </a:lnTo>
                              <a:lnTo>
                                <a:pt x="241772" y="382765"/>
                              </a:lnTo>
                              <a:lnTo>
                                <a:pt x="347043" y="326809"/>
                              </a:lnTo>
                              <a:lnTo>
                                <a:pt x="403637" y="326809"/>
                              </a:lnTo>
                              <a:lnTo>
                                <a:pt x="380736" y="286702"/>
                              </a:lnTo>
                              <a:lnTo>
                                <a:pt x="429427" y="265314"/>
                              </a:lnTo>
                              <a:lnTo>
                                <a:pt x="480068" y="254810"/>
                              </a:lnTo>
                              <a:lnTo>
                                <a:pt x="886681" y="254810"/>
                              </a:lnTo>
                              <a:lnTo>
                                <a:pt x="891933" y="242899"/>
                              </a:lnTo>
                              <a:lnTo>
                                <a:pt x="917523" y="211467"/>
                              </a:lnTo>
                              <a:lnTo>
                                <a:pt x="892102" y="178743"/>
                              </a:lnTo>
                              <a:lnTo>
                                <a:pt x="864045" y="148277"/>
                              </a:lnTo>
                              <a:lnTo>
                                <a:pt x="855293" y="140215"/>
                              </a:lnTo>
                              <a:lnTo>
                                <a:pt x="314952" y="140215"/>
                              </a:lnTo>
                              <a:lnTo>
                                <a:pt x="278096" y="135893"/>
                              </a:lnTo>
                              <a:lnTo>
                                <a:pt x="242852" y="120345"/>
                              </a:lnTo>
                              <a:lnTo>
                                <a:pt x="211394" y="94716"/>
                              </a:lnTo>
                              <a:close/>
                            </a:path>
                            <a:path w="1012825" h="1012825">
                              <a:moveTo>
                                <a:pt x="855300" y="872172"/>
                              </a:moveTo>
                              <a:lnTo>
                                <a:pt x="697320" y="872172"/>
                              </a:lnTo>
                              <a:lnTo>
                                <a:pt x="734177" y="876493"/>
                              </a:lnTo>
                              <a:lnTo>
                                <a:pt x="769424" y="892040"/>
                              </a:lnTo>
                              <a:lnTo>
                                <a:pt x="800890" y="917663"/>
                              </a:lnTo>
                              <a:lnTo>
                                <a:pt x="833582" y="892180"/>
                              </a:lnTo>
                              <a:lnTo>
                                <a:pt x="855300" y="872172"/>
                              </a:lnTo>
                              <a:close/>
                            </a:path>
                            <a:path w="1012825" h="1012825">
                              <a:moveTo>
                                <a:pt x="665108" y="681786"/>
                              </a:moveTo>
                              <a:lnTo>
                                <a:pt x="606504" y="681786"/>
                              </a:lnTo>
                              <a:lnTo>
                                <a:pt x="631573" y="725690"/>
                              </a:lnTo>
                              <a:lnTo>
                                <a:pt x="582882" y="747077"/>
                              </a:lnTo>
                              <a:lnTo>
                                <a:pt x="531636" y="757705"/>
                              </a:lnTo>
                              <a:lnTo>
                                <a:pt x="886746" y="757705"/>
                              </a:lnTo>
                              <a:lnTo>
                                <a:pt x="876403" y="734261"/>
                              </a:lnTo>
                              <a:lnTo>
                                <a:pt x="872079" y="697400"/>
                              </a:lnTo>
                              <a:lnTo>
                                <a:pt x="874695" y="685596"/>
                              </a:lnTo>
                              <a:lnTo>
                                <a:pt x="665241" y="685596"/>
                              </a:lnTo>
                              <a:lnTo>
                                <a:pt x="665108" y="681786"/>
                              </a:lnTo>
                              <a:close/>
                            </a:path>
                            <a:path w="1012825" h="1012825">
                              <a:moveTo>
                                <a:pt x="319738" y="427799"/>
                              </a:moveTo>
                              <a:lnTo>
                                <a:pt x="306680" y="472605"/>
                              </a:lnTo>
                              <a:lnTo>
                                <a:pt x="304194" y="517734"/>
                              </a:lnTo>
                              <a:lnTo>
                                <a:pt x="311634" y="561598"/>
                              </a:lnTo>
                              <a:lnTo>
                                <a:pt x="328352" y="602606"/>
                              </a:lnTo>
                              <a:lnTo>
                                <a:pt x="353701" y="639170"/>
                              </a:lnTo>
                              <a:lnTo>
                                <a:pt x="387033" y="669700"/>
                              </a:lnTo>
                              <a:lnTo>
                                <a:pt x="427700" y="692607"/>
                              </a:lnTo>
                              <a:lnTo>
                                <a:pt x="472430" y="705612"/>
                              </a:lnTo>
                              <a:lnTo>
                                <a:pt x="518359" y="708071"/>
                              </a:lnTo>
                              <a:lnTo>
                                <a:pt x="563660" y="700092"/>
                              </a:lnTo>
                              <a:lnTo>
                                <a:pt x="606504" y="681786"/>
                              </a:lnTo>
                              <a:lnTo>
                                <a:pt x="665108" y="681786"/>
                              </a:lnTo>
                              <a:lnTo>
                                <a:pt x="664022" y="650709"/>
                              </a:lnTo>
                              <a:lnTo>
                                <a:pt x="493004" y="650709"/>
                              </a:lnTo>
                              <a:lnTo>
                                <a:pt x="493004" y="532472"/>
                              </a:lnTo>
                              <a:lnTo>
                                <a:pt x="401043" y="532472"/>
                              </a:lnTo>
                              <a:lnTo>
                                <a:pt x="460935" y="445960"/>
                              </a:lnTo>
                              <a:lnTo>
                                <a:pt x="351221" y="445960"/>
                              </a:lnTo>
                              <a:lnTo>
                                <a:pt x="319738" y="427799"/>
                              </a:lnTo>
                              <a:close/>
                            </a:path>
                            <a:path w="1012825" h="1012825">
                              <a:moveTo>
                                <a:pt x="886681" y="254810"/>
                              </a:moveTo>
                              <a:lnTo>
                                <a:pt x="532753" y="254810"/>
                              </a:lnTo>
                              <a:lnTo>
                                <a:pt x="583944" y="265687"/>
                              </a:lnTo>
                              <a:lnTo>
                                <a:pt x="632526" y="287312"/>
                              </a:lnTo>
                              <a:lnTo>
                                <a:pt x="671754" y="315190"/>
                              </a:lnTo>
                              <a:lnTo>
                                <a:pt x="704107" y="348930"/>
                              </a:lnTo>
                              <a:lnTo>
                                <a:pt x="729277" y="387381"/>
                              </a:lnTo>
                              <a:lnTo>
                                <a:pt x="746956" y="429394"/>
                              </a:lnTo>
                              <a:lnTo>
                                <a:pt x="756835" y="473821"/>
                              </a:lnTo>
                              <a:lnTo>
                                <a:pt x="758537" y="517734"/>
                              </a:lnTo>
                              <a:lnTo>
                                <a:pt x="758606" y="519510"/>
                              </a:lnTo>
                              <a:lnTo>
                                <a:pt x="751960" y="565314"/>
                              </a:lnTo>
                              <a:lnTo>
                                <a:pt x="736590" y="610082"/>
                              </a:lnTo>
                              <a:lnTo>
                                <a:pt x="770726" y="629764"/>
                              </a:lnTo>
                              <a:lnTo>
                                <a:pt x="770279" y="629764"/>
                              </a:lnTo>
                              <a:lnTo>
                                <a:pt x="665241" y="685596"/>
                              </a:lnTo>
                              <a:lnTo>
                                <a:pt x="874695" y="685596"/>
                              </a:lnTo>
                              <a:lnTo>
                                <a:pt x="880125" y="661098"/>
                              </a:lnTo>
                              <a:lnTo>
                                <a:pt x="900086" y="629764"/>
                              </a:lnTo>
                              <a:lnTo>
                                <a:pt x="929187" y="606771"/>
                              </a:lnTo>
                              <a:lnTo>
                                <a:pt x="965091" y="592850"/>
                              </a:lnTo>
                              <a:lnTo>
                                <a:pt x="1005461" y="588733"/>
                              </a:lnTo>
                              <a:lnTo>
                                <a:pt x="1010576" y="547571"/>
                              </a:lnTo>
                              <a:lnTo>
                                <a:pt x="1012281" y="506196"/>
                              </a:lnTo>
                              <a:lnTo>
                                <a:pt x="1010577" y="464844"/>
                              </a:lnTo>
                              <a:lnTo>
                                <a:pt x="1005468" y="423710"/>
                              </a:lnTo>
                              <a:lnTo>
                                <a:pt x="1005959" y="423710"/>
                              </a:lnTo>
                              <a:lnTo>
                                <a:pt x="965253" y="419556"/>
                              </a:lnTo>
                              <a:lnTo>
                                <a:pt x="929206" y="405631"/>
                              </a:lnTo>
                              <a:lnTo>
                                <a:pt x="894094" y="373225"/>
                              </a:lnTo>
                              <a:lnTo>
                                <a:pt x="872123" y="315190"/>
                              </a:lnTo>
                              <a:lnTo>
                                <a:pt x="872079" y="314991"/>
                              </a:lnTo>
                              <a:lnTo>
                                <a:pt x="876399" y="278133"/>
                              </a:lnTo>
                              <a:lnTo>
                                <a:pt x="886681" y="254810"/>
                              </a:lnTo>
                              <a:close/>
                            </a:path>
                            <a:path w="1012825" h="1012825">
                              <a:moveTo>
                                <a:pt x="646015" y="361683"/>
                              </a:moveTo>
                              <a:lnTo>
                                <a:pt x="519280" y="361683"/>
                              </a:lnTo>
                              <a:lnTo>
                                <a:pt x="519280" y="479920"/>
                              </a:lnTo>
                              <a:lnTo>
                                <a:pt x="611241" y="479920"/>
                              </a:lnTo>
                              <a:lnTo>
                                <a:pt x="493004" y="650709"/>
                              </a:lnTo>
                              <a:lnTo>
                                <a:pt x="664022" y="650709"/>
                              </a:lnTo>
                              <a:lnTo>
                                <a:pt x="661076" y="566445"/>
                              </a:lnTo>
                              <a:lnTo>
                                <a:pt x="697858" y="566445"/>
                              </a:lnTo>
                              <a:lnTo>
                                <a:pt x="705626" y="539807"/>
                              </a:lnTo>
                              <a:lnTo>
                                <a:pt x="708116" y="494673"/>
                              </a:lnTo>
                              <a:lnTo>
                                <a:pt x="700679" y="450805"/>
                              </a:lnTo>
                              <a:lnTo>
                                <a:pt x="683962" y="409792"/>
                              </a:lnTo>
                              <a:lnTo>
                                <a:pt x="658615" y="373225"/>
                              </a:lnTo>
                              <a:lnTo>
                                <a:pt x="646015" y="361683"/>
                              </a:lnTo>
                              <a:close/>
                            </a:path>
                            <a:path w="1012825" h="1012825">
                              <a:moveTo>
                                <a:pt x="697858" y="566445"/>
                              </a:moveTo>
                              <a:lnTo>
                                <a:pt x="661076" y="566445"/>
                              </a:lnTo>
                              <a:lnTo>
                                <a:pt x="692559" y="584619"/>
                              </a:lnTo>
                              <a:lnTo>
                                <a:pt x="697858" y="566445"/>
                              </a:lnTo>
                              <a:close/>
                            </a:path>
                            <a:path w="1012825" h="1012825">
                              <a:moveTo>
                                <a:pt x="403637" y="326809"/>
                              </a:moveTo>
                              <a:lnTo>
                                <a:pt x="347043" y="326809"/>
                              </a:lnTo>
                              <a:lnTo>
                                <a:pt x="351221" y="445960"/>
                              </a:lnTo>
                              <a:lnTo>
                                <a:pt x="460935" y="445960"/>
                              </a:lnTo>
                              <a:lnTo>
                                <a:pt x="519280" y="361683"/>
                              </a:lnTo>
                              <a:lnTo>
                                <a:pt x="646015" y="361683"/>
                              </a:lnTo>
                              <a:lnTo>
                                <a:pt x="625285" y="342693"/>
                              </a:lnTo>
                              <a:lnTo>
                                <a:pt x="603829" y="330606"/>
                              </a:lnTo>
                              <a:lnTo>
                                <a:pt x="405806" y="330606"/>
                              </a:lnTo>
                              <a:lnTo>
                                <a:pt x="403637" y="326809"/>
                              </a:lnTo>
                              <a:close/>
                            </a:path>
                            <a:path w="1012825" h="1012825">
                              <a:moveTo>
                                <a:pt x="493952" y="304317"/>
                              </a:moveTo>
                              <a:lnTo>
                                <a:pt x="448649" y="312295"/>
                              </a:lnTo>
                              <a:lnTo>
                                <a:pt x="405806" y="330606"/>
                              </a:lnTo>
                              <a:lnTo>
                                <a:pt x="603829" y="330606"/>
                              </a:lnTo>
                              <a:lnTo>
                                <a:pt x="584622" y="319785"/>
                              </a:lnTo>
                              <a:lnTo>
                                <a:pt x="539885" y="306778"/>
                              </a:lnTo>
                              <a:lnTo>
                                <a:pt x="493952" y="304317"/>
                              </a:lnTo>
                              <a:close/>
                            </a:path>
                            <a:path w="1012825" h="1012825">
                              <a:moveTo>
                                <a:pt x="506142" y="0"/>
                              </a:moveTo>
                              <a:lnTo>
                                <a:pt x="464772" y="1704"/>
                              </a:lnTo>
                              <a:lnTo>
                                <a:pt x="423611" y="6819"/>
                              </a:lnTo>
                              <a:lnTo>
                                <a:pt x="419486" y="47192"/>
                              </a:lnTo>
                              <a:lnTo>
                                <a:pt x="405568" y="83100"/>
                              </a:lnTo>
                              <a:lnTo>
                                <a:pt x="382584" y="112206"/>
                              </a:lnTo>
                              <a:lnTo>
                                <a:pt x="351246" y="132168"/>
                              </a:lnTo>
                              <a:lnTo>
                                <a:pt x="314952" y="140215"/>
                              </a:lnTo>
                              <a:lnTo>
                                <a:pt x="697319" y="140215"/>
                              </a:lnTo>
                              <a:lnTo>
                                <a:pt x="629692" y="112206"/>
                              </a:lnTo>
                              <a:lnTo>
                                <a:pt x="592788" y="47192"/>
                              </a:lnTo>
                              <a:lnTo>
                                <a:pt x="588673" y="6819"/>
                              </a:lnTo>
                              <a:lnTo>
                                <a:pt x="547512" y="1704"/>
                              </a:lnTo>
                              <a:lnTo>
                                <a:pt x="506142" y="0"/>
                              </a:lnTo>
                              <a:close/>
                            </a:path>
                            <a:path w="1012825" h="1012825">
                              <a:moveTo>
                                <a:pt x="800839" y="94716"/>
                              </a:moveTo>
                              <a:lnTo>
                                <a:pt x="769403" y="120345"/>
                              </a:lnTo>
                              <a:lnTo>
                                <a:pt x="734170" y="135893"/>
                              </a:lnTo>
                              <a:lnTo>
                                <a:pt x="697319" y="140215"/>
                              </a:lnTo>
                              <a:lnTo>
                                <a:pt x="855293" y="140215"/>
                              </a:lnTo>
                              <a:lnTo>
                                <a:pt x="833574" y="120218"/>
                              </a:lnTo>
                              <a:lnTo>
                                <a:pt x="800839" y="94716"/>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78AF8B70" id="Graphic 56" o:spid="_x0000_s1026" style="position:absolute;margin-left:136.6pt;margin-top:3.75pt;width:79.75pt;height:79.75pt;z-index:15738368;visibility:visible;mso-wrap-style:square;mso-wrap-distance-left:0;mso-wrap-distance-top:0;mso-wrap-distance-right:0;mso-wrap-distance-bottom:0;mso-position-horizontal:absolute;mso-position-horizontal-relative:page;mso-position-vertical:absolute;mso-position-vertical-relative:text;v-text-anchor:top" coordsize="1012825,10128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slWmhwkAABssAAAOAAAAZHJzL2Uyb0RvYy54bWysWttu40YSfV9g/4HQ+477fjHGEwQZJFgg&#10;yAbILPJMy9RYiCQqJMf2/P2e6outTcJuMtCLSdnlUnVdT1XX+29ejofmqRvGfX+62/B3bNN0p23/&#10;sD99vtv899P3/3KbZpza00N76E/d3eZrN26++fDPf7x/Pt92on/sDw/d0IDJabx9Pt9tHqfpfHtz&#10;M24fu2M7vuvP3Ql/3PXDsZ3wcfh88zC0z+B+PNwIxszNcz88nId+240jfvsx/nHzIfDf7brt9J/d&#10;buym5nC3gWxT+DmEn/f08+bD+/b289CeH/fbJEb7N6Q4tvsTvvSV1cd2apsvw/5PrI777dCP/W56&#10;t+2PN/1ut9924Qw4DWd/OM0vj+25C2eBcsbzq5rG67Hd/vT0y/nngUQfzz/2299GaOTm+Tzevv6F&#10;PoyJ5mU3HIkWgjcvQYtfX7XYvUzNFr/kjAsn9KbZ4m/5A3Ftb/O/b7+M0w9dH1i1Tz+OUzTDQ35r&#10;H/Pb9uWUXwcYk8x4CGacNg3MOGwamPE+mvHcTvR/JB+9Ns9vX988vr3T34/9U/epD5QTHcR4KwX8&#10;AxI7K7gVxBECv9EdTpf0kiuvxZ/pM1V+ngN3qblQJlI7JoRK3DNVfiZqKM9BfZDFM8Z9mVoxrW3k&#10;7YWXnBd5K7DzPPI2Woh8zixBfkZJlJAGDEkSzuh7ZJm5URaai+ScGVeWRTPD1Su5kK7MXSsLNS7n&#10;7pyBvEtl115YF7n7umIMM8b5wHyB0o3wJpuoblBjOKPoIVesO8uc42ZDbg/92EVfppj4O7EhOJdw&#10;QhLIK8tNJTS4heKjbrhggruiz3DlhIjuS6/WlqmRJF0UBV9jVdljIC2LrHEEZaqspUCxwimFEs77&#10;siBSI09Eauu4LAvCpcD3B2pKBZWIdpKl1ILYNrIcRDCIi3kLoa11Nk42f37GeEZEJlohLV6jX2Sa&#10;/Iy03LJ4PmWUU+UcFJlSPPuyAGAa1UDBbMsng7CJ1jlbUbCVSVhdp4XG4GVkZ8S802UtwBYpzhHy&#10;tiIx54L7qDSEvDVlpV04BYW8r8UJQ3wEsRHyfAF1lsRbxcqH5G/ObKUSpmwXBHUOFGu8rrjRWww6&#10;xqCTss8hX7BYb5yUlGGLHop8oWMycEYhR5WpkS94SqseWamsEkoYMpUDbo0pxzclDBNTnvOCqQpv&#10;JIx8SjiJL/NehzSc1hLWDsXjEsfk2M7PGONQG/JppK5rMBwthuQC63iOcp30Xbe880gdkXqBU1Fp&#10;T/kUacQyXbS8ltzIKPcCamVDGiUNghrci7xheJnlRoWBWUseK623QDmBt9Csgo8kQbuokwUhj0SF&#10;figmCCOVLssNsZmIHmsgCbJySW5htEzJRzvhKx4rtFYpGrR02pQTm9DSojSTTpSHCsvRAGqD3Bep&#10;BfBRRW4GTURqYAFbkQTW5lEniglZSWxCoYzEDCGBW+AEJQ1KfD3QCskthXGsnKsUk0ZGnSyglo7Z&#10;5N9IQ1S2S5IowA8ReZNZeblIKWRtGJDkRq4l+FDijbgk0L+UGjGPuh6o64iL8olI1HU0h1wFFB14&#10;LwCKlAeTnywAocixaLQibzgKklxJJxf5m9ep0YQwYCjSCVXlWqRBbQkqUlXGEUqSzOD4XBKu0CnM&#10;VZ+5LrrWvGTRYrUCNsnIzdXrJsqIQqNNmlxQk+HmzsfsCUer1XuUP+TBzLuGJea0kk93BcUbAxyW&#10;0KGjBiw5wqzimdEsKgcB+0afRcrP1DZITq0/qdIKbaCnkptBMy4px1LSLReidcV5XeEnL2FJ7jqu&#10;RT/HUt8Kv6xhZjSfAL9BJwYGrvQ9sA/qxQrqv7RmtsoVHEZyDLxSHUXT/drtzjmMpIFHjA9lhakg&#10;LslozhSOqxGyslxjMLMCYInUhutKa4PeQ6acZxgkya6elZOf0XUl0EXC2kYissuuK51lqSIZ+ECl&#10;bUIZJRIKC+MhSdnRoTYlIzUAq8EkqxhEHKeMWMQy1PcyrsSUwJjMG2C7zBs6WxP8M6kl6zk/U6pA&#10;xGGoGHSima3hHI9mJaWhVdRaCuizqEF0NhlxLaE2zMuMFBHNFT/BEEfEcFaqTj0Ta1lzVwjnOeA1&#10;F87QiNUJTNVhnXaY/0UzATIaV3Z0I4VOEz2BwU3F0Q2mMamJR5XhldoCEM0RZ+ReaEjgPUUXsAJD&#10;3UQNSSrtVkjoEXoBI9PEsxSgFnrIDgPW8IYytUMiiimunhCtdpTX6JTQSG3Cgjab/DVQ1wE9OgWd&#10;gA6GTugZy3KjfidbLphoIR2KXEHr8691NXFdvUVjyNMMfcFsDbcsDJApJK263Bj4c4RAoK7PBDHV&#10;YOnCZcG4kW5ZFOZvwZj1USbGSCxf/iyYqNJdnEj92ZJhbeAeT7pgCBxlz5iiPl/GUX0qcbhnqo2j&#10;6VImZawFg27YSKQIWjBDd16xBFckrgHhOKVYpvvB1IguyFgXqJI6QbhCmTdQSiz76ARr1wpzWf+K&#10;hcUow9IUD1eBSHlJ/NnCggF4won/R59Fys+IFpC5MjXGbjBZUTm4iswgegE15qorsIVZhVsop6QL&#10;PY3/rPTdQJJOx7hYQE3gMKVcLT2gX1EnAIdAzyFfLJieAa7mqzmF8WMFxcPa3kQsh/iwNVSJopU9&#10;pR5Ec36V/eMKmGhO7XOuu9aoGHPGSNUOKbs80JuT5YrHnZsZzh133USSri2XI14kjRVo+iILLMgZ&#10;Nc/JKk39CLBo2qWgCUBlnmYYkFw0qkTHW+ktUVlcKjKLqMsz3St4PFJeXkpBBy55Th1zLqAUBp/p&#10;uDAvxhml2rTuuOtUSSGU2kaaTMBiJUkoL2ajEgIrj/XntJId5QqKv9hkySVsVucXOzLoZornvFi/&#10;wZSunGFo4JIwLC64K7maLpbSVN/hniPLnDWSn2mEQutIsftDASZYVbLNxaoTXXBXLn/WDceRReEd&#10;odgtGKXT1k26A18gd9j/SeC1qj9sGeTdoqphLteWagb/Cz/KtriCl9KMG5fk1Fss2eOhAXqani64&#10;XAjD+diFLri4WGfJdRcuNJy3yV/r+0czSplVO3YCX9cM8X65yDj2h/3D9/vDgZasxuHz/XeHoXlq&#10;sbGIIYf4mGP9gizsWcbVSlqyvO8fvv48NM/YRr3bjL9/aYdu0xz+fcK6JzQ75Zchv9znl2E6fNeH&#10;Bdew3zWM06eXX9vh3JzxereZsJn5U5+XSdvbvHFJZ3mlpf889d9+mfrdntYxg2xRovTheTyHnci0&#10;LUsrrpefA9XbTu+H/wEAAP//AwBQSwMEFAAGAAgAAAAhADO70b7hAAAACQEAAA8AAABkcnMvZG93&#10;bnJldi54bWxMj8tOwzAQRfdI/IM1SGwQtUmhQSFOhZAQAvEQhQ07N54mofE4sp02/XuGFSxH9+je&#10;M+Vycr3YYYidJw0XMwUCqfa2o0bD58f9+TWImAxZ03tCDQeMsKyOj0pTWL+nd9ytUiO4hGJhNLQp&#10;DYWUsW7RmTjzAxJnGx+cSXyGRtpg9lzuepkptZDOdMQLrRnwrsV6uxqdhseHMT6HkNTBn22/0vfr&#10;28uT2mh9ejLd3oBIOKU/GH71WR0qdlr7kWwUvYYsn2eMasivQHB+Oc9yEGsGF7kCWZXy/wfVDwAA&#10;AP//AwBQSwECLQAUAAYACAAAACEAtoM4kv4AAADhAQAAEwAAAAAAAAAAAAAAAAAAAAAAW0NvbnRl&#10;bnRfVHlwZXNdLnhtbFBLAQItABQABgAIAAAAIQA4/SH/1gAAAJQBAAALAAAAAAAAAAAAAAAAAC8B&#10;AABfcmVscy8ucmVsc1BLAQItABQABgAIAAAAIQAAslWmhwkAABssAAAOAAAAAAAAAAAAAAAAAC4C&#10;AABkcnMvZTJvRG9jLnhtbFBLAQItABQABgAIAAAAIQAzu9G+4QAAAAkBAAAPAAAAAAAAAAAAAAAA&#10;AOELAABkcnMvZG93bnJldi54bWxQSwUGAAAAAAQABADzAAAA7wwAAAAA&#10;" path="m697320,872172r-382368,l351246,880224r31339,19970l405576,929311r13915,35911l423611,1005573r41161,5108l506142,1012383r41370,-1702l588673,1005573r4109,-40351l606689,929311r22987,-29117l661025,880224r36295,-8052xem211394,94716r-32715,25502l148226,148277r-28042,30466l94706,211467r25622,31432l135872,278133r-3726,73161l83052,405631,47180,419556,6810,423710,1702,464844,,506196r1706,41375l6816,588733r486,l47177,592850r35912,13921l112192,629764r19954,31334l140148,697198r44,202l135872,734261r-15544,35249l94706,800976r25495,32713l148254,864139r30461,28041l211432,917663r31437,-25623l278101,876493r36851,-4321l855300,872172r8718,-8033l892046,833689r25469,-32713l891965,769510r-5219,-11805l531636,757705r-52080,-128l428365,746701,379783,725081,340555,697198,308200,663457,283029,625006,265348,582993r-9879,-44425l253767,494673r-69,-1793l260345,447078r15374,-44768l241772,382765,347043,326809r56594,l380736,286702r48691,-21388l480068,254810r406613,l891933,242899r25590,-31432l892102,178743,864045,148277r-8752,-8062l314952,140215r-36856,-4322l242852,120345,211394,94716xem855300,872172r-157980,l734177,876493r35247,15547l800890,917663r32692,-25483l855300,872172xem665108,681786r-58604,l631573,725690r-48691,21387l531636,757705r355110,l876403,734261r-4324,-36861l874695,685596r-209454,l665108,681786xem319738,427799r-13058,44806l304194,517734r7440,43864l328352,602606r25349,36564l387033,669700r40667,22907l472430,705612r45929,2459l563660,700092r42844,-18306l665108,681786r-1086,-31077l493004,650709r,-118237l401043,532472r59892,-86512l351221,445960,319738,427799xem886681,254810r-353928,l583944,265687r48582,21625l671754,315190r32353,33740l729277,387381r17679,42013l756835,473821r1702,43913l758606,519510r-6646,45804l736590,610082r34136,19682l770279,629764,665241,685596r209454,l880125,661098r19961,-31334l929187,606771r35904,-13921l1005461,588733r5115,-41162l1012281,506196r-1704,-41352l1005468,423710r491,l965253,419556,929206,405631,894094,373225,872123,315190r-44,-199l876399,278133r10282,-23323xem646015,361683r-126735,l519280,479920r91961,l493004,650709r171018,l661076,566445r36782,l705626,539807r2490,-45134l700679,450805,683962,409792,658615,373225,646015,361683xem697858,566445r-36782,l692559,584619r5299,-18174xem403637,326809r-56594,l351221,445960r109714,l519280,361683r126735,l625285,342693,603829,330606r-198023,l403637,326809xem493952,304317r-45303,7978l405806,330606r198023,l584622,319785,539885,306778r-45933,-2461xem506142,l464772,1704,423611,6819r-4125,40373l405568,83100r-22984,29106l351246,132168r-36294,8047l697319,140215,629692,112206,592788,47192,588673,6819,547512,1704,506142,xem800839,94716r-31436,25629l734170,135893r-36851,4322l855293,140215,833574,120218,800839,94716xe" fillcolor="#6712d4" stroked="f">
                <v:path arrowok="t"/>
                <w10:wrap anchorx="page"/>
              </v:shape>
            </w:pict>
          </mc:Fallback>
        </mc:AlternateContent>
      </w:r>
      <w:r w:rsidRPr="00076AEB">
        <w:rPr>
          <w:rFonts w:ascii="EC Square Sans Pro" w:hAnsi="EC Square Sans Pro"/>
          <w:spacing w:val="-8"/>
          <w:lang w:val="nl-NL"/>
        </w:rPr>
        <w:t xml:space="preserve">Energiegegevensbeheer omvat het systematisch </w:t>
      </w:r>
      <w:r w:rsidRPr="00076AEB">
        <w:rPr>
          <w:rFonts w:ascii="EC Square Sans Pro" w:hAnsi="EC Square Sans Pro"/>
          <w:spacing w:val="-6"/>
          <w:lang w:val="nl-NL"/>
        </w:rPr>
        <w:t xml:space="preserve">verzamelen, opslaan en analyseren van </w:t>
      </w:r>
      <w:proofErr w:type="spellStart"/>
      <w:r w:rsidRPr="00076AEB">
        <w:rPr>
          <w:rFonts w:ascii="EC Square Sans Pro" w:hAnsi="EC Square Sans Pro"/>
          <w:spacing w:val="-6"/>
          <w:lang w:val="nl-NL"/>
        </w:rPr>
        <w:t>energiegerelateerde</w:t>
      </w:r>
      <w:proofErr w:type="spellEnd"/>
    </w:p>
    <w:p w14:paraId="4124EB72" w14:textId="5209F829" w:rsidR="00B92D7E" w:rsidRPr="00076AEB" w:rsidRDefault="003C7B7A" w:rsidP="00DC59C0">
      <w:pPr>
        <w:pStyle w:val="BodyText"/>
        <w:spacing w:before="2" w:line="247" w:lineRule="auto"/>
        <w:ind w:left="6094" w:right="254"/>
        <w:rPr>
          <w:rFonts w:ascii="EC Square Sans Pro" w:hAnsi="EC Square Sans Pro"/>
          <w:lang w:val="nl-NL"/>
        </w:rPr>
      </w:pPr>
      <w:r w:rsidRPr="00076AEB">
        <w:rPr>
          <w:rFonts w:ascii="EC Square Sans Pro" w:hAnsi="EC Square Sans Pro"/>
          <w:spacing w:val="-4"/>
          <w:lang w:val="nl-NL"/>
        </w:rPr>
        <w:t xml:space="preserve">gegevens uit verschillende bronnen, waaronder slimme meters, sensoren die in woningen of gemeenschapsgebouwen zijn geïnstalleerd, </w:t>
      </w:r>
      <w:r w:rsidRPr="00076AEB">
        <w:rPr>
          <w:rFonts w:ascii="EC Square Sans Pro" w:hAnsi="EC Square Sans Pro"/>
          <w:w w:val="90"/>
          <w:lang w:val="nl-NL"/>
        </w:rPr>
        <w:t xml:space="preserve">en zelfs externe factoren zoals weersvoorspellingen. Het </w:t>
      </w:r>
      <w:r w:rsidRPr="00076AEB">
        <w:rPr>
          <w:rFonts w:ascii="EC Square Sans Pro" w:hAnsi="EC Square Sans Pro"/>
          <w:spacing w:val="-6"/>
          <w:lang w:val="nl-NL"/>
        </w:rPr>
        <w:t xml:space="preserve">doel is om ruwe gegevens om te zetten in bruikbare inzichten </w:t>
      </w:r>
      <w:r w:rsidRPr="00076AEB">
        <w:rPr>
          <w:rFonts w:ascii="EC Square Sans Pro" w:hAnsi="EC Square Sans Pro"/>
          <w:w w:val="90"/>
          <w:lang w:val="nl-NL"/>
        </w:rPr>
        <w:t xml:space="preserve">die energiegemeenschappen in staat stellen weloverwogen beslissingen te nemen over hun energieverbruik, productie </w:t>
      </w:r>
      <w:r w:rsidRPr="00076AEB">
        <w:rPr>
          <w:rFonts w:ascii="EC Square Sans Pro" w:hAnsi="EC Square Sans Pro"/>
          <w:spacing w:val="-2"/>
          <w:lang w:val="nl-NL"/>
        </w:rPr>
        <w:t>en algemene beheerstrategieën.</w:t>
      </w:r>
    </w:p>
    <w:p w14:paraId="4124EB73" w14:textId="77777777" w:rsidR="00B92D7E" w:rsidRPr="00076AEB" w:rsidRDefault="00B92D7E">
      <w:pPr>
        <w:pStyle w:val="BodyText"/>
        <w:spacing w:before="65"/>
        <w:rPr>
          <w:rFonts w:ascii="EC Square Sans Pro" w:hAnsi="EC Square Sans Pro"/>
          <w:lang w:val="nl-NL"/>
        </w:rPr>
      </w:pPr>
    </w:p>
    <w:p w14:paraId="4124EB74" w14:textId="77777777" w:rsidR="00B92D7E" w:rsidRPr="00076AEB" w:rsidRDefault="00B92D7E">
      <w:pPr>
        <w:pStyle w:val="BodyText"/>
        <w:rPr>
          <w:rFonts w:ascii="EC Square Sans Pro" w:hAnsi="EC Square Sans Pro"/>
          <w:lang w:val="nl-NL"/>
        </w:rPr>
        <w:sectPr w:rsidR="00B92D7E" w:rsidRPr="00076AEB">
          <w:headerReference w:type="default" r:id="rId37"/>
          <w:pgSz w:w="11910" w:h="16840"/>
          <w:pgMar w:top="980" w:right="1133" w:bottom="280" w:left="0" w:header="737" w:footer="0" w:gutter="0"/>
          <w:pgNumType w:start="7"/>
          <w:cols w:space="720"/>
        </w:sectPr>
      </w:pPr>
    </w:p>
    <w:p w14:paraId="4124EB75" w14:textId="77777777" w:rsidR="00B92D7E" w:rsidRPr="00076AEB" w:rsidRDefault="003C7B7A">
      <w:pPr>
        <w:spacing w:before="110"/>
        <w:ind w:left="1247"/>
        <w:rPr>
          <w:rFonts w:ascii="EC Square Sans Pro" w:hAnsi="EC Square Sans Pro"/>
          <w:sz w:val="24"/>
          <w:lang w:val="nl-NL"/>
        </w:rPr>
      </w:pPr>
      <w:r w:rsidRPr="00076AEB">
        <w:rPr>
          <w:rFonts w:ascii="EC Square Sans Pro" w:hAnsi="EC Square Sans Pro"/>
          <w:color w:val="343433"/>
          <w:spacing w:val="-8"/>
          <w:sz w:val="24"/>
          <w:lang w:val="nl-NL"/>
        </w:rPr>
        <w:t>Voordelen voor leden van de energiegemeenschap</w:t>
      </w:r>
    </w:p>
    <w:p w14:paraId="4124EB76" w14:textId="77777777" w:rsidR="00B92D7E" w:rsidRPr="00076AEB" w:rsidRDefault="00B92D7E">
      <w:pPr>
        <w:pStyle w:val="BodyText"/>
        <w:spacing w:before="60"/>
        <w:rPr>
          <w:rFonts w:ascii="EC Square Sans Pro" w:hAnsi="EC Square Sans Pro"/>
          <w:sz w:val="24"/>
          <w:lang w:val="nl-NL"/>
        </w:rPr>
      </w:pPr>
    </w:p>
    <w:p w14:paraId="4124EB77" w14:textId="77777777" w:rsidR="00B92D7E" w:rsidRPr="00076AEB" w:rsidRDefault="003C7B7A">
      <w:pPr>
        <w:pStyle w:val="ListParagraph"/>
        <w:numPr>
          <w:ilvl w:val="0"/>
          <w:numId w:val="7"/>
        </w:numPr>
        <w:tabs>
          <w:tab w:val="left" w:pos="1530"/>
        </w:tabs>
        <w:spacing w:line="247" w:lineRule="auto"/>
        <w:rPr>
          <w:rFonts w:ascii="EC Square Sans Pro" w:hAnsi="EC Square Sans Pro"/>
          <w:sz w:val="20"/>
          <w:lang w:val="nl-NL"/>
        </w:rPr>
      </w:pPr>
      <w:r w:rsidRPr="00076AEB">
        <w:rPr>
          <w:rFonts w:ascii="EC Square Sans Pro" w:hAnsi="EC Square Sans Pro"/>
          <w:b/>
          <w:spacing w:val="-6"/>
          <w:sz w:val="20"/>
          <w:lang w:val="nl-NL"/>
        </w:rPr>
        <w:t xml:space="preserve">Verbeterde energie-efficiëntie: </w:t>
      </w:r>
      <w:r w:rsidRPr="00076AEB">
        <w:rPr>
          <w:rFonts w:ascii="EC Square Sans Pro" w:hAnsi="EC Square Sans Pro"/>
          <w:spacing w:val="-6"/>
          <w:sz w:val="20"/>
          <w:lang w:val="nl-NL"/>
        </w:rPr>
        <w:t xml:space="preserve">Door energieverbruikspatronen te analyseren, kunnen gemeenschappen </w:t>
      </w:r>
      <w:r w:rsidRPr="00076AEB">
        <w:rPr>
          <w:rFonts w:ascii="EC Square Sans Pro" w:hAnsi="EC Square Sans Pro"/>
          <w:spacing w:val="-2"/>
          <w:sz w:val="20"/>
          <w:lang w:val="nl-NL"/>
        </w:rPr>
        <w:t>verspilling</w:t>
      </w:r>
      <w:r w:rsidRPr="00076AEB">
        <w:rPr>
          <w:rFonts w:ascii="EC Square Sans Pro" w:hAnsi="EC Square Sans Pro"/>
          <w:spacing w:val="-6"/>
          <w:sz w:val="20"/>
          <w:lang w:val="nl-NL"/>
        </w:rPr>
        <w:t xml:space="preserve"> opsporen </w:t>
      </w:r>
      <w:r w:rsidRPr="00076AEB">
        <w:rPr>
          <w:rFonts w:ascii="EC Square Sans Pro" w:hAnsi="EC Square Sans Pro"/>
          <w:spacing w:val="-2"/>
          <w:sz w:val="20"/>
          <w:lang w:val="nl-NL"/>
        </w:rPr>
        <w:t xml:space="preserve">en gerichte </w:t>
      </w:r>
      <w:r w:rsidRPr="00076AEB">
        <w:rPr>
          <w:rFonts w:ascii="EC Square Sans Pro" w:hAnsi="EC Square Sans Pro"/>
          <w:spacing w:val="-4"/>
          <w:sz w:val="20"/>
          <w:lang w:val="nl-NL"/>
        </w:rPr>
        <w:t xml:space="preserve">energiebesparende maatregelen </w:t>
      </w:r>
      <w:r w:rsidRPr="00076AEB">
        <w:rPr>
          <w:rFonts w:ascii="EC Square Sans Pro" w:hAnsi="EC Square Sans Pro"/>
          <w:spacing w:val="-2"/>
          <w:sz w:val="20"/>
          <w:lang w:val="nl-NL"/>
        </w:rPr>
        <w:t>nemen</w:t>
      </w:r>
      <w:r w:rsidRPr="00076AEB">
        <w:rPr>
          <w:rFonts w:ascii="EC Square Sans Pro" w:hAnsi="EC Square Sans Pro"/>
          <w:spacing w:val="-4"/>
          <w:sz w:val="20"/>
          <w:lang w:val="nl-NL"/>
        </w:rPr>
        <w:t xml:space="preserve">, wat leidt tot lagere energierekeningen </w:t>
      </w:r>
      <w:r w:rsidRPr="00076AEB">
        <w:rPr>
          <w:rFonts w:ascii="EC Square Sans Pro" w:hAnsi="EC Square Sans Pro"/>
          <w:spacing w:val="-2"/>
          <w:sz w:val="20"/>
          <w:lang w:val="nl-NL"/>
        </w:rPr>
        <w:t>en een kleinere ecologische voetafdruk.</w:t>
      </w:r>
    </w:p>
    <w:p w14:paraId="4124EB78" w14:textId="77777777" w:rsidR="00B92D7E" w:rsidRPr="00076AEB" w:rsidRDefault="003C7B7A">
      <w:pPr>
        <w:pStyle w:val="ListParagraph"/>
        <w:numPr>
          <w:ilvl w:val="0"/>
          <w:numId w:val="7"/>
        </w:numPr>
        <w:tabs>
          <w:tab w:val="left" w:pos="1530"/>
        </w:tabs>
        <w:spacing w:before="231" w:line="247" w:lineRule="auto"/>
        <w:ind w:right="20"/>
        <w:rPr>
          <w:rFonts w:ascii="EC Square Sans Pro" w:hAnsi="EC Square Sans Pro"/>
          <w:sz w:val="20"/>
          <w:lang w:val="nl-NL"/>
        </w:rPr>
      </w:pPr>
      <w:r w:rsidRPr="00076AEB">
        <w:rPr>
          <w:rFonts w:ascii="EC Square Sans Pro" w:hAnsi="EC Square Sans Pro"/>
          <w:b/>
          <w:sz w:val="20"/>
          <w:lang w:val="nl-NL"/>
        </w:rPr>
        <w:t xml:space="preserve">Geoptimaliseerde integratie van hernieuwbare energie: </w:t>
      </w:r>
      <w:r w:rsidRPr="00076AEB">
        <w:rPr>
          <w:rFonts w:ascii="EC Square Sans Pro" w:hAnsi="EC Square Sans Pro"/>
          <w:spacing w:val="-2"/>
          <w:sz w:val="20"/>
          <w:lang w:val="nl-NL"/>
        </w:rPr>
        <w:t xml:space="preserve">Energiegegevensbeheer helpt gemeenschappen </w:t>
      </w:r>
      <w:r w:rsidRPr="00076AEB">
        <w:rPr>
          <w:rFonts w:ascii="EC Square Sans Pro" w:hAnsi="EC Square Sans Pro"/>
          <w:spacing w:val="-4"/>
          <w:sz w:val="20"/>
          <w:lang w:val="nl-NL"/>
        </w:rPr>
        <w:t xml:space="preserve">inzicht te krijgen in de variabiliteit van hernieuwbare </w:t>
      </w:r>
      <w:r w:rsidRPr="00076AEB">
        <w:rPr>
          <w:rFonts w:ascii="EC Square Sans Pro" w:hAnsi="EC Square Sans Pro"/>
          <w:w w:val="90"/>
          <w:sz w:val="20"/>
          <w:lang w:val="nl-NL"/>
        </w:rPr>
        <w:t xml:space="preserve">energiebronnen zoals zon en wind, waardoor ze </w:t>
      </w:r>
      <w:r w:rsidRPr="00076AEB">
        <w:rPr>
          <w:rFonts w:ascii="EC Square Sans Pro" w:hAnsi="EC Square Sans Pro"/>
          <w:spacing w:val="-6"/>
          <w:sz w:val="20"/>
          <w:lang w:val="nl-NL"/>
        </w:rPr>
        <w:t xml:space="preserve">de opwekkingspatronen </w:t>
      </w:r>
      <w:r w:rsidRPr="00076AEB">
        <w:rPr>
          <w:rFonts w:ascii="EC Square Sans Pro" w:hAnsi="EC Square Sans Pro"/>
          <w:w w:val="90"/>
          <w:sz w:val="20"/>
          <w:lang w:val="nl-NL"/>
        </w:rPr>
        <w:t xml:space="preserve">beter kunnen </w:t>
      </w:r>
      <w:r w:rsidRPr="00076AEB">
        <w:rPr>
          <w:rFonts w:ascii="EC Square Sans Pro" w:hAnsi="EC Square Sans Pro"/>
          <w:spacing w:val="-6"/>
          <w:sz w:val="20"/>
          <w:lang w:val="nl-NL"/>
        </w:rPr>
        <w:t xml:space="preserve">voorspellen en </w:t>
      </w:r>
      <w:r w:rsidRPr="00076AEB">
        <w:rPr>
          <w:rFonts w:ascii="EC Square Sans Pro" w:hAnsi="EC Square Sans Pro"/>
          <w:spacing w:val="-4"/>
          <w:sz w:val="20"/>
          <w:lang w:val="nl-NL"/>
        </w:rPr>
        <w:t>de integratie</w:t>
      </w:r>
      <w:r w:rsidRPr="00076AEB">
        <w:rPr>
          <w:rFonts w:ascii="EC Square Sans Pro" w:hAnsi="EC Square Sans Pro"/>
          <w:spacing w:val="-6"/>
          <w:sz w:val="20"/>
          <w:lang w:val="nl-NL"/>
        </w:rPr>
        <w:t xml:space="preserve"> ervan </w:t>
      </w:r>
      <w:r w:rsidRPr="00076AEB">
        <w:rPr>
          <w:rFonts w:ascii="EC Square Sans Pro" w:hAnsi="EC Square Sans Pro"/>
          <w:spacing w:val="-4"/>
          <w:sz w:val="20"/>
          <w:lang w:val="nl-NL"/>
        </w:rPr>
        <w:t xml:space="preserve">in het lokale energiesysteem </w:t>
      </w:r>
      <w:r w:rsidRPr="00076AEB">
        <w:rPr>
          <w:rFonts w:ascii="EC Square Sans Pro" w:hAnsi="EC Square Sans Pro"/>
          <w:spacing w:val="-6"/>
          <w:sz w:val="20"/>
          <w:lang w:val="nl-NL"/>
        </w:rPr>
        <w:t>kunnen optimaliseren</w:t>
      </w:r>
      <w:r w:rsidRPr="00076AEB">
        <w:rPr>
          <w:rFonts w:ascii="EC Square Sans Pro" w:hAnsi="EC Square Sans Pro"/>
          <w:spacing w:val="-4"/>
          <w:sz w:val="20"/>
          <w:lang w:val="nl-NL"/>
        </w:rPr>
        <w:t>.</w:t>
      </w:r>
    </w:p>
    <w:p w14:paraId="4124EB79" w14:textId="00132DE9" w:rsidR="00B92D7E" w:rsidRPr="00076AEB" w:rsidRDefault="003C7B7A">
      <w:pPr>
        <w:pStyle w:val="ListParagraph"/>
        <w:numPr>
          <w:ilvl w:val="0"/>
          <w:numId w:val="7"/>
        </w:numPr>
        <w:tabs>
          <w:tab w:val="left" w:pos="1530"/>
        </w:tabs>
        <w:spacing w:before="231" w:line="247" w:lineRule="auto"/>
        <w:ind w:right="196"/>
        <w:rPr>
          <w:rFonts w:ascii="EC Square Sans Pro" w:hAnsi="EC Square Sans Pro"/>
          <w:sz w:val="20"/>
          <w:lang w:val="nl-NL"/>
        </w:rPr>
      </w:pPr>
      <w:r w:rsidRPr="00076AEB">
        <w:rPr>
          <w:rFonts w:ascii="EC Square Sans Pro" w:hAnsi="EC Square Sans Pro"/>
          <w:b/>
          <w:spacing w:val="-2"/>
          <w:sz w:val="20"/>
          <w:lang w:val="nl-NL"/>
        </w:rPr>
        <w:t xml:space="preserve">Verbeterde vraagprognoses en planning: </w:t>
      </w:r>
      <w:r w:rsidRPr="00076AEB">
        <w:rPr>
          <w:rFonts w:ascii="EC Square Sans Pro" w:hAnsi="EC Square Sans Pro"/>
          <w:spacing w:val="-6"/>
          <w:sz w:val="20"/>
          <w:lang w:val="nl-NL"/>
        </w:rPr>
        <w:t xml:space="preserve">door historische energieverbruiksgegevens te analyseren en rekening te houden met factoren zoals weerspatronen, </w:t>
      </w:r>
      <w:r w:rsidRPr="00076AEB">
        <w:rPr>
          <w:rFonts w:ascii="EC Square Sans Pro" w:hAnsi="EC Square Sans Pro"/>
          <w:spacing w:val="-8"/>
          <w:sz w:val="20"/>
          <w:lang w:val="nl-NL"/>
        </w:rPr>
        <w:t xml:space="preserve">kunnen gemeenschappen de toekomstige energievraag </w:t>
      </w:r>
      <w:r w:rsidRPr="00076AEB">
        <w:rPr>
          <w:rFonts w:ascii="EC Square Sans Pro" w:hAnsi="EC Square Sans Pro"/>
          <w:spacing w:val="-6"/>
          <w:sz w:val="20"/>
          <w:lang w:val="nl-NL"/>
        </w:rPr>
        <w:t xml:space="preserve">nauwkeuriger </w:t>
      </w:r>
      <w:r w:rsidRPr="00076AEB">
        <w:rPr>
          <w:rFonts w:ascii="EC Square Sans Pro" w:hAnsi="EC Square Sans Pro"/>
          <w:spacing w:val="-8"/>
          <w:sz w:val="20"/>
          <w:lang w:val="nl-NL"/>
        </w:rPr>
        <w:t>voorspellen</w:t>
      </w:r>
      <w:r w:rsidRPr="00076AEB">
        <w:rPr>
          <w:rFonts w:ascii="EC Square Sans Pro" w:hAnsi="EC Square Sans Pro"/>
          <w:spacing w:val="-6"/>
          <w:sz w:val="20"/>
          <w:lang w:val="nl-NL"/>
        </w:rPr>
        <w:t>. Dit maakt een betere planning van energieopwekking, -opslag en -distributie mogelijk</w:t>
      </w:r>
      <w:r w:rsidR="00151CCE" w:rsidRPr="00076AEB">
        <w:rPr>
          <w:rFonts w:ascii="EC Square Sans Pro" w:hAnsi="EC Square Sans Pro"/>
          <w:spacing w:val="-6"/>
          <w:sz w:val="20"/>
          <w:lang w:val="nl-NL"/>
        </w:rPr>
        <w:t xml:space="preserve"> en zorgt voor een betrouwbare en kosteneffectieve energievoorziening. </w:t>
      </w:r>
    </w:p>
    <w:p w14:paraId="4124EB7B" w14:textId="77777777" w:rsidR="00B92D7E" w:rsidRPr="00076AEB" w:rsidRDefault="00B92D7E">
      <w:pPr>
        <w:pStyle w:val="BodyText"/>
        <w:spacing w:before="2"/>
        <w:rPr>
          <w:rFonts w:ascii="EC Square Sans Pro" w:hAnsi="EC Square Sans Pro"/>
          <w:lang w:val="nl-NL"/>
        </w:rPr>
      </w:pPr>
    </w:p>
    <w:p w14:paraId="4124EB7C" w14:textId="605F8AF5" w:rsidR="00B92D7E" w:rsidRPr="00076AEB" w:rsidRDefault="003C7B7A">
      <w:pPr>
        <w:pStyle w:val="ListParagraph"/>
        <w:numPr>
          <w:ilvl w:val="0"/>
          <w:numId w:val="7"/>
        </w:numPr>
        <w:tabs>
          <w:tab w:val="left" w:pos="1530"/>
        </w:tabs>
        <w:spacing w:before="1" w:line="247" w:lineRule="auto"/>
        <w:ind w:right="11"/>
        <w:rPr>
          <w:rFonts w:ascii="EC Square Sans Pro" w:hAnsi="EC Square Sans Pro"/>
          <w:sz w:val="20"/>
          <w:lang w:val="nl-NL"/>
        </w:rPr>
      </w:pPr>
      <w:r w:rsidRPr="00076AEB">
        <w:rPr>
          <w:rFonts w:ascii="EC Square Sans Pro" w:hAnsi="EC Square Sans Pro"/>
          <w:b/>
          <w:spacing w:val="-4"/>
          <w:sz w:val="20"/>
          <w:lang w:val="nl-NL"/>
        </w:rPr>
        <w:t xml:space="preserve">Weloverwogen besluitvorming: </w:t>
      </w:r>
      <w:r w:rsidRPr="00076AEB">
        <w:rPr>
          <w:rFonts w:ascii="EC Square Sans Pro" w:hAnsi="EC Square Sans Pro"/>
          <w:spacing w:val="-4"/>
          <w:sz w:val="20"/>
          <w:lang w:val="nl-NL"/>
        </w:rPr>
        <w:t xml:space="preserve">Energiegegevens bieden </w:t>
      </w:r>
      <w:r w:rsidRPr="00076AEB">
        <w:rPr>
          <w:rFonts w:ascii="EC Square Sans Pro" w:hAnsi="EC Square Sans Pro"/>
          <w:spacing w:val="-2"/>
          <w:sz w:val="20"/>
          <w:lang w:val="nl-NL"/>
        </w:rPr>
        <w:t xml:space="preserve">waardevolle inzichten die kunnen worden gebruikt bij een breed scala aan </w:t>
      </w:r>
      <w:r w:rsidRPr="00076AEB">
        <w:rPr>
          <w:rFonts w:ascii="EC Square Sans Pro" w:hAnsi="EC Square Sans Pro"/>
          <w:w w:val="90"/>
          <w:sz w:val="20"/>
          <w:lang w:val="nl-NL"/>
        </w:rPr>
        <w:t xml:space="preserve">beslissingen binnen de gemeenschap, van </w:t>
      </w:r>
      <w:r w:rsidRPr="00076AEB">
        <w:rPr>
          <w:rFonts w:ascii="EC Square Sans Pro" w:hAnsi="EC Square Sans Pro"/>
          <w:spacing w:val="-6"/>
          <w:sz w:val="20"/>
          <w:lang w:val="nl-NL"/>
        </w:rPr>
        <w:t>investeringen</w:t>
      </w:r>
      <w:r w:rsidRPr="00076AEB">
        <w:rPr>
          <w:rFonts w:ascii="EC Square Sans Pro" w:hAnsi="EC Square Sans Pro"/>
          <w:w w:val="90"/>
          <w:sz w:val="20"/>
          <w:lang w:val="nl-NL"/>
        </w:rPr>
        <w:t xml:space="preserve"> in infrastructuur </w:t>
      </w:r>
      <w:r w:rsidRPr="00076AEB">
        <w:rPr>
          <w:rFonts w:ascii="EC Square Sans Pro" w:hAnsi="EC Square Sans Pro"/>
          <w:spacing w:val="-6"/>
          <w:sz w:val="20"/>
          <w:lang w:val="nl-NL"/>
        </w:rPr>
        <w:t xml:space="preserve">en strategieën voor energie-inkoop tot </w:t>
      </w:r>
      <w:r w:rsidRPr="00076AEB">
        <w:rPr>
          <w:rFonts w:ascii="EC Square Sans Pro" w:hAnsi="EC Square Sans Pro"/>
          <w:spacing w:val="-4"/>
          <w:sz w:val="20"/>
          <w:lang w:val="nl-NL"/>
        </w:rPr>
        <w:t>maatschappelijke</w:t>
      </w:r>
      <w:r w:rsidR="00023ED7">
        <w:rPr>
          <w:rFonts w:ascii="EC Square Sans Pro" w:hAnsi="EC Square Sans Pro"/>
          <w:spacing w:val="-4"/>
          <w:sz w:val="20"/>
          <w:lang w:val="nl-NL"/>
        </w:rPr>
        <w:t xml:space="preserve"> </w:t>
      </w:r>
      <w:r w:rsidRPr="00076AEB">
        <w:rPr>
          <w:rFonts w:ascii="EC Square Sans Pro" w:hAnsi="EC Square Sans Pro"/>
          <w:spacing w:val="-4"/>
          <w:sz w:val="20"/>
          <w:lang w:val="nl-NL"/>
        </w:rPr>
        <w:t>betrokkenheid en educatieve programma's.</w:t>
      </w:r>
    </w:p>
    <w:p w14:paraId="4124EB7D" w14:textId="3179DA59" w:rsidR="00B92D7E" w:rsidRPr="00DC59C0" w:rsidRDefault="003C7B7A" w:rsidP="00DC59C0">
      <w:pPr>
        <w:tabs>
          <w:tab w:val="left" w:pos="533"/>
        </w:tabs>
        <w:spacing w:before="117" w:line="247" w:lineRule="auto"/>
        <w:ind w:right="270"/>
        <w:rPr>
          <w:rFonts w:ascii="EC Square Sans Pro" w:hAnsi="EC Square Sans Pro"/>
          <w:sz w:val="20"/>
          <w:lang w:val="nl-NL"/>
        </w:rPr>
      </w:pPr>
      <w:r w:rsidRPr="00DC59C0">
        <w:rPr>
          <w:rFonts w:ascii="EC Square Sans Pro" w:hAnsi="EC Square Sans Pro"/>
          <w:b/>
          <w:sz w:val="20"/>
          <w:lang w:val="nl-NL"/>
        </w:rPr>
        <w:t xml:space="preserve">Transparantie en verantwoordingsplicht: </w:t>
      </w:r>
      <w:r w:rsidRPr="00DC59C0">
        <w:rPr>
          <w:rFonts w:ascii="EC Square Sans Pro" w:hAnsi="EC Square Sans Pro"/>
          <w:sz w:val="20"/>
          <w:lang w:val="nl-NL"/>
        </w:rPr>
        <w:t xml:space="preserve">Door </w:t>
      </w:r>
      <w:r w:rsidRPr="00DC59C0">
        <w:rPr>
          <w:rFonts w:ascii="EC Square Sans Pro" w:hAnsi="EC Square Sans Pro"/>
          <w:spacing w:val="-2"/>
          <w:sz w:val="20"/>
          <w:lang w:val="nl-NL"/>
        </w:rPr>
        <w:t xml:space="preserve">energiegegevens toegankelijk en transparant </w:t>
      </w:r>
      <w:r w:rsidRPr="00DC59C0">
        <w:rPr>
          <w:rFonts w:ascii="EC Square Sans Pro" w:hAnsi="EC Square Sans Pro"/>
          <w:sz w:val="20"/>
          <w:lang w:val="nl-NL"/>
        </w:rPr>
        <w:t xml:space="preserve">te maken </w:t>
      </w:r>
      <w:r w:rsidRPr="00DC59C0">
        <w:rPr>
          <w:rFonts w:ascii="EC Square Sans Pro" w:hAnsi="EC Square Sans Pro"/>
          <w:spacing w:val="-2"/>
          <w:sz w:val="20"/>
          <w:lang w:val="nl-NL"/>
        </w:rPr>
        <w:t xml:space="preserve">voor </w:t>
      </w:r>
      <w:r w:rsidRPr="00DC59C0">
        <w:rPr>
          <w:rFonts w:ascii="EC Square Sans Pro" w:hAnsi="EC Square Sans Pro"/>
          <w:spacing w:val="-4"/>
          <w:sz w:val="20"/>
          <w:lang w:val="nl-NL"/>
        </w:rPr>
        <w:t xml:space="preserve">leden van de gemeenschap, </w:t>
      </w:r>
      <w:r w:rsidRPr="00DC59C0">
        <w:rPr>
          <w:rFonts w:ascii="EC Square Sans Pro" w:hAnsi="EC Square Sans Pro"/>
          <w:w w:val="90"/>
          <w:sz w:val="20"/>
          <w:lang w:val="nl-NL"/>
        </w:rPr>
        <w:t>bevordert</w:t>
      </w:r>
      <w:r w:rsidRPr="00DC59C0">
        <w:rPr>
          <w:rFonts w:ascii="EC Square Sans Pro" w:hAnsi="EC Square Sans Pro"/>
          <w:spacing w:val="-4"/>
          <w:sz w:val="20"/>
          <w:lang w:val="nl-NL"/>
        </w:rPr>
        <w:t xml:space="preserve"> energiegegevensbeheer </w:t>
      </w:r>
      <w:r w:rsidRPr="00DC59C0">
        <w:rPr>
          <w:rFonts w:ascii="EC Square Sans Pro" w:hAnsi="EC Square Sans Pro"/>
          <w:w w:val="90"/>
          <w:sz w:val="20"/>
          <w:lang w:val="nl-NL"/>
        </w:rPr>
        <w:t xml:space="preserve">vertrouwen en verantwoordingsplicht, wat leidt tot een </w:t>
      </w:r>
      <w:r w:rsidRPr="00DC59C0">
        <w:rPr>
          <w:rFonts w:ascii="EC Square Sans Pro" w:hAnsi="EC Square Sans Pro"/>
          <w:spacing w:val="-4"/>
          <w:sz w:val="20"/>
          <w:lang w:val="nl-NL"/>
        </w:rPr>
        <w:t xml:space="preserve">democratischer en </w:t>
      </w:r>
      <w:proofErr w:type="spellStart"/>
      <w:r w:rsidRPr="00DC59C0">
        <w:rPr>
          <w:rFonts w:ascii="EC Square Sans Pro" w:hAnsi="EC Square Sans Pro"/>
          <w:spacing w:val="-4"/>
          <w:sz w:val="20"/>
          <w:lang w:val="nl-NL"/>
        </w:rPr>
        <w:t>participatiever</w:t>
      </w:r>
      <w:proofErr w:type="spellEnd"/>
      <w:r w:rsidRPr="00DC59C0">
        <w:rPr>
          <w:rFonts w:ascii="EC Square Sans Pro" w:hAnsi="EC Square Sans Pro"/>
          <w:spacing w:val="-4"/>
          <w:sz w:val="20"/>
          <w:lang w:val="nl-NL"/>
        </w:rPr>
        <w:t xml:space="preserve"> energiesysteem.</w:t>
      </w:r>
    </w:p>
    <w:p w14:paraId="4124EB7E" w14:textId="77777777" w:rsidR="00B92D7E" w:rsidRPr="00076AEB" w:rsidRDefault="00B92D7E">
      <w:pPr>
        <w:pStyle w:val="BodyText"/>
        <w:rPr>
          <w:rFonts w:ascii="EC Square Sans Pro" w:hAnsi="EC Square Sans Pro"/>
          <w:lang w:val="nl-NL"/>
        </w:rPr>
      </w:pPr>
    </w:p>
    <w:p w14:paraId="4124EB7F" w14:textId="77777777" w:rsidR="00B92D7E" w:rsidRPr="00076AEB" w:rsidRDefault="00B92D7E">
      <w:pPr>
        <w:pStyle w:val="BodyText"/>
        <w:spacing w:before="16"/>
        <w:rPr>
          <w:rFonts w:ascii="EC Square Sans Pro" w:hAnsi="EC Square Sans Pro"/>
          <w:lang w:val="nl-NL"/>
        </w:rPr>
      </w:pPr>
    </w:p>
    <w:p w14:paraId="4124EB80" w14:textId="77777777" w:rsidR="00B92D7E" w:rsidRPr="00076AEB" w:rsidRDefault="003C7B7A">
      <w:pPr>
        <w:ind w:left="250"/>
        <w:rPr>
          <w:rFonts w:ascii="EC Square Sans Pro" w:hAnsi="EC Square Sans Pro"/>
          <w:sz w:val="24"/>
          <w:lang w:val="nl-NL"/>
        </w:rPr>
      </w:pPr>
      <w:r w:rsidRPr="00076AEB">
        <w:rPr>
          <w:rFonts w:ascii="EC Square Sans Pro" w:hAnsi="EC Square Sans Pro"/>
          <w:color w:val="343433"/>
          <w:spacing w:val="-8"/>
          <w:sz w:val="24"/>
          <w:lang w:val="nl-NL"/>
        </w:rPr>
        <w:t>Belangrijke overwegingen voor leden van de gemeenschap</w:t>
      </w:r>
    </w:p>
    <w:p w14:paraId="4124EB81" w14:textId="77777777" w:rsidR="00B92D7E" w:rsidRPr="00076AEB" w:rsidRDefault="00B92D7E">
      <w:pPr>
        <w:pStyle w:val="BodyText"/>
        <w:spacing w:before="60"/>
        <w:rPr>
          <w:rFonts w:ascii="EC Square Sans Pro" w:hAnsi="EC Square Sans Pro"/>
          <w:sz w:val="24"/>
          <w:lang w:val="nl-NL"/>
        </w:rPr>
      </w:pPr>
    </w:p>
    <w:p w14:paraId="4124EB82" w14:textId="77777777" w:rsidR="00B92D7E" w:rsidRPr="00076AEB" w:rsidRDefault="003C7B7A">
      <w:pPr>
        <w:pStyle w:val="ListParagraph"/>
        <w:numPr>
          <w:ilvl w:val="0"/>
          <w:numId w:val="7"/>
        </w:numPr>
        <w:tabs>
          <w:tab w:val="left" w:pos="533"/>
        </w:tabs>
        <w:spacing w:line="247" w:lineRule="auto"/>
        <w:ind w:left="533" w:right="192"/>
        <w:rPr>
          <w:rFonts w:ascii="EC Square Sans Pro" w:hAnsi="EC Square Sans Pro"/>
          <w:sz w:val="20"/>
          <w:lang w:val="nl-NL"/>
        </w:rPr>
      </w:pPr>
      <w:r w:rsidRPr="00076AEB">
        <w:rPr>
          <w:rFonts w:ascii="EC Square Sans Pro" w:hAnsi="EC Square Sans Pro"/>
          <w:b/>
          <w:sz w:val="20"/>
          <w:lang w:val="nl-NL"/>
        </w:rPr>
        <w:t xml:space="preserve">Gegevensverzameling en infrastructuur: </w:t>
      </w:r>
      <w:r w:rsidRPr="00076AEB">
        <w:rPr>
          <w:rFonts w:ascii="EC Square Sans Pro" w:hAnsi="EC Square Sans Pro"/>
          <w:sz w:val="20"/>
          <w:lang w:val="nl-NL"/>
        </w:rPr>
        <w:t xml:space="preserve">Zorg </w:t>
      </w:r>
      <w:r w:rsidRPr="00076AEB">
        <w:rPr>
          <w:rFonts w:ascii="EC Square Sans Pro" w:hAnsi="EC Square Sans Pro"/>
          <w:w w:val="90"/>
          <w:sz w:val="20"/>
          <w:lang w:val="nl-NL"/>
        </w:rPr>
        <w:t xml:space="preserve">ervoor dat er een geschikte infrastructuur voor gegevensverzameling aanwezig is, zoals slimme meters en sensoren, om </w:t>
      </w:r>
      <w:r w:rsidRPr="00076AEB">
        <w:rPr>
          <w:rFonts w:ascii="EC Square Sans Pro" w:hAnsi="EC Square Sans Pro"/>
          <w:spacing w:val="-4"/>
          <w:sz w:val="20"/>
          <w:lang w:val="nl-NL"/>
        </w:rPr>
        <w:t xml:space="preserve">nauwkeurige en betrouwbare energiegegevens </w:t>
      </w:r>
      <w:r w:rsidRPr="00076AEB">
        <w:rPr>
          <w:rFonts w:ascii="EC Square Sans Pro" w:hAnsi="EC Square Sans Pro"/>
          <w:w w:val="90"/>
          <w:sz w:val="20"/>
          <w:lang w:val="nl-NL"/>
        </w:rPr>
        <w:t>te verzamelen</w:t>
      </w:r>
      <w:r w:rsidRPr="00076AEB">
        <w:rPr>
          <w:rFonts w:ascii="EC Square Sans Pro" w:hAnsi="EC Square Sans Pro"/>
          <w:spacing w:val="-4"/>
          <w:sz w:val="20"/>
          <w:lang w:val="nl-NL"/>
        </w:rPr>
        <w:t>.</w:t>
      </w:r>
    </w:p>
    <w:p w14:paraId="4124EB83" w14:textId="77777777" w:rsidR="00B92D7E" w:rsidRPr="00076AEB" w:rsidRDefault="003C7B7A">
      <w:pPr>
        <w:pStyle w:val="ListParagraph"/>
        <w:numPr>
          <w:ilvl w:val="0"/>
          <w:numId w:val="7"/>
        </w:numPr>
        <w:tabs>
          <w:tab w:val="left" w:pos="533"/>
        </w:tabs>
        <w:spacing w:before="230" w:line="247" w:lineRule="auto"/>
        <w:ind w:left="533" w:right="288"/>
        <w:rPr>
          <w:rFonts w:ascii="EC Square Sans Pro" w:hAnsi="EC Square Sans Pro"/>
          <w:sz w:val="20"/>
        </w:rPr>
      </w:pPr>
      <w:r w:rsidRPr="00076AEB">
        <w:rPr>
          <w:rFonts w:ascii="EC Square Sans Pro" w:hAnsi="EC Square Sans Pro"/>
          <w:b/>
          <w:spacing w:val="-2"/>
          <w:sz w:val="20"/>
          <w:lang w:val="nl-NL"/>
        </w:rPr>
        <w:t xml:space="preserve">Gegevensopslag en -beveiliging: </w:t>
      </w:r>
      <w:r w:rsidRPr="00076AEB">
        <w:rPr>
          <w:rFonts w:ascii="EC Square Sans Pro" w:hAnsi="EC Square Sans Pro"/>
          <w:spacing w:val="-2"/>
          <w:sz w:val="20"/>
          <w:lang w:val="nl-NL"/>
        </w:rPr>
        <w:t xml:space="preserve">Implementeer veilige </w:t>
      </w:r>
      <w:r w:rsidRPr="00076AEB">
        <w:rPr>
          <w:rFonts w:ascii="EC Square Sans Pro" w:hAnsi="EC Square Sans Pro"/>
          <w:w w:val="90"/>
          <w:sz w:val="20"/>
          <w:lang w:val="nl-NL"/>
        </w:rPr>
        <w:t xml:space="preserve">oplossingen voor gegevensopslag om gevoelige </w:t>
      </w:r>
      <w:r w:rsidRPr="00076AEB">
        <w:rPr>
          <w:rFonts w:ascii="EC Square Sans Pro" w:hAnsi="EC Square Sans Pro"/>
          <w:spacing w:val="-2"/>
          <w:sz w:val="20"/>
          <w:lang w:val="nl-NL"/>
        </w:rPr>
        <w:t>energiegegevens</w:t>
      </w:r>
      <w:r w:rsidRPr="00076AEB">
        <w:rPr>
          <w:rFonts w:ascii="EC Square Sans Pro" w:hAnsi="EC Square Sans Pro"/>
          <w:w w:val="90"/>
          <w:sz w:val="20"/>
          <w:lang w:val="nl-NL"/>
        </w:rPr>
        <w:t xml:space="preserve"> te beschermen </w:t>
      </w:r>
      <w:r w:rsidRPr="00076AEB">
        <w:rPr>
          <w:rFonts w:ascii="EC Square Sans Pro" w:hAnsi="EC Square Sans Pro"/>
          <w:spacing w:val="-2"/>
          <w:sz w:val="20"/>
          <w:lang w:val="nl-NL"/>
        </w:rPr>
        <w:t xml:space="preserve">tegen ongeoorloofde toegang of inbreuken. </w:t>
      </w:r>
      <w:proofErr w:type="spellStart"/>
      <w:r w:rsidRPr="00076AEB">
        <w:rPr>
          <w:rFonts w:ascii="EC Square Sans Pro" w:hAnsi="EC Square Sans Pro"/>
          <w:spacing w:val="-2"/>
          <w:sz w:val="20"/>
        </w:rPr>
        <w:t>Overweeg</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cloudgebaseerde</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opslagopties</w:t>
      </w:r>
      <w:proofErr w:type="spellEnd"/>
      <w:r w:rsidRPr="00076AEB">
        <w:rPr>
          <w:rFonts w:ascii="EC Square Sans Pro" w:hAnsi="EC Square Sans Pro"/>
          <w:spacing w:val="-2"/>
          <w:sz w:val="20"/>
        </w:rPr>
        <w:t xml:space="preserve"> of </w:t>
      </w:r>
      <w:proofErr w:type="spellStart"/>
      <w:r w:rsidRPr="00076AEB">
        <w:rPr>
          <w:rFonts w:ascii="EC Square Sans Pro" w:hAnsi="EC Square Sans Pro"/>
          <w:spacing w:val="-2"/>
          <w:sz w:val="20"/>
        </w:rPr>
        <w:t>lokale</w:t>
      </w:r>
      <w:proofErr w:type="spellEnd"/>
      <w:r w:rsidRPr="00076AEB">
        <w:rPr>
          <w:rFonts w:ascii="EC Square Sans Pro" w:hAnsi="EC Square Sans Pro"/>
          <w:spacing w:val="-2"/>
          <w:sz w:val="20"/>
        </w:rPr>
        <w:t xml:space="preserve"> servers met </w:t>
      </w:r>
      <w:proofErr w:type="spellStart"/>
      <w:r w:rsidRPr="00076AEB">
        <w:rPr>
          <w:rFonts w:ascii="EC Square Sans Pro" w:hAnsi="EC Square Sans Pro"/>
          <w:spacing w:val="-2"/>
          <w:sz w:val="20"/>
        </w:rPr>
        <w:t>robuuste</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beveiligingsmaatregelen</w:t>
      </w:r>
      <w:proofErr w:type="spellEnd"/>
      <w:r w:rsidRPr="00076AEB">
        <w:rPr>
          <w:rFonts w:ascii="EC Square Sans Pro" w:hAnsi="EC Square Sans Pro"/>
          <w:spacing w:val="-2"/>
          <w:sz w:val="20"/>
        </w:rPr>
        <w:t>.</w:t>
      </w:r>
    </w:p>
    <w:p w14:paraId="4124EB84" w14:textId="77777777" w:rsidR="00B92D7E" w:rsidRPr="00076AEB" w:rsidRDefault="003C7B7A">
      <w:pPr>
        <w:pStyle w:val="ListParagraph"/>
        <w:numPr>
          <w:ilvl w:val="0"/>
          <w:numId w:val="7"/>
        </w:numPr>
        <w:tabs>
          <w:tab w:val="left" w:pos="533"/>
        </w:tabs>
        <w:spacing w:before="231" w:line="247" w:lineRule="auto"/>
        <w:ind w:left="533" w:right="218"/>
        <w:rPr>
          <w:rFonts w:ascii="EC Square Sans Pro" w:hAnsi="EC Square Sans Pro"/>
          <w:sz w:val="20"/>
          <w:lang w:val="nl-NL"/>
        </w:rPr>
      </w:pPr>
      <w:r w:rsidRPr="00076AEB">
        <w:rPr>
          <w:rFonts w:ascii="EC Square Sans Pro" w:hAnsi="EC Square Sans Pro"/>
          <w:b/>
          <w:sz w:val="20"/>
          <w:lang w:val="nl-NL"/>
        </w:rPr>
        <w:t xml:space="preserve">Gegevensanalyse en visualisatie: </w:t>
      </w:r>
      <w:r w:rsidRPr="00076AEB">
        <w:rPr>
          <w:rFonts w:ascii="EC Square Sans Pro" w:hAnsi="EC Square Sans Pro"/>
          <w:sz w:val="20"/>
          <w:lang w:val="nl-NL"/>
        </w:rPr>
        <w:t xml:space="preserve">Gebruik </w:t>
      </w:r>
      <w:r w:rsidRPr="00076AEB">
        <w:rPr>
          <w:rFonts w:ascii="EC Square Sans Pro" w:hAnsi="EC Square Sans Pro"/>
          <w:spacing w:val="-2"/>
          <w:sz w:val="20"/>
          <w:lang w:val="nl-NL"/>
        </w:rPr>
        <w:t xml:space="preserve">gegevensanalysetools en -technieken om ruwe </w:t>
      </w:r>
      <w:r w:rsidRPr="00076AEB">
        <w:rPr>
          <w:rFonts w:ascii="EC Square Sans Pro" w:hAnsi="EC Square Sans Pro"/>
          <w:w w:val="90"/>
          <w:sz w:val="20"/>
          <w:lang w:val="nl-NL"/>
        </w:rPr>
        <w:t xml:space="preserve">gegevens </w:t>
      </w:r>
      <w:r w:rsidRPr="00076AEB">
        <w:rPr>
          <w:rFonts w:ascii="EC Square Sans Pro" w:hAnsi="EC Square Sans Pro"/>
          <w:spacing w:val="-2"/>
          <w:sz w:val="20"/>
          <w:lang w:val="nl-NL"/>
        </w:rPr>
        <w:t xml:space="preserve">om te zetten </w:t>
      </w:r>
      <w:r w:rsidRPr="00076AEB">
        <w:rPr>
          <w:rFonts w:ascii="EC Square Sans Pro" w:hAnsi="EC Square Sans Pro"/>
          <w:w w:val="90"/>
          <w:sz w:val="20"/>
          <w:lang w:val="nl-NL"/>
        </w:rPr>
        <w:t xml:space="preserve">in zinvolle inzichten. Visualisaties, zoals grafieken en diagrammen, kunnen helpen om deze </w:t>
      </w:r>
      <w:r w:rsidRPr="00076AEB">
        <w:rPr>
          <w:rFonts w:ascii="EC Square Sans Pro" w:hAnsi="EC Square Sans Pro"/>
          <w:spacing w:val="-4"/>
          <w:sz w:val="20"/>
          <w:lang w:val="nl-NL"/>
        </w:rPr>
        <w:t xml:space="preserve">inzichten effectief </w:t>
      </w:r>
      <w:r w:rsidRPr="00076AEB">
        <w:rPr>
          <w:rFonts w:ascii="EC Square Sans Pro" w:hAnsi="EC Square Sans Pro"/>
          <w:w w:val="90"/>
          <w:sz w:val="20"/>
          <w:lang w:val="nl-NL"/>
        </w:rPr>
        <w:t xml:space="preserve">over te brengen </w:t>
      </w:r>
      <w:r w:rsidRPr="00076AEB">
        <w:rPr>
          <w:rFonts w:ascii="EC Square Sans Pro" w:hAnsi="EC Square Sans Pro"/>
          <w:spacing w:val="-4"/>
          <w:sz w:val="20"/>
          <w:lang w:val="nl-NL"/>
        </w:rPr>
        <w:t>aan leden van de gemeenschap.</w:t>
      </w:r>
    </w:p>
    <w:p w14:paraId="4124EB85"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805" w:space="40"/>
            <w:col w:w="4932"/>
          </w:cols>
        </w:sectPr>
      </w:pPr>
    </w:p>
    <w:p w14:paraId="4124EB86" w14:textId="77777777" w:rsidR="00B92D7E" w:rsidRPr="00076AEB" w:rsidRDefault="00B92D7E">
      <w:pPr>
        <w:pStyle w:val="BodyText"/>
        <w:spacing w:before="39"/>
        <w:rPr>
          <w:rFonts w:ascii="EC Square Sans Pro" w:hAnsi="EC Square Sans Pro"/>
          <w:lang w:val="nl-NL"/>
        </w:rPr>
      </w:pPr>
    </w:p>
    <w:p w14:paraId="4124EB87"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B88" w14:textId="77777777" w:rsidR="00B92D7E" w:rsidRPr="00076AEB" w:rsidRDefault="003C7B7A">
      <w:pPr>
        <w:pStyle w:val="ListParagraph"/>
        <w:numPr>
          <w:ilvl w:val="1"/>
          <w:numId w:val="7"/>
        </w:numPr>
        <w:tabs>
          <w:tab w:val="left" w:pos="1530"/>
        </w:tabs>
        <w:spacing w:before="117" w:line="247" w:lineRule="auto"/>
        <w:rPr>
          <w:rFonts w:ascii="EC Square Sans Pro" w:hAnsi="EC Square Sans Pro"/>
          <w:sz w:val="20"/>
          <w:lang w:val="nl-NL"/>
        </w:rPr>
      </w:pPr>
      <w:bookmarkStart w:id="8" w:name="_bookmark3"/>
      <w:bookmarkEnd w:id="8"/>
      <w:proofErr w:type="spellStart"/>
      <w:r w:rsidRPr="00076AEB">
        <w:rPr>
          <w:rFonts w:ascii="EC Square Sans Pro" w:hAnsi="EC Square Sans Pro"/>
          <w:b/>
          <w:spacing w:val="-2"/>
          <w:sz w:val="20"/>
          <w:lang w:val="nl-NL"/>
        </w:rPr>
        <w:t>Gegevensprivacy</w:t>
      </w:r>
      <w:proofErr w:type="spellEnd"/>
      <w:r w:rsidRPr="00076AEB">
        <w:rPr>
          <w:rFonts w:ascii="EC Square Sans Pro" w:hAnsi="EC Square Sans Pro"/>
          <w:b/>
          <w:spacing w:val="-2"/>
          <w:sz w:val="20"/>
          <w:lang w:val="nl-NL"/>
        </w:rPr>
        <w:t xml:space="preserve"> en toestemming: </w:t>
      </w:r>
      <w:r w:rsidRPr="00076AEB">
        <w:rPr>
          <w:rFonts w:ascii="EC Square Sans Pro" w:hAnsi="EC Square Sans Pro"/>
          <w:spacing w:val="-2"/>
          <w:sz w:val="20"/>
          <w:lang w:val="nl-NL"/>
        </w:rPr>
        <w:t xml:space="preserve">Stel </w:t>
      </w:r>
      <w:r w:rsidRPr="00076AEB">
        <w:rPr>
          <w:rFonts w:ascii="EC Square Sans Pro" w:hAnsi="EC Square Sans Pro"/>
          <w:w w:val="90"/>
          <w:sz w:val="20"/>
          <w:lang w:val="nl-NL"/>
        </w:rPr>
        <w:t xml:space="preserve">een </w:t>
      </w:r>
      <w:r w:rsidRPr="00076AEB">
        <w:rPr>
          <w:rFonts w:ascii="EC Square Sans Pro" w:hAnsi="EC Square Sans Pro"/>
          <w:spacing w:val="-2"/>
          <w:sz w:val="20"/>
          <w:lang w:val="nl-NL"/>
        </w:rPr>
        <w:t xml:space="preserve">duidelijk </w:t>
      </w:r>
      <w:r w:rsidRPr="00076AEB">
        <w:rPr>
          <w:rFonts w:ascii="EC Square Sans Pro" w:hAnsi="EC Square Sans Pro"/>
          <w:w w:val="90"/>
          <w:sz w:val="20"/>
          <w:lang w:val="nl-NL"/>
        </w:rPr>
        <w:t xml:space="preserve">beleid voor </w:t>
      </w:r>
      <w:proofErr w:type="spellStart"/>
      <w:r w:rsidRPr="00076AEB">
        <w:rPr>
          <w:rFonts w:ascii="EC Square Sans Pro" w:hAnsi="EC Square Sans Pro"/>
          <w:w w:val="90"/>
          <w:sz w:val="20"/>
          <w:lang w:val="nl-NL"/>
        </w:rPr>
        <w:t>gegevensprivacy</w:t>
      </w:r>
      <w:proofErr w:type="spellEnd"/>
      <w:r w:rsidRPr="00076AEB">
        <w:rPr>
          <w:rFonts w:ascii="EC Square Sans Pro" w:hAnsi="EC Square Sans Pro"/>
          <w:w w:val="90"/>
          <w:sz w:val="20"/>
          <w:lang w:val="nl-NL"/>
        </w:rPr>
        <w:t xml:space="preserve"> </w:t>
      </w:r>
      <w:r w:rsidRPr="00076AEB">
        <w:rPr>
          <w:rFonts w:ascii="EC Square Sans Pro" w:hAnsi="EC Square Sans Pro"/>
          <w:spacing w:val="-2"/>
          <w:sz w:val="20"/>
          <w:lang w:val="nl-NL"/>
        </w:rPr>
        <w:t xml:space="preserve">op </w:t>
      </w:r>
      <w:r w:rsidRPr="00076AEB">
        <w:rPr>
          <w:rFonts w:ascii="EC Square Sans Pro" w:hAnsi="EC Square Sans Pro"/>
          <w:w w:val="90"/>
          <w:sz w:val="20"/>
          <w:lang w:val="nl-NL"/>
        </w:rPr>
        <w:t xml:space="preserve">en verkrijg geïnformeerde toestemming van </w:t>
      </w:r>
      <w:r w:rsidRPr="00076AEB">
        <w:rPr>
          <w:rFonts w:ascii="EC Square Sans Pro" w:hAnsi="EC Square Sans Pro"/>
          <w:spacing w:val="-6"/>
          <w:sz w:val="20"/>
          <w:lang w:val="nl-NL"/>
        </w:rPr>
        <w:t xml:space="preserve">leden van de gemeenschap met betrekking tot het verzamelen, </w:t>
      </w:r>
      <w:r w:rsidRPr="00076AEB">
        <w:rPr>
          <w:rFonts w:ascii="EC Square Sans Pro" w:hAnsi="EC Square Sans Pro"/>
          <w:spacing w:val="-2"/>
          <w:sz w:val="20"/>
          <w:lang w:val="nl-NL"/>
        </w:rPr>
        <w:t>opslaan en gebruiken van hun energiegegevens.</w:t>
      </w:r>
    </w:p>
    <w:p w14:paraId="4124EB89" w14:textId="77777777" w:rsidR="00B92D7E" w:rsidRPr="00076AEB" w:rsidRDefault="003C7B7A">
      <w:pPr>
        <w:pStyle w:val="ListParagraph"/>
        <w:numPr>
          <w:ilvl w:val="1"/>
          <w:numId w:val="7"/>
        </w:numPr>
        <w:tabs>
          <w:tab w:val="left" w:pos="620"/>
        </w:tabs>
        <w:spacing w:before="117" w:line="247" w:lineRule="auto"/>
        <w:ind w:left="620" w:right="239"/>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b/>
          <w:spacing w:val="-2"/>
          <w:sz w:val="20"/>
          <w:lang w:val="nl-NL"/>
        </w:rPr>
        <w:t xml:space="preserve">Samenwerking en kennisdeling: </w:t>
      </w:r>
      <w:r w:rsidRPr="00076AEB">
        <w:rPr>
          <w:rFonts w:ascii="EC Square Sans Pro" w:hAnsi="EC Square Sans Pro"/>
          <w:spacing w:val="-2"/>
          <w:sz w:val="20"/>
          <w:lang w:val="nl-NL"/>
        </w:rPr>
        <w:t xml:space="preserve">Bevorder </w:t>
      </w:r>
      <w:r w:rsidRPr="00076AEB">
        <w:rPr>
          <w:rFonts w:ascii="EC Square Sans Pro" w:hAnsi="EC Square Sans Pro"/>
          <w:w w:val="90"/>
          <w:sz w:val="20"/>
          <w:lang w:val="nl-NL"/>
        </w:rPr>
        <w:t xml:space="preserve">samenwerking tussen leden van de gemeenschap, energiedeskundigen en technologieleveranciers om het </w:t>
      </w:r>
      <w:r w:rsidRPr="00076AEB">
        <w:rPr>
          <w:rFonts w:ascii="EC Square Sans Pro" w:hAnsi="EC Square Sans Pro"/>
          <w:spacing w:val="-4"/>
          <w:sz w:val="20"/>
          <w:lang w:val="nl-NL"/>
        </w:rPr>
        <w:t xml:space="preserve">volledige potentieel van energiegegevens </w:t>
      </w:r>
      <w:r w:rsidRPr="00076AEB">
        <w:rPr>
          <w:rFonts w:ascii="EC Square Sans Pro" w:hAnsi="EC Square Sans Pro"/>
          <w:w w:val="90"/>
          <w:sz w:val="20"/>
          <w:lang w:val="nl-NL"/>
        </w:rPr>
        <w:t>te benutten</w:t>
      </w:r>
      <w:r w:rsidRPr="00076AEB">
        <w:rPr>
          <w:rFonts w:ascii="EC Square Sans Pro" w:hAnsi="EC Square Sans Pro"/>
          <w:spacing w:val="-4"/>
          <w:sz w:val="20"/>
          <w:lang w:val="nl-NL"/>
        </w:rPr>
        <w:t xml:space="preserve">. Deel inzichten en </w:t>
      </w:r>
      <w:r w:rsidRPr="00076AEB">
        <w:rPr>
          <w:rFonts w:ascii="EC Square Sans Pro" w:hAnsi="EC Square Sans Pro"/>
          <w:spacing w:val="-6"/>
          <w:sz w:val="20"/>
          <w:lang w:val="nl-NL"/>
        </w:rPr>
        <w:t xml:space="preserve">best </w:t>
      </w:r>
      <w:proofErr w:type="spellStart"/>
      <w:r w:rsidRPr="00076AEB">
        <w:rPr>
          <w:rFonts w:ascii="EC Square Sans Pro" w:hAnsi="EC Square Sans Pro"/>
          <w:spacing w:val="-6"/>
          <w:sz w:val="20"/>
          <w:lang w:val="nl-NL"/>
        </w:rPr>
        <w:t>practices</w:t>
      </w:r>
      <w:proofErr w:type="spellEnd"/>
      <w:r w:rsidRPr="00076AEB">
        <w:rPr>
          <w:rFonts w:ascii="EC Square Sans Pro" w:hAnsi="EC Square Sans Pro"/>
          <w:spacing w:val="-6"/>
          <w:sz w:val="20"/>
          <w:lang w:val="nl-NL"/>
        </w:rPr>
        <w:t xml:space="preserve"> om innovatie en voortdurende </w:t>
      </w:r>
      <w:r w:rsidRPr="00076AEB">
        <w:rPr>
          <w:rFonts w:ascii="EC Square Sans Pro" w:hAnsi="EC Square Sans Pro"/>
          <w:spacing w:val="-4"/>
          <w:sz w:val="20"/>
          <w:lang w:val="nl-NL"/>
        </w:rPr>
        <w:t xml:space="preserve">verbetering op het gebied van energiebeheer </w:t>
      </w:r>
      <w:r w:rsidRPr="00076AEB">
        <w:rPr>
          <w:rFonts w:ascii="EC Square Sans Pro" w:hAnsi="EC Square Sans Pro"/>
          <w:spacing w:val="-6"/>
          <w:sz w:val="20"/>
          <w:lang w:val="nl-NL"/>
        </w:rPr>
        <w:t>te stimuleren</w:t>
      </w:r>
      <w:r w:rsidRPr="00076AEB">
        <w:rPr>
          <w:rFonts w:ascii="EC Square Sans Pro" w:hAnsi="EC Square Sans Pro"/>
          <w:spacing w:val="-4"/>
          <w:sz w:val="20"/>
          <w:lang w:val="nl-NL"/>
        </w:rPr>
        <w:t>.</w:t>
      </w:r>
    </w:p>
    <w:p w14:paraId="4124EB8A"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18" w:space="40"/>
            <w:col w:w="5019"/>
          </w:cols>
        </w:sectPr>
      </w:pPr>
    </w:p>
    <w:p w14:paraId="4124EB8B" w14:textId="77777777" w:rsidR="00B92D7E" w:rsidRPr="00076AEB" w:rsidRDefault="00B92D7E">
      <w:pPr>
        <w:pStyle w:val="BodyText"/>
        <w:rPr>
          <w:rFonts w:ascii="EC Square Sans Pro" w:hAnsi="EC Square Sans Pro"/>
          <w:sz w:val="24"/>
          <w:lang w:val="nl-NL"/>
        </w:rPr>
      </w:pPr>
    </w:p>
    <w:p w14:paraId="4124EB8C" w14:textId="77777777" w:rsidR="00B92D7E" w:rsidRPr="00076AEB" w:rsidRDefault="00B92D7E">
      <w:pPr>
        <w:pStyle w:val="BodyText"/>
        <w:rPr>
          <w:rFonts w:ascii="EC Square Sans Pro" w:hAnsi="EC Square Sans Pro"/>
          <w:sz w:val="24"/>
          <w:lang w:val="nl-NL"/>
        </w:rPr>
      </w:pPr>
    </w:p>
    <w:p w14:paraId="4124EB8D" w14:textId="77777777" w:rsidR="00B92D7E" w:rsidRPr="00076AEB" w:rsidRDefault="00B92D7E">
      <w:pPr>
        <w:pStyle w:val="BodyText"/>
        <w:spacing w:before="17"/>
        <w:rPr>
          <w:rFonts w:ascii="EC Square Sans Pro" w:hAnsi="EC Square Sans Pro"/>
          <w:sz w:val="24"/>
          <w:lang w:val="nl-NL"/>
        </w:rPr>
      </w:pPr>
    </w:p>
    <w:p w14:paraId="4124EB8E" w14:textId="77777777" w:rsidR="00B92D7E" w:rsidRPr="00076AEB" w:rsidRDefault="003C7B7A">
      <w:pPr>
        <w:ind w:left="1247"/>
        <w:rPr>
          <w:rFonts w:ascii="EC Square Sans Pro" w:hAnsi="EC Square Sans Pro"/>
          <w:sz w:val="24"/>
          <w:lang w:val="nl-NL"/>
        </w:rPr>
      </w:pPr>
      <w:r w:rsidRPr="00076AEB">
        <w:rPr>
          <w:rFonts w:ascii="EC Square Sans Pro" w:hAnsi="EC Square Sans Pro"/>
          <w:color w:val="343433"/>
          <w:spacing w:val="-5"/>
          <w:sz w:val="24"/>
          <w:lang w:val="nl-NL"/>
        </w:rPr>
        <w:t xml:space="preserve">Belangrijkste </w:t>
      </w:r>
      <w:r w:rsidRPr="00076AEB">
        <w:rPr>
          <w:rFonts w:ascii="EC Square Sans Pro" w:hAnsi="EC Square Sans Pro"/>
          <w:color w:val="343433"/>
          <w:spacing w:val="-2"/>
          <w:sz w:val="24"/>
          <w:lang w:val="nl-NL"/>
        </w:rPr>
        <w:t>conclusies</w:t>
      </w:r>
    </w:p>
    <w:p w14:paraId="4124EB8F" w14:textId="77777777" w:rsidR="00B92D7E" w:rsidRPr="00076AEB" w:rsidRDefault="00B92D7E">
      <w:pPr>
        <w:pStyle w:val="BodyText"/>
        <w:spacing w:before="60"/>
        <w:rPr>
          <w:rFonts w:ascii="EC Square Sans Pro" w:hAnsi="EC Square Sans Pro"/>
          <w:sz w:val="24"/>
          <w:lang w:val="nl-NL"/>
        </w:rPr>
      </w:pPr>
    </w:p>
    <w:p w14:paraId="4124EB90" w14:textId="77777777" w:rsidR="00B92D7E" w:rsidRPr="00076AEB" w:rsidRDefault="003C7B7A">
      <w:pPr>
        <w:pStyle w:val="BodyText"/>
        <w:spacing w:before="1" w:line="247" w:lineRule="auto"/>
        <w:ind w:left="1247" w:right="120"/>
        <w:rPr>
          <w:rFonts w:ascii="EC Square Sans Pro" w:hAnsi="EC Square Sans Pro"/>
          <w:lang w:val="nl-NL"/>
        </w:rPr>
      </w:pPr>
      <w:r w:rsidRPr="00076AEB">
        <w:rPr>
          <w:rFonts w:ascii="EC Square Sans Pro" w:hAnsi="EC Square Sans Pro"/>
          <w:w w:val="90"/>
          <w:lang w:val="nl-NL"/>
        </w:rPr>
        <w:t xml:space="preserve">Energiegegevensbeheer is een cruciaal onderdeel van het opbouwen van een slimme, duurzame en veerkrachtige energiegemeenschap. </w:t>
      </w:r>
      <w:r w:rsidRPr="00076AEB">
        <w:rPr>
          <w:rFonts w:ascii="EC Square Sans Pro" w:hAnsi="EC Square Sans Pro"/>
          <w:spacing w:val="-6"/>
          <w:lang w:val="nl-NL"/>
        </w:rPr>
        <w:t xml:space="preserve">Door gebruik te maken van de kracht van gegevens kunnen gemeenschappen waardevolle inzichten verkrijgen in hun energieverbruik en </w:t>
      </w:r>
      <w:r w:rsidRPr="00076AEB">
        <w:rPr>
          <w:rFonts w:ascii="EC Square Sans Pro" w:hAnsi="EC Square Sans Pro"/>
          <w:w w:val="90"/>
          <w:lang w:val="nl-NL"/>
        </w:rPr>
        <w:t xml:space="preserve">productiepatronen, weloverwogen beslissingen nemen en actief deelnemen aan de energietransitie. Door energiegegevensbeheer te omarmen, kunnen gemeenschappen een efficiëntere, rechtvaardigere en milieuvriendelijkere </w:t>
      </w:r>
      <w:r w:rsidRPr="00076AEB">
        <w:rPr>
          <w:rFonts w:ascii="EC Square Sans Pro" w:hAnsi="EC Square Sans Pro"/>
          <w:lang w:val="nl-NL"/>
        </w:rPr>
        <w:t>energietoekomst</w:t>
      </w:r>
      <w:r w:rsidRPr="00076AEB">
        <w:rPr>
          <w:rFonts w:ascii="EC Square Sans Pro" w:hAnsi="EC Square Sans Pro"/>
          <w:w w:val="90"/>
          <w:lang w:val="nl-NL"/>
        </w:rPr>
        <w:t xml:space="preserve"> creëren</w:t>
      </w:r>
      <w:r w:rsidRPr="00076AEB">
        <w:rPr>
          <w:rFonts w:ascii="EC Square Sans Pro" w:hAnsi="EC Square Sans Pro"/>
          <w:lang w:val="nl-NL"/>
        </w:rPr>
        <w:t>.</w:t>
      </w:r>
    </w:p>
    <w:p w14:paraId="4124EB91" w14:textId="77777777" w:rsidR="00B92D7E" w:rsidRPr="00076AEB" w:rsidRDefault="00B92D7E">
      <w:pPr>
        <w:pStyle w:val="BodyText"/>
        <w:rPr>
          <w:rFonts w:ascii="EC Square Sans Pro" w:hAnsi="EC Square Sans Pro"/>
          <w:lang w:val="nl-NL"/>
        </w:rPr>
      </w:pPr>
    </w:p>
    <w:p w14:paraId="4124EB92" w14:textId="77777777" w:rsidR="00B92D7E" w:rsidRPr="00076AEB" w:rsidRDefault="00B92D7E">
      <w:pPr>
        <w:pStyle w:val="BodyText"/>
        <w:rPr>
          <w:rFonts w:ascii="EC Square Sans Pro" w:hAnsi="EC Square Sans Pro"/>
          <w:lang w:val="nl-NL"/>
        </w:rPr>
      </w:pPr>
    </w:p>
    <w:p w14:paraId="4124EB93" w14:textId="77777777" w:rsidR="00B92D7E" w:rsidRPr="00076AEB" w:rsidRDefault="00B92D7E">
      <w:pPr>
        <w:pStyle w:val="BodyText"/>
        <w:rPr>
          <w:rFonts w:ascii="EC Square Sans Pro" w:hAnsi="EC Square Sans Pro"/>
          <w:lang w:val="nl-NL"/>
        </w:rPr>
      </w:pPr>
    </w:p>
    <w:p w14:paraId="4124EB94" w14:textId="77777777" w:rsidR="00B92D7E" w:rsidRPr="00076AEB" w:rsidRDefault="00B92D7E">
      <w:pPr>
        <w:pStyle w:val="BodyText"/>
        <w:rPr>
          <w:rFonts w:ascii="EC Square Sans Pro" w:hAnsi="EC Square Sans Pro"/>
          <w:lang w:val="nl-NL"/>
        </w:rPr>
      </w:pPr>
    </w:p>
    <w:p w14:paraId="4124EB95" w14:textId="3F5191C5" w:rsidR="00B92D7E" w:rsidRPr="00076AEB" w:rsidRDefault="00DC59C0">
      <w:pPr>
        <w:pStyle w:val="BodyText"/>
        <w:spacing w:before="216"/>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598592" behindDoc="1" locked="0" layoutInCell="1" allowOverlap="1" wp14:anchorId="4124EDB7" wp14:editId="1646C69C">
                <wp:simplePos x="0" y="0"/>
                <wp:positionH relativeFrom="page">
                  <wp:posOffset>3870960</wp:posOffset>
                </wp:positionH>
                <wp:positionV relativeFrom="paragraph">
                  <wp:posOffset>300355</wp:posOffset>
                </wp:positionV>
                <wp:extent cx="3215005" cy="3192780"/>
                <wp:effectExtent l="0" t="0" r="4445" b="7620"/>
                <wp:wrapTopAndBottom/>
                <wp:docPr id="61" name="Group 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215005" cy="3192780"/>
                          <a:chOff x="0" y="0"/>
                          <a:chExt cx="2898140" cy="2955925"/>
                        </a:xfrm>
                      </wpg:grpSpPr>
                      <wps:wsp>
                        <wps:cNvPr id="62" name="Graphic 62"/>
                        <wps:cNvSpPr/>
                        <wps:spPr>
                          <a:xfrm>
                            <a:off x="2186159" y="2091503"/>
                            <a:ext cx="711835" cy="864235"/>
                          </a:xfrm>
                          <a:custGeom>
                            <a:avLst/>
                            <a:gdLst/>
                            <a:ahLst/>
                            <a:cxnLst/>
                            <a:rect l="l" t="t" r="r" b="b"/>
                            <a:pathLst>
                              <a:path w="711835" h="864235">
                                <a:moveTo>
                                  <a:pt x="593204" y="228168"/>
                                </a:moveTo>
                                <a:lnTo>
                                  <a:pt x="588378" y="182194"/>
                                </a:lnTo>
                                <a:lnTo>
                                  <a:pt x="574548" y="139357"/>
                                </a:lnTo>
                                <a:lnTo>
                                  <a:pt x="552678" y="100596"/>
                                </a:lnTo>
                                <a:lnTo>
                                  <a:pt x="523697" y="66840"/>
                                </a:lnTo>
                                <a:lnTo>
                                  <a:pt x="488581" y="38976"/>
                                </a:lnTo>
                                <a:lnTo>
                                  <a:pt x="448271" y="17932"/>
                                </a:lnTo>
                                <a:lnTo>
                                  <a:pt x="403733" y="4635"/>
                                </a:lnTo>
                                <a:lnTo>
                                  <a:pt x="355917" y="0"/>
                                </a:lnTo>
                                <a:lnTo>
                                  <a:pt x="308089" y="4635"/>
                                </a:lnTo>
                                <a:lnTo>
                                  <a:pt x="263550" y="17932"/>
                                </a:lnTo>
                                <a:lnTo>
                                  <a:pt x="223240" y="38976"/>
                                </a:lnTo>
                                <a:lnTo>
                                  <a:pt x="188125" y="66840"/>
                                </a:lnTo>
                                <a:lnTo>
                                  <a:pt x="159156" y="100596"/>
                                </a:lnTo>
                                <a:lnTo>
                                  <a:pt x="137274" y="139357"/>
                                </a:lnTo>
                                <a:lnTo>
                                  <a:pt x="123444" y="182194"/>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37"/>
                                </a:lnTo>
                                <a:lnTo>
                                  <a:pt x="683755" y="692823"/>
                                </a:lnTo>
                                <a:lnTo>
                                  <a:pt x="663117" y="653313"/>
                                </a:lnTo>
                                <a:lnTo>
                                  <a:pt x="637552" y="616927"/>
                                </a:lnTo>
                                <a:lnTo>
                                  <a:pt x="607466" y="584073"/>
                                </a:lnTo>
                                <a:lnTo>
                                  <a:pt x="573303" y="555142"/>
                                </a:lnTo>
                                <a:lnTo>
                                  <a:pt x="535470" y="530555"/>
                                </a:lnTo>
                                <a:lnTo>
                                  <a:pt x="494385" y="510717"/>
                                </a:lnTo>
                                <a:lnTo>
                                  <a:pt x="450481" y="496023"/>
                                </a:lnTo>
                                <a:lnTo>
                                  <a:pt x="404190" y="486892"/>
                                </a:lnTo>
                                <a:lnTo>
                                  <a:pt x="355917" y="483717"/>
                                </a:lnTo>
                                <a:lnTo>
                                  <a:pt x="307644" y="486892"/>
                                </a:lnTo>
                                <a:lnTo>
                                  <a:pt x="261340" y="496023"/>
                                </a:lnTo>
                                <a:lnTo>
                                  <a:pt x="217436" y="510717"/>
                                </a:lnTo>
                                <a:lnTo>
                                  <a:pt x="176364" y="530567"/>
                                </a:lnTo>
                                <a:lnTo>
                                  <a:pt x="138518" y="555155"/>
                                </a:lnTo>
                                <a:lnTo>
                                  <a:pt x="104355" y="584073"/>
                                </a:lnTo>
                                <a:lnTo>
                                  <a:pt x="74269" y="616940"/>
                                </a:lnTo>
                                <a:lnTo>
                                  <a:pt x="48704" y="653313"/>
                                </a:lnTo>
                                <a:lnTo>
                                  <a:pt x="28067" y="692823"/>
                                </a:lnTo>
                                <a:lnTo>
                                  <a:pt x="12788" y="735037"/>
                                </a:lnTo>
                                <a:lnTo>
                                  <a:pt x="3289" y="779551"/>
                                </a:lnTo>
                                <a:lnTo>
                                  <a:pt x="0" y="825969"/>
                                </a:lnTo>
                                <a:lnTo>
                                  <a:pt x="3098" y="840778"/>
                                </a:lnTo>
                                <a:lnTo>
                                  <a:pt x="11569" y="852868"/>
                                </a:lnTo>
                                <a:lnTo>
                                  <a:pt x="24142" y="861021"/>
                                </a:lnTo>
                                <a:lnTo>
                                  <a:pt x="39535" y="864006"/>
                                </a:lnTo>
                                <a:lnTo>
                                  <a:pt x="672287" y="864006"/>
                                </a:lnTo>
                                <a:lnTo>
                                  <a:pt x="687679" y="861021"/>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63" name="Graphic 63"/>
                        <wps:cNvSpPr/>
                        <wps:spPr>
                          <a:xfrm>
                            <a:off x="50800" y="50800"/>
                            <a:ext cx="2091055" cy="1990089"/>
                          </a:xfrm>
                          <a:custGeom>
                            <a:avLst/>
                            <a:gdLst/>
                            <a:ahLst/>
                            <a:cxnLst/>
                            <a:rect l="l" t="t" r="r" b="b"/>
                            <a:pathLst>
                              <a:path w="2091055" h="1990089">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777796"/>
                                </a:lnTo>
                                <a:lnTo>
                                  <a:pt x="2085963" y="1823758"/>
                                </a:lnTo>
                                <a:lnTo>
                                  <a:pt x="2071525" y="1866778"/>
                                </a:lnTo>
                                <a:lnTo>
                                  <a:pt x="2048439" y="1905515"/>
                                </a:lnTo>
                                <a:lnTo>
                                  <a:pt x="2017505" y="1938629"/>
                                </a:lnTo>
                                <a:lnTo>
                                  <a:pt x="1979523" y="1964778"/>
                                </a:lnTo>
                                <a:lnTo>
                                  <a:pt x="1931347" y="1983506"/>
                                </a:lnTo>
                                <a:lnTo>
                                  <a:pt x="1879981" y="1989899"/>
                                </a:lnTo>
                                <a:lnTo>
                                  <a:pt x="1849052" y="1987617"/>
                                </a:lnTo>
                                <a:lnTo>
                                  <a:pt x="1818987" y="1980855"/>
                                </a:lnTo>
                                <a:lnTo>
                                  <a:pt x="1790196" y="1969738"/>
                                </a:lnTo>
                                <a:lnTo>
                                  <a:pt x="1763090" y="1954390"/>
                                </a:lnTo>
                                <a:lnTo>
                                  <a:pt x="1280452" y="1631111"/>
                                </a:lnTo>
                                <a:lnTo>
                                  <a:pt x="1267625" y="1622526"/>
                                </a:lnTo>
                                <a:lnTo>
                                  <a:pt x="1252181" y="1622526"/>
                                </a:lnTo>
                                <a:lnTo>
                                  <a:pt x="558241" y="1622526"/>
                                </a:lnTo>
                                <a:lnTo>
                                  <a:pt x="510144" y="1620463"/>
                                </a:lnTo>
                                <a:lnTo>
                                  <a:pt x="463170" y="1614388"/>
                                </a:lnTo>
                                <a:lnTo>
                                  <a:pt x="417487" y="1604471"/>
                                </a:lnTo>
                                <a:lnTo>
                                  <a:pt x="373265" y="1590880"/>
                                </a:lnTo>
                                <a:lnTo>
                                  <a:pt x="330672" y="1573787"/>
                                </a:lnTo>
                                <a:lnTo>
                                  <a:pt x="289877" y="1553359"/>
                                </a:lnTo>
                                <a:lnTo>
                                  <a:pt x="251048" y="1529768"/>
                                </a:lnTo>
                                <a:lnTo>
                                  <a:pt x="214356" y="1503183"/>
                                </a:lnTo>
                                <a:lnTo>
                                  <a:pt x="179968" y="1473772"/>
                                </a:lnTo>
                                <a:lnTo>
                                  <a:pt x="148054" y="1441707"/>
                                </a:lnTo>
                                <a:lnTo>
                                  <a:pt x="118782" y="1407157"/>
                                </a:lnTo>
                                <a:lnTo>
                                  <a:pt x="92322" y="1370291"/>
                                </a:lnTo>
                                <a:lnTo>
                                  <a:pt x="68841" y="1331279"/>
                                </a:lnTo>
                                <a:lnTo>
                                  <a:pt x="48510" y="1290291"/>
                                </a:lnTo>
                                <a:lnTo>
                                  <a:pt x="31497" y="1247496"/>
                                </a:lnTo>
                                <a:lnTo>
                                  <a:pt x="17970" y="1203064"/>
                                </a:lnTo>
                                <a:lnTo>
                                  <a:pt x="8099" y="1157165"/>
                                </a:lnTo>
                                <a:lnTo>
                                  <a:pt x="2053" y="1109968"/>
                                </a:lnTo>
                                <a:lnTo>
                                  <a:pt x="0" y="10616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599">
                            <a:solidFill>
                              <a:srgbClr val="0E3AF0"/>
                            </a:solidFill>
                            <a:prstDash val="solid"/>
                          </a:ln>
                        </wps:spPr>
                        <wps:bodyPr wrap="square" lIns="0" tIns="0" rIns="0" bIns="0" rtlCol="0">
                          <a:prstTxWarp prst="textNoShape">
                            <a:avLst/>
                          </a:prstTxWarp>
                          <a:noAutofit/>
                        </wps:bodyPr>
                      </wps:wsp>
                      <wps:wsp>
                        <wps:cNvPr id="64" name="Graphic 64"/>
                        <wps:cNvSpPr/>
                        <wps:spPr>
                          <a:xfrm>
                            <a:off x="2186159" y="2091503"/>
                            <a:ext cx="711835" cy="864235"/>
                          </a:xfrm>
                          <a:custGeom>
                            <a:avLst/>
                            <a:gdLst/>
                            <a:ahLst/>
                            <a:cxnLst/>
                            <a:rect l="l" t="t" r="r" b="b"/>
                            <a:pathLst>
                              <a:path w="711835" h="864235">
                                <a:moveTo>
                                  <a:pt x="593204" y="228168"/>
                                </a:moveTo>
                                <a:lnTo>
                                  <a:pt x="588378" y="182194"/>
                                </a:lnTo>
                                <a:lnTo>
                                  <a:pt x="574548" y="139357"/>
                                </a:lnTo>
                                <a:lnTo>
                                  <a:pt x="552678" y="100596"/>
                                </a:lnTo>
                                <a:lnTo>
                                  <a:pt x="523697" y="66840"/>
                                </a:lnTo>
                                <a:lnTo>
                                  <a:pt x="488581" y="38976"/>
                                </a:lnTo>
                                <a:lnTo>
                                  <a:pt x="448271" y="17932"/>
                                </a:lnTo>
                                <a:lnTo>
                                  <a:pt x="403733" y="4635"/>
                                </a:lnTo>
                                <a:lnTo>
                                  <a:pt x="355917" y="0"/>
                                </a:lnTo>
                                <a:lnTo>
                                  <a:pt x="308089" y="4635"/>
                                </a:lnTo>
                                <a:lnTo>
                                  <a:pt x="263550" y="17932"/>
                                </a:lnTo>
                                <a:lnTo>
                                  <a:pt x="223240" y="38976"/>
                                </a:lnTo>
                                <a:lnTo>
                                  <a:pt x="188125" y="66840"/>
                                </a:lnTo>
                                <a:lnTo>
                                  <a:pt x="159156" y="100596"/>
                                </a:lnTo>
                                <a:lnTo>
                                  <a:pt x="137274" y="139357"/>
                                </a:lnTo>
                                <a:lnTo>
                                  <a:pt x="123444" y="182194"/>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37"/>
                                </a:lnTo>
                                <a:lnTo>
                                  <a:pt x="683755" y="692823"/>
                                </a:lnTo>
                                <a:lnTo>
                                  <a:pt x="663117" y="653313"/>
                                </a:lnTo>
                                <a:lnTo>
                                  <a:pt x="637552" y="616927"/>
                                </a:lnTo>
                                <a:lnTo>
                                  <a:pt x="607466" y="584073"/>
                                </a:lnTo>
                                <a:lnTo>
                                  <a:pt x="573303" y="555142"/>
                                </a:lnTo>
                                <a:lnTo>
                                  <a:pt x="535470" y="530555"/>
                                </a:lnTo>
                                <a:lnTo>
                                  <a:pt x="494385" y="510717"/>
                                </a:lnTo>
                                <a:lnTo>
                                  <a:pt x="450481" y="496023"/>
                                </a:lnTo>
                                <a:lnTo>
                                  <a:pt x="404190" y="486892"/>
                                </a:lnTo>
                                <a:lnTo>
                                  <a:pt x="355917" y="483717"/>
                                </a:lnTo>
                                <a:lnTo>
                                  <a:pt x="307644" y="486892"/>
                                </a:lnTo>
                                <a:lnTo>
                                  <a:pt x="261340" y="496023"/>
                                </a:lnTo>
                                <a:lnTo>
                                  <a:pt x="217436" y="510717"/>
                                </a:lnTo>
                                <a:lnTo>
                                  <a:pt x="176364" y="530567"/>
                                </a:lnTo>
                                <a:lnTo>
                                  <a:pt x="138518" y="555155"/>
                                </a:lnTo>
                                <a:lnTo>
                                  <a:pt x="104355" y="584073"/>
                                </a:lnTo>
                                <a:lnTo>
                                  <a:pt x="74269" y="616940"/>
                                </a:lnTo>
                                <a:lnTo>
                                  <a:pt x="48704" y="653313"/>
                                </a:lnTo>
                                <a:lnTo>
                                  <a:pt x="28067" y="692823"/>
                                </a:lnTo>
                                <a:lnTo>
                                  <a:pt x="12788" y="735037"/>
                                </a:lnTo>
                                <a:lnTo>
                                  <a:pt x="3289" y="779551"/>
                                </a:lnTo>
                                <a:lnTo>
                                  <a:pt x="0" y="825969"/>
                                </a:lnTo>
                                <a:lnTo>
                                  <a:pt x="3098" y="840778"/>
                                </a:lnTo>
                                <a:lnTo>
                                  <a:pt x="11569" y="852868"/>
                                </a:lnTo>
                                <a:lnTo>
                                  <a:pt x="24142" y="861021"/>
                                </a:lnTo>
                                <a:lnTo>
                                  <a:pt x="39535" y="864006"/>
                                </a:lnTo>
                                <a:lnTo>
                                  <a:pt x="672287" y="864006"/>
                                </a:lnTo>
                                <a:lnTo>
                                  <a:pt x="687679" y="861021"/>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65" name="Textbox 65"/>
                        <wps:cNvSpPr txBox="1"/>
                        <wps:spPr>
                          <a:xfrm>
                            <a:off x="0" y="0"/>
                            <a:ext cx="2898140" cy="2955925"/>
                          </a:xfrm>
                          <a:prstGeom prst="rect">
                            <a:avLst/>
                          </a:prstGeom>
                        </wps:spPr>
                        <wps:txbx>
                          <w:txbxContent>
                            <w:p w14:paraId="4124EE7A" w14:textId="77777777" w:rsidR="00B92D7E" w:rsidRDefault="00B92D7E">
                              <w:pPr>
                                <w:spacing w:before="196"/>
                                <w:rPr>
                                  <w:sz w:val="20"/>
                                </w:rPr>
                              </w:pPr>
                            </w:p>
                            <w:p w14:paraId="4124EE7B" w14:textId="77777777" w:rsidR="00B92D7E" w:rsidRPr="00DC59C0" w:rsidRDefault="003C7B7A">
                              <w:pPr>
                                <w:spacing w:before="1" w:line="247" w:lineRule="auto"/>
                                <w:ind w:left="468" w:right="1476"/>
                                <w:jc w:val="center"/>
                                <w:rPr>
                                  <w:rFonts w:ascii="EC Square Sans Pro" w:hAnsi="EC Square Sans Pro"/>
                                  <w:sz w:val="20"/>
                                  <w:lang w:val="nl-NL"/>
                                </w:rPr>
                              </w:pPr>
                              <w:r w:rsidRPr="00DC59C0">
                                <w:rPr>
                                  <w:rFonts w:ascii="EC Square Sans Pro" w:hAnsi="EC Square Sans Pro"/>
                                  <w:sz w:val="20"/>
                                  <w:lang w:val="nl-NL"/>
                                </w:rPr>
                                <w:t xml:space="preserve">Implementeer een </w:t>
                              </w:r>
                              <w:r w:rsidRPr="00DC59C0">
                                <w:rPr>
                                  <w:rFonts w:ascii="EC Square Sans Pro" w:hAnsi="EC Square Sans Pro"/>
                                  <w:spacing w:val="-4"/>
                                  <w:sz w:val="20"/>
                                  <w:lang w:val="nl-NL"/>
                                </w:rPr>
                                <w:t xml:space="preserve">energiegegevensbeheersysteem om </w:t>
                              </w:r>
                              <w:r w:rsidRPr="00DC59C0">
                                <w:rPr>
                                  <w:rFonts w:ascii="EC Square Sans Pro" w:hAnsi="EC Square Sans Pro"/>
                                  <w:sz w:val="20"/>
                                  <w:lang w:val="nl-NL"/>
                                </w:rPr>
                                <w:t xml:space="preserve">gegevens </w:t>
                              </w:r>
                              <w:r w:rsidRPr="00DC59C0">
                                <w:rPr>
                                  <w:rFonts w:ascii="EC Square Sans Pro" w:hAnsi="EC Square Sans Pro"/>
                                  <w:spacing w:val="-4"/>
                                  <w:sz w:val="20"/>
                                  <w:lang w:val="nl-NL"/>
                                </w:rPr>
                                <w:t xml:space="preserve">te verzamelen </w:t>
                              </w:r>
                              <w:r w:rsidRPr="00DC59C0">
                                <w:rPr>
                                  <w:rFonts w:ascii="EC Square Sans Pro" w:hAnsi="EC Square Sans Pro"/>
                                  <w:sz w:val="20"/>
                                  <w:lang w:val="nl-NL"/>
                                </w:rPr>
                                <w:t xml:space="preserve">en te analyseren voor betere </w:t>
                              </w:r>
                              <w:r w:rsidRPr="00DC59C0">
                                <w:rPr>
                                  <w:rFonts w:ascii="EC Square Sans Pro" w:hAnsi="EC Square Sans Pro"/>
                                  <w:spacing w:val="-6"/>
                                  <w:sz w:val="20"/>
                                  <w:lang w:val="nl-NL"/>
                                </w:rPr>
                                <w:t xml:space="preserve">besluitvorming. Deze gegevens kunnen </w:t>
                              </w:r>
                              <w:r w:rsidRPr="00DC59C0">
                                <w:rPr>
                                  <w:rFonts w:ascii="EC Square Sans Pro" w:hAnsi="EC Square Sans Pro"/>
                                  <w:sz w:val="20"/>
                                  <w:lang w:val="nl-NL"/>
                                </w:rPr>
                                <w:t xml:space="preserve">uw gemeenschap in staat stellen om </w:t>
                              </w:r>
                              <w:proofErr w:type="spellStart"/>
                              <w:r w:rsidRPr="00DC59C0">
                                <w:rPr>
                                  <w:rFonts w:ascii="EC Square Sans Pro" w:hAnsi="EC Square Sans Pro"/>
                                  <w:w w:val="90"/>
                                  <w:sz w:val="20"/>
                                  <w:lang w:val="nl-NL"/>
                                </w:rPr>
                                <w:t>datagestuurde</w:t>
                              </w:r>
                              <w:proofErr w:type="spellEnd"/>
                              <w:r w:rsidRPr="00DC59C0">
                                <w:rPr>
                                  <w:rFonts w:ascii="EC Square Sans Pro" w:hAnsi="EC Square Sans Pro"/>
                                  <w:w w:val="90"/>
                                  <w:sz w:val="20"/>
                                  <w:lang w:val="nl-NL"/>
                                </w:rPr>
                                <w:t xml:space="preserve"> beslissingen te nemen en </w:t>
                              </w:r>
                              <w:r w:rsidRPr="00DC59C0">
                                <w:rPr>
                                  <w:rFonts w:ascii="EC Square Sans Pro" w:hAnsi="EC Square Sans Pro"/>
                                  <w:spacing w:val="-2"/>
                                  <w:sz w:val="20"/>
                                  <w:lang w:val="nl-NL"/>
                                </w:rPr>
                                <w:t>strategieën voor energiebeheer te optimaliseren.</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B7" id="Group 61" o:spid="_x0000_s1031" style="position:absolute;margin-left:304.8pt;margin-top:23.65pt;width:253.15pt;height:251.4pt;z-index:-15717888;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yicHJQkAAPMxAAAOAAAAZHJzL2Uyb0RvYy54bWzsW1tv48YVfi/Q/0Dwveu5X4TVBmk2uygQ&#10;pAGyRZ9pWbKESqJK0rb23/ebm8i14BkmbZ4qP5gj8fDw3G8zev/d+bCvntddv2uPy5q+I3W1Pq7a&#10;h93xcVn/48unv5i66ofm+NDs2+N6WX9d9/V3H/78p/cvp8Watdt2/7DuKiA59ouX07LeDsNpcXfX&#10;r7brQ9O/a0/rI25u2u7QDPjYPd49dM0LsB/2d4wQdffSdg+nrl2t+x7ffgw36w8e/2azXg1/32z6&#10;9VDtlzVoG/z/zv+/d//vPrxvFo9dc9ruVpGM5ndQcWh2R7z0gupjMzTVU7e7QnXYrbq2bzfDu1V7&#10;uGs3m91q7XkAN5S84uZz1z6dPC+Pi5fH00VMEO0rOf1utKufnz93p19Pv3SBeix/alf/6iGXu5fT&#10;42J6331+HIHPm+7gHgIT1dlL9OtFouvzUK3wJWdUEiLraoV7nFqmTZT5agvFXD232v4Yn2TGGiqg&#10;Mvcks1JaJp227ppFeLEn70LOywn2048i6v87Ef26bU5rL/neieCXrto9LGvF6urYHGDGn6PF4BvQ&#10;5F4OKCfF+KmPAn0lI0aNotLWleOJWMiGBwtM8tKUGh7FZZRgWE95bharp374vG694Jvnn/oBt2F1&#10;D2nVbNNqdT6mZQc3cA6w9w4w1BUcoKsrOMB9eP2pGdxzDpVbVi/LOlGyXdaREHf30D6vv7QebnDK&#10;k5YzIgI/zFBlIrkj3P74DbwxXCMkgH9qGLUiwieodD0F7FpIEaG55VLnoSVTCTdszqo8NOPKak+J&#10;UgaGFuScCEjXQIgwRhrqgbmxOo9ZCMN0AKYa8sljJlxz7jELddF2enu6Bio4nIAGkvPkcmKICVZW&#10;RMrwVgk3cxopUssYZ84nAVyWAzWGwmcdcFnC8AoqVSCjrDzKNdPB7GjZMCjjQkTostHBAxUPPLKp&#10;SSddpGvQyQQ3KKIyb9ATujlV1uZtYyIT6EjLAvQobuhGMpq1u4kmBdXcpDiTuEvXwOXESAQ3guYd&#10;YGp+kmrqYxzidsKZrldWLaTiwmbpFhN/KeOeuOIMuidePkMmcgwgM+Qtx+A0Q5dyDHwz7ESOQXWG&#10;Db4VspNWVvu2X4dg6HLBb88JKXPA7w1DGE4KfSsnaGJkDIFaI9HnDRdeQxI0R/7M5wSFdCNjDLLM&#10;sLwpKsVpDLAKJBUMVznUqAhcfIMzswIlRAsVApxEutF5SiSSAmoDh1tCIiLv+pJLoUPIkpzggbwL&#10;WfhCkImkRIPhbOqTRMTUJ6wiBQkKIqgNlAijTCHATRKagKIKlHCiVQzjM3AzRXlMVTPoZlQLHrVT&#10;lgnViquQUJy8VV6CFNKmoYpxuixohxIBsQTNl+1ECwb/SiZYrGJ0rNVmWDczBHx5zGXHoajrA4e6&#10;7JMcpb1HPMPbgyl9E0ZSnErXmEWIDQQ4maEKzJk0RaURKDCSwUqzwEw473NyQOlOClmVW7hiBBbo&#10;TrOYlUZ9EUSMCrsIbbTSkeoyIZoQFmPTDB4RgTUc2zNZFt9b8T0p5CqBIPVfGgyspy1M3+53D592&#10;+71LM333eP/DvqueG9es/8i//5TK3AkY2r5+Edort7pvH76iO3tBP7as+38/Nd26rvZ/O6L/g+0M&#10;adGlxX1adMP+h9YPBXyG6/rhy/mfTXeqTlgu6wEd2c9tagObReq1HC8XWPfksf3+aWg3O9eIedoC&#10;RfEDWtLQHv7xvSn096o39Slmdm8q0TTEHOJX4KdZpL7UNatILKEbp0jBrr8IPpZa3Klak7T+kM70&#10;Qgta00SKo3WsL0JIkNLAeb1VJzsaQZKxBlAqOVq24OYJNkGka4JEa0VCqGEktP9vlrZUMcSiGD1Q&#10;+2fDAVWaCxWiBzVO2NkYhmypYvRAiShK0MjcKYsbzZPuEm/pGnk0GEWhyQ3Bn6JqyVJiOOwhZEMU&#10;QYUmnSKMudbc4abUcpGvgyjMzprYuwmjZQlcuLlRwA41Ie1mSbcaiT8YPQZVGAgUwC1aw2BRiK7j&#10;cCaJL12DGBlhjNIIbikTef1jjsJETDWcz8AuLfolzyoKUYKWNccqI5pZEwcNmLsULJcRw1CVe+ww&#10;Sq7yRTnADWKCB5do+mVe7vBggkwZwBWezZe3U3Cq8VcY7YAamFhAjykTpFMiR1MZJxVo/lWpfoCm&#10;jIAPeRu28FSa9z5MdqGg6NmWG8VKdoY2KOZjapUo0QM3Qq0bKgkKJctC4QEftBiuRvrhL7ZAjxHg&#10;MoQx4NeqUKhT+B3AEn5oIy8fzJ0I+IzwmMrxvL5c+Q0LivASqsjbPkUtKxL9rsWDU+Z8hWKOqJI9&#10;KAZXL0RAQIDnQM8M+EliQoYookeTRtP4SsH2YNk56nE/xTSqKFq9vDAx6UBcjbQTITC5zGHHtJKl&#10;JCUtXDcvenSxKHMDdvS0Gm/KYXfBW0diJDpwjMqz4BBNmg9LhrlsnlUGaaQZIwImJu1Z7DBLC4ze&#10;ywVoBx85YqhA0k6ZClIleVYxZkylAbY5EIDy4BaT1yhHrgmzeS0pgyFdoBxjDIa+IUe5QH8avYnZ&#10;Im5ORZybu5SG3jqLG0KMCZYy5Ch0zTlKDEEoCqWB1BR2lgNmJKYQihrBaSoHHPkjmNQUSo6Yxeak&#10;pZTCyhnvwtiMZDqKDLOUUqIetTGjCBgVPaPAGG0I1lYqXkbznFEYTUx/TtU18asZJd3UaYv14jQi&#10;lItRNoabcqE7CWXKlmroSZhEMC6U55MQXK78p+G92FRMUocptSuTrFTsgyYJ73W6+C3Dgv3RbUwi&#10;G0pECdfxTcYCM6cHoXv/2PTbMGXwGC6BIzbtt+nC9c43Etur6YKP5LOnC7ed73GT5rbz7Y4OTHfy&#10;bjvfoeq57XynKdvlNMCM3dLJQYMZO7G3nW+XOr8dVd12vp1MrmqRsG8x/zTUWzsjb42dbzvf16Z4&#10;2/m+lslt5/taJred70XIlRiF3na+nX0Ecdx2vv/vdr6xsxJ60y/Yrr5vz1UYHE5602o4/7VFz+Gn&#10;pu77N85nh9mfn1FM9r4xlM6eRA9DBXcqOx4ecOet/YAi7YPHUwPh4ParEwzD+f7sT5f7abQj7n90&#10;pmHGyQR/hh6/LPDH6uOvINxPF6af/VBk/K3Gh/8AAAD//wMAUEsDBBQABgAIAAAAIQABnxzA4gAA&#10;AAsBAAAPAAAAZHJzL2Rvd25yZXYueG1sTI/BTsMwEETvSPyDtUjcqG1KAg1xqqoCTlUlWiTEzY23&#10;SdR4HcVukv497gmOq3maeZsvJ9uyAXvfOFIgZwIYUulMQ5WCr/37wwswHzQZ3TpCBRf0sCxub3Kd&#10;GTfSJw67ULFYQj7TCuoQuoxzX9ZotZ+5DilmR9dbHeLZV9z0eozltuWPQqTc6obiQq07XNdYnnZn&#10;q+Bj1ONqLt+Gzem4vvzsk+33RqJS93fT6hVYwCn8wXDVj+pQRKeDO5PxrFWQikUaUQVPz3NgV0DK&#10;ZAHsoCBJhARe5Pz/D8UvAAAA//8DAFBLAQItABQABgAIAAAAIQC2gziS/gAAAOEBAAATAAAAAAAA&#10;AAAAAAAAAAAAAABbQ29udGVudF9UeXBlc10ueG1sUEsBAi0AFAAGAAgAAAAhADj9If/WAAAAlAEA&#10;AAsAAAAAAAAAAAAAAAAALwEAAF9yZWxzLy5yZWxzUEsBAi0AFAAGAAgAAAAhAKrKJwclCQAA8zEA&#10;AA4AAAAAAAAAAAAAAAAALgIAAGRycy9lMm9Eb2MueG1sUEsBAi0AFAAGAAgAAAAhAAGfHMDiAAAA&#10;CwEAAA8AAAAAAAAAAAAAAAAAfwsAAGRycy9kb3ducmV2LnhtbFBLBQYAAAAABAAEAPMAAACODAAA&#10;AAA=&#10;">
                <v:shape id="Graphic 62" o:spid="_x0000_s1032"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4k28vgAAANsAAAAPAAAAZHJzL2Rvd25yZXYueG1sRI9LC8Iw&#10;EITvgv8hrOBNU0VFqlHEB/Tiwed5ada22GxKE7X+eyMIHoeZ+YaZLxtTiifVrrCsYNCPQBCnVhec&#10;KTifdr0pCOeRNZaWScGbHCwX7dYcY21ffKDn0WciQNjFqCD3voqldGlOBl3fVsTBu9naoA+yzqSu&#10;8RXgppTDKJpIgwWHhRwrWueU3o8Po+CKV0q29jwa3/enKEk3jvHilOp2mtUMhKfG/8O/dqIVTIbw&#10;/RJ+gFx8AAAA//8DAFBLAQItABQABgAIAAAAIQDb4fbL7gAAAIUBAAATAAAAAAAAAAAAAAAAAAAA&#10;AABbQ29udGVudF9UeXBlc10ueG1sUEsBAi0AFAAGAAgAAAAhAFr0LFu/AAAAFQEAAAsAAAAAAAAA&#10;AAAAAAAAHwEAAF9yZWxzLy5yZWxzUEsBAi0AFAAGAAgAAAAhAAXiTby+AAAA2wAAAA8AAAAAAAAA&#10;AAAAAAAABwIAAGRycy9kb3ducmV2LnhtbFBLBQYAAAAAAwADALcAAADyAgAAAAA=&#10;" path="m593204,228168r-4826,-45974l574548,139357,552678,100596,523697,66840,488581,38976,448271,17932,403733,4635,355917,,308089,4635,263550,17932,223240,38976,188125,66840r-28969,33756l137274,139357r-13830,42837l118630,228168r4814,45986l137274,316992r21882,38760l188125,389521r35115,27864l263550,438416r44539,13297l355917,456349r47816,-4636l448271,438416r40310,-21031l523697,389521r28981,-33769l574548,316992r13830,-42838l593204,228168xem711835,825969r-3302,-46418l699033,735037,683755,692823,663117,653313,637552,616927,607466,584073,573303,555142,535470,530555,494385,510717,450481,496023r-46291,-9131l355917,483717r-48273,3175l261340,496023r-43904,14694l176364,530567r-37846,24588l104355,584073,74269,616940,48704,653313,28067,692823,12788,735037,3289,779551,,825969r3098,14809l11569,852868r12573,8153l39535,864006r632752,l687679,861021r12573,-8153l708723,840778r3112,-14809xe" fillcolor="#0e3af0" stroked="f">
                  <v:path arrowok="t"/>
                </v:shape>
                <v:shape id="Graphic 63" o:spid="_x0000_s1033" style="position:absolute;left:508;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TtsexQAAANsAAAAPAAAAZHJzL2Rvd25yZXYueG1sRI9Ba8JA&#10;FITvQv/D8gpepG6sIJK6iqiFHlrQKLTHR/aZBLNv4+4a0/56tyB4HGbmG2a26EwtWnK+sqxgNExA&#10;EOdWV1woOOzfX6YgfEDWWFsmBb/kYTF/6s0w1fbKO2qzUIgIYZ+igjKEJpXS5yUZ9EPbEEfvaJ3B&#10;EKUrpHZ4jXBTy9ckmUiDFceFEhtalZSfsotRYH/C55ez+jjeDs7f690m+0valVL95275BiJQFx7h&#10;e/tDK5iM4f9L/AFyfgMAAP//AwBQSwECLQAUAAYACAAAACEA2+H2y+4AAACFAQAAEwAAAAAAAAAA&#10;AAAAAAAAAAAAW0NvbnRlbnRfVHlwZXNdLnhtbFBLAQItABQABgAIAAAAIQBa9CxbvwAAABUBAAAL&#10;AAAAAAAAAAAAAAAAAB8BAABfcmVscy8ucmVsc1BLAQItABQABgAIAAAAIQAHTtsexQAAANsAAAAP&#10;AAAAAAAAAAAAAAAAAAcCAABkcnMvZG93bnJldi54bWxQSwUGAAAAAAMAAwC3AAAA+QIAAAAA&#10;" path="m558241,r974471,l1580808,2062r46974,6075l1673465,18055r44222,13590l1760281,48739r40795,20427l1839904,92757r36692,26586l1910984,148753r31914,32065l1972170,215369r26461,36866l2022111,291247r20331,40988l2059456,375030r13527,44432l2082853,465361r6047,47197l2090953,560882r,1216914l2085963,1823758r-14438,43020l2048439,1905515r-30934,33114l1979523,1964778r-48176,18728l1879981,1989899r-30929,-2282l1818987,1980855r-28791,-11117l1763090,1954390,1280452,1631111r-12827,-8585l1252181,1622526r-693940,l510144,1620463r-46974,-6075l417487,1604471r-44222,-13591l330672,1573787r-40795,-20428l251048,1529768r-36692,-26585l179968,1473772r-31914,-32065l118782,1407157,92322,1370291,68841,1331279,48510,1290291,31497,1247496,17970,1203064,8099,1157165,2053,1109968,,1061643,,560882,2053,512558,8099,465361r9871,-45899l31497,375030,48510,332235,68841,291247,92322,252235r26460,-36866l148054,180818r31914,-32065l214356,119343,251048,92757,289877,69166,330672,48739,373265,31645,417487,18055,463170,8137,510144,2062,558241,xe" filled="f" strokecolor="#0e3af0" strokeweight="2.82219mm">
                  <v:path arrowok="t"/>
                </v:shape>
                <v:shape id="Graphic 64" o:spid="_x0000_s1034"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R3BTvgAAANsAAAAPAAAAZHJzL2Rvd25yZXYueG1sRI9LC8Iw&#10;EITvgv8hrOBNU0VFqlHEB/Tiwed5ada22GxKE7X+eyMIHoeZ+YaZLxtTiifVrrCsYNCPQBCnVhec&#10;KTifdr0pCOeRNZaWScGbHCwX7dYcY21ffKDn0WciQNjFqCD3voqldGlOBl3fVsTBu9naoA+yzqSu&#10;8RXgppTDKJpIgwWHhRwrWueU3o8Po+CKV0q29jwa3/enKEk3jvHilOp2mtUMhKfG/8O/dqIVTEbw&#10;/RJ+gFx8AAAA//8DAFBLAQItABQABgAIAAAAIQDb4fbL7gAAAIUBAAATAAAAAAAAAAAAAAAAAAAA&#10;AABbQ29udGVudF9UeXBlc10ueG1sUEsBAi0AFAAGAAgAAAAhAFr0LFu/AAAAFQEAAAsAAAAAAAAA&#10;AAAAAAAAHwEAAF9yZWxzLy5yZWxzUEsBAi0AFAAGAAgAAAAhAOVHcFO+AAAA2wAAAA8AAAAAAAAA&#10;AAAAAAAABwIAAGRycy9kb3ducmV2LnhtbFBLBQYAAAAAAwADALcAAADyAgAAAAA=&#10;" path="m593204,228168r-4826,-45974l574548,139357,552678,100596,523697,66840,488581,38976,448271,17932,403733,4635,355917,,308089,4635,263550,17932,223240,38976,188125,66840r-28969,33756l137274,139357r-13830,42837l118630,228168r4814,45986l137274,316992r21882,38760l188125,389521r35115,27864l263550,438416r44539,13297l355917,456349r47816,-4636l448271,438416r40310,-21031l523697,389521r28981,-33769l574548,316992r13830,-42838l593204,228168xem711835,825969r-3302,-46418l699033,735037,683755,692823,663117,653313,637552,616927,607466,584073,573303,555142,535470,530555,494385,510717,450481,496023r-46291,-9131l355917,483717r-48273,3175l261340,496023r-43904,14694l176364,530567r-37846,24588l104355,584073,74269,616940,48704,653313,28067,692823,12788,735037,3289,779551,,825969r3098,14809l11569,852868r12573,8153l39535,864006r632752,l687679,861021r12573,-8153l708723,840778r3112,-14809xe" fillcolor="#0e3af0" stroked="f">
                  <v:path arrowok="t"/>
                </v:shape>
                <v:shape id="Textbox 65" o:spid="_x0000_s1035"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SHJSxAAAANsAAAAPAAAAZHJzL2Rvd25yZXYueG1sRI9Ba8JA&#10;FITvBf/D8oTe6sZCQxvdiEgLQqEY48HjM/uSLGbfptlV03/fFQo9DjPzDbNcjbYTVxq8caxgPktA&#10;EFdOG24UHMqPp1cQPiBr7ByTgh/ysMonD0vMtLtxQdd9aESEsM9QQRtCn0npq5Ys+pnriaNXu8Fi&#10;iHJopB7wFuG2k89JkkqLhuNCiz1tWqrO+4tVsD5y8W6+v067oi5MWb4l/JmelXqcjusFiEBj+A//&#10;tbdaQfoC9y/xB8j8FwAA//8DAFBLAQItABQABgAIAAAAIQDb4fbL7gAAAIUBAAATAAAAAAAAAAAA&#10;AAAAAAAAAABbQ29udGVudF9UeXBlc10ueG1sUEsBAi0AFAAGAAgAAAAhAFr0LFu/AAAAFQEAAAsA&#10;AAAAAAAAAAAAAAAAHwEAAF9yZWxzLy5yZWxzUEsBAi0AFAAGAAgAAAAhAF1IclLEAAAA2wAAAA8A&#10;AAAAAAAAAAAAAAAABwIAAGRycy9kb3ducmV2LnhtbFBLBQYAAAAAAwADALcAAAD4AgAAAAA=&#10;" filled="f" stroked="f">
                  <v:textbox inset="0,0,0,0">
                    <w:txbxContent>
                      <w:p w14:paraId="4124EE7A" w14:textId="77777777" w:rsidR="00B92D7E" w:rsidRDefault="00B92D7E">
                        <w:pPr>
                          <w:spacing w:before="196"/>
                          <w:rPr>
                            <w:sz w:val="20"/>
                          </w:rPr>
                        </w:pPr>
                      </w:p>
                      <w:p w14:paraId="4124EE7B" w14:textId="77777777" w:rsidR="00B92D7E" w:rsidRPr="00DC59C0" w:rsidRDefault="003C7B7A">
                        <w:pPr>
                          <w:spacing w:before="1" w:line="247" w:lineRule="auto"/>
                          <w:ind w:left="468" w:right="1476"/>
                          <w:jc w:val="center"/>
                          <w:rPr>
                            <w:rFonts w:ascii="EC Square Sans Pro" w:hAnsi="EC Square Sans Pro"/>
                            <w:sz w:val="20"/>
                            <w:lang w:val="nl-NL"/>
                          </w:rPr>
                        </w:pPr>
                        <w:r w:rsidRPr="00DC59C0">
                          <w:rPr>
                            <w:rFonts w:ascii="EC Square Sans Pro" w:hAnsi="EC Square Sans Pro"/>
                            <w:sz w:val="20"/>
                            <w:lang w:val="nl-NL"/>
                          </w:rPr>
                          <w:t xml:space="preserve">Implementeer een </w:t>
                        </w:r>
                        <w:r w:rsidRPr="00DC59C0">
                          <w:rPr>
                            <w:rFonts w:ascii="EC Square Sans Pro" w:hAnsi="EC Square Sans Pro"/>
                            <w:spacing w:val="-4"/>
                            <w:sz w:val="20"/>
                            <w:lang w:val="nl-NL"/>
                          </w:rPr>
                          <w:t xml:space="preserve">energiegegevensbeheersysteem om </w:t>
                        </w:r>
                        <w:r w:rsidRPr="00DC59C0">
                          <w:rPr>
                            <w:rFonts w:ascii="EC Square Sans Pro" w:hAnsi="EC Square Sans Pro"/>
                            <w:sz w:val="20"/>
                            <w:lang w:val="nl-NL"/>
                          </w:rPr>
                          <w:t xml:space="preserve">gegevens </w:t>
                        </w:r>
                        <w:r w:rsidRPr="00DC59C0">
                          <w:rPr>
                            <w:rFonts w:ascii="EC Square Sans Pro" w:hAnsi="EC Square Sans Pro"/>
                            <w:spacing w:val="-4"/>
                            <w:sz w:val="20"/>
                            <w:lang w:val="nl-NL"/>
                          </w:rPr>
                          <w:t xml:space="preserve">te verzamelen </w:t>
                        </w:r>
                        <w:r w:rsidRPr="00DC59C0">
                          <w:rPr>
                            <w:rFonts w:ascii="EC Square Sans Pro" w:hAnsi="EC Square Sans Pro"/>
                            <w:sz w:val="20"/>
                            <w:lang w:val="nl-NL"/>
                          </w:rPr>
                          <w:t xml:space="preserve">en te analyseren voor betere </w:t>
                        </w:r>
                        <w:r w:rsidRPr="00DC59C0">
                          <w:rPr>
                            <w:rFonts w:ascii="EC Square Sans Pro" w:hAnsi="EC Square Sans Pro"/>
                            <w:spacing w:val="-6"/>
                            <w:sz w:val="20"/>
                            <w:lang w:val="nl-NL"/>
                          </w:rPr>
                          <w:t xml:space="preserve">besluitvorming. Deze gegevens kunnen </w:t>
                        </w:r>
                        <w:r w:rsidRPr="00DC59C0">
                          <w:rPr>
                            <w:rFonts w:ascii="EC Square Sans Pro" w:hAnsi="EC Square Sans Pro"/>
                            <w:sz w:val="20"/>
                            <w:lang w:val="nl-NL"/>
                          </w:rPr>
                          <w:t xml:space="preserve">uw gemeenschap in staat stellen om </w:t>
                        </w:r>
                        <w:proofErr w:type="spellStart"/>
                        <w:r w:rsidRPr="00DC59C0">
                          <w:rPr>
                            <w:rFonts w:ascii="EC Square Sans Pro" w:hAnsi="EC Square Sans Pro"/>
                            <w:w w:val="90"/>
                            <w:sz w:val="20"/>
                            <w:lang w:val="nl-NL"/>
                          </w:rPr>
                          <w:t>datagestuurde</w:t>
                        </w:r>
                        <w:proofErr w:type="spellEnd"/>
                        <w:r w:rsidRPr="00DC59C0">
                          <w:rPr>
                            <w:rFonts w:ascii="EC Square Sans Pro" w:hAnsi="EC Square Sans Pro"/>
                            <w:w w:val="90"/>
                            <w:sz w:val="20"/>
                            <w:lang w:val="nl-NL"/>
                          </w:rPr>
                          <w:t xml:space="preserve"> beslissingen te nemen en </w:t>
                        </w:r>
                        <w:r w:rsidRPr="00DC59C0">
                          <w:rPr>
                            <w:rFonts w:ascii="EC Square Sans Pro" w:hAnsi="EC Square Sans Pro"/>
                            <w:spacing w:val="-2"/>
                            <w:sz w:val="20"/>
                            <w:lang w:val="nl-NL"/>
                          </w:rPr>
                          <w:t>strategieën voor energiebeheer te optimaliseren.</w:t>
                        </w:r>
                      </w:p>
                    </w:txbxContent>
                  </v:textbox>
                </v:shape>
                <w10:wrap type="topAndBottom" anchorx="page"/>
              </v:group>
            </w:pict>
          </mc:Fallback>
        </mc:AlternateContent>
      </w:r>
      <w:r w:rsidR="003C7B7A" w:rsidRPr="00076AEB">
        <w:rPr>
          <w:rFonts w:ascii="EC Square Sans Pro" w:hAnsi="EC Square Sans Pro"/>
          <w:noProof/>
        </w:rPr>
        <mc:AlternateContent>
          <mc:Choice Requires="wpg">
            <w:drawing>
              <wp:anchor distT="0" distB="0" distL="0" distR="0" simplePos="0" relativeHeight="487598080" behindDoc="1" locked="0" layoutInCell="1" allowOverlap="1" wp14:anchorId="4124EDB5" wp14:editId="0CB3B5AA">
                <wp:simplePos x="0" y="0"/>
                <wp:positionH relativeFrom="page">
                  <wp:posOffset>788670</wp:posOffset>
                </wp:positionH>
                <wp:positionV relativeFrom="paragraph">
                  <wp:posOffset>300355</wp:posOffset>
                </wp:positionV>
                <wp:extent cx="3074670" cy="3104515"/>
                <wp:effectExtent l="0" t="0" r="11430" b="635"/>
                <wp:wrapTopAndBottom/>
                <wp:docPr id="57" name="Group 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74670" cy="3104515"/>
                          <a:chOff x="0" y="0"/>
                          <a:chExt cx="2898140" cy="2955925"/>
                        </a:xfrm>
                      </wpg:grpSpPr>
                      <wps:wsp>
                        <wps:cNvPr id="58" name="Graphic 58"/>
                        <wps:cNvSpPr/>
                        <wps:spPr>
                          <a:xfrm>
                            <a:off x="-8" y="2091503"/>
                            <a:ext cx="711835" cy="864235"/>
                          </a:xfrm>
                          <a:custGeom>
                            <a:avLst/>
                            <a:gdLst/>
                            <a:ahLst/>
                            <a:cxnLst/>
                            <a:rect l="l" t="t" r="r" b="b"/>
                            <a:pathLst>
                              <a:path w="711835" h="864235">
                                <a:moveTo>
                                  <a:pt x="593204" y="228168"/>
                                </a:moveTo>
                                <a:lnTo>
                                  <a:pt x="588391" y="182194"/>
                                </a:lnTo>
                                <a:lnTo>
                                  <a:pt x="574560" y="139357"/>
                                </a:lnTo>
                                <a:lnTo>
                                  <a:pt x="552678" y="100596"/>
                                </a:lnTo>
                                <a:lnTo>
                                  <a:pt x="523709" y="66840"/>
                                </a:lnTo>
                                <a:lnTo>
                                  <a:pt x="488594" y="38976"/>
                                </a:lnTo>
                                <a:lnTo>
                                  <a:pt x="448284" y="17932"/>
                                </a:lnTo>
                                <a:lnTo>
                                  <a:pt x="403745" y="4635"/>
                                </a:lnTo>
                                <a:lnTo>
                                  <a:pt x="355917" y="0"/>
                                </a:lnTo>
                                <a:lnTo>
                                  <a:pt x="308102" y="4635"/>
                                </a:lnTo>
                                <a:lnTo>
                                  <a:pt x="263550" y="17932"/>
                                </a:lnTo>
                                <a:lnTo>
                                  <a:pt x="223253" y="38976"/>
                                </a:lnTo>
                                <a:lnTo>
                                  <a:pt x="188137" y="66840"/>
                                </a:lnTo>
                                <a:lnTo>
                                  <a:pt x="159156" y="100596"/>
                                </a:lnTo>
                                <a:lnTo>
                                  <a:pt x="137274" y="139357"/>
                                </a:lnTo>
                                <a:lnTo>
                                  <a:pt x="123456" y="182194"/>
                                </a:lnTo>
                                <a:lnTo>
                                  <a:pt x="118630" y="228168"/>
                                </a:lnTo>
                                <a:lnTo>
                                  <a:pt x="123456" y="274154"/>
                                </a:lnTo>
                                <a:lnTo>
                                  <a:pt x="137274" y="316992"/>
                                </a:lnTo>
                                <a:lnTo>
                                  <a:pt x="159156" y="355752"/>
                                </a:lnTo>
                                <a:lnTo>
                                  <a:pt x="188137" y="389521"/>
                                </a:lnTo>
                                <a:lnTo>
                                  <a:pt x="223253" y="417385"/>
                                </a:lnTo>
                                <a:lnTo>
                                  <a:pt x="263550" y="438416"/>
                                </a:lnTo>
                                <a:lnTo>
                                  <a:pt x="308102" y="451713"/>
                                </a:lnTo>
                                <a:lnTo>
                                  <a:pt x="355917" y="456349"/>
                                </a:lnTo>
                                <a:lnTo>
                                  <a:pt x="403745" y="451713"/>
                                </a:lnTo>
                                <a:lnTo>
                                  <a:pt x="448284" y="438416"/>
                                </a:lnTo>
                                <a:lnTo>
                                  <a:pt x="488594" y="417385"/>
                                </a:lnTo>
                                <a:lnTo>
                                  <a:pt x="523709" y="389521"/>
                                </a:lnTo>
                                <a:lnTo>
                                  <a:pt x="552678" y="355752"/>
                                </a:lnTo>
                                <a:lnTo>
                                  <a:pt x="574560" y="316992"/>
                                </a:lnTo>
                                <a:lnTo>
                                  <a:pt x="588391" y="274154"/>
                                </a:lnTo>
                                <a:lnTo>
                                  <a:pt x="593204" y="228168"/>
                                </a:lnTo>
                                <a:close/>
                              </a:path>
                              <a:path w="711835" h="864235">
                                <a:moveTo>
                                  <a:pt x="711835" y="825969"/>
                                </a:moveTo>
                                <a:lnTo>
                                  <a:pt x="708545" y="779551"/>
                                </a:lnTo>
                                <a:lnTo>
                                  <a:pt x="699046" y="735037"/>
                                </a:lnTo>
                                <a:lnTo>
                                  <a:pt x="683768" y="692823"/>
                                </a:lnTo>
                                <a:lnTo>
                                  <a:pt x="663130" y="653313"/>
                                </a:lnTo>
                                <a:lnTo>
                                  <a:pt x="637565" y="616927"/>
                                </a:lnTo>
                                <a:lnTo>
                                  <a:pt x="607479" y="584073"/>
                                </a:lnTo>
                                <a:lnTo>
                                  <a:pt x="573303" y="555142"/>
                                </a:lnTo>
                                <a:lnTo>
                                  <a:pt x="535470" y="530555"/>
                                </a:lnTo>
                                <a:lnTo>
                                  <a:pt x="494398" y="510717"/>
                                </a:lnTo>
                                <a:lnTo>
                                  <a:pt x="450494" y="496023"/>
                                </a:lnTo>
                                <a:lnTo>
                                  <a:pt x="404190" y="486892"/>
                                </a:lnTo>
                                <a:lnTo>
                                  <a:pt x="355917" y="483717"/>
                                </a:lnTo>
                                <a:lnTo>
                                  <a:pt x="307644" y="486892"/>
                                </a:lnTo>
                                <a:lnTo>
                                  <a:pt x="261353" y="496023"/>
                                </a:lnTo>
                                <a:lnTo>
                                  <a:pt x="217449" y="510717"/>
                                </a:lnTo>
                                <a:lnTo>
                                  <a:pt x="176364" y="530567"/>
                                </a:lnTo>
                                <a:lnTo>
                                  <a:pt x="138531" y="555155"/>
                                </a:lnTo>
                                <a:lnTo>
                                  <a:pt x="104355" y="584073"/>
                                </a:lnTo>
                                <a:lnTo>
                                  <a:pt x="74282" y="616940"/>
                                </a:lnTo>
                                <a:lnTo>
                                  <a:pt x="48704" y="653313"/>
                                </a:lnTo>
                                <a:lnTo>
                                  <a:pt x="28079" y="692823"/>
                                </a:lnTo>
                                <a:lnTo>
                                  <a:pt x="12801" y="735037"/>
                                </a:lnTo>
                                <a:lnTo>
                                  <a:pt x="3302" y="779551"/>
                                </a:lnTo>
                                <a:lnTo>
                                  <a:pt x="0" y="825969"/>
                                </a:lnTo>
                                <a:lnTo>
                                  <a:pt x="3111" y="840778"/>
                                </a:lnTo>
                                <a:lnTo>
                                  <a:pt x="11582" y="852868"/>
                                </a:lnTo>
                                <a:lnTo>
                                  <a:pt x="24155" y="861021"/>
                                </a:lnTo>
                                <a:lnTo>
                                  <a:pt x="39535" y="864006"/>
                                </a:lnTo>
                                <a:lnTo>
                                  <a:pt x="672287" y="864006"/>
                                </a:lnTo>
                                <a:lnTo>
                                  <a:pt x="687679" y="861021"/>
                                </a:lnTo>
                                <a:lnTo>
                                  <a:pt x="700252" y="852868"/>
                                </a:lnTo>
                                <a:lnTo>
                                  <a:pt x="708736" y="840778"/>
                                </a:lnTo>
                                <a:lnTo>
                                  <a:pt x="711835" y="825969"/>
                                </a:lnTo>
                                <a:close/>
                              </a:path>
                            </a:pathLst>
                          </a:custGeom>
                          <a:solidFill>
                            <a:srgbClr val="BDF03A"/>
                          </a:solidFill>
                        </wps:spPr>
                        <wps:bodyPr wrap="square" lIns="0" tIns="0" rIns="0" bIns="0" rtlCol="0">
                          <a:prstTxWarp prst="textNoShape">
                            <a:avLst/>
                          </a:prstTxWarp>
                          <a:noAutofit/>
                        </wps:bodyPr>
                      </wps:wsp>
                      <wps:wsp>
                        <wps:cNvPr id="59" name="Graphic 59"/>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60" name="Textbox 60"/>
                        <wps:cNvSpPr txBox="1"/>
                        <wps:spPr>
                          <a:xfrm>
                            <a:off x="0" y="0"/>
                            <a:ext cx="2898140" cy="2955925"/>
                          </a:xfrm>
                          <a:prstGeom prst="rect">
                            <a:avLst/>
                          </a:prstGeom>
                        </wps:spPr>
                        <wps:txbx>
                          <w:txbxContent>
                            <w:p w14:paraId="4124EE77" w14:textId="77777777" w:rsidR="00B92D7E" w:rsidRDefault="00B92D7E">
                              <w:pPr>
                                <w:spacing w:before="196"/>
                                <w:rPr>
                                  <w:sz w:val="20"/>
                                </w:rPr>
                              </w:pPr>
                            </w:p>
                            <w:p w14:paraId="4124EE78" w14:textId="77777777" w:rsidR="00B92D7E" w:rsidRPr="00DC59C0" w:rsidRDefault="003C7B7A">
                              <w:pPr>
                                <w:spacing w:before="1" w:line="247" w:lineRule="auto"/>
                                <w:ind w:left="1484" w:right="371"/>
                                <w:jc w:val="center"/>
                                <w:rPr>
                                  <w:rFonts w:ascii="EC Square Sans Pro" w:hAnsi="EC Square Sans Pro"/>
                                  <w:sz w:val="20"/>
                                  <w:lang w:val="nl-NL"/>
                                </w:rPr>
                              </w:pPr>
                              <w:r w:rsidRPr="00DC59C0">
                                <w:rPr>
                                  <w:rFonts w:ascii="EC Square Sans Pro" w:hAnsi="EC Square Sans Pro"/>
                                  <w:w w:val="90"/>
                                  <w:sz w:val="20"/>
                                  <w:lang w:val="nl-NL"/>
                                </w:rPr>
                                <w:t xml:space="preserve">"Onze gemeenschap wil </w:t>
                              </w:r>
                              <w:r w:rsidRPr="00DC59C0">
                                <w:rPr>
                                  <w:rFonts w:ascii="EC Square Sans Pro" w:hAnsi="EC Square Sans Pro"/>
                                  <w:spacing w:val="-8"/>
                                  <w:sz w:val="20"/>
                                  <w:lang w:val="nl-NL"/>
                                </w:rPr>
                                <w:t xml:space="preserve">beter geïnformeerde beslissingen </w:t>
                              </w:r>
                              <w:r w:rsidRPr="00DC59C0">
                                <w:rPr>
                                  <w:rFonts w:ascii="EC Square Sans Pro" w:hAnsi="EC Square Sans Pro"/>
                                  <w:w w:val="90"/>
                                  <w:sz w:val="20"/>
                                  <w:lang w:val="nl-NL"/>
                                </w:rPr>
                                <w:t xml:space="preserve">nemen </w:t>
                              </w:r>
                              <w:r w:rsidRPr="00DC59C0">
                                <w:rPr>
                                  <w:rFonts w:ascii="EC Square Sans Pro" w:hAnsi="EC Square Sans Pro"/>
                                  <w:spacing w:val="-8"/>
                                  <w:sz w:val="20"/>
                                  <w:lang w:val="nl-NL"/>
                                </w:rPr>
                                <w:t xml:space="preserve">over </w:t>
                              </w:r>
                              <w:r w:rsidRPr="00DC59C0">
                                <w:rPr>
                                  <w:rFonts w:ascii="EC Square Sans Pro" w:hAnsi="EC Square Sans Pro"/>
                                  <w:sz w:val="20"/>
                                  <w:lang w:val="nl-NL"/>
                                </w:rPr>
                                <w:t xml:space="preserve">ons energieverbruik en </w:t>
                              </w:r>
                              <w:r w:rsidRPr="00DC59C0">
                                <w:rPr>
                                  <w:rFonts w:ascii="EC Square Sans Pro" w:hAnsi="EC Square Sans Pro"/>
                                  <w:spacing w:val="-6"/>
                                  <w:sz w:val="20"/>
                                  <w:lang w:val="nl-NL"/>
                                </w:rPr>
                                <w:t>de integratie van hernieuwbare energie.</w:t>
                              </w:r>
                            </w:p>
                            <w:p w14:paraId="4124EE79" w14:textId="77777777" w:rsidR="00B92D7E" w:rsidRPr="00DC59C0" w:rsidRDefault="003C7B7A">
                              <w:pPr>
                                <w:spacing w:before="3" w:line="247" w:lineRule="auto"/>
                                <w:ind w:left="1484" w:right="371"/>
                                <w:jc w:val="center"/>
                                <w:rPr>
                                  <w:rFonts w:ascii="EC Square Sans Pro" w:hAnsi="EC Square Sans Pro"/>
                                  <w:sz w:val="20"/>
                                  <w:lang w:val="nl-NL"/>
                                </w:rPr>
                              </w:pPr>
                              <w:r w:rsidRPr="00DC59C0">
                                <w:rPr>
                                  <w:rFonts w:ascii="EC Square Sans Pro" w:hAnsi="EC Square Sans Pro"/>
                                  <w:sz w:val="20"/>
                                  <w:lang w:val="nl-NL"/>
                                </w:rPr>
                                <w:t xml:space="preserve">We hebben een manier nodig om energiegegevens te verzamelen, </w:t>
                              </w:r>
                              <w:r w:rsidRPr="00DC59C0">
                                <w:rPr>
                                  <w:rFonts w:ascii="EC Square Sans Pro" w:hAnsi="EC Square Sans Pro"/>
                                  <w:w w:val="90"/>
                                  <w:sz w:val="20"/>
                                  <w:lang w:val="nl-NL"/>
                                </w:rPr>
                                <w:t xml:space="preserve">analyseren en visualiseren </w:t>
                              </w:r>
                              <w:r w:rsidRPr="00DC59C0">
                                <w:rPr>
                                  <w:rFonts w:ascii="EC Square Sans Pro" w:hAnsi="EC Square Sans Pro"/>
                                  <w:sz w:val="20"/>
                                  <w:lang w:val="nl-NL"/>
                                </w:rPr>
                                <w:t xml:space="preserve">om </w:t>
                              </w:r>
                              <w:r w:rsidRPr="00DC59C0">
                                <w:rPr>
                                  <w:rFonts w:ascii="EC Square Sans Pro" w:hAnsi="EC Square Sans Pro"/>
                                  <w:spacing w:val="-2"/>
                                  <w:sz w:val="20"/>
                                  <w:lang w:val="nl-NL"/>
                                </w:rPr>
                                <w:t>verbeterpunten</w:t>
                              </w:r>
                              <w:r w:rsidRPr="00DC59C0">
                                <w:rPr>
                                  <w:rFonts w:ascii="EC Square Sans Pro" w:hAnsi="EC Square Sans Pro"/>
                                  <w:sz w:val="20"/>
                                  <w:lang w:val="nl-NL"/>
                                </w:rPr>
                                <w:t xml:space="preserve"> te identificeren</w:t>
                              </w:r>
                              <w:r w:rsidRPr="00DC59C0">
                                <w:rPr>
                                  <w:rFonts w:ascii="EC Square Sans Pro" w:hAnsi="EC Square Sans Pro"/>
                                  <w:spacing w:val="-2"/>
                                  <w:sz w:val="20"/>
                                  <w:lang w:val="nl-NL"/>
                                </w:rPr>
                                <w:t>."</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B5" id="Group 57" o:spid="_x0000_s1036" style="position:absolute;margin-left:62.1pt;margin-top:23.65pt;width:242.1pt;height:244.45pt;z-index:-15718400;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yO4VpAgAAF0jAAAOAAAAZHJzL2Uyb0RvYy54bWzsWluP28YVfi/Q/yDwvdbcL4LlIIlro0CQ&#10;BoiLPHMlaiVUElmSu5L/fb+5SfQuPEMnzVttYEmJh8Mz53zn8h3q7XfX03Hx3PTDoT2vK/qGVIvm&#10;vGm3h/PjuvrXpw9/M9ViGOvztj6252ZdfW6G6rt3f/3L20u3ali7b4/bpl9gkfOwunTraj+O3Wq5&#10;HDb75lQPb9quOePiru1P9YiP/eNy29cXrH46Lhkhanlp+23Xt5tmGPDt+3CxeufX3+2azfjP3W5o&#10;xsVxXUG30f/t/d8H93f57m29euzrbn/YRDXq36HFqT6c8dDbUu/rsV489YdXS50Om74d2t34ZtOe&#10;lu1ud9g0fg/YDSUvdvOxb586v5fH1eWxu5kJpn1hp9+97Obn549992v3Sx+0x+lP7ebfA+yyvHSP&#10;q+l19/nxLnzd9Sd3EzaxuHqLfr5ZtLmOiw2+5EQLpWH4Da5xSoSkMth8s4djXt232f893smMNVTE&#10;O5mV0jJ/57JehQd79W7qXDrgZ7ibaPhjJvp1X3eNt/zgTPBLvzhs15UEmM/1CTD+GBGDb2Ap93BI&#10;OSvGT0M06AsbuWiAIRixVBIeDJFMpSk1XAZLGSUYzp0T0nbr1eZpGD82rbd5/fzTMOIyALdNZ/U+&#10;nW2u53TaIwIc9o8e+2O1APb7agHsP4THd/Xo7nNLudPFZV0lTfbrKirirp7a5+ZT6+VG5zdpOSMi&#10;7IcZqrwloO5d7nj+Qt4YbqmXp4ZRK+L2klQ6dmF1LaSC92Etyi2XOi8tmdLBtpQQaVVemnFNrF9b&#10;KQOMBTsnBdIxKCKMkdDVKcKN1fmVhTDMBGGqYZ/8yoRjk35loW7eTk9Px6AFB/6p9rJ5dTkxlLB5&#10;izI8VUYbF7VljDPJZ9qBGkN5ULdsYYqtSeVXnuE8rMt0NHEZGJRx4CisXQYdIlDxYBA2hXTyRToG&#10;n0zWhkZU5gE90ZtTZW0eGxObwEdaFqTv5gZGJaNZ3E08KajmJuWZtLt0DLucgERwI2g+AKbwk1RT&#10;n+OQFNKa6fgK1fASFzart5jES3ntSSjO0HsS5TNsIu8JZIa95T05zfClvCe+GTiR96Q6A4NfS9nJ&#10;K5tjOzQhGbpa8O01IVUOJEvDkIaTQ79WEzQxMqZArVHj88BF1BARgllz1M98TVCGaxQll7iVZYbl&#10;oagUpzH0leQ4z0JRcS1VSN0KwcwKmqAJ0qHeSJQbnV9bas7RGzi9JSwi8qEvuRSuv3LSnOCGrN7C&#10;Cm6DTSQlGhUlW/okwQ1+bWEVKVhQEEFt0EQYZQoJblLQBBxV0ARtpBJRk/LaTFEeS9UMvRnVApnH&#10;W7BsE6oVV0ETZ2+VtyBFduWh53G+LHgH7THMEjQp40QLgNoLOwgWuxgde7UZ6GaGRLjOCBwK6bDD&#10;GTEJZAeVZ0R7gNIXaSTlqXSMVYTSoICzGbrAHKQpldFoRjIgKSvMUNSDO4xCU5VPTtwiFL070DOD&#10;mGZXVhr9ReiP5kgbraJDZiiiCWHoFxyeZ+wRGVjzkFNnmO9r+T055FUBQem/EQycTynM0B4P2w+H&#10;49GVmaF/fPjx2C+ea3CVH95/IPz7aMCJGBjfsArMyp09tNvPIGYXULF1Nfznqe6banH8xxnUD9gZ&#10;00mfTh7SST8ef2z9PMBXuH4YP11/q/tu0eF0XY1gZD+3iQHWq8S13F5usu7Oc/v909juDo6Ied2C&#10;RvED2Ghghn8+LUX2ekFLfeGdTUtRzBiPKZAYEqciiZg6torKEpgpRQ0mJtX1RG+nfk3m+lOo6U0X&#10;cNOkinPFvcGIvbnkTNMQBYkw3WUSXIOsREoQIYMk0SSQjlGQEhqrECMqX5fB6Gisy54K5ZISOk4R&#10;swE1ztI5Ya45i60H+kM0T1lhTpBqfC7AE+DinLCbuOhI2ixV+QzG0D+I0Emg/SnQc0ZR2CILo5aL&#10;fAME5mxj40ahNSp5TmuIEFAvl+5gPEPzKR0MT8cCwKjktwY1OTodg8MtOG+wHjLqfSCThNIxCCsD&#10;duT1YJYykW8MhIH9vDDHI0rknwob/IK2k6BLzdpD24g7tGOigFJDbAh7gbZA5QscI7GnkpQhZLJK&#10;hK1hgGNg7Jy2QZBq/CsMbQQST/Qy2Ffh+dg5i+Mgo1SpKRAAc0SQRfiFCeVXSavmAs71eLPcKJYP&#10;KvQmAiJBXImSKuD9ioQ2glqMAwt9BKPExviGOP7nlUGaQ/aOyqCpKHTdyKA2phqsDqpWSDaEoJCk&#10;rVpMFrKuR4LGtCWKS/CSPK4x1pKx0aTIra7nywELfI8nCCiG8M2nM8OR+kL00hniSB238jJPHuYj&#10;EZEKY1NsPKc91gRSQuqhCtnT5G1JFVCZXKUIAJq3DiYz4MYRxdIiTPPGhzTBQCw4CwRV496s/uAE&#10;oGxRHnxa5oGJybfj9lGeYcxa2C/A66a8PqyQEnF/Xh90MDYNZgX0R9Bk9Xf5IxJllHxU8sJ+EYWp&#10;3OOlhaaFgojWBdiP9sQwGhUjqw8jjCWWQzGdYKADOf2BMCYwOfD2YXbG+phxp9hF7QJtLqyvGdJT&#10;XB8lCZQ4rw/m4rF8gIJpCqwW5M0tU8F1rh/Iy1sC/hX0IeDDhRYDbeRNfkaVYgiQpM6M6gfx225n&#10;Fda7MWfUbNThm69m9ANTKMzoNaZIm9HHTIE8o0eikziZ0X/5Mp7CcEZz90WUlzvHaRKZ0ZZOclS5&#10;5UUvesuAqthNT/NruVGfZu8yB/iiNhTpxbTyFIkLhim3slZkRNOa+bLafMvc4Hh27yhBxSS6HT87&#10;+OZBQiDy7+thHwYOfsZwSzCRv/9/0PDq/bd7IRsGDZ8wHHhorwt8g7w8GTQsxusPLd4O+3p2n9fc&#10;32Lnfi1QfOcfHOdegsdZjXu97UGQpg5xSBPek78YGI3Xh6t/j++L1f9whDRjEOR/rYDfcPg3+vH3&#10;Ju5HItPPHnj3X8W8+y8AAAD//wMAUEsDBBQABgAIAAAAIQDqIAzW4QAAAAoBAAAPAAAAZHJzL2Rv&#10;d25yZXYueG1sTI9NS8NAEIbvgv9hGcGb3Xw1lphNKUU9FcFWEG/bZJqEZmdDdpuk/97xZI8v8/C+&#10;z+Tr2XRixMG1lhSEiwAEUmmrlmoFX4e3pxUI5zVVurOECq7oYF3c3+U6q+xEnzjufS24hFymFTTe&#10;95mUrmzQaLewPRLfTnYw2nMcalkNeuJy08koCFJpdEu80Ogetw2W5/3FKHif9LSJw9dxdz5trz+H&#10;5cf3LkSlHh/mzQsIj7P/h+FPn9WhYKejvVDlRMc5SiJGFSTPMQgG0mCVgDgqWMZpBLLI5e0LxS8A&#10;AAD//wMAUEsBAi0AFAAGAAgAAAAhALaDOJL+AAAA4QEAABMAAAAAAAAAAAAAAAAAAAAAAFtDb250&#10;ZW50X1R5cGVzXS54bWxQSwECLQAUAAYACAAAACEAOP0h/9YAAACUAQAACwAAAAAAAAAAAAAAAAAv&#10;AQAAX3JlbHMvLnJlbHNQSwECLQAUAAYACAAAACEA6sjuFaQIAABdIwAADgAAAAAAAAAAAAAAAAAu&#10;AgAAZHJzL2Uyb0RvYy54bWxQSwECLQAUAAYACAAAACEA6iAM1uEAAAAKAQAADwAAAAAAAAAAAAAA&#10;AAD+CgAAZHJzL2Rvd25yZXYueG1sUEsFBgAAAAAEAAQA8wAAAAwMAAAAAA==&#10;">
                <v:shape id="Graphic 58" o:spid="_x0000_s1037"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i3gdwgAAANsAAAAPAAAAZHJzL2Rvd25yZXYueG1sRI9Na8JA&#10;EIbvBf/DMoK3urHSGqKriKAI7cWv+5gdk2B2NmS3SfrvO4dCj8M77zPzrDaDq1VHbag8G5hNE1DE&#10;ubcVFwaul/1rCipEZIu1ZzLwQwE269HLCjPrez5Rd46FEgiHDA2UMTaZ1iEvyWGY+oZYsodvHUYZ&#10;20LbFnuBu1q/JcmHdlixXCixoV1J+fP87YSSdN3i8bX47PcnnPuDS+39lhozGQ/bJahIQ/xf/msf&#10;rYF3eVZcxAP0+hcAAP//AwBQSwECLQAUAAYACAAAACEA2+H2y+4AAACFAQAAEwAAAAAAAAAAAAAA&#10;AAAAAAAAW0NvbnRlbnRfVHlwZXNdLnhtbFBLAQItABQABgAIAAAAIQBa9CxbvwAAABUBAAALAAAA&#10;AAAAAAAAAAAAAB8BAABfcmVscy8ucmVsc1BLAQItABQABgAIAAAAIQAfi3gdwgAAANsAAAAPAAAA&#10;AAAAAAAAAAAAAAcCAABkcnMvZG93bnJldi54bWxQSwUGAAAAAAMAAwC3AAAA9gIAAAAA&#10;" path="m593204,228168r-4813,-45974l574560,139357,552678,100596,523709,66840,488594,38976,448284,17932,403745,4635,355917,,308102,4635,263550,17932,223253,38976,188137,66840r-28981,33756l137274,139357r-13818,42837l118630,228168r4826,45986l137274,316992r21882,38760l188137,389521r35116,27864l263550,438416r44552,13297l355917,456349r47828,-4636l448284,438416r40310,-21031l523709,389521r28969,-33769l574560,316992r13831,-42838l593204,228168xem711835,825969r-3290,-46418l699046,735037,683768,692823,663130,653313,637565,616927,607479,584073,573303,555142,535470,530555,494398,510717,450494,496023r-46304,-9131l355917,483717r-48273,3175l261353,496023r-43904,14694l176364,530567r-37833,24588l104355,584073,74282,616940,48704,653313,28079,692823,12801,735037,3302,779551,,825969r3111,14809l11582,852868r12573,8153l39535,864006r632752,l687679,861021r12573,-8153l708736,840778r3099,-14809xe" fillcolor="#bdf03a" stroked="f">
                  <v:path arrowok="t"/>
                </v:shape>
                <v:shape id="Graphic 59" o:spid="_x0000_s1038"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qIuDxAAAANsAAAAPAAAAZHJzL2Rvd25yZXYueG1sRI/RasJA&#10;FETfBf9huULfdGPBoqmrFLGiL4rRD7hkr0na7N2QXZPt33cFwcdhZs4wy3UwteiodZVlBdNJAoI4&#10;t7riQsH18j2eg3AeWWNtmRT8kYP1ajhYYqptz2fqMl+ICGGXooLS+yaV0uUlGXQT2xBH72Zbgz7K&#10;tpC6xT7CTS3fk+RDGqw4LpTY0Kak/De7GwW7yy5s94v+sAmn7ueYnU/zQ3dT6m0Uvj5BeAr+FX62&#10;91rBbAGPL/EHyNU/AAAA//8DAFBLAQItABQABgAIAAAAIQDb4fbL7gAAAIUBAAATAAAAAAAAAAAA&#10;AAAAAAAAAABbQ29udGVudF9UeXBlc10ueG1sUEsBAi0AFAAGAAgAAAAhAFr0LFu/AAAAFQEAAAsA&#10;AAAAAAAAAAAAAAAAHwEAAF9yZWxzLy5yZWxzUEsBAi0AFAAGAAgAAAAhAK2oi4PEAAAA2wAAAA8A&#10;AAAAAAAAAAAAAAAABwIAAGRycy9kb3ducmV2LnhtbFBLBQYAAAAAAwADALcAAAD4Ag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60" o:spid="_x0000_s1039"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P9HKwAAAANsAAAAPAAAAZHJzL2Rvd25yZXYueG1sRE9Ni8Iw&#10;EL0L/ocwwt401UPRahQRBWFh2do97HFsxjbYTGoTtfvvNwfB4+N9rza9bcSDOm8cK5hOEhDEpdOG&#10;KwU/xWE8B+EDssbGMSn4Iw+b9XCwwky7J+f0OIVKxBD2GSqoQ2gzKX1Zk0U/cS1x5C6usxgi7Cqp&#10;O3zGcNvIWZKk0qLh2FBjS7uayuvpbhVsfznfm9vX+Tu/5KYoFgl/plelPkb9dgkiUB/e4pf7qBWk&#10;cX38En+AXP8DAAD//wMAUEsBAi0AFAAGAAgAAAAhANvh9svuAAAAhQEAABMAAAAAAAAAAAAAAAAA&#10;AAAAAFtDb250ZW50X1R5cGVzXS54bWxQSwECLQAUAAYACAAAACEAWvQsW78AAAAVAQAACwAAAAAA&#10;AAAAAAAAAAAfAQAAX3JlbHMvLnJlbHNQSwECLQAUAAYACAAAACEATT/RysAAAADbAAAADwAAAAAA&#10;AAAAAAAAAAAHAgAAZHJzL2Rvd25yZXYueG1sUEsFBgAAAAADAAMAtwAAAPQCAAAAAA==&#10;" filled="f" stroked="f">
                  <v:textbox inset="0,0,0,0">
                    <w:txbxContent>
                      <w:p w14:paraId="4124EE77" w14:textId="77777777" w:rsidR="00B92D7E" w:rsidRDefault="00B92D7E">
                        <w:pPr>
                          <w:spacing w:before="196"/>
                          <w:rPr>
                            <w:sz w:val="20"/>
                          </w:rPr>
                        </w:pPr>
                      </w:p>
                      <w:p w14:paraId="4124EE78" w14:textId="77777777" w:rsidR="00B92D7E" w:rsidRPr="00DC59C0" w:rsidRDefault="003C7B7A">
                        <w:pPr>
                          <w:spacing w:before="1" w:line="247" w:lineRule="auto"/>
                          <w:ind w:left="1484" w:right="371"/>
                          <w:jc w:val="center"/>
                          <w:rPr>
                            <w:rFonts w:ascii="EC Square Sans Pro" w:hAnsi="EC Square Sans Pro"/>
                            <w:sz w:val="20"/>
                            <w:lang w:val="nl-NL"/>
                          </w:rPr>
                        </w:pPr>
                        <w:r w:rsidRPr="00DC59C0">
                          <w:rPr>
                            <w:rFonts w:ascii="EC Square Sans Pro" w:hAnsi="EC Square Sans Pro"/>
                            <w:w w:val="90"/>
                            <w:sz w:val="20"/>
                            <w:lang w:val="nl-NL"/>
                          </w:rPr>
                          <w:t xml:space="preserve">"Onze gemeenschap wil </w:t>
                        </w:r>
                        <w:r w:rsidRPr="00DC59C0">
                          <w:rPr>
                            <w:rFonts w:ascii="EC Square Sans Pro" w:hAnsi="EC Square Sans Pro"/>
                            <w:spacing w:val="-8"/>
                            <w:sz w:val="20"/>
                            <w:lang w:val="nl-NL"/>
                          </w:rPr>
                          <w:t xml:space="preserve">beter geïnformeerde beslissingen </w:t>
                        </w:r>
                        <w:r w:rsidRPr="00DC59C0">
                          <w:rPr>
                            <w:rFonts w:ascii="EC Square Sans Pro" w:hAnsi="EC Square Sans Pro"/>
                            <w:w w:val="90"/>
                            <w:sz w:val="20"/>
                            <w:lang w:val="nl-NL"/>
                          </w:rPr>
                          <w:t xml:space="preserve">nemen </w:t>
                        </w:r>
                        <w:r w:rsidRPr="00DC59C0">
                          <w:rPr>
                            <w:rFonts w:ascii="EC Square Sans Pro" w:hAnsi="EC Square Sans Pro"/>
                            <w:spacing w:val="-8"/>
                            <w:sz w:val="20"/>
                            <w:lang w:val="nl-NL"/>
                          </w:rPr>
                          <w:t xml:space="preserve">over </w:t>
                        </w:r>
                        <w:r w:rsidRPr="00DC59C0">
                          <w:rPr>
                            <w:rFonts w:ascii="EC Square Sans Pro" w:hAnsi="EC Square Sans Pro"/>
                            <w:sz w:val="20"/>
                            <w:lang w:val="nl-NL"/>
                          </w:rPr>
                          <w:t xml:space="preserve">ons energieverbruik en </w:t>
                        </w:r>
                        <w:r w:rsidRPr="00DC59C0">
                          <w:rPr>
                            <w:rFonts w:ascii="EC Square Sans Pro" w:hAnsi="EC Square Sans Pro"/>
                            <w:spacing w:val="-6"/>
                            <w:sz w:val="20"/>
                            <w:lang w:val="nl-NL"/>
                          </w:rPr>
                          <w:t>de integratie van hernieuwbare energie.</w:t>
                        </w:r>
                      </w:p>
                      <w:p w14:paraId="4124EE79" w14:textId="77777777" w:rsidR="00B92D7E" w:rsidRPr="00DC59C0" w:rsidRDefault="003C7B7A">
                        <w:pPr>
                          <w:spacing w:before="3" w:line="247" w:lineRule="auto"/>
                          <w:ind w:left="1484" w:right="371"/>
                          <w:jc w:val="center"/>
                          <w:rPr>
                            <w:rFonts w:ascii="EC Square Sans Pro" w:hAnsi="EC Square Sans Pro"/>
                            <w:sz w:val="20"/>
                            <w:lang w:val="nl-NL"/>
                          </w:rPr>
                        </w:pPr>
                        <w:r w:rsidRPr="00DC59C0">
                          <w:rPr>
                            <w:rFonts w:ascii="EC Square Sans Pro" w:hAnsi="EC Square Sans Pro"/>
                            <w:sz w:val="20"/>
                            <w:lang w:val="nl-NL"/>
                          </w:rPr>
                          <w:t xml:space="preserve">We hebben een manier nodig om energiegegevens te verzamelen, </w:t>
                        </w:r>
                        <w:r w:rsidRPr="00DC59C0">
                          <w:rPr>
                            <w:rFonts w:ascii="EC Square Sans Pro" w:hAnsi="EC Square Sans Pro"/>
                            <w:w w:val="90"/>
                            <w:sz w:val="20"/>
                            <w:lang w:val="nl-NL"/>
                          </w:rPr>
                          <w:t xml:space="preserve">analyseren en visualiseren </w:t>
                        </w:r>
                        <w:r w:rsidRPr="00DC59C0">
                          <w:rPr>
                            <w:rFonts w:ascii="EC Square Sans Pro" w:hAnsi="EC Square Sans Pro"/>
                            <w:sz w:val="20"/>
                            <w:lang w:val="nl-NL"/>
                          </w:rPr>
                          <w:t xml:space="preserve">om </w:t>
                        </w:r>
                        <w:r w:rsidRPr="00DC59C0">
                          <w:rPr>
                            <w:rFonts w:ascii="EC Square Sans Pro" w:hAnsi="EC Square Sans Pro"/>
                            <w:spacing w:val="-2"/>
                            <w:sz w:val="20"/>
                            <w:lang w:val="nl-NL"/>
                          </w:rPr>
                          <w:t>verbeterpunten</w:t>
                        </w:r>
                        <w:r w:rsidRPr="00DC59C0">
                          <w:rPr>
                            <w:rFonts w:ascii="EC Square Sans Pro" w:hAnsi="EC Square Sans Pro"/>
                            <w:sz w:val="20"/>
                            <w:lang w:val="nl-NL"/>
                          </w:rPr>
                          <w:t xml:space="preserve"> te identificeren</w:t>
                        </w:r>
                        <w:r w:rsidRPr="00DC59C0">
                          <w:rPr>
                            <w:rFonts w:ascii="EC Square Sans Pro" w:hAnsi="EC Square Sans Pro"/>
                            <w:spacing w:val="-2"/>
                            <w:sz w:val="20"/>
                            <w:lang w:val="nl-NL"/>
                          </w:rPr>
                          <w:t>."</w:t>
                        </w:r>
                      </w:p>
                    </w:txbxContent>
                  </v:textbox>
                </v:shape>
                <w10:wrap type="topAndBottom" anchorx="page"/>
              </v:group>
            </w:pict>
          </mc:Fallback>
        </mc:AlternateContent>
      </w:r>
    </w:p>
    <w:p w14:paraId="4124EB96" w14:textId="77777777" w:rsidR="00B92D7E" w:rsidRPr="00076AEB" w:rsidRDefault="00B92D7E">
      <w:pPr>
        <w:pStyle w:val="BodyText"/>
        <w:rPr>
          <w:rFonts w:ascii="EC Square Sans Pro" w:hAnsi="EC Square Sans Pro"/>
          <w:lang w:val="nl-NL"/>
        </w:rPr>
        <w:sectPr w:rsidR="00B92D7E" w:rsidRPr="00076AEB">
          <w:type w:val="continuous"/>
          <w:pgSz w:w="11910" w:h="16840"/>
          <w:pgMar w:top="1920" w:right="1133" w:bottom="0" w:left="0" w:header="737" w:footer="0" w:gutter="0"/>
          <w:cols w:space="720"/>
        </w:sectPr>
      </w:pPr>
    </w:p>
    <w:p w14:paraId="4124EB97" w14:textId="77777777" w:rsidR="00B92D7E" w:rsidRPr="00076AEB" w:rsidRDefault="00B92D7E">
      <w:pPr>
        <w:pStyle w:val="BodyText"/>
        <w:spacing w:before="194"/>
        <w:rPr>
          <w:rFonts w:ascii="EC Square Sans Pro" w:hAnsi="EC Square Sans Pro"/>
          <w:lang w:val="nl-NL"/>
        </w:rPr>
      </w:pPr>
    </w:p>
    <w:p w14:paraId="4124EB98" w14:textId="77777777" w:rsidR="00B92D7E" w:rsidRPr="00076AEB" w:rsidRDefault="003C7B7A">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B9" wp14:editId="4124EDBA">
                <wp:extent cx="6767195" cy="984885"/>
                <wp:effectExtent l="0" t="0" r="0" b="5715"/>
                <wp:docPr id="68" name="Group 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984885"/>
                          <a:chOff x="0" y="0"/>
                          <a:chExt cx="6767195" cy="984885"/>
                        </a:xfrm>
                      </wpg:grpSpPr>
                      <wps:wsp>
                        <wps:cNvPr id="69" name="Graphic 69"/>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70" name="Textbox 70"/>
                        <wps:cNvSpPr txBox="1"/>
                        <wps:spPr>
                          <a:xfrm>
                            <a:off x="0" y="0"/>
                            <a:ext cx="6767195" cy="984885"/>
                          </a:xfrm>
                          <a:prstGeom prst="rect">
                            <a:avLst/>
                          </a:prstGeom>
                        </wps:spPr>
                        <wps:txbx>
                          <w:txbxContent>
                            <w:p w14:paraId="4124EE7C" w14:textId="77777777" w:rsidR="00B92D7E" w:rsidRPr="00DC59C0" w:rsidRDefault="003C7B7A">
                              <w:pPr>
                                <w:numPr>
                                  <w:ilvl w:val="0"/>
                                  <w:numId w:val="5"/>
                                </w:numPr>
                                <w:tabs>
                                  <w:tab w:val="left" w:pos="1828"/>
                                </w:tabs>
                                <w:spacing w:before="465"/>
                                <w:ind w:left="1828" w:hanging="583"/>
                                <w:rPr>
                                  <w:rFonts w:ascii="EC Square Sans Pro" w:hAnsi="EC Square Sans Pro"/>
                                  <w:b/>
                                  <w:sz w:val="52"/>
                                </w:rPr>
                              </w:pPr>
                              <w:bookmarkStart w:id="9" w:name="2._Blockchain_Technology"/>
                              <w:bookmarkStart w:id="10" w:name="Key_Considerations_for_Energy_Communitie"/>
                              <w:bookmarkStart w:id="11" w:name="_bookmark4"/>
                              <w:bookmarkEnd w:id="9"/>
                              <w:bookmarkEnd w:id="10"/>
                              <w:bookmarkEnd w:id="11"/>
                              <w:r w:rsidRPr="00DC59C0">
                                <w:rPr>
                                  <w:rFonts w:ascii="EC Square Sans Pro" w:hAnsi="EC Square Sans Pro"/>
                                  <w:b/>
                                  <w:color w:val="FFFFFF"/>
                                  <w:spacing w:val="-6"/>
                                  <w:sz w:val="52"/>
                                </w:rPr>
                                <w:t>Blockchain</w:t>
                              </w:r>
                              <w:r w:rsidRPr="00DC59C0">
                                <w:rPr>
                                  <w:rFonts w:ascii="EC Square Sans Pro" w:hAnsi="EC Square Sans Pro"/>
                                  <w:b/>
                                  <w:color w:val="FFFFFF"/>
                                  <w:spacing w:val="-2"/>
                                  <w:sz w:val="52"/>
                                </w:rPr>
                                <w:t>-</w:t>
                              </w:r>
                              <w:proofErr w:type="spellStart"/>
                              <w:r w:rsidRPr="00DC59C0">
                                <w:rPr>
                                  <w:rFonts w:ascii="EC Square Sans Pro" w:hAnsi="EC Square Sans Pro"/>
                                  <w:b/>
                                  <w:color w:val="FFFFFF"/>
                                  <w:spacing w:val="-2"/>
                                  <w:sz w:val="52"/>
                                </w:rPr>
                                <w:t>technologie</w:t>
                              </w:r>
                              <w:proofErr w:type="spellEnd"/>
                            </w:p>
                          </w:txbxContent>
                        </wps:txbx>
                        <wps:bodyPr wrap="square" lIns="0" tIns="0" rIns="0" bIns="0" rtlCol="0">
                          <a:noAutofit/>
                        </wps:bodyPr>
                      </wps:wsp>
                    </wpg:wgp>
                  </a:graphicData>
                </a:graphic>
              </wp:inline>
            </w:drawing>
          </mc:Choice>
          <mc:Fallback>
            <w:pict>
              <v:group w14:anchorId="4124EDB9" id="Group 68" o:spid="_x0000_s1040" style="width:532.85pt;height:77.55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jrklJwQAAKMNAAAOAAAAZHJzL2Uyb0RvYy54bWy0V11v2zYUfR+w/yDofbEofolCnGJr1mBA&#10;0RVohj3TsmQLk0WNpGPl3++SlGwhXc0ibV9sSry6Ojz38PLo9s146JKnWptW9esU3WRpUveV2rb9&#10;bp3+9fjulyJNjJX9Vnaqr9fpc23SN3c//3R7Gso6V3vVbWudQJLelKdhne6tHcrVylT7+iDNjRrq&#10;HiYbpQ/SwqXerbZaniD7oVvlWcZWJ6W3g1ZVbQzcvQ+T6Z3P3zR1Zf9sGlPbpFungM36X+1/N+53&#10;dXcry52Ww76tJhjyFSgOsu3hpedU99LK5Kjbz1Id2koroxp7U6nDSjVNW9V+DbAalL1YzYNWx8Gv&#10;ZVeedsOZJqD2BU+vTlt9eHrQw6fhow7oYfheVf8Y4GV1Gnblct5d7y7BY6MP7iFYRDJ6Rp/PjNaj&#10;TSq4yTjjSNA0qWBOFKQoaKC82kNdPnus2v9+/cGVLMNrPbgzmNMA6jEXgsy3EfRpL4fa824cAR91&#10;0m5hLSJNenkAET9MeoE7wJN7OUQ5DqcrM9H5DQydFyrL6mjsQ6081/LpvbFBs9t5JPfzqBr7eahB&#10;+U7znde8TRPQvE4T0PwmFGCQ1j3nCuiGyWlRrP25Vm76oJ7qR+UDrasYy3lGGUqTudyA9RLT9ctY&#10;2HKLqHlu/h98vhAD4qAZdtgg3Rww/4fA5Yu/JhyjAnPQnpdenlO/27+cHTMisjyEc8ry4joYkgmB&#10;WQhnpCB5JJzi3CnIgaGw1SNgiCBMBI4FRiyLgKEYC7fNXPZMUI6ug6E8Exz78KIgSPDr4SyjBPEQ&#10;TqnDdbVMDHOEwlKLnOQsslTGaMGDCLjIEIqFC0RYwM4pJiSCnSPMxJQdQXQsHOcYSumIZByTGO+c&#10;8ByFMjGcEUKuM8NpkU1gaEG5iGiGM8InzVAsWIxI6LXZhJ0I0HukTIvsALwgkc23wI5FARWOLPXC&#10;DKYko75Vfnnz8QvvGCQAWr4qsUVVoRtlObseDpKdNZNjBN0rEn5RJBIEiwgzC73DTs1jRC52E8qL&#10;AkVEsNir0DVwFsG+6AScCBxJvmgzNC9irJNLD4ONF+vWiwaJQLwRvSy6b1FA175a/kVnB51HyvM/&#10;x9V8rlSdMnV4kzsE/dlzPhhBrMuj16iu3b5ru86dhEbvNm87nTxJOGPB4uT3885fhIFHMWXwAm60&#10;UdtnsBInMA/r1Px7lLpOk+6PHswK9Cc7D/Q82MwDbbu3yvtXfwhrYx/Hv6UekgGG69SC2fqgZs8i&#10;y9kjAH4XEGLdk7369WhV0zoD4bEFRNMF+KfgZX64kXLNPhipR4C+UWMCdwDTwkgldvxNgdfwornQ&#10;OLu/V5lO4GM2ZI4XZ6kmBp1Z8u79BXXBdb0oox03o/eDXqPfsbBfUR7veuFLwAt1+mpxnxrLa1/O&#10;y7fV3X8AAAD//wMAUEsDBBQABgAIAAAAIQBB1AnG3QAAAAYBAAAPAAAAZHJzL2Rvd25yZXYueG1s&#10;TI9Ba8JAEIXvhf6HZQre6iaVWEmzEZG2JylUBfE2ZsckmJ0N2TWJ/75rL+1leMMb3vsmW46mET11&#10;rrasIJ5GIIgLq2suFex3H88LEM4ja2wsk4IbOVjmjw8ZptoO/E391pcihLBLUUHlfZtK6YqKDLqp&#10;bYmDd7adQR/WrpS6wyGEm0a+RNFcGqw5NFTY0rqi4rK9GgWfAw6rWfzeby7n9e24S74Om5iUmjyN&#10;qzcQnkb/dwx3/IAOeWA62StrJxoF4RH/O+9eNE9eQZyCSpIYZJ7J//j5DwAAAP//AwBQSwECLQAU&#10;AAYACAAAACEAtoM4kv4AAADhAQAAEwAAAAAAAAAAAAAAAAAAAAAAW0NvbnRlbnRfVHlwZXNdLnht&#10;bFBLAQItABQABgAIAAAAIQA4/SH/1gAAAJQBAAALAAAAAAAAAAAAAAAAAC8BAABfcmVscy8ucmVs&#10;c1BLAQItABQABgAIAAAAIQAXjrklJwQAAKMNAAAOAAAAAAAAAAAAAAAAAC4CAABkcnMvZTJvRG9j&#10;LnhtbFBLAQItABQABgAIAAAAIQBB1AnG3QAAAAYBAAAPAAAAAAAAAAAAAAAAAIEGAABkcnMvZG93&#10;bnJldi54bWxQSwUGAAAAAAQABADzAAAAiwcAAAAA&#10;">
                <v:shape id="Graphic 69" o:spid="_x0000_s1041"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QNh1xwAAANsAAAAPAAAAZHJzL2Rvd25yZXYueG1sRI/Na8JA&#10;FMTvBf+H5Qm9FN3oQUx0FRX8gPbS+AHeHtlnEsy+Ddmtif3ru4VCj8PM/IaZLztTiQc1rrSsYDSM&#10;QBBnVpecKzgdt4MpCOeRNVaWScGTHCwXvZc5Jtq2/EmP1OciQNglqKDwvk6kdFlBBt3Q1sTBu9nG&#10;oA+yyaVusA1wU8lxFE2kwZLDQoE1bQrK7umXUbBrr4e7vr2nVRyfV/u374/1+DJV6rXfrWYgPHX+&#10;P/zXPmgFkxh+v4QfIBc/AAAA//8DAFBLAQItABQABgAIAAAAIQDb4fbL7gAAAIUBAAATAAAAAAAA&#10;AAAAAAAAAAAAAABbQ29udGVudF9UeXBlc10ueG1sUEsBAi0AFAAGAAgAAAAhAFr0LFu/AAAAFQEA&#10;AAsAAAAAAAAAAAAAAAAAHwEAAF9yZWxzLy5yZWxzUEsBAi0AFAAGAAgAAAAhAFhA2HXHAAAA2wAA&#10;AA8AAAAAAAAAAAAAAAAABwIAAGRycy9kb3ducmV2LnhtbFBLBQYAAAAAAwADALcAAAD7Ag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70" o:spid="_x0000_s1042" type="#_x0000_t202" style="position:absolute;width:67671;height:98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5kcXwgAAANsAAAAPAAAAZHJzL2Rvd25yZXYueG1sRE/Pa8Iw&#10;FL4L+x/CE7zZVA+ddkaRMWEgjLXdYce35tkGm5euyWr33y+HgceP7/fuMNlOjDR441jBKklBENdO&#10;G24UfFSn5QaED8gaO8ek4Jc8HPYPsx3m2t24oLEMjYgh7HNU0IbQ51L6uiWLPnE9ceQubrAYIhwa&#10;qQe8xXDbyXWaZtKi4djQYk/PLdXX8scqOH5y8WK+377ei0thqmqb8jm7KrWYT8cnEIGmcBf/u1+1&#10;gse4Pn6JP0Du/wAAAP//AwBQSwECLQAUAAYACAAAACEA2+H2y+4AAACFAQAAEwAAAAAAAAAAAAAA&#10;AAAAAAAAW0NvbnRlbnRfVHlwZXNdLnhtbFBLAQItABQABgAIAAAAIQBa9CxbvwAAABUBAAALAAAA&#10;AAAAAAAAAAAAAB8BAABfcmVscy8ucmVsc1BLAQItABQABgAIAAAAIQDI5kcXwgAAANsAAAAPAAAA&#10;AAAAAAAAAAAAAAcCAABkcnMvZG93bnJldi54bWxQSwUGAAAAAAMAAwC3AAAA9gIAAAAA&#10;" filled="f" stroked="f">
                  <v:textbox inset="0,0,0,0">
                    <w:txbxContent>
                      <w:p w14:paraId="4124EE7C" w14:textId="77777777" w:rsidR="00B92D7E" w:rsidRPr="00DC59C0" w:rsidRDefault="003C7B7A">
                        <w:pPr>
                          <w:numPr>
                            <w:ilvl w:val="0"/>
                            <w:numId w:val="5"/>
                          </w:numPr>
                          <w:tabs>
                            <w:tab w:val="left" w:pos="1828"/>
                          </w:tabs>
                          <w:spacing w:before="465"/>
                          <w:ind w:left="1828" w:hanging="583"/>
                          <w:rPr>
                            <w:rFonts w:ascii="EC Square Sans Pro" w:hAnsi="EC Square Sans Pro"/>
                            <w:b/>
                            <w:sz w:val="52"/>
                          </w:rPr>
                        </w:pPr>
                        <w:bookmarkStart w:id="12" w:name="2._Blockchain_Technology"/>
                        <w:bookmarkStart w:id="13" w:name="Key_Considerations_for_Energy_Communitie"/>
                        <w:bookmarkStart w:id="14" w:name="_bookmark4"/>
                        <w:bookmarkEnd w:id="12"/>
                        <w:bookmarkEnd w:id="13"/>
                        <w:bookmarkEnd w:id="14"/>
                        <w:r w:rsidRPr="00DC59C0">
                          <w:rPr>
                            <w:rFonts w:ascii="EC Square Sans Pro" w:hAnsi="EC Square Sans Pro"/>
                            <w:b/>
                            <w:color w:val="FFFFFF"/>
                            <w:spacing w:val="-6"/>
                            <w:sz w:val="52"/>
                          </w:rPr>
                          <w:t>Blockchain</w:t>
                        </w:r>
                        <w:r w:rsidRPr="00DC59C0">
                          <w:rPr>
                            <w:rFonts w:ascii="EC Square Sans Pro" w:hAnsi="EC Square Sans Pro"/>
                            <w:b/>
                            <w:color w:val="FFFFFF"/>
                            <w:spacing w:val="-2"/>
                            <w:sz w:val="52"/>
                          </w:rPr>
                          <w:t>-</w:t>
                        </w:r>
                        <w:proofErr w:type="spellStart"/>
                        <w:r w:rsidRPr="00DC59C0">
                          <w:rPr>
                            <w:rFonts w:ascii="EC Square Sans Pro" w:hAnsi="EC Square Sans Pro"/>
                            <w:b/>
                            <w:color w:val="FFFFFF"/>
                            <w:spacing w:val="-2"/>
                            <w:sz w:val="52"/>
                          </w:rPr>
                          <w:t>technologie</w:t>
                        </w:r>
                        <w:proofErr w:type="spellEnd"/>
                      </w:p>
                    </w:txbxContent>
                  </v:textbox>
                </v:shape>
                <w10:anchorlock/>
              </v:group>
            </w:pict>
          </mc:Fallback>
        </mc:AlternateContent>
      </w:r>
    </w:p>
    <w:p w14:paraId="4124EB99" w14:textId="77777777" w:rsidR="00B92D7E" w:rsidRPr="00076AEB" w:rsidRDefault="00B92D7E">
      <w:pPr>
        <w:pStyle w:val="BodyText"/>
        <w:spacing w:before="136"/>
        <w:rPr>
          <w:rFonts w:ascii="EC Square Sans Pro" w:hAnsi="EC Square Sans Pro"/>
          <w:sz w:val="44"/>
        </w:rPr>
      </w:pPr>
    </w:p>
    <w:p w14:paraId="4124EB9A" w14:textId="77777777" w:rsidR="00B92D7E" w:rsidRPr="00076AEB" w:rsidRDefault="003C7B7A">
      <w:pPr>
        <w:spacing w:line="247" w:lineRule="auto"/>
        <w:ind w:left="1247" w:right="208"/>
        <w:rPr>
          <w:rFonts w:ascii="EC Square Sans Pro" w:hAnsi="EC Square Sans Pro"/>
          <w:b/>
          <w:sz w:val="44"/>
          <w:lang w:val="nl-NL"/>
        </w:rPr>
      </w:pPr>
      <w:r w:rsidRPr="00076AEB">
        <w:rPr>
          <w:rFonts w:ascii="EC Square Sans Pro" w:hAnsi="EC Square Sans Pro"/>
          <w:b/>
          <w:color w:val="343433"/>
          <w:spacing w:val="-10"/>
          <w:sz w:val="44"/>
          <w:lang w:val="nl-NL"/>
        </w:rPr>
        <w:t xml:space="preserve">Versterking van vertrouwen, transparantie en efficiëntie </w:t>
      </w:r>
      <w:r w:rsidRPr="00076AEB">
        <w:rPr>
          <w:rFonts w:ascii="EC Square Sans Pro" w:hAnsi="EC Square Sans Pro"/>
          <w:b/>
          <w:color w:val="343433"/>
          <w:sz w:val="44"/>
          <w:lang w:val="nl-NL"/>
        </w:rPr>
        <w:t>in de energiesector</w:t>
      </w:r>
    </w:p>
    <w:p w14:paraId="4124EB9B" w14:textId="77777777" w:rsidR="00B92D7E" w:rsidRPr="00076AEB" w:rsidRDefault="003C7B7A">
      <w:pPr>
        <w:spacing w:before="503"/>
        <w:ind w:left="6094"/>
        <w:rPr>
          <w:rFonts w:ascii="EC Square Sans Pro" w:hAnsi="EC Square Sans Pro"/>
          <w:b/>
          <w:sz w:val="28"/>
          <w:lang w:val="nl-NL"/>
        </w:rPr>
      </w:pPr>
      <w:r w:rsidRPr="00076AEB">
        <w:rPr>
          <w:rFonts w:ascii="EC Square Sans Pro" w:hAnsi="EC Square Sans Pro"/>
          <w:b/>
          <w:noProof/>
          <w:sz w:val="28"/>
        </w:rPr>
        <mc:AlternateContent>
          <mc:Choice Requires="wps">
            <w:drawing>
              <wp:anchor distT="0" distB="0" distL="0" distR="0" simplePos="0" relativeHeight="15740416" behindDoc="0" locked="0" layoutInCell="1" allowOverlap="1" wp14:anchorId="4124EDBB" wp14:editId="4124EDBC">
                <wp:simplePos x="0" y="0"/>
                <wp:positionH relativeFrom="page">
                  <wp:posOffset>1873224</wp:posOffset>
                </wp:positionH>
                <wp:positionV relativeFrom="paragraph">
                  <wp:posOffset>449554</wp:posOffset>
                </wp:positionV>
                <wp:extent cx="735965" cy="1320165"/>
                <wp:effectExtent l="0" t="0" r="0" b="0"/>
                <wp:wrapNone/>
                <wp:docPr id="71" name="Graphic 7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35965" cy="1320165"/>
                        </a:xfrm>
                        <a:custGeom>
                          <a:avLst/>
                          <a:gdLst/>
                          <a:ahLst/>
                          <a:cxnLst/>
                          <a:rect l="l" t="t" r="r" b="b"/>
                          <a:pathLst>
                            <a:path w="735965" h="1320165">
                              <a:moveTo>
                                <a:pt x="710971" y="1247152"/>
                              </a:moveTo>
                              <a:lnTo>
                                <a:pt x="699008" y="1207312"/>
                              </a:lnTo>
                              <a:lnTo>
                                <a:pt x="668134" y="1180934"/>
                              </a:lnTo>
                              <a:lnTo>
                                <a:pt x="667931" y="1180934"/>
                              </a:lnTo>
                              <a:lnTo>
                                <a:pt x="666584" y="1095933"/>
                              </a:lnTo>
                              <a:lnTo>
                                <a:pt x="666013" y="1095629"/>
                              </a:lnTo>
                              <a:lnTo>
                                <a:pt x="666013" y="1247152"/>
                              </a:lnTo>
                              <a:lnTo>
                                <a:pt x="663816" y="1258011"/>
                              </a:lnTo>
                              <a:lnTo>
                                <a:pt x="657821" y="1266901"/>
                              </a:lnTo>
                              <a:lnTo>
                                <a:pt x="648931" y="1272895"/>
                              </a:lnTo>
                              <a:lnTo>
                                <a:pt x="638060" y="1275092"/>
                              </a:lnTo>
                              <a:lnTo>
                                <a:pt x="627202" y="1272895"/>
                              </a:lnTo>
                              <a:lnTo>
                                <a:pt x="618312" y="1266901"/>
                              </a:lnTo>
                              <a:lnTo>
                                <a:pt x="612317" y="1258011"/>
                              </a:lnTo>
                              <a:lnTo>
                                <a:pt x="610120" y="1247152"/>
                              </a:lnTo>
                              <a:lnTo>
                                <a:pt x="612317" y="1236281"/>
                              </a:lnTo>
                              <a:lnTo>
                                <a:pt x="618312" y="1227404"/>
                              </a:lnTo>
                              <a:lnTo>
                                <a:pt x="627202" y="1221397"/>
                              </a:lnTo>
                              <a:lnTo>
                                <a:pt x="638060" y="1219200"/>
                              </a:lnTo>
                              <a:lnTo>
                                <a:pt x="648931" y="1221397"/>
                              </a:lnTo>
                              <a:lnTo>
                                <a:pt x="657821" y="1227404"/>
                              </a:lnTo>
                              <a:lnTo>
                                <a:pt x="663816" y="1236281"/>
                              </a:lnTo>
                              <a:lnTo>
                                <a:pt x="666013" y="1247152"/>
                              </a:lnTo>
                              <a:lnTo>
                                <a:pt x="666013" y="1095629"/>
                              </a:lnTo>
                              <a:lnTo>
                                <a:pt x="574776" y="1044968"/>
                              </a:lnTo>
                              <a:lnTo>
                                <a:pt x="574776" y="996264"/>
                              </a:lnTo>
                              <a:lnTo>
                                <a:pt x="670915" y="996264"/>
                              </a:lnTo>
                              <a:lnTo>
                                <a:pt x="681050" y="994168"/>
                              </a:lnTo>
                              <a:lnTo>
                                <a:pt x="681456" y="994168"/>
                              </a:lnTo>
                              <a:lnTo>
                                <a:pt x="690257" y="988072"/>
                              </a:lnTo>
                              <a:lnTo>
                                <a:pt x="696023" y="979398"/>
                              </a:lnTo>
                              <a:lnTo>
                                <a:pt x="698119" y="969048"/>
                              </a:lnTo>
                              <a:lnTo>
                                <a:pt x="698119" y="720750"/>
                              </a:lnTo>
                              <a:lnTo>
                                <a:pt x="698119" y="611047"/>
                              </a:lnTo>
                              <a:lnTo>
                                <a:pt x="698119" y="522617"/>
                              </a:lnTo>
                              <a:lnTo>
                                <a:pt x="505091" y="522617"/>
                              </a:lnTo>
                              <a:lnTo>
                                <a:pt x="505091" y="638263"/>
                              </a:lnTo>
                              <a:lnTo>
                                <a:pt x="505091" y="693534"/>
                              </a:lnTo>
                              <a:lnTo>
                                <a:pt x="502945" y="703884"/>
                              </a:lnTo>
                              <a:lnTo>
                                <a:pt x="502881" y="704253"/>
                              </a:lnTo>
                              <a:lnTo>
                                <a:pt x="496912" y="712889"/>
                              </a:lnTo>
                              <a:lnTo>
                                <a:pt x="488238" y="718654"/>
                              </a:lnTo>
                              <a:lnTo>
                                <a:pt x="477888" y="720750"/>
                              </a:lnTo>
                              <a:lnTo>
                                <a:pt x="393230" y="720750"/>
                              </a:lnTo>
                              <a:lnTo>
                                <a:pt x="393230" y="1185964"/>
                              </a:lnTo>
                              <a:lnTo>
                                <a:pt x="391033" y="1196835"/>
                              </a:lnTo>
                              <a:lnTo>
                                <a:pt x="385038" y="1205725"/>
                              </a:lnTo>
                              <a:lnTo>
                                <a:pt x="376148" y="1211719"/>
                              </a:lnTo>
                              <a:lnTo>
                                <a:pt x="365277" y="1213916"/>
                              </a:lnTo>
                              <a:lnTo>
                                <a:pt x="354418" y="1211719"/>
                              </a:lnTo>
                              <a:lnTo>
                                <a:pt x="345528" y="1205725"/>
                              </a:lnTo>
                              <a:lnTo>
                                <a:pt x="339534" y="1196835"/>
                              </a:lnTo>
                              <a:lnTo>
                                <a:pt x="337337" y="1185964"/>
                              </a:lnTo>
                              <a:lnTo>
                                <a:pt x="339534" y="1175092"/>
                              </a:lnTo>
                              <a:lnTo>
                                <a:pt x="345528" y="1166215"/>
                              </a:lnTo>
                              <a:lnTo>
                                <a:pt x="354418" y="1160221"/>
                              </a:lnTo>
                              <a:lnTo>
                                <a:pt x="365277" y="1158024"/>
                              </a:lnTo>
                              <a:lnTo>
                                <a:pt x="376148" y="1160221"/>
                              </a:lnTo>
                              <a:lnTo>
                                <a:pt x="385038" y="1166215"/>
                              </a:lnTo>
                              <a:lnTo>
                                <a:pt x="391033" y="1175092"/>
                              </a:lnTo>
                              <a:lnTo>
                                <a:pt x="393230" y="1185964"/>
                              </a:lnTo>
                              <a:lnTo>
                                <a:pt x="393230" y="720750"/>
                              </a:lnTo>
                              <a:lnTo>
                                <a:pt x="256794" y="720750"/>
                              </a:lnTo>
                              <a:lnTo>
                                <a:pt x="246672" y="718654"/>
                              </a:lnTo>
                              <a:lnTo>
                                <a:pt x="246265" y="718654"/>
                              </a:lnTo>
                              <a:lnTo>
                                <a:pt x="237451" y="712571"/>
                              </a:lnTo>
                              <a:lnTo>
                                <a:pt x="231698" y="703884"/>
                              </a:lnTo>
                              <a:lnTo>
                                <a:pt x="229590" y="693534"/>
                              </a:lnTo>
                              <a:lnTo>
                                <a:pt x="229590" y="638263"/>
                              </a:lnTo>
                              <a:lnTo>
                                <a:pt x="231736" y="627913"/>
                              </a:lnTo>
                              <a:lnTo>
                                <a:pt x="231813" y="627557"/>
                              </a:lnTo>
                              <a:lnTo>
                                <a:pt x="237782" y="618921"/>
                              </a:lnTo>
                              <a:lnTo>
                                <a:pt x="246265" y="613270"/>
                              </a:lnTo>
                              <a:lnTo>
                                <a:pt x="245859" y="613270"/>
                              </a:lnTo>
                              <a:lnTo>
                                <a:pt x="256794" y="611047"/>
                              </a:lnTo>
                              <a:lnTo>
                                <a:pt x="477888" y="611047"/>
                              </a:lnTo>
                              <a:lnTo>
                                <a:pt x="488594" y="613270"/>
                              </a:lnTo>
                              <a:lnTo>
                                <a:pt x="497230" y="619239"/>
                              </a:lnTo>
                              <a:lnTo>
                                <a:pt x="502996" y="627913"/>
                              </a:lnTo>
                              <a:lnTo>
                                <a:pt x="505091" y="638263"/>
                              </a:lnTo>
                              <a:lnTo>
                                <a:pt x="505091" y="522617"/>
                              </a:lnTo>
                              <a:lnTo>
                                <a:pt x="36563" y="522617"/>
                              </a:lnTo>
                              <a:lnTo>
                                <a:pt x="36563" y="969048"/>
                              </a:lnTo>
                              <a:lnTo>
                                <a:pt x="63779" y="996264"/>
                              </a:lnTo>
                              <a:lnTo>
                                <a:pt x="145376" y="996264"/>
                              </a:lnTo>
                              <a:lnTo>
                                <a:pt x="145376" y="1044968"/>
                              </a:lnTo>
                              <a:lnTo>
                                <a:pt x="110045" y="1064590"/>
                              </a:lnTo>
                              <a:lnTo>
                                <a:pt x="110045" y="1247152"/>
                              </a:lnTo>
                              <a:lnTo>
                                <a:pt x="107848" y="1258011"/>
                              </a:lnTo>
                              <a:lnTo>
                                <a:pt x="101854" y="1266901"/>
                              </a:lnTo>
                              <a:lnTo>
                                <a:pt x="92964" y="1272895"/>
                              </a:lnTo>
                              <a:lnTo>
                                <a:pt x="82092" y="1275092"/>
                              </a:lnTo>
                              <a:lnTo>
                                <a:pt x="71234" y="1272895"/>
                              </a:lnTo>
                              <a:lnTo>
                                <a:pt x="62344" y="1266901"/>
                              </a:lnTo>
                              <a:lnTo>
                                <a:pt x="56349" y="1258011"/>
                              </a:lnTo>
                              <a:lnTo>
                                <a:pt x="54140" y="1247152"/>
                              </a:lnTo>
                              <a:lnTo>
                                <a:pt x="56349" y="1236281"/>
                              </a:lnTo>
                              <a:lnTo>
                                <a:pt x="62344" y="1227404"/>
                              </a:lnTo>
                              <a:lnTo>
                                <a:pt x="71234" y="1221397"/>
                              </a:lnTo>
                              <a:lnTo>
                                <a:pt x="82092" y="1219200"/>
                              </a:lnTo>
                              <a:lnTo>
                                <a:pt x="92964" y="1221397"/>
                              </a:lnTo>
                              <a:lnTo>
                                <a:pt x="101854" y="1227404"/>
                              </a:lnTo>
                              <a:lnTo>
                                <a:pt x="107848" y="1236281"/>
                              </a:lnTo>
                              <a:lnTo>
                                <a:pt x="110045" y="1247152"/>
                              </a:lnTo>
                              <a:lnTo>
                                <a:pt x="110045" y="1064590"/>
                              </a:lnTo>
                              <a:lnTo>
                                <a:pt x="53568" y="1095933"/>
                              </a:lnTo>
                              <a:lnTo>
                                <a:pt x="52324" y="1175092"/>
                              </a:lnTo>
                              <a:lnTo>
                                <a:pt x="52235" y="1180934"/>
                              </a:lnTo>
                              <a:lnTo>
                                <a:pt x="52044" y="1180934"/>
                              </a:lnTo>
                              <a:lnTo>
                                <a:pt x="22529" y="1205725"/>
                              </a:lnTo>
                              <a:lnTo>
                                <a:pt x="9182" y="1247152"/>
                              </a:lnTo>
                              <a:lnTo>
                                <a:pt x="14846" y="1275092"/>
                              </a:lnTo>
                              <a:lnTo>
                                <a:pt x="14922" y="1275499"/>
                              </a:lnTo>
                              <a:lnTo>
                                <a:pt x="30568" y="1298663"/>
                              </a:lnTo>
                              <a:lnTo>
                                <a:pt x="53746" y="1314297"/>
                              </a:lnTo>
                              <a:lnTo>
                                <a:pt x="82092" y="1320038"/>
                              </a:lnTo>
                              <a:lnTo>
                                <a:pt x="110439" y="1314297"/>
                              </a:lnTo>
                              <a:lnTo>
                                <a:pt x="133616" y="1298663"/>
                              </a:lnTo>
                              <a:lnTo>
                                <a:pt x="149263" y="1275499"/>
                              </a:lnTo>
                              <a:lnTo>
                                <a:pt x="149339" y="1275092"/>
                              </a:lnTo>
                              <a:lnTo>
                                <a:pt x="154990" y="1247152"/>
                              </a:lnTo>
                              <a:lnTo>
                                <a:pt x="143027" y="1207312"/>
                              </a:lnTo>
                              <a:lnTo>
                                <a:pt x="112179" y="1180934"/>
                              </a:lnTo>
                              <a:lnTo>
                                <a:pt x="112953" y="1131519"/>
                              </a:lnTo>
                              <a:lnTo>
                                <a:pt x="205320" y="1080262"/>
                              </a:lnTo>
                              <a:lnTo>
                                <a:pt x="205320" y="996264"/>
                              </a:lnTo>
                              <a:lnTo>
                                <a:pt x="335305" y="996264"/>
                              </a:lnTo>
                              <a:lnTo>
                                <a:pt x="335305" y="1119695"/>
                              </a:lnTo>
                              <a:lnTo>
                                <a:pt x="317957" y="1130744"/>
                              </a:lnTo>
                              <a:lnTo>
                                <a:pt x="304380" y="1146073"/>
                              </a:lnTo>
                              <a:lnTo>
                                <a:pt x="295554" y="1164780"/>
                              </a:lnTo>
                              <a:lnTo>
                                <a:pt x="292392" y="1185964"/>
                              </a:lnTo>
                              <a:lnTo>
                                <a:pt x="298043" y="1213916"/>
                              </a:lnTo>
                              <a:lnTo>
                                <a:pt x="298132" y="1214323"/>
                              </a:lnTo>
                              <a:lnTo>
                                <a:pt x="313766" y="1237500"/>
                              </a:lnTo>
                              <a:lnTo>
                                <a:pt x="336931" y="1253134"/>
                              </a:lnTo>
                              <a:lnTo>
                                <a:pt x="365277" y="1258874"/>
                              </a:lnTo>
                              <a:lnTo>
                                <a:pt x="393623" y="1253134"/>
                              </a:lnTo>
                              <a:lnTo>
                                <a:pt x="416801" y="1237500"/>
                              </a:lnTo>
                              <a:lnTo>
                                <a:pt x="432447" y="1214323"/>
                              </a:lnTo>
                              <a:lnTo>
                                <a:pt x="432523" y="1213916"/>
                              </a:lnTo>
                              <a:lnTo>
                                <a:pt x="438175" y="1185964"/>
                              </a:lnTo>
                              <a:lnTo>
                                <a:pt x="435025" y="1164780"/>
                              </a:lnTo>
                              <a:lnTo>
                                <a:pt x="431825" y="1158024"/>
                              </a:lnTo>
                              <a:lnTo>
                                <a:pt x="426186" y="1146073"/>
                              </a:lnTo>
                              <a:lnTo>
                                <a:pt x="412610" y="1130744"/>
                              </a:lnTo>
                              <a:lnTo>
                                <a:pt x="395262" y="1119695"/>
                              </a:lnTo>
                              <a:lnTo>
                                <a:pt x="395236" y="996264"/>
                              </a:lnTo>
                              <a:lnTo>
                                <a:pt x="514845" y="996264"/>
                              </a:lnTo>
                              <a:lnTo>
                                <a:pt x="514845" y="1080262"/>
                              </a:lnTo>
                              <a:lnTo>
                                <a:pt x="607212" y="1131519"/>
                              </a:lnTo>
                              <a:lnTo>
                                <a:pt x="607898" y="1175092"/>
                              </a:lnTo>
                              <a:lnTo>
                                <a:pt x="607987" y="1180934"/>
                              </a:lnTo>
                              <a:lnTo>
                                <a:pt x="590664" y="1191983"/>
                              </a:lnTo>
                              <a:lnTo>
                                <a:pt x="577126" y="1207312"/>
                              </a:lnTo>
                              <a:lnTo>
                                <a:pt x="568312" y="1226007"/>
                              </a:lnTo>
                              <a:lnTo>
                                <a:pt x="565162" y="1247152"/>
                              </a:lnTo>
                              <a:lnTo>
                                <a:pt x="570826" y="1275092"/>
                              </a:lnTo>
                              <a:lnTo>
                                <a:pt x="570903" y="1275499"/>
                              </a:lnTo>
                              <a:lnTo>
                                <a:pt x="586536" y="1298663"/>
                              </a:lnTo>
                              <a:lnTo>
                                <a:pt x="609714" y="1314297"/>
                              </a:lnTo>
                              <a:lnTo>
                                <a:pt x="638060" y="1320038"/>
                              </a:lnTo>
                              <a:lnTo>
                                <a:pt x="666419" y="1314297"/>
                              </a:lnTo>
                              <a:lnTo>
                                <a:pt x="689597" y="1298663"/>
                              </a:lnTo>
                              <a:lnTo>
                                <a:pt x="705231" y="1275499"/>
                              </a:lnTo>
                              <a:lnTo>
                                <a:pt x="705319" y="1275092"/>
                              </a:lnTo>
                              <a:lnTo>
                                <a:pt x="710971" y="1247152"/>
                              </a:lnTo>
                              <a:close/>
                            </a:path>
                            <a:path w="735965" h="1320165">
                              <a:moveTo>
                                <a:pt x="735533" y="326186"/>
                              </a:moveTo>
                              <a:lnTo>
                                <a:pt x="732955" y="315341"/>
                              </a:lnTo>
                              <a:lnTo>
                                <a:pt x="726935" y="306425"/>
                              </a:lnTo>
                              <a:lnTo>
                                <a:pt x="718197" y="300367"/>
                              </a:lnTo>
                              <a:lnTo>
                                <a:pt x="707478" y="298132"/>
                              </a:lnTo>
                              <a:lnTo>
                                <a:pt x="574776" y="298132"/>
                              </a:lnTo>
                              <a:lnTo>
                                <a:pt x="574776" y="275082"/>
                              </a:lnTo>
                              <a:lnTo>
                                <a:pt x="666584" y="224104"/>
                              </a:lnTo>
                              <a:lnTo>
                                <a:pt x="667740" y="151269"/>
                              </a:lnTo>
                              <a:lnTo>
                                <a:pt x="667854" y="144500"/>
                              </a:lnTo>
                              <a:lnTo>
                                <a:pt x="667931" y="139230"/>
                              </a:lnTo>
                              <a:lnTo>
                                <a:pt x="685330" y="128193"/>
                              </a:lnTo>
                              <a:lnTo>
                                <a:pt x="698944" y="112839"/>
                              </a:lnTo>
                              <a:lnTo>
                                <a:pt x="704621" y="100838"/>
                              </a:lnTo>
                              <a:lnTo>
                                <a:pt x="707809" y="94107"/>
                              </a:lnTo>
                              <a:lnTo>
                                <a:pt x="710971" y="72885"/>
                              </a:lnTo>
                              <a:lnTo>
                                <a:pt x="689597" y="21374"/>
                              </a:lnTo>
                              <a:lnTo>
                                <a:pt x="666013" y="5664"/>
                              </a:lnTo>
                              <a:lnTo>
                                <a:pt x="666013" y="72885"/>
                              </a:lnTo>
                              <a:lnTo>
                                <a:pt x="663816" y="83756"/>
                              </a:lnTo>
                              <a:lnTo>
                                <a:pt x="657821" y="92646"/>
                              </a:lnTo>
                              <a:lnTo>
                                <a:pt x="648944" y="98640"/>
                              </a:lnTo>
                              <a:lnTo>
                                <a:pt x="638073" y="100838"/>
                              </a:lnTo>
                              <a:lnTo>
                                <a:pt x="627202" y="98640"/>
                              </a:lnTo>
                              <a:lnTo>
                                <a:pt x="618312" y="92646"/>
                              </a:lnTo>
                              <a:lnTo>
                                <a:pt x="612317" y="83756"/>
                              </a:lnTo>
                              <a:lnTo>
                                <a:pt x="610120" y="72885"/>
                              </a:lnTo>
                              <a:lnTo>
                                <a:pt x="612317" y="62026"/>
                              </a:lnTo>
                              <a:lnTo>
                                <a:pt x="618312" y="53149"/>
                              </a:lnTo>
                              <a:lnTo>
                                <a:pt x="627202" y="47155"/>
                              </a:lnTo>
                              <a:lnTo>
                                <a:pt x="638073" y="44958"/>
                              </a:lnTo>
                              <a:lnTo>
                                <a:pt x="648944" y="47155"/>
                              </a:lnTo>
                              <a:lnTo>
                                <a:pt x="657821" y="53149"/>
                              </a:lnTo>
                              <a:lnTo>
                                <a:pt x="663816" y="62026"/>
                              </a:lnTo>
                              <a:lnTo>
                                <a:pt x="666013" y="72885"/>
                              </a:lnTo>
                              <a:lnTo>
                                <a:pt x="666013" y="5664"/>
                              </a:lnTo>
                              <a:lnTo>
                                <a:pt x="609727" y="5740"/>
                              </a:lnTo>
                              <a:lnTo>
                                <a:pt x="570903" y="44538"/>
                              </a:lnTo>
                              <a:lnTo>
                                <a:pt x="565162" y="72885"/>
                              </a:lnTo>
                              <a:lnTo>
                                <a:pt x="568109" y="92646"/>
                              </a:lnTo>
                              <a:lnTo>
                                <a:pt x="590677" y="128054"/>
                              </a:lnTo>
                              <a:lnTo>
                                <a:pt x="608190" y="139230"/>
                              </a:lnTo>
                              <a:lnTo>
                                <a:pt x="607987" y="139230"/>
                              </a:lnTo>
                              <a:lnTo>
                                <a:pt x="607212" y="188518"/>
                              </a:lnTo>
                              <a:lnTo>
                                <a:pt x="514845" y="239776"/>
                              </a:lnTo>
                              <a:lnTo>
                                <a:pt x="514845" y="298132"/>
                              </a:lnTo>
                              <a:lnTo>
                                <a:pt x="394055" y="298132"/>
                              </a:lnTo>
                              <a:lnTo>
                                <a:pt x="394055" y="189598"/>
                              </a:lnTo>
                              <a:lnTo>
                                <a:pt x="411416" y="178549"/>
                              </a:lnTo>
                              <a:lnTo>
                                <a:pt x="424992" y="163220"/>
                              </a:lnTo>
                              <a:lnTo>
                                <a:pt x="430644" y="151269"/>
                              </a:lnTo>
                              <a:lnTo>
                                <a:pt x="433844" y="144500"/>
                              </a:lnTo>
                              <a:lnTo>
                                <a:pt x="436994" y="123317"/>
                              </a:lnTo>
                              <a:lnTo>
                                <a:pt x="431342" y="95364"/>
                              </a:lnTo>
                              <a:lnTo>
                                <a:pt x="431253" y="94970"/>
                              </a:lnTo>
                              <a:lnTo>
                                <a:pt x="415620" y="71793"/>
                              </a:lnTo>
                              <a:lnTo>
                                <a:pt x="392442" y="56146"/>
                              </a:lnTo>
                              <a:lnTo>
                                <a:pt x="392049" y="56070"/>
                              </a:lnTo>
                              <a:lnTo>
                                <a:pt x="392049" y="123317"/>
                              </a:lnTo>
                              <a:lnTo>
                                <a:pt x="389851" y="134188"/>
                              </a:lnTo>
                              <a:lnTo>
                                <a:pt x="383844" y="143065"/>
                              </a:lnTo>
                              <a:lnTo>
                                <a:pt x="374954" y="149072"/>
                              </a:lnTo>
                              <a:lnTo>
                                <a:pt x="364083" y="151269"/>
                              </a:lnTo>
                              <a:lnTo>
                                <a:pt x="353225" y="149072"/>
                              </a:lnTo>
                              <a:lnTo>
                                <a:pt x="344347" y="143065"/>
                              </a:lnTo>
                              <a:lnTo>
                                <a:pt x="338353" y="134188"/>
                              </a:lnTo>
                              <a:lnTo>
                                <a:pt x="336156" y="123317"/>
                              </a:lnTo>
                              <a:lnTo>
                                <a:pt x="338277" y="112839"/>
                              </a:lnTo>
                              <a:lnTo>
                                <a:pt x="338353" y="112445"/>
                              </a:lnTo>
                              <a:lnTo>
                                <a:pt x="344347" y="103555"/>
                              </a:lnTo>
                              <a:lnTo>
                                <a:pt x="353225" y="97561"/>
                              </a:lnTo>
                              <a:lnTo>
                                <a:pt x="364083" y="95364"/>
                              </a:lnTo>
                              <a:lnTo>
                                <a:pt x="374954" y="97561"/>
                              </a:lnTo>
                              <a:lnTo>
                                <a:pt x="383844" y="103555"/>
                              </a:lnTo>
                              <a:lnTo>
                                <a:pt x="389851" y="112445"/>
                              </a:lnTo>
                              <a:lnTo>
                                <a:pt x="392049" y="123317"/>
                              </a:lnTo>
                              <a:lnTo>
                                <a:pt x="392049" y="56070"/>
                              </a:lnTo>
                              <a:lnTo>
                                <a:pt x="335737" y="56146"/>
                              </a:lnTo>
                              <a:lnTo>
                                <a:pt x="296938" y="94970"/>
                              </a:lnTo>
                              <a:lnTo>
                                <a:pt x="291198" y="123317"/>
                              </a:lnTo>
                              <a:lnTo>
                                <a:pt x="294360" y="144500"/>
                              </a:lnTo>
                              <a:lnTo>
                                <a:pt x="303199" y="163220"/>
                              </a:lnTo>
                              <a:lnTo>
                                <a:pt x="316763" y="178549"/>
                              </a:lnTo>
                              <a:lnTo>
                                <a:pt x="334124" y="189598"/>
                              </a:lnTo>
                              <a:lnTo>
                                <a:pt x="334124" y="298132"/>
                              </a:lnTo>
                              <a:lnTo>
                                <a:pt x="218313" y="298132"/>
                              </a:lnTo>
                              <a:lnTo>
                                <a:pt x="218313" y="239776"/>
                              </a:lnTo>
                              <a:lnTo>
                                <a:pt x="125945" y="188518"/>
                              </a:lnTo>
                              <a:lnTo>
                                <a:pt x="125361" y="151269"/>
                              </a:lnTo>
                              <a:lnTo>
                                <a:pt x="125260" y="144500"/>
                              </a:lnTo>
                              <a:lnTo>
                                <a:pt x="125171" y="139230"/>
                              </a:lnTo>
                              <a:lnTo>
                                <a:pt x="124968" y="139230"/>
                              </a:lnTo>
                              <a:lnTo>
                                <a:pt x="142494" y="128054"/>
                              </a:lnTo>
                              <a:lnTo>
                                <a:pt x="155930" y="112839"/>
                              </a:lnTo>
                              <a:lnTo>
                                <a:pt x="167995" y="72885"/>
                              </a:lnTo>
                              <a:lnTo>
                                <a:pt x="162344" y="44958"/>
                              </a:lnTo>
                              <a:lnTo>
                                <a:pt x="162255" y="44538"/>
                              </a:lnTo>
                              <a:lnTo>
                                <a:pt x="146621" y="21374"/>
                              </a:lnTo>
                              <a:lnTo>
                                <a:pt x="123456" y="5740"/>
                              </a:lnTo>
                              <a:lnTo>
                                <a:pt x="123037" y="5664"/>
                              </a:lnTo>
                              <a:lnTo>
                                <a:pt x="123037" y="72885"/>
                              </a:lnTo>
                              <a:lnTo>
                                <a:pt x="120840" y="83756"/>
                              </a:lnTo>
                              <a:lnTo>
                                <a:pt x="114846" y="92646"/>
                              </a:lnTo>
                              <a:lnTo>
                                <a:pt x="105956" y="98640"/>
                              </a:lnTo>
                              <a:lnTo>
                                <a:pt x="95084" y="100838"/>
                              </a:lnTo>
                              <a:lnTo>
                                <a:pt x="84226" y="98640"/>
                              </a:lnTo>
                              <a:lnTo>
                                <a:pt x="75336" y="92646"/>
                              </a:lnTo>
                              <a:lnTo>
                                <a:pt x="69342" y="83756"/>
                              </a:lnTo>
                              <a:lnTo>
                                <a:pt x="67144" y="72885"/>
                              </a:lnTo>
                              <a:lnTo>
                                <a:pt x="69342" y="62026"/>
                              </a:lnTo>
                              <a:lnTo>
                                <a:pt x="75336" y="53149"/>
                              </a:lnTo>
                              <a:lnTo>
                                <a:pt x="84188" y="47155"/>
                              </a:lnTo>
                              <a:lnTo>
                                <a:pt x="94957" y="44958"/>
                              </a:lnTo>
                              <a:lnTo>
                                <a:pt x="95211" y="44958"/>
                              </a:lnTo>
                              <a:lnTo>
                                <a:pt x="105994" y="47155"/>
                              </a:lnTo>
                              <a:lnTo>
                                <a:pt x="114858" y="53149"/>
                              </a:lnTo>
                              <a:lnTo>
                                <a:pt x="120840" y="62026"/>
                              </a:lnTo>
                              <a:lnTo>
                                <a:pt x="123037" y="72885"/>
                              </a:lnTo>
                              <a:lnTo>
                                <a:pt x="123037" y="5664"/>
                              </a:lnTo>
                              <a:lnTo>
                                <a:pt x="66725" y="5740"/>
                              </a:lnTo>
                              <a:lnTo>
                                <a:pt x="27927" y="44538"/>
                              </a:lnTo>
                              <a:lnTo>
                                <a:pt x="22186" y="72885"/>
                              </a:lnTo>
                              <a:lnTo>
                                <a:pt x="25349" y="94107"/>
                              </a:lnTo>
                              <a:lnTo>
                                <a:pt x="34213" y="112839"/>
                              </a:lnTo>
                              <a:lnTo>
                                <a:pt x="47701" y="128054"/>
                              </a:lnTo>
                              <a:lnTo>
                                <a:pt x="47828" y="128193"/>
                              </a:lnTo>
                              <a:lnTo>
                                <a:pt x="65227" y="139230"/>
                              </a:lnTo>
                              <a:lnTo>
                                <a:pt x="66573" y="224104"/>
                              </a:lnTo>
                              <a:lnTo>
                                <a:pt x="158381" y="275082"/>
                              </a:lnTo>
                              <a:lnTo>
                                <a:pt x="158381" y="298132"/>
                              </a:lnTo>
                              <a:lnTo>
                                <a:pt x="27216" y="298132"/>
                              </a:lnTo>
                              <a:lnTo>
                                <a:pt x="16484" y="300367"/>
                              </a:lnTo>
                              <a:lnTo>
                                <a:pt x="7797" y="306425"/>
                              </a:lnTo>
                              <a:lnTo>
                                <a:pt x="2095" y="314998"/>
                              </a:lnTo>
                              <a:lnTo>
                                <a:pt x="0" y="325348"/>
                              </a:lnTo>
                              <a:lnTo>
                                <a:pt x="0" y="486054"/>
                              </a:lnTo>
                              <a:lnTo>
                                <a:pt x="735533" y="486054"/>
                              </a:lnTo>
                              <a:lnTo>
                                <a:pt x="735533" y="326186"/>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361A4BB9" id="Graphic 71" o:spid="_x0000_s1026" style="position:absolute;margin-left:147.5pt;margin-top:35.4pt;width:57.95pt;height:103.95pt;z-index:15740416;visibility:visible;mso-wrap-style:square;mso-wrap-distance-left:0;mso-wrap-distance-top:0;mso-wrap-distance-right:0;mso-wrap-distance-bottom:0;mso-position-horizontal:absolute;mso-position-horizontal-relative:page;mso-position-vertical:absolute;mso-position-vertical-relative:text;v-text-anchor:top" coordsize="735965,13201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03LeiAsAAO06AAAOAAAAZHJzL2Uyb0RvYy54bWysW9uOG7kRfQ+QfxD0Hg/vl4HHi2CNDQIs&#10;NgusF3mWNRrPIBq10i17xn+fwybZTScwq7TIy0iyjujqYtWpG/n2h9fn4+bLYZyehtPdVr4R283h&#10;tB/un06f7ra/f/jpL2G7mS670/3uOJwOd9uvh2n7w7s//+nty/n2oIbH4Xh/GDdY5DTdvpzvto+X&#10;y/n25mbaPx6ed9Ob4Xw44cuHYXzeXfBx/HRzP+5esPrz8UYJ4W5ehvH+PA77wzThX9/nL7fv5vUf&#10;Hg77yz8eHqbDZXO820K2y/x3nP9+TH9v3r3d3X4ad+fHp30RY/cHpHjePZ3wny5Lvd9ddpvP49P/&#10;LPX8tB+HaXi4vNkPzzfDw8PT/jA/A55Giv96mt8ed+fD/CxQznRe1DT9/5bd//Llt/OvYxJ9Ov88&#10;7P81QSM3L+fpdvkmfZgK5vVhfE5YCL55nbX4ddHi4fWy2eMfvbbR2e1mj6+kxmPhQ1p0d1t/vf88&#10;Xf52GOaVdl9+ni55F+7ru91jfbd/PdW3I/Yy7eJx3sXLdoNdHLcb7OLHvIvn3SX9LomX3m5eVlEe&#10;V0nS18/Dl8OHYQZe0mN4KaKX200SWBkvrSoCr8Djqf2Bi1EIWPb8A+G1rD+osPp6ntd3LkhtMlwG&#10;EfE+K6TC6muF+6iLOCy4s6GsLqKNWhOrOyF1FgZwpyIb/o1uqsz1tcqug3RFMzYIKfurWx9U1bxz&#10;URBwExbNKK9CrJZVhaivRRgdhIPXz9vkrYjENmFJoSqcXl2GtPF5dYbsUmnp+ZqRQqoqe2uT9RHr&#10;a3nUdnXtVCAU2cquvBGERbaaUVJH39/VVu8ygqf78HZXGau3NsOQ3TUWydCMW92DZe8rnOFN1hvv&#10;i3sIY6ILXc008BidcsQueREliBfmzkEHKWw2sBiNJCQBgxmbBeego1A223oMQXjC76ITKjNSBPPF&#10;vk5cDFLG/JQgDMNGw7nBAV19N2s7KYUhzHyVxCrl4Nw9VrfQdsxUdx0a9qtcn9ObtV3UlogvVqho&#10;sp14oQNiR19uFcAmyaq8MMr2JYFJx0KKXuKH/eBiQlA6x1Evg7N9SeA6IRQ0vZc6aqWzfTN2vkFL&#10;GZDA9EXRUQrE2Zn7JbxY9wORDhaKznAlrFcE3DsJu86RRUoPc+/tkHZW+RpZQM6Iv124NUZesbqx&#10;VlU4Q3Ydk/2xNaO91kV2jt7b1emIrhvZpXMK7MjVjAQnITPpwhu9S+Q6irCZZlc5qzc2w5G9tUiG&#10;Zlbv4Nn7Nc6krPMx2wDD9ZRxDhFiJhiaBIBWqbpIdMRAa29sIS+JkNTfUCRoiAB5bZoYlUKynQmG&#10;Qbotmib0lCrqHG6d8hH5es8QgUaBMcsNtEXk7aPBo1nfToZIGHmjb4dqzvcDqDIW5JklYaBXO2GE&#10;24b+OegAQbINMuQ20ddg4ZCw6j7hpgAa2bvTBmd65xs0I00A9SM1SM5wFRhBmkyctPcly6IzT+SG&#10;uqS1jMyzQSPHIpNgJGKipCtSOJN8rmfeLZyRwEvhwxJr6YIVVVlAmjKHN0UXfVGlTCKj6Xo1qFSi&#10;FjRZriK/qoGWUwsDXCWh5YZVmbz7YE2yirdGGn6p2q7NqMcauelir9UJXUm2+qbL1HYv6bW/MRRa&#10;8G/MkNbKtUZ+nQtZbVEOznbIaChZpZH5zGhJJx7gKSTLGU23wqwCQbDRSll0s7L/0JlqlCUKftvz&#10;q32V+pr7K8jHTanbEWGpTpI0Ua2ObGI/nGixqFvF4KhaDylNkURLo4hWTGPiaMWmIoTgToPYN2uQ&#10;sbjU2i3NPlrypJUSrSSUSKkFcF2F4eg8LchnIWm0ULVoolu4UipZ4iHyZbKFCzjKoGK4WlqigkNN&#10;iN3JcIFCwvUbJg2cEW41GgKC3RZq0BJ9Fke0WJGnxtLpkVILD2/tGZgWBr3BohfjoPcuHEq0NdpK&#10;Zzx+2ltdpcyt+B2jmISzQZwsTCJ0om4GHClthRsURF1htERKVClDgzP6ssOV1ta2xY8JRTa1JyJ0&#10;8AQ8IqbUR6VXT+1AtOIzk9KyQxcGvbIMh2MRmgEAMaPCSb3DYhBXMpyxq0YjPa9w2mYMaqcFThfx&#10;Bn2+UHZV0gZsJPDV3hnuEW3y/VmRHOcDvFSJDB6wKYaxeaBBSwYlwZVVHYZImvAAD6XSRn+LjKeA&#10;x7B0iUj2RYngatoto4yh76nWI22snkqHAgTrde6jnBD9cts6K+ueMuoR6wXavcU5aM0AHkX1JTqm&#10;WjRZi8UgQpG5hktz0ZJ/MfIBdKqXeRsj23DYpNLJh8mQqYzDuA/ZTmYZWnYv4ByVw2jNAK6rMIxs&#10;47sj45o27o/DdMjBKk2j/8hUWltbesw6s05e7ntDaa9TuJz1AwfUpt/r8io1rTIaVTXRkUarTRbd&#10;a2SRrm/yHnmAzwVECZq9qN0Mua5Ewz2QwvfWhonV2bhSBt0GAu0xCs0WZkEJ/bQdXculFWAMFd+B&#10;XuI7khRMJrpyB2x9kQSz3NgnMDQt41ImqUB0rzDFQSc8PyVOMRAlAfYS6e6MxpSQ4LrGK9DtCP1u&#10;e+PPyL6IBAYbWU8t2MTtXeWtWIYU63g4INPpj07cOnpGKYMyrCsGxtplV8BWsKsuGNSJZHgmN3pT&#10;0OWtJxUYS6+zfobQ6zkChjrWMwoMRa8rOwhP6G6VGbSMVlRXd6s20kEJwupWRaP1aPv1sFu3kLHy&#10;ahwMmVezY2jjOoO+wlMQ30sRDBbuW2iTaYDtCNZokh7aMpBQ4QBWphjSq1Jutww7gyBGxk6APAuP&#10;Mli3STNZ6CXlBddhpNoz0iafRpGaDoFw0bns7KF1NKJEfkYEbdAY/1jiuIWREtVgJqYU7/quaBSa&#10;MKWAcVqhp9GTGy0YV+MWHW+N1qGi6XhrUE+X+Q+IJ5286kuCgjvLjb4NEV9QMqZjEImrIwZHxDNK&#10;HLHLFujRK+kHchidKWJYHAHo2wjAojTpLQqkvhgNmKEOjeKsjE2hF4lDFz3laeQQy8ZgS/sEjEgf&#10;a0/HROpsEPYCKUo2P9pE0OlCDzijGWsbo2vbIpkiITces7b0GDpBZ7Scl+LoG3PBSmo4NUMkcPCD&#10;RRL0rlHTd3eneUqBkoJArxqMyIb6NUSzObTXNPvOWLkxKYbQjbkyFLL6DWdrVjTDy7T15TQL7b8Y&#10;DcZyKIimERXRD6qncEg6w/kuXQ++0lSpBSrf0vWnSRtnJHzt4tMBQcNV6nSIDjYNmhHIVEoSMzdc&#10;iaYDMBi+npED/VHBPcUD+MqcvdMsBTTaRoWlyMIRaJwAy2g6KYGy06HSWRIGOsXrOhUmkymk1rEW&#10;pTRLwUwihgdJEjoFRIesjqfprBxgVdIdOhNFFK3VLl1lgg/qKVcyHwZWLL5OZAwNlqELJULpQtAl&#10;GLKzOpikizsc+MWB/3lL6LIxorlSTIMuSIPBAVjmwh6tjYIls30wZMmHaFU4tCqzwLSO13Xp6muV&#10;ly7rwpwsJZun60WQfpmc0SaPRj9uUszrkkVr2uXi1LQQyX5QBKeV6afDhYRqmbTarrR5vjOl04KZ&#10;V0gfxdG5Ut7SRIHTnmWwQ5sP6L5k3nRPDAZcr9vQpIkzbsvcjeRj9FiXg7l0jxAHL0rznI4L6JqW&#10;ZhSja4qjr5jQzSaUGudER7ZF05UtOjul+GREeEyIC2NxetR+6WeT3W8cyyqdcrSiiHo5x3VMODVx&#10;MyEDTXBUDwP36eoc4Dr0N1OD784lcC9vuTmH9+3dvGk4Pt3/9HQ8punFNH76+ONx3HzZ4RIeuFa9&#10;r13YBjbfHMyXBV9wbfDjcP/113HzgvuVd9vp359342G7Of79hAuMePxLfTPWNx/rm/Fy/HGYr2zO&#10;g5Nxunx4/eduPG/OeHu3veCu4S9DvR65u62XCNOzLNj0y9Pw18+X4eEp3TCcZcsSlQ+4UznfSyz3&#10;P9OlzfbzjFpvqb77DwAAAP//AwBQSwMEFAAGAAgAAAAhADrCnZXhAAAACgEAAA8AAABkcnMvZG93&#10;bnJldi54bWxMj01Lw0AQhu+C/2EZwYvY3daPpDGbIoJS8GRqKd622TEJZmdDdpvEf+940uPwvrzz&#10;PPlmdp0YcQitJw3LhQKBVHnbUq3hffd8nYII0ZA1nSfU8I0BNsX5WW4y6yd6w7GMteARCpnR0MTY&#10;Z1KGqkFnwsL3SJx9+sGZyOdQSzuYicddJ1dK3UtnWuIPjenxqcHqqzw5DfL1w5c37nDVb0067XfJ&#10;yzhtndaXF/PjA4iIc/wrwy8+o0PBTEd/IhtEp2G1vmOXqCFRrMCF26VagzhykqQJyCKX/xWKHwAA&#10;AP//AwBQSwECLQAUAAYACAAAACEAtoM4kv4AAADhAQAAEwAAAAAAAAAAAAAAAAAAAAAAW0NvbnRl&#10;bnRfVHlwZXNdLnhtbFBLAQItABQABgAIAAAAIQA4/SH/1gAAAJQBAAALAAAAAAAAAAAAAAAAAC8B&#10;AABfcmVscy8ucmVsc1BLAQItABQABgAIAAAAIQBu03LeiAsAAO06AAAOAAAAAAAAAAAAAAAAAC4C&#10;AABkcnMvZTJvRG9jLnhtbFBLAQItABQABgAIAAAAIQA6wp2V4QAAAAoBAAAPAAAAAAAAAAAAAAAA&#10;AOINAABkcnMvZG93bnJldi54bWxQSwUGAAAAAAQABADzAAAA8A4AAAAA&#10;" path="m710971,1247152r-11963,-39840l668134,1180934r-203,l666584,1095933r-571,-304l666013,1247152r-2197,10859l657821,1266901r-8890,5994l638060,1275092r-10858,-2197l618312,1266901r-5995,-8890l610120,1247152r2197,-10871l618312,1227404r8890,-6007l638060,1219200r10871,2197l657821,1227404r5995,8877l666013,1247152r,-151523l574776,1044968r,-48704l670915,996264r10135,-2096l681456,994168r8801,-6096l696023,979398r2096,-10350l698119,720750r,-109703l698119,522617r-193028,l505091,638263r,55271l502945,703884r-64,369l496912,712889r-8674,5765l477888,720750r-84658,l393230,1185964r-2197,10871l385038,1205725r-8890,5994l365277,1213916r-10859,-2197l345528,1205725r-5994,-8890l337337,1185964r2197,-10872l345528,1166215r8890,-5994l365277,1158024r10871,2197l385038,1166215r5995,8877l393230,1185964r,-465214l256794,720750r-10122,-2096l246265,718654r-8814,-6083l231698,703884r-2108,-10350l229590,638263r2146,-10350l231813,627557r5969,-8636l246265,613270r-406,l256794,611047r221094,l488594,613270r8636,5969l502996,627913r2095,10350l505091,522617r-468528,l36563,969048r27216,27216l145376,996264r,48704l110045,1064590r,182562l107848,1258011r-5994,8890l92964,1272895r-10872,2197l71234,1272895r-8890,-5994l56349,1258011r-2209,-10859l56349,1236281r5995,-8877l71234,1221397r10858,-2197l92964,1221397r8890,6007l107848,1236281r2197,10871l110045,1064590r-56477,31343l52324,1175092r-89,5842l52044,1180934r-29515,24791l9182,1247152r5664,27940l14922,1275499r15646,23164l53746,1314297r28346,5741l110439,1314297r23177,-15634l149263,1275499r76,-407l154990,1247152r-11963,-39840l112179,1180934r774,-49415l205320,1080262r,-83998l335305,996264r,123431l317957,1130744r-13577,15329l295554,1164780r-3162,21184l298043,1213916r89,407l313766,1237500r23165,15634l365277,1258874r28346,-5740l416801,1237500r15646,-23177l432523,1213916r5652,-27952l435025,1164780r-3200,-6756l426186,1146073r-13576,-15329l395262,1119695r-26,-123431l514845,996264r,83998l607212,1131519r686,43573l607987,1180934r-17323,11049l577126,1207312r-8814,18695l565162,1247152r5664,27940l570903,1275499r15633,23164l609714,1314297r28346,5741l666419,1314297r23178,-15634l705231,1275499r88,-407l710971,1247152xem735533,326186r-2578,-10845l726935,306425r-8738,-6058l707478,298132r-132702,l574776,275082r91808,-50978l667740,151269r114,-6769l667931,139230r17399,-11037l698944,112839r5677,-12001l707809,94107r3162,-21222l689597,21374,666013,5664r,67221l663816,83756r-5995,8890l648944,98640r-10871,2198l627202,98640r-8890,-5994l612317,83756,610120,72885r2197,-10859l618312,53149r8890,-5994l638073,44958r10871,2197l657821,53149r5995,8877l666013,72885r,-67221l609727,5740,570903,44538r-5741,28347l568109,92646r22568,35408l608190,139230r-203,l607212,188518r-92367,51258l514845,298132r-120790,l394055,189598r17361,-11049l424992,163220r5652,-11951l433844,144500r3150,-21183l431342,95364r-89,-394l415620,71793,392442,56146r-393,-76l392049,123317r-2198,10871l383844,143065r-8890,6007l364083,151269r-10858,-2197l344347,143065r-5994,-8877l336156,123317r2121,-10478l338353,112445r5994,-8890l353225,97561r10858,-2197l374954,97561r8890,5994l389851,112445r2198,10872l392049,56070r-56312,76l296938,94970r-5740,28347l294360,144500r8839,18720l316763,178549r17361,11049l334124,298132r-115811,l218313,239776,125945,188518r-584,-37249l125260,144500r-89,-5270l124968,139230r17526,-11176l155930,112839,167995,72885,162344,44958r-89,-420l146621,21374,123456,5740r-419,-76l123037,72885r-2197,10871l114846,92646r-8890,5994l95084,100838,84226,98640,75336,92646,69342,83756,67144,72885,69342,62026r5994,-8877l84188,47155,94957,44958r254,l105994,47155r8864,5994l120840,62026r2197,10859l123037,5664r-56312,76l27927,44538,22186,72885r3163,21222l34213,112839r13488,15215l47828,128193r17399,11037l66573,224104r91808,50978l158381,298132r-131165,l16484,300367r-8687,6058l2095,314998,,325348,,486054r735533,l735533,326186xe" fillcolor="#6712d4" stroked="f">
                <v:path arrowok="t"/>
                <w10:wrap anchorx="page"/>
              </v:shape>
            </w:pict>
          </mc:Fallback>
        </mc:AlternateContent>
      </w:r>
      <w:r w:rsidRPr="00076AEB">
        <w:rPr>
          <w:rFonts w:ascii="EC Square Sans Pro" w:hAnsi="EC Square Sans Pro"/>
          <w:b/>
          <w:color w:val="0E3AF0"/>
          <w:spacing w:val="-4"/>
          <w:sz w:val="28"/>
          <w:lang w:val="nl-NL"/>
        </w:rPr>
        <w:t xml:space="preserve">Praktische </w:t>
      </w:r>
      <w:r w:rsidRPr="00076AEB">
        <w:rPr>
          <w:rFonts w:ascii="EC Square Sans Pro" w:hAnsi="EC Square Sans Pro"/>
          <w:b/>
          <w:color w:val="0E3AF0"/>
          <w:spacing w:val="-2"/>
          <w:sz w:val="28"/>
          <w:lang w:val="nl-NL"/>
        </w:rPr>
        <w:t>gids</w:t>
      </w:r>
    </w:p>
    <w:p w14:paraId="4124EB9C" w14:textId="77777777" w:rsidR="00B92D7E" w:rsidRPr="00076AEB" w:rsidRDefault="00B92D7E">
      <w:pPr>
        <w:pStyle w:val="BodyText"/>
        <w:spacing w:before="5"/>
        <w:rPr>
          <w:rFonts w:ascii="EC Square Sans Pro" w:hAnsi="EC Square Sans Pro"/>
          <w:b/>
          <w:sz w:val="28"/>
          <w:lang w:val="nl-NL"/>
        </w:rPr>
      </w:pPr>
    </w:p>
    <w:p w14:paraId="4124EB9D" w14:textId="77777777" w:rsidR="00B92D7E" w:rsidRPr="00076AEB" w:rsidRDefault="003C7B7A">
      <w:pPr>
        <w:pStyle w:val="BodyText"/>
        <w:spacing w:line="247" w:lineRule="auto"/>
        <w:ind w:left="6094" w:right="336"/>
        <w:rPr>
          <w:rFonts w:ascii="EC Square Sans Pro" w:hAnsi="EC Square Sans Pro"/>
          <w:lang w:val="nl-NL"/>
        </w:rPr>
      </w:pPr>
      <w:r w:rsidRPr="00076AEB">
        <w:rPr>
          <w:rFonts w:ascii="EC Square Sans Pro" w:hAnsi="EC Square Sans Pro"/>
          <w:spacing w:val="-6"/>
          <w:lang w:val="nl-NL"/>
        </w:rPr>
        <w:t xml:space="preserve">Digitalisering door middel van blockchaintechnologie zorgt </w:t>
      </w:r>
      <w:r w:rsidRPr="00076AEB">
        <w:rPr>
          <w:rFonts w:ascii="EC Square Sans Pro" w:hAnsi="EC Square Sans Pro"/>
          <w:spacing w:val="-4"/>
          <w:lang w:val="nl-NL"/>
        </w:rPr>
        <w:t xml:space="preserve">voor een revolutie in de energiesector door </w:t>
      </w:r>
      <w:r w:rsidRPr="00076AEB">
        <w:rPr>
          <w:rFonts w:ascii="EC Square Sans Pro" w:hAnsi="EC Square Sans Pro"/>
          <w:spacing w:val="-6"/>
          <w:lang w:val="nl-NL"/>
        </w:rPr>
        <w:t xml:space="preserve">veilige, transparante en gedecentraliseerde platforms </w:t>
      </w:r>
      <w:r w:rsidRPr="00076AEB">
        <w:rPr>
          <w:rFonts w:ascii="EC Square Sans Pro" w:hAnsi="EC Square Sans Pro"/>
          <w:w w:val="90"/>
          <w:lang w:val="nl-NL"/>
        </w:rPr>
        <w:t xml:space="preserve">voor transacties en gegevensbeheer </w:t>
      </w:r>
      <w:r w:rsidRPr="00076AEB">
        <w:rPr>
          <w:rFonts w:ascii="EC Square Sans Pro" w:hAnsi="EC Square Sans Pro"/>
          <w:spacing w:val="-4"/>
          <w:lang w:val="nl-NL"/>
        </w:rPr>
        <w:t>te bieden</w:t>
      </w:r>
      <w:r w:rsidRPr="00076AEB">
        <w:rPr>
          <w:rFonts w:ascii="EC Square Sans Pro" w:hAnsi="EC Square Sans Pro"/>
          <w:w w:val="90"/>
          <w:lang w:val="nl-NL"/>
        </w:rPr>
        <w:t xml:space="preserve">. Blockchaintechnologie is een gedecentraliseerd en gedistribueerd digitaal </w:t>
      </w:r>
      <w:r w:rsidRPr="00076AEB">
        <w:rPr>
          <w:rFonts w:ascii="EC Square Sans Pro" w:hAnsi="EC Square Sans Pro"/>
          <w:spacing w:val="-4"/>
          <w:lang w:val="nl-NL"/>
        </w:rPr>
        <w:t xml:space="preserve">grootboek dat transacties veilig registreert in een </w:t>
      </w:r>
      <w:r w:rsidRPr="00076AEB">
        <w:rPr>
          <w:rFonts w:ascii="EC Square Sans Pro" w:hAnsi="EC Square Sans Pro"/>
          <w:lang w:val="nl-NL"/>
        </w:rPr>
        <w:t>netwerk van computers.</w:t>
      </w:r>
    </w:p>
    <w:p w14:paraId="4124EB9E" w14:textId="77777777" w:rsidR="00B92D7E" w:rsidRPr="00076AEB" w:rsidRDefault="00B92D7E">
      <w:pPr>
        <w:pStyle w:val="BodyText"/>
        <w:rPr>
          <w:rFonts w:ascii="EC Square Sans Pro" w:hAnsi="EC Square Sans Pro"/>
          <w:lang w:val="nl-NL"/>
        </w:rPr>
      </w:pPr>
    </w:p>
    <w:p w14:paraId="4124EB9F" w14:textId="77777777" w:rsidR="00B92D7E" w:rsidRPr="00076AEB" w:rsidRDefault="00B92D7E">
      <w:pPr>
        <w:pStyle w:val="BodyText"/>
        <w:rPr>
          <w:rFonts w:ascii="EC Square Sans Pro" w:hAnsi="EC Square Sans Pro"/>
          <w:lang w:val="nl-NL"/>
        </w:rPr>
      </w:pPr>
    </w:p>
    <w:p w14:paraId="4124EBA0" w14:textId="77777777" w:rsidR="00B92D7E" w:rsidRPr="00076AEB" w:rsidRDefault="00B92D7E">
      <w:pPr>
        <w:pStyle w:val="BodyText"/>
        <w:spacing w:before="203"/>
        <w:rPr>
          <w:rFonts w:ascii="EC Square Sans Pro" w:hAnsi="EC Square Sans Pro"/>
          <w:lang w:val="nl-NL"/>
        </w:rPr>
      </w:pPr>
    </w:p>
    <w:p w14:paraId="4124EBA1" w14:textId="77777777" w:rsidR="00B92D7E" w:rsidRPr="00076AEB" w:rsidRDefault="00B92D7E">
      <w:pPr>
        <w:pStyle w:val="BodyText"/>
        <w:rPr>
          <w:rFonts w:ascii="EC Square Sans Pro" w:hAnsi="EC Square Sans Pro"/>
          <w:lang w:val="nl-NL"/>
        </w:rPr>
        <w:sectPr w:rsidR="00B92D7E" w:rsidRPr="00076AEB">
          <w:headerReference w:type="default" r:id="rId38"/>
          <w:pgSz w:w="11910" w:h="16840"/>
          <w:pgMar w:top="980" w:right="1133" w:bottom="280" w:left="0" w:header="737" w:footer="0" w:gutter="0"/>
          <w:cols w:space="720"/>
        </w:sectPr>
      </w:pPr>
    </w:p>
    <w:p w14:paraId="4124EBA2" w14:textId="77777777" w:rsidR="00B92D7E" w:rsidRPr="00076AEB" w:rsidRDefault="003C7B7A">
      <w:pPr>
        <w:spacing w:before="109"/>
        <w:ind w:left="1247"/>
        <w:rPr>
          <w:rFonts w:ascii="EC Square Sans Pro" w:hAnsi="EC Square Sans Pro"/>
          <w:sz w:val="24"/>
        </w:rPr>
      </w:pPr>
      <w:proofErr w:type="spellStart"/>
      <w:r w:rsidRPr="00076AEB">
        <w:rPr>
          <w:rFonts w:ascii="EC Square Sans Pro" w:hAnsi="EC Square Sans Pro"/>
          <w:color w:val="343433"/>
          <w:spacing w:val="-8"/>
          <w:sz w:val="24"/>
        </w:rPr>
        <w:t>Voordelen</w:t>
      </w:r>
      <w:proofErr w:type="spellEnd"/>
      <w:r w:rsidRPr="00076AEB">
        <w:rPr>
          <w:rFonts w:ascii="EC Square Sans Pro" w:hAnsi="EC Square Sans Pro"/>
          <w:color w:val="343433"/>
          <w:spacing w:val="-8"/>
          <w:sz w:val="24"/>
        </w:rPr>
        <w:t xml:space="preserve"> </w:t>
      </w:r>
      <w:proofErr w:type="spellStart"/>
      <w:r w:rsidRPr="00076AEB">
        <w:rPr>
          <w:rFonts w:ascii="EC Square Sans Pro" w:hAnsi="EC Square Sans Pro"/>
          <w:color w:val="343433"/>
          <w:spacing w:val="-8"/>
          <w:sz w:val="24"/>
        </w:rPr>
        <w:t>voor</w:t>
      </w:r>
      <w:proofErr w:type="spellEnd"/>
      <w:r w:rsidRPr="00076AEB">
        <w:rPr>
          <w:rFonts w:ascii="EC Square Sans Pro" w:hAnsi="EC Square Sans Pro"/>
          <w:color w:val="343433"/>
          <w:spacing w:val="-8"/>
          <w:sz w:val="24"/>
        </w:rPr>
        <w:t xml:space="preserve"> de </w:t>
      </w:r>
      <w:proofErr w:type="spellStart"/>
      <w:r w:rsidRPr="00076AEB">
        <w:rPr>
          <w:rFonts w:ascii="EC Square Sans Pro" w:hAnsi="EC Square Sans Pro"/>
          <w:color w:val="343433"/>
          <w:spacing w:val="-8"/>
          <w:sz w:val="24"/>
        </w:rPr>
        <w:t>energiesector</w:t>
      </w:r>
      <w:proofErr w:type="spellEnd"/>
    </w:p>
    <w:p w14:paraId="4124EBA3" w14:textId="77777777" w:rsidR="00B92D7E" w:rsidRPr="00076AEB" w:rsidRDefault="00B92D7E">
      <w:pPr>
        <w:pStyle w:val="BodyText"/>
        <w:spacing w:before="61"/>
        <w:rPr>
          <w:rFonts w:ascii="EC Square Sans Pro" w:hAnsi="EC Square Sans Pro"/>
          <w:sz w:val="24"/>
        </w:rPr>
      </w:pPr>
    </w:p>
    <w:p w14:paraId="4124EBA4" w14:textId="77777777" w:rsidR="00B92D7E" w:rsidRPr="00076AEB" w:rsidRDefault="003C7B7A">
      <w:pPr>
        <w:pStyle w:val="ListParagraph"/>
        <w:numPr>
          <w:ilvl w:val="2"/>
          <w:numId w:val="7"/>
        </w:numPr>
        <w:tabs>
          <w:tab w:val="left" w:pos="1530"/>
        </w:tabs>
        <w:spacing w:line="247" w:lineRule="auto"/>
        <w:ind w:right="78"/>
        <w:rPr>
          <w:rFonts w:ascii="EC Square Sans Pro" w:hAnsi="EC Square Sans Pro"/>
          <w:sz w:val="20"/>
          <w:lang w:val="nl-NL"/>
        </w:rPr>
      </w:pPr>
      <w:r w:rsidRPr="00076AEB">
        <w:rPr>
          <w:rFonts w:ascii="EC Square Sans Pro" w:hAnsi="EC Square Sans Pro"/>
          <w:b/>
          <w:sz w:val="20"/>
          <w:lang w:val="nl-NL"/>
        </w:rPr>
        <w:t xml:space="preserve">Verbeterde veiligheid en transparantie: </w:t>
      </w:r>
      <w:r w:rsidRPr="00076AEB">
        <w:rPr>
          <w:rFonts w:ascii="EC Square Sans Pro" w:hAnsi="EC Square Sans Pro"/>
          <w:w w:val="90"/>
          <w:sz w:val="20"/>
          <w:lang w:val="nl-NL"/>
        </w:rPr>
        <w:t xml:space="preserve">Door </w:t>
      </w:r>
      <w:r w:rsidRPr="00076AEB">
        <w:rPr>
          <w:rFonts w:ascii="EC Square Sans Pro" w:hAnsi="EC Square Sans Pro"/>
          <w:sz w:val="20"/>
          <w:lang w:val="nl-NL"/>
        </w:rPr>
        <w:t xml:space="preserve">het </w:t>
      </w:r>
      <w:r w:rsidRPr="00076AEB">
        <w:rPr>
          <w:rFonts w:ascii="EC Square Sans Pro" w:hAnsi="EC Square Sans Pro"/>
          <w:w w:val="90"/>
          <w:sz w:val="20"/>
          <w:lang w:val="nl-NL"/>
        </w:rPr>
        <w:t xml:space="preserve">gedecentraliseerde karakter van blockchain is het zeer goed bestand tegen </w:t>
      </w:r>
      <w:proofErr w:type="spellStart"/>
      <w:r w:rsidRPr="00076AEB">
        <w:rPr>
          <w:rFonts w:ascii="EC Square Sans Pro" w:hAnsi="EC Square Sans Pro"/>
          <w:w w:val="90"/>
          <w:sz w:val="20"/>
          <w:lang w:val="nl-NL"/>
        </w:rPr>
        <w:t>hacking</w:t>
      </w:r>
      <w:proofErr w:type="spellEnd"/>
      <w:r w:rsidRPr="00076AEB">
        <w:rPr>
          <w:rFonts w:ascii="EC Square Sans Pro" w:hAnsi="EC Square Sans Pro"/>
          <w:w w:val="90"/>
          <w:sz w:val="20"/>
          <w:lang w:val="nl-NL"/>
        </w:rPr>
        <w:t xml:space="preserve"> en fraude. Alle transacties en </w:t>
      </w:r>
      <w:r w:rsidRPr="00076AEB">
        <w:rPr>
          <w:rFonts w:ascii="EC Square Sans Pro" w:hAnsi="EC Square Sans Pro"/>
          <w:spacing w:val="-4"/>
          <w:sz w:val="20"/>
          <w:lang w:val="nl-NL"/>
        </w:rPr>
        <w:t>gegevens worden vastgelegd in de blockchain en zijn zichtbaar</w:t>
      </w:r>
    </w:p>
    <w:p w14:paraId="4124EBA5" w14:textId="77777777" w:rsidR="00B92D7E" w:rsidRPr="00076AEB" w:rsidRDefault="003C7B7A">
      <w:pPr>
        <w:pStyle w:val="BodyText"/>
        <w:spacing w:before="3" w:line="247" w:lineRule="auto"/>
        <w:ind w:left="1530" w:right="98"/>
        <w:rPr>
          <w:rFonts w:ascii="EC Square Sans Pro" w:hAnsi="EC Square Sans Pro"/>
          <w:lang w:val="nl-NL"/>
        </w:rPr>
      </w:pPr>
      <w:r w:rsidRPr="00076AEB">
        <w:rPr>
          <w:rFonts w:ascii="EC Square Sans Pro" w:hAnsi="EC Square Sans Pro"/>
          <w:w w:val="90"/>
          <w:lang w:val="nl-NL"/>
        </w:rPr>
        <w:t xml:space="preserve">voor alle netwerkdeelnemers, wat zorgt voor transparantie en verantwoordingsplicht. Dit kan helpen om fraude en fouten bij energietransacties, facturering en </w:t>
      </w:r>
      <w:r w:rsidRPr="00076AEB">
        <w:rPr>
          <w:rFonts w:ascii="EC Square Sans Pro" w:hAnsi="EC Square Sans Pro"/>
          <w:spacing w:val="-2"/>
          <w:w w:val="90"/>
          <w:lang w:val="nl-NL"/>
        </w:rPr>
        <w:t xml:space="preserve">rapportage </w:t>
      </w:r>
      <w:r w:rsidRPr="00076AEB">
        <w:rPr>
          <w:rFonts w:ascii="EC Square Sans Pro" w:hAnsi="EC Square Sans Pro"/>
          <w:w w:val="90"/>
          <w:lang w:val="nl-NL"/>
        </w:rPr>
        <w:t>te verminderen</w:t>
      </w:r>
      <w:r w:rsidRPr="00076AEB">
        <w:rPr>
          <w:rFonts w:ascii="EC Square Sans Pro" w:hAnsi="EC Square Sans Pro"/>
          <w:spacing w:val="-2"/>
          <w:w w:val="90"/>
          <w:lang w:val="nl-NL"/>
        </w:rPr>
        <w:t>.</w:t>
      </w:r>
    </w:p>
    <w:p w14:paraId="4124EBA6" w14:textId="77777777" w:rsidR="00B92D7E" w:rsidRPr="00076AEB" w:rsidRDefault="003C7B7A">
      <w:pPr>
        <w:pStyle w:val="ListParagraph"/>
        <w:numPr>
          <w:ilvl w:val="2"/>
          <w:numId w:val="7"/>
        </w:numPr>
        <w:tabs>
          <w:tab w:val="left" w:pos="1530"/>
        </w:tabs>
        <w:spacing w:before="229" w:line="247" w:lineRule="auto"/>
        <w:rPr>
          <w:rFonts w:ascii="EC Square Sans Pro" w:hAnsi="EC Square Sans Pro"/>
          <w:sz w:val="20"/>
          <w:lang w:val="nl-NL"/>
        </w:rPr>
      </w:pPr>
      <w:r w:rsidRPr="00076AEB">
        <w:rPr>
          <w:rFonts w:ascii="EC Square Sans Pro" w:hAnsi="EC Square Sans Pro"/>
          <w:b/>
          <w:sz w:val="20"/>
          <w:lang w:val="nl-NL"/>
        </w:rPr>
        <w:t xml:space="preserve">Gestroomlijnde processen en lagere kosten: </w:t>
      </w:r>
      <w:r w:rsidRPr="00076AEB">
        <w:rPr>
          <w:rFonts w:ascii="EC Square Sans Pro" w:hAnsi="EC Square Sans Pro"/>
          <w:sz w:val="20"/>
          <w:lang w:val="nl-NL"/>
        </w:rPr>
        <w:t xml:space="preserve">Door </w:t>
      </w:r>
      <w:r w:rsidRPr="00076AEB">
        <w:rPr>
          <w:rFonts w:ascii="EC Square Sans Pro" w:hAnsi="EC Square Sans Pro"/>
          <w:w w:val="90"/>
          <w:sz w:val="20"/>
          <w:lang w:val="nl-NL"/>
        </w:rPr>
        <w:t xml:space="preserve">processen te automatiseren en te stroomlijnen, kan blockchain de administratieve overhead en </w:t>
      </w:r>
      <w:r w:rsidRPr="00076AEB">
        <w:rPr>
          <w:rFonts w:ascii="EC Square Sans Pro" w:hAnsi="EC Square Sans Pro"/>
          <w:spacing w:val="-4"/>
          <w:sz w:val="20"/>
          <w:lang w:val="nl-NL"/>
        </w:rPr>
        <w:t>transactiekosten</w:t>
      </w:r>
      <w:r w:rsidRPr="00076AEB">
        <w:rPr>
          <w:rFonts w:ascii="EC Square Sans Pro" w:hAnsi="EC Square Sans Pro"/>
          <w:w w:val="90"/>
          <w:sz w:val="20"/>
          <w:lang w:val="nl-NL"/>
        </w:rPr>
        <w:t xml:space="preserve"> verlagen</w:t>
      </w:r>
      <w:r w:rsidRPr="00076AEB">
        <w:rPr>
          <w:rFonts w:ascii="EC Square Sans Pro" w:hAnsi="EC Square Sans Pro"/>
          <w:spacing w:val="-4"/>
          <w:sz w:val="20"/>
          <w:lang w:val="nl-NL"/>
        </w:rPr>
        <w:t xml:space="preserve">. Slimme contracten maken automatische </w:t>
      </w:r>
      <w:r w:rsidRPr="00076AEB">
        <w:rPr>
          <w:rFonts w:ascii="EC Square Sans Pro" w:hAnsi="EC Square Sans Pro"/>
          <w:spacing w:val="-6"/>
          <w:sz w:val="20"/>
          <w:lang w:val="nl-NL"/>
        </w:rPr>
        <w:t xml:space="preserve">uitvoering van overeenkomsten </w:t>
      </w:r>
      <w:r w:rsidRPr="00076AEB">
        <w:rPr>
          <w:rFonts w:ascii="EC Square Sans Pro" w:hAnsi="EC Square Sans Pro"/>
          <w:spacing w:val="-4"/>
          <w:sz w:val="20"/>
          <w:lang w:val="nl-NL"/>
        </w:rPr>
        <w:t>mogelijk</w:t>
      </w:r>
      <w:r w:rsidRPr="00076AEB">
        <w:rPr>
          <w:rFonts w:ascii="EC Square Sans Pro" w:hAnsi="EC Square Sans Pro"/>
          <w:spacing w:val="-6"/>
          <w:sz w:val="20"/>
          <w:lang w:val="nl-NL"/>
        </w:rPr>
        <w:t xml:space="preserve">, waardoor </w:t>
      </w:r>
      <w:r w:rsidRPr="00076AEB">
        <w:rPr>
          <w:rFonts w:ascii="EC Square Sans Pro" w:hAnsi="EC Square Sans Pro"/>
          <w:spacing w:val="-4"/>
          <w:sz w:val="20"/>
          <w:lang w:val="nl-NL"/>
        </w:rPr>
        <w:t xml:space="preserve">tussenpersonen en handmatige tussenkomst </w:t>
      </w:r>
      <w:r w:rsidRPr="00076AEB">
        <w:rPr>
          <w:rFonts w:ascii="EC Square Sans Pro" w:hAnsi="EC Square Sans Pro"/>
          <w:spacing w:val="-6"/>
          <w:sz w:val="20"/>
          <w:lang w:val="nl-NL"/>
        </w:rPr>
        <w:t>overbodig worden</w:t>
      </w:r>
      <w:r w:rsidRPr="00076AEB">
        <w:rPr>
          <w:rFonts w:ascii="EC Square Sans Pro" w:hAnsi="EC Square Sans Pro"/>
          <w:spacing w:val="-4"/>
          <w:sz w:val="20"/>
          <w:lang w:val="nl-NL"/>
        </w:rPr>
        <w:t>.</w:t>
      </w:r>
    </w:p>
    <w:p w14:paraId="4124EBA7" w14:textId="77777777" w:rsidR="00B92D7E" w:rsidRPr="00076AEB" w:rsidRDefault="003C7B7A">
      <w:pPr>
        <w:pStyle w:val="ListParagraph"/>
        <w:numPr>
          <w:ilvl w:val="2"/>
          <w:numId w:val="7"/>
        </w:numPr>
        <w:tabs>
          <w:tab w:val="left" w:pos="1530"/>
        </w:tabs>
        <w:spacing w:before="232" w:line="247" w:lineRule="auto"/>
        <w:rPr>
          <w:rFonts w:ascii="EC Square Sans Pro" w:hAnsi="EC Square Sans Pro"/>
          <w:sz w:val="20"/>
          <w:lang w:val="nl-NL"/>
        </w:rPr>
      </w:pPr>
      <w:r w:rsidRPr="00076AEB">
        <w:rPr>
          <w:rFonts w:ascii="EC Square Sans Pro" w:hAnsi="EC Square Sans Pro"/>
          <w:b/>
          <w:sz w:val="20"/>
          <w:lang w:val="nl-NL"/>
        </w:rPr>
        <w:t xml:space="preserve">Verbeterde traceerbaarheid en </w:t>
      </w:r>
      <w:proofErr w:type="spellStart"/>
      <w:r w:rsidRPr="00076AEB">
        <w:rPr>
          <w:rFonts w:ascii="EC Square Sans Pro" w:hAnsi="EC Square Sans Pro"/>
          <w:b/>
          <w:sz w:val="20"/>
          <w:lang w:val="nl-NL"/>
        </w:rPr>
        <w:t>supply</w:t>
      </w:r>
      <w:proofErr w:type="spellEnd"/>
      <w:r w:rsidRPr="00076AEB">
        <w:rPr>
          <w:rFonts w:ascii="EC Square Sans Pro" w:hAnsi="EC Square Sans Pro"/>
          <w:b/>
          <w:sz w:val="20"/>
          <w:lang w:val="nl-NL"/>
        </w:rPr>
        <w:t xml:space="preserve"> chain </w:t>
      </w:r>
      <w:r w:rsidRPr="00076AEB">
        <w:rPr>
          <w:rFonts w:ascii="EC Square Sans Pro" w:hAnsi="EC Square Sans Pro"/>
          <w:b/>
          <w:spacing w:val="-6"/>
          <w:sz w:val="20"/>
          <w:lang w:val="nl-NL"/>
        </w:rPr>
        <w:t xml:space="preserve">management: </w:t>
      </w:r>
      <w:r w:rsidRPr="00076AEB">
        <w:rPr>
          <w:rFonts w:ascii="EC Square Sans Pro" w:hAnsi="EC Square Sans Pro"/>
          <w:spacing w:val="-6"/>
          <w:sz w:val="20"/>
          <w:lang w:val="nl-NL"/>
        </w:rPr>
        <w:t xml:space="preserve">Blockchain kan worden gebruikt om de </w:t>
      </w:r>
      <w:r w:rsidRPr="00076AEB">
        <w:rPr>
          <w:rFonts w:ascii="EC Square Sans Pro" w:hAnsi="EC Square Sans Pro"/>
          <w:w w:val="90"/>
          <w:sz w:val="20"/>
          <w:lang w:val="nl-NL"/>
        </w:rPr>
        <w:t xml:space="preserve">herkomst en bewegingen van energiebronnen </w:t>
      </w:r>
      <w:r w:rsidRPr="00076AEB">
        <w:rPr>
          <w:rFonts w:ascii="EC Square Sans Pro" w:hAnsi="EC Square Sans Pro"/>
          <w:spacing w:val="-6"/>
          <w:sz w:val="20"/>
          <w:lang w:val="nl-NL"/>
        </w:rPr>
        <w:t>te volgen</w:t>
      </w:r>
      <w:r w:rsidRPr="00076AEB">
        <w:rPr>
          <w:rFonts w:ascii="EC Square Sans Pro" w:hAnsi="EC Square Sans Pro"/>
          <w:w w:val="90"/>
          <w:sz w:val="20"/>
          <w:lang w:val="nl-NL"/>
        </w:rPr>
        <w:t xml:space="preserve">, waardoor </w:t>
      </w:r>
      <w:r w:rsidRPr="00076AEB">
        <w:rPr>
          <w:rFonts w:ascii="EC Square Sans Pro" w:hAnsi="EC Square Sans Pro"/>
          <w:spacing w:val="-6"/>
          <w:sz w:val="20"/>
          <w:lang w:val="nl-NL"/>
        </w:rPr>
        <w:t xml:space="preserve">transparantie en verantwoordingsplicht in </w:t>
      </w:r>
      <w:proofErr w:type="spellStart"/>
      <w:r w:rsidRPr="00076AEB">
        <w:rPr>
          <w:rFonts w:ascii="EC Square Sans Pro" w:hAnsi="EC Square Sans Pro"/>
          <w:spacing w:val="-6"/>
          <w:sz w:val="20"/>
          <w:lang w:val="nl-NL"/>
        </w:rPr>
        <w:t>supply</w:t>
      </w:r>
      <w:proofErr w:type="spellEnd"/>
      <w:r w:rsidRPr="00076AEB">
        <w:rPr>
          <w:rFonts w:ascii="EC Square Sans Pro" w:hAnsi="EC Square Sans Pro"/>
          <w:spacing w:val="-6"/>
          <w:sz w:val="20"/>
          <w:lang w:val="nl-NL"/>
        </w:rPr>
        <w:t xml:space="preserve"> </w:t>
      </w:r>
      <w:proofErr w:type="spellStart"/>
      <w:r w:rsidRPr="00076AEB">
        <w:rPr>
          <w:rFonts w:ascii="EC Square Sans Pro" w:hAnsi="EC Square Sans Pro"/>
          <w:spacing w:val="-6"/>
          <w:sz w:val="20"/>
          <w:lang w:val="nl-NL"/>
        </w:rPr>
        <w:t>chains</w:t>
      </w:r>
      <w:proofErr w:type="spellEnd"/>
      <w:r w:rsidRPr="00076AEB">
        <w:rPr>
          <w:rFonts w:ascii="EC Square Sans Pro" w:hAnsi="EC Square Sans Pro"/>
          <w:spacing w:val="-6"/>
          <w:sz w:val="20"/>
          <w:lang w:val="nl-NL"/>
        </w:rPr>
        <w:t xml:space="preserve"> </w:t>
      </w:r>
      <w:r w:rsidRPr="00076AEB">
        <w:rPr>
          <w:rFonts w:ascii="EC Square Sans Pro" w:hAnsi="EC Square Sans Pro"/>
          <w:w w:val="90"/>
          <w:sz w:val="20"/>
          <w:lang w:val="nl-NL"/>
        </w:rPr>
        <w:t>worden gewaarborgd</w:t>
      </w:r>
      <w:r w:rsidRPr="00076AEB">
        <w:rPr>
          <w:rFonts w:ascii="EC Square Sans Pro" w:hAnsi="EC Square Sans Pro"/>
          <w:spacing w:val="-6"/>
          <w:sz w:val="20"/>
          <w:lang w:val="nl-NL"/>
        </w:rPr>
        <w:t xml:space="preserve">. </w:t>
      </w:r>
      <w:r w:rsidRPr="00076AEB">
        <w:rPr>
          <w:rFonts w:ascii="EC Square Sans Pro" w:hAnsi="EC Square Sans Pro"/>
          <w:w w:val="90"/>
          <w:sz w:val="20"/>
          <w:lang w:val="nl-NL"/>
        </w:rPr>
        <w:t xml:space="preserve">Dit kan fraude helpen voorkomen, ethische inkoop garanderen en de ontwikkeling van duurzame </w:t>
      </w:r>
      <w:r w:rsidRPr="00076AEB">
        <w:rPr>
          <w:rFonts w:ascii="EC Square Sans Pro" w:hAnsi="EC Square Sans Pro"/>
          <w:spacing w:val="-2"/>
          <w:sz w:val="20"/>
          <w:lang w:val="nl-NL"/>
        </w:rPr>
        <w:t>energiemarkten</w:t>
      </w:r>
      <w:r w:rsidRPr="00076AEB">
        <w:rPr>
          <w:rFonts w:ascii="EC Square Sans Pro" w:hAnsi="EC Square Sans Pro"/>
          <w:w w:val="90"/>
          <w:sz w:val="20"/>
          <w:lang w:val="nl-NL"/>
        </w:rPr>
        <w:t xml:space="preserve"> ondersteunen</w:t>
      </w:r>
      <w:r w:rsidRPr="00076AEB">
        <w:rPr>
          <w:rFonts w:ascii="EC Square Sans Pro" w:hAnsi="EC Square Sans Pro"/>
          <w:spacing w:val="-2"/>
          <w:sz w:val="20"/>
          <w:lang w:val="nl-NL"/>
        </w:rPr>
        <w:t>.</w:t>
      </w:r>
    </w:p>
    <w:p w14:paraId="4124EBA8" w14:textId="77777777" w:rsidR="00B92D7E" w:rsidRPr="00076AEB" w:rsidRDefault="003C7B7A">
      <w:pPr>
        <w:pStyle w:val="ListParagraph"/>
        <w:numPr>
          <w:ilvl w:val="0"/>
          <w:numId w:val="7"/>
        </w:numPr>
        <w:tabs>
          <w:tab w:val="left" w:pos="535"/>
        </w:tabs>
        <w:spacing w:before="117" w:line="247" w:lineRule="auto"/>
        <w:ind w:left="535" w:right="140"/>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b/>
          <w:sz w:val="20"/>
          <w:lang w:val="nl-NL"/>
        </w:rPr>
        <w:t xml:space="preserve">Verbeterd netbeheer en flexibiliteit: </w:t>
      </w:r>
      <w:r w:rsidRPr="00076AEB">
        <w:rPr>
          <w:rFonts w:ascii="EC Square Sans Pro" w:hAnsi="EC Square Sans Pro"/>
          <w:w w:val="90"/>
          <w:sz w:val="20"/>
          <w:lang w:val="nl-NL"/>
        </w:rPr>
        <w:t xml:space="preserve">op blockchain gebaseerde oplossingen kunnen </w:t>
      </w:r>
      <w:r w:rsidRPr="00076AEB">
        <w:rPr>
          <w:rFonts w:ascii="EC Square Sans Pro" w:hAnsi="EC Square Sans Pro"/>
          <w:spacing w:val="-4"/>
          <w:sz w:val="20"/>
          <w:lang w:val="nl-NL"/>
        </w:rPr>
        <w:t xml:space="preserve">het </w:t>
      </w:r>
      <w:proofErr w:type="spellStart"/>
      <w:r w:rsidRPr="00076AEB">
        <w:rPr>
          <w:rFonts w:ascii="EC Square Sans Pro" w:hAnsi="EC Square Sans Pro"/>
          <w:w w:val="90"/>
          <w:sz w:val="20"/>
          <w:lang w:val="nl-NL"/>
        </w:rPr>
        <w:t>realtime</w:t>
      </w:r>
      <w:proofErr w:type="spellEnd"/>
      <w:r w:rsidRPr="00076AEB">
        <w:rPr>
          <w:rFonts w:ascii="EC Square Sans Pro" w:hAnsi="EC Square Sans Pro"/>
          <w:w w:val="90"/>
          <w:sz w:val="20"/>
          <w:lang w:val="nl-NL"/>
        </w:rPr>
        <w:t xml:space="preserve"> </w:t>
      </w:r>
      <w:r w:rsidRPr="00076AEB">
        <w:rPr>
          <w:rFonts w:ascii="EC Square Sans Pro" w:hAnsi="EC Square Sans Pro"/>
          <w:spacing w:val="-4"/>
          <w:sz w:val="20"/>
          <w:lang w:val="nl-NL"/>
        </w:rPr>
        <w:t xml:space="preserve">delen van energiegegevens en de coördinatie tussen </w:t>
      </w:r>
      <w:r w:rsidRPr="00076AEB">
        <w:rPr>
          <w:rFonts w:ascii="EC Square Sans Pro" w:hAnsi="EC Square Sans Pro"/>
          <w:w w:val="90"/>
          <w:sz w:val="20"/>
          <w:lang w:val="nl-NL"/>
        </w:rPr>
        <w:t xml:space="preserve">verschillende netdeelnemers vergemakkelijken, waardoor efficiënter netbeheer, vraagresponsprogramma's en </w:t>
      </w:r>
      <w:r w:rsidRPr="00076AEB">
        <w:rPr>
          <w:rFonts w:ascii="EC Square Sans Pro" w:hAnsi="EC Square Sans Pro"/>
          <w:spacing w:val="-4"/>
          <w:sz w:val="20"/>
          <w:lang w:val="nl-NL"/>
        </w:rPr>
        <w:t xml:space="preserve">integratie van hernieuwbare energiebronnen </w:t>
      </w:r>
      <w:r w:rsidRPr="00076AEB">
        <w:rPr>
          <w:rFonts w:ascii="EC Square Sans Pro" w:hAnsi="EC Square Sans Pro"/>
          <w:w w:val="90"/>
          <w:sz w:val="20"/>
          <w:lang w:val="nl-NL"/>
        </w:rPr>
        <w:t>mogelijk worden</w:t>
      </w:r>
      <w:r w:rsidRPr="00076AEB">
        <w:rPr>
          <w:rFonts w:ascii="EC Square Sans Pro" w:hAnsi="EC Square Sans Pro"/>
          <w:spacing w:val="-4"/>
          <w:sz w:val="20"/>
          <w:lang w:val="nl-NL"/>
        </w:rPr>
        <w:t>.</w:t>
      </w:r>
    </w:p>
    <w:p w14:paraId="4124EBA9" w14:textId="77777777" w:rsidR="00B92D7E" w:rsidRPr="00076AEB" w:rsidRDefault="003C7B7A">
      <w:pPr>
        <w:pStyle w:val="ListParagraph"/>
        <w:numPr>
          <w:ilvl w:val="0"/>
          <w:numId w:val="7"/>
        </w:numPr>
        <w:tabs>
          <w:tab w:val="left" w:pos="535"/>
        </w:tabs>
        <w:spacing w:before="232" w:line="247" w:lineRule="auto"/>
        <w:ind w:left="535" w:right="340"/>
        <w:rPr>
          <w:rFonts w:ascii="EC Square Sans Pro" w:hAnsi="EC Square Sans Pro"/>
          <w:sz w:val="20"/>
          <w:lang w:val="nl-NL"/>
        </w:rPr>
      </w:pPr>
      <w:r w:rsidRPr="00076AEB">
        <w:rPr>
          <w:rFonts w:ascii="EC Square Sans Pro" w:hAnsi="EC Square Sans Pro"/>
          <w:b/>
          <w:sz w:val="20"/>
          <w:lang w:val="nl-NL"/>
        </w:rPr>
        <w:t xml:space="preserve">Innovatie en nieuwe bedrijfsmodellen: </w:t>
      </w:r>
      <w:r w:rsidRPr="00076AEB">
        <w:rPr>
          <w:rFonts w:ascii="EC Square Sans Pro" w:hAnsi="EC Square Sans Pro"/>
          <w:sz w:val="20"/>
          <w:lang w:val="nl-NL"/>
        </w:rPr>
        <w:t xml:space="preserve">De </w:t>
      </w:r>
      <w:r w:rsidRPr="00076AEB">
        <w:rPr>
          <w:rFonts w:ascii="EC Square Sans Pro" w:hAnsi="EC Square Sans Pro"/>
          <w:spacing w:val="-6"/>
          <w:sz w:val="20"/>
          <w:lang w:val="nl-NL"/>
        </w:rPr>
        <w:t xml:space="preserve">flexibiliteit en programmeerbaarheid van </w:t>
      </w:r>
      <w:r w:rsidRPr="00076AEB">
        <w:rPr>
          <w:rFonts w:ascii="EC Square Sans Pro" w:hAnsi="EC Square Sans Pro"/>
          <w:spacing w:val="-4"/>
          <w:sz w:val="20"/>
          <w:lang w:val="nl-NL"/>
        </w:rPr>
        <w:t xml:space="preserve">blockchaintechnologie kan de ontwikkeling van </w:t>
      </w:r>
      <w:r w:rsidRPr="00076AEB">
        <w:rPr>
          <w:rFonts w:ascii="EC Square Sans Pro" w:hAnsi="EC Square Sans Pro"/>
          <w:w w:val="90"/>
          <w:sz w:val="20"/>
          <w:lang w:val="nl-NL"/>
        </w:rPr>
        <w:t xml:space="preserve">innovatieve energieoplossingen en bedrijfsmodellen </w:t>
      </w:r>
      <w:r w:rsidRPr="00076AEB">
        <w:rPr>
          <w:rFonts w:ascii="EC Square Sans Pro" w:hAnsi="EC Square Sans Pro"/>
          <w:spacing w:val="-4"/>
          <w:sz w:val="20"/>
          <w:lang w:val="nl-NL"/>
        </w:rPr>
        <w:t>mogelijk maken</w:t>
      </w:r>
      <w:r w:rsidRPr="00076AEB">
        <w:rPr>
          <w:rFonts w:ascii="EC Square Sans Pro" w:hAnsi="EC Square Sans Pro"/>
          <w:w w:val="90"/>
          <w:sz w:val="20"/>
          <w:lang w:val="nl-NL"/>
        </w:rPr>
        <w:t>, zoals peer-</w:t>
      </w:r>
      <w:proofErr w:type="spellStart"/>
      <w:r w:rsidRPr="00076AEB">
        <w:rPr>
          <w:rFonts w:ascii="EC Square Sans Pro" w:hAnsi="EC Square Sans Pro"/>
          <w:w w:val="90"/>
          <w:sz w:val="20"/>
          <w:lang w:val="nl-NL"/>
        </w:rPr>
        <w:t>to</w:t>
      </w:r>
      <w:proofErr w:type="spellEnd"/>
      <w:r w:rsidRPr="00076AEB">
        <w:rPr>
          <w:rFonts w:ascii="EC Square Sans Pro" w:hAnsi="EC Square Sans Pro"/>
          <w:w w:val="90"/>
          <w:sz w:val="20"/>
          <w:lang w:val="nl-NL"/>
        </w:rPr>
        <w:t xml:space="preserve">-peer-energiehandel, </w:t>
      </w:r>
      <w:proofErr w:type="spellStart"/>
      <w:r w:rsidRPr="00076AEB">
        <w:rPr>
          <w:rFonts w:ascii="EC Square Sans Pro" w:hAnsi="EC Square Sans Pro"/>
          <w:w w:val="90"/>
          <w:sz w:val="20"/>
          <w:lang w:val="nl-NL"/>
        </w:rPr>
        <w:t>microgrids</w:t>
      </w:r>
      <w:proofErr w:type="spellEnd"/>
      <w:r w:rsidRPr="00076AEB">
        <w:rPr>
          <w:rFonts w:ascii="EC Square Sans Pro" w:hAnsi="EC Square Sans Pro"/>
          <w:w w:val="90"/>
          <w:sz w:val="20"/>
          <w:lang w:val="nl-NL"/>
        </w:rPr>
        <w:t xml:space="preserve"> </w:t>
      </w:r>
      <w:r w:rsidRPr="00076AEB">
        <w:rPr>
          <w:rFonts w:ascii="EC Square Sans Pro" w:hAnsi="EC Square Sans Pro"/>
          <w:sz w:val="20"/>
          <w:lang w:val="nl-NL"/>
        </w:rPr>
        <w:t xml:space="preserve">en </w:t>
      </w:r>
      <w:proofErr w:type="spellStart"/>
      <w:r w:rsidRPr="00076AEB">
        <w:rPr>
          <w:rFonts w:ascii="EC Square Sans Pro" w:hAnsi="EC Square Sans Pro"/>
          <w:sz w:val="20"/>
          <w:lang w:val="nl-NL"/>
        </w:rPr>
        <w:t>tokenized</w:t>
      </w:r>
      <w:proofErr w:type="spellEnd"/>
      <w:r w:rsidRPr="00076AEB">
        <w:rPr>
          <w:rFonts w:ascii="EC Square Sans Pro" w:hAnsi="EC Square Sans Pro"/>
          <w:sz w:val="20"/>
          <w:lang w:val="nl-NL"/>
        </w:rPr>
        <w:t xml:space="preserve"> energieactiva.</w:t>
      </w:r>
    </w:p>
    <w:p w14:paraId="4124EBAA" w14:textId="77777777" w:rsidR="00B92D7E" w:rsidRPr="00076AEB" w:rsidRDefault="00B92D7E">
      <w:pPr>
        <w:pStyle w:val="BodyText"/>
        <w:rPr>
          <w:rFonts w:ascii="EC Square Sans Pro" w:hAnsi="EC Square Sans Pro"/>
          <w:lang w:val="nl-NL"/>
        </w:rPr>
      </w:pPr>
    </w:p>
    <w:p w14:paraId="4124EBAB" w14:textId="77777777" w:rsidR="00B92D7E" w:rsidRPr="00076AEB" w:rsidRDefault="00B92D7E">
      <w:pPr>
        <w:pStyle w:val="BodyText"/>
        <w:spacing w:before="16"/>
        <w:rPr>
          <w:rFonts w:ascii="EC Square Sans Pro" w:hAnsi="EC Square Sans Pro"/>
          <w:lang w:val="nl-NL"/>
        </w:rPr>
      </w:pPr>
    </w:p>
    <w:p w14:paraId="4124EBAC" w14:textId="77777777" w:rsidR="00B92D7E" w:rsidRPr="00076AEB" w:rsidRDefault="003C7B7A">
      <w:pPr>
        <w:spacing w:line="259" w:lineRule="auto"/>
        <w:ind w:left="252" w:right="244"/>
        <w:rPr>
          <w:rFonts w:ascii="EC Square Sans Pro" w:hAnsi="EC Square Sans Pro"/>
          <w:sz w:val="24"/>
          <w:lang w:val="nl-NL"/>
        </w:rPr>
      </w:pPr>
      <w:r w:rsidRPr="00076AEB">
        <w:rPr>
          <w:rFonts w:ascii="EC Square Sans Pro" w:hAnsi="EC Square Sans Pro"/>
          <w:color w:val="343433"/>
          <w:spacing w:val="-6"/>
          <w:sz w:val="24"/>
          <w:lang w:val="nl-NL"/>
        </w:rPr>
        <w:t xml:space="preserve">Belangrijke overwegingen voor energiegemeenschappen </w:t>
      </w:r>
      <w:r w:rsidRPr="00076AEB">
        <w:rPr>
          <w:rFonts w:ascii="EC Square Sans Pro" w:hAnsi="EC Square Sans Pro"/>
          <w:color w:val="343433"/>
          <w:sz w:val="24"/>
          <w:lang w:val="nl-NL"/>
        </w:rPr>
        <w:t>en bedrijven</w:t>
      </w:r>
    </w:p>
    <w:p w14:paraId="4124EBAD" w14:textId="77777777" w:rsidR="00B92D7E" w:rsidRPr="00076AEB" w:rsidRDefault="00B92D7E">
      <w:pPr>
        <w:pStyle w:val="BodyText"/>
        <w:spacing w:before="37"/>
        <w:rPr>
          <w:rFonts w:ascii="EC Square Sans Pro" w:hAnsi="EC Square Sans Pro"/>
          <w:sz w:val="24"/>
          <w:lang w:val="nl-NL"/>
        </w:rPr>
      </w:pPr>
    </w:p>
    <w:p w14:paraId="4124EBAE" w14:textId="77777777" w:rsidR="00B92D7E" w:rsidRPr="00076AEB" w:rsidRDefault="003C7B7A">
      <w:pPr>
        <w:pStyle w:val="ListParagraph"/>
        <w:numPr>
          <w:ilvl w:val="0"/>
          <w:numId w:val="7"/>
        </w:numPr>
        <w:tabs>
          <w:tab w:val="left" w:pos="535"/>
        </w:tabs>
        <w:spacing w:line="247" w:lineRule="auto"/>
        <w:ind w:left="535" w:right="131"/>
        <w:rPr>
          <w:rFonts w:ascii="EC Square Sans Pro" w:hAnsi="EC Square Sans Pro"/>
          <w:sz w:val="20"/>
          <w:lang w:val="nl-NL"/>
        </w:rPr>
      </w:pPr>
      <w:r w:rsidRPr="00076AEB">
        <w:rPr>
          <w:rFonts w:ascii="EC Square Sans Pro" w:hAnsi="EC Square Sans Pro"/>
          <w:b/>
          <w:spacing w:val="-2"/>
          <w:sz w:val="20"/>
          <w:lang w:val="nl-NL"/>
        </w:rPr>
        <w:t xml:space="preserve">Blockchainconcepten begrijpen: </w:t>
      </w:r>
      <w:r w:rsidRPr="00076AEB">
        <w:rPr>
          <w:rFonts w:ascii="EC Square Sans Pro" w:hAnsi="EC Square Sans Pro"/>
          <w:spacing w:val="-2"/>
          <w:sz w:val="20"/>
          <w:lang w:val="nl-NL"/>
        </w:rPr>
        <w:t xml:space="preserve">Hoewel u </w:t>
      </w:r>
      <w:r w:rsidRPr="00076AEB">
        <w:rPr>
          <w:rFonts w:ascii="EC Square Sans Pro" w:hAnsi="EC Square Sans Pro"/>
          <w:spacing w:val="-2"/>
          <w:w w:val="90"/>
          <w:sz w:val="20"/>
          <w:lang w:val="nl-NL"/>
        </w:rPr>
        <w:t xml:space="preserve">geen technisch expert hoeft te zijn, is het belangrijk om </w:t>
      </w:r>
      <w:r w:rsidRPr="00076AEB">
        <w:rPr>
          <w:rFonts w:ascii="EC Square Sans Pro" w:hAnsi="EC Square Sans Pro"/>
          <w:spacing w:val="-6"/>
          <w:sz w:val="20"/>
          <w:lang w:val="nl-NL"/>
        </w:rPr>
        <w:t xml:space="preserve">de basisconcepten van blockchaintechnologie te begrijpen, </w:t>
      </w:r>
      <w:r w:rsidRPr="00076AEB">
        <w:rPr>
          <w:rFonts w:ascii="EC Square Sans Pro" w:hAnsi="EC Square Sans Pro"/>
          <w:spacing w:val="-2"/>
          <w:sz w:val="20"/>
          <w:lang w:val="nl-NL"/>
        </w:rPr>
        <w:t xml:space="preserve">zoals blokken, </w:t>
      </w:r>
      <w:proofErr w:type="spellStart"/>
      <w:r w:rsidRPr="00076AEB">
        <w:rPr>
          <w:rFonts w:ascii="EC Square Sans Pro" w:hAnsi="EC Square Sans Pro"/>
          <w:spacing w:val="-2"/>
          <w:sz w:val="20"/>
          <w:lang w:val="nl-NL"/>
        </w:rPr>
        <w:t>miners</w:t>
      </w:r>
      <w:proofErr w:type="spellEnd"/>
      <w:r w:rsidRPr="00076AEB">
        <w:rPr>
          <w:rFonts w:ascii="EC Square Sans Pro" w:hAnsi="EC Square Sans Pro"/>
          <w:spacing w:val="-2"/>
          <w:sz w:val="20"/>
          <w:lang w:val="nl-NL"/>
        </w:rPr>
        <w:t xml:space="preserve">, consensusmechanismen </w:t>
      </w:r>
      <w:r w:rsidRPr="00076AEB">
        <w:rPr>
          <w:rFonts w:ascii="EC Square Sans Pro" w:hAnsi="EC Square Sans Pro"/>
          <w:w w:val="90"/>
          <w:sz w:val="20"/>
          <w:lang w:val="nl-NL"/>
        </w:rPr>
        <w:t xml:space="preserve">en privé-/openbare sleutels. Dit inzicht helpt u bij het evalueren van potentiële blockchaintoepassingen en </w:t>
      </w:r>
      <w:r w:rsidRPr="00076AEB">
        <w:rPr>
          <w:rFonts w:ascii="EC Square Sans Pro" w:hAnsi="EC Square Sans Pro"/>
          <w:sz w:val="20"/>
          <w:lang w:val="nl-NL"/>
        </w:rPr>
        <w:t>het nemen van weloverwogen beslissingen.</w:t>
      </w:r>
    </w:p>
    <w:p w14:paraId="4124EBAF"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803" w:space="40"/>
            <w:col w:w="4934"/>
          </w:cols>
        </w:sectPr>
      </w:pPr>
    </w:p>
    <w:p w14:paraId="4124EBB0" w14:textId="77777777" w:rsidR="00B92D7E" w:rsidRPr="00076AEB" w:rsidRDefault="00B92D7E">
      <w:pPr>
        <w:pStyle w:val="BodyText"/>
        <w:spacing w:before="39"/>
        <w:rPr>
          <w:rFonts w:ascii="EC Square Sans Pro" w:hAnsi="EC Square Sans Pro"/>
          <w:lang w:val="nl-NL"/>
        </w:rPr>
      </w:pPr>
    </w:p>
    <w:p w14:paraId="4124EBB1"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BB2" w14:textId="77777777" w:rsidR="00B92D7E" w:rsidRPr="00076AEB" w:rsidRDefault="003C7B7A">
      <w:pPr>
        <w:pStyle w:val="ListParagraph"/>
        <w:numPr>
          <w:ilvl w:val="1"/>
          <w:numId w:val="7"/>
        </w:numPr>
        <w:tabs>
          <w:tab w:val="left" w:pos="1530"/>
        </w:tabs>
        <w:spacing w:before="117" w:line="247" w:lineRule="auto"/>
        <w:rPr>
          <w:rFonts w:ascii="EC Square Sans Pro" w:hAnsi="EC Square Sans Pro"/>
          <w:sz w:val="20"/>
          <w:lang w:val="nl-NL"/>
        </w:rPr>
      </w:pPr>
      <w:bookmarkStart w:id="15" w:name="_bookmark5"/>
      <w:bookmarkEnd w:id="15"/>
      <w:r w:rsidRPr="00076AEB">
        <w:rPr>
          <w:rFonts w:ascii="EC Square Sans Pro" w:hAnsi="EC Square Sans Pro"/>
          <w:b/>
          <w:sz w:val="20"/>
          <w:lang w:val="nl-NL"/>
        </w:rPr>
        <w:t xml:space="preserve">Het juiste blockchainplatform kiezen: </w:t>
      </w:r>
      <w:r w:rsidRPr="00076AEB">
        <w:rPr>
          <w:rFonts w:ascii="EC Square Sans Pro" w:hAnsi="EC Square Sans Pro"/>
          <w:spacing w:val="-4"/>
          <w:sz w:val="20"/>
          <w:lang w:val="nl-NL"/>
        </w:rPr>
        <w:t xml:space="preserve">Er zijn verschillende blockchainplatforms beschikbaar, elk </w:t>
      </w:r>
      <w:r w:rsidRPr="00076AEB">
        <w:rPr>
          <w:rFonts w:ascii="EC Square Sans Pro" w:hAnsi="EC Square Sans Pro"/>
          <w:w w:val="90"/>
          <w:sz w:val="20"/>
          <w:lang w:val="nl-NL"/>
        </w:rPr>
        <w:t xml:space="preserve">met hun eigen kenmerken, mogelijkheden en </w:t>
      </w:r>
      <w:r w:rsidRPr="00076AEB">
        <w:rPr>
          <w:rFonts w:ascii="EC Square Sans Pro" w:hAnsi="EC Square Sans Pro"/>
          <w:spacing w:val="-4"/>
          <w:sz w:val="20"/>
          <w:lang w:val="nl-NL"/>
        </w:rPr>
        <w:t xml:space="preserve">transactiekosten. Onderzoek en selecteer een platform dat </w:t>
      </w:r>
      <w:r w:rsidRPr="00076AEB">
        <w:rPr>
          <w:rFonts w:ascii="EC Square Sans Pro" w:hAnsi="EC Square Sans Pro"/>
          <w:w w:val="90"/>
          <w:sz w:val="20"/>
          <w:lang w:val="nl-NL"/>
        </w:rPr>
        <w:t>geschikt</w:t>
      </w:r>
      <w:r w:rsidRPr="00076AEB">
        <w:rPr>
          <w:rFonts w:ascii="EC Square Sans Pro" w:hAnsi="EC Square Sans Pro"/>
          <w:spacing w:val="-4"/>
          <w:sz w:val="20"/>
          <w:lang w:val="nl-NL"/>
        </w:rPr>
        <w:t xml:space="preserve"> is </w:t>
      </w:r>
      <w:r w:rsidRPr="00076AEB">
        <w:rPr>
          <w:rFonts w:ascii="EC Square Sans Pro" w:hAnsi="EC Square Sans Pro"/>
          <w:w w:val="90"/>
          <w:sz w:val="20"/>
          <w:lang w:val="nl-NL"/>
        </w:rPr>
        <w:t xml:space="preserve">voor uw specifieke gebruikssituatie, aansluit bij </w:t>
      </w:r>
      <w:r w:rsidRPr="00076AEB">
        <w:rPr>
          <w:rFonts w:ascii="EC Square Sans Pro" w:hAnsi="EC Square Sans Pro"/>
          <w:spacing w:val="-4"/>
          <w:sz w:val="20"/>
          <w:lang w:val="nl-NL"/>
        </w:rPr>
        <w:t>de behoeften van</w:t>
      </w:r>
      <w:r w:rsidRPr="00076AEB">
        <w:rPr>
          <w:rFonts w:ascii="EC Square Sans Pro" w:hAnsi="EC Square Sans Pro"/>
          <w:w w:val="90"/>
          <w:sz w:val="20"/>
          <w:lang w:val="nl-NL"/>
        </w:rPr>
        <w:t xml:space="preserve"> uw </w:t>
      </w:r>
      <w:r w:rsidRPr="00076AEB">
        <w:rPr>
          <w:rFonts w:ascii="EC Square Sans Pro" w:hAnsi="EC Square Sans Pro"/>
          <w:spacing w:val="-4"/>
          <w:sz w:val="20"/>
          <w:lang w:val="nl-NL"/>
        </w:rPr>
        <w:t xml:space="preserve">organisatie en een gebruiksvriendelijke </w:t>
      </w:r>
      <w:r w:rsidRPr="00076AEB">
        <w:rPr>
          <w:rFonts w:ascii="EC Square Sans Pro" w:hAnsi="EC Square Sans Pro"/>
          <w:spacing w:val="-2"/>
          <w:sz w:val="20"/>
          <w:lang w:val="nl-NL"/>
        </w:rPr>
        <w:t xml:space="preserve">interface </w:t>
      </w:r>
      <w:r w:rsidRPr="00076AEB">
        <w:rPr>
          <w:rFonts w:ascii="EC Square Sans Pro" w:hAnsi="EC Square Sans Pro"/>
          <w:spacing w:val="-4"/>
          <w:sz w:val="20"/>
          <w:lang w:val="nl-NL"/>
        </w:rPr>
        <w:t>biedt</w:t>
      </w:r>
      <w:r w:rsidRPr="00076AEB">
        <w:rPr>
          <w:rFonts w:ascii="EC Square Sans Pro" w:hAnsi="EC Square Sans Pro"/>
          <w:spacing w:val="-2"/>
          <w:sz w:val="20"/>
          <w:lang w:val="nl-NL"/>
        </w:rPr>
        <w:t>.</w:t>
      </w:r>
    </w:p>
    <w:p w14:paraId="4124EBB3" w14:textId="77777777" w:rsidR="00B92D7E" w:rsidRPr="00076AEB" w:rsidRDefault="00B92D7E">
      <w:pPr>
        <w:pStyle w:val="BodyText"/>
        <w:rPr>
          <w:rFonts w:ascii="EC Square Sans Pro" w:hAnsi="EC Square Sans Pro"/>
          <w:lang w:val="nl-NL"/>
        </w:rPr>
      </w:pPr>
    </w:p>
    <w:p w14:paraId="4124EBB4" w14:textId="77777777" w:rsidR="00B92D7E" w:rsidRPr="00076AEB" w:rsidRDefault="003C7B7A">
      <w:pPr>
        <w:pStyle w:val="ListParagraph"/>
        <w:numPr>
          <w:ilvl w:val="1"/>
          <w:numId w:val="7"/>
        </w:numPr>
        <w:tabs>
          <w:tab w:val="left" w:pos="1530"/>
        </w:tabs>
        <w:spacing w:line="247" w:lineRule="auto"/>
        <w:ind w:right="215"/>
        <w:rPr>
          <w:rFonts w:ascii="EC Square Sans Pro" w:hAnsi="EC Square Sans Pro"/>
          <w:sz w:val="20"/>
          <w:lang w:val="nl-NL"/>
        </w:rPr>
      </w:pPr>
      <w:proofErr w:type="spellStart"/>
      <w:r w:rsidRPr="00076AEB">
        <w:rPr>
          <w:rFonts w:ascii="EC Square Sans Pro" w:hAnsi="EC Square Sans Pro"/>
          <w:b/>
          <w:spacing w:val="-4"/>
          <w:sz w:val="20"/>
          <w:lang w:val="nl-NL"/>
        </w:rPr>
        <w:t>Gegevensprivacy</w:t>
      </w:r>
      <w:proofErr w:type="spellEnd"/>
      <w:r w:rsidRPr="00076AEB">
        <w:rPr>
          <w:rFonts w:ascii="EC Square Sans Pro" w:hAnsi="EC Square Sans Pro"/>
          <w:b/>
          <w:spacing w:val="-4"/>
          <w:sz w:val="20"/>
          <w:lang w:val="nl-NL"/>
        </w:rPr>
        <w:t xml:space="preserve"> en -beveiliging: </w:t>
      </w:r>
      <w:r w:rsidRPr="00076AEB">
        <w:rPr>
          <w:rFonts w:ascii="EC Square Sans Pro" w:hAnsi="EC Square Sans Pro"/>
          <w:spacing w:val="-4"/>
          <w:sz w:val="20"/>
          <w:lang w:val="nl-NL"/>
        </w:rPr>
        <w:t xml:space="preserve">Hoewel blockchain </w:t>
      </w:r>
      <w:r w:rsidRPr="00076AEB">
        <w:rPr>
          <w:rFonts w:ascii="EC Square Sans Pro" w:hAnsi="EC Square Sans Pro"/>
          <w:w w:val="90"/>
          <w:sz w:val="20"/>
          <w:lang w:val="nl-NL"/>
        </w:rPr>
        <w:t xml:space="preserve">inherent veilig is, is het belangrijk om aanvullende maatregelen te nemen om gevoelige </w:t>
      </w:r>
      <w:r w:rsidRPr="00076AEB">
        <w:rPr>
          <w:rFonts w:ascii="EC Square Sans Pro" w:hAnsi="EC Square Sans Pro"/>
          <w:spacing w:val="-4"/>
          <w:sz w:val="20"/>
          <w:lang w:val="nl-NL"/>
        </w:rPr>
        <w:t>energiegegevens</w:t>
      </w:r>
      <w:r w:rsidRPr="00076AEB">
        <w:rPr>
          <w:rFonts w:ascii="EC Square Sans Pro" w:hAnsi="EC Square Sans Pro"/>
          <w:w w:val="90"/>
          <w:sz w:val="20"/>
          <w:lang w:val="nl-NL"/>
        </w:rPr>
        <w:t xml:space="preserve"> te beschermen </w:t>
      </w:r>
      <w:r w:rsidRPr="00076AEB">
        <w:rPr>
          <w:rFonts w:ascii="EC Square Sans Pro" w:hAnsi="EC Square Sans Pro"/>
          <w:spacing w:val="-4"/>
          <w:sz w:val="20"/>
          <w:lang w:val="nl-NL"/>
        </w:rPr>
        <w:t xml:space="preserve">en naleving van </w:t>
      </w:r>
      <w:r w:rsidRPr="00076AEB">
        <w:rPr>
          <w:rFonts w:ascii="EC Square Sans Pro" w:hAnsi="EC Square Sans Pro"/>
          <w:spacing w:val="-2"/>
          <w:sz w:val="20"/>
          <w:lang w:val="nl-NL"/>
        </w:rPr>
        <w:t xml:space="preserve">privacyregelgeving </w:t>
      </w:r>
      <w:r w:rsidRPr="00076AEB">
        <w:rPr>
          <w:rFonts w:ascii="EC Square Sans Pro" w:hAnsi="EC Square Sans Pro"/>
          <w:spacing w:val="-4"/>
          <w:sz w:val="20"/>
          <w:lang w:val="nl-NL"/>
        </w:rPr>
        <w:t>te waarborgen</w:t>
      </w:r>
      <w:r w:rsidRPr="00076AEB">
        <w:rPr>
          <w:rFonts w:ascii="EC Square Sans Pro" w:hAnsi="EC Square Sans Pro"/>
          <w:spacing w:val="-2"/>
          <w:sz w:val="20"/>
          <w:lang w:val="nl-NL"/>
        </w:rPr>
        <w:t>.</w:t>
      </w:r>
    </w:p>
    <w:p w14:paraId="4124EBB5" w14:textId="77777777" w:rsidR="00B92D7E" w:rsidRPr="00076AEB" w:rsidRDefault="003C7B7A">
      <w:pPr>
        <w:pStyle w:val="ListParagraph"/>
        <w:numPr>
          <w:ilvl w:val="0"/>
          <w:numId w:val="7"/>
        </w:numPr>
        <w:tabs>
          <w:tab w:val="left" w:pos="638"/>
        </w:tabs>
        <w:spacing w:before="117" w:line="247" w:lineRule="auto"/>
        <w:ind w:left="638" w:right="250"/>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b/>
          <w:sz w:val="20"/>
          <w:lang w:val="nl-NL"/>
        </w:rPr>
        <w:t xml:space="preserve">Integratie met bestaande systemen: </w:t>
      </w:r>
      <w:r w:rsidRPr="00076AEB">
        <w:rPr>
          <w:rFonts w:ascii="EC Square Sans Pro" w:hAnsi="EC Square Sans Pro"/>
          <w:sz w:val="20"/>
          <w:lang w:val="nl-NL"/>
        </w:rPr>
        <w:t xml:space="preserve">Overweeg </w:t>
      </w:r>
      <w:r w:rsidRPr="00076AEB">
        <w:rPr>
          <w:rFonts w:ascii="EC Square Sans Pro" w:hAnsi="EC Square Sans Pro"/>
          <w:w w:val="90"/>
          <w:sz w:val="20"/>
          <w:lang w:val="nl-NL"/>
        </w:rPr>
        <w:t xml:space="preserve">hoe blockchaintechnologie kan worden geïntegreerd in uw </w:t>
      </w:r>
      <w:r w:rsidRPr="00076AEB">
        <w:rPr>
          <w:rFonts w:ascii="EC Square Sans Pro" w:hAnsi="EC Square Sans Pro"/>
          <w:spacing w:val="-4"/>
          <w:sz w:val="20"/>
          <w:lang w:val="nl-NL"/>
        </w:rPr>
        <w:t xml:space="preserve">bestaande energie-infrastructuur en IT-systemen. </w:t>
      </w:r>
      <w:r w:rsidRPr="00076AEB">
        <w:rPr>
          <w:rFonts w:ascii="EC Square Sans Pro" w:hAnsi="EC Square Sans Pro"/>
          <w:spacing w:val="-6"/>
          <w:sz w:val="20"/>
          <w:lang w:val="nl-NL"/>
        </w:rPr>
        <w:t>Zorg voor compatibiliteit en interoperabiliteit om de voordelen van blockchain optimaal te benutten.</w:t>
      </w:r>
    </w:p>
    <w:p w14:paraId="4124EBB6" w14:textId="77777777" w:rsidR="00B92D7E" w:rsidRPr="00076AEB" w:rsidRDefault="003C7B7A">
      <w:pPr>
        <w:pStyle w:val="ListParagraph"/>
        <w:numPr>
          <w:ilvl w:val="0"/>
          <w:numId w:val="7"/>
        </w:numPr>
        <w:tabs>
          <w:tab w:val="left" w:pos="638"/>
        </w:tabs>
        <w:spacing w:before="231" w:line="247" w:lineRule="auto"/>
        <w:ind w:left="638" w:right="158"/>
        <w:rPr>
          <w:rFonts w:ascii="EC Square Sans Pro" w:hAnsi="EC Square Sans Pro"/>
          <w:sz w:val="20"/>
          <w:lang w:val="nl-NL"/>
        </w:rPr>
      </w:pPr>
      <w:r w:rsidRPr="00076AEB">
        <w:rPr>
          <w:rFonts w:ascii="EC Square Sans Pro" w:hAnsi="EC Square Sans Pro"/>
          <w:b/>
          <w:sz w:val="20"/>
          <w:lang w:val="nl-NL"/>
        </w:rPr>
        <w:t xml:space="preserve">Schaalbaarheid en energieverbruik: </w:t>
      </w:r>
      <w:r w:rsidRPr="00076AEB">
        <w:rPr>
          <w:rFonts w:ascii="EC Square Sans Pro" w:hAnsi="EC Square Sans Pro"/>
          <w:sz w:val="20"/>
          <w:lang w:val="nl-NL"/>
        </w:rPr>
        <w:t xml:space="preserve">Naarmate </w:t>
      </w:r>
      <w:r w:rsidRPr="00076AEB">
        <w:rPr>
          <w:rFonts w:ascii="EC Square Sans Pro" w:hAnsi="EC Square Sans Pro"/>
          <w:w w:val="90"/>
          <w:sz w:val="20"/>
          <w:lang w:val="nl-NL"/>
        </w:rPr>
        <w:t xml:space="preserve">blockchain-netwerken groeien, kunnen ze te maken krijgen met uitdagingen </w:t>
      </w:r>
      <w:r w:rsidRPr="00076AEB">
        <w:rPr>
          <w:rFonts w:ascii="EC Square Sans Pro" w:hAnsi="EC Square Sans Pro"/>
          <w:spacing w:val="-6"/>
          <w:sz w:val="20"/>
          <w:lang w:val="nl-NL"/>
        </w:rPr>
        <w:t xml:space="preserve">op het gebied van schaalbaarheid en energieverbruik. Kies een platform dat deze problemen aanpakt en </w:t>
      </w:r>
      <w:r w:rsidRPr="00076AEB">
        <w:rPr>
          <w:rFonts w:ascii="EC Square Sans Pro" w:hAnsi="EC Square Sans Pro"/>
          <w:spacing w:val="-4"/>
          <w:sz w:val="20"/>
          <w:lang w:val="nl-NL"/>
        </w:rPr>
        <w:t>zich inzet voor duurzame praktijken.</w:t>
      </w:r>
    </w:p>
    <w:p w14:paraId="4124EBB7"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00" w:space="40"/>
            <w:col w:w="5037"/>
          </w:cols>
        </w:sectPr>
      </w:pPr>
    </w:p>
    <w:p w14:paraId="4124EBB8" w14:textId="77777777" w:rsidR="00B92D7E" w:rsidRPr="00076AEB" w:rsidRDefault="00B92D7E">
      <w:pPr>
        <w:pStyle w:val="BodyText"/>
        <w:rPr>
          <w:rFonts w:ascii="EC Square Sans Pro" w:hAnsi="EC Square Sans Pro"/>
          <w:sz w:val="24"/>
          <w:lang w:val="nl-NL"/>
        </w:rPr>
      </w:pPr>
    </w:p>
    <w:p w14:paraId="4124EBB9" w14:textId="77777777" w:rsidR="00B92D7E" w:rsidRPr="00076AEB" w:rsidRDefault="00B92D7E">
      <w:pPr>
        <w:pStyle w:val="BodyText"/>
        <w:rPr>
          <w:rFonts w:ascii="EC Square Sans Pro" w:hAnsi="EC Square Sans Pro"/>
          <w:sz w:val="24"/>
          <w:lang w:val="nl-NL"/>
        </w:rPr>
      </w:pPr>
    </w:p>
    <w:p w14:paraId="4124EBBA" w14:textId="77777777" w:rsidR="00B92D7E" w:rsidRPr="00076AEB" w:rsidRDefault="00B92D7E">
      <w:pPr>
        <w:pStyle w:val="BodyText"/>
        <w:spacing w:before="20"/>
        <w:rPr>
          <w:rFonts w:ascii="EC Square Sans Pro" w:hAnsi="EC Square Sans Pro"/>
          <w:sz w:val="24"/>
          <w:lang w:val="nl-NL"/>
        </w:rPr>
      </w:pPr>
    </w:p>
    <w:p w14:paraId="4124EBBB" w14:textId="77777777" w:rsidR="00B92D7E" w:rsidRPr="00076AEB" w:rsidRDefault="003C7B7A">
      <w:pPr>
        <w:spacing w:before="1"/>
        <w:ind w:left="1247"/>
        <w:rPr>
          <w:rFonts w:ascii="EC Square Sans Pro" w:hAnsi="EC Square Sans Pro"/>
          <w:sz w:val="24"/>
          <w:lang w:val="nl-NL"/>
        </w:rPr>
      </w:pPr>
      <w:r w:rsidRPr="00076AEB">
        <w:rPr>
          <w:rFonts w:ascii="EC Square Sans Pro" w:hAnsi="EC Square Sans Pro"/>
          <w:color w:val="343433"/>
          <w:spacing w:val="-5"/>
          <w:sz w:val="24"/>
          <w:lang w:val="nl-NL"/>
        </w:rPr>
        <w:t xml:space="preserve">Belangrijkste </w:t>
      </w:r>
      <w:r w:rsidRPr="00076AEB">
        <w:rPr>
          <w:rFonts w:ascii="EC Square Sans Pro" w:hAnsi="EC Square Sans Pro"/>
          <w:color w:val="343433"/>
          <w:spacing w:val="-2"/>
          <w:sz w:val="24"/>
          <w:lang w:val="nl-NL"/>
        </w:rPr>
        <w:t>conclusies</w:t>
      </w:r>
    </w:p>
    <w:p w14:paraId="4124EBBC" w14:textId="77777777" w:rsidR="00B92D7E" w:rsidRPr="00076AEB" w:rsidRDefault="00B92D7E">
      <w:pPr>
        <w:pStyle w:val="BodyText"/>
        <w:spacing w:before="60"/>
        <w:rPr>
          <w:rFonts w:ascii="EC Square Sans Pro" w:hAnsi="EC Square Sans Pro"/>
          <w:sz w:val="24"/>
          <w:lang w:val="nl-NL"/>
        </w:rPr>
      </w:pPr>
    </w:p>
    <w:p w14:paraId="4124EBBD" w14:textId="77777777" w:rsidR="00B92D7E" w:rsidRPr="00076AEB" w:rsidRDefault="003C7B7A">
      <w:pPr>
        <w:pStyle w:val="BodyText"/>
        <w:spacing w:line="247" w:lineRule="auto"/>
        <w:ind w:left="1247"/>
        <w:rPr>
          <w:rFonts w:ascii="EC Square Sans Pro" w:hAnsi="EC Square Sans Pro"/>
          <w:lang w:val="nl-NL"/>
        </w:rPr>
      </w:pPr>
      <w:r w:rsidRPr="00076AEB">
        <w:rPr>
          <w:rFonts w:ascii="EC Square Sans Pro" w:hAnsi="EC Square Sans Pro"/>
          <w:w w:val="90"/>
          <w:lang w:val="nl-NL"/>
        </w:rPr>
        <w:t xml:space="preserve">Blockchaintechnologie heeft het potentieel om de energiesector te transformeren door het vertrouwen, de transparantie en de efficiëntie in verschillende processen te vergroten. Door de belangrijkste concepten en overwegingen van blockchain te begrijpen, kunnen energiegemeenschappen en bedrijven deze technologie gebruiken om een duurzamere, veerkrachtigere en innovatievere </w:t>
      </w:r>
      <w:r w:rsidRPr="00076AEB">
        <w:rPr>
          <w:rFonts w:ascii="EC Square Sans Pro" w:hAnsi="EC Square Sans Pro"/>
          <w:lang w:val="nl-NL"/>
        </w:rPr>
        <w:t>energietoekomst</w:t>
      </w:r>
      <w:r w:rsidRPr="00076AEB">
        <w:rPr>
          <w:rFonts w:ascii="EC Square Sans Pro" w:hAnsi="EC Square Sans Pro"/>
          <w:w w:val="90"/>
          <w:lang w:val="nl-NL"/>
        </w:rPr>
        <w:t xml:space="preserve"> te creëren</w:t>
      </w:r>
      <w:r w:rsidRPr="00076AEB">
        <w:rPr>
          <w:rFonts w:ascii="EC Square Sans Pro" w:hAnsi="EC Square Sans Pro"/>
          <w:lang w:val="nl-NL"/>
        </w:rPr>
        <w:t>.</w:t>
      </w:r>
    </w:p>
    <w:p w14:paraId="4124EBBE" w14:textId="77777777" w:rsidR="00B92D7E" w:rsidRPr="00076AEB" w:rsidRDefault="00B92D7E">
      <w:pPr>
        <w:pStyle w:val="BodyText"/>
        <w:rPr>
          <w:rFonts w:ascii="EC Square Sans Pro" w:hAnsi="EC Square Sans Pro"/>
          <w:lang w:val="nl-NL"/>
        </w:rPr>
      </w:pPr>
    </w:p>
    <w:p w14:paraId="4124EBBF" w14:textId="77777777" w:rsidR="00B92D7E" w:rsidRPr="00076AEB" w:rsidRDefault="00B92D7E">
      <w:pPr>
        <w:pStyle w:val="BodyText"/>
        <w:rPr>
          <w:rFonts w:ascii="EC Square Sans Pro" w:hAnsi="EC Square Sans Pro"/>
          <w:lang w:val="nl-NL"/>
        </w:rPr>
      </w:pPr>
    </w:p>
    <w:p w14:paraId="4124EBC0" w14:textId="77777777" w:rsidR="00B92D7E" w:rsidRPr="00076AEB" w:rsidRDefault="00B92D7E">
      <w:pPr>
        <w:pStyle w:val="BodyText"/>
        <w:rPr>
          <w:rFonts w:ascii="EC Square Sans Pro" w:hAnsi="EC Square Sans Pro"/>
          <w:lang w:val="nl-NL"/>
        </w:rPr>
      </w:pPr>
    </w:p>
    <w:p w14:paraId="4124EBC1" w14:textId="77777777" w:rsidR="00B92D7E" w:rsidRPr="00076AEB" w:rsidRDefault="00B92D7E">
      <w:pPr>
        <w:pStyle w:val="BodyText"/>
        <w:rPr>
          <w:rFonts w:ascii="EC Square Sans Pro" w:hAnsi="EC Square Sans Pro"/>
          <w:lang w:val="nl-NL"/>
        </w:rPr>
      </w:pPr>
    </w:p>
    <w:p w14:paraId="4124EBC2" w14:textId="0DD264D7" w:rsidR="00B92D7E" w:rsidRPr="00076AEB" w:rsidRDefault="00C21167">
      <w:pPr>
        <w:pStyle w:val="BodyText"/>
        <w:spacing w:before="218"/>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600640" behindDoc="1" locked="0" layoutInCell="1" allowOverlap="1" wp14:anchorId="4124EDBF" wp14:editId="59449E99">
                <wp:simplePos x="0" y="0"/>
                <wp:positionH relativeFrom="page">
                  <wp:posOffset>3870960</wp:posOffset>
                </wp:positionH>
                <wp:positionV relativeFrom="paragraph">
                  <wp:posOffset>303530</wp:posOffset>
                </wp:positionV>
                <wp:extent cx="3089275" cy="3111500"/>
                <wp:effectExtent l="0" t="0" r="0" b="0"/>
                <wp:wrapTopAndBottom/>
                <wp:docPr id="76" name="Group 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89275" cy="3111500"/>
                          <a:chOff x="0" y="0"/>
                          <a:chExt cx="2898140" cy="2955925"/>
                        </a:xfrm>
                      </wpg:grpSpPr>
                      <wps:wsp>
                        <wps:cNvPr id="77" name="Graphic 77"/>
                        <wps:cNvSpPr/>
                        <wps:spPr>
                          <a:xfrm>
                            <a:off x="2186159" y="2091501"/>
                            <a:ext cx="711835" cy="864235"/>
                          </a:xfrm>
                          <a:custGeom>
                            <a:avLst/>
                            <a:gdLst/>
                            <a:ahLst/>
                            <a:cxnLst/>
                            <a:rect l="l" t="t" r="r" b="b"/>
                            <a:pathLst>
                              <a:path w="711835" h="864235">
                                <a:moveTo>
                                  <a:pt x="593204" y="228168"/>
                                </a:moveTo>
                                <a:lnTo>
                                  <a:pt x="588378" y="182194"/>
                                </a:lnTo>
                                <a:lnTo>
                                  <a:pt x="574548" y="139357"/>
                                </a:lnTo>
                                <a:lnTo>
                                  <a:pt x="552678" y="100596"/>
                                </a:lnTo>
                                <a:lnTo>
                                  <a:pt x="523697" y="66840"/>
                                </a:lnTo>
                                <a:lnTo>
                                  <a:pt x="488581" y="38976"/>
                                </a:lnTo>
                                <a:lnTo>
                                  <a:pt x="448271" y="17932"/>
                                </a:lnTo>
                                <a:lnTo>
                                  <a:pt x="403733" y="4635"/>
                                </a:lnTo>
                                <a:lnTo>
                                  <a:pt x="355917" y="0"/>
                                </a:lnTo>
                                <a:lnTo>
                                  <a:pt x="308089" y="4635"/>
                                </a:lnTo>
                                <a:lnTo>
                                  <a:pt x="263550" y="17932"/>
                                </a:lnTo>
                                <a:lnTo>
                                  <a:pt x="223240" y="38976"/>
                                </a:lnTo>
                                <a:lnTo>
                                  <a:pt x="188125" y="66840"/>
                                </a:lnTo>
                                <a:lnTo>
                                  <a:pt x="159156" y="100596"/>
                                </a:lnTo>
                                <a:lnTo>
                                  <a:pt x="137274" y="139357"/>
                                </a:lnTo>
                                <a:lnTo>
                                  <a:pt x="123444" y="182194"/>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37"/>
                                </a:lnTo>
                                <a:lnTo>
                                  <a:pt x="683755" y="692823"/>
                                </a:lnTo>
                                <a:lnTo>
                                  <a:pt x="663117" y="653313"/>
                                </a:lnTo>
                                <a:lnTo>
                                  <a:pt x="637552" y="616927"/>
                                </a:lnTo>
                                <a:lnTo>
                                  <a:pt x="607466" y="584073"/>
                                </a:lnTo>
                                <a:lnTo>
                                  <a:pt x="573303" y="555142"/>
                                </a:lnTo>
                                <a:lnTo>
                                  <a:pt x="535470" y="530555"/>
                                </a:lnTo>
                                <a:lnTo>
                                  <a:pt x="494385" y="510717"/>
                                </a:lnTo>
                                <a:lnTo>
                                  <a:pt x="450481" y="496023"/>
                                </a:lnTo>
                                <a:lnTo>
                                  <a:pt x="404190" y="486892"/>
                                </a:lnTo>
                                <a:lnTo>
                                  <a:pt x="355917" y="483717"/>
                                </a:lnTo>
                                <a:lnTo>
                                  <a:pt x="307644" y="486892"/>
                                </a:lnTo>
                                <a:lnTo>
                                  <a:pt x="261340" y="496023"/>
                                </a:lnTo>
                                <a:lnTo>
                                  <a:pt x="217436" y="510717"/>
                                </a:lnTo>
                                <a:lnTo>
                                  <a:pt x="176364" y="530567"/>
                                </a:lnTo>
                                <a:lnTo>
                                  <a:pt x="138518" y="555155"/>
                                </a:lnTo>
                                <a:lnTo>
                                  <a:pt x="104355" y="584073"/>
                                </a:lnTo>
                                <a:lnTo>
                                  <a:pt x="74269" y="616940"/>
                                </a:lnTo>
                                <a:lnTo>
                                  <a:pt x="48704" y="653313"/>
                                </a:lnTo>
                                <a:lnTo>
                                  <a:pt x="28067" y="692823"/>
                                </a:lnTo>
                                <a:lnTo>
                                  <a:pt x="12788" y="735037"/>
                                </a:lnTo>
                                <a:lnTo>
                                  <a:pt x="3289" y="779551"/>
                                </a:lnTo>
                                <a:lnTo>
                                  <a:pt x="0" y="825969"/>
                                </a:lnTo>
                                <a:lnTo>
                                  <a:pt x="3098" y="840778"/>
                                </a:lnTo>
                                <a:lnTo>
                                  <a:pt x="11569" y="852868"/>
                                </a:lnTo>
                                <a:lnTo>
                                  <a:pt x="24142" y="861021"/>
                                </a:lnTo>
                                <a:lnTo>
                                  <a:pt x="39535" y="864006"/>
                                </a:lnTo>
                                <a:lnTo>
                                  <a:pt x="672287" y="864006"/>
                                </a:lnTo>
                                <a:lnTo>
                                  <a:pt x="687679" y="861021"/>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78" name="Graphic 78"/>
                        <wps:cNvSpPr/>
                        <wps:spPr>
                          <a:xfrm>
                            <a:off x="50800" y="50800"/>
                            <a:ext cx="2091055" cy="1990089"/>
                          </a:xfrm>
                          <a:custGeom>
                            <a:avLst/>
                            <a:gdLst/>
                            <a:ahLst/>
                            <a:cxnLst/>
                            <a:rect l="l" t="t" r="r" b="b"/>
                            <a:pathLst>
                              <a:path w="2091055" h="1990089">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777796"/>
                                </a:lnTo>
                                <a:lnTo>
                                  <a:pt x="2085963" y="1823758"/>
                                </a:lnTo>
                                <a:lnTo>
                                  <a:pt x="2071525" y="1866778"/>
                                </a:lnTo>
                                <a:lnTo>
                                  <a:pt x="2048439" y="1905515"/>
                                </a:lnTo>
                                <a:lnTo>
                                  <a:pt x="2017505" y="1938629"/>
                                </a:lnTo>
                                <a:lnTo>
                                  <a:pt x="1979523" y="1964778"/>
                                </a:lnTo>
                                <a:lnTo>
                                  <a:pt x="1931347" y="1983506"/>
                                </a:lnTo>
                                <a:lnTo>
                                  <a:pt x="1879981" y="1989899"/>
                                </a:lnTo>
                                <a:lnTo>
                                  <a:pt x="1849052" y="1987617"/>
                                </a:lnTo>
                                <a:lnTo>
                                  <a:pt x="1818987" y="1980855"/>
                                </a:lnTo>
                                <a:lnTo>
                                  <a:pt x="1790196" y="1969738"/>
                                </a:lnTo>
                                <a:lnTo>
                                  <a:pt x="1763090" y="1954390"/>
                                </a:lnTo>
                                <a:lnTo>
                                  <a:pt x="1280452" y="1631111"/>
                                </a:lnTo>
                                <a:lnTo>
                                  <a:pt x="1267625" y="1622526"/>
                                </a:lnTo>
                                <a:lnTo>
                                  <a:pt x="1252181" y="1622526"/>
                                </a:lnTo>
                                <a:lnTo>
                                  <a:pt x="558241" y="1622526"/>
                                </a:lnTo>
                                <a:lnTo>
                                  <a:pt x="510144" y="1620463"/>
                                </a:lnTo>
                                <a:lnTo>
                                  <a:pt x="463170" y="1614388"/>
                                </a:lnTo>
                                <a:lnTo>
                                  <a:pt x="417487" y="1604471"/>
                                </a:lnTo>
                                <a:lnTo>
                                  <a:pt x="373265" y="1590880"/>
                                </a:lnTo>
                                <a:lnTo>
                                  <a:pt x="330672" y="1573787"/>
                                </a:lnTo>
                                <a:lnTo>
                                  <a:pt x="289877" y="1553359"/>
                                </a:lnTo>
                                <a:lnTo>
                                  <a:pt x="251048" y="1529768"/>
                                </a:lnTo>
                                <a:lnTo>
                                  <a:pt x="214356" y="1503183"/>
                                </a:lnTo>
                                <a:lnTo>
                                  <a:pt x="179968" y="1473772"/>
                                </a:lnTo>
                                <a:lnTo>
                                  <a:pt x="148054" y="1441707"/>
                                </a:lnTo>
                                <a:lnTo>
                                  <a:pt x="118782" y="1407157"/>
                                </a:lnTo>
                                <a:lnTo>
                                  <a:pt x="92322" y="1370291"/>
                                </a:lnTo>
                                <a:lnTo>
                                  <a:pt x="68841" y="1331279"/>
                                </a:lnTo>
                                <a:lnTo>
                                  <a:pt x="48510" y="1290291"/>
                                </a:lnTo>
                                <a:lnTo>
                                  <a:pt x="31497" y="1247496"/>
                                </a:lnTo>
                                <a:lnTo>
                                  <a:pt x="17970" y="1203064"/>
                                </a:lnTo>
                                <a:lnTo>
                                  <a:pt x="8099" y="1157165"/>
                                </a:lnTo>
                                <a:lnTo>
                                  <a:pt x="2053" y="1109968"/>
                                </a:lnTo>
                                <a:lnTo>
                                  <a:pt x="0" y="10616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599">
                            <a:solidFill>
                              <a:srgbClr val="0E3AF0"/>
                            </a:solidFill>
                            <a:prstDash val="solid"/>
                          </a:ln>
                        </wps:spPr>
                        <wps:bodyPr wrap="square" lIns="0" tIns="0" rIns="0" bIns="0" rtlCol="0">
                          <a:prstTxWarp prst="textNoShape">
                            <a:avLst/>
                          </a:prstTxWarp>
                          <a:noAutofit/>
                        </wps:bodyPr>
                      </wps:wsp>
                      <wps:wsp>
                        <wps:cNvPr id="79" name="Graphic 79"/>
                        <wps:cNvSpPr/>
                        <wps:spPr>
                          <a:xfrm>
                            <a:off x="2186159" y="2091501"/>
                            <a:ext cx="711835" cy="864235"/>
                          </a:xfrm>
                          <a:custGeom>
                            <a:avLst/>
                            <a:gdLst/>
                            <a:ahLst/>
                            <a:cxnLst/>
                            <a:rect l="l" t="t" r="r" b="b"/>
                            <a:pathLst>
                              <a:path w="711835" h="864235">
                                <a:moveTo>
                                  <a:pt x="593204" y="228168"/>
                                </a:moveTo>
                                <a:lnTo>
                                  <a:pt x="588378" y="182194"/>
                                </a:lnTo>
                                <a:lnTo>
                                  <a:pt x="574548" y="139357"/>
                                </a:lnTo>
                                <a:lnTo>
                                  <a:pt x="552678" y="100596"/>
                                </a:lnTo>
                                <a:lnTo>
                                  <a:pt x="523697" y="66840"/>
                                </a:lnTo>
                                <a:lnTo>
                                  <a:pt x="488581" y="38976"/>
                                </a:lnTo>
                                <a:lnTo>
                                  <a:pt x="448271" y="17932"/>
                                </a:lnTo>
                                <a:lnTo>
                                  <a:pt x="403733" y="4635"/>
                                </a:lnTo>
                                <a:lnTo>
                                  <a:pt x="355917" y="0"/>
                                </a:lnTo>
                                <a:lnTo>
                                  <a:pt x="308089" y="4635"/>
                                </a:lnTo>
                                <a:lnTo>
                                  <a:pt x="263550" y="17932"/>
                                </a:lnTo>
                                <a:lnTo>
                                  <a:pt x="223240" y="38976"/>
                                </a:lnTo>
                                <a:lnTo>
                                  <a:pt x="188125" y="66840"/>
                                </a:lnTo>
                                <a:lnTo>
                                  <a:pt x="159156" y="100596"/>
                                </a:lnTo>
                                <a:lnTo>
                                  <a:pt x="137274" y="139357"/>
                                </a:lnTo>
                                <a:lnTo>
                                  <a:pt x="123444" y="182194"/>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37"/>
                                </a:lnTo>
                                <a:lnTo>
                                  <a:pt x="683755" y="692823"/>
                                </a:lnTo>
                                <a:lnTo>
                                  <a:pt x="663117" y="653313"/>
                                </a:lnTo>
                                <a:lnTo>
                                  <a:pt x="637552" y="616927"/>
                                </a:lnTo>
                                <a:lnTo>
                                  <a:pt x="607466" y="584073"/>
                                </a:lnTo>
                                <a:lnTo>
                                  <a:pt x="573303" y="555142"/>
                                </a:lnTo>
                                <a:lnTo>
                                  <a:pt x="535470" y="530555"/>
                                </a:lnTo>
                                <a:lnTo>
                                  <a:pt x="494385" y="510717"/>
                                </a:lnTo>
                                <a:lnTo>
                                  <a:pt x="450481" y="496023"/>
                                </a:lnTo>
                                <a:lnTo>
                                  <a:pt x="404190" y="486892"/>
                                </a:lnTo>
                                <a:lnTo>
                                  <a:pt x="355917" y="483717"/>
                                </a:lnTo>
                                <a:lnTo>
                                  <a:pt x="307644" y="486892"/>
                                </a:lnTo>
                                <a:lnTo>
                                  <a:pt x="261340" y="496023"/>
                                </a:lnTo>
                                <a:lnTo>
                                  <a:pt x="217436" y="510717"/>
                                </a:lnTo>
                                <a:lnTo>
                                  <a:pt x="176364" y="530567"/>
                                </a:lnTo>
                                <a:lnTo>
                                  <a:pt x="138518" y="555155"/>
                                </a:lnTo>
                                <a:lnTo>
                                  <a:pt x="104355" y="584073"/>
                                </a:lnTo>
                                <a:lnTo>
                                  <a:pt x="74269" y="616940"/>
                                </a:lnTo>
                                <a:lnTo>
                                  <a:pt x="48704" y="653313"/>
                                </a:lnTo>
                                <a:lnTo>
                                  <a:pt x="28067" y="692823"/>
                                </a:lnTo>
                                <a:lnTo>
                                  <a:pt x="12788" y="735037"/>
                                </a:lnTo>
                                <a:lnTo>
                                  <a:pt x="3289" y="779551"/>
                                </a:lnTo>
                                <a:lnTo>
                                  <a:pt x="0" y="825969"/>
                                </a:lnTo>
                                <a:lnTo>
                                  <a:pt x="3098" y="840778"/>
                                </a:lnTo>
                                <a:lnTo>
                                  <a:pt x="11569" y="852868"/>
                                </a:lnTo>
                                <a:lnTo>
                                  <a:pt x="24142" y="861021"/>
                                </a:lnTo>
                                <a:lnTo>
                                  <a:pt x="39535" y="864006"/>
                                </a:lnTo>
                                <a:lnTo>
                                  <a:pt x="672287" y="864006"/>
                                </a:lnTo>
                                <a:lnTo>
                                  <a:pt x="687679" y="861021"/>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80" name="Textbox 80"/>
                        <wps:cNvSpPr txBox="1"/>
                        <wps:spPr>
                          <a:xfrm>
                            <a:off x="0" y="0"/>
                            <a:ext cx="2898140" cy="2955925"/>
                          </a:xfrm>
                          <a:prstGeom prst="rect">
                            <a:avLst/>
                          </a:prstGeom>
                        </wps:spPr>
                        <wps:txbx>
                          <w:txbxContent>
                            <w:p w14:paraId="4124EE80" w14:textId="77777777" w:rsidR="00B92D7E" w:rsidRDefault="00B92D7E">
                              <w:pPr>
                                <w:rPr>
                                  <w:sz w:val="20"/>
                                </w:rPr>
                              </w:pPr>
                            </w:p>
                            <w:p w14:paraId="4124EE81" w14:textId="77777777" w:rsidR="00B92D7E" w:rsidRDefault="00B92D7E">
                              <w:pPr>
                                <w:spacing w:before="213"/>
                                <w:rPr>
                                  <w:sz w:val="20"/>
                                </w:rPr>
                              </w:pPr>
                            </w:p>
                            <w:p w14:paraId="4124EE82" w14:textId="77777777" w:rsidR="00B92D7E" w:rsidRPr="00C21167" w:rsidRDefault="003C7B7A">
                              <w:pPr>
                                <w:spacing w:line="247" w:lineRule="auto"/>
                                <w:ind w:left="510" w:right="1481"/>
                                <w:jc w:val="center"/>
                                <w:rPr>
                                  <w:rFonts w:ascii="EC Square Sans Pro" w:hAnsi="EC Square Sans Pro"/>
                                  <w:sz w:val="20"/>
                                  <w:lang w:val="nl-NL"/>
                                </w:rPr>
                              </w:pPr>
                              <w:r w:rsidRPr="00C21167">
                                <w:rPr>
                                  <w:rFonts w:ascii="EC Square Sans Pro" w:hAnsi="EC Square Sans Pro"/>
                                  <w:spacing w:val="-2"/>
                                  <w:sz w:val="20"/>
                                  <w:lang w:val="nl-NL"/>
                                </w:rPr>
                                <w:t xml:space="preserve">Blockchain kan </w:t>
                              </w:r>
                              <w:r w:rsidRPr="00C21167">
                                <w:rPr>
                                  <w:rFonts w:ascii="EC Square Sans Pro" w:hAnsi="EC Square Sans Pro"/>
                                  <w:w w:val="90"/>
                                  <w:sz w:val="20"/>
                                  <w:lang w:val="nl-NL"/>
                                </w:rPr>
                                <w:t xml:space="preserve">de opwekking en handel </w:t>
                              </w:r>
                              <w:r w:rsidRPr="00C21167">
                                <w:rPr>
                                  <w:rFonts w:ascii="EC Square Sans Pro" w:hAnsi="EC Square Sans Pro"/>
                                  <w:spacing w:val="-2"/>
                                  <w:sz w:val="20"/>
                                  <w:lang w:val="nl-NL"/>
                                </w:rPr>
                                <w:t>in energie volgen</w:t>
                              </w:r>
                              <w:r w:rsidRPr="00C21167">
                                <w:rPr>
                                  <w:rFonts w:ascii="EC Square Sans Pro" w:hAnsi="EC Square Sans Pro"/>
                                  <w:w w:val="90"/>
                                  <w:sz w:val="20"/>
                                  <w:lang w:val="nl-NL"/>
                                </w:rPr>
                                <w:t xml:space="preserve">, waardoor </w:t>
                              </w:r>
                              <w:r w:rsidRPr="00C21167">
                                <w:rPr>
                                  <w:rFonts w:ascii="EC Square Sans Pro" w:hAnsi="EC Square Sans Pro"/>
                                  <w:spacing w:val="-4"/>
                                  <w:sz w:val="20"/>
                                  <w:lang w:val="nl-NL"/>
                                </w:rPr>
                                <w:t xml:space="preserve">het systeem transparanter wordt en </w:t>
                              </w:r>
                              <w:r w:rsidRPr="00C21167">
                                <w:rPr>
                                  <w:rFonts w:ascii="EC Square Sans Pro" w:hAnsi="EC Square Sans Pro"/>
                                  <w:spacing w:val="-2"/>
                                  <w:sz w:val="20"/>
                                  <w:lang w:val="nl-NL"/>
                                </w:rPr>
                                <w:t xml:space="preserve">uiteindelijk vertrouwen en </w:t>
                              </w:r>
                              <w:r w:rsidRPr="00C21167">
                                <w:rPr>
                                  <w:rFonts w:ascii="EC Square Sans Pro" w:hAnsi="EC Square Sans Pro"/>
                                  <w:spacing w:val="-6"/>
                                  <w:sz w:val="20"/>
                                  <w:lang w:val="nl-NL"/>
                                </w:rPr>
                                <w:t xml:space="preserve">verantwoordelijkheid binnen het lokale </w:t>
                              </w:r>
                              <w:r w:rsidRPr="00C21167">
                                <w:rPr>
                                  <w:rFonts w:ascii="EC Square Sans Pro" w:hAnsi="EC Square Sans Pro"/>
                                  <w:sz w:val="20"/>
                                  <w:lang w:val="nl-NL"/>
                                </w:rPr>
                                <w:t xml:space="preserve">energiesysteem </w:t>
                              </w:r>
                              <w:r w:rsidRPr="00C21167">
                                <w:rPr>
                                  <w:rFonts w:ascii="EC Square Sans Pro" w:hAnsi="EC Square Sans Pro"/>
                                  <w:spacing w:val="-2"/>
                                  <w:sz w:val="20"/>
                                  <w:lang w:val="nl-NL"/>
                                </w:rPr>
                                <w:t>wordt opgebouwd</w:t>
                              </w:r>
                              <w:r w:rsidRPr="00C21167">
                                <w:rPr>
                                  <w:rFonts w:ascii="EC Square Sans Pro" w:hAnsi="EC Square Sans Pro"/>
                                  <w:sz w:val="20"/>
                                  <w:lang w:val="nl-NL"/>
                                </w:rPr>
                                <w:t>.</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BF" id="Group 76" o:spid="_x0000_s1043" style="position:absolute;margin-left:304.8pt;margin-top:23.9pt;width:243.25pt;height:245pt;z-index:-15715840;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x8P/KQkAAPMxAAAOAAAAZHJzL2Uyb0RvYy54bWzsW1tv48YVfi/Q/0Dwvau5X4T1Bmk2uygQ&#10;pAGyRZ9pWbKESqJK0pb23/ebm8i14RkmbZ4qP5iUdHh05jv3M6P3310O++p53fW79nhX03ekrtbH&#10;VfuwOz7e1f/48ukvpq76oTk+NPv2uL6rv677+rsPf/7T+/NpuWbttt0/rLsKTI798ny6q7fDcFou&#10;Fv1quz40/bv2tD7iw03bHZoBL7vHxUPXnMH9sF8wQtTi3HYPp65drfse734MH9YfPP/NZr0a/r7Z&#10;9Ouh2t/VkG3w/zv//979X3x43ywfu+a03a2iGM3vkOLQ7I740iurj83QVE/d7hWrw27VtX27Gd6t&#10;2sOi3Wx2q7VfA1ZDyYvVfO7ap5Nfy+Py/Hi6wgRoX+D0u9mufn7+3J1+Pf3SBelx+1O7+lcPXBbn&#10;0+Ny+rl7/TgSXzbdwT2ERVQXj+jXK6Lry1Ct8CYnxjIt62qFzzilVJKI+WoLxbx6brX9MT7JjDVU&#10;QGXuSWaltEw6bS2aZfhiL95VnPMJ9tOPEPX/HUS/bpvT2iPfOwh+6ardw12tdV0dmwPM+HO0GLwD&#10;mdyXg8qhGF/1EdAXGDFqFJW2rtyaiAUaNFhgwktTaniEyyjBcD9dc7NcPfXD53XrgW+ef+oHfAyr&#10;e0h3zTbdrS7HdNvBDZwD7L0DDHUFB+jqCg5wH77+1AzuOcfK3VZnrDVKsr2royDu00P7vP7SerrB&#10;KU9azogI62GGKhPFHen2x2/ojeEaIQHrp4ZRKyJ9okrXU+CuhRSRmlsuPdgwgESVrpFaMpV4EyKt&#10;yvNmXFnoE5IoZWBoAefEMl0Da2GMNNQTc2N1nrMQhulATDXwyXMmXHPuOQt11Xb69nQNUnA4AQ0i&#10;58WF18Hv5jFl+FYJN3MaKUrLGGfOJ0FcxoEaQ+Gz8xCGV1Cpghhl5VGumQ5mR8uGQRkXIlKXjQ52&#10;r3hYI5uadNJFugadTHhDIirzBj2Rm1Nlbd42JphAR1oWqEe4oRvJfGR501kmmhRUc5PiTFpduoZV&#10;ToxEcCNo3gGm5ieppjzrAROrFlJxYbPUYuIvZd4TV5wh98TLZ2AixwAyA285BqcZupRj4JthJ3IM&#10;qjNs8K2QnTS+2rf9OgRDlwt+e05ImQNBwjCE4aTQt3KCJkbGEKg1En3ecOE1JFFzCWvImotCupEx&#10;BllmWN4UlUKJEnMCRCoYrnKsWYhvcGZWkIRooUKAk0g3Oi+JRFIgIS1IICLyri+5FDqELMkJHshi&#10;Iix8IWAiKdFYcDb1SSJi6hNWkQKCgghqgyTCKNR+Wd5T14eiCpJwolUM4zN4M0V5TFUz5GZUCx61&#10;U8aEasVVSCgOb5VHkAJtGqoYp8uCdigRgMVb1Qw70YLBv3yKhQkWqxgdazVVtm5mCNblOZcdhzJt&#10;wgp12Sc5SnvPeIa3B1P6JoykOJWusTYiNgjgfAtVYM6k0YVE0IxksNIsMRPO+xwOKN1JIatyC1eM&#10;xALdaZaz0qgvAsSosIvURisdcJshiCaExdg0Y42IwBqO7RdZhu+t+J4U8iqBoAi5Nhi4n7Ywfbvf&#10;PXza7fcuzfTd4/0P+656blyz/iP//lMqcydkaPv6ZWiv3N19+/AV3dkZ/dhd3f/7qenWdbX/2xH9&#10;H2xnSDddurlPN92w/6H1QwGf4bp++HL5Z9OdqhNu7+oBHdnPbWoDm2XqtdxarrTuyWP7/dPQbnau&#10;EfOyBYniC7SkoT3843tTmP+L3tQb9uzeVKJpiDnE32E9zTL1pa5ZRWIJ3ThFCnb9RfCx1OJO1ZrQ&#10;+kM606ssaE2TKE7Wsb4IIUFKA+f1Vp3saCRJxhqreMnRsgU3T7SJIl0TJVorEkINIyqf36hiiEUx&#10;eqD2z4YDqjQXKkQPahzY2RiGbKli9ECJKErUyNwpixvNk+7S2tI1rtFgFIUmNwR/iqolK4nhsIeQ&#10;Dd2sp7BKhDHXmjvelFou8nUQhdlZE3s3YbQskQs3NwrcoSak3azoViPxB6NnVGIgUCC3aA2DRSG6&#10;jsOZBF+6BhgZYQwTLy8Ms5SJPDKYozARUw3nM7hLi37Jc0chStCy5pbKiGbWxEED5i4Fy2XEMFTl&#10;njuMkqt8UQ5yg5jgySWafpnHHR5MkCkDucKzeTeaklONv8JoB9LAxAJ7TJmATkkcTWWcVKD5V6X6&#10;AZoyAj7kbdjCU2ne+zDZhYKiZ1tuFCvZGdqgmI+pVaIkD9wItW6oJCiULAuFBzXaYrga5Ye/2II8&#10;RmCVIYyBv1aFQp3C70CW+EMbeXwwdyJYZ6THVI7n9eXKb1hQpJdQRd72KWpZkeR3LR6cMucrFHNE&#10;lexBMbh6IQKCAmsO8sygnyQmZIgiezRpNI2vFGwPlp2THp+nmEYVRauXBxOTDsTVKDsRApPLHHdM&#10;K1lKUtLCdfPQo4tFmRu4o6fV+KYcdxe83ZDdJQeJHgWj8iw5oEnzYckwl80vlQGNNGNEwMSkPcsd&#10;ZmnB0QsjIDvWkROGCiTtlKmAKskvFWPGVBpgmwMBKE9uMXmNOHJNkE6ysiiDIV2QHGMMhr4hJ7lA&#10;fxq9idkib05FnJu7lIbeOssbIMYESxlyFLrmnCSGIBSF0kBqCjvLETMSUwhFjeA0lSOO6yMKtVJe&#10;7TGLzUlLKYWVM951YTOS6QgZZimlRD1qY0YRMCp6RoEx2tCM4mU0zxmF0cT051RdE7+aUdJNnbZY&#10;L04jQrkYZWO4KRe6k1CmbKmGnoRJBONCeT4JweXKfxrei03FJHWYUrsyyUrFPmiS8F6mi98yLNgf&#10;3cYksqFElHAd32QsMHN6ELr3j02/DVMGz+EaOGLTfpsuvN75Rlh+MV3wOWX2dOG28z1u0tx2vt3R&#10;gelO3m3nO1Q9t53vNGW7ngaYsVs6OWgwYyf2tvPtUue3o6rbzrfD5FUtEvYt5p+Gemtn5K2x823n&#10;+7Up3na+X2Ny2/l+jclt53sZciVGoWFIddv5dmXlbef7/23nGyPo2Jt+wXb1fXupwlB60ptWw+Wv&#10;LYzDT03d+2+czw6zPz+jmOx9YyidPYkehgruVHY8PODOW/sBRdoHj6cGwsHtFycYhsv9xZ8u94NU&#10;J9z/6EzDjJMJ/gw9flngj9XHX0G4ny5MX/uhyPhbjQ//AQAA//8DAFBLAwQUAAYACAAAACEALC6Z&#10;bd8AAAALAQAADwAAAGRycy9kb3ducmV2LnhtbEyPTUvDQBCG74L/YRnBm93E2qgxk1KKeiqCrSDe&#10;psk0Cc3uhuw2Sf+905Me552H9yNbTqZVA/e+cRYhnkWg2BaubGyF8LV7u3sC5QPZklpnGeHMHpb5&#10;9VVGaelG+8nDNlRKTKxPCaEOoUu19kXNhvzMdWzld3C9oSBnX+myp1HMTavvoyjRhhorCTV1vK65&#10;OG5PBuF9pHE1j1+HzfGwPv/sFh/fm5gRb2+m1QuowFP4g+FSX6pDLp327mRLr1qEJHpOBEV4eJQJ&#10;F0CEGNQeYTEXSeeZ/r8h/wUAAP//AwBQSwECLQAUAAYACAAAACEAtoM4kv4AAADhAQAAEwAAAAAA&#10;AAAAAAAAAAAAAAAAW0NvbnRlbnRfVHlwZXNdLnhtbFBLAQItABQABgAIAAAAIQA4/SH/1gAAAJQB&#10;AAALAAAAAAAAAAAAAAAAAC8BAABfcmVscy8ucmVsc1BLAQItABQABgAIAAAAIQAmx8P/KQkAAPMx&#10;AAAOAAAAAAAAAAAAAAAAAC4CAABkcnMvZTJvRG9jLnhtbFBLAQItABQABgAIAAAAIQAsLplt3wAA&#10;AAsBAAAPAAAAAAAAAAAAAAAAAIMLAABkcnMvZG93bnJldi54bWxQSwUGAAAAAAQABADzAAAAjwwA&#10;AAAA&#10;">
                <v:shape id="Graphic 77" o:spid="_x0000_s1044"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THj5wwAAANsAAAAPAAAAZHJzL2Rvd25yZXYueG1sRI9Ba8JA&#10;FITvhf6H5RV6q5uWaiRmDWIVculBozk/sq9JMPs2ZNcY/71bKPQ4zMw3TJpNphMjDa61rOB9FoEg&#10;rqxuuVZwKvZvSxDOI2vsLJOCOznI1s9PKSba3vhA49HXIkDYJaig8b5PpHRVQwbdzPbEwfuxg0Ef&#10;5FBLPeAtwE0nP6JoIQ22HBYa7GnbUHU5Xo2CEkvKd/b0Ob98F1FefTnGs1Pq9WXarEB4mvx/+K+d&#10;awVxDL9fwg+Q6wcAAAD//wMAUEsBAi0AFAAGAAgAAAAhANvh9svuAAAAhQEAABMAAAAAAAAAAAAA&#10;AAAAAAAAAFtDb250ZW50X1R5cGVzXS54bWxQSwECLQAUAAYACAAAACEAWvQsW78AAAAVAQAACwAA&#10;AAAAAAAAAAAAAAAfAQAAX3JlbHMvLnJlbHNQSwECLQAUAAYACAAAACEAkEx4+cMAAADbAAAADwAA&#10;AAAAAAAAAAAAAAAHAgAAZHJzL2Rvd25yZXYueG1sUEsFBgAAAAADAAMAtwAAAPcCAAAAAA==&#10;" path="m593204,228168r-4826,-45974l574548,139357,552678,100596,523697,66840,488581,38976,448271,17932,403733,4635,355917,,308089,4635,263550,17932,223240,38976,188125,66840r-28969,33756l137274,139357r-13830,42837l118630,228168r4814,45986l137274,316992r21882,38760l188125,389521r35115,27864l263550,438416r44539,13297l355917,456349r47816,-4636l448271,438416r40310,-21031l523697,389521r28981,-33769l574548,316992r13830,-42838l593204,228168xem711835,825969r-3302,-46418l699033,735037,683755,692823,663117,653313,637552,616927,607466,584073,573303,555142,535470,530555,494385,510717,450481,496023r-46291,-9131l355917,483717r-48273,3175l261340,496023r-43904,14694l176364,530567r-37846,24588l104355,584073,74269,616940,48704,653313,28067,692823,12788,735037,3289,779551,,825969r3098,14809l11569,852868r12573,8153l39535,864006r632752,l687679,861021r12573,-8153l708723,840778r3112,-14809xe" fillcolor="#0e3af0" stroked="f">
                  <v:path arrowok="t"/>
                </v:shape>
                <v:shape id="Graphic 78" o:spid="_x0000_s1045" style="position:absolute;left:508;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M9+ywwAAANsAAAAPAAAAZHJzL2Rvd25yZXYueG1sRE/Pa8Iw&#10;FL4L/g/hCV5EUyfMUY0iboKHDbQTtuOjebbF5qVLYq3765fDwOPH93u57kwtWnK+sqxgOklAEOdW&#10;V1woOH3uxi8gfEDWWFsmBXfysF71e0tMtb3xkdosFCKGsE9RQRlCk0rp85IM+oltiCN3ts5giNAV&#10;Uju8xXBTy6ckeZYGK44NJTa0LSm/ZFejwH6H9w9n9Xl2GP18vR7fst+k3So1HHSbBYhAXXiI/917&#10;rWAex8Yv8QfI1R8AAAD//wMAUEsBAi0AFAAGAAgAAAAhANvh9svuAAAAhQEAABMAAAAAAAAAAAAA&#10;AAAAAAAAAFtDb250ZW50X1R5cGVzXS54bWxQSwECLQAUAAYACAAAACEAWvQsW78AAAAVAQAACwAA&#10;AAAAAAAAAAAAAAAfAQAAX3JlbHMvLnJlbHNQSwECLQAUAAYACAAAACEAjDPfssMAAADbAAAADwAA&#10;AAAAAAAAAAAAAAAHAgAAZHJzL2Rvd25yZXYueG1sUEsFBgAAAAADAAMAtwAAAPcCAAAAAA==&#10;" path="m558241,r974471,l1580808,2062r46974,6075l1673465,18055r44222,13590l1760281,48739r40795,20427l1839904,92757r36692,26586l1910984,148753r31914,32065l1972170,215369r26461,36866l2022111,291247r20331,40988l2059456,375030r13527,44432l2082853,465361r6047,47197l2090953,560882r,1216914l2085963,1823758r-14438,43020l2048439,1905515r-30934,33114l1979523,1964778r-48176,18728l1879981,1989899r-30929,-2282l1818987,1980855r-28791,-11117l1763090,1954390,1280452,1631111r-12827,-8585l1252181,1622526r-693940,l510144,1620463r-46974,-6075l417487,1604471r-44222,-13591l330672,1573787r-40795,-20428l251048,1529768r-36692,-26585l179968,1473772r-31914,-32065l118782,1407157,92322,1370291,68841,1331279,48510,1290291,31497,1247496,17970,1203064,8099,1157165,2053,1109968,,1061643,,560882,2053,512558,8099,465361r9871,-45899l31497,375030,48510,332235,68841,291247,92322,252235r26460,-36866l148054,180818r31914,-32065l214356,119343,251048,92757,289877,69166,330672,48739,373265,31645,417487,18055,463170,8137,510144,2062,558241,xe" filled="f" strokecolor="#0e3af0" strokeweight="2.82219mm">
                  <v:path arrowok="t"/>
                </v:shape>
                <v:shape id="Graphic 79" o:spid="_x0000_s1046"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n0kQwgAAANsAAAAPAAAAZHJzL2Rvd25yZXYueG1sRI9Pi8Iw&#10;FMTvwn6H8Ba8abqi7lobZXEVevHgv54fzbMtNi+lyWr99kYQPA4z8xsmWXamFldqXWVZwdcwAkGc&#10;W11xoeB42Ax+QDiPrLG2TAru5GC5+OglGGt74x1d974QAcIuRgWl900spctLMuiGtiEO3tm2Bn2Q&#10;bSF1i7cAN7UcRdFUGqw4LJTY0Kqk/LL/NwoyzChd2+N4ctkeojT/c4wnp1T/s/udg/DU+Xf41U61&#10;gu8ZPL+EHyAXDwAAAP//AwBQSwECLQAUAAYACAAAACEA2+H2y+4AAACFAQAAEwAAAAAAAAAAAAAA&#10;AAAAAAAAW0NvbnRlbnRfVHlwZXNdLnhtbFBLAQItABQABgAIAAAAIQBa9CxbvwAAABUBAAALAAAA&#10;AAAAAAAAAAAAAB8BAABfcmVscy8ucmVsc1BLAQItABQABgAIAAAAIQCOn0kQwgAAANsAAAAPAAAA&#10;AAAAAAAAAAAAAAcCAABkcnMvZG93bnJldi54bWxQSwUGAAAAAAMAAwC3AAAA9gIAAAAA&#10;" path="m593204,228168r-4826,-45974l574548,139357,552678,100596,523697,66840,488581,38976,448271,17932,403733,4635,355917,,308089,4635,263550,17932,223240,38976,188125,66840r-28969,33756l137274,139357r-13830,42837l118630,228168r4814,45986l137274,316992r21882,38760l188125,389521r35115,27864l263550,438416r44539,13297l355917,456349r47816,-4636l448271,438416r40310,-21031l523697,389521r28981,-33769l574548,316992r13830,-42838l593204,228168xem711835,825969r-3302,-46418l699033,735037,683755,692823,663117,653313,637552,616927,607466,584073,573303,555142,535470,530555,494385,510717,450481,496023r-46291,-9131l355917,483717r-48273,3175l261340,496023r-43904,14694l176364,530567r-37846,24588l104355,584073,74269,616940,48704,653313,28067,692823,12788,735037,3289,779551,,825969r3098,14809l11569,852868r12573,8153l39535,864006r632752,l687679,861021r12573,-8153l708723,840778r3112,-14809xe" fillcolor="#0e3af0" stroked="f">
                  <v:path arrowok="t"/>
                </v:shape>
                <v:shape id="Textbox 80" o:spid="_x0000_s1047"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MzcwwAAAANsAAAAPAAAAZHJzL2Rvd25yZXYueG1sRE9Ni8Iw&#10;EL0L+x/CCHuzqR5Eu0aRZQVBWKz1sMfZZmyDzaQ2Ueu/NwfB4+N9L1a9bcSNOm8cKxgnKQji0mnD&#10;lYJjsRnNQPiArLFxTAoe5GG1/BgsMNPuzjndDqESMYR9hgrqENpMSl/WZNEnriWO3Ml1FkOEXSV1&#10;h/cYbhs5SdOptGg4NtTY0ndN5flwtQrWf5z/mMvv/z4/5aYo5invpmelPof9+gtEoD68xS/3ViuY&#10;xfXxS/wBcvkEAAD//wMAUEsBAi0AFAAGAAgAAAAhANvh9svuAAAAhQEAABMAAAAAAAAAAAAAAAAA&#10;AAAAAFtDb250ZW50X1R5cGVzXS54bWxQSwECLQAUAAYACAAAACEAWvQsW78AAAAVAQAACwAAAAAA&#10;AAAAAAAAAAAfAQAAX3JlbHMvLnJlbHNQSwECLQAUAAYACAAAACEA/TM3MMAAAADbAAAADwAAAAAA&#10;AAAAAAAAAAAHAgAAZHJzL2Rvd25yZXYueG1sUEsFBgAAAAADAAMAtwAAAPQCAAAAAA==&#10;" filled="f" stroked="f">
                  <v:textbox inset="0,0,0,0">
                    <w:txbxContent>
                      <w:p w14:paraId="4124EE80" w14:textId="77777777" w:rsidR="00B92D7E" w:rsidRDefault="00B92D7E">
                        <w:pPr>
                          <w:rPr>
                            <w:sz w:val="20"/>
                          </w:rPr>
                        </w:pPr>
                      </w:p>
                      <w:p w14:paraId="4124EE81" w14:textId="77777777" w:rsidR="00B92D7E" w:rsidRDefault="00B92D7E">
                        <w:pPr>
                          <w:spacing w:before="213"/>
                          <w:rPr>
                            <w:sz w:val="20"/>
                          </w:rPr>
                        </w:pPr>
                      </w:p>
                      <w:p w14:paraId="4124EE82" w14:textId="77777777" w:rsidR="00B92D7E" w:rsidRPr="00C21167" w:rsidRDefault="003C7B7A">
                        <w:pPr>
                          <w:spacing w:line="247" w:lineRule="auto"/>
                          <w:ind w:left="510" w:right="1481"/>
                          <w:jc w:val="center"/>
                          <w:rPr>
                            <w:rFonts w:ascii="EC Square Sans Pro" w:hAnsi="EC Square Sans Pro"/>
                            <w:sz w:val="20"/>
                            <w:lang w:val="nl-NL"/>
                          </w:rPr>
                        </w:pPr>
                        <w:r w:rsidRPr="00C21167">
                          <w:rPr>
                            <w:rFonts w:ascii="EC Square Sans Pro" w:hAnsi="EC Square Sans Pro"/>
                            <w:spacing w:val="-2"/>
                            <w:sz w:val="20"/>
                            <w:lang w:val="nl-NL"/>
                          </w:rPr>
                          <w:t xml:space="preserve">Blockchain kan </w:t>
                        </w:r>
                        <w:r w:rsidRPr="00C21167">
                          <w:rPr>
                            <w:rFonts w:ascii="EC Square Sans Pro" w:hAnsi="EC Square Sans Pro"/>
                            <w:w w:val="90"/>
                            <w:sz w:val="20"/>
                            <w:lang w:val="nl-NL"/>
                          </w:rPr>
                          <w:t xml:space="preserve">de opwekking en handel </w:t>
                        </w:r>
                        <w:r w:rsidRPr="00C21167">
                          <w:rPr>
                            <w:rFonts w:ascii="EC Square Sans Pro" w:hAnsi="EC Square Sans Pro"/>
                            <w:spacing w:val="-2"/>
                            <w:sz w:val="20"/>
                            <w:lang w:val="nl-NL"/>
                          </w:rPr>
                          <w:t>in energie volgen</w:t>
                        </w:r>
                        <w:r w:rsidRPr="00C21167">
                          <w:rPr>
                            <w:rFonts w:ascii="EC Square Sans Pro" w:hAnsi="EC Square Sans Pro"/>
                            <w:w w:val="90"/>
                            <w:sz w:val="20"/>
                            <w:lang w:val="nl-NL"/>
                          </w:rPr>
                          <w:t xml:space="preserve">, waardoor </w:t>
                        </w:r>
                        <w:r w:rsidRPr="00C21167">
                          <w:rPr>
                            <w:rFonts w:ascii="EC Square Sans Pro" w:hAnsi="EC Square Sans Pro"/>
                            <w:spacing w:val="-4"/>
                            <w:sz w:val="20"/>
                            <w:lang w:val="nl-NL"/>
                          </w:rPr>
                          <w:t xml:space="preserve">het systeem transparanter wordt en </w:t>
                        </w:r>
                        <w:r w:rsidRPr="00C21167">
                          <w:rPr>
                            <w:rFonts w:ascii="EC Square Sans Pro" w:hAnsi="EC Square Sans Pro"/>
                            <w:spacing w:val="-2"/>
                            <w:sz w:val="20"/>
                            <w:lang w:val="nl-NL"/>
                          </w:rPr>
                          <w:t xml:space="preserve">uiteindelijk vertrouwen en </w:t>
                        </w:r>
                        <w:r w:rsidRPr="00C21167">
                          <w:rPr>
                            <w:rFonts w:ascii="EC Square Sans Pro" w:hAnsi="EC Square Sans Pro"/>
                            <w:spacing w:val="-6"/>
                            <w:sz w:val="20"/>
                            <w:lang w:val="nl-NL"/>
                          </w:rPr>
                          <w:t xml:space="preserve">verantwoordelijkheid binnen het lokale </w:t>
                        </w:r>
                        <w:r w:rsidRPr="00C21167">
                          <w:rPr>
                            <w:rFonts w:ascii="EC Square Sans Pro" w:hAnsi="EC Square Sans Pro"/>
                            <w:sz w:val="20"/>
                            <w:lang w:val="nl-NL"/>
                          </w:rPr>
                          <w:t xml:space="preserve">energiesysteem </w:t>
                        </w:r>
                        <w:r w:rsidRPr="00C21167">
                          <w:rPr>
                            <w:rFonts w:ascii="EC Square Sans Pro" w:hAnsi="EC Square Sans Pro"/>
                            <w:spacing w:val="-2"/>
                            <w:sz w:val="20"/>
                            <w:lang w:val="nl-NL"/>
                          </w:rPr>
                          <w:t>wordt opgebouwd</w:t>
                        </w:r>
                        <w:r w:rsidRPr="00C21167">
                          <w:rPr>
                            <w:rFonts w:ascii="EC Square Sans Pro" w:hAnsi="EC Square Sans Pro"/>
                            <w:sz w:val="20"/>
                            <w:lang w:val="nl-NL"/>
                          </w:rPr>
                          <w:t>.</w:t>
                        </w:r>
                      </w:p>
                    </w:txbxContent>
                  </v:textbox>
                </v:shape>
                <w10:wrap type="topAndBottom" anchorx="page"/>
              </v:group>
            </w:pict>
          </mc:Fallback>
        </mc:AlternateContent>
      </w:r>
      <w:r w:rsidR="003C7B7A" w:rsidRPr="00076AEB">
        <w:rPr>
          <w:rFonts w:ascii="EC Square Sans Pro" w:hAnsi="EC Square Sans Pro"/>
          <w:noProof/>
        </w:rPr>
        <mc:AlternateContent>
          <mc:Choice Requires="wpg">
            <w:drawing>
              <wp:anchor distT="0" distB="0" distL="0" distR="0" simplePos="0" relativeHeight="487600128" behindDoc="1" locked="0" layoutInCell="1" allowOverlap="1" wp14:anchorId="4124EDBD" wp14:editId="1E7E0B57">
                <wp:simplePos x="0" y="0"/>
                <wp:positionH relativeFrom="page">
                  <wp:posOffset>788670</wp:posOffset>
                </wp:positionH>
                <wp:positionV relativeFrom="paragraph">
                  <wp:posOffset>303530</wp:posOffset>
                </wp:positionV>
                <wp:extent cx="3030220" cy="3104515"/>
                <wp:effectExtent l="0" t="0" r="0" b="635"/>
                <wp:wrapTopAndBottom/>
                <wp:docPr id="72" name="Group 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30220" cy="3104515"/>
                          <a:chOff x="0" y="0"/>
                          <a:chExt cx="2898140" cy="2955925"/>
                        </a:xfrm>
                      </wpg:grpSpPr>
                      <wps:wsp>
                        <wps:cNvPr id="73" name="Graphic 73"/>
                        <wps:cNvSpPr/>
                        <wps:spPr>
                          <a:xfrm>
                            <a:off x="-8" y="2091501"/>
                            <a:ext cx="711835" cy="864235"/>
                          </a:xfrm>
                          <a:custGeom>
                            <a:avLst/>
                            <a:gdLst/>
                            <a:ahLst/>
                            <a:cxnLst/>
                            <a:rect l="l" t="t" r="r" b="b"/>
                            <a:pathLst>
                              <a:path w="711835" h="864235">
                                <a:moveTo>
                                  <a:pt x="593204" y="228168"/>
                                </a:moveTo>
                                <a:lnTo>
                                  <a:pt x="588391" y="182194"/>
                                </a:lnTo>
                                <a:lnTo>
                                  <a:pt x="574560" y="139357"/>
                                </a:lnTo>
                                <a:lnTo>
                                  <a:pt x="552678" y="100596"/>
                                </a:lnTo>
                                <a:lnTo>
                                  <a:pt x="523709" y="66840"/>
                                </a:lnTo>
                                <a:lnTo>
                                  <a:pt x="488594" y="38976"/>
                                </a:lnTo>
                                <a:lnTo>
                                  <a:pt x="448284" y="17932"/>
                                </a:lnTo>
                                <a:lnTo>
                                  <a:pt x="403745" y="4635"/>
                                </a:lnTo>
                                <a:lnTo>
                                  <a:pt x="355917" y="0"/>
                                </a:lnTo>
                                <a:lnTo>
                                  <a:pt x="308102" y="4635"/>
                                </a:lnTo>
                                <a:lnTo>
                                  <a:pt x="263550" y="17932"/>
                                </a:lnTo>
                                <a:lnTo>
                                  <a:pt x="223253" y="38976"/>
                                </a:lnTo>
                                <a:lnTo>
                                  <a:pt x="188137" y="66840"/>
                                </a:lnTo>
                                <a:lnTo>
                                  <a:pt x="159156" y="100596"/>
                                </a:lnTo>
                                <a:lnTo>
                                  <a:pt x="137274" y="139357"/>
                                </a:lnTo>
                                <a:lnTo>
                                  <a:pt x="123456" y="182194"/>
                                </a:lnTo>
                                <a:lnTo>
                                  <a:pt x="118630" y="228168"/>
                                </a:lnTo>
                                <a:lnTo>
                                  <a:pt x="123456" y="274154"/>
                                </a:lnTo>
                                <a:lnTo>
                                  <a:pt x="137274" y="316992"/>
                                </a:lnTo>
                                <a:lnTo>
                                  <a:pt x="159156" y="355752"/>
                                </a:lnTo>
                                <a:lnTo>
                                  <a:pt x="188137" y="389521"/>
                                </a:lnTo>
                                <a:lnTo>
                                  <a:pt x="223253" y="417385"/>
                                </a:lnTo>
                                <a:lnTo>
                                  <a:pt x="263550" y="438416"/>
                                </a:lnTo>
                                <a:lnTo>
                                  <a:pt x="308102" y="451713"/>
                                </a:lnTo>
                                <a:lnTo>
                                  <a:pt x="355917" y="456349"/>
                                </a:lnTo>
                                <a:lnTo>
                                  <a:pt x="403745" y="451713"/>
                                </a:lnTo>
                                <a:lnTo>
                                  <a:pt x="448284" y="438416"/>
                                </a:lnTo>
                                <a:lnTo>
                                  <a:pt x="488594" y="417385"/>
                                </a:lnTo>
                                <a:lnTo>
                                  <a:pt x="523709" y="389521"/>
                                </a:lnTo>
                                <a:lnTo>
                                  <a:pt x="552678" y="355752"/>
                                </a:lnTo>
                                <a:lnTo>
                                  <a:pt x="574560" y="316992"/>
                                </a:lnTo>
                                <a:lnTo>
                                  <a:pt x="588391" y="274154"/>
                                </a:lnTo>
                                <a:lnTo>
                                  <a:pt x="593204" y="228168"/>
                                </a:lnTo>
                                <a:close/>
                              </a:path>
                              <a:path w="711835" h="864235">
                                <a:moveTo>
                                  <a:pt x="711835" y="825969"/>
                                </a:moveTo>
                                <a:lnTo>
                                  <a:pt x="708545" y="779551"/>
                                </a:lnTo>
                                <a:lnTo>
                                  <a:pt x="699046" y="735037"/>
                                </a:lnTo>
                                <a:lnTo>
                                  <a:pt x="683768" y="692823"/>
                                </a:lnTo>
                                <a:lnTo>
                                  <a:pt x="663130" y="653313"/>
                                </a:lnTo>
                                <a:lnTo>
                                  <a:pt x="637565" y="616927"/>
                                </a:lnTo>
                                <a:lnTo>
                                  <a:pt x="607479" y="584073"/>
                                </a:lnTo>
                                <a:lnTo>
                                  <a:pt x="573303" y="555142"/>
                                </a:lnTo>
                                <a:lnTo>
                                  <a:pt x="535470" y="530555"/>
                                </a:lnTo>
                                <a:lnTo>
                                  <a:pt x="494398" y="510717"/>
                                </a:lnTo>
                                <a:lnTo>
                                  <a:pt x="450494" y="496023"/>
                                </a:lnTo>
                                <a:lnTo>
                                  <a:pt x="404190" y="486892"/>
                                </a:lnTo>
                                <a:lnTo>
                                  <a:pt x="355917" y="483717"/>
                                </a:lnTo>
                                <a:lnTo>
                                  <a:pt x="307644" y="486892"/>
                                </a:lnTo>
                                <a:lnTo>
                                  <a:pt x="261353" y="496023"/>
                                </a:lnTo>
                                <a:lnTo>
                                  <a:pt x="217449" y="510717"/>
                                </a:lnTo>
                                <a:lnTo>
                                  <a:pt x="176364" y="530567"/>
                                </a:lnTo>
                                <a:lnTo>
                                  <a:pt x="138531" y="555155"/>
                                </a:lnTo>
                                <a:lnTo>
                                  <a:pt x="104355" y="584073"/>
                                </a:lnTo>
                                <a:lnTo>
                                  <a:pt x="74282" y="616940"/>
                                </a:lnTo>
                                <a:lnTo>
                                  <a:pt x="48704" y="653313"/>
                                </a:lnTo>
                                <a:lnTo>
                                  <a:pt x="28079" y="692823"/>
                                </a:lnTo>
                                <a:lnTo>
                                  <a:pt x="12801" y="735037"/>
                                </a:lnTo>
                                <a:lnTo>
                                  <a:pt x="3302" y="779551"/>
                                </a:lnTo>
                                <a:lnTo>
                                  <a:pt x="0" y="825969"/>
                                </a:lnTo>
                                <a:lnTo>
                                  <a:pt x="3111" y="840778"/>
                                </a:lnTo>
                                <a:lnTo>
                                  <a:pt x="11582" y="852868"/>
                                </a:lnTo>
                                <a:lnTo>
                                  <a:pt x="24155" y="861021"/>
                                </a:lnTo>
                                <a:lnTo>
                                  <a:pt x="39535" y="864006"/>
                                </a:lnTo>
                                <a:lnTo>
                                  <a:pt x="672287" y="864006"/>
                                </a:lnTo>
                                <a:lnTo>
                                  <a:pt x="687679" y="861021"/>
                                </a:lnTo>
                                <a:lnTo>
                                  <a:pt x="700252" y="852868"/>
                                </a:lnTo>
                                <a:lnTo>
                                  <a:pt x="708736" y="840778"/>
                                </a:lnTo>
                                <a:lnTo>
                                  <a:pt x="711835" y="825969"/>
                                </a:lnTo>
                                <a:close/>
                              </a:path>
                            </a:pathLst>
                          </a:custGeom>
                          <a:solidFill>
                            <a:srgbClr val="BDF03A"/>
                          </a:solidFill>
                        </wps:spPr>
                        <wps:bodyPr wrap="square" lIns="0" tIns="0" rIns="0" bIns="0" rtlCol="0">
                          <a:prstTxWarp prst="textNoShape">
                            <a:avLst/>
                          </a:prstTxWarp>
                          <a:noAutofit/>
                        </wps:bodyPr>
                      </wps:wsp>
                      <wps:wsp>
                        <wps:cNvPr id="74" name="Graphic 74"/>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75" name="Textbox 75"/>
                        <wps:cNvSpPr txBox="1"/>
                        <wps:spPr>
                          <a:xfrm>
                            <a:off x="0" y="0"/>
                            <a:ext cx="2898140" cy="2955925"/>
                          </a:xfrm>
                          <a:prstGeom prst="rect">
                            <a:avLst/>
                          </a:prstGeom>
                        </wps:spPr>
                        <wps:txbx>
                          <w:txbxContent>
                            <w:p w14:paraId="4124EE7D" w14:textId="77777777" w:rsidR="00B92D7E" w:rsidRDefault="00B92D7E">
                              <w:pPr>
                                <w:rPr>
                                  <w:sz w:val="20"/>
                                </w:rPr>
                              </w:pPr>
                            </w:p>
                            <w:p w14:paraId="4124EE7E" w14:textId="77777777" w:rsidR="00B92D7E" w:rsidRDefault="00B92D7E">
                              <w:pPr>
                                <w:spacing w:before="93"/>
                                <w:rPr>
                                  <w:sz w:val="20"/>
                                </w:rPr>
                              </w:pPr>
                            </w:p>
                            <w:p w14:paraId="4124EE7F" w14:textId="77777777" w:rsidR="00B92D7E" w:rsidRPr="00C21167" w:rsidRDefault="003C7B7A">
                              <w:pPr>
                                <w:spacing w:line="247" w:lineRule="auto"/>
                                <w:ind w:left="1639" w:right="528" w:hanging="1"/>
                                <w:jc w:val="center"/>
                                <w:rPr>
                                  <w:rFonts w:ascii="EC Square Sans Pro" w:hAnsi="EC Square Sans Pro"/>
                                  <w:sz w:val="20"/>
                                  <w:lang w:val="nl-NL"/>
                                </w:rPr>
                              </w:pPr>
                              <w:r w:rsidRPr="00C21167">
                                <w:rPr>
                                  <w:rFonts w:ascii="EC Square Sans Pro" w:hAnsi="EC Square Sans Pro"/>
                                  <w:spacing w:val="-2"/>
                                  <w:sz w:val="20"/>
                                  <w:lang w:val="nl-NL"/>
                                </w:rPr>
                                <w:t xml:space="preserve">"Ik ben geïnteresseerd in hoe blockchaintechnologie kan </w:t>
                              </w:r>
                              <w:r w:rsidRPr="00C21167">
                                <w:rPr>
                                  <w:rFonts w:ascii="EC Square Sans Pro" w:hAnsi="EC Square Sans Pro"/>
                                  <w:sz w:val="20"/>
                                  <w:lang w:val="nl-NL"/>
                                </w:rPr>
                                <w:t xml:space="preserve">worden gebruikt om de </w:t>
                              </w:r>
                              <w:r w:rsidRPr="00C21167">
                                <w:rPr>
                                  <w:rFonts w:ascii="EC Square Sans Pro" w:hAnsi="EC Square Sans Pro"/>
                                  <w:w w:val="90"/>
                                  <w:sz w:val="20"/>
                                  <w:lang w:val="nl-NL"/>
                                </w:rPr>
                                <w:t xml:space="preserve">transparantie en traceerbaarheid </w:t>
                              </w:r>
                              <w:r w:rsidRPr="00C21167">
                                <w:rPr>
                                  <w:rFonts w:ascii="EC Square Sans Pro" w:hAnsi="EC Square Sans Pro"/>
                                  <w:sz w:val="20"/>
                                  <w:lang w:val="nl-NL"/>
                                </w:rPr>
                                <w:t xml:space="preserve">van de </w:t>
                              </w:r>
                              <w:r w:rsidRPr="00C21167">
                                <w:rPr>
                                  <w:rFonts w:ascii="EC Square Sans Pro" w:hAnsi="EC Square Sans Pro"/>
                                  <w:w w:val="90"/>
                                  <w:sz w:val="20"/>
                                  <w:lang w:val="nl-NL"/>
                                </w:rPr>
                                <w:t xml:space="preserve">productie en consumptie van </w:t>
                              </w:r>
                              <w:r w:rsidRPr="00C21167">
                                <w:rPr>
                                  <w:rFonts w:ascii="EC Square Sans Pro" w:hAnsi="EC Square Sans Pro"/>
                                  <w:sz w:val="20"/>
                                  <w:lang w:val="nl-NL"/>
                                </w:rPr>
                                <w:t xml:space="preserve">hernieuwbare energie </w:t>
                              </w:r>
                              <w:r w:rsidRPr="00C21167">
                                <w:rPr>
                                  <w:rFonts w:ascii="EC Square Sans Pro" w:hAnsi="EC Square Sans Pro"/>
                                  <w:spacing w:val="-4"/>
                                  <w:sz w:val="20"/>
                                  <w:lang w:val="nl-NL"/>
                                </w:rPr>
                                <w:t xml:space="preserve">binnen onze gemeenschap </w:t>
                              </w:r>
                              <w:r w:rsidRPr="00C21167">
                                <w:rPr>
                                  <w:rFonts w:ascii="EC Square Sans Pro" w:hAnsi="EC Square Sans Pro"/>
                                  <w:sz w:val="20"/>
                                  <w:lang w:val="nl-NL"/>
                                </w:rPr>
                                <w:t>te verbeteren</w:t>
                              </w:r>
                              <w:r w:rsidRPr="00C21167">
                                <w:rPr>
                                  <w:rFonts w:ascii="EC Square Sans Pro" w:hAnsi="EC Square Sans Pro"/>
                                  <w:spacing w:val="-4"/>
                                  <w:sz w:val="20"/>
                                  <w:lang w:val="nl-NL"/>
                                </w:rPr>
                                <w:t>."</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BD" id="Group 72" o:spid="_x0000_s1048" style="position:absolute;margin-left:62.1pt;margin-top:23.9pt;width:238.6pt;height:244.45pt;z-index:-15716352;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RK5pggAAF0jAAAOAAAAZHJzL2Uyb0RvYy54bWzsWluP28YVfi/Q/0DwvdbcL4LlIIlro0CQ&#10;BoiLPHMlaiVUElWSu5L/fb+5SfQaO0MnzVttYEmJh8Mz53znOxfq7XfX46F6bvth351WNX1D6qo9&#10;rbvN/vS4qv/16cPfTF0NY3PaNIfu1K7qz+1Qf/fur395ezkvW9btusOm7SsschqWl/Oq3o3jeblY&#10;DOtde2yGN925PeHituuPzYiP/eNi0zcXrH48LBghanHp+s2579btMODb9+Fi/c6vv9226/Gf2+3Q&#10;jtVhVUO30f/t/d8H93fx7m2zfOyb826/jmo0v0OLY7M/4aG3pd43Y1M99fuvljru1303dNvxzbo7&#10;Lrrtdr9u/R6wG0pe7OZj3z2d/V4el5fH881MMO0LO/3uZdc/P3/sz7+ef+mD9jj9qVv/e4BdFpfz&#10;43J63X1+vAtft/3R3YRNVFdv0c83i7bXsVrjS044YQyGX+Map0RIKoPN1zs45qv71ru/xzuZsYaK&#10;eCezUlrm71w0y/Bgr95NncsZ+BnuJhr+mIl+3TXn1lt+cCb4pa/2m1WteV2dmiNg/DEiBt/AUu7h&#10;kHJWjJ+GaNAXNnLRAEMwYqkkNBgimUpTargMljJKMJw7J6TtNsv10zB+bDtv8+b5p2HEZQBuk86a&#10;XTpbX0/ptEcEOOwfPPbHugL2+7oC9h/C48/N6O5zS7nT6oJtRk12qzoq4q4eu+f2U+flRuc3aTkj&#10;IuyHGapMVPcudzh9IW8Mt9TLU8OoFVE+SaXjOayuhVTwPqxFueVS56UlUzrYlhIircpLM66J9Wsr&#10;ZYCxYOekQDoGRYQxEro6RbixOr+yEIaZIEw17JNfmXBs0q8s1M3b6enpGLTgwD/VXjavLieGEjZv&#10;UYanymjjoraMcSaB/1l2oMZQHtQtW5hia1L5lWc4D+syHU1cBgZlHDgKa5dBB9wrHgzCppBOvkjH&#10;4JPJ2tCIyjygJ3pzqqzNY2NiE/hIy4L03dzAqGSeWcAcSd90DHpPPCmo5ibxTJJKxyh9B4ngRtB8&#10;AEzhJ6mmnh5f1WSCaniJCzs7XsprT0Jxht6TKJ9hE3knkBn2lndymuFLeSe+GTiRd1KdgcHXKDt5&#10;fH3ohjaQocsF354TUuYASRgGGk4OfS0naGJkpECtkePzwEXUEBGCWXMJ9szCRRmukZQcYSnLDMtD&#10;USlOY+gryXGeX5trqQJ1KwQzK2hCtNAh30ikm1AzvBoUUnNUTV5vCYuIfOhLLoUOlCU5wQ1ZvYUV&#10;3AabSEo0Mko29UmCG7wmwipSsKAggtqgiTDKFAhuGvpwVEETTrQSUZPy2kxRHlPVDL0Z1QLM43Ay&#10;wyZUK66CJs7eKm9BCnbloeZxvix4B+UxzBI0KeNEC4DaCzsIFqsYHWu1GehmhkS4zggcCumwwxkx&#10;CWQHlWdEe4DSFzSSeCodY21EaVDA2QxVYA7SlMpoNCMZkJQVZkjqwR1GoajKkxO3CEXvDtTMaEyz&#10;KyuN+iLUR3OkjVbRITMU0YQw1AsOzzP2CAbWPHDqDPO9xu/JIV8lELDcrcHA+bSFGbrDfvNhfzi4&#10;NDP0jw8/HvrquUGv8sP7D4R/Hw04EUPHNyxDZ+XOHrrNZzRmF7Riq3r4z1PTt3V1+McJrR+wM6aT&#10;Pp08pJN+PPzY+XmAz3D9MH66/tb05+qM01U9oiP7uUsdYLNMvZbby03W3Xnqvn8au+3eNWJet6BR&#10;/IBuNHSGOLl17n9OWwo+etGW+lp0dluKZMZ4pEBiSJyKpMbUdavILKEzpcjBxKS8ntrbqV+Tuf6U&#10;1vSmC3rTpIpzxb3AiLW55EzTEAWpYbrLJLgGWQlKEIFBkmgSSMcoSAmNWYgRlc/L6OhozMu+FcqR&#10;EipOEdmAGmfpnDDXnMXSA/UhiqesMCegGs8FeAJcnBN2ExcdmzZLVZ7BGHKlCJUEyp9Ce84oElvs&#10;wqjlIl9coXO2sXCj0BqZPKc1RAhaL0d3MJ6heUpHh6djAmBU8luBmhydjsHhFj1vsB4Y9T6QSULp&#10;GISVQXfk9WCWMpEvDISB/bwwxyNKzT8VNvgFZScGanl7aBtxh3JMFFBqiA1hL1AWqHyCYyTWVJIy&#10;hExWibA1DHAMjJ3zXhCkGv8KQxsB4oleRvdVeD52zuI4yChVKgoEwBwRZBF+YUL5an2uuYBzPd4s&#10;N4rlgwq1iYBIEFeipAr6fkVCGUEtxoGFOoJRYmN8Qxz/88qA5sDeURkUFYWqGwxqI9VgdbRqBbIh&#10;BIkkbdVispB1PQga05YoLtGX5HGNsZYbmXpDgltdzZcDFvo9niCgGMI3T2eGg/rS6mVxUMctvdAZ&#10;y6PqRF6NiFQYm2LjOe2xJpASqIcqsKfJ25IqoDK5ShEANG8dTGbQG0cUS4swzRsf0gQDsWB9NKga&#10;92b1R0+Ali3Ko5+WeWBi8u16+yjPMGYt7BfgdVNejwZQIu7P64MKxqbBrID+CJqs/o4/YqOMlI9M&#10;XtgvojCle7y00LSQEFG6APvRnhhGI2Nk9WF4iZK6HIrpBEM7kNMfCGMCkwNvH2ZnrI8Zd4pd5C60&#10;zYX1NQM9xfWRktAS5/XBXDymD7RgmgKrBXlzYyq4ztUDeXlL0H8FfQj64UKJgTLyJj8jSzEESFJn&#10;RvaD+G23sxLr3Zgzcjby8M1XM+qBKRRm1BpTpM2oY6ZAnlEj0UmczKi/fBpPYTijuPsiysuV45RE&#10;ZpSlE44ql7yoRW8MqIrV9JRfy4X6lL3LPcAXuaHYXkwzT7Fxmaa1Ykc0zZkvs823zA0OJ/eOEq2Y&#10;RLXjZwffPEgIjfz7ZtiFgYOfMdwIJvbv/x80fP3+G5VpGDR8wnDgobtW2vP4ZNBQjdcfOrwd9vns&#10;Pq+5v8XO/Vqg+M4/OM69BI+zGvd624MgTR3ikCa8J38xMBqvD9fwHt/5+n84QpoxCPK/VsBvOPwb&#10;/fh7E/cjkelnD7z7r2Le/RcAAP//AwBQSwMEFAAGAAgAAAAhAMgjmqPgAAAACgEAAA8AAABkcnMv&#10;ZG93bnJldi54bWxMj0Frg0AQhe+F/odlCr01q8aYYFxDCG1PodCkUHrb6EQl7qy4GzX/vtNTc3zM&#10;x5vvZZvJtGLA3jWWFISzAARSYcuGKgVfx7eXFQjnNZW6tYQKbuhgkz8+ZDot7UifOBx8JbiEXKoV&#10;1N53qZSuqNFoN7MdEt/Otjfac+wrWfZ65HLTyigIEml0Q/yh1h3uaiwuh6tR8D7qcTsPX4f95by7&#10;/RwXH9/7EJV6fpq2axAeJ/8Pw58+q0POTid7pdKJlnMUR4wqiJc8gYEkCGMQJwWLebIEmWfyfkL+&#10;CwAA//8DAFBLAQItABQABgAIAAAAIQC2gziS/gAAAOEBAAATAAAAAAAAAAAAAAAAAAAAAABbQ29u&#10;dGVudF9UeXBlc10ueG1sUEsBAi0AFAAGAAgAAAAhADj9If/WAAAAlAEAAAsAAAAAAAAAAAAAAAAA&#10;LwEAAF9yZWxzLy5yZWxzUEsBAi0AFAAGAAgAAAAhACCxErmmCAAAXSMAAA4AAAAAAAAAAAAAAAAA&#10;LgIAAGRycy9lMm9Eb2MueG1sUEsBAi0AFAAGAAgAAAAhAMgjmqPgAAAACgEAAA8AAAAAAAAAAAAA&#10;AAAAAAsAAGRycy9kb3ducmV2LnhtbFBLBQYAAAAABAAEAPMAAAANDAAAAAA=&#10;">
                <v:shape id="Graphic 73" o:spid="_x0000_s1049"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mrYMwgAAANsAAAAPAAAAZHJzL2Rvd25yZXYueG1sRI9La8Mw&#10;EITvhf4HsYXcarkxxMa1EkrAJdBe8uh9a60f1FoZS7Xdf18FAjkOM/MNU+wW04uJRtdZVvASxSCI&#10;K6s7bhRczuVzBsJ5ZI29ZVLwRw5228eHAnNtZz7SdPKNCBB2OSpovR9yKV3VkkEX2YE4eLUdDfog&#10;x0bqEecAN71cx/FGGuw4LLQ40L6l6uf0awIlnqa0/kw/5vKIiX03mf7+ypRaPS1vryA8Lf4evrUP&#10;WkGawPVL+AFy+w8AAP//AwBQSwECLQAUAAYACAAAACEA2+H2y+4AAACFAQAAEwAAAAAAAAAAAAAA&#10;AAAAAAAAW0NvbnRlbnRfVHlwZXNdLnhtbFBLAQItABQABgAIAAAAIQBa9CxbvwAAABUBAAALAAAA&#10;AAAAAAAAAAAAAB8BAABfcmVscy8ucmVsc1BLAQItABQABgAIAAAAIQBamrYMwgAAANsAAAAPAAAA&#10;AAAAAAAAAAAAAAcCAABkcnMvZG93bnJldi54bWxQSwUGAAAAAAMAAwC3AAAA9gIAAAAA&#10;" path="m593204,228168r-4813,-45974l574560,139357,552678,100596,523709,66840,488594,38976,448284,17932,403745,4635,355917,,308102,4635,263550,17932,223253,38976,188137,66840r-28981,33756l137274,139357r-13818,42837l118630,228168r4826,45986l137274,316992r21882,38760l188137,389521r35116,27864l263550,438416r44552,13297l355917,456349r47828,-4636l448284,438416r40310,-21031l523709,389521r28969,-33769l574560,316992r13831,-42838l593204,228168xem711835,825969r-3290,-46418l699046,735037,683768,692823,663130,653313,637565,616927,607479,584073,573303,555142,535470,530555,494398,510717,450494,496023r-46304,-9131l355917,483717r-48273,3175l261353,496023r-43904,14694l176364,530567r-37833,24588l104355,584073,74282,616940,48704,653313,28079,692823,12801,735037,3302,779551,,825969r3111,14809l11582,852868r12573,8153l39535,864006r632752,l687679,861021r12573,-8153l708736,840778r3099,-14809xe" fillcolor="#bdf03a" stroked="f">
                  <v:path arrowok="t"/>
                </v:shape>
                <v:shape id="Graphic 74" o:spid="_x0000_s1050"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HHh9xAAAANsAAAAPAAAAZHJzL2Rvd25yZXYueG1sRI/RasJA&#10;FETfBf9huULfdFMRq6mriFTRl4rRD7hkr0na7N2Q3Sbbv3cLBR+HmTnDrDbB1KKj1lWWFbxOEhDE&#10;udUVFwpu1/14AcJ5ZI21ZVLwSw426+Fgham2PV+oy3whIoRdigpK75tUSpeXZNBNbEMcvbttDfoo&#10;20LqFvsIN7WcJslcGqw4LpTY0K6k/Dv7MQoO10P4OC770y6cu6/P7HJenLq7Ui+jsH0H4Sn4Z/i/&#10;fdQK3mbw9yX+ALl+AAAA//8DAFBLAQItABQABgAIAAAAIQDb4fbL7gAAAIUBAAATAAAAAAAAAAAA&#10;AAAAAAAAAABbQ29udGVudF9UeXBlc10ueG1sUEsBAi0AFAAGAAgAAAAhAFr0LFu/AAAAFQEAAAsA&#10;AAAAAAAAAAAAAAAAHwEAAF9yZWxzLy5yZWxzUEsBAi0AFAAGAAgAAAAhAAgceH3EAAAA2wAAAA8A&#10;AAAAAAAAAAAAAAAABwIAAGRycy9kb3ducmV2LnhtbFBLBQYAAAAAAwADALcAAAD4Ag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75" o:spid="_x0000_s1051"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keSPxQAAANsAAAAPAAAAZHJzL2Rvd25yZXYueG1sRI9Ba8JA&#10;FITvQv/D8gredFNBbdOsIqWFglCM6aHH1+xLsph9G7Nbjf++Kwgeh5n5hsnWg23FiXpvHCt4miYg&#10;iEunDdcKvouPyTMIH5A1to5JwYU8rFcPowxT7c6c02kfahEh7FNU0ITQpVL6siGLfuo64uhVrrcY&#10;ouxrqXs8R7ht5SxJFtKi4bjQYEdvDZWH/Z9VsPnh/N0cv353eZWbonhJeLs4KDV+HDavIAIN4R6+&#10;tT+1guUcrl/iD5CrfwAAAP//AwBQSwECLQAUAAYACAAAACEA2+H2y+4AAACFAQAAEwAAAAAAAAAA&#10;AAAAAAAAAAAAW0NvbnRlbnRfVHlwZXNdLnhtbFBLAQItABQABgAIAAAAIQBa9CxbvwAAABUBAAAL&#10;AAAAAAAAAAAAAAAAAB8BAABfcmVscy8ucmVsc1BLAQItABQABgAIAAAAIQDYkeSPxQAAANsAAAAP&#10;AAAAAAAAAAAAAAAAAAcCAABkcnMvZG93bnJldi54bWxQSwUGAAAAAAMAAwC3AAAA+QIAAAAA&#10;" filled="f" stroked="f">
                  <v:textbox inset="0,0,0,0">
                    <w:txbxContent>
                      <w:p w14:paraId="4124EE7D" w14:textId="77777777" w:rsidR="00B92D7E" w:rsidRDefault="00B92D7E">
                        <w:pPr>
                          <w:rPr>
                            <w:sz w:val="20"/>
                          </w:rPr>
                        </w:pPr>
                      </w:p>
                      <w:p w14:paraId="4124EE7E" w14:textId="77777777" w:rsidR="00B92D7E" w:rsidRDefault="00B92D7E">
                        <w:pPr>
                          <w:spacing w:before="93"/>
                          <w:rPr>
                            <w:sz w:val="20"/>
                          </w:rPr>
                        </w:pPr>
                      </w:p>
                      <w:p w14:paraId="4124EE7F" w14:textId="77777777" w:rsidR="00B92D7E" w:rsidRPr="00C21167" w:rsidRDefault="003C7B7A">
                        <w:pPr>
                          <w:spacing w:line="247" w:lineRule="auto"/>
                          <w:ind w:left="1639" w:right="528" w:hanging="1"/>
                          <w:jc w:val="center"/>
                          <w:rPr>
                            <w:rFonts w:ascii="EC Square Sans Pro" w:hAnsi="EC Square Sans Pro"/>
                            <w:sz w:val="20"/>
                            <w:lang w:val="nl-NL"/>
                          </w:rPr>
                        </w:pPr>
                        <w:r w:rsidRPr="00C21167">
                          <w:rPr>
                            <w:rFonts w:ascii="EC Square Sans Pro" w:hAnsi="EC Square Sans Pro"/>
                            <w:spacing w:val="-2"/>
                            <w:sz w:val="20"/>
                            <w:lang w:val="nl-NL"/>
                          </w:rPr>
                          <w:t xml:space="preserve">"Ik ben geïnteresseerd in hoe blockchaintechnologie kan </w:t>
                        </w:r>
                        <w:r w:rsidRPr="00C21167">
                          <w:rPr>
                            <w:rFonts w:ascii="EC Square Sans Pro" w:hAnsi="EC Square Sans Pro"/>
                            <w:sz w:val="20"/>
                            <w:lang w:val="nl-NL"/>
                          </w:rPr>
                          <w:t xml:space="preserve">worden gebruikt om de </w:t>
                        </w:r>
                        <w:r w:rsidRPr="00C21167">
                          <w:rPr>
                            <w:rFonts w:ascii="EC Square Sans Pro" w:hAnsi="EC Square Sans Pro"/>
                            <w:w w:val="90"/>
                            <w:sz w:val="20"/>
                            <w:lang w:val="nl-NL"/>
                          </w:rPr>
                          <w:t xml:space="preserve">transparantie en traceerbaarheid </w:t>
                        </w:r>
                        <w:r w:rsidRPr="00C21167">
                          <w:rPr>
                            <w:rFonts w:ascii="EC Square Sans Pro" w:hAnsi="EC Square Sans Pro"/>
                            <w:sz w:val="20"/>
                            <w:lang w:val="nl-NL"/>
                          </w:rPr>
                          <w:t xml:space="preserve">van de </w:t>
                        </w:r>
                        <w:r w:rsidRPr="00C21167">
                          <w:rPr>
                            <w:rFonts w:ascii="EC Square Sans Pro" w:hAnsi="EC Square Sans Pro"/>
                            <w:w w:val="90"/>
                            <w:sz w:val="20"/>
                            <w:lang w:val="nl-NL"/>
                          </w:rPr>
                          <w:t xml:space="preserve">productie en consumptie van </w:t>
                        </w:r>
                        <w:r w:rsidRPr="00C21167">
                          <w:rPr>
                            <w:rFonts w:ascii="EC Square Sans Pro" w:hAnsi="EC Square Sans Pro"/>
                            <w:sz w:val="20"/>
                            <w:lang w:val="nl-NL"/>
                          </w:rPr>
                          <w:t xml:space="preserve">hernieuwbare energie </w:t>
                        </w:r>
                        <w:r w:rsidRPr="00C21167">
                          <w:rPr>
                            <w:rFonts w:ascii="EC Square Sans Pro" w:hAnsi="EC Square Sans Pro"/>
                            <w:spacing w:val="-4"/>
                            <w:sz w:val="20"/>
                            <w:lang w:val="nl-NL"/>
                          </w:rPr>
                          <w:t xml:space="preserve">binnen onze gemeenschap </w:t>
                        </w:r>
                        <w:r w:rsidRPr="00C21167">
                          <w:rPr>
                            <w:rFonts w:ascii="EC Square Sans Pro" w:hAnsi="EC Square Sans Pro"/>
                            <w:sz w:val="20"/>
                            <w:lang w:val="nl-NL"/>
                          </w:rPr>
                          <w:t>te verbeteren</w:t>
                        </w:r>
                        <w:r w:rsidRPr="00C21167">
                          <w:rPr>
                            <w:rFonts w:ascii="EC Square Sans Pro" w:hAnsi="EC Square Sans Pro"/>
                            <w:spacing w:val="-4"/>
                            <w:sz w:val="20"/>
                            <w:lang w:val="nl-NL"/>
                          </w:rPr>
                          <w:t>."</w:t>
                        </w:r>
                      </w:p>
                    </w:txbxContent>
                  </v:textbox>
                </v:shape>
                <w10:wrap type="topAndBottom" anchorx="page"/>
              </v:group>
            </w:pict>
          </mc:Fallback>
        </mc:AlternateContent>
      </w:r>
    </w:p>
    <w:p w14:paraId="4124EBC3" w14:textId="77777777" w:rsidR="00B92D7E" w:rsidRPr="00076AEB" w:rsidRDefault="00B92D7E">
      <w:pPr>
        <w:pStyle w:val="BodyText"/>
        <w:rPr>
          <w:rFonts w:ascii="EC Square Sans Pro" w:hAnsi="EC Square Sans Pro"/>
          <w:lang w:val="nl-NL"/>
        </w:rPr>
        <w:sectPr w:rsidR="00B92D7E" w:rsidRPr="00076AEB">
          <w:type w:val="continuous"/>
          <w:pgSz w:w="11910" w:h="16840"/>
          <w:pgMar w:top="1920" w:right="1133" w:bottom="0" w:left="0" w:header="737" w:footer="0" w:gutter="0"/>
          <w:cols w:space="720"/>
        </w:sectPr>
      </w:pPr>
    </w:p>
    <w:p w14:paraId="4124EBC4" w14:textId="77777777" w:rsidR="00B92D7E" w:rsidRPr="00076AEB" w:rsidRDefault="00B92D7E">
      <w:pPr>
        <w:pStyle w:val="BodyText"/>
        <w:spacing w:before="194"/>
        <w:rPr>
          <w:rFonts w:ascii="EC Square Sans Pro" w:hAnsi="EC Square Sans Pro"/>
          <w:lang w:val="nl-NL"/>
        </w:rPr>
      </w:pPr>
    </w:p>
    <w:p w14:paraId="4124EBC5" w14:textId="77777777" w:rsidR="00B92D7E" w:rsidRPr="00076AEB" w:rsidRDefault="003C7B7A">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C1" wp14:editId="68C6C788">
                <wp:extent cx="6767195" cy="840658"/>
                <wp:effectExtent l="0" t="0" r="0" b="0"/>
                <wp:docPr id="83" name="Group 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840658"/>
                          <a:chOff x="0" y="0"/>
                          <a:chExt cx="6767195" cy="984885"/>
                        </a:xfrm>
                      </wpg:grpSpPr>
                      <wps:wsp>
                        <wps:cNvPr id="84" name="Graphic 84"/>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85" name="Textbox 85"/>
                        <wps:cNvSpPr txBox="1"/>
                        <wps:spPr>
                          <a:xfrm>
                            <a:off x="0" y="0"/>
                            <a:ext cx="6767195" cy="984885"/>
                          </a:xfrm>
                          <a:prstGeom prst="rect">
                            <a:avLst/>
                          </a:prstGeom>
                        </wps:spPr>
                        <wps:txbx>
                          <w:txbxContent>
                            <w:p w14:paraId="4124EE83" w14:textId="77777777" w:rsidR="00B92D7E" w:rsidRPr="00C21167" w:rsidRDefault="003C7B7A">
                              <w:pPr>
                                <w:numPr>
                                  <w:ilvl w:val="0"/>
                                  <w:numId w:val="4"/>
                                </w:numPr>
                                <w:tabs>
                                  <w:tab w:val="left" w:pos="1828"/>
                                </w:tabs>
                                <w:spacing w:before="465"/>
                                <w:ind w:left="1828" w:hanging="583"/>
                                <w:rPr>
                                  <w:rFonts w:ascii="EC Square Sans Pro" w:hAnsi="EC Square Sans Pro"/>
                                  <w:b/>
                                  <w:sz w:val="52"/>
                                </w:rPr>
                              </w:pPr>
                              <w:bookmarkStart w:id="16" w:name="3._Smart_Contracts"/>
                              <w:bookmarkStart w:id="17" w:name="Benefits_for_the_Energy_Sector"/>
                              <w:bookmarkStart w:id="18" w:name="Key_Considerations"/>
                              <w:bookmarkStart w:id="19" w:name="_bookmark6"/>
                              <w:bookmarkEnd w:id="16"/>
                              <w:bookmarkEnd w:id="17"/>
                              <w:bookmarkEnd w:id="18"/>
                              <w:bookmarkEnd w:id="19"/>
                              <w:proofErr w:type="spellStart"/>
                              <w:r w:rsidRPr="00C21167">
                                <w:rPr>
                                  <w:rFonts w:ascii="EC Square Sans Pro" w:hAnsi="EC Square Sans Pro"/>
                                  <w:b/>
                                  <w:color w:val="FFFFFF"/>
                                  <w:sz w:val="52"/>
                                </w:rPr>
                                <w:t>Slimme</w:t>
                              </w:r>
                              <w:proofErr w:type="spellEnd"/>
                              <w:r w:rsidRPr="00C21167">
                                <w:rPr>
                                  <w:rFonts w:ascii="EC Square Sans Pro" w:hAnsi="EC Square Sans Pro"/>
                                  <w:b/>
                                  <w:color w:val="FFFFFF"/>
                                  <w:sz w:val="52"/>
                                </w:rPr>
                                <w:t xml:space="preserve"> </w:t>
                              </w:r>
                              <w:proofErr w:type="spellStart"/>
                              <w:r w:rsidRPr="00C21167">
                                <w:rPr>
                                  <w:rFonts w:ascii="EC Square Sans Pro" w:hAnsi="EC Square Sans Pro"/>
                                  <w:b/>
                                  <w:color w:val="FFFFFF"/>
                                  <w:spacing w:val="-2"/>
                                  <w:sz w:val="52"/>
                                </w:rPr>
                                <w:t>contracten</w:t>
                              </w:r>
                              <w:proofErr w:type="spellEnd"/>
                            </w:p>
                          </w:txbxContent>
                        </wps:txbx>
                        <wps:bodyPr wrap="square" lIns="0" tIns="0" rIns="0" bIns="0" rtlCol="0">
                          <a:noAutofit/>
                        </wps:bodyPr>
                      </wps:wsp>
                    </wpg:wgp>
                  </a:graphicData>
                </a:graphic>
              </wp:inline>
            </w:drawing>
          </mc:Choice>
          <mc:Fallback>
            <w:pict>
              <v:group w14:anchorId="4124EDC1" id="Group 83" o:spid="_x0000_s1052" style="width:532.85pt;height:66.2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8f6AMwQAAKMNAAAOAAAAZHJzL2Uyb0RvYy54bWy0V11v2zYUfR+w/yDofbEofhtxiq1ZgwFF&#10;V6AZ9kzLsi1MFjWSid1/v0tSiok0Mdtue7Ep6ery8NzDy6PrN6dDXzy2xnZ6WJXoqiqLdmj0pht2&#10;q/KP+3c/ibKwTg0b1euhXZWfW1u+ufnxh+vjuGxrvdf9pjUFJBns8jiuyr1z43KxsM2+PSh7pcd2&#10;gIdbbQ7KwaXZLTZGHSH7oV/UVcUWR202o9FNay3cvY0Py5uQf7ttG/f7dmtbV/SrErC58GvC79r/&#10;Lm6u1XJn1LjvmgmG+g4UB9UNMOlTqlvlVPFgui9SHbrGaKu37qrRh4XebrumDWuA1aDq2WrujH4Y&#10;w1p2y+NufKIJqH3G03enbT483pnx0/jRRPQwfK+bvyzwsjiOu2X63F/vzsGnrTn4l2ARxSkw+vmJ&#10;0fbkigZuMs44krQsGngmSMWoiJQ3e6jLF681+19felEKIgT1Ly7UMk4bwD2BOY6gHnsmyP47gj7t&#10;1dgG3q0n4KMpuo2HXxaDOoCI7ya9wB3A5CeHKM/hdGUnOr+ZoRcWqpbNg3V3rQ5cq8f31sEsILTN&#10;PFL7edSchnloQPle833QvCsL0LwpC9D8OhZgVM6/51P5YXFMirVflRMS//igH9t7HQKdrxireUUZ&#10;Kou53FCUc0w/pLGw5ZKo+dn8P4Z8MQYmpBWeajwHzP8xMJ34a8IxEpiD9gCBFHVNw24HsHPW+X/K&#10;jhmRVR3DOWV1UOrr4aSSErMYzogg9WXshOKayRhOYatnwBBJmIwcS4xYlQFDMZZ+m/mlVpJydBkM&#10;5ZXkOIQLQZDkl8NZRQniMZxSjwsk+DozDHOE4lJFTWqWWSqDpsCjCLisEMqFS0RYxM4pJiSDnSPM&#10;5JQdQXQuHNcYSumJZByTHO+c8BrFMjFcERIawuvMcCqqCQwVlMuMZjgjfNIMxZLliIReW03YiQS9&#10;Z8qUZAfggmQ2X4IdSwEVviyChBlMSUVlJvzMOwYJgJYvSiypKnSjqmaXw0Gys2ZqjKB7ZcLPikSS&#10;YJlhJtE77NQ6R2Sym1AtBMqIINmr0DVwlcGedAJOJM4kT9oMrUWO9aSHwcbLdeukQSIQb0YvSfcV&#10;Arr2xfInnR10ninPC8fV3PmbXts2zuQPwdDUng5G2Mbp0Wt1323edX3vT0Jrduu3vSkeFZyxYHHq&#10;23nnJ2HgUewyegE/WuvNZ7ASRzAPq9L+/aBMWxb9bwOYFehPbh6YebCeB8b1b3Xwr+EQNtbdn/5U&#10;ZixGGK5KB2brg549i1rOHgHw+4AY698c9M8PTm87byACtohougD/FL3M/2+k4KCKRuoeoK/1qYjm&#10;LjFShTv9osFrBNGcaZzd3zeYzhctlefFW6qJQW+Wgnt/Rl10Xc/K6E7rU/SDXqP/YWG/ojzB9cKX&#10;QBDq9NXiPzXS61DO87fVzT8AAAD//wMAUEsDBBQABgAIAAAAIQCu+vrv3QAAAAYBAAAPAAAAZHJz&#10;L2Rvd25yZXYueG1sTI9Pa8JAEMXvBb/DMoXe6ib+a0mzERHrSQpqofQ2ZsckmJ0N2TWJ375rL+1l&#10;eMMb3vtNuhxMLTpqXWVZQTyOQBDnVldcKPg8vj+/gnAeWWNtmRTcyMEyGz2kmGjb8566gy9ECGGX&#10;oILS+yaR0uUlGXRj2xAH72xbgz6sbSF1i30IN7WcRNFCGqw4NJTY0Lqk/HK4GgXbHvvVNN50u8t5&#10;ffs+zj++djEp9fQ4rN5AeBr83zHc8QM6ZIHpZK+snagVhEf877x70WL+AuIU1HQyA5ml8j9+9gMA&#10;AP//AwBQSwECLQAUAAYACAAAACEAtoM4kv4AAADhAQAAEwAAAAAAAAAAAAAAAAAAAAAAW0NvbnRl&#10;bnRfVHlwZXNdLnhtbFBLAQItABQABgAIAAAAIQA4/SH/1gAAAJQBAAALAAAAAAAAAAAAAAAAAC8B&#10;AABfcmVscy8ucmVsc1BLAQItABQABgAIAAAAIQD28f6AMwQAAKMNAAAOAAAAAAAAAAAAAAAAAC4C&#10;AABkcnMvZTJvRG9jLnhtbFBLAQItABQABgAIAAAAIQCu+vrv3QAAAAYBAAAPAAAAAAAAAAAAAAAA&#10;AI0GAABkcnMvZG93bnJldi54bWxQSwUGAAAAAAQABADzAAAAlwcAAAAA&#10;">
                <v:shape id="Graphic 84" o:spid="_x0000_s1053"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TZERxwAAANsAAAAPAAAAZHJzL2Rvd25yZXYueG1sRI9Pa8JA&#10;FMTvBb/D8gQvpW6UIjG6igr+gfZibAveHtlnEsy+DdnVpP303YLQ4zAzv2Hmy85U4k6NKy0rGA0j&#10;EMSZ1SXnCj5O25cYhPPIGivLpOCbHCwXvac5Jtq2fKR76nMRIOwSVFB4XydSuqwgg25oa+LgXWxj&#10;0AfZ5FI32Aa4qeQ4iibSYMlhocCaNgVl1/RmFOza8+GqL29pNZ1+rvbPP+/r8Ves1KDfrWYgPHX+&#10;P/xoH7SC+BX+voQfIBe/AAAA//8DAFBLAQItABQABgAIAAAAIQDb4fbL7gAAAIUBAAATAAAAAAAA&#10;AAAAAAAAAAAAAABbQ29udGVudF9UeXBlc10ueG1sUEsBAi0AFAAGAAgAAAAhAFr0LFu/AAAAFQEA&#10;AAsAAAAAAAAAAAAAAAAAHwEAAF9yZWxzLy5yZWxzUEsBAi0AFAAGAAgAAAAhAAZNkRHHAAAA2wAA&#10;AA8AAAAAAAAAAAAAAAAABwIAAGRycy9kb3ducmV2LnhtbFBLBQYAAAAAAwADALcAAAD7Ag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85" o:spid="_x0000_s1054" type="#_x0000_t202" style="position:absolute;width:67671;height:98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RJSoxAAAANsAAAAPAAAAZHJzL2Rvd25yZXYueG1sRI9Ba8JA&#10;FITvBf/D8gRvdVNB0dSNSLEgCMUYDz2+Zp/JkuzbNLvV9N+7hYLHYWa+YdabwbbiSr03jhW8TBMQ&#10;xKXThisF5+L9eQnCB2SNrWNS8EseNtnoaY2pdjfO6XoKlYgQ9ikqqEPoUil9WZNFP3UdcfQurrcY&#10;ouwrqXu8Rbht5SxJFtKi4bhQY0dvNZXN6ccq2H5yvjPfH1/H/JKbolglfFg0Sk3Gw/YVRKAhPML/&#10;7b1WsJzD35f4A2R2BwAA//8DAFBLAQItABQABgAIAAAAIQDb4fbL7gAAAIUBAAATAAAAAAAAAAAA&#10;AAAAAAAAAABbQ29udGVudF9UeXBlc10ueG1sUEsBAi0AFAAGAAgAAAAhAFr0LFu/AAAAFQEAAAsA&#10;AAAAAAAAAAAAAAAAHwEAAF9yZWxzLy5yZWxzUEsBAi0AFAAGAAgAAAAhAO1ElKjEAAAA2wAAAA8A&#10;AAAAAAAAAAAAAAAABwIAAGRycy9kb3ducmV2LnhtbFBLBQYAAAAAAwADALcAAAD4AgAAAAA=&#10;" filled="f" stroked="f">
                  <v:textbox inset="0,0,0,0">
                    <w:txbxContent>
                      <w:p w14:paraId="4124EE83" w14:textId="77777777" w:rsidR="00B92D7E" w:rsidRPr="00C21167" w:rsidRDefault="003C7B7A">
                        <w:pPr>
                          <w:numPr>
                            <w:ilvl w:val="0"/>
                            <w:numId w:val="4"/>
                          </w:numPr>
                          <w:tabs>
                            <w:tab w:val="left" w:pos="1828"/>
                          </w:tabs>
                          <w:spacing w:before="465"/>
                          <w:ind w:left="1828" w:hanging="583"/>
                          <w:rPr>
                            <w:rFonts w:ascii="EC Square Sans Pro" w:hAnsi="EC Square Sans Pro"/>
                            <w:b/>
                            <w:sz w:val="52"/>
                          </w:rPr>
                        </w:pPr>
                        <w:bookmarkStart w:id="20" w:name="3._Smart_Contracts"/>
                        <w:bookmarkStart w:id="21" w:name="Benefits_for_the_Energy_Sector"/>
                        <w:bookmarkStart w:id="22" w:name="Key_Considerations"/>
                        <w:bookmarkStart w:id="23" w:name="_bookmark6"/>
                        <w:bookmarkEnd w:id="20"/>
                        <w:bookmarkEnd w:id="21"/>
                        <w:bookmarkEnd w:id="22"/>
                        <w:bookmarkEnd w:id="23"/>
                        <w:proofErr w:type="spellStart"/>
                        <w:r w:rsidRPr="00C21167">
                          <w:rPr>
                            <w:rFonts w:ascii="EC Square Sans Pro" w:hAnsi="EC Square Sans Pro"/>
                            <w:b/>
                            <w:color w:val="FFFFFF"/>
                            <w:sz w:val="52"/>
                          </w:rPr>
                          <w:t>Slimme</w:t>
                        </w:r>
                        <w:proofErr w:type="spellEnd"/>
                        <w:r w:rsidRPr="00C21167">
                          <w:rPr>
                            <w:rFonts w:ascii="EC Square Sans Pro" w:hAnsi="EC Square Sans Pro"/>
                            <w:b/>
                            <w:color w:val="FFFFFF"/>
                            <w:sz w:val="52"/>
                          </w:rPr>
                          <w:t xml:space="preserve"> </w:t>
                        </w:r>
                        <w:proofErr w:type="spellStart"/>
                        <w:r w:rsidRPr="00C21167">
                          <w:rPr>
                            <w:rFonts w:ascii="EC Square Sans Pro" w:hAnsi="EC Square Sans Pro"/>
                            <w:b/>
                            <w:color w:val="FFFFFF"/>
                            <w:spacing w:val="-2"/>
                            <w:sz w:val="52"/>
                          </w:rPr>
                          <w:t>contracten</w:t>
                        </w:r>
                        <w:proofErr w:type="spellEnd"/>
                      </w:p>
                    </w:txbxContent>
                  </v:textbox>
                </v:shape>
                <w10:anchorlock/>
              </v:group>
            </w:pict>
          </mc:Fallback>
        </mc:AlternateContent>
      </w:r>
    </w:p>
    <w:p w14:paraId="4124EBC6" w14:textId="77777777" w:rsidR="00B92D7E" w:rsidRPr="00076AEB" w:rsidRDefault="00B92D7E">
      <w:pPr>
        <w:pStyle w:val="BodyText"/>
        <w:spacing w:before="136"/>
        <w:rPr>
          <w:rFonts w:ascii="EC Square Sans Pro" w:hAnsi="EC Square Sans Pro"/>
          <w:sz w:val="44"/>
        </w:rPr>
      </w:pPr>
    </w:p>
    <w:p w14:paraId="4124EBC7" w14:textId="77777777" w:rsidR="00B92D7E" w:rsidRPr="00076AEB" w:rsidRDefault="003C7B7A">
      <w:pPr>
        <w:spacing w:line="247" w:lineRule="auto"/>
        <w:ind w:left="1247"/>
        <w:rPr>
          <w:rFonts w:ascii="EC Square Sans Pro" w:hAnsi="EC Square Sans Pro"/>
          <w:b/>
          <w:sz w:val="44"/>
          <w:lang w:val="nl-NL"/>
        </w:rPr>
      </w:pPr>
      <w:r w:rsidRPr="00076AEB">
        <w:rPr>
          <w:rFonts w:ascii="EC Square Sans Pro" w:hAnsi="EC Square Sans Pro"/>
          <w:b/>
          <w:color w:val="343433"/>
          <w:spacing w:val="-10"/>
          <w:sz w:val="44"/>
          <w:lang w:val="nl-NL"/>
        </w:rPr>
        <w:t xml:space="preserve">Automatisering en stroomlijning van processen in de </w:t>
      </w:r>
      <w:r w:rsidRPr="00076AEB">
        <w:rPr>
          <w:rFonts w:ascii="EC Square Sans Pro" w:hAnsi="EC Square Sans Pro"/>
          <w:b/>
          <w:color w:val="343433"/>
          <w:sz w:val="44"/>
          <w:lang w:val="nl-NL"/>
        </w:rPr>
        <w:t>energiesector</w:t>
      </w:r>
    </w:p>
    <w:p w14:paraId="4124EBC8" w14:textId="77777777" w:rsidR="00B92D7E" w:rsidRPr="00076AEB" w:rsidRDefault="003C7B7A">
      <w:pPr>
        <w:spacing w:before="498"/>
        <w:ind w:left="6094"/>
        <w:rPr>
          <w:rFonts w:ascii="EC Square Sans Pro" w:hAnsi="EC Square Sans Pro"/>
          <w:b/>
          <w:sz w:val="28"/>
          <w:lang w:val="nl-NL"/>
        </w:rPr>
      </w:pPr>
      <w:r w:rsidRPr="00076AEB">
        <w:rPr>
          <w:rFonts w:ascii="EC Square Sans Pro" w:hAnsi="EC Square Sans Pro"/>
          <w:b/>
          <w:noProof/>
          <w:sz w:val="28"/>
        </w:rPr>
        <mc:AlternateContent>
          <mc:Choice Requires="wps">
            <w:drawing>
              <wp:anchor distT="0" distB="0" distL="0" distR="0" simplePos="0" relativeHeight="15742464" behindDoc="0" locked="0" layoutInCell="1" allowOverlap="1" wp14:anchorId="4124EDC3" wp14:editId="4124EDC4">
                <wp:simplePos x="0" y="0"/>
                <wp:positionH relativeFrom="page">
                  <wp:posOffset>1601993</wp:posOffset>
                </wp:positionH>
                <wp:positionV relativeFrom="paragraph">
                  <wp:posOffset>590273</wp:posOffset>
                </wp:positionV>
                <wp:extent cx="1278255" cy="1001394"/>
                <wp:effectExtent l="0" t="0" r="0" b="0"/>
                <wp:wrapNone/>
                <wp:docPr id="86" name="Graphic 8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8255" cy="1001394"/>
                        </a:xfrm>
                        <a:custGeom>
                          <a:avLst/>
                          <a:gdLst/>
                          <a:ahLst/>
                          <a:cxnLst/>
                          <a:rect l="l" t="t" r="r" b="b"/>
                          <a:pathLst>
                            <a:path w="1278255" h="1001394">
                              <a:moveTo>
                                <a:pt x="851027" y="0"/>
                              </a:moveTo>
                              <a:lnTo>
                                <a:pt x="50063" y="0"/>
                              </a:lnTo>
                              <a:lnTo>
                                <a:pt x="30577" y="3934"/>
                              </a:lnTo>
                              <a:lnTo>
                                <a:pt x="14663" y="14663"/>
                              </a:lnTo>
                              <a:lnTo>
                                <a:pt x="3934" y="30577"/>
                              </a:lnTo>
                              <a:lnTo>
                                <a:pt x="0" y="50063"/>
                              </a:lnTo>
                              <a:lnTo>
                                <a:pt x="0" y="951141"/>
                              </a:lnTo>
                              <a:lnTo>
                                <a:pt x="3934" y="970627"/>
                              </a:lnTo>
                              <a:lnTo>
                                <a:pt x="14663" y="986540"/>
                              </a:lnTo>
                              <a:lnTo>
                                <a:pt x="30577" y="997270"/>
                              </a:lnTo>
                              <a:lnTo>
                                <a:pt x="50063" y="1001204"/>
                              </a:lnTo>
                              <a:lnTo>
                                <a:pt x="851027" y="1001204"/>
                              </a:lnTo>
                              <a:lnTo>
                                <a:pt x="870513" y="997270"/>
                              </a:lnTo>
                              <a:lnTo>
                                <a:pt x="886426" y="986540"/>
                              </a:lnTo>
                              <a:lnTo>
                                <a:pt x="897155" y="970627"/>
                              </a:lnTo>
                              <a:lnTo>
                                <a:pt x="901090" y="951141"/>
                              </a:lnTo>
                              <a:lnTo>
                                <a:pt x="901090" y="800963"/>
                              </a:lnTo>
                              <a:lnTo>
                                <a:pt x="200253" y="800963"/>
                              </a:lnTo>
                              <a:lnTo>
                                <a:pt x="200253" y="700836"/>
                              </a:lnTo>
                              <a:lnTo>
                                <a:pt x="995317" y="700836"/>
                              </a:lnTo>
                              <a:lnTo>
                                <a:pt x="988136" y="687895"/>
                              </a:lnTo>
                              <a:lnTo>
                                <a:pt x="901090" y="687895"/>
                              </a:lnTo>
                              <a:lnTo>
                                <a:pt x="901090" y="600722"/>
                              </a:lnTo>
                              <a:lnTo>
                                <a:pt x="200253" y="600722"/>
                              </a:lnTo>
                              <a:lnTo>
                                <a:pt x="200253" y="500608"/>
                              </a:lnTo>
                              <a:lnTo>
                                <a:pt x="1094511" y="500608"/>
                              </a:lnTo>
                              <a:lnTo>
                                <a:pt x="1097552" y="485587"/>
                              </a:lnTo>
                              <a:lnTo>
                                <a:pt x="1105841" y="473305"/>
                              </a:lnTo>
                              <a:lnTo>
                                <a:pt x="1109927" y="470547"/>
                              </a:lnTo>
                              <a:lnTo>
                                <a:pt x="901090" y="470547"/>
                              </a:lnTo>
                              <a:lnTo>
                                <a:pt x="901090" y="400481"/>
                              </a:lnTo>
                              <a:lnTo>
                                <a:pt x="200253" y="400481"/>
                              </a:lnTo>
                              <a:lnTo>
                                <a:pt x="200253" y="200240"/>
                              </a:lnTo>
                              <a:lnTo>
                                <a:pt x="901090" y="200240"/>
                              </a:lnTo>
                              <a:lnTo>
                                <a:pt x="901090" y="50063"/>
                              </a:lnTo>
                              <a:lnTo>
                                <a:pt x="897155" y="30577"/>
                              </a:lnTo>
                              <a:lnTo>
                                <a:pt x="886426" y="14663"/>
                              </a:lnTo>
                              <a:lnTo>
                                <a:pt x="870513" y="3934"/>
                              </a:lnTo>
                              <a:lnTo>
                                <a:pt x="851027" y="0"/>
                              </a:lnTo>
                              <a:close/>
                            </a:path>
                            <a:path w="1278255" h="1001394">
                              <a:moveTo>
                                <a:pt x="1021500" y="748017"/>
                              </a:moveTo>
                              <a:lnTo>
                                <a:pt x="952741" y="748017"/>
                              </a:lnTo>
                              <a:lnTo>
                                <a:pt x="1014603" y="859447"/>
                              </a:lnTo>
                              <a:lnTo>
                                <a:pt x="1116241" y="861060"/>
                              </a:lnTo>
                              <a:lnTo>
                                <a:pt x="1128526" y="882695"/>
                              </a:lnTo>
                              <a:lnTo>
                                <a:pt x="1146448" y="899694"/>
                              </a:lnTo>
                              <a:lnTo>
                                <a:pt x="1168779" y="910810"/>
                              </a:lnTo>
                              <a:lnTo>
                                <a:pt x="1194295" y="914793"/>
                              </a:lnTo>
                              <a:lnTo>
                                <a:pt x="1226844" y="908206"/>
                              </a:lnTo>
                              <a:lnTo>
                                <a:pt x="1253455" y="890254"/>
                              </a:lnTo>
                              <a:lnTo>
                                <a:pt x="1267321" y="869708"/>
                              </a:lnTo>
                              <a:lnTo>
                                <a:pt x="1194295" y="869708"/>
                              </a:lnTo>
                              <a:lnTo>
                                <a:pt x="1179275" y="866671"/>
                              </a:lnTo>
                              <a:lnTo>
                                <a:pt x="1166998" y="858391"/>
                              </a:lnTo>
                              <a:lnTo>
                                <a:pt x="1158714" y="846118"/>
                              </a:lnTo>
                              <a:lnTo>
                                <a:pt x="1155674" y="831100"/>
                              </a:lnTo>
                              <a:lnTo>
                                <a:pt x="1158714" y="816079"/>
                              </a:lnTo>
                              <a:lnTo>
                                <a:pt x="1166998" y="803797"/>
                              </a:lnTo>
                              <a:lnTo>
                                <a:pt x="1171195" y="800963"/>
                              </a:lnTo>
                              <a:lnTo>
                                <a:pt x="1117914" y="800963"/>
                              </a:lnTo>
                              <a:lnTo>
                                <a:pt x="1050290" y="799896"/>
                              </a:lnTo>
                              <a:lnTo>
                                <a:pt x="1021500" y="748017"/>
                              </a:lnTo>
                              <a:close/>
                            </a:path>
                            <a:path w="1278255" h="1001394">
                              <a:moveTo>
                                <a:pt x="1267312" y="792467"/>
                              </a:moveTo>
                              <a:lnTo>
                                <a:pt x="1194295" y="792467"/>
                              </a:lnTo>
                              <a:lnTo>
                                <a:pt x="1209316" y="795508"/>
                              </a:lnTo>
                              <a:lnTo>
                                <a:pt x="1221598" y="803797"/>
                              </a:lnTo>
                              <a:lnTo>
                                <a:pt x="1229887" y="816079"/>
                              </a:lnTo>
                              <a:lnTo>
                                <a:pt x="1232928" y="831100"/>
                              </a:lnTo>
                              <a:lnTo>
                                <a:pt x="1229887" y="846118"/>
                              </a:lnTo>
                              <a:lnTo>
                                <a:pt x="1221598" y="858391"/>
                              </a:lnTo>
                              <a:lnTo>
                                <a:pt x="1209316" y="866671"/>
                              </a:lnTo>
                              <a:lnTo>
                                <a:pt x="1194295" y="869708"/>
                              </a:lnTo>
                              <a:lnTo>
                                <a:pt x="1267321" y="869708"/>
                              </a:lnTo>
                              <a:lnTo>
                                <a:pt x="1271412" y="863648"/>
                              </a:lnTo>
                              <a:lnTo>
                                <a:pt x="1278001" y="831100"/>
                              </a:lnTo>
                              <a:lnTo>
                                <a:pt x="1271412" y="798544"/>
                              </a:lnTo>
                              <a:lnTo>
                                <a:pt x="1267312" y="792467"/>
                              </a:lnTo>
                              <a:close/>
                            </a:path>
                            <a:path w="1278255" h="1001394">
                              <a:moveTo>
                                <a:pt x="995317" y="700836"/>
                              </a:moveTo>
                              <a:lnTo>
                                <a:pt x="700849" y="700836"/>
                              </a:lnTo>
                              <a:lnTo>
                                <a:pt x="700849" y="800963"/>
                              </a:lnTo>
                              <a:lnTo>
                                <a:pt x="901090" y="800963"/>
                              </a:lnTo>
                              <a:lnTo>
                                <a:pt x="901090" y="748017"/>
                              </a:lnTo>
                              <a:lnTo>
                                <a:pt x="1021500" y="748017"/>
                              </a:lnTo>
                              <a:lnTo>
                                <a:pt x="995317" y="700836"/>
                              </a:lnTo>
                              <a:close/>
                            </a:path>
                            <a:path w="1278255" h="1001394">
                              <a:moveTo>
                                <a:pt x="1194295" y="747382"/>
                              </a:moveTo>
                              <a:lnTo>
                                <a:pt x="1168836" y="751351"/>
                              </a:lnTo>
                              <a:lnTo>
                                <a:pt x="1146536" y="762430"/>
                              </a:lnTo>
                              <a:lnTo>
                                <a:pt x="1128619" y="779373"/>
                              </a:lnTo>
                              <a:lnTo>
                                <a:pt x="1116290" y="800963"/>
                              </a:lnTo>
                              <a:lnTo>
                                <a:pt x="1171195" y="800963"/>
                              </a:lnTo>
                              <a:lnTo>
                                <a:pt x="1179275" y="795508"/>
                              </a:lnTo>
                              <a:lnTo>
                                <a:pt x="1194295" y="792467"/>
                              </a:lnTo>
                              <a:lnTo>
                                <a:pt x="1267312" y="792467"/>
                              </a:lnTo>
                              <a:lnTo>
                                <a:pt x="1253455" y="771929"/>
                              </a:lnTo>
                              <a:lnTo>
                                <a:pt x="1226844" y="753971"/>
                              </a:lnTo>
                              <a:lnTo>
                                <a:pt x="1194295" y="747382"/>
                              </a:lnTo>
                              <a:close/>
                            </a:path>
                            <a:path w="1278255" h="1001394">
                              <a:moveTo>
                                <a:pt x="1094511" y="500608"/>
                              </a:moveTo>
                              <a:lnTo>
                                <a:pt x="700849" y="500608"/>
                              </a:lnTo>
                              <a:lnTo>
                                <a:pt x="700849" y="600722"/>
                              </a:lnTo>
                              <a:lnTo>
                                <a:pt x="901090" y="600722"/>
                              </a:lnTo>
                              <a:lnTo>
                                <a:pt x="901090" y="530656"/>
                              </a:lnTo>
                              <a:lnTo>
                                <a:pt x="1109925" y="530656"/>
                              </a:lnTo>
                              <a:lnTo>
                                <a:pt x="1105841" y="527900"/>
                              </a:lnTo>
                              <a:lnTo>
                                <a:pt x="1097552" y="515622"/>
                              </a:lnTo>
                              <a:lnTo>
                                <a:pt x="1094511" y="500608"/>
                              </a:lnTo>
                              <a:close/>
                            </a:path>
                            <a:path w="1278255" h="1001394">
                              <a:moveTo>
                                <a:pt x="1109925" y="530656"/>
                              </a:moveTo>
                              <a:lnTo>
                                <a:pt x="1055103" y="530656"/>
                              </a:lnTo>
                              <a:lnTo>
                                <a:pt x="1067408" y="552263"/>
                              </a:lnTo>
                              <a:lnTo>
                                <a:pt x="1085332" y="569239"/>
                              </a:lnTo>
                              <a:lnTo>
                                <a:pt x="1107652" y="580338"/>
                              </a:lnTo>
                              <a:lnTo>
                                <a:pt x="1133144" y="584314"/>
                              </a:lnTo>
                              <a:lnTo>
                                <a:pt x="1165692" y="577725"/>
                              </a:lnTo>
                              <a:lnTo>
                                <a:pt x="1192298" y="559768"/>
                              </a:lnTo>
                              <a:lnTo>
                                <a:pt x="1206154" y="539229"/>
                              </a:lnTo>
                              <a:lnTo>
                                <a:pt x="1133144" y="539229"/>
                              </a:lnTo>
                              <a:lnTo>
                                <a:pt x="1118123" y="536188"/>
                              </a:lnTo>
                              <a:lnTo>
                                <a:pt x="1109925" y="530656"/>
                              </a:lnTo>
                              <a:close/>
                            </a:path>
                            <a:path w="1278255" h="1001394">
                              <a:moveTo>
                                <a:pt x="1206151" y="461975"/>
                              </a:moveTo>
                              <a:lnTo>
                                <a:pt x="1133144" y="461975"/>
                              </a:lnTo>
                              <a:lnTo>
                                <a:pt x="1148156" y="465016"/>
                              </a:lnTo>
                              <a:lnTo>
                                <a:pt x="1160430" y="473305"/>
                              </a:lnTo>
                              <a:lnTo>
                                <a:pt x="1168713" y="485587"/>
                              </a:lnTo>
                              <a:lnTo>
                                <a:pt x="1171752" y="500608"/>
                              </a:lnTo>
                              <a:lnTo>
                                <a:pt x="1168713" y="515622"/>
                              </a:lnTo>
                              <a:lnTo>
                                <a:pt x="1160430" y="527900"/>
                              </a:lnTo>
                              <a:lnTo>
                                <a:pt x="1148156" y="536188"/>
                              </a:lnTo>
                              <a:lnTo>
                                <a:pt x="1133144" y="539229"/>
                              </a:lnTo>
                              <a:lnTo>
                                <a:pt x="1206154" y="539229"/>
                              </a:lnTo>
                              <a:lnTo>
                                <a:pt x="1210250" y="533157"/>
                              </a:lnTo>
                              <a:lnTo>
                                <a:pt x="1216837" y="500608"/>
                              </a:lnTo>
                              <a:lnTo>
                                <a:pt x="1210250" y="468051"/>
                              </a:lnTo>
                              <a:lnTo>
                                <a:pt x="1206151" y="461975"/>
                              </a:lnTo>
                              <a:close/>
                            </a:path>
                            <a:path w="1278255" h="1001394">
                              <a:moveTo>
                                <a:pt x="1133144" y="416890"/>
                              </a:moveTo>
                              <a:lnTo>
                                <a:pt x="1107652" y="420868"/>
                              </a:lnTo>
                              <a:lnTo>
                                <a:pt x="1085332" y="431969"/>
                              </a:lnTo>
                              <a:lnTo>
                                <a:pt x="1067408" y="448945"/>
                              </a:lnTo>
                              <a:lnTo>
                                <a:pt x="1055103" y="470547"/>
                              </a:lnTo>
                              <a:lnTo>
                                <a:pt x="1109927" y="470547"/>
                              </a:lnTo>
                              <a:lnTo>
                                <a:pt x="1118123" y="465016"/>
                              </a:lnTo>
                              <a:lnTo>
                                <a:pt x="1133144" y="461975"/>
                              </a:lnTo>
                              <a:lnTo>
                                <a:pt x="1206151" y="461975"/>
                              </a:lnTo>
                              <a:lnTo>
                                <a:pt x="1192298" y="441437"/>
                              </a:lnTo>
                              <a:lnTo>
                                <a:pt x="1165692" y="423479"/>
                              </a:lnTo>
                              <a:lnTo>
                                <a:pt x="1133144" y="416890"/>
                              </a:lnTo>
                              <a:close/>
                            </a:path>
                            <a:path w="1278255" h="1001394">
                              <a:moveTo>
                                <a:pt x="901090" y="200240"/>
                              </a:moveTo>
                              <a:lnTo>
                                <a:pt x="400494" y="200240"/>
                              </a:lnTo>
                              <a:lnTo>
                                <a:pt x="400494" y="400481"/>
                              </a:lnTo>
                              <a:lnTo>
                                <a:pt x="901090" y="400481"/>
                              </a:lnTo>
                              <a:lnTo>
                                <a:pt x="901090" y="350418"/>
                              </a:lnTo>
                              <a:lnTo>
                                <a:pt x="500608" y="350418"/>
                              </a:lnTo>
                              <a:lnTo>
                                <a:pt x="500608" y="250291"/>
                              </a:lnTo>
                              <a:lnTo>
                                <a:pt x="901090" y="250291"/>
                              </a:lnTo>
                              <a:lnTo>
                                <a:pt x="901090" y="200240"/>
                              </a:lnTo>
                              <a:close/>
                            </a:path>
                            <a:path w="1278255" h="1001394">
                              <a:moveTo>
                                <a:pt x="901090" y="250291"/>
                              </a:moveTo>
                              <a:lnTo>
                                <a:pt x="700849" y="250291"/>
                              </a:lnTo>
                              <a:lnTo>
                                <a:pt x="700849" y="350418"/>
                              </a:lnTo>
                              <a:lnTo>
                                <a:pt x="901090" y="350418"/>
                              </a:lnTo>
                              <a:lnTo>
                                <a:pt x="901090" y="317449"/>
                              </a:lnTo>
                              <a:lnTo>
                                <a:pt x="988136" y="317449"/>
                              </a:lnTo>
                              <a:lnTo>
                                <a:pt x="1021500" y="257327"/>
                              </a:lnTo>
                              <a:lnTo>
                                <a:pt x="901090" y="257327"/>
                              </a:lnTo>
                              <a:lnTo>
                                <a:pt x="901090" y="250291"/>
                              </a:lnTo>
                              <a:close/>
                            </a:path>
                            <a:path w="1278255" h="1001394">
                              <a:moveTo>
                                <a:pt x="1171250" y="204431"/>
                              </a:moveTo>
                              <a:lnTo>
                                <a:pt x="1116304" y="204431"/>
                              </a:lnTo>
                              <a:lnTo>
                                <a:pt x="1128612" y="225994"/>
                              </a:lnTo>
                              <a:lnTo>
                                <a:pt x="1146527" y="242933"/>
                              </a:lnTo>
                              <a:lnTo>
                                <a:pt x="1168829" y="254007"/>
                              </a:lnTo>
                              <a:lnTo>
                                <a:pt x="1194295" y="257975"/>
                              </a:lnTo>
                              <a:lnTo>
                                <a:pt x="1226844" y="251386"/>
                              </a:lnTo>
                              <a:lnTo>
                                <a:pt x="1253455" y="233429"/>
                              </a:lnTo>
                              <a:lnTo>
                                <a:pt x="1267315" y="212890"/>
                              </a:lnTo>
                              <a:lnTo>
                                <a:pt x="1194295" y="212890"/>
                              </a:lnTo>
                              <a:lnTo>
                                <a:pt x="1179275" y="209848"/>
                              </a:lnTo>
                              <a:lnTo>
                                <a:pt x="1171250" y="204431"/>
                              </a:lnTo>
                              <a:close/>
                            </a:path>
                            <a:path w="1278255" h="1001394">
                              <a:moveTo>
                                <a:pt x="1194295" y="90551"/>
                              </a:moveTo>
                              <a:lnTo>
                                <a:pt x="1168779" y="94535"/>
                              </a:lnTo>
                              <a:lnTo>
                                <a:pt x="1146446" y="105656"/>
                              </a:lnTo>
                              <a:lnTo>
                                <a:pt x="1128521" y="122660"/>
                              </a:lnTo>
                              <a:lnTo>
                                <a:pt x="1116228" y="144297"/>
                              </a:lnTo>
                              <a:lnTo>
                                <a:pt x="1014603" y="145897"/>
                              </a:lnTo>
                              <a:lnTo>
                                <a:pt x="952741" y="257327"/>
                              </a:lnTo>
                              <a:lnTo>
                                <a:pt x="1021500" y="257327"/>
                              </a:lnTo>
                              <a:lnTo>
                                <a:pt x="1050290" y="205447"/>
                              </a:lnTo>
                              <a:lnTo>
                                <a:pt x="1116304" y="204431"/>
                              </a:lnTo>
                              <a:lnTo>
                                <a:pt x="1171250" y="204431"/>
                              </a:lnTo>
                              <a:lnTo>
                                <a:pt x="1166998" y="201561"/>
                              </a:lnTo>
                              <a:lnTo>
                                <a:pt x="1158714" y="189283"/>
                              </a:lnTo>
                              <a:lnTo>
                                <a:pt x="1155674" y="174269"/>
                              </a:lnTo>
                              <a:lnTo>
                                <a:pt x="1158714" y="159247"/>
                              </a:lnTo>
                              <a:lnTo>
                                <a:pt x="1166998" y="146965"/>
                              </a:lnTo>
                              <a:lnTo>
                                <a:pt x="1179275" y="138677"/>
                              </a:lnTo>
                              <a:lnTo>
                                <a:pt x="1194295" y="135636"/>
                              </a:lnTo>
                              <a:lnTo>
                                <a:pt x="1267312" y="135636"/>
                              </a:lnTo>
                              <a:lnTo>
                                <a:pt x="1253455" y="115098"/>
                              </a:lnTo>
                              <a:lnTo>
                                <a:pt x="1226844" y="97140"/>
                              </a:lnTo>
                              <a:lnTo>
                                <a:pt x="1194295" y="90551"/>
                              </a:lnTo>
                              <a:close/>
                            </a:path>
                            <a:path w="1278255" h="1001394">
                              <a:moveTo>
                                <a:pt x="1267312" y="135636"/>
                              </a:moveTo>
                              <a:lnTo>
                                <a:pt x="1194295" y="135636"/>
                              </a:lnTo>
                              <a:lnTo>
                                <a:pt x="1209316" y="138677"/>
                              </a:lnTo>
                              <a:lnTo>
                                <a:pt x="1221598" y="146965"/>
                              </a:lnTo>
                              <a:lnTo>
                                <a:pt x="1229887" y="159247"/>
                              </a:lnTo>
                              <a:lnTo>
                                <a:pt x="1232928" y="174269"/>
                              </a:lnTo>
                              <a:lnTo>
                                <a:pt x="1229887" y="189283"/>
                              </a:lnTo>
                              <a:lnTo>
                                <a:pt x="1221598" y="201561"/>
                              </a:lnTo>
                              <a:lnTo>
                                <a:pt x="1209316" y="209848"/>
                              </a:lnTo>
                              <a:lnTo>
                                <a:pt x="1194295" y="212890"/>
                              </a:lnTo>
                              <a:lnTo>
                                <a:pt x="1267315" y="212890"/>
                              </a:lnTo>
                              <a:lnTo>
                                <a:pt x="1271412" y="206818"/>
                              </a:lnTo>
                              <a:lnTo>
                                <a:pt x="1278001" y="174269"/>
                              </a:lnTo>
                              <a:lnTo>
                                <a:pt x="1271412" y="141712"/>
                              </a:lnTo>
                              <a:lnTo>
                                <a:pt x="1267312" y="135636"/>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611A39B5" id="Graphic 86" o:spid="_x0000_s1026" style="position:absolute;margin-left:126.15pt;margin-top:46.5pt;width:100.65pt;height:78.85pt;z-index:15742464;visibility:visible;mso-wrap-style:square;mso-wrap-distance-left:0;mso-wrap-distance-top:0;mso-wrap-distance-right:0;mso-wrap-distance-bottom:0;mso-position-horizontal:absolute;mso-position-horizontal-relative:page;mso-position-vertical:absolute;mso-position-vertical-relative:text;v-text-anchor:top" coordsize="1278255,10013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dr9xQgAAOEsAAAOAAAAZHJzL2Uyb0RvYy54bWysWltv4zYWfl9g/4Pg9x2TlHgLJlMUHXSx&#10;QNEt0Fnss+LIE6O25ZU0Sebf70eRx2KmI5Eq/BLK8RF9eC7fufH9D6+nY/HcdP2hPd9v+Du2KZrz&#10;rn08nD/fb/7z6ed/mE3RD/X5sT625+Z+87XpNz98+Pvf3r9c7hrRPrXHx6YrsMm5v3u53G+ehuFy&#10;t932u6fmVPfv2ktzxpf7tjvVAz52n7ePXf2C3U/HrWBMbV/a7vHStbum7/Hfj/7LzYdx//2+2Q3/&#10;3u/7ZiiO9xvwNox/u/Hvg/u7/fC+vvvc1Zenwy6wUf8FLk714YwfvW71sR7q4kt3+NNWp8Oua/t2&#10;P7zbtadtu98fds14BpyGs29O8/tTfWnGs0A4/eUqpv522+5+ff798lvnWO8vv7S7P3pIZPty6e+u&#10;37gPfaB53XcnRwvGi9dRil+vUmxeh2KHf3KhjZByU+zwHWeMl7Zyct7Wd/T67ks//LNpx63q51/6&#10;wavhkZ7qJ3ravZ7psYMynRqPoxqHTQE1dpsCanzwarzUg3vP8ecei5eIl6eJFff9qX1uPrUj5eAO&#10;YiRnQm8KOg14nUiO55hUwurKN5T0Pa2XccuSSe13LG1JAiASWj0pr1TY0j95YRENrWFbt5nj0++/&#10;RAp7B53nN01nJecVD4qi36T1m9+2mimIa2nT6UzWKFmNngap0oa0fisra7XQy8STApxxCbYs20iz&#10;WeSaSe7Vm8GKMaoSahRzximN1dz5BZSSIUALPLBehRmqiagNYxbmtKQcIKeQ/pTrqDVjplSLe1sr&#10;S+4NP4faGI4NnUyU0cbK5b0nmaykZkwLsbh3JBO1itrZIzOLe0OTFdzr6o9pci2lGMkrI6VJuBpn&#10;0sB1nRArXQIYlpkBNzaAXQVzr5Z3jyxrJTVjlVkGlEjm1Spq92ICUyK+11GnATNy5DQKRxiRRncz&#10;wU8yakTI9i1g7o5t33gAcJHwr0RExEMOSYxGpSvD4NJ+w7m4aKXQwQjf0BPS0xpCHoMwWIAgaauE&#10;EXLOlQi7G8XhcAkTF0YGYDZGqASsIPCpqkKmCgcy1qprvkI80xp45wAfbUdyy5nhKWZsJcDBiPu8&#10;0nYZm7kQylQ+xltmBFuGWw4gr0JUMRawvhwOuVC6FB4rjEIYSgAXn3jPItdAFn9Uo5TSy+4PpSpr&#10;g9ylKW2KHEjIvWRMpThP8S6l0oG85Ij+CZuJdueKQcFLIfQN76zUlvyDbIVWshnNeTCCjJALe9eW&#10;jpqO5wgATIRkQUOiNmEzc75NPN8CP5yhcR/DYBSVIvnM4QfEc3WTNy8QU7QGgQpmS+4zB22lTBmy&#10;AJyRqWWoSwhrEHZHRMgwBlEKK4IhZ5havHuGIce8Z7hJJJksJ5zknuPiKwFEwGODGRhVKqDsoleh&#10;dkRS7+WeI8hpd22NBGwu7z5jk2RaN7D7ufR3zuxdjlz5WJKRLkfUGSgSpUDrqLMC+Ex+QLKk1bvr&#10;nFiI6gaSfwMgyIMN5ftzogeEG1fNOCfXqPpkKvxUShI5spEyFU8EMpWgWQR9nQj7LsMJEJ6hLMSH&#10;dfFkCsw5aLkWixN+RVom6J5SFq25FYlIGyVEWpYoopedPOY9NgNi4hamNlfPzZla5LcZ5WJEnVGK&#10;Rl6+jlqWTMlEpjDWij6hyyO/VqIoB2wq5WL2WudKLlWiQk9W0bfQ7NyB5zSL1Au9Q1/I5EiIISVF&#10;ruIwByW+SDRqUF3IsvRZlFRWlAlX4Uyr0DiQhpVlItrysuSh1IDe8JzwLJiLDcxorUWqz2BdnhOO&#10;arVKMINKh6N6GSVTulcTzES855BzwwWpSXGTYGbODG4JIuOBQ9sGkQJ103KFzSN1IWucXiCmaKWS&#10;A+0X+LcTKCIXQ7K8mBwhzXUxbSTP6SKhCA6d0qweleaaLDOjYeZK7LB7DjJEvOfgDp8kg4ieNoZ1&#10;prbSkAVaLTL06vFDkgol0iatFDwhmtJXJhmhhEe7V8qgub1sBHM2SUzcBGIncVY4DJKelN1PqFYJ&#10;ZlJAEmEmMA3tnOUjR4iMJhAatQnyCe8z+qFoO6xptqLuv8JUls9GosxAhJR2ScsEIBOAVxWvYHUJ&#10;ALmGh0qUaHQlyCPeYzMgJm5galFq9KYHPBfMXRMazT8HgW/oiSVavXwi6ozudcTLOupSsirR6gpA&#10;4PheRw3gEYmuW8T3Surv9ehvrNSY/TmlRtl0xgEi6gxRRsJZSc11hbJ/yZ/QgKLRGAZqKeq4Xy8k&#10;erzLzhoxvpb6OxZzA626gpbCIGa6AO4gnDm1upFAieGvd9boBXJSWgnMXDnuk1chpE32+AG/YUgm&#10;0JcsU9U7WgnIWEdmMO1my9KPWxUQfzKTiypggUaFSWRy0UhAlCW4X7SzcSTAfY0nuJjiMQmQVhLk&#10;1C/MIp86D2hMmlQDcM4MiImbmNp0AuvKt6SlRfOeSpaJBGEcJvm0G8VhusJ2oypfBbjRT3KyhTZR&#10;6DSjdBOpsUM0ZuOVxOBy0RSiGV4GKqyEnHhIITB2zhj5rfLvGfwgw6GVrHgaPeHmlVRkBERGK5FP&#10;wyFu0OpPwcE0egJ0YwC5KHbOo90lhiXLWopHTzA2q1IGOXmgww7cSloKOzE2oSeKnv0yeTTnySKf&#10;en84NgAhsXs0DEWvn0oF0g6tpKXvOzZR3QI75o47H6YmnrLkM421cpQVjYZyTCEaPGEcljS0aKyV&#10;Y8bx7hlOEvGe44LRWCsrkExyzwlTo17zg2A01kJRZRL5ubsSSWOtLEFOYy1MzwBsCSeZ2u/fNbE/&#10;2T0u4l0vS+I5vo7Zt8fD48+H49FdGum7zw8/Hbviuca9S0zzxUfqEEZk421Rf0HUXRV9aB+//tYV&#10;L7hTe7/p//el7ppNcfzXGZdW0eQY6KGjhwd66IbjT+14TXe8r9L1w6fX/9bdpbjg8X4z4H7pry1d&#10;ia3v6N6oO8uV1r15bn/8MrT7g7tUOvLmOQofcI92vIoa7vy6i7rx55Fqupn84f8AAAD//wMAUEsD&#10;BBQABgAIAAAAIQDtblhq3wAAAAoBAAAPAAAAZHJzL2Rvd25yZXYueG1sTI8xT8MwEIV3JP6DdUgs&#10;iDokpECIUyGkTAyIUgY2Nz7i0PgcYjdN/z3XCcbT+/Tue+Vqdr2YcAydJwU3iwQEUuNNR62CzXt9&#10;fQ8iRE1G955QwREDrKrzs1IXxh/oDad1bAWXUCi0AhvjUEgZGotOh4UfkDj78qPTkc+xlWbUBy53&#10;vUyTZCmd7og/WD3gs8Vmt947BbvNcf55revv/PPF5B9XdvKNk0pdXsxPjyAizvEPhpM+q0PFTlu/&#10;JxNEryDN04xRBQ8Zb2LgNs+WILanJLkDWZXy/4TqFwAA//8DAFBLAQItABQABgAIAAAAIQC2gziS&#10;/gAAAOEBAAATAAAAAAAAAAAAAAAAAAAAAABbQ29udGVudF9UeXBlc10ueG1sUEsBAi0AFAAGAAgA&#10;AAAhADj9If/WAAAAlAEAAAsAAAAAAAAAAAAAAAAALwEAAF9yZWxzLy5yZWxzUEsBAi0AFAAGAAgA&#10;AAAhALFx2v3FCAAA4SwAAA4AAAAAAAAAAAAAAAAALgIAAGRycy9lMm9Eb2MueG1sUEsBAi0AFAAG&#10;AAgAAAAhAO1uWGrfAAAACgEAAA8AAAAAAAAAAAAAAAAAHwsAAGRycy9kb3ducmV2LnhtbFBLBQYA&#10;AAAABAAEAPMAAAArDAAAAAA=&#10;" path="m851027,l50063,,30577,3934,14663,14663,3934,30577,,50063,,951141r3934,19486l14663,986540r15914,10730l50063,1001204r800964,l870513,997270r15913,-10730l897155,970627r3935,-19486l901090,800963r-700837,l200253,700836r795064,l988136,687895r-87046,l901090,600722r-700837,l200253,500608r894258,l1097552,485587r8289,-12282l1109927,470547r-208837,l901090,400481r-700837,l200253,200240r700837,l901090,50063,897155,30577,886426,14663,870513,3934,851027,xem1021500,748017r-68759,l1014603,859447r101638,1613l1128526,882695r17922,16999l1168779,910810r25516,3983l1226844,908206r26611,-17952l1267321,869708r-73026,l1179275,866671r-12277,-8280l1158714,846118r-3040,-15018l1158714,816079r8284,-12282l1171195,800963r-53281,l1050290,799896r-28790,-51879xem1267312,792467r-73017,l1209316,795508r12282,8289l1229887,816079r3041,15021l1229887,846118r-8289,12273l1209316,866671r-15021,3037l1267321,869708r4091,-6060l1278001,831100r-6589,-32556l1267312,792467xem995317,700836r-294468,l700849,800963r200241,l901090,748017r120410,l995317,700836xem1194295,747382r-25459,3969l1146536,762430r-17917,16943l1116290,800963r54905,l1179275,795508r15020,-3041l1267312,792467r-13857,-20538l1226844,753971r-32549,-6589xem1094511,500608r-393662,l700849,600722r200241,l901090,530656r208835,l1105841,527900r-8289,-12278l1094511,500608xem1109925,530656r-54822,l1067408,552263r17924,16976l1107652,580338r25492,3976l1165692,577725r26606,-17957l1206154,539229r-73010,l1118123,536188r-8198,-5532xem1206151,461975r-73007,l1148156,465016r12274,8289l1168713,485587r3039,15021l1168713,515622r-8283,12278l1148156,536188r-15012,3041l1206154,539229r4096,-6072l1216837,500608r-6587,-32557l1206151,461975xem1133144,416890r-25492,3978l1085332,431969r-17924,16976l1055103,470547r54824,l1118123,465016r15021,-3041l1206151,461975r-13853,-20538l1165692,423479r-32548,-6589xem901090,200240r-500596,l400494,400481r500596,l901090,350418r-400482,l500608,250291r400482,l901090,200240xem901090,250291r-200241,l700849,350418r200241,l901090,317449r87046,l1021500,257327r-120410,l901090,250291xem1171250,204431r-54946,l1128612,225994r17915,16939l1168829,254007r25466,3968l1226844,251386r26611,-17957l1267315,212890r-73020,l1179275,209848r-8025,-5417xem1194295,90551r-25516,3984l1146446,105656r-17925,17004l1116228,144297r-101625,1600l952741,257327r68759,l1050290,205447r66014,-1016l1171250,204431r-4252,-2870l1158714,189283r-3040,-15014l1158714,159247r8284,-12282l1179275,138677r15020,-3041l1267312,135636r-13857,-20538l1226844,97140r-32549,-6589xem1267312,135636r-73017,l1209316,138677r12282,8288l1229887,159247r3041,15022l1229887,189283r-8289,12278l1209316,209848r-15021,3042l1267315,212890r4097,-6072l1278001,174269r-6589,-32557l1267312,135636xe" fillcolor="#6712d4" stroked="f">
                <v:path arrowok="t"/>
                <w10:wrap anchorx="page"/>
              </v:shape>
            </w:pict>
          </mc:Fallback>
        </mc:AlternateContent>
      </w:r>
      <w:r w:rsidRPr="00076AEB">
        <w:rPr>
          <w:rFonts w:ascii="EC Square Sans Pro" w:hAnsi="EC Square Sans Pro"/>
          <w:b/>
          <w:color w:val="0E3AF0"/>
          <w:spacing w:val="-4"/>
          <w:sz w:val="28"/>
          <w:lang w:val="nl-NL"/>
        </w:rPr>
        <w:t xml:space="preserve">Praktische </w:t>
      </w:r>
      <w:r w:rsidRPr="00076AEB">
        <w:rPr>
          <w:rFonts w:ascii="EC Square Sans Pro" w:hAnsi="EC Square Sans Pro"/>
          <w:b/>
          <w:color w:val="0E3AF0"/>
          <w:spacing w:val="-2"/>
          <w:sz w:val="28"/>
          <w:lang w:val="nl-NL"/>
        </w:rPr>
        <w:t>gids</w:t>
      </w:r>
    </w:p>
    <w:p w14:paraId="4124EBC9" w14:textId="77777777" w:rsidR="00B92D7E" w:rsidRPr="00076AEB" w:rsidRDefault="00B92D7E">
      <w:pPr>
        <w:pStyle w:val="BodyText"/>
        <w:spacing w:before="5"/>
        <w:rPr>
          <w:rFonts w:ascii="EC Square Sans Pro" w:hAnsi="EC Square Sans Pro"/>
          <w:b/>
          <w:sz w:val="28"/>
          <w:lang w:val="nl-NL"/>
        </w:rPr>
      </w:pPr>
    </w:p>
    <w:p w14:paraId="4124EBCD" w14:textId="0197C7F8" w:rsidR="00B92D7E" w:rsidRPr="00076AEB" w:rsidRDefault="003C7B7A" w:rsidP="00C21167">
      <w:pPr>
        <w:pStyle w:val="BodyText"/>
        <w:spacing w:line="247" w:lineRule="auto"/>
        <w:ind w:left="6094" w:right="336"/>
        <w:rPr>
          <w:rFonts w:ascii="EC Square Sans Pro" w:hAnsi="EC Square Sans Pro"/>
          <w:lang w:val="nl-NL"/>
        </w:rPr>
      </w:pPr>
      <w:r w:rsidRPr="00076AEB">
        <w:rPr>
          <w:rFonts w:ascii="EC Square Sans Pro" w:hAnsi="EC Square Sans Pro"/>
          <w:w w:val="90"/>
          <w:lang w:val="nl-NL"/>
        </w:rPr>
        <w:t xml:space="preserve">Slimme contracten maken gebruik van digitalisering om </w:t>
      </w:r>
      <w:r w:rsidRPr="00076AEB">
        <w:rPr>
          <w:rFonts w:ascii="EC Square Sans Pro" w:hAnsi="EC Square Sans Pro"/>
          <w:spacing w:val="-6"/>
          <w:lang w:val="nl-NL"/>
        </w:rPr>
        <w:t xml:space="preserve">energietransacties </w:t>
      </w:r>
      <w:r w:rsidRPr="00076AEB">
        <w:rPr>
          <w:rFonts w:ascii="EC Square Sans Pro" w:hAnsi="EC Square Sans Pro"/>
          <w:w w:val="90"/>
          <w:lang w:val="nl-NL"/>
        </w:rPr>
        <w:t xml:space="preserve">te automatiseren </w:t>
      </w:r>
      <w:r w:rsidRPr="00076AEB">
        <w:rPr>
          <w:rFonts w:ascii="EC Square Sans Pro" w:hAnsi="EC Square Sans Pro"/>
          <w:spacing w:val="-6"/>
          <w:lang w:val="nl-NL"/>
        </w:rPr>
        <w:t xml:space="preserve">en te stroomlijnen. Door code te gebruiken </w:t>
      </w:r>
      <w:r w:rsidRPr="00076AEB">
        <w:rPr>
          <w:rFonts w:ascii="EC Square Sans Pro" w:hAnsi="EC Square Sans Pro"/>
          <w:w w:val="90"/>
          <w:lang w:val="nl-NL"/>
        </w:rPr>
        <w:t xml:space="preserve">om overeenkomsten te definiëren, verhogen ze de efficiëntie en transparantie in de energiesector. Slimme contracten </w:t>
      </w:r>
      <w:r w:rsidRPr="00076AEB">
        <w:rPr>
          <w:rFonts w:ascii="EC Square Sans Pro" w:hAnsi="EC Square Sans Pro"/>
          <w:spacing w:val="-6"/>
          <w:lang w:val="nl-NL"/>
        </w:rPr>
        <w:t>zijn zelfuitvoerende contracten waarbij de voorwaarden van de overeenkomst rechtstreeks in regels code zijn vastgelegd.</w:t>
      </w:r>
    </w:p>
    <w:p w14:paraId="4124EBCE" w14:textId="77777777" w:rsidR="00B92D7E" w:rsidRPr="00076AEB" w:rsidRDefault="00B92D7E">
      <w:pPr>
        <w:pStyle w:val="BodyText"/>
        <w:spacing w:before="60"/>
        <w:rPr>
          <w:rFonts w:ascii="EC Square Sans Pro" w:hAnsi="EC Square Sans Pro"/>
          <w:lang w:val="nl-NL"/>
        </w:rPr>
      </w:pPr>
    </w:p>
    <w:p w14:paraId="4124EBCF" w14:textId="77777777" w:rsidR="00B92D7E" w:rsidRPr="00076AEB" w:rsidRDefault="00B92D7E">
      <w:pPr>
        <w:pStyle w:val="BodyText"/>
        <w:rPr>
          <w:rFonts w:ascii="EC Square Sans Pro" w:hAnsi="EC Square Sans Pro"/>
          <w:lang w:val="nl-NL"/>
        </w:rPr>
        <w:sectPr w:rsidR="00B92D7E" w:rsidRPr="00076AEB">
          <w:headerReference w:type="default" r:id="rId39"/>
          <w:pgSz w:w="11910" w:h="16840"/>
          <w:pgMar w:top="980" w:right="1133" w:bottom="280" w:left="0" w:header="737" w:footer="0" w:gutter="0"/>
          <w:cols w:space="720"/>
        </w:sectPr>
      </w:pPr>
    </w:p>
    <w:p w14:paraId="4124EBD0" w14:textId="77777777" w:rsidR="00B92D7E" w:rsidRPr="00076AEB" w:rsidRDefault="003C7B7A">
      <w:pPr>
        <w:spacing w:before="94"/>
        <w:ind w:left="1247"/>
        <w:rPr>
          <w:rFonts w:ascii="EC Square Sans Pro" w:hAnsi="EC Square Sans Pro"/>
          <w:sz w:val="24"/>
        </w:rPr>
      </w:pPr>
      <w:proofErr w:type="spellStart"/>
      <w:r w:rsidRPr="00076AEB">
        <w:rPr>
          <w:rFonts w:ascii="EC Square Sans Pro" w:hAnsi="EC Square Sans Pro"/>
          <w:color w:val="343433"/>
          <w:spacing w:val="-8"/>
          <w:sz w:val="24"/>
        </w:rPr>
        <w:t>Voordelen</w:t>
      </w:r>
      <w:proofErr w:type="spellEnd"/>
      <w:r w:rsidRPr="00076AEB">
        <w:rPr>
          <w:rFonts w:ascii="EC Square Sans Pro" w:hAnsi="EC Square Sans Pro"/>
          <w:color w:val="343433"/>
          <w:spacing w:val="-8"/>
          <w:sz w:val="24"/>
        </w:rPr>
        <w:t xml:space="preserve"> </w:t>
      </w:r>
      <w:proofErr w:type="spellStart"/>
      <w:r w:rsidRPr="00076AEB">
        <w:rPr>
          <w:rFonts w:ascii="EC Square Sans Pro" w:hAnsi="EC Square Sans Pro"/>
          <w:color w:val="343433"/>
          <w:spacing w:val="-8"/>
          <w:sz w:val="24"/>
        </w:rPr>
        <w:t>voor</w:t>
      </w:r>
      <w:proofErr w:type="spellEnd"/>
      <w:r w:rsidRPr="00076AEB">
        <w:rPr>
          <w:rFonts w:ascii="EC Square Sans Pro" w:hAnsi="EC Square Sans Pro"/>
          <w:color w:val="343433"/>
          <w:spacing w:val="-8"/>
          <w:sz w:val="24"/>
        </w:rPr>
        <w:t xml:space="preserve"> de </w:t>
      </w:r>
      <w:proofErr w:type="spellStart"/>
      <w:r w:rsidRPr="00076AEB">
        <w:rPr>
          <w:rFonts w:ascii="EC Square Sans Pro" w:hAnsi="EC Square Sans Pro"/>
          <w:color w:val="343433"/>
          <w:spacing w:val="-8"/>
          <w:sz w:val="24"/>
        </w:rPr>
        <w:t>energiesector</w:t>
      </w:r>
      <w:proofErr w:type="spellEnd"/>
    </w:p>
    <w:p w14:paraId="4124EBD1" w14:textId="77777777" w:rsidR="00B92D7E" w:rsidRPr="00076AEB" w:rsidRDefault="00B92D7E">
      <w:pPr>
        <w:pStyle w:val="BodyText"/>
        <w:spacing w:before="60"/>
        <w:rPr>
          <w:rFonts w:ascii="EC Square Sans Pro" w:hAnsi="EC Square Sans Pro"/>
          <w:sz w:val="24"/>
        </w:rPr>
      </w:pPr>
    </w:p>
    <w:p w14:paraId="4124EBD2" w14:textId="77777777" w:rsidR="00B92D7E" w:rsidRPr="00076AEB" w:rsidRDefault="003C7B7A">
      <w:pPr>
        <w:pStyle w:val="ListParagraph"/>
        <w:numPr>
          <w:ilvl w:val="1"/>
          <w:numId w:val="7"/>
        </w:numPr>
        <w:tabs>
          <w:tab w:val="left" w:pos="1530"/>
        </w:tabs>
        <w:spacing w:before="1" w:line="247" w:lineRule="auto"/>
        <w:rPr>
          <w:rFonts w:ascii="EC Square Sans Pro" w:hAnsi="EC Square Sans Pro"/>
          <w:sz w:val="20"/>
          <w:lang w:val="nl-NL"/>
        </w:rPr>
      </w:pPr>
      <w:r w:rsidRPr="00076AEB">
        <w:rPr>
          <w:rFonts w:ascii="EC Square Sans Pro" w:hAnsi="EC Square Sans Pro"/>
          <w:b/>
          <w:sz w:val="20"/>
          <w:lang w:val="nl-NL"/>
        </w:rPr>
        <w:t xml:space="preserve">Automatisering en efficiëntie: </w:t>
      </w:r>
      <w:r w:rsidRPr="00076AEB">
        <w:rPr>
          <w:rFonts w:ascii="EC Square Sans Pro" w:hAnsi="EC Square Sans Pro"/>
          <w:sz w:val="20"/>
          <w:lang w:val="nl-NL"/>
        </w:rPr>
        <w:t xml:space="preserve">slimme contracten </w:t>
      </w:r>
      <w:r w:rsidRPr="00076AEB">
        <w:rPr>
          <w:rFonts w:ascii="EC Square Sans Pro" w:hAnsi="EC Square Sans Pro"/>
          <w:w w:val="90"/>
          <w:sz w:val="20"/>
          <w:lang w:val="nl-NL"/>
        </w:rPr>
        <w:t xml:space="preserve">automatiseren de uitvoering van overeenkomsten, waardoor </w:t>
      </w:r>
      <w:r w:rsidRPr="00076AEB">
        <w:rPr>
          <w:rFonts w:ascii="EC Square Sans Pro" w:hAnsi="EC Square Sans Pro"/>
          <w:spacing w:val="-2"/>
          <w:sz w:val="20"/>
          <w:lang w:val="nl-NL"/>
        </w:rPr>
        <w:t xml:space="preserve">handmatige processen </w:t>
      </w:r>
      <w:r w:rsidRPr="00076AEB">
        <w:rPr>
          <w:rFonts w:ascii="EC Square Sans Pro" w:hAnsi="EC Square Sans Pro"/>
          <w:w w:val="90"/>
          <w:sz w:val="20"/>
          <w:lang w:val="nl-NL"/>
        </w:rPr>
        <w:t xml:space="preserve">worden geëlimineerd </w:t>
      </w:r>
      <w:r w:rsidRPr="00076AEB">
        <w:rPr>
          <w:rFonts w:ascii="EC Square Sans Pro" w:hAnsi="EC Square Sans Pro"/>
          <w:spacing w:val="-2"/>
          <w:sz w:val="20"/>
          <w:lang w:val="nl-NL"/>
        </w:rPr>
        <w:t xml:space="preserve">en </w:t>
      </w:r>
      <w:r w:rsidRPr="00076AEB">
        <w:rPr>
          <w:rFonts w:ascii="EC Square Sans Pro" w:hAnsi="EC Square Sans Pro"/>
          <w:spacing w:val="-6"/>
          <w:sz w:val="20"/>
          <w:lang w:val="nl-NL"/>
        </w:rPr>
        <w:t>de</w:t>
      </w:r>
      <w:r w:rsidRPr="00076AEB">
        <w:rPr>
          <w:rFonts w:ascii="EC Square Sans Pro" w:hAnsi="EC Square Sans Pro"/>
          <w:spacing w:val="-2"/>
          <w:sz w:val="20"/>
          <w:lang w:val="nl-NL"/>
        </w:rPr>
        <w:t xml:space="preserve"> administratieve </w:t>
      </w:r>
      <w:r w:rsidRPr="00076AEB">
        <w:rPr>
          <w:rFonts w:ascii="EC Square Sans Pro" w:hAnsi="EC Square Sans Pro"/>
          <w:spacing w:val="-6"/>
          <w:sz w:val="20"/>
          <w:lang w:val="nl-NL"/>
        </w:rPr>
        <w:t xml:space="preserve">overhead </w:t>
      </w:r>
      <w:r w:rsidRPr="00076AEB">
        <w:rPr>
          <w:rFonts w:ascii="EC Square Sans Pro" w:hAnsi="EC Square Sans Pro"/>
          <w:spacing w:val="-2"/>
          <w:sz w:val="20"/>
          <w:lang w:val="nl-NL"/>
        </w:rPr>
        <w:t>wordt verminderd</w:t>
      </w:r>
      <w:r w:rsidRPr="00076AEB">
        <w:rPr>
          <w:rFonts w:ascii="EC Square Sans Pro" w:hAnsi="EC Square Sans Pro"/>
          <w:spacing w:val="-6"/>
          <w:sz w:val="20"/>
          <w:lang w:val="nl-NL"/>
        </w:rPr>
        <w:t xml:space="preserve">. Dit leidt tot snellere, efficiëntere </w:t>
      </w:r>
      <w:r w:rsidRPr="00076AEB">
        <w:rPr>
          <w:rFonts w:ascii="EC Square Sans Pro" w:hAnsi="EC Square Sans Pro"/>
          <w:w w:val="90"/>
          <w:sz w:val="20"/>
          <w:lang w:val="nl-NL"/>
        </w:rPr>
        <w:t>transacties en lagere kosten voor alle betrokken partijen.</w:t>
      </w:r>
    </w:p>
    <w:p w14:paraId="4124EBD3" w14:textId="77777777" w:rsidR="00B92D7E" w:rsidRPr="00076AEB" w:rsidRDefault="003C7B7A">
      <w:pPr>
        <w:pStyle w:val="ListParagraph"/>
        <w:numPr>
          <w:ilvl w:val="1"/>
          <w:numId w:val="7"/>
        </w:numPr>
        <w:tabs>
          <w:tab w:val="left" w:pos="1530"/>
        </w:tabs>
        <w:spacing w:before="230" w:line="247" w:lineRule="auto"/>
        <w:ind w:right="53"/>
        <w:rPr>
          <w:rFonts w:ascii="EC Square Sans Pro" w:hAnsi="EC Square Sans Pro"/>
          <w:sz w:val="20"/>
          <w:lang w:val="nl-NL"/>
        </w:rPr>
      </w:pPr>
      <w:r w:rsidRPr="00076AEB">
        <w:rPr>
          <w:rFonts w:ascii="EC Square Sans Pro" w:hAnsi="EC Square Sans Pro"/>
          <w:b/>
          <w:spacing w:val="-6"/>
          <w:sz w:val="20"/>
          <w:lang w:val="nl-NL"/>
        </w:rPr>
        <w:t xml:space="preserve">Vertrouwen en transparantie: </w:t>
      </w:r>
      <w:r w:rsidRPr="00076AEB">
        <w:rPr>
          <w:rFonts w:ascii="EC Square Sans Pro" w:hAnsi="EC Square Sans Pro"/>
          <w:spacing w:val="-6"/>
          <w:sz w:val="20"/>
          <w:lang w:val="nl-NL"/>
        </w:rPr>
        <w:t xml:space="preserve">De voorwaarden van het slimme </w:t>
      </w:r>
      <w:r w:rsidRPr="00076AEB">
        <w:rPr>
          <w:rFonts w:ascii="EC Square Sans Pro" w:hAnsi="EC Square Sans Pro"/>
          <w:spacing w:val="-4"/>
          <w:sz w:val="20"/>
          <w:lang w:val="nl-NL"/>
        </w:rPr>
        <w:t xml:space="preserve">contract zijn in de code opgenomen en zichtbaar voor </w:t>
      </w:r>
      <w:r w:rsidRPr="00076AEB">
        <w:rPr>
          <w:rFonts w:ascii="EC Square Sans Pro" w:hAnsi="EC Square Sans Pro"/>
          <w:w w:val="90"/>
          <w:sz w:val="20"/>
          <w:lang w:val="nl-NL"/>
        </w:rPr>
        <w:t xml:space="preserve">alle deelnemers. Deze transparantie bevordert het vertrouwen en </w:t>
      </w:r>
      <w:r w:rsidRPr="00076AEB">
        <w:rPr>
          <w:rFonts w:ascii="EC Square Sans Pro" w:hAnsi="EC Square Sans Pro"/>
          <w:spacing w:val="-6"/>
          <w:sz w:val="20"/>
          <w:lang w:val="nl-NL"/>
        </w:rPr>
        <w:t>vermindert het risico op geschillen of misverstanden.</w:t>
      </w:r>
    </w:p>
    <w:p w14:paraId="4124EBD4" w14:textId="77777777" w:rsidR="00B92D7E" w:rsidRPr="00076AEB" w:rsidRDefault="003C7B7A">
      <w:pPr>
        <w:pStyle w:val="ListParagraph"/>
        <w:numPr>
          <w:ilvl w:val="1"/>
          <w:numId w:val="7"/>
        </w:numPr>
        <w:tabs>
          <w:tab w:val="left" w:pos="1530"/>
        </w:tabs>
        <w:spacing w:before="230" w:line="247" w:lineRule="auto"/>
        <w:ind w:right="106"/>
        <w:rPr>
          <w:rFonts w:ascii="EC Square Sans Pro" w:hAnsi="EC Square Sans Pro"/>
          <w:sz w:val="20"/>
          <w:lang w:val="nl-NL"/>
        </w:rPr>
      </w:pPr>
      <w:r w:rsidRPr="00076AEB">
        <w:rPr>
          <w:rFonts w:ascii="EC Square Sans Pro" w:hAnsi="EC Square Sans Pro"/>
          <w:b/>
          <w:spacing w:val="-4"/>
          <w:sz w:val="20"/>
          <w:lang w:val="nl-NL"/>
        </w:rPr>
        <w:t xml:space="preserve">Veiligheid en onveranderlijkheid: </w:t>
      </w:r>
      <w:r w:rsidRPr="00076AEB">
        <w:rPr>
          <w:rFonts w:ascii="EC Square Sans Pro" w:hAnsi="EC Square Sans Pro"/>
          <w:spacing w:val="-4"/>
          <w:sz w:val="20"/>
          <w:lang w:val="nl-NL"/>
        </w:rPr>
        <w:t xml:space="preserve">slimme contracten worden opgeslagen op de blockchain, waardoor ze </w:t>
      </w:r>
      <w:r w:rsidRPr="00076AEB">
        <w:rPr>
          <w:rFonts w:ascii="EC Square Sans Pro" w:hAnsi="EC Square Sans Pro"/>
          <w:w w:val="90"/>
          <w:sz w:val="20"/>
          <w:lang w:val="nl-NL"/>
        </w:rPr>
        <w:t xml:space="preserve">fraudebestendig en onveranderlijk zijn. Zodra een contract is geïmplementeerd, kunnen de voorwaarden ervan niet meer worden gewijzigd, waardoor de integriteit </w:t>
      </w:r>
      <w:r w:rsidRPr="00076AEB">
        <w:rPr>
          <w:rFonts w:ascii="EC Square Sans Pro" w:hAnsi="EC Square Sans Pro"/>
          <w:sz w:val="20"/>
          <w:lang w:val="nl-NL"/>
        </w:rPr>
        <w:t xml:space="preserve">van de overeenkomst </w:t>
      </w:r>
      <w:r w:rsidRPr="00076AEB">
        <w:rPr>
          <w:rFonts w:ascii="EC Square Sans Pro" w:hAnsi="EC Square Sans Pro"/>
          <w:w w:val="90"/>
          <w:sz w:val="20"/>
          <w:lang w:val="nl-NL"/>
        </w:rPr>
        <w:t>wordt gewaarborgd</w:t>
      </w:r>
      <w:r w:rsidRPr="00076AEB">
        <w:rPr>
          <w:rFonts w:ascii="EC Square Sans Pro" w:hAnsi="EC Square Sans Pro"/>
          <w:sz w:val="20"/>
          <w:lang w:val="nl-NL"/>
        </w:rPr>
        <w:t>.</w:t>
      </w:r>
    </w:p>
    <w:p w14:paraId="4124EBD5" w14:textId="77777777" w:rsidR="00B92D7E" w:rsidRPr="00076AEB" w:rsidRDefault="003C7B7A">
      <w:pPr>
        <w:pStyle w:val="ListParagraph"/>
        <w:numPr>
          <w:ilvl w:val="1"/>
          <w:numId w:val="7"/>
        </w:numPr>
        <w:tabs>
          <w:tab w:val="left" w:pos="1530"/>
        </w:tabs>
        <w:spacing w:before="231" w:line="247" w:lineRule="auto"/>
        <w:ind w:right="19"/>
        <w:rPr>
          <w:rFonts w:ascii="EC Square Sans Pro" w:hAnsi="EC Square Sans Pro"/>
          <w:sz w:val="20"/>
        </w:rPr>
      </w:pPr>
      <w:r w:rsidRPr="00076AEB">
        <w:rPr>
          <w:rFonts w:ascii="EC Square Sans Pro" w:hAnsi="EC Square Sans Pro"/>
          <w:b/>
          <w:sz w:val="20"/>
          <w:lang w:val="nl-NL"/>
        </w:rPr>
        <w:t xml:space="preserve">Verminderd tegenpartijrisico: </w:t>
      </w:r>
      <w:r w:rsidRPr="00076AEB">
        <w:rPr>
          <w:rFonts w:ascii="EC Square Sans Pro" w:hAnsi="EC Square Sans Pro"/>
          <w:sz w:val="20"/>
          <w:lang w:val="nl-NL"/>
        </w:rPr>
        <w:t xml:space="preserve">slimme contracten </w:t>
      </w:r>
      <w:r w:rsidRPr="00076AEB">
        <w:rPr>
          <w:rFonts w:ascii="EC Square Sans Pro" w:hAnsi="EC Square Sans Pro"/>
          <w:w w:val="90"/>
          <w:sz w:val="20"/>
          <w:lang w:val="nl-NL"/>
        </w:rPr>
        <w:t xml:space="preserve">handhaven automatisch de voorwaarden van de overeenkomst, waardoor het risico op niet-naleving of wanbetaling door </w:t>
      </w:r>
      <w:r w:rsidRPr="00076AEB">
        <w:rPr>
          <w:rFonts w:ascii="EC Square Sans Pro" w:hAnsi="EC Square Sans Pro"/>
          <w:spacing w:val="-6"/>
          <w:sz w:val="20"/>
          <w:lang w:val="nl-NL"/>
        </w:rPr>
        <w:t xml:space="preserve">een van de partijen </w:t>
      </w:r>
      <w:r w:rsidRPr="00076AEB">
        <w:rPr>
          <w:rFonts w:ascii="EC Square Sans Pro" w:hAnsi="EC Square Sans Pro"/>
          <w:w w:val="90"/>
          <w:sz w:val="20"/>
          <w:lang w:val="nl-NL"/>
        </w:rPr>
        <w:t>tot een minimum wordt beperkt</w:t>
      </w:r>
      <w:r w:rsidRPr="00076AEB">
        <w:rPr>
          <w:rFonts w:ascii="EC Square Sans Pro" w:hAnsi="EC Square Sans Pro"/>
          <w:spacing w:val="-6"/>
          <w:sz w:val="20"/>
          <w:lang w:val="nl-NL"/>
        </w:rPr>
        <w:t xml:space="preserve">. </w:t>
      </w:r>
      <w:proofErr w:type="spellStart"/>
      <w:r w:rsidRPr="00076AEB">
        <w:rPr>
          <w:rFonts w:ascii="EC Square Sans Pro" w:hAnsi="EC Square Sans Pro"/>
          <w:spacing w:val="-6"/>
          <w:sz w:val="20"/>
        </w:rPr>
        <w:t>Dit</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6"/>
          <w:sz w:val="20"/>
        </w:rPr>
        <w:t>creëert</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6"/>
          <w:sz w:val="20"/>
        </w:rPr>
        <w:t>een</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6"/>
          <w:sz w:val="20"/>
        </w:rPr>
        <w:t>veiligere</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6"/>
          <w:sz w:val="20"/>
        </w:rPr>
        <w:t>en</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6"/>
          <w:sz w:val="20"/>
        </w:rPr>
        <w:t>betrouwbaardere</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4"/>
          <w:sz w:val="20"/>
        </w:rPr>
        <w:t>omgeving</w:t>
      </w:r>
      <w:proofErr w:type="spellEnd"/>
      <w:r w:rsidRPr="00076AEB">
        <w:rPr>
          <w:rFonts w:ascii="EC Square Sans Pro" w:hAnsi="EC Square Sans Pro"/>
          <w:spacing w:val="-4"/>
          <w:sz w:val="20"/>
        </w:rPr>
        <w:t xml:space="preserve"> </w:t>
      </w:r>
      <w:proofErr w:type="spellStart"/>
      <w:r w:rsidRPr="00076AEB">
        <w:rPr>
          <w:rFonts w:ascii="EC Square Sans Pro" w:hAnsi="EC Square Sans Pro"/>
          <w:spacing w:val="-4"/>
          <w:sz w:val="20"/>
        </w:rPr>
        <w:t>voor</w:t>
      </w:r>
      <w:proofErr w:type="spellEnd"/>
      <w:r w:rsidRPr="00076AEB">
        <w:rPr>
          <w:rFonts w:ascii="EC Square Sans Pro" w:hAnsi="EC Square Sans Pro"/>
          <w:spacing w:val="-4"/>
          <w:sz w:val="20"/>
        </w:rPr>
        <w:t xml:space="preserve"> </w:t>
      </w:r>
      <w:proofErr w:type="spellStart"/>
      <w:r w:rsidRPr="00076AEB">
        <w:rPr>
          <w:rFonts w:ascii="EC Square Sans Pro" w:hAnsi="EC Square Sans Pro"/>
          <w:spacing w:val="-4"/>
          <w:sz w:val="20"/>
        </w:rPr>
        <w:t>energietransacties</w:t>
      </w:r>
      <w:proofErr w:type="spellEnd"/>
      <w:r w:rsidRPr="00076AEB">
        <w:rPr>
          <w:rFonts w:ascii="EC Square Sans Pro" w:hAnsi="EC Square Sans Pro"/>
          <w:spacing w:val="-4"/>
          <w:sz w:val="20"/>
        </w:rPr>
        <w:t>.</w:t>
      </w:r>
    </w:p>
    <w:p w14:paraId="4124EBD6" w14:textId="77777777" w:rsidR="00B92D7E" w:rsidRPr="00076AEB" w:rsidRDefault="003C7B7A">
      <w:pPr>
        <w:pStyle w:val="ListParagraph"/>
        <w:numPr>
          <w:ilvl w:val="1"/>
          <w:numId w:val="7"/>
        </w:numPr>
        <w:tabs>
          <w:tab w:val="left" w:pos="1530"/>
        </w:tabs>
        <w:spacing w:before="231" w:line="247" w:lineRule="auto"/>
        <w:ind w:right="141"/>
        <w:rPr>
          <w:rFonts w:ascii="EC Square Sans Pro" w:hAnsi="EC Square Sans Pro"/>
          <w:sz w:val="20"/>
          <w:lang w:val="nl-NL"/>
        </w:rPr>
      </w:pPr>
      <w:r w:rsidRPr="00076AEB">
        <w:rPr>
          <w:rFonts w:ascii="EC Square Sans Pro" w:hAnsi="EC Square Sans Pro"/>
          <w:b/>
          <w:spacing w:val="-4"/>
          <w:sz w:val="20"/>
          <w:lang w:val="nl-NL"/>
        </w:rPr>
        <w:t xml:space="preserve">Flexibiliteit en maatwerk: </w:t>
      </w:r>
      <w:r w:rsidRPr="00076AEB">
        <w:rPr>
          <w:rFonts w:ascii="EC Square Sans Pro" w:hAnsi="EC Square Sans Pro"/>
          <w:spacing w:val="-4"/>
          <w:sz w:val="20"/>
          <w:lang w:val="nl-NL"/>
        </w:rPr>
        <w:t xml:space="preserve">slimme contracten </w:t>
      </w:r>
      <w:r w:rsidRPr="00076AEB">
        <w:rPr>
          <w:rFonts w:ascii="EC Square Sans Pro" w:hAnsi="EC Square Sans Pro"/>
          <w:spacing w:val="-2"/>
          <w:sz w:val="20"/>
          <w:lang w:val="nl-NL"/>
        </w:rPr>
        <w:t xml:space="preserve">kunnen worden geprogrammeerd voor verschillende </w:t>
      </w:r>
      <w:r w:rsidRPr="00076AEB">
        <w:rPr>
          <w:rFonts w:ascii="EC Square Sans Pro" w:hAnsi="EC Square Sans Pro"/>
          <w:spacing w:val="-6"/>
          <w:sz w:val="20"/>
          <w:lang w:val="nl-NL"/>
        </w:rPr>
        <w:t>scenario's binnen de energiesector, waaronder</w:t>
      </w:r>
    </w:p>
    <w:p w14:paraId="4124EBD7" w14:textId="77777777" w:rsidR="00B92D7E" w:rsidRPr="00076AEB" w:rsidRDefault="003C7B7A">
      <w:pPr>
        <w:pStyle w:val="BodyText"/>
        <w:spacing w:before="102" w:line="247" w:lineRule="auto"/>
        <w:ind w:left="540"/>
        <w:rPr>
          <w:rFonts w:ascii="EC Square Sans Pro" w:hAnsi="EC Square Sans Pro"/>
          <w:lang w:val="nl-NL"/>
        </w:rPr>
      </w:pPr>
      <w:r w:rsidRPr="00076AEB">
        <w:rPr>
          <w:rFonts w:ascii="EC Square Sans Pro" w:hAnsi="EC Square Sans Pro"/>
          <w:lang w:val="nl-NL"/>
        </w:rPr>
        <w:br w:type="column"/>
      </w:r>
      <w:r w:rsidRPr="00076AEB">
        <w:rPr>
          <w:rFonts w:ascii="EC Square Sans Pro" w:hAnsi="EC Square Sans Pro"/>
          <w:w w:val="90"/>
          <w:lang w:val="nl-NL"/>
        </w:rPr>
        <w:t xml:space="preserve">complexe prijsmechanismen, geautomatiseerde facturering en betalingen, en het volgen van de toeleveringsketen. Deze flexibiliteit </w:t>
      </w:r>
      <w:r w:rsidRPr="00076AEB">
        <w:rPr>
          <w:rFonts w:ascii="EC Square Sans Pro" w:hAnsi="EC Square Sans Pro"/>
          <w:spacing w:val="-4"/>
          <w:lang w:val="nl-NL"/>
        </w:rPr>
        <w:t xml:space="preserve">maakt het mogelijk om overeenkomsten op maat te sluiten die voldoen aan de </w:t>
      </w:r>
      <w:r w:rsidRPr="00076AEB">
        <w:rPr>
          <w:rFonts w:ascii="EC Square Sans Pro" w:hAnsi="EC Square Sans Pro"/>
          <w:spacing w:val="-6"/>
          <w:lang w:val="nl-NL"/>
        </w:rPr>
        <w:t>specifieke behoeften van verschillende belanghebbenden.</w:t>
      </w:r>
    </w:p>
    <w:p w14:paraId="4124EBD8" w14:textId="77777777" w:rsidR="00B92D7E" w:rsidRPr="00076AEB" w:rsidRDefault="00B92D7E">
      <w:pPr>
        <w:pStyle w:val="BodyText"/>
        <w:rPr>
          <w:rFonts w:ascii="EC Square Sans Pro" w:hAnsi="EC Square Sans Pro"/>
          <w:lang w:val="nl-NL"/>
        </w:rPr>
      </w:pPr>
    </w:p>
    <w:p w14:paraId="4124EBD9" w14:textId="77777777" w:rsidR="00B92D7E" w:rsidRPr="00076AEB" w:rsidRDefault="00B92D7E">
      <w:pPr>
        <w:pStyle w:val="BodyText"/>
        <w:spacing w:before="14"/>
        <w:rPr>
          <w:rFonts w:ascii="EC Square Sans Pro" w:hAnsi="EC Square Sans Pro"/>
          <w:lang w:val="nl-NL"/>
        </w:rPr>
      </w:pPr>
    </w:p>
    <w:p w14:paraId="4124EBDA" w14:textId="77777777" w:rsidR="00B92D7E" w:rsidRPr="00076AEB" w:rsidRDefault="003C7B7A">
      <w:pPr>
        <w:spacing w:before="1"/>
        <w:ind w:left="257"/>
        <w:rPr>
          <w:rFonts w:ascii="EC Square Sans Pro" w:hAnsi="EC Square Sans Pro"/>
          <w:sz w:val="24"/>
        </w:rPr>
      </w:pPr>
      <w:proofErr w:type="spellStart"/>
      <w:r w:rsidRPr="00076AEB">
        <w:rPr>
          <w:rFonts w:ascii="EC Square Sans Pro" w:hAnsi="EC Square Sans Pro"/>
          <w:color w:val="343433"/>
          <w:spacing w:val="-5"/>
          <w:sz w:val="24"/>
        </w:rPr>
        <w:t>Belangrijke</w:t>
      </w:r>
      <w:proofErr w:type="spellEnd"/>
      <w:r w:rsidRPr="00076AEB">
        <w:rPr>
          <w:rFonts w:ascii="EC Square Sans Pro" w:hAnsi="EC Square Sans Pro"/>
          <w:color w:val="343433"/>
          <w:spacing w:val="-5"/>
          <w:sz w:val="24"/>
        </w:rPr>
        <w:t xml:space="preserve"> </w:t>
      </w:r>
      <w:proofErr w:type="spellStart"/>
      <w:r w:rsidRPr="00076AEB">
        <w:rPr>
          <w:rFonts w:ascii="EC Square Sans Pro" w:hAnsi="EC Square Sans Pro"/>
          <w:color w:val="343433"/>
          <w:spacing w:val="-2"/>
          <w:sz w:val="24"/>
        </w:rPr>
        <w:t>overwegingen</w:t>
      </w:r>
      <w:proofErr w:type="spellEnd"/>
    </w:p>
    <w:p w14:paraId="4124EBDB" w14:textId="77777777" w:rsidR="00B92D7E" w:rsidRPr="00076AEB" w:rsidRDefault="00B92D7E">
      <w:pPr>
        <w:pStyle w:val="BodyText"/>
        <w:spacing w:before="60"/>
        <w:rPr>
          <w:rFonts w:ascii="EC Square Sans Pro" w:hAnsi="EC Square Sans Pro"/>
          <w:sz w:val="24"/>
        </w:rPr>
      </w:pPr>
    </w:p>
    <w:p w14:paraId="4124EBDC" w14:textId="77777777" w:rsidR="00B92D7E" w:rsidRPr="00076AEB" w:rsidRDefault="003C7B7A">
      <w:pPr>
        <w:pStyle w:val="ListParagraph"/>
        <w:numPr>
          <w:ilvl w:val="0"/>
          <w:numId w:val="3"/>
        </w:numPr>
        <w:tabs>
          <w:tab w:val="left" w:pos="540"/>
        </w:tabs>
        <w:spacing w:line="247" w:lineRule="auto"/>
        <w:ind w:right="223"/>
        <w:rPr>
          <w:rFonts w:ascii="EC Square Sans Pro" w:hAnsi="EC Square Sans Pro"/>
          <w:sz w:val="20"/>
          <w:lang w:val="nl-NL"/>
        </w:rPr>
      </w:pPr>
      <w:r w:rsidRPr="00076AEB">
        <w:rPr>
          <w:rFonts w:ascii="EC Square Sans Pro" w:hAnsi="EC Square Sans Pro"/>
          <w:b/>
          <w:sz w:val="20"/>
          <w:lang w:val="nl-NL"/>
        </w:rPr>
        <w:t xml:space="preserve">Ontwikkeling en controle van slimme contracten: Voor </w:t>
      </w:r>
      <w:r w:rsidRPr="00076AEB">
        <w:rPr>
          <w:rFonts w:ascii="EC Square Sans Pro" w:hAnsi="EC Square Sans Pro"/>
          <w:w w:val="90"/>
          <w:sz w:val="20"/>
          <w:lang w:val="nl-NL"/>
        </w:rPr>
        <w:t xml:space="preserve">het ontwikkelen en implementeren van slimme contracten is </w:t>
      </w:r>
      <w:r w:rsidRPr="00076AEB">
        <w:rPr>
          <w:rFonts w:ascii="EC Square Sans Pro" w:hAnsi="EC Square Sans Pro"/>
          <w:spacing w:val="-4"/>
          <w:sz w:val="20"/>
          <w:lang w:val="nl-NL"/>
        </w:rPr>
        <w:t xml:space="preserve">programmeerkennis en grondige controle </w:t>
      </w:r>
      <w:r w:rsidRPr="00076AEB">
        <w:rPr>
          <w:rFonts w:ascii="EC Square Sans Pro" w:hAnsi="EC Square Sans Pro"/>
          <w:w w:val="90"/>
          <w:sz w:val="20"/>
          <w:lang w:val="nl-NL"/>
        </w:rPr>
        <w:t>nodig</w:t>
      </w:r>
    </w:p>
    <w:p w14:paraId="4124EBDD" w14:textId="77777777" w:rsidR="00B92D7E" w:rsidRPr="00076AEB" w:rsidRDefault="003C7B7A">
      <w:pPr>
        <w:pStyle w:val="BodyText"/>
        <w:spacing w:before="2" w:line="247" w:lineRule="auto"/>
        <w:ind w:left="540"/>
        <w:rPr>
          <w:rFonts w:ascii="EC Square Sans Pro" w:hAnsi="EC Square Sans Pro"/>
          <w:lang w:val="nl-NL"/>
        </w:rPr>
      </w:pPr>
      <w:r w:rsidRPr="00076AEB">
        <w:rPr>
          <w:rFonts w:ascii="EC Square Sans Pro" w:hAnsi="EC Square Sans Pro"/>
          <w:spacing w:val="-6"/>
          <w:lang w:val="nl-NL"/>
        </w:rPr>
        <w:t xml:space="preserve">om de nauwkeurigheid, veiligheid en afwezigheid van </w:t>
      </w:r>
      <w:r w:rsidRPr="00076AEB">
        <w:rPr>
          <w:rFonts w:ascii="EC Square Sans Pro" w:hAnsi="EC Square Sans Pro"/>
          <w:w w:val="85"/>
          <w:lang w:val="nl-NL"/>
        </w:rPr>
        <w:t xml:space="preserve">kwetsbaarheden </w:t>
      </w:r>
      <w:r w:rsidRPr="00076AEB">
        <w:rPr>
          <w:rFonts w:ascii="EC Square Sans Pro" w:hAnsi="EC Square Sans Pro"/>
          <w:spacing w:val="-6"/>
          <w:lang w:val="nl-NL"/>
        </w:rPr>
        <w:t>te garanderen</w:t>
      </w:r>
      <w:r w:rsidRPr="00076AEB">
        <w:rPr>
          <w:rFonts w:ascii="EC Square Sans Pro" w:hAnsi="EC Square Sans Pro"/>
          <w:w w:val="85"/>
          <w:lang w:val="nl-NL"/>
        </w:rPr>
        <w:t xml:space="preserve">. Het is cruciaal om samen te werken met ervaren </w:t>
      </w:r>
      <w:r w:rsidRPr="00076AEB">
        <w:rPr>
          <w:rFonts w:ascii="EC Square Sans Pro" w:hAnsi="EC Square Sans Pro"/>
          <w:spacing w:val="-4"/>
          <w:lang w:val="nl-NL"/>
        </w:rPr>
        <w:t xml:space="preserve">ontwikkelaars of gebruik te maken van gerenommeerde slimme </w:t>
      </w:r>
      <w:r w:rsidRPr="00076AEB">
        <w:rPr>
          <w:rFonts w:ascii="EC Square Sans Pro" w:hAnsi="EC Square Sans Pro"/>
          <w:spacing w:val="-2"/>
          <w:lang w:val="nl-NL"/>
        </w:rPr>
        <w:t>contractsjablonen.</w:t>
      </w:r>
    </w:p>
    <w:p w14:paraId="4124EBDE" w14:textId="77777777" w:rsidR="00B92D7E" w:rsidRPr="00076AEB" w:rsidRDefault="003C7B7A">
      <w:pPr>
        <w:pStyle w:val="ListParagraph"/>
        <w:numPr>
          <w:ilvl w:val="0"/>
          <w:numId w:val="3"/>
        </w:numPr>
        <w:tabs>
          <w:tab w:val="left" w:pos="540"/>
        </w:tabs>
        <w:spacing w:before="230" w:line="247" w:lineRule="auto"/>
        <w:ind w:right="171"/>
        <w:rPr>
          <w:rFonts w:ascii="EC Square Sans Pro" w:hAnsi="EC Square Sans Pro"/>
          <w:sz w:val="20"/>
        </w:rPr>
      </w:pPr>
      <w:r w:rsidRPr="00076AEB">
        <w:rPr>
          <w:rFonts w:ascii="EC Square Sans Pro" w:hAnsi="EC Square Sans Pro"/>
          <w:b/>
          <w:spacing w:val="-2"/>
          <w:sz w:val="20"/>
          <w:lang w:val="nl-NL"/>
        </w:rPr>
        <w:t xml:space="preserve">Compatibiliteit: </w:t>
      </w:r>
      <w:r w:rsidRPr="00076AEB">
        <w:rPr>
          <w:rFonts w:ascii="EC Square Sans Pro" w:hAnsi="EC Square Sans Pro"/>
          <w:spacing w:val="-2"/>
          <w:sz w:val="20"/>
          <w:lang w:val="nl-NL"/>
        </w:rPr>
        <w:t xml:space="preserve">Zorg ervoor dat het slimme </w:t>
      </w:r>
      <w:r w:rsidRPr="00076AEB">
        <w:rPr>
          <w:rFonts w:ascii="EC Square Sans Pro" w:hAnsi="EC Square Sans Pro"/>
          <w:spacing w:val="-4"/>
          <w:sz w:val="20"/>
          <w:lang w:val="nl-NL"/>
        </w:rPr>
        <w:t xml:space="preserve">contractplatform dat u kiest compatibel is met het </w:t>
      </w:r>
      <w:r w:rsidRPr="00076AEB">
        <w:rPr>
          <w:rFonts w:ascii="EC Square Sans Pro" w:hAnsi="EC Square Sans Pro"/>
          <w:w w:val="90"/>
          <w:sz w:val="20"/>
          <w:lang w:val="nl-NL"/>
        </w:rPr>
        <w:t xml:space="preserve">blockchain-netwerk en andere relevante systemen </w:t>
      </w:r>
      <w:r w:rsidRPr="00076AEB">
        <w:rPr>
          <w:rFonts w:ascii="EC Square Sans Pro" w:hAnsi="EC Square Sans Pro"/>
          <w:spacing w:val="-2"/>
          <w:sz w:val="20"/>
          <w:lang w:val="nl-NL"/>
        </w:rPr>
        <w:t xml:space="preserve">die u gebruikt. </w:t>
      </w:r>
      <w:proofErr w:type="spellStart"/>
      <w:r w:rsidRPr="00076AEB">
        <w:rPr>
          <w:rFonts w:ascii="EC Square Sans Pro" w:hAnsi="EC Square Sans Pro"/>
          <w:spacing w:val="-2"/>
          <w:sz w:val="20"/>
        </w:rPr>
        <w:t>Dit</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zorgt</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voor</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naadloze</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integratie</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en</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spacing w:val="-2"/>
          <w:sz w:val="20"/>
        </w:rPr>
        <w:t>interoperabiliteit</w:t>
      </w:r>
      <w:proofErr w:type="spellEnd"/>
      <w:r w:rsidRPr="00076AEB">
        <w:rPr>
          <w:rFonts w:ascii="EC Square Sans Pro" w:hAnsi="EC Square Sans Pro"/>
          <w:spacing w:val="-2"/>
          <w:sz w:val="20"/>
        </w:rPr>
        <w:t>.</w:t>
      </w:r>
    </w:p>
    <w:p w14:paraId="4124EBDF" w14:textId="77777777" w:rsidR="00B92D7E" w:rsidRPr="00076AEB" w:rsidRDefault="003C7B7A">
      <w:pPr>
        <w:pStyle w:val="ListParagraph"/>
        <w:numPr>
          <w:ilvl w:val="0"/>
          <w:numId w:val="3"/>
        </w:numPr>
        <w:tabs>
          <w:tab w:val="left" w:pos="540"/>
        </w:tabs>
        <w:spacing w:before="231" w:line="247" w:lineRule="auto"/>
        <w:ind w:right="117"/>
        <w:rPr>
          <w:rFonts w:ascii="EC Square Sans Pro" w:hAnsi="EC Square Sans Pro"/>
          <w:sz w:val="20"/>
          <w:lang w:val="nl-NL"/>
        </w:rPr>
      </w:pPr>
      <w:r w:rsidRPr="00076AEB">
        <w:rPr>
          <w:rFonts w:ascii="EC Square Sans Pro" w:hAnsi="EC Square Sans Pro"/>
          <w:b/>
          <w:sz w:val="20"/>
          <w:lang w:val="nl-NL"/>
        </w:rPr>
        <w:t xml:space="preserve">Geschillenbeslechting: </w:t>
      </w:r>
      <w:r w:rsidRPr="00076AEB">
        <w:rPr>
          <w:rFonts w:ascii="EC Square Sans Pro" w:hAnsi="EC Square Sans Pro"/>
          <w:sz w:val="20"/>
          <w:lang w:val="nl-NL"/>
        </w:rPr>
        <w:t xml:space="preserve">Hoewel slimme contracten zijn </w:t>
      </w:r>
      <w:r w:rsidRPr="00076AEB">
        <w:rPr>
          <w:rFonts w:ascii="EC Square Sans Pro" w:hAnsi="EC Square Sans Pro"/>
          <w:w w:val="90"/>
          <w:sz w:val="20"/>
          <w:lang w:val="nl-NL"/>
        </w:rPr>
        <w:t xml:space="preserve">ontworpen om zelfstandig te worden uitgevoerd, is het belangrijk om </w:t>
      </w:r>
      <w:r w:rsidRPr="00076AEB">
        <w:rPr>
          <w:rFonts w:ascii="EC Square Sans Pro" w:hAnsi="EC Square Sans Pro"/>
          <w:spacing w:val="-6"/>
          <w:sz w:val="20"/>
          <w:lang w:val="nl-NL"/>
        </w:rPr>
        <w:t>mechanismen te</w:t>
      </w:r>
      <w:r w:rsidRPr="00076AEB">
        <w:rPr>
          <w:rFonts w:ascii="EC Square Sans Pro" w:hAnsi="EC Square Sans Pro"/>
          <w:w w:val="90"/>
          <w:sz w:val="20"/>
          <w:lang w:val="nl-NL"/>
        </w:rPr>
        <w:t xml:space="preserve"> hebben </w:t>
      </w:r>
      <w:r w:rsidRPr="00076AEB">
        <w:rPr>
          <w:rFonts w:ascii="EC Square Sans Pro" w:hAnsi="EC Square Sans Pro"/>
          <w:spacing w:val="-6"/>
          <w:sz w:val="20"/>
          <w:lang w:val="nl-NL"/>
        </w:rPr>
        <w:t xml:space="preserve">voor geschillenbeslechting in geval </w:t>
      </w:r>
      <w:r w:rsidRPr="00076AEB">
        <w:rPr>
          <w:rFonts w:ascii="EC Square Sans Pro" w:hAnsi="EC Square Sans Pro"/>
          <w:w w:val="90"/>
          <w:sz w:val="20"/>
          <w:lang w:val="nl-NL"/>
        </w:rPr>
        <w:t xml:space="preserve">van onvoorziene omstandigheden of meningsverschillen. Dit </w:t>
      </w:r>
      <w:r w:rsidRPr="00076AEB">
        <w:rPr>
          <w:rFonts w:ascii="EC Square Sans Pro" w:hAnsi="EC Square Sans Pro"/>
          <w:spacing w:val="-4"/>
          <w:sz w:val="20"/>
          <w:lang w:val="nl-NL"/>
        </w:rPr>
        <w:t xml:space="preserve">kan het opnemen van arbitrageclausules of </w:t>
      </w:r>
      <w:r w:rsidRPr="00076AEB">
        <w:rPr>
          <w:rFonts w:ascii="EC Square Sans Pro" w:hAnsi="EC Square Sans Pro"/>
          <w:w w:val="90"/>
          <w:sz w:val="20"/>
          <w:lang w:val="nl-NL"/>
        </w:rPr>
        <w:t xml:space="preserve">het gebruik van gedecentraliseerde platforms voor geschillenbeslechting </w:t>
      </w:r>
      <w:r w:rsidRPr="00076AEB">
        <w:rPr>
          <w:rFonts w:ascii="EC Square Sans Pro" w:hAnsi="EC Square Sans Pro"/>
          <w:spacing w:val="-4"/>
          <w:sz w:val="20"/>
          <w:lang w:val="nl-NL"/>
        </w:rPr>
        <w:t>inhouden</w:t>
      </w:r>
      <w:r w:rsidRPr="00076AEB">
        <w:rPr>
          <w:rFonts w:ascii="EC Square Sans Pro" w:hAnsi="EC Square Sans Pro"/>
          <w:w w:val="90"/>
          <w:sz w:val="20"/>
          <w:lang w:val="nl-NL"/>
        </w:rPr>
        <w:t>.</w:t>
      </w:r>
    </w:p>
    <w:p w14:paraId="4124EBE0"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98" w:space="40"/>
            <w:col w:w="4939"/>
          </w:cols>
        </w:sectPr>
      </w:pPr>
    </w:p>
    <w:p w14:paraId="4124EBE1" w14:textId="77777777" w:rsidR="00B92D7E" w:rsidRPr="00076AEB" w:rsidRDefault="00B92D7E">
      <w:pPr>
        <w:pStyle w:val="BodyText"/>
        <w:spacing w:before="39"/>
        <w:rPr>
          <w:rFonts w:ascii="EC Square Sans Pro" w:hAnsi="EC Square Sans Pro"/>
          <w:lang w:val="nl-NL"/>
        </w:rPr>
      </w:pPr>
    </w:p>
    <w:p w14:paraId="4124EBE2"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BE3" w14:textId="77777777" w:rsidR="00B92D7E" w:rsidRPr="00076AEB" w:rsidRDefault="003C7B7A">
      <w:pPr>
        <w:pStyle w:val="ListParagraph"/>
        <w:numPr>
          <w:ilvl w:val="1"/>
          <w:numId w:val="3"/>
        </w:numPr>
        <w:tabs>
          <w:tab w:val="left" w:pos="1530"/>
        </w:tabs>
        <w:spacing w:before="117" w:line="247" w:lineRule="auto"/>
        <w:rPr>
          <w:rFonts w:ascii="EC Square Sans Pro" w:hAnsi="EC Square Sans Pro"/>
          <w:sz w:val="20"/>
        </w:rPr>
      </w:pPr>
      <w:bookmarkStart w:id="24" w:name="_bookmark7"/>
      <w:bookmarkEnd w:id="24"/>
      <w:r w:rsidRPr="00076AEB">
        <w:rPr>
          <w:rFonts w:ascii="EC Square Sans Pro" w:hAnsi="EC Square Sans Pro"/>
          <w:b/>
          <w:spacing w:val="-4"/>
          <w:sz w:val="20"/>
          <w:lang w:val="nl-NL"/>
        </w:rPr>
        <w:t xml:space="preserve">Gebruikerservaring: </w:t>
      </w:r>
      <w:r w:rsidRPr="00076AEB">
        <w:rPr>
          <w:rFonts w:ascii="EC Square Sans Pro" w:hAnsi="EC Square Sans Pro"/>
          <w:spacing w:val="-4"/>
          <w:sz w:val="20"/>
          <w:lang w:val="nl-NL"/>
        </w:rPr>
        <w:t xml:space="preserve">De interface van het slimme contract moet gebruiksvriendelijk en gemakkelijk te begrijpen zijn, zodat alle belanghebbenden </w:t>
      </w:r>
      <w:r w:rsidRPr="00076AEB">
        <w:rPr>
          <w:rFonts w:ascii="EC Square Sans Pro" w:hAnsi="EC Square Sans Pro"/>
          <w:spacing w:val="-2"/>
          <w:sz w:val="20"/>
          <w:lang w:val="nl-NL"/>
        </w:rPr>
        <w:t xml:space="preserve">naadloos </w:t>
      </w:r>
      <w:r w:rsidRPr="00076AEB">
        <w:rPr>
          <w:rFonts w:ascii="EC Square Sans Pro" w:hAnsi="EC Square Sans Pro"/>
          <w:spacing w:val="-4"/>
          <w:sz w:val="20"/>
          <w:lang w:val="nl-NL"/>
        </w:rPr>
        <w:t xml:space="preserve">met </w:t>
      </w:r>
      <w:r w:rsidRPr="00076AEB">
        <w:rPr>
          <w:rFonts w:ascii="EC Square Sans Pro" w:hAnsi="EC Square Sans Pro"/>
          <w:spacing w:val="-2"/>
          <w:sz w:val="20"/>
          <w:lang w:val="nl-NL"/>
        </w:rPr>
        <w:t xml:space="preserve">hun overeenkomsten </w:t>
      </w:r>
      <w:r w:rsidRPr="00076AEB">
        <w:rPr>
          <w:rFonts w:ascii="EC Square Sans Pro" w:hAnsi="EC Square Sans Pro"/>
          <w:spacing w:val="-4"/>
          <w:sz w:val="20"/>
          <w:lang w:val="nl-NL"/>
        </w:rPr>
        <w:t xml:space="preserve">kunnen communiceren en deze </w:t>
      </w:r>
      <w:r w:rsidRPr="00076AEB">
        <w:rPr>
          <w:rFonts w:ascii="EC Square Sans Pro" w:hAnsi="EC Square Sans Pro"/>
          <w:spacing w:val="-2"/>
          <w:sz w:val="20"/>
          <w:lang w:val="nl-NL"/>
        </w:rPr>
        <w:t xml:space="preserve">kunnen beheren. </w:t>
      </w:r>
      <w:proofErr w:type="spellStart"/>
      <w:r w:rsidRPr="00076AEB">
        <w:rPr>
          <w:rFonts w:ascii="EC Square Sans Pro" w:hAnsi="EC Square Sans Pro"/>
          <w:spacing w:val="-2"/>
          <w:sz w:val="20"/>
        </w:rPr>
        <w:t>Duidelijke</w:t>
      </w:r>
      <w:proofErr w:type="spellEnd"/>
      <w:r w:rsidRPr="00076AEB">
        <w:rPr>
          <w:rFonts w:ascii="EC Square Sans Pro" w:hAnsi="EC Square Sans Pro"/>
          <w:spacing w:val="-2"/>
          <w:sz w:val="20"/>
        </w:rPr>
        <w:t xml:space="preserve"> </w:t>
      </w:r>
      <w:proofErr w:type="spellStart"/>
      <w:r w:rsidRPr="00076AEB">
        <w:rPr>
          <w:rFonts w:ascii="EC Square Sans Pro" w:hAnsi="EC Square Sans Pro"/>
          <w:w w:val="90"/>
          <w:sz w:val="20"/>
        </w:rPr>
        <w:t>uitleg</w:t>
      </w:r>
      <w:proofErr w:type="spellEnd"/>
      <w:r w:rsidRPr="00076AEB">
        <w:rPr>
          <w:rFonts w:ascii="EC Square Sans Pro" w:hAnsi="EC Square Sans Pro"/>
          <w:w w:val="90"/>
          <w:sz w:val="20"/>
        </w:rPr>
        <w:t xml:space="preserve"> van </w:t>
      </w:r>
      <w:proofErr w:type="spellStart"/>
      <w:r w:rsidRPr="00076AEB">
        <w:rPr>
          <w:rFonts w:ascii="EC Square Sans Pro" w:hAnsi="EC Square Sans Pro"/>
          <w:w w:val="90"/>
          <w:sz w:val="20"/>
        </w:rPr>
        <w:t>contractvoorwaarden</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en</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functionaliteiten</w:t>
      </w:r>
      <w:proofErr w:type="spellEnd"/>
      <w:r w:rsidRPr="00076AEB">
        <w:rPr>
          <w:rFonts w:ascii="EC Square Sans Pro" w:hAnsi="EC Square Sans Pro"/>
          <w:w w:val="90"/>
          <w:sz w:val="20"/>
        </w:rPr>
        <w:t xml:space="preserve"> </w:t>
      </w:r>
      <w:r w:rsidRPr="00076AEB">
        <w:rPr>
          <w:rFonts w:ascii="EC Square Sans Pro" w:hAnsi="EC Square Sans Pro"/>
          <w:sz w:val="20"/>
        </w:rPr>
        <w:t xml:space="preserve">is </w:t>
      </w:r>
      <w:proofErr w:type="spellStart"/>
      <w:r w:rsidRPr="00076AEB">
        <w:rPr>
          <w:rFonts w:ascii="EC Square Sans Pro" w:hAnsi="EC Square Sans Pro"/>
          <w:sz w:val="20"/>
        </w:rPr>
        <w:t>essentieel</w:t>
      </w:r>
      <w:proofErr w:type="spellEnd"/>
      <w:r w:rsidRPr="00076AEB">
        <w:rPr>
          <w:rFonts w:ascii="EC Square Sans Pro" w:hAnsi="EC Square Sans Pro"/>
          <w:sz w:val="20"/>
        </w:rPr>
        <w:t>.</w:t>
      </w:r>
    </w:p>
    <w:p w14:paraId="4124EBE4" w14:textId="77777777" w:rsidR="00B92D7E" w:rsidRPr="00076AEB" w:rsidRDefault="003C7B7A">
      <w:pPr>
        <w:pStyle w:val="ListParagraph"/>
        <w:numPr>
          <w:ilvl w:val="1"/>
          <w:numId w:val="3"/>
        </w:numPr>
        <w:tabs>
          <w:tab w:val="left" w:pos="715"/>
        </w:tabs>
        <w:spacing w:before="117" w:line="247" w:lineRule="auto"/>
        <w:ind w:left="715" w:right="406"/>
        <w:rPr>
          <w:rFonts w:ascii="EC Square Sans Pro" w:hAnsi="EC Square Sans Pro"/>
          <w:sz w:val="20"/>
        </w:rPr>
      </w:pPr>
      <w:r w:rsidRPr="00076AEB">
        <w:rPr>
          <w:rFonts w:ascii="EC Square Sans Pro" w:hAnsi="EC Square Sans Pro"/>
          <w:lang w:val="nl-NL"/>
        </w:rPr>
        <w:br w:type="column"/>
      </w:r>
      <w:r w:rsidRPr="00076AEB">
        <w:rPr>
          <w:rFonts w:ascii="EC Square Sans Pro" w:hAnsi="EC Square Sans Pro"/>
          <w:b/>
          <w:sz w:val="20"/>
          <w:lang w:val="nl-NL"/>
        </w:rPr>
        <w:t xml:space="preserve">Naleving van wet- en regelgeving: </w:t>
      </w:r>
      <w:r w:rsidRPr="00076AEB">
        <w:rPr>
          <w:rFonts w:ascii="EC Square Sans Pro" w:hAnsi="EC Square Sans Pro"/>
          <w:sz w:val="20"/>
          <w:lang w:val="nl-NL"/>
        </w:rPr>
        <w:t xml:space="preserve">Zorg </w:t>
      </w:r>
      <w:r w:rsidRPr="00076AEB">
        <w:rPr>
          <w:rFonts w:ascii="EC Square Sans Pro" w:hAnsi="EC Square Sans Pro"/>
          <w:spacing w:val="-6"/>
          <w:sz w:val="20"/>
          <w:lang w:val="nl-NL"/>
        </w:rPr>
        <w:t>ervoor dat slimme contracten voldoen aan de relevante wet</w:t>
      </w:r>
      <w:r w:rsidRPr="00076AEB">
        <w:rPr>
          <w:rFonts w:ascii="EC Square Sans Pro" w:hAnsi="EC Square Sans Pro"/>
          <w:spacing w:val="-4"/>
          <w:sz w:val="20"/>
          <w:lang w:val="nl-NL"/>
        </w:rPr>
        <w:t xml:space="preserve">- en regelgeving met betrekking tot energietransacties </w:t>
      </w:r>
      <w:r w:rsidRPr="00076AEB">
        <w:rPr>
          <w:rFonts w:ascii="EC Square Sans Pro" w:hAnsi="EC Square Sans Pro"/>
          <w:spacing w:val="-6"/>
          <w:sz w:val="20"/>
          <w:lang w:val="nl-NL"/>
        </w:rPr>
        <w:t xml:space="preserve">en contracthandhaving in uw rechtsgebied. </w:t>
      </w:r>
      <w:proofErr w:type="spellStart"/>
      <w:r w:rsidRPr="00076AEB">
        <w:rPr>
          <w:rFonts w:ascii="EC Square Sans Pro" w:hAnsi="EC Square Sans Pro"/>
          <w:w w:val="90"/>
          <w:sz w:val="20"/>
        </w:rPr>
        <w:t>Raadpleeg</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indien</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nodig</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juridische</w:t>
      </w:r>
      <w:proofErr w:type="spellEnd"/>
      <w:r w:rsidRPr="00076AEB">
        <w:rPr>
          <w:rFonts w:ascii="EC Square Sans Pro" w:hAnsi="EC Square Sans Pro"/>
          <w:w w:val="90"/>
          <w:sz w:val="20"/>
        </w:rPr>
        <w:t xml:space="preserve"> experts om </w:t>
      </w:r>
      <w:proofErr w:type="spellStart"/>
      <w:r w:rsidRPr="00076AEB">
        <w:rPr>
          <w:rFonts w:ascii="EC Square Sans Pro" w:hAnsi="EC Square Sans Pro"/>
          <w:spacing w:val="-2"/>
          <w:sz w:val="20"/>
        </w:rPr>
        <w:t>naleving</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te</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garanderen</w:t>
      </w:r>
      <w:proofErr w:type="spellEnd"/>
      <w:r w:rsidRPr="00076AEB">
        <w:rPr>
          <w:rFonts w:ascii="EC Square Sans Pro" w:hAnsi="EC Square Sans Pro"/>
          <w:spacing w:val="-2"/>
          <w:sz w:val="20"/>
        </w:rPr>
        <w:t>.</w:t>
      </w:r>
    </w:p>
    <w:p w14:paraId="4124EBE5" w14:textId="77777777" w:rsidR="00B92D7E" w:rsidRPr="00076AEB" w:rsidRDefault="00B92D7E">
      <w:pPr>
        <w:pStyle w:val="ListParagraph"/>
        <w:spacing w:line="247" w:lineRule="auto"/>
        <w:rPr>
          <w:rFonts w:ascii="EC Square Sans Pro" w:hAnsi="EC Square Sans Pro"/>
          <w:sz w:val="20"/>
        </w:rPr>
        <w:sectPr w:rsidR="00B92D7E" w:rsidRPr="00076AEB">
          <w:type w:val="continuous"/>
          <w:pgSz w:w="11910" w:h="16840"/>
          <w:pgMar w:top="1920" w:right="1133" w:bottom="0" w:left="0" w:header="737" w:footer="0" w:gutter="0"/>
          <w:cols w:num="2" w:space="720" w:equalWidth="0">
            <w:col w:w="5623" w:space="40"/>
            <w:col w:w="5114"/>
          </w:cols>
        </w:sectPr>
      </w:pPr>
    </w:p>
    <w:p w14:paraId="4124EBE6" w14:textId="77777777" w:rsidR="00B92D7E" w:rsidRPr="00076AEB" w:rsidRDefault="00B92D7E">
      <w:pPr>
        <w:pStyle w:val="BodyText"/>
        <w:rPr>
          <w:rFonts w:ascii="EC Square Sans Pro" w:hAnsi="EC Square Sans Pro"/>
          <w:sz w:val="24"/>
        </w:rPr>
      </w:pPr>
    </w:p>
    <w:p w14:paraId="4124EBE7" w14:textId="77777777" w:rsidR="00B92D7E" w:rsidRPr="00076AEB" w:rsidRDefault="00B92D7E">
      <w:pPr>
        <w:pStyle w:val="BodyText"/>
        <w:rPr>
          <w:rFonts w:ascii="EC Square Sans Pro" w:hAnsi="EC Square Sans Pro"/>
          <w:sz w:val="24"/>
        </w:rPr>
      </w:pPr>
    </w:p>
    <w:p w14:paraId="4124EBE8" w14:textId="77777777" w:rsidR="00B92D7E" w:rsidRPr="00076AEB" w:rsidRDefault="00B92D7E">
      <w:pPr>
        <w:pStyle w:val="BodyText"/>
        <w:spacing w:before="37"/>
        <w:rPr>
          <w:rFonts w:ascii="EC Square Sans Pro" w:hAnsi="EC Square Sans Pro"/>
          <w:sz w:val="24"/>
        </w:rPr>
      </w:pPr>
    </w:p>
    <w:p w14:paraId="4124EBE9" w14:textId="77777777" w:rsidR="00B92D7E" w:rsidRPr="00076AEB" w:rsidRDefault="003C7B7A">
      <w:pPr>
        <w:ind w:left="1247"/>
        <w:rPr>
          <w:rFonts w:ascii="EC Square Sans Pro" w:hAnsi="EC Square Sans Pro"/>
          <w:sz w:val="24"/>
        </w:rPr>
      </w:pPr>
      <w:proofErr w:type="spellStart"/>
      <w:r w:rsidRPr="00076AEB">
        <w:rPr>
          <w:rFonts w:ascii="EC Square Sans Pro" w:hAnsi="EC Square Sans Pro"/>
          <w:color w:val="343433"/>
          <w:spacing w:val="-5"/>
          <w:sz w:val="24"/>
        </w:rPr>
        <w:t>Belangrijkste</w:t>
      </w:r>
      <w:proofErr w:type="spellEnd"/>
      <w:r w:rsidRPr="00076AEB">
        <w:rPr>
          <w:rFonts w:ascii="EC Square Sans Pro" w:hAnsi="EC Square Sans Pro"/>
          <w:color w:val="343433"/>
          <w:spacing w:val="-5"/>
          <w:sz w:val="24"/>
        </w:rPr>
        <w:t xml:space="preserve"> </w:t>
      </w:r>
      <w:proofErr w:type="spellStart"/>
      <w:r w:rsidRPr="00076AEB">
        <w:rPr>
          <w:rFonts w:ascii="EC Square Sans Pro" w:hAnsi="EC Square Sans Pro"/>
          <w:color w:val="343433"/>
          <w:spacing w:val="-2"/>
          <w:sz w:val="24"/>
        </w:rPr>
        <w:t>punten</w:t>
      </w:r>
      <w:proofErr w:type="spellEnd"/>
    </w:p>
    <w:p w14:paraId="4124EBEA" w14:textId="77777777" w:rsidR="00B92D7E" w:rsidRPr="00076AEB" w:rsidRDefault="00B92D7E">
      <w:pPr>
        <w:pStyle w:val="BodyText"/>
        <w:spacing w:before="60"/>
        <w:rPr>
          <w:rFonts w:ascii="EC Square Sans Pro" w:hAnsi="EC Square Sans Pro"/>
          <w:sz w:val="24"/>
        </w:rPr>
      </w:pPr>
    </w:p>
    <w:p w14:paraId="4124EBEB" w14:textId="77777777" w:rsidR="00B92D7E" w:rsidRPr="00076AEB" w:rsidRDefault="003C7B7A">
      <w:pPr>
        <w:pStyle w:val="BodyText"/>
        <w:spacing w:before="1" w:line="247" w:lineRule="auto"/>
        <w:ind w:left="1247" w:right="120"/>
        <w:rPr>
          <w:rFonts w:ascii="EC Square Sans Pro" w:hAnsi="EC Square Sans Pro"/>
          <w:lang w:val="nl-NL"/>
        </w:rPr>
      </w:pPr>
      <w:r w:rsidRPr="00076AEB">
        <w:rPr>
          <w:rFonts w:ascii="EC Square Sans Pro" w:hAnsi="EC Square Sans Pro"/>
          <w:w w:val="90"/>
          <w:lang w:val="nl-NL"/>
        </w:rPr>
        <w:t xml:space="preserve">Slimme contracten bieden een krachtig hulpmiddel voor het automatiseren en stroomlijnen van processen binnen de energiesector. Door gebruik te maken van de voordelen van blockchaintechnologie en slimme contractautomatisering kan de sector de efficiëntie, transparantie en het vertrouwen vergroten, innovatie bevorderen en de overgang naar een meer gedecentraliseerd en </w:t>
      </w:r>
      <w:r w:rsidRPr="00076AEB">
        <w:rPr>
          <w:rFonts w:ascii="EC Square Sans Pro" w:hAnsi="EC Square Sans Pro"/>
          <w:lang w:val="nl-NL"/>
        </w:rPr>
        <w:t xml:space="preserve">duurzaam energiesysteem </w:t>
      </w:r>
      <w:r w:rsidRPr="00076AEB">
        <w:rPr>
          <w:rFonts w:ascii="EC Square Sans Pro" w:hAnsi="EC Square Sans Pro"/>
          <w:w w:val="90"/>
          <w:lang w:val="nl-NL"/>
        </w:rPr>
        <w:t>versnellen</w:t>
      </w:r>
      <w:r w:rsidRPr="00076AEB">
        <w:rPr>
          <w:rFonts w:ascii="EC Square Sans Pro" w:hAnsi="EC Square Sans Pro"/>
          <w:lang w:val="nl-NL"/>
        </w:rPr>
        <w:t>.</w:t>
      </w:r>
    </w:p>
    <w:p w14:paraId="4124EBEC" w14:textId="77777777" w:rsidR="00B92D7E" w:rsidRPr="00076AEB" w:rsidRDefault="00B92D7E">
      <w:pPr>
        <w:pStyle w:val="BodyText"/>
        <w:rPr>
          <w:rFonts w:ascii="EC Square Sans Pro" w:hAnsi="EC Square Sans Pro"/>
          <w:lang w:val="nl-NL"/>
        </w:rPr>
      </w:pPr>
    </w:p>
    <w:p w14:paraId="4124EBED" w14:textId="77777777" w:rsidR="00B92D7E" w:rsidRPr="00076AEB" w:rsidRDefault="00B92D7E">
      <w:pPr>
        <w:pStyle w:val="BodyText"/>
        <w:rPr>
          <w:rFonts w:ascii="EC Square Sans Pro" w:hAnsi="EC Square Sans Pro"/>
          <w:lang w:val="nl-NL"/>
        </w:rPr>
      </w:pPr>
    </w:p>
    <w:p w14:paraId="4124EBEE" w14:textId="77777777" w:rsidR="00B92D7E" w:rsidRPr="00076AEB" w:rsidRDefault="00B92D7E">
      <w:pPr>
        <w:pStyle w:val="BodyText"/>
        <w:rPr>
          <w:rFonts w:ascii="EC Square Sans Pro" w:hAnsi="EC Square Sans Pro"/>
          <w:lang w:val="nl-NL"/>
        </w:rPr>
      </w:pPr>
    </w:p>
    <w:p w14:paraId="4124EBEF" w14:textId="77777777" w:rsidR="00B92D7E" w:rsidRPr="00076AEB" w:rsidRDefault="00B92D7E">
      <w:pPr>
        <w:pStyle w:val="BodyText"/>
        <w:rPr>
          <w:rFonts w:ascii="EC Square Sans Pro" w:hAnsi="EC Square Sans Pro"/>
          <w:lang w:val="nl-NL"/>
        </w:rPr>
      </w:pPr>
    </w:p>
    <w:p w14:paraId="4124EBF0" w14:textId="2C721FC8" w:rsidR="00B92D7E" w:rsidRPr="00076AEB" w:rsidRDefault="00EF1D2A">
      <w:pPr>
        <w:pStyle w:val="BodyText"/>
        <w:spacing w:before="217"/>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602688" behindDoc="1" locked="0" layoutInCell="1" allowOverlap="1" wp14:anchorId="4124EDC7" wp14:editId="0B9196D3">
                <wp:simplePos x="0" y="0"/>
                <wp:positionH relativeFrom="page">
                  <wp:posOffset>3870960</wp:posOffset>
                </wp:positionH>
                <wp:positionV relativeFrom="paragraph">
                  <wp:posOffset>301625</wp:posOffset>
                </wp:positionV>
                <wp:extent cx="3030220" cy="3023235"/>
                <wp:effectExtent l="0" t="0" r="0" b="5715"/>
                <wp:wrapTopAndBottom/>
                <wp:docPr id="91" name="Group 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30220" cy="3023235"/>
                          <a:chOff x="0" y="0"/>
                          <a:chExt cx="2898140" cy="2955925"/>
                        </a:xfrm>
                      </wpg:grpSpPr>
                      <wps:wsp>
                        <wps:cNvPr id="92" name="Graphic 92"/>
                        <wps:cNvSpPr/>
                        <wps:spPr>
                          <a:xfrm>
                            <a:off x="2186159" y="2091508"/>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92"/>
                                </a:lnTo>
                                <a:lnTo>
                                  <a:pt x="159156" y="355739"/>
                                </a:lnTo>
                                <a:lnTo>
                                  <a:pt x="188125" y="389521"/>
                                </a:lnTo>
                                <a:lnTo>
                                  <a:pt x="223240" y="417372"/>
                                </a:lnTo>
                                <a:lnTo>
                                  <a:pt x="263550" y="438416"/>
                                </a:lnTo>
                                <a:lnTo>
                                  <a:pt x="308089" y="451713"/>
                                </a:lnTo>
                                <a:lnTo>
                                  <a:pt x="355917" y="456349"/>
                                </a:lnTo>
                                <a:lnTo>
                                  <a:pt x="403733" y="451713"/>
                                </a:lnTo>
                                <a:lnTo>
                                  <a:pt x="448271" y="438416"/>
                                </a:lnTo>
                                <a:lnTo>
                                  <a:pt x="488581" y="417372"/>
                                </a:lnTo>
                                <a:lnTo>
                                  <a:pt x="523697" y="389521"/>
                                </a:lnTo>
                                <a:lnTo>
                                  <a:pt x="552678" y="355739"/>
                                </a:lnTo>
                                <a:lnTo>
                                  <a:pt x="574548" y="316992"/>
                                </a:lnTo>
                                <a:lnTo>
                                  <a:pt x="588378" y="274154"/>
                                </a:lnTo>
                                <a:lnTo>
                                  <a:pt x="593204" y="228168"/>
                                </a:lnTo>
                                <a:close/>
                              </a:path>
                              <a:path w="711835" h="864235">
                                <a:moveTo>
                                  <a:pt x="711835" y="825969"/>
                                </a:moveTo>
                                <a:lnTo>
                                  <a:pt x="708533" y="779551"/>
                                </a:lnTo>
                                <a:lnTo>
                                  <a:pt x="699033" y="735025"/>
                                </a:lnTo>
                                <a:lnTo>
                                  <a:pt x="683755" y="692810"/>
                                </a:lnTo>
                                <a:lnTo>
                                  <a:pt x="663117" y="653313"/>
                                </a:lnTo>
                                <a:lnTo>
                                  <a:pt x="637552" y="616927"/>
                                </a:lnTo>
                                <a:lnTo>
                                  <a:pt x="607466" y="584073"/>
                                </a:lnTo>
                                <a:lnTo>
                                  <a:pt x="573303" y="555142"/>
                                </a:lnTo>
                                <a:lnTo>
                                  <a:pt x="535470" y="530555"/>
                                </a:lnTo>
                                <a:lnTo>
                                  <a:pt x="494385" y="510705"/>
                                </a:lnTo>
                                <a:lnTo>
                                  <a:pt x="450481" y="496011"/>
                                </a:lnTo>
                                <a:lnTo>
                                  <a:pt x="404190" y="486879"/>
                                </a:lnTo>
                                <a:lnTo>
                                  <a:pt x="355917" y="483717"/>
                                </a:lnTo>
                                <a:lnTo>
                                  <a:pt x="307644" y="486879"/>
                                </a:lnTo>
                                <a:lnTo>
                                  <a:pt x="261340" y="496023"/>
                                </a:lnTo>
                                <a:lnTo>
                                  <a:pt x="217436" y="510717"/>
                                </a:lnTo>
                                <a:lnTo>
                                  <a:pt x="176364" y="530555"/>
                                </a:lnTo>
                                <a:lnTo>
                                  <a:pt x="138518" y="555142"/>
                                </a:lnTo>
                                <a:lnTo>
                                  <a:pt x="104355" y="584073"/>
                                </a:lnTo>
                                <a:lnTo>
                                  <a:pt x="74269" y="616927"/>
                                </a:lnTo>
                                <a:lnTo>
                                  <a:pt x="48704" y="653313"/>
                                </a:lnTo>
                                <a:lnTo>
                                  <a:pt x="28067" y="692810"/>
                                </a:lnTo>
                                <a:lnTo>
                                  <a:pt x="12788" y="735025"/>
                                </a:lnTo>
                                <a:lnTo>
                                  <a:pt x="3289" y="779551"/>
                                </a:lnTo>
                                <a:lnTo>
                                  <a:pt x="0" y="825969"/>
                                </a:lnTo>
                                <a:lnTo>
                                  <a:pt x="3098" y="840765"/>
                                </a:lnTo>
                                <a:lnTo>
                                  <a:pt x="11569" y="852855"/>
                                </a:lnTo>
                                <a:lnTo>
                                  <a:pt x="24142" y="861009"/>
                                </a:lnTo>
                                <a:lnTo>
                                  <a:pt x="39535" y="864006"/>
                                </a:lnTo>
                                <a:lnTo>
                                  <a:pt x="672287" y="864006"/>
                                </a:lnTo>
                                <a:lnTo>
                                  <a:pt x="687679" y="861009"/>
                                </a:lnTo>
                                <a:lnTo>
                                  <a:pt x="700252" y="852855"/>
                                </a:lnTo>
                                <a:lnTo>
                                  <a:pt x="708723" y="840765"/>
                                </a:lnTo>
                                <a:lnTo>
                                  <a:pt x="711835" y="825969"/>
                                </a:lnTo>
                                <a:close/>
                              </a:path>
                            </a:pathLst>
                          </a:custGeom>
                          <a:solidFill>
                            <a:srgbClr val="0E3AF0"/>
                          </a:solidFill>
                        </wps:spPr>
                        <wps:bodyPr wrap="square" lIns="0" tIns="0" rIns="0" bIns="0" rtlCol="0">
                          <a:prstTxWarp prst="textNoShape">
                            <a:avLst/>
                          </a:prstTxWarp>
                          <a:noAutofit/>
                        </wps:bodyPr>
                      </wps:wsp>
                      <wps:wsp>
                        <wps:cNvPr id="93" name="Graphic 93"/>
                        <wps:cNvSpPr/>
                        <wps:spPr>
                          <a:xfrm>
                            <a:off x="50800" y="50800"/>
                            <a:ext cx="2091055" cy="1990089"/>
                          </a:xfrm>
                          <a:custGeom>
                            <a:avLst/>
                            <a:gdLst/>
                            <a:ahLst/>
                            <a:cxnLst/>
                            <a:rect l="l" t="t" r="r" b="b"/>
                            <a:pathLst>
                              <a:path w="2091055" h="1990089">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777796"/>
                                </a:lnTo>
                                <a:lnTo>
                                  <a:pt x="2085963" y="1823758"/>
                                </a:lnTo>
                                <a:lnTo>
                                  <a:pt x="2071525" y="1866778"/>
                                </a:lnTo>
                                <a:lnTo>
                                  <a:pt x="2048439" y="1905515"/>
                                </a:lnTo>
                                <a:lnTo>
                                  <a:pt x="2017505" y="1938629"/>
                                </a:lnTo>
                                <a:lnTo>
                                  <a:pt x="1979523" y="1964778"/>
                                </a:lnTo>
                                <a:lnTo>
                                  <a:pt x="1931347" y="1983506"/>
                                </a:lnTo>
                                <a:lnTo>
                                  <a:pt x="1879981" y="1989899"/>
                                </a:lnTo>
                                <a:lnTo>
                                  <a:pt x="1849052" y="1987617"/>
                                </a:lnTo>
                                <a:lnTo>
                                  <a:pt x="1818987" y="1980855"/>
                                </a:lnTo>
                                <a:lnTo>
                                  <a:pt x="1790196" y="1969738"/>
                                </a:lnTo>
                                <a:lnTo>
                                  <a:pt x="1763090" y="1954390"/>
                                </a:lnTo>
                                <a:lnTo>
                                  <a:pt x="1280452" y="1631111"/>
                                </a:lnTo>
                                <a:lnTo>
                                  <a:pt x="1267625" y="1622526"/>
                                </a:lnTo>
                                <a:lnTo>
                                  <a:pt x="1252181" y="1622526"/>
                                </a:lnTo>
                                <a:lnTo>
                                  <a:pt x="558241" y="1622526"/>
                                </a:lnTo>
                                <a:lnTo>
                                  <a:pt x="510144" y="1620463"/>
                                </a:lnTo>
                                <a:lnTo>
                                  <a:pt x="463170" y="1614388"/>
                                </a:lnTo>
                                <a:lnTo>
                                  <a:pt x="417487" y="1604471"/>
                                </a:lnTo>
                                <a:lnTo>
                                  <a:pt x="373265" y="1590880"/>
                                </a:lnTo>
                                <a:lnTo>
                                  <a:pt x="330672" y="1573787"/>
                                </a:lnTo>
                                <a:lnTo>
                                  <a:pt x="289877" y="1553359"/>
                                </a:lnTo>
                                <a:lnTo>
                                  <a:pt x="251048" y="1529768"/>
                                </a:lnTo>
                                <a:lnTo>
                                  <a:pt x="214356" y="1503183"/>
                                </a:lnTo>
                                <a:lnTo>
                                  <a:pt x="179968" y="1473772"/>
                                </a:lnTo>
                                <a:lnTo>
                                  <a:pt x="148054" y="1441707"/>
                                </a:lnTo>
                                <a:lnTo>
                                  <a:pt x="118782" y="1407157"/>
                                </a:lnTo>
                                <a:lnTo>
                                  <a:pt x="92322" y="1370291"/>
                                </a:lnTo>
                                <a:lnTo>
                                  <a:pt x="68841" y="1331279"/>
                                </a:lnTo>
                                <a:lnTo>
                                  <a:pt x="48510" y="1290291"/>
                                </a:lnTo>
                                <a:lnTo>
                                  <a:pt x="31497" y="1247496"/>
                                </a:lnTo>
                                <a:lnTo>
                                  <a:pt x="17970" y="1203064"/>
                                </a:lnTo>
                                <a:lnTo>
                                  <a:pt x="8099" y="1157165"/>
                                </a:lnTo>
                                <a:lnTo>
                                  <a:pt x="2053" y="1109968"/>
                                </a:lnTo>
                                <a:lnTo>
                                  <a:pt x="0" y="10616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599">
                            <a:solidFill>
                              <a:srgbClr val="0E3AF0"/>
                            </a:solidFill>
                            <a:prstDash val="solid"/>
                          </a:ln>
                        </wps:spPr>
                        <wps:bodyPr wrap="square" lIns="0" tIns="0" rIns="0" bIns="0" rtlCol="0">
                          <a:prstTxWarp prst="textNoShape">
                            <a:avLst/>
                          </a:prstTxWarp>
                          <a:noAutofit/>
                        </wps:bodyPr>
                      </wps:wsp>
                      <wps:wsp>
                        <wps:cNvPr id="94" name="Graphic 94"/>
                        <wps:cNvSpPr/>
                        <wps:spPr>
                          <a:xfrm>
                            <a:off x="2186159" y="2091508"/>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92"/>
                                </a:lnTo>
                                <a:lnTo>
                                  <a:pt x="159156" y="355739"/>
                                </a:lnTo>
                                <a:lnTo>
                                  <a:pt x="188125" y="389521"/>
                                </a:lnTo>
                                <a:lnTo>
                                  <a:pt x="223240" y="417372"/>
                                </a:lnTo>
                                <a:lnTo>
                                  <a:pt x="263550" y="438416"/>
                                </a:lnTo>
                                <a:lnTo>
                                  <a:pt x="308089" y="451713"/>
                                </a:lnTo>
                                <a:lnTo>
                                  <a:pt x="355917" y="456349"/>
                                </a:lnTo>
                                <a:lnTo>
                                  <a:pt x="403733" y="451713"/>
                                </a:lnTo>
                                <a:lnTo>
                                  <a:pt x="448271" y="438416"/>
                                </a:lnTo>
                                <a:lnTo>
                                  <a:pt x="488581" y="417372"/>
                                </a:lnTo>
                                <a:lnTo>
                                  <a:pt x="523697" y="389521"/>
                                </a:lnTo>
                                <a:lnTo>
                                  <a:pt x="552678" y="355739"/>
                                </a:lnTo>
                                <a:lnTo>
                                  <a:pt x="574548" y="316992"/>
                                </a:lnTo>
                                <a:lnTo>
                                  <a:pt x="588378" y="274154"/>
                                </a:lnTo>
                                <a:lnTo>
                                  <a:pt x="593204" y="228168"/>
                                </a:lnTo>
                                <a:close/>
                              </a:path>
                              <a:path w="711835" h="864235">
                                <a:moveTo>
                                  <a:pt x="711835" y="825969"/>
                                </a:moveTo>
                                <a:lnTo>
                                  <a:pt x="708533" y="779551"/>
                                </a:lnTo>
                                <a:lnTo>
                                  <a:pt x="699033" y="735025"/>
                                </a:lnTo>
                                <a:lnTo>
                                  <a:pt x="683755" y="692810"/>
                                </a:lnTo>
                                <a:lnTo>
                                  <a:pt x="663117" y="653313"/>
                                </a:lnTo>
                                <a:lnTo>
                                  <a:pt x="637552" y="616927"/>
                                </a:lnTo>
                                <a:lnTo>
                                  <a:pt x="607466" y="584073"/>
                                </a:lnTo>
                                <a:lnTo>
                                  <a:pt x="573303" y="555142"/>
                                </a:lnTo>
                                <a:lnTo>
                                  <a:pt x="535470" y="530555"/>
                                </a:lnTo>
                                <a:lnTo>
                                  <a:pt x="494385" y="510705"/>
                                </a:lnTo>
                                <a:lnTo>
                                  <a:pt x="450481" y="496011"/>
                                </a:lnTo>
                                <a:lnTo>
                                  <a:pt x="404190" y="486879"/>
                                </a:lnTo>
                                <a:lnTo>
                                  <a:pt x="355917" y="483717"/>
                                </a:lnTo>
                                <a:lnTo>
                                  <a:pt x="307644" y="486879"/>
                                </a:lnTo>
                                <a:lnTo>
                                  <a:pt x="261340" y="496023"/>
                                </a:lnTo>
                                <a:lnTo>
                                  <a:pt x="217436" y="510717"/>
                                </a:lnTo>
                                <a:lnTo>
                                  <a:pt x="176364" y="530555"/>
                                </a:lnTo>
                                <a:lnTo>
                                  <a:pt x="138518" y="555142"/>
                                </a:lnTo>
                                <a:lnTo>
                                  <a:pt x="104355" y="584073"/>
                                </a:lnTo>
                                <a:lnTo>
                                  <a:pt x="74269" y="616927"/>
                                </a:lnTo>
                                <a:lnTo>
                                  <a:pt x="48704" y="653313"/>
                                </a:lnTo>
                                <a:lnTo>
                                  <a:pt x="28067" y="692810"/>
                                </a:lnTo>
                                <a:lnTo>
                                  <a:pt x="12788" y="735025"/>
                                </a:lnTo>
                                <a:lnTo>
                                  <a:pt x="3289" y="779551"/>
                                </a:lnTo>
                                <a:lnTo>
                                  <a:pt x="0" y="825969"/>
                                </a:lnTo>
                                <a:lnTo>
                                  <a:pt x="3098" y="840765"/>
                                </a:lnTo>
                                <a:lnTo>
                                  <a:pt x="11569" y="852855"/>
                                </a:lnTo>
                                <a:lnTo>
                                  <a:pt x="24142" y="861009"/>
                                </a:lnTo>
                                <a:lnTo>
                                  <a:pt x="39535" y="864006"/>
                                </a:lnTo>
                                <a:lnTo>
                                  <a:pt x="672287" y="864006"/>
                                </a:lnTo>
                                <a:lnTo>
                                  <a:pt x="687679" y="861009"/>
                                </a:lnTo>
                                <a:lnTo>
                                  <a:pt x="700252" y="852855"/>
                                </a:lnTo>
                                <a:lnTo>
                                  <a:pt x="708723" y="840765"/>
                                </a:lnTo>
                                <a:lnTo>
                                  <a:pt x="711835" y="825969"/>
                                </a:lnTo>
                                <a:close/>
                              </a:path>
                            </a:pathLst>
                          </a:custGeom>
                          <a:solidFill>
                            <a:srgbClr val="0E3AF0"/>
                          </a:solidFill>
                        </wps:spPr>
                        <wps:bodyPr wrap="square" lIns="0" tIns="0" rIns="0" bIns="0" rtlCol="0">
                          <a:prstTxWarp prst="textNoShape">
                            <a:avLst/>
                          </a:prstTxWarp>
                          <a:noAutofit/>
                        </wps:bodyPr>
                      </wps:wsp>
                      <wps:wsp>
                        <wps:cNvPr id="95" name="Textbox 95"/>
                        <wps:cNvSpPr txBox="1"/>
                        <wps:spPr>
                          <a:xfrm>
                            <a:off x="0" y="0"/>
                            <a:ext cx="2898140" cy="2955925"/>
                          </a:xfrm>
                          <a:prstGeom prst="rect">
                            <a:avLst/>
                          </a:prstGeom>
                        </wps:spPr>
                        <wps:txbx>
                          <w:txbxContent>
                            <w:p w14:paraId="4124EE88" w14:textId="77777777" w:rsidR="00B92D7E" w:rsidRDefault="00B92D7E">
                              <w:pPr>
                                <w:rPr>
                                  <w:sz w:val="20"/>
                                </w:rPr>
                              </w:pPr>
                            </w:p>
                            <w:p w14:paraId="4124EE89" w14:textId="77777777" w:rsidR="00B92D7E" w:rsidRDefault="00B92D7E">
                              <w:pPr>
                                <w:rPr>
                                  <w:sz w:val="20"/>
                                </w:rPr>
                              </w:pPr>
                            </w:p>
                            <w:p w14:paraId="4124EE8A" w14:textId="77777777" w:rsidR="00B92D7E" w:rsidRDefault="00B92D7E">
                              <w:pPr>
                                <w:spacing w:before="9"/>
                                <w:rPr>
                                  <w:sz w:val="20"/>
                                </w:rPr>
                              </w:pPr>
                            </w:p>
                            <w:p w14:paraId="4124EE8B" w14:textId="77777777" w:rsidR="00B92D7E" w:rsidRPr="00EF1D2A" w:rsidRDefault="003C7B7A">
                              <w:pPr>
                                <w:spacing w:before="1" w:line="247" w:lineRule="auto"/>
                                <w:ind w:left="340" w:right="1297"/>
                                <w:jc w:val="center"/>
                                <w:rPr>
                                  <w:rFonts w:ascii="EC Square Sans Pro" w:hAnsi="EC Square Sans Pro"/>
                                  <w:sz w:val="20"/>
                                  <w:lang w:val="nl-NL"/>
                                </w:rPr>
                              </w:pPr>
                              <w:r w:rsidRPr="00EF1D2A">
                                <w:rPr>
                                  <w:rFonts w:ascii="EC Square Sans Pro" w:hAnsi="EC Square Sans Pro"/>
                                  <w:w w:val="90"/>
                                  <w:sz w:val="20"/>
                                  <w:lang w:val="nl-NL"/>
                                </w:rPr>
                                <w:t xml:space="preserve">Ontdek het gebruik van slimme contracten </w:t>
                              </w:r>
                              <w:r w:rsidRPr="00EF1D2A">
                                <w:rPr>
                                  <w:rFonts w:ascii="EC Square Sans Pro" w:hAnsi="EC Square Sans Pro"/>
                                  <w:spacing w:val="-4"/>
                                  <w:sz w:val="20"/>
                                  <w:lang w:val="nl-NL"/>
                                </w:rPr>
                                <w:t xml:space="preserve">om energietransacties </w:t>
                              </w:r>
                              <w:r w:rsidRPr="00EF1D2A">
                                <w:rPr>
                                  <w:rFonts w:ascii="EC Square Sans Pro" w:hAnsi="EC Square Sans Pro"/>
                                  <w:w w:val="90"/>
                                  <w:sz w:val="20"/>
                                  <w:lang w:val="nl-NL"/>
                                </w:rPr>
                                <w:t xml:space="preserve">binnen uw gemeenschap </w:t>
                              </w:r>
                              <w:r w:rsidRPr="00EF1D2A">
                                <w:rPr>
                                  <w:rFonts w:ascii="EC Square Sans Pro" w:hAnsi="EC Square Sans Pro"/>
                                  <w:spacing w:val="-4"/>
                                  <w:sz w:val="20"/>
                                  <w:lang w:val="nl-NL"/>
                                </w:rPr>
                                <w:t>te automatiseren</w:t>
                              </w:r>
                              <w:r w:rsidRPr="00EF1D2A">
                                <w:rPr>
                                  <w:rFonts w:ascii="EC Square Sans Pro" w:hAnsi="EC Square Sans Pro"/>
                                  <w:w w:val="90"/>
                                  <w:sz w:val="20"/>
                                  <w:lang w:val="nl-NL"/>
                                </w:rPr>
                                <w:t xml:space="preserve">. Gebruik slimme </w:t>
                              </w:r>
                              <w:r w:rsidRPr="00EF1D2A">
                                <w:rPr>
                                  <w:rFonts w:ascii="EC Square Sans Pro" w:hAnsi="EC Square Sans Pro"/>
                                  <w:sz w:val="20"/>
                                  <w:lang w:val="nl-NL"/>
                                </w:rPr>
                                <w:t xml:space="preserve">contracten om </w:t>
                              </w:r>
                              <w:r w:rsidRPr="00EF1D2A">
                                <w:rPr>
                                  <w:rFonts w:ascii="EC Square Sans Pro" w:hAnsi="EC Square Sans Pro"/>
                                  <w:w w:val="90"/>
                                  <w:sz w:val="20"/>
                                  <w:lang w:val="nl-NL"/>
                                </w:rPr>
                                <w:t xml:space="preserve">energietransacties </w:t>
                              </w:r>
                              <w:r w:rsidRPr="00EF1D2A">
                                <w:rPr>
                                  <w:rFonts w:ascii="EC Square Sans Pro" w:hAnsi="EC Square Sans Pro"/>
                                  <w:sz w:val="20"/>
                                  <w:lang w:val="nl-NL"/>
                                </w:rPr>
                                <w:t>te automatiseren</w:t>
                              </w:r>
                              <w:r w:rsidRPr="00EF1D2A">
                                <w:rPr>
                                  <w:rFonts w:ascii="EC Square Sans Pro" w:hAnsi="EC Square Sans Pro"/>
                                  <w:w w:val="90"/>
                                  <w:sz w:val="20"/>
                                  <w:lang w:val="nl-NL"/>
                                </w:rPr>
                                <w:t xml:space="preserve">, waardoor ze veilig </w:t>
                              </w:r>
                              <w:r w:rsidRPr="00EF1D2A">
                                <w:rPr>
                                  <w:rFonts w:ascii="EC Square Sans Pro" w:hAnsi="EC Square Sans Pro"/>
                                  <w:sz w:val="20"/>
                                  <w:lang w:val="nl-NL"/>
                                </w:rPr>
                                <w:t xml:space="preserve">en efficiënt </w:t>
                              </w:r>
                              <w:r w:rsidRPr="00EF1D2A">
                                <w:rPr>
                                  <w:rFonts w:ascii="EC Square Sans Pro" w:hAnsi="EC Square Sans Pro"/>
                                  <w:w w:val="90"/>
                                  <w:sz w:val="20"/>
                                  <w:lang w:val="nl-NL"/>
                                </w:rPr>
                                <w:t>worden</w:t>
                              </w:r>
                              <w:r w:rsidRPr="00EF1D2A">
                                <w:rPr>
                                  <w:rFonts w:ascii="EC Square Sans Pro" w:hAnsi="EC Square Sans Pro"/>
                                  <w:sz w:val="20"/>
                                  <w:lang w:val="nl-NL"/>
                                </w:rPr>
                                <w:t>.</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C7" id="Group 91" o:spid="_x0000_s1055" style="position:absolute;margin-left:304.8pt;margin-top:23.75pt;width:238.6pt;height:238.05pt;z-index:-15713792;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IDsUJgkAAPMxAAAOAAAAZHJzL2Uyb0RvYy54bWzsW0mP48YVvgfIfyB4z3TtizAaw/F4BgEM&#10;x4AnyJmtpSVEEhWS3dL8+3y1SZxuqIp2nFPUhyYlPT69+t7+qvT+u/N+V72sun7bHuY1fUfqanVY&#10;tMvt4Wle/+PLp7+YuuqH5rBsdu1hNa+/rvr6uw9//tP703G2Yu2m3S1XXQUmh352Os7rzTAcZw8P&#10;/WKz2jf9u/a4OuDDddvtmwEvu6eHZdecwH2/e2CEqIdT2y2PXbtY9T3e/Rg+rD94/uv1ajH8fb3u&#10;V0O1m9eQbfD/O///0f1/+PC+mT11zXGzXUQxmt8hxb7ZHvClF1Yfm6GpnrvtG1b77aJr+3Y9vFu0&#10;+4d2vd4uVn4NWA0lr1bzuWufj34tT7PT0/ECE6B9hdPvZrv4+eVzd/z1+EsXpMftT+3iXz1weTgd&#10;n2bjz93rpyvxed3t3UNYRHX2iH69ILo6D9UCb3LCCWMAfoHPcMsZlwHzxQaKefPcYvNjfJIZa6iI&#10;TzIrpWX+yYdmFr7Yi3cR53SE/fRXiPr/DqJfN81x5ZHvHQS/dNV2Oa8tq6tDs4cZf44Wg3eAlPty&#10;UDkU46s+AvoKI0aNotLWFdBgxFJJTEAj4aUpNUDIw2WUiGhd1tzMFs/98HnVeuCbl5/6IRjwMt01&#10;m3S3OB/SbQc3cA6w8w4w1BUcoKsrOMBj+PpjM7jnnDbdbXWa10mSzbyOgrhP9+3L6kvr6QanPGk5&#10;IyKshxmq/HIg7pVud/iG3hiuERKwfmqABnXfD/pEla7HwF0LKSI1t1zqPLVkKvEmRFqVp2ZcWe0l&#10;UcqwPGthjISsTmxurOJZzkKAXSCmGvjkiQnXnHvOQgXfuAkHhxPQILIPXLcJiSEmWFmRKcO3SriZ&#10;00hRWgYHdj45CQdqDIXPOuIywvAKKlUQo6w8yjXTwexo2TAo40JE6rLRwQMVD2tkY5NOppmuwURH&#10;vCERlSKr7ZHcnCobosdNNY4wgY40t3neV7hho5LlXWukSUE14MzyHhmJ4EbQvGvxkflJqmneXUZW&#10;LaTiIr9KMfKXMu+RK06Qe+TlEzCR1wAyAW95DU4TdCmvgW+CnchrUJ1gg7dCdrLrxa7tVyEqu1zw&#10;23NCyhzwe8MQhpNCb+UETYyMIVBrJPq84cJrSKLmklyKgiR+ugb3VEg3MsYgC2/Ox02lOI0BVkGk&#10;guEqxxoVgYtvcOZCClFECxUCnDSC6LxTwNtROnneEoiIvHtKLoUOIUtyggeyziwsfCFgIinRpEAt&#10;iYipT1hFaF47gghqgyTCKKOT7pNW0jVoZ+z6UBSgz1UDnGgVw/gE3kxRHlOVk5vl8WZUCx61A0wK&#10;klCtuAoJZQLeFGjTUMVM0CUlArAEzZftRAsG/5pogsLoWKtNsG5miIrlUdlxKNMmrFCXfZKjtPci&#10;T/D2YErfhJFkQukaTYnYIIDDTOVNmqLSCBIYyUzBW5hw3ucQRulOSMGgLVwxEgt0p1l7Vhr1RYAY&#10;FXaR2mgFd5ooiCaIjFHs8hoRgTUcxPMuw3crvieFvEkgKHAuDQbuxy1M3+62y0/b3c6lmb57evxh&#10;11UvjWvWf+Tff0rhekSGtq+fhfbK3T22y6/ozk7ox+Z1/+/nplvV1e5vB/R/sJ0h3XTp5jHddMPu&#10;h9YPBXyG6/rhy/mfTXesjrid1wM6sp/b1AY2s9RrubVcaN2Th/b756Fdb10j5mULEsUXaElDe/i/&#10;702hv1e9qQ95k3tT9KIk5hB/h/U0s9SXumYViSU0phQp2PUXIVinFnes1oQW5iF/fGd6kQWtaRLF&#10;yXqtL0JIkNLAeb1VJzu6kiRjDaRUcrRswV8SbaJI10SJ1gpdu/MVRlQ+L1PFtDbRDVH7Z8MBVZoL&#10;RC7HmRoHdi4ZoqzWyK+eGiWiKFEjA6YsbsqdBEZROmRDZSmqlqwkhsMeQjZEEVRo0inCmGvN/Sqp&#10;5SKflynMzprYuyF/yRK5cHOjhKFB2s2KbjUSfzB6Bhu4lKpJ5+kadW8tWsNgUYiu1+FMIkvXQM4w&#10;+aKol7ypWMpEXv+YozARUw3nE7hLi34pGICWmLNll8qIZtbEQQO1omC5jBhkxkiOakHlyz6QG8QE&#10;L4xE0y/zuMODCTJlIFd4Nu9GY3Kq8VcY7UAamFhgjykTyvSSOJrKOKlA86/gswUshRHoxr0NW3gq&#10;zXsfJrtQUPRsy41iKXYmg0nXZGdog2I+plaJkjxwI9S6IRZQKFkWCg/4ICw5Tqgs/MUW5DECqwxh&#10;DPy1KpXH8DuQRXwQLYuxzBKsM9JjKsfz+LvyGxYU6SVUkbd9ilpWJPldi1doYijmiCrZg2Jw9UIE&#10;BIUbZXp7mEA/SkzIEEX2aNJoGl8pRInS+BErjDGNKopWLw8mJh2Iq1F2IgQml7mQiWklS0lKWrhu&#10;Hnp0sShzA3f0tBrflOPugreOwkh04BiVZ8kBTZoPS2aREPPkQCPNGBEwMWnPkmMcasHRa1VA9sKM&#10;jAok7ZSpgCrJLxVjxlQaYJsDAShPbjF5jThyTZjNa0kZDOmC5BhjsEIbLtCfRm9itsibUxHn5i6l&#10;obcugZiMkSFHoWvOKdQQhCIPOPCghTaOkZhCKGoEp6kc57g+gklNoeSIWWxKWkoprJzxLgtDhVdK&#10;prC7CBlmKaVEfdUG0lypCLgqekKBcbUhWFupeLma54TCaGT6U6qukV8hl5RKurHTFutFNooI5WKU&#10;XcNNudAdhbJyDT0KkwjGhUH/KASXK/9xeC82FUgtKXWYUrsyykrFPmiU8F6ni98yLNgd3MYksqFE&#10;lHAd32gsMHF6ELr3j02/CVMGz+ESOGLTfp8uvN35RmJ7NV3wkXzydAEF0n3nO+1OlzchRxtAEzY4&#10;R5tLGFHed759CXHf+UasvO98I018213fd75d6vwWk/vOt8PkTS0S9i2mn4a6tTNya+x83/l+a4r3&#10;ne+3mNx3vt9ict/5noVpMUah951vZx8BjvvO9//dzjd2VkJv+gXb1Y/tubJ+P2bUm1bD+a8tjiv7&#10;qal7/8b57DD78zOK0d43htLZk+hhqOBOZcfDA+68tR9QpH3weGogHNx+dYJhOD+ew+lyN4dwwv1B&#10;ZxomnEzwZ+jxywJ/Bjv+CsL9dGH82g9Frr/V+PAfAAAA//8DAFBLAwQUAAYACAAAACEAv1zweeIA&#10;AAALAQAADwAAAGRycy9kb3ducmV2LnhtbEyPwU7DMBBE70j8g7VI3KidlpgS4lRVBZwqJFokxM2N&#10;t0nUeB3FbpL+Pe4Jjqt9mnmTrybbsgF73zhSkMwEMKTSmYYqBV/7t4clMB80Gd06QgUX9LAqbm9y&#10;nRk30icOu1CxGEI+0wrqELqMc1/WaLWfuQ4p/o6utzrEs6+46fUYw23L50JIbnVDsaHWHW5qLE+7&#10;s1XwPupxvUheh+3puLn87NOP722CSt3fTesXYAGn8AfDVT+qQxGdDu5MxrNWgRTPMqIKHp9SYFdA&#10;LGUcc1CQzhcSeJHz/xuKXwAAAP//AwBQSwECLQAUAAYACAAAACEAtoM4kv4AAADhAQAAEwAAAAAA&#10;AAAAAAAAAAAAAAAAW0NvbnRlbnRfVHlwZXNdLnhtbFBLAQItABQABgAIAAAAIQA4/SH/1gAAAJQB&#10;AAALAAAAAAAAAAAAAAAAAC8BAABfcmVscy8ucmVsc1BLAQItABQABgAIAAAAIQBcIDsUJgkAAPMx&#10;AAAOAAAAAAAAAAAAAAAAAC4CAABkcnMvZTJvRG9jLnhtbFBLAQItABQABgAIAAAAIQC/XPB54gAA&#10;AAsBAAAPAAAAAAAAAAAAAAAAAIALAABkcnMvZG93bnJldi54bWxQSwUGAAAAAAQABADzAAAAjwwA&#10;AAAA&#10;">
                <v:shape id="Graphic 92" o:spid="_x0000_s1056"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Nz2bwgAAANsAAAAPAAAAZHJzL2Rvd25yZXYueG1sRI9Ba8JA&#10;FITvQv/D8oTedGOoYqOrlLZCLh40qedH9pkEs29Ddhvjv3cFweMwM98w6+1gGtFT52rLCmbTCARx&#10;YXXNpYI8202WIJxH1thYJgU3crDdvI3WmGh75QP1R1+KAGGXoILK+zaR0hUVGXRT2xIH72w7gz7I&#10;rpS6w2uAm0bGUbSQBmsOCxW29F1RcTn+GwUnPFH6a/OP+WWfRWnx4xj/nFLv4+FrBcLT4F/hZzvV&#10;Cj5jeHwJP0Bu7gAAAP//AwBQSwECLQAUAAYACAAAACEA2+H2y+4AAACFAQAAEwAAAAAAAAAAAAAA&#10;AAAAAAAAW0NvbnRlbnRfVHlwZXNdLnhtbFBLAQItABQABgAIAAAAIQBa9CxbvwAAABUBAAALAAAA&#10;AAAAAAAAAAAAAB8BAABfcmVscy8ucmVsc1BLAQItABQABgAIAAAAIQAwNz2bwgAAANsAAAAPAAAA&#10;AAAAAAAAAAAAAAcCAABkcnMvZG93bnJldi54bWxQSwUGAAAAAAMAAwC3AAAA9gIAAAAA&#10;" path="m593204,228168r-4826,-45987l574548,139357,552678,100596,523697,66827,488581,38963,448271,17932,403733,4635,355917,,308089,4635,263550,17932,223240,38963,188125,66827r-28969,33769l137274,139357r-13830,42824l118630,228168r4814,45986l137274,316992r21882,38747l188125,389521r35115,27851l263550,438416r44539,13297l355917,456349r47816,-4636l448271,438416r40310,-21044l523697,389521r28981,-33782l574548,316992r13830,-42838l593204,228168xem711835,825969r-3302,-46418l699033,735025,683755,692810,663117,653313,637552,616927,607466,584073,573303,555142,535470,530555,494385,510705,450481,496011r-46291,-9132l355917,483717r-48273,3162l261340,496023r-43904,14694l176364,530555r-37846,24587l104355,584073,74269,616927,48704,653313,28067,692810,12788,735025,3289,779551,,825969r3098,14796l11569,852855r12573,8154l39535,864006r632752,l687679,861009r12573,-8154l708723,840765r3112,-14796xe" fillcolor="#0e3af0" stroked="f">
                  <v:path arrowok="t"/>
                </v:shape>
                <v:shape id="Graphic 93" o:spid="_x0000_s1057" style="position:absolute;left:508;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m6s5xgAAANsAAAAPAAAAZHJzL2Rvd25yZXYueG1sRI9Ba8JA&#10;FITvgv9heYIXqRsrFBtdRbSFHipoWmiPj+wzCWbfxt01pv31XaHgcZiZb5jFqjO1aMn5yrKCyTgB&#10;QZxbXXGh4PPj9WEGwgdkjbVlUvBDHlbLfm+BqbZXPlCbhUJECPsUFZQhNKmUPi/JoB/bhjh6R+sM&#10;hihdIbXDa4SbWj4myZM0WHFcKLGhTUn5KbsYBfY7vO+c1cfpfnT+2h5est+k3Sg1HHTrOYhAXbiH&#10;/9tvWsHzFG5f4g+Qyz8AAAD//wMAUEsBAi0AFAAGAAgAAAAhANvh9svuAAAAhQEAABMAAAAAAAAA&#10;AAAAAAAAAAAAAFtDb250ZW50X1R5cGVzXS54bWxQSwECLQAUAAYACAAAACEAWvQsW78AAAAVAQAA&#10;CwAAAAAAAAAAAAAAAAAfAQAAX3JlbHMvLnJlbHNQSwECLQAUAAYACAAAACEAMpurOcYAAADbAAAA&#10;DwAAAAAAAAAAAAAAAAAHAgAAZHJzL2Rvd25yZXYueG1sUEsFBgAAAAADAAMAtwAAAPoCAAAAAA==&#10;" path="m558241,r974471,l1580808,2062r46974,6075l1673465,18055r44222,13590l1760281,48739r40795,20427l1839904,92757r36692,26586l1910984,148753r31914,32065l1972170,215369r26461,36866l2022111,291247r20331,40988l2059456,375030r13527,44432l2082853,465361r6047,47197l2090953,560882r,1216914l2085963,1823758r-14438,43020l2048439,1905515r-30934,33114l1979523,1964778r-48176,18728l1879981,1989899r-30929,-2282l1818987,1980855r-28791,-11117l1763090,1954390,1280452,1631111r-12827,-8585l1252181,1622526r-693940,l510144,1620463r-46974,-6075l417487,1604471r-44222,-13591l330672,1573787r-40795,-20428l251048,1529768r-36692,-26585l179968,1473772r-31914,-32065l118782,1407157,92322,1370291,68841,1331279,48510,1290291,31497,1247496,17970,1203064,8099,1157165,2053,1109968,,1061643,,560882,2053,512558,8099,465361r9871,-45899l31497,375030,48510,332235,68841,291247,92322,252235r26460,-36866l148054,180818r31914,-32065l214356,119343,251048,92757,289877,69166,330672,48739,373265,31645,417487,18055,463170,8137,510144,2062,558241,xe" filled="f" strokecolor="#0e3af0" strokeweight="2.82219mm">
                  <v:path arrowok="t"/>
                </v:shape>
                <v:shape id="Graphic 94" o:spid="_x0000_s1058"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kgB0wgAAANsAAAAPAAAAZHJzL2Rvd25yZXYueG1sRI9Pi8Iw&#10;FMTvC36H8ARva6roorVRRF3oZQ9b/5wfzbMtbV5KE7X77c2C4HGYmd8wyaY3jbhT5yrLCibjCARx&#10;bnXFhYLT8ftzAcJ5ZI2NZVLwRw4268FHgrG2D/6le+YLESDsYlRQet/GUrq8JINubFvi4F1tZ9AH&#10;2RVSd/gIcNPIaRR9SYMVh4USW9qVlNfZzSi44IXSgz3N5vXPMUrzvWM8O6VGw367AuGp9+/wq51q&#10;BcsZ/H8JP0CunwAAAP//AwBQSwECLQAUAAYACAAAACEA2+H2y+4AAACFAQAAEwAAAAAAAAAAAAAA&#10;AAAAAAAAW0NvbnRlbnRfVHlwZXNdLnhtbFBLAQItABQABgAIAAAAIQBa9CxbvwAAABUBAAALAAAA&#10;AAAAAAAAAAAAAB8BAABfcmVscy8ucmVsc1BLAQItABQABgAIAAAAIQDQkgB0wgAAANsAAAAPAAAA&#10;AAAAAAAAAAAAAAcCAABkcnMvZG93bnJldi54bWxQSwUGAAAAAAMAAwC3AAAA9gIAAAAA&#10;" path="m593204,228168r-4826,-45987l574548,139357,552678,100596,523697,66827,488581,38963,448271,17932,403733,4635,355917,,308089,4635,263550,17932,223240,38963,188125,66827r-28969,33769l137274,139357r-13830,42824l118630,228168r4814,45986l137274,316992r21882,38747l188125,389521r35115,27851l263550,438416r44539,13297l355917,456349r47816,-4636l448271,438416r40310,-21044l523697,389521r28981,-33782l574548,316992r13830,-42838l593204,228168xem711835,825969r-3302,-46418l699033,735025,683755,692810,663117,653313,637552,616927,607466,584073,573303,555142,535470,530555,494385,510705,450481,496011r-46291,-9132l355917,483717r-48273,3162l261340,496023r-43904,14694l176364,530555r-37846,24587l104355,584073,74269,616927,48704,653313,28067,692810,12788,735025,3289,779551,,825969r3098,14796l11569,852855r12573,8154l39535,864006r632752,l687679,861009r12573,-8154l708723,840765r3112,-14796xe" fillcolor="#0e3af0" stroked="f">
                  <v:path arrowok="t"/>
                </v:shape>
                <v:shape id="Textbox 95" o:spid="_x0000_s1059"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nQJ1wwAAANsAAAAPAAAAZHJzL2Rvd25yZXYueG1sRI9Ba8JA&#10;FITvBf/D8gre6qaCUlNXEVEQhGKMB4+v2WeymH0bs6vGf98VCh6HmfmGmc47W4sbtd44VvA5SEAQ&#10;F04bLhUc8vXHFwgfkDXWjknBgzzMZ723Kaba3Tmj2z6UIkLYp6igCqFJpfRFRRb9wDXE0Tu51mKI&#10;si2lbvEe4baWwyQZS4uG40KFDS0rKs77q1WwOHK2Mpef3112ykyeTxLejs9K9d+7xTeIQF14hf/b&#10;G61gMoLnl/gD5OwPAAD//wMAUEsBAi0AFAAGAAgAAAAhANvh9svuAAAAhQEAABMAAAAAAAAAAAAA&#10;AAAAAAAAAFtDb250ZW50X1R5cGVzXS54bWxQSwECLQAUAAYACAAAACEAWvQsW78AAAAVAQAACwAA&#10;AAAAAAAAAAAAAAAfAQAAX3JlbHMvLnJlbHNQSwECLQAUAAYACAAAACEAaJ0CdcMAAADbAAAADwAA&#10;AAAAAAAAAAAAAAAHAgAAZHJzL2Rvd25yZXYueG1sUEsFBgAAAAADAAMAtwAAAPcCAAAAAA==&#10;" filled="f" stroked="f">
                  <v:textbox inset="0,0,0,0">
                    <w:txbxContent>
                      <w:p w14:paraId="4124EE88" w14:textId="77777777" w:rsidR="00B92D7E" w:rsidRDefault="00B92D7E">
                        <w:pPr>
                          <w:rPr>
                            <w:sz w:val="20"/>
                          </w:rPr>
                        </w:pPr>
                      </w:p>
                      <w:p w14:paraId="4124EE89" w14:textId="77777777" w:rsidR="00B92D7E" w:rsidRDefault="00B92D7E">
                        <w:pPr>
                          <w:rPr>
                            <w:sz w:val="20"/>
                          </w:rPr>
                        </w:pPr>
                      </w:p>
                      <w:p w14:paraId="4124EE8A" w14:textId="77777777" w:rsidR="00B92D7E" w:rsidRDefault="00B92D7E">
                        <w:pPr>
                          <w:spacing w:before="9"/>
                          <w:rPr>
                            <w:sz w:val="20"/>
                          </w:rPr>
                        </w:pPr>
                      </w:p>
                      <w:p w14:paraId="4124EE8B" w14:textId="77777777" w:rsidR="00B92D7E" w:rsidRPr="00EF1D2A" w:rsidRDefault="003C7B7A">
                        <w:pPr>
                          <w:spacing w:before="1" w:line="247" w:lineRule="auto"/>
                          <w:ind w:left="340" w:right="1297"/>
                          <w:jc w:val="center"/>
                          <w:rPr>
                            <w:rFonts w:ascii="EC Square Sans Pro" w:hAnsi="EC Square Sans Pro"/>
                            <w:sz w:val="20"/>
                            <w:lang w:val="nl-NL"/>
                          </w:rPr>
                        </w:pPr>
                        <w:r w:rsidRPr="00EF1D2A">
                          <w:rPr>
                            <w:rFonts w:ascii="EC Square Sans Pro" w:hAnsi="EC Square Sans Pro"/>
                            <w:w w:val="90"/>
                            <w:sz w:val="20"/>
                            <w:lang w:val="nl-NL"/>
                          </w:rPr>
                          <w:t xml:space="preserve">Ontdek het gebruik van slimme contracten </w:t>
                        </w:r>
                        <w:r w:rsidRPr="00EF1D2A">
                          <w:rPr>
                            <w:rFonts w:ascii="EC Square Sans Pro" w:hAnsi="EC Square Sans Pro"/>
                            <w:spacing w:val="-4"/>
                            <w:sz w:val="20"/>
                            <w:lang w:val="nl-NL"/>
                          </w:rPr>
                          <w:t xml:space="preserve">om energietransacties </w:t>
                        </w:r>
                        <w:r w:rsidRPr="00EF1D2A">
                          <w:rPr>
                            <w:rFonts w:ascii="EC Square Sans Pro" w:hAnsi="EC Square Sans Pro"/>
                            <w:w w:val="90"/>
                            <w:sz w:val="20"/>
                            <w:lang w:val="nl-NL"/>
                          </w:rPr>
                          <w:t xml:space="preserve">binnen uw gemeenschap </w:t>
                        </w:r>
                        <w:r w:rsidRPr="00EF1D2A">
                          <w:rPr>
                            <w:rFonts w:ascii="EC Square Sans Pro" w:hAnsi="EC Square Sans Pro"/>
                            <w:spacing w:val="-4"/>
                            <w:sz w:val="20"/>
                            <w:lang w:val="nl-NL"/>
                          </w:rPr>
                          <w:t>te automatiseren</w:t>
                        </w:r>
                        <w:r w:rsidRPr="00EF1D2A">
                          <w:rPr>
                            <w:rFonts w:ascii="EC Square Sans Pro" w:hAnsi="EC Square Sans Pro"/>
                            <w:w w:val="90"/>
                            <w:sz w:val="20"/>
                            <w:lang w:val="nl-NL"/>
                          </w:rPr>
                          <w:t xml:space="preserve">. Gebruik slimme </w:t>
                        </w:r>
                        <w:r w:rsidRPr="00EF1D2A">
                          <w:rPr>
                            <w:rFonts w:ascii="EC Square Sans Pro" w:hAnsi="EC Square Sans Pro"/>
                            <w:sz w:val="20"/>
                            <w:lang w:val="nl-NL"/>
                          </w:rPr>
                          <w:t xml:space="preserve">contracten om </w:t>
                        </w:r>
                        <w:r w:rsidRPr="00EF1D2A">
                          <w:rPr>
                            <w:rFonts w:ascii="EC Square Sans Pro" w:hAnsi="EC Square Sans Pro"/>
                            <w:w w:val="90"/>
                            <w:sz w:val="20"/>
                            <w:lang w:val="nl-NL"/>
                          </w:rPr>
                          <w:t xml:space="preserve">energietransacties </w:t>
                        </w:r>
                        <w:r w:rsidRPr="00EF1D2A">
                          <w:rPr>
                            <w:rFonts w:ascii="EC Square Sans Pro" w:hAnsi="EC Square Sans Pro"/>
                            <w:sz w:val="20"/>
                            <w:lang w:val="nl-NL"/>
                          </w:rPr>
                          <w:t>te automatiseren</w:t>
                        </w:r>
                        <w:r w:rsidRPr="00EF1D2A">
                          <w:rPr>
                            <w:rFonts w:ascii="EC Square Sans Pro" w:hAnsi="EC Square Sans Pro"/>
                            <w:w w:val="90"/>
                            <w:sz w:val="20"/>
                            <w:lang w:val="nl-NL"/>
                          </w:rPr>
                          <w:t xml:space="preserve">, waardoor ze veilig </w:t>
                        </w:r>
                        <w:r w:rsidRPr="00EF1D2A">
                          <w:rPr>
                            <w:rFonts w:ascii="EC Square Sans Pro" w:hAnsi="EC Square Sans Pro"/>
                            <w:sz w:val="20"/>
                            <w:lang w:val="nl-NL"/>
                          </w:rPr>
                          <w:t xml:space="preserve">en efficiënt </w:t>
                        </w:r>
                        <w:r w:rsidRPr="00EF1D2A">
                          <w:rPr>
                            <w:rFonts w:ascii="EC Square Sans Pro" w:hAnsi="EC Square Sans Pro"/>
                            <w:w w:val="90"/>
                            <w:sz w:val="20"/>
                            <w:lang w:val="nl-NL"/>
                          </w:rPr>
                          <w:t>worden</w:t>
                        </w:r>
                        <w:r w:rsidRPr="00EF1D2A">
                          <w:rPr>
                            <w:rFonts w:ascii="EC Square Sans Pro" w:hAnsi="EC Square Sans Pro"/>
                            <w:sz w:val="20"/>
                            <w:lang w:val="nl-NL"/>
                          </w:rPr>
                          <w:t>.</w:t>
                        </w:r>
                      </w:p>
                    </w:txbxContent>
                  </v:textbox>
                </v:shape>
                <w10:wrap type="topAndBottom" anchorx="page"/>
              </v:group>
            </w:pict>
          </mc:Fallback>
        </mc:AlternateContent>
      </w:r>
      <w:r w:rsidR="003C7B7A" w:rsidRPr="00076AEB">
        <w:rPr>
          <w:rFonts w:ascii="EC Square Sans Pro" w:hAnsi="EC Square Sans Pro"/>
          <w:noProof/>
        </w:rPr>
        <mc:AlternateContent>
          <mc:Choice Requires="wpg">
            <w:drawing>
              <wp:anchor distT="0" distB="0" distL="0" distR="0" simplePos="0" relativeHeight="487602176" behindDoc="1" locked="0" layoutInCell="1" allowOverlap="1" wp14:anchorId="4124EDC5" wp14:editId="64CF9C26">
                <wp:simplePos x="0" y="0"/>
                <wp:positionH relativeFrom="page">
                  <wp:posOffset>788670</wp:posOffset>
                </wp:positionH>
                <wp:positionV relativeFrom="paragraph">
                  <wp:posOffset>301625</wp:posOffset>
                </wp:positionV>
                <wp:extent cx="3023235" cy="3060065"/>
                <wp:effectExtent l="0" t="0" r="5715" b="6985"/>
                <wp:wrapTopAndBottom/>
                <wp:docPr id="87" name="Group 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23235" cy="3060065"/>
                          <a:chOff x="0" y="0"/>
                          <a:chExt cx="2898140" cy="2955925"/>
                        </a:xfrm>
                      </wpg:grpSpPr>
                      <wps:wsp>
                        <wps:cNvPr id="88" name="Graphic 88"/>
                        <wps:cNvSpPr/>
                        <wps:spPr>
                          <a:xfrm>
                            <a:off x="-8" y="2091508"/>
                            <a:ext cx="711835" cy="864235"/>
                          </a:xfrm>
                          <a:custGeom>
                            <a:avLst/>
                            <a:gdLst/>
                            <a:ahLst/>
                            <a:cxnLst/>
                            <a:rect l="l" t="t" r="r" b="b"/>
                            <a:pathLst>
                              <a:path w="711835" h="864235">
                                <a:moveTo>
                                  <a:pt x="593204" y="228168"/>
                                </a:moveTo>
                                <a:lnTo>
                                  <a:pt x="588391" y="182181"/>
                                </a:lnTo>
                                <a:lnTo>
                                  <a:pt x="574560" y="139357"/>
                                </a:lnTo>
                                <a:lnTo>
                                  <a:pt x="552678" y="100596"/>
                                </a:lnTo>
                                <a:lnTo>
                                  <a:pt x="523709" y="66827"/>
                                </a:lnTo>
                                <a:lnTo>
                                  <a:pt x="488594" y="38963"/>
                                </a:lnTo>
                                <a:lnTo>
                                  <a:pt x="448284" y="17932"/>
                                </a:lnTo>
                                <a:lnTo>
                                  <a:pt x="403745" y="4635"/>
                                </a:lnTo>
                                <a:lnTo>
                                  <a:pt x="355917" y="0"/>
                                </a:lnTo>
                                <a:lnTo>
                                  <a:pt x="308102" y="4635"/>
                                </a:lnTo>
                                <a:lnTo>
                                  <a:pt x="263550" y="17932"/>
                                </a:lnTo>
                                <a:lnTo>
                                  <a:pt x="223253" y="38963"/>
                                </a:lnTo>
                                <a:lnTo>
                                  <a:pt x="188137" y="66827"/>
                                </a:lnTo>
                                <a:lnTo>
                                  <a:pt x="159156" y="100596"/>
                                </a:lnTo>
                                <a:lnTo>
                                  <a:pt x="137274" y="139357"/>
                                </a:lnTo>
                                <a:lnTo>
                                  <a:pt x="123456" y="182181"/>
                                </a:lnTo>
                                <a:lnTo>
                                  <a:pt x="118630" y="228168"/>
                                </a:lnTo>
                                <a:lnTo>
                                  <a:pt x="123456" y="274154"/>
                                </a:lnTo>
                                <a:lnTo>
                                  <a:pt x="137274" y="316992"/>
                                </a:lnTo>
                                <a:lnTo>
                                  <a:pt x="159156" y="355739"/>
                                </a:lnTo>
                                <a:lnTo>
                                  <a:pt x="188137" y="389521"/>
                                </a:lnTo>
                                <a:lnTo>
                                  <a:pt x="223253" y="417372"/>
                                </a:lnTo>
                                <a:lnTo>
                                  <a:pt x="263550" y="438416"/>
                                </a:lnTo>
                                <a:lnTo>
                                  <a:pt x="308102" y="451713"/>
                                </a:lnTo>
                                <a:lnTo>
                                  <a:pt x="355917" y="456349"/>
                                </a:lnTo>
                                <a:lnTo>
                                  <a:pt x="403745" y="451713"/>
                                </a:lnTo>
                                <a:lnTo>
                                  <a:pt x="448284" y="438416"/>
                                </a:lnTo>
                                <a:lnTo>
                                  <a:pt x="488594" y="417372"/>
                                </a:lnTo>
                                <a:lnTo>
                                  <a:pt x="523709" y="389521"/>
                                </a:lnTo>
                                <a:lnTo>
                                  <a:pt x="552678" y="355739"/>
                                </a:lnTo>
                                <a:lnTo>
                                  <a:pt x="574560" y="316992"/>
                                </a:lnTo>
                                <a:lnTo>
                                  <a:pt x="588391" y="274154"/>
                                </a:lnTo>
                                <a:lnTo>
                                  <a:pt x="593204" y="228168"/>
                                </a:lnTo>
                                <a:close/>
                              </a:path>
                              <a:path w="711835" h="864235">
                                <a:moveTo>
                                  <a:pt x="711835" y="825969"/>
                                </a:moveTo>
                                <a:lnTo>
                                  <a:pt x="708545" y="779551"/>
                                </a:lnTo>
                                <a:lnTo>
                                  <a:pt x="699046" y="735025"/>
                                </a:lnTo>
                                <a:lnTo>
                                  <a:pt x="683768" y="692810"/>
                                </a:lnTo>
                                <a:lnTo>
                                  <a:pt x="663130" y="653313"/>
                                </a:lnTo>
                                <a:lnTo>
                                  <a:pt x="637565" y="616927"/>
                                </a:lnTo>
                                <a:lnTo>
                                  <a:pt x="607479" y="584073"/>
                                </a:lnTo>
                                <a:lnTo>
                                  <a:pt x="573303" y="555142"/>
                                </a:lnTo>
                                <a:lnTo>
                                  <a:pt x="535470" y="530555"/>
                                </a:lnTo>
                                <a:lnTo>
                                  <a:pt x="494398" y="510705"/>
                                </a:lnTo>
                                <a:lnTo>
                                  <a:pt x="450494" y="496011"/>
                                </a:lnTo>
                                <a:lnTo>
                                  <a:pt x="404190" y="486879"/>
                                </a:lnTo>
                                <a:lnTo>
                                  <a:pt x="355917" y="483717"/>
                                </a:lnTo>
                                <a:lnTo>
                                  <a:pt x="307644" y="486879"/>
                                </a:lnTo>
                                <a:lnTo>
                                  <a:pt x="261353" y="496023"/>
                                </a:lnTo>
                                <a:lnTo>
                                  <a:pt x="217449" y="510717"/>
                                </a:lnTo>
                                <a:lnTo>
                                  <a:pt x="176364" y="530555"/>
                                </a:lnTo>
                                <a:lnTo>
                                  <a:pt x="138531" y="555142"/>
                                </a:lnTo>
                                <a:lnTo>
                                  <a:pt x="104355" y="584073"/>
                                </a:lnTo>
                                <a:lnTo>
                                  <a:pt x="74282" y="616927"/>
                                </a:lnTo>
                                <a:lnTo>
                                  <a:pt x="48704" y="653313"/>
                                </a:lnTo>
                                <a:lnTo>
                                  <a:pt x="28079" y="692810"/>
                                </a:lnTo>
                                <a:lnTo>
                                  <a:pt x="12801" y="735025"/>
                                </a:lnTo>
                                <a:lnTo>
                                  <a:pt x="3302" y="779551"/>
                                </a:lnTo>
                                <a:lnTo>
                                  <a:pt x="0" y="825969"/>
                                </a:lnTo>
                                <a:lnTo>
                                  <a:pt x="3111" y="840765"/>
                                </a:lnTo>
                                <a:lnTo>
                                  <a:pt x="11582" y="852855"/>
                                </a:lnTo>
                                <a:lnTo>
                                  <a:pt x="24155" y="861009"/>
                                </a:lnTo>
                                <a:lnTo>
                                  <a:pt x="39535" y="864006"/>
                                </a:lnTo>
                                <a:lnTo>
                                  <a:pt x="672287" y="864006"/>
                                </a:lnTo>
                                <a:lnTo>
                                  <a:pt x="687679" y="861009"/>
                                </a:lnTo>
                                <a:lnTo>
                                  <a:pt x="700252" y="852855"/>
                                </a:lnTo>
                                <a:lnTo>
                                  <a:pt x="708736" y="840765"/>
                                </a:lnTo>
                                <a:lnTo>
                                  <a:pt x="711835" y="825969"/>
                                </a:lnTo>
                                <a:close/>
                              </a:path>
                            </a:pathLst>
                          </a:custGeom>
                          <a:solidFill>
                            <a:srgbClr val="BDF03A"/>
                          </a:solidFill>
                        </wps:spPr>
                        <wps:bodyPr wrap="square" lIns="0" tIns="0" rIns="0" bIns="0" rtlCol="0">
                          <a:prstTxWarp prst="textNoShape">
                            <a:avLst/>
                          </a:prstTxWarp>
                          <a:noAutofit/>
                        </wps:bodyPr>
                      </wps:wsp>
                      <wps:wsp>
                        <wps:cNvPr id="89" name="Graphic 89"/>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90" name="Textbox 90"/>
                        <wps:cNvSpPr txBox="1"/>
                        <wps:spPr>
                          <a:xfrm>
                            <a:off x="0" y="0"/>
                            <a:ext cx="2898140" cy="2955925"/>
                          </a:xfrm>
                          <a:prstGeom prst="rect">
                            <a:avLst/>
                          </a:prstGeom>
                        </wps:spPr>
                        <wps:txbx>
                          <w:txbxContent>
                            <w:p w14:paraId="4124EE84" w14:textId="77777777" w:rsidR="00B92D7E" w:rsidRDefault="00B92D7E">
                              <w:pPr>
                                <w:rPr>
                                  <w:sz w:val="20"/>
                                </w:rPr>
                              </w:pPr>
                            </w:p>
                            <w:p w14:paraId="4124EE85" w14:textId="77777777" w:rsidR="00B92D7E" w:rsidRDefault="00B92D7E">
                              <w:pPr>
                                <w:spacing w:before="122"/>
                                <w:rPr>
                                  <w:sz w:val="20"/>
                                </w:rPr>
                              </w:pPr>
                            </w:p>
                            <w:p w14:paraId="4124EE86" w14:textId="77777777" w:rsidR="00B92D7E" w:rsidRPr="00EF1D2A" w:rsidRDefault="003C7B7A">
                              <w:pPr>
                                <w:spacing w:line="247" w:lineRule="auto"/>
                                <w:ind w:left="1680" w:right="425" w:hanging="30"/>
                                <w:rPr>
                                  <w:rFonts w:ascii="EC Square Sans Pro" w:hAnsi="EC Square Sans Pro"/>
                                  <w:sz w:val="20"/>
                                  <w:lang w:val="nl-NL"/>
                                </w:rPr>
                              </w:pPr>
                              <w:r w:rsidRPr="00EF1D2A">
                                <w:rPr>
                                  <w:rFonts w:ascii="EC Square Sans Pro" w:hAnsi="EC Square Sans Pro"/>
                                  <w:w w:val="90"/>
                                  <w:sz w:val="20"/>
                                  <w:lang w:val="nl-NL"/>
                                </w:rPr>
                                <w:t xml:space="preserve">"Ik ben een kleinschalige </w:t>
                              </w:r>
                              <w:r w:rsidRPr="00EF1D2A">
                                <w:rPr>
                                  <w:rFonts w:ascii="EC Square Sans Pro" w:hAnsi="EC Square Sans Pro"/>
                                  <w:sz w:val="20"/>
                                  <w:lang w:val="nl-NL"/>
                                </w:rPr>
                                <w:t>producent van</w:t>
                              </w:r>
                              <w:r w:rsidRPr="00EF1D2A">
                                <w:rPr>
                                  <w:rFonts w:ascii="EC Square Sans Pro" w:hAnsi="EC Square Sans Pro"/>
                                  <w:w w:val="90"/>
                                  <w:sz w:val="20"/>
                                  <w:lang w:val="nl-NL"/>
                                </w:rPr>
                                <w:t xml:space="preserve"> hernieuwbare </w:t>
                              </w:r>
                              <w:r w:rsidRPr="00EF1D2A">
                                <w:rPr>
                                  <w:rFonts w:ascii="EC Square Sans Pro" w:hAnsi="EC Square Sans Pro"/>
                                  <w:sz w:val="20"/>
                                  <w:lang w:val="nl-NL"/>
                                </w:rPr>
                                <w:t xml:space="preserve">energie en wil </w:t>
                              </w:r>
                              <w:r w:rsidRPr="00EF1D2A">
                                <w:rPr>
                                  <w:rFonts w:ascii="EC Square Sans Pro" w:hAnsi="EC Square Sans Pro"/>
                                  <w:w w:val="90"/>
                                  <w:sz w:val="20"/>
                                  <w:lang w:val="nl-NL"/>
                                </w:rPr>
                                <w:t>het proces van</w:t>
                              </w:r>
                            </w:p>
                            <w:p w14:paraId="4124EE87" w14:textId="77777777" w:rsidR="00B92D7E" w:rsidRPr="00EF1D2A" w:rsidRDefault="003C7B7A">
                              <w:pPr>
                                <w:spacing w:before="2" w:line="247" w:lineRule="auto"/>
                                <w:ind w:left="1484" w:right="371"/>
                                <w:jc w:val="center"/>
                                <w:rPr>
                                  <w:rFonts w:ascii="EC Square Sans Pro" w:hAnsi="EC Square Sans Pro"/>
                                  <w:sz w:val="20"/>
                                  <w:lang w:val="nl-NL"/>
                                </w:rPr>
                              </w:pPr>
                              <w:r w:rsidRPr="00EF1D2A">
                                <w:rPr>
                                  <w:rFonts w:ascii="EC Square Sans Pro" w:hAnsi="EC Square Sans Pro"/>
                                  <w:spacing w:val="-8"/>
                                  <w:sz w:val="20"/>
                                  <w:lang w:val="nl-NL"/>
                                </w:rPr>
                                <w:t xml:space="preserve">verkoop van mijn overtollige energie aan mijn </w:t>
                              </w:r>
                              <w:r w:rsidRPr="00EF1D2A">
                                <w:rPr>
                                  <w:rFonts w:ascii="EC Square Sans Pro" w:hAnsi="EC Square Sans Pro"/>
                                  <w:spacing w:val="-2"/>
                                  <w:sz w:val="20"/>
                                  <w:lang w:val="nl-NL"/>
                                </w:rPr>
                                <w:t>buren te stroomlijnen. Ik ben op zoek naar een veilige en geautomatiseerde manier om deze transacties te beheren."</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C5" id="Group 87" o:spid="_x0000_s1060" style="position:absolute;margin-left:62.1pt;margin-top:23.75pt;width:238.05pt;height:240.95pt;z-index:-15714304;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JaxYrwgAAF4jAAAOAAAAZHJzL2Uyb0RvYy54bWzsWttu21YWfR+g/0DovdG5X4QoRds0QYGi&#10;U6AZ9JmWKUsYSdSQtKX8/axzoxgbPodpp2+TB5OON7f2Wfu6NvX2u+vxUD01Xb9vT+sFfUMWVXPa&#10;tPf708N68a9PH741i6of6tN9fWhPzXrxuekX37375h9vL+dVw9pde7hvugpKTv3qcl4vdsNwXi2X&#10;/WbXHOv+TXtuTvjjtu2O9YBfu4flfVdfoP14WDJC1PLSdvfnrt00fY//fR/+uHjn9W+3zWb453bb&#10;N0N1WC9g2+B/dv7nnfu5fPe2Xj109Xm330Qz6j9hxbHen/Cho6r39VBXj93+harjftO1fbsd3mza&#10;47Ldbvebxp8Bp6Hk2Wk+du3j2Z/lYXV5OI8wAdpnOP1ptZtfnz5259/Pv3XBetz+0m7+3QOX5eX8&#10;sJr+3f3+cBO+brujewiHqK4e0c8jos11qDb4T04YZ1wuqg3+xomCx2TAfLODY148t9n9FJ9kxhoq&#10;4DL3JLNSWuafXNar8MHevNGcyxnx098g6v8aRL/v6nPjke8dBL911f5+vTAI5lN9RBh/jBGD/wFS&#10;7sMh5VCMv/UR0GcYuWxwxyGWSuIfrVcJKk2pSUgZJRxqzgnpuPVq89gPH5vWY14//dIP+DMC7j7d&#10;1bt0t7me0m2HDHCxf/CxPywqxH63qBD7d8EP53pwzzlV7ra6rBfJkh1OHAxxfz22T82n1ssNzm/S&#10;ckZEOA8zVPnjwNyb3OH0hbwx3FIvTw2jhsbjJal0PQftWkgF7wMtyi2XOi8tmdIBW0qItCovzbgm&#10;1utWyrC8amGMtOGY3FjFs5qFMMwEYaqBT16YcBzSmyHU6O0EQ7oGODjin2ov62sWcE4C6RoFiaGE&#10;zVPK8KkyYly0liGRJfeKyzhQYygP5pYRpjiaVF7zDOdBL9MR4nJgUMYRR0F3OeiQgYoHQNg0pBPE&#10;6RqgnuiGRVSKrLcndnOqrM3HxgQT+Ehzm9d9gxu+kSyfWhNPCqoBZ1b3JEgEN4LmU4tPwk9STfPp&#10;MolqeImL/CnFJF/KuiepOMPuSZbPwETeCsgMvOWtOM3wpbwVvhlxIm9FdUYMvlayU1xvDm3fhKbj&#10;esHX94TUOVC1DUMZTg59rSdoYmQsgVqjx+cDF1lDREhmzSUZ54FkfrqG9FSGazQl10GURTbn66ZS&#10;nMbUV5LjPpsUimuJQcbrRjIXWogiWujQb6QRROd1I9s5CYVWAhGRT0/JpdChZElO8EDWbmEFtwET&#10;SYkmBWlJ8IA/pbCK0Lx3BBHUBkuEUQYHDpGUvJKuLxqagKPQ27LSRCsRLSnrZory2Kqc3SyPN6Na&#10;oPI4XzpMCpZQrbgKlszAm3IjeZh5ZviSEoECESwpx4kWzIRGr8ohKIyOs9qM6GaGxHCdkTgU0uGE&#10;M3ISkR1MnpHtIZS+KCMphNI1hhJFZDr3OcwCvXh1PKJURtCMZKaQLQxNPbjDKEwmhYC2SMVghhKg&#10;Odl4VhrzRZiPMGEXpY1W0SEzDNEElTGgPOOMqMCah5o6A77X6ntyyIsGAkeMBAP3UwrTt4f9/Yf9&#10;4eDaTN893P146KqnGlzlh/cfCP8+AjgRA+PrV4FZubu79v4ziNkFVGy96P/zWHfNojr8fAL1Q+wM&#10;6aZLN3fpphsOP7Z+H+A7XNcPn65/1N25OuN2vRjAyH5tEwOsV4lrubOMsu7JU/v949Bu946IeduC&#10;RfEXsNHADHEzMve/h5aiej2jpT5WZ9NSNDOGEdOXQGJI3IokYurYKjpLYOIUPZiYlAqJ3k79muD6&#10;W6jpaAu4aTLFueI2YMTZXHKmaciC1PhvMilcg6xESRChgiTRJJCuUZASGrsQIyrfl8HoaOzLngrl&#10;uhsmTtRnDz81DumcMNecxdED8yGGp6wwVi6Y751j8QkFFuE2LjqSNktVvoIx9EoRJgmMPwV6ziga&#10;W2Rh1HKRb8hgzjYObhRWo5PnjggRAurljgjwDE1riOS6dI1xQY2ODYBRyccBNUmla5C24LwBPVTU&#10;20ImCaVrEFYG7MjbwSxlIj/QCAP8vDDHR5TIPxU2+AVjJ8GUmsVD2xh3GMdEIUoNsSHtBcYClZ/v&#10;GIkzlaQMKZM1IhwNCxwDsHPWBkGq8a+wtBEoPNHLYF+Fz8fJWVwHGaU0VkM5IwSCOUaQRfrRfE5p&#10;LuBcH2+WG8VSLUzRkK4p4DDBB4ypVaJkCni/wlQetGMdWJgjGCU25je1SF94M3dQlDlU76Rdq8Ks&#10;iwpqY6mBdlC1PDCcEDSSqF1ZzfOoo0Bj2xLFJXhJPq5B4GQcNClqq5v5ckc1DIkVQ0AxpG++nBmO&#10;0heyl84QR+kY28s8ecCHha/3q8LatLBHhE5ESig9VKF6hj3z62OtQlQmVymCAM2jg80MuHGMYmmR&#10;pnnwIU1AoYP9IKgaz+bQRyUGlYqxIMGnZT4wsfl23D7qZ9YR97x+DPooGB5PlEQ8n5fHBGPTYlbA&#10;/sLSy9ePSJTR8tHJC+dFFqZ2j5cWmhYaIkYXxH7EE8todIys/YwwllgOxXaCFdg1IowJbA48PszO&#10;0I8dd8pd9C7Q5oI9mllgHvSjJYES5/zFCPbisX2AgmlaoGmQN2OlguvcPJDXbwn4V7CHgA8XRgyM&#10;kaP8jC41NWdG95uedlZjvYE5o2ejD4++mjEPTENhxqwxjbQZc8w0kGfMSHSSJzPmry/ScMZw90WW&#10;lydH0OqxiMwYSyc1qjzyTiugKk7T0/paHtSn1bvMAei0NxTpxbTzFIkLliljWysyomnPfN5tvmZv&#10;cDi5d5SgYhLTjt8dfPUiofZE/n3d78LCwe8YxgIT+fv/Fw0v3n+7CTwsGj5hOXDXXqswtE0WDdVw&#10;/aHF22Hfz277mttb7Ny3BYrv/IPj3EvwuKtxr7d9EKStQ1zShPfkzxZGw/Xu6t/jh3cB/8Md0oxN&#10;kP+6Ar7E4V/pxy+cuG+JTH/3kXf7Wsy7/wIAAP//AwBQSwMEFAAGAAgAAAAhAHeQgrbhAAAACgEA&#10;AA8AAABkcnMvZG93bnJldi54bWxMj8FOwzAQRO9I/IO1SNyonTQpJcSpqgo4VZVokSpubrxNosZ2&#10;FLtJ+vcsJziO9mnmbb6aTMsG7H3jrIRoJoChLZ1ubCXh6/D+tATmg7Jatc6ihBt6WBX3d7nKtBvt&#10;Jw77UDEqsT5TEuoQuoxzX9ZolJ+5Di3dzq43KlDsK657NVK5aXksxIIb1VhaqFWHmxrLy/5qJHyM&#10;alzPo7dhezlvbt+HdHfcRijl48O0fgUWcAp/MPzqkzoU5HRyV6s9aynHSUyohOQ5BUbAQog5sJOE&#10;NH5JgBc5//9C8QMAAP//AwBQSwECLQAUAAYACAAAACEAtoM4kv4AAADhAQAAEwAAAAAAAAAAAAAA&#10;AAAAAAAAW0NvbnRlbnRfVHlwZXNdLnhtbFBLAQItABQABgAIAAAAIQA4/SH/1gAAAJQBAAALAAAA&#10;AAAAAAAAAAAAAC8BAABfcmVscy8ucmVsc1BLAQItABQABgAIAAAAIQD2JaxYrwgAAF4jAAAOAAAA&#10;AAAAAAAAAAAAAC4CAABkcnMvZTJvRG9jLnhtbFBLAQItABQABgAIAAAAIQB3kIK24QAAAAoBAAAP&#10;AAAAAAAAAAAAAAAAAAkLAABkcnMvZG93bnJldi54bWxQSwUGAAAAAAQABADzAAAAFwwAAAAA&#10;">
                <v:shape id="Graphic 88" o:spid="_x0000_s1061"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61RawwAAANsAAAAPAAAAZHJzL2Rvd25yZXYueG1sRI/BasMw&#10;DIbvhb6DUWG3xlkLa8jqhFHoKGyXdutdjdUkLJZD7CXZ20+HwY7i1/9J376cXadGGkLr2cBjkoIi&#10;rrxtuTbw+XFcZ6BCRLbYeSYDPxSgLJaLPebWT3ym8RJrJRAOORpoYuxzrUPVkMOQ+J5YsrsfHEYZ&#10;h1rbASeBu05v0vRJO2xZLjTY06Gh6uvy7YSSjuPu/r57m45n3PpXl9nbNTPmYTW/PIOKNMf/5b/2&#10;yRrI5FlxEQ/QxS8AAAD//wMAUEsBAi0AFAAGAAgAAAAhANvh9svuAAAAhQEAABMAAAAAAAAAAAAA&#10;AAAAAAAAAFtDb250ZW50X1R5cGVzXS54bWxQSwECLQAUAAYACAAAACEAWvQsW78AAAAVAQAACwAA&#10;AAAAAAAAAAAAAAAfAQAAX3JlbHMvLnJlbHNQSwECLQAUAAYACAAAACEAYetUWsMAAADbAAAADwAA&#10;AAAAAAAAAAAAAAAHAgAAZHJzL2Rvd25yZXYueG1sUEsFBgAAAAADAAMAtwAAAPcCAAAAAA==&#10;" path="m593204,228168r-4813,-45987l574560,139357,552678,100596,523709,66827,488594,38963,448284,17932,403745,4635,355917,,308102,4635,263550,17932,223253,38963,188137,66827r-28981,33769l137274,139357r-13818,42824l118630,228168r4826,45986l137274,316992r21882,38747l188137,389521r35116,27851l263550,438416r44552,13297l355917,456349r47828,-4636l448284,438416r40310,-21044l523709,389521r28969,-33782l574560,316992r13831,-42838l593204,228168xem711835,825969r-3290,-46418l699046,735025,683768,692810,663130,653313,637565,616927,607479,584073,573303,555142,535470,530555,494398,510705,450494,496011r-46304,-9132l355917,483717r-48273,3162l261353,496023r-43904,14694l176364,530555r-37833,24587l104355,584073,74282,616927,48704,653313,28079,692810,12801,735025,3302,779551,,825969r3111,14796l11582,852855r12573,8154l39535,864006r632752,l687679,861009r12573,-8154l708736,840765r3099,-14796xe" fillcolor="#bdf03a" stroked="f">
                  <v:path arrowok="t"/>
                </v:shape>
                <v:shape id="Graphic 89" o:spid="_x0000_s1062"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yKfExAAAANsAAAAPAAAAZHJzL2Rvd25yZXYueG1sRI/NbsIw&#10;EITvlXgHa5F6Kw49VCHFQQgBgksRoQ+wijc/EK+j2E3ct68rVepxNDPfaNabYDox0uBaywqWiwQE&#10;cWl1y7WCz9vhJQXhPLLGzjIp+CYHm3z2tMZM24mvNBa+FhHCLkMFjfd9JqUrGzLoFrYnjl5lB4M+&#10;yqGWesApwk0nX5PkTRpsOS402NOuofJRfBkFx9sx7E+r6bwLl/H+UVwv6XmslHqeh+07CE/B/4f/&#10;2ietIF3B75f4A2T+AwAA//8DAFBLAQItABQABgAIAAAAIQDb4fbL7gAAAIUBAAATAAAAAAAAAAAA&#10;AAAAAAAAAABbQ29udGVudF9UeXBlc10ueG1sUEsBAi0AFAAGAAgAAAAhAFr0LFu/AAAAFQEAAAsA&#10;AAAAAAAAAAAAAAAAHwEAAF9yZWxzLy5yZWxzUEsBAi0AFAAGAAgAAAAhANPIp8TEAAAA2wAAAA8A&#10;AAAAAAAAAAAAAAAABwIAAGRycy9kb3ducmV2LnhtbFBLBQYAAAAAAwADALcAAAD4Ag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90" o:spid="_x0000_s1063"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6qHtwAAAANsAAAAPAAAAZHJzL2Rvd25yZXYueG1sRE9Ni8Iw&#10;EL0L+x/CCHuzqR5Eu0aRZQVBWKz1sMfZZmyDzaQ2Ueu/NwfB4+N9L1a9bcSNOm8cKxgnKQji0mnD&#10;lYJjsRnNQPiArLFxTAoe5GG1/BgsMNPuzjndDqESMYR9hgrqENpMSl/WZNEnriWO3Ml1FkOEXSV1&#10;h/cYbhs5SdOptGg4NtTY0ndN5flwtQrWf5z/mMvv/z4/5aYo5invpmelPof9+gtEoD68xS/3ViuY&#10;x/XxS/wBcvkEAAD//wMAUEsBAi0AFAAGAAgAAAAhANvh9svuAAAAhQEAABMAAAAAAAAAAAAAAAAA&#10;AAAAAFtDb250ZW50X1R5cGVzXS54bWxQSwECLQAUAAYACAAAACEAWvQsW78AAAAVAQAACwAAAAAA&#10;AAAAAAAAAAAfAQAAX3JlbHMvLnJlbHNQSwECLQAUAAYACAAAACEAeOqh7cAAAADbAAAADwAAAAAA&#10;AAAAAAAAAAAHAgAAZHJzL2Rvd25yZXYueG1sUEsFBgAAAAADAAMAtwAAAPQCAAAAAA==&#10;" filled="f" stroked="f">
                  <v:textbox inset="0,0,0,0">
                    <w:txbxContent>
                      <w:p w14:paraId="4124EE84" w14:textId="77777777" w:rsidR="00B92D7E" w:rsidRDefault="00B92D7E">
                        <w:pPr>
                          <w:rPr>
                            <w:sz w:val="20"/>
                          </w:rPr>
                        </w:pPr>
                      </w:p>
                      <w:p w14:paraId="4124EE85" w14:textId="77777777" w:rsidR="00B92D7E" w:rsidRDefault="00B92D7E">
                        <w:pPr>
                          <w:spacing w:before="122"/>
                          <w:rPr>
                            <w:sz w:val="20"/>
                          </w:rPr>
                        </w:pPr>
                      </w:p>
                      <w:p w14:paraId="4124EE86" w14:textId="77777777" w:rsidR="00B92D7E" w:rsidRPr="00EF1D2A" w:rsidRDefault="003C7B7A">
                        <w:pPr>
                          <w:spacing w:line="247" w:lineRule="auto"/>
                          <w:ind w:left="1680" w:right="425" w:hanging="30"/>
                          <w:rPr>
                            <w:rFonts w:ascii="EC Square Sans Pro" w:hAnsi="EC Square Sans Pro"/>
                            <w:sz w:val="20"/>
                            <w:lang w:val="nl-NL"/>
                          </w:rPr>
                        </w:pPr>
                        <w:r w:rsidRPr="00EF1D2A">
                          <w:rPr>
                            <w:rFonts w:ascii="EC Square Sans Pro" w:hAnsi="EC Square Sans Pro"/>
                            <w:w w:val="90"/>
                            <w:sz w:val="20"/>
                            <w:lang w:val="nl-NL"/>
                          </w:rPr>
                          <w:t xml:space="preserve">"Ik ben een kleinschalige </w:t>
                        </w:r>
                        <w:r w:rsidRPr="00EF1D2A">
                          <w:rPr>
                            <w:rFonts w:ascii="EC Square Sans Pro" w:hAnsi="EC Square Sans Pro"/>
                            <w:sz w:val="20"/>
                            <w:lang w:val="nl-NL"/>
                          </w:rPr>
                          <w:t>producent van</w:t>
                        </w:r>
                        <w:r w:rsidRPr="00EF1D2A">
                          <w:rPr>
                            <w:rFonts w:ascii="EC Square Sans Pro" w:hAnsi="EC Square Sans Pro"/>
                            <w:w w:val="90"/>
                            <w:sz w:val="20"/>
                            <w:lang w:val="nl-NL"/>
                          </w:rPr>
                          <w:t xml:space="preserve"> hernieuwbare </w:t>
                        </w:r>
                        <w:r w:rsidRPr="00EF1D2A">
                          <w:rPr>
                            <w:rFonts w:ascii="EC Square Sans Pro" w:hAnsi="EC Square Sans Pro"/>
                            <w:sz w:val="20"/>
                            <w:lang w:val="nl-NL"/>
                          </w:rPr>
                          <w:t xml:space="preserve">energie en wil </w:t>
                        </w:r>
                        <w:r w:rsidRPr="00EF1D2A">
                          <w:rPr>
                            <w:rFonts w:ascii="EC Square Sans Pro" w:hAnsi="EC Square Sans Pro"/>
                            <w:w w:val="90"/>
                            <w:sz w:val="20"/>
                            <w:lang w:val="nl-NL"/>
                          </w:rPr>
                          <w:t>het proces van</w:t>
                        </w:r>
                      </w:p>
                      <w:p w14:paraId="4124EE87" w14:textId="77777777" w:rsidR="00B92D7E" w:rsidRPr="00EF1D2A" w:rsidRDefault="003C7B7A">
                        <w:pPr>
                          <w:spacing w:before="2" w:line="247" w:lineRule="auto"/>
                          <w:ind w:left="1484" w:right="371"/>
                          <w:jc w:val="center"/>
                          <w:rPr>
                            <w:rFonts w:ascii="EC Square Sans Pro" w:hAnsi="EC Square Sans Pro"/>
                            <w:sz w:val="20"/>
                            <w:lang w:val="nl-NL"/>
                          </w:rPr>
                        </w:pPr>
                        <w:r w:rsidRPr="00EF1D2A">
                          <w:rPr>
                            <w:rFonts w:ascii="EC Square Sans Pro" w:hAnsi="EC Square Sans Pro"/>
                            <w:spacing w:val="-8"/>
                            <w:sz w:val="20"/>
                            <w:lang w:val="nl-NL"/>
                          </w:rPr>
                          <w:t xml:space="preserve">verkoop van mijn overtollige energie aan mijn </w:t>
                        </w:r>
                        <w:r w:rsidRPr="00EF1D2A">
                          <w:rPr>
                            <w:rFonts w:ascii="EC Square Sans Pro" w:hAnsi="EC Square Sans Pro"/>
                            <w:spacing w:val="-2"/>
                            <w:sz w:val="20"/>
                            <w:lang w:val="nl-NL"/>
                          </w:rPr>
                          <w:t>buren te stroomlijnen. Ik ben op zoek naar een veilige en geautomatiseerde manier om deze transacties te beheren."</w:t>
                        </w:r>
                      </w:p>
                    </w:txbxContent>
                  </v:textbox>
                </v:shape>
                <w10:wrap type="topAndBottom" anchorx="page"/>
              </v:group>
            </w:pict>
          </mc:Fallback>
        </mc:AlternateContent>
      </w:r>
    </w:p>
    <w:p w14:paraId="4124EBF1" w14:textId="77777777" w:rsidR="00B92D7E" w:rsidRPr="00076AEB" w:rsidRDefault="00B92D7E">
      <w:pPr>
        <w:pStyle w:val="BodyText"/>
        <w:rPr>
          <w:rFonts w:ascii="EC Square Sans Pro" w:hAnsi="EC Square Sans Pro"/>
          <w:lang w:val="nl-NL"/>
        </w:rPr>
        <w:sectPr w:rsidR="00B92D7E" w:rsidRPr="00076AEB">
          <w:type w:val="continuous"/>
          <w:pgSz w:w="11910" w:h="16840"/>
          <w:pgMar w:top="1920" w:right="1133" w:bottom="0" w:left="0" w:header="737" w:footer="0" w:gutter="0"/>
          <w:cols w:space="720"/>
        </w:sectPr>
      </w:pPr>
    </w:p>
    <w:p w14:paraId="4124EBF2" w14:textId="77777777" w:rsidR="00B92D7E" w:rsidRPr="00076AEB" w:rsidRDefault="00B92D7E">
      <w:pPr>
        <w:pStyle w:val="BodyText"/>
        <w:spacing w:before="194"/>
        <w:rPr>
          <w:rFonts w:ascii="EC Square Sans Pro" w:hAnsi="EC Square Sans Pro"/>
          <w:lang w:val="nl-NL"/>
        </w:rPr>
      </w:pPr>
    </w:p>
    <w:p w14:paraId="4124EBF3" w14:textId="77777777" w:rsidR="00B92D7E" w:rsidRPr="00076AEB" w:rsidRDefault="003C7B7A">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C9" wp14:editId="4124EDCA">
                <wp:extent cx="6767195" cy="984885"/>
                <wp:effectExtent l="0" t="0" r="0" b="5715"/>
                <wp:docPr id="98" name="Group 9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984885"/>
                          <a:chOff x="0" y="0"/>
                          <a:chExt cx="6767195" cy="984885"/>
                        </a:xfrm>
                      </wpg:grpSpPr>
                      <wps:wsp>
                        <wps:cNvPr id="99" name="Graphic 99"/>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100" name="Textbox 100"/>
                        <wps:cNvSpPr txBox="1"/>
                        <wps:spPr>
                          <a:xfrm>
                            <a:off x="0" y="0"/>
                            <a:ext cx="6767195" cy="984885"/>
                          </a:xfrm>
                          <a:prstGeom prst="rect">
                            <a:avLst/>
                          </a:prstGeom>
                        </wps:spPr>
                        <wps:txbx>
                          <w:txbxContent>
                            <w:p w14:paraId="4124EE8C" w14:textId="77777777" w:rsidR="00B92D7E" w:rsidRPr="00EF1D2A" w:rsidRDefault="003C7B7A">
                              <w:pPr>
                                <w:numPr>
                                  <w:ilvl w:val="0"/>
                                  <w:numId w:val="2"/>
                                </w:numPr>
                                <w:tabs>
                                  <w:tab w:val="left" w:pos="1828"/>
                                </w:tabs>
                                <w:spacing w:before="465"/>
                                <w:ind w:left="1828" w:hanging="583"/>
                                <w:rPr>
                                  <w:rFonts w:ascii="EC Square Sans Pro" w:hAnsi="EC Square Sans Pro"/>
                                  <w:b/>
                                  <w:sz w:val="52"/>
                                </w:rPr>
                              </w:pPr>
                              <w:bookmarkStart w:id="25" w:name="1._Peer-to-Peer_(P2P)_Energy_Trading"/>
                              <w:bookmarkStart w:id="26" w:name="4._Peer-to-Peer_(P2P)_Energy_Trading"/>
                              <w:bookmarkStart w:id="27" w:name="_bookmark8"/>
                              <w:bookmarkEnd w:id="25"/>
                              <w:bookmarkEnd w:id="26"/>
                              <w:bookmarkEnd w:id="27"/>
                              <w:r w:rsidRPr="00EF1D2A">
                                <w:rPr>
                                  <w:rFonts w:ascii="EC Square Sans Pro" w:hAnsi="EC Square Sans Pro"/>
                                  <w:b/>
                                  <w:color w:val="FFFFFF"/>
                                  <w:spacing w:val="-4"/>
                                  <w:sz w:val="52"/>
                                </w:rPr>
                                <w:t xml:space="preserve">Peer-to-peer (P2P) </w:t>
                              </w:r>
                              <w:proofErr w:type="spellStart"/>
                              <w:r w:rsidRPr="00EF1D2A">
                                <w:rPr>
                                  <w:rFonts w:ascii="EC Square Sans Pro" w:hAnsi="EC Square Sans Pro"/>
                                  <w:b/>
                                  <w:color w:val="FFFFFF"/>
                                  <w:spacing w:val="-4"/>
                                  <w:sz w:val="52"/>
                                </w:rPr>
                                <w:t>energiehandel</w:t>
                              </w:r>
                              <w:proofErr w:type="spellEnd"/>
                            </w:p>
                          </w:txbxContent>
                        </wps:txbx>
                        <wps:bodyPr wrap="square" lIns="0" tIns="0" rIns="0" bIns="0" rtlCol="0">
                          <a:noAutofit/>
                        </wps:bodyPr>
                      </wps:wsp>
                    </wpg:wgp>
                  </a:graphicData>
                </a:graphic>
              </wp:inline>
            </w:drawing>
          </mc:Choice>
          <mc:Fallback>
            <w:pict>
              <v:group w14:anchorId="4124EDC9" id="Group 98" o:spid="_x0000_s1064" style="width:532.85pt;height:77.55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tBqJwQAAKYNAAAOAAAAZHJzL2Uyb0RvYy54bWy0V11v2zYUfR+w/yDofbEofolCnGJr1mBA&#10;0RVohj3TsmQLk0WNpGPl3++SlGwhXc0ibV9sSry6Ojz38PLo9s146JKnWptW9esU3WRpUveV2rb9&#10;bp3+9fjulyJNjJX9Vnaqr9fpc23SN3c//3R7Gso6V3vVbWudQJLelKdhne6tHcrVylT7+iDNjRrq&#10;HiYbpQ/SwqXerbZaniD7oVvlWcZWJ6W3g1ZVbQzcvQ+T6Z3P3zR1Zf9sGlPbpFungM36X+1/N+53&#10;dXcry52Ww76tJhjyFSgOsu3hpedU99LK5Kjbz1Id2koroxp7U6nDSjVNW9V+DbAalL1YzYNWx8Gv&#10;ZVeedsOZJqD2BU+vTlt9eHrQw6fhow7oYfheVf8Y4GV1Gnblct5d7y7BY6MP7iFYRDJ6Rp/PjNaj&#10;TSq4yTjjSNA0qWBOFKQoaKC82kNdPnus2v9+/cGVLMNrPbgzmNMA6jEXgsy3EfRpL4fa824cAR91&#10;0m4BvkiTXh5AxA+TXuAO8OReDlGOw+nKTHR+A0PnhcqyOhr7UCvPtXx6b2zQ7HYeyf08qsZ+HmpQ&#10;vtN85zVv0wQ0r9MENL8JBRikdc+5ArphcloUa3+ulZs+qKf6UflA6yrGcp5RhtJkLjdgvcR0/TIW&#10;ttwiap6b/wefL8SAOGiGHTZINwfM/yFw+eKvCceowBy056WX59Tv9i9nx4yILA/hnLK8uA6GZEJg&#10;FsIZKUgeCac4Z6AgB4bCVo+AIYIwETgWGLEsAoZiLNw2c9kzQTm6DobyTHDsw4uCIMGvh7OMEsRD&#10;OKUO19UyMcwRCkstcpKzyFIZowUPIuAiQygWLhBhATunmJAIdo4wE1N2BNGxcJxjKKUjknFMYrxz&#10;wnMUysRwRgi5zgynRTaBoQXlIqIZzgifNEOxYDEioddmE3YiQO+RMi2yA/CCRDbfAjsWBVQ4stQL&#10;M5iSjPpW+eXNxy+8Y5AAaPmqxBZVhW6U5ex6OEh21kyOEXSvSPhFkUgQLCLMLPQOOzWPEbnYTSgv&#10;ChQRwWKvQtfAWQT7ohNwInAk+aLN0LyIsU4uPQw2XqxbLxokAvFG9LLovkUBXftq+RedHXQeKc//&#10;HFfzuVJ1ytThTe4Q9GfP+WAEsS6PXqO6dvuu7Tp3Ehq927ztdPIk4YwFi5Pfzzt/EQYexZTBC7jR&#10;Rm2fwUqcwDysU/PvUeo6Tbo/ejAr0J/sPNDzYDMPtO3eKu9f/SGsjX0c/5Z6SAYYrlMLZuuDmj2L&#10;LGePAPhdQIh1T/bq16NVTesMhMcWEE0X4J+Cl/nhRsodfpOTegTsGzUm03m4sFKJHX9T4Da8bC5E&#10;zv7vVbYTGJktmWPGmaqJQ2eXvH9/QV7wXS8KacfN6B1h6IHfsbZfUSFvfOFjwGt1+nBxXxvLa1/R&#10;y+fV3X8AAAD//wMAUEsDBBQABgAIAAAAIQBB1AnG3QAAAAYBAAAPAAAAZHJzL2Rvd25yZXYueG1s&#10;TI9Ba8JAEIXvhf6HZQre6iaVWEmzEZG2JylUBfE2ZsckmJ0N2TWJ/75rL+1leMMb3vsmW46mET11&#10;rrasIJ5GIIgLq2suFex3H88LEM4ja2wsk4IbOVjmjw8ZptoO/E391pcihLBLUUHlfZtK6YqKDLqp&#10;bYmDd7adQR/WrpS6wyGEm0a+RNFcGqw5NFTY0rqi4rK9GgWfAw6rWfzeby7n9e24S74Om5iUmjyN&#10;qzcQnkb/dwx3/IAOeWA62StrJxoF4RH/O+9eNE9eQZyCSpIYZJ7J//j5DwAAAP//AwBQSwECLQAU&#10;AAYACAAAACEAtoM4kv4AAADhAQAAEwAAAAAAAAAAAAAAAAAAAAAAW0NvbnRlbnRfVHlwZXNdLnht&#10;bFBLAQItABQABgAIAAAAIQA4/SH/1gAAAJQBAAALAAAAAAAAAAAAAAAAAC8BAABfcmVscy8ucmVs&#10;c1BLAQItABQABgAIAAAAIQBJstBqJwQAAKYNAAAOAAAAAAAAAAAAAAAAAC4CAABkcnMvZTJvRG9j&#10;LnhtbFBLAQItABQABgAIAAAAIQBB1AnG3QAAAAYBAAAPAAAAAAAAAAAAAAAAAIEGAABkcnMvZG93&#10;bnJldi54bWxQSwUGAAAAAAQABADzAAAAiwcAAAAA&#10;">
                <v:shape id="Graphic 99" o:spid="_x0000_s1065"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lahSxwAAANsAAAAPAAAAZHJzL2Rvd25yZXYueG1sRI/Na8JA&#10;FMTvQv+H5RW8SN3Ug5jUjdhCraAX0w/o7ZF9+cDs25Ddmuhf7wpCj8PM/IZZrgbTiBN1rras4Hka&#10;gSDOra65VPD1+f60AOE8ssbGMik4k4NV+jBaYqJtzwc6Zb4UAcIuQQWV920ipcsrMuimtiUOXmE7&#10;gz7IrpS6wz7ATSNnUTSXBmsOCxW29FZRfsz+jIJN/7s96mKXNXH8vf6YXPavs5+FUuPHYf0CwtPg&#10;/8P39lYriGO4fQk/QKZXAAAA//8DAFBLAQItABQABgAIAAAAIQDb4fbL7gAAAIUBAAATAAAAAAAA&#10;AAAAAAAAAAAAAABbQ29udGVudF9UeXBlc10ueG1sUEsBAi0AFAAGAAgAAAAhAFr0LFu/AAAAFQEA&#10;AAsAAAAAAAAAAAAAAAAAHwEAAF9yZWxzLy5yZWxzUEsBAi0AFAAGAAgAAAAhAG2VqFLHAAAA2wAA&#10;AA8AAAAAAAAAAAAAAAAABwIAAGRycy9kb3ducmV2LnhtbFBLBQYAAAAAAwADALcAAAD7Ag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100" o:spid="_x0000_s1066" type="#_x0000_t202" style="position:absolute;width:67671;height:98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3lHvxQAAANwAAAAPAAAAZHJzL2Rvd25yZXYueG1sRI9Ba8Mw&#10;DIXvg/0Ho8Fuq90dSpvWLaVsMBiMpdlhRzVWE9NYzmKvzf79dCj0JvGe3vu02oyhU2cako9sYTox&#10;oIjr6Dw3Fr6q16c5qJSRHXaRycIfJdis7+9WWLh44ZLO+9woCeFUoIU2577QOtUtBUyT2BOLdoxD&#10;wCzr0Gg34EXCQ6efjZnpgJ6locWedi3Vp/1vsLD95vLF/3wcPstj6atqYfh9drL28WHcLkFlGvPN&#10;fL1+c4JvBF+ekQn0+h8AAP//AwBQSwECLQAUAAYACAAAACEA2+H2y+4AAACFAQAAEwAAAAAAAAAA&#10;AAAAAAAAAAAAW0NvbnRlbnRfVHlwZXNdLnhtbFBLAQItABQABgAIAAAAIQBa9CxbvwAAABUBAAAL&#10;AAAAAAAAAAAAAAAAAB8BAABfcmVscy8ucmVsc1BLAQItABQABgAIAAAAIQBh3lHvxQAAANwAAAAP&#10;AAAAAAAAAAAAAAAAAAcCAABkcnMvZG93bnJldi54bWxQSwUGAAAAAAMAAwC3AAAA+QIAAAAA&#10;" filled="f" stroked="f">
                  <v:textbox inset="0,0,0,0">
                    <w:txbxContent>
                      <w:p w14:paraId="4124EE8C" w14:textId="77777777" w:rsidR="00B92D7E" w:rsidRPr="00EF1D2A" w:rsidRDefault="003C7B7A">
                        <w:pPr>
                          <w:numPr>
                            <w:ilvl w:val="0"/>
                            <w:numId w:val="2"/>
                          </w:numPr>
                          <w:tabs>
                            <w:tab w:val="left" w:pos="1828"/>
                          </w:tabs>
                          <w:spacing w:before="465"/>
                          <w:ind w:left="1828" w:hanging="583"/>
                          <w:rPr>
                            <w:rFonts w:ascii="EC Square Sans Pro" w:hAnsi="EC Square Sans Pro"/>
                            <w:b/>
                            <w:sz w:val="52"/>
                          </w:rPr>
                        </w:pPr>
                        <w:bookmarkStart w:id="28" w:name="1._Peer-to-Peer_(P2P)_Energy_Trading"/>
                        <w:bookmarkStart w:id="29" w:name="4._Peer-to-Peer_(P2P)_Energy_Trading"/>
                        <w:bookmarkStart w:id="30" w:name="_bookmark8"/>
                        <w:bookmarkEnd w:id="28"/>
                        <w:bookmarkEnd w:id="29"/>
                        <w:bookmarkEnd w:id="30"/>
                        <w:r w:rsidRPr="00EF1D2A">
                          <w:rPr>
                            <w:rFonts w:ascii="EC Square Sans Pro" w:hAnsi="EC Square Sans Pro"/>
                            <w:b/>
                            <w:color w:val="FFFFFF"/>
                            <w:spacing w:val="-4"/>
                            <w:sz w:val="52"/>
                          </w:rPr>
                          <w:t xml:space="preserve">Peer-to-peer (P2P) </w:t>
                        </w:r>
                        <w:proofErr w:type="spellStart"/>
                        <w:r w:rsidRPr="00EF1D2A">
                          <w:rPr>
                            <w:rFonts w:ascii="EC Square Sans Pro" w:hAnsi="EC Square Sans Pro"/>
                            <w:b/>
                            <w:color w:val="FFFFFF"/>
                            <w:spacing w:val="-4"/>
                            <w:sz w:val="52"/>
                          </w:rPr>
                          <w:t>energiehandel</w:t>
                        </w:r>
                        <w:proofErr w:type="spellEnd"/>
                      </w:p>
                    </w:txbxContent>
                  </v:textbox>
                </v:shape>
                <w10:anchorlock/>
              </v:group>
            </w:pict>
          </mc:Fallback>
        </mc:AlternateContent>
      </w:r>
    </w:p>
    <w:p w14:paraId="4124EBF4" w14:textId="77777777" w:rsidR="00B92D7E" w:rsidRPr="00076AEB" w:rsidRDefault="00B92D7E">
      <w:pPr>
        <w:pStyle w:val="BodyText"/>
        <w:spacing w:before="136"/>
        <w:rPr>
          <w:rFonts w:ascii="EC Square Sans Pro" w:hAnsi="EC Square Sans Pro"/>
          <w:sz w:val="44"/>
        </w:rPr>
      </w:pPr>
    </w:p>
    <w:p w14:paraId="4124EBF5" w14:textId="77777777" w:rsidR="00B92D7E" w:rsidRPr="00076AEB" w:rsidRDefault="003C7B7A">
      <w:pPr>
        <w:spacing w:line="247" w:lineRule="auto"/>
        <w:ind w:left="1247"/>
        <w:rPr>
          <w:rFonts w:ascii="EC Square Sans Pro" w:hAnsi="EC Square Sans Pro"/>
          <w:b/>
          <w:sz w:val="44"/>
          <w:lang w:val="nl-NL"/>
        </w:rPr>
      </w:pPr>
      <w:r w:rsidRPr="00076AEB">
        <w:rPr>
          <w:rFonts w:ascii="EC Square Sans Pro" w:hAnsi="EC Square Sans Pro"/>
          <w:b/>
          <w:color w:val="343433"/>
          <w:sz w:val="44"/>
          <w:lang w:val="nl-NL"/>
        </w:rPr>
        <w:t>Deelnemen aan P2P-energiehandel als lid van een energiegemeenschap</w:t>
      </w:r>
    </w:p>
    <w:p w14:paraId="4124EBF6" w14:textId="77777777" w:rsidR="00B92D7E" w:rsidRPr="00076AEB" w:rsidRDefault="00B92D7E">
      <w:pPr>
        <w:pStyle w:val="BodyText"/>
        <w:spacing w:before="109"/>
        <w:rPr>
          <w:rFonts w:ascii="EC Square Sans Pro" w:hAnsi="EC Square Sans Pro"/>
          <w:b/>
          <w:sz w:val="44"/>
          <w:lang w:val="nl-NL"/>
        </w:rPr>
      </w:pPr>
    </w:p>
    <w:p w14:paraId="4124EBF7" w14:textId="77777777" w:rsidR="00B92D7E" w:rsidRPr="00076AEB" w:rsidRDefault="003C7B7A">
      <w:pPr>
        <w:ind w:left="6094"/>
        <w:rPr>
          <w:rFonts w:ascii="EC Square Sans Pro" w:hAnsi="EC Square Sans Pro"/>
          <w:b/>
          <w:sz w:val="28"/>
          <w:lang w:val="nl-NL"/>
        </w:rPr>
      </w:pPr>
      <w:r w:rsidRPr="00076AEB">
        <w:rPr>
          <w:rFonts w:ascii="EC Square Sans Pro" w:hAnsi="EC Square Sans Pro"/>
          <w:b/>
          <w:color w:val="0E3AF0"/>
          <w:spacing w:val="-4"/>
          <w:sz w:val="28"/>
          <w:lang w:val="nl-NL"/>
        </w:rPr>
        <w:t xml:space="preserve">Praktische </w:t>
      </w:r>
      <w:r w:rsidRPr="00076AEB">
        <w:rPr>
          <w:rFonts w:ascii="EC Square Sans Pro" w:hAnsi="EC Square Sans Pro"/>
          <w:b/>
          <w:color w:val="0E3AF0"/>
          <w:spacing w:val="-2"/>
          <w:sz w:val="28"/>
          <w:lang w:val="nl-NL"/>
        </w:rPr>
        <w:t>gids</w:t>
      </w:r>
    </w:p>
    <w:p w14:paraId="4124EBF8" w14:textId="77777777" w:rsidR="00B92D7E" w:rsidRPr="00076AEB" w:rsidRDefault="00B92D7E">
      <w:pPr>
        <w:pStyle w:val="BodyText"/>
        <w:spacing w:before="5"/>
        <w:rPr>
          <w:rFonts w:ascii="EC Square Sans Pro" w:hAnsi="EC Square Sans Pro"/>
          <w:b/>
          <w:sz w:val="28"/>
          <w:lang w:val="nl-NL"/>
        </w:rPr>
      </w:pPr>
    </w:p>
    <w:p w14:paraId="4124EBF9" w14:textId="77777777" w:rsidR="00B92D7E" w:rsidRPr="00076AEB" w:rsidRDefault="003C7B7A">
      <w:pPr>
        <w:pStyle w:val="BodyText"/>
        <w:spacing w:line="247" w:lineRule="auto"/>
        <w:ind w:left="6094" w:right="120"/>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15744512" behindDoc="0" locked="0" layoutInCell="1" allowOverlap="1" wp14:anchorId="4124EDCB" wp14:editId="4124EDCC">
                <wp:simplePos x="0" y="0"/>
                <wp:positionH relativeFrom="page">
                  <wp:posOffset>1517995</wp:posOffset>
                </wp:positionH>
                <wp:positionV relativeFrom="paragraph">
                  <wp:posOffset>16261</wp:posOffset>
                </wp:positionV>
                <wp:extent cx="1446530" cy="1304290"/>
                <wp:effectExtent l="0" t="0" r="0" b="0"/>
                <wp:wrapNone/>
                <wp:docPr id="101" name="Group 1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446530" cy="1304290"/>
                          <a:chOff x="0" y="0"/>
                          <a:chExt cx="1446530" cy="1304290"/>
                        </a:xfrm>
                      </wpg:grpSpPr>
                      <wps:wsp>
                        <wps:cNvPr id="102" name="Graphic 102"/>
                        <wps:cNvSpPr/>
                        <wps:spPr>
                          <a:xfrm>
                            <a:off x="628304" y="266610"/>
                            <a:ext cx="817880" cy="678180"/>
                          </a:xfrm>
                          <a:custGeom>
                            <a:avLst/>
                            <a:gdLst/>
                            <a:ahLst/>
                            <a:cxnLst/>
                            <a:rect l="l" t="t" r="r" b="b"/>
                            <a:pathLst>
                              <a:path w="817880" h="678180">
                                <a:moveTo>
                                  <a:pt x="194602" y="111798"/>
                                </a:moveTo>
                                <a:lnTo>
                                  <a:pt x="109461" y="111798"/>
                                </a:lnTo>
                                <a:lnTo>
                                  <a:pt x="109461" y="0"/>
                                </a:lnTo>
                                <a:lnTo>
                                  <a:pt x="0" y="161493"/>
                                </a:lnTo>
                                <a:lnTo>
                                  <a:pt x="85128" y="161493"/>
                                </a:lnTo>
                                <a:lnTo>
                                  <a:pt x="85128" y="273278"/>
                                </a:lnTo>
                                <a:lnTo>
                                  <a:pt x="194602" y="111798"/>
                                </a:lnTo>
                                <a:close/>
                              </a:path>
                              <a:path w="817880" h="678180">
                                <a:moveTo>
                                  <a:pt x="817702" y="295008"/>
                                </a:moveTo>
                                <a:lnTo>
                                  <a:pt x="556971" y="71615"/>
                                </a:lnTo>
                                <a:lnTo>
                                  <a:pt x="556971" y="411835"/>
                                </a:lnTo>
                                <a:lnTo>
                                  <a:pt x="556971" y="611555"/>
                                </a:lnTo>
                                <a:lnTo>
                                  <a:pt x="491782" y="611555"/>
                                </a:lnTo>
                                <a:lnTo>
                                  <a:pt x="491782" y="411835"/>
                                </a:lnTo>
                                <a:lnTo>
                                  <a:pt x="556971" y="411835"/>
                                </a:lnTo>
                                <a:lnTo>
                                  <a:pt x="556971" y="71615"/>
                                </a:lnTo>
                                <a:lnTo>
                                  <a:pt x="544385" y="61607"/>
                                </a:lnTo>
                                <a:lnTo>
                                  <a:pt x="534809" y="56349"/>
                                </a:lnTo>
                                <a:lnTo>
                                  <a:pt x="524370" y="54597"/>
                                </a:lnTo>
                                <a:lnTo>
                                  <a:pt x="513918" y="56349"/>
                                </a:lnTo>
                                <a:lnTo>
                                  <a:pt x="243611" y="268719"/>
                                </a:lnTo>
                                <a:lnTo>
                                  <a:pt x="231038" y="295008"/>
                                </a:lnTo>
                                <a:lnTo>
                                  <a:pt x="231038" y="644842"/>
                                </a:lnTo>
                                <a:lnTo>
                                  <a:pt x="233591" y="657796"/>
                                </a:lnTo>
                                <a:lnTo>
                                  <a:pt x="240576" y="668388"/>
                                </a:lnTo>
                                <a:lnTo>
                                  <a:pt x="250926" y="675525"/>
                                </a:lnTo>
                                <a:lnTo>
                                  <a:pt x="263626" y="678141"/>
                                </a:lnTo>
                                <a:lnTo>
                                  <a:pt x="785101" y="678141"/>
                                </a:lnTo>
                                <a:lnTo>
                                  <a:pt x="797788" y="675525"/>
                                </a:lnTo>
                                <a:lnTo>
                                  <a:pt x="808151" y="668388"/>
                                </a:lnTo>
                                <a:lnTo>
                                  <a:pt x="815136" y="657796"/>
                                </a:lnTo>
                                <a:lnTo>
                                  <a:pt x="817702" y="644842"/>
                                </a:lnTo>
                                <a:lnTo>
                                  <a:pt x="817702" y="611555"/>
                                </a:lnTo>
                                <a:lnTo>
                                  <a:pt x="817702" y="411835"/>
                                </a:lnTo>
                                <a:lnTo>
                                  <a:pt x="817702" y="295008"/>
                                </a:lnTo>
                                <a:close/>
                              </a:path>
                            </a:pathLst>
                          </a:custGeom>
                          <a:solidFill>
                            <a:srgbClr val="6712D4"/>
                          </a:solidFill>
                        </wps:spPr>
                        <wps:bodyPr wrap="square" lIns="0" tIns="0" rIns="0" bIns="0" rtlCol="0">
                          <a:prstTxWarp prst="textNoShape">
                            <a:avLst/>
                          </a:prstTxWarp>
                          <a:noAutofit/>
                        </wps:bodyPr>
                      </wps:wsp>
                      <pic:pic xmlns:pic="http://schemas.openxmlformats.org/drawingml/2006/picture">
                        <pic:nvPicPr>
                          <pic:cNvPr id="103" name="Image 103"/>
                          <pic:cNvPicPr/>
                        </pic:nvPicPr>
                        <pic:blipFill>
                          <a:blip r:embed="rId40" cstate="print"/>
                          <a:stretch>
                            <a:fillRect/>
                          </a:stretch>
                        </pic:blipFill>
                        <pic:spPr>
                          <a:xfrm>
                            <a:off x="633542" y="914582"/>
                            <a:ext cx="184124" cy="208940"/>
                          </a:xfrm>
                          <a:prstGeom prst="rect">
                            <a:avLst/>
                          </a:prstGeom>
                        </pic:spPr>
                      </pic:pic>
                      <wps:wsp>
                        <wps:cNvPr id="104" name="Graphic 104"/>
                        <wps:cNvSpPr/>
                        <wps:spPr>
                          <a:xfrm>
                            <a:off x="-2" y="0"/>
                            <a:ext cx="941069" cy="1304290"/>
                          </a:xfrm>
                          <a:custGeom>
                            <a:avLst/>
                            <a:gdLst/>
                            <a:ahLst/>
                            <a:cxnLst/>
                            <a:rect l="l" t="t" r="r" b="b"/>
                            <a:pathLst>
                              <a:path w="941069" h="1304290">
                                <a:moveTo>
                                  <a:pt x="194449" y="126225"/>
                                </a:moveTo>
                                <a:lnTo>
                                  <a:pt x="157365" y="126225"/>
                                </a:lnTo>
                                <a:lnTo>
                                  <a:pt x="157365" y="151485"/>
                                </a:lnTo>
                                <a:lnTo>
                                  <a:pt x="194449" y="151485"/>
                                </a:lnTo>
                                <a:lnTo>
                                  <a:pt x="194449" y="126225"/>
                                </a:lnTo>
                                <a:close/>
                              </a:path>
                              <a:path w="941069" h="1304290">
                                <a:moveTo>
                                  <a:pt x="232143" y="219202"/>
                                </a:moveTo>
                                <a:lnTo>
                                  <a:pt x="214655" y="201358"/>
                                </a:lnTo>
                                <a:lnTo>
                                  <a:pt x="188455" y="228130"/>
                                </a:lnTo>
                                <a:lnTo>
                                  <a:pt x="205930" y="245986"/>
                                </a:lnTo>
                                <a:lnTo>
                                  <a:pt x="232143" y="219202"/>
                                </a:lnTo>
                                <a:close/>
                              </a:path>
                              <a:path w="941069" h="1304290">
                                <a:moveTo>
                                  <a:pt x="232143" y="58521"/>
                                </a:moveTo>
                                <a:lnTo>
                                  <a:pt x="205930" y="31750"/>
                                </a:lnTo>
                                <a:lnTo>
                                  <a:pt x="188455" y="49606"/>
                                </a:lnTo>
                                <a:lnTo>
                                  <a:pt x="214655" y="76365"/>
                                </a:lnTo>
                                <a:lnTo>
                                  <a:pt x="232143" y="58521"/>
                                </a:lnTo>
                                <a:close/>
                              </a:path>
                              <a:path w="941069" h="1304290">
                                <a:moveTo>
                                  <a:pt x="305689" y="239852"/>
                                </a:moveTo>
                                <a:lnTo>
                                  <a:pt x="280974" y="239852"/>
                                </a:lnTo>
                                <a:lnTo>
                                  <a:pt x="280974" y="277736"/>
                                </a:lnTo>
                                <a:lnTo>
                                  <a:pt x="305689" y="277736"/>
                                </a:lnTo>
                                <a:lnTo>
                                  <a:pt x="305689" y="239852"/>
                                </a:lnTo>
                                <a:close/>
                              </a:path>
                              <a:path w="941069" h="1304290">
                                <a:moveTo>
                                  <a:pt x="305689" y="0"/>
                                </a:moveTo>
                                <a:lnTo>
                                  <a:pt x="280974" y="0"/>
                                </a:lnTo>
                                <a:lnTo>
                                  <a:pt x="280974" y="37884"/>
                                </a:lnTo>
                                <a:lnTo>
                                  <a:pt x="305689" y="37884"/>
                                </a:lnTo>
                                <a:lnTo>
                                  <a:pt x="305689" y="0"/>
                                </a:lnTo>
                                <a:close/>
                              </a:path>
                              <a:path w="941069" h="1304290">
                                <a:moveTo>
                                  <a:pt x="367512" y="138861"/>
                                </a:moveTo>
                                <a:lnTo>
                                  <a:pt x="361683" y="109385"/>
                                </a:lnTo>
                                <a:lnTo>
                                  <a:pt x="345782" y="85305"/>
                                </a:lnTo>
                                <a:lnTo>
                                  <a:pt x="322199" y="69075"/>
                                </a:lnTo>
                                <a:lnTo>
                                  <a:pt x="293331" y="63119"/>
                                </a:lnTo>
                                <a:lnTo>
                                  <a:pt x="264452" y="69075"/>
                                </a:lnTo>
                                <a:lnTo>
                                  <a:pt x="240880" y="85305"/>
                                </a:lnTo>
                                <a:lnTo>
                                  <a:pt x="224980" y="109385"/>
                                </a:lnTo>
                                <a:lnTo>
                                  <a:pt x="219163" y="138861"/>
                                </a:lnTo>
                                <a:lnTo>
                                  <a:pt x="224980" y="168351"/>
                                </a:lnTo>
                                <a:lnTo>
                                  <a:pt x="240880" y="192430"/>
                                </a:lnTo>
                                <a:lnTo>
                                  <a:pt x="264452" y="208673"/>
                                </a:lnTo>
                                <a:lnTo>
                                  <a:pt x="293331" y="214617"/>
                                </a:lnTo>
                                <a:lnTo>
                                  <a:pt x="322199" y="208673"/>
                                </a:lnTo>
                                <a:lnTo>
                                  <a:pt x="345782" y="192430"/>
                                </a:lnTo>
                                <a:lnTo>
                                  <a:pt x="361683" y="168351"/>
                                </a:lnTo>
                                <a:lnTo>
                                  <a:pt x="367512" y="138861"/>
                                </a:lnTo>
                                <a:close/>
                              </a:path>
                              <a:path w="941069" h="1304290">
                                <a:moveTo>
                                  <a:pt x="398221" y="228130"/>
                                </a:moveTo>
                                <a:lnTo>
                                  <a:pt x="372008" y="201358"/>
                                </a:lnTo>
                                <a:lnTo>
                                  <a:pt x="354533" y="219202"/>
                                </a:lnTo>
                                <a:lnTo>
                                  <a:pt x="380733" y="245986"/>
                                </a:lnTo>
                                <a:lnTo>
                                  <a:pt x="398221" y="228130"/>
                                </a:lnTo>
                                <a:close/>
                              </a:path>
                              <a:path w="941069" h="1304290">
                                <a:moveTo>
                                  <a:pt x="398221" y="49606"/>
                                </a:moveTo>
                                <a:lnTo>
                                  <a:pt x="380746" y="31750"/>
                                </a:lnTo>
                                <a:lnTo>
                                  <a:pt x="354533" y="58521"/>
                                </a:lnTo>
                                <a:lnTo>
                                  <a:pt x="372008" y="76365"/>
                                </a:lnTo>
                                <a:lnTo>
                                  <a:pt x="398221" y="49606"/>
                                </a:lnTo>
                                <a:close/>
                              </a:path>
                              <a:path w="941069" h="1304290">
                                <a:moveTo>
                                  <a:pt x="429310" y="126225"/>
                                </a:moveTo>
                                <a:lnTo>
                                  <a:pt x="392226" y="126225"/>
                                </a:lnTo>
                                <a:lnTo>
                                  <a:pt x="392226" y="151485"/>
                                </a:lnTo>
                                <a:lnTo>
                                  <a:pt x="429310" y="151485"/>
                                </a:lnTo>
                                <a:lnTo>
                                  <a:pt x="429310" y="126225"/>
                                </a:lnTo>
                                <a:close/>
                              </a:path>
                              <a:path w="941069" h="1304290">
                                <a:moveTo>
                                  <a:pt x="586663" y="561619"/>
                                </a:moveTo>
                                <a:lnTo>
                                  <a:pt x="585812" y="554050"/>
                                </a:lnTo>
                                <a:lnTo>
                                  <a:pt x="583349" y="546976"/>
                                </a:lnTo>
                                <a:lnTo>
                                  <a:pt x="582942" y="546328"/>
                                </a:lnTo>
                                <a:lnTo>
                                  <a:pt x="579399" y="540651"/>
                                </a:lnTo>
                                <a:lnTo>
                                  <a:pt x="574078" y="535330"/>
                                </a:lnTo>
                                <a:lnTo>
                                  <a:pt x="571741" y="533476"/>
                                </a:lnTo>
                                <a:lnTo>
                                  <a:pt x="469671" y="452412"/>
                                </a:lnTo>
                                <a:lnTo>
                                  <a:pt x="469671" y="627189"/>
                                </a:lnTo>
                                <a:lnTo>
                                  <a:pt x="469290" y="628802"/>
                                </a:lnTo>
                                <a:lnTo>
                                  <a:pt x="469214" y="629158"/>
                                </a:lnTo>
                                <a:lnTo>
                                  <a:pt x="468020" y="630643"/>
                                </a:lnTo>
                                <a:lnTo>
                                  <a:pt x="466661" y="632206"/>
                                </a:lnTo>
                                <a:lnTo>
                                  <a:pt x="464959" y="633031"/>
                                </a:lnTo>
                                <a:lnTo>
                                  <a:pt x="385076" y="633031"/>
                                </a:lnTo>
                                <a:lnTo>
                                  <a:pt x="384009" y="620179"/>
                                </a:lnTo>
                                <a:lnTo>
                                  <a:pt x="377825" y="546976"/>
                                </a:lnTo>
                                <a:lnTo>
                                  <a:pt x="377774" y="546328"/>
                                </a:lnTo>
                                <a:lnTo>
                                  <a:pt x="453186" y="546328"/>
                                </a:lnTo>
                                <a:lnTo>
                                  <a:pt x="469671" y="627189"/>
                                </a:lnTo>
                                <a:lnTo>
                                  <a:pt x="469671" y="452412"/>
                                </a:lnTo>
                                <a:lnTo>
                                  <a:pt x="462584" y="446773"/>
                                </a:lnTo>
                                <a:lnTo>
                                  <a:pt x="450545" y="437210"/>
                                </a:lnTo>
                                <a:lnTo>
                                  <a:pt x="450545" y="533476"/>
                                </a:lnTo>
                                <a:lnTo>
                                  <a:pt x="376707" y="533476"/>
                                </a:lnTo>
                                <a:lnTo>
                                  <a:pt x="372427" y="482028"/>
                                </a:lnTo>
                                <a:lnTo>
                                  <a:pt x="372427" y="633031"/>
                                </a:lnTo>
                                <a:lnTo>
                                  <a:pt x="325920" y="633031"/>
                                </a:lnTo>
                                <a:lnTo>
                                  <a:pt x="325920" y="678446"/>
                                </a:lnTo>
                                <a:lnTo>
                                  <a:pt x="325920" y="878166"/>
                                </a:lnTo>
                                <a:lnTo>
                                  <a:pt x="260731" y="878166"/>
                                </a:lnTo>
                                <a:lnTo>
                                  <a:pt x="260731" y="678446"/>
                                </a:lnTo>
                                <a:lnTo>
                                  <a:pt x="325920" y="678446"/>
                                </a:lnTo>
                                <a:lnTo>
                                  <a:pt x="325920" y="633031"/>
                                </a:lnTo>
                                <a:lnTo>
                                  <a:pt x="299618" y="633031"/>
                                </a:lnTo>
                                <a:lnTo>
                                  <a:pt x="299618" y="546328"/>
                                </a:lnTo>
                                <a:lnTo>
                                  <a:pt x="365150" y="546328"/>
                                </a:lnTo>
                                <a:lnTo>
                                  <a:pt x="372351" y="632206"/>
                                </a:lnTo>
                                <a:lnTo>
                                  <a:pt x="372427" y="633031"/>
                                </a:lnTo>
                                <a:lnTo>
                                  <a:pt x="372427" y="482028"/>
                                </a:lnTo>
                                <a:lnTo>
                                  <a:pt x="370751" y="461860"/>
                                </a:lnTo>
                                <a:lnTo>
                                  <a:pt x="369481" y="446773"/>
                                </a:lnTo>
                                <a:lnTo>
                                  <a:pt x="430784" y="446773"/>
                                </a:lnTo>
                                <a:lnTo>
                                  <a:pt x="433311" y="448919"/>
                                </a:lnTo>
                                <a:lnTo>
                                  <a:pt x="433870" y="451904"/>
                                </a:lnTo>
                                <a:lnTo>
                                  <a:pt x="450545" y="533476"/>
                                </a:lnTo>
                                <a:lnTo>
                                  <a:pt x="450545" y="437210"/>
                                </a:lnTo>
                                <a:lnTo>
                                  <a:pt x="364083" y="368528"/>
                                </a:lnTo>
                                <a:lnTo>
                                  <a:pt x="364083" y="533476"/>
                                </a:lnTo>
                                <a:lnTo>
                                  <a:pt x="299618" y="533476"/>
                                </a:lnTo>
                                <a:lnTo>
                                  <a:pt x="299618" y="446773"/>
                                </a:lnTo>
                                <a:lnTo>
                                  <a:pt x="356781" y="446773"/>
                                </a:lnTo>
                                <a:lnTo>
                                  <a:pt x="357911" y="459613"/>
                                </a:lnTo>
                                <a:lnTo>
                                  <a:pt x="364083" y="533476"/>
                                </a:lnTo>
                                <a:lnTo>
                                  <a:pt x="364083" y="368528"/>
                                </a:lnTo>
                                <a:lnTo>
                                  <a:pt x="313347" y="328218"/>
                                </a:lnTo>
                                <a:lnTo>
                                  <a:pt x="303771" y="322961"/>
                                </a:lnTo>
                                <a:lnTo>
                                  <a:pt x="293331" y="321208"/>
                                </a:lnTo>
                                <a:lnTo>
                                  <a:pt x="287045" y="322275"/>
                                </a:lnTo>
                                <a:lnTo>
                                  <a:pt x="287045" y="446773"/>
                                </a:lnTo>
                                <a:lnTo>
                                  <a:pt x="287045" y="533476"/>
                                </a:lnTo>
                                <a:lnTo>
                                  <a:pt x="287045" y="546328"/>
                                </a:lnTo>
                                <a:lnTo>
                                  <a:pt x="287045" y="633031"/>
                                </a:lnTo>
                                <a:lnTo>
                                  <a:pt x="214210" y="633031"/>
                                </a:lnTo>
                                <a:lnTo>
                                  <a:pt x="221373" y="546976"/>
                                </a:lnTo>
                                <a:lnTo>
                                  <a:pt x="221437" y="546328"/>
                                </a:lnTo>
                                <a:lnTo>
                                  <a:pt x="287045" y="546328"/>
                                </a:lnTo>
                                <a:lnTo>
                                  <a:pt x="287045" y="533476"/>
                                </a:lnTo>
                                <a:lnTo>
                                  <a:pt x="222504" y="533476"/>
                                </a:lnTo>
                                <a:lnTo>
                                  <a:pt x="228498" y="461860"/>
                                </a:lnTo>
                                <a:lnTo>
                                  <a:pt x="229806" y="446773"/>
                                </a:lnTo>
                                <a:lnTo>
                                  <a:pt x="287045" y="446773"/>
                                </a:lnTo>
                                <a:lnTo>
                                  <a:pt x="287045" y="322275"/>
                                </a:lnTo>
                                <a:lnTo>
                                  <a:pt x="282879" y="322961"/>
                                </a:lnTo>
                                <a:lnTo>
                                  <a:pt x="273316" y="328218"/>
                                </a:lnTo>
                                <a:lnTo>
                                  <a:pt x="217170" y="372821"/>
                                </a:lnTo>
                                <a:lnTo>
                                  <a:pt x="217170" y="446773"/>
                                </a:lnTo>
                                <a:lnTo>
                                  <a:pt x="209880" y="533476"/>
                                </a:lnTo>
                                <a:lnTo>
                                  <a:pt x="208813" y="533476"/>
                                </a:lnTo>
                                <a:lnTo>
                                  <a:pt x="208813" y="546328"/>
                                </a:lnTo>
                                <a:lnTo>
                                  <a:pt x="202641" y="620179"/>
                                </a:lnTo>
                                <a:lnTo>
                                  <a:pt x="201574" y="632206"/>
                                </a:lnTo>
                                <a:lnTo>
                                  <a:pt x="201510" y="633031"/>
                                </a:lnTo>
                                <a:lnTo>
                                  <a:pt x="122948" y="633031"/>
                                </a:lnTo>
                                <a:lnTo>
                                  <a:pt x="118910" y="632206"/>
                                </a:lnTo>
                                <a:lnTo>
                                  <a:pt x="116687" y="628802"/>
                                </a:lnTo>
                                <a:lnTo>
                                  <a:pt x="117360" y="625309"/>
                                </a:lnTo>
                                <a:lnTo>
                                  <a:pt x="133464" y="546328"/>
                                </a:lnTo>
                                <a:lnTo>
                                  <a:pt x="208813" y="546328"/>
                                </a:lnTo>
                                <a:lnTo>
                                  <a:pt x="208813" y="533476"/>
                                </a:lnTo>
                                <a:lnTo>
                                  <a:pt x="136105" y="533476"/>
                                </a:lnTo>
                                <a:lnTo>
                                  <a:pt x="152768" y="451904"/>
                                </a:lnTo>
                                <a:lnTo>
                                  <a:pt x="153352" y="448919"/>
                                </a:lnTo>
                                <a:lnTo>
                                  <a:pt x="155892" y="446773"/>
                                </a:lnTo>
                                <a:lnTo>
                                  <a:pt x="217170" y="446773"/>
                                </a:lnTo>
                                <a:lnTo>
                                  <a:pt x="217170" y="372821"/>
                                </a:lnTo>
                                <a:lnTo>
                                  <a:pt x="12573" y="535330"/>
                                </a:lnTo>
                                <a:lnTo>
                                  <a:pt x="0" y="561619"/>
                                </a:lnTo>
                                <a:lnTo>
                                  <a:pt x="0" y="911453"/>
                                </a:lnTo>
                                <a:lnTo>
                                  <a:pt x="2552" y="924407"/>
                                </a:lnTo>
                                <a:lnTo>
                                  <a:pt x="9537" y="934999"/>
                                </a:lnTo>
                                <a:lnTo>
                                  <a:pt x="19900" y="942136"/>
                                </a:lnTo>
                                <a:lnTo>
                                  <a:pt x="32588" y="944753"/>
                                </a:lnTo>
                                <a:lnTo>
                                  <a:pt x="554075" y="944753"/>
                                </a:lnTo>
                                <a:lnTo>
                                  <a:pt x="566762" y="942136"/>
                                </a:lnTo>
                                <a:lnTo>
                                  <a:pt x="577113" y="934999"/>
                                </a:lnTo>
                                <a:lnTo>
                                  <a:pt x="584098" y="924407"/>
                                </a:lnTo>
                                <a:lnTo>
                                  <a:pt x="586663" y="911453"/>
                                </a:lnTo>
                                <a:lnTo>
                                  <a:pt x="586663" y="878166"/>
                                </a:lnTo>
                                <a:lnTo>
                                  <a:pt x="586663" y="678446"/>
                                </a:lnTo>
                                <a:lnTo>
                                  <a:pt x="586663" y="633031"/>
                                </a:lnTo>
                                <a:lnTo>
                                  <a:pt x="586663" y="561619"/>
                                </a:lnTo>
                                <a:close/>
                              </a:path>
                              <a:path w="941069" h="1304290">
                                <a:moveTo>
                                  <a:pt x="923353" y="1130452"/>
                                </a:moveTo>
                                <a:lnTo>
                                  <a:pt x="883018" y="1123403"/>
                                </a:lnTo>
                                <a:lnTo>
                                  <a:pt x="872439" y="1160373"/>
                                </a:lnTo>
                                <a:lnTo>
                                  <a:pt x="854125" y="1193482"/>
                                </a:lnTo>
                                <a:lnTo>
                                  <a:pt x="828967" y="1221511"/>
                                </a:lnTo>
                                <a:lnTo>
                                  <a:pt x="797839" y="1243253"/>
                                </a:lnTo>
                                <a:lnTo>
                                  <a:pt x="756602" y="1258646"/>
                                </a:lnTo>
                                <a:lnTo>
                                  <a:pt x="714311" y="1262329"/>
                                </a:lnTo>
                                <a:lnTo>
                                  <a:pt x="673087" y="1254937"/>
                                </a:lnTo>
                                <a:lnTo>
                                  <a:pt x="635012" y="1237157"/>
                                </a:lnTo>
                                <a:lnTo>
                                  <a:pt x="602195" y="1209649"/>
                                </a:lnTo>
                                <a:lnTo>
                                  <a:pt x="576770" y="1173099"/>
                                </a:lnTo>
                                <a:lnTo>
                                  <a:pt x="604316" y="1162519"/>
                                </a:lnTo>
                                <a:lnTo>
                                  <a:pt x="527685" y="1102614"/>
                                </a:lnTo>
                                <a:lnTo>
                                  <a:pt x="508546" y="1199222"/>
                                </a:lnTo>
                                <a:lnTo>
                                  <a:pt x="538213" y="1187831"/>
                                </a:lnTo>
                                <a:lnTo>
                                  <a:pt x="561606" y="1225511"/>
                                </a:lnTo>
                                <a:lnTo>
                                  <a:pt x="591527" y="1256550"/>
                                </a:lnTo>
                                <a:lnTo>
                                  <a:pt x="626694" y="1280350"/>
                                </a:lnTo>
                                <a:lnTo>
                                  <a:pt x="665784" y="1296289"/>
                                </a:lnTo>
                                <a:lnTo>
                                  <a:pt x="707491" y="1303756"/>
                                </a:lnTo>
                                <a:lnTo>
                                  <a:pt x="750506" y="1302169"/>
                                </a:lnTo>
                                <a:lnTo>
                                  <a:pt x="793508" y="1290904"/>
                                </a:lnTo>
                                <a:lnTo>
                                  <a:pt x="840828" y="1265135"/>
                                </a:lnTo>
                                <a:lnTo>
                                  <a:pt x="879398" y="1228382"/>
                                </a:lnTo>
                                <a:lnTo>
                                  <a:pt x="907478" y="1182763"/>
                                </a:lnTo>
                                <a:lnTo>
                                  <a:pt x="923353" y="1130452"/>
                                </a:lnTo>
                                <a:close/>
                              </a:path>
                              <a:path w="941069" h="1304290">
                                <a:moveTo>
                                  <a:pt x="940638" y="243928"/>
                                </a:moveTo>
                                <a:lnTo>
                                  <a:pt x="910971" y="255308"/>
                                </a:lnTo>
                                <a:lnTo>
                                  <a:pt x="887577" y="217614"/>
                                </a:lnTo>
                                <a:lnTo>
                                  <a:pt x="857643" y="186575"/>
                                </a:lnTo>
                                <a:lnTo>
                                  <a:pt x="822477" y="162788"/>
                                </a:lnTo>
                                <a:lnTo>
                                  <a:pt x="783386" y="146850"/>
                                </a:lnTo>
                                <a:lnTo>
                                  <a:pt x="741692" y="139382"/>
                                </a:lnTo>
                                <a:lnTo>
                                  <a:pt x="698677" y="140970"/>
                                </a:lnTo>
                                <a:lnTo>
                                  <a:pt x="655675" y="152247"/>
                                </a:lnTo>
                                <a:lnTo>
                                  <a:pt x="608355" y="178003"/>
                                </a:lnTo>
                                <a:lnTo>
                                  <a:pt x="569785" y="214757"/>
                                </a:lnTo>
                                <a:lnTo>
                                  <a:pt x="541705" y="260362"/>
                                </a:lnTo>
                                <a:lnTo>
                                  <a:pt x="525830" y="312674"/>
                                </a:lnTo>
                                <a:lnTo>
                                  <a:pt x="566166" y="319722"/>
                                </a:lnTo>
                                <a:lnTo>
                                  <a:pt x="576757" y="282765"/>
                                </a:lnTo>
                                <a:lnTo>
                                  <a:pt x="595058" y="249643"/>
                                </a:lnTo>
                                <a:lnTo>
                                  <a:pt x="620217" y="221615"/>
                                </a:lnTo>
                                <a:lnTo>
                                  <a:pt x="651344" y="199898"/>
                                </a:lnTo>
                                <a:lnTo>
                                  <a:pt x="692581" y="184492"/>
                                </a:lnTo>
                                <a:lnTo>
                                  <a:pt x="734872" y="180822"/>
                                </a:lnTo>
                                <a:lnTo>
                                  <a:pt x="776097" y="188201"/>
                                </a:lnTo>
                                <a:lnTo>
                                  <a:pt x="814171" y="205981"/>
                                </a:lnTo>
                                <a:lnTo>
                                  <a:pt x="846975" y="233489"/>
                                </a:lnTo>
                                <a:lnTo>
                                  <a:pt x="872413" y="270052"/>
                                </a:lnTo>
                                <a:lnTo>
                                  <a:pt x="844867" y="280606"/>
                                </a:lnTo>
                                <a:lnTo>
                                  <a:pt x="921486" y="340525"/>
                                </a:lnTo>
                                <a:lnTo>
                                  <a:pt x="940638" y="243928"/>
                                </a:lnTo>
                                <a:close/>
                              </a:path>
                            </a:pathLst>
                          </a:custGeom>
                          <a:solidFill>
                            <a:srgbClr val="6712D4"/>
                          </a:solidFill>
                        </wps:spPr>
                        <wps:bodyPr wrap="square" lIns="0" tIns="0" rIns="0" bIns="0" rtlCol="0">
                          <a:prstTxWarp prst="textNoShape">
                            <a:avLst/>
                          </a:prstTxWarp>
                          <a:noAutofit/>
                        </wps:bodyPr>
                      </wps:wsp>
                    </wpg:wgp>
                  </a:graphicData>
                </a:graphic>
              </wp:anchor>
            </w:drawing>
          </mc:Choice>
          <mc:Fallback>
            <w:pict>
              <v:group w14:anchorId="0C6EFDBD" id="Group 101" o:spid="_x0000_s1026" style="position:absolute;margin-left:119.55pt;margin-top:1.3pt;width:113.9pt;height:102.7pt;z-index:15744512;mso-wrap-distance-left:0;mso-wrap-distance-right:0;mso-position-horizontal-relative:page" coordsize="14465,1304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LEQi5ogwAAHM6AAAOAAAAZHJzL2Uyb0RvYy54bWzkW11vGzcWfV9g/4Og&#10;98TDb1KIUyyabVCgaINtFvs8lmVbqKTRzozt5N/v4ZBXYmyLpBrvvuxDM+P6iL48vB+Hl9S7H75s&#10;N7OHVT+su93lnL1t5rPVbtldr3e3l/N/fv7pjZ3PhrHdXbebbre6nH9dDfMf3v/1L+8e94sV7+66&#10;zfWqn2GQ3bB43F/O78Zxv7i4GJZ3q207vO32qx1+edP123bEj/3txXXfPmL07eaCN42+eOz6633f&#10;LVfDgP/7Ifxy/n4a/+ZmtRx/u7kZVuNsczmHbeP0bz/9e+X/vXj/rl3c9u3+br2MZrR/woptu97h&#10;jx6G+tCO7ey+Xz8barte9t3Q3Yxvl932oru5WS9X0xwwG9Y8mc3HvrvfT3O5XTze7g80gdonPP3p&#10;YZe/Pnzs97/vP/XBerz+0i3/GMDLxeP+dpH+3v98ewR/uem3/kOYxOzLxOjXA6OrL+Nsif/JpNRK&#10;gPglfsdEI7mLnC/vsDDPPre8+3vhkxftIvzhybyDOY97+M9wpGj4Pop+v2v3q4n5wVPwqZ+trzGB&#10;hs9nu3YLP/4YXcb/L3Dl/zxwnsf40xApfcKS5hYszGegg2utWWSD+LLMWBvp0sYyvPuVoDm3i+X9&#10;MH5cdRPx7cMvw4hfw+uu6a29o7fllx299ggDHwCbKQDG+QwB0M9nCICrEAD7dvSf80P519nj5Zws&#10;ubucR0P8b7fdw+pzN+FGv3jMSe1J8avLmHE2mnvEbXbf4Bt8gD3HE4qe+zD6EU08EICeAQjGvAWa&#10;SSeiBQSgZwBaxTgy0rlgbgQ3NDcakZ7R1hNMEGq56YZVWEtP8flUY0FMpJo71TRkzimqldLOBKoN&#10;mFFZXhKwZMyKarRmTKk8Wjo4dfCR89DnWXIeuoISKYVVk69ophuT509I27gJrLSQLg/mUpjgskoq&#10;VxiZCceCy5ZHxsCgeDKDa2tY3g4uWCPC0N94FLksPYODJ2gtpZVT3kNmIhQ9CS2UC5ZoZYzTWUa4&#10;bJTRgWtthSXfpjHpGcdWjeMRbZTieffjWugD2jLJspYYZIgm2o38W0I7g3wd7C5bYhvLVBy7PEuP&#10;FXGWZQaT7FCxOim6HMAJuiLIEvSLXvUsEcKHDvUH72mFG7rN+vqn9Wbj0+XQ3179uOlnDy1KmTaM&#10;f5BxKRMYVMGwCLXXv111119RvB9RrS/nw7/v2341n21+3kEeIABHeunp5Ype+nHzYzdpxilT98P4&#10;+cu/2n4/2+P1cj6iYP/akUpoF1SK/VwOWP/JXfe3+7G7Wfs6PdkWLIo/QLG8f7dfLxf4L6o7vD2T&#10;LmUVjE+N935uQUlvq8bYtv0f9/s3EKLgf3213qzHr5OohvDxRu0ePq2XXhj6H1IVJEgF/bxtb1cz&#10;ZBG/EITyn/GzfTbE1Wa9p8X079FYiJEnavaF+Qal/KFb3m9XuzFI/361gd3dbrhb7weImsVqe7WC&#10;TOt/vkaULbHtGKHU9v16N3r74EFjvxqXU+29gVP9A7LIG5r8YjL6aKefwikhJ4RCDvRSwjGpUOCm&#10;P0FCjlnJOHSe1728sU6SgCE96N3EC7noUF6igfZnnhS03mRWMGR6hV1Bc/4PJC8m8VTyTnFXLXnf&#10;BJaeKF0nWaNRMZ9sDLAYxFCaCCi+/itSl0yB1GVxi+JX4iisDgpPorJP4pFrfig7R9y3ZYopI3QQ&#10;ECzFE4qecfQErZiE8giuSSh6PrflPPRLljxLycdtQCU3XHAmkRa8tzPHw6YIa3mKG6A1ZOOEb5hQ&#10;+YLPrJWE5hZrlOWGN8r5Lae3BfLKFqTHCcuJ71flRlnFSX+cpOZovmBG5eeaMCOdbgpTPZJuIIry&#10;HpasaGr169EiGqVtCCcuHIiJi3qSFwhsE3fOKZ4somfUiAnaGARi1mVSW85Dv2TJ97tMYg+tfwUt&#10;BCUm6PmMEQHRStqJQPQM4MSAs8BPTXgFKrTBnj1kXWwM0DwIefEUH9gAQVsHfOP8Di6XR4VUtDe1&#10;6FMVwBy5LXisdo3Jg7kTQkSxL1hpJwbNjgDwKatiZNlMPSKAyzZzLp1vKAHMynRgfkxH8lKyyTno&#10;GT0qGRucY2uToxp7PDIbFUKWkviREcgnbfJtnYRsX1lYfkstjutYMXbiIhV2p+5X5kSccG7i+RXC&#10;x1nMdlp/npbOk+Fj0FWPPYFyYYYEVuKFsk/20zMmFdsYQpcLMzLri5bTmK/KTVo8T1ID82XYkJcL&#10;c8LMS+WTJhGJOZJeLswJL6nVNOL304IePRpDIWWkavEkL47z2GCp0LkiQZeVa2rLeejU8tfjRlk0&#10;7YPDKxSaQ1o/xQ3W3sbqpRSaXE/rI1kW/EBZ4XuHPlkrie5tXrRgz+niDhRogb52Lv0q40QsXjBE&#10;F5K1MrJBw3uyRCDEC3YbZtApC2ghC3ZjZujeTGgUPWyTs3YnaM0Ng2LMzRJof8LkLcFJiz3sQ4hn&#10;ega+PZoFSam5Y4VdiNQYL44tGo3tTt4Sf7wTLEHBKUhzqaVTUVqAbQiH3NhQNQ21S2vQsom9aY1D&#10;RpNnUKCjia1tpQ8CbaIor/BBFAuG7Vgcu+SxZ6/8WV7FFSSwtwQnlNgfZPmWqkGhC2hheDi0w+6W&#10;vIme0auOaEROKRqE0QaHCxMnNWgueUBLi212PuZhK6F1hZ9whZ37ZMmZaGNBYpZBcRzboq2u82iO&#10;45aonc9D46TyDEvORJcZ5M7peFZTwWCCrogd7NcZykdl7GDlvR73aFSGUvY500+OXlXlg9gpxWwP&#10;cnS+kgjtpI3oirgUKFL1Uew3ZDS2dYfaTdFLzxjFQth4SCcVczizz2XkJENUxHyCxklgKZ8IjZ1T&#10;0BxCo09SiPkjusKS1AfL2SdBV2RNofzFgckHq9DG0eoohFE+IyecVMwyQdcwyDwTk90oURwBnVt5&#10;FGsT1QwCDYZn0clGFX1H7D7zaHhgrDsYm5c6Dkd0Bd/8iK5gMEWXtWaCrsmDTPoQCLmqqH2wJxQo&#10;1zEPljQy0IgwQpcUR2J3RUZO0RWxgwODePGnhm9u0beZ7EY7o5Q14XcWAtNzct7Kn4eu8kGwEnRs&#10;TTSgHcDijrocaZxhmxH8BEkTgZmPnSO6ZpaNo+ZUzeqgk4UENflgxcon6IrYabiOe6kKtQ49j63a&#10;ZElFnffo+khjcCsZLzeUtQ9uDbnD2EXFwSABbYjLin0abpYJCIcpQ3C0afM7GJ++deCkJorPXJ1z&#10;Vh73Nxh6ypV+whQ3OsZ8WXEw+GlsGeM2TknN4JKWdaHBXBMN58XOEV0Rl4zjoDNSgink5WDUu2mn&#10;hVQaPYNaC0AICGwx82kB94Wmv44WNFocWaxTsXQ4dGXQO8nJABwMNNEIVLPScRM2n2GhnZSmYLHv&#10;G6HyeyeqQWttdJxh2RDcK2IxkVXMETtmpMla9pJWWcW6JOiKLV+CrtjEpehyIkvQ37T4yOG+v8Hq&#10;OEI3xADYh8KjDtipLqLFneG4r2SMCxnu25xsQFhs0EQowsiz0Kf5kLAKPbjgYDinwkVGModmTM8Q&#10;apZb9O8mL0CFQEHJ12HjjCVjYBbSdzaOjNKHC8WIEl3oKxjIu7hr8L1nwfNRinOkJpYdTBmXhfMJ&#10;QAvV0NkjFwalNms7DGcuEskbh5ZeFo4bj7jRG4hEgWsKGUY3mGoQS1hVjgqRH90XE1pVaAr0OXP5&#10;SzVwAxrd+R59Hi6gv8iFEbCFhqUPpChQ4TOq5DO4OYpaGF1M4aJIvkrgeifaBhFuGyxa1naNC6mx&#10;a8CwYYM7Z+HozuEGcxjdb/ZUvneFGxuKpirgELjjlOMdXXlQH213TanPgAyM+ItwdIQKF7WhxXFc&#10;FOH45kEhtHGoLWPXH3IODpSP1ZN5jBLGK6RKHFXQFWXktEPv41SmhASlS+9wMwR7lnxrDSrgRA82&#10;F6UQsQjYeMcJOzJV2I3j8FLGsRGt/pZw1g1w8hM74zi/Rns/j5Zwq1DkcTu8tKoaV6DIEhRwpJyc&#10;JYg2HEoHl1F+Dnk0OlPxZhYu+TeFwuS/kRBzEvbl4D47NsqSieoZDWFc4s6jUS3irS+BUoBNUW6W&#10;qDK+Ce1FlWDOlLIdMjWM9WjsO03h5pTCtzNwlDShcUJbOCfCJg++F9DIFoXvafiQlzHVOWcP37eh&#10;iKNnKNVwEhw/TmPjPqqEy+Q4MSj9JnoVrqoXODFGw5fi2DiKyKsAf5M+dsn89TwYlbPE4ugn+iCk&#10;EnY3eTTkTqxF3DTNQU0RF/SM8gW7pShfOJomhXM5fz4Y4xKyq/RVA9zyfTFbkQXP8iEk3P/11ffp&#10;O3z4ZuN0CTt+C9N/dTL9Ge/pd0Xf/wcAAP//AwBQSwMECgAAAAAAAAAhAO/3YsodBAAAHQQAABQA&#10;AABkcnMvbWVkaWEvaW1hZ2UxLnBuZ4lQTkcNChoKAAAADUlIRFIAAAAmAAAALAgGAAAACabKyAAA&#10;AAZiS0dEAP8A/wD/oL2nkwAAAAlwSFlzAAAOxAAADsQBlSsOGwAAA71JREFUWIXtmF9MU1ccx3/n&#10;/mnvLa3ouA1FoA7UihI6/gStqImJicOYaIxREuaSRbNsD8q2F/6EhEC24ZiJf9hiojEaN/8MfdIs&#10;ir7og2KISmdNmKJSxh9bacs2uLS97f2zF0ou0N5OsL198PN2z+97zv3k3pN7zzlIkiSYD/0P/et/&#10;rHR2KWVqO/Mq8st1D+YzPjYvqyTwXuxtIZSKoiDh7hdcwUBPYO2QI1gS5iQqUhv38JnxBu884a1f&#10;ZCTexMsxZtJZ+Y3xsLwNRZv83r9CeR0Nrva++/7NHCvq4w28UPLK6O662/k2eduMJyZJEuru+PfT&#10;3+pcPwdZ0ZBoISWmxYSwRJ79Yvji42vje9QUijA9+W/95K1NFSmAKTF3H1dw44inSW0ZOZgoStiv&#10;X78+w4ckjdoycrCXD/ybXnX7N6gtMhts0BEsVVsiGsSQI6AopluM/33gdHa1PoPwJEpCq8Mmo4gF&#10;S5Q6fVzDtBVuMXQmSioWmG8o/KFSACchnCSXGWBZFm2vUmByTMhIlowcItdK2QfsgfJYgVvt3jqS&#10;xgL6DHzBc4yksGBuEWXPWqXtxQnExxPrUQqIAuDXW0e/XaiUHI0O+ZcV049WbUy7s7WGadPQWGB2&#10;Bg06/MXfb+63v8sbvw0mi/bP/aeyPzFb6RkO+NGT37lH+0OWkV6uSA0x1icYuy79s58gUWj5OroL&#10;IQQAU+uxCS9vbKl42cv6BEYNuQgHTudUl+9Ovwww9RM3MIRnb6vpKzWlAAA6GlztrI9nAGTLnvLd&#10;6Zd3NWXW4yRS5bsFAMD6BOZKo/s4QJSl9eCTQOnZL0cuuPu41arYAUDj3fwSvLm5eUZjuol0VVQv&#10;PoeTiBdFwNkx3iiEgUymmNlK2aNuRuQIvES4nnNrhp8Gi8OcSCmG/wcTPsH4+w+jLaIAeKzMps+W&#10;nFLcvgEA4ATicwopR04h5VioVIRwQKRvHvU2xqoPOYIlqmx40z4gfEp113OuUBUxISwpztkMM+mc&#10;8yrdfVwB5xfTEiXFjgnM7XZvnVIm10rZ54idPzRyzvkoYIvWIVmYrXRPSh6qmK1U6omtsOnuLbfp&#10;7qWUGKFBoX3Hln6OYUhMKbHttcYWk0X7DCCFDu7Kdi66uvUgcyRyHffLn2goPTZR1ZZ1yFaV/gtC&#10;aPr/qJqYVo+xlg26u1WHs2qYZRrn7PocsY+2Ga5lr6Gexht43MNnOm5O7FDKWLcZrsuPOkktCuYU&#10;UX/kldHdppXaZxiOhFh9464uYvH+nD/VSFmx/wBM21Hmp7FaxQAAAABJRU5ErkJgglBLAwQUAAYA&#10;CAAAACEAP7AHueAAAAAJAQAADwAAAGRycy9kb3ducmV2LnhtbEyPQUvDQBCF74L/YRnBm91Nq6GN&#10;2ZRS1FMRbAXxts1Ok9DsbMhuk/TfO570No/3ePO9fD25VgzYh8aThmSmQCCV3jZUafg8vD4sQYRo&#10;yJrWE2q4YoB1cXuTm8z6kT5w2MdKcAmFzGioY+wyKUNZozNh5jsk9k6+dyay7CtpezNyuWvlXKlU&#10;OtMQf6hNh9say/P+4jS8jWbcLJKXYXc+ba/fh6f3r12CWt/fTZtnEBGn+BeGX3xGh4KZjv5CNohW&#10;w3yxSjjKRwqC/cc0XYE4slZLBbLI5f8FxQ8AAAD//wMAUEsDBBQABgAIAAAAIQCqJg6+vAAAACEB&#10;AAAZAAAAZHJzL19yZWxzL2Uyb0RvYy54bWwucmVsc4SPQWrDMBBF94XcQcw+lp1FKMWyN6HgbUgO&#10;MEhjWcQaCUkt9e0jyCaBQJfzP/89ph///Cp+KWUXWEHXtCCIdTCOrYLr5Xv/CSIXZINrYFKwUYZx&#10;2H30Z1qx1FFeXMyiUjgrWEqJX1JmvZDH3IRIXJs5JI+lnsnKiPqGluShbY8yPTNgeGGKyShIk+lA&#10;XLZYzf+zwzw7TaegfzxxeaOQzld3BWKyVBR4Mg4fYddEtiCHXr48NtwBAAD//wMAUEsBAi0AFAAG&#10;AAgAAAAhALGCZ7YKAQAAEwIAABMAAAAAAAAAAAAAAAAAAAAAAFtDb250ZW50X1R5cGVzXS54bWxQ&#10;SwECLQAUAAYACAAAACEAOP0h/9YAAACUAQAACwAAAAAAAAAAAAAAAAA7AQAAX3JlbHMvLnJlbHNQ&#10;SwECLQAUAAYACAAAACEACxEIuaIMAABzOgAADgAAAAAAAAAAAAAAAAA6AgAAZHJzL2Uyb0RvYy54&#10;bWxQSwECLQAKAAAAAAAAACEA7/diyh0EAAAdBAAAFAAAAAAAAAAAAAAAAAAIDwAAZHJzL21lZGlh&#10;L2ltYWdlMS5wbmdQSwECLQAUAAYACAAAACEAP7AHueAAAAAJAQAADwAAAAAAAAAAAAAAAABXEwAA&#10;ZHJzL2Rvd25yZXYueG1sUEsBAi0AFAAGAAgAAAAhAKomDr68AAAAIQEAABkAAAAAAAAAAAAAAAAA&#10;ZBQAAGRycy9fcmVscy9lMm9Eb2MueG1sLnJlbHNQSwUGAAAAAAYABgB8AQAAVxUAAAAA&#10;">
                <v:shape id="Graphic 102" o:spid="_x0000_s1027" style="position:absolute;left:6283;top:2666;width:8178;height:6781;visibility:visible;mso-wrap-style:square;v-text-anchor:top" coordsize="817880,678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TUqKxAAAANwAAAAPAAAAZHJzL2Rvd25yZXYueG1sRE9Na8JA&#10;EL0L/Q/LFLzppglKG12lFIpiNVDrxduQnSah2dmQXZO0v94tCN7m8T5nuR5MLTpqXWVZwdM0AkGc&#10;W11xoeD09T55BuE8ssbaMin4JQfr1cNoiam2PX9Sd/SFCCHsUlRQet+kUrq8JINuahviwH3b1qAP&#10;sC2kbrEP4aaWcRTNpcGKQ0OJDb2VlP8cL0ZB/bff7z5OL8kms3OT9OfDrM+0UuPH4XUBwtPg7+Kb&#10;e6vD/CiG/2fCBXJ1BQAA//8DAFBLAQItABQABgAIAAAAIQDb4fbL7gAAAIUBAAATAAAAAAAAAAAA&#10;AAAAAAAAAABbQ29udGVudF9UeXBlc10ueG1sUEsBAi0AFAAGAAgAAAAhAFr0LFu/AAAAFQEAAAsA&#10;AAAAAAAAAAAAAAAAHwEAAF9yZWxzLy5yZWxzUEsBAi0AFAAGAAgAAAAhABZNSorEAAAA3AAAAA8A&#10;AAAAAAAAAAAAAAAABwIAAGRycy9kb3ducmV2LnhtbFBLBQYAAAAAAwADALcAAAD4AgAAAAA=&#10;" path="m194602,111798r-85141,l109461,,,161493r85128,l85128,273278,194602,111798xem817702,295008l556971,71615r,340220l556971,611555r-65189,l491782,411835r65189,l556971,71615,544385,61607r-9576,-5258l524370,54597r-10452,1752l243611,268719r-12573,26289l231038,644842r2553,12954l240576,668388r10350,7137l263626,678141r521475,l797788,675525r10363,-7137l815136,657796r2566,-12954l817702,611555r,-199720l817702,295008xe" fillcolor="#6712d4" stroked="f">
                  <v:path arrowok="t"/>
                </v:shape>
                <v:shape id="Image 103" o:spid="_x0000_s1028" type="#_x0000_t75" style="position:absolute;left:6335;top:9145;width:1841;height:209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s8DfxAAAANwAAAAPAAAAZHJzL2Rvd25yZXYueG1sRE9NT8JA&#10;EL2b+B82Y+KFwFYk0lQW0igiBzxQ4D7pDm2hO1u7C9R/z5KQeJuX9zmTWWdqcabWVZYVvAwiEMS5&#10;1RUXCrabr34MwnlkjbVlUvBHDmbTx4cJJtpeeE3nzBcihLBLUEHpfZNI6fKSDLqBbYgDt7etQR9g&#10;W0jd4iWEm1oOo+hNGqw4NJTY0EdJ+TE7GQVptl+sUh+PxsPD7+77p/dp58eDUs9PXfoOwlPn/8V3&#10;91KH+dEr3J4JF8jpFQAA//8DAFBLAQItABQABgAIAAAAIQDb4fbL7gAAAIUBAAATAAAAAAAAAAAA&#10;AAAAAAAAAABbQ29udGVudF9UeXBlc10ueG1sUEsBAi0AFAAGAAgAAAAhAFr0LFu/AAAAFQEAAAsA&#10;AAAAAAAAAAAAAAAAHwEAAF9yZWxzLy5yZWxzUEsBAi0AFAAGAAgAAAAhAFWzwN/EAAAA3AAAAA8A&#10;AAAAAAAAAAAAAAAABwIAAGRycy9kb3ducmV2LnhtbFBLBQYAAAAAAwADALcAAAD4AgAAAAA=&#10;">
                  <v:imagedata r:id="rId41" o:title=""/>
                </v:shape>
                <v:shape id="Graphic 104" o:spid="_x0000_s1029" style="position:absolute;width:9410;height:13042;visibility:visible;mso-wrap-style:square;v-text-anchor:top" coordsize="941069,13042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wRoUwgAAANwAAAAPAAAAZHJzL2Rvd25yZXYueG1sRI/NqsIw&#10;EIX3gu8QRnCnqXoRqUYRQVDwIv4sXA7N2BabSUmi1rc3guBuhnO+M2dmi8ZU4kHOl5YVDPoJCOLM&#10;6pJzBefTujcB4QOyxsoyKXiRh8W83Zphqu2TD/Q4hlzEEPYpKihCqFMpfVaQQd+3NXHUrtYZDHF1&#10;udQOnzHcVHKYJGNpsOR4ocCaVgVlt+PdxBqXcje+/J8Pfj+yS+e3L966lVLdTrOcggjUhJ/5S290&#10;5JI/+DwTJ5DzNwAAAP//AwBQSwECLQAUAAYACAAAACEA2+H2y+4AAACFAQAAEwAAAAAAAAAAAAAA&#10;AAAAAAAAW0NvbnRlbnRfVHlwZXNdLnhtbFBLAQItABQABgAIAAAAIQBa9CxbvwAAABUBAAALAAAA&#10;AAAAAAAAAAAAAB8BAABfcmVscy8ucmVsc1BLAQItABQABgAIAAAAIQB0wRoUwgAAANwAAAAPAAAA&#10;AAAAAAAAAAAAAAcCAABkcnMvZG93bnJldi54bWxQSwUGAAAAAAMAAwC3AAAA9gIAAAAA&#10;" path="m194449,126225r-37084,l157365,151485r37084,l194449,126225xem232143,219202l214655,201358r-26200,26772l205930,245986r26213,-26784xem232143,58521l205930,31750,188455,49606r26200,26759l232143,58521xem305689,239852r-24715,l280974,277736r24715,l305689,239852xem305689,l280974,r,37884l305689,37884,305689,xem367512,138861r-5829,-29476l345782,85305,322199,69075,293331,63119r-28879,5956l240880,85305r-15900,24080l219163,138861r5817,29490l240880,192430r23572,16243l293331,214617r28868,-5944l345782,192430r15901,-24079l367512,138861xem398221,228130l372008,201358r-17475,17844l380733,245986r17488,-17856xem398221,49606l380746,31750,354533,58521r17475,17844l398221,49606xem429310,126225r-37084,l392226,151485r37084,l429310,126225xem586663,561619r-851,-7569l583349,546976r-407,-648l579399,540651r-5321,-5321l571741,533476,469671,452412r,174777l469290,628802r-76,356l468020,630643r-1359,1563l464959,633031r-79883,l384009,620179r-6184,-73203l377774,546328r75412,l469671,627189r,-174777l462584,446773r-12039,-9563l450545,533476r-73838,l372427,482028r,151003l325920,633031r,45415l325920,878166r-65189,l260731,678446r65189,l325920,633031r-26302,l299618,546328r65532,l372351,632206r76,825l372427,482028r-1676,-20168l369481,446773r61303,l433311,448919r559,2985l450545,533476r,-96266l364083,368528r,164948l299618,533476r,-86703l356781,446773r1130,12840l364083,533476r,-164948l313347,328218r-9576,-5257l293331,321208r-6286,1067l287045,446773r,86703l287045,546328r,86703l214210,633031r7163,-86055l221437,546328r65608,l287045,533476r-64541,l228498,461860r1308,-15087l287045,446773r,-124498l282879,322961r-9563,5257l217170,372821r,73952l209880,533476r-1067,l208813,546328r-6172,73851l201574,632206r-64,825l122948,633031r-4038,-825l116687,628802r673,-3493l133464,546328r75349,l208813,533476r-72708,l152768,451904r584,-2985l155892,446773r61278,l217170,372821,12573,535330,,561619,,911453r2552,12954l9537,934999r10363,7137l32588,944753r521487,l566762,942136r10351,-7137l584098,924407r2565,-12954l586663,878166r,-199720l586663,633031r,-71412xem923353,1130452r-40335,-7049l872439,1160373r-18314,33109l828967,1221511r-31128,21742l756602,1258646r-42291,3683l673087,1254937r-38075,-17780l602195,1209649r-25425,-36550l604316,1162519r-76631,-59905l508546,1199222r29667,-11391l561606,1225511r29921,31039l626694,1280350r39090,15939l707491,1303756r43015,-1587l793508,1290904r47320,-25769l879398,1228382r28080,-45619l923353,1130452xem940638,243928r-29667,11380l887577,217614,857643,186575,822477,162788,783386,146850r-41694,-7468l698677,140970r-43002,11277l608355,178003r-38570,36754l541705,260362r-15875,52312l566166,319722r10591,-36957l595058,249643r25159,-28028l651344,199898r41237,-15406l734872,180822r41225,7379l814171,205981r32804,27508l872413,270052r-27546,10554l921486,340525r19152,-96597xe" fillcolor="#6712d4" stroked="f">
                  <v:path arrowok="t"/>
                </v:shape>
                <w10:wrap anchorx="page"/>
              </v:group>
            </w:pict>
          </mc:Fallback>
        </mc:AlternateContent>
      </w:r>
      <w:r w:rsidRPr="00076AEB">
        <w:rPr>
          <w:rFonts w:ascii="EC Square Sans Pro" w:hAnsi="EC Square Sans Pro"/>
          <w:spacing w:val="-6"/>
          <w:lang w:val="nl-NL"/>
        </w:rPr>
        <w:t xml:space="preserve">Digitale platforms zijn essentieel voor P2P-energiehandel, </w:t>
      </w:r>
      <w:r w:rsidRPr="00076AEB">
        <w:rPr>
          <w:rFonts w:ascii="EC Square Sans Pro" w:hAnsi="EC Square Sans Pro"/>
          <w:spacing w:val="-4"/>
          <w:lang w:val="nl-NL"/>
        </w:rPr>
        <w:t xml:space="preserve">waardoor leden van de gemeenschap </w:t>
      </w:r>
      <w:r w:rsidRPr="00076AEB">
        <w:rPr>
          <w:rFonts w:ascii="EC Square Sans Pro" w:hAnsi="EC Square Sans Pro"/>
          <w:w w:val="90"/>
          <w:lang w:val="nl-NL"/>
        </w:rPr>
        <w:t>rechtstreeks</w:t>
      </w:r>
      <w:r w:rsidRPr="00076AEB">
        <w:rPr>
          <w:rFonts w:ascii="EC Square Sans Pro" w:hAnsi="EC Square Sans Pro"/>
          <w:spacing w:val="-4"/>
          <w:lang w:val="nl-NL"/>
        </w:rPr>
        <w:t xml:space="preserve"> energie kunnen kopen en verkopen</w:t>
      </w:r>
      <w:r w:rsidRPr="00076AEB">
        <w:rPr>
          <w:rFonts w:ascii="EC Square Sans Pro" w:hAnsi="EC Square Sans Pro"/>
          <w:w w:val="90"/>
          <w:lang w:val="nl-NL"/>
        </w:rPr>
        <w:t xml:space="preserve">. Deze platforms maken gebruik van data en digitale tools </w:t>
      </w:r>
      <w:r w:rsidRPr="00076AEB">
        <w:rPr>
          <w:rFonts w:ascii="EC Square Sans Pro" w:hAnsi="EC Square Sans Pro"/>
          <w:spacing w:val="-4"/>
          <w:lang w:val="nl-NL"/>
        </w:rPr>
        <w:t xml:space="preserve">om kopers en verkopers aan elkaar te koppelen, transacties bij te houden en </w:t>
      </w:r>
      <w:r w:rsidRPr="00076AEB">
        <w:rPr>
          <w:rFonts w:ascii="EC Square Sans Pro" w:hAnsi="EC Square Sans Pro"/>
          <w:w w:val="90"/>
          <w:lang w:val="nl-NL"/>
        </w:rPr>
        <w:t>eerlijke prijzen te garanderen. Peer-</w:t>
      </w:r>
      <w:proofErr w:type="spellStart"/>
      <w:r w:rsidRPr="00076AEB">
        <w:rPr>
          <w:rFonts w:ascii="EC Square Sans Pro" w:hAnsi="EC Square Sans Pro"/>
          <w:w w:val="90"/>
          <w:lang w:val="nl-NL"/>
        </w:rPr>
        <w:t>to</w:t>
      </w:r>
      <w:proofErr w:type="spellEnd"/>
      <w:r w:rsidRPr="00076AEB">
        <w:rPr>
          <w:rFonts w:ascii="EC Square Sans Pro" w:hAnsi="EC Square Sans Pro"/>
          <w:w w:val="90"/>
          <w:lang w:val="nl-NL"/>
        </w:rPr>
        <w:t xml:space="preserve">-peer (P2P) energiehandel is </w:t>
      </w:r>
      <w:r w:rsidRPr="00076AEB">
        <w:rPr>
          <w:rFonts w:ascii="EC Square Sans Pro" w:hAnsi="EC Square Sans Pro"/>
          <w:spacing w:val="-6"/>
          <w:lang w:val="nl-NL"/>
        </w:rPr>
        <w:t xml:space="preserve">een revolutionair concept waarmee u, als </w:t>
      </w:r>
      <w:r w:rsidRPr="00076AEB">
        <w:rPr>
          <w:rFonts w:ascii="EC Square Sans Pro" w:hAnsi="EC Square Sans Pro"/>
          <w:w w:val="90"/>
          <w:lang w:val="nl-NL"/>
        </w:rPr>
        <w:t xml:space="preserve">lid van een energiegemeenschap, overtollige hernieuwbare </w:t>
      </w:r>
      <w:r w:rsidRPr="00076AEB">
        <w:rPr>
          <w:rFonts w:ascii="EC Square Sans Pro" w:hAnsi="EC Square Sans Pro"/>
          <w:spacing w:val="-6"/>
          <w:lang w:val="nl-NL"/>
        </w:rPr>
        <w:t xml:space="preserve">energie rechtstreeks </w:t>
      </w:r>
      <w:r w:rsidRPr="00076AEB">
        <w:rPr>
          <w:rFonts w:ascii="EC Square Sans Pro" w:hAnsi="EC Square Sans Pro"/>
          <w:w w:val="90"/>
          <w:lang w:val="nl-NL"/>
        </w:rPr>
        <w:t xml:space="preserve">kunt kopen en verkopen </w:t>
      </w:r>
      <w:r w:rsidRPr="00076AEB">
        <w:rPr>
          <w:rFonts w:ascii="EC Square Sans Pro" w:hAnsi="EC Square Sans Pro"/>
          <w:spacing w:val="-6"/>
          <w:lang w:val="nl-NL"/>
        </w:rPr>
        <w:t xml:space="preserve">aan andere leden binnen uw </w:t>
      </w:r>
      <w:r w:rsidRPr="00076AEB">
        <w:rPr>
          <w:rFonts w:ascii="EC Square Sans Pro" w:hAnsi="EC Square Sans Pro"/>
          <w:w w:val="90"/>
          <w:lang w:val="nl-NL"/>
        </w:rPr>
        <w:t>gemeenschap, vaak met behulp van blockchaintechnologie.</w:t>
      </w:r>
    </w:p>
    <w:p w14:paraId="4124EBFA" w14:textId="77777777" w:rsidR="00B92D7E" w:rsidRPr="00076AEB" w:rsidRDefault="00B92D7E">
      <w:pPr>
        <w:pStyle w:val="BodyText"/>
        <w:rPr>
          <w:rFonts w:ascii="EC Square Sans Pro" w:hAnsi="EC Square Sans Pro"/>
          <w:lang w:val="nl-NL"/>
        </w:rPr>
      </w:pPr>
    </w:p>
    <w:p w14:paraId="4124EBFB" w14:textId="77777777" w:rsidR="00B92D7E" w:rsidRPr="00076AEB" w:rsidRDefault="00B92D7E">
      <w:pPr>
        <w:pStyle w:val="BodyText"/>
        <w:rPr>
          <w:rFonts w:ascii="EC Square Sans Pro" w:hAnsi="EC Square Sans Pro"/>
          <w:lang w:val="nl-NL"/>
        </w:rPr>
      </w:pPr>
    </w:p>
    <w:p w14:paraId="4124EBFC" w14:textId="77777777" w:rsidR="00B92D7E" w:rsidRPr="00076AEB" w:rsidRDefault="00B92D7E">
      <w:pPr>
        <w:pStyle w:val="BodyText"/>
        <w:rPr>
          <w:rFonts w:ascii="EC Square Sans Pro" w:hAnsi="EC Square Sans Pro"/>
          <w:lang w:val="nl-NL"/>
        </w:rPr>
      </w:pPr>
    </w:p>
    <w:p w14:paraId="4124EBFD" w14:textId="77777777" w:rsidR="00B92D7E" w:rsidRPr="00076AEB" w:rsidRDefault="00B92D7E">
      <w:pPr>
        <w:pStyle w:val="BodyText"/>
        <w:rPr>
          <w:rFonts w:ascii="EC Square Sans Pro" w:hAnsi="EC Square Sans Pro"/>
          <w:lang w:val="nl-NL"/>
        </w:rPr>
      </w:pPr>
    </w:p>
    <w:p w14:paraId="4124EBFE" w14:textId="77777777" w:rsidR="00B92D7E" w:rsidRPr="00076AEB" w:rsidRDefault="00B92D7E">
      <w:pPr>
        <w:pStyle w:val="BodyText"/>
        <w:spacing w:before="22"/>
        <w:rPr>
          <w:rFonts w:ascii="EC Square Sans Pro" w:hAnsi="EC Square Sans Pro"/>
          <w:lang w:val="nl-NL"/>
        </w:rPr>
      </w:pPr>
    </w:p>
    <w:p w14:paraId="4124EBFF" w14:textId="77777777" w:rsidR="00B92D7E" w:rsidRPr="00076AEB" w:rsidRDefault="00B92D7E">
      <w:pPr>
        <w:pStyle w:val="BodyText"/>
        <w:rPr>
          <w:rFonts w:ascii="EC Square Sans Pro" w:hAnsi="EC Square Sans Pro"/>
          <w:lang w:val="nl-NL"/>
        </w:rPr>
        <w:sectPr w:rsidR="00B92D7E" w:rsidRPr="00076AEB">
          <w:headerReference w:type="default" r:id="rId42"/>
          <w:pgSz w:w="11910" w:h="16840"/>
          <w:pgMar w:top="980" w:right="1133" w:bottom="280" w:left="0" w:header="737" w:footer="0" w:gutter="0"/>
          <w:cols w:space="720"/>
        </w:sectPr>
      </w:pPr>
    </w:p>
    <w:p w14:paraId="4124EC00" w14:textId="77777777" w:rsidR="00B92D7E" w:rsidRPr="00076AEB" w:rsidRDefault="003C7B7A">
      <w:pPr>
        <w:pStyle w:val="Heading3"/>
        <w:spacing w:before="109"/>
        <w:rPr>
          <w:rFonts w:ascii="EC Square Sans Pro" w:hAnsi="EC Square Sans Pro"/>
          <w:lang w:val="nl-NL"/>
        </w:rPr>
      </w:pPr>
      <w:r w:rsidRPr="00076AEB">
        <w:rPr>
          <w:rFonts w:ascii="EC Square Sans Pro" w:hAnsi="EC Square Sans Pro"/>
          <w:color w:val="343433"/>
          <w:spacing w:val="-8"/>
          <w:lang w:val="nl-NL"/>
        </w:rPr>
        <w:t>Voordelen voor u als lid van de gemeenschap</w:t>
      </w:r>
    </w:p>
    <w:p w14:paraId="4124EC01" w14:textId="77777777" w:rsidR="00B92D7E" w:rsidRPr="00076AEB" w:rsidRDefault="00B92D7E">
      <w:pPr>
        <w:pStyle w:val="BodyText"/>
        <w:spacing w:before="61"/>
        <w:rPr>
          <w:rFonts w:ascii="EC Square Sans Pro" w:hAnsi="EC Square Sans Pro"/>
          <w:sz w:val="24"/>
          <w:lang w:val="nl-NL"/>
        </w:rPr>
      </w:pPr>
    </w:p>
    <w:p w14:paraId="4124EC02" w14:textId="77777777" w:rsidR="00B92D7E" w:rsidRPr="00076AEB" w:rsidRDefault="003C7B7A">
      <w:pPr>
        <w:pStyle w:val="ListParagraph"/>
        <w:numPr>
          <w:ilvl w:val="2"/>
          <w:numId w:val="3"/>
        </w:numPr>
        <w:tabs>
          <w:tab w:val="left" w:pos="1530"/>
        </w:tabs>
        <w:spacing w:line="247" w:lineRule="auto"/>
        <w:ind w:right="140"/>
        <w:rPr>
          <w:rFonts w:ascii="EC Square Sans Pro" w:hAnsi="EC Square Sans Pro"/>
          <w:sz w:val="20"/>
          <w:lang w:val="nl-NL"/>
        </w:rPr>
      </w:pPr>
      <w:r w:rsidRPr="00076AEB">
        <w:rPr>
          <w:rFonts w:ascii="EC Square Sans Pro" w:hAnsi="EC Square Sans Pro"/>
          <w:b/>
          <w:spacing w:val="-2"/>
          <w:sz w:val="20"/>
          <w:lang w:val="nl-NL"/>
        </w:rPr>
        <w:t xml:space="preserve">Lagere energiekosten: </w:t>
      </w:r>
      <w:r w:rsidRPr="00076AEB">
        <w:rPr>
          <w:rFonts w:ascii="EC Square Sans Pro" w:hAnsi="EC Square Sans Pro"/>
          <w:spacing w:val="-2"/>
          <w:sz w:val="20"/>
          <w:lang w:val="nl-NL"/>
        </w:rPr>
        <w:t xml:space="preserve">door deel te nemen aan </w:t>
      </w:r>
      <w:r w:rsidRPr="00076AEB">
        <w:rPr>
          <w:rFonts w:ascii="EC Square Sans Pro" w:hAnsi="EC Square Sans Pro"/>
          <w:spacing w:val="-4"/>
          <w:sz w:val="20"/>
          <w:lang w:val="nl-NL"/>
        </w:rPr>
        <w:t xml:space="preserve">P2P-handel kunt u mogelijk </w:t>
      </w:r>
      <w:r w:rsidRPr="00076AEB">
        <w:rPr>
          <w:rFonts w:ascii="EC Square Sans Pro" w:hAnsi="EC Square Sans Pro"/>
          <w:w w:val="90"/>
          <w:sz w:val="20"/>
          <w:lang w:val="nl-NL"/>
        </w:rPr>
        <w:t xml:space="preserve">tegen lagere kosten </w:t>
      </w:r>
      <w:r w:rsidRPr="00076AEB">
        <w:rPr>
          <w:rFonts w:ascii="EC Square Sans Pro" w:hAnsi="EC Square Sans Pro"/>
          <w:spacing w:val="-4"/>
          <w:sz w:val="20"/>
          <w:lang w:val="nl-NL"/>
        </w:rPr>
        <w:t xml:space="preserve">toegang krijgen tot hernieuwbare </w:t>
      </w:r>
      <w:r w:rsidRPr="00076AEB">
        <w:rPr>
          <w:rFonts w:ascii="EC Square Sans Pro" w:hAnsi="EC Square Sans Pro"/>
          <w:w w:val="90"/>
          <w:sz w:val="20"/>
          <w:lang w:val="nl-NL"/>
        </w:rPr>
        <w:t xml:space="preserve">energie dan via traditionele nettarieven, </w:t>
      </w:r>
      <w:r w:rsidRPr="00076AEB">
        <w:rPr>
          <w:rFonts w:ascii="EC Square Sans Pro" w:hAnsi="EC Square Sans Pro"/>
          <w:spacing w:val="-2"/>
          <w:sz w:val="20"/>
          <w:lang w:val="nl-NL"/>
        </w:rPr>
        <w:t>wat leidt tot besparingen op uw energierekening.</w:t>
      </w:r>
    </w:p>
    <w:p w14:paraId="4124EC03" w14:textId="77777777" w:rsidR="00B92D7E" w:rsidRPr="00076AEB" w:rsidRDefault="003C7B7A">
      <w:pPr>
        <w:pStyle w:val="ListParagraph"/>
        <w:numPr>
          <w:ilvl w:val="2"/>
          <w:numId w:val="3"/>
        </w:numPr>
        <w:tabs>
          <w:tab w:val="left" w:pos="1530"/>
        </w:tabs>
        <w:spacing w:before="230" w:line="247" w:lineRule="auto"/>
        <w:ind w:right="187"/>
        <w:rPr>
          <w:rFonts w:ascii="EC Square Sans Pro" w:hAnsi="EC Square Sans Pro"/>
          <w:sz w:val="20"/>
          <w:lang w:val="nl-NL"/>
        </w:rPr>
      </w:pPr>
      <w:r w:rsidRPr="00076AEB">
        <w:rPr>
          <w:rFonts w:ascii="EC Square Sans Pro" w:hAnsi="EC Square Sans Pro"/>
          <w:b/>
          <w:sz w:val="20"/>
          <w:lang w:val="nl-NL"/>
        </w:rPr>
        <w:t xml:space="preserve">Verdien geld met overtollige energie: </w:t>
      </w:r>
      <w:r w:rsidRPr="00076AEB">
        <w:rPr>
          <w:rFonts w:ascii="EC Square Sans Pro" w:hAnsi="EC Square Sans Pro"/>
          <w:sz w:val="20"/>
          <w:lang w:val="nl-NL"/>
        </w:rPr>
        <w:t xml:space="preserve">Als je </w:t>
      </w:r>
      <w:r w:rsidRPr="00076AEB">
        <w:rPr>
          <w:rFonts w:ascii="EC Square Sans Pro" w:hAnsi="EC Square Sans Pro"/>
          <w:w w:val="90"/>
          <w:sz w:val="20"/>
          <w:lang w:val="nl-NL"/>
        </w:rPr>
        <w:t xml:space="preserve">overtollige hernieuwbare energie opwekt, bijvoorbeeld met </w:t>
      </w:r>
      <w:r w:rsidRPr="00076AEB">
        <w:rPr>
          <w:rFonts w:ascii="EC Square Sans Pro" w:hAnsi="EC Square Sans Pro"/>
          <w:spacing w:val="-6"/>
          <w:sz w:val="20"/>
          <w:lang w:val="nl-NL"/>
        </w:rPr>
        <w:t xml:space="preserve">zonnepanelen, kun je die via het P2P-platform aan andere leden van de gemeenschap verkopen en zo een </w:t>
      </w:r>
      <w:r w:rsidRPr="00076AEB">
        <w:rPr>
          <w:rFonts w:ascii="EC Square Sans Pro" w:hAnsi="EC Square Sans Pro"/>
          <w:spacing w:val="-2"/>
          <w:sz w:val="20"/>
          <w:lang w:val="nl-NL"/>
        </w:rPr>
        <w:t xml:space="preserve">extra inkomstenstroom </w:t>
      </w:r>
      <w:r w:rsidRPr="00076AEB">
        <w:rPr>
          <w:rFonts w:ascii="EC Square Sans Pro" w:hAnsi="EC Square Sans Pro"/>
          <w:spacing w:val="-6"/>
          <w:sz w:val="20"/>
          <w:lang w:val="nl-NL"/>
        </w:rPr>
        <w:t>creëren</w:t>
      </w:r>
      <w:r w:rsidRPr="00076AEB">
        <w:rPr>
          <w:rFonts w:ascii="EC Square Sans Pro" w:hAnsi="EC Square Sans Pro"/>
          <w:spacing w:val="-2"/>
          <w:sz w:val="20"/>
          <w:lang w:val="nl-NL"/>
        </w:rPr>
        <w:t>.</w:t>
      </w:r>
    </w:p>
    <w:p w14:paraId="4124EC04" w14:textId="77777777" w:rsidR="00B92D7E" w:rsidRPr="00076AEB" w:rsidRDefault="003C7B7A">
      <w:pPr>
        <w:pStyle w:val="ListParagraph"/>
        <w:numPr>
          <w:ilvl w:val="2"/>
          <w:numId w:val="3"/>
        </w:numPr>
        <w:tabs>
          <w:tab w:val="left" w:pos="1530"/>
        </w:tabs>
        <w:spacing w:before="231" w:line="247" w:lineRule="auto"/>
        <w:rPr>
          <w:rFonts w:ascii="EC Square Sans Pro" w:hAnsi="EC Square Sans Pro"/>
          <w:sz w:val="20"/>
          <w:lang w:val="nl-NL"/>
        </w:rPr>
      </w:pPr>
      <w:r w:rsidRPr="00076AEB">
        <w:rPr>
          <w:rFonts w:ascii="EC Square Sans Pro" w:hAnsi="EC Square Sans Pro"/>
          <w:b/>
          <w:sz w:val="20"/>
          <w:lang w:val="nl-NL"/>
        </w:rPr>
        <w:t xml:space="preserve">Steun </w:t>
      </w:r>
      <w:r w:rsidRPr="00076AEB">
        <w:rPr>
          <w:rFonts w:ascii="EC Square Sans Pro" w:hAnsi="EC Square Sans Pro"/>
          <w:b/>
          <w:spacing w:val="-6"/>
          <w:sz w:val="20"/>
          <w:lang w:val="nl-NL"/>
        </w:rPr>
        <w:t>de ontwikkeling van</w:t>
      </w:r>
      <w:r w:rsidRPr="00076AEB">
        <w:rPr>
          <w:rFonts w:ascii="EC Square Sans Pro" w:hAnsi="EC Square Sans Pro"/>
          <w:b/>
          <w:sz w:val="20"/>
          <w:lang w:val="nl-NL"/>
        </w:rPr>
        <w:t xml:space="preserve"> lokale hernieuwbare energie</w:t>
      </w:r>
      <w:r w:rsidRPr="00076AEB">
        <w:rPr>
          <w:rFonts w:ascii="EC Square Sans Pro" w:hAnsi="EC Square Sans Pro"/>
          <w:b/>
          <w:spacing w:val="-6"/>
          <w:sz w:val="20"/>
          <w:lang w:val="nl-NL"/>
        </w:rPr>
        <w:t xml:space="preserve">: </w:t>
      </w:r>
      <w:r w:rsidRPr="00076AEB">
        <w:rPr>
          <w:rFonts w:ascii="EC Square Sans Pro" w:hAnsi="EC Square Sans Pro"/>
          <w:spacing w:val="-6"/>
          <w:sz w:val="20"/>
          <w:lang w:val="nl-NL"/>
        </w:rPr>
        <w:t xml:space="preserve">P2P-handel stimuleert de groei </w:t>
      </w:r>
      <w:r w:rsidRPr="00076AEB">
        <w:rPr>
          <w:rFonts w:ascii="EC Square Sans Pro" w:hAnsi="EC Square Sans Pro"/>
          <w:w w:val="90"/>
          <w:sz w:val="20"/>
          <w:lang w:val="nl-NL"/>
        </w:rPr>
        <w:t xml:space="preserve">van lokale hernieuwbare energieprojecten en draagt zo bij aan </w:t>
      </w:r>
      <w:r w:rsidRPr="00076AEB">
        <w:rPr>
          <w:rFonts w:ascii="EC Square Sans Pro" w:hAnsi="EC Square Sans Pro"/>
          <w:spacing w:val="-6"/>
          <w:sz w:val="20"/>
          <w:lang w:val="nl-NL"/>
        </w:rPr>
        <w:t xml:space="preserve">een schonere en duurzamere energiemix in uw </w:t>
      </w:r>
      <w:r w:rsidRPr="00076AEB">
        <w:rPr>
          <w:rFonts w:ascii="EC Square Sans Pro" w:hAnsi="EC Square Sans Pro"/>
          <w:spacing w:val="-2"/>
          <w:sz w:val="20"/>
          <w:lang w:val="nl-NL"/>
        </w:rPr>
        <w:t>gemeenschap.</w:t>
      </w:r>
    </w:p>
    <w:p w14:paraId="4124EC05" w14:textId="77777777" w:rsidR="00B92D7E" w:rsidRPr="00076AEB" w:rsidRDefault="003C7B7A">
      <w:pPr>
        <w:pStyle w:val="Heading5"/>
        <w:numPr>
          <w:ilvl w:val="0"/>
          <w:numId w:val="3"/>
        </w:numPr>
        <w:tabs>
          <w:tab w:val="left" w:pos="566"/>
        </w:tabs>
        <w:ind w:left="566"/>
        <w:rPr>
          <w:rFonts w:ascii="EC Square Sans Pro" w:hAnsi="EC Square Sans Pro"/>
        </w:rPr>
      </w:pPr>
      <w:r w:rsidRPr="00076AEB">
        <w:rPr>
          <w:rFonts w:ascii="EC Square Sans Pro" w:hAnsi="EC Square Sans Pro"/>
          <w:b w:val="0"/>
          <w:lang w:val="nl-NL"/>
        </w:rPr>
        <w:br w:type="column"/>
      </w:r>
      <w:proofErr w:type="spellStart"/>
      <w:r w:rsidRPr="00076AEB">
        <w:rPr>
          <w:rFonts w:ascii="EC Square Sans Pro" w:hAnsi="EC Square Sans Pro"/>
          <w:spacing w:val="-2"/>
        </w:rPr>
        <w:t>Actieve</w:t>
      </w:r>
      <w:proofErr w:type="spellEnd"/>
      <w:r w:rsidRPr="00076AEB">
        <w:rPr>
          <w:rFonts w:ascii="EC Square Sans Pro" w:hAnsi="EC Square Sans Pro"/>
          <w:spacing w:val="-2"/>
        </w:rPr>
        <w:t xml:space="preserve"> </w:t>
      </w:r>
      <w:proofErr w:type="spellStart"/>
      <w:r w:rsidRPr="00076AEB">
        <w:rPr>
          <w:rFonts w:ascii="EC Square Sans Pro" w:hAnsi="EC Square Sans Pro"/>
          <w:spacing w:val="-2"/>
        </w:rPr>
        <w:t>deelname</w:t>
      </w:r>
      <w:proofErr w:type="spellEnd"/>
      <w:r w:rsidRPr="00076AEB">
        <w:rPr>
          <w:rFonts w:ascii="EC Square Sans Pro" w:hAnsi="EC Square Sans Pro"/>
          <w:spacing w:val="-2"/>
        </w:rPr>
        <w:t xml:space="preserve"> </w:t>
      </w:r>
      <w:proofErr w:type="spellStart"/>
      <w:r w:rsidRPr="00076AEB">
        <w:rPr>
          <w:rFonts w:ascii="EC Square Sans Pro" w:hAnsi="EC Square Sans Pro"/>
          <w:spacing w:val="-2"/>
        </w:rPr>
        <w:t>aan</w:t>
      </w:r>
      <w:proofErr w:type="spellEnd"/>
      <w:r w:rsidRPr="00076AEB">
        <w:rPr>
          <w:rFonts w:ascii="EC Square Sans Pro" w:hAnsi="EC Square Sans Pro"/>
          <w:spacing w:val="-2"/>
        </w:rPr>
        <w:t xml:space="preserve"> de </w:t>
      </w:r>
      <w:proofErr w:type="spellStart"/>
      <w:r w:rsidRPr="00076AEB">
        <w:rPr>
          <w:rFonts w:ascii="EC Square Sans Pro" w:hAnsi="EC Square Sans Pro"/>
          <w:spacing w:val="-2"/>
        </w:rPr>
        <w:t>energietransitie</w:t>
      </w:r>
      <w:proofErr w:type="spellEnd"/>
    </w:p>
    <w:p w14:paraId="4124EC06" w14:textId="77777777" w:rsidR="00B92D7E" w:rsidRPr="00076AEB" w:rsidRDefault="003C7B7A">
      <w:pPr>
        <w:pStyle w:val="BodyText"/>
        <w:spacing w:before="8" w:line="247" w:lineRule="auto"/>
        <w:ind w:left="566" w:right="112"/>
        <w:rPr>
          <w:rFonts w:ascii="EC Square Sans Pro" w:hAnsi="EC Square Sans Pro"/>
          <w:lang w:val="nl-NL"/>
        </w:rPr>
      </w:pPr>
      <w:r w:rsidRPr="00076AEB">
        <w:rPr>
          <w:rFonts w:ascii="EC Square Sans Pro" w:hAnsi="EC Square Sans Pro"/>
          <w:b/>
          <w:spacing w:val="-6"/>
          <w:lang w:val="nl-NL"/>
        </w:rPr>
        <w:t xml:space="preserve">: </w:t>
      </w:r>
      <w:r w:rsidRPr="00076AEB">
        <w:rPr>
          <w:rFonts w:ascii="EC Square Sans Pro" w:hAnsi="EC Square Sans Pro"/>
          <w:spacing w:val="-6"/>
          <w:lang w:val="nl-NL"/>
        </w:rPr>
        <w:t xml:space="preserve">als P2P-handelaar wordt u een actieve </w:t>
      </w:r>
      <w:r w:rsidRPr="00076AEB">
        <w:rPr>
          <w:rFonts w:ascii="EC Square Sans Pro" w:hAnsi="EC Square Sans Pro"/>
          <w:w w:val="90"/>
          <w:lang w:val="nl-NL"/>
        </w:rPr>
        <w:t>deelnemer in de energietransitie en draagt u bij aan een meer gedecentraliseerd en democratisch energiesysteem.</w:t>
      </w:r>
    </w:p>
    <w:p w14:paraId="4124EC07" w14:textId="77777777" w:rsidR="00B92D7E" w:rsidRPr="00076AEB" w:rsidRDefault="003C7B7A">
      <w:pPr>
        <w:pStyle w:val="ListParagraph"/>
        <w:numPr>
          <w:ilvl w:val="0"/>
          <w:numId w:val="3"/>
        </w:numPr>
        <w:tabs>
          <w:tab w:val="left" w:pos="566"/>
        </w:tabs>
        <w:spacing w:before="229" w:line="247" w:lineRule="auto"/>
        <w:ind w:left="566" w:right="192"/>
        <w:rPr>
          <w:rFonts w:ascii="EC Square Sans Pro" w:hAnsi="EC Square Sans Pro"/>
          <w:sz w:val="20"/>
          <w:lang w:val="nl-NL"/>
        </w:rPr>
      </w:pPr>
      <w:r w:rsidRPr="00076AEB">
        <w:rPr>
          <w:rFonts w:ascii="EC Square Sans Pro" w:hAnsi="EC Square Sans Pro"/>
          <w:b/>
          <w:sz w:val="20"/>
          <w:lang w:val="nl-NL"/>
        </w:rPr>
        <w:t xml:space="preserve">Verhoogd energiebewustzijn: </w:t>
      </w:r>
      <w:r w:rsidRPr="00076AEB">
        <w:rPr>
          <w:rFonts w:ascii="EC Square Sans Pro" w:hAnsi="EC Square Sans Pro"/>
          <w:sz w:val="20"/>
          <w:lang w:val="nl-NL"/>
        </w:rPr>
        <w:t xml:space="preserve">Door deel te nemen aan </w:t>
      </w:r>
      <w:r w:rsidRPr="00076AEB">
        <w:rPr>
          <w:rFonts w:ascii="EC Square Sans Pro" w:hAnsi="EC Square Sans Pro"/>
          <w:w w:val="90"/>
          <w:sz w:val="20"/>
          <w:lang w:val="nl-NL"/>
        </w:rPr>
        <w:t xml:space="preserve">P2P-handel wordt u zich meer bewust van uw energieverbruik en productiepatronen, wat </w:t>
      </w:r>
      <w:r w:rsidRPr="00076AEB">
        <w:rPr>
          <w:rFonts w:ascii="EC Square Sans Pro" w:hAnsi="EC Square Sans Pro"/>
          <w:spacing w:val="-2"/>
          <w:sz w:val="20"/>
          <w:lang w:val="nl-NL"/>
        </w:rPr>
        <w:t xml:space="preserve">energiebesparend gedrag </w:t>
      </w:r>
      <w:r w:rsidRPr="00076AEB">
        <w:rPr>
          <w:rFonts w:ascii="EC Square Sans Pro" w:hAnsi="EC Square Sans Pro"/>
          <w:w w:val="90"/>
          <w:sz w:val="20"/>
          <w:lang w:val="nl-NL"/>
        </w:rPr>
        <w:t xml:space="preserve">stimuleert </w:t>
      </w:r>
      <w:r w:rsidRPr="00076AEB">
        <w:rPr>
          <w:rFonts w:ascii="EC Square Sans Pro" w:hAnsi="EC Square Sans Pro"/>
          <w:spacing w:val="-2"/>
          <w:sz w:val="20"/>
          <w:lang w:val="nl-NL"/>
        </w:rPr>
        <w:t xml:space="preserve">en een bewustere omgang met </w:t>
      </w:r>
      <w:r w:rsidRPr="00076AEB">
        <w:rPr>
          <w:rFonts w:ascii="EC Square Sans Pro" w:hAnsi="EC Square Sans Pro"/>
          <w:spacing w:val="-13"/>
          <w:sz w:val="20"/>
          <w:lang w:val="nl-NL"/>
        </w:rPr>
        <w:t xml:space="preserve">energie </w:t>
      </w:r>
      <w:r w:rsidRPr="00076AEB">
        <w:rPr>
          <w:rFonts w:ascii="EC Square Sans Pro" w:hAnsi="EC Square Sans Pro"/>
          <w:spacing w:val="-2"/>
          <w:sz w:val="20"/>
          <w:lang w:val="nl-NL"/>
        </w:rPr>
        <w:t>bevordert.</w:t>
      </w:r>
    </w:p>
    <w:p w14:paraId="4124EC08"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72" w:space="40"/>
            <w:col w:w="4965"/>
          </w:cols>
        </w:sectPr>
      </w:pPr>
    </w:p>
    <w:p w14:paraId="4124EC09" w14:textId="77777777" w:rsidR="00B92D7E" w:rsidRPr="00076AEB" w:rsidRDefault="00B92D7E">
      <w:pPr>
        <w:pStyle w:val="BodyText"/>
        <w:spacing w:before="55"/>
        <w:rPr>
          <w:rFonts w:ascii="EC Square Sans Pro" w:hAnsi="EC Square Sans Pro"/>
          <w:lang w:val="nl-NL"/>
        </w:rPr>
      </w:pPr>
    </w:p>
    <w:p w14:paraId="4124EC0A"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C0B" w14:textId="77777777" w:rsidR="00B92D7E" w:rsidRPr="00076AEB" w:rsidRDefault="003C7B7A">
      <w:pPr>
        <w:pStyle w:val="Heading3"/>
        <w:spacing w:before="94"/>
        <w:rPr>
          <w:rFonts w:ascii="EC Square Sans Pro" w:hAnsi="EC Square Sans Pro"/>
          <w:lang w:val="nl-NL"/>
        </w:rPr>
      </w:pPr>
      <w:bookmarkStart w:id="31" w:name="_bookmark9"/>
      <w:bookmarkEnd w:id="31"/>
      <w:r w:rsidRPr="00076AEB">
        <w:rPr>
          <w:rFonts w:ascii="EC Square Sans Pro" w:hAnsi="EC Square Sans Pro"/>
          <w:color w:val="343433"/>
          <w:spacing w:val="-8"/>
          <w:lang w:val="nl-NL"/>
        </w:rPr>
        <w:t>Belangrijke overwegingen voor leden van de gemeenschap</w:t>
      </w:r>
    </w:p>
    <w:p w14:paraId="4124EC0C" w14:textId="77777777" w:rsidR="00B92D7E" w:rsidRPr="00076AEB" w:rsidRDefault="00B92D7E">
      <w:pPr>
        <w:pStyle w:val="BodyText"/>
        <w:spacing w:before="60"/>
        <w:rPr>
          <w:rFonts w:ascii="EC Square Sans Pro" w:hAnsi="EC Square Sans Pro"/>
          <w:sz w:val="24"/>
          <w:lang w:val="nl-NL"/>
        </w:rPr>
      </w:pPr>
    </w:p>
    <w:p w14:paraId="4124EC0D" w14:textId="77777777" w:rsidR="00B92D7E" w:rsidRPr="00076AEB" w:rsidRDefault="003C7B7A">
      <w:pPr>
        <w:pStyle w:val="ListParagraph"/>
        <w:numPr>
          <w:ilvl w:val="1"/>
          <w:numId w:val="3"/>
        </w:numPr>
        <w:tabs>
          <w:tab w:val="left" w:pos="1530"/>
        </w:tabs>
        <w:spacing w:line="247" w:lineRule="auto"/>
        <w:rPr>
          <w:rFonts w:ascii="EC Square Sans Pro" w:hAnsi="EC Square Sans Pro"/>
          <w:sz w:val="20"/>
          <w:lang w:val="nl-NL"/>
        </w:rPr>
      </w:pPr>
      <w:r w:rsidRPr="00076AEB">
        <w:rPr>
          <w:rFonts w:ascii="EC Square Sans Pro" w:hAnsi="EC Square Sans Pro"/>
          <w:b/>
          <w:spacing w:val="-2"/>
          <w:sz w:val="20"/>
          <w:lang w:val="nl-NL"/>
        </w:rPr>
        <w:t xml:space="preserve">Inzicht in uw energieprofiel: </w:t>
      </w:r>
      <w:r w:rsidRPr="00076AEB">
        <w:rPr>
          <w:rFonts w:ascii="EC Square Sans Pro" w:hAnsi="EC Square Sans Pro"/>
          <w:spacing w:val="-2"/>
          <w:sz w:val="20"/>
          <w:lang w:val="nl-NL"/>
        </w:rPr>
        <w:t xml:space="preserve">Beoordeel </w:t>
      </w:r>
      <w:r w:rsidRPr="00076AEB">
        <w:rPr>
          <w:rFonts w:ascii="EC Square Sans Pro" w:hAnsi="EC Square Sans Pro"/>
          <w:spacing w:val="-4"/>
          <w:sz w:val="20"/>
          <w:lang w:val="nl-NL"/>
        </w:rPr>
        <w:t xml:space="preserve">het energieverbruik en </w:t>
      </w:r>
      <w:r w:rsidRPr="00076AEB">
        <w:rPr>
          <w:rFonts w:ascii="EC Square Sans Pro" w:hAnsi="EC Square Sans Pro"/>
          <w:w w:val="90"/>
          <w:sz w:val="20"/>
          <w:lang w:val="nl-NL"/>
        </w:rPr>
        <w:t xml:space="preserve">de opwekkingspatronen </w:t>
      </w:r>
      <w:r w:rsidRPr="00076AEB">
        <w:rPr>
          <w:rFonts w:ascii="EC Square Sans Pro" w:hAnsi="EC Square Sans Pro"/>
          <w:spacing w:val="-4"/>
          <w:sz w:val="20"/>
          <w:lang w:val="nl-NL"/>
        </w:rPr>
        <w:t>van</w:t>
      </w:r>
      <w:r w:rsidRPr="00076AEB">
        <w:rPr>
          <w:rFonts w:ascii="EC Square Sans Pro" w:hAnsi="EC Square Sans Pro"/>
          <w:spacing w:val="-2"/>
          <w:sz w:val="20"/>
          <w:lang w:val="nl-NL"/>
        </w:rPr>
        <w:t xml:space="preserve"> uw </w:t>
      </w:r>
      <w:r w:rsidRPr="00076AEB">
        <w:rPr>
          <w:rFonts w:ascii="EC Square Sans Pro" w:hAnsi="EC Square Sans Pro"/>
          <w:spacing w:val="-4"/>
          <w:sz w:val="20"/>
          <w:lang w:val="nl-NL"/>
        </w:rPr>
        <w:t xml:space="preserve">huishouden </w:t>
      </w:r>
      <w:r w:rsidRPr="00076AEB">
        <w:rPr>
          <w:rFonts w:ascii="EC Square Sans Pro" w:hAnsi="EC Square Sans Pro"/>
          <w:w w:val="90"/>
          <w:sz w:val="20"/>
          <w:lang w:val="nl-NL"/>
        </w:rPr>
        <w:t xml:space="preserve">om potentiële handelsmogelijkheden te identificeren. </w:t>
      </w:r>
      <w:r w:rsidRPr="00076AEB">
        <w:rPr>
          <w:rFonts w:ascii="EC Square Sans Pro" w:hAnsi="EC Square Sans Pro"/>
          <w:spacing w:val="-2"/>
          <w:sz w:val="20"/>
          <w:lang w:val="nl-NL"/>
        </w:rPr>
        <w:t xml:space="preserve">Houd rekening met factoren zoals piekverbruikstijden, seizoensgebonden variaties en eventuele overtollige hernieuwbare </w:t>
      </w:r>
      <w:r w:rsidRPr="00076AEB">
        <w:rPr>
          <w:rFonts w:ascii="EC Square Sans Pro" w:hAnsi="EC Square Sans Pro"/>
          <w:sz w:val="20"/>
          <w:lang w:val="nl-NL"/>
        </w:rPr>
        <w:t>energie die u mogelijk heeft.</w:t>
      </w:r>
    </w:p>
    <w:p w14:paraId="4124EC0E" w14:textId="77777777" w:rsidR="00B92D7E" w:rsidRPr="00076AEB" w:rsidRDefault="003C7B7A">
      <w:pPr>
        <w:pStyle w:val="ListParagraph"/>
        <w:numPr>
          <w:ilvl w:val="1"/>
          <w:numId w:val="3"/>
        </w:numPr>
        <w:tabs>
          <w:tab w:val="left" w:pos="1530"/>
        </w:tabs>
        <w:spacing w:before="232" w:line="247" w:lineRule="auto"/>
        <w:ind w:right="4"/>
        <w:rPr>
          <w:rFonts w:ascii="EC Square Sans Pro" w:hAnsi="EC Square Sans Pro"/>
          <w:sz w:val="20"/>
          <w:lang w:val="nl-NL"/>
        </w:rPr>
      </w:pPr>
      <w:r w:rsidRPr="00076AEB">
        <w:rPr>
          <w:rFonts w:ascii="EC Square Sans Pro" w:hAnsi="EC Square Sans Pro"/>
          <w:b/>
          <w:spacing w:val="-2"/>
          <w:sz w:val="20"/>
          <w:lang w:val="nl-NL"/>
        </w:rPr>
        <w:t xml:space="preserve">Het juiste P2P-platform kiezen: </w:t>
      </w:r>
      <w:r w:rsidRPr="00076AEB">
        <w:rPr>
          <w:rFonts w:ascii="EC Square Sans Pro" w:hAnsi="EC Square Sans Pro"/>
          <w:spacing w:val="-2"/>
          <w:sz w:val="20"/>
          <w:lang w:val="nl-NL"/>
        </w:rPr>
        <w:t xml:space="preserve">Onderzoek en </w:t>
      </w:r>
      <w:r w:rsidRPr="00076AEB">
        <w:rPr>
          <w:rFonts w:ascii="EC Square Sans Pro" w:hAnsi="EC Square Sans Pro"/>
          <w:w w:val="90"/>
          <w:sz w:val="20"/>
          <w:lang w:val="nl-NL"/>
        </w:rPr>
        <w:t xml:space="preserve">selecteer een platform dat aansluit bij </w:t>
      </w:r>
      <w:r w:rsidRPr="00076AEB">
        <w:rPr>
          <w:rFonts w:ascii="EC Square Sans Pro" w:hAnsi="EC Square Sans Pro"/>
          <w:spacing w:val="-6"/>
          <w:sz w:val="20"/>
          <w:lang w:val="nl-NL"/>
        </w:rPr>
        <w:t xml:space="preserve">de waarden, doelstellingen en technische mogelijkheden </w:t>
      </w:r>
      <w:r w:rsidRPr="00076AEB">
        <w:rPr>
          <w:rFonts w:ascii="EC Square Sans Pro" w:hAnsi="EC Square Sans Pro"/>
          <w:w w:val="90"/>
          <w:sz w:val="20"/>
          <w:lang w:val="nl-NL"/>
        </w:rPr>
        <w:t>van uw gemeenschap</w:t>
      </w:r>
      <w:r w:rsidRPr="00076AEB">
        <w:rPr>
          <w:rFonts w:ascii="EC Square Sans Pro" w:hAnsi="EC Square Sans Pro"/>
          <w:spacing w:val="-6"/>
          <w:sz w:val="20"/>
          <w:lang w:val="nl-NL"/>
        </w:rPr>
        <w:t xml:space="preserve">. Houd rekening met </w:t>
      </w:r>
      <w:r w:rsidRPr="00076AEB">
        <w:rPr>
          <w:rFonts w:ascii="EC Square Sans Pro" w:hAnsi="EC Square Sans Pro"/>
          <w:w w:val="90"/>
          <w:sz w:val="20"/>
          <w:lang w:val="nl-NL"/>
        </w:rPr>
        <w:t xml:space="preserve">factoren zoals transactiekosten, gebruikersinterface en </w:t>
      </w:r>
      <w:r w:rsidRPr="00076AEB">
        <w:rPr>
          <w:rFonts w:ascii="EC Square Sans Pro" w:hAnsi="EC Square Sans Pro"/>
          <w:sz w:val="20"/>
          <w:lang w:val="nl-NL"/>
        </w:rPr>
        <w:t>beschikbare functies.</w:t>
      </w:r>
    </w:p>
    <w:p w14:paraId="4124EC0F" w14:textId="77777777" w:rsidR="00B92D7E" w:rsidRPr="00076AEB" w:rsidRDefault="003C7B7A">
      <w:pPr>
        <w:pStyle w:val="ListParagraph"/>
        <w:numPr>
          <w:ilvl w:val="1"/>
          <w:numId w:val="3"/>
        </w:numPr>
        <w:tabs>
          <w:tab w:val="left" w:pos="1530"/>
        </w:tabs>
        <w:spacing w:before="230" w:line="247" w:lineRule="auto"/>
        <w:ind w:right="484"/>
        <w:rPr>
          <w:rFonts w:ascii="EC Square Sans Pro" w:hAnsi="EC Square Sans Pro"/>
          <w:sz w:val="20"/>
          <w:lang w:val="nl-NL"/>
        </w:rPr>
      </w:pPr>
      <w:r w:rsidRPr="00076AEB">
        <w:rPr>
          <w:rFonts w:ascii="EC Square Sans Pro" w:hAnsi="EC Square Sans Pro"/>
          <w:b/>
          <w:spacing w:val="-2"/>
          <w:sz w:val="20"/>
          <w:lang w:val="nl-NL"/>
        </w:rPr>
        <w:t xml:space="preserve">Meting en monitoring: </w:t>
      </w:r>
      <w:r w:rsidRPr="00076AEB">
        <w:rPr>
          <w:rFonts w:ascii="EC Square Sans Pro" w:hAnsi="EC Square Sans Pro"/>
          <w:spacing w:val="-2"/>
          <w:sz w:val="20"/>
          <w:lang w:val="nl-NL"/>
        </w:rPr>
        <w:t xml:space="preserve">Zorg ervoor dat u over </w:t>
      </w:r>
      <w:r w:rsidRPr="00076AEB">
        <w:rPr>
          <w:rFonts w:ascii="EC Square Sans Pro" w:hAnsi="EC Square Sans Pro"/>
          <w:w w:val="90"/>
          <w:sz w:val="20"/>
          <w:lang w:val="nl-NL"/>
        </w:rPr>
        <w:t xml:space="preserve">de juiste meetapparatuur </w:t>
      </w:r>
      <w:r w:rsidRPr="00076AEB">
        <w:rPr>
          <w:rFonts w:ascii="EC Square Sans Pro" w:hAnsi="EC Square Sans Pro"/>
          <w:spacing w:val="-2"/>
          <w:sz w:val="20"/>
          <w:lang w:val="nl-NL"/>
        </w:rPr>
        <w:t xml:space="preserve">beschikt </w:t>
      </w:r>
      <w:r w:rsidRPr="00076AEB">
        <w:rPr>
          <w:rFonts w:ascii="EC Square Sans Pro" w:hAnsi="EC Square Sans Pro"/>
          <w:w w:val="90"/>
          <w:sz w:val="20"/>
          <w:lang w:val="nl-NL"/>
        </w:rPr>
        <w:t>om uw energieproductie en -verbruik nauwkeurig te meten</w:t>
      </w:r>
    </w:p>
    <w:p w14:paraId="4124EC10" w14:textId="77777777" w:rsidR="00B92D7E" w:rsidRPr="00076AEB" w:rsidRDefault="003C7B7A">
      <w:pPr>
        <w:pStyle w:val="BodyText"/>
        <w:spacing w:before="101" w:line="247" w:lineRule="auto"/>
        <w:ind w:left="542"/>
        <w:rPr>
          <w:rFonts w:ascii="EC Square Sans Pro" w:hAnsi="EC Square Sans Pro"/>
          <w:lang w:val="nl-NL"/>
        </w:rPr>
      </w:pPr>
      <w:r w:rsidRPr="00076AEB">
        <w:rPr>
          <w:rFonts w:ascii="EC Square Sans Pro" w:hAnsi="EC Square Sans Pro"/>
          <w:lang w:val="nl-NL"/>
        </w:rPr>
        <w:br w:type="column"/>
      </w:r>
      <w:r w:rsidRPr="00076AEB">
        <w:rPr>
          <w:rFonts w:ascii="EC Square Sans Pro" w:hAnsi="EC Square Sans Pro"/>
          <w:w w:val="90"/>
          <w:lang w:val="nl-NL"/>
        </w:rPr>
        <w:t xml:space="preserve">uw energieproductie en -verbruik nauwkeurig te meten. </w:t>
      </w:r>
      <w:r w:rsidRPr="00076AEB">
        <w:rPr>
          <w:rFonts w:ascii="EC Square Sans Pro" w:hAnsi="EC Square Sans Pro"/>
          <w:spacing w:val="-2"/>
          <w:lang w:val="nl-NL"/>
        </w:rPr>
        <w:t>Deze gegevens zijn essentieel voor eerlijke en transparante handel op het P2P-platform.</w:t>
      </w:r>
    </w:p>
    <w:p w14:paraId="4124EC11" w14:textId="77777777" w:rsidR="00B92D7E" w:rsidRPr="00076AEB" w:rsidRDefault="003C7B7A">
      <w:pPr>
        <w:pStyle w:val="ListParagraph"/>
        <w:numPr>
          <w:ilvl w:val="0"/>
          <w:numId w:val="3"/>
        </w:numPr>
        <w:tabs>
          <w:tab w:val="left" w:pos="542"/>
        </w:tabs>
        <w:spacing w:before="229" w:line="247" w:lineRule="auto"/>
        <w:ind w:left="542" w:right="150"/>
        <w:rPr>
          <w:rFonts w:ascii="EC Square Sans Pro" w:hAnsi="EC Square Sans Pro"/>
          <w:sz w:val="20"/>
        </w:rPr>
      </w:pPr>
      <w:r w:rsidRPr="00076AEB">
        <w:rPr>
          <w:rFonts w:ascii="EC Square Sans Pro" w:hAnsi="EC Square Sans Pro"/>
          <w:b/>
          <w:spacing w:val="-4"/>
          <w:sz w:val="20"/>
          <w:lang w:val="nl-NL"/>
        </w:rPr>
        <w:t xml:space="preserve">Betrokkenheid bij de gemeenschap: </w:t>
      </w:r>
      <w:r w:rsidRPr="00076AEB">
        <w:rPr>
          <w:rFonts w:ascii="EC Square Sans Pro" w:hAnsi="EC Square Sans Pro"/>
          <w:spacing w:val="-4"/>
          <w:sz w:val="20"/>
          <w:lang w:val="nl-NL"/>
        </w:rPr>
        <w:t xml:space="preserve">Neem actief deel aan </w:t>
      </w:r>
      <w:r w:rsidRPr="00076AEB">
        <w:rPr>
          <w:rFonts w:ascii="EC Square Sans Pro" w:hAnsi="EC Square Sans Pro"/>
          <w:spacing w:val="-6"/>
          <w:sz w:val="20"/>
          <w:lang w:val="nl-NL"/>
        </w:rPr>
        <w:t xml:space="preserve">uw energiegemeenschap, communiceer met andere </w:t>
      </w:r>
      <w:r w:rsidRPr="00076AEB">
        <w:rPr>
          <w:rFonts w:ascii="EC Square Sans Pro" w:hAnsi="EC Square Sans Pro"/>
          <w:w w:val="90"/>
          <w:sz w:val="20"/>
          <w:lang w:val="nl-NL"/>
        </w:rPr>
        <w:t xml:space="preserve">leden en deel informatie over uw </w:t>
      </w:r>
      <w:r w:rsidRPr="00076AEB">
        <w:rPr>
          <w:rFonts w:ascii="EC Square Sans Pro" w:hAnsi="EC Square Sans Pro"/>
          <w:spacing w:val="-6"/>
          <w:sz w:val="20"/>
          <w:lang w:val="nl-NL"/>
        </w:rPr>
        <w:t>beschikbare</w:t>
      </w:r>
      <w:r w:rsidRPr="00076AEB">
        <w:rPr>
          <w:rFonts w:ascii="EC Square Sans Pro" w:hAnsi="EC Square Sans Pro"/>
          <w:w w:val="90"/>
          <w:sz w:val="20"/>
          <w:lang w:val="nl-NL"/>
        </w:rPr>
        <w:t xml:space="preserve"> energie</w:t>
      </w:r>
      <w:r w:rsidRPr="00076AEB">
        <w:rPr>
          <w:rFonts w:ascii="EC Square Sans Pro" w:hAnsi="EC Square Sans Pro"/>
          <w:spacing w:val="-6"/>
          <w:sz w:val="20"/>
          <w:lang w:val="nl-NL"/>
        </w:rPr>
        <w:t xml:space="preserve">. </w:t>
      </w:r>
      <w:proofErr w:type="spellStart"/>
      <w:r w:rsidRPr="00076AEB">
        <w:rPr>
          <w:rFonts w:ascii="EC Square Sans Pro" w:hAnsi="EC Square Sans Pro"/>
          <w:spacing w:val="-6"/>
          <w:sz w:val="20"/>
        </w:rPr>
        <w:t>Samenwerking</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6"/>
          <w:sz w:val="20"/>
        </w:rPr>
        <w:t>en</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6"/>
          <w:sz w:val="20"/>
        </w:rPr>
        <w:t>coöperatie</w:t>
      </w:r>
      <w:proofErr w:type="spellEnd"/>
      <w:r w:rsidRPr="00076AEB">
        <w:rPr>
          <w:rFonts w:ascii="EC Square Sans Pro" w:hAnsi="EC Square Sans Pro"/>
          <w:spacing w:val="-6"/>
          <w:sz w:val="20"/>
        </w:rPr>
        <w:t xml:space="preserve"> </w:t>
      </w:r>
      <w:proofErr w:type="spellStart"/>
      <w:r w:rsidRPr="00076AEB">
        <w:rPr>
          <w:rFonts w:ascii="EC Square Sans Pro" w:hAnsi="EC Square Sans Pro"/>
          <w:spacing w:val="-6"/>
          <w:sz w:val="20"/>
        </w:rPr>
        <w:t>zijn</w:t>
      </w:r>
      <w:proofErr w:type="spellEnd"/>
    </w:p>
    <w:p w14:paraId="4124EC12" w14:textId="77777777" w:rsidR="00B92D7E" w:rsidRPr="00076AEB" w:rsidRDefault="003C7B7A">
      <w:pPr>
        <w:pStyle w:val="BodyText"/>
        <w:spacing w:before="4" w:line="247" w:lineRule="auto"/>
        <w:ind w:left="542"/>
        <w:rPr>
          <w:rFonts w:ascii="EC Square Sans Pro" w:hAnsi="EC Square Sans Pro"/>
          <w:lang w:val="nl-NL"/>
        </w:rPr>
      </w:pPr>
      <w:r w:rsidRPr="00076AEB">
        <w:rPr>
          <w:rFonts w:ascii="EC Square Sans Pro" w:hAnsi="EC Square Sans Pro"/>
          <w:w w:val="90"/>
          <w:lang w:val="nl-NL"/>
        </w:rPr>
        <w:t xml:space="preserve">essentieel om de voordelen van P2P-handel voor </w:t>
      </w:r>
      <w:r w:rsidRPr="00076AEB">
        <w:rPr>
          <w:rFonts w:ascii="EC Square Sans Pro" w:hAnsi="EC Square Sans Pro"/>
          <w:spacing w:val="-2"/>
          <w:lang w:val="nl-NL"/>
        </w:rPr>
        <w:t>iedereen</w:t>
      </w:r>
      <w:r w:rsidRPr="00076AEB">
        <w:rPr>
          <w:rFonts w:ascii="EC Square Sans Pro" w:hAnsi="EC Square Sans Pro"/>
          <w:w w:val="90"/>
          <w:lang w:val="nl-NL"/>
        </w:rPr>
        <w:t xml:space="preserve"> te maximaliseren</w:t>
      </w:r>
      <w:r w:rsidRPr="00076AEB">
        <w:rPr>
          <w:rFonts w:ascii="EC Square Sans Pro" w:hAnsi="EC Square Sans Pro"/>
          <w:spacing w:val="-2"/>
          <w:lang w:val="nl-NL"/>
        </w:rPr>
        <w:t>.</w:t>
      </w:r>
    </w:p>
    <w:p w14:paraId="4124EC14" w14:textId="32F94B0A" w:rsidR="00B92D7E" w:rsidRPr="00076AEB" w:rsidRDefault="003C7B7A" w:rsidP="0052546E">
      <w:pPr>
        <w:pStyle w:val="BodyText"/>
        <w:spacing w:before="228" w:line="247" w:lineRule="auto"/>
        <w:ind w:left="258" w:right="680"/>
        <w:rPr>
          <w:rFonts w:ascii="EC Square Sans Pro" w:hAnsi="EC Square Sans Pro"/>
          <w:lang w:val="nl-NL"/>
        </w:rPr>
      </w:pPr>
      <w:r w:rsidRPr="00076AEB">
        <w:rPr>
          <w:rFonts w:ascii="EC Square Sans Pro" w:hAnsi="EC Square Sans Pro"/>
          <w:spacing w:val="-4"/>
          <w:lang w:val="nl-NL"/>
        </w:rPr>
        <w:t xml:space="preserve">Leren en aanpassen: Het energielandschap </w:t>
      </w:r>
      <w:r w:rsidRPr="00076AEB">
        <w:rPr>
          <w:rFonts w:ascii="EC Square Sans Pro" w:hAnsi="EC Square Sans Pro"/>
          <w:w w:val="90"/>
          <w:lang w:val="nl-NL"/>
        </w:rPr>
        <w:t xml:space="preserve">is voortdurend in beweging. Blijf op de hoogte van nieuwe </w:t>
      </w:r>
      <w:r w:rsidRPr="00076AEB">
        <w:rPr>
          <w:rFonts w:ascii="EC Square Sans Pro" w:hAnsi="EC Square Sans Pro"/>
          <w:spacing w:val="-6"/>
          <w:lang w:val="nl-NL"/>
        </w:rPr>
        <w:t>technologieën, markttrends en regelgevende</w:t>
      </w:r>
      <w:r w:rsidR="0052546E" w:rsidRPr="00076AEB">
        <w:rPr>
          <w:rFonts w:ascii="EC Square Sans Pro" w:hAnsi="EC Square Sans Pro"/>
          <w:spacing w:val="-6"/>
          <w:lang w:val="nl-NL"/>
        </w:rPr>
        <w:t xml:space="preserve"> ontwikkelingen </w:t>
      </w:r>
      <w:r w:rsidRPr="00076AEB">
        <w:rPr>
          <w:rFonts w:ascii="EC Square Sans Pro" w:hAnsi="EC Square Sans Pro"/>
          <w:w w:val="90"/>
          <w:lang w:val="nl-NL"/>
        </w:rPr>
        <w:t xml:space="preserve">om het meeste uit uw deelname </w:t>
      </w:r>
      <w:r w:rsidRPr="00076AEB">
        <w:rPr>
          <w:rFonts w:ascii="EC Square Sans Pro" w:hAnsi="EC Square Sans Pro"/>
          <w:lang w:val="nl-NL"/>
        </w:rPr>
        <w:t xml:space="preserve">aan P2P-energiehandel </w:t>
      </w:r>
      <w:r w:rsidRPr="00076AEB">
        <w:rPr>
          <w:rFonts w:ascii="EC Square Sans Pro" w:hAnsi="EC Square Sans Pro"/>
          <w:w w:val="90"/>
          <w:lang w:val="nl-NL"/>
        </w:rPr>
        <w:t>te halen.</w:t>
      </w:r>
    </w:p>
    <w:p w14:paraId="4124EC15" w14:textId="77777777" w:rsidR="00B92D7E" w:rsidRPr="00076AEB" w:rsidRDefault="00B92D7E">
      <w:pPr>
        <w:pStyle w:val="BodyText"/>
        <w:spacing w:line="247" w:lineRule="auto"/>
        <w:rPr>
          <w:rFonts w:ascii="EC Square Sans Pro" w:hAnsi="EC Square Sans Pro"/>
          <w:lang w:val="nl-NL"/>
        </w:rPr>
        <w:sectPr w:rsidR="00B92D7E" w:rsidRPr="00076AEB">
          <w:type w:val="continuous"/>
          <w:pgSz w:w="11910" w:h="16840"/>
          <w:pgMar w:top="1920" w:right="1133" w:bottom="0" w:left="0" w:header="737" w:footer="0" w:gutter="0"/>
          <w:cols w:num="2" w:space="720" w:equalWidth="0">
            <w:col w:w="5796" w:space="40"/>
            <w:col w:w="4941"/>
          </w:cols>
        </w:sectPr>
      </w:pPr>
    </w:p>
    <w:p w14:paraId="4124EC16" w14:textId="77777777" w:rsidR="00B92D7E" w:rsidRPr="00076AEB" w:rsidRDefault="00B92D7E">
      <w:pPr>
        <w:pStyle w:val="BodyText"/>
        <w:rPr>
          <w:rFonts w:ascii="EC Square Sans Pro" w:hAnsi="EC Square Sans Pro"/>
          <w:sz w:val="24"/>
          <w:lang w:val="nl-NL"/>
        </w:rPr>
      </w:pPr>
    </w:p>
    <w:p w14:paraId="4124EC17" w14:textId="77777777" w:rsidR="00B92D7E" w:rsidRPr="00076AEB" w:rsidRDefault="00B92D7E">
      <w:pPr>
        <w:pStyle w:val="BodyText"/>
        <w:rPr>
          <w:rFonts w:ascii="EC Square Sans Pro" w:hAnsi="EC Square Sans Pro"/>
          <w:sz w:val="24"/>
          <w:lang w:val="nl-NL"/>
        </w:rPr>
      </w:pPr>
    </w:p>
    <w:p w14:paraId="4124EC18" w14:textId="77777777" w:rsidR="00B92D7E" w:rsidRPr="00076AEB" w:rsidRDefault="00B92D7E">
      <w:pPr>
        <w:pStyle w:val="BodyText"/>
        <w:spacing w:before="27"/>
        <w:rPr>
          <w:rFonts w:ascii="EC Square Sans Pro" w:hAnsi="EC Square Sans Pro"/>
          <w:sz w:val="24"/>
          <w:lang w:val="nl-NL"/>
        </w:rPr>
      </w:pPr>
    </w:p>
    <w:p w14:paraId="4124EC19" w14:textId="77777777" w:rsidR="00B92D7E" w:rsidRPr="00076AEB" w:rsidRDefault="003C7B7A">
      <w:pPr>
        <w:spacing w:before="1"/>
        <w:ind w:left="1247"/>
        <w:rPr>
          <w:rFonts w:ascii="EC Square Sans Pro" w:hAnsi="EC Square Sans Pro"/>
          <w:sz w:val="24"/>
          <w:lang w:val="nl-NL"/>
        </w:rPr>
      </w:pPr>
      <w:r w:rsidRPr="00076AEB">
        <w:rPr>
          <w:rFonts w:ascii="EC Square Sans Pro" w:hAnsi="EC Square Sans Pro"/>
          <w:color w:val="343433"/>
          <w:spacing w:val="-5"/>
          <w:sz w:val="24"/>
          <w:lang w:val="nl-NL"/>
        </w:rPr>
        <w:t xml:space="preserve">Belangrijkste </w:t>
      </w:r>
      <w:r w:rsidRPr="00076AEB">
        <w:rPr>
          <w:rFonts w:ascii="EC Square Sans Pro" w:hAnsi="EC Square Sans Pro"/>
          <w:color w:val="343433"/>
          <w:spacing w:val="-2"/>
          <w:sz w:val="24"/>
          <w:lang w:val="nl-NL"/>
        </w:rPr>
        <w:t>punten</w:t>
      </w:r>
    </w:p>
    <w:p w14:paraId="4124EC1A" w14:textId="77777777" w:rsidR="00B92D7E" w:rsidRPr="00076AEB" w:rsidRDefault="00B92D7E">
      <w:pPr>
        <w:pStyle w:val="BodyText"/>
        <w:spacing w:before="60"/>
        <w:rPr>
          <w:rFonts w:ascii="EC Square Sans Pro" w:hAnsi="EC Square Sans Pro"/>
          <w:sz w:val="24"/>
          <w:lang w:val="nl-NL"/>
        </w:rPr>
      </w:pPr>
    </w:p>
    <w:p w14:paraId="4124EC1B" w14:textId="77777777" w:rsidR="00B92D7E" w:rsidRPr="00076AEB" w:rsidRDefault="003C7B7A">
      <w:pPr>
        <w:pStyle w:val="BodyText"/>
        <w:spacing w:line="247" w:lineRule="auto"/>
        <w:ind w:left="1247" w:right="141"/>
        <w:rPr>
          <w:rFonts w:ascii="EC Square Sans Pro" w:hAnsi="EC Square Sans Pro"/>
          <w:lang w:val="nl-NL"/>
        </w:rPr>
      </w:pPr>
      <w:r w:rsidRPr="00076AEB">
        <w:rPr>
          <w:rFonts w:ascii="EC Square Sans Pro" w:hAnsi="EC Square Sans Pro"/>
          <w:w w:val="90"/>
          <w:lang w:val="nl-NL"/>
        </w:rPr>
        <w:t>Peer-</w:t>
      </w:r>
      <w:proofErr w:type="spellStart"/>
      <w:r w:rsidRPr="00076AEB">
        <w:rPr>
          <w:rFonts w:ascii="EC Square Sans Pro" w:hAnsi="EC Square Sans Pro"/>
          <w:w w:val="90"/>
          <w:lang w:val="nl-NL"/>
        </w:rPr>
        <w:t>to</w:t>
      </w:r>
      <w:proofErr w:type="spellEnd"/>
      <w:r w:rsidRPr="00076AEB">
        <w:rPr>
          <w:rFonts w:ascii="EC Square Sans Pro" w:hAnsi="EC Square Sans Pro"/>
          <w:w w:val="90"/>
          <w:lang w:val="nl-NL"/>
        </w:rPr>
        <w:t xml:space="preserve">-peer-energiehandel stelt individuen en gemeenschappen in staat om actief deel te nemen aan de energietransitie. Door de directe uitwisseling van hernieuwbare energie mogelijk te maken, bevordert P2P-handel het lokale delen van energie, vermindert het de afhankelijkheid van traditionele energieleveranciers en ondersteunt het de ontwikkeling van een duurzamer en veerkrachtiger energiesysteem. Als lid van een energiegemeenschap kan deelname aan P2P-handel leiden tot kostenbesparingen, een groter energiebewustzijn </w:t>
      </w:r>
      <w:r w:rsidRPr="00076AEB">
        <w:rPr>
          <w:rFonts w:ascii="EC Square Sans Pro" w:hAnsi="EC Square Sans Pro"/>
          <w:spacing w:val="-4"/>
          <w:lang w:val="nl-NL"/>
        </w:rPr>
        <w:t>en een groter gevoel van eigenaarschap over uw energietoekomst.</w:t>
      </w:r>
    </w:p>
    <w:p w14:paraId="4124EC1C" w14:textId="77777777" w:rsidR="00B92D7E" w:rsidRPr="00076AEB" w:rsidRDefault="00B92D7E">
      <w:pPr>
        <w:pStyle w:val="BodyText"/>
        <w:rPr>
          <w:rFonts w:ascii="EC Square Sans Pro" w:hAnsi="EC Square Sans Pro"/>
          <w:lang w:val="nl-NL"/>
        </w:rPr>
      </w:pPr>
    </w:p>
    <w:p w14:paraId="4124EC1D" w14:textId="77777777" w:rsidR="00B92D7E" w:rsidRPr="00076AEB" w:rsidRDefault="00B92D7E">
      <w:pPr>
        <w:pStyle w:val="BodyText"/>
        <w:rPr>
          <w:rFonts w:ascii="EC Square Sans Pro" w:hAnsi="EC Square Sans Pro"/>
          <w:lang w:val="nl-NL"/>
        </w:rPr>
      </w:pPr>
    </w:p>
    <w:p w14:paraId="4124EC1E" w14:textId="77777777" w:rsidR="00B92D7E" w:rsidRPr="00076AEB" w:rsidRDefault="00B92D7E">
      <w:pPr>
        <w:pStyle w:val="BodyText"/>
        <w:rPr>
          <w:rFonts w:ascii="EC Square Sans Pro" w:hAnsi="EC Square Sans Pro"/>
          <w:lang w:val="nl-NL"/>
        </w:rPr>
      </w:pPr>
    </w:p>
    <w:p w14:paraId="4124EC1F" w14:textId="77777777" w:rsidR="00B92D7E" w:rsidRPr="00076AEB" w:rsidRDefault="00B92D7E">
      <w:pPr>
        <w:pStyle w:val="BodyText"/>
        <w:rPr>
          <w:rFonts w:ascii="EC Square Sans Pro" w:hAnsi="EC Square Sans Pro"/>
          <w:lang w:val="nl-NL"/>
        </w:rPr>
      </w:pPr>
    </w:p>
    <w:p w14:paraId="4124EC20" w14:textId="2C3FB8E4" w:rsidR="00B92D7E" w:rsidRPr="00076AEB" w:rsidRDefault="006C7063">
      <w:pPr>
        <w:pStyle w:val="BodyText"/>
        <w:spacing w:before="217"/>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604736" behindDoc="1" locked="0" layoutInCell="1" allowOverlap="1" wp14:anchorId="4124EDCF" wp14:editId="01A4D7FE">
                <wp:simplePos x="0" y="0"/>
                <wp:positionH relativeFrom="page">
                  <wp:posOffset>3870960</wp:posOffset>
                </wp:positionH>
                <wp:positionV relativeFrom="paragraph">
                  <wp:posOffset>297180</wp:posOffset>
                </wp:positionV>
                <wp:extent cx="2897505" cy="2955290"/>
                <wp:effectExtent l="0" t="0" r="0" b="0"/>
                <wp:wrapTopAndBottom/>
                <wp:docPr id="109" name="Group 10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7505" cy="2955290"/>
                          <a:chOff x="0" y="0"/>
                          <a:chExt cx="2897994" cy="2955744"/>
                        </a:xfrm>
                      </wpg:grpSpPr>
                      <wps:wsp>
                        <wps:cNvPr id="110" name="Graphic 110"/>
                        <wps:cNvSpPr/>
                        <wps:spPr>
                          <a:xfrm>
                            <a:off x="50800" y="50800"/>
                            <a:ext cx="2091055" cy="1990089"/>
                          </a:xfrm>
                          <a:custGeom>
                            <a:avLst/>
                            <a:gdLst/>
                            <a:ahLst/>
                            <a:cxnLst/>
                            <a:rect l="l" t="t" r="r" b="b"/>
                            <a:pathLst>
                              <a:path w="2091055" h="1990089">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777796"/>
                                </a:lnTo>
                                <a:lnTo>
                                  <a:pt x="2085963" y="1823758"/>
                                </a:lnTo>
                                <a:lnTo>
                                  <a:pt x="2071525" y="1866778"/>
                                </a:lnTo>
                                <a:lnTo>
                                  <a:pt x="2048439" y="1905515"/>
                                </a:lnTo>
                                <a:lnTo>
                                  <a:pt x="2017505" y="1938629"/>
                                </a:lnTo>
                                <a:lnTo>
                                  <a:pt x="1979523" y="1964778"/>
                                </a:lnTo>
                                <a:lnTo>
                                  <a:pt x="1931347" y="1983506"/>
                                </a:lnTo>
                                <a:lnTo>
                                  <a:pt x="1879981" y="1989899"/>
                                </a:lnTo>
                                <a:lnTo>
                                  <a:pt x="1849052" y="1987617"/>
                                </a:lnTo>
                                <a:lnTo>
                                  <a:pt x="1818987" y="1980855"/>
                                </a:lnTo>
                                <a:lnTo>
                                  <a:pt x="1790196" y="1969738"/>
                                </a:lnTo>
                                <a:lnTo>
                                  <a:pt x="1763090" y="1954390"/>
                                </a:lnTo>
                                <a:lnTo>
                                  <a:pt x="1280452" y="1631111"/>
                                </a:lnTo>
                                <a:lnTo>
                                  <a:pt x="1267625" y="1622526"/>
                                </a:lnTo>
                                <a:lnTo>
                                  <a:pt x="1252181" y="1622526"/>
                                </a:lnTo>
                                <a:lnTo>
                                  <a:pt x="558241" y="1622526"/>
                                </a:lnTo>
                                <a:lnTo>
                                  <a:pt x="510144" y="1620463"/>
                                </a:lnTo>
                                <a:lnTo>
                                  <a:pt x="463170" y="1614388"/>
                                </a:lnTo>
                                <a:lnTo>
                                  <a:pt x="417487" y="1604471"/>
                                </a:lnTo>
                                <a:lnTo>
                                  <a:pt x="373265" y="1590880"/>
                                </a:lnTo>
                                <a:lnTo>
                                  <a:pt x="330672" y="1573787"/>
                                </a:lnTo>
                                <a:lnTo>
                                  <a:pt x="289877" y="1553359"/>
                                </a:lnTo>
                                <a:lnTo>
                                  <a:pt x="251048" y="1529768"/>
                                </a:lnTo>
                                <a:lnTo>
                                  <a:pt x="214356" y="1503183"/>
                                </a:lnTo>
                                <a:lnTo>
                                  <a:pt x="179968" y="1473772"/>
                                </a:lnTo>
                                <a:lnTo>
                                  <a:pt x="148054" y="1441707"/>
                                </a:lnTo>
                                <a:lnTo>
                                  <a:pt x="118782" y="1407157"/>
                                </a:lnTo>
                                <a:lnTo>
                                  <a:pt x="92322" y="1370291"/>
                                </a:lnTo>
                                <a:lnTo>
                                  <a:pt x="68841" y="1331279"/>
                                </a:lnTo>
                                <a:lnTo>
                                  <a:pt x="48510" y="1290291"/>
                                </a:lnTo>
                                <a:lnTo>
                                  <a:pt x="31497" y="1247496"/>
                                </a:lnTo>
                                <a:lnTo>
                                  <a:pt x="17970" y="1203064"/>
                                </a:lnTo>
                                <a:lnTo>
                                  <a:pt x="8099" y="1157165"/>
                                </a:lnTo>
                                <a:lnTo>
                                  <a:pt x="2053" y="1109968"/>
                                </a:lnTo>
                                <a:lnTo>
                                  <a:pt x="0" y="10616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599">
                            <a:solidFill>
                              <a:srgbClr val="0E3AF0"/>
                            </a:solidFill>
                            <a:prstDash val="solid"/>
                          </a:ln>
                        </wps:spPr>
                        <wps:bodyPr wrap="square" lIns="0" tIns="0" rIns="0" bIns="0" rtlCol="0">
                          <a:prstTxWarp prst="textNoShape">
                            <a:avLst/>
                          </a:prstTxWarp>
                          <a:noAutofit/>
                        </wps:bodyPr>
                      </wps:wsp>
                      <wps:wsp>
                        <wps:cNvPr id="111" name="Graphic 111"/>
                        <wps:cNvSpPr/>
                        <wps:spPr>
                          <a:xfrm>
                            <a:off x="2186159" y="2091509"/>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79"/>
                                </a:lnTo>
                                <a:lnTo>
                                  <a:pt x="159156" y="355739"/>
                                </a:lnTo>
                                <a:lnTo>
                                  <a:pt x="188125" y="389509"/>
                                </a:lnTo>
                                <a:lnTo>
                                  <a:pt x="223240" y="417372"/>
                                </a:lnTo>
                                <a:lnTo>
                                  <a:pt x="263550" y="438416"/>
                                </a:lnTo>
                                <a:lnTo>
                                  <a:pt x="308089" y="451713"/>
                                </a:lnTo>
                                <a:lnTo>
                                  <a:pt x="355917" y="456349"/>
                                </a:lnTo>
                                <a:lnTo>
                                  <a:pt x="403733" y="451713"/>
                                </a:lnTo>
                                <a:lnTo>
                                  <a:pt x="448271" y="438416"/>
                                </a:lnTo>
                                <a:lnTo>
                                  <a:pt x="488581" y="417372"/>
                                </a:lnTo>
                                <a:lnTo>
                                  <a:pt x="523697" y="389509"/>
                                </a:lnTo>
                                <a:lnTo>
                                  <a:pt x="552678" y="355739"/>
                                </a:lnTo>
                                <a:lnTo>
                                  <a:pt x="574548" y="316979"/>
                                </a:lnTo>
                                <a:lnTo>
                                  <a:pt x="588378" y="274154"/>
                                </a:lnTo>
                                <a:lnTo>
                                  <a:pt x="593204" y="228168"/>
                                </a:lnTo>
                                <a:close/>
                              </a:path>
                              <a:path w="711835" h="864235">
                                <a:moveTo>
                                  <a:pt x="711835" y="825957"/>
                                </a:moveTo>
                                <a:lnTo>
                                  <a:pt x="708533" y="779551"/>
                                </a:lnTo>
                                <a:lnTo>
                                  <a:pt x="699033" y="735025"/>
                                </a:lnTo>
                                <a:lnTo>
                                  <a:pt x="683755" y="692810"/>
                                </a:lnTo>
                                <a:lnTo>
                                  <a:pt x="663117" y="653313"/>
                                </a:lnTo>
                                <a:lnTo>
                                  <a:pt x="637552" y="616927"/>
                                </a:lnTo>
                                <a:lnTo>
                                  <a:pt x="607466" y="584060"/>
                                </a:lnTo>
                                <a:lnTo>
                                  <a:pt x="573303" y="555142"/>
                                </a:lnTo>
                                <a:lnTo>
                                  <a:pt x="535470" y="530555"/>
                                </a:lnTo>
                                <a:lnTo>
                                  <a:pt x="494385" y="510705"/>
                                </a:lnTo>
                                <a:lnTo>
                                  <a:pt x="450481" y="496011"/>
                                </a:lnTo>
                                <a:lnTo>
                                  <a:pt x="404190" y="486879"/>
                                </a:lnTo>
                                <a:lnTo>
                                  <a:pt x="355917" y="483704"/>
                                </a:lnTo>
                                <a:lnTo>
                                  <a:pt x="307644" y="486879"/>
                                </a:lnTo>
                                <a:lnTo>
                                  <a:pt x="261340" y="496023"/>
                                </a:lnTo>
                                <a:lnTo>
                                  <a:pt x="217436" y="510717"/>
                                </a:lnTo>
                                <a:lnTo>
                                  <a:pt x="176364" y="530555"/>
                                </a:lnTo>
                                <a:lnTo>
                                  <a:pt x="138518" y="555142"/>
                                </a:lnTo>
                                <a:lnTo>
                                  <a:pt x="104355" y="584073"/>
                                </a:lnTo>
                                <a:lnTo>
                                  <a:pt x="74269" y="616927"/>
                                </a:lnTo>
                                <a:lnTo>
                                  <a:pt x="48704" y="653313"/>
                                </a:lnTo>
                                <a:lnTo>
                                  <a:pt x="28067" y="692810"/>
                                </a:lnTo>
                                <a:lnTo>
                                  <a:pt x="12788" y="735025"/>
                                </a:lnTo>
                                <a:lnTo>
                                  <a:pt x="3289" y="779551"/>
                                </a:lnTo>
                                <a:lnTo>
                                  <a:pt x="0" y="825957"/>
                                </a:lnTo>
                                <a:lnTo>
                                  <a:pt x="3098" y="840765"/>
                                </a:lnTo>
                                <a:lnTo>
                                  <a:pt x="11569" y="852855"/>
                                </a:lnTo>
                                <a:lnTo>
                                  <a:pt x="24142" y="861009"/>
                                </a:lnTo>
                                <a:lnTo>
                                  <a:pt x="39535" y="863993"/>
                                </a:lnTo>
                                <a:lnTo>
                                  <a:pt x="672287" y="863993"/>
                                </a:lnTo>
                                <a:lnTo>
                                  <a:pt x="687679" y="861009"/>
                                </a:lnTo>
                                <a:lnTo>
                                  <a:pt x="700252" y="852855"/>
                                </a:lnTo>
                                <a:lnTo>
                                  <a:pt x="708723" y="840765"/>
                                </a:lnTo>
                                <a:lnTo>
                                  <a:pt x="711835" y="825957"/>
                                </a:lnTo>
                                <a:close/>
                              </a:path>
                            </a:pathLst>
                          </a:custGeom>
                          <a:solidFill>
                            <a:srgbClr val="0E3AF0"/>
                          </a:solidFill>
                        </wps:spPr>
                        <wps:bodyPr wrap="square" lIns="0" tIns="0" rIns="0" bIns="0" rtlCol="0">
                          <a:prstTxWarp prst="textNoShape">
                            <a:avLst/>
                          </a:prstTxWarp>
                          <a:noAutofit/>
                        </wps:bodyPr>
                      </wps:wsp>
                      <wps:wsp>
                        <wps:cNvPr id="112" name="Textbox 112"/>
                        <wps:cNvSpPr txBox="1"/>
                        <wps:spPr>
                          <a:xfrm>
                            <a:off x="0" y="0"/>
                            <a:ext cx="2315496" cy="2153265"/>
                          </a:xfrm>
                          <a:prstGeom prst="rect">
                            <a:avLst/>
                          </a:prstGeom>
                        </wps:spPr>
                        <wps:txbx>
                          <w:txbxContent>
                            <w:p w14:paraId="4124EE90" w14:textId="77777777" w:rsidR="00B92D7E" w:rsidRDefault="00B92D7E">
                              <w:pPr>
                                <w:rPr>
                                  <w:sz w:val="20"/>
                                </w:rPr>
                              </w:pPr>
                            </w:p>
                            <w:p w14:paraId="4124EE91" w14:textId="77777777" w:rsidR="00B92D7E" w:rsidRDefault="00B92D7E">
                              <w:pPr>
                                <w:spacing w:before="189"/>
                                <w:rPr>
                                  <w:sz w:val="20"/>
                                </w:rPr>
                              </w:pPr>
                            </w:p>
                            <w:p w14:paraId="4124EE92" w14:textId="77777777" w:rsidR="00B92D7E" w:rsidRPr="006C7063" w:rsidRDefault="003C7B7A">
                              <w:pPr>
                                <w:spacing w:line="247" w:lineRule="auto"/>
                                <w:ind w:left="479" w:right="479"/>
                                <w:jc w:val="center"/>
                                <w:rPr>
                                  <w:rFonts w:ascii="EC Square Sans Pro" w:hAnsi="EC Square Sans Pro"/>
                                  <w:sz w:val="20"/>
                                  <w:lang w:val="nl-NL"/>
                                </w:rPr>
                              </w:pPr>
                              <w:r w:rsidRPr="006C7063">
                                <w:rPr>
                                  <w:rFonts w:ascii="EC Square Sans Pro" w:hAnsi="EC Square Sans Pro"/>
                                  <w:sz w:val="20"/>
                                  <w:lang w:val="nl-NL"/>
                                </w:rPr>
                                <w:t xml:space="preserve">Word lid van een </w:t>
                              </w:r>
                              <w:r w:rsidRPr="006C7063">
                                <w:rPr>
                                  <w:rFonts w:ascii="EC Square Sans Pro" w:hAnsi="EC Square Sans Pro"/>
                                  <w:spacing w:val="-4"/>
                                  <w:sz w:val="20"/>
                                  <w:lang w:val="nl-NL"/>
                                </w:rPr>
                                <w:t xml:space="preserve">P2P-energiehandelsplatform om in contact te komen met </w:t>
                              </w:r>
                              <w:r w:rsidRPr="006C7063">
                                <w:rPr>
                                  <w:rFonts w:ascii="EC Square Sans Pro" w:hAnsi="EC Square Sans Pro"/>
                                  <w:spacing w:val="-2"/>
                                  <w:sz w:val="20"/>
                                  <w:lang w:val="nl-NL"/>
                                </w:rPr>
                                <w:t xml:space="preserve">kopers en uw overtollige </w:t>
                              </w:r>
                              <w:r w:rsidRPr="006C7063">
                                <w:rPr>
                                  <w:rFonts w:ascii="EC Square Sans Pro" w:hAnsi="EC Square Sans Pro"/>
                                  <w:spacing w:val="-6"/>
                                  <w:sz w:val="20"/>
                                  <w:lang w:val="nl-NL"/>
                                </w:rPr>
                                <w:t xml:space="preserve">zonne-energie </w:t>
                              </w:r>
                              <w:r w:rsidRPr="006C7063">
                                <w:rPr>
                                  <w:rFonts w:ascii="EC Square Sans Pro" w:hAnsi="EC Square Sans Pro"/>
                                  <w:spacing w:val="-2"/>
                                  <w:sz w:val="20"/>
                                  <w:lang w:val="nl-NL"/>
                                </w:rPr>
                                <w:t>te verkopen</w:t>
                              </w:r>
                              <w:r w:rsidRPr="006C7063">
                                <w:rPr>
                                  <w:rFonts w:ascii="EC Square Sans Pro" w:hAnsi="EC Square Sans Pro"/>
                                  <w:spacing w:val="-6"/>
                                  <w:sz w:val="20"/>
                                  <w:lang w:val="nl-NL"/>
                                </w:rPr>
                                <w:t xml:space="preserve">. Dit ondersteunt </w:t>
                              </w:r>
                              <w:r w:rsidRPr="006C7063">
                                <w:rPr>
                                  <w:rFonts w:ascii="EC Square Sans Pro" w:hAnsi="EC Square Sans Pro"/>
                                  <w:spacing w:val="-2"/>
                                  <w:w w:val="90"/>
                                  <w:sz w:val="20"/>
                                  <w:lang w:val="nl-NL"/>
                                </w:rPr>
                                <w:t xml:space="preserve">lokale, hernieuwbare energie en </w:t>
                              </w:r>
                              <w:r w:rsidRPr="006C7063">
                                <w:rPr>
                                  <w:rFonts w:ascii="EC Square Sans Pro" w:hAnsi="EC Square Sans Pro"/>
                                  <w:sz w:val="20"/>
                                  <w:lang w:val="nl-NL"/>
                                </w:rPr>
                                <w:t>het delen binnen de gemeenschap.</w:t>
                              </w:r>
                            </w:p>
                          </w:txbxContent>
                        </wps:txbx>
                        <wps:bodyPr wrap="square" lIns="0" tIns="0" rIns="0" bIns="0" rtlCol="0">
                          <a:noAutofit/>
                        </wps:bodyPr>
                      </wps:wsp>
                    </wpg:wgp>
                  </a:graphicData>
                </a:graphic>
              </wp:anchor>
            </w:drawing>
          </mc:Choice>
          <mc:Fallback>
            <w:pict>
              <v:group w14:anchorId="4124EDCF" id="Group 109" o:spid="_x0000_s1067" style="position:absolute;margin-left:304.8pt;margin-top:23.4pt;width:228.15pt;height:232.7pt;z-index:-15711744;mso-wrap-distance-left:0;mso-wrap-distance-right:0;mso-position-horizontal-relative:page;mso-position-vertical-relative:text" coordsize="28979,295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LMwbuwgAAF4jAAAOAAAAZHJzL2Uyb0RvYy54bWzsWtmO20YWfR8g/0DoPVbti+B2kMSxMUCQ&#10;BIgH88xWUwsiiRyS3ZL/fk5tErt7uorIZN7GD03Kurq6de5+qPffXY6H6qnph317ulvQd2RRNad1&#10;+7A/be8W//jy6VuzqIaxPj3Uh/bU3C2+NsPiuw/f/O39uVs1rN21h4emr6DkNKzO3d1iN47darkc&#10;1rvmWA/v2q454c1N2x/rES/77fKhr8/QfjwsGSFqeW77h65v180w4H8/hjcXH7z+zaZZj79uNkMz&#10;Voe7BWwb/d/e/713f5cf3terbV93u/06mlH/CSuO9f6EL72q+liPdfXY71+pOu7XfTu0m/Hduj0u&#10;281mv278GXAaSl6c5nPfPnb+LNvVedtdYQK0L3D602rXvzx97rvfu9/6YD1uf27XfwzAZXnutqvp&#10;++719iZ82fRH9yEcorp4RL9eEW0uY7XGfzJjtSRyUa3xHrNSMhsxX+/gmFefW+9+mnzSWnH7pBbC&#10;eWtZr8IXe/Ou5pw7xM9wg2j47yD6fVd3jUd+cBD81lf7B4Q3RQid6iPi+HMMGfdfsMp9PeQcjvHV&#10;ECF9gZIkhkAJ0Ah3kK5XV7SIpURGtKi1hBj77Mz1av04jJ+b1gNfP/08jF7B9iHd1bt0t76c0m2P&#10;NHAJcPAJMC4qJEC/qJAA9059verq0X0u3VZnOCvZssO5oynu/WP71HxpveTo3CelYYL6E3kk4J+b&#10;yOE0FaWSM03ZM9kkka6dV0qlAU4oHS5qiGIRhCSUrlFYMa1NUGso1wVhzYUCxNBMjQMbAMDmpDJd&#10;o2pNtTLaS3OqRElaEWYCFsJonnyXdKZr1G2Q8Fp53cpSpfKWGA4nIB1gt2VaFk5ptJI26KbUcsHz&#10;yhF21gTlFJbLkrhAXgfvAENDTUG7ZlSHoGeIAVXAxVqjeECRScZ4HnRGGKM0ilvKRB4ZRgQTIgQL&#10;5zO0SytkAJKjkvEU48mX6Rp8yohm1nDvJUGtKEQuI4YZgO2ciqDkimaBhLhBTfDikjJkXkHcEhu1&#10;S4XP5tMICX8Vpxr/ED+53IA1CLFgPDUM6JTM0VSylHlKIWcL+oURyCGfqRaZSkuBQEOrcZltuVGs&#10;FGfaShbtt0qU7IFOyhFdwR7DJcnjQ41GJIfApBb5Ygv2GIFThsiEvFY0H8kUeQexZA+8kceHakto&#10;qglWWc3z+KPycYRE1C/hinzsU2aISPYjgV1S5uKHMqVVigfFkOoFPCGBMwd7ZshPGhOdI04JxYTh&#10;vatQJRDZOevxfqppVFHBTR5MQTXqatROhNB5bLjmLDUpaZG6eeg5J0rHyJGaa3xTznZXvHU0RkrO&#10;ZT4wmaRExGqP+Q0NMa8daMSKSVEwKcphzhiEpYVGj7uA7ThHVlygaadOBVRJ/qgUWRhHAyoIClBe&#10;3DK0hGAL14TZvJeUMXHyoZxTpvMwCgMcg24MwSXdnAobXYSWJgq1GCDGBksZepRKk3LqTukaupQh&#10;KEUecOBBEWc5wBmJLQSTrvdUTjiejyjMSnm3xy42py2lFlbueNeDzWimN8hmNOqbN2YMATdHzxgw&#10;bjGEiCgNL7fwnDEYTUJ/ztQ1yasZI900aYvzIptUhPIwOik35UF3UsrKM/SkTJbH80kJLk/+0/Je&#10;XComraO4rqBkpK5U3IMmDe9lu1gf2qEJietWPb/xXHc+bD/TrfJwcusfvleiSrg9b2gP+4dP+8PB&#10;v+i39z8e+uqpdoTKT/z7T+m7nol1/TB+rIddkPNvXauMZxaGVViQ3eJ83z58xYZ9xkp9txj+9Vj3&#10;zaI6/P2EHR5lYkw3fbq5Tzf9ePix9cSO30fxnV8u/6z7rnJff7cYsVf/0qZVvl6lfRkHdgJB1n3y&#10;1H7/OLabvVumQSski+KL89CFBR83Vwrmf8QvYLx5yS/4HjSbX8CIpOA5X97dCi+J70o3jkGjLmCl&#10;8oSMUeK2XiWiYhoLCTHwWn89w5AsAcEQDXG+uJEHoVlJyzGNhfNgub4OHze5581NGoMBKLQ34wfG&#10;XMOSWsg023DLC+MB6CuVdBPiFuysboZVN/RwpQzLTx7CGBmHW27cWpXTLATUxUlYA5+8MEEpSztm&#10;YZnmUlqsHW42SGmd0E3X4BXu6JkQZShnhQkCAjJOBkVrsZEzEYTLOFBjMBR4c8sIIytomkvLzgOP&#10;xHScM8uBQRkXaXkoBx0yEKvV65BOEKdrgHqiGxZRDL+50JjYjbZlCzPpBBP4qMxYXeGGb2JleZM7&#10;m3gS7RFwZu1mtyDBMiVoPrWm4Seppvl0mUQ1uBwuCnP6JF/KuiepOMPuSZbPwATsRCogM/CeFKcZ&#10;vpwUvhlxMimqM2LwrZKd4vrVNBIIaDd2zOsJSQplyjBpr1X7rZ6gQY7EEghaC0xSNhQViNYkDZYH&#10;BSaXcArtxlH2sEVZNKh83VSOGIk9ASYVAlc51WEfxUaFaThvCdECLLKzRBpBVN4SZDsnoS1IIAJK&#10;NHdKyaWIG6bk4OLymAiLXAiYYIDVeP6T0y0k6IXQzbDnkgJtJAj2tVA8hQE3n0/maerDURgkcpZw&#10;8PGxjM/QzRT4wGgJ7AaVmNMNClzw6B1gUiL3QL5hi/e+LONNgTZIeC9d9iXYHMByjROdt1sLBsLe&#10;h3c5BLFWxVkNbHYpusEXqpgK5cQBvQKKzZmhyznJsRYG2XK2Bwc+KyOpTqVrGnniIw/kFp6uZJ1N&#10;MWkEC4wEw58XxuOz+EACozsJ8/qbXZWD0Q++wwxhbd53IAVZZB3nSINzRjo5jGcYogkqY6hNM86I&#10;Cqwj1z4Dvrfqe3LIqwbiNrr0CBP30xXm2Vo6zNle/Qb4/+30Pzz9hrvDdvoFm/V9e6konuai6E22&#10;02q8/NDisfB1a33jOXhIO9+ibrsp4xhv3SMK/2sB97j4mmdpO3WLu3v+HVd892TbkxRpU3WREEVe&#10;8Qzj5f4SnuNfrf6LqIcZBIL/uQJ+xAGrnv1KZPraW3z7WcyHfwMAAP//AwBQSwMEFAAGAAgAAAAh&#10;AC7buLThAAAACwEAAA8AAABkcnMvZG93bnJldi54bWxMj1FLwzAUhd8F/0O4gm8uabXB1aZjDPVp&#10;CG6C+JY1d21Zc1OarO3+vdmTPl7uxznfKVaz7diIg28dKUgWAhhS5UxLtYKv/dvDMzAfNBndOUIF&#10;F/SwKm9vCp0bN9EnjrtQsxhCPtcKmhD6nHNfNWi1X7geKf6ObrA6xHOouRn0FMNtx1MhJLe6pdjQ&#10;6B43DVan3dkqeJ/0tH5MXsft6bi5/Oyzj+9tgkrd383rF2AB5/AHw1U/qkMZnQ7uTMazToEUSxlR&#10;BU8yTrgCQmZLYAcFWZKmwMuC/99Q/gIAAP//AwBQSwECLQAUAAYACAAAACEAtoM4kv4AAADhAQAA&#10;EwAAAAAAAAAAAAAAAAAAAAAAW0NvbnRlbnRfVHlwZXNdLnhtbFBLAQItABQABgAIAAAAIQA4/SH/&#10;1gAAAJQBAAALAAAAAAAAAAAAAAAAAC8BAABfcmVscy8ucmVsc1BLAQItABQABgAIAAAAIQBSLMwb&#10;uwgAAF4jAAAOAAAAAAAAAAAAAAAAAC4CAABkcnMvZTJvRG9jLnhtbFBLAQItABQABgAIAAAAIQAu&#10;27i04QAAAAsBAAAPAAAAAAAAAAAAAAAAABULAABkcnMvZG93bnJldi54bWxQSwUGAAAAAAQABADz&#10;AAAAIwwAAAAA&#10;">
                <v:shape id="Graphic 110" o:spid="_x0000_s1068" style="position:absolute;left:508;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ydAZxwAAANwAAAAPAAAAZHJzL2Rvd25yZXYueG1sRI9Ba8JA&#10;EIXvhf6HZQq9FN1YoZToKsW20EOFmgp6HLJjEszOprvbGP31nUPB2wzvzXvfzJeDa1VPITaeDUzG&#10;GSji0tuGKwPb7/fRM6iYkC22nsnAmSIsF7c3c8ytP/GG+iJVSkI45migTqnLtY5lTQ7j2HfEoh18&#10;cJhkDZW2AU8S7lr9mGVP2mHD0lBjR6uaymPx6wz4ffpcB28P06+Hn93r5q24ZP3KmPu74WUGKtGQ&#10;rub/6w8r+BPBl2dkAr34AwAA//8DAFBLAQItABQABgAIAAAAIQDb4fbL7gAAAIUBAAATAAAAAAAA&#10;AAAAAAAAAAAAAABbQ29udGVudF9UeXBlc10ueG1sUEsBAi0AFAAGAAgAAAAhAFr0LFu/AAAAFQEA&#10;AAsAAAAAAAAAAAAAAAAAHwEAAF9yZWxzLy5yZWxzUEsBAi0AFAAGAAgAAAAhANXJ0BnHAAAA3AAA&#10;AA8AAAAAAAAAAAAAAAAABwIAAGRycy9kb3ducmV2LnhtbFBLBQYAAAAAAwADALcAAAD7AgAAAAA=&#10;" path="m558241,r974471,l1580808,2062r46974,6075l1673465,18055r44222,13590l1760281,48739r40795,20427l1839904,92757r36692,26586l1910984,148753r31914,32065l1972170,215369r26461,36866l2022111,291247r20331,40988l2059456,375030r13527,44432l2082853,465361r6047,47197l2090953,560882r,1216914l2085963,1823758r-14438,43020l2048439,1905515r-30934,33114l1979523,1964778r-48176,18728l1879981,1989899r-30929,-2282l1818987,1980855r-28791,-11117l1763090,1954390,1280452,1631111r-12827,-8585l1252181,1622526r-693940,l510144,1620463r-46974,-6075l417487,1604471r-44222,-13591l330672,1573787r-40795,-20428l251048,1529768r-36692,-26585l179968,1473772r-31914,-32065l118782,1407157,92322,1370291,68841,1331279,48510,1290291,31497,1247496,17970,1203064,8099,1157165,2053,1109968,,1061643,,560882,2053,512558,8099,465361r9871,-45899l31497,375030,48510,332235,68841,291247,92322,252235r26460,-36866l148054,180818r31914,-32065l214356,119343,251048,92757,289877,69166,330672,48739,373265,31645,417487,18055,463170,8137,510144,2062,558241,xe" filled="f" strokecolor="#0e3af0" strokeweight="2.82219mm">
                  <v:path arrowok="t"/>
                </v:shape>
                <v:shape id="Graphic 111" o:spid="_x0000_s1069"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0+xwAAAANwAAAAPAAAAZHJzL2Rvd25yZXYueG1sRE9Ni8Iw&#10;EL0L+x/CCHvTtKKyVFORVaGXPWhdz0MztqXNpDRRu/9+Iwje5vE+Z70ZTCvu1LvasoJ4GoEgLqyu&#10;uVRwzg+TLxDOI2tsLZOCP3KwST9Ga0y0ffCR7idfihDCLkEFlfddIqUrKjLoprYjDtzV9gZ9gH0p&#10;dY+PEG5aOYuipTRYc2iosKPviormdDMKLnihbG/P80Xzk0dZsXOMv06pz/GwXYHwNPi3+OXOdJgf&#10;x/B8Jlwg038AAAD//wMAUEsBAi0AFAAGAAgAAAAhANvh9svuAAAAhQEAABMAAAAAAAAAAAAAAAAA&#10;AAAAAFtDb250ZW50X1R5cGVzXS54bWxQSwECLQAUAAYACAAAACEAWvQsW78AAAAVAQAACwAAAAAA&#10;AAAAAAAAAAAfAQAAX3JlbHMvLnJlbHNQSwECLQAUAAYACAAAACEAv6tPscAAAADcAAAADwAAAAAA&#10;AAAAAAAAAAAHAgAAZHJzL2Rvd25yZXYueG1sUEsFBgAAAAADAAMAtwAAAPQCAAAAAA==&#10;" path="m593204,228168r-4826,-45987l574548,139357,552678,100596,523697,66827,488581,38963,448271,17932,403733,4635,355917,,308089,4635,263550,17932,223240,38963,188125,66827r-28969,33769l137274,139357r-13830,42824l118630,228168r4814,45986l137274,316979r21882,38760l188125,389509r35115,27863l263550,438416r44539,13297l355917,456349r47816,-4636l448271,438416r40310,-21044l523697,389509r28981,-33770l574548,316979r13830,-42825l593204,228168xem711835,825957r-3302,-46406l699033,735025,683755,692810,663117,653313,637552,616927,607466,584060,573303,555142,535470,530555,494385,510705,450481,496011r-46291,-9132l355917,483704r-48273,3175l261340,496023r-43904,14694l176364,530555r-37846,24587l104355,584073,74269,616927,48704,653313,28067,692810,12788,735025,3289,779551,,825957r3098,14808l11569,852855r12573,8154l39535,863993r632752,l687679,861009r12573,-8154l708723,840765r3112,-14808xe" fillcolor="#0e3af0" stroked="f">
                  <v:path arrowok="t"/>
                </v:shape>
                <v:shape id="Textbox 112" o:spid="_x0000_s1070" type="#_x0000_t202" style="position:absolute;width:23154;height:215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mfzewQAAANwAAAAPAAAAZHJzL2Rvd25yZXYueG1sRE9Ni8Iw&#10;EL0L/ocwwt401YNo1ygiKwgLi7Ue9jg2YxtsJt0mq/XfG0HwNo/3OYtVZ2txpdYbxwrGowQEceG0&#10;4VLBMd8OZyB8QNZYOyYFd/KwWvZ7C0y1u3FG10MoRQxhn6KCKoQmldIXFVn0I9cQR+7sWoshwraU&#10;usVbDLe1nCTJVFo0HBsqbGhTUXE5/FsF61/Ovszfz2mfnTOT5/OEv6cXpT4G3foTRKAuvMUv907H&#10;+eMJPJ+JF8jlAwAA//8DAFBLAQItABQABgAIAAAAIQDb4fbL7gAAAIUBAAATAAAAAAAAAAAAAAAA&#10;AAAAAABbQ29udGVudF9UeXBlc10ueG1sUEsBAi0AFAAGAAgAAAAhAFr0LFu/AAAAFQEAAAsAAAAA&#10;AAAAAAAAAAAAHwEAAF9yZWxzLy5yZWxzUEsBAi0AFAAGAAgAAAAhAHuZ/N7BAAAA3AAAAA8AAAAA&#10;AAAAAAAAAAAABwIAAGRycy9kb3ducmV2LnhtbFBLBQYAAAAAAwADALcAAAD1AgAAAAA=&#10;" filled="f" stroked="f">
                  <v:textbox inset="0,0,0,0">
                    <w:txbxContent>
                      <w:p w14:paraId="4124EE90" w14:textId="77777777" w:rsidR="00B92D7E" w:rsidRDefault="00B92D7E">
                        <w:pPr>
                          <w:rPr>
                            <w:sz w:val="20"/>
                          </w:rPr>
                        </w:pPr>
                      </w:p>
                      <w:p w14:paraId="4124EE91" w14:textId="77777777" w:rsidR="00B92D7E" w:rsidRDefault="00B92D7E">
                        <w:pPr>
                          <w:spacing w:before="189"/>
                          <w:rPr>
                            <w:sz w:val="20"/>
                          </w:rPr>
                        </w:pPr>
                      </w:p>
                      <w:p w14:paraId="4124EE92" w14:textId="77777777" w:rsidR="00B92D7E" w:rsidRPr="006C7063" w:rsidRDefault="003C7B7A">
                        <w:pPr>
                          <w:spacing w:line="247" w:lineRule="auto"/>
                          <w:ind w:left="479" w:right="479"/>
                          <w:jc w:val="center"/>
                          <w:rPr>
                            <w:rFonts w:ascii="EC Square Sans Pro" w:hAnsi="EC Square Sans Pro"/>
                            <w:sz w:val="20"/>
                            <w:lang w:val="nl-NL"/>
                          </w:rPr>
                        </w:pPr>
                        <w:r w:rsidRPr="006C7063">
                          <w:rPr>
                            <w:rFonts w:ascii="EC Square Sans Pro" w:hAnsi="EC Square Sans Pro"/>
                            <w:sz w:val="20"/>
                            <w:lang w:val="nl-NL"/>
                          </w:rPr>
                          <w:t xml:space="preserve">Word lid van een </w:t>
                        </w:r>
                        <w:r w:rsidRPr="006C7063">
                          <w:rPr>
                            <w:rFonts w:ascii="EC Square Sans Pro" w:hAnsi="EC Square Sans Pro"/>
                            <w:spacing w:val="-4"/>
                            <w:sz w:val="20"/>
                            <w:lang w:val="nl-NL"/>
                          </w:rPr>
                          <w:t xml:space="preserve">P2P-energiehandelsplatform om in contact te komen met </w:t>
                        </w:r>
                        <w:r w:rsidRPr="006C7063">
                          <w:rPr>
                            <w:rFonts w:ascii="EC Square Sans Pro" w:hAnsi="EC Square Sans Pro"/>
                            <w:spacing w:val="-2"/>
                            <w:sz w:val="20"/>
                            <w:lang w:val="nl-NL"/>
                          </w:rPr>
                          <w:t xml:space="preserve">kopers en uw overtollige </w:t>
                        </w:r>
                        <w:r w:rsidRPr="006C7063">
                          <w:rPr>
                            <w:rFonts w:ascii="EC Square Sans Pro" w:hAnsi="EC Square Sans Pro"/>
                            <w:spacing w:val="-6"/>
                            <w:sz w:val="20"/>
                            <w:lang w:val="nl-NL"/>
                          </w:rPr>
                          <w:t xml:space="preserve">zonne-energie </w:t>
                        </w:r>
                        <w:r w:rsidRPr="006C7063">
                          <w:rPr>
                            <w:rFonts w:ascii="EC Square Sans Pro" w:hAnsi="EC Square Sans Pro"/>
                            <w:spacing w:val="-2"/>
                            <w:sz w:val="20"/>
                            <w:lang w:val="nl-NL"/>
                          </w:rPr>
                          <w:t>te verkopen</w:t>
                        </w:r>
                        <w:r w:rsidRPr="006C7063">
                          <w:rPr>
                            <w:rFonts w:ascii="EC Square Sans Pro" w:hAnsi="EC Square Sans Pro"/>
                            <w:spacing w:val="-6"/>
                            <w:sz w:val="20"/>
                            <w:lang w:val="nl-NL"/>
                          </w:rPr>
                          <w:t xml:space="preserve">. Dit ondersteunt </w:t>
                        </w:r>
                        <w:r w:rsidRPr="006C7063">
                          <w:rPr>
                            <w:rFonts w:ascii="EC Square Sans Pro" w:hAnsi="EC Square Sans Pro"/>
                            <w:spacing w:val="-2"/>
                            <w:w w:val="90"/>
                            <w:sz w:val="20"/>
                            <w:lang w:val="nl-NL"/>
                          </w:rPr>
                          <w:t xml:space="preserve">lokale, hernieuwbare energie en </w:t>
                        </w:r>
                        <w:r w:rsidRPr="006C7063">
                          <w:rPr>
                            <w:rFonts w:ascii="EC Square Sans Pro" w:hAnsi="EC Square Sans Pro"/>
                            <w:sz w:val="20"/>
                            <w:lang w:val="nl-NL"/>
                          </w:rPr>
                          <w:t>het delen binnen de gemeenschap.</w:t>
                        </w:r>
                      </w:p>
                    </w:txbxContent>
                  </v:textbox>
                </v:shape>
                <w10:wrap type="topAndBottom" anchorx="page"/>
              </v:group>
            </w:pict>
          </mc:Fallback>
        </mc:AlternateContent>
      </w:r>
      <w:r w:rsidR="003C7B7A" w:rsidRPr="00076AEB">
        <w:rPr>
          <w:rFonts w:ascii="EC Square Sans Pro" w:hAnsi="EC Square Sans Pro"/>
          <w:noProof/>
        </w:rPr>
        <mc:AlternateContent>
          <mc:Choice Requires="wpg">
            <w:drawing>
              <wp:anchor distT="0" distB="0" distL="0" distR="0" simplePos="0" relativeHeight="487604224" behindDoc="1" locked="0" layoutInCell="1" allowOverlap="1" wp14:anchorId="4124EDCD" wp14:editId="23A4BAF4">
                <wp:simplePos x="0" y="0"/>
                <wp:positionH relativeFrom="page">
                  <wp:posOffset>792006</wp:posOffset>
                </wp:positionH>
                <wp:positionV relativeFrom="paragraph">
                  <wp:posOffset>300498</wp:posOffset>
                </wp:positionV>
                <wp:extent cx="2898140" cy="2955925"/>
                <wp:effectExtent l="0" t="0" r="0" b="0"/>
                <wp:wrapTopAndBottom/>
                <wp:docPr id="105" name="Group 1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2955925"/>
                          <a:chOff x="0" y="0"/>
                          <a:chExt cx="2898140" cy="2955925"/>
                        </a:xfrm>
                      </wpg:grpSpPr>
                      <wps:wsp>
                        <wps:cNvPr id="106" name="Graphic 106"/>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107" name="Graphic 107"/>
                        <wps:cNvSpPr/>
                        <wps:spPr>
                          <a:xfrm>
                            <a:off x="-8" y="2091509"/>
                            <a:ext cx="711835" cy="864235"/>
                          </a:xfrm>
                          <a:custGeom>
                            <a:avLst/>
                            <a:gdLst/>
                            <a:ahLst/>
                            <a:cxnLst/>
                            <a:rect l="l" t="t" r="r" b="b"/>
                            <a:pathLst>
                              <a:path w="711835" h="864235">
                                <a:moveTo>
                                  <a:pt x="593204" y="228168"/>
                                </a:moveTo>
                                <a:lnTo>
                                  <a:pt x="588391" y="182181"/>
                                </a:lnTo>
                                <a:lnTo>
                                  <a:pt x="574560" y="139357"/>
                                </a:lnTo>
                                <a:lnTo>
                                  <a:pt x="552678" y="100596"/>
                                </a:lnTo>
                                <a:lnTo>
                                  <a:pt x="523709" y="66827"/>
                                </a:lnTo>
                                <a:lnTo>
                                  <a:pt x="488594" y="38963"/>
                                </a:lnTo>
                                <a:lnTo>
                                  <a:pt x="448284" y="17932"/>
                                </a:lnTo>
                                <a:lnTo>
                                  <a:pt x="403745" y="4635"/>
                                </a:lnTo>
                                <a:lnTo>
                                  <a:pt x="355917" y="0"/>
                                </a:lnTo>
                                <a:lnTo>
                                  <a:pt x="308102" y="4635"/>
                                </a:lnTo>
                                <a:lnTo>
                                  <a:pt x="263550" y="17932"/>
                                </a:lnTo>
                                <a:lnTo>
                                  <a:pt x="223253" y="38963"/>
                                </a:lnTo>
                                <a:lnTo>
                                  <a:pt x="188137" y="66827"/>
                                </a:lnTo>
                                <a:lnTo>
                                  <a:pt x="159156" y="100596"/>
                                </a:lnTo>
                                <a:lnTo>
                                  <a:pt x="137274" y="139357"/>
                                </a:lnTo>
                                <a:lnTo>
                                  <a:pt x="123456" y="182181"/>
                                </a:lnTo>
                                <a:lnTo>
                                  <a:pt x="118630" y="228168"/>
                                </a:lnTo>
                                <a:lnTo>
                                  <a:pt x="123456" y="274154"/>
                                </a:lnTo>
                                <a:lnTo>
                                  <a:pt x="137274" y="316979"/>
                                </a:lnTo>
                                <a:lnTo>
                                  <a:pt x="159156" y="355739"/>
                                </a:lnTo>
                                <a:lnTo>
                                  <a:pt x="188137" y="389509"/>
                                </a:lnTo>
                                <a:lnTo>
                                  <a:pt x="223253" y="417372"/>
                                </a:lnTo>
                                <a:lnTo>
                                  <a:pt x="263550" y="438416"/>
                                </a:lnTo>
                                <a:lnTo>
                                  <a:pt x="308102" y="451713"/>
                                </a:lnTo>
                                <a:lnTo>
                                  <a:pt x="355917" y="456349"/>
                                </a:lnTo>
                                <a:lnTo>
                                  <a:pt x="403745" y="451713"/>
                                </a:lnTo>
                                <a:lnTo>
                                  <a:pt x="448284" y="438416"/>
                                </a:lnTo>
                                <a:lnTo>
                                  <a:pt x="488594" y="417372"/>
                                </a:lnTo>
                                <a:lnTo>
                                  <a:pt x="523709" y="389509"/>
                                </a:lnTo>
                                <a:lnTo>
                                  <a:pt x="552678" y="355739"/>
                                </a:lnTo>
                                <a:lnTo>
                                  <a:pt x="574560" y="316979"/>
                                </a:lnTo>
                                <a:lnTo>
                                  <a:pt x="588391" y="274154"/>
                                </a:lnTo>
                                <a:lnTo>
                                  <a:pt x="593204" y="228168"/>
                                </a:lnTo>
                                <a:close/>
                              </a:path>
                              <a:path w="711835" h="864235">
                                <a:moveTo>
                                  <a:pt x="711835" y="825957"/>
                                </a:moveTo>
                                <a:lnTo>
                                  <a:pt x="708545" y="779551"/>
                                </a:lnTo>
                                <a:lnTo>
                                  <a:pt x="699046" y="735025"/>
                                </a:lnTo>
                                <a:lnTo>
                                  <a:pt x="683768" y="692810"/>
                                </a:lnTo>
                                <a:lnTo>
                                  <a:pt x="663130" y="653313"/>
                                </a:lnTo>
                                <a:lnTo>
                                  <a:pt x="637565" y="616927"/>
                                </a:lnTo>
                                <a:lnTo>
                                  <a:pt x="607479" y="584060"/>
                                </a:lnTo>
                                <a:lnTo>
                                  <a:pt x="573303" y="555142"/>
                                </a:lnTo>
                                <a:lnTo>
                                  <a:pt x="535470" y="530555"/>
                                </a:lnTo>
                                <a:lnTo>
                                  <a:pt x="494398" y="510705"/>
                                </a:lnTo>
                                <a:lnTo>
                                  <a:pt x="450494" y="496011"/>
                                </a:lnTo>
                                <a:lnTo>
                                  <a:pt x="404190" y="486879"/>
                                </a:lnTo>
                                <a:lnTo>
                                  <a:pt x="355917" y="483704"/>
                                </a:lnTo>
                                <a:lnTo>
                                  <a:pt x="307644" y="486879"/>
                                </a:lnTo>
                                <a:lnTo>
                                  <a:pt x="261353" y="496023"/>
                                </a:lnTo>
                                <a:lnTo>
                                  <a:pt x="217449" y="510717"/>
                                </a:lnTo>
                                <a:lnTo>
                                  <a:pt x="176364" y="530555"/>
                                </a:lnTo>
                                <a:lnTo>
                                  <a:pt x="138531" y="555142"/>
                                </a:lnTo>
                                <a:lnTo>
                                  <a:pt x="104355" y="584073"/>
                                </a:lnTo>
                                <a:lnTo>
                                  <a:pt x="74282" y="616927"/>
                                </a:lnTo>
                                <a:lnTo>
                                  <a:pt x="48704" y="653313"/>
                                </a:lnTo>
                                <a:lnTo>
                                  <a:pt x="28079" y="692810"/>
                                </a:lnTo>
                                <a:lnTo>
                                  <a:pt x="12801" y="735025"/>
                                </a:lnTo>
                                <a:lnTo>
                                  <a:pt x="3302" y="779551"/>
                                </a:lnTo>
                                <a:lnTo>
                                  <a:pt x="0" y="825957"/>
                                </a:lnTo>
                                <a:lnTo>
                                  <a:pt x="3111" y="840765"/>
                                </a:lnTo>
                                <a:lnTo>
                                  <a:pt x="11582" y="852855"/>
                                </a:lnTo>
                                <a:lnTo>
                                  <a:pt x="24155" y="861009"/>
                                </a:lnTo>
                                <a:lnTo>
                                  <a:pt x="39535" y="863993"/>
                                </a:lnTo>
                                <a:lnTo>
                                  <a:pt x="672287" y="863993"/>
                                </a:lnTo>
                                <a:lnTo>
                                  <a:pt x="687679" y="861009"/>
                                </a:lnTo>
                                <a:lnTo>
                                  <a:pt x="700252" y="852855"/>
                                </a:lnTo>
                                <a:lnTo>
                                  <a:pt x="708736" y="840765"/>
                                </a:lnTo>
                                <a:lnTo>
                                  <a:pt x="711835" y="825957"/>
                                </a:lnTo>
                                <a:close/>
                              </a:path>
                            </a:pathLst>
                          </a:custGeom>
                          <a:solidFill>
                            <a:srgbClr val="BDF03A"/>
                          </a:solidFill>
                        </wps:spPr>
                        <wps:bodyPr wrap="square" lIns="0" tIns="0" rIns="0" bIns="0" rtlCol="0">
                          <a:prstTxWarp prst="textNoShape">
                            <a:avLst/>
                          </a:prstTxWarp>
                          <a:noAutofit/>
                        </wps:bodyPr>
                      </wps:wsp>
                      <wps:wsp>
                        <wps:cNvPr id="108" name="Textbox 108"/>
                        <wps:cNvSpPr txBox="1"/>
                        <wps:spPr>
                          <a:xfrm>
                            <a:off x="705439" y="0"/>
                            <a:ext cx="2192655" cy="2091689"/>
                          </a:xfrm>
                          <a:prstGeom prst="rect">
                            <a:avLst/>
                          </a:prstGeom>
                        </wps:spPr>
                        <wps:txbx>
                          <w:txbxContent>
                            <w:p w14:paraId="4124EE8D" w14:textId="77777777" w:rsidR="00B92D7E" w:rsidRDefault="00B92D7E">
                              <w:pPr>
                                <w:rPr>
                                  <w:sz w:val="20"/>
                                </w:rPr>
                              </w:pPr>
                            </w:p>
                            <w:p w14:paraId="4124EE8E" w14:textId="77777777" w:rsidR="00B92D7E" w:rsidRDefault="00B92D7E">
                              <w:pPr>
                                <w:spacing w:before="69"/>
                                <w:rPr>
                                  <w:sz w:val="20"/>
                                </w:rPr>
                              </w:pPr>
                            </w:p>
                            <w:p w14:paraId="4124EE8F" w14:textId="77777777" w:rsidR="00B92D7E" w:rsidRPr="006C7063" w:rsidRDefault="003C7B7A">
                              <w:pPr>
                                <w:spacing w:line="247" w:lineRule="auto"/>
                                <w:ind w:left="479" w:right="477"/>
                                <w:jc w:val="center"/>
                                <w:rPr>
                                  <w:rFonts w:ascii="EC Square Sans Pro" w:hAnsi="EC Square Sans Pro"/>
                                  <w:sz w:val="20"/>
                                  <w:lang w:val="nl-NL"/>
                                </w:rPr>
                              </w:pPr>
                              <w:r w:rsidRPr="006C7063">
                                <w:rPr>
                                  <w:rFonts w:ascii="EC Square Sans Pro" w:hAnsi="EC Square Sans Pro"/>
                                  <w:sz w:val="20"/>
                                  <w:lang w:val="nl-NL"/>
                                </w:rPr>
                                <w:t xml:space="preserve">"Ik heb zonnepanelen en produceer vaak meer </w:t>
                              </w:r>
                              <w:r w:rsidRPr="006C7063">
                                <w:rPr>
                                  <w:rFonts w:ascii="EC Square Sans Pro" w:hAnsi="EC Square Sans Pro"/>
                                  <w:w w:val="90"/>
                                  <w:sz w:val="20"/>
                                  <w:lang w:val="nl-NL"/>
                                </w:rPr>
                                <w:t xml:space="preserve">elektriciteit dan ik kan gebruiken. Ik wil deze overtollige energie graag verkopen </w:t>
                              </w:r>
                              <w:r w:rsidRPr="006C7063">
                                <w:rPr>
                                  <w:rFonts w:ascii="EC Square Sans Pro" w:hAnsi="EC Square Sans Pro"/>
                                  <w:sz w:val="20"/>
                                  <w:lang w:val="nl-NL"/>
                                </w:rPr>
                                <w:t xml:space="preserve">aan anderen in mijn gemeenschap en zo wat extra </w:t>
                              </w:r>
                              <w:r w:rsidRPr="006C7063">
                                <w:rPr>
                                  <w:rFonts w:ascii="EC Square Sans Pro" w:hAnsi="EC Square Sans Pro"/>
                                  <w:spacing w:val="-2"/>
                                  <w:sz w:val="20"/>
                                  <w:lang w:val="nl-NL"/>
                                </w:rPr>
                                <w:t>inkomen</w:t>
                              </w:r>
                              <w:r w:rsidRPr="006C7063">
                                <w:rPr>
                                  <w:rFonts w:ascii="EC Square Sans Pro" w:hAnsi="EC Square Sans Pro"/>
                                  <w:sz w:val="20"/>
                                  <w:lang w:val="nl-NL"/>
                                </w:rPr>
                                <w:t xml:space="preserve"> genereren.</w:t>
                              </w:r>
                              <w:r w:rsidRPr="006C7063">
                                <w:rPr>
                                  <w:rFonts w:ascii="EC Square Sans Pro" w:hAnsi="EC Square Sans Pro"/>
                                  <w:spacing w:val="-2"/>
                                  <w:sz w:val="20"/>
                                  <w:lang w:val="nl-NL"/>
                                </w:rPr>
                                <w:t>"</w:t>
                              </w:r>
                            </w:p>
                          </w:txbxContent>
                        </wps:txbx>
                        <wps:bodyPr wrap="square" lIns="0" tIns="0" rIns="0" bIns="0" rtlCol="0">
                          <a:noAutofit/>
                        </wps:bodyPr>
                      </wps:wsp>
                    </wpg:wgp>
                  </a:graphicData>
                </a:graphic>
              </wp:anchor>
            </w:drawing>
          </mc:Choice>
          <mc:Fallback>
            <w:pict>
              <v:group w14:anchorId="4124EDCD" id="Group 105" o:spid="_x0000_s1071" style="position:absolute;margin-left:62.35pt;margin-top:23.65pt;width:228.2pt;height:232.75pt;z-index:-15712256;mso-wrap-distance-left:0;mso-wrap-distance-right:0;mso-position-horizontal-relative:page;mso-position-vertical-relative:text"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63qYtQgAAGkjAAAOAAAAZHJzL2Uyb0RvYy54bWzsWttu40YSfV8g/0DoPaO+X4TxBElmZ7BA&#10;kATILPaZlilLiCQyJG1p/n5P3yTKXncT2c3bzgAWZZWK1adOXen3350P++q56Ydde7xb0HdkUTXH&#10;dfuwOz7eLf755dO3ZlENY318qPftsblbfG2GxXcfvvnb+1O3ali7bfcPTV9ByXFYnbq7xXYcu9Vy&#10;Oay3zaEe3rVdc8SHm7Y/1CPe9o/Lh74+Qfthv2SEqOWp7R+6vl03w4DffgwfLj54/ZtNsx5/2WyG&#10;Zqz2dwvYNvqfvf95734uP7yvV4993W1362hG/SesONS7I256UfWxHuvqqd+9UnXYrft2aDfju3V7&#10;WLabzW7d+DPgNJS8OM3nvn3q/FkeV6fH7gIToH2B059Wu/75+XPf/db92gfrcflTu/59AC7LU/e4&#10;mn7u3j9ehc+b/uC+hENUZ4/o1wuizXms1vglM9ZQAeDX+IxZKS2TAfP1Fo559b319u+Fby7rVbix&#10;N+9izqkDf4YrRMN/B9Fv27prPPKDg+DXvto9gN5ELapjfQCPP0fKuF8BK3d7yDkc47shQvoCJS0V&#10;43ZRAQ5JDIkEvMBFLCVSBriotYQY69RfDl2v1k/D+LlpPfL180/DiI9Bu4d0VW/T1fp8TJc94sBF&#10;wN5HwLioEAH9okIE3AdvdPXovudUucvqBG8lW7Y4eDTFfX5on5svrZccnf+o5ExT5o/kjwNjrzL7&#10;41RWSsMEvRFNAum180olJVQIL8iIYhGDJJNeg6xQnGpQDJAaynVelmphtJelxiEdwE0K02tQzDVn&#10;Cs6AYk6VKAhzonRAAXeAi3OaXVjoYIayVHkKAbZ0+/QazGAAQyCNwgzLtMwfkFHBJVgKYUotFzxr&#10;B9XWqqCawmpZkBaALDgF4Blq8rqp0SYAwsARlUfEMs6isGSM57FWxkQWMUuZyCMiDPALTsQtCpo5&#10;FTb4hWtJeOJzckh6DY4BepF3glpRYKkhNoS9UACDZqFjBJ5wLpSUIWSysuFoUhEDsHOcC4JU45/N&#10;E04g2gODDAMM+fvj5CwyyCildV5agMyRQRbhR/N+1lzAuZ7LlhvF8hSilAqIBHElSqZQaRUJ0U2t&#10;4TIk8rejkBIb4xvi+J83BmkO2TsaY7SieZIig9qYaqCdmFJmIgSFJB3Vap5HHQnaqMAoaqXgcG+O&#10;KQY1iIQsTZFb8S8vzjhPFFCMSZZnl+FIfUl7WXxaXugM9VQCPhIZqRhBdchaD51gSkg9VCF7mjyW&#10;VIGVyVWKgKB5dKimWqWSIy3CNA8+pAkzER+pucZ3c85CJqZERy5IybnME5MajvCOMSiZhXEF/Voh&#10;UgLXkBLx/bw8Ohhron4B+xE0Wftd/rCpBglU8sJ5EYWp3KOz1LRQENG6gPsRT64JKkbWHkYYc4z3&#10;aYRzynQeTzCMCRH5w+wM/dKKFLuoXaKQjBnRDOkp2MNQkpQo2G+YieWDAhwKrubwZ2DkJVPBda4f&#10;yMtbYpN+otAX5fmANvIiP6NKTc2ZUf0gfjntrMJ6BXNGzUYdvvhqRj8wpQJSYqnXmDJtRh8zJTKS&#10;bEk7ncTJjP7Ll/EUhjOau5soL3eOqICXJDKjLZ3kqHLLO82A5W56ml/Ljfo0e5dngJvaUBwvppWn&#10;OLhMy1pxIprWzJfVZr1vhyYEuJv0/Gx5mf7Q/Uzny/3RDYIYxSS6HTfxDe1+9/Bpt9/7N/3j/Y/7&#10;vnquMVn+8PET4d/HzHEj1vXD+LEetkHOf3RJMH7JMKzCrOxm6Pv24SuG7ROm67vF8MdT3TeLav+P&#10;I8Z5NFNjuujTxX266Mf9j63f8fjJFPf8cv5X3XeVu/3dYsSE/XObpvp6lSZnHNgJBFn3zWP7/dPY&#10;bnZurMaGIVkU35yGLsz6uLhsY/6iVQMa35erBl8ZZ68a3OoNM4Sb4yXxRaxepUWDpqjjcc9glLgm&#10;k7SumNIggfWXrBmSJdgyREOcG64LhDBqScuRXcN50B1datRV7nY0kwYpJBZxwyj6qVxNkxoVOTbr&#10;3PJCRyHR4WLM8Q0CQYXIt7sSIxTQd9JKGZZvboQxqDhemBtb6FyFQO2LjZYGPtkjCsJxSK8ZHXG+&#10;JeBY02FecSa/zB63KHMsAUhofYpKGe4qI8ZFa1HdWOwxyjhQ47PnPISRymjqvsrOwzqJ6QhxmRiU&#10;8UtnVyYdIlBhweDMZlNKJ4jTa9w1XHXDIoo1TI7QE7tRtWyhhZ1gAh+VdlcTuOGbmFneHpuvnkRv&#10;Dzizdk9IgkFM0HxoTeknUanzjeiE1fASF/m2fhovZd2TUJxh9yTKZ2AySSAz8J4kpxm+nCS+GTyZ&#10;JNUZHHwrZSdev2pEUIrj6nleTUhSCCDDpL1k7bdqgsZaJaZArMCwfMpSUbkpOYy9Gsuh8NjiTZor&#10;w90g7XOQRTTn86bCQBpDH8tAXOctwegRFw4Yt9AP56WJFoh3Z4k0gqCs5RIFop2TuGsEIphjs9Jc&#10;irjxlBzru3wZERabpoAJNrAau7acbiEJvuDtxkhMCjsnQdx+LUgbrFfywTwNfTgKjUTOEo51Snz2&#10;IMq6maI8lipnN8v7EqsLgczjvQNMCltBzCoc476XLuNNOeb+0PPANSVf4pkCYAm6wROdt1tjSRMK&#10;/QwKYqyKvdoMdjNDIl1B7VLgUEiHE86ISTA7mDwj2gOVbtJIylPpNdRhtw71oDnMCqsVrF8iaEZi&#10;S5HnPxbG0R1GURL69TfTDccGJvgOPYS1ed/hsRSLC8g50hjVo0NmGKIJMmNAecYZkYE1Dzl1Bnxv&#10;5ffkkFcFxA1z6TkmrqcjzM1EOswZXP3w9//B9D88A0dKD4PpF0yT9+25oli3I6FOBtNqPP/QumfD&#10;6fdvPQ3H88T4NNzXqeuAyqjFs9c4oboRVr16Eu4Gd/ckPI747hm3X1KkcdXRIYq82jOM5/tzeKTv&#10;Y8eZ/j9aPcxYIPi/XMDfc8Cqmz8Ymb73Fl//QubDvwEAAP//AwBQSwMEFAAGAAgAAAAhAJhgiqDg&#10;AAAACgEAAA8AAABkcnMvZG93bnJldi54bWxMj8FKw0AQhu+C77CM4M1uNm1tiNmUUtRTEdoK4m2b&#10;TJPQ7GzIbpP07R1Pepuf+fjnm2w92VYM2PvGkQY1i0AgFa5sqNLweXx7SkD4YKg0rSPUcEMP6/z+&#10;LjNp6Uba43AIleAS8qnRUIfQpVL6okZr/Mx1SLw7u96awLGvZNmbkcttK+MoepbWNMQXatPhtsbi&#10;crhaDe+jGTdz9TrsLuft7fu4/PjaKdT68WHavIAIOIU/GH71WR1ydjq5K5VetJzjxYpRDYvVHAQD&#10;y0QpECceVJyAzDP5/4X8BwAA//8DAFBLAQItABQABgAIAAAAIQC2gziS/gAAAOEBAAATAAAAAAAA&#10;AAAAAAAAAAAAAABbQ29udGVudF9UeXBlc10ueG1sUEsBAi0AFAAGAAgAAAAhADj9If/WAAAAlAEA&#10;AAsAAAAAAAAAAAAAAAAALwEAAF9yZWxzLy5yZWxzUEsBAi0AFAAGAAgAAAAhAC7repi1CAAAaSMA&#10;AA4AAAAAAAAAAAAAAAAALgIAAGRycy9lMm9Eb2MueG1sUEsBAi0AFAAGAAgAAAAhAJhgiqDgAAAA&#10;CgEAAA8AAAAAAAAAAAAAAAAADwsAAGRycy9kb3ducmV2LnhtbFBLBQYAAAAABAAEAPMAAAAcDAAA&#10;AAA=&#10;">
                <v:shape id="Graphic 106" o:spid="_x0000_s1072"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7NtbwQAAANwAAAAPAAAAZHJzL2Rvd25yZXYueG1sRE/NisIw&#10;EL4v+A5hBG9rqgfRrlFEVPSyYt0HGJqxrTaT0sQ2vv1mYcHbfHy/s1wHU4uOWldZVjAZJyCIc6sr&#10;LhT8XPefcxDOI2usLZOCFzlYrwYfS0y17flCXeYLEUPYpaig9L5JpXR5SQbd2DbEkbvZ1qCPsC2k&#10;brGP4aaW0ySZSYMVx4YSG9qWlD+yp1FwuB7C7rjoT9tw7u7f2eU8P3U3pUbDsPkC4Sn4t/jffdRx&#10;fjKDv2fiBXL1CwAA//8DAFBLAQItABQABgAIAAAAIQDb4fbL7gAAAIUBAAATAAAAAAAAAAAAAAAA&#10;AAAAAABbQ29udGVudF9UeXBlc10ueG1sUEsBAi0AFAAGAAgAAAAhAFr0LFu/AAAAFQEAAAsAAAAA&#10;AAAAAAAAAAAAHwEAAF9yZWxzLy5yZWxzUEsBAi0AFAAGAAgAAAAhAF3s21vBAAAA3AAAAA8AAAAA&#10;AAAAAAAAAAAABwIAAGRycy9kb3ducmV2LnhtbFBLBQYAAAAAAwADALcAAAD1Ag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Graphic 107" o:spid="_x0000_s1073"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WBk4wwAAANwAAAAPAAAAZHJzL2Rvd25yZXYueG1sRI/NasMw&#10;EITvhbyD2EBvjZQWauNENiGQEGgv+btvrI1tYq2Mpdru21eFQm+7zMy3s+tisq0YqPeNYw3LhQJB&#10;XDrTcKXhct69pCB8QDbYOiYN3+ShyGdPa8yMG/lIwylUIkLYZ6ihDqHLpPRlTRb9wnXEUbu73mKI&#10;a19J0+MY4baVr0q9S4sNxws1drStqXycvmykqGFI7p/Jx7g74pvb29TcrqnWz/NpswIRaAr/5r/0&#10;wcT6KoHfZ+IEMv8BAAD//wMAUEsBAi0AFAAGAAgAAAAhANvh9svuAAAAhQEAABMAAAAAAAAAAAAA&#10;AAAAAAAAAFtDb250ZW50X1R5cGVzXS54bWxQSwECLQAUAAYACAAAACEAWvQsW78AAAAVAQAACwAA&#10;AAAAAAAAAAAAAAAfAQAAX3JlbHMvLnJlbHNQSwECLQAUAAYACAAAACEANFgZOMMAAADcAAAADwAA&#10;AAAAAAAAAAAAAAAHAgAAZHJzL2Rvd25yZXYueG1sUEsFBgAAAAADAAMAtwAAAPcCAAAAAA==&#10;" path="m593204,228168r-4813,-45987l574560,139357,552678,100596,523709,66827,488594,38963,448284,17932,403745,4635,355917,,308102,4635,263550,17932,223253,38963,188137,66827r-28981,33769l137274,139357r-13818,42824l118630,228168r4826,45986l137274,316979r21882,38760l188137,389509r35116,27863l263550,438416r44552,13297l355917,456349r47828,-4636l448284,438416r40310,-21044l523709,389509r28969,-33770l574560,316979r13831,-42825l593204,228168xem711835,825957r-3290,-46406l699046,735025,683768,692810,663130,653313,637565,616927,607479,584060,573303,555142,535470,530555,494398,510705,450494,496011r-46304,-9132l355917,483704r-48273,3175l261353,496023r-43904,14694l176364,530555r-37833,24587l104355,584073,74282,616927,48704,653313,28079,692810,12801,735025,3302,779551,,825957r3111,14808l11582,852855r12573,8154l39535,863993r632752,l687679,861009r12573,-8154l708736,840765r3099,-14808xe" fillcolor="#bdf03a" stroked="f">
                  <v:path arrowok="t"/>
                </v:shape>
                <v:shape id="Textbox 108" o:spid="_x0000_s1074" type="#_x0000_t202" style="position:absolute;left:7054;width:21926;height:209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3pxQAAANwAAAAPAAAAZHJzL2Rvd25yZXYueG1sRI9Ba8Mw&#10;DIXvg/0Ho8Fuq90dSpvWLaVsMBiMpdlhRzVWE9NYzmKvzf79dCj0JvGe3vu02oyhU2cako9sYTox&#10;oIjr6Dw3Fr6q16c5qJSRHXaRycIfJdis7+9WWLh44ZLO+9woCeFUoIU2577QOtUtBUyT2BOLdoxD&#10;wCzr0Gg34EXCQ6efjZnpgJ6locWedi3Vp/1vsLD95vLF/3wcPstj6atqYfh9drL28WHcLkFlGvPN&#10;fL1+c4JvhFaekQn0+h8AAP//AwBQSwECLQAUAAYACAAAACEA2+H2y+4AAACFAQAAEwAAAAAAAAAA&#10;AAAAAAAAAAAAW0NvbnRlbnRfVHlwZXNdLnhtbFBLAQItABQABgAIAAAAIQBa9CxbvwAAABUBAAAL&#10;AAAAAAAAAAAAAAAAAB8BAABfcmVscy8ucmVsc1BLAQItABQABgAIAAAAIQCfqF3pxQAAANwAAAAP&#10;AAAAAAAAAAAAAAAAAAcCAABkcnMvZG93bnJldi54bWxQSwUGAAAAAAMAAwC3AAAA+QIAAAAA&#10;" filled="f" stroked="f">
                  <v:textbox inset="0,0,0,0">
                    <w:txbxContent>
                      <w:p w14:paraId="4124EE8D" w14:textId="77777777" w:rsidR="00B92D7E" w:rsidRDefault="00B92D7E">
                        <w:pPr>
                          <w:rPr>
                            <w:sz w:val="20"/>
                          </w:rPr>
                        </w:pPr>
                      </w:p>
                      <w:p w14:paraId="4124EE8E" w14:textId="77777777" w:rsidR="00B92D7E" w:rsidRDefault="00B92D7E">
                        <w:pPr>
                          <w:spacing w:before="69"/>
                          <w:rPr>
                            <w:sz w:val="20"/>
                          </w:rPr>
                        </w:pPr>
                      </w:p>
                      <w:p w14:paraId="4124EE8F" w14:textId="77777777" w:rsidR="00B92D7E" w:rsidRPr="006C7063" w:rsidRDefault="003C7B7A">
                        <w:pPr>
                          <w:spacing w:line="247" w:lineRule="auto"/>
                          <w:ind w:left="479" w:right="477"/>
                          <w:jc w:val="center"/>
                          <w:rPr>
                            <w:rFonts w:ascii="EC Square Sans Pro" w:hAnsi="EC Square Sans Pro"/>
                            <w:sz w:val="20"/>
                            <w:lang w:val="nl-NL"/>
                          </w:rPr>
                        </w:pPr>
                        <w:r w:rsidRPr="006C7063">
                          <w:rPr>
                            <w:rFonts w:ascii="EC Square Sans Pro" w:hAnsi="EC Square Sans Pro"/>
                            <w:sz w:val="20"/>
                            <w:lang w:val="nl-NL"/>
                          </w:rPr>
                          <w:t xml:space="preserve">"Ik heb zonnepanelen en produceer vaak meer </w:t>
                        </w:r>
                        <w:r w:rsidRPr="006C7063">
                          <w:rPr>
                            <w:rFonts w:ascii="EC Square Sans Pro" w:hAnsi="EC Square Sans Pro"/>
                            <w:w w:val="90"/>
                            <w:sz w:val="20"/>
                            <w:lang w:val="nl-NL"/>
                          </w:rPr>
                          <w:t xml:space="preserve">elektriciteit dan ik kan gebruiken. Ik wil deze overtollige energie graag verkopen </w:t>
                        </w:r>
                        <w:r w:rsidRPr="006C7063">
                          <w:rPr>
                            <w:rFonts w:ascii="EC Square Sans Pro" w:hAnsi="EC Square Sans Pro"/>
                            <w:sz w:val="20"/>
                            <w:lang w:val="nl-NL"/>
                          </w:rPr>
                          <w:t xml:space="preserve">aan anderen in mijn gemeenschap en zo wat extra </w:t>
                        </w:r>
                        <w:r w:rsidRPr="006C7063">
                          <w:rPr>
                            <w:rFonts w:ascii="EC Square Sans Pro" w:hAnsi="EC Square Sans Pro"/>
                            <w:spacing w:val="-2"/>
                            <w:sz w:val="20"/>
                            <w:lang w:val="nl-NL"/>
                          </w:rPr>
                          <w:t>inkomen</w:t>
                        </w:r>
                        <w:r w:rsidRPr="006C7063">
                          <w:rPr>
                            <w:rFonts w:ascii="EC Square Sans Pro" w:hAnsi="EC Square Sans Pro"/>
                            <w:sz w:val="20"/>
                            <w:lang w:val="nl-NL"/>
                          </w:rPr>
                          <w:t xml:space="preserve"> genereren.</w:t>
                        </w:r>
                        <w:r w:rsidRPr="006C7063">
                          <w:rPr>
                            <w:rFonts w:ascii="EC Square Sans Pro" w:hAnsi="EC Square Sans Pro"/>
                            <w:spacing w:val="-2"/>
                            <w:sz w:val="20"/>
                            <w:lang w:val="nl-NL"/>
                          </w:rPr>
                          <w:t>"</w:t>
                        </w:r>
                      </w:p>
                    </w:txbxContent>
                  </v:textbox>
                </v:shape>
                <w10:wrap type="topAndBottom" anchorx="page"/>
              </v:group>
            </w:pict>
          </mc:Fallback>
        </mc:AlternateContent>
      </w:r>
    </w:p>
    <w:p w14:paraId="4124EC21" w14:textId="77777777" w:rsidR="00B92D7E" w:rsidRPr="00076AEB" w:rsidRDefault="00B92D7E">
      <w:pPr>
        <w:pStyle w:val="BodyText"/>
        <w:rPr>
          <w:rFonts w:ascii="EC Square Sans Pro" w:hAnsi="EC Square Sans Pro"/>
          <w:lang w:val="nl-NL"/>
        </w:rPr>
        <w:sectPr w:rsidR="00B92D7E" w:rsidRPr="00076AEB">
          <w:type w:val="continuous"/>
          <w:pgSz w:w="11910" w:h="16840"/>
          <w:pgMar w:top="1920" w:right="1133" w:bottom="0" w:left="0" w:header="737" w:footer="0" w:gutter="0"/>
          <w:cols w:space="720"/>
        </w:sectPr>
      </w:pPr>
    </w:p>
    <w:p w14:paraId="4124EC22" w14:textId="77777777" w:rsidR="00B92D7E" w:rsidRPr="00076AEB" w:rsidRDefault="00B92D7E">
      <w:pPr>
        <w:pStyle w:val="BodyText"/>
        <w:spacing w:before="194"/>
        <w:rPr>
          <w:rFonts w:ascii="EC Square Sans Pro" w:hAnsi="EC Square Sans Pro"/>
          <w:lang w:val="nl-NL"/>
        </w:rPr>
      </w:pPr>
    </w:p>
    <w:p w14:paraId="4124EC23" w14:textId="77777777" w:rsidR="00B92D7E" w:rsidRPr="00076AEB" w:rsidRDefault="003C7B7A">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D1" wp14:editId="5D008B39">
                <wp:extent cx="6767195" cy="862781"/>
                <wp:effectExtent l="0" t="0" r="0" b="0"/>
                <wp:docPr id="115" name="Group 1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862781"/>
                          <a:chOff x="0" y="0"/>
                          <a:chExt cx="6767195" cy="984885"/>
                        </a:xfrm>
                      </wpg:grpSpPr>
                      <wps:wsp>
                        <wps:cNvPr id="116" name="Graphic 116"/>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117" name="Textbox 117"/>
                        <wps:cNvSpPr txBox="1"/>
                        <wps:spPr>
                          <a:xfrm>
                            <a:off x="0" y="0"/>
                            <a:ext cx="6767195" cy="796413"/>
                          </a:xfrm>
                          <a:prstGeom prst="rect">
                            <a:avLst/>
                          </a:prstGeom>
                        </wps:spPr>
                        <wps:txbx>
                          <w:txbxContent>
                            <w:p w14:paraId="4124EE93" w14:textId="77777777" w:rsidR="00B92D7E" w:rsidRPr="006C7063" w:rsidRDefault="003C7B7A">
                              <w:pPr>
                                <w:spacing w:before="465"/>
                                <w:ind w:left="1245"/>
                                <w:rPr>
                                  <w:rFonts w:ascii="EC Square Sans Pro" w:hAnsi="EC Square Sans Pro"/>
                                  <w:b/>
                                  <w:sz w:val="52"/>
                                </w:rPr>
                              </w:pPr>
                              <w:bookmarkStart w:id="32" w:name="5._Local_Energy_Markets"/>
                              <w:bookmarkStart w:id="33" w:name="_bookmark10"/>
                              <w:bookmarkEnd w:id="32"/>
                              <w:bookmarkEnd w:id="33"/>
                              <w:r w:rsidRPr="006C7063">
                                <w:rPr>
                                  <w:rFonts w:ascii="EC Square Sans Pro" w:hAnsi="EC Square Sans Pro"/>
                                  <w:b/>
                                  <w:color w:val="FFFFFF"/>
                                  <w:spacing w:val="-4"/>
                                  <w:sz w:val="52"/>
                                </w:rPr>
                                <w:t xml:space="preserve">5. </w:t>
                              </w:r>
                              <w:proofErr w:type="spellStart"/>
                              <w:r w:rsidRPr="006C7063">
                                <w:rPr>
                                  <w:rFonts w:ascii="EC Square Sans Pro" w:hAnsi="EC Square Sans Pro"/>
                                  <w:b/>
                                  <w:color w:val="FFFFFF"/>
                                  <w:spacing w:val="-4"/>
                                  <w:sz w:val="52"/>
                                </w:rPr>
                                <w:t>Lokale</w:t>
                              </w:r>
                              <w:proofErr w:type="spellEnd"/>
                              <w:r w:rsidRPr="006C7063">
                                <w:rPr>
                                  <w:rFonts w:ascii="EC Square Sans Pro" w:hAnsi="EC Square Sans Pro"/>
                                  <w:b/>
                                  <w:color w:val="FFFFFF"/>
                                  <w:spacing w:val="-4"/>
                                  <w:sz w:val="52"/>
                                </w:rPr>
                                <w:t xml:space="preserve"> </w:t>
                              </w:r>
                              <w:proofErr w:type="spellStart"/>
                              <w:r w:rsidRPr="006C7063">
                                <w:rPr>
                                  <w:rFonts w:ascii="EC Square Sans Pro" w:hAnsi="EC Square Sans Pro"/>
                                  <w:b/>
                                  <w:color w:val="FFFFFF"/>
                                  <w:spacing w:val="-4"/>
                                  <w:sz w:val="52"/>
                                </w:rPr>
                                <w:t>energiemarkten</w:t>
                              </w:r>
                              <w:proofErr w:type="spellEnd"/>
                            </w:p>
                          </w:txbxContent>
                        </wps:txbx>
                        <wps:bodyPr wrap="square" lIns="0" tIns="0" rIns="0" bIns="0" rtlCol="0">
                          <a:noAutofit/>
                        </wps:bodyPr>
                      </wps:wsp>
                    </wpg:wgp>
                  </a:graphicData>
                </a:graphic>
              </wp:inline>
            </w:drawing>
          </mc:Choice>
          <mc:Fallback>
            <w:pict>
              <v:group w14:anchorId="4124EDD1" id="Group 115" o:spid="_x0000_s1075" style="width:532.85pt;height:67.95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HtCcOwQAAKgNAAAOAAAAZHJzL2Uyb0RvYy54bWy8V11v2zYUfR+w/yDofbEofhtxiq1ZgwFF&#10;V6AZ9kzLsi1MFjWSiZ1/v0tSiok0Ndtu2ItNSVeXh+ceXh5dvzkd+uKxNbbTw6pEV1VZtEOjN92w&#10;W5V/3L/7SZSFdWrYqF4P7ap8am355ubHH66P47Kt9V73m9YUkGSwy+O4KvfOjcvFwjb79qDslR7b&#10;AR5utTkoB5dmt9gYdYTsh35RVxVbHLXZjEY3rbVw9zY+LG9C/u22bdzv261tXdGvSsDmwq8Jv2v/&#10;u7i5VsudUeO+ayYY6jtQHFQ3wKTPqW6VU8WD6T5Ldegao63euqtGHxZ6u+2aNqwBVoOqF6u5M/ph&#10;DGvZLY+78ZkmoPYFT9+dtvnweGfGT+NHE9HD8L1u/rLAy+I47pbpc3+9OweftubgX4JFFKfA6NMz&#10;o+3JFQ3cZJxxJGlZNPBMsJoLFClv9lCXz15r9r++9qIURAjqX1yoZZw2gHsGcxxBPfZMkP13BH3a&#10;q7ENvFtPwEdTdBsQN2JlMagDqPhuEoy/Baj89BDnWZyu7EToN3P0ylLVsnmw7q7VgW31+N46mAWk&#10;tplHaj+PmtMwDw1o36u+D6p3ZQGqN2UBql/HEozK+fd8Kj8sjkm59qtyQuIfH/Rje69DoPM1gzpW&#10;lKGymAsOZTnH9EMaC5suiZqfzf9jyBdjYEJa4anKc8D8HwPTib8mHCOBOagPEEhR1zTsdwA7Z53/&#10;p+yYEVnVMZxTVovLYEglJQZN+OyMCFJnwimumYzhFDZ7BgyRhMnIscSIVRkwFGPpN5oHU0nKwz77&#10;8lIpryTHIVwIgiS/jJ1VlCAewyn1uECCX87OMEcoLlXUpGaZpTJGBY8i4LJCKBcuEWERO6eYkAx2&#10;jjCTU3YE0blwXGMopSeScUxyvHPCaxTLxHBFCLnMDKeimsBQQbnMaIYzwifNUCxZjkjottWEnUjQ&#10;e6ZMSXYALkhm8yXYsRRQ4cxSz8xgSioqM+Fn3jFIALR8UWJJVaEbVXVoxBcUedZMjRF0r8vZE0Ui&#10;SbDMMJPoHXZqnSMy2U2oFgJlRJDsVegauMpgTzoBJxJnkidthtYixzo59zDYeLlunTRIBOLN6CXp&#10;vkJA175Y/qSzg84z5XnluJo7f9Nr28aZ/CEYmtrzwQhySo9eq/tu867re38SWrNbv+1N8ajgjAWT&#10;U9/OOz8JA5dil9EL+NFab57ATBzBPaxK+/eDMm1Z9L8NYFegP7l5YObBeh4Y17/VwcGGQ9hYd3/6&#10;U5mxGGG4Kh3YrQ96di1qOXsEwO8DYqx/c9A/Pzi97byBCNgioukCHFT0Mv+DlYKzJFqpe8C+1qcC&#10;wfECqBIrVbjTLxrcRpDNmcjZAX6D8eRwPKNZI7Ml88x4UzVx6O1ScPAvyIu+60Uh3Wl9ip4wFP0/&#10;rO1XVChYX/gcCFqdPl3890Z6HSp6/sC6+QcAAP//AwBQSwMEFAAGAAgAAAAhAALMlTndAAAABgEA&#10;AA8AAABkcnMvZG93bnJldi54bWxMj0FrwkAQhe+C/2GZQm+6iRLbptmISNuTFKqF0tuYHZNgdjZk&#10;1yT++669tJfhDW9475tsPZpG9NS52rKCeB6BIC6srrlU8Hl4nT2CcB5ZY2OZFFzJwTqfTjJMtR34&#10;g/q9L0UIYZeigsr7NpXSFRUZdHPbEgfvZDuDPqxdKXWHQwg3jVxE0UoarDk0VNjStqLivL8YBW8D&#10;Dptl/NLvzqft9fuQvH/tYlLq/m7cPIPwNPq/Y7jhB3TIA9PRXlg70SgIj/jfefOiVfIA4hjUMnkC&#10;mWfyP37+AwAA//8DAFBLAQItABQABgAIAAAAIQC2gziS/gAAAOEBAAATAAAAAAAAAAAAAAAAAAAA&#10;AABbQ29udGVudF9UeXBlc10ueG1sUEsBAi0AFAAGAAgAAAAhADj9If/WAAAAlAEAAAsAAAAAAAAA&#10;AAAAAAAALwEAAF9yZWxzLy5yZWxzUEsBAi0AFAAGAAgAAAAhADUe0Jw7BAAAqA0AAA4AAAAAAAAA&#10;AAAAAAAALgIAAGRycy9lMm9Eb2MueG1sUEsBAi0AFAAGAAgAAAAhAALMlTndAAAABgEAAA8AAAAA&#10;AAAAAAAAAAAAlQYAAGRycy9kb3ducmV2LnhtbFBLBQYAAAAABAAEAPMAAACfBwAAAAA=&#10;">
                <v:shape id="Graphic 116" o:spid="_x0000_s1076"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RQ03xAAAANwAAAAPAAAAZHJzL2Rvd25yZXYueG1sRE9Na8JA&#10;EL0L/odlBC9SN3oQja6iQltBL8a24G3IjkkwOxuyq0n99d2C4G0e73MWq9aU4k61KywrGA0jEMSp&#10;1QVnCr5O729TEM4jaywtk4JfcrBadjsLjLVt+Ej3xGcihLCLUUHufRVL6dKcDLqhrYgDd7G1QR9g&#10;nUldYxPCTSnHUTSRBgsODTlWtM0pvSY3o+CjOe+u+rJPytnse/05eBw245+pUv1eu56D8NT6l/jp&#10;3ukwfzSB/2fCBXL5BwAA//8DAFBLAQItABQABgAIAAAAIQDb4fbL7gAAAIUBAAATAAAAAAAAAAAA&#10;AAAAAAAAAABbQ29udGVudF9UeXBlc10ueG1sUEsBAi0AFAAGAAgAAAAhAFr0LFu/AAAAFQEAAAsA&#10;AAAAAAAAAAAAAAAAHwEAAF9yZWxzLy5yZWxzUEsBAi0AFAAGAAgAAAAhAHhFDTfEAAAA3AAAAA8A&#10;AAAAAAAAAAAAAAAABwIAAGRycy9kb3ducmV2LnhtbFBLBQYAAAAAAwADALcAAAD4Ag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117" o:spid="_x0000_s1077" type="#_x0000_t202" style="position:absolute;width:67671;height:79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7l9GwwAAANwAAAAPAAAAZHJzL2Rvd25yZXYueG1sRE9Na8JA&#10;EL0X+h+WEbzVjR60jW5EikJBKI3pweOYHZMl2dmY3Wr6791Cwds83ues1oNtxZV6bxwrmE4SEMSl&#10;04YrBd/F7uUVhA/IGlvHpOCXPKyz56cVptrdOKfrIVQihrBPUUEdQpdK6cuaLPqJ64gjd3a9xRBh&#10;X0nd4y2G21bOkmQuLRqODTV29F5T2Rx+rILNkfOtuXyevvJzboriLeH9vFFqPBo2SxCBhvAQ/7s/&#10;dJw/XcDfM/ECmd0BAAD//wMAUEsBAi0AFAAGAAgAAAAhANvh9svuAAAAhQEAABMAAAAAAAAAAAAA&#10;AAAAAAAAAFtDb250ZW50X1R5cGVzXS54bWxQSwECLQAUAAYACAAAACEAWvQsW78AAAAVAQAACwAA&#10;AAAAAAAAAAAAAAAfAQAAX3JlbHMvLnJlbHNQSwECLQAUAAYACAAAACEAa+5fRsMAAADcAAAADwAA&#10;AAAAAAAAAAAAAAAHAgAAZHJzL2Rvd25yZXYueG1sUEsFBgAAAAADAAMAtwAAAPcCAAAAAA==&#10;" filled="f" stroked="f">
                  <v:textbox inset="0,0,0,0">
                    <w:txbxContent>
                      <w:p w14:paraId="4124EE93" w14:textId="77777777" w:rsidR="00B92D7E" w:rsidRPr="006C7063" w:rsidRDefault="003C7B7A">
                        <w:pPr>
                          <w:spacing w:before="465"/>
                          <w:ind w:left="1245"/>
                          <w:rPr>
                            <w:rFonts w:ascii="EC Square Sans Pro" w:hAnsi="EC Square Sans Pro"/>
                            <w:b/>
                            <w:sz w:val="52"/>
                          </w:rPr>
                        </w:pPr>
                        <w:bookmarkStart w:id="34" w:name="5._Local_Energy_Markets"/>
                        <w:bookmarkStart w:id="35" w:name="_bookmark10"/>
                        <w:bookmarkEnd w:id="34"/>
                        <w:bookmarkEnd w:id="35"/>
                        <w:r w:rsidRPr="006C7063">
                          <w:rPr>
                            <w:rFonts w:ascii="EC Square Sans Pro" w:hAnsi="EC Square Sans Pro"/>
                            <w:b/>
                            <w:color w:val="FFFFFF"/>
                            <w:spacing w:val="-4"/>
                            <w:sz w:val="52"/>
                          </w:rPr>
                          <w:t xml:space="preserve">5. </w:t>
                        </w:r>
                        <w:proofErr w:type="spellStart"/>
                        <w:r w:rsidRPr="006C7063">
                          <w:rPr>
                            <w:rFonts w:ascii="EC Square Sans Pro" w:hAnsi="EC Square Sans Pro"/>
                            <w:b/>
                            <w:color w:val="FFFFFF"/>
                            <w:spacing w:val="-4"/>
                            <w:sz w:val="52"/>
                          </w:rPr>
                          <w:t>Lokale</w:t>
                        </w:r>
                        <w:proofErr w:type="spellEnd"/>
                        <w:r w:rsidRPr="006C7063">
                          <w:rPr>
                            <w:rFonts w:ascii="EC Square Sans Pro" w:hAnsi="EC Square Sans Pro"/>
                            <w:b/>
                            <w:color w:val="FFFFFF"/>
                            <w:spacing w:val="-4"/>
                            <w:sz w:val="52"/>
                          </w:rPr>
                          <w:t xml:space="preserve"> </w:t>
                        </w:r>
                        <w:proofErr w:type="spellStart"/>
                        <w:r w:rsidRPr="006C7063">
                          <w:rPr>
                            <w:rFonts w:ascii="EC Square Sans Pro" w:hAnsi="EC Square Sans Pro"/>
                            <w:b/>
                            <w:color w:val="FFFFFF"/>
                            <w:spacing w:val="-4"/>
                            <w:sz w:val="52"/>
                          </w:rPr>
                          <w:t>energiemarkten</w:t>
                        </w:r>
                        <w:proofErr w:type="spellEnd"/>
                      </w:p>
                    </w:txbxContent>
                  </v:textbox>
                </v:shape>
                <w10:anchorlock/>
              </v:group>
            </w:pict>
          </mc:Fallback>
        </mc:AlternateContent>
      </w:r>
    </w:p>
    <w:p w14:paraId="4124EC24" w14:textId="77777777" w:rsidR="00B92D7E" w:rsidRPr="00076AEB" w:rsidRDefault="00B92D7E">
      <w:pPr>
        <w:pStyle w:val="BodyText"/>
        <w:spacing w:before="136"/>
        <w:rPr>
          <w:rFonts w:ascii="EC Square Sans Pro" w:hAnsi="EC Square Sans Pro"/>
          <w:sz w:val="44"/>
        </w:rPr>
      </w:pPr>
    </w:p>
    <w:p w14:paraId="4124EC26" w14:textId="3196301F" w:rsidR="00B92D7E" w:rsidRPr="00076AEB" w:rsidRDefault="003C7B7A" w:rsidP="0017029A">
      <w:pPr>
        <w:ind w:left="1247"/>
        <w:rPr>
          <w:rFonts w:ascii="EC Square Sans Pro" w:hAnsi="EC Square Sans Pro"/>
          <w:b/>
          <w:sz w:val="44"/>
          <w:lang w:val="nl-NL"/>
        </w:rPr>
      </w:pPr>
      <w:r w:rsidRPr="00076AEB">
        <w:rPr>
          <w:rFonts w:ascii="EC Square Sans Pro" w:hAnsi="EC Square Sans Pro"/>
          <w:b/>
          <w:color w:val="343433"/>
          <w:spacing w:val="-2"/>
          <w:sz w:val="44"/>
          <w:lang w:val="nl-NL"/>
        </w:rPr>
        <w:t>Bevordering van energie-uitwisseling op gemeenschapsniveau</w:t>
      </w:r>
    </w:p>
    <w:p w14:paraId="4124EC27" w14:textId="77777777" w:rsidR="00B92D7E" w:rsidRPr="00076AEB" w:rsidRDefault="003C7B7A">
      <w:pPr>
        <w:pStyle w:val="Heading2"/>
        <w:spacing w:before="1"/>
        <w:rPr>
          <w:rFonts w:ascii="EC Square Sans Pro" w:hAnsi="EC Square Sans Pro"/>
          <w:lang w:val="nl-NL"/>
        </w:rPr>
      </w:pPr>
      <w:r w:rsidRPr="00076AEB">
        <w:rPr>
          <w:rFonts w:ascii="EC Square Sans Pro" w:hAnsi="EC Square Sans Pro"/>
          <w:color w:val="0E3AF0"/>
          <w:spacing w:val="-4"/>
          <w:lang w:val="nl-NL"/>
        </w:rPr>
        <w:t xml:space="preserve">Praktische </w:t>
      </w:r>
      <w:r w:rsidRPr="00076AEB">
        <w:rPr>
          <w:rFonts w:ascii="EC Square Sans Pro" w:hAnsi="EC Square Sans Pro"/>
          <w:color w:val="0E3AF0"/>
          <w:spacing w:val="-2"/>
          <w:lang w:val="nl-NL"/>
        </w:rPr>
        <w:t>gids</w:t>
      </w:r>
    </w:p>
    <w:p w14:paraId="4124EC28" w14:textId="77777777" w:rsidR="00B92D7E" w:rsidRPr="00076AEB" w:rsidRDefault="00B92D7E">
      <w:pPr>
        <w:pStyle w:val="BodyText"/>
        <w:spacing w:before="4"/>
        <w:rPr>
          <w:rFonts w:ascii="EC Square Sans Pro" w:hAnsi="EC Square Sans Pro"/>
          <w:b/>
          <w:sz w:val="28"/>
          <w:lang w:val="nl-NL"/>
        </w:rPr>
      </w:pPr>
    </w:p>
    <w:p w14:paraId="4124EC29" w14:textId="77777777" w:rsidR="00B92D7E" w:rsidRPr="00076AEB" w:rsidRDefault="003C7B7A">
      <w:pPr>
        <w:pStyle w:val="BodyText"/>
        <w:spacing w:before="1" w:line="247" w:lineRule="auto"/>
        <w:ind w:left="6094" w:right="512"/>
        <w:rPr>
          <w:rFonts w:ascii="EC Square Sans Pro" w:hAnsi="EC Square Sans Pro"/>
          <w:lang w:val="nl-NL"/>
        </w:rPr>
      </w:pPr>
      <w:r w:rsidRPr="00076AEB">
        <w:rPr>
          <w:rFonts w:ascii="EC Square Sans Pro" w:hAnsi="EC Square Sans Pro"/>
          <w:noProof/>
        </w:rPr>
        <mc:AlternateContent>
          <mc:Choice Requires="wps">
            <w:drawing>
              <wp:anchor distT="0" distB="0" distL="0" distR="0" simplePos="0" relativeHeight="15746560" behindDoc="0" locked="0" layoutInCell="1" allowOverlap="1" wp14:anchorId="4124EDD3" wp14:editId="4124EDD4">
                <wp:simplePos x="0" y="0"/>
                <wp:positionH relativeFrom="page">
                  <wp:posOffset>1672358</wp:posOffset>
                </wp:positionH>
                <wp:positionV relativeFrom="paragraph">
                  <wp:posOffset>44111</wp:posOffset>
                </wp:positionV>
                <wp:extent cx="1137285" cy="1033780"/>
                <wp:effectExtent l="0" t="0" r="0" b="0"/>
                <wp:wrapNone/>
                <wp:docPr id="118" name="Graphic 11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137285" cy="1033780"/>
                        </a:xfrm>
                        <a:custGeom>
                          <a:avLst/>
                          <a:gdLst/>
                          <a:ahLst/>
                          <a:cxnLst/>
                          <a:rect l="l" t="t" r="r" b="b"/>
                          <a:pathLst>
                            <a:path w="1137285" h="1033780">
                              <a:moveTo>
                                <a:pt x="1085456" y="930401"/>
                              </a:moveTo>
                              <a:lnTo>
                                <a:pt x="51689" y="930401"/>
                              </a:lnTo>
                              <a:lnTo>
                                <a:pt x="51689" y="1033780"/>
                              </a:lnTo>
                              <a:lnTo>
                                <a:pt x="1085456" y="1033780"/>
                              </a:lnTo>
                              <a:lnTo>
                                <a:pt x="1085456" y="930401"/>
                              </a:lnTo>
                              <a:close/>
                            </a:path>
                            <a:path w="1137285" h="1033780">
                              <a:moveTo>
                                <a:pt x="919530" y="0"/>
                              </a:moveTo>
                              <a:lnTo>
                                <a:pt x="217652" y="0"/>
                              </a:lnTo>
                              <a:lnTo>
                                <a:pt x="204167" y="1789"/>
                              </a:lnTo>
                              <a:lnTo>
                                <a:pt x="172897" y="25844"/>
                              </a:lnTo>
                              <a:lnTo>
                                <a:pt x="32715" y="268630"/>
                              </a:lnTo>
                              <a:lnTo>
                                <a:pt x="8428" y="325277"/>
                              </a:lnTo>
                              <a:lnTo>
                                <a:pt x="0" y="387667"/>
                              </a:lnTo>
                              <a:lnTo>
                                <a:pt x="4527" y="433477"/>
                              </a:lnTo>
                              <a:lnTo>
                                <a:pt x="17752" y="476892"/>
                              </a:lnTo>
                              <a:lnTo>
                                <a:pt x="39051" y="516744"/>
                              </a:lnTo>
                              <a:lnTo>
                                <a:pt x="67797" y="551865"/>
                              </a:lnTo>
                              <a:lnTo>
                                <a:pt x="103365" y="581088"/>
                              </a:lnTo>
                              <a:lnTo>
                                <a:pt x="103365" y="930401"/>
                              </a:lnTo>
                              <a:lnTo>
                                <a:pt x="1033767" y="930401"/>
                              </a:lnTo>
                              <a:lnTo>
                                <a:pt x="1033767" y="898334"/>
                              </a:lnTo>
                              <a:lnTo>
                                <a:pt x="753427" y="898334"/>
                              </a:lnTo>
                              <a:lnTo>
                                <a:pt x="753427" y="894930"/>
                              </a:lnTo>
                              <a:lnTo>
                                <a:pt x="341960" y="894930"/>
                              </a:lnTo>
                              <a:lnTo>
                                <a:pt x="330206" y="892558"/>
                              </a:lnTo>
                              <a:lnTo>
                                <a:pt x="320606" y="886088"/>
                              </a:lnTo>
                              <a:lnTo>
                                <a:pt x="314133" y="876489"/>
                              </a:lnTo>
                              <a:lnTo>
                                <a:pt x="311759" y="864730"/>
                              </a:lnTo>
                              <a:lnTo>
                                <a:pt x="311759" y="849629"/>
                              </a:lnTo>
                              <a:lnTo>
                                <a:pt x="753427" y="849629"/>
                              </a:lnTo>
                              <a:lnTo>
                                <a:pt x="753427" y="819429"/>
                              </a:lnTo>
                              <a:lnTo>
                                <a:pt x="310870" y="819429"/>
                              </a:lnTo>
                              <a:lnTo>
                                <a:pt x="304991" y="805709"/>
                              </a:lnTo>
                              <a:lnTo>
                                <a:pt x="295802" y="793472"/>
                              </a:lnTo>
                              <a:lnTo>
                                <a:pt x="285896" y="782894"/>
                              </a:lnTo>
                              <a:lnTo>
                                <a:pt x="277873" y="774153"/>
                              </a:lnTo>
                              <a:lnTo>
                                <a:pt x="255877" y="731480"/>
                              </a:lnTo>
                              <a:lnTo>
                                <a:pt x="252095" y="685322"/>
                              </a:lnTo>
                              <a:lnTo>
                                <a:pt x="265895" y="641113"/>
                              </a:lnTo>
                              <a:lnTo>
                                <a:pt x="296672" y="604316"/>
                              </a:lnTo>
                              <a:lnTo>
                                <a:pt x="339319" y="582344"/>
                              </a:lnTo>
                              <a:lnTo>
                                <a:pt x="385478" y="578562"/>
                              </a:lnTo>
                              <a:lnTo>
                                <a:pt x="779998" y="578562"/>
                              </a:lnTo>
                              <a:lnTo>
                                <a:pt x="782866" y="574421"/>
                              </a:lnTo>
                              <a:lnTo>
                                <a:pt x="1041922" y="574421"/>
                              </a:lnTo>
                              <a:lnTo>
                                <a:pt x="1069080" y="552215"/>
                              </a:lnTo>
                              <a:lnTo>
                                <a:pt x="1097339" y="518045"/>
                              </a:lnTo>
                              <a:lnTo>
                                <a:pt x="1097896" y="517028"/>
                              </a:lnTo>
                              <a:lnTo>
                                <a:pt x="565978" y="517028"/>
                              </a:lnTo>
                              <a:lnTo>
                                <a:pt x="517564" y="506529"/>
                              </a:lnTo>
                              <a:lnTo>
                                <a:pt x="506251" y="498824"/>
                              </a:lnTo>
                              <a:lnTo>
                                <a:pt x="238370" y="498824"/>
                              </a:lnTo>
                              <a:lnTo>
                                <a:pt x="193078" y="489407"/>
                              </a:lnTo>
                              <a:lnTo>
                                <a:pt x="150262" y="461124"/>
                              </a:lnTo>
                              <a:lnTo>
                                <a:pt x="122575" y="420044"/>
                              </a:lnTo>
                              <a:lnTo>
                                <a:pt x="112312" y="371579"/>
                              </a:lnTo>
                              <a:lnTo>
                                <a:pt x="121767" y="321144"/>
                              </a:lnTo>
                              <a:lnTo>
                                <a:pt x="247535" y="103377"/>
                              </a:lnTo>
                              <a:lnTo>
                                <a:pt x="1009041" y="103377"/>
                              </a:lnTo>
                              <a:lnTo>
                                <a:pt x="964298" y="25844"/>
                              </a:lnTo>
                              <a:lnTo>
                                <a:pt x="956005" y="15060"/>
                              </a:lnTo>
                              <a:lnTo>
                                <a:pt x="945376" y="6926"/>
                              </a:lnTo>
                              <a:lnTo>
                                <a:pt x="933017" y="1789"/>
                              </a:lnTo>
                              <a:lnTo>
                                <a:pt x="919530" y="0"/>
                              </a:lnTo>
                              <a:close/>
                            </a:path>
                            <a:path w="1137285" h="1033780">
                              <a:moveTo>
                                <a:pt x="1041922" y="574421"/>
                              </a:moveTo>
                              <a:lnTo>
                                <a:pt x="782866" y="574421"/>
                              </a:lnTo>
                              <a:lnTo>
                                <a:pt x="782866" y="706932"/>
                              </a:lnTo>
                              <a:lnTo>
                                <a:pt x="885926" y="706932"/>
                              </a:lnTo>
                              <a:lnTo>
                                <a:pt x="753427" y="898334"/>
                              </a:lnTo>
                              <a:lnTo>
                                <a:pt x="1033767" y="898334"/>
                              </a:lnTo>
                              <a:lnTo>
                                <a:pt x="1033767" y="581088"/>
                              </a:lnTo>
                              <a:lnTo>
                                <a:pt x="1041922" y="574421"/>
                              </a:lnTo>
                              <a:close/>
                            </a:path>
                            <a:path w="1137285" h="1033780">
                              <a:moveTo>
                                <a:pt x="753427" y="849629"/>
                              </a:moveTo>
                              <a:lnTo>
                                <a:pt x="432574" y="849629"/>
                              </a:lnTo>
                              <a:lnTo>
                                <a:pt x="432574" y="864730"/>
                              </a:lnTo>
                              <a:lnTo>
                                <a:pt x="430200" y="876489"/>
                              </a:lnTo>
                              <a:lnTo>
                                <a:pt x="423725" y="886088"/>
                              </a:lnTo>
                              <a:lnTo>
                                <a:pt x="414122" y="892558"/>
                              </a:lnTo>
                              <a:lnTo>
                                <a:pt x="402361" y="894930"/>
                              </a:lnTo>
                              <a:lnTo>
                                <a:pt x="753427" y="894930"/>
                              </a:lnTo>
                              <a:lnTo>
                                <a:pt x="753427" y="849629"/>
                              </a:lnTo>
                              <a:close/>
                            </a:path>
                            <a:path w="1137285" h="1033780">
                              <a:moveTo>
                                <a:pt x="387261" y="743927"/>
                              </a:moveTo>
                              <a:lnTo>
                                <a:pt x="357073" y="743927"/>
                              </a:lnTo>
                              <a:lnTo>
                                <a:pt x="357073" y="819429"/>
                              </a:lnTo>
                              <a:lnTo>
                                <a:pt x="387261" y="819429"/>
                              </a:lnTo>
                              <a:lnTo>
                                <a:pt x="387261" y="743927"/>
                              </a:lnTo>
                              <a:close/>
                            </a:path>
                            <a:path w="1137285" h="1033780">
                              <a:moveTo>
                                <a:pt x="779998" y="578562"/>
                              </a:moveTo>
                              <a:lnTo>
                                <a:pt x="385478" y="578562"/>
                              </a:lnTo>
                              <a:lnTo>
                                <a:pt x="429686" y="592367"/>
                              </a:lnTo>
                              <a:lnTo>
                                <a:pt x="466483" y="623150"/>
                              </a:lnTo>
                              <a:lnTo>
                                <a:pt x="486355" y="659159"/>
                              </a:lnTo>
                              <a:lnTo>
                                <a:pt x="492974" y="698657"/>
                              </a:lnTo>
                              <a:lnTo>
                                <a:pt x="486341" y="738152"/>
                              </a:lnTo>
                              <a:lnTo>
                                <a:pt x="466458" y="774153"/>
                              </a:lnTo>
                              <a:lnTo>
                                <a:pt x="458429" y="782894"/>
                              </a:lnTo>
                              <a:lnTo>
                                <a:pt x="448525" y="793472"/>
                              </a:lnTo>
                              <a:lnTo>
                                <a:pt x="439337" y="805709"/>
                              </a:lnTo>
                              <a:lnTo>
                                <a:pt x="433451" y="819429"/>
                              </a:lnTo>
                              <a:lnTo>
                                <a:pt x="753427" y="819429"/>
                              </a:lnTo>
                              <a:lnTo>
                                <a:pt x="753427" y="765822"/>
                              </a:lnTo>
                              <a:lnTo>
                                <a:pt x="650367" y="765822"/>
                              </a:lnTo>
                              <a:lnTo>
                                <a:pt x="779998" y="578562"/>
                              </a:lnTo>
                              <a:close/>
                            </a:path>
                            <a:path w="1137285" h="1033780">
                              <a:moveTo>
                                <a:pt x="736538" y="403244"/>
                              </a:moveTo>
                              <a:lnTo>
                                <a:pt x="708443" y="411354"/>
                              </a:lnTo>
                              <a:lnTo>
                                <a:pt x="688594" y="435686"/>
                              </a:lnTo>
                              <a:lnTo>
                                <a:pt x="676406" y="458998"/>
                              </a:lnTo>
                              <a:lnTo>
                                <a:pt x="659941" y="479174"/>
                              </a:lnTo>
                              <a:lnTo>
                                <a:pt x="639768" y="495640"/>
                              </a:lnTo>
                              <a:lnTo>
                                <a:pt x="616458" y="507822"/>
                              </a:lnTo>
                              <a:lnTo>
                                <a:pt x="565978" y="517028"/>
                              </a:lnTo>
                              <a:lnTo>
                                <a:pt x="1097896" y="517028"/>
                              </a:lnTo>
                              <a:lnTo>
                                <a:pt x="1098299" y="516290"/>
                              </a:lnTo>
                              <a:lnTo>
                                <a:pt x="902460" y="516290"/>
                              </a:lnTo>
                              <a:lnTo>
                                <a:pt x="853984" y="506093"/>
                              </a:lnTo>
                              <a:lnTo>
                                <a:pt x="812868" y="478462"/>
                              </a:lnTo>
                              <a:lnTo>
                                <a:pt x="784529" y="435686"/>
                              </a:lnTo>
                              <a:lnTo>
                                <a:pt x="764644" y="411354"/>
                              </a:lnTo>
                              <a:lnTo>
                                <a:pt x="736538" y="403244"/>
                              </a:lnTo>
                              <a:close/>
                            </a:path>
                            <a:path w="1137285" h="1033780">
                              <a:moveTo>
                                <a:pt x="1009041" y="103377"/>
                              </a:moveTo>
                              <a:lnTo>
                                <a:pt x="889558" y="103377"/>
                              </a:lnTo>
                              <a:lnTo>
                                <a:pt x="1014907" y="320319"/>
                              </a:lnTo>
                              <a:lnTo>
                                <a:pt x="1018387" y="326097"/>
                              </a:lnTo>
                              <a:lnTo>
                                <a:pt x="1021422" y="332155"/>
                              </a:lnTo>
                              <a:lnTo>
                                <a:pt x="1023962" y="338416"/>
                              </a:lnTo>
                              <a:lnTo>
                                <a:pt x="1033485" y="388837"/>
                              </a:lnTo>
                              <a:lnTo>
                                <a:pt x="1023288" y="437313"/>
                              </a:lnTo>
                              <a:lnTo>
                                <a:pt x="996690" y="476892"/>
                              </a:lnTo>
                              <a:lnTo>
                                <a:pt x="995606" y="478462"/>
                              </a:lnTo>
                              <a:lnTo>
                                <a:pt x="952881" y="506768"/>
                              </a:lnTo>
                              <a:lnTo>
                                <a:pt x="902460" y="516290"/>
                              </a:lnTo>
                              <a:lnTo>
                                <a:pt x="1098299" y="516290"/>
                              </a:lnTo>
                              <a:lnTo>
                                <a:pt x="1118280" y="479759"/>
                              </a:lnTo>
                              <a:lnTo>
                                <a:pt x="1131638" y="438535"/>
                              </a:lnTo>
                              <a:lnTo>
                                <a:pt x="1137149" y="395554"/>
                              </a:lnTo>
                              <a:lnTo>
                                <a:pt x="1134549" y="351993"/>
                              </a:lnTo>
                              <a:lnTo>
                                <a:pt x="1123574" y="309034"/>
                              </a:lnTo>
                              <a:lnTo>
                                <a:pt x="1103960" y="267855"/>
                              </a:lnTo>
                              <a:lnTo>
                                <a:pt x="1009041" y="103377"/>
                              </a:lnTo>
                              <a:close/>
                            </a:path>
                            <a:path w="1137285" h="1033780">
                              <a:moveTo>
                                <a:pt x="400559" y="403244"/>
                              </a:moveTo>
                              <a:lnTo>
                                <a:pt x="372465" y="411354"/>
                              </a:lnTo>
                              <a:lnTo>
                                <a:pt x="352615" y="435686"/>
                              </a:lnTo>
                              <a:lnTo>
                                <a:pt x="322246" y="470581"/>
                              </a:lnTo>
                              <a:lnTo>
                                <a:pt x="282795" y="492088"/>
                              </a:lnTo>
                              <a:lnTo>
                                <a:pt x="238370" y="498824"/>
                              </a:lnTo>
                              <a:lnTo>
                                <a:pt x="506251" y="498824"/>
                              </a:lnTo>
                              <a:lnTo>
                                <a:pt x="476620" y="478643"/>
                              </a:lnTo>
                              <a:lnTo>
                                <a:pt x="448551" y="435686"/>
                              </a:lnTo>
                              <a:lnTo>
                                <a:pt x="428666" y="411354"/>
                              </a:lnTo>
                              <a:lnTo>
                                <a:pt x="400559" y="403244"/>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058F9CA2" id="Graphic 118" o:spid="_x0000_s1026" style="position:absolute;margin-left:131.7pt;margin-top:3.45pt;width:89.55pt;height:81.4pt;z-index:15746560;visibility:visible;mso-wrap-style:square;mso-wrap-distance-left:0;mso-wrap-distance-top:0;mso-wrap-distance-right:0;mso-wrap-distance-bottom:0;mso-position-horizontal:absolute;mso-position-horizontal-relative:page;mso-position-vertical:absolute;mso-position-vertical-relative:text;v-text-anchor:top" coordsize="1137285,10337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fTSpUgcAAEEgAAAOAAAAZHJzL2Uyb0RvYy54bWysWdtu20YQfS/QfyD43mjvFyN2UCRIUSBI&#10;AyRFn2mZsoVKokoytvP3PXuT6cTapQK9mFR0NJmd65nZ128et5vqvu2Hdbe7rOkrUlftbtndrHe3&#10;l/XfX97/ZupqGJvdTbPpdu1l/a0d6jdXv/7y+mF/0bLurtvctH0FIbvh4mF/Wd+N4/5isRiWd+22&#10;GV51+3aHL1ddv21GfOxvFzd98wDp282CEaIWD11/s++7ZTsM+Nd34cv6ystfrdrl+NdqNbRjtbms&#10;odvo//b+77X7u7h63Vzc9s3+br2MajQ/ocW2We/wnx5EvWvGpvrar38QtV0v+27oVuOrZbdddKvV&#10;etn6M+A0lHx3ms93zb71Z4Fxhv3BTMP5xC4/3n/ef+qd6sP+Q7f8d4BFFg/74eLwjfswRMzjqt86&#10;LBSvHr0Vvx2s2D6O1RL/SCnXzMi6WuI7SjjXxtt50Vykny+/DuMfbedFNfcfhjG44Sa9NXfpbfm4&#10;S689nOncuPFuHOsKbuzrCm68Dm7cN6P7ndPPvVYPE13unlRx32+7+/ZL55GjOwglRgqp6goqW04E&#10;oU4kNH4CbnbTH0iqjP0RnkDpuffSn8DPzZFQ6RnQU11OxT/TPYldbrqhDcdxdvkZ+1hqJUf+JG9n&#10;LMOoVpI9gyZF0jOckxFBlfZAqmHMoGHCpGe0CSLKBiyTRogsmDNNEX7QlSmjoHZOshEMJQpYziTT&#10;OosNBuBGK+idEyogygsVnIuCUKp1NJfQiCmWFcwtkdRLRkzpgh2U1tFmUlKjZFayizRAnCWkQQia&#10;uegXQ+4777kiEF19ItxYAxNmddGSi2juU9EC2mRlc0GtCm43tozmhJFQROBIKfM25MAmtFEli3Mq&#10;KOfeP4g/UcgXTqmWoT4ZJXTplBO0sIrlc3Fq79PQ1IqCbI7I09HeM9BEWBvSwRCpSV5vZqUhoTBp&#10;i7TMZxo6mLHBl9qg+ORjEJXD6OAdrQWVPBtVLjRQFVyuafj10B5T1qRnrJOSERsyUxnJWUFvBb0j&#10;WlD04rwmFqUs2EQRwanKojm3nIaokobxQvnhaKk61FapjVR5vVGrrJ2PhktU8I5EGWSpXSfLpWfq&#10;qEhj2M0XtzlwZQmc4uGSMTSTXLGnxGpYJsCpIaIMT5ElqSZoPznpUkmbrDgDjbRXIqhC0IbzGSGJ&#10;YrGdCGsMK8Q4Nzzm5gw0RWmNeqNYCZJvmFQShgBxFheK0oImlDGpQ4wLDAGFOIQ4ToNsDmKg8zah&#10;jr+E3OSM0oJsJlANgyaeqhVOSYgF6fHHnAG3CuUypESZ9FipCImawK/5tmaFREP2eijL8klvOSc0&#10;GKRI016giSkTz0BCKWz3YhofI+mucM+vEhO0JsryfL0yRjrL+RpeRk97ZpnR+NiIQTiD0kzhs7jb&#10;ETOe0VXT8045wjFPCbBvHeqWmeKTSukZ6vkUXWY3wrGyyCnKzEkwTK8hj0yZlQmwsthYZjA+QRhX&#10;ka+U2eTUhqehX7LgGfIPgw+L6mvBLTh3aFzHnMpByRIpmuKTM9MzOHWCNjOo35Mup6GfaZ40OINx&#10;jvGXo8Y5iR2hEWCU9dUGZYeXxk+FASGwUYXeJ/PNQGBGliHiwTUoxoYcHxGW2ZipymKoTEGQTJme&#10;MVMhOzY8zQ3FoJuVDb0xNPmaWmbRgLpxwqPLDF0II2Nez2D/CFeMrF72jMnCTfmRR80IxmlelwN9&#10;gsZexRTYv5LEBYe3SRl9LGaTD8+RFlgq8OBSQTg70KljaaEJtjshdDG9cJmnpMp14dA2BJcuQ3Lh&#10;pVD948CN2HHTRhYtrY2hK7SliPksmltsb7zhBaiYyKecoodAl2DJBaeeNgK4ceSE+QJww2yaXjD7&#10;5zW3hIm4EMEGqoTGuGrNYRwhNj+MGgq6Fm2ojSgNjAZbtqD3DN/D9QrB5xJjRlzpI1F7xsSgx2aB&#10;Y5lhMNbH4jhjdqCECouhyx0YiyY3tufCF3CD9h7hCiFUgDMqIu/hGJPQPvLSGcdaKUjnBmvfAhz1&#10;1F0gON2NwdRZgDPOsK/0vuVYqOSjzGLlgSD36PLC1bq5KjReLDNKMWklFIn7WYJyk68wp+XSiYmK&#10;1Q+aYjqnddvArIsolj+pUGNzg6G2ANcIsOAixGWhTqOSC5ngktpCIXATexoHOEbmwgKYIh/SlpYp&#10;rJoKuh/LvDNmt8AsHvevs9oeZg4Rt+8zyhOX4OEhP2aUPmwMITwGPMGAmPUsM0zH/SGoXmkrzU7a&#10;CZ22b8J1iGIpgLHFzqe143dpl1WmArj0UXEzMMPex7x5NGBwPXa4jMT79Lpz6Dbrm/frzcZdww39&#10;7fXbTV/dN7jXVJqyd4llTGD+NjZcwLqr2Ovu5tunvnrAnfVlPfz3tenbutr8ucOlMIw1ppc+vVyn&#10;l37cvO38Nbi/AeyH8cvjP02/r/Z4vaxH3N9+7NKVc3OR7mXdWQ5Y98td9/vXsVut3aWt1y1oFD/g&#10;ntpfnMY7dXcRPv3sUU83/1f/AwAA//8DAFBLAwQUAAYACAAAACEAaPXL+t4AAAAJAQAADwAAAGRy&#10;cy9kb3ducmV2LnhtbEyPQU+DQBCF7yb9D5tp4s0uAqJFlqYxIR70UFuN1y07Aik7S9htwX/veNLj&#10;5H1575tiM9teXHD0nSMFt6sIBFLtTEeNgvdDdfMAwgdNRveOUME3etiUi6tC58ZN9IaXfWgEl5DP&#10;tYI2hCGX0tctWu1XbkDi7MuNVgc+x0aaUU9cbnsZR1Emre6IF1o94FOL9Wl/tgp2z9Mhka/VB1ZJ&#10;NYX5hRqTfip1vZy3jyACzuEPhl99VoeSnY7uTMaLXkGcJSmjCrI1CM7TNL4DcWQwW9+DLAv5/4Py&#10;BwAA//8DAFBLAQItABQABgAIAAAAIQC2gziS/gAAAOEBAAATAAAAAAAAAAAAAAAAAAAAAABbQ29u&#10;dGVudF9UeXBlc10ueG1sUEsBAi0AFAAGAAgAAAAhADj9If/WAAAAlAEAAAsAAAAAAAAAAAAAAAAA&#10;LwEAAF9yZWxzLy5yZWxzUEsBAi0AFAAGAAgAAAAhAJJ9NKlSBwAAQSAAAA4AAAAAAAAAAAAAAAAA&#10;LgIAAGRycy9lMm9Eb2MueG1sUEsBAi0AFAAGAAgAAAAhAGj1y/reAAAACQEAAA8AAAAAAAAAAAAA&#10;AAAArAkAAGRycy9kb3ducmV2LnhtbFBLBQYAAAAABAAEAPMAAAC3CgAAAAA=&#10;" path="m1085456,930401r-1033767,l51689,1033780r1033767,l1085456,930401xem919530,l217652,,204167,1789,172897,25844,32715,268630,8428,325277,,387667r4527,45810l17752,476892r21299,39852l67797,551865r35568,29223l103365,930401r930402,l1033767,898334r-280340,l753427,894930r-411467,l330206,892558r-9600,-6470l314133,876489r-2374,-11759l311759,849629r441668,l753427,819429r-442557,l304991,805709r-9189,-12237l285896,782894r-8023,-8741l255877,731480r-3782,-46158l265895,641113r30777,-36797l339319,582344r46159,-3782l779998,578562r2868,-4141l1041922,574421r27158,-22206l1097339,518045r557,-1017l565978,517028,517564,506529r-11313,-7705l238370,498824r-45292,-9417l150262,461124,122575,420044,112312,371579r9455,-50435l247535,103377r761506,l964298,25844,956005,15060,945376,6926,933017,1789,919530,xem1041922,574421r-259056,l782866,706932r103060,l753427,898334r280340,l1033767,581088r8155,-6667xem753427,849629r-320853,l432574,864730r-2374,11759l423725,886088r-9603,6470l402361,894930r351066,l753427,849629xem387261,743927r-30188,l357073,819429r30188,l387261,743927xem779998,578562r-394520,l429686,592367r36797,30783l486355,659159r6619,39498l486341,738152r-19883,36001l458429,782894r-9904,10578l439337,805709r-5886,13720l753427,819429r,-53607l650367,765822,779998,578562xem736538,403244r-28095,8110l688594,435686r-12188,23312l659941,479174r-20173,16466l616458,507822r-50480,9206l1097896,517028r403,-738l902460,516290,853984,506093,812868,478462,784529,435686,764644,411354r-28106,-8110xem1009041,103377r-119483,l1014907,320319r3480,5778l1021422,332155r2540,6261l1033485,388837r-10197,48476l996690,476892r-1084,1570l952881,506768r-50421,9522l1098299,516290r19981,-36531l1131638,438535r5511,-42981l1134549,351993r-10975,-42959l1103960,267855,1009041,103377xem400559,403244r-28094,8110l352615,435686r-30369,34895l282795,492088r-44425,6736l506251,498824,476620,478643,448551,435686,428666,411354r-28107,-8110xe" fillcolor="#6712d4" stroked="f">
                <v:path arrowok="t"/>
                <w10:wrap anchorx="page"/>
              </v:shape>
            </w:pict>
          </mc:Fallback>
        </mc:AlternateContent>
      </w:r>
      <w:r w:rsidRPr="00076AEB">
        <w:rPr>
          <w:rFonts w:ascii="EC Square Sans Pro" w:hAnsi="EC Square Sans Pro"/>
          <w:w w:val="90"/>
          <w:lang w:val="nl-NL"/>
        </w:rPr>
        <w:t>Digitale platforms zijn van fundamenteel belang voor de werking van lokale energiemarkten, omdat ze de uitwisseling van energie tussen lokale producenten en consumenten vergemakkelijken.</w:t>
      </w:r>
    </w:p>
    <w:p w14:paraId="4124EC2B" w14:textId="5B53EB58" w:rsidR="00B92D7E" w:rsidRPr="00076AEB" w:rsidRDefault="003C7B7A" w:rsidP="0017029A">
      <w:pPr>
        <w:pStyle w:val="BodyText"/>
        <w:spacing w:before="2" w:line="247" w:lineRule="auto"/>
        <w:ind w:left="6094" w:right="336"/>
        <w:rPr>
          <w:rFonts w:ascii="EC Square Sans Pro" w:hAnsi="EC Square Sans Pro"/>
          <w:lang w:val="nl-NL"/>
        </w:rPr>
      </w:pPr>
      <w:r w:rsidRPr="00076AEB">
        <w:rPr>
          <w:rFonts w:ascii="EC Square Sans Pro" w:hAnsi="EC Square Sans Pro"/>
          <w:w w:val="90"/>
          <w:lang w:val="nl-NL"/>
        </w:rPr>
        <w:t xml:space="preserve">Gegevens over energieproductie, -verbruik en -prijzen zijn cruciaal voor een efficiënte werking van de markt. Lokale </w:t>
      </w:r>
      <w:r w:rsidRPr="00076AEB">
        <w:rPr>
          <w:rFonts w:ascii="EC Square Sans Pro" w:hAnsi="EC Square Sans Pro"/>
          <w:spacing w:val="-2"/>
          <w:lang w:val="nl-NL"/>
        </w:rPr>
        <w:t>energiemarkten (</w:t>
      </w:r>
      <w:proofErr w:type="spellStart"/>
      <w:r w:rsidRPr="00076AEB">
        <w:rPr>
          <w:rFonts w:ascii="EC Square Sans Pro" w:hAnsi="EC Square Sans Pro"/>
          <w:spacing w:val="-2"/>
          <w:lang w:val="nl-NL"/>
        </w:rPr>
        <w:t>LEM's</w:t>
      </w:r>
      <w:proofErr w:type="spellEnd"/>
      <w:r w:rsidRPr="00076AEB">
        <w:rPr>
          <w:rFonts w:ascii="EC Square Sans Pro" w:hAnsi="EC Square Sans Pro"/>
          <w:spacing w:val="-2"/>
          <w:lang w:val="nl-NL"/>
        </w:rPr>
        <w:t xml:space="preserve">) zijn platforms of mechanismen die </w:t>
      </w:r>
      <w:r w:rsidRPr="00076AEB">
        <w:rPr>
          <w:rFonts w:ascii="EC Square Sans Pro" w:hAnsi="EC Square Sans Pro"/>
          <w:spacing w:val="-4"/>
          <w:lang w:val="nl-NL"/>
        </w:rPr>
        <w:t xml:space="preserve">de aan- en verkoop van energie binnen een </w:t>
      </w:r>
      <w:r w:rsidRPr="00076AEB">
        <w:rPr>
          <w:rFonts w:ascii="EC Square Sans Pro" w:hAnsi="EC Square Sans Pro"/>
          <w:spacing w:val="-6"/>
          <w:lang w:val="nl-NL"/>
        </w:rPr>
        <w:t xml:space="preserve">bepaald geografisch gebied, doorgaans een wijk, </w:t>
      </w:r>
      <w:r w:rsidRPr="00076AEB">
        <w:rPr>
          <w:rFonts w:ascii="EC Square Sans Pro" w:hAnsi="EC Square Sans Pro"/>
          <w:lang w:val="nl-NL"/>
        </w:rPr>
        <w:t xml:space="preserve">stad of gemeente, </w:t>
      </w:r>
      <w:r w:rsidRPr="00076AEB">
        <w:rPr>
          <w:rFonts w:ascii="EC Square Sans Pro" w:hAnsi="EC Square Sans Pro"/>
          <w:spacing w:val="-4"/>
          <w:lang w:val="nl-NL"/>
        </w:rPr>
        <w:t>vergemakkelijken</w:t>
      </w:r>
      <w:r w:rsidRPr="00076AEB">
        <w:rPr>
          <w:rFonts w:ascii="EC Square Sans Pro" w:hAnsi="EC Square Sans Pro"/>
          <w:lang w:val="nl-NL"/>
        </w:rPr>
        <w:t>.</w:t>
      </w:r>
    </w:p>
    <w:p w14:paraId="4124EC2C" w14:textId="77777777" w:rsidR="00B92D7E" w:rsidRPr="00076AEB" w:rsidRDefault="00B92D7E">
      <w:pPr>
        <w:pStyle w:val="BodyText"/>
        <w:rPr>
          <w:rFonts w:ascii="EC Square Sans Pro" w:hAnsi="EC Square Sans Pro"/>
          <w:lang w:val="nl-NL"/>
        </w:rPr>
      </w:pPr>
    </w:p>
    <w:p w14:paraId="4124EC2E" w14:textId="77777777" w:rsidR="00B92D7E" w:rsidRPr="00076AEB" w:rsidRDefault="00B92D7E">
      <w:pPr>
        <w:pStyle w:val="BodyText"/>
        <w:rPr>
          <w:rFonts w:ascii="EC Square Sans Pro" w:hAnsi="EC Square Sans Pro"/>
          <w:lang w:val="nl-NL"/>
        </w:rPr>
        <w:sectPr w:rsidR="00B92D7E" w:rsidRPr="00076AEB">
          <w:headerReference w:type="default" r:id="rId43"/>
          <w:pgSz w:w="11910" w:h="16840"/>
          <w:pgMar w:top="980" w:right="1133" w:bottom="280" w:left="0" w:header="737" w:footer="0" w:gutter="0"/>
          <w:cols w:space="720"/>
        </w:sectPr>
      </w:pPr>
    </w:p>
    <w:p w14:paraId="4124EC2F" w14:textId="77777777" w:rsidR="00B92D7E" w:rsidRPr="00076AEB" w:rsidRDefault="003C7B7A">
      <w:pPr>
        <w:pStyle w:val="Heading3"/>
        <w:spacing w:before="110"/>
        <w:rPr>
          <w:rFonts w:ascii="EC Square Sans Pro" w:hAnsi="EC Square Sans Pro"/>
          <w:lang w:val="nl-NL"/>
        </w:rPr>
      </w:pPr>
      <w:r w:rsidRPr="00076AEB">
        <w:rPr>
          <w:rFonts w:ascii="EC Square Sans Pro" w:hAnsi="EC Square Sans Pro"/>
          <w:color w:val="343433"/>
          <w:spacing w:val="-8"/>
          <w:lang w:val="nl-NL"/>
        </w:rPr>
        <w:t>Voordelen voor leden van de energiegemeenschap</w:t>
      </w:r>
    </w:p>
    <w:p w14:paraId="4124EC30" w14:textId="77777777" w:rsidR="00B92D7E" w:rsidRPr="00076AEB" w:rsidRDefault="00B92D7E">
      <w:pPr>
        <w:pStyle w:val="BodyText"/>
        <w:spacing w:before="60"/>
        <w:rPr>
          <w:rFonts w:ascii="EC Square Sans Pro" w:hAnsi="EC Square Sans Pro"/>
          <w:sz w:val="24"/>
          <w:lang w:val="nl-NL"/>
        </w:rPr>
      </w:pPr>
    </w:p>
    <w:p w14:paraId="4124EC31" w14:textId="77777777" w:rsidR="00B92D7E" w:rsidRPr="00076AEB" w:rsidRDefault="003C7B7A">
      <w:pPr>
        <w:pStyle w:val="ListParagraph"/>
        <w:numPr>
          <w:ilvl w:val="1"/>
          <w:numId w:val="3"/>
        </w:numPr>
        <w:tabs>
          <w:tab w:val="left" w:pos="1530"/>
        </w:tabs>
        <w:spacing w:line="247" w:lineRule="auto"/>
        <w:ind w:right="50"/>
        <w:rPr>
          <w:rFonts w:ascii="EC Square Sans Pro" w:hAnsi="EC Square Sans Pro"/>
          <w:sz w:val="20"/>
          <w:lang w:val="nl-NL"/>
        </w:rPr>
      </w:pPr>
      <w:r w:rsidRPr="00076AEB">
        <w:rPr>
          <w:rFonts w:ascii="EC Square Sans Pro" w:hAnsi="EC Square Sans Pro"/>
          <w:b/>
          <w:spacing w:val="-2"/>
          <w:sz w:val="20"/>
          <w:lang w:val="nl-NL"/>
        </w:rPr>
        <w:t xml:space="preserve">Betere toegang tot lokale hernieuwbare energie: </w:t>
      </w:r>
      <w:proofErr w:type="spellStart"/>
      <w:r w:rsidRPr="00076AEB">
        <w:rPr>
          <w:rFonts w:ascii="EC Square Sans Pro" w:hAnsi="EC Square Sans Pro"/>
          <w:spacing w:val="-8"/>
          <w:sz w:val="20"/>
          <w:lang w:val="nl-NL"/>
        </w:rPr>
        <w:t>LEM's</w:t>
      </w:r>
      <w:proofErr w:type="spellEnd"/>
      <w:r w:rsidRPr="00076AEB">
        <w:rPr>
          <w:rFonts w:ascii="EC Square Sans Pro" w:hAnsi="EC Square Sans Pro"/>
          <w:spacing w:val="-8"/>
          <w:sz w:val="20"/>
          <w:lang w:val="nl-NL"/>
        </w:rPr>
        <w:t xml:space="preserve"> bieden een platform voor leden van de gemeenschap </w:t>
      </w:r>
      <w:r w:rsidRPr="00076AEB">
        <w:rPr>
          <w:rFonts w:ascii="EC Square Sans Pro" w:hAnsi="EC Square Sans Pro"/>
          <w:w w:val="90"/>
          <w:sz w:val="20"/>
          <w:lang w:val="nl-NL"/>
        </w:rPr>
        <w:t xml:space="preserve">om rechtstreeks hernieuwbare energie te kopen die </w:t>
      </w:r>
      <w:r w:rsidRPr="00076AEB">
        <w:rPr>
          <w:rFonts w:ascii="EC Square Sans Pro" w:hAnsi="EC Square Sans Pro"/>
          <w:spacing w:val="-6"/>
          <w:sz w:val="20"/>
          <w:lang w:val="nl-NL"/>
        </w:rPr>
        <w:t xml:space="preserve">in hun lokale omgeving </w:t>
      </w:r>
      <w:r w:rsidRPr="00076AEB">
        <w:rPr>
          <w:rFonts w:ascii="EC Square Sans Pro" w:hAnsi="EC Square Sans Pro"/>
          <w:w w:val="90"/>
          <w:sz w:val="20"/>
          <w:lang w:val="nl-NL"/>
        </w:rPr>
        <w:t>wordt opgewekt</w:t>
      </w:r>
      <w:r w:rsidRPr="00076AEB">
        <w:rPr>
          <w:rFonts w:ascii="EC Square Sans Pro" w:hAnsi="EC Square Sans Pro"/>
          <w:spacing w:val="-6"/>
          <w:sz w:val="20"/>
          <w:lang w:val="nl-NL"/>
        </w:rPr>
        <w:t xml:space="preserve">, waardoor de groei van </w:t>
      </w:r>
      <w:r w:rsidRPr="00076AEB">
        <w:rPr>
          <w:rFonts w:ascii="EC Square Sans Pro" w:hAnsi="EC Square Sans Pro"/>
          <w:w w:val="90"/>
          <w:sz w:val="20"/>
          <w:lang w:val="nl-NL"/>
        </w:rPr>
        <w:t xml:space="preserve">schone energiebronnen </w:t>
      </w:r>
      <w:r w:rsidRPr="00076AEB">
        <w:rPr>
          <w:rFonts w:ascii="EC Square Sans Pro" w:hAnsi="EC Square Sans Pro"/>
          <w:spacing w:val="-6"/>
          <w:sz w:val="20"/>
          <w:lang w:val="nl-NL"/>
        </w:rPr>
        <w:t xml:space="preserve">wordt ondersteund </w:t>
      </w:r>
      <w:r w:rsidRPr="00076AEB">
        <w:rPr>
          <w:rFonts w:ascii="EC Square Sans Pro" w:hAnsi="EC Square Sans Pro"/>
          <w:w w:val="90"/>
          <w:sz w:val="20"/>
          <w:lang w:val="nl-NL"/>
        </w:rPr>
        <w:t xml:space="preserve">en de afhankelijkheid van het </w:t>
      </w:r>
      <w:r w:rsidRPr="00076AEB">
        <w:rPr>
          <w:rFonts w:ascii="EC Square Sans Pro" w:hAnsi="EC Square Sans Pro"/>
          <w:sz w:val="20"/>
          <w:lang w:val="nl-NL"/>
        </w:rPr>
        <w:t xml:space="preserve">bredere elektriciteitsnet </w:t>
      </w:r>
      <w:r w:rsidRPr="00076AEB">
        <w:rPr>
          <w:rFonts w:ascii="EC Square Sans Pro" w:hAnsi="EC Square Sans Pro"/>
          <w:w w:val="90"/>
          <w:sz w:val="20"/>
          <w:lang w:val="nl-NL"/>
        </w:rPr>
        <w:t>wordt verminderd</w:t>
      </w:r>
      <w:r w:rsidRPr="00076AEB">
        <w:rPr>
          <w:rFonts w:ascii="EC Square Sans Pro" w:hAnsi="EC Square Sans Pro"/>
          <w:sz w:val="20"/>
          <w:lang w:val="nl-NL"/>
        </w:rPr>
        <w:t>.</w:t>
      </w:r>
    </w:p>
    <w:p w14:paraId="4124EC32" w14:textId="77777777" w:rsidR="00B92D7E" w:rsidRPr="00076AEB" w:rsidRDefault="003C7B7A">
      <w:pPr>
        <w:pStyle w:val="ListParagraph"/>
        <w:numPr>
          <w:ilvl w:val="1"/>
          <w:numId w:val="3"/>
        </w:numPr>
        <w:tabs>
          <w:tab w:val="left" w:pos="1530"/>
        </w:tabs>
        <w:spacing w:before="232" w:line="247" w:lineRule="auto"/>
        <w:ind w:right="101"/>
        <w:rPr>
          <w:rFonts w:ascii="EC Square Sans Pro" w:hAnsi="EC Square Sans Pro"/>
          <w:sz w:val="20"/>
          <w:lang w:val="nl-NL"/>
        </w:rPr>
      </w:pPr>
      <w:r w:rsidRPr="00076AEB">
        <w:rPr>
          <w:rFonts w:ascii="EC Square Sans Pro" w:hAnsi="EC Square Sans Pro"/>
          <w:b/>
          <w:spacing w:val="-2"/>
          <w:sz w:val="20"/>
          <w:lang w:val="nl-NL"/>
        </w:rPr>
        <w:t xml:space="preserve">Economische voordelen voor lokale producenten: </w:t>
      </w:r>
      <w:proofErr w:type="spellStart"/>
      <w:r w:rsidRPr="00076AEB">
        <w:rPr>
          <w:rFonts w:ascii="EC Square Sans Pro" w:hAnsi="EC Square Sans Pro"/>
          <w:spacing w:val="-2"/>
          <w:sz w:val="20"/>
          <w:lang w:val="nl-NL"/>
        </w:rPr>
        <w:t>LEM's</w:t>
      </w:r>
      <w:proofErr w:type="spellEnd"/>
      <w:r w:rsidRPr="00076AEB">
        <w:rPr>
          <w:rFonts w:ascii="EC Square Sans Pro" w:hAnsi="EC Square Sans Pro"/>
          <w:spacing w:val="-2"/>
          <w:sz w:val="20"/>
          <w:lang w:val="nl-NL"/>
        </w:rPr>
        <w:t xml:space="preserve"> </w:t>
      </w:r>
      <w:r w:rsidRPr="00076AEB">
        <w:rPr>
          <w:rFonts w:ascii="EC Square Sans Pro" w:hAnsi="EC Square Sans Pro"/>
          <w:spacing w:val="-6"/>
          <w:sz w:val="20"/>
          <w:lang w:val="nl-NL"/>
        </w:rPr>
        <w:t xml:space="preserve">creëren kansen voor lokale energieproducenten, </w:t>
      </w:r>
      <w:r w:rsidRPr="00076AEB">
        <w:rPr>
          <w:rFonts w:ascii="EC Square Sans Pro" w:hAnsi="EC Square Sans Pro"/>
          <w:w w:val="90"/>
          <w:sz w:val="20"/>
          <w:lang w:val="nl-NL"/>
        </w:rPr>
        <w:t xml:space="preserve">zoals huishoudens met zonnepanelen, om hun </w:t>
      </w:r>
      <w:r w:rsidRPr="00076AEB">
        <w:rPr>
          <w:rFonts w:ascii="EC Square Sans Pro" w:hAnsi="EC Square Sans Pro"/>
          <w:spacing w:val="-4"/>
          <w:sz w:val="20"/>
          <w:lang w:val="nl-NL"/>
        </w:rPr>
        <w:t xml:space="preserve">overtollige energie aan hun buren </w:t>
      </w:r>
      <w:r w:rsidRPr="00076AEB">
        <w:rPr>
          <w:rFonts w:ascii="EC Square Sans Pro" w:hAnsi="EC Square Sans Pro"/>
          <w:w w:val="90"/>
          <w:sz w:val="20"/>
          <w:lang w:val="nl-NL"/>
        </w:rPr>
        <w:t>te verkopen</w:t>
      </w:r>
      <w:r w:rsidRPr="00076AEB">
        <w:rPr>
          <w:rFonts w:ascii="EC Square Sans Pro" w:hAnsi="EC Square Sans Pro"/>
          <w:spacing w:val="-4"/>
          <w:sz w:val="20"/>
          <w:lang w:val="nl-NL"/>
        </w:rPr>
        <w:t>, waardoor extra inkomsten worden gegenereerd en investeringen in hernieuwbare energietechnologieën worden gestimuleerd.</w:t>
      </w:r>
    </w:p>
    <w:p w14:paraId="4124EC33" w14:textId="77777777" w:rsidR="00B92D7E" w:rsidRPr="00076AEB" w:rsidRDefault="003C7B7A">
      <w:pPr>
        <w:pStyle w:val="ListParagraph"/>
        <w:numPr>
          <w:ilvl w:val="1"/>
          <w:numId w:val="3"/>
        </w:numPr>
        <w:tabs>
          <w:tab w:val="left" w:pos="1530"/>
        </w:tabs>
        <w:spacing w:before="231" w:line="247" w:lineRule="auto"/>
        <w:ind w:right="270"/>
        <w:rPr>
          <w:rFonts w:ascii="EC Square Sans Pro" w:hAnsi="EC Square Sans Pro"/>
          <w:sz w:val="20"/>
          <w:lang w:val="nl-NL"/>
        </w:rPr>
      </w:pPr>
      <w:r w:rsidRPr="00076AEB">
        <w:rPr>
          <w:rFonts w:ascii="EC Square Sans Pro" w:hAnsi="EC Square Sans Pro"/>
          <w:b/>
          <w:sz w:val="20"/>
          <w:lang w:val="nl-NL"/>
        </w:rPr>
        <w:t xml:space="preserve">Verbeterde energiebestendigheid: </w:t>
      </w:r>
      <w:r w:rsidRPr="00076AEB">
        <w:rPr>
          <w:rFonts w:ascii="EC Square Sans Pro" w:hAnsi="EC Square Sans Pro"/>
          <w:sz w:val="20"/>
          <w:lang w:val="nl-NL"/>
        </w:rPr>
        <w:t xml:space="preserve">Door </w:t>
      </w:r>
      <w:r w:rsidRPr="00076AEB">
        <w:rPr>
          <w:rFonts w:ascii="EC Square Sans Pro" w:hAnsi="EC Square Sans Pro"/>
          <w:w w:val="90"/>
          <w:sz w:val="20"/>
          <w:lang w:val="nl-NL"/>
        </w:rPr>
        <w:t xml:space="preserve">lokale energieopwekking en -verbruik </w:t>
      </w:r>
      <w:r w:rsidRPr="00076AEB">
        <w:rPr>
          <w:rFonts w:ascii="EC Square Sans Pro" w:hAnsi="EC Square Sans Pro"/>
          <w:sz w:val="20"/>
          <w:lang w:val="nl-NL"/>
        </w:rPr>
        <w:t>te stimuleren</w:t>
      </w:r>
      <w:r w:rsidRPr="00076AEB">
        <w:rPr>
          <w:rFonts w:ascii="EC Square Sans Pro" w:hAnsi="EC Square Sans Pro"/>
          <w:w w:val="90"/>
          <w:sz w:val="20"/>
          <w:lang w:val="nl-NL"/>
        </w:rPr>
        <w:t xml:space="preserve">, </w:t>
      </w:r>
      <w:r w:rsidRPr="00076AEB">
        <w:rPr>
          <w:rFonts w:ascii="EC Square Sans Pro" w:hAnsi="EC Square Sans Pro"/>
          <w:spacing w:val="-6"/>
          <w:sz w:val="20"/>
          <w:lang w:val="nl-NL"/>
        </w:rPr>
        <w:t>kunnen</w:t>
      </w:r>
      <w:r w:rsidRPr="00076AEB">
        <w:rPr>
          <w:rFonts w:ascii="EC Square Sans Pro" w:hAnsi="EC Square Sans Pro"/>
          <w:w w:val="90"/>
          <w:sz w:val="20"/>
          <w:lang w:val="nl-NL"/>
        </w:rPr>
        <w:t xml:space="preserve"> </w:t>
      </w:r>
      <w:proofErr w:type="spellStart"/>
      <w:r w:rsidRPr="00076AEB">
        <w:rPr>
          <w:rFonts w:ascii="EC Square Sans Pro" w:hAnsi="EC Square Sans Pro"/>
          <w:w w:val="90"/>
          <w:sz w:val="20"/>
          <w:lang w:val="nl-NL"/>
        </w:rPr>
        <w:t>LEM's</w:t>
      </w:r>
      <w:proofErr w:type="spellEnd"/>
      <w:r w:rsidRPr="00076AEB">
        <w:rPr>
          <w:rFonts w:ascii="EC Square Sans Pro" w:hAnsi="EC Square Sans Pro"/>
          <w:w w:val="90"/>
          <w:sz w:val="20"/>
          <w:lang w:val="nl-NL"/>
        </w:rPr>
        <w:t xml:space="preserve"> </w:t>
      </w:r>
      <w:r w:rsidRPr="00076AEB">
        <w:rPr>
          <w:rFonts w:ascii="EC Square Sans Pro" w:hAnsi="EC Square Sans Pro"/>
          <w:spacing w:val="-6"/>
          <w:sz w:val="20"/>
          <w:lang w:val="nl-NL"/>
        </w:rPr>
        <w:t>de bestendigheid van de energievoorziening van de gemeenschap verbeteren</w:t>
      </w:r>
    </w:p>
    <w:p w14:paraId="4124EC34" w14:textId="77777777" w:rsidR="00B92D7E" w:rsidRPr="00076AEB" w:rsidRDefault="003C7B7A">
      <w:pPr>
        <w:pStyle w:val="BodyText"/>
        <w:spacing w:before="3" w:line="247" w:lineRule="auto"/>
        <w:ind w:left="1530"/>
        <w:rPr>
          <w:rFonts w:ascii="EC Square Sans Pro" w:hAnsi="EC Square Sans Pro"/>
          <w:lang w:val="nl-NL"/>
        </w:rPr>
      </w:pPr>
      <w:r w:rsidRPr="00076AEB">
        <w:rPr>
          <w:rFonts w:ascii="EC Square Sans Pro" w:hAnsi="EC Square Sans Pro"/>
          <w:w w:val="90"/>
          <w:lang w:val="nl-NL"/>
        </w:rPr>
        <w:t xml:space="preserve">en verminderen ze de kwetsbaarheid voor stroomuitval of </w:t>
      </w:r>
      <w:r w:rsidRPr="00076AEB">
        <w:rPr>
          <w:rFonts w:ascii="EC Square Sans Pro" w:hAnsi="EC Square Sans Pro"/>
          <w:spacing w:val="-2"/>
          <w:lang w:val="nl-NL"/>
        </w:rPr>
        <w:t>storingen in het hoofdnet.</w:t>
      </w:r>
    </w:p>
    <w:p w14:paraId="4124EC35" w14:textId="77777777" w:rsidR="00B92D7E" w:rsidRPr="00076AEB" w:rsidRDefault="003C7B7A">
      <w:pPr>
        <w:pStyle w:val="ListParagraph"/>
        <w:numPr>
          <w:ilvl w:val="1"/>
          <w:numId w:val="3"/>
        </w:numPr>
        <w:tabs>
          <w:tab w:val="left" w:pos="1530"/>
        </w:tabs>
        <w:spacing w:before="228" w:line="247" w:lineRule="auto"/>
        <w:rPr>
          <w:rFonts w:ascii="EC Square Sans Pro" w:hAnsi="EC Square Sans Pro"/>
          <w:sz w:val="20"/>
          <w:lang w:val="nl-NL"/>
        </w:rPr>
      </w:pPr>
      <w:r w:rsidRPr="00076AEB">
        <w:rPr>
          <w:rFonts w:ascii="EC Square Sans Pro" w:hAnsi="EC Square Sans Pro"/>
          <w:b/>
          <w:sz w:val="20"/>
          <w:lang w:val="nl-NL"/>
        </w:rPr>
        <w:t xml:space="preserve">Empowerment en betrokkenheid van de gemeenschap: </w:t>
      </w:r>
      <w:proofErr w:type="spellStart"/>
      <w:r w:rsidRPr="00076AEB">
        <w:rPr>
          <w:rFonts w:ascii="EC Square Sans Pro" w:hAnsi="EC Square Sans Pro"/>
          <w:spacing w:val="-4"/>
          <w:sz w:val="20"/>
          <w:lang w:val="nl-NL"/>
        </w:rPr>
        <w:t>LEM's</w:t>
      </w:r>
      <w:proofErr w:type="spellEnd"/>
      <w:r w:rsidRPr="00076AEB">
        <w:rPr>
          <w:rFonts w:ascii="EC Square Sans Pro" w:hAnsi="EC Square Sans Pro"/>
          <w:spacing w:val="-4"/>
          <w:sz w:val="20"/>
          <w:lang w:val="nl-NL"/>
        </w:rPr>
        <w:t xml:space="preserve"> stellen gemeenschappen in staat om controle te nemen over </w:t>
      </w:r>
      <w:r w:rsidRPr="00076AEB">
        <w:rPr>
          <w:rFonts w:ascii="EC Square Sans Pro" w:hAnsi="EC Square Sans Pro"/>
          <w:spacing w:val="-6"/>
          <w:sz w:val="20"/>
          <w:lang w:val="nl-NL"/>
        </w:rPr>
        <w:t xml:space="preserve">hun energiebronnen en actief deel te nemen aan de energietransitie. Ze bevorderen samenwerking, </w:t>
      </w:r>
      <w:r w:rsidRPr="00076AEB">
        <w:rPr>
          <w:rFonts w:ascii="EC Square Sans Pro" w:hAnsi="EC Square Sans Pro"/>
          <w:w w:val="90"/>
          <w:sz w:val="20"/>
          <w:lang w:val="nl-NL"/>
        </w:rPr>
        <w:t xml:space="preserve">innovatie en een gevoel van </w:t>
      </w:r>
      <w:r w:rsidRPr="00076AEB">
        <w:rPr>
          <w:rFonts w:ascii="EC Square Sans Pro" w:hAnsi="EC Square Sans Pro"/>
          <w:w w:val="90"/>
          <w:sz w:val="20"/>
          <w:lang w:val="nl-NL"/>
        </w:rPr>
        <w:t xml:space="preserve">gedeelde verantwoordelijkheid voor </w:t>
      </w:r>
      <w:r w:rsidRPr="00076AEB">
        <w:rPr>
          <w:rFonts w:ascii="EC Square Sans Pro" w:hAnsi="EC Square Sans Pro"/>
          <w:spacing w:val="-2"/>
          <w:sz w:val="20"/>
          <w:lang w:val="nl-NL"/>
        </w:rPr>
        <w:t>het bouwen aan een duurzame energietoekomst.</w:t>
      </w:r>
    </w:p>
    <w:p w14:paraId="4124EC36" w14:textId="3B21E2BB" w:rsidR="00B92D7E" w:rsidRPr="0017029A" w:rsidRDefault="003C7B7A" w:rsidP="0017029A">
      <w:pPr>
        <w:tabs>
          <w:tab w:val="left" w:pos="620"/>
        </w:tabs>
        <w:spacing w:before="117" w:line="247" w:lineRule="auto"/>
        <w:ind w:right="131"/>
        <w:rPr>
          <w:rFonts w:ascii="EC Square Sans Pro" w:hAnsi="EC Square Sans Pro"/>
          <w:sz w:val="20"/>
          <w:lang w:val="nl-NL"/>
        </w:rPr>
      </w:pPr>
      <w:r w:rsidRPr="0017029A">
        <w:rPr>
          <w:rFonts w:ascii="EC Square Sans Pro" w:hAnsi="EC Square Sans Pro"/>
          <w:b/>
          <w:sz w:val="20"/>
          <w:lang w:val="nl-NL"/>
        </w:rPr>
        <w:t xml:space="preserve">Verminderde transmissieverliezen en milieu-impact: </w:t>
      </w:r>
      <w:r w:rsidRPr="0017029A">
        <w:rPr>
          <w:rFonts w:ascii="EC Square Sans Pro" w:hAnsi="EC Square Sans Pro"/>
          <w:sz w:val="20"/>
          <w:lang w:val="nl-NL"/>
        </w:rPr>
        <w:t xml:space="preserve">Door lokale </w:t>
      </w:r>
      <w:r w:rsidRPr="0017029A">
        <w:rPr>
          <w:rFonts w:ascii="EC Square Sans Pro" w:hAnsi="EC Square Sans Pro"/>
          <w:spacing w:val="-4"/>
          <w:sz w:val="20"/>
          <w:lang w:val="nl-NL"/>
        </w:rPr>
        <w:t xml:space="preserve">energie-uitwisseling </w:t>
      </w:r>
      <w:r w:rsidRPr="0017029A">
        <w:rPr>
          <w:rFonts w:ascii="EC Square Sans Pro" w:hAnsi="EC Square Sans Pro"/>
          <w:sz w:val="20"/>
          <w:lang w:val="nl-NL"/>
        </w:rPr>
        <w:t>te faciliteren</w:t>
      </w:r>
      <w:r w:rsidRPr="0017029A">
        <w:rPr>
          <w:rFonts w:ascii="EC Square Sans Pro" w:hAnsi="EC Square Sans Pro"/>
          <w:spacing w:val="-4"/>
          <w:sz w:val="20"/>
          <w:lang w:val="nl-NL"/>
        </w:rPr>
        <w:t xml:space="preserve">, kunnen </w:t>
      </w:r>
      <w:proofErr w:type="spellStart"/>
      <w:r w:rsidRPr="0017029A">
        <w:rPr>
          <w:rFonts w:ascii="EC Square Sans Pro" w:hAnsi="EC Square Sans Pro"/>
          <w:spacing w:val="-4"/>
          <w:sz w:val="20"/>
          <w:lang w:val="nl-NL"/>
        </w:rPr>
        <w:t>LEM's</w:t>
      </w:r>
      <w:proofErr w:type="spellEnd"/>
      <w:r w:rsidRPr="0017029A">
        <w:rPr>
          <w:rFonts w:ascii="EC Square Sans Pro" w:hAnsi="EC Square Sans Pro"/>
          <w:spacing w:val="-4"/>
          <w:sz w:val="20"/>
          <w:lang w:val="nl-NL"/>
        </w:rPr>
        <w:t xml:space="preserve"> </w:t>
      </w:r>
      <w:r w:rsidRPr="0017029A">
        <w:rPr>
          <w:rFonts w:ascii="EC Square Sans Pro" w:hAnsi="EC Square Sans Pro"/>
          <w:spacing w:val="-2"/>
          <w:sz w:val="20"/>
          <w:lang w:val="nl-NL"/>
        </w:rPr>
        <w:t xml:space="preserve">de transmissieverliezen die gepaard gaan met </w:t>
      </w:r>
      <w:r w:rsidRPr="0017029A">
        <w:rPr>
          <w:rFonts w:ascii="EC Square Sans Pro" w:hAnsi="EC Square Sans Pro"/>
          <w:w w:val="90"/>
          <w:sz w:val="20"/>
          <w:lang w:val="nl-NL"/>
        </w:rPr>
        <w:t xml:space="preserve">energietransport </w:t>
      </w:r>
      <w:r w:rsidRPr="0017029A">
        <w:rPr>
          <w:rFonts w:ascii="EC Square Sans Pro" w:hAnsi="EC Square Sans Pro"/>
          <w:spacing w:val="-2"/>
          <w:sz w:val="20"/>
          <w:lang w:val="nl-NL"/>
        </w:rPr>
        <w:t xml:space="preserve">over lange afstanden </w:t>
      </w:r>
      <w:r w:rsidRPr="0017029A">
        <w:rPr>
          <w:rFonts w:ascii="EC Square Sans Pro" w:hAnsi="EC Square Sans Pro"/>
          <w:spacing w:val="-4"/>
          <w:sz w:val="20"/>
          <w:lang w:val="nl-NL"/>
        </w:rPr>
        <w:t>minimaliseren</w:t>
      </w:r>
      <w:r w:rsidRPr="0017029A">
        <w:rPr>
          <w:rFonts w:ascii="EC Square Sans Pro" w:hAnsi="EC Square Sans Pro"/>
          <w:w w:val="90"/>
          <w:sz w:val="20"/>
          <w:lang w:val="nl-NL"/>
        </w:rPr>
        <w:t xml:space="preserve">, wat leidt tot een verbeterde energie-efficiëntie en </w:t>
      </w:r>
      <w:r w:rsidRPr="0017029A">
        <w:rPr>
          <w:rFonts w:ascii="EC Square Sans Pro" w:hAnsi="EC Square Sans Pro"/>
          <w:spacing w:val="-4"/>
          <w:sz w:val="20"/>
          <w:lang w:val="nl-NL"/>
        </w:rPr>
        <w:t>een kleinere ecologische voetafdruk.</w:t>
      </w:r>
    </w:p>
    <w:p w14:paraId="4124EC38" w14:textId="77777777" w:rsidR="00B92D7E" w:rsidRPr="00076AEB" w:rsidRDefault="00B92D7E">
      <w:pPr>
        <w:pStyle w:val="BodyText"/>
        <w:spacing w:before="16"/>
        <w:rPr>
          <w:rFonts w:ascii="EC Square Sans Pro" w:hAnsi="EC Square Sans Pro"/>
          <w:lang w:val="nl-NL"/>
        </w:rPr>
      </w:pPr>
    </w:p>
    <w:p w14:paraId="4124EC39" w14:textId="77777777" w:rsidR="00B92D7E" w:rsidRPr="00076AEB" w:rsidRDefault="003C7B7A">
      <w:pPr>
        <w:pStyle w:val="Heading3"/>
        <w:spacing w:before="1"/>
        <w:ind w:left="336"/>
        <w:rPr>
          <w:rFonts w:ascii="EC Square Sans Pro" w:hAnsi="EC Square Sans Pro"/>
          <w:lang w:val="nl-NL"/>
        </w:rPr>
      </w:pPr>
      <w:r w:rsidRPr="00076AEB">
        <w:rPr>
          <w:rFonts w:ascii="EC Square Sans Pro" w:hAnsi="EC Square Sans Pro"/>
          <w:color w:val="343433"/>
          <w:spacing w:val="-8"/>
          <w:lang w:val="nl-NL"/>
        </w:rPr>
        <w:t>Belangrijke overwegingen voor leden van de gemeenschap</w:t>
      </w:r>
    </w:p>
    <w:p w14:paraId="4124EC3A" w14:textId="77777777" w:rsidR="00B92D7E" w:rsidRPr="00076AEB" w:rsidRDefault="00B92D7E">
      <w:pPr>
        <w:pStyle w:val="BodyText"/>
        <w:spacing w:before="60"/>
        <w:rPr>
          <w:rFonts w:ascii="EC Square Sans Pro" w:hAnsi="EC Square Sans Pro"/>
          <w:sz w:val="24"/>
          <w:lang w:val="nl-NL"/>
        </w:rPr>
      </w:pPr>
    </w:p>
    <w:p w14:paraId="4124EC3B" w14:textId="77777777" w:rsidR="00B92D7E" w:rsidRPr="00076AEB" w:rsidRDefault="003C7B7A">
      <w:pPr>
        <w:pStyle w:val="ListParagraph"/>
        <w:numPr>
          <w:ilvl w:val="0"/>
          <w:numId w:val="3"/>
        </w:numPr>
        <w:tabs>
          <w:tab w:val="left" w:pos="620"/>
        </w:tabs>
        <w:spacing w:line="247" w:lineRule="auto"/>
        <w:ind w:left="620" w:right="196"/>
        <w:rPr>
          <w:rFonts w:ascii="EC Square Sans Pro" w:hAnsi="EC Square Sans Pro"/>
          <w:sz w:val="20"/>
          <w:lang w:val="nl-NL"/>
        </w:rPr>
      </w:pPr>
      <w:r w:rsidRPr="00076AEB">
        <w:rPr>
          <w:rFonts w:ascii="EC Square Sans Pro" w:hAnsi="EC Square Sans Pro"/>
          <w:b/>
          <w:sz w:val="20"/>
          <w:lang w:val="nl-NL"/>
        </w:rPr>
        <w:t xml:space="preserve">Regelgevingskaders en naleving: </w:t>
      </w:r>
      <w:r w:rsidRPr="00076AEB">
        <w:rPr>
          <w:rFonts w:ascii="EC Square Sans Pro" w:hAnsi="EC Square Sans Pro"/>
          <w:sz w:val="20"/>
          <w:lang w:val="nl-NL"/>
        </w:rPr>
        <w:t xml:space="preserve">Voor de </w:t>
      </w:r>
      <w:r w:rsidRPr="00076AEB">
        <w:rPr>
          <w:rFonts w:ascii="EC Square Sans Pro" w:hAnsi="EC Square Sans Pro"/>
          <w:spacing w:val="-6"/>
          <w:sz w:val="20"/>
          <w:lang w:val="nl-NL"/>
        </w:rPr>
        <w:t xml:space="preserve">oprichting en exploitatie van </w:t>
      </w:r>
      <w:proofErr w:type="spellStart"/>
      <w:r w:rsidRPr="00076AEB">
        <w:rPr>
          <w:rFonts w:ascii="EC Square Sans Pro" w:hAnsi="EC Square Sans Pro"/>
          <w:spacing w:val="-6"/>
          <w:sz w:val="20"/>
          <w:lang w:val="nl-NL"/>
        </w:rPr>
        <w:t>LEM's</w:t>
      </w:r>
      <w:proofErr w:type="spellEnd"/>
      <w:r w:rsidRPr="00076AEB">
        <w:rPr>
          <w:rFonts w:ascii="EC Square Sans Pro" w:hAnsi="EC Square Sans Pro"/>
          <w:spacing w:val="-6"/>
          <w:sz w:val="20"/>
          <w:lang w:val="nl-NL"/>
        </w:rPr>
        <w:t xml:space="preserve"> kan goedkeuring van regelgevende instanties of coördinatie met lokale </w:t>
      </w:r>
      <w:r w:rsidRPr="00076AEB">
        <w:rPr>
          <w:rFonts w:ascii="EC Square Sans Pro" w:hAnsi="EC Square Sans Pro"/>
          <w:w w:val="90"/>
          <w:sz w:val="20"/>
          <w:lang w:val="nl-NL"/>
        </w:rPr>
        <w:t>autoriteiten</w:t>
      </w:r>
      <w:r w:rsidRPr="00076AEB">
        <w:rPr>
          <w:rFonts w:ascii="EC Square Sans Pro" w:hAnsi="EC Square Sans Pro"/>
          <w:spacing w:val="-6"/>
          <w:sz w:val="20"/>
          <w:lang w:val="nl-NL"/>
        </w:rPr>
        <w:t xml:space="preserve"> vereist zijn</w:t>
      </w:r>
      <w:r w:rsidRPr="00076AEB">
        <w:rPr>
          <w:rFonts w:ascii="EC Square Sans Pro" w:hAnsi="EC Square Sans Pro"/>
          <w:w w:val="90"/>
          <w:sz w:val="20"/>
          <w:lang w:val="nl-NL"/>
        </w:rPr>
        <w:t xml:space="preserve">. Het is belangrijk om inzicht te hebben in de wettelijke </w:t>
      </w:r>
      <w:r w:rsidRPr="00076AEB">
        <w:rPr>
          <w:rFonts w:ascii="EC Square Sans Pro" w:hAnsi="EC Square Sans Pro"/>
          <w:spacing w:val="-8"/>
          <w:sz w:val="20"/>
          <w:lang w:val="nl-NL"/>
        </w:rPr>
        <w:t xml:space="preserve">en regelgevende kaders die van toepassing zijn op </w:t>
      </w:r>
      <w:proofErr w:type="spellStart"/>
      <w:r w:rsidRPr="00076AEB">
        <w:rPr>
          <w:rFonts w:ascii="EC Square Sans Pro" w:hAnsi="EC Square Sans Pro"/>
          <w:spacing w:val="-8"/>
          <w:sz w:val="20"/>
          <w:lang w:val="nl-NL"/>
        </w:rPr>
        <w:t>LEM's</w:t>
      </w:r>
      <w:proofErr w:type="spellEnd"/>
      <w:r w:rsidRPr="00076AEB">
        <w:rPr>
          <w:rFonts w:ascii="EC Square Sans Pro" w:hAnsi="EC Square Sans Pro"/>
          <w:spacing w:val="-8"/>
          <w:sz w:val="20"/>
          <w:lang w:val="nl-NL"/>
        </w:rPr>
        <w:t xml:space="preserve"> in uw </w:t>
      </w:r>
      <w:r w:rsidRPr="00076AEB">
        <w:rPr>
          <w:rFonts w:ascii="EC Square Sans Pro" w:hAnsi="EC Square Sans Pro"/>
          <w:spacing w:val="-4"/>
          <w:sz w:val="20"/>
          <w:lang w:val="nl-NL"/>
        </w:rPr>
        <w:t xml:space="preserve">regio en ervoor te zorgen dat alle toepasselijke </w:t>
      </w:r>
      <w:r w:rsidRPr="00076AEB">
        <w:rPr>
          <w:rFonts w:ascii="EC Square Sans Pro" w:hAnsi="EC Square Sans Pro"/>
          <w:sz w:val="20"/>
          <w:lang w:val="nl-NL"/>
        </w:rPr>
        <w:t xml:space="preserve">regels en normen </w:t>
      </w:r>
      <w:r w:rsidRPr="00076AEB">
        <w:rPr>
          <w:rFonts w:ascii="EC Square Sans Pro" w:hAnsi="EC Square Sans Pro"/>
          <w:spacing w:val="-4"/>
          <w:sz w:val="20"/>
          <w:lang w:val="nl-NL"/>
        </w:rPr>
        <w:t>worden nageleefd</w:t>
      </w:r>
      <w:r w:rsidRPr="00076AEB">
        <w:rPr>
          <w:rFonts w:ascii="EC Square Sans Pro" w:hAnsi="EC Square Sans Pro"/>
          <w:sz w:val="20"/>
          <w:lang w:val="nl-NL"/>
        </w:rPr>
        <w:t>.</w:t>
      </w:r>
    </w:p>
    <w:p w14:paraId="4124EC3C" w14:textId="77777777" w:rsidR="00B92D7E" w:rsidRPr="00076AEB" w:rsidRDefault="00B92D7E">
      <w:pPr>
        <w:pStyle w:val="BodyText"/>
        <w:rPr>
          <w:rFonts w:ascii="EC Square Sans Pro" w:hAnsi="EC Square Sans Pro"/>
          <w:lang w:val="nl-NL"/>
        </w:rPr>
      </w:pPr>
    </w:p>
    <w:p w14:paraId="4124EC3D" w14:textId="77777777" w:rsidR="00B92D7E" w:rsidRPr="00076AEB" w:rsidRDefault="003C7B7A">
      <w:pPr>
        <w:pStyle w:val="ListParagraph"/>
        <w:numPr>
          <w:ilvl w:val="0"/>
          <w:numId w:val="3"/>
        </w:numPr>
        <w:tabs>
          <w:tab w:val="left" w:pos="620"/>
        </w:tabs>
        <w:spacing w:line="247" w:lineRule="auto"/>
        <w:ind w:left="620" w:right="194"/>
        <w:rPr>
          <w:rFonts w:ascii="EC Square Sans Pro" w:hAnsi="EC Square Sans Pro"/>
          <w:sz w:val="20"/>
          <w:lang w:val="nl-NL"/>
        </w:rPr>
      </w:pPr>
      <w:r w:rsidRPr="00076AEB">
        <w:rPr>
          <w:rFonts w:ascii="EC Square Sans Pro" w:hAnsi="EC Square Sans Pro"/>
          <w:b/>
          <w:sz w:val="20"/>
          <w:lang w:val="nl-NL"/>
        </w:rPr>
        <w:t xml:space="preserve">Eerlijke prijsmechanismen: </w:t>
      </w:r>
      <w:r w:rsidRPr="00076AEB">
        <w:rPr>
          <w:rFonts w:ascii="EC Square Sans Pro" w:hAnsi="EC Square Sans Pro"/>
          <w:sz w:val="20"/>
          <w:lang w:val="nl-NL"/>
        </w:rPr>
        <w:t xml:space="preserve">Het ontwikkelen van eerlijke en </w:t>
      </w:r>
      <w:r w:rsidRPr="00076AEB">
        <w:rPr>
          <w:rFonts w:ascii="EC Square Sans Pro" w:hAnsi="EC Square Sans Pro"/>
          <w:spacing w:val="-4"/>
          <w:sz w:val="20"/>
          <w:lang w:val="nl-NL"/>
        </w:rPr>
        <w:t xml:space="preserve">transparante prijsmechanismen is cruciaal voor het </w:t>
      </w:r>
      <w:r w:rsidRPr="00076AEB">
        <w:rPr>
          <w:rFonts w:ascii="EC Square Sans Pro" w:hAnsi="EC Square Sans Pro"/>
          <w:spacing w:val="-6"/>
          <w:sz w:val="20"/>
          <w:lang w:val="nl-NL"/>
        </w:rPr>
        <w:t xml:space="preserve">succes van </w:t>
      </w:r>
      <w:proofErr w:type="spellStart"/>
      <w:r w:rsidRPr="00076AEB">
        <w:rPr>
          <w:rFonts w:ascii="EC Square Sans Pro" w:hAnsi="EC Square Sans Pro"/>
          <w:spacing w:val="-6"/>
          <w:sz w:val="20"/>
          <w:lang w:val="nl-NL"/>
        </w:rPr>
        <w:t>LEM's</w:t>
      </w:r>
      <w:proofErr w:type="spellEnd"/>
      <w:r w:rsidRPr="00076AEB">
        <w:rPr>
          <w:rFonts w:ascii="EC Square Sans Pro" w:hAnsi="EC Square Sans Pro"/>
          <w:spacing w:val="-6"/>
          <w:sz w:val="20"/>
          <w:lang w:val="nl-NL"/>
        </w:rPr>
        <w:t xml:space="preserve">. Houd rekening met factoren zoals de kosten </w:t>
      </w:r>
      <w:r w:rsidRPr="00076AEB">
        <w:rPr>
          <w:rFonts w:ascii="EC Square Sans Pro" w:hAnsi="EC Square Sans Pro"/>
          <w:w w:val="90"/>
          <w:sz w:val="20"/>
          <w:lang w:val="nl-NL"/>
        </w:rPr>
        <w:t xml:space="preserve">van energieproductie, aansluitingskosten voor het elektriciteitsnet en </w:t>
      </w:r>
      <w:r w:rsidRPr="00076AEB">
        <w:rPr>
          <w:rFonts w:ascii="EC Square Sans Pro" w:hAnsi="EC Square Sans Pro"/>
          <w:spacing w:val="-2"/>
          <w:sz w:val="20"/>
          <w:lang w:val="nl-NL"/>
        </w:rPr>
        <w:t>eventuele belastingen of subsidies.</w:t>
      </w:r>
    </w:p>
    <w:p w14:paraId="4124EC3E" w14:textId="77777777" w:rsidR="00B92D7E" w:rsidRPr="00076AEB" w:rsidRDefault="003C7B7A">
      <w:pPr>
        <w:pStyle w:val="ListParagraph"/>
        <w:numPr>
          <w:ilvl w:val="0"/>
          <w:numId w:val="3"/>
        </w:numPr>
        <w:tabs>
          <w:tab w:val="left" w:pos="620"/>
        </w:tabs>
        <w:spacing w:before="231" w:line="247" w:lineRule="auto"/>
        <w:ind w:left="620" w:right="420"/>
        <w:rPr>
          <w:rFonts w:ascii="EC Square Sans Pro" w:hAnsi="EC Square Sans Pro"/>
          <w:sz w:val="20"/>
          <w:lang w:val="nl-NL"/>
        </w:rPr>
      </w:pPr>
      <w:r w:rsidRPr="00076AEB">
        <w:rPr>
          <w:rFonts w:ascii="EC Square Sans Pro" w:hAnsi="EC Square Sans Pro"/>
          <w:b/>
          <w:sz w:val="20"/>
          <w:lang w:val="nl-NL"/>
        </w:rPr>
        <w:t xml:space="preserve">Technologie en infrastructuur: </w:t>
      </w:r>
      <w:proofErr w:type="spellStart"/>
      <w:r w:rsidRPr="00076AEB">
        <w:rPr>
          <w:rFonts w:ascii="EC Square Sans Pro" w:hAnsi="EC Square Sans Pro"/>
          <w:sz w:val="20"/>
          <w:lang w:val="nl-NL"/>
        </w:rPr>
        <w:t>LEM's</w:t>
      </w:r>
      <w:proofErr w:type="spellEnd"/>
      <w:r w:rsidRPr="00076AEB">
        <w:rPr>
          <w:rFonts w:ascii="EC Square Sans Pro" w:hAnsi="EC Square Sans Pro"/>
          <w:sz w:val="20"/>
          <w:lang w:val="nl-NL"/>
        </w:rPr>
        <w:t xml:space="preserve"> kunnen </w:t>
      </w:r>
      <w:r w:rsidRPr="00076AEB">
        <w:rPr>
          <w:rFonts w:ascii="EC Square Sans Pro" w:hAnsi="EC Square Sans Pro"/>
          <w:w w:val="90"/>
          <w:sz w:val="20"/>
          <w:lang w:val="nl-NL"/>
        </w:rPr>
        <w:t xml:space="preserve">specifieke technologieën en infrastructuur vereisen, zoals slimme meters, communicatienetwerken </w:t>
      </w:r>
      <w:r w:rsidRPr="00076AEB">
        <w:rPr>
          <w:rFonts w:ascii="EC Square Sans Pro" w:hAnsi="EC Square Sans Pro"/>
          <w:spacing w:val="-4"/>
          <w:sz w:val="20"/>
          <w:lang w:val="nl-NL"/>
        </w:rPr>
        <w:t xml:space="preserve">en energiebeheersystemen, om </w:t>
      </w:r>
      <w:r w:rsidRPr="00076AEB">
        <w:rPr>
          <w:rFonts w:ascii="EC Square Sans Pro" w:hAnsi="EC Square Sans Pro"/>
          <w:spacing w:val="-6"/>
          <w:sz w:val="20"/>
          <w:lang w:val="nl-NL"/>
        </w:rPr>
        <w:t xml:space="preserve">efficiënte en veilige energietransacties </w:t>
      </w:r>
      <w:r w:rsidRPr="00076AEB">
        <w:rPr>
          <w:rFonts w:ascii="EC Square Sans Pro" w:hAnsi="EC Square Sans Pro"/>
          <w:spacing w:val="-4"/>
          <w:sz w:val="20"/>
          <w:lang w:val="nl-NL"/>
        </w:rPr>
        <w:t>mogelijk te maken</w:t>
      </w:r>
      <w:r w:rsidRPr="00076AEB">
        <w:rPr>
          <w:rFonts w:ascii="EC Square Sans Pro" w:hAnsi="EC Square Sans Pro"/>
          <w:spacing w:val="-6"/>
          <w:sz w:val="20"/>
          <w:lang w:val="nl-NL"/>
        </w:rPr>
        <w:t>.</w:t>
      </w:r>
    </w:p>
    <w:p w14:paraId="4124EC3F"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18" w:space="40"/>
            <w:col w:w="5019"/>
          </w:cols>
        </w:sectPr>
      </w:pPr>
    </w:p>
    <w:p w14:paraId="4124EC40" w14:textId="77777777" w:rsidR="00B92D7E" w:rsidRPr="00076AEB" w:rsidRDefault="00B92D7E">
      <w:pPr>
        <w:pStyle w:val="BodyText"/>
        <w:spacing w:before="39"/>
        <w:rPr>
          <w:rFonts w:ascii="EC Square Sans Pro" w:hAnsi="EC Square Sans Pro"/>
          <w:lang w:val="nl-NL"/>
        </w:rPr>
      </w:pPr>
    </w:p>
    <w:p w14:paraId="4124EC41"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C42" w14:textId="77777777" w:rsidR="00B92D7E" w:rsidRPr="00076AEB" w:rsidRDefault="003C7B7A">
      <w:pPr>
        <w:pStyle w:val="ListParagraph"/>
        <w:numPr>
          <w:ilvl w:val="1"/>
          <w:numId w:val="3"/>
        </w:numPr>
        <w:tabs>
          <w:tab w:val="left" w:pos="1530"/>
        </w:tabs>
        <w:spacing w:before="117" w:line="247" w:lineRule="auto"/>
        <w:rPr>
          <w:rFonts w:ascii="EC Square Sans Pro" w:hAnsi="EC Square Sans Pro"/>
          <w:sz w:val="20"/>
          <w:lang w:val="nl-NL"/>
        </w:rPr>
      </w:pPr>
      <w:bookmarkStart w:id="36" w:name="_bookmark11"/>
      <w:bookmarkEnd w:id="36"/>
      <w:r w:rsidRPr="00076AEB">
        <w:rPr>
          <w:rFonts w:ascii="EC Square Sans Pro" w:hAnsi="EC Square Sans Pro"/>
          <w:b/>
          <w:spacing w:val="-4"/>
          <w:sz w:val="20"/>
          <w:lang w:val="nl-NL"/>
        </w:rPr>
        <w:t xml:space="preserve">Betrokkenheid en participatie van de gemeenschap: </w:t>
      </w:r>
      <w:r w:rsidRPr="00076AEB">
        <w:rPr>
          <w:rFonts w:ascii="EC Square Sans Pro" w:hAnsi="EC Square Sans Pro"/>
          <w:spacing w:val="-4"/>
          <w:sz w:val="20"/>
          <w:lang w:val="nl-NL"/>
        </w:rPr>
        <w:t xml:space="preserve">Het </w:t>
      </w:r>
      <w:r w:rsidRPr="00076AEB">
        <w:rPr>
          <w:rFonts w:ascii="EC Square Sans Pro" w:hAnsi="EC Square Sans Pro"/>
          <w:spacing w:val="-2"/>
          <w:sz w:val="20"/>
          <w:lang w:val="nl-NL"/>
        </w:rPr>
        <w:t xml:space="preserve">succes van </w:t>
      </w:r>
      <w:proofErr w:type="spellStart"/>
      <w:r w:rsidRPr="00076AEB">
        <w:rPr>
          <w:rFonts w:ascii="EC Square Sans Pro" w:hAnsi="EC Square Sans Pro"/>
          <w:spacing w:val="-2"/>
          <w:sz w:val="20"/>
          <w:lang w:val="nl-NL"/>
        </w:rPr>
        <w:t>LEM's</w:t>
      </w:r>
      <w:proofErr w:type="spellEnd"/>
      <w:r w:rsidRPr="00076AEB">
        <w:rPr>
          <w:rFonts w:ascii="EC Square Sans Pro" w:hAnsi="EC Square Sans Pro"/>
          <w:spacing w:val="-2"/>
          <w:sz w:val="20"/>
          <w:lang w:val="nl-NL"/>
        </w:rPr>
        <w:t xml:space="preserve"> is afhankelijk van de actieve participatie en </w:t>
      </w:r>
      <w:r w:rsidRPr="00076AEB">
        <w:rPr>
          <w:rFonts w:ascii="EC Square Sans Pro" w:hAnsi="EC Square Sans Pro"/>
          <w:w w:val="90"/>
          <w:sz w:val="20"/>
          <w:lang w:val="nl-NL"/>
        </w:rPr>
        <w:t xml:space="preserve">betrokkenheid van leden van de gemeenschap. Moedig open communicatie, samenwerking en </w:t>
      </w:r>
      <w:r w:rsidRPr="00076AEB">
        <w:rPr>
          <w:rFonts w:ascii="EC Square Sans Pro" w:hAnsi="EC Square Sans Pro"/>
          <w:spacing w:val="-4"/>
          <w:sz w:val="20"/>
          <w:lang w:val="nl-NL"/>
        </w:rPr>
        <w:t>kennisdeling</w:t>
      </w:r>
      <w:r w:rsidRPr="00076AEB">
        <w:rPr>
          <w:rFonts w:ascii="EC Square Sans Pro" w:hAnsi="EC Square Sans Pro"/>
          <w:w w:val="90"/>
          <w:sz w:val="20"/>
          <w:lang w:val="nl-NL"/>
        </w:rPr>
        <w:t xml:space="preserve"> aan </w:t>
      </w:r>
      <w:r w:rsidRPr="00076AEB">
        <w:rPr>
          <w:rFonts w:ascii="EC Square Sans Pro" w:hAnsi="EC Square Sans Pro"/>
          <w:spacing w:val="-4"/>
          <w:sz w:val="20"/>
          <w:lang w:val="nl-NL"/>
        </w:rPr>
        <w:t>om ervoor te zorgen dat de markt iedereen ten goede komt.</w:t>
      </w:r>
    </w:p>
    <w:p w14:paraId="4124EC44" w14:textId="65DACC4A" w:rsidR="00B92D7E" w:rsidRPr="00076AEB" w:rsidRDefault="003C7B7A" w:rsidP="0052546E">
      <w:pPr>
        <w:pStyle w:val="ListParagraph"/>
        <w:numPr>
          <w:ilvl w:val="0"/>
          <w:numId w:val="1"/>
        </w:numPr>
        <w:tabs>
          <w:tab w:val="left" w:pos="526"/>
        </w:tabs>
        <w:spacing w:before="117" w:line="247" w:lineRule="auto"/>
        <w:ind w:right="342"/>
        <w:rPr>
          <w:rFonts w:ascii="EC Square Sans Pro" w:hAnsi="EC Square Sans Pro"/>
          <w:lang w:val="nl-NL"/>
        </w:rPr>
      </w:pPr>
      <w:r w:rsidRPr="00076AEB">
        <w:rPr>
          <w:rFonts w:ascii="EC Square Sans Pro" w:hAnsi="EC Square Sans Pro"/>
          <w:lang w:val="nl-NL"/>
        </w:rPr>
        <w:br w:type="column"/>
      </w:r>
      <w:r w:rsidRPr="00076AEB">
        <w:rPr>
          <w:rFonts w:ascii="EC Square Sans Pro" w:hAnsi="EC Square Sans Pro"/>
          <w:b/>
          <w:sz w:val="20"/>
          <w:lang w:val="nl-NL"/>
        </w:rPr>
        <w:t xml:space="preserve">Schaalbaarheid en uitbreiding: </w:t>
      </w:r>
      <w:r w:rsidR="0052546E" w:rsidRPr="00076AEB">
        <w:rPr>
          <w:rFonts w:ascii="EC Square Sans Pro" w:hAnsi="EC Square Sans Pro"/>
          <w:sz w:val="20"/>
          <w:lang w:val="nl-NL"/>
        </w:rPr>
        <w:t xml:space="preserve">Naarmate </w:t>
      </w:r>
      <w:proofErr w:type="spellStart"/>
      <w:r w:rsidR="0052546E" w:rsidRPr="00076AEB">
        <w:rPr>
          <w:rFonts w:ascii="EC Square Sans Pro" w:hAnsi="EC Square Sans Pro"/>
          <w:sz w:val="20"/>
          <w:lang w:val="nl-NL"/>
        </w:rPr>
        <w:t>LEM's</w:t>
      </w:r>
      <w:proofErr w:type="spellEnd"/>
      <w:r w:rsidR="0052546E" w:rsidRPr="00076AEB">
        <w:rPr>
          <w:rFonts w:ascii="EC Square Sans Pro" w:hAnsi="EC Square Sans Pro"/>
          <w:sz w:val="20"/>
          <w:lang w:val="nl-NL"/>
        </w:rPr>
        <w:t xml:space="preserve"> groeien, kan het nodig zijn om hun infrastructuur en capaciteiten uit te breiden om de toegenomen deelname en energiehandelsvolumes op te vangen</w:t>
      </w:r>
      <w:r w:rsidRPr="00076AEB">
        <w:rPr>
          <w:rFonts w:ascii="EC Square Sans Pro" w:hAnsi="EC Square Sans Pro"/>
          <w:lang w:val="nl-NL"/>
        </w:rPr>
        <w:t>.</w:t>
      </w:r>
    </w:p>
    <w:p w14:paraId="4124EC45" w14:textId="77777777" w:rsidR="00B92D7E" w:rsidRPr="00076AEB" w:rsidRDefault="00B92D7E">
      <w:pPr>
        <w:pStyle w:val="BodyText"/>
        <w:spacing w:line="247" w:lineRule="auto"/>
        <w:rPr>
          <w:rFonts w:ascii="EC Square Sans Pro" w:hAnsi="EC Square Sans Pro"/>
          <w:lang w:val="nl-NL"/>
        </w:rPr>
        <w:sectPr w:rsidR="00B92D7E" w:rsidRPr="00076AEB">
          <w:type w:val="continuous"/>
          <w:pgSz w:w="11910" w:h="16840"/>
          <w:pgMar w:top="1920" w:right="1133" w:bottom="0" w:left="0" w:header="737" w:footer="0" w:gutter="0"/>
          <w:cols w:num="2" w:space="720" w:equalWidth="0">
            <w:col w:w="5812" w:space="40"/>
            <w:col w:w="4925"/>
          </w:cols>
        </w:sectPr>
      </w:pPr>
    </w:p>
    <w:p w14:paraId="4124EC46" w14:textId="77777777" w:rsidR="00B92D7E" w:rsidRPr="00076AEB" w:rsidRDefault="00B92D7E">
      <w:pPr>
        <w:pStyle w:val="BodyText"/>
        <w:rPr>
          <w:rFonts w:ascii="EC Square Sans Pro" w:hAnsi="EC Square Sans Pro"/>
          <w:sz w:val="24"/>
          <w:lang w:val="nl-NL"/>
        </w:rPr>
      </w:pPr>
    </w:p>
    <w:p w14:paraId="4124EC47" w14:textId="77777777" w:rsidR="00B92D7E" w:rsidRPr="00076AEB" w:rsidRDefault="00B92D7E">
      <w:pPr>
        <w:pStyle w:val="BodyText"/>
        <w:rPr>
          <w:rFonts w:ascii="EC Square Sans Pro" w:hAnsi="EC Square Sans Pro"/>
          <w:sz w:val="24"/>
          <w:lang w:val="nl-NL"/>
        </w:rPr>
      </w:pPr>
    </w:p>
    <w:p w14:paraId="4124EC48" w14:textId="77777777" w:rsidR="00B92D7E" w:rsidRPr="00076AEB" w:rsidRDefault="00B92D7E">
      <w:pPr>
        <w:pStyle w:val="BodyText"/>
        <w:spacing w:before="31"/>
        <w:rPr>
          <w:rFonts w:ascii="EC Square Sans Pro" w:hAnsi="EC Square Sans Pro"/>
          <w:sz w:val="24"/>
          <w:lang w:val="nl-NL"/>
        </w:rPr>
      </w:pPr>
    </w:p>
    <w:p w14:paraId="4124EC49" w14:textId="77777777" w:rsidR="00B92D7E" w:rsidRPr="00076AEB" w:rsidRDefault="003C7B7A">
      <w:pPr>
        <w:pStyle w:val="Heading3"/>
        <w:rPr>
          <w:rFonts w:ascii="EC Square Sans Pro" w:hAnsi="EC Square Sans Pro"/>
          <w:lang w:val="nl-NL"/>
        </w:rPr>
      </w:pPr>
      <w:r w:rsidRPr="00076AEB">
        <w:rPr>
          <w:rFonts w:ascii="EC Square Sans Pro" w:hAnsi="EC Square Sans Pro"/>
          <w:color w:val="343433"/>
          <w:spacing w:val="-5"/>
          <w:lang w:val="nl-NL"/>
        </w:rPr>
        <w:t xml:space="preserve">Belangrijkste </w:t>
      </w:r>
      <w:r w:rsidRPr="00076AEB">
        <w:rPr>
          <w:rFonts w:ascii="EC Square Sans Pro" w:hAnsi="EC Square Sans Pro"/>
          <w:color w:val="343433"/>
          <w:spacing w:val="-2"/>
          <w:lang w:val="nl-NL"/>
        </w:rPr>
        <w:t>conclusies</w:t>
      </w:r>
    </w:p>
    <w:p w14:paraId="4124EC4A" w14:textId="77777777" w:rsidR="00B92D7E" w:rsidRPr="00076AEB" w:rsidRDefault="00B92D7E">
      <w:pPr>
        <w:pStyle w:val="BodyText"/>
        <w:spacing w:before="61"/>
        <w:rPr>
          <w:rFonts w:ascii="EC Square Sans Pro" w:hAnsi="EC Square Sans Pro"/>
          <w:sz w:val="24"/>
          <w:lang w:val="nl-NL"/>
        </w:rPr>
      </w:pPr>
    </w:p>
    <w:p w14:paraId="4124EC4B" w14:textId="77777777" w:rsidR="00B92D7E" w:rsidRPr="00076AEB" w:rsidRDefault="003C7B7A">
      <w:pPr>
        <w:pStyle w:val="BodyText"/>
        <w:spacing w:line="247" w:lineRule="auto"/>
        <w:ind w:left="1247" w:right="208"/>
        <w:rPr>
          <w:rFonts w:ascii="EC Square Sans Pro" w:hAnsi="EC Square Sans Pro"/>
          <w:lang w:val="nl-NL"/>
        </w:rPr>
      </w:pPr>
      <w:r w:rsidRPr="00076AEB">
        <w:rPr>
          <w:rFonts w:ascii="EC Square Sans Pro" w:hAnsi="EC Square Sans Pro"/>
          <w:w w:val="90"/>
          <w:lang w:val="nl-NL"/>
        </w:rPr>
        <w:t xml:space="preserve">Lokale energiemarkten bieden gemeenschappen een veelbelovende mogelijkheid om hernieuwbare energie te omarmen, hun energiebestendigheid te vergroten en een duurzamer en gedecentraliseerd energiesysteem te bevorderen. Door actief deel te nemen aan </w:t>
      </w:r>
      <w:proofErr w:type="spellStart"/>
      <w:r w:rsidRPr="00076AEB">
        <w:rPr>
          <w:rFonts w:ascii="EC Square Sans Pro" w:hAnsi="EC Square Sans Pro"/>
          <w:w w:val="90"/>
          <w:lang w:val="nl-NL"/>
        </w:rPr>
        <w:t>LEM's</w:t>
      </w:r>
      <w:proofErr w:type="spellEnd"/>
      <w:r w:rsidRPr="00076AEB">
        <w:rPr>
          <w:rFonts w:ascii="EC Square Sans Pro" w:hAnsi="EC Square Sans Pro"/>
          <w:w w:val="90"/>
          <w:lang w:val="nl-NL"/>
        </w:rPr>
        <w:t xml:space="preserve"> kunnen leden van de gemeenschap lokale energieproducenten ondersteunen, hun ecologische voetafdruk verkleinen en bijdragen aan een </w:t>
      </w:r>
      <w:r w:rsidRPr="00076AEB">
        <w:rPr>
          <w:rFonts w:ascii="EC Square Sans Pro" w:hAnsi="EC Square Sans Pro"/>
          <w:spacing w:val="-4"/>
          <w:lang w:val="nl-NL"/>
        </w:rPr>
        <w:t>betere energietoekomst voor iedereen.</w:t>
      </w:r>
    </w:p>
    <w:p w14:paraId="4124EC4C" w14:textId="77777777" w:rsidR="00B92D7E" w:rsidRPr="00076AEB" w:rsidRDefault="00B92D7E">
      <w:pPr>
        <w:pStyle w:val="BodyText"/>
        <w:rPr>
          <w:rFonts w:ascii="EC Square Sans Pro" w:hAnsi="EC Square Sans Pro"/>
          <w:lang w:val="nl-NL"/>
        </w:rPr>
      </w:pPr>
    </w:p>
    <w:p w14:paraId="4124EC4D" w14:textId="77777777" w:rsidR="00B92D7E" w:rsidRPr="00076AEB" w:rsidRDefault="00B92D7E">
      <w:pPr>
        <w:pStyle w:val="BodyText"/>
        <w:rPr>
          <w:rFonts w:ascii="EC Square Sans Pro" w:hAnsi="EC Square Sans Pro"/>
          <w:lang w:val="nl-NL"/>
        </w:rPr>
      </w:pPr>
    </w:p>
    <w:p w14:paraId="4124EC4E" w14:textId="77777777" w:rsidR="00B92D7E" w:rsidRPr="00076AEB" w:rsidRDefault="00B92D7E">
      <w:pPr>
        <w:pStyle w:val="BodyText"/>
        <w:rPr>
          <w:rFonts w:ascii="EC Square Sans Pro" w:hAnsi="EC Square Sans Pro"/>
          <w:lang w:val="nl-NL"/>
        </w:rPr>
      </w:pPr>
    </w:p>
    <w:p w14:paraId="4124EC4F" w14:textId="77777777" w:rsidR="00B92D7E" w:rsidRPr="00076AEB" w:rsidRDefault="00B92D7E">
      <w:pPr>
        <w:pStyle w:val="BodyText"/>
        <w:rPr>
          <w:rFonts w:ascii="EC Square Sans Pro" w:hAnsi="EC Square Sans Pro"/>
          <w:lang w:val="nl-NL"/>
        </w:rPr>
      </w:pPr>
    </w:p>
    <w:p w14:paraId="4124EC50" w14:textId="5BFF3BD1" w:rsidR="00B92D7E" w:rsidRPr="00076AEB" w:rsidRDefault="0017029A">
      <w:pPr>
        <w:pStyle w:val="BodyText"/>
        <w:spacing w:before="215"/>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606784" behindDoc="1" locked="0" layoutInCell="1" allowOverlap="1" wp14:anchorId="4124EDD7" wp14:editId="680E8533">
                <wp:simplePos x="0" y="0"/>
                <wp:positionH relativeFrom="page">
                  <wp:posOffset>3870960</wp:posOffset>
                </wp:positionH>
                <wp:positionV relativeFrom="paragraph">
                  <wp:posOffset>300990</wp:posOffset>
                </wp:positionV>
                <wp:extent cx="2971800" cy="3192780"/>
                <wp:effectExtent l="0" t="0" r="0" b="7620"/>
                <wp:wrapTopAndBottom/>
                <wp:docPr id="123" name="Group 1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1800" cy="3192780"/>
                          <a:chOff x="0" y="0"/>
                          <a:chExt cx="2898140" cy="2955925"/>
                        </a:xfrm>
                      </wpg:grpSpPr>
                      <wps:wsp>
                        <wps:cNvPr id="124" name="Graphic 124"/>
                        <wps:cNvSpPr/>
                        <wps:spPr>
                          <a:xfrm>
                            <a:off x="2186159" y="2091504"/>
                            <a:ext cx="711835" cy="864235"/>
                          </a:xfrm>
                          <a:custGeom>
                            <a:avLst/>
                            <a:gdLst/>
                            <a:ahLst/>
                            <a:cxnLst/>
                            <a:rect l="l" t="t" r="r" b="b"/>
                            <a:pathLst>
                              <a:path w="711835" h="864235">
                                <a:moveTo>
                                  <a:pt x="593204" y="228168"/>
                                </a:moveTo>
                                <a:lnTo>
                                  <a:pt x="588378" y="182194"/>
                                </a:lnTo>
                                <a:lnTo>
                                  <a:pt x="574548" y="139357"/>
                                </a:lnTo>
                                <a:lnTo>
                                  <a:pt x="552678" y="100596"/>
                                </a:lnTo>
                                <a:lnTo>
                                  <a:pt x="523697" y="66827"/>
                                </a:lnTo>
                                <a:lnTo>
                                  <a:pt x="488581" y="38976"/>
                                </a:lnTo>
                                <a:lnTo>
                                  <a:pt x="448271" y="17932"/>
                                </a:lnTo>
                                <a:lnTo>
                                  <a:pt x="403733" y="4635"/>
                                </a:lnTo>
                                <a:lnTo>
                                  <a:pt x="355917" y="0"/>
                                </a:lnTo>
                                <a:lnTo>
                                  <a:pt x="308089" y="4635"/>
                                </a:lnTo>
                                <a:lnTo>
                                  <a:pt x="263550" y="17932"/>
                                </a:lnTo>
                                <a:lnTo>
                                  <a:pt x="223240" y="38976"/>
                                </a:lnTo>
                                <a:lnTo>
                                  <a:pt x="188125" y="66827"/>
                                </a:lnTo>
                                <a:lnTo>
                                  <a:pt x="159156" y="100596"/>
                                </a:lnTo>
                                <a:lnTo>
                                  <a:pt x="137274" y="139357"/>
                                </a:lnTo>
                                <a:lnTo>
                                  <a:pt x="123444" y="182194"/>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37"/>
                                </a:lnTo>
                                <a:lnTo>
                                  <a:pt x="683755" y="692823"/>
                                </a:lnTo>
                                <a:lnTo>
                                  <a:pt x="663117" y="653313"/>
                                </a:lnTo>
                                <a:lnTo>
                                  <a:pt x="637552" y="616927"/>
                                </a:lnTo>
                                <a:lnTo>
                                  <a:pt x="607466" y="584073"/>
                                </a:lnTo>
                                <a:lnTo>
                                  <a:pt x="573303" y="555142"/>
                                </a:lnTo>
                                <a:lnTo>
                                  <a:pt x="535470" y="530555"/>
                                </a:lnTo>
                                <a:lnTo>
                                  <a:pt x="494385" y="510705"/>
                                </a:lnTo>
                                <a:lnTo>
                                  <a:pt x="450481" y="496023"/>
                                </a:lnTo>
                                <a:lnTo>
                                  <a:pt x="404190" y="486879"/>
                                </a:lnTo>
                                <a:lnTo>
                                  <a:pt x="355917" y="483717"/>
                                </a:lnTo>
                                <a:lnTo>
                                  <a:pt x="307644" y="486892"/>
                                </a:lnTo>
                                <a:lnTo>
                                  <a:pt x="261340" y="496023"/>
                                </a:lnTo>
                                <a:lnTo>
                                  <a:pt x="217436" y="510717"/>
                                </a:lnTo>
                                <a:lnTo>
                                  <a:pt x="176364" y="530555"/>
                                </a:lnTo>
                                <a:lnTo>
                                  <a:pt x="138518" y="555155"/>
                                </a:lnTo>
                                <a:lnTo>
                                  <a:pt x="104355" y="584073"/>
                                </a:lnTo>
                                <a:lnTo>
                                  <a:pt x="74269" y="616940"/>
                                </a:lnTo>
                                <a:lnTo>
                                  <a:pt x="48704" y="653313"/>
                                </a:lnTo>
                                <a:lnTo>
                                  <a:pt x="28067" y="692823"/>
                                </a:lnTo>
                                <a:lnTo>
                                  <a:pt x="12788" y="735037"/>
                                </a:lnTo>
                                <a:lnTo>
                                  <a:pt x="3289" y="779551"/>
                                </a:lnTo>
                                <a:lnTo>
                                  <a:pt x="0" y="825969"/>
                                </a:lnTo>
                                <a:lnTo>
                                  <a:pt x="3098" y="840778"/>
                                </a:lnTo>
                                <a:lnTo>
                                  <a:pt x="11569" y="852868"/>
                                </a:lnTo>
                                <a:lnTo>
                                  <a:pt x="24142" y="861021"/>
                                </a:lnTo>
                                <a:lnTo>
                                  <a:pt x="39535" y="864006"/>
                                </a:lnTo>
                                <a:lnTo>
                                  <a:pt x="672287" y="864006"/>
                                </a:lnTo>
                                <a:lnTo>
                                  <a:pt x="687679" y="861021"/>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125" name="Graphic 125"/>
                        <wps:cNvSpPr/>
                        <wps:spPr>
                          <a:xfrm>
                            <a:off x="50800" y="50800"/>
                            <a:ext cx="2091055" cy="2142490"/>
                          </a:xfrm>
                          <a:custGeom>
                            <a:avLst/>
                            <a:gdLst/>
                            <a:ahLst/>
                            <a:cxnLst/>
                            <a:rect l="l" t="t" r="r" b="b"/>
                            <a:pathLst>
                              <a:path w="2091055" h="2142490">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930196"/>
                                </a:lnTo>
                                <a:lnTo>
                                  <a:pt x="2085963" y="1976158"/>
                                </a:lnTo>
                                <a:lnTo>
                                  <a:pt x="2071525" y="2019178"/>
                                </a:lnTo>
                                <a:lnTo>
                                  <a:pt x="2048439" y="2057915"/>
                                </a:lnTo>
                                <a:lnTo>
                                  <a:pt x="2017505" y="2091029"/>
                                </a:lnTo>
                                <a:lnTo>
                                  <a:pt x="1979523" y="2117178"/>
                                </a:lnTo>
                                <a:lnTo>
                                  <a:pt x="1931347" y="2135906"/>
                                </a:lnTo>
                                <a:lnTo>
                                  <a:pt x="1879981" y="2142299"/>
                                </a:lnTo>
                                <a:lnTo>
                                  <a:pt x="1849052" y="2140017"/>
                                </a:lnTo>
                                <a:lnTo>
                                  <a:pt x="1818987" y="2133255"/>
                                </a:lnTo>
                                <a:lnTo>
                                  <a:pt x="1790196" y="2122138"/>
                                </a:lnTo>
                                <a:lnTo>
                                  <a:pt x="1763090" y="2106790"/>
                                </a:lnTo>
                                <a:lnTo>
                                  <a:pt x="1280452" y="1783511"/>
                                </a:lnTo>
                                <a:lnTo>
                                  <a:pt x="1267625" y="1774926"/>
                                </a:lnTo>
                                <a:lnTo>
                                  <a:pt x="1252181" y="1774926"/>
                                </a:lnTo>
                                <a:lnTo>
                                  <a:pt x="558241" y="1774926"/>
                                </a:lnTo>
                                <a:lnTo>
                                  <a:pt x="510144" y="1772863"/>
                                </a:lnTo>
                                <a:lnTo>
                                  <a:pt x="463170" y="1766788"/>
                                </a:lnTo>
                                <a:lnTo>
                                  <a:pt x="417487" y="1756871"/>
                                </a:lnTo>
                                <a:lnTo>
                                  <a:pt x="373265" y="1743280"/>
                                </a:lnTo>
                                <a:lnTo>
                                  <a:pt x="330672" y="1726187"/>
                                </a:lnTo>
                                <a:lnTo>
                                  <a:pt x="289877" y="1705759"/>
                                </a:lnTo>
                                <a:lnTo>
                                  <a:pt x="251048" y="1682168"/>
                                </a:lnTo>
                                <a:lnTo>
                                  <a:pt x="214356" y="1655583"/>
                                </a:lnTo>
                                <a:lnTo>
                                  <a:pt x="179968" y="1626172"/>
                                </a:lnTo>
                                <a:lnTo>
                                  <a:pt x="148054" y="1594107"/>
                                </a:lnTo>
                                <a:lnTo>
                                  <a:pt x="118782" y="1559557"/>
                                </a:lnTo>
                                <a:lnTo>
                                  <a:pt x="92322" y="1522691"/>
                                </a:lnTo>
                                <a:lnTo>
                                  <a:pt x="68841" y="1483679"/>
                                </a:lnTo>
                                <a:lnTo>
                                  <a:pt x="48510" y="1442691"/>
                                </a:lnTo>
                                <a:lnTo>
                                  <a:pt x="31497" y="1399896"/>
                                </a:lnTo>
                                <a:lnTo>
                                  <a:pt x="17970" y="1355464"/>
                                </a:lnTo>
                                <a:lnTo>
                                  <a:pt x="8099" y="1309565"/>
                                </a:lnTo>
                                <a:lnTo>
                                  <a:pt x="2053" y="1262368"/>
                                </a:lnTo>
                                <a:lnTo>
                                  <a:pt x="0" y="12140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600">
                            <a:solidFill>
                              <a:srgbClr val="0E3AF0"/>
                            </a:solidFill>
                            <a:prstDash val="solid"/>
                          </a:ln>
                        </wps:spPr>
                        <wps:bodyPr wrap="square" lIns="0" tIns="0" rIns="0" bIns="0" rtlCol="0">
                          <a:prstTxWarp prst="textNoShape">
                            <a:avLst/>
                          </a:prstTxWarp>
                          <a:noAutofit/>
                        </wps:bodyPr>
                      </wps:wsp>
                      <wps:wsp>
                        <wps:cNvPr id="126" name="Graphic 126"/>
                        <wps:cNvSpPr/>
                        <wps:spPr>
                          <a:xfrm>
                            <a:off x="2186159" y="2091504"/>
                            <a:ext cx="711835" cy="864235"/>
                          </a:xfrm>
                          <a:custGeom>
                            <a:avLst/>
                            <a:gdLst/>
                            <a:ahLst/>
                            <a:cxnLst/>
                            <a:rect l="l" t="t" r="r" b="b"/>
                            <a:pathLst>
                              <a:path w="711835" h="864235">
                                <a:moveTo>
                                  <a:pt x="593204" y="228168"/>
                                </a:moveTo>
                                <a:lnTo>
                                  <a:pt x="588378" y="182194"/>
                                </a:lnTo>
                                <a:lnTo>
                                  <a:pt x="574548" y="139357"/>
                                </a:lnTo>
                                <a:lnTo>
                                  <a:pt x="552678" y="100596"/>
                                </a:lnTo>
                                <a:lnTo>
                                  <a:pt x="523697" y="66827"/>
                                </a:lnTo>
                                <a:lnTo>
                                  <a:pt x="488581" y="38976"/>
                                </a:lnTo>
                                <a:lnTo>
                                  <a:pt x="448271" y="17932"/>
                                </a:lnTo>
                                <a:lnTo>
                                  <a:pt x="403733" y="4635"/>
                                </a:lnTo>
                                <a:lnTo>
                                  <a:pt x="355917" y="0"/>
                                </a:lnTo>
                                <a:lnTo>
                                  <a:pt x="308089" y="4635"/>
                                </a:lnTo>
                                <a:lnTo>
                                  <a:pt x="263550" y="17932"/>
                                </a:lnTo>
                                <a:lnTo>
                                  <a:pt x="223240" y="38976"/>
                                </a:lnTo>
                                <a:lnTo>
                                  <a:pt x="188125" y="66827"/>
                                </a:lnTo>
                                <a:lnTo>
                                  <a:pt x="159156" y="100596"/>
                                </a:lnTo>
                                <a:lnTo>
                                  <a:pt x="137274" y="139357"/>
                                </a:lnTo>
                                <a:lnTo>
                                  <a:pt x="123444" y="182194"/>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37"/>
                                </a:lnTo>
                                <a:lnTo>
                                  <a:pt x="683755" y="692823"/>
                                </a:lnTo>
                                <a:lnTo>
                                  <a:pt x="663117" y="653313"/>
                                </a:lnTo>
                                <a:lnTo>
                                  <a:pt x="637552" y="616927"/>
                                </a:lnTo>
                                <a:lnTo>
                                  <a:pt x="607466" y="584073"/>
                                </a:lnTo>
                                <a:lnTo>
                                  <a:pt x="573303" y="555142"/>
                                </a:lnTo>
                                <a:lnTo>
                                  <a:pt x="535470" y="530555"/>
                                </a:lnTo>
                                <a:lnTo>
                                  <a:pt x="494385" y="510705"/>
                                </a:lnTo>
                                <a:lnTo>
                                  <a:pt x="450481" y="496023"/>
                                </a:lnTo>
                                <a:lnTo>
                                  <a:pt x="404190" y="486879"/>
                                </a:lnTo>
                                <a:lnTo>
                                  <a:pt x="355917" y="483717"/>
                                </a:lnTo>
                                <a:lnTo>
                                  <a:pt x="307644" y="486892"/>
                                </a:lnTo>
                                <a:lnTo>
                                  <a:pt x="261340" y="496023"/>
                                </a:lnTo>
                                <a:lnTo>
                                  <a:pt x="217436" y="510717"/>
                                </a:lnTo>
                                <a:lnTo>
                                  <a:pt x="176364" y="530555"/>
                                </a:lnTo>
                                <a:lnTo>
                                  <a:pt x="138518" y="555155"/>
                                </a:lnTo>
                                <a:lnTo>
                                  <a:pt x="104355" y="584073"/>
                                </a:lnTo>
                                <a:lnTo>
                                  <a:pt x="74269" y="616940"/>
                                </a:lnTo>
                                <a:lnTo>
                                  <a:pt x="48704" y="653313"/>
                                </a:lnTo>
                                <a:lnTo>
                                  <a:pt x="28067" y="692823"/>
                                </a:lnTo>
                                <a:lnTo>
                                  <a:pt x="12788" y="735037"/>
                                </a:lnTo>
                                <a:lnTo>
                                  <a:pt x="3289" y="779551"/>
                                </a:lnTo>
                                <a:lnTo>
                                  <a:pt x="0" y="825969"/>
                                </a:lnTo>
                                <a:lnTo>
                                  <a:pt x="3098" y="840778"/>
                                </a:lnTo>
                                <a:lnTo>
                                  <a:pt x="11569" y="852868"/>
                                </a:lnTo>
                                <a:lnTo>
                                  <a:pt x="24142" y="861021"/>
                                </a:lnTo>
                                <a:lnTo>
                                  <a:pt x="39535" y="864006"/>
                                </a:lnTo>
                                <a:lnTo>
                                  <a:pt x="672287" y="864006"/>
                                </a:lnTo>
                                <a:lnTo>
                                  <a:pt x="687679" y="861021"/>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127" name="Textbox 127"/>
                        <wps:cNvSpPr txBox="1"/>
                        <wps:spPr>
                          <a:xfrm>
                            <a:off x="0" y="0"/>
                            <a:ext cx="2898140" cy="2955925"/>
                          </a:xfrm>
                          <a:prstGeom prst="rect">
                            <a:avLst/>
                          </a:prstGeom>
                        </wps:spPr>
                        <wps:txbx>
                          <w:txbxContent>
                            <w:p w14:paraId="4124EE98" w14:textId="77777777" w:rsidR="00B92D7E" w:rsidRDefault="00B92D7E">
                              <w:pPr>
                                <w:rPr>
                                  <w:sz w:val="20"/>
                                </w:rPr>
                              </w:pPr>
                            </w:p>
                            <w:p w14:paraId="4124EE99" w14:textId="77777777" w:rsidR="00B92D7E" w:rsidRDefault="00B92D7E">
                              <w:pPr>
                                <w:spacing w:before="19"/>
                                <w:rPr>
                                  <w:sz w:val="20"/>
                                </w:rPr>
                              </w:pPr>
                            </w:p>
                            <w:p w14:paraId="4124EE9A" w14:textId="77777777" w:rsidR="00B92D7E" w:rsidRPr="0017029A" w:rsidRDefault="003C7B7A">
                              <w:pPr>
                                <w:spacing w:line="247" w:lineRule="auto"/>
                                <w:ind w:left="595" w:right="1703"/>
                                <w:jc w:val="center"/>
                                <w:rPr>
                                  <w:rFonts w:ascii="EC Square Sans Pro" w:hAnsi="EC Square Sans Pro"/>
                                  <w:sz w:val="20"/>
                                  <w:lang w:val="nl-NL"/>
                                </w:rPr>
                              </w:pPr>
                              <w:r w:rsidRPr="0017029A">
                                <w:rPr>
                                  <w:rFonts w:ascii="EC Square Sans Pro" w:hAnsi="EC Square Sans Pro"/>
                                  <w:sz w:val="20"/>
                                  <w:lang w:val="nl-NL"/>
                                </w:rPr>
                                <w:t>Onderzoek lokale energiemarkten (</w:t>
                              </w:r>
                              <w:proofErr w:type="spellStart"/>
                              <w:r w:rsidRPr="0017029A">
                                <w:rPr>
                                  <w:rFonts w:ascii="EC Square Sans Pro" w:hAnsi="EC Square Sans Pro"/>
                                  <w:sz w:val="20"/>
                                  <w:lang w:val="nl-NL"/>
                                </w:rPr>
                                <w:t>LEM's</w:t>
                              </w:r>
                              <w:proofErr w:type="spellEnd"/>
                              <w:r w:rsidRPr="0017029A">
                                <w:rPr>
                                  <w:rFonts w:ascii="EC Square Sans Pro" w:hAnsi="EC Square Sans Pro"/>
                                  <w:sz w:val="20"/>
                                  <w:lang w:val="nl-NL"/>
                                </w:rPr>
                                <w:t xml:space="preserve">) in uw </w:t>
                              </w:r>
                              <w:r w:rsidRPr="0017029A">
                                <w:rPr>
                                  <w:rFonts w:ascii="EC Square Sans Pro" w:hAnsi="EC Square Sans Pro"/>
                                  <w:w w:val="90"/>
                                  <w:sz w:val="20"/>
                                  <w:lang w:val="nl-NL"/>
                                </w:rPr>
                                <w:t xml:space="preserve">omgeving en overweeg om u bij </w:t>
                              </w:r>
                              <w:r w:rsidRPr="0017029A">
                                <w:rPr>
                                  <w:rFonts w:ascii="EC Square Sans Pro" w:hAnsi="EC Square Sans Pro"/>
                                  <w:sz w:val="20"/>
                                  <w:lang w:val="nl-NL"/>
                                </w:rPr>
                                <w:t>een</w:t>
                              </w:r>
                              <w:r w:rsidRPr="0017029A">
                                <w:rPr>
                                  <w:rFonts w:ascii="EC Square Sans Pro" w:hAnsi="EC Square Sans Pro"/>
                                  <w:w w:val="90"/>
                                  <w:sz w:val="20"/>
                                  <w:lang w:val="nl-NL"/>
                                </w:rPr>
                                <w:t xml:space="preserve"> aan te sluiten</w:t>
                              </w:r>
                              <w:r w:rsidRPr="0017029A">
                                <w:rPr>
                                  <w:rFonts w:ascii="EC Square Sans Pro" w:hAnsi="EC Square Sans Pro"/>
                                  <w:sz w:val="20"/>
                                  <w:lang w:val="nl-NL"/>
                                </w:rPr>
                                <w:t xml:space="preserve">. </w:t>
                              </w:r>
                              <w:proofErr w:type="spellStart"/>
                              <w:r w:rsidRPr="0017029A">
                                <w:rPr>
                                  <w:rFonts w:ascii="EC Square Sans Pro" w:hAnsi="EC Square Sans Pro"/>
                                  <w:sz w:val="20"/>
                                  <w:lang w:val="nl-NL"/>
                                </w:rPr>
                                <w:t>LEM's</w:t>
                              </w:r>
                              <w:proofErr w:type="spellEnd"/>
                              <w:r w:rsidRPr="0017029A">
                                <w:rPr>
                                  <w:rFonts w:ascii="EC Square Sans Pro" w:hAnsi="EC Square Sans Pro"/>
                                  <w:sz w:val="20"/>
                                  <w:lang w:val="nl-NL"/>
                                </w:rPr>
                                <w:t xml:space="preserve"> faciliteren </w:t>
                              </w:r>
                              <w:r w:rsidRPr="0017029A">
                                <w:rPr>
                                  <w:rFonts w:ascii="EC Square Sans Pro" w:hAnsi="EC Square Sans Pro"/>
                                  <w:w w:val="90"/>
                                  <w:sz w:val="20"/>
                                  <w:lang w:val="nl-NL"/>
                                </w:rPr>
                                <w:t xml:space="preserve">energie-uitwisseling binnen </w:t>
                              </w:r>
                              <w:r w:rsidRPr="0017029A">
                                <w:rPr>
                                  <w:rFonts w:ascii="EC Square Sans Pro" w:hAnsi="EC Square Sans Pro"/>
                                  <w:spacing w:val="-10"/>
                                  <w:w w:val="90"/>
                                  <w:sz w:val="20"/>
                                  <w:lang w:val="nl-NL"/>
                                </w:rPr>
                                <w:t>een</w:t>
                              </w:r>
                            </w:p>
                            <w:p w14:paraId="4124EE9B" w14:textId="77777777" w:rsidR="00B92D7E" w:rsidRPr="0017029A" w:rsidRDefault="003C7B7A">
                              <w:pPr>
                                <w:spacing w:before="4" w:line="247" w:lineRule="auto"/>
                                <w:ind w:left="597" w:right="1706" w:hanging="1"/>
                                <w:jc w:val="center"/>
                                <w:rPr>
                                  <w:rFonts w:ascii="EC Square Sans Pro" w:hAnsi="EC Square Sans Pro"/>
                                  <w:sz w:val="20"/>
                                  <w:lang w:val="nl-NL"/>
                                </w:rPr>
                              </w:pPr>
                              <w:r w:rsidRPr="0017029A">
                                <w:rPr>
                                  <w:rFonts w:ascii="EC Square Sans Pro" w:hAnsi="EC Square Sans Pro"/>
                                  <w:w w:val="90"/>
                                  <w:sz w:val="20"/>
                                  <w:lang w:val="nl-NL"/>
                                </w:rPr>
                                <w:t xml:space="preserve">gemeenschap, waardoor u hernieuwbare energie kunt kopen </w:t>
                              </w:r>
                              <w:r w:rsidRPr="0017029A">
                                <w:rPr>
                                  <w:rFonts w:ascii="EC Square Sans Pro" w:hAnsi="EC Square Sans Pro"/>
                                  <w:sz w:val="20"/>
                                  <w:lang w:val="nl-NL"/>
                                </w:rPr>
                                <w:t>van lokale producenten.</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D7" id="Group 123" o:spid="_x0000_s1078" style="position:absolute;margin-left:304.8pt;margin-top:23.7pt;width:234pt;height:251.4pt;z-index:-15709696;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t3JFQQkAAPwxAAAOAAAAZHJzL2Uyb0RvYy54bWzsW8mO40YSvQ/gfyB0d1fui9Bqw3a7GwMY&#10;tgH3wGeWlpJgSdSQrJL67+flJrKrpjJpe2Yuo4tIScFUZOSLF0um3n5zOeyrp3Xb7ZrjYkbfkFm1&#10;Pi6b1e74sJj949OHr82s6vr6uKr3zXG9mH1ed7Nv3n31t7fn03zNmm2zX63bCoMcu/n5tJht+/40&#10;v7vrltv1oe7eNKf1EV9umvZQ93jbPtyt2vqM0Q/7O0aIujs37erUNst11+HT9+HL2Ts//mazXvY/&#10;bzbduq/2ixl06/1r61/v3evdu7f1/KGtT9vdMqpR/wktDvXuiB+9DvW+7uvqsd29GOqwW7ZN12z6&#10;N8vmcNdsNrvl2s8Bs6Hk2Ww+ts3jyc/lYX5+OF3NBNM+s9OfHnb509PH9vTr6Zc2aI/bH5vl7x3s&#10;cnc+PczH37v3D4PwZdMe3EOYRHXxFv18tej60ldLfMispobA8Et8x6ll2kSbL7dYmBfPLbc/pCeN&#10;NVTEJ5mV0jLpVuuunocf9upd1TmfgJ9uMFH310z067Y+rb3lO2eCX9pqtwK8mZhVx/oAHH+MkHEf&#10;QSv385BzdozvumjSZ1Zi1Cgq7ayCPRixVBL/fD1PFtOUGi6DwYwSDPfjWdfz5WPXf1w33vT1049d&#10;j6+Bu1W6q7fpbnk5ptsWjuBcYO9doJ9VcIF2VsEF7t3w9fxU9+65dFudF7OkyXYxi4q4bw/N0/pT&#10;4+V6t3zScoY5+PkwQ5WJ6g5y++MX8sZwDVLA/Klh1PrpY1GTVLqewuhaSBGlueVSx9GTVLpGaclU&#10;GpsQaVVemnFltddEKcPyQwtjpKFemBur8yMLgeGCMNWwT1YNQbjm3I8s1HW108TSNUyQww1oUNm7&#10;0at248QQE1BWHJThVyUcza1IUVvGOHNe6dy5aAdqDIXXOuGyheEVVKqgRnnxKNdMB9jRMjAo40JE&#10;6TLo4IGKhzmyMaTTWqRrWJPR2NCIyjygR3pzqqzNY2NkE6yRlgXpwdxYG8loFnejlRRUc5N4Js0u&#10;XcMsRyAR3Aiad4Ax/CTVlGc1GaFaSMWFzUqP/aU89sgVJ+g98vIJNpEDgUywtxzIacJayoH4JuBE&#10;DqQ6AYOvUXZa8eW+6dYh6Liw8MdjQooc8HvDQMNpQV+LCZoYGSlQa4T6PHDhNSRJcwn2zMJFIdzI&#10;yEGWGZaHolKcRoJVUKkAXOWGZoHf4MyFEKKIFioQnDSC6LwmEkGBhLAgYRGRd33JpdCBsiQneCBr&#10;E2HhC8EmkhJNCtLIUWLoE1aRggUFEdQGTYRRRqe1T+BK1xcBTWChYPqAuySVrlGaaBVp3I1dIE+m&#10;KI+haoLejGrB4+rAJgVNqFZchYAywd4U1qYhi3FrWVgdSgQIwqNqAk60YPAvH2IBQcw3Z0BhdMzV&#10;JqCbGaJielR2HIrMPsxQl32Ss5ibTPD2AKUvaCSBIl0TOGxQwPkWssCcHSgyjWA0IxmQlBVmwnmf&#10;szBSd1KIqtzCFaOwQH2aHVlp5BfBxMiwi9JGK7jTREU0ISxy04Q5goE1HNuPXTbfa/yeFuRFAEGe&#10;ei0wcD8uYbpmv1t92O33Lsx07cP99/u2eqpduf4D//ZDwvNIDIVfNw/llbu7b1afUZ+dUZAtZt0/&#10;H+t2Pav2fz+iAgR2+nTTppv7dNP2++8b3xbwEa7t+k+X3+r2VJ1wu5j1qMh+alIhWM9TreXmcpV1&#10;Tx6bbx/7ZrNzhZjXLWgU36AoDeXh/6A6BfCeV6ee2idXpxJlQ4wi/g4zGipTV64itITSlMEnBHg+&#10;eFkqcscLm+z1X6lNr7qgOE2qOF2HDCOQgpQG7utxnXQdRBJcgyiVHEVbcPQkmyTSNUmiuCKBbBhR&#10;+chMFQMbRf5A9p8lBKo0FyrwB/ompUCBKIUI62eHJFHkwzhkCaoZL404wPOBGb+OKBjiobIUeUuW&#10;Tw1HUhbiIdKgQplOQWSuOHdsQ6nlIp8JUcDOmli9QXNZEhcIL2F1MAuDwJtV3WqE/gB6Bgxck9W0&#10;5uka195aFIfBiuDXoT2TxNI1iDPCGKVR3KJZlF9/dFKYiMGG8wmjS4uKKQBAIxXO45YRzayJrQZ0&#10;XgrIZcQw5OUBMMgXVD4th7ixiT1Q9su83eHBBLHSjy4Vns270VgckCG00NyBNoBYGJ6iX0OL6mgq&#10;Y68CnVh0WUrqCyPgQw7DjEiN3kUWZhgTCxQ825MXK/ifRSEUIzIQBE/P6wObINsNXMAol7aQesAH&#10;geQITHA5swV9DNg+5hMgXILpZOdL4Xc2chP04cBDXl5bv6benhROwwvzRQIOBAX7UySq11iUHDBd&#10;o98imxVRf9iSSzhllhbQSVQRD1RrYVmBAUEGmLPXZ4r8KDBNEqeEpgaW1khZ8xyInl/iNNA+eqJ5&#10;Y6LXAV6NukuElLxt0K9kKUihaIJls6ZEHYtEN46Oogy/lLO8I2+dlIFnoVmeFUcFmzrE6OIODei0&#10;/ukaCZmiuIqhR6EYAx3mRkdD1KI88JFKQXfMIysuELRjpAI1I4LmxWGLmBqgKETjIy9u0XuNdkTk&#10;QVTODq4M2nRBc5TWrnLIaS5QoQZvAs6KY3MqYucczVdrClwMI8YAC2KSAnVzThNDQEXe4HBwCZzl&#10;hEG9keOZQjcuD/M4P0dfhZQjSE4KSymElSPedWLI8ErBdDAZuimlQD2sBvpRpSRgWOgJCcaAIVZO&#10;XgZ4TkiM0GNP0J+SdY38akJKN3Lacr4IOFwZoZyMsoFuyonuiMrKOfSIJsvp+YiCy5n/mN6LRcUo&#10;dJhSuQJbpKhUrINGAe95uPgj7YL90W1N4ncVUk1X8Y0aAxP7B6F+f19329Bn8CNcWSaW7bf+wr/Z&#10;/UbcfN5f8FnR5P7Cbfd72Ki57X674wPj3bzb7nfIe26737FmG04ETNgxHR02mLAbe9v9dsHzy9ro&#10;tvvtbPIiG0G+gF3w6SeiXtsdea3xfNv9fgnF2+73S5vw2+73C8q67X7PQ6xEr+S2++18Jpjjtvv9&#10;/7f7jZ5xqE4/Yef+vrlUOJPiyvpRdVr1l+8aVB2+c+o+f+WUduj/+T7FaP+7dCI9NBbc2ex4hMCd&#10;uvZNirQXHs8OhOPbz84x9Jf7Szhl7lueTrv/0NGGCQcU/GF6/MXAn6+Pf4dw/2EYv/edkeFPG+/+&#10;BQAA//8DAFBLAwQUAAYACAAAACEAlu8ePeIAAAALAQAADwAAAGRycy9kb3ducmV2LnhtbEyPwU7D&#10;MAyG70i8Q2QkbizpWNtRmk7TBJwmJDakiVvWeG21xqmarO3enuwER9uffn9/vppMywbsXWNJQjQT&#10;wJBKqxuqJHzv35+WwJxXpFVrCSVc0cGquL/LVabtSF847HzFQgi5TEmove8yzl1Zo1FuZjukcDvZ&#10;3igfxr7iuldjCDctnwuRcKMaCh9q1eGmxvK8uxgJH6Ma18/R27A9nzbXn338edhGKOXjw7R+BeZx&#10;8n8w3PSDOhTB6WgvpB1rJSTiJQmohEW6AHYDRJqGzVFCHIs58CLn/zsUvwAAAP//AwBQSwECLQAU&#10;AAYACAAAACEAtoM4kv4AAADhAQAAEwAAAAAAAAAAAAAAAAAAAAAAW0NvbnRlbnRfVHlwZXNdLnht&#10;bFBLAQItABQABgAIAAAAIQA4/SH/1gAAAJQBAAALAAAAAAAAAAAAAAAAAC8BAABfcmVscy8ucmVs&#10;c1BLAQItABQABgAIAAAAIQBUt3JFQQkAAPwxAAAOAAAAAAAAAAAAAAAAAC4CAABkcnMvZTJvRG9j&#10;LnhtbFBLAQItABQABgAIAAAAIQCW7x494gAAAAsBAAAPAAAAAAAAAAAAAAAAAJsLAABkcnMvZG93&#10;bnJldi54bWxQSwUGAAAAAAQABADzAAAAqgwAAAAA&#10;">
                <v:shape id="Graphic 124" o:spid="_x0000_s1079"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sCaUvAAAANwAAAAPAAAAZHJzL2Rvd25yZXYueG1sRE/JCsIw&#10;EL0L/kMYwZumiopUo4gL9OLB9Tw0Y1tsJqWJWv/eCIK3ebx15svGlOJJtSssKxj0IxDEqdUFZwrO&#10;p11vCsJ5ZI2lZVLwJgfLRbs1x1jbFx/oefSZCCHsYlSQe1/FUro0J4OubyviwN1sbdAHWGdS1/gK&#10;4aaUwyiaSIMFh4YcK1rnlN6PD6PgildKtvY8Gt/3pyhJN47x4pTqdprVDISnxv/FP3eiw/zhCL7P&#10;hAvk4gMAAP//AwBQSwECLQAUAAYACAAAACEA2+H2y+4AAACFAQAAEwAAAAAAAAAAAAAAAAAAAAAA&#10;W0NvbnRlbnRfVHlwZXNdLnhtbFBLAQItABQABgAIAAAAIQBa9CxbvwAAABUBAAALAAAAAAAAAAAA&#10;AAAAAB8BAABfcmVscy8ucmVsc1BLAQItABQABgAIAAAAIQBhsCaUvAAAANwAAAAPAAAAAAAAAAAA&#10;AAAAAAcCAABkcnMvZG93bnJldi54bWxQSwUGAAAAAAMAAwC3AAAA8AIAAAAA&#10;" path="m593204,228168r-4826,-45974l574548,139357,552678,100596,523697,66827,488581,38976,448271,17932,403733,4635,355917,,308089,4635,263550,17932,223240,38976,188125,66827r-28969,33769l137274,139357r-13830,42837l118630,228168r4814,45986l137274,316992r21882,38760l188125,389521r35115,27864l263550,438416r44539,13297l355917,456349r47816,-4636l448271,438416r40310,-21031l523697,389521r28981,-33769l574548,316992r13830,-42838l593204,228168xem711835,825969r-3302,-46418l699033,735037,683755,692823,663117,653313,637552,616927,607466,584073,573303,555142,535470,530555,494385,510705,450481,496023r-46291,-9144l355917,483717r-48273,3175l261340,496023r-43904,14694l176364,530555r-37846,24600l104355,584073,74269,616940,48704,653313,28067,692823,12788,735037,3289,779551,,825969r3098,14809l11569,852868r12573,8153l39535,864006r632752,l687679,861021r12573,-8153l708723,840778r3112,-14809xe" fillcolor="#0e3af0" stroked="f">
                  <v:path arrowok="t"/>
                </v:shape>
                <v:shape id="Graphic 125" o:spid="_x0000_s1080" style="position:absolute;left:508;top:508;width:20910;height:21424;visibility:visible;mso-wrap-style:square;v-text-anchor:top" coordsize="2091055,21424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zwphwwAAANwAAAAPAAAAZHJzL2Rvd25yZXYueG1sRE9NawIx&#10;EL0X/A9hhN40qVCV1SiLYPFQhNqCeBs24+7azWTZpG7qr28Eobd5vM9ZrqNtxJU6XzvW8DJWIIgL&#10;Z2ouNXx9bkdzED4gG2wck4Zf8rBeDZ6WmBnX8wddD6EUKYR9hhqqENpMSl9UZNGPXUucuLPrLIYE&#10;u1KaDvsUbhs5UWoqLdacGipsaVNR8X34sRp2/S1/i8fwrpS/TGdx3+envNT6eRjzBYhAMfyLH+6d&#10;SfMnr3B/Jl0gV38AAAD//wMAUEsBAi0AFAAGAAgAAAAhANvh9svuAAAAhQEAABMAAAAAAAAAAAAA&#10;AAAAAAAAAFtDb250ZW50X1R5cGVzXS54bWxQSwECLQAUAAYACAAAACEAWvQsW78AAAAVAQAACwAA&#10;AAAAAAAAAAAAAAAfAQAAX3JlbHMvLnJlbHNQSwECLQAUAAYACAAAACEA5M8KYcMAAADcAAAADwAA&#10;AAAAAAAAAAAAAAAHAgAAZHJzL2Rvd25yZXYueG1sUEsFBgAAAAADAAMAtwAAAPcCAAAAAA==&#10;" path="m558241,r974471,l1580808,2062r46974,6075l1673465,18055r44222,13590l1760281,48739r40795,20427l1839904,92757r36692,26586l1910984,148753r31914,32065l1972170,215369r26461,36866l2022111,291247r20331,40988l2059456,375030r13527,44432l2082853,465361r6047,47197l2090953,560882r,1369314l2085963,1976158r-14438,43020l2048439,2057915r-30934,33114l1979523,2117178r-48176,18728l1879981,2142299r-30929,-2282l1818987,2133255r-28791,-11117l1763090,2106790,1280452,1783511r-12827,-8585l1252181,1774926r-693940,l510144,1772863r-46974,-6075l417487,1756871r-44222,-13591l330672,1726187r-40795,-20428l251048,1682168r-36692,-26585l179968,1626172r-31914,-32065l118782,1559557,92322,1522691,68841,1483679,48510,1442691,31497,1399896,17970,1355464,8099,1309565,2053,1262368,,1214043,,560882,2053,512558,8099,465361r9871,-45899l31497,375030,48510,332235,68841,291247,92322,252235r26460,-36866l148054,180818r31914,-32065l214356,119343,251048,92757,289877,69166,330672,48739,373265,31645,417487,18055,463170,8137,510144,2062,558241,xe" filled="f" strokecolor="#0e3af0" strokeweight="8pt">
                  <v:path arrowok="t"/>
                </v:shape>
                <v:shape id="Graphic 126" o:spid="_x0000_s1081"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h14vAAAANwAAAAPAAAAZHJzL2Rvd25yZXYueG1sRE/JCsIw&#10;EL0L/kMYwZumiopUo4gL9OLB9Tw0Y1tsJqWJWv/eCIK3ebx15svGlOJJtSssKxj0IxDEqdUFZwrO&#10;p11vCsJ5ZI2lZVLwJgfLRbs1x1jbFx/oefSZCCHsYlSQe1/FUro0J4OubyviwN1sbdAHWGdS1/gK&#10;4aaUwyiaSIMFh4YcK1rnlN6PD6PgildKtvY8Gt/3pyhJN47x4pTqdprVDISnxv/FP3eiw/zhBL7P&#10;hAvk4gMAAP//AwBQSwECLQAUAAYACAAAACEA2+H2y+4AAACFAQAAEwAAAAAAAAAAAAAAAAAAAAAA&#10;W0NvbnRlbnRfVHlwZXNdLnhtbFBLAQItABQABgAIAAAAIQBa9CxbvwAAABUBAAALAAAAAAAAAAAA&#10;AAAAAB8BAABfcmVscy8ucmVsc1BLAQItABQABgAIAAAAIQD+Lh14vAAAANwAAAAPAAAAAAAAAAAA&#10;AAAAAAcCAABkcnMvZG93bnJldi54bWxQSwUGAAAAAAMAAwC3AAAA8AIAAAAA&#10;" path="m593204,228168r-4826,-45974l574548,139357,552678,100596,523697,66827,488581,38976,448271,17932,403733,4635,355917,,308089,4635,263550,17932,223240,38976,188125,66827r-28969,33769l137274,139357r-13830,42837l118630,228168r4814,45986l137274,316992r21882,38760l188125,389521r35115,27864l263550,438416r44539,13297l355917,456349r47816,-4636l448271,438416r40310,-21031l523697,389521r28981,-33769l574548,316992r13830,-42838l593204,228168xem711835,825969r-3302,-46418l699033,735037,683755,692823,663117,653313,637552,616927,607466,584073,573303,555142,535470,530555,494385,510705,450481,496023r-46291,-9144l355917,483717r-48273,3175l261340,496023r-43904,14694l176364,530555r-37846,24600l104355,584073,74269,616940,48704,653313,28067,692823,12788,735037,3289,779551,,825969r3098,14809l11569,852868r12573,8153l39535,864006r632752,l687679,861021r12573,-8153l708723,840778r3112,-14809xe" fillcolor="#0e3af0" stroked="f">
                  <v:path arrowok="t"/>
                </v:shape>
                <v:shape id="Textbox 127" o:spid="_x0000_s1082"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gpX7wwAAANwAAAAPAAAAZHJzL2Rvd25yZXYueG1sRE9Na8JA&#10;EL0X+h+WKXhrNvWgNnUjUhQEoTSmhx6n2TFZkp1Ns6um/94tCN7m8T5nuRptJ840eONYwUuSgiCu&#10;nDZcK/gqt88LED4ga+wck4I/8rDKHx+WmGl34YLOh1CLGMI+QwVNCH0mpa8asugT1xNH7ugGiyHC&#10;oZZ6wEsMt52cpulMWjQcGxrs6b2hqj2crIL1Nxcb8/vx81kcC1OWrynvZ61Sk6dx/QYi0Bju4pt7&#10;p+P86Rz+n4kXyPwKAAD//wMAUEsBAi0AFAAGAAgAAAAhANvh9svuAAAAhQEAABMAAAAAAAAAAAAA&#10;AAAAAAAAAFtDb250ZW50X1R5cGVzXS54bWxQSwECLQAUAAYACAAAACEAWvQsW78AAAAVAQAACwAA&#10;AAAAAAAAAAAAAAAfAQAAX3JlbHMvLnJlbHNQSwECLQAUAAYACAAAACEApYKV+8MAAADcAAAADwAA&#10;AAAAAAAAAAAAAAAHAgAAZHJzL2Rvd25yZXYueG1sUEsFBgAAAAADAAMAtwAAAPcCAAAAAA==&#10;" filled="f" stroked="f">
                  <v:textbox inset="0,0,0,0">
                    <w:txbxContent>
                      <w:p w14:paraId="4124EE98" w14:textId="77777777" w:rsidR="00B92D7E" w:rsidRDefault="00B92D7E">
                        <w:pPr>
                          <w:rPr>
                            <w:sz w:val="20"/>
                          </w:rPr>
                        </w:pPr>
                      </w:p>
                      <w:p w14:paraId="4124EE99" w14:textId="77777777" w:rsidR="00B92D7E" w:rsidRDefault="00B92D7E">
                        <w:pPr>
                          <w:spacing w:before="19"/>
                          <w:rPr>
                            <w:sz w:val="20"/>
                          </w:rPr>
                        </w:pPr>
                      </w:p>
                      <w:p w14:paraId="4124EE9A" w14:textId="77777777" w:rsidR="00B92D7E" w:rsidRPr="0017029A" w:rsidRDefault="003C7B7A">
                        <w:pPr>
                          <w:spacing w:line="247" w:lineRule="auto"/>
                          <w:ind w:left="595" w:right="1703"/>
                          <w:jc w:val="center"/>
                          <w:rPr>
                            <w:rFonts w:ascii="EC Square Sans Pro" w:hAnsi="EC Square Sans Pro"/>
                            <w:sz w:val="20"/>
                            <w:lang w:val="nl-NL"/>
                          </w:rPr>
                        </w:pPr>
                        <w:r w:rsidRPr="0017029A">
                          <w:rPr>
                            <w:rFonts w:ascii="EC Square Sans Pro" w:hAnsi="EC Square Sans Pro"/>
                            <w:sz w:val="20"/>
                            <w:lang w:val="nl-NL"/>
                          </w:rPr>
                          <w:t>Onderzoek lokale energiemarkten (</w:t>
                        </w:r>
                        <w:proofErr w:type="spellStart"/>
                        <w:r w:rsidRPr="0017029A">
                          <w:rPr>
                            <w:rFonts w:ascii="EC Square Sans Pro" w:hAnsi="EC Square Sans Pro"/>
                            <w:sz w:val="20"/>
                            <w:lang w:val="nl-NL"/>
                          </w:rPr>
                          <w:t>LEM's</w:t>
                        </w:r>
                        <w:proofErr w:type="spellEnd"/>
                        <w:r w:rsidRPr="0017029A">
                          <w:rPr>
                            <w:rFonts w:ascii="EC Square Sans Pro" w:hAnsi="EC Square Sans Pro"/>
                            <w:sz w:val="20"/>
                            <w:lang w:val="nl-NL"/>
                          </w:rPr>
                          <w:t xml:space="preserve">) in uw </w:t>
                        </w:r>
                        <w:r w:rsidRPr="0017029A">
                          <w:rPr>
                            <w:rFonts w:ascii="EC Square Sans Pro" w:hAnsi="EC Square Sans Pro"/>
                            <w:w w:val="90"/>
                            <w:sz w:val="20"/>
                            <w:lang w:val="nl-NL"/>
                          </w:rPr>
                          <w:t xml:space="preserve">omgeving en overweeg om u bij </w:t>
                        </w:r>
                        <w:r w:rsidRPr="0017029A">
                          <w:rPr>
                            <w:rFonts w:ascii="EC Square Sans Pro" w:hAnsi="EC Square Sans Pro"/>
                            <w:sz w:val="20"/>
                            <w:lang w:val="nl-NL"/>
                          </w:rPr>
                          <w:t>een</w:t>
                        </w:r>
                        <w:r w:rsidRPr="0017029A">
                          <w:rPr>
                            <w:rFonts w:ascii="EC Square Sans Pro" w:hAnsi="EC Square Sans Pro"/>
                            <w:w w:val="90"/>
                            <w:sz w:val="20"/>
                            <w:lang w:val="nl-NL"/>
                          </w:rPr>
                          <w:t xml:space="preserve"> aan te sluiten</w:t>
                        </w:r>
                        <w:r w:rsidRPr="0017029A">
                          <w:rPr>
                            <w:rFonts w:ascii="EC Square Sans Pro" w:hAnsi="EC Square Sans Pro"/>
                            <w:sz w:val="20"/>
                            <w:lang w:val="nl-NL"/>
                          </w:rPr>
                          <w:t xml:space="preserve">. </w:t>
                        </w:r>
                        <w:proofErr w:type="spellStart"/>
                        <w:r w:rsidRPr="0017029A">
                          <w:rPr>
                            <w:rFonts w:ascii="EC Square Sans Pro" w:hAnsi="EC Square Sans Pro"/>
                            <w:sz w:val="20"/>
                            <w:lang w:val="nl-NL"/>
                          </w:rPr>
                          <w:t>LEM's</w:t>
                        </w:r>
                        <w:proofErr w:type="spellEnd"/>
                        <w:r w:rsidRPr="0017029A">
                          <w:rPr>
                            <w:rFonts w:ascii="EC Square Sans Pro" w:hAnsi="EC Square Sans Pro"/>
                            <w:sz w:val="20"/>
                            <w:lang w:val="nl-NL"/>
                          </w:rPr>
                          <w:t xml:space="preserve"> faciliteren </w:t>
                        </w:r>
                        <w:r w:rsidRPr="0017029A">
                          <w:rPr>
                            <w:rFonts w:ascii="EC Square Sans Pro" w:hAnsi="EC Square Sans Pro"/>
                            <w:w w:val="90"/>
                            <w:sz w:val="20"/>
                            <w:lang w:val="nl-NL"/>
                          </w:rPr>
                          <w:t xml:space="preserve">energie-uitwisseling binnen </w:t>
                        </w:r>
                        <w:r w:rsidRPr="0017029A">
                          <w:rPr>
                            <w:rFonts w:ascii="EC Square Sans Pro" w:hAnsi="EC Square Sans Pro"/>
                            <w:spacing w:val="-10"/>
                            <w:w w:val="90"/>
                            <w:sz w:val="20"/>
                            <w:lang w:val="nl-NL"/>
                          </w:rPr>
                          <w:t>een</w:t>
                        </w:r>
                      </w:p>
                      <w:p w14:paraId="4124EE9B" w14:textId="77777777" w:rsidR="00B92D7E" w:rsidRPr="0017029A" w:rsidRDefault="003C7B7A">
                        <w:pPr>
                          <w:spacing w:before="4" w:line="247" w:lineRule="auto"/>
                          <w:ind w:left="597" w:right="1706" w:hanging="1"/>
                          <w:jc w:val="center"/>
                          <w:rPr>
                            <w:rFonts w:ascii="EC Square Sans Pro" w:hAnsi="EC Square Sans Pro"/>
                            <w:sz w:val="20"/>
                            <w:lang w:val="nl-NL"/>
                          </w:rPr>
                        </w:pPr>
                        <w:r w:rsidRPr="0017029A">
                          <w:rPr>
                            <w:rFonts w:ascii="EC Square Sans Pro" w:hAnsi="EC Square Sans Pro"/>
                            <w:w w:val="90"/>
                            <w:sz w:val="20"/>
                            <w:lang w:val="nl-NL"/>
                          </w:rPr>
                          <w:t xml:space="preserve">gemeenschap, waardoor u hernieuwbare energie kunt kopen </w:t>
                        </w:r>
                        <w:r w:rsidRPr="0017029A">
                          <w:rPr>
                            <w:rFonts w:ascii="EC Square Sans Pro" w:hAnsi="EC Square Sans Pro"/>
                            <w:sz w:val="20"/>
                            <w:lang w:val="nl-NL"/>
                          </w:rPr>
                          <w:t>van lokale producenten.</w:t>
                        </w:r>
                      </w:p>
                    </w:txbxContent>
                  </v:textbox>
                </v:shape>
                <w10:wrap type="topAndBottom" anchorx="page"/>
              </v:group>
            </w:pict>
          </mc:Fallback>
        </mc:AlternateContent>
      </w:r>
      <w:r w:rsidR="003C7B7A" w:rsidRPr="00076AEB">
        <w:rPr>
          <w:rFonts w:ascii="EC Square Sans Pro" w:hAnsi="EC Square Sans Pro"/>
          <w:noProof/>
        </w:rPr>
        <mc:AlternateContent>
          <mc:Choice Requires="wpg">
            <w:drawing>
              <wp:anchor distT="0" distB="0" distL="0" distR="0" simplePos="0" relativeHeight="487606272" behindDoc="1" locked="0" layoutInCell="1" allowOverlap="1" wp14:anchorId="4124EDD5" wp14:editId="4B489B32">
                <wp:simplePos x="0" y="0"/>
                <wp:positionH relativeFrom="page">
                  <wp:posOffset>792006</wp:posOffset>
                </wp:positionH>
                <wp:positionV relativeFrom="paragraph">
                  <wp:posOffset>299228</wp:posOffset>
                </wp:positionV>
                <wp:extent cx="2898140" cy="2955925"/>
                <wp:effectExtent l="0" t="0" r="0" b="0"/>
                <wp:wrapTopAndBottom/>
                <wp:docPr id="119" name="Group 1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2955925"/>
                          <a:chOff x="0" y="0"/>
                          <a:chExt cx="2898140" cy="2955925"/>
                        </a:xfrm>
                      </wpg:grpSpPr>
                      <wps:wsp>
                        <wps:cNvPr id="120" name="Graphic 120"/>
                        <wps:cNvSpPr/>
                        <wps:spPr>
                          <a:xfrm>
                            <a:off x="-8" y="2091504"/>
                            <a:ext cx="711835" cy="864235"/>
                          </a:xfrm>
                          <a:custGeom>
                            <a:avLst/>
                            <a:gdLst/>
                            <a:ahLst/>
                            <a:cxnLst/>
                            <a:rect l="l" t="t" r="r" b="b"/>
                            <a:pathLst>
                              <a:path w="711835" h="864235">
                                <a:moveTo>
                                  <a:pt x="593204" y="228168"/>
                                </a:moveTo>
                                <a:lnTo>
                                  <a:pt x="588391" y="182194"/>
                                </a:lnTo>
                                <a:lnTo>
                                  <a:pt x="574560" y="139357"/>
                                </a:lnTo>
                                <a:lnTo>
                                  <a:pt x="552678" y="100596"/>
                                </a:lnTo>
                                <a:lnTo>
                                  <a:pt x="523709" y="66827"/>
                                </a:lnTo>
                                <a:lnTo>
                                  <a:pt x="488594" y="38976"/>
                                </a:lnTo>
                                <a:lnTo>
                                  <a:pt x="448284" y="17932"/>
                                </a:lnTo>
                                <a:lnTo>
                                  <a:pt x="403745" y="4635"/>
                                </a:lnTo>
                                <a:lnTo>
                                  <a:pt x="355917" y="0"/>
                                </a:lnTo>
                                <a:lnTo>
                                  <a:pt x="308102" y="4635"/>
                                </a:lnTo>
                                <a:lnTo>
                                  <a:pt x="263550" y="17932"/>
                                </a:lnTo>
                                <a:lnTo>
                                  <a:pt x="223253" y="38976"/>
                                </a:lnTo>
                                <a:lnTo>
                                  <a:pt x="188137" y="66827"/>
                                </a:lnTo>
                                <a:lnTo>
                                  <a:pt x="159156" y="100596"/>
                                </a:lnTo>
                                <a:lnTo>
                                  <a:pt x="137274" y="139357"/>
                                </a:lnTo>
                                <a:lnTo>
                                  <a:pt x="123456" y="182194"/>
                                </a:lnTo>
                                <a:lnTo>
                                  <a:pt x="118630" y="228168"/>
                                </a:lnTo>
                                <a:lnTo>
                                  <a:pt x="123456" y="274154"/>
                                </a:lnTo>
                                <a:lnTo>
                                  <a:pt x="137274" y="316992"/>
                                </a:lnTo>
                                <a:lnTo>
                                  <a:pt x="159156" y="355752"/>
                                </a:lnTo>
                                <a:lnTo>
                                  <a:pt x="188137" y="389521"/>
                                </a:lnTo>
                                <a:lnTo>
                                  <a:pt x="223253" y="417385"/>
                                </a:lnTo>
                                <a:lnTo>
                                  <a:pt x="263550" y="438416"/>
                                </a:lnTo>
                                <a:lnTo>
                                  <a:pt x="308102" y="451713"/>
                                </a:lnTo>
                                <a:lnTo>
                                  <a:pt x="355917" y="456349"/>
                                </a:lnTo>
                                <a:lnTo>
                                  <a:pt x="403745" y="451713"/>
                                </a:lnTo>
                                <a:lnTo>
                                  <a:pt x="448284" y="438416"/>
                                </a:lnTo>
                                <a:lnTo>
                                  <a:pt x="488594" y="417385"/>
                                </a:lnTo>
                                <a:lnTo>
                                  <a:pt x="523709" y="389521"/>
                                </a:lnTo>
                                <a:lnTo>
                                  <a:pt x="552678" y="355752"/>
                                </a:lnTo>
                                <a:lnTo>
                                  <a:pt x="574560" y="316992"/>
                                </a:lnTo>
                                <a:lnTo>
                                  <a:pt x="588391" y="274154"/>
                                </a:lnTo>
                                <a:lnTo>
                                  <a:pt x="593204" y="228168"/>
                                </a:lnTo>
                                <a:close/>
                              </a:path>
                              <a:path w="711835" h="864235">
                                <a:moveTo>
                                  <a:pt x="711835" y="825969"/>
                                </a:moveTo>
                                <a:lnTo>
                                  <a:pt x="708545" y="779551"/>
                                </a:lnTo>
                                <a:lnTo>
                                  <a:pt x="699046" y="735037"/>
                                </a:lnTo>
                                <a:lnTo>
                                  <a:pt x="683768" y="692823"/>
                                </a:lnTo>
                                <a:lnTo>
                                  <a:pt x="663130" y="653313"/>
                                </a:lnTo>
                                <a:lnTo>
                                  <a:pt x="637565" y="616927"/>
                                </a:lnTo>
                                <a:lnTo>
                                  <a:pt x="607479" y="584073"/>
                                </a:lnTo>
                                <a:lnTo>
                                  <a:pt x="573303" y="555142"/>
                                </a:lnTo>
                                <a:lnTo>
                                  <a:pt x="535470" y="530555"/>
                                </a:lnTo>
                                <a:lnTo>
                                  <a:pt x="494398" y="510705"/>
                                </a:lnTo>
                                <a:lnTo>
                                  <a:pt x="450494" y="496023"/>
                                </a:lnTo>
                                <a:lnTo>
                                  <a:pt x="404190" y="486879"/>
                                </a:lnTo>
                                <a:lnTo>
                                  <a:pt x="355917" y="483717"/>
                                </a:lnTo>
                                <a:lnTo>
                                  <a:pt x="307644" y="486892"/>
                                </a:lnTo>
                                <a:lnTo>
                                  <a:pt x="261353" y="496023"/>
                                </a:lnTo>
                                <a:lnTo>
                                  <a:pt x="217449" y="510717"/>
                                </a:lnTo>
                                <a:lnTo>
                                  <a:pt x="176364" y="530555"/>
                                </a:lnTo>
                                <a:lnTo>
                                  <a:pt x="138531" y="555155"/>
                                </a:lnTo>
                                <a:lnTo>
                                  <a:pt x="104355" y="584073"/>
                                </a:lnTo>
                                <a:lnTo>
                                  <a:pt x="74282" y="616940"/>
                                </a:lnTo>
                                <a:lnTo>
                                  <a:pt x="48704" y="653313"/>
                                </a:lnTo>
                                <a:lnTo>
                                  <a:pt x="28079" y="692823"/>
                                </a:lnTo>
                                <a:lnTo>
                                  <a:pt x="12801" y="735037"/>
                                </a:lnTo>
                                <a:lnTo>
                                  <a:pt x="3302" y="779551"/>
                                </a:lnTo>
                                <a:lnTo>
                                  <a:pt x="0" y="825969"/>
                                </a:lnTo>
                                <a:lnTo>
                                  <a:pt x="3111" y="840778"/>
                                </a:lnTo>
                                <a:lnTo>
                                  <a:pt x="11582" y="852868"/>
                                </a:lnTo>
                                <a:lnTo>
                                  <a:pt x="24155" y="861021"/>
                                </a:lnTo>
                                <a:lnTo>
                                  <a:pt x="39535" y="864006"/>
                                </a:lnTo>
                                <a:lnTo>
                                  <a:pt x="672287" y="864006"/>
                                </a:lnTo>
                                <a:lnTo>
                                  <a:pt x="687679" y="861021"/>
                                </a:lnTo>
                                <a:lnTo>
                                  <a:pt x="700252" y="852868"/>
                                </a:lnTo>
                                <a:lnTo>
                                  <a:pt x="708736" y="840778"/>
                                </a:lnTo>
                                <a:lnTo>
                                  <a:pt x="711835" y="825969"/>
                                </a:lnTo>
                                <a:close/>
                              </a:path>
                            </a:pathLst>
                          </a:custGeom>
                          <a:solidFill>
                            <a:srgbClr val="BDF03A"/>
                          </a:solidFill>
                        </wps:spPr>
                        <wps:bodyPr wrap="square" lIns="0" tIns="0" rIns="0" bIns="0" rtlCol="0">
                          <a:prstTxWarp prst="textNoShape">
                            <a:avLst/>
                          </a:prstTxWarp>
                          <a:noAutofit/>
                        </wps:bodyPr>
                      </wps:wsp>
                      <wps:wsp>
                        <wps:cNvPr id="121" name="Graphic 121"/>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122" name="Textbox 122"/>
                        <wps:cNvSpPr txBox="1"/>
                        <wps:spPr>
                          <a:xfrm>
                            <a:off x="0" y="0"/>
                            <a:ext cx="2898140" cy="2955925"/>
                          </a:xfrm>
                          <a:prstGeom prst="rect">
                            <a:avLst/>
                          </a:prstGeom>
                        </wps:spPr>
                        <wps:txbx>
                          <w:txbxContent>
                            <w:p w14:paraId="4124EE94" w14:textId="77777777" w:rsidR="00B92D7E" w:rsidRDefault="00B92D7E">
                              <w:pPr>
                                <w:rPr>
                                  <w:sz w:val="20"/>
                                </w:rPr>
                              </w:pPr>
                            </w:p>
                            <w:p w14:paraId="4124EE95" w14:textId="77777777" w:rsidR="00B92D7E" w:rsidRDefault="00B92D7E">
                              <w:pPr>
                                <w:rPr>
                                  <w:sz w:val="20"/>
                                </w:rPr>
                              </w:pPr>
                            </w:p>
                            <w:p w14:paraId="4124EE96" w14:textId="77777777" w:rsidR="00B92D7E" w:rsidRDefault="00B92D7E">
                              <w:pPr>
                                <w:spacing w:before="26"/>
                                <w:rPr>
                                  <w:sz w:val="20"/>
                                </w:rPr>
                              </w:pPr>
                            </w:p>
                            <w:p w14:paraId="4124EE97" w14:textId="77777777" w:rsidR="00B92D7E" w:rsidRPr="0017029A" w:rsidRDefault="003C7B7A">
                              <w:pPr>
                                <w:spacing w:before="1" w:line="247" w:lineRule="auto"/>
                                <w:ind w:left="1610" w:right="497" w:hanging="1"/>
                                <w:jc w:val="center"/>
                                <w:rPr>
                                  <w:rFonts w:ascii="EC Square Sans Pro" w:hAnsi="EC Square Sans Pro"/>
                                  <w:sz w:val="20"/>
                                </w:rPr>
                              </w:pPr>
                              <w:r w:rsidRPr="0017029A">
                                <w:rPr>
                                  <w:rFonts w:ascii="EC Square Sans Pro" w:hAnsi="EC Square Sans Pro"/>
                                  <w:spacing w:val="-4"/>
                                  <w:sz w:val="20"/>
                                  <w:lang w:val="nl-NL"/>
                                </w:rPr>
                                <w:t xml:space="preserve">"Ik wil lokale producenten van hernieuwbare energie steunen </w:t>
                              </w:r>
                              <w:r w:rsidRPr="0017029A">
                                <w:rPr>
                                  <w:rFonts w:ascii="EC Square Sans Pro" w:hAnsi="EC Square Sans Pro"/>
                                  <w:w w:val="90"/>
                                  <w:sz w:val="20"/>
                                  <w:lang w:val="nl-NL"/>
                                </w:rPr>
                                <w:t xml:space="preserve">en schone energie rechtstreeks </w:t>
                              </w:r>
                              <w:r w:rsidRPr="0017029A">
                                <w:rPr>
                                  <w:rFonts w:ascii="EC Square Sans Pro" w:hAnsi="EC Square Sans Pro"/>
                                  <w:sz w:val="20"/>
                                  <w:lang w:val="nl-NL"/>
                                </w:rPr>
                                <w:t xml:space="preserve">van mijn buren </w:t>
                              </w:r>
                              <w:r w:rsidRPr="0017029A">
                                <w:rPr>
                                  <w:rFonts w:ascii="EC Square Sans Pro" w:hAnsi="EC Square Sans Pro"/>
                                  <w:w w:val="90"/>
                                  <w:sz w:val="20"/>
                                  <w:lang w:val="nl-NL"/>
                                </w:rPr>
                                <w:t>kopen</w:t>
                              </w:r>
                              <w:r w:rsidRPr="0017029A">
                                <w:rPr>
                                  <w:rFonts w:ascii="EC Square Sans Pro" w:hAnsi="EC Square Sans Pro"/>
                                  <w:sz w:val="20"/>
                                  <w:lang w:val="nl-NL"/>
                                </w:rPr>
                                <w:t xml:space="preserve">. </w:t>
                              </w:r>
                              <w:proofErr w:type="spellStart"/>
                              <w:r w:rsidRPr="0017029A">
                                <w:rPr>
                                  <w:rFonts w:ascii="EC Square Sans Pro" w:hAnsi="EC Square Sans Pro"/>
                                  <w:sz w:val="20"/>
                                </w:rPr>
                                <w:t>Ik</w:t>
                              </w:r>
                              <w:proofErr w:type="spellEnd"/>
                              <w:r w:rsidRPr="0017029A">
                                <w:rPr>
                                  <w:rFonts w:ascii="EC Square Sans Pro" w:hAnsi="EC Square Sans Pro"/>
                                  <w:sz w:val="20"/>
                                </w:rPr>
                                <w:t xml:space="preserve"> ben </w:t>
                              </w:r>
                              <w:proofErr w:type="spellStart"/>
                              <w:r w:rsidRPr="0017029A">
                                <w:rPr>
                                  <w:rFonts w:ascii="EC Square Sans Pro" w:hAnsi="EC Square Sans Pro"/>
                                  <w:w w:val="90"/>
                                  <w:sz w:val="20"/>
                                </w:rPr>
                                <w:t>geïnteresseerd</w:t>
                              </w:r>
                              <w:proofErr w:type="spellEnd"/>
                              <w:r w:rsidRPr="0017029A">
                                <w:rPr>
                                  <w:rFonts w:ascii="EC Square Sans Pro" w:hAnsi="EC Square Sans Pro"/>
                                  <w:w w:val="90"/>
                                  <w:sz w:val="20"/>
                                </w:rPr>
                                <w:t xml:space="preserve"> in </w:t>
                              </w:r>
                              <w:proofErr w:type="spellStart"/>
                              <w:r w:rsidRPr="0017029A">
                                <w:rPr>
                                  <w:rFonts w:ascii="EC Square Sans Pro" w:hAnsi="EC Square Sans Pro"/>
                                  <w:w w:val="90"/>
                                  <w:sz w:val="20"/>
                                </w:rPr>
                                <w:t>deelname</w:t>
                              </w:r>
                              <w:proofErr w:type="spellEnd"/>
                              <w:r w:rsidRPr="0017029A">
                                <w:rPr>
                                  <w:rFonts w:ascii="EC Square Sans Pro" w:hAnsi="EC Square Sans Pro"/>
                                  <w:w w:val="90"/>
                                  <w:sz w:val="20"/>
                                </w:rPr>
                                <w:t xml:space="preserve"> </w:t>
                              </w:r>
                              <w:proofErr w:type="spellStart"/>
                              <w:r w:rsidRPr="0017029A">
                                <w:rPr>
                                  <w:rFonts w:ascii="EC Square Sans Pro" w:hAnsi="EC Square Sans Pro"/>
                                  <w:w w:val="90"/>
                                  <w:sz w:val="20"/>
                                </w:rPr>
                                <w:t>aan</w:t>
                              </w:r>
                              <w:proofErr w:type="spellEnd"/>
                              <w:r w:rsidRPr="0017029A">
                                <w:rPr>
                                  <w:rFonts w:ascii="EC Square Sans Pro" w:hAnsi="EC Square Sans Pro"/>
                                  <w:w w:val="90"/>
                                  <w:sz w:val="20"/>
                                </w:rPr>
                                <w:t xml:space="preserve"> </w:t>
                              </w:r>
                              <w:proofErr w:type="spellStart"/>
                              <w:r w:rsidRPr="0017029A">
                                <w:rPr>
                                  <w:rFonts w:ascii="EC Square Sans Pro" w:hAnsi="EC Square Sans Pro"/>
                                  <w:w w:val="90"/>
                                  <w:sz w:val="20"/>
                                </w:rPr>
                                <w:t>een</w:t>
                              </w:r>
                              <w:proofErr w:type="spellEnd"/>
                              <w:r w:rsidRPr="0017029A">
                                <w:rPr>
                                  <w:rFonts w:ascii="EC Square Sans Pro" w:hAnsi="EC Square Sans Pro"/>
                                  <w:w w:val="90"/>
                                  <w:sz w:val="20"/>
                                </w:rPr>
                                <w:t xml:space="preserve"> </w:t>
                              </w:r>
                              <w:proofErr w:type="spellStart"/>
                              <w:r w:rsidRPr="0017029A">
                                <w:rPr>
                                  <w:rFonts w:ascii="EC Square Sans Pro" w:hAnsi="EC Square Sans Pro"/>
                                  <w:spacing w:val="-2"/>
                                  <w:sz w:val="20"/>
                                </w:rPr>
                                <w:t>lokale</w:t>
                              </w:r>
                              <w:proofErr w:type="spellEnd"/>
                              <w:r w:rsidRPr="0017029A">
                                <w:rPr>
                                  <w:rFonts w:ascii="EC Square Sans Pro" w:hAnsi="EC Square Sans Pro"/>
                                  <w:spacing w:val="-2"/>
                                  <w:sz w:val="20"/>
                                </w:rPr>
                                <w:t xml:space="preserve"> </w:t>
                              </w:r>
                              <w:proofErr w:type="spellStart"/>
                              <w:r w:rsidRPr="0017029A">
                                <w:rPr>
                                  <w:rFonts w:ascii="EC Square Sans Pro" w:hAnsi="EC Square Sans Pro"/>
                                  <w:spacing w:val="-2"/>
                                  <w:sz w:val="20"/>
                                </w:rPr>
                                <w:t>energiemarkt</w:t>
                              </w:r>
                              <w:proofErr w:type="spellEnd"/>
                              <w:r w:rsidRPr="0017029A">
                                <w:rPr>
                                  <w:rFonts w:ascii="EC Square Sans Pro" w:hAnsi="EC Square Sans Pro"/>
                                  <w:spacing w:val="-2"/>
                                  <w:sz w:val="20"/>
                                </w:rPr>
                                <w:t>."</w:t>
                              </w:r>
                            </w:p>
                          </w:txbxContent>
                        </wps:txbx>
                        <wps:bodyPr wrap="square" lIns="0" tIns="0" rIns="0" bIns="0" rtlCol="0">
                          <a:noAutofit/>
                        </wps:bodyPr>
                      </wps:wsp>
                    </wpg:wgp>
                  </a:graphicData>
                </a:graphic>
              </wp:anchor>
            </w:drawing>
          </mc:Choice>
          <mc:Fallback>
            <w:pict>
              <v:group w14:anchorId="4124EDD5" id="Group 119" o:spid="_x0000_s1083" style="position:absolute;margin-left:62.35pt;margin-top:23.55pt;width:228.2pt;height:232.75pt;z-index:-15710208;mso-wrap-distance-left:0;mso-wrap-distance-right:0;mso-position-horizontal-relative:page;mso-position-vertical-relative:text"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qXd+nwgAAGQjAAAOAAAAZHJzL2Uyb0RvYy54bWzsWluP28YVfi/Q/yDovdbcL4LlIIlro0CQ&#10;BIiLPHMpaiVUElWSu5L/fb+5UfS6nqGd5q1+WI6sw+GZ73znSr3+7nY6Lp6brj+0582SviLLRXOu&#10;2+3h/LhZ/vPDu7+Z5aIfqvO2OrbnZrP82PTL79789S+vr5d1w9p9e9w23QKbnPv19bJZ7ofhsl6t&#10;+nrfnKr+VXtpzvhy13anasDH7nG17aordj8dV4wQtbq23fbStXXT9/jft+HL5Ru//27X1MMvu13f&#10;DIvjZgndBv+3838f3N/Vm9fV+rGrLvtDHdWovkGLU3U446HjVm+roVo8dYfPtjod6q7t293wqm5P&#10;q3a3O9SNPwNOQ8mL07zv2qeLP8vj+vp4GWECtC9w+uZt65+f33eX3y6/dkF7LH9q63/1wGV1vTyu&#10;p9+7z4934duuO7mbcIjFzSP6cUS0uQ2LGv/JjDVUAPga3zErpWUyYF7vYZjP7qv3fy/cuarW4cFe&#10;vVGd6wX86e8Q9X8Mot/21aXxyPcOgl+7xWELejOc5FydwOP3kTLuv4CVezzkHI7xUx8hfYGS8wcH&#10;BbFUEhGgSGBpSg2XASujBMPamSEduFrXT/3wvmk96tXzT/2Ar0G5bVpV+7Sqb+e07OADjv1Hz/5h&#10;uQD7u+UC7H8Ij79Ug7vPbeWWi+tmmTTZb5ZREfftqX1uPrRebnCWk5YznMGfhxmqTFT3Lnc8fyJv&#10;DLfUy1PDqPXHx/GSVLpewu5aSAW8gRbllksdd09S6RqlJVM6YEsJkVblpRnXxPq9lTIsv7UwRkJX&#10;pwg3Vud3FsIwE4SpBj5ZNQThOKTfWajR2ulg6RoOyOE7VHtZz7gv4saJoYTN25ThqTJiXNSWMc4k&#10;n4kDNYbyoG4ZYYqjSeV3nmE87Mt0hLhMDMo4eBT2LpMOHqh4AIRNKZ1ska7BJpO9oRGVeUJP9OZU&#10;WZvnxgQT2EjLgvQdbnBUMprl3cSSgmpuUpxJp0vXcMoJSQQ3guYdYEo/STXlWU0mrIaVuLBZ6am/&#10;lPeeuOIMvSdePgMTeQ8gM/CW9+A0w5byHvhm8ETeg+oMDn4pZCeL18e2b0LScbng63NCyhwIloYh&#10;DCeDfiknaGJkDIFaoz7IExdeQ0RwZs0lomeWLspwjaTkAreyzLA8FZXiNLq+khzr/N5cSxVCt4Iz&#10;F1KIIlrokG+kEUTn95aacxICrQQiIu/6kkuhQ8iSnOCGrN7CCm4DJpISTQrSqFFi6hNWkQKCgghq&#10;gybCKIMDByYlcqXrZwlNwFDIbVlpopUIQd/tXQieTFEeU9UMvRnVApHH8cRhUtCEasVV0GQG3hTR&#10;lYeax9myYB1KBAJE0KTMEy1A6kBvUBBVdg5AYXSs1WawmxkS6TrDcSikwwln+CSYHVSe4e2BSp+E&#10;kUShdI1UojQo4DBDFZjDgVIZQTOSgUlZYYakHsxhFIqqfHDiFq7ozYGaGa1pdmelUV+E+miOtNEq&#10;GmSGIpoQhnrB8XnGGRGBNQ8xdQZ8X4rvySCfJRDUqWODgfW0henb42H77nA8ujTTd48PPx67xXOF&#10;XuWHt+8I/z4COBFDz9evQ2flVg/t9iNasyt6sc2y//dT1TXLxfEfZzR/4M6QFl1aPKRFNxx/bP1E&#10;wGe4rh8+3H6vusviguVmOaAj+7lNPWC1Tr2WO8so6+48t98/De3u4Boxr1vQKH5APxo6QyzG3v1P&#10;akzB/5eNqWfr7MYU6YzxGASJIXEyklpT168it4TelCILE5Oie2pwp5ZNgP0pzemoC7rTpIozxr3E&#10;iNW55EzT4AcpNt5lEmGDrERQECGGJNEkkK5RkBIa8xAjKp+Z0dPRmJl9M5QLS6g5EaG9z1LjkM4J&#10;c81ZLD5QIaJ8ygpzgmDjd8YTYOKcsJvX6Ni2WaryMYwhW4pQS6AAKjTojCK1xT6MWi7yJRB6ZxtL&#10;NwqtkctzWkOEoPlyAQ/gGZoP6ujxdEwBjEo+lqjJ0OkaDG7R9Qb0EFPvI5kklK5BWBn0R14PZikT&#10;+ZJGGODnhTkeUWr/qbDBLig8CerULB7aRt6hIBMFlhpig9sLFAYqn+IYiVWVpAwuk1UiHA0jHAOw&#10;c9oGQarxrzC2EQg80crovwrPx8lZHAgZpUplgQCZI4Ms3I/mfUpzAeN6vlluFMs7FaoTAZEgrkRJ&#10;FXT+CnV5EMdAsFBJMEps9G9q4b6wZg5thDlE77S7VoVqFxHUxlCD3dGs5YHhhCCRpKNazBayyiBA&#10;Y94SxSU6kzyvMdiSsdSkiK2u6ssdFR0fTxRQDO6bD2eGI/QF76UzxBE6xvQyTx7wkchIhcEpDp7T&#10;HnuCKSH0UIXoafJYUgVWJlMpAoLm0cFsBt1xZLG0cNM8+JAmGIkFY6FF1bg3qz+6AjRtUR4dtcwT&#10;E7Nv191HeYZBa+G8qIndnNf7CUIi7s/rgwrGptGsgP5wmqz+Ln7EVhkpH5m8cF54YUr3eOWhaSEh&#10;onQB9yOeGEcjY2T1YYSx1OdQzCdYob8Gw5jA7MDjw+yM/THlTr6L3IXGuaCPZhaYh/2RktAU5/Bk&#10;BJPxmD7QhGkKrhbkzRipYDpXD+TlLUEHFvQhGMoUSgyUkaP8jCwF9Ud1ZmS/6WlnJdY7mDNyNvLw&#10;aKsZ9cCUCjNqjSnTZtQxUyLPqJHoxE9m1F8+jSc3nFHcfeLl5cpxGkRmlKWTGFUueVGLjhFQFavp&#10;aXwtF+rT6F3uAT7JDcX2Ypp5io0LxiljWit2RNOc+TLbfM3k4Hh2bynRiklUO3568NWjhNDKv636&#10;fRg5+CnDGGBiB///UcN/eQeOlBJGDR8wHXhobwuKBgmReTJqWAy3H1q8IfYZ7T6zub/J/pbfDGD6&#10;kmYNbgrjXoTHeY17xe1pkOYOcVAT3pW/GBoNt4dbeJvv89v/cI40Yxrkf7SAn3L41/rxZyfutyLT&#10;z5579x/HvPkPAAAA//8DAFBLAwQUAAYACAAAACEAcV5m7uAAAAAKAQAADwAAAGRycy9kb3ducmV2&#10;LnhtbEyPzWrDMBCE74W+g9hAb40sN384lkMIbU+h0KRQelPsjW1irYyl2M7bd3tqbjPsx+xMuhlt&#10;I3rsfO1Ig5pGIJByV9RUavg6vj2vQPhgqDCNI9RwQw+b7PEhNUnhBvrE/hBKwSHkE6OhCqFNpPR5&#10;hdb4qWuR+HZ2nTWBbVfKojMDh9tGxlG0kNbUxB8q0+KuwvxyuFoN74MZti/qtd9fzrvbz3H+8b1X&#10;qPXTZNyuQQQcwz8Mf/W5OmTc6eSuVHjRsI9nS0Y1zJYKBAPzlWJxYqHiBcgslfcTsl8AAAD//wMA&#10;UEsBAi0AFAAGAAgAAAAhALaDOJL+AAAA4QEAABMAAAAAAAAAAAAAAAAAAAAAAFtDb250ZW50X1R5&#10;cGVzXS54bWxQSwECLQAUAAYACAAAACEAOP0h/9YAAACUAQAACwAAAAAAAAAAAAAAAAAvAQAAX3Jl&#10;bHMvLnJlbHNQSwECLQAUAAYACAAAACEASal3fp8IAABkIwAADgAAAAAAAAAAAAAAAAAuAgAAZHJz&#10;L2Uyb0RvYy54bWxQSwECLQAUAAYACAAAACEAcV5m7uAAAAAKAQAADwAAAAAAAAAAAAAAAAD5CgAA&#10;ZHJzL2Rvd25yZXYueG1sUEsFBgAAAAAEAAQA8wAAAAYMAAAAAA==&#10;">
                <v:shape id="Graphic 120" o:spid="_x0000_s1084"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BN0swwAAANwAAAAPAAAAZHJzL2Rvd25yZXYueG1sRI9Ba8Mw&#10;DIXvg/4Ho8Jui9MO1pDVCaXQMtgubbe7FqtJaCyH2E2yfz8dBrs9oadP723L2XVqpCG0ng2skhQU&#10;ceVty7WBz8vhKQMVIrLFzjMZ+KEAZbF42GJu/cQnGs+xVgLhkKOBJsY+1zpUDTkMie+JZXf1g8Mo&#10;41BrO+AkcNfpdZq+aIcty4cGe9o3VN3OdyeUdBw314/N+3Q44bM/usx+f2XGPC7n3SuoSHP8N/9d&#10;v1mJv5b4UkYU6OIXAAD//wMAUEsBAi0AFAAGAAgAAAAhANvh9svuAAAAhQEAABMAAAAAAAAAAAAA&#10;AAAAAAAAAFtDb250ZW50X1R5cGVzXS54bWxQSwECLQAUAAYACAAAACEAWvQsW78AAAAVAQAACwAA&#10;AAAAAAAAAAAAAAAfAQAAX3JlbHMvLnJlbHNQSwECLQAUAAYACAAAACEA8ATdLMMAAADcAAAADwAA&#10;AAAAAAAAAAAAAAAHAgAAZHJzL2Rvd25yZXYueG1sUEsFBgAAAAADAAMAtwAAAPcCAAAAAA==&#10;" path="m593204,228168r-4813,-45974l574560,139357,552678,100596,523709,66827,488594,38976,448284,17932,403745,4635,355917,,308102,4635,263550,17932,223253,38976,188137,66827r-28981,33769l137274,139357r-13818,42837l118630,228168r4826,45986l137274,316992r21882,38760l188137,389521r35116,27864l263550,438416r44552,13297l355917,456349r47828,-4636l448284,438416r40310,-21031l523709,389521r28969,-33769l574560,316992r13831,-42838l593204,228168xem711835,825969r-3290,-46418l699046,735037,683768,692823,663130,653313,637565,616927,607479,584073,573303,555142,535470,530555,494398,510705,450494,496023r-46304,-9144l355917,483717r-48273,3175l261353,496023r-43904,14694l176364,530555r-37833,24600l104355,584073,74282,616940,48704,653313,28079,692823,12801,735037,3302,779551,,825969r3111,14809l11582,852868r12573,8153l39535,864006r632752,l687679,861021r12573,-8153l708736,840778r3099,-14809xe" fillcolor="#bdf03a" stroked="f">
                  <v:path arrowok="t"/>
                </v:shape>
                <v:shape id="Graphic 121" o:spid="_x0000_s1085"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sB9PwQAAANwAAAAPAAAAZHJzL2Rvd25yZXYueG1sRE/NisIw&#10;EL4v+A5hhL2tqR5Eu0YRUdGLYvUBhmZsuzaT0sQ2+/ZmYcHbfHy/s1gFU4uOWldZVjAeJSCIc6sr&#10;LhTcrruvGQjnkTXWlknBLzlYLQcfC0y17flCXeYLEUPYpaig9L5JpXR5SQbdyDbEkbvb1qCPsC2k&#10;brGP4aaWkySZSoMVx4YSG9qUlD+yp1Gwv+7D9jDvj5tw7n5O2eU8O3Z3pT6HYf0NwlPwb/G/+6Dj&#10;/MkY/p6JF8jlCwAA//8DAFBLAQItABQABgAIAAAAIQDb4fbL7gAAAIUBAAATAAAAAAAAAAAAAAAA&#10;AAAAAABbQ29udGVudF9UeXBlc10ueG1sUEsBAi0AFAAGAAgAAAAhAFr0LFu/AAAAFQEAAAsAAAAA&#10;AAAAAAAAAAAAHwEAAF9yZWxzLy5yZWxzUEsBAi0AFAAGAAgAAAAhAJmwH0/BAAAA3AAAAA8AAAAA&#10;AAAAAAAAAAAABwIAAGRycy9kb3ducmV2LnhtbFBLBQYAAAAAAwADALcAAAD1Ag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122" o:spid="_x0000_s1086"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9TZjwwAAANwAAAAPAAAAZHJzL2Rvd25yZXYueG1sRE9Na8JA&#10;EL0L/Q/LFHozG3MINbqKSAuFQmmMB49jdkwWs7NpdhvTf98tFLzN433OejvZTow0eONYwSJJQRDX&#10;ThtuFByr1/kzCB+QNXaOScEPedhuHmZrLLS7cUnjITQihrAvUEEbQl9I6euWLPrE9cSRu7jBYohw&#10;aKQe8BbDbSezNM2lRcOxocWe9i3V18O3VbA7cflivj7On+WlNFW1TPk9vyr19DjtViACTeEu/ne/&#10;6Tg/y+DvmXiB3PwCAAD//wMAUEsBAi0AFAAGAAgAAAAhANvh9svuAAAAhQEAABMAAAAAAAAAAAAA&#10;AAAAAAAAAFtDb250ZW50X1R5cGVzXS54bWxQSwECLQAUAAYACAAAACEAWvQsW78AAAAVAQAACwAA&#10;AAAAAAAAAAAAAAAfAQAAX3JlbHMvLnJlbHNQSwECLQAUAAYACAAAACEAtfU2Y8MAAADcAAAADwAA&#10;AAAAAAAAAAAAAAAHAgAAZHJzL2Rvd25yZXYueG1sUEsFBgAAAAADAAMAtwAAAPcCAAAAAA==&#10;" filled="f" stroked="f">
                  <v:textbox inset="0,0,0,0">
                    <w:txbxContent>
                      <w:p w14:paraId="4124EE94" w14:textId="77777777" w:rsidR="00B92D7E" w:rsidRDefault="00B92D7E">
                        <w:pPr>
                          <w:rPr>
                            <w:sz w:val="20"/>
                          </w:rPr>
                        </w:pPr>
                      </w:p>
                      <w:p w14:paraId="4124EE95" w14:textId="77777777" w:rsidR="00B92D7E" w:rsidRDefault="00B92D7E">
                        <w:pPr>
                          <w:rPr>
                            <w:sz w:val="20"/>
                          </w:rPr>
                        </w:pPr>
                      </w:p>
                      <w:p w14:paraId="4124EE96" w14:textId="77777777" w:rsidR="00B92D7E" w:rsidRDefault="00B92D7E">
                        <w:pPr>
                          <w:spacing w:before="26"/>
                          <w:rPr>
                            <w:sz w:val="20"/>
                          </w:rPr>
                        </w:pPr>
                      </w:p>
                      <w:p w14:paraId="4124EE97" w14:textId="77777777" w:rsidR="00B92D7E" w:rsidRPr="0017029A" w:rsidRDefault="003C7B7A">
                        <w:pPr>
                          <w:spacing w:before="1" w:line="247" w:lineRule="auto"/>
                          <w:ind w:left="1610" w:right="497" w:hanging="1"/>
                          <w:jc w:val="center"/>
                          <w:rPr>
                            <w:rFonts w:ascii="EC Square Sans Pro" w:hAnsi="EC Square Sans Pro"/>
                            <w:sz w:val="20"/>
                          </w:rPr>
                        </w:pPr>
                        <w:r w:rsidRPr="0017029A">
                          <w:rPr>
                            <w:rFonts w:ascii="EC Square Sans Pro" w:hAnsi="EC Square Sans Pro"/>
                            <w:spacing w:val="-4"/>
                            <w:sz w:val="20"/>
                            <w:lang w:val="nl-NL"/>
                          </w:rPr>
                          <w:t xml:space="preserve">"Ik wil lokale producenten van hernieuwbare energie steunen </w:t>
                        </w:r>
                        <w:r w:rsidRPr="0017029A">
                          <w:rPr>
                            <w:rFonts w:ascii="EC Square Sans Pro" w:hAnsi="EC Square Sans Pro"/>
                            <w:w w:val="90"/>
                            <w:sz w:val="20"/>
                            <w:lang w:val="nl-NL"/>
                          </w:rPr>
                          <w:t xml:space="preserve">en schone energie rechtstreeks </w:t>
                        </w:r>
                        <w:r w:rsidRPr="0017029A">
                          <w:rPr>
                            <w:rFonts w:ascii="EC Square Sans Pro" w:hAnsi="EC Square Sans Pro"/>
                            <w:sz w:val="20"/>
                            <w:lang w:val="nl-NL"/>
                          </w:rPr>
                          <w:t xml:space="preserve">van mijn buren </w:t>
                        </w:r>
                        <w:r w:rsidRPr="0017029A">
                          <w:rPr>
                            <w:rFonts w:ascii="EC Square Sans Pro" w:hAnsi="EC Square Sans Pro"/>
                            <w:w w:val="90"/>
                            <w:sz w:val="20"/>
                            <w:lang w:val="nl-NL"/>
                          </w:rPr>
                          <w:t>kopen</w:t>
                        </w:r>
                        <w:r w:rsidRPr="0017029A">
                          <w:rPr>
                            <w:rFonts w:ascii="EC Square Sans Pro" w:hAnsi="EC Square Sans Pro"/>
                            <w:sz w:val="20"/>
                            <w:lang w:val="nl-NL"/>
                          </w:rPr>
                          <w:t xml:space="preserve">. </w:t>
                        </w:r>
                        <w:proofErr w:type="spellStart"/>
                        <w:r w:rsidRPr="0017029A">
                          <w:rPr>
                            <w:rFonts w:ascii="EC Square Sans Pro" w:hAnsi="EC Square Sans Pro"/>
                            <w:sz w:val="20"/>
                          </w:rPr>
                          <w:t>Ik</w:t>
                        </w:r>
                        <w:proofErr w:type="spellEnd"/>
                        <w:r w:rsidRPr="0017029A">
                          <w:rPr>
                            <w:rFonts w:ascii="EC Square Sans Pro" w:hAnsi="EC Square Sans Pro"/>
                            <w:sz w:val="20"/>
                          </w:rPr>
                          <w:t xml:space="preserve"> ben </w:t>
                        </w:r>
                        <w:proofErr w:type="spellStart"/>
                        <w:r w:rsidRPr="0017029A">
                          <w:rPr>
                            <w:rFonts w:ascii="EC Square Sans Pro" w:hAnsi="EC Square Sans Pro"/>
                            <w:w w:val="90"/>
                            <w:sz w:val="20"/>
                          </w:rPr>
                          <w:t>geïnteresseerd</w:t>
                        </w:r>
                        <w:proofErr w:type="spellEnd"/>
                        <w:r w:rsidRPr="0017029A">
                          <w:rPr>
                            <w:rFonts w:ascii="EC Square Sans Pro" w:hAnsi="EC Square Sans Pro"/>
                            <w:w w:val="90"/>
                            <w:sz w:val="20"/>
                          </w:rPr>
                          <w:t xml:space="preserve"> in </w:t>
                        </w:r>
                        <w:proofErr w:type="spellStart"/>
                        <w:r w:rsidRPr="0017029A">
                          <w:rPr>
                            <w:rFonts w:ascii="EC Square Sans Pro" w:hAnsi="EC Square Sans Pro"/>
                            <w:w w:val="90"/>
                            <w:sz w:val="20"/>
                          </w:rPr>
                          <w:t>deelname</w:t>
                        </w:r>
                        <w:proofErr w:type="spellEnd"/>
                        <w:r w:rsidRPr="0017029A">
                          <w:rPr>
                            <w:rFonts w:ascii="EC Square Sans Pro" w:hAnsi="EC Square Sans Pro"/>
                            <w:w w:val="90"/>
                            <w:sz w:val="20"/>
                          </w:rPr>
                          <w:t xml:space="preserve"> </w:t>
                        </w:r>
                        <w:proofErr w:type="spellStart"/>
                        <w:r w:rsidRPr="0017029A">
                          <w:rPr>
                            <w:rFonts w:ascii="EC Square Sans Pro" w:hAnsi="EC Square Sans Pro"/>
                            <w:w w:val="90"/>
                            <w:sz w:val="20"/>
                          </w:rPr>
                          <w:t>aan</w:t>
                        </w:r>
                        <w:proofErr w:type="spellEnd"/>
                        <w:r w:rsidRPr="0017029A">
                          <w:rPr>
                            <w:rFonts w:ascii="EC Square Sans Pro" w:hAnsi="EC Square Sans Pro"/>
                            <w:w w:val="90"/>
                            <w:sz w:val="20"/>
                          </w:rPr>
                          <w:t xml:space="preserve"> </w:t>
                        </w:r>
                        <w:proofErr w:type="spellStart"/>
                        <w:r w:rsidRPr="0017029A">
                          <w:rPr>
                            <w:rFonts w:ascii="EC Square Sans Pro" w:hAnsi="EC Square Sans Pro"/>
                            <w:w w:val="90"/>
                            <w:sz w:val="20"/>
                          </w:rPr>
                          <w:t>een</w:t>
                        </w:r>
                        <w:proofErr w:type="spellEnd"/>
                        <w:r w:rsidRPr="0017029A">
                          <w:rPr>
                            <w:rFonts w:ascii="EC Square Sans Pro" w:hAnsi="EC Square Sans Pro"/>
                            <w:w w:val="90"/>
                            <w:sz w:val="20"/>
                          </w:rPr>
                          <w:t xml:space="preserve"> </w:t>
                        </w:r>
                        <w:proofErr w:type="spellStart"/>
                        <w:r w:rsidRPr="0017029A">
                          <w:rPr>
                            <w:rFonts w:ascii="EC Square Sans Pro" w:hAnsi="EC Square Sans Pro"/>
                            <w:spacing w:val="-2"/>
                            <w:sz w:val="20"/>
                          </w:rPr>
                          <w:t>lokale</w:t>
                        </w:r>
                        <w:proofErr w:type="spellEnd"/>
                        <w:r w:rsidRPr="0017029A">
                          <w:rPr>
                            <w:rFonts w:ascii="EC Square Sans Pro" w:hAnsi="EC Square Sans Pro"/>
                            <w:spacing w:val="-2"/>
                            <w:sz w:val="20"/>
                          </w:rPr>
                          <w:t xml:space="preserve"> </w:t>
                        </w:r>
                        <w:proofErr w:type="spellStart"/>
                        <w:r w:rsidRPr="0017029A">
                          <w:rPr>
                            <w:rFonts w:ascii="EC Square Sans Pro" w:hAnsi="EC Square Sans Pro"/>
                            <w:spacing w:val="-2"/>
                            <w:sz w:val="20"/>
                          </w:rPr>
                          <w:t>energiemarkt</w:t>
                        </w:r>
                        <w:proofErr w:type="spellEnd"/>
                        <w:r w:rsidRPr="0017029A">
                          <w:rPr>
                            <w:rFonts w:ascii="EC Square Sans Pro" w:hAnsi="EC Square Sans Pro"/>
                            <w:spacing w:val="-2"/>
                            <w:sz w:val="20"/>
                          </w:rPr>
                          <w:t>."</w:t>
                        </w:r>
                      </w:p>
                    </w:txbxContent>
                  </v:textbox>
                </v:shape>
                <w10:wrap type="topAndBottom" anchorx="page"/>
              </v:group>
            </w:pict>
          </mc:Fallback>
        </mc:AlternateContent>
      </w:r>
    </w:p>
    <w:p w14:paraId="4124EC51" w14:textId="77777777" w:rsidR="00B92D7E" w:rsidRPr="00076AEB" w:rsidRDefault="00B92D7E">
      <w:pPr>
        <w:pStyle w:val="BodyText"/>
        <w:rPr>
          <w:rFonts w:ascii="EC Square Sans Pro" w:hAnsi="EC Square Sans Pro"/>
          <w:lang w:val="nl-NL"/>
        </w:rPr>
        <w:sectPr w:rsidR="00B92D7E" w:rsidRPr="00076AEB">
          <w:type w:val="continuous"/>
          <w:pgSz w:w="11910" w:h="16840"/>
          <w:pgMar w:top="1920" w:right="1133" w:bottom="0" w:left="0" w:header="737" w:footer="0" w:gutter="0"/>
          <w:cols w:space="720"/>
        </w:sectPr>
      </w:pPr>
    </w:p>
    <w:p w14:paraId="4124EC52" w14:textId="77777777" w:rsidR="00B92D7E" w:rsidRPr="00076AEB" w:rsidRDefault="00B92D7E">
      <w:pPr>
        <w:pStyle w:val="BodyText"/>
        <w:spacing w:before="194"/>
        <w:rPr>
          <w:rFonts w:ascii="EC Square Sans Pro" w:hAnsi="EC Square Sans Pro"/>
          <w:lang w:val="nl-NL"/>
        </w:rPr>
      </w:pPr>
    </w:p>
    <w:p w14:paraId="4124EC53" w14:textId="77777777" w:rsidR="00B92D7E" w:rsidRPr="00076AEB" w:rsidRDefault="003C7B7A">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D9" wp14:editId="4124EDDA">
                <wp:extent cx="6767195" cy="984885"/>
                <wp:effectExtent l="0" t="0" r="0" b="5715"/>
                <wp:docPr id="130" name="Group 1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984885"/>
                          <a:chOff x="0" y="0"/>
                          <a:chExt cx="6767195" cy="984885"/>
                        </a:xfrm>
                      </wpg:grpSpPr>
                      <wps:wsp>
                        <wps:cNvPr id="131" name="Graphic 131"/>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132" name="Textbox 132"/>
                        <wps:cNvSpPr txBox="1"/>
                        <wps:spPr>
                          <a:xfrm>
                            <a:off x="0" y="0"/>
                            <a:ext cx="6767195" cy="984885"/>
                          </a:xfrm>
                          <a:prstGeom prst="rect">
                            <a:avLst/>
                          </a:prstGeom>
                        </wps:spPr>
                        <wps:txbx>
                          <w:txbxContent>
                            <w:p w14:paraId="4124EE9C" w14:textId="77777777" w:rsidR="00B92D7E" w:rsidRPr="0017029A" w:rsidRDefault="003C7B7A">
                              <w:pPr>
                                <w:spacing w:before="465"/>
                                <w:ind w:left="1245"/>
                                <w:rPr>
                                  <w:rFonts w:ascii="EC Square Sans Pro" w:hAnsi="EC Square Sans Pro"/>
                                  <w:b/>
                                  <w:sz w:val="52"/>
                                </w:rPr>
                              </w:pPr>
                              <w:bookmarkStart w:id="37" w:name="2._Energy_Cooperatives"/>
                              <w:bookmarkStart w:id="38" w:name="Benefits_for_You_as_a_Community_Member"/>
                              <w:bookmarkStart w:id="39" w:name="6._Energy_Communities"/>
                              <w:bookmarkStart w:id="40" w:name="_bookmark12"/>
                              <w:bookmarkEnd w:id="37"/>
                              <w:bookmarkEnd w:id="38"/>
                              <w:bookmarkEnd w:id="39"/>
                              <w:bookmarkEnd w:id="40"/>
                              <w:r w:rsidRPr="0017029A">
                                <w:rPr>
                                  <w:rFonts w:ascii="EC Square Sans Pro" w:hAnsi="EC Square Sans Pro"/>
                                  <w:b/>
                                  <w:color w:val="FFFFFF"/>
                                  <w:spacing w:val="-6"/>
                                  <w:sz w:val="52"/>
                                </w:rPr>
                                <w:t xml:space="preserve">6. </w:t>
                              </w:r>
                              <w:proofErr w:type="spellStart"/>
                              <w:r w:rsidRPr="0017029A">
                                <w:rPr>
                                  <w:rFonts w:ascii="EC Square Sans Pro" w:hAnsi="EC Square Sans Pro"/>
                                  <w:b/>
                                  <w:color w:val="FFFFFF"/>
                                  <w:spacing w:val="-6"/>
                                  <w:sz w:val="52"/>
                                </w:rPr>
                                <w:t>Energiegemeenschappen</w:t>
                              </w:r>
                              <w:proofErr w:type="spellEnd"/>
                            </w:p>
                          </w:txbxContent>
                        </wps:txbx>
                        <wps:bodyPr wrap="square" lIns="0" tIns="0" rIns="0" bIns="0" rtlCol="0">
                          <a:noAutofit/>
                        </wps:bodyPr>
                      </wps:wsp>
                    </wpg:wgp>
                  </a:graphicData>
                </a:graphic>
              </wp:inline>
            </w:drawing>
          </mc:Choice>
          <mc:Fallback>
            <w:pict>
              <v:group w14:anchorId="4124EDD9" id="Group 130" o:spid="_x0000_s1087" style="width:532.85pt;height:77.55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XTJYJQQAAKgNAAAOAAAAZHJzL2Uyb0RvYy54bWy8V11v2zYUfR+w/yDofbEofolCnGJr1mBA&#10;0RVohj3TsmQLk0WNpGPl3++SlGwhXc0iLfpiU+LR1eW5h5dHt2/GQ5c81dq0ql+n6CZLk7qv1Lbt&#10;d+v0r8d3vxRpYqzst7JTfb1On2uTvrn7+afb01DWudqrblvrBIL0pjwN63Rv7VCuVqba1wdpbtRQ&#10;9zDZKH2QFi71brXV8gTRD90qzzK2Oim9HbSqamPg7n2YTO98/KapK/tn05jaJt06hdys/9X+d+N+&#10;V3e3stxpOezbakpDviKLg2x7eOk51L20Mjnq9rNQh7bSyqjG3lTqsFJN01a1XwOsBmUvVvOg1XHw&#10;a9mVp91wpgmofcHTq8NWH54e9PBp+KhD9jB8r6p/DPCyOg27cjnvrncX8Njog3sIFpGMntHnM6P1&#10;aJMKbjLOOBI0TSqYEwUpChoor/ZQl88eq/a/X39wJcvwWp/cOZnTAOoxF4LMtxH0aS+H2vNuHAEf&#10;ddJuQdwYpUkvD6Dih0kw7hYw5V4POMfidGUmQr+Bo/NSZVkdjX2olWdbPr03Nqh2O4/kfh5VYz8P&#10;NWjfqb7zqrdpAqrXaQKq34QSDNK651wJ3TA5Lcq1P1fLTR/UU/2oPNC6mrGcZ5QBG3PBIdcLpuuX&#10;WNh0C9Q8N/8PPl7AgDxohl1uEG4GzP8BuHzx18AxKjAH9Xnx5Tn1+/3L0TEjIssDnFOWF9eTIZkQ&#10;mAU4IwXJI3CKcyYCnMJmjyRDBGEicCwwYlkkGYqxcBvNLTUTlHthfnmplGeCYw8vCoIEv547yyhB&#10;PMApdXldLRPDHKGw1CInOYsslTFa8CACLjKEYnCBCAu5c4oJieTOEWZiio4AHYPjHEMpHZGMYxLj&#10;nROeo1AmhjNCyHVmOC2yKRlaUC4imuGM8EkzFAsWIxK6bTblTgToPVKmRXRIvCCRzbfIHYsCKhxZ&#10;6oUZTElGRQR+4R2DBEDLVyW2qCp0oyxn1+Eg2VkzOUbQvSLwiyKRIFhEmFnoHXZqHiNysZtQXhQo&#10;IoLFXoWugbNI7otOwInAkeCLNkPzIsY6ufQw2Hixbr1okAjEG9HLovsWBXTtq+VfdHbQeaQ8/3Nc&#10;zedK1SlThze5Q9CfPeeDEdrn8ug1qmu379qucyeh0bvN204nTxLOWDA5+f288xcwcCmmDF7AjTZq&#10;+wxm4gTuYZ2af49S12nS/dGDXYH+ZOeBngebeaBt91Z5B+sPYW3s4/i31EMywHCdWrBbH9TsWmQ5&#10;ewTI3wEC1j3Zq1+PVjWtMxA+t5DRdAEOKniZH2CloMEGK/UIuW/UmKAg1IWVSuz4mwK34WVzIXJ2&#10;gK8ynsDIbMkcM85UTRw6u+Qd/Avygu96UUg7bsbgCf1h8h1r+xUV8tYXPge8VqdPF/e9sbz2Fb18&#10;YN39BwAA//8DAFBLAwQUAAYACAAAACEAQdQJxt0AAAAGAQAADwAAAGRycy9kb3ducmV2LnhtbEyP&#10;QWvCQBCF74X+h2UK3uomlVhJsxGRticpVAXxNmbHJJidDdk1if++ay/tZXjDG977JluOphE9da62&#10;rCCeRiCIC6trLhXsdx/PCxDOI2tsLJOCGzlY5o8PGabaDvxN/daXIoSwS1FB5X2bSumKigy6qW2J&#10;g3e2nUEf1q6UusMhhJtGvkTRXBqsOTRU2NK6ouKyvRoFnwMOq1n83m8u5/XtuEu+DpuYlJo8jas3&#10;EJ5G/3cMd/yADnlgOtkraycaBeER/zvvXjRPXkGcgkqSGGSeyf/4+Q8AAAD//wMAUEsBAi0AFAAG&#10;AAgAAAAhALaDOJL+AAAA4QEAABMAAAAAAAAAAAAAAAAAAAAAAFtDb250ZW50X1R5cGVzXS54bWxQ&#10;SwECLQAUAAYACAAAACEAOP0h/9YAAACUAQAACwAAAAAAAAAAAAAAAAAvAQAAX3JlbHMvLnJlbHNQ&#10;SwECLQAUAAYACAAAACEAUV0yWCUEAACoDQAADgAAAAAAAAAAAAAAAAAuAgAAZHJzL2Uyb0RvYy54&#10;bWxQSwECLQAUAAYACAAAACEAQdQJxt0AAAAGAQAADwAAAAAAAAAAAAAAAAB/BgAAZHJzL2Rvd25y&#10;ZXYueG1sUEsFBgAAAAAEAAQA8wAAAIkHAAAAAA==&#10;">
                <v:shape id="Graphic 131" o:spid="_x0000_s1088"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GckjxQAAANwAAAAPAAAAZHJzL2Rvd25yZXYueG1sRE9La8JA&#10;EL4L/Q/LFHqRulFBNM0qVrAV9NL0Ab0N2ckDs7MhuzXRX+8KQm/z8T0nWfWmFidqXWVZwXgUgSDO&#10;rK64UPD1uX2eg3AeWWNtmRScycFq+TBIMNa24w86pb4QIYRdjApK75tYSpeVZNCNbEMcuNy2Bn2A&#10;bSF1i10IN7WcRNFMGqw4NJTY0Kak7Jj+GQVv3e/uqPN9Wi8W3+v34eXwOvmZK/X02K9fQHjq/b/4&#10;7t7pMH86htsz4QK5vAIAAP//AwBQSwECLQAUAAYACAAAACEA2+H2y+4AAACFAQAAEwAAAAAAAAAA&#10;AAAAAAAAAAAAW0NvbnRlbnRfVHlwZXNdLnhtbFBLAQItABQABgAIAAAAIQBa9CxbvwAAABUBAAAL&#10;AAAAAAAAAAAAAAAAAB8BAABfcmVscy8ucmVsc1BLAQItABQABgAIAAAAIQC8GckjxQAAANwAAAAP&#10;AAAAAAAAAAAAAAAAAAcCAABkcnMvZG93bnJldi54bWxQSwUGAAAAAAMAAwC3AAAA+QI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132" o:spid="_x0000_s1089" type="#_x0000_t202" style="position:absolute;width:67671;height:98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LKC+wwAAANwAAAAPAAAAZHJzL2Rvd25yZXYueG1sRE9Na8JA&#10;EL0X+h+WKfTWbLQgbXQjUhQKBTGmB49jdkyWZGfT7FbTf+8KBW/zeJ+zWI62E2cavHGsYJKkIIgr&#10;pw3XCr7LzcsbCB+QNXaOScEfeVjmjw8LzLS7cEHnfahFDGGfoYImhD6T0lcNWfSJ64kjd3KDxRDh&#10;UEs94CWG205O03QmLRqODQ329NFQ1e5/rYLVgYu1+dked8WpMGX5nvLXrFXq+WlczUEEGsNd/O/+&#10;1HH+6xRuz8QLZH4FAAD//wMAUEsBAi0AFAAGAAgAAAAhANvh9svuAAAAhQEAABMAAAAAAAAAAAAA&#10;AAAAAAAAAFtDb250ZW50X1R5cGVzXS54bWxQSwECLQAUAAYACAAAACEAWvQsW78AAAAVAQAACwAA&#10;AAAAAAAAAAAAAAAfAQAAX3JlbHMvLnJlbHNQSwECLQAUAAYACAAAACEAMCygvsMAAADcAAAADwAA&#10;AAAAAAAAAAAAAAAHAgAAZHJzL2Rvd25yZXYueG1sUEsFBgAAAAADAAMAtwAAAPcCAAAAAA==&#10;" filled="f" stroked="f">
                  <v:textbox inset="0,0,0,0">
                    <w:txbxContent>
                      <w:p w14:paraId="4124EE9C" w14:textId="77777777" w:rsidR="00B92D7E" w:rsidRPr="0017029A" w:rsidRDefault="003C7B7A">
                        <w:pPr>
                          <w:spacing w:before="465"/>
                          <w:ind w:left="1245"/>
                          <w:rPr>
                            <w:rFonts w:ascii="EC Square Sans Pro" w:hAnsi="EC Square Sans Pro"/>
                            <w:b/>
                            <w:sz w:val="52"/>
                          </w:rPr>
                        </w:pPr>
                        <w:bookmarkStart w:id="41" w:name="2._Energy_Cooperatives"/>
                        <w:bookmarkStart w:id="42" w:name="Benefits_for_You_as_a_Community_Member"/>
                        <w:bookmarkStart w:id="43" w:name="6._Energy_Communities"/>
                        <w:bookmarkStart w:id="44" w:name="_bookmark12"/>
                        <w:bookmarkEnd w:id="41"/>
                        <w:bookmarkEnd w:id="42"/>
                        <w:bookmarkEnd w:id="43"/>
                        <w:bookmarkEnd w:id="44"/>
                        <w:r w:rsidRPr="0017029A">
                          <w:rPr>
                            <w:rFonts w:ascii="EC Square Sans Pro" w:hAnsi="EC Square Sans Pro"/>
                            <w:b/>
                            <w:color w:val="FFFFFF"/>
                            <w:spacing w:val="-6"/>
                            <w:sz w:val="52"/>
                          </w:rPr>
                          <w:t xml:space="preserve">6. </w:t>
                        </w:r>
                        <w:proofErr w:type="spellStart"/>
                        <w:r w:rsidRPr="0017029A">
                          <w:rPr>
                            <w:rFonts w:ascii="EC Square Sans Pro" w:hAnsi="EC Square Sans Pro"/>
                            <w:b/>
                            <w:color w:val="FFFFFF"/>
                            <w:spacing w:val="-6"/>
                            <w:sz w:val="52"/>
                          </w:rPr>
                          <w:t>Energiegemeenschappen</w:t>
                        </w:r>
                        <w:proofErr w:type="spellEnd"/>
                      </w:p>
                    </w:txbxContent>
                  </v:textbox>
                </v:shape>
                <w10:anchorlock/>
              </v:group>
            </w:pict>
          </mc:Fallback>
        </mc:AlternateContent>
      </w:r>
    </w:p>
    <w:p w14:paraId="4124EC54" w14:textId="77777777" w:rsidR="00B92D7E" w:rsidRPr="00076AEB" w:rsidRDefault="00B92D7E">
      <w:pPr>
        <w:pStyle w:val="BodyText"/>
        <w:spacing w:before="136"/>
        <w:rPr>
          <w:rFonts w:ascii="EC Square Sans Pro" w:hAnsi="EC Square Sans Pro"/>
          <w:sz w:val="44"/>
        </w:rPr>
      </w:pPr>
    </w:p>
    <w:p w14:paraId="4124EC55" w14:textId="77777777" w:rsidR="00B92D7E" w:rsidRPr="00076AEB" w:rsidRDefault="003C7B7A">
      <w:pPr>
        <w:spacing w:line="247" w:lineRule="auto"/>
        <w:ind w:left="1247" w:right="1098"/>
        <w:rPr>
          <w:rFonts w:ascii="EC Square Sans Pro" w:hAnsi="EC Square Sans Pro"/>
          <w:b/>
          <w:sz w:val="44"/>
          <w:lang w:val="nl-NL"/>
        </w:rPr>
      </w:pPr>
      <w:r w:rsidRPr="00076AEB">
        <w:rPr>
          <w:rFonts w:ascii="EC Square Sans Pro" w:hAnsi="EC Square Sans Pro"/>
          <w:b/>
          <w:color w:val="343433"/>
          <w:spacing w:val="-8"/>
          <w:sz w:val="44"/>
          <w:lang w:val="nl-NL"/>
        </w:rPr>
        <w:t xml:space="preserve">Empowerment en eigenaarschap van de gemeenschap </w:t>
      </w:r>
      <w:r w:rsidRPr="00076AEB">
        <w:rPr>
          <w:rFonts w:ascii="EC Square Sans Pro" w:hAnsi="EC Square Sans Pro"/>
          <w:b/>
          <w:color w:val="343433"/>
          <w:sz w:val="44"/>
          <w:lang w:val="nl-NL"/>
        </w:rPr>
        <w:t>in de energietransitie</w:t>
      </w:r>
    </w:p>
    <w:p w14:paraId="4124EC56" w14:textId="77777777" w:rsidR="00B92D7E" w:rsidRPr="00076AEB" w:rsidRDefault="003C7B7A">
      <w:pPr>
        <w:pStyle w:val="Heading2"/>
        <w:spacing w:before="486"/>
        <w:rPr>
          <w:rFonts w:ascii="EC Square Sans Pro" w:hAnsi="EC Square Sans Pro"/>
          <w:lang w:val="nl-NL"/>
        </w:rPr>
      </w:pPr>
      <w:r w:rsidRPr="00076AEB">
        <w:rPr>
          <w:rFonts w:ascii="EC Square Sans Pro" w:hAnsi="EC Square Sans Pro"/>
          <w:color w:val="0E3AF0"/>
          <w:spacing w:val="-4"/>
          <w:lang w:val="nl-NL"/>
        </w:rPr>
        <w:t xml:space="preserve">Praktische </w:t>
      </w:r>
      <w:r w:rsidRPr="00076AEB">
        <w:rPr>
          <w:rFonts w:ascii="EC Square Sans Pro" w:hAnsi="EC Square Sans Pro"/>
          <w:color w:val="0E3AF0"/>
          <w:spacing w:val="-2"/>
          <w:lang w:val="nl-NL"/>
        </w:rPr>
        <w:t>gids</w:t>
      </w:r>
    </w:p>
    <w:p w14:paraId="4124EC57" w14:textId="77777777" w:rsidR="00B92D7E" w:rsidRPr="00076AEB" w:rsidRDefault="00B92D7E">
      <w:pPr>
        <w:pStyle w:val="BodyText"/>
        <w:spacing w:before="5"/>
        <w:rPr>
          <w:rFonts w:ascii="EC Square Sans Pro" w:hAnsi="EC Square Sans Pro"/>
          <w:b/>
          <w:sz w:val="28"/>
          <w:lang w:val="nl-NL"/>
        </w:rPr>
      </w:pPr>
    </w:p>
    <w:p w14:paraId="4124EC58" w14:textId="77777777" w:rsidR="00B92D7E" w:rsidRPr="00076AEB" w:rsidRDefault="003C7B7A">
      <w:pPr>
        <w:pStyle w:val="BodyText"/>
        <w:spacing w:line="247" w:lineRule="auto"/>
        <w:ind w:left="6094" w:right="208"/>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15748608" behindDoc="0" locked="0" layoutInCell="1" allowOverlap="1" wp14:anchorId="4124EDDB" wp14:editId="4124EDDC">
                <wp:simplePos x="0" y="0"/>
                <wp:positionH relativeFrom="page">
                  <wp:posOffset>1738842</wp:posOffset>
                </wp:positionH>
                <wp:positionV relativeFrom="paragraph">
                  <wp:posOffset>33750</wp:posOffset>
                </wp:positionV>
                <wp:extent cx="1004569" cy="900430"/>
                <wp:effectExtent l="0" t="0" r="0" b="0"/>
                <wp:wrapNone/>
                <wp:docPr id="133" name="Group 1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004569" cy="900430"/>
                          <a:chOff x="0" y="0"/>
                          <a:chExt cx="1004569" cy="900430"/>
                        </a:xfrm>
                      </wpg:grpSpPr>
                      <pic:pic xmlns:pic="http://schemas.openxmlformats.org/drawingml/2006/picture">
                        <pic:nvPicPr>
                          <pic:cNvPr id="134" name="Image 134"/>
                          <pic:cNvPicPr/>
                        </pic:nvPicPr>
                        <pic:blipFill>
                          <a:blip r:embed="rId44" cstate="print"/>
                          <a:stretch>
                            <a:fillRect/>
                          </a:stretch>
                        </pic:blipFill>
                        <pic:spPr>
                          <a:xfrm>
                            <a:off x="305683" y="290854"/>
                            <a:ext cx="387456" cy="482546"/>
                          </a:xfrm>
                          <a:prstGeom prst="rect">
                            <a:avLst/>
                          </a:prstGeom>
                        </pic:spPr>
                      </pic:pic>
                      <wps:wsp>
                        <wps:cNvPr id="135" name="Graphic 135"/>
                        <wps:cNvSpPr/>
                        <wps:spPr>
                          <a:xfrm>
                            <a:off x="373244" y="9"/>
                            <a:ext cx="252729" cy="252095"/>
                          </a:xfrm>
                          <a:custGeom>
                            <a:avLst/>
                            <a:gdLst/>
                            <a:ahLst/>
                            <a:cxnLst/>
                            <a:rect l="l" t="t" r="r" b="b"/>
                            <a:pathLst>
                              <a:path w="252729" h="252095">
                                <a:moveTo>
                                  <a:pt x="133324" y="135636"/>
                                </a:moveTo>
                                <a:lnTo>
                                  <a:pt x="118935" y="135636"/>
                                </a:lnTo>
                                <a:lnTo>
                                  <a:pt x="118935" y="178689"/>
                                </a:lnTo>
                                <a:lnTo>
                                  <a:pt x="133324" y="178689"/>
                                </a:lnTo>
                                <a:lnTo>
                                  <a:pt x="133324" y="135636"/>
                                </a:lnTo>
                                <a:close/>
                              </a:path>
                              <a:path w="252729" h="252095">
                                <a:moveTo>
                                  <a:pt x="252247" y="125818"/>
                                </a:moveTo>
                                <a:lnTo>
                                  <a:pt x="242341" y="76847"/>
                                </a:lnTo>
                                <a:lnTo>
                                  <a:pt x="229654" y="58089"/>
                                </a:lnTo>
                                <a:lnTo>
                                  <a:pt x="215303" y="36855"/>
                                </a:lnTo>
                                <a:lnTo>
                                  <a:pt x="190868" y="20421"/>
                                </a:lnTo>
                                <a:lnTo>
                                  <a:pt x="190868" y="108216"/>
                                </a:lnTo>
                                <a:lnTo>
                                  <a:pt x="190868" y="189839"/>
                                </a:lnTo>
                                <a:lnTo>
                                  <a:pt x="187655" y="193052"/>
                                </a:lnTo>
                                <a:lnTo>
                                  <a:pt x="64592" y="193052"/>
                                </a:lnTo>
                                <a:lnTo>
                                  <a:pt x="61366" y="189839"/>
                                </a:lnTo>
                                <a:lnTo>
                                  <a:pt x="61366" y="108216"/>
                                </a:lnTo>
                                <a:lnTo>
                                  <a:pt x="62395" y="106133"/>
                                </a:lnTo>
                                <a:lnTo>
                                  <a:pt x="124307" y="58089"/>
                                </a:lnTo>
                                <a:lnTo>
                                  <a:pt x="127939" y="58089"/>
                                </a:lnTo>
                                <a:lnTo>
                                  <a:pt x="189852" y="106133"/>
                                </a:lnTo>
                                <a:lnTo>
                                  <a:pt x="190868" y="108216"/>
                                </a:lnTo>
                                <a:lnTo>
                                  <a:pt x="190868" y="20421"/>
                                </a:lnTo>
                                <a:lnTo>
                                  <a:pt x="175221" y="9880"/>
                                </a:lnTo>
                                <a:lnTo>
                                  <a:pt x="126123" y="0"/>
                                </a:lnTo>
                                <a:lnTo>
                                  <a:pt x="77025" y="9880"/>
                                </a:lnTo>
                                <a:lnTo>
                                  <a:pt x="36944" y="36855"/>
                                </a:lnTo>
                                <a:lnTo>
                                  <a:pt x="9906" y="76847"/>
                                </a:lnTo>
                                <a:lnTo>
                                  <a:pt x="0" y="125818"/>
                                </a:lnTo>
                                <a:lnTo>
                                  <a:pt x="9906" y="174790"/>
                                </a:lnTo>
                                <a:lnTo>
                                  <a:pt x="36944" y="214795"/>
                                </a:lnTo>
                                <a:lnTo>
                                  <a:pt x="77025" y="241757"/>
                                </a:lnTo>
                                <a:lnTo>
                                  <a:pt x="126123" y="251650"/>
                                </a:lnTo>
                                <a:lnTo>
                                  <a:pt x="175221" y="241757"/>
                                </a:lnTo>
                                <a:lnTo>
                                  <a:pt x="215303" y="214795"/>
                                </a:lnTo>
                                <a:lnTo>
                                  <a:pt x="229997" y="193052"/>
                                </a:lnTo>
                                <a:lnTo>
                                  <a:pt x="242341" y="174790"/>
                                </a:lnTo>
                                <a:lnTo>
                                  <a:pt x="252247" y="125818"/>
                                </a:lnTo>
                                <a:close/>
                              </a:path>
                            </a:pathLst>
                          </a:custGeom>
                          <a:solidFill>
                            <a:srgbClr val="6712D4"/>
                          </a:solidFill>
                        </wps:spPr>
                        <wps:bodyPr wrap="square" lIns="0" tIns="0" rIns="0" bIns="0" rtlCol="0">
                          <a:prstTxWarp prst="textNoShape">
                            <a:avLst/>
                          </a:prstTxWarp>
                          <a:noAutofit/>
                        </wps:bodyPr>
                      </wps:wsp>
                      <pic:pic xmlns:pic="http://schemas.openxmlformats.org/drawingml/2006/picture">
                        <pic:nvPicPr>
                          <pic:cNvPr id="136" name="Image 136"/>
                          <pic:cNvPicPr/>
                        </pic:nvPicPr>
                        <pic:blipFill>
                          <a:blip r:embed="rId45" cstate="print"/>
                          <a:stretch>
                            <a:fillRect/>
                          </a:stretch>
                        </pic:blipFill>
                        <pic:spPr>
                          <a:xfrm>
                            <a:off x="0" y="449422"/>
                            <a:ext cx="252247" cy="251650"/>
                          </a:xfrm>
                          <a:prstGeom prst="rect">
                            <a:avLst/>
                          </a:prstGeom>
                        </pic:spPr>
                      </pic:pic>
                      <pic:pic xmlns:pic="http://schemas.openxmlformats.org/drawingml/2006/picture">
                        <pic:nvPicPr>
                          <pic:cNvPr id="137" name="Image 137"/>
                          <pic:cNvPicPr/>
                        </pic:nvPicPr>
                        <pic:blipFill>
                          <a:blip r:embed="rId46" cstate="print"/>
                          <a:stretch>
                            <a:fillRect/>
                          </a:stretch>
                        </pic:blipFill>
                        <pic:spPr>
                          <a:xfrm>
                            <a:off x="752064" y="449422"/>
                            <a:ext cx="252247" cy="251650"/>
                          </a:xfrm>
                          <a:prstGeom prst="rect">
                            <a:avLst/>
                          </a:prstGeom>
                        </pic:spPr>
                      </pic:pic>
                      <wps:wsp>
                        <wps:cNvPr id="138" name="Graphic 138"/>
                        <wps:cNvSpPr/>
                        <wps:spPr>
                          <a:xfrm>
                            <a:off x="108804" y="134032"/>
                            <a:ext cx="779780" cy="766445"/>
                          </a:xfrm>
                          <a:custGeom>
                            <a:avLst/>
                            <a:gdLst/>
                            <a:ahLst/>
                            <a:cxnLst/>
                            <a:rect l="l" t="t" r="r" b="b"/>
                            <a:pathLst>
                              <a:path w="779780" h="766445">
                                <a:moveTo>
                                  <a:pt x="267169" y="28016"/>
                                </a:moveTo>
                                <a:lnTo>
                                  <a:pt x="265353" y="21577"/>
                                </a:lnTo>
                                <a:lnTo>
                                  <a:pt x="263893" y="15011"/>
                                </a:lnTo>
                                <a:lnTo>
                                  <a:pt x="262775" y="8305"/>
                                </a:lnTo>
                                <a:lnTo>
                                  <a:pt x="262001" y="1498"/>
                                </a:lnTo>
                                <a:lnTo>
                                  <a:pt x="217525" y="19888"/>
                                </a:lnTo>
                                <a:lnTo>
                                  <a:pt x="175958" y="43345"/>
                                </a:lnTo>
                                <a:lnTo>
                                  <a:pt x="137718" y="71488"/>
                                </a:lnTo>
                                <a:lnTo>
                                  <a:pt x="103200" y="103924"/>
                                </a:lnTo>
                                <a:lnTo>
                                  <a:pt x="72771" y="140258"/>
                                </a:lnTo>
                                <a:lnTo>
                                  <a:pt x="46850" y="180086"/>
                                </a:lnTo>
                                <a:lnTo>
                                  <a:pt x="25819" y="223037"/>
                                </a:lnTo>
                                <a:lnTo>
                                  <a:pt x="10071" y="268719"/>
                                </a:lnTo>
                                <a:lnTo>
                                  <a:pt x="0" y="316712"/>
                                </a:lnTo>
                                <a:lnTo>
                                  <a:pt x="11417" y="315391"/>
                                </a:lnTo>
                                <a:lnTo>
                                  <a:pt x="17310" y="315391"/>
                                </a:lnTo>
                                <a:lnTo>
                                  <a:pt x="27178" y="315887"/>
                                </a:lnTo>
                                <a:lnTo>
                                  <a:pt x="38442" y="266941"/>
                                </a:lnTo>
                                <a:lnTo>
                                  <a:pt x="56032" y="220713"/>
                                </a:lnTo>
                                <a:lnTo>
                                  <a:pt x="79476" y="177711"/>
                                </a:lnTo>
                                <a:lnTo>
                                  <a:pt x="108267" y="138404"/>
                                </a:lnTo>
                                <a:lnTo>
                                  <a:pt x="141922" y="103289"/>
                                </a:lnTo>
                                <a:lnTo>
                                  <a:pt x="179959" y="72859"/>
                                </a:lnTo>
                                <a:lnTo>
                                  <a:pt x="221869" y="47612"/>
                                </a:lnTo>
                                <a:lnTo>
                                  <a:pt x="267169" y="28016"/>
                                </a:lnTo>
                                <a:close/>
                              </a:path>
                              <a:path w="779780" h="766445">
                                <a:moveTo>
                                  <a:pt x="734771" y="562127"/>
                                </a:moveTo>
                                <a:lnTo>
                                  <a:pt x="728256" y="560095"/>
                                </a:lnTo>
                                <a:lnTo>
                                  <a:pt x="721893" y="557745"/>
                                </a:lnTo>
                                <a:lnTo>
                                  <a:pt x="715695" y="555066"/>
                                </a:lnTo>
                                <a:lnTo>
                                  <a:pt x="709688" y="552056"/>
                                </a:lnTo>
                                <a:lnTo>
                                  <a:pt x="683488" y="592124"/>
                                </a:lnTo>
                                <a:lnTo>
                                  <a:pt x="652411" y="628357"/>
                                </a:lnTo>
                                <a:lnTo>
                                  <a:pt x="616940" y="660298"/>
                                </a:lnTo>
                                <a:lnTo>
                                  <a:pt x="577532" y="687463"/>
                                </a:lnTo>
                                <a:lnTo>
                                  <a:pt x="534631" y="709396"/>
                                </a:lnTo>
                                <a:lnTo>
                                  <a:pt x="488721" y="725639"/>
                                </a:lnTo>
                                <a:lnTo>
                                  <a:pt x="440245" y="735723"/>
                                </a:lnTo>
                                <a:lnTo>
                                  <a:pt x="389686" y="739190"/>
                                </a:lnTo>
                                <a:lnTo>
                                  <a:pt x="339521" y="735774"/>
                                </a:lnTo>
                                <a:lnTo>
                                  <a:pt x="291426" y="725855"/>
                                </a:lnTo>
                                <a:lnTo>
                                  <a:pt x="245833" y="709866"/>
                                </a:lnTo>
                                <a:lnTo>
                                  <a:pt x="203200" y="688263"/>
                                </a:lnTo>
                                <a:lnTo>
                                  <a:pt x="163982" y="661504"/>
                                </a:lnTo>
                                <a:lnTo>
                                  <a:pt x="128625" y="630047"/>
                                </a:lnTo>
                                <a:lnTo>
                                  <a:pt x="97574" y="594321"/>
                                </a:lnTo>
                                <a:lnTo>
                                  <a:pt x="71285" y="554812"/>
                                </a:lnTo>
                                <a:lnTo>
                                  <a:pt x="65087" y="557555"/>
                                </a:lnTo>
                                <a:lnTo>
                                  <a:pt x="58724" y="559968"/>
                                </a:lnTo>
                                <a:lnTo>
                                  <a:pt x="52209" y="562038"/>
                                </a:lnTo>
                                <a:lnTo>
                                  <a:pt x="45542" y="563765"/>
                                </a:lnTo>
                                <a:lnTo>
                                  <a:pt x="70205" y="602437"/>
                                </a:lnTo>
                                <a:lnTo>
                                  <a:pt x="99085" y="637882"/>
                                </a:lnTo>
                                <a:lnTo>
                                  <a:pt x="131838" y="669747"/>
                                </a:lnTo>
                                <a:lnTo>
                                  <a:pt x="168097" y="697674"/>
                                </a:lnTo>
                                <a:lnTo>
                                  <a:pt x="207505" y="721321"/>
                                </a:lnTo>
                                <a:lnTo>
                                  <a:pt x="249720" y="740321"/>
                                </a:lnTo>
                                <a:lnTo>
                                  <a:pt x="294398" y="754341"/>
                                </a:lnTo>
                                <a:lnTo>
                                  <a:pt x="341160" y="763003"/>
                                </a:lnTo>
                                <a:lnTo>
                                  <a:pt x="389686" y="765975"/>
                                </a:lnTo>
                                <a:lnTo>
                                  <a:pt x="438416" y="762977"/>
                                </a:lnTo>
                                <a:lnTo>
                                  <a:pt x="485381" y="754240"/>
                                </a:lnTo>
                                <a:lnTo>
                                  <a:pt x="530237" y="740105"/>
                                </a:lnTo>
                                <a:lnTo>
                                  <a:pt x="572604" y="720928"/>
                                </a:lnTo>
                                <a:lnTo>
                                  <a:pt x="612140" y="697090"/>
                                </a:lnTo>
                                <a:lnTo>
                                  <a:pt x="648487" y="668934"/>
                                </a:lnTo>
                                <a:lnTo>
                                  <a:pt x="681278" y="636816"/>
                                </a:lnTo>
                                <a:lnTo>
                                  <a:pt x="710158" y="601091"/>
                                </a:lnTo>
                                <a:lnTo>
                                  <a:pt x="734771" y="562127"/>
                                </a:lnTo>
                                <a:close/>
                              </a:path>
                              <a:path w="779780" h="766445">
                                <a:moveTo>
                                  <a:pt x="779259" y="315899"/>
                                </a:moveTo>
                                <a:lnTo>
                                  <a:pt x="768985" y="267538"/>
                                </a:lnTo>
                                <a:lnTo>
                                  <a:pt x="752957" y="221538"/>
                                </a:lnTo>
                                <a:lnTo>
                                  <a:pt x="731558" y="178333"/>
                                </a:lnTo>
                                <a:lnTo>
                                  <a:pt x="705205" y="138303"/>
                                </a:lnTo>
                                <a:lnTo>
                                  <a:pt x="674293" y="101866"/>
                                </a:lnTo>
                                <a:lnTo>
                                  <a:pt x="639241" y="69405"/>
                                </a:lnTo>
                                <a:lnTo>
                                  <a:pt x="600443" y="41338"/>
                                </a:lnTo>
                                <a:lnTo>
                                  <a:pt x="558292" y="18072"/>
                                </a:lnTo>
                                <a:lnTo>
                                  <a:pt x="513207" y="0"/>
                                </a:lnTo>
                                <a:lnTo>
                                  <a:pt x="512508" y="6845"/>
                                </a:lnTo>
                                <a:lnTo>
                                  <a:pt x="511467" y="13589"/>
                                </a:lnTo>
                                <a:lnTo>
                                  <a:pt x="510070" y="20205"/>
                                </a:lnTo>
                                <a:lnTo>
                                  <a:pt x="508317" y="26682"/>
                                </a:lnTo>
                                <a:lnTo>
                                  <a:pt x="554418" y="46050"/>
                                </a:lnTo>
                                <a:lnTo>
                                  <a:pt x="597090" y="71259"/>
                                </a:lnTo>
                                <a:lnTo>
                                  <a:pt x="635800" y="101790"/>
                                </a:lnTo>
                                <a:lnTo>
                                  <a:pt x="670064" y="137160"/>
                                </a:lnTo>
                                <a:lnTo>
                                  <a:pt x="699350" y="176822"/>
                                </a:lnTo>
                                <a:lnTo>
                                  <a:pt x="723163" y="220306"/>
                                </a:lnTo>
                                <a:lnTo>
                                  <a:pt x="740994" y="267093"/>
                                </a:lnTo>
                                <a:lnTo>
                                  <a:pt x="752322" y="316674"/>
                                </a:lnTo>
                                <a:lnTo>
                                  <a:pt x="763574" y="315391"/>
                                </a:lnTo>
                                <a:lnTo>
                                  <a:pt x="772706" y="315391"/>
                                </a:lnTo>
                                <a:lnTo>
                                  <a:pt x="779259" y="315899"/>
                                </a:lnTo>
                                <a:close/>
                              </a:path>
                            </a:pathLst>
                          </a:custGeom>
                          <a:solidFill>
                            <a:srgbClr val="6712D4"/>
                          </a:solidFill>
                        </wps:spPr>
                        <wps:bodyPr wrap="square" lIns="0" tIns="0" rIns="0" bIns="0" rtlCol="0">
                          <a:prstTxWarp prst="textNoShape">
                            <a:avLst/>
                          </a:prstTxWarp>
                          <a:noAutofit/>
                        </wps:bodyPr>
                      </wps:wsp>
                    </wpg:wgp>
                  </a:graphicData>
                </a:graphic>
              </wp:anchor>
            </w:drawing>
          </mc:Choice>
          <mc:Fallback>
            <w:pict>
              <v:group w14:anchorId="0EA7A8E1" id="Group 133" o:spid="_x0000_s1026" style="position:absolute;margin-left:136.9pt;margin-top:2.65pt;width:79.1pt;height:70.9pt;z-index:15748608;mso-wrap-distance-left:0;mso-wrap-distance-right:0;mso-position-horizontal-relative:page" coordsize="10045,900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DuHedKQkAAPYlAAAOAAAAZHJzL2Uyb0RvYy54bWzkWtmO20YWfR8g/0Do&#10;PVbti+B2ENgTw0CQGBMP8symKImwJHJI9uK/n1ObpG5ZRdmBkQR5cJO0Lq9O3fXcKr384XG3Le7r&#10;fmja/c2MviCzot5X7bLZr29m//3w0/dmVgxjuV+W23Zf38w+1cPsh1ff/evlQ7eoWbtpt8u6L6Bk&#10;PyweupvZZhy7xXw+VJt6Vw4v2q7e48NV2+/KEY/9er7sywdo323njBA1f2j7Zde3VT0M+N834cPZ&#10;K69/taqr8dfVaqjHYnszA7bR/+3931v3d/7qZblY92W3aaoIo/wKFLuy2eNLD6relGNZ3PXNmapd&#10;U/Xt0K7GF1W7m7erVVPVfg1YDSXPVvO2b+86v5b14mHdHcwE0z6z01errX65f9t3v3Xv+4Aetz+3&#10;1ccBdpk/dOvF6efueX0Uflz1O/cSFlE8eot+Oli0fhyLCv9JCRFS2VlR4TOLBx5NXm3gl7PXqs2/&#10;8y/Oy0X4Wg/uAKZrqgX+RQPh7sxA04GEt8a7vp5FJburdOzK/uNd9z182ZVjc9tsm/GTj0t4zYHa&#10;379vKmdb9wBbvu+LZgmzcDEr9uUOCfFuV67rwv0HTJ6k3DvOA2cqbrdN91Oz3Tq7u/sIFgH9LCA+&#10;s94QbG/a6m5X78eQPX29Be52P2yabpgV/aLe3dYA2L9bUjgNmTsCY9c3+zGkyjD29Vht3PevgOM/&#10;SDAHtFwcPvCgjzjdEoYYXs8ihhOpDJ8VCA1miZHeBOUixQ43GrETQkcYJoVyEA4RUC66fhjf1u2u&#10;cDfADCwwe7ko738eIqokEm0ZgHiEwOWKBKrOkKyIpzM7flFi/bYpuxoQnNpTZ8vk7Lex0FAu3Vqi&#10;nMu++HTJUpozgZBxSRT8kIzEJNMs5hfuifWKT4xU3QUjnRoGZWoZTARjbdJd9bhPt86UrmJufcUc&#10;ERgw76xAxbwNX49od+85pe62eIALI5KNv3VA3Ke79r7+0Hq50aU75RxL8SuBERRPPj3KbfdP5Kmx&#10;MJZb+RP5JJWuXdB+Iq2NMt5YMEaSStcofYLly6RPkSed1bYd6hCgziRfbhoYkAkdlsqkocaZGuAv&#10;mYYJxgWyFKbRyuDNIJ7wpGtYK2NWIcGcsDRkwjCMSk5CYnJlZAqppDFdoxWRugpdHpoZEYxmYdCj&#10;MCWG0eT+pDJdz1TDsYZPuNNoBaw+VCxqC8siUUJadrUw5QqVyAXhNA51FJ5eomIcmeI1E7zIs5gp&#10;Q/8METLtRMq0hcWc6iuEsSwY7FocX+vFKwJEIwtCUFtjPFm4nL9MURbCNC+oNWHByJM6ubKx0E5H&#10;vrUkBMV0+oF6uuA5TesU6ukaQv6gk2qhbX5ZR6yMQjifpkcbMEG1zFcLerQsk1TJPA6oSz67QvdJ&#10;cbkCNuqWtbEoTif1SUm8wn6XCm7yyFlFRyQeGh/uT1vr0G6bZWJmQ7++fb3ti/sSPVRpyt54aoNX&#10;TsTAYIfIjNzdbbv8BHb4AIZwMxv+d1c6Krp9twclcXNLuunTzW266cft69ZPN77lgAp9ePy97LvI&#10;ikYwhV/axEzOyFGQdW/u2x/vxnbVeOZ0RIQW5B7AkgI9BW/6G9Fs5OdTmu0bjuOkjp/9FWg2iu43&#10;ptmh9ghhBfMt8ciwUwK44exJnieinujz1zNsZ+q/V8ig2DwNGV8q/0ohg5b3jUMGBZ2owBb/pLiJ&#10;NSeWGjx9m8kMvDU4+ziZedrtvh4VYnoyA4s1JM0zgvBnGaa11WAxfvtDKyVEatIpw057SJpbv8l4&#10;lpBgPItAXNE/zhZxTEC3cts1riAYcqDnR7HUG5O45DJO8FTqPKlgimOWC0RIEpofFJhiWgfOZsDl&#10;s7QYsoQEzkiFTWNTQpquEbEjK5FwgwzmhSFrZRhtBOcH3yWN6Ro0U641ZjZnOk3FlGZEComkkHCL&#10;iTg3vGnYIq0PTDYPWmBii5oNwWiW1ewIaXQ3w8iXdyA28yIMpozGeznMAQKnjv5kBSkFH/Vm4xg7&#10;bT4sqOY0aZ4UZprq4BBoNia/OG6ECAMQU5gB8jCkcpnus4TBJvmpTVuh4/Co4ce8ZjcVq8h3AQml&#10;JWdkmM6iqfvZAogmxnqqrZXB25oZ3OVUg9GbWAkAf8KHgPy5spES5IxIH3eNritLmouUAVIxTLYR&#10;+qW6hOUxt3WIXISrjptiCVC6hszVWGosTBJFbCLPNcWGdqggUkqCfYGcGTWxCrXAI0FTBaicNLZD&#10;XeXw0hbrzHtfSYxboS4oZvjETKfgIRFyRynCJuok7CBjiCPXhcqHuOSQCEiwYG7zq8QSYXK/Sg03&#10;TWzrCEEYXOJsorFGDPw5C6LFKNS8IG2x3ZSXxuZLQgLdOm9vZqlgUTcK58S+GEAb7Od4JMSaiThh&#10;x4aAeEGrzOKmMJoJea8UlVNVghkVe57iOINJ2ZOyIF1DNlhsDsSNQiv4xH4eirtJuSDMRJXAPgKK&#10;sA9uqZE72SVKxEiEIS18mhdm2PkOmsEFeF5YSBkrPWIPW4ZZzdg5AvtwmJEzYqJBYvMmWgOK4cWs&#10;ZsqpAVKvWlns9uSllSFxHwTCaipSiZYRNjJtyolMWM1CZdCOwuY7FENUoHj4uJbC7UBn8xEVSkXd&#10;LvjycX2avUoiErO6BRokKKpHopidoJ/CSG5i1UEAoBTmcGMDnMHbXrfAyWweCcqSilMALGlZPgDR&#10;TWmqxBb1Mo9ECSNi2iicaISDwot7ogpJGEkPDlfMgcGnHE/X2PkoATMKMYhFTpCvS1046fzjbV5b&#10;FgmKY2w2MZSLbR72iAkHBgL3Zl0K4m/RI51LQW4mpYEgmgYsEidFed04bogJRzkGlrw00pelSYiA&#10;ZuXbJWo9+nxwEjp4PhLBdoQIXUfgOCFvESyQpUMQQ3S+XknUkXj4kA9YiW1uEoPKTJApCfZ/oLvw&#10;eNbI0g0goZYwX5azCUwMj3MFCP1ELUZHEHF2E4pMbHejLrmc9aUBS81jVhyHL0EYuTa1o680ftKS&#10;dhNAqfOGVhZHo1E3jiDC7t7FygDmBNoQw59wHF3kzIdGYG1AgtQCp8tLS8bjHIIvmepOGkaJFOOK&#10;kU9j+o3nLFdJf76EXKxRsNc/ek/f/5AGPy7yR83xh1Du10unz/4M4PhzrVf/BwAA//8DAFBLAwQK&#10;AAAAAAAAACEAI9oyD90NAADdDQAAFAAAAGRycy9tZWRpYS9pbWFnZTEucG5niVBORw0KGgoAAAAN&#10;SUhEUgAAAFIAAABlCAYAAADeU7SOAAAABmJLR0QA/wD/AP+gvaeTAAAACXBIWXMAAA7EAAAOxAGV&#10;Kw4bAAANfUlEQVR4nO2deXQT1R7HZ7J2SbqnO90obYFqUbaCC7JD0aegUDYBBQSeoO89RJGjiDwW&#10;K3BEEAUeW9nLjmJlk/fYBGpbkK1tmjbds7RJszXJTDJz3x+Q2ta0zczcdHIOfM7JOZnJ/f3uL9/c&#10;O/fOnXtvUAAA4qnoVbbwwx8rtnC4KJGZFbHQT8JTsx1Te6CeKCQAAM07qp+W86lyk1lHBCIIgvgG&#10;cTWTsyIW9hvvl4OiqMcF7XFCNipsUQcX1229d870qrPP0zLEp6eui1jgH85XdHVsHeFRQhZfMQ3b&#10;NrP6hMVA+neUzsefo5u/L+aNpBd8L3dVbJ3BYTuAlpzfrPm4MxERBEHMejLgwpaGj7oiJlfxGCEN&#10;antY8WXTCFfTP/jVNMaksYe4MyYqeIyQBaf1k0gC4bqanrQjvMIfDW+5MyYqeIyQeUf10yjbHKNu&#10;4y48Qkh1OZYoL7AMpGonu2l+UVONx7ojJqp4hJC/nzBMoW17XE/bFiasCwkAQPOO6WhXUU+p3qwL&#10;WVeM9VaV4sm07YuwVGUpRtseFqwLqZRiPT3BB1NYF7Kh0hbP2EcVcx9M8QAh8QTGPiqY+2AK60Jq&#10;KnHGpUlTxdwHU1gXEka1hHF5YAqrQpIE4GqqbHFM/TRU4fEAABRCSLRhVUid0h5J2ACfqR+bBXgb&#10;1PYwGDHRhVUhYVwfHTRU2lhtcFgV0qghJLB8sT2kxqqQNgvpDc2XFUDzRQdWhcQtpI8n+qIDuyUS&#10;YimyWZ7kEml+WiKhABAEWt8PAHi+6MCqkBwuaofmiwfPF6382cycJ0BxaL748HzRgVUhhb4cEzRf&#10;Ini+6MCqkF4ijtETfdGBVSF9g7gaaL4C4fmiA4/NzEVB3Ia258QSrjoiWfhQEi+QhcYLZZIEgYwn&#10;QDGVDEtWyfBkZSmWopRiPU0aotUtoSj4r766ElaF9A/n1zneR6d6/TH6g5Cs51/3O8p11gKPFp9x&#10;vCVJwPkj1/jGL9/UL6u6Y+3b1hcrAABYexEEydk4QX7+3gXDWJIkUar2JEmiDy4ZR22aVJFLxx7m&#10;y6Om9bXFpLUHK0vxFIueCAhLFJSExArkHC5KsB2XM1it2m0hCcC9maObceOQbpZSivU0NrQeZuMJ&#10;USysu0DaPd3n2th/SVYHRvBr2Yq1LR5RIgEA6L1zpldPrlR9pSjBerliw/dCrcPmB28c/UFIlo8/&#10;V+fuGDuDdSGtJkK0bWb1iaL/NY2kY+8byNXOy+42ge3Zu6wKiVtI7y1Tq86UXGkaxsSPUMQxfXg8&#10;dmRCP5+bsGKjCqsd8uyFtXuYioggCIKZSNHmiZVntTV4DIy46MCakPcvGscWnDJMguXPYiD9jyxT&#10;boTljyqsCEnYAD/nU+Um2H7v/Gwc//C/plGw/boCK0IWX20aVl+OJ7rD95Xd2vnu8NsZrAhZcEoP&#10;rUq35f5FU4bFSPi5y397sCIk3a6OK9gxICy7ZX7BXf7bw+1CGtT2sEaFLcpxTNgBT9fi2B001tq6&#10;Od7rFLbIrpjO4jYha4usqdnv1+5Zliatkl5tGuo4b6y3hwLSvT+gTmFv/qFKfzMPWZYmrcp+v3ZP&#10;bZE11V15Qr/XlheaB+Sur/+85aJMk/bPsUNxCK+eJ0QxOwaEsPN2ENSNX/ln3vYQOw4ENw7rZt44&#10;rJv5zCjRzxlLJCvjn/fJg5kntJJRfc/S57vJlT9njZTfaruyteW8HC4ftUX38roLK19nxPbxzv8z&#10;79YDwPfOm8ZljZTf2pxZmVt11/IcrDwZC9mosEXtmldzYPUr5bfvXzBlOEtjajNZKuY5r3xn6WDA&#10;90YtEcnCh815a51Prnpw0TR2zdDywp3v1RxshHDNpi0kSQLO5V3aBV8Okj3MO6af2lFalaz18o3Y&#10;NO8Cuvl2RswzXrdbjrDXPsCe7Sj978f1U75MlxVd3qVdQJKAth60DBUl1l4bxsmvHlqi+N5qJDvt&#10;s0mvm4eoy7HmDnjyS76XYD7TbkmvYaJzzXFKsZ6ym+YXO7OxmkjxoSWK7zeMk1+tK7b2ppMvJSFt&#10;GCk8k6VesWpI+Z2yPMtgKrbX9ja+53gfEiuQv/qJ5Asq9q4QmSJ8MGpRyNeO46t7tPOo2JflWQav&#10;fqX89o9r1SttVtKLiq3Lw2jV9yx9ds6tOaQsxVOoZOBAFMxtWHsvKZov5GAI8qg/uW6M/LeK25b+&#10;dPy1hcND7J+cS0iP7fPosoFbSO+lqdJax54YVAlLFEhnb4+eEpPmXehS/q4kyj+ln7QuQ36drogI&#10;8qj1zD9pmOw45vJQ+4zvIt+BVcUzFktWOUREEAS5fqBxNl0REQRBVDI8ad04+TVXF412KCRJAs7p&#10;1apVO2bX5OBmwHja3JFPFd+2XDcYmeL14N3t0VN9/DmMHhUMnhawa+w/JWscx/IC88Djn6s2MPGJ&#10;II/mXO58r+bgyZWqr0gCdLgov92qbTEQ/rvm1+xvb7cTuoT1EJQsPZ8w0NuPq3eca1TYovZ/WLfj&#10;wa+mMVR8BYTz6qZvjJybOlKc6zinV9oi1g4vz9cp7ZEw4+49XHR29n+ip7T3fMipkCoZlvTD9KrT&#10;TKpyR6SOFOX+/UDM31o+WgUAoNf36eYcW65c70pPYNDkgOyJa8L/0fKL2TBSuPGNiktUG0JXCe0u&#10;KF2wP+b1iCRhUdvP/iJk0WXTiO2zqo+5stsJE/pN8Ds8OStioSiI12rODmEHPKUU61l5x9Kv6o61&#10;b+UdS78mHRHU7Rmv27F9vPNj0rwKYtK8C9uWjIZKPH7votrd0uvmIe6M20vEMc7ZGZ2ZOkL8S8vz&#10;rYRUlmLJa0eU52MmUuTOYByIJVx15lcRi/q+7neU7u5SJAk4V/c0zjuxQrUOayJ9YcfoDKEvp2np&#10;xYT+LUtms5BYE+mbNar8Vl0xRqtDyoRnx4h/mr09eorQl9NExc5qJMRbZ1SfLL7SNNxdsbVHeJKw&#10;aOmF+AFeIq4JQR632gAA9OBHdVvZENHbj6MfMNF/v0NEi5Hws2FkuyNDJAk4TY+7NV5irvGlWYHb&#10;vP04+vbSuwulFOt5cLFim2MNJAoAQK7s1s4/+JHih64OJvll30szNkW+G9xN0Dzs9eNa9cqz39Qv&#10;C00QlPqF8ZReYq6BgyKk1USKTVoiRFWGJaW85Hvp/UOxzb0JbQ0es3dR3S42SubU9RELXn4naCta&#10;UWjuty5Dft2OA0FXZe4l4hjHLw9b+tI7gVs5HJRs+dmOOdWH808aMjuyl8QLyv6d36PVwzPHtfLk&#10;l6osq4kUuyNuZ/AEKL4kN/4FdFmfEjmMpb6u0idDfCozK2JRYCS/xtnnq4eWFVbftXY4TohyEHJT&#10;TU8fx+1mSxoVtqgjSxWbbp8xToAVc2eExPHLOV0lYlgPQcmiIzFj5++LGd+eiAAAVF2GJ3XmC5AI&#10;p6EC7+7ss8AIfu287Jg3PzgWOzq8h6CYadyuoK22xbr94ZckQSCbtSVq5vJriam9h4vPdpRWr7RH&#10;uNqF6exmoddQ0fnl1xNTZ30fNSO0u6CUSsxUAQBB3TY/UhIvKMtYHLJqwMSA/U6nMjvBldLoQOXC&#10;Xj8cLkqkZwbs6/+m/6G8Y/ppuevrP6+XOy/JjHCHkCGxfPnYxZJV6ZMC9nH5qI2KraoMc11Imeub&#10;LnF5qH3Q5IDsAW/5H7h1RPd27ob6zxoq4C6UhyIkl4/anh0t+ik9M2Bv6khxLlUBHagolEiljPru&#10;U1weah88NXD3wIkB++9fMGbczNHNuHvO9BrT7SAAQFDe299Gzjm1SrXGWE+EUnUQ97x33qDJAdl9&#10;x/vltL1npgPFqp0CAEDp3Fpy+agtLcPvdFqG32mT1h5ccNKQeeOwbmZFoWUAVV+iYG7Da0tDl6MA&#10;AMRiIPxzN9R/dmmb9sPOfp3AKH51+iT/fQMzA/aG9xCWUM24I75ILy2msk/a18XJYTC31FZKsZSb&#10;OboZt47qp7ecreEMDg+xD50bvHncEslKH3+urtWghUqGJR1foVqnqcLjgrsJKoOi+ZXB3fiVQY9f&#10;wdGCSrGEq3bH9tWEHfAWRT20kHbXLzeLz8S93GOQ71XYsQAAUGM9EaqpxuM01bZY7eOXpgaP1VTZ&#10;4kLiBOVvrghbEpYolDpsWJ9D7kBdjiUu7y+j1E2ZvjFy7otvB+5wV0xUYH0nKgdUro8OlKWYWwae&#10;6eAxQlJpsZttaLTc7sKDhHS9D9lsQ6Ev6W48Rki1jHqJbKjAE+w42WWjVh3hMULSqdokgXDrK2zw&#10;b/lo4BFC4mbSp7N+W3u4cs/dFXiEkGo5/RUOnnKd9AwhaTQ0Djyl5fYIIelcHx14Sl/SI4RksnhJ&#10;XY73gBkLXTxCSE01/ccdJg0RYjUSXfawqz08REhmf1zxdB9y5NH2C9oaG6PlwU/3IUcebVhMZejM&#10;GU9LJIIgmio8jqmPpyUSQRAo+5BD+JsCprAupLbGxvgfkp74nfERBE7V1lTh8UwWG8HAA4RkXrVt&#10;VuBlUNnDIYRDG9aF1KvsEVD8QJ58TxXWhbQYCChz1c0GIgCGH7qwL6QRzqR/i/4JFpKwAx6sif9m&#10;PfnkCmmFuBsKk+VyMGBVSJhreZ7oqm2G+OWf6MbGCrFEmnUkq1X7/+HyEi4nVzMQAAAAAElFTkSu&#10;QmCCUEsDBAoAAAAAAAAAIQCh0LrjTgcAAE4HAAAUAAAAZHJzL21lZGlhL2ltYWdlMi5wbmeJUE5H&#10;DQoaCgAAAA1JSERSAAAANQAAADUIBgAAAOHmo3AAAAAGYktHRAD/AP8A/6C9p5MAAAAJcEhZcwAA&#10;DsQAAA7EAZUrDhsAAAbuSURBVGiB3Zp9bBNlHMd/9/R6L6045sK6rbDObayTIausogirgKiJYOQt&#10;MQYZbEadyNCwgJlxsUJ8yZAXN14GJHbD4B8GUJMZEwUGIwHULnbIcGNjWxs6VnQMAu1dr+2df3Ql&#10;BdauvbvRxc9/vXue3/P95uk999zz+2GCIIDc+Dme6O/wFjhsrNHexhTZbYzR1c3pNblEp85AW3WF&#10;dGumgbJm5JPtOIE4ucfHpJoK+ATl1U7vtJB4x5+s8Uo7W+jnBGK0vjiBcZMLqLbMJyirzkBbdQba&#10;mp5H/q1QYj4pmkSb4gOC4tiewQ1NNdfMnEdQSRERDqHCPIs3pZoXrk3ZjhRYQEwMUaZc3d68xnXO&#10;hp4/mNliBo2F7Cfps6t3addocslL8faNyxTPC+jkgesV3292feFjBSreweJFSWPM0mpN1bw3H6lD&#10;CONj7RezqX/6uOyDFU5L1xmPSbRKkeTNUZ1aVastm5RF9MTSflRTgiBgLZah8qNm11avm1fLolIE&#10;pBq5l5k1G02lyfUYhkUVHdXUzQFfuuUd5zcdLe7nZFcpknyT+njpXu2qpDTl1UhtIprieQHVLrf/&#10;Mp4Mhch/Vn3svSO6FyLNGIrU8bRlqHw8GgIA6DjlXthiGSqPdH/Emfqnl8vZYuo+L+f7R25INXJ/&#10;1JIzY6TF476Z4nkBNVY4LePZEACA182rD1Y4LTwv3OcBv/dC8/7r67vPeoojBUM4+ItXJ+9XkoiV&#10;WygAgOdmYOKZQzfKYmnbdcZjOnngesWCt1O+Cr9+199voMur/3TeZVu0F+uzbyTvea0m413RqmOg&#10;vsRx1PbTraWxtFXSGPPRyRxD+M7jztTxAUHRuM7ZMNpOYaxm6K4xqNjH8DEC3bjO2cAHBEXo2h1T&#10;v+4erOy1Mk/LLfBB0PMHM/vYnsENod8IIPj50FRzzZwwVTLQVHPNHPAJSoBhU/0dbIGPEejEypIG&#10;5xFUVzu90wCGVz9HG1skNaj7RiD5yl+sASD48GYbVeekxowXextTNHk61YYAAOw2xig1oPMCW7hj&#10;Sd+JHUv6TjSsdR6ULjF+Qj5kMzUecPzJGgEAcD/HE8527wypAZU0xmhyiUsAAClTlH1SYj2cig+k&#10;5hBdAAC3//VP8tzkJ8bS78pFdoaf4wnMbvPM/GxBT2usAy5cm7J9xZa0SrGC4+Vw9cC28OV6ND5s&#10;zp6J/i9/vRAOG2vE5Vj5AAACfgH3MXzwtYCBQD2kuD1SO/ZWYMJosZQUYsUek9nbmCJcrpm6fM4z&#10;d/srfc0AAKk5RNfm36fmjdTug+mX+r23+YeixSrbp105a8XEb8XosNsYI3J1c3oxnccrrm5OjzS5&#10;RGeihciJJpfoxHUG2upoY2dKDZY7W3V6pz1/AgDAaKc9IaqOZxs1OcHXQN2rjp8v/+aZI1WHzkBb&#10;8cxCKublPBpIgQUiLQ6RINXoNjVBcQsAQIGDXw4dukK6FekMtFWOYOOFTANlxTMeIy/gBMbFkqWI&#10;Rm+r56nQni9lirJv/eGsF+WRGTs4iXkz8sl2HCcQpy0gz9uH901i8TEC7erm8gAABAEweWTGx+Rp&#10;1HmcQBwCCD5ciRAhN5lPUFaA4e+poKkhSQEnP07ZNvyYNR8guLmVrFAEocnBw39IQZWkuJE3V31S&#10;ahwphHwgAIB0PXmRUGGeRAqSCqHCPOl68iLA8EwplJhv8aZU81GzqyZax7J92pVpU8kOKYOX1GaU&#10;8f7guElp+J3MxUuVk7YUrw7sAwhmEUPXZ61IOpRZSLV+/bbzULS4L3+Q+rECx/wAYYeZfEBQfLmo&#10;93S0lGf9YEFCVjUAgPKU9oi7lJxZ9JnKpkdNoRzxnXM/pMACq3dp1yTqIReLksaYkjptaXjS+66z&#10;dE0ueWlptabquw8Hdo4U4HD1wLaxFhkvS6s1Vfcmu+9L5fC8gHa80teciNxuvOTNUZ16/4esBfcm&#10;ue9LgyCE8SV12tLxvhqSauReVastGylrP2ImcVIW0bPcnLZx7KWJZ5lZszFStj5ierS4NLleb1Kf&#10;GDtZ4sk3qY+bSpPrI92PaAohjC/bq30936Q+PjbSxBHKzkf7EB21joLnBXTaMlR+xDywNZEpU1KN&#10;3Ms+1mwqLk2uH636JfaKl14up7HCaYmWOh0rpj6jaimp05bKVvESDs8LqHn/9fU/bHF9/kBqkyiM&#10;XVKtqZr/1iO1Y1KbFM5Al1ffuM7ZMJaZxwdWRRYOHxAUv+4erGyquWaWM2FHqDDPoo2pnzz/bsq2&#10;B1rvF07AJyj7O9gCRxtbZLcxRruNMTrbvTNirczUFpDnQ1WZOgNtTdeTFxNWmRkNP8cT/X97p9tt&#10;jDFkNryGNrOQatUZaGvw0Ef+Gtr/ADb3+9bJ833KAAAAAElFTkSuQmCCUEsDBAoAAAAAAAAAIQBP&#10;o32nQggAAEIIAAAUAAAAZHJzL21lZGlhL2ltYWdlMy5wbmeJUE5HDQoaCgAAAA1JSERSAAAANQAA&#10;ADUIBgAAAOHmo3AAAAAGYktHRAD/AP8A/6C9p5MAAAAJcEhZcwAADsQAAA7EAZUrDhsAAAfiSURB&#10;VGiB3Vp9UBTnGX/3vb3d21vKZ+CAEw75Oso5coZzUqVc8aM1mZqk1SaxUz+AGkYNhDaJNjFkvNY6&#10;JmQaGzCRatsD47QzdjSZqc4Yo0TIVCbNMR62IBREj3B8yYcG72P37nb7h6yzHnewu9wB7e+ve599&#10;3n1+v3n39n32fR6EZVkQanhpBhvopHR9VrfB1ubKt1ldhuEeWqvKxLo0esKiySNaU/UKS3IO3o5i&#10;kA51fGSuonweVj7YReVy5PuuuQ397e48L81is81FMYReolO0pa5QWDR6wqLRE5akbPyGTI545sJJ&#10;sijGx8oufTj2yrnqERPtZJVzIcEHpkScG/clmNbviXsPyhCflHtIEjXcQ2U3lNvre79yrZISVAjS&#10;VxItO46qi1WZ+H/EzhUlimFYeOXEeMXHvxl+2+NmFWKDiYWcQFw/fkv1RtGLsbUQIozQeYJF3blN&#10;p5+ssJu7rzqNkllKRHaBsmlbjbo0Pg3rFeI/qyiWZZFm88Sus6bhdykHQ4aEpQTgJHRsMqn2Gkti&#10;6hAEmZH0jKLuDXmSzLvtH3U2O9aFnKVE5BjJyyXH1NuiEuWDwXyCimIYFtZstl1cTII45HyPvFR5&#10;RvODYCsGg038wjyxazEKAgCAzibH+mbzxK5g1wOu1J1bdMZBY8/1UO4/oQZOQkdVc8byQC+PaSvF&#10;MCxsqLCbF7MgAACgHAx5ssJuZhh2moZphs+Pj7/c0+IsnB9qc0P3VafxyonxCn/7I4/fUDelPVR0&#10;0xqujRUnoWP3qZRn+LaLtWP7OhrvbwjkvzSf+PLZqoT9fFv9HvvJu4NeNTeWKxB3VVNGHj/zQLkf&#10;jI+VNZTb68OZKUQno/05xohGvu2ff7u3NZh/khbv8PfHSejgjz1uVtFQbq9/7fzSQi5XfPj4ffbB&#10;2Ku3LK7vhIZ+YESp0KB7S0D/RHRAiF/vV65Vlz4ce4UbQwAefD6cqx4xiWIoAdGJckEkOUSpgm+w&#10;/jhXPWLyeVg5AFOiBjrdOo+LJcRRFI9IsSuVJGylAACAdrLKwS4qF4ApUX1t7nxx9KQhWuDjJNXf&#10;1ubKB2DqRWGzugxiJhOR8N4Tz0WfuvKn8Zf49qhEdFC3NuLC1b/cLQk079P3R19vMk/s5tsmR7yq&#10;YHFOlPaflmHII5/7Y310WjB/m9VlKPhZzJ9Fi9KsUFh2/jHlhdHbdAZfVO4a8mLxsSXb/nVxcmMw&#10;UZOjvvjJUV+80Fjj/Z5Uob4AANB3zW0AAADopRnM3k4tFzJpTVlszWvnl36Xn5ogEDDPvJlQVX5a&#10;81RkPDoihkSo0d/hXu6lGQwduEEtm+2QhIiE97bXqktXbIw8y7dHJaKDPz++5KfZBWSTkKCHrmUt&#10;lRPQybed3j/4vuXsN1v8fZNz8PZffJK21t9e/WRvy+htT3qg+3spFh+4QS1DZ3v0yBjZ+OuX0lf6&#10;J44J6Vj3m1cy9EJXRxEBJ+NSsdv+dkwBXYH8Y9TyrwPdW4Yi3pni9LW589HZ3nwRcbLRQJlwIIIz&#10;QczrGQDhG68/bG2ufCj2zScVorMJkf4cbFaXAQ730Fopk8VCbDYh1p/DcA+tRVWZWFdfm/txKTcI&#10;BChDfCiOUP72GLX864D+KOIN5B+dhNqlxFdlYl2oRk9YQilq1ZbohlVbohuE+m89kly29UhyWaji&#10;a/SEBabmKVpDdcPFAE0e0Qo1esKy0ERCiVS9wgKTv43/G/XLr/5XgeIIlZyDt6MoBmm1Dr9um8qb&#10;woGWv04Uc8fVhSUxdZHx6PD56jsHAABAlYl3bah87J2PDw4f5pLb5w4l/nKgk9L946OJnQAAoC0k&#10;G594PvrUbHGW5CquoxikUQAe/LnCKarnS2cBl+Tmrou4IEMRDzfOLlA2bah87J1rf/9m88hNOgsA&#10;AJ6tSth/5xadwflgBHQKEZW6QmEBYOp76v/lf8XpQPmDcMFYHFunW/etCwA8OCHCSXi/rD7lJwAA&#10;EBErGwUAgBfeTqqgHEwEAAAoo2R3s1Yrmzmf+DT5TSFxHhGVpMU7MCXiDNcBpkZPtGr0xCNbx+NP&#10;R57hj3VrIz7lj+NSMFtcCmYTGgNTIs4kLd4BwNTjJ5Mjno37EkySWS8CPP2rhANcBv/wiGz9nrj3&#10;0lcSLQtHSzrSVxIt63bHHeHGDw8zoQzx7TiqLv5t0U0r/2SJcjBkZ9P9RVP98C/8yQnEteOouphf&#10;9J5W9Wj8w1jl6f1Dv58njnPG84cTK9eWxdXwbdMKBEUvxtZmrVY2zx8t6cguUDYV7Yw96m+fXgaB&#10;CLO9Vl2CKRGn/7XFBJyEjm016tJAVfuAlcT4NKx3sylxb/ipSccmk2pvsGp90PJoYUlMndZINga7&#10;vpDIMZKXjSUxdcGuBxUFIcKUHlNvzTGSl8NDTRq46vxMbQez9lEwDAu/ME/sOmMaenchS6Y4CR2b&#10;Dqj2FZbE1M3W/SK84+UWndFQYTcvROk0a7WyeXutuiRkHS98MAwLPz8+/vInB4cPz0tvkgJx/+gt&#10;1RtrymJrwtKbxMdQN6VtKLfXh7PyOG9dZHwwPlb22Qdjr56rHjGFsmCHKRHnD/cm/Pr7L8X9bl77&#10;/fjweVj5QKdb19fmzrdZXQab1WWwt1PLhXZmqnX4da4rU6MnLElavGPBOjNngpdmsIEb1DKb1WXg&#10;xPJ7aFPzFK0aPWF5cOgT+h7a/wKHN08sx8Lc2QAAAABJRU5ErkJgglBLAwQUAAYACAAAACEAfd9j&#10;U+AAAAAJAQAADwAAAGRycy9kb3ducmV2LnhtbEyPT0vDQBTE74LfYXmCN7v509oSsymlqKci2ArS&#10;22v2NQnN7obsNkm/vc+THocZZn6TryfTioF63zirIJ5FIMiWTje2UvB1eHtagfABrcbWWVJwIw/r&#10;4v4ux0y70X7SsA+V4BLrM1RQh9BlUvqyJoN+5jqy7J1dbzCw7Cupexy53LQyiaJnabCxvFBjR9ua&#10;ysv+ahS8jzhu0vh12F3O29vxsPj43sWk1OPDtHkBEWgKf2H4xWd0KJjp5K5We9EqSJYpowcFixQE&#10;+/M04W8nDs6XMcgil/8fFD8AAAD//wMAUEsDBBQABgAIAAAAIQA3J0dhzAAAACkCAAAZAAAAZHJz&#10;L19yZWxzL2Uyb0RvYy54bWwucmVsc7yRwWoCMRCG70LfIcy9m90ViohZLyJ4FfsAQzKbDW4mIYml&#10;vr2BUqgg9eZxZvi//4PZbL/9LL4oZRdYQde0IIh1MI6tgs/T/n0FIhdkg3NgUnClDNvhbbE50oyl&#10;hvLkYhaVwlnBVEpcS5n1RB5zEyJxvYwheSx1TFZG1Ge0JPu2/ZDpLwOGO6Y4GAXpYJYgTtdYm5+z&#10;wzg6TbugL564PKiQztfuCsRkqSjwZBz+LJdNZAvysUP/Gof+P4fuNQ7dr4O8e/BwAwAA//8DAFBL&#10;AQItABQABgAIAAAAIQCxgme2CgEAABMCAAATAAAAAAAAAAAAAAAAAAAAAABbQ29udGVudF9UeXBl&#10;c10ueG1sUEsBAi0AFAAGAAgAAAAhADj9If/WAAAAlAEAAAsAAAAAAAAAAAAAAAAAOwEAAF9yZWxz&#10;Ly5yZWxzUEsBAi0AFAAGAAgAAAAhAEO4d50pCQAA9iUAAA4AAAAAAAAAAAAAAAAAOgIAAGRycy9l&#10;Mm9Eb2MueG1sUEsBAi0ACgAAAAAAAAAhACPaMg/dDQAA3Q0AABQAAAAAAAAAAAAAAAAAjwsAAGRy&#10;cy9tZWRpYS9pbWFnZTEucG5nUEsBAi0ACgAAAAAAAAAhAKHQuuNOBwAATgcAABQAAAAAAAAAAAAA&#10;AAAAnhkAAGRycy9tZWRpYS9pbWFnZTIucG5nUEsBAi0ACgAAAAAAAAAhAE+jfadCCAAAQggAABQA&#10;AAAAAAAAAAAAAAAAHiEAAGRycy9tZWRpYS9pbWFnZTMucG5nUEsBAi0AFAAGAAgAAAAhAH3fY1Pg&#10;AAAACQEAAA8AAAAAAAAAAAAAAAAAkikAAGRycy9kb3ducmV2LnhtbFBLAQItABQABgAIAAAAIQA3&#10;J0dhzAAAACkCAAAZAAAAAAAAAAAAAAAAAJ8qAABkcnMvX3JlbHMvZTJvRG9jLnhtbC5yZWxzUEsF&#10;BgAAAAAIAAgAAAIAAKIrAAAAAA==&#10;">
                <v:shape id="Image 134" o:spid="_x0000_s1027" type="#_x0000_t75" style="position:absolute;left:3056;top:2908;width:3875;height:482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Zg7AwgAAANwAAAAPAAAAZHJzL2Rvd25yZXYueG1sRE/fa8Iw&#10;EH4f+D+EE/Y2U+cYWo0iwmBYYawO8fFork2xuZQmav3vF0Hw7T6+n7dY9bYRF+p87VjBeJSAIC6c&#10;rrlS8Lf/epuC8AFZY+OYFNzIw2o5eFlgqt2Vf+mSh0rEEPYpKjAhtKmUvjBk0Y9cSxy50nUWQ4Rd&#10;JXWH1xhuG/meJJ/SYs2xwWBLG0PFKT9bBdnsKN3uMD2Xkx/XmH3mt1m5U+p12K/nIAL14Sl+uL91&#10;nD/5gPsz8QK5/AcAAP//AwBQSwECLQAUAAYACAAAACEA2+H2y+4AAACFAQAAEwAAAAAAAAAAAAAA&#10;AAAAAAAAW0NvbnRlbnRfVHlwZXNdLnhtbFBLAQItABQABgAIAAAAIQBa9CxbvwAAABUBAAALAAAA&#10;AAAAAAAAAAAAAB8BAABfcmVscy8ucmVsc1BLAQItABQABgAIAAAAIQAYZg7AwgAAANwAAAAPAAAA&#10;AAAAAAAAAAAAAAcCAABkcnMvZG93bnJldi54bWxQSwUGAAAAAAMAAwC3AAAA9gIAAAAA&#10;">
                  <v:imagedata r:id="rId47" o:title=""/>
                </v:shape>
                <v:shape id="Graphic 135" o:spid="_x0000_s1028" style="position:absolute;left:3732;width:2527;height:2521;visibility:visible;mso-wrap-style:square;v-text-anchor:top" coordsize="252729,2520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C5uCwwAAANwAAAAPAAAAZHJzL2Rvd25yZXYueG1sRE9NawIx&#10;EL0L/ocwQm+arVUpW6OIUKgHadUe2tu4mSZLN5Mlibrtr28Kgrd5vM+ZLzvXiDOFWHtWcD8qQBBX&#10;XtdsFLwfnoePIGJC1th4JgU/FGG56PfmWGp/4R2d98mIHMKxRAU2pbaUMlaWHMaRb4kz9+WDw5Rh&#10;MFIHvORw18hxUcykw5pzg8WW1paq7/3JKTgaw2Fj7XG9eRuvtr+nyeun/1DqbtCtnkAk6tJNfHW/&#10;6Dz/YQr/z+QL5OIPAAD//wMAUEsBAi0AFAAGAAgAAAAhANvh9svuAAAAhQEAABMAAAAAAAAAAAAA&#10;AAAAAAAAAFtDb250ZW50X1R5cGVzXS54bWxQSwECLQAUAAYACAAAACEAWvQsW78AAAAVAQAACwAA&#10;AAAAAAAAAAAAAAAfAQAAX3JlbHMvLnJlbHNQSwECLQAUAAYACAAAACEAlAubgsMAAADcAAAADwAA&#10;AAAAAAAAAAAAAAAHAgAAZHJzL2Rvd25yZXYueG1sUEsFBgAAAAADAAMAtwAAAPcCAAAAAA==&#10;" path="m133324,135636r-14389,l118935,178689r14389,l133324,135636xem252247,125818l242341,76847,229654,58089,215303,36855,190868,20421r,87795l190868,189839r-3213,3213l64592,193052r-3226,-3213l61366,108216r1029,-2083l124307,58089r3632,l189852,106133r1016,2083l190868,20421,175221,9880,126123,,77025,9880,36944,36855,9906,76847,,125818r9906,48972l36944,214795r40081,26962l126123,251650r49098,-9893l215303,214795r14694,-21743l242341,174790r9906,-48972xe" fillcolor="#6712d4" stroked="f">
                  <v:path arrowok="t"/>
                </v:shape>
                <v:shape id="Image 136" o:spid="_x0000_s1029" type="#_x0000_t75" style="position:absolute;top:4494;width:2522;height:251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H7/LwAAAANwAAAAPAAAAZHJzL2Rvd25yZXYueG1sRE9Na8JA&#10;EL0X/A/LCL01G9OiNnUNKhV6NWrPQ3a6CWZnQ3ZN0n/fLRR6m8f7nE0x2VYM1PvGsYJFkoIgrpxu&#10;2Ci4nI9PaxA+IGtsHZOCb/JQbGcPG8y1G/lEQxmMiCHsc1RQh9DlUvqqJos+cR1x5L5cbzFE2Bup&#10;exxjuG1llqZLabHh2FBjR4eaqlt5two8UvaCn2hep9G8Dyt/PO3NVanH+bR7AxFoCv/iP/eHjvOf&#10;l/D7TLxAbn8AAAD//wMAUEsBAi0AFAAGAAgAAAAhANvh9svuAAAAhQEAABMAAAAAAAAAAAAAAAAA&#10;AAAAAFtDb250ZW50X1R5cGVzXS54bWxQSwECLQAUAAYACAAAACEAWvQsW78AAAAVAQAACwAAAAAA&#10;AAAAAAAAAAAfAQAAX3JlbHMvLnJlbHNQSwECLQAUAAYACAAAACEAFB+/y8AAAADcAAAADwAAAAAA&#10;AAAAAAAAAAAHAgAAZHJzL2Rvd25yZXYueG1sUEsFBgAAAAADAAMAtwAAAPQCAAAAAA==&#10;">
                  <v:imagedata r:id="rId48" o:title=""/>
                </v:shape>
                <v:shape id="Image 137" o:spid="_x0000_s1030" type="#_x0000_t75" style="position:absolute;left:7520;top:4494;width:2523;height:251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I3g6wwAAANwAAAAPAAAAZHJzL2Rvd25yZXYueG1sRE9Na8JA&#10;EL0X/A/LCL3VjRY0RNcg1oKHXhor9Dhkx2xMdjbNbjX213eFQm/zeJ+zygfbigv1vnasYDpJQBCX&#10;TtdcKfg4vD6lIHxA1tg6JgU38pCvRw8rzLS78jtdilCJGMI+QwUmhC6T0peGLPqJ64gjd3K9xRBh&#10;X0nd4zWG21bOkmQuLdYcGwx2tDVUNsW3VXCet6lpjl+FdIXevbgffDt+olKP42GzBBFoCP/iP/de&#10;x/nPC7g/Ey+Q618AAAD//wMAUEsBAi0AFAAGAAgAAAAhANvh9svuAAAAhQEAABMAAAAAAAAAAAAA&#10;AAAAAAAAAFtDb250ZW50X1R5cGVzXS54bWxQSwECLQAUAAYACAAAACEAWvQsW78AAAAVAQAACwAA&#10;AAAAAAAAAAAAAAAfAQAAX3JlbHMvLnJlbHNQSwECLQAUAAYACAAAACEAhiN4OsMAAADcAAAADwAA&#10;AAAAAAAAAAAAAAAHAgAAZHJzL2Rvd25yZXYueG1sUEsFBgAAAAADAAMAtwAAAPcCAAAAAA==&#10;">
                  <v:imagedata r:id="rId49" o:title=""/>
                </v:shape>
                <v:shape id="Graphic 138" o:spid="_x0000_s1031" style="position:absolute;left:1088;top:1340;width:7797;height:7664;visibility:visible;mso-wrap-style:square;v-text-anchor:top" coordsize="779780,766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gNbbxwAAANwAAAAPAAAAZHJzL2Rvd25yZXYueG1sRI9Ba8JA&#10;EIXvhf6HZQQvQTe20JbUVUQo9KCFqtXruDtNotnZkF01/fedQ6G3Gd6b976ZznvfqCt1sQ5sYDLO&#10;QRHb4GouDey2b6MXUDEhO2wCk4EfijCf3d9NsXDhxp903aRSSQjHAg1UKbWF1tFW5DGOQ0ss2nfo&#10;PCZZu1K7Dm8S7hv9kOdP2mPN0lBhS8uK7Hlz8QaW2/Vk/3U4Z3V2Olq7W2XxefFhzHDQL15BJerT&#10;v/nv+t0J/qPQyjMygZ79AgAA//8DAFBLAQItABQABgAIAAAAIQDb4fbL7gAAAIUBAAATAAAAAAAA&#10;AAAAAAAAAAAAAABbQ29udGVudF9UeXBlc10ueG1sUEsBAi0AFAAGAAgAAAAhAFr0LFu/AAAAFQEA&#10;AAsAAAAAAAAAAAAAAAAAHwEAAF9yZWxzLy5yZWxzUEsBAi0AFAAGAAgAAAAhANuA1tvHAAAA3AAA&#10;AA8AAAAAAAAAAAAAAAAABwIAAGRycy9kb3ducmV2LnhtbFBLBQYAAAAAAwADALcAAAD7AgAAAAA=&#10;" path="m267169,28016r-1816,-6439l263893,15011,262775,8305r-774,-6807l217525,19888,175958,43345,137718,71488r-34518,32436l72771,140258,46850,180086,25819,223037,10071,268719,,316712r11417,-1321l17310,315391r9868,496l38442,266941,56032,220713,79476,177711r28791,-39307l141922,103289,179959,72859,221869,47612,267169,28016xem734771,562127r-6515,-2032l721893,557745r-6198,-2679l709688,552056r-26200,40068l652411,628357r-35471,31941l577532,687463r-42901,21933l488721,725639r-48476,10084l389686,739190r-50165,-3416l291426,725855,245833,709866,203200,688263,163982,661504,128625,630047,97574,594321,71285,554812r-6198,2743l58724,559968r-6515,2070l45542,563765r24663,38672l99085,637882r32753,31865l168097,697674r39408,23647l249720,740321r44678,14020l341160,763003r48526,2972l438416,762977r46965,-8737l530237,740105r42367,-19177l612140,697090r36347,-28156l681278,636816r28880,-35725l734771,562127xem779259,315899l768985,267538,752957,221538,731558,178333,705205,138303,674293,101866,639241,69405,600443,41338,558292,18072,513207,r-699,6845l511467,13589r-1397,6616l508317,26682r46101,19368l597090,71259r38710,30531l670064,137160r29286,39662l723163,220306r17831,46787l752322,316674r11252,-1283l772706,315391r6553,508xe" fillcolor="#6712d4" stroked="f">
                  <v:path arrowok="t"/>
                </v:shape>
                <w10:wrap anchorx="page"/>
              </v:group>
            </w:pict>
          </mc:Fallback>
        </mc:AlternateContent>
      </w:r>
      <w:r w:rsidRPr="00076AEB">
        <w:rPr>
          <w:rFonts w:ascii="EC Square Sans Pro" w:hAnsi="EC Square Sans Pro"/>
          <w:spacing w:val="-6"/>
          <w:lang w:val="nl-NL"/>
        </w:rPr>
        <w:t xml:space="preserve">Energiegemeenschappen zijn collectieve initiatieven die lokale bewoners, bedrijven en organisaties in staat stellen actief deel te nemen aan de energietransitie en </w:t>
      </w:r>
      <w:r w:rsidRPr="00076AEB">
        <w:rPr>
          <w:rFonts w:ascii="EC Square Sans Pro" w:hAnsi="EC Square Sans Pro"/>
          <w:spacing w:val="-4"/>
          <w:lang w:val="nl-NL"/>
        </w:rPr>
        <w:t xml:space="preserve">hun energietoekomst vorm te geven. Deze gemeenschappen kunnen verschillende vormen en structuren aannemen, maar hebben </w:t>
      </w:r>
      <w:r w:rsidRPr="00076AEB">
        <w:rPr>
          <w:rFonts w:ascii="EC Square Sans Pro" w:hAnsi="EC Square Sans Pro"/>
          <w:w w:val="90"/>
          <w:lang w:val="nl-NL"/>
        </w:rPr>
        <w:t xml:space="preserve">allemaal hetzelfde doel: lokale betrokkenheid bij </w:t>
      </w:r>
      <w:r w:rsidRPr="00076AEB">
        <w:rPr>
          <w:rFonts w:ascii="EC Square Sans Pro" w:hAnsi="EC Square Sans Pro"/>
          <w:spacing w:val="-6"/>
          <w:lang w:val="nl-NL"/>
        </w:rPr>
        <w:t xml:space="preserve">energieopwekking, -distributie en -beheer </w:t>
      </w:r>
      <w:r w:rsidRPr="00076AEB">
        <w:rPr>
          <w:rFonts w:ascii="EC Square Sans Pro" w:hAnsi="EC Square Sans Pro"/>
          <w:w w:val="90"/>
          <w:lang w:val="nl-NL"/>
        </w:rPr>
        <w:t>bevorderen</w:t>
      </w:r>
      <w:r w:rsidRPr="00076AEB">
        <w:rPr>
          <w:rFonts w:ascii="EC Square Sans Pro" w:hAnsi="EC Square Sans Pro"/>
          <w:spacing w:val="-6"/>
          <w:lang w:val="nl-NL"/>
        </w:rPr>
        <w:t>.</w:t>
      </w:r>
    </w:p>
    <w:p w14:paraId="4124EC59" w14:textId="77777777" w:rsidR="00B92D7E" w:rsidRPr="00076AEB" w:rsidRDefault="00B92D7E">
      <w:pPr>
        <w:pStyle w:val="BodyText"/>
        <w:rPr>
          <w:rFonts w:ascii="EC Square Sans Pro" w:hAnsi="EC Square Sans Pro"/>
          <w:lang w:val="nl-NL"/>
        </w:rPr>
      </w:pPr>
    </w:p>
    <w:p w14:paraId="4124EC5A" w14:textId="77777777" w:rsidR="00B92D7E" w:rsidRPr="00076AEB" w:rsidRDefault="00B92D7E">
      <w:pPr>
        <w:pStyle w:val="BodyText"/>
        <w:spacing w:before="200"/>
        <w:rPr>
          <w:rFonts w:ascii="EC Square Sans Pro" w:hAnsi="EC Square Sans Pro"/>
          <w:lang w:val="nl-NL"/>
        </w:rPr>
      </w:pPr>
    </w:p>
    <w:p w14:paraId="4124EC5B" w14:textId="77777777" w:rsidR="00B92D7E" w:rsidRPr="00076AEB" w:rsidRDefault="003C7B7A">
      <w:pPr>
        <w:ind w:left="1247"/>
        <w:rPr>
          <w:rFonts w:ascii="EC Square Sans Pro" w:hAnsi="EC Square Sans Pro"/>
          <w:sz w:val="24"/>
          <w:lang w:val="nl-NL"/>
        </w:rPr>
      </w:pPr>
      <w:r w:rsidRPr="00076AEB">
        <w:rPr>
          <w:rFonts w:ascii="EC Square Sans Pro" w:hAnsi="EC Square Sans Pro"/>
          <w:color w:val="343433"/>
          <w:spacing w:val="-8"/>
          <w:sz w:val="24"/>
          <w:lang w:val="nl-NL"/>
        </w:rPr>
        <w:t>Voordelen voor u als lid van de gemeenschap</w:t>
      </w:r>
    </w:p>
    <w:p w14:paraId="4124EC5C" w14:textId="77777777" w:rsidR="00B92D7E" w:rsidRPr="00076AEB" w:rsidRDefault="00B92D7E">
      <w:pPr>
        <w:pStyle w:val="BodyText"/>
        <w:spacing w:before="7"/>
        <w:rPr>
          <w:rFonts w:ascii="EC Square Sans Pro" w:hAnsi="EC Square Sans Pro"/>
          <w:sz w:val="18"/>
          <w:lang w:val="nl-NL"/>
        </w:rPr>
      </w:pPr>
    </w:p>
    <w:p w14:paraId="4124EC5D" w14:textId="77777777" w:rsidR="00B92D7E" w:rsidRPr="00076AEB" w:rsidRDefault="00B92D7E">
      <w:pPr>
        <w:pStyle w:val="BodyText"/>
        <w:rPr>
          <w:rFonts w:ascii="EC Square Sans Pro" w:hAnsi="EC Square Sans Pro"/>
          <w:sz w:val="18"/>
          <w:lang w:val="nl-NL"/>
        </w:rPr>
        <w:sectPr w:rsidR="00B92D7E" w:rsidRPr="00076AEB">
          <w:headerReference w:type="default" r:id="rId50"/>
          <w:pgSz w:w="11910" w:h="16840"/>
          <w:pgMar w:top="980" w:right="1133" w:bottom="280" w:left="0" w:header="737" w:footer="0" w:gutter="0"/>
          <w:cols w:space="720"/>
        </w:sectPr>
      </w:pPr>
    </w:p>
    <w:p w14:paraId="4124EC5E" w14:textId="77777777" w:rsidR="00B92D7E" w:rsidRPr="00076AEB" w:rsidRDefault="003C7B7A">
      <w:pPr>
        <w:pStyle w:val="ListParagraph"/>
        <w:numPr>
          <w:ilvl w:val="1"/>
          <w:numId w:val="1"/>
        </w:numPr>
        <w:tabs>
          <w:tab w:val="left" w:pos="1530"/>
        </w:tabs>
        <w:spacing w:before="123" w:line="247" w:lineRule="auto"/>
        <w:ind w:right="19"/>
        <w:rPr>
          <w:rFonts w:ascii="EC Square Sans Pro" w:hAnsi="EC Square Sans Pro"/>
          <w:sz w:val="20"/>
          <w:lang w:val="nl-NL"/>
        </w:rPr>
      </w:pPr>
      <w:r w:rsidRPr="00076AEB">
        <w:rPr>
          <w:rFonts w:ascii="EC Square Sans Pro" w:hAnsi="EC Square Sans Pro"/>
          <w:b/>
          <w:sz w:val="20"/>
          <w:lang w:val="nl-NL"/>
        </w:rPr>
        <w:t xml:space="preserve">Directe invloed en participatie: </w:t>
      </w:r>
      <w:r w:rsidRPr="00076AEB">
        <w:rPr>
          <w:rFonts w:ascii="EC Square Sans Pro" w:hAnsi="EC Square Sans Pro"/>
          <w:sz w:val="20"/>
          <w:lang w:val="nl-NL"/>
        </w:rPr>
        <w:t xml:space="preserve">Als lid van een energiegemeenschap hebt u </w:t>
      </w:r>
      <w:r w:rsidRPr="00076AEB">
        <w:rPr>
          <w:rFonts w:ascii="EC Square Sans Pro" w:hAnsi="EC Square Sans Pro"/>
          <w:w w:val="90"/>
          <w:sz w:val="20"/>
          <w:lang w:val="nl-NL"/>
        </w:rPr>
        <w:t xml:space="preserve">meer zeggenschap over lokale energiebeslissingen, waardoor projecten en initiatieven beter aansluiten bij de behoeften </w:t>
      </w:r>
      <w:r w:rsidRPr="00076AEB">
        <w:rPr>
          <w:rFonts w:ascii="EC Square Sans Pro" w:hAnsi="EC Square Sans Pro"/>
          <w:sz w:val="20"/>
          <w:lang w:val="nl-NL"/>
        </w:rPr>
        <w:t xml:space="preserve">en waarden </w:t>
      </w:r>
      <w:r w:rsidRPr="00076AEB">
        <w:rPr>
          <w:rFonts w:ascii="EC Square Sans Pro" w:hAnsi="EC Square Sans Pro"/>
          <w:w w:val="90"/>
          <w:sz w:val="20"/>
          <w:lang w:val="nl-NL"/>
        </w:rPr>
        <w:t>van de gemeenschap</w:t>
      </w:r>
      <w:r w:rsidRPr="00076AEB">
        <w:rPr>
          <w:rFonts w:ascii="EC Square Sans Pro" w:hAnsi="EC Square Sans Pro"/>
          <w:sz w:val="20"/>
          <w:lang w:val="nl-NL"/>
        </w:rPr>
        <w:t>.</w:t>
      </w:r>
    </w:p>
    <w:p w14:paraId="4124EC5F" w14:textId="77777777" w:rsidR="00B92D7E" w:rsidRPr="00076AEB" w:rsidRDefault="003C7B7A">
      <w:pPr>
        <w:pStyle w:val="ListParagraph"/>
        <w:numPr>
          <w:ilvl w:val="1"/>
          <w:numId w:val="1"/>
        </w:numPr>
        <w:tabs>
          <w:tab w:val="left" w:pos="1530"/>
        </w:tabs>
        <w:spacing w:before="231" w:line="247" w:lineRule="auto"/>
        <w:ind w:right="298"/>
        <w:rPr>
          <w:rFonts w:ascii="EC Square Sans Pro" w:hAnsi="EC Square Sans Pro"/>
          <w:sz w:val="20"/>
          <w:lang w:val="nl-NL"/>
        </w:rPr>
      </w:pPr>
      <w:r w:rsidRPr="00076AEB">
        <w:rPr>
          <w:rFonts w:ascii="EC Square Sans Pro" w:hAnsi="EC Square Sans Pro"/>
          <w:b/>
          <w:spacing w:val="-6"/>
          <w:sz w:val="20"/>
          <w:lang w:val="nl-NL"/>
        </w:rPr>
        <w:t xml:space="preserve">Lokale economische groei: </w:t>
      </w:r>
      <w:r w:rsidRPr="00076AEB">
        <w:rPr>
          <w:rFonts w:ascii="EC Square Sans Pro" w:hAnsi="EC Square Sans Pro"/>
          <w:spacing w:val="-6"/>
          <w:sz w:val="20"/>
          <w:lang w:val="nl-NL"/>
        </w:rPr>
        <w:t xml:space="preserve">Energiegemeenschappen geven vaak prioriteit aan lokale investeringen, wat </w:t>
      </w:r>
      <w:r w:rsidRPr="00076AEB">
        <w:rPr>
          <w:rFonts w:ascii="EC Square Sans Pro" w:hAnsi="EC Square Sans Pro"/>
          <w:spacing w:val="-4"/>
          <w:sz w:val="20"/>
          <w:lang w:val="nl-NL"/>
        </w:rPr>
        <w:t xml:space="preserve">de economische ontwikkeling binnen de </w:t>
      </w:r>
      <w:r w:rsidRPr="00076AEB">
        <w:rPr>
          <w:rFonts w:ascii="EC Square Sans Pro" w:hAnsi="EC Square Sans Pro"/>
          <w:spacing w:val="-6"/>
          <w:sz w:val="20"/>
          <w:lang w:val="nl-NL"/>
        </w:rPr>
        <w:t xml:space="preserve">gemeenschap kan </w:t>
      </w:r>
      <w:r w:rsidRPr="00076AEB">
        <w:rPr>
          <w:rFonts w:ascii="EC Square Sans Pro" w:hAnsi="EC Square Sans Pro"/>
          <w:spacing w:val="-4"/>
          <w:sz w:val="20"/>
          <w:lang w:val="nl-NL"/>
        </w:rPr>
        <w:t xml:space="preserve">stimuleren </w:t>
      </w:r>
      <w:r w:rsidRPr="00076AEB">
        <w:rPr>
          <w:rFonts w:ascii="EC Square Sans Pro" w:hAnsi="EC Square Sans Pro"/>
          <w:spacing w:val="-6"/>
          <w:sz w:val="20"/>
          <w:lang w:val="nl-NL"/>
        </w:rPr>
        <w:t xml:space="preserve">door het creëren van banen en hogere </w:t>
      </w:r>
      <w:r w:rsidRPr="00076AEB">
        <w:rPr>
          <w:rFonts w:ascii="EC Square Sans Pro" w:hAnsi="EC Square Sans Pro"/>
          <w:spacing w:val="-2"/>
          <w:sz w:val="20"/>
          <w:lang w:val="nl-NL"/>
        </w:rPr>
        <w:t>inkomsten.</w:t>
      </w:r>
    </w:p>
    <w:p w14:paraId="4124EC60" w14:textId="77777777" w:rsidR="00B92D7E" w:rsidRPr="00076AEB" w:rsidRDefault="003C7B7A">
      <w:pPr>
        <w:pStyle w:val="ListParagraph"/>
        <w:numPr>
          <w:ilvl w:val="1"/>
          <w:numId w:val="1"/>
        </w:numPr>
        <w:tabs>
          <w:tab w:val="left" w:pos="1530"/>
        </w:tabs>
        <w:spacing w:before="231" w:line="247" w:lineRule="auto"/>
        <w:rPr>
          <w:rFonts w:ascii="EC Square Sans Pro" w:hAnsi="EC Square Sans Pro"/>
          <w:sz w:val="20"/>
          <w:lang w:val="nl-NL"/>
        </w:rPr>
      </w:pPr>
      <w:r w:rsidRPr="00076AEB">
        <w:rPr>
          <w:rFonts w:ascii="EC Square Sans Pro" w:hAnsi="EC Square Sans Pro"/>
          <w:b/>
          <w:sz w:val="20"/>
          <w:lang w:val="nl-NL"/>
        </w:rPr>
        <w:t xml:space="preserve">Toegang tot duurzame energie: </w:t>
      </w:r>
      <w:r w:rsidRPr="00076AEB">
        <w:rPr>
          <w:rFonts w:ascii="EC Square Sans Pro" w:hAnsi="EC Square Sans Pro"/>
          <w:sz w:val="20"/>
          <w:lang w:val="nl-NL"/>
        </w:rPr>
        <w:t xml:space="preserve">Deze </w:t>
      </w:r>
      <w:r w:rsidRPr="00076AEB">
        <w:rPr>
          <w:rFonts w:ascii="EC Square Sans Pro" w:hAnsi="EC Square Sans Pro"/>
          <w:spacing w:val="-4"/>
          <w:sz w:val="20"/>
          <w:lang w:val="nl-NL"/>
        </w:rPr>
        <w:t xml:space="preserve">gemeenschappen richten zich vaak op de ontwikkeling van </w:t>
      </w:r>
      <w:r w:rsidRPr="00076AEB">
        <w:rPr>
          <w:rFonts w:ascii="EC Square Sans Pro" w:hAnsi="EC Square Sans Pro"/>
          <w:w w:val="90"/>
          <w:sz w:val="20"/>
          <w:lang w:val="nl-NL"/>
        </w:rPr>
        <w:t xml:space="preserve">projecten op het gebied van hernieuwbare energie, waardoor leden </w:t>
      </w:r>
      <w:r w:rsidRPr="00076AEB">
        <w:rPr>
          <w:rFonts w:ascii="EC Square Sans Pro" w:hAnsi="EC Square Sans Pro"/>
          <w:spacing w:val="-6"/>
          <w:sz w:val="20"/>
          <w:lang w:val="nl-NL"/>
        </w:rPr>
        <w:t>toegang krijgen tot schone, lokaal geproduceerde energie.</w:t>
      </w:r>
    </w:p>
    <w:p w14:paraId="4124EC61" w14:textId="77777777" w:rsidR="00B92D7E" w:rsidRPr="00076AEB" w:rsidRDefault="003C7B7A">
      <w:pPr>
        <w:pStyle w:val="ListParagraph"/>
        <w:numPr>
          <w:ilvl w:val="0"/>
          <w:numId w:val="1"/>
        </w:numPr>
        <w:tabs>
          <w:tab w:val="left" w:pos="570"/>
        </w:tabs>
        <w:spacing w:before="117" w:line="247" w:lineRule="auto"/>
        <w:ind w:left="570" w:right="209"/>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b/>
          <w:spacing w:val="-4"/>
          <w:sz w:val="20"/>
          <w:lang w:val="nl-NL"/>
        </w:rPr>
        <w:t xml:space="preserve">Verbeterde veerkracht van de gemeenschap: </w:t>
      </w:r>
      <w:r w:rsidRPr="00076AEB">
        <w:rPr>
          <w:rFonts w:ascii="EC Square Sans Pro" w:hAnsi="EC Square Sans Pro"/>
          <w:spacing w:val="-4"/>
          <w:sz w:val="20"/>
          <w:lang w:val="nl-NL"/>
        </w:rPr>
        <w:t xml:space="preserve">Door </w:t>
      </w:r>
      <w:r w:rsidRPr="00076AEB">
        <w:rPr>
          <w:rFonts w:ascii="EC Square Sans Pro" w:hAnsi="EC Square Sans Pro"/>
          <w:spacing w:val="-6"/>
          <w:sz w:val="20"/>
          <w:lang w:val="nl-NL"/>
        </w:rPr>
        <w:t xml:space="preserve">lokale energieopwekking en -beheer </w:t>
      </w:r>
      <w:r w:rsidRPr="00076AEB">
        <w:rPr>
          <w:rFonts w:ascii="EC Square Sans Pro" w:hAnsi="EC Square Sans Pro"/>
          <w:spacing w:val="-4"/>
          <w:sz w:val="20"/>
          <w:lang w:val="nl-NL"/>
        </w:rPr>
        <w:t>te bevorderen</w:t>
      </w:r>
      <w:r w:rsidRPr="00076AEB">
        <w:rPr>
          <w:rFonts w:ascii="EC Square Sans Pro" w:hAnsi="EC Square Sans Pro"/>
          <w:spacing w:val="-6"/>
          <w:sz w:val="20"/>
          <w:lang w:val="nl-NL"/>
        </w:rPr>
        <w:t xml:space="preserve">, </w:t>
      </w:r>
      <w:r w:rsidRPr="00076AEB">
        <w:rPr>
          <w:rFonts w:ascii="EC Square Sans Pro" w:hAnsi="EC Square Sans Pro"/>
          <w:spacing w:val="-4"/>
          <w:sz w:val="20"/>
          <w:lang w:val="nl-NL"/>
        </w:rPr>
        <w:t xml:space="preserve">kunnen energiegemeenschappen hun veerkracht bij </w:t>
      </w:r>
      <w:r w:rsidRPr="00076AEB">
        <w:rPr>
          <w:rFonts w:ascii="EC Square Sans Pro" w:hAnsi="EC Square Sans Pro"/>
          <w:spacing w:val="-2"/>
          <w:sz w:val="20"/>
          <w:lang w:val="nl-NL"/>
        </w:rPr>
        <w:t xml:space="preserve">stroomuitval en -onderbrekingen </w:t>
      </w:r>
      <w:r w:rsidRPr="00076AEB">
        <w:rPr>
          <w:rFonts w:ascii="EC Square Sans Pro" w:hAnsi="EC Square Sans Pro"/>
          <w:spacing w:val="-4"/>
          <w:sz w:val="20"/>
          <w:lang w:val="nl-NL"/>
        </w:rPr>
        <w:t>vergroten</w:t>
      </w:r>
      <w:r w:rsidRPr="00076AEB">
        <w:rPr>
          <w:rFonts w:ascii="EC Square Sans Pro" w:hAnsi="EC Square Sans Pro"/>
          <w:spacing w:val="-2"/>
          <w:sz w:val="20"/>
          <w:lang w:val="nl-NL"/>
        </w:rPr>
        <w:t xml:space="preserve">, waardoor een veiligere </w:t>
      </w:r>
      <w:r w:rsidRPr="00076AEB">
        <w:rPr>
          <w:rFonts w:ascii="EC Square Sans Pro" w:hAnsi="EC Square Sans Pro"/>
          <w:sz w:val="20"/>
          <w:lang w:val="nl-NL"/>
        </w:rPr>
        <w:t xml:space="preserve">energievoorziening </w:t>
      </w:r>
      <w:r w:rsidRPr="00076AEB">
        <w:rPr>
          <w:rFonts w:ascii="EC Square Sans Pro" w:hAnsi="EC Square Sans Pro"/>
          <w:spacing w:val="-2"/>
          <w:sz w:val="20"/>
          <w:lang w:val="nl-NL"/>
        </w:rPr>
        <w:t>wordt gewaarborgd</w:t>
      </w:r>
      <w:r w:rsidRPr="00076AEB">
        <w:rPr>
          <w:rFonts w:ascii="EC Square Sans Pro" w:hAnsi="EC Square Sans Pro"/>
          <w:sz w:val="20"/>
          <w:lang w:val="nl-NL"/>
        </w:rPr>
        <w:t>.</w:t>
      </w:r>
    </w:p>
    <w:p w14:paraId="4124EC62" w14:textId="77777777" w:rsidR="00B92D7E" w:rsidRPr="00076AEB" w:rsidRDefault="003C7B7A">
      <w:pPr>
        <w:pStyle w:val="ListParagraph"/>
        <w:numPr>
          <w:ilvl w:val="0"/>
          <w:numId w:val="1"/>
        </w:numPr>
        <w:tabs>
          <w:tab w:val="left" w:pos="570"/>
        </w:tabs>
        <w:spacing w:before="231" w:line="247" w:lineRule="auto"/>
        <w:ind w:left="570" w:right="155"/>
        <w:rPr>
          <w:rFonts w:ascii="EC Square Sans Pro" w:hAnsi="EC Square Sans Pro"/>
          <w:sz w:val="20"/>
          <w:lang w:val="nl-NL"/>
        </w:rPr>
      </w:pPr>
      <w:r w:rsidRPr="00076AEB">
        <w:rPr>
          <w:rFonts w:ascii="EC Square Sans Pro" w:hAnsi="EC Square Sans Pro"/>
          <w:b/>
          <w:spacing w:val="-2"/>
          <w:sz w:val="20"/>
          <w:lang w:val="nl-NL"/>
        </w:rPr>
        <w:t xml:space="preserve">Energiebewustzijn en -educatie: </w:t>
      </w:r>
      <w:r w:rsidRPr="00076AEB">
        <w:rPr>
          <w:rFonts w:ascii="EC Square Sans Pro" w:hAnsi="EC Square Sans Pro"/>
          <w:spacing w:val="-2"/>
          <w:sz w:val="20"/>
          <w:lang w:val="nl-NL"/>
        </w:rPr>
        <w:t xml:space="preserve">Veel </w:t>
      </w:r>
      <w:r w:rsidRPr="00076AEB">
        <w:rPr>
          <w:rFonts w:ascii="EC Square Sans Pro" w:hAnsi="EC Square Sans Pro"/>
          <w:spacing w:val="-4"/>
          <w:sz w:val="20"/>
          <w:lang w:val="nl-NL"/>
        </w:rPr>
        <w:t xml:space="preserve">energiegemeenschappen geven prioriteit aan het voorlichten van hun leden </w:t>
      </w:r>
      <w:r w:rsidRPr="00076AEB">
        <w:rPr>
          <w:rFonts w:ascii="EC Square Sans Pro" w:hAnsi="EC Square Sans Pro"/>
          <w:spacing w:val="-6"/>
          <w:sz w:val="20"/>
          <w:lang w:val="nl-NL"/>
        </w:rPr>
        <w:t xml:space="preserve">over </w:t>
      </w:r>
      <w:proofErr w:type="spellStart"/>
      <w:r w:rsidRPr="00076AEB">
        <w:rPr>
          <w:rFonts w:ascii="EC Square Sans Pro" w:hAnsi="EC Square Sans Pro"/>
          <w:spacing w:val="-6"/>
          <w:sz w:val="20"/>
          <w:lang w:val="nl-NL"/>
        </w:rPr>
        <w:t>energiegerelateerde</w:t>
      </w:r>
      <w:proofErr w:type="spellEnd"/>
      <w:r w:rsidRPr="00076AEB">
        <w:rPr>
          <w:rFonts w:ascii="EC Square Sans Pro" w:hAnsi="EC Square Sans Pro"/>
          <w:spacing w:val="-6"/>
          <w:sz w:val="20"/>
          <w:lang w:val="nl-NL"/>
        </w:rPr>
        <w:t xml:space="preserve"> onderwerpen, zodat zij </w:t>
      </w:r>
      <w:r w:rsidRPr="00076AEB">
        <w:rPr>
          <w:rFonts w:ascii="EC Square Sans Pro" w:hAnsi="EC Square Sans Pro"/>
          <w:w w:val="90"/>
          <w:sz w:val="20"/>
          <w:lang w:val="nl-NL"/>
        </w:rPr>
        <w:t xml:space="preserve">weloverwogen beslissingen kunnen nemen en actief kunnen deelnemen aan </w:t>
      </w:r>
      <w:r w:rsidRPr="00076AEB">
        <w:rPr>
          <w:rFonts w:ascii="EC Square Sans Pro" w:hAnsi="EC Square Sans Pro"/>
          <w:sz w:val="20"/>
          <w:lang w:val="nl-NL"/>
        </w:rPr>
        <w:t>de energietransitie.</w:t>
      </w:r>
    </w:p>
    <w:p w14:paraId="4124EC63"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68" w:space="40"/>
            <w:col w:w="4969"/>
          </w:cols>
        </w:sectPr>
      </w:pPr>
    </w:p>
    <w:p w14:paraId="4124EC64" w14:textId="77777777" w:rsidR="00B92D7E" w:rsidRPr="00076AEB" w:rsidRDefault="00B92D7E">
      <w:pPr>
        <w:pStyle w:val="BodyText"/>
        <w:spacing w:before="39"/>
        <w:rPr>
          <w:rFonts w:ascii="EC Square Sans Pro" w:hAnsi="EC Square Sans Pro"/>
          <w:lang w:val="nl-NL"/>
        </w:rPr>
      </w:pPr>
    </w:p>
    <w:p w14:paraId="4124EC65"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C66" w14:textId="77777777" w:rsidR="00B92D7E" w:rsidRPr="00076AEB" w:rsidRDefault="003C7B7A">
      <w:pPr>
        <w:spacing w:before="110"/>
        <w:ind w:left="1247"/>
        <w:rPr>
          <w:rFonts w:ascii="EC Square Sans Pro" w:hAnsi="EC Square Sans Pro"/>
          <w:sz w:val="24"/>
          <w:lang w:val="nl-NL"/>
        </w:rPr>
      </w:pPr>
      <w:bookmarkStart w:id="45" w:name="_bookmark13"/>
      <w:bookmarkEnd w:id="45"/>
      <w:r w:rsidRPr="00076AEB">
        <w:rPr>
          <w:rFonts w:ascii="EC Square Sans Pro" w:hAnsi="EC Square Sans Pro"/>
          <w:color w:val="343433"/>
          <w:spacing w:val="-8"/>
          <w:sz w:val="24"/>
          <w:lang w:val="nl-NL"/>
        </w:rPr>
        <w:t>Belangrijke overwegingen voor leden van de gemeenschap</w:t>
      </w:r>
    </w:p>
    <w:p w14:paraId="4124EC67" w14:textId="77777777" w:rsidR="00B92D7E" w:rsidRPr="00076AEB" w:rsidRDefault="00B92D7E">
      <w:pPr>
        <w:pStyle w:val="BodyText"/>
        <w:spacing w:before="60"/>
        <w:rPr>
          <w:rFonts w:ascii="EC Square Sans Pro" w:hAnsi="EC Square Sans Pro"/>
          <w:sz w:val="24"/>
          <w:lang w:val="nl-NL"/>
        </w:rPr>
      </w:pPr>
    </w:p>
    <w:p w14:paraId="4124EC68" w14:textId="77777777" w:rsidR="00B92D7E" w:rsidRPr="00076AEB" w:rsidRDefault="003C7B7A">
      <w:pPr>
        <w:pStyle w:val="ListParagraph"/>
        <w:numPr>
          <w:ilvl w:val="1"/>
          <w:numId w:val="1"/>
        </w:numPr>
        <w:tabs>
          <w:tab w:val="left" w:pos="1530"/>
        </w:tabs>
        <w:spacing w:line="247" w:lineRule="auto"/>
        <w:ind w:right="291"/>
        <w:rPr>
          <w:rFonts w:ascii="EC Square Sans Pro" w:hAnsi="EC Square Sans Pro"/>
          <w:sz w:val="20"/>
        </w:rPr>
      </w:pPr>
      <w:r w:rsidRPr="00076AEB">
        <w:rPr>
          <w:rFonts w:ascii="EC Square Sans Pro" w:hAnsi="EC Square Sans Pro"/>
          <w:b/>
          <w:spacing w:val="-6"/>
          <w:sz w:val="20"/>
          <w:lang w:val="nl-NL"/>
        </w:rPr>
        <w:t xml:space="preserve">Actieve betrokkenheid: </w:t>
      </w:r>
      <w:r w:rsidRPr="00076AEB">
        <w:rPr>
          <w:rFonts w:ascii="EC Square Sans Pro" w:hAnsi="EC Square Sans Pro"/>
          <w:spacing w:val="-6"/>
          <w:sz w:val="20"/>
          <w:lang w:val="nl-NL"/>
        </w:rPr>
        <w:t xml:space="preserve">Participatie is essentieel </w:t>
      </w:r>
      <w:r w:rsidRPr="00076AEB">
        <w:rPr>
          <w:rFonts w:ascii="EC Square Sans Pro" w:hAnsi="EC Square Sans Pro"/>
          <w:spacing w:val="-4"/>
          <w:sz w:val="20"/>
          <w:lang w:val="nl-NL"/>
        </w:rPr>
        <w:t xml:space="preserve">voor het succes van energiegemeenschappen. </w:t>
      </w:r>
      <w:proofErr w:type="spellStart"/>
      <w:r w:rsidRPr="00076AEB">
        <w:rPr>
          <w:rFonts w:ascii="EC Square Sans Pro" w:hAnsi="EC Square Sans Pro"/>
          <w:spacing w:val="-4"/>
          <w:sz w:val="20"/>
        </w:rPr>
        <w:t>Dit</w:t>
      </w:r>
      <w:proofErr w:type="spellEnd"/>
      <w:r w:rsidRPr="00076AEB">
        <w:rPr>
          <w:rFonts w:ascii="EC Square Sans Pro" w:hAnsi="EC Square Sans Pro"/>
          <w:spacing w:val="-4"/>
          <w:sz w:val="20"/>
        </w:rPr>
        <w:t xml:space="preserve"> </w:t>
      </w:r>
      <w:proofErr w:type="spellStart"/>
      <w:r w:rsidRPr="00076AEB">
        <w:rPr>
          <w:rFonts w:ascii="EC Square Sans Pro" w:hAnsi="EC Square Sans Pro"/>
          <w:w w:val="90"/>
          <w:sz w:val="20"/>
        </w:rPr>
        <w:t>kan</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betekenen</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dat</w:t>
      </w:r>
      <w:proofErr w:type="spellEnd"/>
      <w:r w:rsidRPr="00076AEB">
        <w:rPr>
          <w:rFonts w:ascii="EC Square Sans Pro" w:hAnsi="EC Square Sans Pro"/>
          <w:w w:val="90"/>
          <w:sz w:val="20"/>
        </w:rPr>
        <w:t xml:space="preserve"> men </w:t>
      </w:r>
      <w:proofErr w:type="spellStart"/>
      <w:r w:rsidRPr="00076AEB">
        <w:rPr>
          <w:rFonts w:ascii="EC Square Sans Pro" w:hAnsi="EC Square Sans Pro"/>
          <w:w w:val="90"/>
          <w:sz w:val="20"/>
        </w:rPr>
        <w:t>vergaderingen</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bijwoont</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bijdraagt</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aan</w:t>
      </w:r>
      <w:proofErr w:type="spellEnd"/>
    </w:p>
    <w:p w14:paraId="4124EC69" w14:textId="77777777" w:rsidR="00B92D7E" w:rsidRPr="00076AEB" w:rsidRDefault="003C7B7A">
      <w:pPr>
        <w:pStyle w:val="BodyText"/>
        <w:spacing w:before="2"/>
        <w:ind w:left="1530"/>
        <w:rPr>
          <w:rFonts w:ascii="EC Square Sans Pro" w:hAnsi="EC Square Sans Pro"/>
          <w:lang w:val="nl-NL"/>
        </w:rPr>
      </w:pPr>
      <w:r w:rsidRPr="00076AEB">
        <w:rPr>
          <w:rFonts w:ascii="EC Square Sans Pro" w:hAnsi="EC Square Sans Pro"/>
          <w:w w:val="90"/>
          <w:lang w:val="nl-NL"/>
        </w:rPr>
        <w:t xml:space="preserve">discussies en deelname aan </w:t>
      </w:r>
      <w:r w:rsidRPr="00076AEB">
        <w:rPr>
          <w:rFonts w:ascii="EC Square Sans Pro" w:hAnsi="EC Square Sans Pro"/>
          <w:spacing w:val="-2"/>
          <w:w w:val="90"/>
          <w:lang w:val="nl-NL"/>
        </w:rPr>
        <w:t>gemeenschapsprojecten.</w:t>
      </w:r>
    </w:p>
    <w:p w14:paraId="4124EC6A" w14:textId="77777777" w:rsidR="00B92D7E" w:rsidRPr="00076AEB" w:rsidRDefault="003C7B7A">
      <w:pPr>
        <w:pStyle w:val="ListParagraph"/>
        <w:numPr>
          <w:ilvl w:val="0"/>
          <w:numId w:val="1"/>
        </w:numPr>
        <w:tabs>
          <w:tab w:val="left" w:pos="589"/>
        </w:tabs>
        <w:spacing w:before="117" w:line="247" w:lineRule="auto"/>
        <w:ind w:left="589" w:right="228"/>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b/>
          <w:sz w:val="20"/>
          <w:lang w:val="nl-NL"/>
        </w:rPr>
        <w:t xml:space="preserve">Inzet van middelen: </w:t>
      </w:r>
      <w:r w:rsidRPr="00076AEB">
        <w:rPr>
          <w:rFonts w:ascii="EC Square Sans Pro" w:hAnsi="EC Square Sans Pro"/>
          <w:sz w:val="20"/>
          <w:lang w:val="nl-NL"/>
        </w:rPr>
        <w:t xml:space="preserve">Afhankelijk van de </w:t>
      </w:r>
      <w:r w:rsidRPr="00076AEB">
        <w:rPr>
          <w:rFonts w:ascii="EC Square Sans Pro" w:hAnsi="EC Square Sans Pro"/>
          <w:spacing w:val="-6"/>
          <w:sz w:val="20"/>
          <w:lang w:val="nl-NL"/>
        </w:rPr>
        <w:t xml:space="preserve">structuur kan het nodig zijn om financiële </w:t>
      </w:r>
      <w:r w:rsidRPr="00076AEB">
        <w:rPr>
          <w:rFonts w:ascii="EC Square Sans Pro" w:hAnsi="EC Square Sans Pro"/>
          <w:w w:val="90"/>
          <w:sz w:val="20"/>
          <w:lang w:val="nl-NL"/>
        </w:rPr>
        <w:t xml:space="preserve">bijdragen </w:t>
      </w:r>
      <w:r w:rsidRPr="00076AEB">
        <w:rPr>
          <w:rFonts w:ascii="EC Square Sans Pro" w:hAnsi="EC Square Sans Pro"/>
          <w:spacing w:val="-6"/>
          <w:sz w:val="20"/>
          <w:lang w:val="nl-NL"/>
        </w:rPr>
        <w:t xml:space="preserve">te leveren </w:t>
      </w:r>
      <w:r w:rsidRPr="00076AEB">
        <w:rPr>
          <w:rFonts w:ascii="EC Square Sans Pro" w:hAnsi="EC Square Sans Pro"/>
          <w:w w:val="90"/>
          <w:sz w:val="20"/>
          <w:lang w:val="nl-NL"/>
        </w:rPr>
        <w:t xml:space="preserve">of andere vormen van middelen te delen om </w:t>
      </w:r>
      <w:r w:rsidRPr="00076AEB">
        <w:rPr>
          <w:rFonts w:ascii="EC Square Sans Pro" w:hAnsi="EC Square Sans Pro"/>
          <w:spacing w:val="-4"/>
          <w:sz w:val="20"/>
          <w:lang w:val="nl-NL"/>
        </w:rPr>
        <w:t>de initiatieven van de gemeenschap te ondersteunen.</w:t>
      </w:r>
    </w:p>
    <w:p w14:paraId="4124EC6B" w14:textId="77777777" w:rsidR="00B92D7E" w:rsidRPr="00076AEB" w:rsidRDefault="003C7B7A">
      <w:pPr>
        <w:pStyle w:val="ListParagraph"/>
        <w:numPr>
          <w:ilvl w:val="0"/>
          <w:numId w:val="1"/>
        </w:numPr>
        <w:tabs>
          <w:tab w:val="left" w:pos="589"/>
        </w:tabs>
        <w:spacing w:before="230" w:line="247" w:lineRule="auto"/>
        <w:ind w:left="589" w:right="317"/>
        <w:rPr>
          <w:rFonts w:ascii="EC Square Sans Pro" w:hAnsi="EC Square Sans Pro"/>
          <w:sz w:val="20"/>
          <w:lang w:val="nl-NL"/>
        </w:rPr>
      </w:pPr>
      <w:r w:rsidRPr="00076AEB">
        <w:rPr>
          <w:rFonts w:ascii="EC Square Sans Pro" w:hAnsi="EC Square Sans Pro"/>
          <w:b/>
          <w:sz w:val="20"/>
          <w:lang w:val="nl-NL"/>
        </w:rPr>
        <w:t xml:space="preserve">Gedeelde verantwoordelijkheid: </w:t>
      </w:r>
      <w:r w:rsidRPr="00076AEB">
        <w:rPr>
          <w:rFonts w:ascii="EC Square Sans Pro" w:hAnsi="EC Square Sans Pro"/>
          <w:sz w:val="20"/>
          <w:lang w:val="nl-NL"/>
        </w:rPr>
        <w:t xml:space="preserve">Leden van </w:t>
      </w:r>
      <w:r w:rsidRPr="00076AEB">
        <w:rPr>
          <w:rFonts w:ascii="EC Square Sans Pro" w:hAnsi="EC Square Sans Pro"/>
          <w:w w:val="90"/>
          <w:sz w:val="20"/>
          <w:lang w:val="nl-NL"/>
        </w:rPr>
        <w:t xml:space="preserve">energiegemeenschappen delen vaak een gevoel van verantwoordelijkheid </w:t>
      </w:r>
      <w:r w:rsidRPr="00076AEB">
        <w:rPr>
          <w:rFonts w:ascii="EC Square Sans Pro" w:hAnsi="EC Square Sans Pro"/>
          <w:spacing w:val="-4"/>
          <w:sz w:val="20"/>
          <w:lang w:val="nl-NL"/>
        </w:rPr>
        <w:t xml:space="preserve">voor de energietoekomst van de gemeenschap en werken </w:t>
      </w:r>
      <w:r w:rsidRPr="00076AEB">
        <w:rPr>
          <w:rFonts w:ascii="EC Square Sans Pro" w:hAnsi="EC Square Sans Pro"/>
          <w:spacing w:val="-2"/>
          <w:sz w:val="20"/>
          <w:lang w:val="nl-NL"/>
        </w:rPr>
        <w:t>samen om een gemeenschappelijk doel te bereiken.</w:t>
      </w:r>
    </w:p>
    <w:p w14:paraId="4124EC6C"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49" w:space="40"/>
            <w:col w:w="4988"/>
          </w:cols>
        </w:sectPr>
      </w:pPr>
    </w:p>
    <w:p w14:paraId="4124EC6D" w14:textId="77777777" w:rsidR="00B92D7E" w:rsidRPr="00076AEB" w:rsidRDefault="00B92D7E">
      <w:pPr>
        <w:pStyle w:val="BodyText"/>
        <w:rPr>
          <w:rFonts w:ascii="EC Square Sans Pro" w:hAnsi="EC Square Sans Pro"/>
          <w:lang w:val="nl-NL"/>
        </w:rPr>
      </w:pPr>
    </w:p>
    <w:p w14:paraId="4124EC6E" w14:textId="77777777" w:rsidR="00B92D7E" w:rsidRPr="00076AEB" w:rsidRDefault="00B92D7E">
      <w:pPr>
        <w:pStyle w:val="BodyText"/>
        <w:rPr>
          <w:rFonts w:ascii="EC Square Sans Pro" w:hAnsi="EC Square Sans Pro"/>
          <w:lang w:val="nl-NL"/>
        </w:rPr>
      </w:pPr>
    </w:p>
    <w:p w14:paraId="4124EC6F" w14:textId="77777777" w:rsidR="00B92D7E" w:rsidRPr="00076AEB" w:rsidRDefault="00B92D7E">
      <w:pPr>
        <w:pStyle w:val="BodyText"/>
        <w:rPr>
          <w:rFonts w:ascii="EC Square Sans Pro" w:hAnsi="EC Square Sans Pro"/>
          <w:lang w:val="nl-NL"/>
        </w:rPr>
      </w:pPr>
    </w:p>
    <w:p w14:paraId="4124EC70" w14:textId="77777777" w:rsidR="00B92D7E" w:rsidRPr="00076AEB" w:rsidRDefault="00B92D7E">
      <w:pPr>
        <w:pStyle w:val="BodyText"/>
        <w:rPr>
          <w:rFonts w:ascii="EC Square Sans Pro" w:hAnsi="EC Square Sans Pro"/>
          <w:lang w:val="nl-NL"/>
        </w:rPr>
      </w:pPr>
    </w:p>
    <w:p w14:paraId="4124EC71" w14:textId="77777777" w:rsidR="00B92D7E" w:rsidRPr="00076AEB" w:rsidRDefault="00B92D7E">
      <w:pPr>
        <w:pStyle w:val="BodyText"/>
        <w:rPr>
          <w:rFonts w:ascii="EC Square Sans Pro" w:hAnsi="EC Square Sans Pro"/>
          <w:lang w:val="nl-NL"/>
        </w:rPr>
      </w:pPr>
    </w:p>
    <w:p w14:paraId="4124EC72" w14:textId="77777777" w:rsidR="00B92D7E" w:rsidRPr="00076AEB" w:rsidRDefault="00B92D7E">
      <w:pPr>
        <w:pStyle w:val="BodyText"/>
        <w:spacing w:before="215"/>
        <w:rPr>
          <w:rFonts w:ascii="EC Square Sans Pro" w:hAnsi="EC Square Sans Pro"/>
          <w:lang w:val="nl-NL"/>
        </w:rPr>
      </w:pPr>
    </w:p>
    <w:p w14:paraId="4124EC73" w14:textId="77777777" w:rsidR="00B92D7E" w:rsidRPr="00076AEB" w:rsidRDefault="003C7B7A">
      <w:pPr>
        <w:tabs>
          <w:tab w:val="left" w:pos="6094"/>
        </w:tabs>
        <w:ind w:left="1247"/>
        <w:rPr>
          <w:rFonts w:ascii="EC Square Sans Pro" w:hAnsi="EC Square Sans Pro"/>
          <w:sz w:val="20"/>
        </w:rPr>
      </w:pPr>
      <w:r w:rsidRPr="00076AEB">
        <w:rPr>
          <w:rFonts w:ascii="EC Square Sans Pro" w:hAnsi="EC Square Sans Pro"/>
          <w:noProof/>
          <w:sz w:val="20"/>
        </w:rPr>
        <mc:AlternateContent>
          <mc:Choice Requires="wpg">
            <w:drawing>
              <wp:inline distT="0" distB="0" distL="0" distR="0" wp14:anchorId="4124EDDD" wp14:editId="4124EDDE">
                <wp:extent cx="2898140" cy="2955925"/>
                <wp:effectExtent l="9525" t="47625" r="45085" b="6350"/>
                <wp:docPr id="139" name="Group 1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2955925"/>
                          <a:chOff x="0" y="0"/>
                          <a:chExt cx="2898140" cy="2955925"/>
                        </a:xfrm>
                      </wpg:grpSpPr>
                      <wps:wsp>
                        <wps:cNvPr id="140" name="Graphic 140"/>
                        <wps:cNvSpPr/>
                        <wps:spPr>
                          <a:xfrm>
                            <a:off x="-8" y="2091499"/>
                            <a:ext cx="711835" cy="864235"/>
                          </a:xfrm>
                          <a:custGeom>
                            <a:avLst/>
                            <a:gdLst/>
                            <a:ahLst/>
                            <a:cxnLst/>
                            <a:rect l="l" t="t" r="r" b="b"/>
                            <a:pathLst>
                              <a:path w="711835" h="864235">
                                <a:moveTo>
                                  <a:pt x="593204" y="228168"/>
                                </a:moveTo>
                                <a:lnTo>
                                  <a:pt x="588391" y="182194"/>
                                </a:lnTo>
                                <a:lnTo>
                                  <a:pt x="574560" y="139357"/>
                                </a:lnTo>
                                <a:lnTo>
                                  <a:pt x="552678" y="100609"/>
                                </a:lnTo>
                                <a:lnTo>
                                  <a:pt x="523709" y="66840"/>
                                </a:lnTo>
                                <a:lnTo>
                                  <a:pt x="488594" y="38976"/>
                                </a:lnTo>
                                <a:lnTo>
                                  <a:pt x="448284" y="17932"/>
                                </a:lnTo>
                                <a:lnTo>
                                  <a:pt x="403745" y="4648"/>
                                </a:lnTo>
                                <a:lnTo>
                                  <a:pt x="355917" y="0"/>
                                </a:lnTo>
                                <a:lnTo>
                                  <a:pt x="308102" y="4648"/>
                                </a:lnTo>
                                <a:lnTo>
                                  <a:pt x="263550" y="17932"/>
                                </a:lnTo>
                                <a:lnTo>
                                  <a:pt x="223253" y="38976"/>
                                </a:lnTo>
                                <a:lnTo>
                                  <a:pt x="188137" y="66840"/>
                                </a:lnTo>
                                <a:lnTo>
                                  <a:pt x="159156" y="100609"/>
                                </a:lnTo>
                                <a:lnTo>
                                  <a:pt x="137274" y="139357"/>
                                </a:lnTo>
                                <a:lnTo>
                                  <a:pt x="123456" y="182194"/>
                                </a:lnTo>
                                <a:lnTo>
                                  <a:pt x="118630" y="228168"/>
                                </a:lnTo>
                                <a:lnTo>
                                  <a:pt x="123456" y="274167"/>
                                </a:lnTo>
                                <a:lnTo>
                                  <a:pt x="137274" y="316992"/>
                                </a:lnTo>
                                <a:lnTo>
                                  <a:pt x="159156" y="355752"/>
                                </a:lnTo>
                                <a:lnTo>
                                  <a:pt x="188137" y="389521"/>
                                </a:lnTo>
                                <a:lnTo>
                                  <a:pt x="223253" y="417385"/>
                                </a:lnTo>
                                <a:lnTo>
                                  <a:pt x="263550" y="438429"/>
                                </a:lnTo>
                                <a:lnTo>
                                  <a:pt x="308102" y="451713"/>
                                </a:lnTo>
                                <a:lnTo>
                                  <a:pt x="355917" y="456349"/>
                                </a:lnTo>
                                <a:lnTo>
                                  <a:pt x="403745" y="451713"/>
                                </a:lnTo>
                                <a:lnTo>
                                  <a:pt x="448284" y="438429"/>
                                </a:lnTo>
                                <a:lnTo>
                                  <a:pt x="488594" y="417385"/>
                                </a:lnTo>
                                <a:lnTo>
                                  <a:pt x="523709" y="389521"/>
                                </a:lnTo>
                                <a:lnTo>
                                  <a:pt x="552678" y="355752"/>
                                </a:lnTo>
                                <a:lnTo>
                                  <a:pt x="574560" y="316992"/>
                                </a:lnTo>
                                <a:lnTo>
                                  <a:pt x="588391" y="274167"/>
                                </a:lnTo>
                                <a:lnTo>
                                  <a:pt x="593204" y="228168"/>
                                </a:lnTo>
                                <a:close/>
                              </a:path>
                              <a:path w="711835" h="864235">
                                <a:moveTo>
                                  <a:pt x="711835" y="825969"/>
                                </a:moveTo>
                                <a:lnTo>
                                  <a:pt x="708545" y="779551"/>
                                </a:lnTo>
                                <a:lnTo>
                                  <a:pt x="699046" y="735037"/>
                                </a:lnTo>
                                <a:lnTo>
                                  <a:pt x="683768" y="692823"/>
                                </a:lnTo>
                                <a:lnTo>
                                  <a:pt x="663130" y="653313"/>
                                </a:lnTo>
                                <a:lnTo>
                                  <a:pt x="637565" y="616940"/>
                                </a:lnTo>
                                <a:lnTo>
                                  <a:pt x="607479" y="584073"/>
                                </a:lnTo>
                                <a:lnTo>
                                  <a:pt x="573303" y="555142"/>
                                </a:lnTo>
                                <a:lnTo>
                                  <a:pt x="535470" y="530555"/>
                                </a:lnTo>
                                <a:lnTo>
                                  <a:pt x="494398" y="510717"/>
                                </a:lnTo>
                                <a:lnTo>
                                  <a:pt x="450494" y="496023"/>
                                </a:lnTo>
                                <a:lnTo>
                                  <a:pt x="404190" y="486892"/>
                                </a:lnTo>
                                <a:lnTo>
                                  <a:pt x="355917" y="483717"/>
                                </a:lnTo>
                                <a:lnTo>
                                  <a:pt x="307644" y="486892"/>
                                </a:lnTo>
                                <a:lnTo>
                                  <a:pt x="261353" y="496023"/>
                                </a:lnTo>
                                <a:lnTo>
                                  <a:pt x="217449" y="510717"/>
                                </a:lnTo>
                                <a:lnTo>
                                  <a:pt x="176364" y="530567"/>
                                </a:lnTo>
                                <a:lnTo>
                                  <a:pt x="138531" y="555155"/>
                                </a:lnTo>
                                <a:lnTo>
                                  <a:pt x="104355" y="584085"/>
                                </a:lnTo>
                                <a:lnTo>
                                  <a:pt x="74282" y="616940"/>
                                </a:lnTo>
                                <a:lnTo>
                                  <a:pt x="48704" y="653326"/>
                                </a:lnTo>
                                <a:lnTo>
                                  <a:pt x="28079" y="692823"/>
                                </a:lnTo>
                                <a:lnTo>
                                  <a:pt x="12801" y="735037"/>
                                </a:lnTo>
                                <a:lnTo>
                                  <a:pt x="3302" y="779551"/>
                                </a:lnTo>
                                <a:lnTo>
                                  <a:pt x="0" y="825969"/>
                                </a:lnTo>
                                <a:lnTo>
                                  <a:pt x="3111" y="840778"/>
                                </a:lnTo>
                                <a:lnTo>
                                  <a:pt x="11582" y="852868"/>
                                </a:lnTo>
                                <a:lnTo>
                                  <a:pt x="24155" y="861021"/>
                                </a:lnTo>
                                <a:lnTo>
                                  <a:pt x="39535" y="864006"/>
                                </a:lnTo>
                                <a:lnTo>
                                  <a:pt x="672287" y="864006"/>
                                </a:lnTo>
                                <a:lnTo>
                                  <a:pt x="687679" y="861021"/>
                                </a:lnTo>
                                <a:lnTo>
                                  <a:pt x="700252" y="852868"/>
                                </a:lnTo>
                                <a:lnTo>
                                  <a:pt x="708736" y="840778"/>
                                </a:lnTo>
                                <a:lnTo>
                                  <a:pt x="711835" y="825969"/>
                                </a:lnTo>
                                <a:close/>
                              </a:path>
                            </a:pathLst>
                          </a:custGeom>
                          <a:solidFill>
                            <a:srgbClr val="BDF03A"/>
                          </a:solidFill>
                        </wps:spPr>
                        <wps:bodyPr wrap="square" lIns="0" tIns="0" rIns="0" bIns="0" rtlCol="0">
                          <a:prstTxWarp prst="textNoShape">
                            <a:avLst/>
                          </a:prstTxWarp>
                          <a:noAutofit/>
                        </wps:bodyPr>
                      </wps:wsp>
                      <wps:wsp>
                        <wps:cNvPr id="141" name="Graphic 141"/>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142" name="Textbox 142"/>
                        <wps:cNvSpPr txBox="1"/>
                        <wps:spPr>
                          <a:xfrm>
                            <a:off x="0" y="0"/>
                            <a:ext cx="2898140" cy="2955925"/>
                          </a:xfrm>
                          <a:prstGeom prst="rect">
                            <a:avLst/>
                          </a:prstGeom>
                        </wps:spPr>
                        <wps:txbx>
                          <w:txbxContent>
                            <w:p w14:paraId="4124EE9D" w14:textId="77777777" w:rsidR="00B92D7E" w:rsidRDefault="00B92D7E">
                              <w:pPr>
                                <w:rPr>
                                  <w:sz w:val="20"/>
                                </w:rPr>
                              </w:pPr>
                            </w:p>
                            <w:p w14:paraId="4124EE9E" w14:textId="77777777" w:rsidR="00B92D7E" w:rsidRDefault="00B92D7E">
                              <w:pPr>
                                <w:spacing w:before="201"/>
                                <w:rPr>
                                  <w:sz w:val="20"/>
                                </w:rPr>
                              </w:pPr>
                            </w:p>
                            <w:p w14:paraId="4124EE9F" w14:textId="77777777" w:rsidR="00B92D7E" w:rsidRPr="007A2E71" w:rsidRDefault="003C7B7A">
                              <w:pPr>
                                <w:spacing w:line="247" w:lineRule="auto"/>
                                <w:ind w:left="1635" w:right="523"/>
                                <w:jc w:val="center"/>
                                <w:rPr>
                                  <w:rFonts w:ascii="EC Square Sans Pro" w:hAnsi="EC Square Sans Pro"/>
                                  <w:sz w:val="20"/>
                                  <w:lang w:val="nl-NL"/>
                                </w:rPr>
                              </w:pPr>
                              <w:r w:rsidRPr="007A2E71">
                                <w:rPr>
                                  <w:rFonts w:ascii="EC Square Sans Pro" w:hAnsi="EC Square Sans Pro"/>
                                  <w:w w:val="90"/>
                                  <w:sz w:val="20"/>
                                  <w:lang w:val="nl-NL"/>
                                </w:rPr>
                                <w:t xml:space="preserve">“Ik wil meer betrokken raken </w:t>
                              </w:r>
                              <w:r w:rsidRPr="007A2E71">
                                <w:rPr>
                                  <w:rFonts w:ascii="EC Square Sans Pro" w:hAnsi="EC Square Sans Pro"/>
                                  <w:spacing w:val="-2"/>
                                  <w:sz w:val="20"/>
                                  <w:lang w:val="nl-NL"/>
                                </w:rPr>
                                <w:t xml:space="preserve">bij de manier waarop mijn gemeenschap aan </w:t>
                              </w:r>
                              <w:r w:rsidRPr="007A2E71">
                                <w:rPr>
                                  <w:rFonts w:ascii="EC Square Sans Pro" w:hAnsi="EC Square Sans Pro"/>
                                  <w:w w:val="90"/>
                                  <w:sz w:val="20"/>
                                  <w:lang w:val="nl-NL"/>
                                </w:rPr>
                                <w:t xml:space="preserve">haar energie </w:t>
                              </w:r>
                              <w:r w:rsidRPr="007A2E71">
                                <w:rPr>
                                  <w:rFonts w:ascii="EC Square Sans Pro" w:hAnsi="EC Square Sans Pro"/>
                                  <w:spacing w:val="-2"/>
                                  <w:sz w:val="20"/>
                                  <w:lang w:val="nl-NL"/>
                                </w:rPr>
                                <w:t>komt</w:t>
                              </w:r>
                              <w:r w:rsidRPr="007A2E71">
                                <w:rPr>
                                  <w:rFonts w:ascii="EC Square Sans Pro" w:hAnsi="EC Square Sans Pro"/>
                                  <w:w w:val="90"/>
                                  <w:sz w:val="20"/>
                                  <w:lang w:val="nl-NL"/>
                                </w:rPr>
                                <w:t xml:space="preserve">. Ik wil </w:t>
                              </w:r>
                              <w:r w:rsidRPr="007A2E71">
                                <w:rPr>
                                  <w:rFonts w:ascii="EC Square Sans Pro" w:hAnsi="EC Square Sans Pro"/>
                                  <w:sz w:val="20"/>
                                  <w:lang w:val="nl-NL"/>
                                </w:rPr>
                                <w:t xml:space="preserve">lokale initiatieven </w:t>
                              </w:r>
                              <w:r w:rsidRPr="007A2E71">
                                <w:rPr>
                                  <w:rFonts w:ascii="EC Square Sans Pro" w:hAnsi="EC Square Sans Pro"/>
                                  <w:w w:val="90"/>
                                  <w:sz w:val="20"/>
                                  <w:lang w:val="nl-NL"/>
                                </w:rPr>
                                <w:t xml:space="preserve">ondersteunen </w:t>
                              </w:r>
                              <w:r w:rsidRPr="007A2E71">
                                <w:rPr>
                                  <w:rFonts w:ascii="EC Square Sans Pro" w:hAnsi="EC Square Sans Pro"/>
                                  <w:sz w:val="20"/>
                                  <w:lang w:val="nl-NL"/>
                                </w:rPr>
                                <w:t>en</w:t>
                              </w:r>
                            </w:p>
                            <w:p w14:paraId="4124EEA0" w14:textId="77777777" w:rsidR="00B92D7E" w:rsidRPr="007A2E71" w:rsidRDefault="003C7B7A">
                              <w:pPr>
                                <w:spacing w:before="4" w:line="247" w:lineRule="auto"/>
                                <w:ind w:left="1484" w:right="371"/>
                                <w:jc w:val="center"/>
                                <w:rPr>
                                  <w:rFonts w:ascii="EC Square Sans Pro" w:hAnsi="EC Square Sans Pro"/>
                                  <w:sz w:val="20"/>
                                  <w:lang w:val="nl-NL"/>
                                </w:rPr>
                              </w:pPr>
                              <w:r w:rsidRPr="007A2E71">
                                <w:rPr>
                                  <w:rFonts w:ascii="EC Square Sans Pro" w:hAnsi="EC Square Sans Pro"/>
                                  <w:spacing w:val="-8"/>
                                  <w:sz w:val="20"/>
                                  <w:lang w:val="nl-NL"/>
                                </w:rPr>
                                <w:t xml:space="preserve">meer inspraak hebben in waar onze </w:t>
                              </w:r>
                              <w:r w:rsidRPr="007A2E71">
                                <w:rPr>
                                  <w:rFonts w:ascii="EC Square Sans Pro" w:hAnsi="EC Square Sans Pro"/>
                                  <w:sz w:val="20"/>
                                  <w:lang w:val="nl-NL"/>
                                </w:rPr>
                                <w:t>energie vandaan komt."</w:t>
                              </w:r>
                            </w:p>
                          </w:txbxContent>
                        </wps:txbx>
                        <wps:bodyPr wrap="square" lIns="0" tIns="0" rIns="0" bIns="0" rtlCol="0">
                          <a:noAutofit/>
                        </wps:bodyPr>
                      </wps:wsp>
                    </wpg:wgp>
                  </a:graphicData>
                </a:graphic>
              </wp:inline>
            </w:drawing>
          </mc:Choice>
          <mc:Fallback>
            <w:pict>
              <v:group w14:anchorId="4124EDDD" id="Group 139" o:spid="_x0000_s1090" style="width:228.2pt;height:232.75pt;mso-position-horizontal-relative:char;mso-position-vertical-relative:line"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2ZN6mQgAAGQjAAAOAAAAZHJzL2Uyb0RvYy54bWzsWluP20QUfkfiP0R5p5n7JWqKgNIKCQES&#10;RTx7E2cTkcTB9m7Sf883N8fdsjNugTdaaT1Jjk/OfPOdq/Py6+vxMHus227fnFZz+oLMZ/Vp3Wz2&#10;p/vV/Ld3b74y81nXV6dNdWhO9Wr+vu7mX7/68ouXl/OyZs2uOWzqdgYlp255Oa/mu74/LxeLbr2r&#10;j1X3ojnXJ3y4bdpj1eNle7/YtNUF2o+HBSNELS5Nuzm3zbruOrz7Onw4f+X1b7f1uv95u+3qfnZY&#10;zWFb7/+2/u+d+7t49bJa3rfVebdfRzOqz7DiWO1P+NJB1euqr2YP7f4jVcf9um26Ztu/WDfHRbPd&#10;7te13wN2Q8mT3bxtm4ez38v98nJ/HmACtE9w+my1658e37bnX8+/tMF6LH9s1n90wGVxOd8vx5+7&#10;1/c34eu2PbqbsInZ1SP6fkC0vvazNd5kxhoqAPwanzErpWUyYL7e4WA+um+9+75w56Jahi/25g3m&#10;XM7gT3eDqPtnEP26q861R75zEPzSzvYb0Nvt5FQdweO3kTLuLWDlvh5yDsf4qouQPkHJ+YODglgq&#10;rA1QJLA0pYbLgJVRgmHtjiFtuFquH7r+bd141KvHH7seH4Nym7Sqdmm1vp7SsoUPOPYfPPv7+Qzs&#10;b+czsP8ufP256t19TpVbzi6rebJkt5pHQ9ynx+axftd4ud6dnLScERH2wwxVJpp7kzucPpA3hlvq&#10;5alh1Ioon6TS9Ry0ayEV8AZalFsudV5aMqUDthRhgXhoAV3Sma5RN+MaIk63UiYc4bPCwhgJW50w&#10;N1arrB1CGGaCMNXAJy9MODbpNQslEnzJ1HQNJnP4DtVe1jPuWXM5MZSwaUqZgtqIcdFaxjiTfCIO&#10;1BjKg7llhCm2JpXXPOHwoJfpCHGZGJRx8CjoLpMOHqh4AISNKZ3OIl3DmYx0wyKq8hQd2c2psjbP&#10;jREmOCMtC9I3uMFRyWiWd6OTFFRzk+JM2l26hl2OSCK4ESzvWmP6Saopz1oyYjVOiYu8bjHyl7Lu&#10;kStOsHvk5RMwkbcAMgFveQtOE85S3gLfBJ7IW1CdwMHnQnY68fWh6eqQdFwu+PSckDIHgqVh0qp0&#10;oM/lBE2MjCFQa9QHeeLCa4gIzqy5BBuy5FKGayQlH+UtMyxPRaU4ja6vJMc6r5trqULoVnDmQgpR&#10;RAsd8o1EutF53VJzTkKglUBE5F1fcil0CFmSE9yQtVtYwW3ARFKikVHCaScCpGtwfSEJbvAICqtI&#10;AUFBBLXBEmGUKQS4sevjoAqWcKKViJaUdTNFeUxVE+xmVAtEHseTCZhQrbgKlji8i0HfSB5qHneW&#10;hdOhRACWYAl4UgjMWoDUgd5lCgqjY63m2M3yVQwzJNJVlR2HQjrscIJPgtnB5AneHqj0QRhJ9EzX&#10;WBtRGgxwvoUqMEdpSmUEzUgGJmWFmXAn5ohhFIqqfHDiFq4YhQVq0KxmpVFfhPoIFXZR2mgVD2SC&#10;IZoQhnrBm13eIyKw5iGmToDvufieDuSjBII6dWgwsB63MF1z2G/e7A8Hl2a69v7uu0M7e6zQq3z7&#10;+g3h30QAR2Lo+bpl6Kzc6q7ZvEdrdkEvtpp3fz5UbT2fHX44ofkDd/q0aNPiLi3a/vBd4ycCPsO1&#10;Xf/u+nvVnmdnLFfzHh3ZT03qAatl6rXcXgZZd+ep+eahb7Z714h524JF8QX60dAZYjH07v9RYwr+&#10;P21MPVsnN6ZIZ4zHIEgMiZOR1Jq6fhW5JfSmFFmYmJTZU4M7PtkE2H/SnA62oDtNprjDuJUYsTqX&#10;nGka/CC1TDeZRNggKxEURIghSTQJpGsUpITGPMSIymdmgYoiZmbfDOXCEmpORGjvs9Q4pHPCXCOA&#10;h1CDChHlU1aYEwQbrxnfgCPOCbt5jY5tm6UqH8MYsiW6VhdnLNOFBp1RpLbYh1HLRb4EQu9sY+lG&#10;YTVyec5qiBAZO0KD9jcf1NHj6ZgCGJV8KFHTQadrOHCLrjegh5h6G8kkoXQNwsqYyCJmKROF4soA&#10;P48e8nFJM8e4KJwLCk+COjWLh7aRdyjIRIGlhmAO5c5QoDBQ+RTHSKyqJGVwmawRYWsY4RiAnbM2&#10;CFKNfzZPOEzMojCKeV34fuycxYGQUapUFgiQOTLIwv1o3qc0FzhcBxqobFShJUZ14rrmIK5EyRR0&#10;/ooE76YWA8FCJcEosdG/IY7/BQ93NXpEEb6uCnU3IqiNoQbaUZHmgeGEIJGkrVrMFrJHjwCNeUsU&#10;l+hM8rzGYEvGUpMitrqqL0cskIQnCigG982zy3CEvpAD6ARxhI4hvUyTB3wkMlJhcIqN56yHTjAl&#10;hB6qED1NHkuMnzhcOICpCAiaRwezGXTHkcXSwk3z4EOaYCQW9KNF1bg3az+6AjRtUR49h8wTE7Nv&#10;191HeYZBa2G/IC88JcoTjvvz9qCCsWk0K2A/nCZrv4sfsVVGykcmL+wXXpjSPZ4KaFpIiChdwP2I&#10;J8bRyBhZexhhLPU5FPMJhoYgZz8YxgRmBz7sMDtBP6bcyXeRu9A4F/RrhvAU9SMloSnO24PJeEwf&#10;aMI0BVcL8maIVDg6Vw/k5S1BBxbsIRjKFEoMlJGD/IQsxeAgyZwJ2Q/iw24nJdYbmBNyNvLwcFYT&#10;6oExFSbUGmOmTahjxkSeUCPRkZ9MqL98Gk9uOKG4+8DLy5XjOIhMKEtHMapc8qKQHyKgKlbT4/ha&#10;LtTH0bvcA3yQG4rtxTjzFBsXjFOGtFbsiMY582m2+ZTJweHknlKiFZOodvz04JNHCaGVf111uzBy&#10;8FOGIcDEDv7/UcPfPANHSgmjhneYDtw111mcUI9GDbP++m2DJ8Q+o91mNrcn2Z/zmwFMX9KswU1h&#10;3IPwOK9xj7g9DdLcIQ5qwrPyJ0Oj/np3DU/zfT75F+dIE6ZB/kcL+CmHf6wff3bifisyfu25d/tx&#10;zKu/AAAA//8DAFBLAwQUAAYACAAAACEAKgFN69wAAAAFAQAADwAAAGRycy9kb3ducmV2LnhtbEyP&#10;QUvDQBCF74L/YRnBm91EmyAxm1KKeiqCrSDepsk0Cc3Ohuw2Sf+9oxe9DG94w3vf5KvZdmqkwbeO&#10;DcSLCBRx6aqWawMf+5e7R1A+IFfYOSYDF/KwKq6vcswqN/E7jbtQKwlhn6GBJoQ+09qXDVn0C9cT&#10;i3d0g8Ug61DrasBJwm2n76Mo1RZbloYGe9o0VJ52Z2vgdcJp/RA/j9vTcXP52idvn9uYjLm9mddP&#10;oALN4e8YfvAFHQphOrgzV151BuSR8DvFWybpEtRBRJokoItc/6cvvgEAAP//AwBQSwECLQAUAAYA&#10;CAAAACEAtoM4kv4AAADhAQAAEwAAAAAAAAAAAAAAAAAAAAAAW0NvbnRlbnRfVHlwZXNdLnhtbFBL&#10;AQItABQABgAIAAAAIQA4/SH/1gAAAJQBAAALAAAAAAAAAAAAAAAAAC8BAABfcmVscy8ucmVsc1BL&#10;AQItABQABgAIAAAAIQDz2ZN6mQgAAGQjAAAOAAAAAAAAAAAAAAAAAC4CAABkcnMvZTJvRG9jLnht&#10;bFBLAQItABQABgAIAAAAIQAqAU3r3AAAAAUBAAAPAAAAAAAAAAAAAAAAAPMKAABkcnMvZG93bnJl&#10;di54bWxQSwUGAAAAAAQABADzAAAA/AsAAAAA&#10;">
                <v:shape id="Graphic 140" o:spid="_x0000_s1091" style="position:absolute;top:20914;width:7118;height:8643;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2ziMxAAAANwAAAAPAAAAZHJzL2Rvd25yZXYueG1sRI/NasNA&#10;DITvgbzDokBvyTptaIzrdSiFlEJ6yd9d9Sq2iVdrvFvbffvqUOhthEafZvLd5Fo1UB8azwbWqwQU&#10;celtw5WBy3m/TEGFiGyx9UwGfijArpjPcsysH/lIwylWSiAcMjRQx9hlWoeyJodh5Tti2d187zDK&#10;2Ffa9jgK3LX6MUmetcOG5UONHb3VVN5P304oyTBsb5/bw7g/4pN/d6n9uqbGPCym1xdQkab4b/67&#10;/rASfyPxpYwo0MUvAAAA//8DAFBLAQItABQABgAIAAAAIQDb4fbL7gAAAIUBAAATAAAAAAAAAAAA&#10;AAAAAAAAAABbQ29udGVudF9UeXBlc10ueG1sUEsBAi0AFAAGAAgAAAAhAFr0LFu/AAAAFQEAAAsA&#10;AAAAAAAAAAAAAAAAHwEAAF9yZWxzLy5yZWxzUEsBAi0AFAAGAAgAAAAhAC3bOIzEAAAA3AAAAA8A&#10;AAAAAAAAAAAAAAAABwIAAGRycy9kb3ducmV2LnhtbFBLBQYAAAAAAwADALcAAAD4AgAAAAA=&#10;" path="m593204,228168r-4813,-45974l574560,139357,552678,100609,523709,66840,488594,38976,448284,17932,403745,4648,355917,,308102,4648,263550,17932,223253,38976,188137,66840r-28981,33769l137274,139357r-13818,42837l118630,228168r4826,45999l137274,316992r21882,38760l188137,389521r35116,27864l263550,438429r44552,13284l355917,456349r47828,-4636l448284,438429r40310,-21044l523709,389521r28969,-33769l574560,316992r13831,-42825l593204,228168xem711835,825969r-3290,-46418l699046,735037,683768,692823,663130,653313,637565,616940,607479,584073,573303,555142,535470,530555,494398,510717,450494,496023r-46304,-9131l355917,483717r-48273,3175l261353,496023r-43904,14694l176364,530567r-37833,24588l104355,584085,74282,616940,48704,653326,28079,692823,12801,735037,3302,779551,,825969r3111,14809l11582,852868r12573,8153l39535,864006r632752,l687679,861021r12573,-8153l708736,840778r3099,-14809xe" fillcolor="#bdf03a" stroked="f">
                  <v:path arrowok="t"/>
                </v:shape>
                <v:shape id="Graphic 141" o:spid="_x0000_s1092"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b/rvwgAAANwAAAAPAAAAZHJzL2Rvd25yZXYueG1sRE/NisIw&#10;EL4L+w5hhL1p6iKLVqOI7IpeFKsPMDRj291mUprYZt9+Iwje5uP7neU6mFp01LrKsoLJOAFBnFtd&#10;caHgevkezUA4j6yxtkwK/sjBevU2WGKqbc9n6jJfiBjCLkUFpfdNKqXLSzLoxrYhjtzNtgZ9hG0h&#10;dYt9DDe1/EiST2mw4thQYkPbkvLf7G4U7C678LWf94dtOHU/x+x8mh26m1Lvw7BZgPAU/Ev8dO91&#10;nD+dwOOZeIFc/QMAAP//AwBQSwECLQAUAAYACAAAACEA2+H2y+4AAACFAQAAEwAAAAAAAAAAAAAA&#10;AAAAAAAAW0NvbnRlbnRfVHlwZXNdLnhtbFBLAQItABQABgAIAAAAIQBa9CxbvwAAABUBAAALAAAA&#10;AAAAAAAAAAAAAB8BAABfcmVscy8ucmVsc1BLAQItABQABgAIAAAAIQBEb/rvwgAAANwAAAAPAAAA&#10;AAAAAAAAAAAAAAcCAABkcnMvZG93bnJldi54bWxQSwUGAAAAAAMAAwC3AAAA9gI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142" o:spid="_x0000_s1093"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KtPDwwAAANwAAAAPAAAAZHJzL2Rvd25yZXYueG1sRE9Na8JA&#10;EL0X+h+WKfTWbJQibXQjUhQKBTGmB49jdkyWZGfT7FbTf+8KBW/zeJ+zWI62E2cavHGsYJKkIIgr&#10;pw3XCr7LzcsbCB+QNXaOScEfeVjmjw8LzLS7cEHnfahFDGGfoYImhD6T0lcNWfSJ64kjd3KDxRDh&#10;UEs94CWG205O03QmLRqODQ329NFQ1e5/rYLVgYu1+dked8WpMGX5nvLXrFXq+WlczUEEGsNd/O/+&#10;1HH+6xRuz8QLZH4FAAD//wMAUEsBAi0AFAAGAAgAAAAhANvh9svuAAAAhQEAABMAAAAAAAAAAAAA&#10;AAAAAAAAAFtDb250ZW50X1R5cGVzXS54bWxQSwECLQAUAAYACAAAACEAWvQsW78AAAAVAQAACwAA&#10;AAAAAAAAAAAAAAAfAQAAX3JlbHMvLnJlbHNQSwECLQAUAAYACAAAACEAaCrTw8MAAADcAAAADwAA&#10;AAAAAAAAAAAAAAAHAgAAZHJzL2Rvd25yZXYueG1sUEsFBgAAAAADAAMAtwAAAPcCAAAAAA==&#10;" filled="f" stroked="f">
                  <v:textbox inset="0,0,0,0">
                    <w:txbxContent>
                      <w:p w14:paraId="4124EE9D" w14:textId="77777777" w:rsidR="00B92D7E" w:rsidRDefault="00B92D7E">
                        <w:pPr>
                          <w:rPr>
                            <w:sz w:val="20"/>
                          </w:rPr>
                        </w:pPr>
                      </w:p>
                      <w:p w14:paraId="4124EE9E" w14:textId="77777777" w:rsidR="00B92D7E" w:rsidRDefault="00B92D7E">
                        <w:pPr>
                          <w:spacing w:before="201"/>
                          <w:rPr>
                            <w:sz w:val="20"/>
                          </w:rPr>
                        </w:pPr>
                      </w:p>
                      <w:p w14:paraId="4124EE9F" w14:textId="77777777" w:rsidR="00B92D7E" w:rsidRPr="007A2E71" w:rsidRDefault="003C7B7A">
                        <w:pPr>
                          <w:spacing w:line="247" w:lineRule="auto"/>
                          <w:ind w:left="1635" w:right="523"/>
                          <w:jc w:val="center"/>
                          <w:rPr>
                            <w:rFonts w:ascii="EC Square Sans Pro" w:hAnsi="EC Square Sans Pro"/>
                            <w:sz w:val="20"/>
                            <w:lang w:val="nl-NL"/>
                          </w:rPr>
                        </w:pPr>
                        <w:r w:rsidRPr="007A2E71">
                          <w:rPr>
                            <w:rFonts w:ascii="EC Square Sans Pro" w:hAnsi="EC Square Sans Pro"/>
                            <w:w w:val="90"/>
                            <w:sz w:val="20"/>
                            <w:lang w:val="nl-NL"/>
                          </w:rPr>
                          <w:t xml:space="preserve">“Ik wil meer betrokken raken </w:t>
                        </w:r>
                        <w:r w:rsidRPr="007A2E71">
                          <w:rPr>
                            <w:rFonts w:ascii="EC Square Sans Pro" w:hAnsi="EC Square Sans Pro"/>
                            <w:spacing w:val="-2"/>
                            <w:sz w:val="20"/>
                            <w:lang w:val="nl-NL"/>
                          </w:rPr>
                          <w:t xml:space="preserve">bij de manier waarop mijn gemeenschap aan </w:t>
                        </w:r>
                        <w:r w:rsidRPr="007A2E71">
                          <w:rPr>
                            <w:rFonts w:ascii="EC Square Sans Pro" w:hAnsi="EC Square Sans Pro"/>
                            <w:w w:val="90"/>
                            <w:sz w:val="20"/>
                            <w:lang w:val="nl-NL"/>
                          </w:rPr>
                          <w:t xml:space="preserve">haar energie </w:t>
                        </w:r>
                        <w:r w:rsidRPr="007A2E71">
                          <w:rPr>
                            <w:rFonts w:ascii="EC Square Sans Pro" w:hAnsi="EC Square Sans Pro"/>
                            <w:spacing w:val="-2"/>
                            <w:sz w:val="20"/>
                            <w:lang w:val="nl-NL"/>
                          </w:rPr>
                          <w:t>komt</w:t>
                        </w:r>
                        <w:r w:rsidRPr="007A2E71">
                          <w:rPr>
                            <w:rFonts w:ascii="EC Square Sans Pro" w:hAnsi="EC Square Sans Pro"/>
                            <w:w w:val="90"/>
                            <w:sz w:val="20"/>
                            <w:lang w:val="nl-NL"/>
                          </w:rPr>
                          <w:t xml:space="preserve">. Ik wil </w:t>
                        </w:r>
                        <w:r w:rsidRPr="007A2E71">
                          <w:rPr>
                            <w:rFonts w:ascii="EC Square Sans Pro" w:hAnsi="EC Square Sans Pro"/>
                            <w:sz w:val="20"/>
                            <w:lang w:val="nl-NL"/>
                          </w:rPr>
                          <w:t xml:space="preserve">lokale initiatieven </w:t>
                        </w:r>
                        <w:r w:rsidRPr="007A2E71">
                          <w:rPr>
                            <w:rFonts w:ascii="EC Square Sans Pro" w:hAnsi="EC Square Sans Pro"/>
                            <w:w w:val="90"/>
                            <w:sz w:val="20"/>
                            <w:lang w:val="nl-NL"/>
                          </w:rPr>
                          <w:t xml:space="preserve">ondersteunen </w:t>
                        </w:r>
                        <w:r w:rsidRPr="007A2E71">
                          <w:rPr>
                            <w:rFonts w:ascii="EC Square Sans Pro" w:hAnsi="EC Square Sans Pro"/>
                            <w:sz w:val="20"/>
                            <w:lang w:val="nl-NL"/>
                          </w:rPr>
                          <w:t>en</w:t>
                        </w:r>
                      </w:p>
                      <w:p w14:paraId="4124EEA0" w14:textId="77777777" w:rsidR="00B92D7E" w:rsidRPr="007A2E71" w:rsidRDefault="003C7B7A">
                        <w:pPr>
                          <w:spacing w:before="4" w:line="247" w:lineRule="auto"/>
                          <w:ind w:left="1484" w:right="371"/>
                          <w:jc w:val="center"/>
                          <w:rPr>
                            <w:rFonts w:ascii="EC Square Sans Pro" w:hAnsi="EC Square Sans Pro"/>
                            <w:sz w:val="20"/>
                            <w:lang w:val="nl-NL"/>
                          </w:rPr>
                        </w:pPr>
                        <w:r w:rsidRPr="007A2E71">
                          <w:rPr>
                            <w:rFonts w:ascii="EC Square Sans Pro" w:hAnsi="EC Square Sans Pro"/>
                            <w:spacing w:val="-8"/>
                            <w:sz w:val="20"/>
                            <w:lang w:val="nl-NL"/>
                          </w:rPr>
                          <w:t xml:space="preserve">meer inspraak hebben in waar onze </w:t>
                        </w:r>
                        <w:r w:rsidRPr="007A2E71">
                          <w:rPr>
                            <w:rFonts w:ascii="EC Square Sans Pro" w:hAnsi="EC Square Sans Pro"/>
                            <w:sz w:val="20"/>
                            <w:lang w:val="nl-NL"/>
                          </w:rPr>
                          <w:t>energie vandaan komt."</w:t>
                        </w:r>
                      </w:p>
                    </w:txbxContent>
                  </v:textbox>
                </v:shape>
                <w10:anchorlock/>
              </v:group>
            </w:pict>
          </mc:Fallback>
        </mc:AlternateContent>
      </w:r>
      <w:r w:rsidRPr="00076AEB">
        <w:rPr>
          <w:rFonts w:ascii="EC Square Sans Pro" w:hAnsi="EC Square Sans Pro"/>
          <w:sz w:val="20"/>
        </w:rPr>
        <w:tab/>
      </w:r>
      <w:r w:rsidRPr="00076AEB">
        <w:rPr>
          <w:rFonts w:ascii="EC Square Sans Pro" w:hAnsi="EC Square Sans Pro"/>
          <w:noProof/>
          <w:sz w:val="20"/>
        </w:rPr>
        <mc:AlternateContent>
          <mc:Choice Requires="wpg">
            <w:drawing>
              <wp:inline distT="0" distB="0" distL="0" distR="0" wp14:anchorId="4124EDDF" wp14:editId="2F798BDE">
                <wp:extent cx="2898140" cy="2955925"/>
                <wp:effectExtent l="57150" t="47625" r="0" b="6350"/>
                <wp:docPr id="143" name="Group 14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2955925"/>
                          <a:chOff x="0" y="0"/>
                          <a:chExt cx="2898140" cy="2955925"/>
                        </a:xfrm>
                      </wpg:grpSpPr>
                      <wps:wsp>
                        <wps:cNvPr id="144" name="Graphic 144"/>
                        <wps:cNvSpPr/>
                        <wps:spPr>
                          <a:xfrm>
                            <a:off x="2186159" y="2091499"/>
                            <a:ext cx="711835" cy="864235"/>
                          </a:xfrm>
                          <a:custGeom>
                            <a:avLst/>
                            <a:gdLst/>
                            <a:ahLst/>
                            <a:cxnLst/>
                            <a:rect l="l" t="t" r="r" b="b"/>
                            <a:pathLst>
                              <a:path w="711835" h="864235">
                                <a:moveTo>
                                  <a:pt x="593204" y="228168"/>
                                </a:moveTo>
                                <a:lnTo>
                                  <a:pt x="588378" y="182194"/>
                                </a:lnTo>
                                <a:lnTo>
                                  <a:pt x="574548" y="139357"/>
                                </a:lnTo>
                                <a:lnTo>
                                  <a:pt x="552678" y="100609"/>
                                </a:lnTo>
                                <a:lnTo>
                                  <a:pt x="523697" y="66840"/>
                                </a:lnTo>
                                <a:lnTo>
                                  <a:pt x="488581" y="38976"/>
                                </a:lnTo>
                                <a:lnTo>
                                  <a:pt x="448271" y="17932"/>
                                </a:lnTo>
                                <a:lnTo>
                                  <a:pt x="403733" y="4648"/>
                                </a:lnTo>
                                <a:lnTo>
                                  <a:pt x="355917" y="0"/>
                                </a:lnTo>
                                <a:lnTo>
                                  <a:pt x="308089" y="4648"/>
                                </a:lnTo>
                                <a:lnTo>
                                  <a:pt x="263550" y="17932"/>
                                </a:lnTo>
                                <a:lnTo>
                                  <a:pt x="223240" y="38976"/>
                                </a:lnTo>
                                <a:lnTo>
                                  <a:pt x="188125" y="66840"/>
                                </a:lnTo>
                                <a:lnTo>
                                  <a:pt x="159156" y="100609"/>
                                </a:lnTo>
                                <a:lnTo>
                                  <a:pt x="137274" y="139357"/>
                                </a:lnTo>
                                <a:lnTo>
                                  <a:pt x="123444" y="182194"/>
                                </a:lnTo>
                                <a:lnTo>
                                  <a:pt x="118630" y="228168"/>
                                </a:lnTo>
                                <a:lnTo>
                                  <a:pt x="123444" y="274167"/>
                                </a:lnTo>
                                <a:lnTo>
                                  <a:pt x="137274" y="316992"/>
                                </a:lnTo>
                                <a:lnTo>
                                  <a:pt x="159156" y="355752"/>
                                </a:lnTo>
                                <a:lnTo>
                                  <a:pt x="188125" y="389521"/>
                                </a:lnTo>
                                <a:lnTo>
                                  <a:pt x="223240" y="417385"/>
                                </a:lnTo>
                                <a:lnTo>
                                  <a:pt x="263550" y="438429"/>
                                </a:lnTo>
                                <a:lnTo>
                                  <a:pt x="308089" y="451713"/>
                                </a:lnTo>
                                <a:lnTo>
                                  <a:pt x="355917" y="456349"/>
                                </a:lnTo>
                                <a:lnTo>
                                  <a:pt x="403733" y="451713"/>
                                </a:lnTo>
                                <a:lnTo>
                                  <a:pt x="448271" y="438429"/>
                                </a:lnTo>
                                <a:lnTo>
                                  <a:pt x="488581" y="417385"/>
                                </a:lnTo>
                                <a:lnTo>
                                  <a:pt x="523697" y="389521"/>
                                </a:lnTo>
                                <a:lnTo>
                                  <a:pt x="552678" y="355752"/>
                                </a:lnTo>
                                <a:lnTo>
                                  <a:pt x="574548" y="316992"/>
                                </a:lnTo>
                                <a:lnTo>
                                  <a:pt x="588378" y="274167"/>
                                </a:lnTo>
                                <a:lnTo>
                                  <a:pt x="593204" y="228168"/>
                                </a:lnTo>
                                <a:close/>
                              </a:path>
                              <a:path w="711835" h="864235">
                                <a:moveTo>
                                  <a:pt x="711835" y="825969"/>
                                </a:moveTo>
                                <a:lnTo>
                                  <a:pt x="708533" y="779551"/>
                                </a:lnTo>
                                <a:lnTo>
                                  <a:pt x="699033" y="735037"/>
                                </a:lnTo>
                                <a:lnTo>
                                  <a:pt x="683755" y="692823"/>
                                </a:lnTo>
                                <a:lnTo>
                                  <a:pt x="663117" y="653313"/>
                                </a:lnTo>
                                <a:lnTo>
                                  <a:pt x="637552" y="616940"/>
                                </a:lnTo>
                                <a:lnTo>
                                  <a:pt x="607466" y="584073"/>
                                </a:lnTo>
                                <a:lnTo>
                                  <a:pt x="573303" y="555142"/>
                                </a:lnTo>
                                <a:lnTo>
                                  <a:pt x="535470" y="530555"/>
                                </a:lnTo>
                                <a:lnTo>
                                  <a:pt x="494385" y="510717"/>
                                </a:lnTo>
                                <a:lnTo>
                                  <a:pt x="450481" y="496023"/>
                                </a:lnTo>
                                <a:lnTo>
                                  <a:pt x="404190" y="486892"/>
                                </a:lnTo>
                                <a:lnTo>
                                  <a:pt x="355917" y="483717"/>
                                </a:lnTo>
                                <a:lnTo>
                                  <a:pt x="307644" y="486892"/>
                                </a:lnTo>
                                <a:lnTo>
                                  <a:pt x="261340" y="496023"/>
                                </a:lnTo>
                                <a:lnTo>
                                  <a:pt x="217436" y="510717"/>
                                </a:lnTo>
                                <a:lnTo>
                                  <a:pt x="176364" y="530567"/>
                                </a:lnTo>
                                <a:lnTo>
                                  <a:pt x="138518" y="555155"/>
                                </a:lnTo>
                                <a:lnTo>
                                  <a:pt x="104355" y="584085"/>
                                </a:lnTo>
                                <a:lnTo>
                                  <a:pt x="74269" y="616940"/>
                                </a:lnTo>
                                <a:lnTo>
                                  <a:pt x="48704" y="653326"/>
                                </a:lnTo>
                                <a:lnTo>
                                  <a:pt x="28067" y="692823"/>
                                </a:lnTo>
                                <a:lnTo>
                                  <a:pt x="12788" y="735037"/>
                                </a:lnTo>
                                <a:lnTo>
                                  <a:pt x="3289" y="779551"/>
                                </a:lnTo>
                                <a:lnTo>
                                  <a:pt x="0" y="825969"/>
                                </a:lnTo>
                                <a:lnTo>
                                  <a:pt x="3098" y="840778"/>
                                </a:lnTo>
                                <a:lnTo>
                                  <a:pt x="11569" y="852868"/>
                                </a:lnTo>
                                <a:lnTo>
                                  <a:pt x="24142" y="861021"/>
                                </a:lnTo>
                                <a:lnTo>
                                  <a:pt x="39535" y="864006"/>
                                </a:lnTo>
                                <a:lnTo>
                                  <a:pt x="672287" y="864006"/>
                                </a:lnTo>
                                <a:lnTo>
                                  <a:pt x="687679" y="861021"/>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145" name="Graphic 145"/>
                        <wps:cNvSpPr/>
                        <wps:spPr>
                          <a:xfrm>
                            <a:off x="50800" y="50800"/>
                            <a:ext cx="2091055" cy="1990089"/>
                          </a:xfrm>
                          <a:custGeom>
                            <a:avLst/>
                            <a:gdLst/>
                            <a:ahLst/>
                            <a:cxnLst/>
                            <a:rect l="l" t="t" r="r" b="b"/>
                            <a:pathLst>
                              <a:path w="2091055" h="1990089">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777796"/>
                                </a:lnTo>
                                <a:lnTo>
                                  <a:pt x="2085963" y="1823758"/>
                                </a:lnTo>
                                <a:lnTo>
                                  <a:pt x="2071525" y="1866778"/>
                                </a:lnTo>
                                <a:lnTo>
                                  <a:pt x="2048439" y="1905515"/>
                                </a:lnTo>
                                <a:lnTo>
                                  <a:pt x="2017505" y="1938629"/>
                                </a:lnTo>
                                <a:lnTo>
                                  <a:pt x="1979523" y="1964778"/>
                                </a:lnTo>
                                <a:lnTo>
                                  <a:pt x="1931347" y="1983506"/>
                                </a:lnTo>
                                <a:lnTo>
                                  <a:pt x="1879981" y="1989899"/>
                                </a:lnTo>
                                <a:lnTo>
                                  <a:pt x="1849052" y="1987617"/>
                                </a:lnTo>
                                <a:lnTo>
                                  <a:pt x="1818987" y="1980855"/>
                                </a:lnTo>
                                <a:lnTo>
                                  <a:pt x="1790196" y="1969738"/>
                                </a:lnTo>
                                <a:lnTo>
                                  <a:pt x="1763090" y="1954390"/>
                                </a:lnTo>
                                <a:lnTo>
                                  <a:pt x="1280452" y="1631111"/>
                                </a:lnTo>
                                <a:lnTo>
                                  <a:pt x="1267625" y="1622526"/>
                                </a:lnTo>
                                <a:lnTo>
                                  <a:pt x="1252181" y="1622526"/>
                                </a:lnTo>
                                <a:lnTo>
                                  <a:pt x="558241" y="1622526"/>
                                </a:lnTo>
                                <a:lnTo>
                                  <a:pt x="510144" y="1620463"/>
                                </a:lnTo>
                                <a:lnTo>
                                  <a:pt x="463170" y="1614388"/>
                                </a:lnTo>
                                <a:lnTo>
                                  <a:pt x="417487" y="1604471"/>
                                </a:lnTo>
                                <a:lnTo>
                                  <a:pt x="373265" y="1590880"/>
                                </a:lnTo>
                                <a:lnTo>
                                  <a:pt x="330672" y="1573787"/>
                                </a:lnTo>
                                <a:lnTo>
                                  <a:pt x="289877" y="1553359"/>
                                </a:lnTo>
                                <a:lnTo>
                                  <a:pt x="251048" y="1529768"/>
                                </a:lnTo>
                                <a:lnTo>
                                  <a:pt x="214356" y="1503183"/>
                                </a:lnTo>
                                <a:lnTo>
                                  <a:pt x="179968" y="1473772"/>
                                </a:lnTo>
                                <a:lnTo>
                                  <a:pt x="148054" y="1441707"/>
                                </a:lnTo>
                                <a:lnTo>
                                  <a:pt x="118782" y="1407157"/>
                                </a:lnTo>
                                <a:lnTo>
                                  <a:pt x="92322" y="1370291"/>
                                </a:lnTo>
                                <a:lnTo>
                                  <a:pt x="68841" y="1331279"/>
                                </a:lnTo>
                                <a:lnTo>
                                  <a:pt x="48510" y="1290291"/>
                                </a:lnTo>
                                <a:lnTo>
                                  <a:pt x="31497" y="1247496"/>
                                </a:lnTo>
                                <a:lnTo>
                                  <a:pt x="17970" y="1203064"/>
                                </a:lnTo>
                                <a:lnTo>
                                  <a:pt x="8099" y="1157165"/>
                                </a:lnTo>
                                <a:lnTo>
                                  <a:pt x="2053" y="1109968"/>
                                </a:lnTo>
                                <a:lnTo>
                                  <a:pt x="0" y="10616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599">
                            <a:solidFill>
                              <a:srgbClr val="0E3AF0"/>
                            </a:solidFill>
                            <a:prstDash val="solid"/>
                          </a:ln>
                        </wps:spPr>
                        <wps:bodyPr wrap="square" lIns="0" tIns="0" rIns="0" bIns="0" rtlCol="0">
                          <a:prstTxWarp prst="textNoShape">
                            <a:avLst/>
                          </a:prstTxWarp>
                          <a:noAutofit/>
                        </wps:bodyPr>
                      </wps:wsp>
                      <wps:wsp>
                        <wps:cNvPr id="146" name="Graphic 146"/>
                        <wps:cNvSpPr/>
                        <wps:spPr>
                          <a:xfrm>
                            <a:off x="2186159" y="2091499"/>
                            <a:ext cx="711835" cy="864235"/>
                          </a:xfrm>
                          <a:custGeom>
                            <a:avLst/>
                            <a:gdLst/>
                            <a:ahLst/>
                            <a:cxnLst/>
                            <a:rect l="l" t="t" r="r" b="b"/>
                            <a:pathLst>
                              <a:path w="711835" h="864235">
                                <a:moveTo>
                                  <a:pt x="593204" y="228168"/>
                                </a:moveTo>
                                <a:lnTo>
                                  <a:pt x="588378" y="182194"/>
                                </a:lnTo>
                                <a:lnTo>
                                  <a:pt x="574548" y="139357"/>
                                </a:lnTo>
                                <a:lnTo>
                                  <a:pt x="552678" y="100609"/>
                                </a:lnTo>
                                <a:lnTo>
                                  <a:pt x="523697" y="66840"/>
                                </a:lnTo>
                                <a:lnTo>
                                  <a:pt x="488581" y="38976"/>
                                </a:lnTo>
                                <a:lnTo>
                                  <a:pt x="448271" y="17932"/>
                                </a:lnTo>
                                <a:lnTo>
                                  <a:pt x="403733" y="4648"/>
                                </a:lnTo>
                                <a:lnTo>
                                  <a:pt x="355917" y="0"/>
                                </a:lnTo>
                                <a:lnTo>
                                  <a:pt x="308089" y="4648"/>
                                </a:lnTo>
                                <a:lnTo>
                                  <a:pt x="263550" y="17932"/>
                                </a:lnTo>
                                <a:lnTo>
                                  <a:pt x="223240" y="38976"/>
                                </a:lnTo>
                                <a:lnTo>
                                  <a:pt x="188125" y="66840"/>
                                </a:lnTo>
                                <a:lnTo>
                                  <a:pt x="159156" y="100609"/>
                                </a:lnTo>
                                <a:lnTo>
                                  <a:pt x="137274" y="139357"/>
                                </a:lnTo>
                                <a:lnTo>
                                  <a:pt x="123444" y="182194"/>
                                </a:lnTo>
                                <a:lnTo>
                                  <a:pt x="118630" y="228168"/>
                                </a:lnTo>
                                <a:lnTo>
                                  <a:pt x="123444" y="274167"/>
                                </a:lnTo>
                                <a:lnTo>
                                  <a:pt x="137274" y="316992"/>
                                </a:lnTo>
                                <a:lnTo>
                                  <a:pt x="159156" y="355752"/>
                                </a:lnTo>
                                <a:lnTo>
                                  <a:pt x="188125" y="389521"/>
                                </a:lnTo>
                                <a:lnTo>
                                  <a:pt x="223240" y="417385"/>
                                </a:lnTo>
                                <a:lnTo>
                                  <a:pt x="263550" y="438429"/>
                                </a:lnTo>
                                <a:lnTo>
                                  <a:pt x="308089" y="451713"/>
                                </a:lnTo>
                                <a:lnTo>
                                  <a:pt x="355917" y="456349"/>
                                </a:lnTo>
                                <a:lnTo>
                                  <a:pt x="403733" y="451713"/>
                                </a:lnTo>
                                <a:lnTo>
                                  <a:pt x="448271" y="438429"/>
                                </a:lnTo>
                                <a:lnTo>
                                  <a:pt x="488581" y="417385"/>
                                </a:lnTo>
                                <a:lnTo>
                                  <a:pt x="523697" y="389521"/>
                                </a:lnTo>
                                <a:lnTo>
                                  <a:pt x="552678" y="355752"/>
                                </a:lnTo>
                                <a:lnTo>
                                  <a:pt x="574548" y="316992"/>
                                </a:lnTo>
                                <a:lnTo>
                                  <a:pt x="588378" y="274167"/>
                                </a:lnTo>
                                <a:lnTo>
                                  <a:pt x="593204" y="228168"/>
                                </a:lnTo>
                                <a:close/>
                              </a:path>
                              <a:path w="711835" h="864235">
                                <a:moveTo>
                                  <a:pt x="711835" y="825969"/>
                                </a:moveTo>
                                <a:lnTo>
                                  <a:pt x="708533" y="779551"/>
                                </a:lnTo>
                                <a:lnTo>
                                  <a:pt x="699033" y="735037"/>
                                </a:lnTo>
                                <a:lnTo>
                                  <a:pt x="683755" y="692823"/>
                                </a:lnTo>
                                <a:lnTo>
                                  <a:pt x="663117" y="653313"/>
                                </a:lnTo>
                                <a:lnTo>
                                  <a:pt x="637552" y="616940"/>
                                </a:lnTo>
                                <a:lnTo>
                                  <a:pt x="607466" y="584073"/>
                                </a:lnTo>
                                <a:lnTo>
                                  <a:pt x="573303" y="555142"/>
                                </a:lnTo>
                                <a:lnTo>
                                  <a:pt x="535470" y="530555"/>
                                </a:lnTo>
                                <a:lnTo>
                                  <a:pt x="494385" y="510717"/>
                                </a:lnTo>
                                <a:lnTo>
                                  <a:pt x="450481" y="496023"/>
                                </a:lnTo>
                                <a:lnTo>
                                  <a:pt x="404190" y="486892"/>
                                </a:lnTo>
                                <a:lnTo>
                                  <a:pt x="355917" y="483717"/>
                                </a:lnTo>
                                <a:lnTo>
                                  <a:pt x="307644" y="486892"/>
                                </a:lnTo>
                                <a:lnTo>
                                  <a:pt x="261340" y="496023"/>
                                </a:lnTo>
                                <a:lnTo>
                                  <a:pt x="217436" y="510717"/>
                                </a:lnTo>
                                <a:lnTo>
                                  <a:pt x="176364" y="530567"/>
                                </a:lnTo>
                                <a:lnTo>
                                  <a:pt x="138518" y="555155"/>
                                </a:lnTo>
                                <a:lnTo>
                                  <a:pt x="104355" y="584085"/>
                                </a:lnTo>
                                <a:lnTo>
                                  <a:pt x="74269" y="616940"/>
                                </a:lnTo>
                                <a:lnTo>
                                  <a:pt x="48704" y="653326"/>
                                </a:lnTo>
                                <a:lnTo>
                                  <a:pt x="28067" y="692823"/>
                                </a:lnTo>
                                <a:lnTo>
                                  <a:pt x="12788" y="735037"/>
                                </a:lnTo>
                                <a:lnTo>
                                  <a:pt x="3289" y="779551"/>
                                </a:lnTo>
                                <a:lnTo>
                                  <a:pt x="0" y="825969"/>
                                </a:lnTo>
                                <a:lnTo>
                                  <a:pt x="3098" y="840778"/>
                                </a:lnTo>
                                <a:lnTo>
                                  <a:pt x="11569" y="852868"/>
                                </a:lnTo>
                                <a:lnTo>
                                  <a:pt x="24142" y="861021"/>
                                </a:lnTo>
                                <a:lnTo>
                                  <a:pt x="39535" y="864006"/>
                                </a:lnTo>
                                <a:lnTo>
                                  <a:pt x="672287" y="864006"/>
                                </a:lnTo>
                                <a:lnTo>
                                  <a:pt x="687679" y="861021"/>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147" name="Textbox 147"/>
                        <wps:cNvSpPr txBox="1"/>
                        <wps:spPr>
                          <a:xfrm>
                            <a:off x="0" y="0"/>
                            <a:ext cx="2898140" cy="2955925"/>
                          </a:xfrm>
                          <a:prstGeom prst="rect">
                            <a:avLst/>
                          </a:prstGeom>
                        </wps:spPr>
                        <wps:txbx>
                          <w:txbxContent>
                            <w:p w14:paraId="4124EEA1" w14:textId="77777777" w:rsidR="00B92D7E" w:rsidRDefault="00B92D7E">
                              <w:pPr>
                                <w:rPr>
                                  <w:sz w:val="20"/>
                                </w:rPr>
                              </w:pPr>
                            </w:p>
                            <w:p w14:paraId="4124EEA2" w14:textId="77777777" w:rsidR="00B92D7E" w:rsidRDefault="00B92D7E">
                              <w:pPr>
                                <w:spacing w:before="141"/>
                                <w:rPr>
                                  <w:sz w:val="20"/>
                                </w:rPr>
                              </w:pPr>
                            </w:p>
                            <w:p w14:paraId="4124EEA3" w14:textId="77777777" w:rsidR="00B92D7E" w:rsidRPr="007A2E71" w:rsidRDefault="003C7B7A">
                              <w:pPr>
                                <w:spacing w:line="247" w:lineRule="auto"/>
                                <w:ind w:left="514" w:right="1533" w:hanging="1"/>
                                <w:jc w:val="center"/>
                                <w:rPr>
                                  <w:rFonts w:ascii="EC Square Sans Pro" w:hAnsi="EC Square Sans Pro"/>
                                  <w:sz w:val="20"/>
                                </w:rPr>
                              </w:pPr>
                              <w:r w:rsidRPr="007A2E71">
                                <w:rPr>
                                  <w:rFonts w:ascii="EC Square Sans Pro" w:hAnsi="EC Square Sans Pro"/>
                                  <w:spacing w:val="-6"/>
                                  <w:sz w:val="20"/>
                                  <w:lang w:val="nl-NL"/>
                                </w:rPr>
                                <w:t xml:space="preserve">Ontdek de verschillende soorten </w:t>
                              </w:r>
                              <w:r w:rsidRPr="007A2E71">
                                <w:rPr>
                                  <w:rFonts w:ascii="EC Square Sans Pro" w:hAnsi="EC Square Sans Pro"/>
                                  <w:sz w:val="20"/>
                                  <w:lang w:val="nl-NL"/>
                                </w:rPr>
                                <w:t xml:space="preserve">energiegemeenschappen in uw </w:t>
                              </w:r>
                              <w:r w:rsidRPr="007A2E71">
                                <w:rPr>
                                  <w:rFonts w:ascii="EC Square Sans Pro" w:hAnsi="EC Square Sans Pro"/>
                                  <w:spacing w:val="-4"/>
                                  <w:sz w:val="20"/>
                                  <w:lang w:val="nl-NL"/>
                                </w:rPr>
                                <w:t xml:space="preserve">omgeving. Sommige zijn coöperaties, </w:t>
                              </w:r>
                              <w:r w:rsidRPr="007A2E71">
                                <w:rPr>
                                  <w:rFonts w:ascii="EC Square Sans Pro" w:hAnsi="EC Square Sans Pro"/>
                                  <w:sz w:val="20"/>
                                  <w:lang w:val="nl-NL"/>
                                </w:rPr>
                                <w:t xml:space="preserve">terwijl andere zich richten op </w:t>
                              </w:r>
                              <w:r w:rsidRPr="007A2E71">
                                <w:rPr>
                                  <w:rFonts w:ascii="EC Square Sans Pro" w:hAnsi="EC Square Sans Pro"/>
                                  <w:spacing w:val="-2"/>
                                  <w:w w:val="90"/>
                                  <w:sz w:val="20"/>
                                  <w:lang w:val="nl-NL"/>
                                </w:rPr>
                                <w:t xml:space="preserve">lokale projecten of </w:t>
                              </w:r>
                              <w:r w:rsidRPr="007A2E71">
                                <w:rPr>
                                  <w:rFonts w:ascii="EC Square Sans Pro" w:hAnsi="EC Square Sans Pro"/>
                                  <w:w w:val="90"/>
                                  <w:sz w:val="20"/>
                                  <w:lang w:val="nl-NL"/>
                                </w:rPr>
                                <w:t>platforms</w:t>
                              </w:r>
                              <w:r w:rsidRPr="007A2E71">
                                <w:rPr>
                                  <w:rFonts w:ascii="EC Square Sans Pro" w:hAnsi="EC Square Sans Pro"/>
                                  <w:spacing w:val="-2"/>
                                  <w:w w:val="90"/>
                                  <w:sz w:val="20"/>
                                  <w:lang w:val="nl-NL"/>
                                </w:rPr>
                                <w:t xml:space="preserve"> voor het delen van energie</w:t>
                              </w:r>
                              <w:r w:rsidRPr="007A2E71">
                                <w:rPr>
                                  <w:rFonts w:ascii="EC Square Sans Pro" w:hAnsi="EC Square Sans Pro"/>
                                  <w:sz w:val="20"/>
                                  <w:lang w:val="nl-NL"/>
                                </w:rPr>
                                <w:t xml:space="preserve">. </w:t>
                              </w:r>
                              <w:proofErr w:type="spellStart"/>
                              <w:r w:rsidRPr="007A2E71">
                                <w:rPr>
                                  <w:rFonts w:ascii="EC Square Sans Pro" w:hAnsi="EC Square Sans Pro"/>
                                  <w:w w:val="90"/>
                                  <w:sz w:val="20"/>
                                </w:rPr>
                                <w:t>Zoek</w:t>
                              </w:r>
                              <w:proofErr w:type="spellEnd"/>
                              <w:r w:rsidRPr="007A2E71">
                                <w:rPr>
                                  <w:rFonts w:ascii="EC Square Sans Pro" w:hAnsi="EC Square Sans Pro"/>
                                  <w:w w:val="90"/>
                                  <w:sz w:val="20"/>
                                </w:rPr>
                                <w:t xml:space="preserve"> er </w:t>
                              </w:r>
                              <w:proofErr w:type="spellStart"/>
                              <w:r w:rsidRPr="007A2E71">
                                <w:rPr>
                                  <w:rFonts w:ascii="EC Square Sans Pro" w:hAnsi="EC Square Sans Pro"/>
                                  <w:w w:val="90"/>
                                  <w:sz w:val="20"/>
                                </w:rPr>
                                <w:t>een</w:t>
                              </w:r>
                              <w:proofErr w:type="spellEnd"/>
                              <w:r w:rsidRPr="007A2E71">
                                <w:rPr>
                                  <w:rFonts w:ascii="EC Square Sans Pro" w:hAnsi="EC Square Sans Pro"/>
                                  <w:w w:val="90"/>
                                  <w:sz w:val="20"/>
                                </w:rPr>
                                <w:t xml:space="preserve"> die </w:t>
                              </w:r>
                              <w:proofErr w:type="spellStart"/>
                              <w:r w:rsidRPr="007A2E71">
                                <w:rPr>
                                  <w:rFonts w:ascii="EC Square Sans Pro" w:hAnsi="EC Square Sans Pro"/>
                                  <w:w w:val="90"/>
                                  <w:sz w:val="20"/>
                                </w:rPr>
                                <w:t>aansluit</w:t>
                              </w:r>
                              <w:proofErr w:type="spellEnd"/>
                              <w:r w:rsidRPr="007A2E71">
                                <w:rPr>
                                  <w:rFonts w:ascii="EC Square Sans Pro" w:hAnsi="EC Square Sans Pro"/>
                                  <w:w w:val="90"/>
                                  <w:sz w:val="20"/>
                                </w:rPr>
                                <w:t xml:space="preserve"> </w:t>
                              </w:r>
                              <w:proofErr w:type="spellStart"/>
                              <w:r w:rsidRPr="007A2E71">
                                <w:rPr>
                                  <w:rFonts w:ascii="EC Square Sans Pro" w:hAnsi="EC Square Sans Pro"/>
                                  <w:sz w:val="20"/>
                                </w:rPr>
                                <w:t>bij</w:t>
                              </w:r>
                              <w:proofErr w:type="spellEnd"/>
                              <w:r w:rsidRPr="007A2E71">
                                <w:rPr>
                                  <w:rFonts w:ascii="EC Square Sans Pro" w:hAnsi="EC Square Sans Pro"/>
                                  <w:sz w:val="20"/>
                                </w:rPr>
                                <w:t xml:space="preserve"> </w:t>
                              </w:r>
                              <w:proofErr w:type="spellStart"/>
                              <w:r w:rsidRPr="007A2E71">
                                <w:rPr>
                                  <w:rFonts w:ascii="EC Square Sans Pro" w:hAnsi="EC Square Sans Pro"/>
                                  <w:sz w:val="20"/>
                                </w:rPr>
                                <w:t>uw</w:t>
                              </w:r>
                              <w:proofErr w:type="spellEnd"/>
                              <w:r w:rsidRPr="007A2E71">
                                <w:rPr>
                                  <w:rFonts w:ascii="EC Square Sans Pro" w:hAnsi="EC Square Sans Pro"/>
                                  <w:sz w:val="20"/>
                                </w:rPr>
                                <w:t xml:space="preserve"> </w:t>
                              </w:r>
                              <w:proofErr w:type="spellStart"/>
                              <w:r w:rsidRPr="007A2E71">
                                <w:rPr>
                                  <w:rFonts w:ascii="EC Square Sans Pro" w:hAnsi="EC Square Sans Pro"/>
                                  <w:sz w:val="20"/>
                                </w:rPr>
                                <w:t>doelstellingen</w:t>
                              </w:r>
                              <w:proofErr w:type="spellEnd"/>
                              <w:r w:rsidRPr="007A2E71">
                                <w:rPr>
                                  <w:rFonts w:ascii="EC Square Sans Pro" w:hAnsi="EC Square Sans Pro"/>
                                  <w:sz w:val="20"/>
                                </w:rPr>
                                <w:t>.</w:t>
                              </w:r>
                            </w:p>
                          </w:txbxContent>
                        </wps:txbx>
                        <wps:bodyPr wrap="square" lIns="0" tIns="0" rIns="0" bIns="0" rtlCol="0">
                          <a:noAutofit/>
                        </wps:bodyPr>
                      </wps:wsp>
                    </wpg:wgp>
                  </a:graphicData>
                </a:graphic>
              </wp:inline>
            </w:drawing>
          </mc:Choice>
          <mc:Fallback>
            <w:pict>
              <v:group w14:anchorId="4124EDDF" id="Group 143" o:spid="_x0000_s1094" style="width:228.2pt;height:232.75pt;mso-position-horizontal-relative:char;mso-position-vertical-relative:line"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a/fKQkAAPwxAAAOAAAAZHJzL2Uyb0RvYy54bWzsW1tv48YVfi/Q/0Doveu5X4TVBmk2uygQ&#10;pAGyRZ9pXSyhkqiStKX99/3mJtJ2PMOkSV8qP5iUdHh0zjfnPqP331wO++pp3Xa75riY0XdkVq2P&#10;y2a1Oz4sZv/48ukvZlZ1fX1c1fvmuF7Mvq672Tcf/vyn9+fTfM2abbNfrdsKTI7d/HxazLZ9f5rf&#10;3XXL7fpQd++a0/qIDzdNe6h7vGwf7lZtfQb3w/6OEaLuzk27OrXNct11ePdj+HD2wfPfbNbL/u+b&#10;Tbfuq/1iBtl6/7/1/+/d/7sP7+v5Q1uftrtlFKP+DVIc6t0RX3pl9bHu6+qx3b1iddgt26ZrNv27&#10;ZXO4azab3XLtdYA2lLzQ5nPbPJ68Lg/z88PpChOgfYHTb2a7/PHpc3v6+fRTG6TH7Q/N8l8dcLk7&#10;nx7m48/d64eB+LJpD+4hKFFdPKJfr4iuL321xJvMWEMFgF/iM2altEwGzJdbLMyr55bb7wtP3tXz&#10;8MVevKs45xPspxsg6v47iH7e1qe1R75zEPzUVrsVzFuIWXWsD7Djz9Fk3FvAyn096ByO8VUXIX2B&#10;EqNGUWlnlcODWCqsDXgkxDSlhssAmFGC4d6tRdK6ni8fu/7zuvHQ108/dD0+ht2t0l29TXfLyzHd&#10;tnAE5wJ77wL9rIILtLMKLnAfvv5U9+45x8rdVufFLEmyXcyiIO7TQ/O0/tJ4ut4tn7ScEcDi9GGG&#10;KhPFHej2x2f0xnCNoAB6ahi1Hj6ol6jS9RS4ayFFpOaWSx25J6p0jdSSqcQbsYF4aN/mzbiy2kui&#10;lIGRBpwTy3QNrIUx0lBPzI3VKk8sDNOBmGrgkycmXHPuOQsFXXNScDgQDSLnxeXEEBOsrMiUKbCF&#10;i7oVKUrLGGfOn0FcxoEaQ+HvjriMMLyCShXEKC8e5ZrpYHa0bBiUceF8d5rRwQMVDzo+M+lkEeka&#10;LGPEGxJRlTfRkdycKmvztjHCBGukZYF6gBtrIxnN2tJoJQXV3KQ4k7RL16DlyEgEN4LlXWtsfpJq&#10;yrOSjKxaSMVFnrcY+UuZtxhccYLcIy+fgIkcAsgEvOUQnCaspRwC3wQ7kUNQnWCDb4XstOLLfdOt&#10;QxhyueDX54SUOeBuhkmr0oK+lRM0MTKGQK1RJOQNF15DEjWXsIascSmkGxljkGWG5U1RKU5jgFUQ&#10;qWC4yrFmIb7BmQspRBEtVAhwEulG5yWRSAokpAUJRETe9SWXQoeQJTnBA1lMhIUvBEwkJRoK55KO&#10;kETE1CesIgUEBRHUBkmEUaYQ4Mauj4UqSMKJVjGMT+DNFOUxVU2Qm1EteFydMiZUK65CQnF4F4O+&#10;kTRUMW4tC6tDiQAs3qqcnRQCsxYM/uVTbNkEhdGxVnPWzfJVDDMEennOZcehTJugoS77JEdb4BlP&#10;8PZgSs/CSIpT6RoyFCc2COB8C1VgzqQpKo0ggZEMVpolZsJ5n8MBpTspZFVu4YqRWKCMyXJWGvVF&#10;gBgVdpHaaKWj1GVBNCEsxqYJOiICazi2V7IM31vxPS3IqwSCGvzaYOB+3MJ0zX63+rTb712a6dqH&#10;++/2bfVUu3b9e/7tp1TmjsjQ+HXz0F65u/tm9RX92RkN2WLW/fuxbtezav+3IzpA2E6fbtp0c59u&#10;2n7/XePHAj7DtV3/5fLPuj1VJ9wuZj06sh+b1AjW89RrOV2utO7JY/PtY99sdq4R87IFieILNKWh&#10;PfwfdKcwvJfdqU8Ek7tTibYhZhF/B43qeepMXbuK1BJaU4ok7DqM4GWpyR0vbMLrD+lNr7KgOU2i&#10;OFmHCiMEBSkN3NfbdbKkgSSZa6zjJUfTFhw90SaKdE2UaK5ICDaMqHxmpoohGsX4geo/GxDQPXCh&#10;QvygxoGdjWLIlyrGDxSJokSN3J3yuNE8rV3SLV2jjgbjKLS5IfxT1C1ZSQyHPYR8aJkutOkUgQxV&#10;oedNqeUiXwlRmJ01sXtDBpMlcuGmToE7lgmJNyu61Uj9wegZlRgJFMgtmsNgUYivw3gmwZeuAUZG&#10;GKM0klvKRH79MUlhIiYb5Ocyd2nRMXlVUYoSNK05VRnRzJo4asDkpWC5jBiGutxzh1FylS/LQW4Q&#10;Ezy5RNsv87jDgwlyZSBXeDbvRmNyqvEH+8nramBigT3mTECnJI6mMs4q0P6rUgWBlTICPuT8A/Wu&#10;q+oK8lAsUPRsy40qdNDUohGKGZlaJUrywI1Q7YZagmKRZaH0gA9ajGaj/PCXMId8c1hGjYCWIYyB&#10;v1aFUp3C70CW+KOKzeODyROBnpEeczmeXy9XgMOCIr3EUuRtn6KaFUl+1+TBKXP2QzFJVMkeFIOr&#10;5+0NBo/RbsRzAv0oMSFDFNmjTfPDZ2dtCrYHy85Jj89TTKOKotnLg4lZB+JqwFIRITC7zHHHvJKl&#10;JCUtXDcPPfpYFLqBO7pajW/KcXfBW0dhJLoUDMuz5IAmTYglw2Q2ryoDGmnKiICJWXuWO8zSgqP3&#10;cgHZoUdOGCqQtFOmAqokryoGjak0wCYJAlCe3GL2GnHkmjCbXyVlTKx8KAYZDJ1DTnKBDjV6E7NF&#10;3hz7FnGJkNLQXWd5A8SYYClDjkLfnJPEEIQiDzjwoLCzHDEjMYVQ1AhupXLEUT+iUCvllz1msSlp&#10;KaWwcsa7KjYhmQ6QYZpSStTDakwoAoaFnlBgDDYEaysVL4N5TiiMRqY/peoa+dWEkm7stMV6cRwR&#10;ysUoG8JNudAdhTJlSzX0KEwiGBfK81EILlf+4/BebCpGqcOU2pVRVir2QaOE9zJd/Jpxwf7otiaR&#10;DSWihOv4RoOBifOD0L9/rLttmDN4DtfAEdv223zhF3a/UZ69nC/4yD95vnDb/R42am673+74wHg3&#10;77b7Heqe2+53mrNdTwRM2DEdHTaYsBt72/12yfP5sOq2++0weVWNhL2L6Sei3todeWvwfNv9fm2K&#10;t93v15jcdr9fY3Lb/Z6HXHnb/X52yvS2+/3/t/uNgWToTr9gx/q+uVQ07LaNutOqv/y1QdfhJ6fu&#10;/TdOaYf5n59TjPa/MZj+pbPs2DNJ+9/uYIA7mx2PELhT135IkfbC49mBcHz7xTmG/nJ/CafM/aTW&#10;Sfc7HW2YcEDBH6bHTwz8SfP4cwj3G4bxaz8ZGX608eE/AAAA//8DAFBLAwQUAAYACAAAACEAKgFN&#10;69wAAAAFAQAADwAAAGRycy9kb3ducmV2LnhtbEyPQUvDQBCF74L/YRnBm91EmyAxm1KKeiqCrSDe&#10;psk0Cc3Ohuw2Sf+9oxe9DG94w3vf5KvZdmqkwbeODcSLCBRx6aqWawMf+5e7R1A+IFfYOSYDF/Kw&#10;Kq6vcswqN/E7jbtQKwlhn6GBJoQ+09qXDVn0C9cTi3d0g8Ug61DrasBJwm2n76Mo1RZbloYGe9o0&#10;VJ52Z2vgdcJp/RA/j9vTcXP52idvn9uYjLm9mddPoALN4e8YfvAFHQphOrgzV151BuSR8DvFWybp&#10;EtRBRJokoItc/6cvvgEAAP//AwBQSwECLQAUAAYACAAAACEAtoM4kv4AAADhAQAAEwAAAAAAAAAA&#10;AAAAAAAAAAAAW0NvbnRlbnRfVHlwZXNdLnhtbFBLAQItABQABgAIAAAAIQA4/SH/1gAAAJQBAAAL&#10;AAAAAAAAAAAAAAAAAC8BAABfcmVscy8ucmVsc1BLAQItABQABgAIAAAAIQBGwa/fKQkAAPwxAAAO&#10;AAAAAAAAAAAAAAAAAC4CAABkcnMvZTJvRG9jLnhtbFBLAQItABQABgAIAAAAIQAqAU3r3AAAAAUB&#10;AAAPAAAAAAAAAAAAAAAAAIMLAABkcnMvZG93bnJldi54bWxQSwUGAAAAAAQABADzAAAAjAwAAAAA&#10;">
                <v:shape id="Graphic 144" o:spid="_x0000_s1095" style="position:absolute;left:21861;top:20914;width:7118;height:8643;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b8M0wAAAANwAAAAPAAAAZHJzL2Rvd25yZXYueG1sRE9La8JA&#10;EL4X/A/LCL3VjZIWia4iPiAXD40x5yE7JsHsbMiuJv33bqHQ23x8z1lvR9OKJ/WusaxgPotAEJdW&#10;N1wpyC+njyUI55E1tpZJwQ852G4mb2tMtB34m56Zr0QIYZeggtr7LpHSlTUZdDPbEQfuZnuDPsC+&#10;krrHIYSbVi6i6EsabDg01NjRvqbynj2MggILSo82jz/v50uUlgfHeHVKvU/H3QqEp9H/i//cqQ7z&#10;4xh+nwkXyM0LAAD//wMAUEsBAi0AFAAGAAgAAAAhANvh9svuAAAAhQEAABMAAAAAAAAAAAAAAAAA&#10;AAAAAFtDb250ZW50X1R5cGVzXS54bWxQSwECLQAUAAYACAAAACEAWvQsW78AAAAVAQAACwAAAAAA&#10;AAAAAAAAAAAfAQAAX3JlbHMvLnJlbHNQSwECLQAUAAYACAAAACEAvG/DNMAAAADcAAAADwAAAAAA&#10;AAAAAAAAAAAHAgAAZHJzL2Rvd25yZXYueG1sUEsFBgAAAAADAAMAtwAAAPQCAAAAAA==&#10;" path="m593204,228168r-4826,-45974l574548,139357,552678,100609,523697,66840,488581,38976,448271,17932,403733,4648,355917,,308089,4648,263550,17932,223240,38976,188125,66840r-28969,33769l137274,139357r-13830,42837l118630,228168r4814,45999l137274,316992r21882,38760l188125,389521r35115,27864l263550,438429r44539,13284l355917,456349r47816,-4636l448271,438429r40310,-21044l523697,389521r28981,-33769l574548,316992r13830,-42825l593204,228168xem711835,825969r-3302,-46418l699033,735037,683755,692823,663117,653313,637552,616940,607466,584073,573303,555142,535470,530555,494385,510717,450481,496023r-46291,-9131l355917,483717r-48273,3175l261340,496023r-43904,14694l176364,530567r-37846,24588l104355,584085,74269,616940,48704,653326,28067,692823,12788,735037,3289,779551,,825969r3098,14809l11569,852868r12573,8153l39535,864006r632752,l687679,861021r12573,-8153l708723,840778r3112,-14809xe" fillcolor="#0e3af0" stroked="f">
                  <v:path arrowok="t"/>
                </v:shape>
                <v:shape id="Graphic 145" o:spid="_x0000_s1096" style="position:absolute;left:508;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VycxQAAANwAAAAPAAAAZHJzL2Rvd25yZXYueG1sRE9NS8NA&#10;EL0L/odlBC/SbrQqJXYTpFrooQWbFvQ4ZKdJMDsbd9c07a/vFgRv83ifM8sH04qenG8sK7gfJyCI&#10;S6sbrhTstovRFIQPyBpby6TgSB7y7Ppqhqm2B95QX4RKxBD2KSqoQ+hSKX1Zk0E/th1x5PbWGQwR&#10;ukpqh4cYblr5kCTP0mDDsaHGjuY1ld/Fr1Fgv8Jq7azeTz7ufj7fNu/FKennSt3eDK8vIAIN4V/8&#10;517qOP/xCS7PxAtkdgYAAP//AwBQSwECLQAUAAYACAAAACEA2+H2y+4AAACFAQAAEwAAAAAAAAAA&#10;AAAAAAAAAAAAW0NvbnRlbnRfVHlwZXNdLnhtbFBLAQItABQABgAIAAAAIQBa9CxbvwAAABUBAAAL&#10;AAAAAAAAAAAAAAAAAB8BAABfcmVscy8ucmVsc1BLAQItABQABgAIAAAAIQDWDVycxQAAANwAAAAP&#10;AAAAAAAAAAAAAAAAAAcCAABkcnMvZG93bnJldi54bWxQSwUGAAAAAAMAAwC3AAAA+QIAAAAA&#10;" path="m558241,r974471,l1580808,2062r46974,6075l1673465,18055r44222,13590l1760281,48739r40795,20427l1839904,92757r36692,26586l1910984,148753r31914,32065l1972170,215369r26461,36866l2022111,291247r20331,40988l2059456,375030r13527,44432l2082853,465361r6047,47197l2090953,560882r,1216914l2085963,1823758r-14438,43020l2048439,1905515r-30934,33114l1979523,1964778r-48176,18728l1879981,1989899r-30929,-2282l1818987,1980855r-28791,-11117l1763090,1954390,1280452,1631111r-12827,-8585l1252181,1622526r-693940,l510144,1620463r-46974,-6075l417487,1604471r-44222,-13591l330672,1573787r-40795,-20428l251048,1529768r-36692,-26585l179968,1473772r-31914,-32065l118782,1407157,92322,1370291,68841,1331279,48510,1290291,31497,1247496,17970,1203064,8099,1157165,2053,1109968,,1061643,,560882,2053,512558,8099,465361r9871,-45899l31497,375030,48510,332235,68841,291247,92322,252235r26460,-36866l148054,180818r31914,-32065l214356,119343,251048,92757,289877,69166,330672,48739,373265,31645,417487,18055,463170,8137,510144,2062,558241,xe" filled="f" strokecolor="#0e3af0" strokeweight="2.82219mm">
                  <v:path arrowok="t"/>
                </v:shape>
                <v:shape id="Graphic 146" o:spid="_x0000_s1097" style="position:absolute;left:21861;top:20914;width:7118;height:8643;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8fjYvAAAANwAAAAPAAAAZHJzL2Rvd25yZXYueG1sRE/JCsIw&#10;EL0L/kMYwZumiopUo4gL9OLB9Tw0Y1tsJqWJWv/eCIK3ebx15svGlOJJtSssKxj0IxDEqdUFZwrO&#10;p11vCsJ5ZI2lZVLwJgfLRbs1x1jbFx/oefSZCCHsYlSQe1/FUro0J4OubyviwN1sbdAHWGdS1/gK&#10;4aaUwyiaSIMFh4YcK1rnlN6PD6PgildKtvY8Gt/3pyhJN47x4pTqdprVDISnxv/FP3eiw/zRBL7P&#10;hAvk4gMAAP//AwBQSwECLQAUAAYACAAAACEA2+H2y+4AAACFAQAAEwAAAAAAAAAAAAAAAAAAAAAA&#10;W0NvbnRlbnRfVHlwZXNdLnhtbFBLAQItABQABgAIAAAAIQBa9CxbvwAAABUBAAALAAAAAAAAAAAA&#10;AAAAAB8BAABfcmVscy8ucmVsc1BLAQItABQABgAIAAAAIQAj8fjYvAAAANwAAAAPAAAAAAAAAAAA&#10;AAAAAAcCAABkcnMvZG93bnJldi54bWxQSwUGAAAAAAMAAwC3AAAA8AIAAAAA&#10;" path="m593204,228168r-4826,-45974l574548,139357,552678,100609,523697,66840,488581,38976,448271,17932,403733,4648,355917,,308089,4648,263550,17932,223240,38976,188125,66840r-28969,33769l137274,139357r-13830,42837l118630,228168r4814,45999l137274,316992r21882,38760l188125,389521r35115,27864l263550,438429r44539,13284l355917,456349r47816,-4636l448271,438429r40310,-21044l523697,389521r28981,-33769l574548,316992r13830,-42825l593204,228168xem711835,825969r-3302,-46418l699033,735037,683755,692823,663117,653313,637552,616940,607466,584073,573303,555142,535470,530555,494385,510717,450481,496023r-46291,-9131l355917,483717r-48273,3175l261340,496023r-43904,14694l176364,530567r-37846,24588l104355,584085,74269,616940,48704,653326,28067,692823,12788,735037,3289,779551,,825969r3098,14809l11569,852868r12573,8153l39535,864006r632752,l687679,861021r12573,-8153l708723,840778r3112,-14809xe" fillcolor="#0e3af0" stroked="f">
                  <v:path arrowok="t"/>
                </v:shape>
                <v:shape id="Textbox 147" o:spid="_x0000_s1098"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XXBbwwAAANwAAAAPAAAAZHJzL2Rvd25yZXYueG1sRE9Na8JA&#10;EL0X/A/LCL3VjaVYja4ioiAUpDEePI7ZMVnMzqbZVdN/7xYK3ubxPme26GwtbtR641jBcJCAIC6c&#10;NlwqOOSbtzEIH5A11o5JwS95WMx7LzNMtbtzRrd9KEUMYZ+igiqEJpXSFxVZ9APXEEfu7FqLIcK2&#10;lLrFewy3tXxPkpG0aDg2VNjQqqLisr9aBcsjZ2vzszt9Z+fM5Pkk4a/RRanXfrecggjUhaf4373V&#10;cf7HJ/w9Ey+Q8wcAAAD//wMAUEsBAi0AFAAGAAgAAAAhANvh9svuAAAAhQEAABMAAAAAAAAAAAAA&#10;AAAAAAAAAFtDb250ZW50X1R5cGVzXS54bWxQSwECLQAUAAYACAAAACEAWvQsW78AAAAVAQAACwAA&#10;AAAAAAAAAAAAAAAfAQAAX3JlbHMvLnJlbHNQSwECLQAUAAYACAAAACEAeF1wW8MAAADcAAAADwAA&#10;AAAAAAAAAAAAAAAHAgAAZHJzL2Rvd25yZXYueG1sUEsFBgAAAAADAAMAtwAAAPcCAAAAAA==&#10;" filled="f" stroked="f">
                  <v:textbox inset="0,0,0,0">
                    <w:txbxContent>
                      <w:p w14:paraId="4124EEA1" w14:textId="77777777" w:rsidR="00B92D7E" w:rsidRDefault="00B92D7E">
                        <w:pPr>
                          <w:rPr>
                            <w:sz w:val="20"/>
                          </w:rPr>
                        </w:pPr>
                      </w:p>
                      <w:p w14:paraId="4124EEA2" w14:textId="77777777" w:rsidR="00B92D7E" w:rsidRDefault="00B92D7E">
                        <w:pPr>
                          <w:spacing w:before="141"/>
                          <w:rPr>
                            <w:sz w:val="20"/>
                          </w:rPr>
                        </w:pPr>
                      </w:p>
                      <w:p w14:paraId="4124EEA3" w14:textId="77777777" w:rsidR="00B92D7E" w:rsidRPr="007A2E71" w:rsidRDefault="003C7B7A">
                        <w:pPr>
                          <w:spacing w:line="247" w:lineRule="auto"/>
                          <w:ind w:left="514" w:right="1533" w:hanging="1"/>
                          <w:jc w:val="center"/>
                          <w:rPr>
                            <w:rFonts w:ascii="EC Square Sans Pro" w:hAnsi="EC Square Sans Pro"/>
                            <w:sz w:val="20"/>
                          </w:rPr>
                        </w:pPr>
                        <w:r w:rsidRPr="007A2E71">
                          <w:rPr>
                            <w:rFonts w:ascii="EC Square Sans Pro" w:hAnsi="EC Square Sans Pro"/>
                            <w:spacing w:val="-6"/>
                            <w:sz w:val="20"/>
                            <w:lang w:val="nl-NL"/>
                          </w:rPr>
                          <w:t xml:space="preserve">Ontdek de verschillende soorten </w:t>
                        </w:r>
                        <w:r w:rsidRPr="007A2E71">
                          <w:rPr>
                            <w:rFonts w:ascii="EC Square Sans Pro" w:hAnsi="EC Square Sans Pro"/>
                            <w:sz w:val="20"/>
                            <w:lang w:val="nl-NL"/>
                          </w:rPr>
                          <w:t xml:space="preserve">energiegemeenschappen in uw </w:t>
                        </w:r>
                        <w:r w:rsidRPr="007A2E71">
                          <w:rPr>
                            <w:rFonts w:ascii="EC Square Sans Pro" w:hAnsi="EC Square Sans Pro"/>
                            <w:spacing w:val="-4"/>
                            <w:sz w:val="20"/>
                            <w:lang w:val="nl-NL"/>
                          </w:rPr>
                          <w:t xml:space="preserve">omgeving. Sommige zijn coöperaties, </w:t>
                        </w:r>
                        <w:r w:rsidRPr="007A2E71">
                          <w:rPr>
                            <w:rFonts w:ascii="EC Square Sans Pro" w:hAnsi="EC Square Sans Pro"/>
                            <w:sz w:val="20"/>
                            <w:lang w:val="nl-NL"/>
                          </w:rPr>
                          <w:t xml:space="preserve">terwijl andere zich richten op </w:t>
                        </w:r>
                        <w:r w:rsidRPr="007A2E71">
                          <w:rPr>
                            <w:rFonts w:ascii="EC Square Sans Pro" w:hAnsi="EC Square Sans Pro"/>
                            <w:spacing w:val="-2"/>
                            <w:w w:val="90"/>
                            <w:sz w:val="20"/>
                            <w:lang w:val="nl-NL"/>
                          </w:rPr>
                          <w:t xml:space="preserve">lokale projecten of </w:t>
                        </w:r>
                        <w:r w:rsidRPr="007A2E71">
                          <w:rPr>
                            <w:rFonts w:ascii="EC Square Sans Pro" w:hAnsi="EC Square Sans Pro"/>
                            <w:w w:val="90"/>
                            <w:sz w:val="20"/>
                            <w:lang w:val="nl-NL"/>
                          </w:rPr>
                          <w:t>platforms</w:t>
                        </w:r>
                        <w:r w:rsidRPr="007A2E71">
                          <w:rPr>
                            <w:rFonts w:ascii="EC Square Sans Pro" w:hAnsi="EC Square Sans Pro"/>
                            <w:spacing w:val="-2"/>
                            <w:w w:val="90"/>
                            <w:sz w:val="20"/>
                            <w:lang w:val="nl-NL"/>
                          </w:rPr>
                          <w:t xml:space="preserve"> voor het delen van energie</w:t>
                        </w:r>
                        <w:r w:rsidRPr="007A2E71">
                          <w:rPr>
                            <w:rFonts w:ascii="EC Square Sans Pro" w:hAnsi="EC Square Sans Pro"/>
                            <w:sz w:val="20"/>
                            <w:lang w:val="nl-NL"/>
                          </w:rPr>
                          <w:t xml:space="preserve">. </w:t>
                        </w:r>
                        <w:proofErr w:type="spellStart"/>
                        <w:r w:rsidRPr="007A2E71">
                          <w:rPr>
                            <w:rFonts w:ascii="EC Square Sans Pro" w:hAnsi="EC Square Sans Pro"/>
                            <w:w w:val="90"/>
                            <w:sz w:val="20"/>
                          </w:rPr>
                          <w:t>Zoek</w:t>
                        </w:r>
                        <w:proofErr w:type="spellEnd"/>
                        <w:r w:rsidRPr="007A2E71">
                          <w:rPr>
                            <w:rFonts w:ascii="EC Square Sans Pro" w:hAnsi="EC Square Sans Pro"/>
                            <w:w w:val="90"/>
                            <w:sz w:val="20"/>
                          </w:rPr>
                          <w:t xml:space="preserve"> er </w:t>
                        </w:r>
                        <w:proofErr w:type="spellStart"/>
                        <w:r w:rsidRPr="007A2E71">
                          <w:rPr>
                            <w:rFonts w:ascii="EC Square Sans Pro" w:hAnsi="EC Square Sans Pro"/>
                            <w:w w:val="90"/>
                            <w:sz w:val="20"/>
                          </w:rPr>
                          <w:t>een</w:t>
                        </w:r>
                        <w:proofErr w:type="spellEnd"/>
                        <w:r w:rsidRPr="007A2E71">
                          <w:rPr>
                            <w:rFonts w:ascii="EC Square Sans Pro" w:hAnsi="EC Square Sans Pro"/>
                            <w:w w:val="90"/>
                            <w:sz w:val="20"/>
                          </w:rPr>
                          <w:t xml:space="preserve"> die </w:t>
                        </w:r>
                        <w:proofErr w:type="spellStart"/>
                        <w:r w:rsidRPr="007A2E71">
                          <w:rPr>
                            <w:rFonts w:ascii="EC Square Sans Pro" w:hAnsi="EC Square Sans Pro"/>
                            <w:w w:val="90"/>
                            <w:sz w:val="20"/>
                          </w:rPr>
                          <w:t>aansluit</w:t>
                        </w:r>
                        <w:proofErr w:type="spellEnd"/>
                        <w:r w:rsidRPr="007A2E71">
                          <w:rPr>
                            <w:rFonts w:ascii="EC Square Sans Pro" w:hAnsi="EC Square Sans Pro"/>
                            <w:w w:val="90"/>
                            <w:sz w:val="20"/>
                          </w:rPr>
                          <w:t xml:space="preserve"> </w:t>
                        </w:r>
                        <w:proofErr w:type="spellStart"/>
                        <w:r w:rsidRPr="007A2E71">
                          <w:rPr>
                            <w:rFonts w:ascii="EC Square Sans Pro" w:hAnsi="EC Square Sans Pro"/>
                            <w:sz w:val="20"/>
                          </w:rPr>
                          <w:t>bij</w:t>
                        </w:r>
                        <w:proofErr w:type="spellEnd"/>
                        <w:r w:rsidRPr="007A2E71">
                          <w:rPr>
                            <w:rFonts w:ascii="EC Square Sans Pro" w:hAnsi="EC Square Sans Pro"/>
                            <w:sz w:val="20"/>
                          </w:rPr>
                          <w:t xml:space="preserve"> </w:t>
                        </w:r>
                        <w:proofErr w:type="spellStart"/>
                        <w:r w:rsidRPr="007A2E71">
                          <w:rPr>
                            <w:rFonts w:ascii="EC Square Sans Pro" w:hAnsi="EC Square Sans Pro"/>
                            <w:sz w:val="20"/>
                          </w:rPr>
                          <w:t>uw</w:t>
                        </w:r>
                        <w:proofErr w:type="spellEnd"/>
                        <w:r w:rsidRPr="007A2E71">
                          <w:rPr>
                            <w:rFonts w:ascii="EC Square Sans Pro" w:hAnsi="EC Square Sans Pro"/>
                            <w:sz w:val="20"/>
                          </w:rPr>
                          <w:t xml:space="preserve"> </w:t>
                        </w:r>
                        <w:proofErr w:type="spellStart"/>
                        <w:r w:rsidRPr="007A2E71">
                          <w:rPr>
                            <w:rFonts w:ascii="EC Square Sans Pro" w:hAnsi="EC Square Sans Pro"/>
                            <w:sz w:val="20"/>
                          </w:rPr>
                          <w:t>doelstellingen</w:t>
                        </w:r>
                        <w:proofErr w:type="spellEnd"/>
                        <w:r w:rsidRPr="007A2E71">
                          <w:rPr>
                            <w:rFonts w:ascii="EC Square Sans Pro" w:hAnsi="EC Square Sans Pro"/>
                            <w:sz w:val="20"/>
                          </w:rPr>
                          <w:t>.</w:t>
                        </w:r>
                      </w:p>
                    </w:txbxContent>
                  </v:textbox>
                </v:shape>
                <w10:anchorlock/>
              </v:group>
            </w:pict>
          </mc:Fallback>
        </mc:AlternateContent>
      </w:r>
    </w:p>
    <w:p w14:paraId="4124EC74" w14:textId="77777777" w:rsidR="00B92D7E" w:rsidRPr="00076AEB" w:rsidRDefault="00B92D7E">
      <w:pPr>
        <w:rPr>
          <w:rFonts w:ascii="EC Square Sans Pro" w:hAnsi="EC Square Sans Pro"/>
          <w:sz w:val="20"/>
        </w:rPr>
        <w:sectPr w:rsidR="00B92D7E" w:rsidRPr="00076AEB">
          <w:type w:val="continuous"/>
          <w:pgSz w:w="11910" w:h="16840"/>
          <w:pgMar w:top="1920" w:right="1133" w:bottom="0" w:left="0" w:header="737" w:footer="0" w:gutter="0"/>
          <w:cols w:space="720"/>
        </w:sectPr>
      </w:pPr>
    </w:p>
    <w:p w14:paraId="4124EC75" w14:textId="77777777" w:rsidR="00B92D7E" w:rsidRPr="00076AEB" w:rsidRDefault="00B92D7E">
      <w:pPr>
        <w:pStyle w:val="BodyText"/>
        <w:spacing w:before="194"/>
        <w:rPr>
          <w:rFonts w:ascii="EC Square Sans Pro" w:hAnsi="EC Square Sans Pro"/>
        </w:rPr>
      </w:pPr>
    </w:p>
    <w:p w14:paraId="4124EC76" w14:textId="77777777" w:rsidR="00B92D7E" w:rsidRPr="00076AEB" w:rsidRDefault="003C7B7A">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E1" wp14:editId="4124EDE2">
                <wp:extent cx="6767195" cy="984885"/>
                <wp:effectExtent l="0" t="0" r="0" b="5715"/>
                <wp:docPr id="150" name="Group 1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984885"/>
                          <a:chOff x="0" y="0"/>
                          <a:chExt cx="6767195" cy="984885"/>
                        </a:xfrm>
                      </wpg:grpSpPr>
                      <wps:wsp>
                        <wps:cNvPr id="151" name="Graphic 151"/>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152" name="Textbox 152"/>
                        <wps:cNvSpPr txBox="1"/>
                        <wps:spPr>
                          <a:xfrm>
                            <a:off x="0" y="0"/>
                            <a:ext cx="6767195" cy="984885"/>
                          </a:xfrm>
                          <a:prstGeom prst="rect">
                            <a:avLst/>
                          </a:prstGeom>
                        </wps:spPr>
                        <wps:txbx>
                          <w:txbxContent>
                            <w:p w14:paraId="4124EEA4" w14:textId="77777777" w:rsidR="00B92D7E" w:rsidRPr="007A2E71" w:rsidRDefault="003C7B7A">
                              <w:pPr>
                                <w:spacing w:before="465"/>
                                <w:ind w:left="1245"/>
                                <w:rPr>
                                  <w:rFonts w:ascii="EC Square Sans Pro" w:hAnsi="EC Square Sans Pro"/>
                                  <w:b/>
                                  <w:sz w:val="52"/>
                                </w:rPr>
                              </w:pPr>
                              <w:bookmarkStart w:id="46" w:name="3._Microgrids"/>
                              <w:bookmarkStart w:id="47" w:name="7._Microgrids"/>
                              <w:bookmarkStart w:id="48" w:name="_bookmark14"/>
                              <w:bookmarkEnd w:id="46"/>
                              <w:bookmarkEnd w:id="47"/>
                              <w:bookmarkEnd w:id="48"/>
                              <w:r w:rsidRPr="007A2E71">
                                <w:rPr>
                                  <w:rFonts w:ascii="EC Square Sans Pro" w:hAnsi="EC Square Sans Pro"/>
                                  <w:b/>
                                  <w:color w:val="FFFFFF"/>
                                  <w:w w:val="90"/>
                                  <w:sz w:val="52"/>
                                </w:rPr>
                                <w:t xml:space="preserve">7. </w:t>
                              </w:r>
                              <w:r w:rsidRPr="007A2E71">
                                <w:rPr>
                                  <w:rFonts w:ascii="EC Square Sans Pro" w:hAnsi="EC Square Sans Pro"/>
                                  <w:b/>
                                  <w:color w:val="FFFFFF"/>
                                  <w:spacing w:val="-2"/>
                                  <w:w w:val="95"/>
                                  <w:sz w:val="52"/>
                                </w:rPr>
                                <w:t>Microgrids</w:t>
                              </w:r>
                            </w:p>
                          </w:txbxContent>
                        </wps:txbx>
                        <wps:bodyPr wrap="square" lIns="0" tIns="0" rIns="0" bIns="0" rtlCol="0">
                          <a:noAutofit/>
                        </wps:bodyPr>
                      </wps:wsp>
                    </wpg:wgp>
                  </a:graphicData>
                </a:graphic>
              </wp:inline>
            </w:drawing>
          </mc:Choice>
          <mc:Fallback>
            <w:pict>
              <v:group w14:anchorId="4124EDE1" id="Group 150" o:spid="_x0000_s1099" style="width:532.85pt;height:77.55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lcsGJwQAAKgNAAAOAAAAZHJzL2Uyb0RvYy54bWy8V11v2zYUfR+w/yDofbEofolCnGJr1mBA&#10;0RVohj3TsmQLk0WNpGPl3++SlGwhXc0iLfpiU+LR1eW5h5dHt2/GQ5c81dq0ql+n6CZLk7qv1Lbt&#10;d+v0r8d3vxRpYqzst7JTfb1On2uTvrn7+afb01DWudqrblvrBIL0pjwN63Rv7VCuVqba1wdpbtRQ&#10;9zDZKH2QFi71brXV8gTRD90qzzK2Oim9HbSqamPg7n2YTO98/KapK/tn05jaJt06hdys/9X+d+N+&#10;V3e3stxpOezbakpDviKLg2x7eOk51L20Mjnq9rNQh7bSyqjG3lTqsFJN01a1XwOsBmUvVvOg1XHw&#10;a9mVp91wpgmofcHTq8NWH54e9PBp+KhD9jB8r6p/DPCyOg27cjnvrncX8Njog3sIFpGMntHnM6P1&#10;aJMKbjLOOBI0TSqYEwUpChoor/ZQl88eq/a/X39wJcvwWp/cOZnTAOoxF4LMtxH0aS+H2vNuHAEf&#10;ddJuQdwUpUkvD6Dih0kw7hYw5V4POMfidGUmQr+Bo/NSZVkdjX2olWdbPr03Nqh2O4/kfh5VYz8P&#10;NWjfqb7zqrdpAqrXaQKq34QSDNK651wJ3TA5Lcq1P1fLTR/UU/2oPNC6mrGcZ5QBG3PBIdcLpuuX&#10;WNh0C9Q8N/8PPl7AgDxohl1uEG4GzP8BuHzx18AxKjAH9Xnx5Tn1+/3L0TEjIssDnFOWF9eTIZkQ&#10;mAU4IwXJI3CKcyYCnMJmjyRDBGEicCwwYlkkGYqxcBvNLTUTlHthfnmplGeCYw8vCoIEv547yyhB&#10;PMApdXldLRPDHKGw1CInOYsslTFa8CACLjKEYnCBCAu5c4oJieTOEWZiio4AHYPjHEMpHZGMYxLj&#10;nROeo1AmhjNCyHVmOC2yKRlaUC4imuGM8EkzFAsWIxK6bTblTgToPVKmRXRIvCCRzbfIHYsCKhxZ&#10;6oUZTElGRQR+4R2DBEDLVyW2qCp0oyxn1+Eg2VkzOUbQvSLwiyKRIFhEmFnoHXZqHiNysZtQXhQo&#10;IoLFXoWugbNI7otOwInAkeCLNkPzIsY6ufQw2Hixbr1okAjEG9HLovsWBXTtq+VfdHbQeaQ8/3Nc&#10;zedK1SlThze5Q9CfPeeDEdrn8ug1qmu379qucyeh0bvN204nTxLOWDA5+f288xcwcCmmDF7AjTZq&#10;+wxm4gTuYZ2af49S12nS/dGDXYH+ZOeBngebeaBt91Z5B+sPYW3s4/i31EMywHCdWrBbH9TsWmQ5&#10;ewTI3wEC1j3Zq1+PVjWtMxA+t5DRdAEOKniZH2CloMEGK/UIuW/UmCDqhbqwUokdf1PgNrxsLkTO&#10;DvBVxhMYmS2ZY8aZqolDZ5e8g39BXvBdLwppx83oPWHuj6rvWNuvqJC3vvA54LU6fbq4743lta/o&#10;5QPr7j8AAAD//wMAUEsDBBQABgAIAAAAIQBB1AnG3QAAAAYBAAAPAAAAZHJzL2Rvd25yZXYueG1s&#10;TI9Ba8JAEIXvhf6HZQre6iaVWEmzEZG2JylUBfE2ZsckmJ0N2TWJ/75rL+1leMMb3vsmW46mET11&#10;rrasIJ5GIIgLq2suFex3H88LEM4ja2wsk4IbOVjmjw8ZptoO/E391pcihLBLUUHlfZtK6YqKDLqp&#10;bYmDd7adQR/WrpS6wyGEm0a+RNFcGqw5NFTY0rqi4rK9GgWfAw6rWfzeby7n9e24S74Om5iUmjyN&#10;qzcQnkb/dwx3/IAOeWA62StrJxoF4RH/O+9eNE9eQZyCSpIYZJ7J//j5DwAAAP//AwBQSwECLQAU&#10;AAYACAAAACEAtoM4kv4AAADhAQAAEwAAAAAAAAAAAAAAAAAAAAAAW0NvbnRlbnRfVHlwZXNdLnht&#10;bFBLAQItABQABgAIAAAAIQA4/SH/1gAAAJQBAAALAAAAAAAAAAAAAAAAAC8BAABfcmVscy8ucmVs&#10;c1BLAQItABQABgAIAAAAIQDQlcsGJwQAAKgNAAAOAAAAAAAAAAAAAAAAAC4CAABkcnMvZTJvRG9j&#10;LnhtbFBLAQItABQABgAIAAAAIQBB1AnG3QAAAAYBAAAPAAAAAAAAAAAAAAAAAIEGAABkcnMvZG93&#10;bnJldi54bWxQSwUGAAAAAAQABADzAAAAiwcAAAAA&#10;">
                <v:shape id="Graphic 151" o:spid="_x0000_s1100"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xiyDxQAAANwAAAAPAAAAZHJzL2Rvd25yZXYueG1sRE9La8JA&#10;EL4L/Q/LFHqRulFQNM0qVrAV9NL0Ab0N2ckDs7MhuzXRX+8KQm/z8T0nWfWmFidqXWVZwXgUgSDO&#10;rK64UPD1uX2eg3AeWWNtmRScycFq+TBIMNa24w86pb4QIYRdjApK75tYSpeVZNCNbEMcuNy2Bn2A&#10;bSF1i10IN7WcRNFMGqw4NJTY0Kak7Jj+GQVv3e/uqPN9Wi8W3+v34eXwOvmZK/X02K9fQHjq/b/4&#10;7t7pMH86htsz4QK5vAIAAP//AwBQSwECLQAUAAYACAAAACEA2+H2y+4AAACFAQAAEwAAAAAAAAAA&#10;AAAAAAAAAAAAW0NvbnRlbnRfVHlwZXNdLnhtbFBLAQItABQABgAIAAAAIQBa9CxbvwAAABUBAAAL&#10;AAAAAAAAAAAAAAAAAB8BAABfcmVscy8ucmVsc1BLAQItABQABgAIAAAAIQBhxiyDxQAAANwAAAAP&#10;AAAAAAAAAAAAAAAAAAcCAABkcnMvZG93bnJldi54bWxQSwUGAAAAAAMAAwC3AAAA+QI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152" o:spid="_x0000_s1101" type="#_x0000_t202" style="position:absolute;width:67671;height:98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80UewwAAANwAAAAPAAAAZHJzL2Rvd25yZXYueG1sRE9Na8JA&#10;EL0X+h+WKfTWbBQqbXQjUhQKBTGmB49jdkyWZGfT7FbTf+8KBW/zeJ+zWI62E2cavHGsYJKkIIgr&#10;pw3XCr7LzcsbCB+QNXaOScEfeVjmjw8LzLS7cEHnfahFDGGfoYImhD6T0lcNWfSJ64kjd3KDxRDh&#10;UEs94CWG205O03QmLRqODQ329NFQ1e5/rYLVgYu1+dked8WpMGX5nvLXrFXq+WlczUEEGsNd/O/+&#10;1HH+6xRuz8QLZH4FAAD//wMAUEsBAi0AFAAGAAgAAAAhANvh9svuAAAAhQEAABMAAAAAAAAAAAAA&#10;AAAAAAAAAFtDb250ZW50X1R5cGVzXS54bWxQSwECLQAUAAYACAAAACEAWvQsW78AAAAVAQAACwAA&#10;AAAAAAAAAAAAAAAfAQAAX3JlbHMvLnJlbHNQSwECLQAUAAYACAAAACEA7fNFHsMAAADcAAAADwAA&#10;AAAAAAAAAAAAAAAHAgAAZHJzL2Rvd25yZXYueG1sUEsFBgAAAAADAAMAtwAAAPcCAAAAAA==&#10;" filled="f" stroked="f">
                  <v:textbox inset="0,0,0,0">
                    <w:txbxContent>
                      <w:p w14:paraId="4124EEA4" w14:textId="77777777" w:rsidR="00B92D7E" w:rsidRPr="007A2E71" w:rsidRDefault="003C7B7A">
                        <w:pPr>
                          <w:spacing w:before="465"/>
                          <w:ind w:left="1245"/>
                          <w:rPr>
                            <w:rFonts w:ascii="EC Square Sans Pro" w:hAnsi="EC Square Sans Pro"/>
                            <w:b/>
                            <w:sz w:val="52"/>
                          </w:rPr>
                        </w:pPr>
                        <w:bookmarkStart w:id="49" w:name="3._Microgrids"/>
                        <w:bookmarkStart w:id="50" w:name="7._Microgrids"/>
                        <w:bookmarkStart w:id="51" w:name="_bookmark14"/>
                        <w:bookmarkEnd w:id="49"/>
                        <w:bookmarkEnd w:id="50"/>
                        <w:bookmarkEnd w:id="51"/>
                        <w:r w:rsidRPr="007A2E71">
                          <w:rPr>
                            <w:rFonts w:ascii="EC Square Sans Pro" w:hAnsi="EC Square Sans Pro"/>
                            <w:b/>
                            <w:color w:val="FFFFFF"/>
                            <w:w w:val="90"/>
                            <w:sz w:val="52"/>
                          </w:rPr>
                          <w:t xml:space="preserve">7. </w:t>
                        </w:r>
                        <w:r w:rsidRPr="007A2E71">
                          <w:rPr>
                            <w:rFonts w:ascii="EC Square Sans Pro" w:hAnsi="EC Square Sans Pro"/>
                            <w:b/>
                            <w:color w:val="FFFFFF"/>
                            <w:spacing w:val="-2"/>
                            <w:w w:val="95"/>
                            <w:sz w:val="52"/>
                          </w:rPr>
                          <w:t>Microgrids</w:t>
                        </w:r>
                      </w:p>
                    </w:txbxContent>
                  </v:textbox>
                </v:shape>
                <w10:anchorlock/>
              </v:group>
            </w:pict>
          </mc:Fallback>
        </mc:AlternateContent>
      </w:r>
    </w:p>
    <w:p w14:paraId="4124EC77" w14:textId="77777777" w:rsidR="00B92D7E" w:rsidRPr="00076AEB" w:rsidRDefault="00B92D7E">
      <w:pPr>
        <w:pStyle w:val="BodyText"/>
        <w:spacing w:before="136"/>
        <w:rPr>
          <w:rFonts w:ascii="EC Square Sans Pro" w:hAnsi="EC Square Sans Pro"/>
          <w:sz w:val="44"/>
        </w:rPr>
      </w:pPr>
    </w:p>
    <w:p w14:paraId="4124EC78" w14:textId="77777777" w:rsidR="00B92D7E" w:rsidRPr="00076AEB" w:rsidRDefault="003C7B7A">
      <w:pPr>
        <w:spacing w:line="247" w:lineRule="auto"/>
        <w:ind w:left="1247"/>
        <w:rPr>
          <w:rFonts w:ascii="EC Square Sans Pro" w:hAnsi="EC Square Sans Pro"/>
          <w:b/>
          <w:sz w:val="44"/>
          <w:lang w:val="nl-NL"/>
        </w:rPr>
      </w:pPr>
      <w:r w:rsidRPr="00076AEB">
        <w:rPr>
          <w:rFonts w:ascii="EC Square Sans Pro" w:hAnsi="EC Square Sans Pro"/>
          <w:b/>
          <w:color w:val="343433"/>
          <w:spacing w:val="-2"/>
          <w:sz w:val="44"/>
          <w:lang w:val="nl-NL"/>
        </w:rPr>
        <w:t>Energiebestendigheid en lokale empowerment opbouwen</w:t>
      </w:r>
    </w:p>
    <w:p w14:paraId="4124EC79" w14:textId="77777777" w:rsidR="00B92D7E" w:rsidRPr="00076AEB" w:rsidRDefault="003C7B7A">
      <w:pPr>
        <w:spacing w:before="492"/>
        <w:ind w:left="6094"/>
        <w:rPr>
          <w:rFonts w:ascii="EC Square Sans Pro" w:hAnsi="EC Square Sans Pro"/>
          <w:b/>
          <w:sz w:val="28"/>
          <w:lang w:val="nl-NL"/>
        </w:rPr>
      </w:pPr>
      <w:r w:rsidRPr="00076AEB">
        <w:rPr>
          <w:rFonts w:ascii="EC Square Sans Pro" w:hAnsi="EC Square Sans Pro"/>
          <w:b/>
          <w:noProof/>
          <w:sz w:val="28"/>
        </w:rPr>
        <mc:AlternateContent>
          <mc:Choice Requires="wpg">
            <w:drawing>
              <wp:anchor distT="0" distB="0" distL="0" distR="0" simplePos="0" relativeHeight="15750656" behindDoc="0" locked="0" layoutInCell="1" allowOverlap="1" wp14:anchorId="4124EDE3" wp14:editId="4124EDE4">
                <wp:simplePos x="0" y="0"/>
                <wp:positionH relativeFrom="page">
                  <wp:posOffset>1673997</wp:posOffset>
                </wp:positionH>
                <wp:positionV relativeFrom="paragraph">
                  <wp:posOffset>559693</wp:posOffset>
                </wp:positionV>
                <wp:extent cx="1134110" cy="1202690"/>
                <wp:effectExtent l="0" t="0" r="0" b="0"/>
                <wp:wrapNone/>
                <wp:docPr id="153" name="Group 1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134110" cy="1202690"/>
                          <a:chOff x="0" y="0"/>
                          <a:chExt cx="1134110" cy="1202690"/>
                        </a:xfrm>
                      </wpg:grpSpPr>
                      <wps:wsp>
                        <wps:cNvPr id="154" name="Graphic 154"/>
                        <wps:cNvSpPr/>
                        <wps:spPr>
                          <a:xfrm>
                            <a:off x="457620" y="446545"/>
                            <a:ext cx="221615" cy="304165"/>
                          </a:xfrm>
                          <a:custGeom>
                            <a:avLst/>
                            <a:gdLst/>
                            <a:ahLst/>
                            <a:cxnLst/>
                            <a:rect l="l" t="t" r="r" b="b"/>
                            <a:pathLst>
                              <a:path w="221615" h="304165">
                                <a:moveTo>
                                  <a:pt x="124332" y="0"/>
                                </a:moveTo>
                                <a:lnTo>
                                  <a:pt x="0" y="179590"/>
                                </a:lnTo>
                                <a:lnTo>
                                  <a:pt x="96697" y="179590"/>
                                </a:lnTo>
                                <a:lnTo>
                                  <a:pt x="96697" y="303936"/>
                                </a:lnTo>
                                <a:lnTo>
                                  <a:pt x="221043" y="124332"/>
                                </a:lnTo>
                                <a:lnTo>
                                  <a:pt x="124332" y="124332"/>
                                </a:lnTo>
                                <a:lnTo>
                                  <a:pt x="124332" y="0"/>
                                </a:lnTo>
                                <a:close/>
                              </a:path>
                            </a:pathLst>
                          </a:custGeom>
                          <a:solidFill>
                            <a:srgbClr val="6712D4"/>
                          </a:solidFill>
                        </wps:spPr>
                        <wps:bodyPr wrap="square" lIns="0" tIns="0" rIns="0" bIns="0" rtlCol="0">
                          <a:prstTxWarp prst="textNoShape">
                            <a:avLst/>
                          </a:prstTxWarp>
                          <a:noAutofit/>
                        </wps:bodyPr>
                      </wps:wsp>
                      <pic:pic xmlns:pic="http://schemas.openxmlformats.org/drawingml/2006/picture">
                        <pic:nvPicPr>
                          <pic:cNvPr id="155" name="Image 155"/>
                          <pic:cNvPicPr/>
                        </pic:nvPicPr>
                        <pic:blipFill>
                          <a:blip r:embed="rId51" cstate="print"/>
                          <a:stretch>
                            <a:fillRect/>
                          </a:stretch>
                        </pic:blipFill>
                        <pic:spPr>
                          <a:xfrm>
                            <a:off x="0" y="522749"/>
                            <a:ext cx="227304" cy="151523"/>
                          </a:xfrm>
                          <a:prstGeom prst="rect">
                            <a:avLst/>
                          </a:prstGeom>
                        </pic:spPr>
                      </pic:pic>
                      <wps:wsp>
                        <wps:cNvPr id="156" name="Graphic 156"/>
                        <wps:cNvSpPr/>
                        <wps:spPr>
                          <a:xfrm>
                            <a:off x="94711" y="0"/>
                            <a:ext cx="1039494" cy="1202690"/>
                          </a:xfrm>
                          <a:custGeom>
                            <a:avLst/>
                            <a:gdLst/>
                            <a:ahLst/>
                            <a:cxnLst/>
                            <a:rect l="l" t="t" r="r" b="b"/>
                            <a:pathLst>
                              <a:path w="1039494" h="1202690">
                                <a:moveTo>
                                  <a:pt x="75768" y="1051559"/>
                                </a:moveTo>
                                <a:lnTo>
                                  <a:pt x="46280" y="1057909"/>
                                </a:lnTo>
                                <a:lnTo>
                                  <a:pt x="22196" y="1074419"/>
                                </a:lnTo>
                                <a:lnTo>
                                  <a:pt x="5955" y="1098549"/>
                                </a:lnTo>
                                <a:lnTo>
                                  <a:pt x="0" y="1127759"/>
                                </a:lnTo>
                                <a:lnTo>
                                  <a:pt x="5955" y="1156969"/>
                                </a:lnTo>
                                <a:lnTo>
                                  <a:pt x="22196" y="1181099"/>
                                </a:lnTo>
                                <a:lnTo>
                                  <a:pt x="46280" y="1197609"/>
                                </a:lnTo>
                                <a:lnTo>
                                  <a:pt x="75768" y="1202689"/>
                                </a:lnTo>
                                <a:lnTo>
                                  <a:pt x="100883" y="1198879"/>
                                </a:lnTo>
                                <a:lnTo>
                                  <a:pt x="122372" y="1187449"/>
                                </a:lnTo>
                                <a:lnTo>
                                  <a:pt x="138835" y="1169669"/>
                                </a:lnTo>
                                <a:lnTo>
                                  <a:pt x="148869" y="1146809"/>
                                </a:lnTo>
                                <a:lnTo>
                                  <a:pt x="189433" y="1146809"/>
                                </a:lnTo>
                                <a:lnTo>
                                  <a:pt x="218899" y="1140459"/>
                                </a:lnTo>
                                <a:lnTo>
                                  <a:pt x="242985" y="1123949"/>
                                </a:lnTo>
                                <a:lnTo>
                                  <a:pt x="253250" y="1108709"/>
                                </a:lnTo>
                                <a:lnTo>
                                  <a:pt x="148869" y="1108709"/>
                                </a:lnTo>
                                <a:lnTo>
                                  <a:pt x="138845" y="1085849"/>
                                </a:lnTo>
                                <a:lnTo>
                                  <a:pt x="122381" y="1068069"/>
                                </a:lnTo>
                                <a:lnTo>
                                  <a:pt x="100886" y="1056639"/>
                                </a:lnTo>
                                <a:lnTo>
                                  <a:pt x="75768" y="1051559"/>
                                </a:lnTo>
                                <a:close/>
                              </a:path>
                              <a:path w="1039494" h="1202690">
                                <a:moveTo>
                                  <a:pt x="723010" y="976629"/>
                                </a:moveTo>
                                <a:lnTo>
                                  <a:pt x="685126" y="976629"/>
                                </a:lnTo>
                                <a:lnTo>
                                  <a:pt x="685126" y="1070609"/>
                                </a:lnTo>
                                <a:lnTo>
                                  <a:pt x="691089" y="1099819"/>
                                </a:lnTo>
                                <a:lnTo>
                                  <a:pt x="707342" y="1123949"/>
                                </a:lnTo>
                                <a:lnTo>
                                  <a:pt x="731429" y="1140459"/>
                                </a:lnTo>
                                <a:lnTo>
                                  <a:pt x="760895" y="1146809"/>
                                </a:lnTo>
                                <a:lnTo>
                                  <a:pt x="801458" y="1146809"/>
                                </a:lnTo>
                                <a:lnTo>
                                  <a:pt x="811493" y="1169669"/>
                                </a:lnTo>
                                <a:lnTo>
                                  <a:pt x="827955" y="1187449"/>
                                </a:lnTo>
                                <a:lnTo>
                                  <a:pt x="849445" y="1198879"/>
                                </a:lnTo>
                                <a:lnTo>
                                  <a:pt x="874560" y="1202689"/>
                                </a:lnTo>
                                <a:lnTo>
                                  <a:pt x="904045" y="1197609"/>
                                </a:lnTo>
                                <a:lnTo>
                                  <a:pt x="928125" y="1181099"/>
                                </a:lnTo>
                                <a:lnTo>
                                  <a:pt x="944361" y="1156969"/>
                                </a:lnTo>
                                <a:lnTo>
                                  <a:pt x="950315" y="1127759"/>
                                </a:lnTo>
                                <a:lnTo>
                                  <a:pt x="946432" y="1108709"/>
                                </a:lnTo>
                                <a:lnTo>
                                  <a:pt x="760895" y="1108709"/>
                                </a:lnTo>
                                <a:lnTo>
                                  <a:pt x="746162" y="1106169"/>
                                </a:lnTo>
                                <a:lnTo>
                                  <a:pt x="734118" y="1097279"/>
                                </a:lnTo>
                                <a:lnTo>
                                  <a:pt x="725992" y="1085849"/>
                                </a:lnTo>
                                <a:lnTo>
                                  <a:pt x="723010" y="1070609"/>
                                </a:lnTo>
                                <a:lnTo>
                                  <a:pt x="723010" y="976629"/>
                                </a:lnTo>
                                <a:close/>
                              </a:path>
                              <a:path w="1039494" h="1202690">
                                <a:moveTo>
                                  <a:pt x="492366" y="976629"/>
                                </a:moveTo>
                                <a:lnTo>
                                  <a:pt x="454482" y="976629"/>
                                </a:lnTo>
                                <a:lnTo>
                                  <a:pt x="454482" y="1047749"/>
                                </a:lnTo>
                                <a:lnTo>
                                  <a:pt x="431845" y="1056639"/>
                                </a:lnTo>
                                <a:lnTo>
                                  <a:pt x="413842" y="1073149"/>
                                </a:lnTo>
                                <a:lnTo>
                                  <a:pt x="401954" y="1094739"/>
                                </a:lnTo>
                                <a:lnTo>
                                  <a:pt x="397662" y="1120139"/>
                                </a:lnTo>
                                <a:lnTo>
                                  <a:pt x="403616" y="1149349"/>
                                </a:lnTo>
                                <a:lnTo>
                                  <a:pt x="419854" y="1173479"/>
                                </a:lnTo>
                                <a:lnTo>
                                  <a:pt x="443937" y="1189989"/>
                                </a:lnTo>
                                <a:lnTo>
                                  <a:pt x="473430" y="1196339"/>
                                </a:lnTo>
                                <a:lnTo>
                                  <a:pt x="502923" y="1189989"/>
                                </a:lnTo>
                                <a:lnTo>
                                  <a:pt x="527007" y="1173479"/>
                                </a:lnTo>
                                <a:lnTo>
                                  <a:pt x="543244" y="1149349"/>
                                </a:lnTo>
                                <a:lnTo>
                                  <a:pt x="549198" y="1120139"/>
                                </a:lnTo>
                                <a:lnTo>
                                  <a:pt x="544906" y="1094739"/>
                                </a:lnTo>
                                <a:lnTo>
                                  <a:pt x="533017" y="1073149"/>
                                </a:lnTo>
                                <a:lnTo>
                                  <a:pt x="515010" y="1056639"/>
                                </a:lnTo>
                                <a:lnTo>
                                  <a:pt x="492366" y="1047749"/>
                                </a:lnTo>
                                <a:lnTo>
                                  <a:pt x="492366" y="976629"/>
                                </a:lnTo>
                                <a:close/>
                              </a:path>
                              <a:path w="1039494" h="1202690">
                                <a:moveTo>
                                  <a:pt x="265201" y="976629"/>
                                </a:moveTo>
                                <a:lnTo>
                                  <a:pt x="227317" y="976629"/>
                                </a:lnTo>
                                <a:lnTo>
                                  <a:pt x="227317" y="1070609"/>
                                </a:lnTo>
                                <a:lnTo>
                                  <a:pt x="224333" y="1085849"/>
                                </a:lnTo>
                                <a:lnTo>
                                  <a:pt x="216204" y="1097279"/>
                                </a:lnTo>
                                <a:lnTo>
                                  <a:pt x="204160" y="1106169"/>
                                </a:lnTo>
                                <a:lnTo>
                                  <a:pt x="189433" y="1108709"/>
                                </a:lnTo>
                                <a:lnTo>
                                  <a:pt x="253250" y="1108709"/>
                                </a:lnTo>
                                <a:lnTo>
                                  <a:pt x="259238" y="1099819"/>
                                </a:lnTo>
                                <a:lnTo>
                                  <a:pt x="265201" y="1070609"/>
                                </a:lnTo>
                                <a:lnTo>
                                  <a:pt x="265201" y="976629"/>
                                </a:lnTo>
                                <a:close/>
                              </a:path>
                              <a:path w="1039494" h="1202690">
                                <a:moveTo>
                                  <a:pt x="874560" y="1051559"/>
                                </a:moveTo>
                                <a:lnTo>
                                  <a:pt x="849441" y="1056639"/>
                                </a:lnTo>
                                <a:lnTo>
                                  <a:pt x="827946" y="1068069"/>
                                </a:lnTo>
                                <a:lnTo>
                                  <a:pt x="811482" y="1085849"/>
                                </a:lnTo>
                                <a:lnTo>
                                  <a:pt x="801458" y="1108709"/>
                                </a:lnTo>
                                <a:lnTo>
                                  <a:pt x="946432" y="1108709"/>
                                </a:lnTo>
                                <a:lnTo>
                                  <a:pt x="944361" y="1098549"/>
                                </a:lnTo>
                                <a:lnTo>
                                  <a:pt x="928125" y="1074419"/>
                                </a:lnTo>
                                <a:lnTo>
                                  <a:pt x="904045" y="1057909"/>
                                </a:lnTo>
                                <a:lnTo>
                                  <a:pt x="874560" y="1051559"/>
                                </a:lnTo>
                                <a:close/>
                              </a:path>
                              <a:path w="1039494" h="1202690">
                                <a:moveTo>
                                  <a:pt x="774928" y="222249"/>
                                </a:moveTo>
                                <a:lnTo>
                                  <a:pt x="171932" y="222249"/>
                                </a:lnTo>
                                <a:lnTo>
                                  <a:pt x="157261" y="224789"/>
                                </a:lnTo>
                                <a:lnTo>
                                  <a:pt x="145280" y="233679"/>
                                </a:lnTo>
                                <a:lnTo>
                                  <a:pt x="137201" y="245109"/>
                                </a:lnTo>
                                <a:lnTo>
                                  <a:pt x="134238" y="260349"/>
                                </a:lnTo>
                                <a:lnTo>
                                  <a:pt x="134238" y="938529"/>
                                </a:lnTo>
                                <a:lnTo>
                                  <a:pt x="137201" y="952499"/>
                                </a:lnTo>
                                <a:lnTo>
                                  <a:pt x="145280" y="965199"/>
                                </a:lnTo>
                                <a:lnTo>
                                  <a:pt x="157261" y="972819"/>
                                </a:lnTo>
                                <a:lnTo>
                                  <a:pt x="171932" y="976629"/>
                                </a:lnTo>
                                <a:lnTo>
                                  <a:pt x="774928" y="976629"/>
                                </a:lnTo>
                                <a:lnTo>
                                  <a:pt x="789597" y="972819"/>
                                </a:lnTo>
                                <a:lnTo>
                                  <a:pt x="801574" y="965199"/>
                                </a:lnTo>
                                <a:lnTo>
                                  <a:pt x="809649" y="952499"/>
                                </a:lnTo>
                                <a:lnTo>
                                  <a:pt x="812609" y="938529"/>
                                </a:lnTo>
                                <a:lnTo>
                                  <a:pt x="812609" y="861059"/>
                                </a:lnTo>
                                <a:lnTo>
                                  <a:pt x="473446" y="861059"/>
                                </a:lnTo>
                                <a:lnTo>
                                  <a:pt x="446586" y="859789"/>
                                </a:lnTo>
                                <a:lnTo>
                                  <a:pt x="419938" y="854709"/>
                                </a:lnTo>
                                <a:lnTo>
                                  <a:pt x="413827" y="833119"/>
                                </a:lnTo>
                                <a:lnTo>
                                  <a:pt x="402936" y="811529"/>
                                </a:lnTo>
                                <a:lnTo>
                                  <a:pt x="387762" y="793749"/>
                                </a:lnTo>
                                <a:lnTo>
                                  <a:pt x="368807" y="779779"/>
                                </a:lnTo>
                                <a:lnTo>
                                  <a:pt x="353394" y="773429"/>
                                </a:lnTo>
                                <a:lnTo>
                                  <a:pt x="278396" y="773429"/>
                                </a:lnTo>
                                <a:lnTo>
                                  <a:pt x="261493" y="753109"/>
                                </a:lnTo>
                                <a:lnTo>
                                  <a:pt x="246881" y="730249"/>
                                </a:lnTo>
                                <a:lnTo>
                                  <a:pt x="234669" y="706119"/>
                                </a:lnTo>
                                <a:lnTo>
                                  <a:pt x="224967" y="680719"/>
                                </a:lnTo>
                                <a:lnTo>
                                  <a:pt x="241570" y="664209"/>
                                </a:lnTo>
                                <a:lnTo>
                                  <a:pt x="253898" y="643889"/>
                                </a:lnTo>
                                <a:lnTo>
                                  <a:pt x="261568" y="622299"/>
                                </a:lnTo>
                                <a:lnTo>
                                  <a:pt x="264198" y="599439"/>
                                </a:lnTo>
                                <a:lnTo>
                                  <a:pt x="261566" y="575309"/>
                                </a:lnTo>
                                <a:lnTo>
                                  <a:pt x="253887" y="553719"/>
                                </a:lnTo>
                                <a:lnTo>
                                  <a:pt x="241543" y="534669"/>
                                </a:lnTo>
                                <a:lnTo>
                                  <a:pt x="224916" y="516889"/>
                                </a:lnTo>
                                <a:lnTo>
                                  <a:pt x="234664" y="492759"/>
                                </a:lnTo>
                                <a:lnTo>
                                  <a:pt x="246902" y="468629"/>
                                </a:lnTo>
                                <a:lnTo>
                                  <a:pt x="261523" y="445769"/>
                                </a:lnTo>
                                <a:lnTo>
                                  <a:pt x="278422" y="424179"/>
                                </a:lnTo>
                                <a:lnTo>
                                  <a:pt x="355330" y="424179"/>
                                </a:lnTo>
                                <a:lnTo>
                                  <a:pt x="368807" y="417829"/>
                                </a:lnTo>
                                <a:lnTo>
                                  <a:pt x="387739" y="403859"/>
                                </a:lnTo>
                                <a:lnTo>
                                  <a:pt x="402901" y="386079"/>
                                </a:lnTo>
                                <a:lnTo>
                                  <a:pt x="413795" y="365759"/>
                                </a:lnTo>
                                <a:lnTo>
                                  <a:pt x="419925" y="342899"/>
                                </a:lnTo>
                                <a:lnTo>
                                  <a:pt x="446559" y="339089"/>
                                </a:lnTo>
                                <a:lnTo>
                                  <a:pt x="473413" y="337819"/>
                                </a:lnTo>
                                <a:lnTo>
                                  <a:pt x="812609" y="337819"/>
                                </a:lnTo>
                                <a:lnTo>
                                  <a:pt x="812609" y="260349"/>
                                </a:lnTo>
                                <a:lnTo>
                                  <a:pt x="809649" y="245109"/>
                                </a:lnTo>
                                <a:lnTo>
                                  <a:pt x="801574" y="233679"/>
                                </a:lnTo>
                                <a:lnTo>
                                  <a:pt x="789597" y="224789"/>
                                </a:lnTo>
                                <a:lnTo>
                                  <a:pt x="774928" y="222249"/>
                                </a:lnTo>
                                <a:close/>
                              </a:path>
                              <a:path w="1039494" h="1202690">
                                <a:moveTo>
                                  <a:pt x="645690" y="767079"/>
                                </a:moveTo>
                                <a:lnTo>
                                  <a:pt x="622457" y="767079"/>
                                </a:lnTo>
                                <a:lnTo>
                                  <a:pt x="599612" y="770889"/>
                                </a:lnTo>
                                <a:lnTo>
                                  <a:pt x="559116" y="793749"/>
                                </a:lnTo>
                                <a:lnTo>
                                  <a:pt x="533065" y="831849"/>
                                </a:lnTo>
                                <a:lnTo>
                                  <a:pt x="526935" y="854709"/>
                                </a:lnTo>
                                <a:lnTo>
                                  <a:pt x="500301" y="859789"/>
                                </a:lnTo>
                                <a:lnTo>
                                  <a:pt x="473446" y="861059"/>
                                </a:lnTo>
                                <a:lnTo>
                                  <a:pt x="812609" y="861059"/>
                                </a:lnTo>
                                <a:lnTo>
                                  <a:pt x="812609" y="773429"/>
                                </a:lnTo>
                                <a:lnTo>
                                  <a:pt x="668426" y="773429"/>
                                </a:lnTo>
                                <a:lnTo>
                                  <a:pt x="645690" y="767079"/>
                                </a:lnTo>
                                <a:close/>
                              </a:path>
                              <a:path w="1039494" h="1202690">
                                <a:moveTo>
                                  <a:pt x="324378" y="767079"/>
                                </a:moveTo>
                                <a:lnTo>
                                  <a:pt x="301140" y="767079"/>
                                </a:lnTo>
                                <a:lnTo>
                                  <a:pt x="278396" y="773429"/>
                                </a:lnTo>
                                <a:lnTo>
                                  <a:pt x="353394" y="773429"/>
                                </a:lnTo>
                                <a:lnTo>
                                  <a:pt x="347228" y="770889"/>
                                </a:lnTo>
                                <a:lnTo>
                                  <a:pt x="324378" y="767079"/>
                                </a:lnTo>
                                <a:close/>
                              </a:path>
                              <a:path w="1039494" h="1202690">
                                <a:moveTo>
                                  <a:pt x="812609" y="424179"/>
                                </a:moveTo>
                                <a:lnTo>
                                  <a:pt x="668451" y="424179"/>
                                </a:lnTo>
                                <a:lnTo>
                                  <a:pt x="685354" y="445769"/>
                                </a:lnTo>
                                <a:lnTo>
                                  <a:pt x="699968" y="468629"/>
                                </a:lnTo>
                                <a:lnTo>
                                  <a:pt x="712184" y="492759"/>
                                </a:lnTo>
                                <a:lnTo>
                                  <a:pt x="721893" y="516889"/>
                                </a:lnTo>
                                <a:lnTo>
                                  <a:pt x="705283" y="534669"/>
                                </a:lnTo>
                                <a:lnTo>
                                  <a:pt x="692953" y="553719"/>
                                </a:lnTo>
                                <a:lnTo>
                                  <a:pt x="685285" y="575309"/>
                                </a:lnTo>
                                <a:lnTo>
                                  <a:pt x="682663" y="599439"/>
                                </a:lnTo>
                                <a:lnTo>
                                  <a:pt x="685432" y="623569"/>
                                </a:lnTo>
                                <a:lnTo>
                                  <a:pt x="693321" y="645159"/>
                                </a:lnTo>
                                <a:lnTo>
                                  <a:pt x="705701" y="664209"/>
                                </a:lnTo>
                                <a:lnTo>
                                  <a:pt x="721944" y="680719"/>
                                </a:lnTo>
                                <a:lnTo>
                                  <a:pt x="712196" y="706119"/>
                                </a:lnTo>
                                <a:lnTo>
                                  <a:pt x="699957" y="730249"/>
                                </a:lnTo>
                                <a:lnTo>
                                  <a:pt x="685332" y="753109"/>
                                </a:lnTo>
                                <a:lnTo>
                                  <a:pt x="668426" y="773429"/>
                                </a:lnTo>
                                <a:lnTo>
                                  <a:pt x="812609" y="773429"/>
                                </a:lnTo>
                                <a:lnTo>
                                  <a:pt x="812609" y="618489"/>
                                </a:lnTo>
                                <a:lnTo>
                                  <a:pt x="1035408" y="618489"/>
                                </a:lnTo>
                                <a:lnTo>
                                  <a:pt x="1039291" y="599439"/>
                                </a:lnTo>
                                <a:lnTo>
                                  <a:pt x="1035408" y="580389"/>
                                </a:lnTo>
                                <a:lnTo>
                                  <a:pt x="812609" y="580389"/>
                                </a:lnTo>
                                <a:lnTo>
                                  <a:pt x="812609" y="424179"/>
                                </a:lnTo>
                                <a:close/>
                              </a:path>
                              <a:path w="1039494" h="1202690">
                                <a:moveTo>
                                  <a:pt x="1035408" y="618489"/>
                                </a:moveTo>
                                <a:lnTo>
                                  <a:pt x="890422" y="618489"/>
                                </a:lnTo>
                                <a:lnTo>
                                  <a:pt x="900453" y="641349"/>
                                </a:lnTo>
                                <a:lnTo>
                                  <a:pt x="916919" y="659129"/>
                                </a:lnTo>
                                <a:lnTo>
                                  <a:pt x="938412" y="670559"/>
                                </a:lnTo>
                                <a:lnTo>
                                  <a:pt x="963523" y="674369"/>
                                </a:lnTo>
                                <a:lnTo>
                                  <a:pt x="993016" y="669289"/>
                                </a:lnTo>
                                <a:lnTo>
                                  <a:pt x="1017100" y="652779"/>
                                </a:lnTo>
                                <a:lnTo>
                                  <a:pt x="1033337" y="628649"/>
                                </a:lnTo>
                                <a:lnTo>
                                  <a:pt x="1035408" y="618489"/>
                                </a:lnTo>
                                <a:close/>
                              </a:path>
                              <a:path w="1039494" h="1202690">
                                <a:moveTo>
                                  <a:pt x="963523" y="523239"/>
                                </a:moveTo>
                                <a:lnTo>
                                  <a:pt x="938412" y="527049"/>
                                </a:lnTo>
                                <a:lnTo>
                                  <a:pt x="916919" y="539749"/>
                                </a:lnTo>
                                <a:lnTo>
                                  <a:pt x="900453" y="557529"/>
                                </a:lnTo>
                                <a:lnTo>
                                  <a:pt x="890422" y="580389"/>
                                </a:lnTo>
                                <a:lnTo>
                                  <a:pt x="1035408" y="580389"/>
                                </a:lnTo>
                                <a:lnTo>
                                  <a:pt x="1033337" y="570229"/>
                                </a:lnTo>
                                <a:lnTo>
                                  <a:pt x="1017100" y="546099"/>
                                </a:lnTo>
                                <a:lnTo>
                                  <a:pt x="993016" y="529589"/>
                                </a:lnTo>
                                <a:lnTo>
                                  <a:pt x="963523" y="523239"/>
                                </a:lnTo>
                                <a:close/>
                              </a:path>
                              <a:path w="1039494" h="1202690">
                                <a:moveTo>
                                  <a:pt x="355330" y="424179"/>
                                </a:moveTo>
                                <a:lnTo>
                                  <a:pt x="278422" y="424179"/>
                                </a:lnTo>
                                <a:lnTo>
                                  <a:pt x="301165" y="430529"/>
                                </a:lnTo>
                                <a:lnTo>
                                  <a:pt x="324400" y="431799"/>
                                </a:lnTo>
                                <a:lnTo>
                                  <a:pt x="347243" y="427989"/>
                                </a:lnTo>
                                <a:lnTo>
                                  <a:pt x="355330" y="424179"/>
                                </a:lnTo>
                                <a:close/>
                              </a:path>
                              <a:path w="1039494" h="1202690">
                                <a:moveTo>
                                  <a:pt x="812609" y="337819"/>
                                </a:moveTo>
                                <a:lnTo>
                                  <a:pt x="473413" y="337819"/>
                                </a:lnTo>
                                <a:lnTo>
                                  <a:pt x="500269" y="339089"/>
                                </a:lnTo>
                                <a:lnTo>
                                  <a:pt x="526910" y="342899"/>
                                </a:lnTo>
                                <a:lnTo>
                                  <a:pt x="543931" y="386079"/>
                                </a:lnTo>
                                <a:lnTo>
                                  <a:pt x="578040" y="417829"/>
                                </a:lnTo>
                                <a:lnTo>
                                  <a:pt x="622469" y="431799"/>
                                </a:lnTo>
                                <a:lnTo>
                                  <a:pt x="645707" y="430529"/>
                                </a:lnTo>
                                <a:lnTo>
                                  <a:pt x="668451" y="424179"/>
                                </a:lnTo>
                                <a:lnTo>
                                  <a:pt x="812609" y="424179"/>
                                </a:lnTo>
                                <a:lnTo>
                                  <a:pt x="812609" y="337819"/>
                                </a:lnTo>
                                <a:close/>
                              </a:path>
                              <a:path w="1039494" h="1202690">
                                <a:moveTo>
                                  <a:pt x="254106" y="95249"/>
                                </a:moveTo>
                                <a:lnTo>
                                  <a:pt x="189433" y="95249"/>
                                </a:lnTo>
                                <a:lnTo>
                                  <a:pt x="204160" y="97789"/>
                                </a:lnTo>
                                <a:lnTo>
                                  <a:pt x="216204" y="105409"/>
                                </a:lnTo>
                                <a:lnTo>
                                  <a:pt x="224333" y="118109"/>
                                </a:lnTo>
                                <a:lnTo>
                                  <a:pt x="227317" y="132079"/>
                                </a:lnTo>
                                <a:lnTo>
                                  <a:pt x="227317" y="222249"/>
                                </a:lnTo>
                                <a:lnTo>
                                  <a:pt x="265201" y="222249"/>
                                </a:lnTo>
                                <a:lnTo>
                                  <a:pt x="265201" y="132079"/>
                                </a:lnTo>
                                <a:lnTo>
                                  <a:pt x="259238" y="102869"/>
                                </a:lnTo>
                                <a:lnTo>
                                  <a:pt x="254106" y="95249"/>
                                </a:lnTo>
                                <a:close/>
                              </a:path>
                              <a:path w="1039494" h="1202690">
                                <a:moveTo>
                                  <a:pt x="473430" y="13969"/>
                                </a:moveTo>
                                <a:lnTo>
                                  <a:pt x="443937" y="20319"/>
                                </a:lnTo>
                                <a:lnTo>
                                  <a:pt x="419854" y="36829"/>
                                </a:lnTo>
                                <a:lnTo>
                                  <a:pt x="403616" y="60959"/>
                                </a:lnTo>
                                <a:lnTo>
                                  <a:pt x="397662" y="90169"/>
                                </a:lnTo>
                                <a:lnTo>
                                  <a:pt x="401954" y="115569"/>
                                </a:lnTo>
                                <a:lnTo>
                                  <a:pt x="413842" y="135889"/>
                                </a:lnTo>
                                <a:lnTo>
                                  <a:pt x="431845" y="152399"/>
                                </a:lnTo>
                                <a:lnTo>
                                  <a:pt x="454482" y="162559"/>
                                </a:lnTo>
                                <a:lnTo>
                                  <a:pt x="454482" y="222249"/>
                                </a:lnTo>
                                <a:lnTo>
                                  <a:pt x="492366" y="222249"/>
                                </a:lnTo>
                                <a:lnTo>
                                  <a:pt x="492366" y="162559"/>
                                </a:lnTo>
                                <a:lnTo>
                                  <a:pt x="515010" y="152399"/>
                                </a:lnTo>
                                <a:lnTo>
                                  <a:pt x="533017" y="135889"/>
                                </a:lnTo>
                                <a:lnTo>
                                  <a:pt x="544906" y="115569"/>
                                </a:lnTo>
                                <a:lnTo>
                                  <a:pt x="549198" y="90169"/>
                                </a:lnTo>
                                <a:lnTo>
                                  <a:pt x="543244" y="60959"/>
                                </a:lnTo>
                                <a:lnTo>
                                  <a:pt x="527007" y="36829"/>
                                </a:lnTo>
                                <a:lnTo>
                                  <a:pt x="502923" y="20319"/>
                                </a:lnTo>
                                <a:lnTo>
                                  <a:pt x="473430" y="13969"/>
                                </a:lnTo>
                                <a:close/>
                              </a:path>
                              <a:path w="1039494" h="1202690">
                                <a:moveTo>
                                  <a:pt x="874560" y="0"/>
                                </a:moveTo>
                                <a:lnTo>
                                  <a:pt x="849445" y="3809"/>
                                </a:lnTo>
                                <a:lnTo>
                                  <a:pt x="827955" y="16509"/>
                                </a:lnTo>
                                <a:lnTo>
                                  <a:pt x="811493" y="34289"/>
                                </a:lnTo>
                                <a:lnTo>
                                  <a:pt x="801458" y="57149"/>
                                </a:lnTo>
                                <a:lnTo>
                                  <a:pt x="760895" y="57149"/>
                                </a:lnTo>
                                <a:lnTo>
                                  <a:pt x="731429" y="62229"/>
                                </a:lnTo>
                                <a:lnTo>
                                  <a:pt x="707342" y="78739"/>
                                </a:lnTo>
                                <a:lnTo>
                                  <a:pt x="691089" y="102869"/>
                                </a:lnTo>
                                <a:lnTo>
                                  <a:pt x="685126" y="132079"/>
                                </a:lnTo>
                                <a:lnTo>
                                  <a:pt x="685126" y="222249"/>
                                </a:lnTo>
                                <a:lnTo>
                                  <a:pt x="723010" y="222249"/>
                                </a:lnTo>
                                <a:lnTo>
                                  <a:pt x="723010" y="132079"/>
                                </a:lnTo>
                                <a:lnTo>
                                  <a:pt x="725992" y="118109"/>
                                </a:lnTo>
                                <a:lnTo>
                                  <a:pt x="734118" y="105409"/>
                                </a:lnTo>
                                <a:lnTo>
                                  <a:pt x="746162" y="97789"/>
                                </a:lnTo>
                                <a:lnTo>
                                  <a:pt x="760895" y="95249"/>
                                </a:lnTo>
                                <a:lnTo>
                                  <a:pt x="946432" y="95249"/>
                                </a:lnTo>
                                <a:lnTo>
                                  <a:pt x="950315" y="76199"/>
                                </a:lnTo>
                                <a:lnTo>
                                  <a:pt x="944361" y="45719"/>
                                </a:lnTo>
                                <a:lnTo>
                                  <a:pt x="928125" y="22859"/>
                                </a:lnTo>
                                <a:lnTo>
                                  <a:pt x="904045" y="6349"/>
                                </a:lnTo>
                                <a:lnTo>
                                  <a:pt x="874560" y="0"/>
                                </a:lnTo>
                                <a:close/>
                              </a:path>
                              <a:path w="1039494" h="1202690">
                                <a:moveTo>
                                  <a:pt x="75768" y="0"/>
                                </a:moveTo>
                                <a:lnTo>
                                  <a:pt x="46280" y="6349"/>
                                </a:lnTo>
                                <a:lnTo>
                                  <a:pt x="22196" y="22859"/>
                                </a:lnTo>
                                <a:lnTo>
                                  <a:pt x="5955" y="45719"/>
                                </a:lnTo>
                                <a:lnTo>
                                  <a:pt x="0" y="76199"/>
                                </a:lnTo>
                                <a:lnTo>
                                  <a:pt x="5955" y="105409"/>
                                </a:lnTo>
                                <a:lnTo>
                                  <a:pt x="22196" y="129539"/>
                                </a:lnTo>
                                <a:lnTo>
                                  <a:pt x="46280" y="146049"/>
                                </a:lnTo>
                                <a:lnTo>
                                  <a:pt x="75768" y="151129"/>
                                </a:lnTo>
                                <a:lnTo>
                                  <a:pt x="100886" y="147319"/>
                                </a:lnTo>
                                <a:lnTo>
                                  <a:pt x="122381" y="135889"/>
                                </a:lnTo>
                                <a:lnTo>
                                  <a:pt x="138845" y="116839"/>
                                </a:lnTo>
                                <a:lnTo>
                                  <a:pt x="148869" y="95249"/>
                                </a:lnTo>
                                <a:lnTo>
                                  <a:pt x="254106" y="95249"/>
                                </a:lnTo>
                                <a:lnTo>
                                  <a:pt x="242985" y="78739"/>
                                </a:lnTo>
                                <a:lnTo>
                                  <a:pt x="218899" y="62229"/>
                                </a:lnTo>
                                <a:lnTo>
                                  <a:pt x="189433" y="57149"/>
                                </a:lnTo>
                                <a:lnTo>
                                  <a:pt x="148869" y="57149"/>
                                </a:lnTo>
                                <a:lnTo>
                                  <a:pt x="138835" y="34289"/>
                                </a:lnTo>
                                <a:lnTo>
                                  <a:pt x="122372" y="16509"/>
                                </a:lnTo>
                                <a:lnTo>
                                  <a:pt x="100883" y="3809"/>
                                </a:lnTo>
                                <a:lnTo>
                                  <a:pt x="75768" y="0"/>
                                </a:lnTo>
                                <a:close/>
                              </a:path>
                              <a:path w="1039494" h="1202690">
                                <a:moveTo>
                                  <a:pt x="946432" y="95249"/>
                                </a:moveTo>
                                <a:lnTo>
                                  <a:pt x="801458" y="95249"/>
                                </a:lnTo>
                                <a:lnTo>
                                  <a:pt x="811482" y="116839"/>
                                </a:lnTo>
                                <a:lnTo>
                                  <a:pt x="827946" y="135889"/>
                                </a:lnTo>
                                <a:lnTo>
                                  <a:pt x="849441" y="147319"/>
                                </a:lnTo>
                                <a:lnTo>
                                  <a:pt x="874560" y="151129"/>
                                </a:lnTo>
                                <a:lnTo>
                                  <a:pt x="904045" y="146049"/>
                                </a:lnTo>
                                <a:lnTo>
                                  <a:pt x="928125" y="129539"/>
                                </a:lnTo>
                                <a:lnTo>
                                  <a:pt x="944361" y="105409"/>
                                </a:lnTo>
                                <a:lnTo>
                                  <a:pt x="946432" y="95249"/>
                                </a:lnTo>
                                <a:close/>
                              </a:path>
                            </a:pathLst>
                          </a:custGeom>
                          <a:solidFill>
                            <a:srgbClr val="6712D4"/>
                          </a:solidFill>
                        </wps:spPr>
                        <wps:bodyPr wrap="square" lIns="0" tIns="0" rIns="0" bIns="0" rtlCol="0">
                          <a:prstTxWarp prst="textNoShape">
                            <a:avLst/>
                          </a:prstTxWarp>
                          <a:noAutofit/>
                        </wps:bodyPr>
                      </wps:wsp>
                    </wpg:wgp>
                  </a:graphicData>
                </a:graphic>
              </wp:anchor>
            </w:drawing>
          </mc:Choice>
          <mc:Fallback>
            <w:pict>
              <v:group w14:anchorId="7C89560C" id="Group 153" o:spid="_x0000_s1026" style="position:absolute;margin-left:131.8pt;margin-top:44.05pt;width:89.3pt;height:94.7pt;z-index:15750656;mso-wrap-distance-left:0;mso-wrap-distance-right:0;mso-position-horizontal-relative:page" coordsize="11341,1202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uaxJPvg0AAAlGAAAOAAAAZHJzL2Uyb0RvYy54bWzkXG1v28gR/l6g/0HQ&#10;94u5rySFOIfi0gsCHO6CXop+lmXZFk4SVZKOk3/fZ19GXMUiZ3UV+qXFNZTj8WZ25plnZmeHfvvj&#10;19129mXddptmfzsXb4r5bL1fNfeb/ePt/J+ff/6hms+6frm/X26b/fp2/m3dzX9899e/vH05LNay&#10;eWq29+t2hkX23eLlcDt/6vvD4uamWz2td8vuTXNY7/HNh6bdLXt82T7e3LfLF6y+297IorA3L017&#10;f2ib1brr8Lfvwzfn7/z6Dw/rVf/bw0O37mfb2zl06/2frf/zzv158+7tcvHYLg9Pm1VUY/kntNgt&#10;N3v8o8el3i/75ey53bxaardZtU3XPPRvVs3upnl42KzWfg/YjSi+282Htnk++L08Ll4eD0czwbTf&#10;2elPL7v69cuH9vD74VMbtMfHX5rVHx3scvNyeFyk33dfPw7CXx/anfshbGL21Vv029Gi66/9bIW/&#10;FEJpIWD4Fb4nZCFtHW2+eoJjXv3c6unvzE/eLBfhH/bqHdV5OQA/3WCi7r8z0e9Py8PaW75zJvjU&#10;zjb32IDR89l+uQOOP0TIuL+Crdw/Dzlnx/hVF036nZW0Ka2EPWAOra3RJiCQ7CWlsMIEc6lCC+u/&#10;f9zzcrF67voP68Ybfvnll64PAL6nT8sn+rT6uqePLcLABcDWB0A/nyEA2vkMAXAX/vnDsnc/57zp&#10;Ps5ebuekydPtPCrivrtrvqw/N16ud84TUisl/Xa8X6HpILLdp6Jh06KsTYAAREmAnge/Zm1tXfol&#10;LxJWhaqVdfsZXRl7KrQKSwfFp6STvcWPmdJkCdrWatt06/CzzrpewaPFoWzq067Zbu5/3my3zsZd&#10;+3j307adfVnCebYU8r0HG34kEUMcdIuANvfprrn/Bri+AJ+38+7fz8t2PZ9tP+4REI7/6ENLH+7o&#10;Q9tvf2o8S3r3tl3/+eu/lu1hdsDH23kPiP7aUFwsFwQ+KOMEgqz7yX3zt+e+edg4ZHrdgkbxC8To&#10;u7eHzWqB/0c+w6dXwcrzPn6qf3Z7C7ljl7XGbtn+8Xz4AdQL+2/uNttN/82nEYS6U2r/5dNm5ajQ&#10;fZHGPUIyxP3H3fJxPRPGxyVJuZ9xu321xN12cyBnus9RWYTfd/x9Zr8hN7xvVs+79b4Pya5db6F3&#10;s++eNocOYbxY7+7WIKb2470AaSDR9uCmQ7vZ9yGwu75d9ytAbrl4AKj+ASIIQDx+wys96Om2MEJd&#10;IYCNlKWuw+oDa5XgiEjyRhipYhgS+TmEONaKWHJ8BIu/AlEgNq9R0MF/hEqBYP8H/G7JzwO/e0rJ&#10;5vdalwKuOJMJQU+6JiMNmRDxQ1ZKeYDCCxXF9bldkC4gd0rKzh0DdQcmLpGsUL+51F3Arca7HQoP&#10;ckRxQV5bWUWaL0xZFyRPUvQM0mDjGvb2q5dai2lpUyPmgnBdmYBAqEJL0jMsHZUQsiyPSpMEPYPk&#10;sKwwtrbTOiQai0oU9bR0Yg1Rl5axRmJrB45qem1RFFUVM5moq6pkxKVUZUjTQlQwNiOusHi0toBV&#10;GLMIXVUQ8c4R2lbMTkVVo2jIFpeiqmDpuHqhGYdKLYGPKC5dzEUuIr/TM4LQKGkILkVVcrqnW80Q&#10;hyFR4gXYVqZilBFwUxXYQxSwI2d3BwKKIGOtmt5qgrCTaCaDvCpThmIwmzCkwinG7xeIt5IUGiMM&#10;Wxkhww5O5EklegZfJdKiKAsuomwtCoRR5Iy6YgimLEqlKUZ44JRKAGkRZ5qFJeK/qgmWfIxUhdAm&#10;Um9GSFVC6JpCig/YSqIKJ2V4OgBsNaE4g2ywoLExpDKorC6c9aIheZ6sZSUkifMkDM2VjSGVwfC1&#10;KZQ7f7mklJE9am11PP7glMuyxwkIMsS1FZYQWeAzhROFBT1DeAC+IHfCewkfTzJfKU1dx9ULnpvK&#10;IbRzgi8RPxvZVyAbXUtlz5DHGNloo3UVNnxWpVNrJtI4NJax5h2tOLQSA9PzXKyFqohswDuI3klf&#10;6ULUrvfgayWUmAzTK78/QnEhGHFdIERiHnE8wikDDiBlBEDH4AwBWKt4nkfqr5nKBpvTihJybRWj&#10;uykkYBC3yq9uZFkUpAyvu0F062j3DMugLIVtsu0OPNYF5W/eq0YhuUbdMzCDgp1yMap3tjpIoikL&#10;7yPBR0F0hfiW1qAn6q15Eq9j8Y2DqYr2OZEnlegZC79BOofPpOsXRZxlsCXaeNKdiEPAslwMWUEp&#10;E5Ufx/QnFTSfR+RlNS7yAspQ0p2tmxI3ZRlyxKvknSsAJy1ATirdMeT4Aofqbj5UXPmkKW75Mt0V&#10;ZzHvoEZgDwEnpR/v3AtLkLQeKviDdFptFfwhPa3lMjoAo466Ihhc5pYBzRL/O+a2MSyIUtSxpDuR&#10;J5XoGVhEmFLG8hJrl0xuQ01PDRKplGUSp8CRPfKf1AbthskSARctFLXSFlwOT6RrVZnjQY12R8+4&#10;y0GT2sCEjCbDLmtrBCc9WLAuUdszaw/eyeD4xPc50jigxYuHDE0QpqYMDJ+xS/RELKDn8kGGBXHC&#10;cYdbL817J5GuLFL9tAVdfRXJK0cad1SxxVDBOAy+0cMDmrzeqBC5XoqrgWWoZyqlBON5jUIP1zvO&#10;JiBUDrGqKnHP5qVLVJ/HqCdc0zPgW9mqilVhWdb4bzLSFAox18iFJiWMycSOLCsV25w50vZ4kC+N&#10;4mJeopEQ+0VowA/cRrujZ6x4lHadPK83agzG3o4qbfAOUhzCbtImUiMaQtVurZYMV6EgqWKdjPMz&#10;2nvTa+NGNLahLSiZ4RNpgcKAQZxvcfbg1w6oMjB4ht5VsIkxKscm8bbRBNOHqxfyCj2jd2DveAgz&#10;Am5l9HYLBgwivXFNbuCkLkI0ADFDW440oGfUBPaORyq0fUqm6wB8axnXBgrY2HGnGI9BnSE9xCVW&#10;rphIczEPdzt840QLupr0vOOTmF1VZQtGb3AVWmZ+bWWBFGZt8GDsUYEfXPd6yvNuDgALOr1BLK5l&#10;OSkNyhHhIKJUyeXLJDdcJp1RQyQ5LaM+SfJlRu2DTEO5OKOuSvL82ZrtCmcKi54m5hY8eVq0islJ&#10;Y2UkmAqx81qeQo2eIeTAVFbEdFWiqU+rkxQ9o7SpRaSKjOTmAg5jJE7zyjWpmLUxoROvfjJSuCkK&#10;9CTC2hnlwUWlRwLdjEIlkc5Is9aCtALt50iP+J68cgV4oc2EYH4NlzF4wepCn4EjqUTPyOgX1SCX&#10;1Tfo/8l4vip56I7tk/S9gikTJJykmDFTOiyYgOETeVKJnsGUuINSsfmZkRxtjcAObs1IvBjwQXx6&#10;EGQk9RLC8c4no2AoCxw9Q9rIKEZsLWsTpflCBzaR8co1o4iylUQz0u8yo0DD2nTDYqUCB08mR3CX&#10;ksGXIGzBpGnYpIzslVG0wt5onni9Mwpi50sq+/li2+GEsgVfyDsMxhZFxiHhMq5LoieDGRNpC+gy&#10;eQu3yEYXIRzyxAHD4M0MpKSrmwoF4DRUEtUvkz5LElfgrVT/E+uMEVeFblusvE/kibDoGYirLnDL&#10;GsIOJySuP4SjCK4yAthRbTCVNw79OpYvqI2GOSHSgJ5RE6vofGFL3M5O+wkdhSIWOzi9opieJACB&#10;GxLMxkTFMf7DiaOpHy+nMLvkWjRTtfeoi2iDV4ABrrzIOnhiDiFqNIaCxPbucovZQeJXg1tCTnrA&#10;jAGzMyhI8JgRUakt88SPngJrow3AeGrAgdFopk2LJyDDLg0DsjEXXREFCv2Fc+fkMRRceApH9RiP&#10;BLhr5fzqrkBjSOGWu2RM6erB2PXQuCdhTDm2zyuaMiH6kyPwmCldgzT/gI0TEE5Mnm8yDu8GsnE+&#10;KqMxgMqnViH/ZbQoTFlhksZrktEscefTqHeGU1FM4cwb1uYBc1lFnfjnbGolKITkkUifeJOkrsDA&#10;0mjcwfrN+l49Q8DJZWwqTgrRM6ifXPSiz8wEx8klMiqnaQ6DQ4831H46dZIgk8tyoeTQzyB16RnV&#10;Hi7LzzZYvpMerngvk87RJL2cRsZmbHLelaTuFcCSjqugz0/qjJLLMAwjMWlG4qQQPYPVXSM7njVx&#10;Q8FkvGSIB+mOOfkkA0Jogh61pn+enlGNZPgIQ+CcdDLZpAzXykrHplDuMLklncmykqszE+kMGCbz&#10;L5dJY9KD0yQdxeF36TI/zfnwFkyHiHjvJBNKvOOT6SceUslkFQ/WZGorIwyQkGkiLAkxAukVgjiZ&#10;Q6B3t8YCOJmFVdygezpmaw1D38kIry8NJtk7mRExJTc8mEydZggPY83+sm1SjWRkuqy4ocSTcWyW&#10;udHjoMnwjKyQSGcEbzKbepl0hibpVC2fhV2peRzZZTN8OcwD88VD4nW+LEmGiDKEhxnp0nLjHcm8&#10;EWpIJuEl00boKTM5LJk1slw740yAX5E+hhcrOPYYXgliVR7eNeJNcXyJiTcx3RlwfjsuiYESvvKk&#10;VicaRWgrTHLGYAK818C1KwbLCoN5/OmV/TtRoW4XKMsYrKXv2vBZFkXNcbwbt/PMHpMXovhwGjlu&#10;ED7pGQvx4e0mnnGTN6d4Lk+OMXyWSDaYITy8TcZnNucWelONzZnJW3BsMh6gREFKlr1CATHCn6NF&#10;xPB2D4+PdHyUh146m8rDOh185UMmYdGMcEz4OSPSE+rPIJEkq2Tw04h3Rv2Plzz+r1/P979ZA79v&#10;xP+igvi7UdwvNEm/9q/zD7/B5d1/AAAA//8DAFBLAwQKAAAAAAAAACEACMkI/ZADAACQAwAAFAAA&#10;AGRycy9tZWRpYS9pbWFnZTEucG5niVBORw0KGgoAAAANSUhEUgAAADAAAAAgCAYAAABU1PscAAAA&#10;BmJLR0QA/wD/AP+gvaeTAAAACXBIWXMAAA7EAAAOxAGVKw4bAAADMElEQVRYhdWY3UtTYRzHn/Ps&#10;uJ1N09bQ5pxOHcVmgW8nZV2IYXmhFipE3jUvKmwKvZoQGA4CpaiLLMsu2uiipNRQCMLCbqxwUzaY&#10;hYWzqWs6mjWp7bitsy58wWnatvPo8PMHfH7f33bOc875Yn6/HwSLc8YrnDBSuRNGd67FQJEWg5uk&#10;fX5cJCdMIhnHlCjjjIjkhEm8j2MkYli/ghYzAPvfAh4XzetptquHup0nfnzziYORRvNZs6X18U0F&#10;Sv59nA09SJKuw4YLmHUuhUZl1drHPHvCkcensccqru2+kl22owvDsOD/6hD45wJeiiZ6W+xNfa2O&#10;S34aQKZDpPm8gZrHyeUxAvw7U9dq1ixgG6UyHiinnk9/npejHJSawx081y0pQn1vBPy6Xoom2qun&#10;nqEODwAAX4fdee3KyU6fh2aj9AYs0NtsV9tG5zNQDljJx/7fxRqVVUvTfsaX5RLLIrPOpei767iI&#10;Srwe+q65qrcPZ+tQ+SAAC0elRmXVorhhg+FNm+P8H58fR+GCAADQ02xXh3tUhoNj0isxvpwrR+GC&#10;AACg73JWoZCFwut7jgsoPNA57U38afMloZCFglnnVowPufKZenCLkcpFESgcWorHPzB1wAmjO2IL&#10;oABaDG4y0iGYAC0GansvEOkATIGSLEIf6RBMgJIs7vZeICWTOxTpEEzAJZlExBaof5WmSCd5jJ4F&#10;ME4YZduZiFtRhQqW9APc90zDA7B4CpGVcU+ZRwqNw2cFt1B4IAAAHGtIaEyQsr+gEAaDIDnKklkS&#10;+wKFCwIAAJsHXSdbk5QYBjalOVhNUY3gNgvHfChcyw8yaR7v3ZFawU0U0o0gK2I7Ck/tuoPKF9BK&#10;eCmauH7IPLwZH/UAACAvjO5TPUkpQ1l2BbxKRBGQOv1IfFy4l/MJ1YAlUrO5ujPa5ErUTd2adyGR&#10;jBi52p+eU1wnuIFBQKMYIs3nDdR2pJRsRl+6YbU4Nug6qK21ahhVi40JDdlHYzu3tFpcyVK5q+9y&#10;VgX76RnNZ82WXo5XF1Tz2yJa7q7GOeMVWgwUuVCvu0mLgVqs1zkmkYwwiWScEZGcYxLvJwxbVa//&#10;BSgMOfGGfISzAAAAAElFTkSuQmCCUEsDBBQABgAIAAAAIQBrr/Hz4QAAAAoBAAAPAAAAZHJzL2Rv&#10;d25yZXYueG1sTI9Ba4NAEIXvhf6HZQq9NasmMWJcQwhtT6HQpFBy2+hEJe6suBs1/77TU3sc3sd7&#10;32SbybRiwN41lhSEswAEUmHLhioFX8e3lwSE85pK3VpCBXd0sMkfHzKdlnakTxwOvhJcQi7VCmrv&#10;u1RKV9RotJvZDomzi+2N9nz2lSx7PXK5aWUUBLE0uiFeqHWHuxqL6+FmFLyPetzOw9dhf73s7qfj&#10;8uN7H6JSz0/Tdg3C4+T/YPjVZ3XI2elsb1Q60SqI4nnMqIIkCUEwsFhEEYgzJ6vVEmSeyf8v5D8A&#10;AAD//wMAUEsDBBQABgAIAAAAIQCqJg6+vAAAACEBAAAZAAAAZHJzL19yZWxzL2Uyb0RvYy54bWwu&#10;cmVsc4SPQWrDMBBF94XcQcw+lp1FKMWyN6HgbUgOMEhjWcQaCUkt9e0jyCaBQJfzP/89ph///Cp+&#10;KWUXWEHXtCCIdTCOrYLr5Xv/CSIXZINrYFKwUYZx2H30Z1qx1FFeXMyiUjgrWEqJX1JmvZDH3IRI&#10;XJs5JI+lnsnKiPqGluShbY8yPTNgeGGKyShIk+lAXLZYzf+zwzw7TaegfzxxeaOQzld3BWKyVBR4&#10;Mg4fYddEtiCHXr48NtwBAAD//wMAUEsBAi0AFAAGAAgAAAAhALGCZ7YKAQAAEwIAABMAAAAAAAAA&#10;AAAAAAAAAAAAAFtDb250ZW50X1R5cGVzXS54bWxQSwECLQAUAAYACAAAACEAOP0h/9YAAACUAQAA&#10;CwAAAAAAAAAAAAAAAAA7AQAAX3JlbHMvLnJlbHNQSwECLQAUAAYACAAAACEA7msST74NAAAJRgAA&#10;DgAAAAAAAAAAAAAAAAA6AgAAZHJzL2Uyb0RvYy54bWxQSwECLQAKAAAAAAAAACEACMkI/ZADAACQ&#10;AwAAFAAAAAAAAAAAAAAAAAAkEAAAZHJzL21lZGlhL2ltYWdlMS5wbmdQSwECLQAUAAYACAAAACEA&#10;a6/x8+EAAAAKAQAADwAAAAAAAAAAAAAAAADmEwAAZHJzL2Rvd25yZXYueG1sUEsBAi0AFAAGAAgA&#10;AAAhAKomDr68AAAAIQEAABkAAAAAAAAAAAAAAAAA9BQAAGRycy9fcmVscy9lMm9Eb2MueG1sLnJl&#10;bHNQSwUGAAAAAAYABgB8AQAA5xUAAAAA&#10;">
                <v:shape id="Graphic 154" o:spid="_x0000_s1027" style="position:absolute;left:4576;top:4465;width:2216;height:3042;visibility:visible;mso-wrap-style:square;v-text-anchor:top" coordsize="221615,3041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16KDwgAAANwAAAAPAAAAZHJzL2Rvd25yZXYueG1sRE9Ni8Iw&#10;EL0L/ocwghdZU0VFukYRlwUPIth68TY0s23ZZlKaVNv99RtB8DaP9zmbXWcqcafGlZYVzKYRCOLM&#10;6pJzBdf0+2MNwnlkjZVlUtCTg912ONhgrO2DL3RPfC5CCLsYFRTe17GULivIoJvamjhwP7Yx6ANs&#10;cqkbfIRwU8l5FK2kwZJDQ4E1HQrKfpPWKDjbKu3l7UQ3tj3+tV+T2TFtlRqPuv0nCE+df4tf7qMO&#10;85cLeD4TLpDbfwAAAP//AwBQSwECLQAUAAYACAAAACEA2+H2y+4AAACFAQAAEwAAAAAAAAAAAAAA&#10;AAAAAAAAW0NvbnRlbnRfVHlwZXNdLnhtbFBLAQItABQABgAIAAAAIQBa9CxbvwAAABUBAAALAAAA&#10;AAAAAAAAAAAAAB8BAABfcmVscy8ucmVsc1BLAQItABQABgAIAAAAIQCT16KDwgAAANwAAAAPAAAA&#10;AAAAAAAAAAAAAAcCAABkcnMvZG93bnJldi54bWxQSwUGAAAAAAMAAwC3AAAA9gIAAAAA&#10;" path="m124332,l,179590r96697,l96697,303936,221043,124332r-96711,l124332,xe" fillcolor="#6712d4" stroked="f">
                  <v:path arrowok="t"/>
                </v:shape>
                <v:shape id="Image 155" o:spid="_x0000_s1028" type="#_x0000_t75" style="position:absolute;top:5227;width:2273;height:15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isqpwgAAANwAAAAPAAAAZHJzL2Rvd25yZXYueG1sRE/basJA&#10;EH0v+A/LCL7VjQVLG11DECzBl7bRD5hmxySanQ3ZzaV/3y0Ivs3hXGebTKYRA3WutqxgtYxAEBdW&#10;11wqOJ8Oz28gnEfW2FgmBb/kINnNnrYYazvyNw25L0UIYRejgsr7NpbSFRUZdEvbEgfuYjuDPsCu&#10;lLrDMYSbRr5E0as0WHNoqLClfUXFLe+Ngv6sV0P+brPTIbt+NJ8y/bkcv5RazKd0A8LT5B/iuzvT&#10;Yf56Df/PhAvk7g8AAP//AwBQSwECLQAUAAYACAAAACEA2+H2y+4AAACFAQAAEwAAAAAAAAAAAAAA&#10;AAAAAAAAW0NvbnRlbnRfVHlwZXNdLnhtbFBLAQItABQABgAIAAAAIQBa9CxbvwAAABUBAAALAAAA&#10;AAAAAAAAAAAAAB8BAABfcmVscy8ucmVsc1BLAQItABQABgAIAAAAIQDnisqpwgAAANwAAAAPAAAA&#10;AAAAAAAAAAAAAAcCAABkcnMvZG93bnJldi54bWxQSwUGAAAAAAMAAwC3AAAA9gIAAAAA&#10;">
                  <v:imagedata r:id="rId52" o:title=""/>
                </v:shape>
                <v:shape id="Graphic 156" o:spid="_x0000_s1029" style="position:absolute;left:947;width:10395;height:12026;visibility:visible;mso-wrap-style:square;v-text-anchor:top" coordsize="1039494,1202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RAN4vwAAANwAAAAPAAAAZHJzL2Rvd25yZXYueG1sRE9Li8Iw&#10;EL4v+B/CCN7W1IKyVKOIIOxlwReex2Zsq80kNLHGf28WFvY2H99zFqtoWtFT5xvLCibjDARxaXXD&#10;lYLTcfv5BcIHZI2tZVLwIg+r5eBjgYW2T95TfwiVSCHsC1RQh+AKKX1Zk0E/to44cVfbGQwJdpXU&#10;HT5TuGllnmUzabDh1FCjo01N5f3wMAouG5mfMW9uqOUjuthXwf3slBoN43oOIlAM/+I/97dO86cz&#10;+H0mXSCXbwAAAP//AwBQSwECLQAUAAYACAAAACEA2+H2y+4AAACFAQAAEwAAAAAAAAAAAAAAAAAA&#10;AAAAW0NvbnRlbnRfVHlwZXNdLnhtbFBLAQItABQABgAIAAAAIQBa9CxbvwAAABUBAAALAAAAAAAA&#10;AAAAAAAAAB8BAABfcmVscy8ucmVsc1BLAQItABQABgAIAAAAIQAFRAN4vwAAANwAAAAPAAAAAAAA&#10;AAAAAAAAAAcCAABkcnMvZG93bnJldi54bWxQSwUGAAAAAAMAAwC3AAAA8wIAAAAA&#10;" path="m75768,1051559r-29488,6350l22196,1074419,5955,1098549,,1127759r5955,29210l22196,1181099r24084,16510l75768,1202689r25115,-3810l122372,1187449r16463,-17780l148869,1146809r40564,l218899,1140459r24086,-16510l253250,1108709r-104381,l138845,1085849r-16464,-17780l100886,1056639r-25118,-5080xem723010,976629r-37884,l685126,1070609r5963,29210l707342,1123949r24087,16510l760895,1146809r40563,l811493,1169669r16462,17780l849445,1198879r25115,3810l904045,1197609r24080,-16510l944361,1156969r5954,-29210l946432,1108709r-185537,l746162,1106169r-12044,-8890l725992,1085849r-2982,-15240l723010,976629xem492366,976629r-37884,l454482,1047749r-22637,8890l413842,1073149r-11888,21590l397662,1120139r5954,29210l419854,1173479r24083,16510l473430,1196339r29493,-6350l527007,1173479r16237,-24130l549198,1120139r-4292,-25400l533017,1073149r-18007,-16510l492366,1047749r,-71120xem265201,976629r-37884,l227317,1070609r-2984,15240l216204,1097279r-12044,8890l189433,1108709r63817,l259238,1099819r5963,-29210l265201,976629xem874560,1051559r-25119,5080l827946,1068069r-16464,17780l801458,1108709r144974,l944361,1098549r-16236,-24130l904045,1057909r-29485,-6350xem774928,222249r-602996,l157261,224789r-11981,8890l137201,245109r-2963,15240l134238,938529r2963,13970l145280,965199r11981,7620l171932,976629r602996,l789597,972819r11977,-7620l809649,952499r2960,-13970l812609,861059r-339163,l446586,859789r-26648,-5080l413827,833119,402936,811529,387762,793749,368807,779779r-15413,-6350l278396,773429,261493,753109,246881,730249,234669,706119r-9702,-25400l241570,664209r12328,-20320l261568,622299r2630,-22860l261566,575309r-7679,-21590l241543,534669,224916,516889r9748,-24130l246902,468629r14621,-22860l278422,424179r76908,l368807,417829r18932,-13970l402901,386079r10894,-20320l419925,342899r26634,-3810l473413,337819r339196,l812609,260349r-2960,-15240l801574,233679r-11977,-8890l774928,222249xem645690,767079r-23233,l599612,770889r-40496,22860l533065,831849r-6130,22860l500301,859789r-26855,1270l812609,861059r,-87630l668426,773429r-22736,-6350xem324378,767079r-23238,l278396,773429r74998,l347228,770889r-22850,-3810xem812609,424179r-144158,l685354,445769r14614,22860l712184,492759r9709,24130l705283,534669r-12330,19050l685285,575309r-2622,24130l685432,623569r7889,21590l705701,664209r16243,16510l712196,706119r-12239,24130l685332,753109r-16906,20320l812609,773429r,-154940l1035408,618489r3883,-19050l1035408,580389r-222799,l812609,424179xem1035408,618489r-144986,l900453,641349r16466,17780l938412,670559r25111,3810l993016,669289r24084,-16510l1033337,628649r2071,-10160xem963523,523239r-25111,3810l916919,539749r-16466,17780l890422,580389r144986,l1033337,570229r-16237,-24130l993016,529589r-29493,-6350xem355330,424179r-76908,l301165,430529r23235,1270l347243,427989r8087,-3810xem812609,337819r-339196,l500269,339089r26641,3810l543931,386079r34109,31750l622469,431799r23238,-1270l668451,424179r144158,l812609,337819xem254106,95249r-64673,l204160,97789r12044,7620l224333,118109r2984,13970l227317,222249r37884,l265201,132079r-5963,-29210l254106,95249xem473430,13969r-29493,6350l419854,36829,403616,60959r-5954,29210l401954,115569r11888,20320l431845,152399r22637,10160l454482,222249r37884,l492366,162559r22644,-10160l533017,135889r11889,-20320l549198,90169,543244,60959,527007,36829,502923,20319,473430,13969xem874560,l849445,3809,827955,16509,811493,34289,801458,57149r-40563,l731429,62229,707342,78739r-16253,24130l685126,132079r,90170l723010,222249r,-90170l725992,118109r8126,-12700l746162,97789r14733,-2540l946432,95249r3883,-19050l944361,45719,928125,22859,904045,6349,874560,xem75768,l46280,6349,22196,22859,5955,45719,,76199r5955,29210l22196,129539r24084,16510l75768,151129r25118,-3810l122381,135889r16464,-19050l148869,95249r105237,l242985,78739,218899,62229,189433,57149r-40564,l138835,34289,122372,16509,100883,3809,75768,xem946432,95249r-144974,l811482,116839r16464,19050l849441,147319r25119,3810l904045,146049r24080,-16510l944361,105409r2071,-10160xe" fillcolor="#6712d4" stroked="f">
                  <v:path arrowok="t"/>
                </v:shape>
                <w10:wrap anchorx="page"/>
              </v:group>
            </w:pict>
          </mc:Fallback>
        </mc:AlternateContent>
      </w:r>
      <w:r w:rsidRPr="00076AEB">
        <w:rPr>
          <w:rFonts w:ascii="EC Square Sans Pro" w:hAnsi="EC Square Sans Pro"/>
          <w:b/>
          <w:color w:val="0E3AF0"/>
          <w:spacing w:val="-4"/>
          <w:sz w:val="28"/>
          <w:lang w:val="nl-NL"/>
        </w:rPr>
        <w:t xml:space="preserve">Praktische </w:t>
      </w:r>
      <w:r w:rsidRPr="00076AEB">
        <w:rPr>
          <w:rFonts w:ascii="EC Square Sans Pro" w:hAnsi="EC Square Sans Pro"/>
          <w:b/>
          <w:color w:val="0E3AF0"/>
          <w:spacing w:val="-2"/>
          <w:sz w:val="28"/>
          <w:lang w:val="nl-NL"/>
        </w:rPr>
        <w:t>gids</w:t>
      </w:r>
    </w:p>
    <w:p w14:paraId="4124EC7A" w14:textId="77777777" w:rsidR="00B92D7E" w:rsidRPr="00076AEB" w:rsidRDefault="00B92D7E">
      <w:pPr>
        <w:pStyle w:val="BodyText"/>
        <w:spacing w:before="5"/>
        <w:rPr>
          <w:rFonts w:ascii="EC Square Sans Pro" w:hAnsi="EC Square Sans Pro"/>
          <w:b/>
          <w:sz w:val="28"/>
          <w:lang w:val="nl-NL"/>
        </w:rPr>
      </w:pPr>
    </w:p>
    <w:p w14:paraId="4124EC7B" w14:textId="77777777" w:rsidR="00B92D7E" w:rsidRPr="00076AEB" w:rsidRDefault="003C7B7A">
      <w:pPr>
        <w:pStyle w:val="BodyText"/>
        <w:spacing w:line="247" w:lineRule="auto"/>
        <w:ind w:left="6094"/>
        <w:rPr>
          <w:rFonts w:ascii="EC Square Sans Pro" w:hAnsi="EC Square Sans Pro"/>
          <w:lang w:val="nl-NL"/>
        </w:rPr>
      </w:pPr>
      <w:r w:rsidRPr="00076AEB">
        <w:rPr>
          <w:rFonts w:ascii="EC Square Sans Pro" w:hAnsi="EC Square Sans Pro"/>
          <w:w w:val="90"/>
          <w:lang w:val="nl-NL"/>
        </w:rPr>
        <w:t xml:space="preserve">Digitale besturingssystemen en gegevensmonitoring zijn van cruciaal belang </w:t>
      </w:r>
      <w:r w:rsidRPr="00076AEB">
        <w:rPr>
          <w:rFonts w:ascii="EC Square Sans Pro" w:hAnsi="EC Square Sans Pro"/>
          <w:spacing w:val="-6"/>
          <w:lang w:val="nl-NL"/>
        </w:rPr>
        <w:t xml:space="preserve">voor de efficiënte werking van </w:t>
      </w:r>
      <w:proofErr w:type="spellStart"/>
      <w:r w:rsidRPr="00076AEB">
        <w:rPr>
          <w:rFonts w:ascii="EC Square Sans Pro" w:hAnsi="EC Square Sans Pro"/>
          <w:spacing w:val="-6"/>
          <w:lang w:val="nl-NL"/>
        </w:rPr>
        <w:t>microgrids</w:t>
      </w:r>
      <w:proofErr w:type="spellEnd"/>
      <w:r w:rsidRPr="00076AEB">
        <w:rPr>
          <w:rFonts w:ascii="EC Square Sans Pro" w:hAnsi="EC Square Sans Pro"/>
          <w:spacing w:val="-6"/>
          <w:lang w:val="nl-NL"/>
        </w:rPr>
        <w:t>, waardoor</w:t>
      </w:r>
    </w:p>
    <w:p w14:paraId="4124EC7C" w14:textId="77777777" w:rsidR="00B92D7E" w:rsidRPr="00076AEB" w:rsidRDefault="003C7B7A">
      <w:pPr>
        <w:pStyle w:val="BodyText"/>
        <w:spacing w:before="2" w:line="247" w:lineRule="auto"/>
        <w:ind w:left="6094" w:right="254"/>
        <w:rPr>
          <w:rFonts w:ascii="EC Square Sans Pro" w:hAnsi="EC Square Sans Pro"/>
          <w:lang w:val="nl-NL"/>
        </w:rPr>
      </w:pPr>
      <w:r w:rsidRPr="00076AEB">
        <w:rPr>
          <w:rFonts w:ascii="EC Square Sans Pro" w:hAnsi="EC Square Sans Pro"/>
          <w:w w:val="90"/>
          <w:lang w:val="nl-NL"/>
        </w:rPr>
        <w:t xml:space="preserve">een optimale energiedistributie, netstabiliteit en integratie van hernieuwbare energiebronnen mogelijk maken. </w:t>
      </w:r>
      <w:proofErr w:type="spellStart"/>
      <w:r w:rsidRPr="00076AEB">
        <w:rPr>
          <w:rFonts w:ascii="EC Square Sans Pro" w:hAnsi="EC Square Sans Pro"/>
          <w:w w:val="90"/>
          <w:lang w:val="nl-NL"/>
        </w:rPr>
        <w:t>Microgrids</w:t>
      </w:r>
      <w:proofErr w:type="spellEnd"/>
      <w:r w:rsidRPr="00076AEB">
        <w:rPr>
          <w:rFonts w:ascii="EC Square Sans Pro" w:hAnsi="EC Square Sans Pro"/>
          <w:w w:val="90"/>
          <w:lang w:val="nl-NL"/>
        </w:rPr>
        <w:t xml:space="preserve"> zijn zelfstandige energiesystemen die op kleinere schaal werken dan het traditionele gecentraliseerde </w:t>
      </w:r>
      <w:r w:rsidRPr="00076AEB">
        <w:rPr>
          <w:rFonts w:ascii="EC Square Sans Pro" w:hAnsi="EC Square Sans Pro"/>
          <w:spacing w:val="-2"/>
          <w:lang w:val="nl-NL"/>
        </w:rPr>
        <w:t>elektriciteitsnet.</w:t>
      </w:r>
    </w:p>
    <w:p w14:paraId="4124EC7D" w14:textId="77777777" w:rsidR="00B92D7E" w:rsidRPr="00076AEB" w:rsidRDefault="00B92D7E">
      <w:pPr>
        <w:pStyle w:val="BodyText"/>
        <w:rPr>
          <w:rFonts w:ascii="EC Square Sans Pro" w:hAnsi="EC Square Sans Pro"/>
          <w:lang w:val="nl-NL"/>
        </w:rPr>
      </w:pPr>
    </w:p>
    <w:p w14:paraId="4124EC7E" w14:textId="77777777" w:rsidR="00B92D7E" w:rsidRPr="00076AEB" w:rsidRDefault="00B92D7E">
      <w:pPr>
        <w:pStyle w:val="BodyText"/>
        <w:rPr>
          <w:rFonts w:ascii="EC Square Sans Pro" w:hAnsi="EC Square Sans Pro"/>
          <w:lang w:val="nl-NL"/>
        </w:rPr>
      </w:pPr>
    </w:p>
    <w:p w14:paraId="4124EC7F" w14:textId="77777777" w:rsidR="00B92D7E" w:rsidRPr="00076AEB" w:rsidRDefault="00B92D7E">
      <w:pPr>
        <w:pStyle w:val="BodyText"/>
        <w:spacing w:before="202"/>
        <w:rPr>
          <w:rFonts w:ascii="EC Square Sans Pro" w:hAnsi="EC Square Sans Pro"/>
          <w:lang w:val="nl-NL"/>
        </w:rPr>
      </w:pPr>
    </w:p>
    <w:p w14:paraId="4124EC80" w14:textId="77777777" w:rsidR="00B92D7E" w:rsidRPr="00076AEB" w:rsidRDefault="00B92D7E">
      <w:pPr>
        <w:pStyle w:val="BodyText"/>
        <w:rPr>
          <w:rFonts w:ascii="EC Square Sans Pro" w:hAnsi="EC Square Sans Pro"/>
          <w:lang w:val="nl-NL"/>
        </w:rPr>
        <w:sectPr w:rsidR="00B92D7E" w:rsidRPr="00076AEB">
          <w:headerReference w:type="default" r:id="rId53"/>
          <w:pgSz w:w="11910" w:h="16840"/>
          <w:pgMar w:top="980" w:right="1133" w:bottom="280" w:left="0" w:header="737" w:footer="0" w:gutter="0"/>
          <w:cols w:space="720"/>
        </w:sectPr>
      </w:pPr>
    </w:p>
    <w:p w14:paraId="4124EC81" w14:textId="77777777" w:rsidR="00B92D7E" w:rsidRPr="00076AEB" w:rsidRDefault="003C7B7A">
      <w:pPr>
        <w:pStyle w:val="Heading3"/>
        <w:spacing w:before="110"/>
        <w:rPr>
          <w:rFonts w:ascii="EC Square Sans Pro" w:hAnsi="EC Square Sans Pro"/>
          <w:lang w:val="nl-NL"/>
        </w:rPr>
      </w:pPr>
      <w:r w:rsidRPr="00076AEB">
        <w:rPr>
          <w:rFonts w:ascii="EC Square Sans Pro" w:hAnsi="EC Square Sans Pro"/>
          <w:color w:val="343433"/>
          <w:spacing w:val="-8"/>
          <w:lang w:val="nl-NL"/>
        </w:rPr>
        <w:t>Voordelen voor leden van de energiegemeenschap</w:t>
      </w:r>
    </w:p>
    <w:p w14:paraId="4124EC82" w14:textId="77777777" w:rsidR="00B92D7E" w:rsidRPr="00076AEB" w:rsidRDefault="00B92D7E">
      <w:pPr>
        <w:pStyle w:val="BodyText"/>
        <w:spacing w:before="60"/>
        <w:rPr>
          <w:rFonts w:ascii="EC Square Sans Pro" w:hAnsi="EC Square Sans Pro"/>
          <w:sz w:val="24"/>
          <w:lang w:val="nl-NL"/>
        </w:rPr>
      </w:pPr>
    </w:p>
    <w:p w14:paraId="4124EC83" w14:textId="77777777" w:rsidR="00B92D7E" w:rsidRPr="00076AEB" w:rsidRDefault="003C7B7A">
      <w:pPr>
        <w:pStyle w:val="ListParagraph"/>
        <w:numPr>
          <w:ilvl w:val="1"/>
          <w:numId w:val="1"/>
        </w:numPr>
        <w:tabs>
          <w:tab w:val="left" w:pos="1530"/>
        </w:tabs>
        <w:spacing w:line="247" w:lineRule="auto"/>
        <w:ind w:right="47"/>
        <w:rPr>
          <w:rFonts w:ascii="EC Square Sans Pro" w:hAnsi="EC Square Sans Pro"/>
          <w:sz w:val="20"/>
          <w:lang w:val="nl-NL"/>
        </w:rPr>
      </w:pPr>
      <w:r w:rsidRPr="00076AEB">
        <w:rPr>
          <w:rFonts w:ascii="EC Square Sans Pro" w:hAnsi="EC Square Sans Pro"/>
          <w:b/>
          <w:sz w:val="20"/>
          <w:lang w:val="nl-NL"/>
        </w:rPr>
        <w:t xml:space="preserve">Verbeterde energiebestendigheid: </w:t>
      </w:r>
      <w:proofErr w:type="spellStart"/>
      <w:r w:rsidRPr="00076AEB">
        <w:rPr>
          <w:rFonts w:ascii="EC Square Sans Pro" w:hAnsi="EC Square Sans Pro"/>
          <w:sz w:val="20"/>
          <w:lang w:val="nl-NL"/>
        </w:rPr>
        <w:t>Microgrids</w:t>
      </w:r>
      <w:proofErr w:type="spellEnd"/>
      <w:r w:rsidRPr="00076AEB">
        <w:rPr>
          <w:rFonts w:ascii="EC Square Sans Pro" w:hAnsi="EC Square Sans Pro"/>
          <w:sz w:val="20"/>
          <w:lang w:val="nl-NL"/>
        </w:rPr>
        <w:t xml:space="preserve"> kunnen </w:t>
      </w:r>
      <w:r w:rsidRPr="00076AEB">
        <w:rPr>
          <w:rFonts w:ascii="EC Square Sans Pro" w:hAnsi="EC Square Sans Pro"/>
          <w:spacing w:val="-2"/>
          <w:sz w:val="20"/>
          <w:lang w:val="nl-NL"/>
        </w:rPr>
        <w:t xml:space="preserve">zich tijdens </w:t>
      </w:r>
      <w:r w:rsidRPr="00076AEB">
        <w:rPr>
          <w:rFonts w:ascii="EC Square Sans Pro" w:hAnsi="EC Square Sans Pro"/>
          <w:w w:val="90"/>
          <w:sz w:val="20"/>
          <w:lang w:val="nl-NL"/>
        </w:rPr>
        <w:t xml:space="preserve">stroomuitval of storingen </w:t>
      </w:r>
      <w:r w:rsidRPr="00076AEB">
        <w:rPr>
          <w:rFonts w:ascii="EC Square Sans Pro" w:hAnsi="EC Square Sans Pro"/>
          <w:spacing w:val="-2"/>
          <w:sz w:val="20"/>
          <w:lang w:val="nl-NL"/>
        </w:rPr>
        <w:t>afscheiden van het hoofdnet</w:t>
      </w:r>
      <w:r w:rsidRPr="00076AEB">
        <w:rPr>
          <w:rFonts w:ascii="EC Square Sans Pro" w:hAnsi="EC Square Sans Pro"/>
          <w:w w:val="90"/>
          <w:sz w:val="20"/>
          <w:lang w:val="nl-NL"/>
        </w:rPr>
        <w:t xml:space="preserve">, waardoor een continue </w:t>
      </w:r>
      <w:r w:rsidRPr="00076AEB">
        <w:rPr>
          <w:rFonts w:ascii="EC Square Sans Pro" w:hAnsi="EC Square Sans Pro"/>
          <w:spacing w:val="-4"/>
          <w:sz w:val="20"/>
          <w:lang w:val="nl-NL"/>
        </w:rPr>
        <w:t xml:space="preserve">stroomvoorziening naar kritieke infrastructuur en essentiële </w:t>
      </w:r>
      <w:r w:rsidRPr="00076AEB">
        <w:rPr>
          <w:rFonts w:ascii="EC Square Sans Pro" w:hAnsi="EC Square Sans Pro"/>
          <w:spacing w:val="-6"/>
          <w:sz w:val="20"/>
          <w:lang w:val="nl-NL"/>
        </w:rPr>
        <w:t xml:space="preserve">diensten binnen de gemeenschap </w:t>
      </w:r>
      <w:r w:rsidRPr="00076AEB">
        <w:rPr>
          <w:rFonts w:ascii="EC Square Sans Pro" w:hAnsi="EC Square Sans Pro"/>
          <w:w w:val="90"/>
          <w:sz w:val="20"/>
          <w:lang w:val="nl-NL"/>
        </w:rPr>
        <w:t>wordt gewaarborgd</w:t>
      </w:r>
      <w:r w:rsidRPr="00076AEB">
        <w:rPr>
          <w:rFonts w:ascii="EC Square Sans Pro" w:hAnsi="EC Square Sans Pro"/>
          <w:spacing w:val="-6"/>
          <w:sz w:val="20"/>
          <w:lang w:val="nl-NL"/>
        </w:rPr>
        <w:t xml:space="preserve">. Deze bestendigheid is </w:t>
      </w:r>
      <w:r w:rsidRPr="00076AEB">
        <w:rPr>
          <w:rFonts w:ascii="EC Square Sans Pro" w:hAnsi="EC Square Sans Pro"/>
          <w:spacing w:val="-4"/>
          <w:sz w:val="20"/>
          <w:lang w:val="nl-NL"/>
        </w:rPr>
        <w:t xml:space="preserve">met name waardevol in gebieden die gevoelig zijn voor </w:t>
      </w:r>
      <w:r w:rsidRPr="00076AEB">
        <w:rPr>
          <w:rFonts w:ascii="EC Square Sans Pro" w:hAnsi="EC Square Sans Pro"/>
          <w:spacing w:val="-2"/>
          <w:sz w:val="20"/>
          <w:lang w:val="nl-NL"/>
        </w:rPr>
        <w:t>natuurrampen of netinstabiliteit.</w:t>
      </w:r>
    </w:p>
    <w:p w14:paraId="4124EC84" w14:textId="77777777" w:rsidR="00B92D7E" w:rsidRPr="00076AEB" w:rsidRDefault="00B92D7E">
      <w:pPr>
        <w:pStyle w:val="BodyText"/>
        <w:rPr>
          <w:rFonts w:ascii="EC Square Sans Pro" w:hAnsi="EC Square Sans Pro"/>
          <w:lang w:val="nl-NL"/>
        </w:rPr>
      </w:pPr>
    </w:p>
    <w:p w14:paraId="4124EC85" w14:textId="77777777" w:rsidR="00B92D7E" w:rsidRPr="00076AEB" w:rsidRDefault="003C7B7A">
      <w:pPr>
        <w:pStyle w:val="ListParagraph"/>
        <w:numPr>
          <w:ilvl w:val="1"/>
          <w:numId w:val="1"/>
        </w:numPr>
        <w:tabs>
          <w:tab w:val="left" w:pos="1530"/>
        </w:tabs>
        <w:spacing w:line="247" w:lineRule="auto"/>
        <w:ind w:right="148"/>
        <w:rPr>
          <w:rFonts w:ascii="EC Square Sans Pro" w:hAnsi="EC Square Sans Pro"/>
          <w:sz w:val="20"/>
          <w:lang w:val="nl-NL"/>
        </w:rPr>
      </w:pPr>
      <w:r w:rsidRPr="00076AEB">
        <w:rPr>
          <w:rFonts w:ascii="EC Square Sans Pro" w:hAnsi="EC Square Sans Pro"/>
          <w:b/>
          <w:sz w:val="20"/>
          <w:lang w:val="nl-NL"/>
        </w:rPr>
        <w:t xml:space="preserve">Lokale controle en energieonafhankelijkheid: </w:t>
      </w:r>
      <w:proofErr w:type="spellStart"/>
      <w:r w:rsidRPr="00076AEB">
        <w:rPr>
          <w:rFonts w:ascii="EC Square Sans Pro" w:hAnsi="EC Square Sans Pro"/>
          <w:w w:val="90"/>
          <w:sz w:val="20"/>
          <w:lang w:val="nl-NL"/>
        </w:rPr>
        <w:t>Microgrids</w:t>
      </w:r>
      <w:proofErr w:type="spellEnd"/>
      <w:r w:rsidRPr="00076AEB">
        <w:rPr>
          <w:rFonts w:ascii="EC Square Sans Pro" w:hAnsi="EC Square Sans Pro"/>
          <w:w w:val="90"/>
          <w:sz w:val="20"/>
          <w:lang w:val="nl-NL"/>
        </w:rPr>
        <w:t xml:space="preserve"> stellen gemeenschappen in staat om meer controle te krijgen over hun energievoorziening en beslissingen te nemen </w:t>
      </w:r>
      <w:r w:rsidRPr="00076AEB">
        <w:rPr>
          <w:rFonts w:ascii="EC Square Sans Pro" w:hAnsi="EC Square Sans Pro"/>
          <w:spacing w:val="-4"/>
          <w:sz w:val="20"/>
          <w:lang w:val="nl-NL"/>
        </w:rPr>
        <w:t>over energiebronnen, prijzen en investeringen.</w:t>
      </w:r>
    </w:p>
    <w:p w14:paraId="4124EC86" w14:textId="77777777" w:rsidR="00B92D7E" w:rsidRPr="00076AEB" w:rsidRDefault="003C7B7A">
      <w:pPr>
        <w:pStyle w:val="BodyText"/>
        <w:spacing w:before="4" w:line="247" w:lineRule="auto"/>
        <w:ind w:left="1530"/>
        <w:rPr>
          <w:rFonts w:ascii="EC Square Sans Pro" w:hAnsi="EC Square Sans Pro"/>
          <w:lang w:val="nl-NL"/>
        </w:rPr>
      </w:pPr>
      <w:r w:rsidRPr="00076AEB">
        <w:rPr>
          <w:rFonts w:ascii="EC Square Sans Pro" w:hAnsi="EC Square Sans Pro"/>
          <w:spacing w:val="-4"/>
          <w:lang w:val="nl-NL"/>
        </w:rPr>
        <w:t xml:space="preserve">in lokale infrastructuur. Dit bevordert </w:t>
      </w:r>
      <w:r w:rsidRPr="00076AEB">
        <w:rPr>
          <w:rFonts w:ascii="EC Square Sans Pro" w:hAnsi="EC Square Sans Pro"/>
          <w:w w:val="90"/>
          <w:lang w:val="nl-NL"/>
        </w:rPr>
        <w:t xml:space="preserve">energieonafhankelijkheid en vermindert de afhankelijkheid van externe </w:t>
      </w:r>
      <w:r w:rsidRPr="00076AEB">
        <w:rPr>
          <w:rFonts w:ascii="EC Square Sans Pro" w:hAnsi="EC Square Sans Pro"/>
          <w:lang w:val="nl-NL"/>
        </w:rPr>
        <w:t>energieleveranciers.</w:t>
      </w:r>
    </w:p>
    <w:p w14:paraId="4124EC87" w14:textId="77777777" w:rsidR="00B92D7E" w:rsidRPr="00076AEB" w:rsidRDefault="003C7B7A">
      <w:pPr>
        <w:pStyle w:val="ListParagraph"/>
        <w:numPr>
          <w:ilvl w:val="1"/>
          <w:numId w:val="1"/>
        </w:numPr>
        <w:tabs>
          <w:tab w:val="left" w:pos="1530"/>
        </w:tabs>
        <w:spacing w:before="229" w:line="247" w:lineRule="auto"/>
        <w:rPr>
          <w:rFonts w:ascii="EC Square Sans Pro" w:hAnsi="EC Square Sans Pro"/>
          <w:sz w:val="20"/>
          <w:lang w:val="nl-NL"/>
        </w:rPr>
      </w:pPr>
      <w:r w:rsidRPr="00076AEB">
        <w:rPr>
          <w:rFonts w:ascii="EC Square Sans Pro" w:hAnsi="EC Square Sans Pro"/>
          <w:b/>
          <w:sz w:val="20"/>
          <w:lang w:val="nl-NL"/>
        </w:rPr>
        <w:t xml:space="preserve">Integratie van hernieuwbare energiebronnen: </w:t>
      </w:r>
      <w:proofErr w:type="spellStart"/>
      <w:r w:rsidRPr="00076AEB">
        <w:rPr>
          <w:rFonts w:ascii="EC Square Sans Pro" w:hAnsi="EC Square Sans Pro"/>
          <w:w w:val="90"/>
          <w:sz w:val="20"/>
          <w:lang w:val="nl-NL"/>
        </w:rPr>
        <w:t>Microgrids</w:t>
      </w:r>
      <w:proofErr w:type="spellEnd"/>
      <w:r w:rsidRPr="00076AEB">
        <w:rPr>
          <w:rFonts w:ascii="EC Square Sans Pro" w:hAnsi="EC Square Sans Pro"/>
          <w:w w:val="90"/>
          <w:sz w:val="20"/>
          <w:lang w:val="nl-NL"/>
        </w:rPr>
        <w:t xml:space="preserve"> bieden een ideaal platform voor de integratie van </w:t>
      </w:r>
      <w:r w:rsidRPr="00076AEB">
        <w:rPr>
          <w:rFonts w:ascii="EC Square Sans Pro" w:hAnsi="EC Square Sans Pro"/>
          <w:spacing w:val="-4"/>
          <w:sz w:val="20"/>
          <w:lang w:val="nl-NL"/>
        </w:rPr>
        <w:t xml:space="preserve">hernieuwbare energiebronnen zoals zonne- en </w:t>
      </w:r>
      <w:r w:rsidRPr="00076AEB">
        <w:rPr>
          <w:rFonts w:ascii="EC Square Sans Pro" w:hAnsi="EC Square Sans Pro"/>
          <w:w w:val="90"/>
          <w:sz w:val="20"/>
          <w:lang w:val="nl-NL"/>
        </w:rPr>
        <w:t xml:space="preserve">windenergie. Door lokaal energie op te wekken en te verbruiken, kunnen gemeenschappen hun ecologische voetafdruk verkleinen en </w:t>
      </w:r>
      <w:r w:rsidRPr="00076AEB">
        <w:rPr>
          <w:rFonts w:ascii="EC Square Sans Pro" w:hAnsi="EC Square Sans Pro"/>
          <w:spacing w:val="-4"/>
          <w:sz w:val="20"/>
          <w:lang w:val="nl-NL"/>
        </w:rPr>
        <w:t>bijdragen aan een duurzamere energietoekomst.</w:t>
      </w:r>
    </w:p>
    <w:p w14:paraId="4124EC88" w14:textId="77777777" w:rsidR="00B92D7E" w:rsidRPr="00076AEB" w:rsidRDefault="003C7B7A">
      <w:pPr>
        <w:pStyle w:val="ListParagraph"/>
        <w:numPr>
          <w:ilvl w:val="0"/>
          <w:numId w:val="1"/>
        </w:numPr>
        <w:tabs>
          <w:tab w:val="left" w:pos="570"/>
        </w:tabs>
        <w:spacing w:before="117" w:line="247" w:lineRule="auto"/>
        <w:ind w:left="570" w:right="133"/>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b/>
          <w:sz w:val="20"/>
          <w:lang w:val="nl-NL"/>
        </w:rPr>
        <w:t xml:space="preserve">Verbeterde energie-efficiëntie en kostenbesparingen: </w:t>
      </w:r>
      <w:proofErr w:type="spellStart"/>
      <w:r w:rsidRPr="00076AEB">
        <w:rPr>
          <w:rFonts w:ascii="EC Square Sans Pro" w:hAnsi="EC Square Sans Pro"/>
          <w:spacing w:val="-2"/>
          <w:sz w:val="20"/>
          <w:lang w:val="nl-NL"/>
        </w:rPr>
        <w:t>Microgrids</w:t>
      </w:r>
      <w:proofErr w:type="spellEnd"/>
      <w:r w:rsidRPr="00076AEB">
        <w:rPr>
          <w:rFonts w:ascii="EC Square Sans Pro" w:hAnsi="EC Square Sans Pro"/>
          <w:spacing w:val="-2"/>
          <w:sz w:val="20"/>
          <w:lang w:val="nl-NL"/>
        </w:rPr>
        <w:t xml:space="preserve"> kunnen het energieverbruik optimaliseren door middel van </w:t>
      </w:r>
      <w:r w:rsidRPr="00076AEB">
        <w:rPr>
          <w:rFonts w:ascii="EC Square Sans Pro" w:hAnsi="EC Square Sans Pro"/>
          <w:spacing w:val="-4"/>
          <w:sz w:val="20"/>
          <w:lang w:val="nl-NL"/>
        </w:rPr>
        <w:t xml:space="preserve">vraagresponsprogramma's, energieopslag en </w:t>
      </w:r>
      <w:r w:rsidRPr="00076AEB">
        <w:rPr>
          <w:rFonts w:ascii="EC Square Sans Pro" w:hAnsi="EC Square Sans Pro"/>
          <w:w w:val="90"/>
          <w:sz w:val="20"/>
          <w:lang w:val="nl-NL"/>
        </w:rPr>
        <w:t xml:space="preserve">intelligente controlesystemen. Dit kan leiden tot lagere </w:t>
      </w:r>
      <w:r w:rsidRPr="00076AEB">
        <w:rPr>
          <w:rFonts w:ascii="EC Square Sans Pro" w:hAnsi="EC Square Sans Pro"/>
          <w:spacing w:val="-4"/>
          <w:sz w:val="20"/>
          <w:lang w:val="nl-NL"/>
        </w:rPr>
        <w:t xml:space="preserve">energiekosten voor leden van de gemeenschap en een </w:t>
      </w:r>
      <w:r w:rsidRPr="00076AEB">
        <w:rPr>
          <w:rFonts w:ascii="EC Square Sans Pro" w:hAnsi="EC Square Sans Pro"/>
          <w:spacing w:val="-2"/>
          <w:sz w:val="20"/>
          <w:lang w:val="nl-NL"/>
        </w:rPr>
        <w:t>efficiënter gebruik van hulpbronnen.</w:t>
      </w:r>
    </w:p>
    <w:p w14:paraId="4124EC89" w14:textId="77777777" w:rsidR="00B92D7E" w:rsidRPr="00076AEB" w:rsidRDefault="00B92D7E">
      <w:pPr>
        <w:pStyle w:val="BodyText"/>
        <w:rPr>
          <w:rFonts w:ascii="EC Square Sans Pro" w:hAnsi="EC Square Sans Pro"/>
          <w:lang w:val="nl-NL"/>
        </w:rPr>
      </w:pPr>
    </w:p>
    <w:p w14:paraId="4124EC8A" w14:textId="77777777" w:rsidR="00B92D7E" w:rsidRPr="00076AEB" w:rsidRDefault="003C7B7A">
      <w:pPr>
        <w:pStyle w:val="ListParagraph"/>
        <w:numPr>
          <w:ilvl w:val="0"/>
          <w:numId w:val="1"/>
        </w:numPr>
        <w:tabs>
          <w:tab w:val="left" w:pos="570"/>
        </w:tabs>
        <w:spacing w:line="247" w:lineRule="auto"/>
        <w:ind w:left="570" w:right="156"/>
        <w:rPr>
          <w:rFonts w:ascii="EC Square Sans Pro" w:hAnsi="EC Square Sans Pro"/>
          <w:sz w:val="20"/>
          <w:lang w:val="nl-NL"/>
        </w:rPr>
      </w:pPr>
      <w:r w:rsidRPr="00076AEB">
        <w:rPr>
          <w:rFonts w:ascii="EC Square Sans Pro" w:hAnsi="EC Square Sans Pro"/>
          <w:b/>
          <w:sz w:val="20"/>
          <w:lang w:val="nl-NL"/>
        </w:rPr>
        <w:t xml:space="preserve">Economische ontwikkeling en werkgelegenheid: </w:t>
      </w:r>
      <w:r w:rsidRPr="00076AEB">
        <w:rPr>
          <w:rFonts w:ascii="EC Square Sans Pro" w:hAnsi="EC Square Sans Pro"/>
          <w:w w:val="90"/>
          <w:sz w:val="20"/>
          <w:lang w:val="nl-NL"/>
        </w:rPr>
        <w:t xml:space="preserve">De ontwikkeling en exploitatie van </w:t>
      </w:r>
      <w:proofErr w:type="spellStart"/>
      <w:r w:rsidRPr="00076AEB">
        <w:rPr>
          <w:rFonts w:ascii="EC Square Sans Pro" w:hAnsi="EC Square Sans Pro"/>
          <w:w w:val="90"/>
          <w:sz w:val="20"/>
          <w:lang w:val="nl-NL"/>
        </w:rPr>
        <w:t>microgrids</w:t>
      </w:r>
      <w:proofErr w:type="spellEnd"/>
      <w:r w:rsidRPr="00076AEB">
        <w:rPr>
          <w:rFonts w:ascii="EC Square Sans Pro" w:hAnsi="EC Square Sans Pro"/>
          <w:w w:val="90"/>
          <w:sz w:val="20"/>
          <w:lang w:val="nl-NL"/>
        </w:rPr>
        <w:t xml:space="preserve"> kan </w:t>
      </w:r>
      <w:r w:rsidRPr="00076AEB">
        <w:rPr>
          <w:rFonts w:ascii="EC Square Sans Pro" w:hAnsi="EC Square Sans Pro"/>
          <w:spacing w:val="-6"/>
          <w:sz w:val="20"/>
          <w:lang w:val="nl-NL"/>
        </w:rPr>
        <w:t xml:space="preserve">de lokale economische ontwikkeling </w:t>
      </w:r>
      <w:r w:rsidRPr="00076AEB">
        <w:rPr>
          <w:rFonts w:ascii="EC Square Sans Pro" w:hAnsi="EC Square Sans Pro"/>
          <w:w w:val="90"/>
          <w:sz w:val="20"/>
          <w:lang w:val="nl-NL"/>
        </w:rPr>
        <w:t xml:space="preserve">stimuleren </w:t>
      </w:r>
      <w:r w:rsidRPr="00076AEB">
        <w:rPr>
          <w:rFonts w:ascii="EC Square Sans Pro" w:hAnsi="EC Square Sans Pro"/>
          <w:spacing w:val="-6"/>
          <w:sz w:val="20"/>
          <w:lang w:val="nl-NL"/>
        </w:rPr>
        <w:t xml:space="preserve">door banen te creëren, </w:t>
      </w:r>
      <w:r w:rsidRPr="00076AEB">
        <w:rPr>
          <w:rFonts w:ascii="EC Square Sans Pro" w:hAnsi="EC Square Sans Pro"/>
          <w:spacing w:val="-4"/>
          <w:sz w:val="20"/>
          <w:lang w:val="nl-NL"/>
        </w:rPr>
        <w:t xml:space="preserve">bedrijven aan te trekken en innovatie in </w:t>
      </w:r>
      <w:r w:rsidRPr="00076AEB">
        <w:rPr>
          <w:rFonts w:ascii="EC Square Sans Pro" w:hAnsi="EC Square Sans Pro"/>
          <w:sz w:val="20"/>
          <w:lang w:val="nl-NL"/>
        </w:rPr>
        <w:t xml:space="preserve">de energiesector </w:t>
      </w:r>
      <w:r w:rsidRPr="00076AEB">
        <w:rPr>
          <w:rFonts w:ascii="EC Square Sans Pro" w:hAnsi="EC Square Sans Pro"/>
          <w:spacing w:val="-4"/>
          <w:sz w:val="20"/>
          <w:lang w:val="nl-NL"/>
        </w:rPr>
        <w:t>te bevorderen</w:t>
      </w:r>
      <w:r w:rsidRPr="00076AEB">
        <w:rPr>
          <w:rFonts w:ascii="EC Square Sans Pro" w:hAnsi="EC Square Sans Pro"/>
          <w:sz w:val="20"/>
          <w:lang w:val="nl-NL"/>
        </w:rPr>
        <w:t>.</w:t>
      </w:r>
    </w:p>
    <w:p w14:paraId="4124EC8B" w14:textId="77777777" w:rsidR="00B92D7E" w:rsidRPr="00076AEB" w:rsidRDefault="00B92D7E">
      <w:pPr>
        <w:pStyle w:val="BodyText"/>
        <w:rPr>
          <w:rFonts w:ascii="EC Square Sans Pro" w:hAnsi="EC Square Sans Pro"/>
          <w:lang w:val="nl-NL"/>
        </w:rPr>
      </w:pPr>
    </w:p>
    <w:p w14:paraId="4124EC8C" w14:textId="77777777" w:rsidR="00B92D7E" w:rsidRPr="00076AEB" w:rsidRDefault="00B92D7E">
      <w:pPr>
        <w:pStyle w:val="BodyText"/>
        <w:spacing w:before="15"/>
        <w:rPr>
          <w:rFonts w:ascii="EC Square Sans Pro" w:hAnsi="EC Square Sans Pro"/>
          <w:lang w:val="nl-NL"/>
        </w:rPr>
      </w:pPr>
    </w:p>
    <w:p w14:paraId="4124EC8D" w14:textId="77777777" w:rsidR="00B92D7E" w:rsidRPr="00076AEB" w:rsidRDefault="003C7B7A">
      <w:pPr>
        <w:pStyle w:val="Heading3"/>
        <w:ind w:left="287"/>
        <w:rPr>
          <w:rFonts w:ascii="EC Square Sans Pro" w:hAnsi="EC Square Sans Pro"/>
          <w:lang w:val="nl-NL"/>
        </w:rPr>
      </w:pPr>
      <w:r w:rsidRPr="00076AEB">
        <w:rPr>
          <w:rFonts w:ascii="EC Square Sans Pro" w:hAnsi="EC Square Sans Pro"/>
          <w:color w:val="343433"/>
          <w:spacing w:val="-8"/>
          <w:lang w:val="nl-NL"/>
        </w:rPr>
        <w:t>Belangrijke overwegingen voor leden van de gemeenschap</w:t>
      </w:r>
    </w:p>
    <w:p w14:paraId="4124EC8E" w14:textId="77777777" w:rsidR="00B92D7E" w:rsidRPr="00076AEB" w:rsidRDefault="00B92D7E">
      <w:pPr>
        <w:pStyle w:val="BodyText"/>
        <w:spacing w:before="61"/>
        <w:rPr>
          <w:rFonts w:ascii="EC Square Sans Pro" w:hAnsi="EC Square Sans Pro"/>
          <w:sz w:val="24"/>
          <w:lang w:val="nl-NL"/>
        </w:rPr>
      </w:pPr>
    </w:p>
    <w:p w14:paraId="4124EC8F" w14:textId="77777777" w:rsidR="00B92D7E" w:rsidRPr="00076AEB" w:rsidRDefault="003C7B7A">
      <w:pPr>
        <w:pStyle w:val="ListParagraph"/>
        <w:numPr>
          <w:ilvl w:val="0"/>
          <w:numId w:val="1"/>
        </w:numPr>
        <w:tabs>
          <w:tab w:val="left" w:pos="570"/>
        </w:tabs>
        <w:spacing w:line="247" w:lineRule="auto"/>
        <w:ind w:left="570" w:right="363"/>
        <w:rPr>
          <w:rFonts w:ascii="EC Square Sans Pro" w:hAnsi="EC Square Sans Pro"/>
          <w:sz w:val="20"/>
          <w:lang w:val="nl-NL"/>
        </w:rPr>
      </w:pPr>
      <w:r w:rsidRPr="00076AEB">
        <w:rPr>
          <w:rFonts w:ascii="EC Square Sans Pro" w:hAnsi="EC Square Sans Pro"/>
          <w:b/>
          <w:sz w:val="20"/>
          <w:lang w:val="nl-NL"/>
        </w:rPr>
        <w:t xml:space="preserve">Samenwerking en planning binnen de gemeenschap: </w:t>
      </w:r>
      <w:r w:rsidRPr="00076AEB">
        <w:rPr>
          <w:rFonts w:ascii="EC Square Sans Pro" w:hAnsi="EC Square Sans Pro"/>
          <w:spacing w:val="-4"/>
          <w:sz w:val="20"/>
          <w:lang w:val="nl-NL"/>
        </w:rPr>
        <w:t xml:space="preserve">Voor het opzetten van een </w:t>
      </w:r>
      <w:proofErr w:type="spellStart"/>
      <w:r w:rsidRPr="00076AEB">
        <w:rPr>
          <w:rFonts w:ascii="EC Square Sans Pro" w:hAnsi="EC Square Sans Pro"/>
          <w:spacing w:val="-4"/>
          <w:sz w:val="20"/>
          <w:lang w:val="nl-NL"/>
        </w:rPr>
        <w:t>microgrid</w:t>
      </w:r>
      <w:proofErr w:type="spellEnd"/>
      <w:r w:rsidRPr="00076AEB">
        <w:rPr>
          <w:rFonts w:ascii="EC Square Sans Pro" w:hAnsi="EC Square Sans Pro"/>
          <w:spacing w:val="-4"/>
          <w:sz w:val="20"/>
          <w:lang w:val="nl-NL"/>
        </w:rPr>
        <w:t xml:space="preserve"> is samenwerking </w:t>
      </w:r>
      <w:r w:rsidRPr="00076AEB">
        <w:rPr>
          <w:rFonts w:ascii="EC Square Sans Pro" w:hAnsi="EC Square Sans Pro"/>
          <w:spacing w:val="-6"/>
          <w:sz w:val="20"/>
          <w:lang w:val="nl-NL"/>
        </w:rPr>
        <w:t xml:space="preserve">en consensus onder de leden van de gemeenschap </w:t>
      </w:r>
      <w:r w:rsidRPr="00076AEB">
        <w:rPr>
          <w:rFonts w:ascii="EC Square Sans Pro" w:hAnsi="EC Square Sans Pro"/>
          <w:spacing w:val="-4"/>
          <w:sz w:val="20"/>
          <w:lang w:val="nl-NL"/>
        </w:rPr>
        <w:t>vereist</w:t>
      </w:r>
      <w:r w:rsidRPr="00076AEB">
        <w:rPr>
          <w:rFonts w:ascii="EC Square Sans Pro" w:hAnsi="EC Square Sans Pro"/>
          <w:spacing w:val="-6"/>
          <w:sz w:val="20"/>
          <w:lang w:val="nl-NL"/>
        </w:rPr>
        <w:t xml:space="preserve">. Het is </w:t>
      </w:r>
      <w:r w:rsidRPr="00076AEB">
        <w:rPr>
          <w:rFonts w:ascii="EC Square Sans Pro" w:hAnsi="EC Square Sans Pro"/>
          <w:w w:val="90"/>
          <w:sz w:val="20"/>
          <w:lang w:val="nl-NL"/>
        </w:rPr>
        <w:t xml:space="preserve">essentieel om belanghebbenden te betrekken, gemeenschappelijke </w:t>
      </w:r>
      <w:r w:rsidRPr="00076AEB">
        <w:rPr>
          <w:rFonts w:ascii="EC Square Sans Pro" w:hAnsi="EC Square Sans Pro"/>
          <w:spacing w:val="-4"/>
          <w:sz w:val="20"/>
          <w:lang w:val="nl-NL"/>
        </w:rPr>
        <w:t>doelen</w:t>
      </w:r>
      <w:r w:rsidRPr="00076AEB">
        <w:rPr>
          <w:rFonts w:ascii="EC Square Sans Pro" w:hAnsi="EC Square Sans Pro"/>
          <w:w w:val="90"/>
          <w:sz w:val="20"/>
          <w:lang w:val="nl-NL"/>
        </w:rPr>
        <w:t xml:space="preserve"> te identificeren </w:t>
      </w:r>
      <w:r w:rsidRPr="00076AEB">
        <w:rPr>
          <w:rFonts w:ascii="EC Square Sans Pro" w:hAnsi="EC Square Sans Pro"/>
          <w:spacing w:val="-4"/>
          <w:sz w:val="20"/>
          <w:lang w:val="nl-NL"/>
        </w:rPr>
        <w:t xml:space="preserve">en een uitgebreid plan te ontwikkelen dat </w:t>
      </w:r>
      <w:r w:rsidRPr="00076AEB">
        <w:rPr>
          <w:rFonts w:ascii="EC Square Sans Pro" w:hAnsi="EC Square Sans Pro"/>
          <w:spacing w:val="-6"/>
          <w:sz w:val="20"/>
          <w:lang w:val="nl-NL"/>
        </w:rPr>
        <w:t xml:space="preserve">technische, financiële en regelgevende </w:t>
      </w:r>
      <w:r w:rsidRPr="00076AEB">
        <w:rPr>
          <w:rFonts w:ascii="EC Square Sans Pro" w:hAnsi="EC Square Sans Pro"/>
          <w:spacing w:val="-2"/>
          <w:sz w:val="20"/>
          <w:lang w:val="nl-NL"/>
        </w:rPr>
        <w:t>aspecten</w:t>
      </w:r>
      <w:r w:rsidRPr="00076AEB">
        <w:rPr>
          <w:rFonts w:ascii="EC Square Sans Pro" w:hAnsi="EC Square Sans Pro"/>
          <w:spacing w:val="-6"/>
          <w:sz w:val="20"/>
          <w:lang w:val="nl-NL"/>
        </w:rPr>
        <w:t xml:space="preserve"> omvat</w:t>
      </w:r>
      <w:r w:rsidRPr="00076AEB">
        <w:rPr>
          <w:rFonts w:ascii="EC Square Sans Pro" w:hAnsi="EC Square Sans Pro"/>
          <w:spacing w:val="-2"/>
          <w:sz w:val="20"/>
          <w:lang w:val="nl-NL"/>
        </w:rPr>
        <w:t>.</w:t>
      </w:r>
    </w:p>
    <w:p w14:paraId="4124EC90"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68" w:space="40"/>
            <w:col w:w="4969"/>
          </w:cols>
        </w:sectPr>
      </w:pPr>
    </w:p>
    <w:p w14:paraId="4124EC91" w14:textId="77777777" w:rsidR="00B92D7E" w:rsidRPr="00076AEB" w:rsidRDefault="00B92D7E">
      <w:pPr>
        <w:pStyle w:val="BodyText"/>
        <w:spacing w:before="39"/>
        <w:rPr>
          <w:rFonts w:ascii="EC Square Sans Pro" w:hAnsi="EC Square Sans Pro"/>
          <w:lang w:val="nl-NL"/>
        </w:rPr>
      </w:pPr>
    </w:p>
    <w:p w14:paraId="4124EC92"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C93" w14:textId="77777777" w:rsidR="00B92D7E" w:rsidRPr="00076AEB" w:rsidRDefault="003C7B7A">
      <w:pPr>
        <w:pStyle w:val="ListParagraph"/>
        <w:numPr>
          <w:ilvl w:val="1"/>
          <w:numId w:val="1"/>
        </w:numPr>
        <w:tabs>
          <w:tab w:val="left" w:pos="1530"/>
        </w:tabs>
        <w:spacing w:before="117" w:line="247" w:lineRule="auto"/>
        <w:ind w:right="220"/>
        <w:rPr>
          <w:rFonts w:ascii="EC Square Sans Pro" w:hAnsi="EC Square Sans Pro"/>
          <w:sz w:val="20"/>
          <w:lang w:val="nl-NL"/>
        </w:rPr>
      </w:pPr>
      <w:bookmarkStart w:id="52" w:name="_bookmark15"/>
      <w:bookmarkEnd w:id="52"/>
      <w:r w:rsidRPr="00076AEB">
        <w:rPr>
          <w:rFonts w:ascii="EC Square Sans Pro" w:hAnsi="EC Square Sans Pro"/>
          <w:b/>
          <w:sz w:val="20"/>
          <w:lang w:val="nl-NL"/>
        </w:rPr>
        <w:t xml:space="preserve">Investeringen in infrastructuur en financiering: </w:t>
      </w:r>
      <w:r w:rsidRPr="00076AEB">
        <w:rPr>
          <w:rFonts w:ascii="EC Square Sans Pro" w:hAnsi="EC Square Sans Pro"/>
          <w:w w:val="90"/>
          <w:sz w:val="20"/>
          <w:lang w:val="nl-NL"/>
        </w:rPr>
        <w:t xml:space="preserve">De bouw van een </w:t>
      </w:r>
      <w:proofErr w:type="spellStart"/>
      <w:r w:rsidRPr="00076AEB">
        <w:rPr>
          <w:rFonts w:ascii="EC Square Sans Pro" w:hAnsi="EC Square Sans Pro"/>
          <w:w w:val="90"/>
          <w:sz w:val="20"/>
          <w:lang w:val="nl-NL"/>
        </w:rPr>
        <w:t>microgrid</w:t>
      </w:r>
      <w:proofErr w:type="spellEnd"/>
      <w:r w:rsidRPr="00076AEB">
        <w:rPr>
          <w:rFonts w:ascii="EC Square Sans Pro" w:hAnsi="EC Square Sans Pro"/>
          <w:w w:val="90"/>
          <w:sz w:val="20"/>
          <w:lang w:val="nl-NL"/>
        </w:rPr>
        <w:t xml:space="preserve"> vereist voorafgaande investeringen in technologieën voor opwekking, opslag en controle. </w:t>
      </w:r>
      <w:r w:rsidRPr="00076AEB">
        <w:rPr>
          <w:rFonts w:ascii="EC Square Sans Pro" w:hAnsi="EC Square Sans Pro"/>
          <w:spacing w:val="-6"/>
          <w:sz w:val="20"/>
          <w:lang w:val="nl-NL"/>
        </w:rPr>
        <w:t xml:space="preserve">Gemeenschappen moeten verschillende </w:t>
      </w:r>
      <w:r w:rsidRPr="00076AEB">
        <w:rPr>
          <w:rFonts w:ascii="EC Square Sans Pro" w:hAnsi="EC Square Sans Pro"/>
          <w:w w:val="90"/>
          <w:sz w:val="20"/>
          <w:lang w:val="nl-NL"/>
        </w:rPr>
        <w:t xml:space="preserve">financieringsopties </w:t>
      </w:r>
      <w:r w:rsidRPr="00076AEB">
        <w:rPr>
          <w:rFonts w:ascii="EC Square Sans Pro" w:hAnsi="EC Square Sans Pro"/>
          <w:spacing w:val="-6"/>
          <w:sz w:val="20"/>
          <w:lang w:val="nl-NL"/>
        </w:rPr>
        <w:t>onderzoeken</w:t>
      </w:r>
      <w:r w:rsidRPr="00076AEB">
        <w:rPr>
          <w:rFonts w:ascii="EC Square Sans Pro" w:hAnsi="EC Square Sans Pro"/>
          <w:w w:val="90"/>
          <w:sz w:val="20"/>
          <w:lang w:val="nl-NL"/>
        </w:rPr>
        <w:t xml:space="preserve">, zoals subsidies, leningen of publiek-private </w:t>
      </w:r>
      <w:r w:rsidRPr="00076AEB">
        <w:rPr>
          <w:rFonts w:ascii="EC Square Sans Pro" w:hAnsi="EC Square Sans Pro"/>
          <w:spacing w:val="-6"/>
          <w:sz w:val="20"/>
          <w:lang w:val="nl-NL"/>
        </w:rPr>
        <w:t>partnerschappen, om het project te financieren.</w:t>
      </w:r>
    </w:p>
    <w:p w14:paraId="4124EC94" w14:textId="77777777" w:rsidR="00B92D7E" w:rsidRPr="00076AEB" w:rsidRDefault="003C7B7A">
      <w:pPr>
        <w:pStyle w:val="ListParagraph"/>
        <w:numPr>
          <w:ilvl w:val="1"/>
          <w:numId w:val="1"/>
        </w:numPr>
        <w:tabs>
          <w:tab w:val="left" w:pos="1530"/>
        </w:tabs>
        <w:spacing w:before="232" w:line="247" w:lineRule="auto"/>
        <w:rPr>
          <w:rFonts w:ascii="EC Square Sans Pro" w:hAnsi="EC Square Sans Pro"/>
          <w:sz w:val="20"/>
          <w:lang w:val="nl-NL"/>
        </w:rPr>
      </w:pPr>
      <w:r w:rsidRPr="00076AEB">
        <w:rPr>
          <w:rFonts w:ascii="EC Square Sans Pro" w:hAnsi="EC Square Sans Pro"/>
          <w:b/>
          <w:spacing w:val="-4"/>
          <w:sz w:val="20"/>
          <w:lang w:val="nl-NL"/>
        </w:rPr>
        <w:t xml:space="preserve">Bediening en onderhoud: </w:t>
      </w:r>
      <w:proofErr w:type="spellStart"/>
      <w:r w:rsidRPr="00076AEB">
        <w:rPr>
          <w:rFonts w:ascii="EC Square Sans Pro" w:hAnsi="EC Square Sans Pro"/>
          <w:spacing w:val="-4"/>
          <w:sz w:val="20"/>
          <w:lang w:val="nl-NL"/>
        </w:rPr>
        <w:t>Microgrids</w:t>
      </w:r>
      <w:proofErr w:type="spellEnd"/>
      <w:r w:rsidRPr="00076AEB">
        <w:rPr>
          <w:rFonts w:ascii="EC Square Sans Pro" w:hAnsi="EC Square Sans Pro"/>
          <w:spacing w:val="-4"/>
          <w:sz w:val="20"/>
          <w:lang w:val="nl-NL"/>
        </w:rPr>
        <w:t xml:space="preserve"> vereisen voortdurende bediening en onderhoud om </w:t>
      </w:r>
      <w:r w:rsidRPr="00076AEB">
        <w:rPr>
          <w:rFonts w:ascii="EC Square Sans Pro" w:hAnsi="EC Square Sans Pro"/>
          <w:spacing w:val="-6"/>
          <w:sz w:val="20"/>
          <w:lang w:val="nl-NL"/>
        </w:rPr>
        <w:t xml:space="preserve">hun betrouwbaarheid en prestaties </w:t>
      </w:r>
      <w:r w:rsidRPr="00076AEB">
        <w:rPr>
          <w:rFonts w:ascii="EC Square Sans Pro" w:hAnsi="EC Square Sans Pro"/>
          <w:spacing w:val="-4"/>
          <w:sz w:val="20"/>
          <w:lang w:val="nl-NL"/>
        </w:rPr>
        <w:t>te garanderen</w:t>
      </w:r>
      <w:r w:rsidRPr="00076AEB">
        <w:rPr>
          <w:rFonts w:ascii="EC Square Sans Pro" w:hAnsi="EC Square Sans Pro"/>
          <w:spacing w:val="-6"/>
          <w:sz w:val="20"/>
          <w:lang w:val="nl-NL"/>
        </w:rPr>
        <w:t xml:space="preserve">. Gemeenschappen </w:t>
      </w:r>
      <w:r w:rsidRPr="00076AEB">
        <w:rPr>
          <w:rFonts w:ascii="EC Square Sans Pro" w:hAnsi="EC Square Sans Pro"/>
          <w:spacing w:val="-4"/>
          <w:sz w:val="20"/>
          <w:lang w:val="nl-NL"/>
        </w:rPr>
        <w:t xml:space="preserve">moeten duidelijke rollen en verantwoordelijkheden vaststellen </w:t>
      </w:r>
      <w:r w:rsidRPr="00076AEB">
        <w:rPr>
          <w:rFonts w:ascii="EC Square Sans Pro" w:hAnsi="EC Square Sans Pro"/>
          <w:spacing w:val="-2"/>
          <w:sz w:val="20"/>
          <w:lang w:val="nl-NL"/>
        </w:rPr>
        <w:t xml:space="preserve">voor het beheer van het </w:t>
      </w:r>
      <w:proofErr w:type="spellStart"/>
      <w:r w:rsidRPr="00076AEB">
        <w:rPr>
          <w:rFonts w:ascii="EC Square Sans Pro" w:hAnsi="EC Square Sans Pro"/>
          <w:spacing w:val="-2"/>
          <w:sz w:val="20"/>
          <w:lang w:val="nl-NL"/>
        </w:rPr>
        <w:t>microgrid</w:t>
      </w:r>
      <w:proofErr w:type="spellEnd"/>
      <w:r w:rsidRPr="00076AEB">
        <w:rPr>
          <w:rFonts w:ascii="EC Square Sans Pro" w:hAnsi="EC Square Sans Pro"/>
          <w:spacing w:val="-2"/>
          <w:sz w:val="20"/>
          <w:lang w:val="nl-NL"/>
        </w:rPr>
        <w:t xml:space="preserve"> en zorgen voor toegang tot technische expertise.</w:t>
      </w:r>
    </w:p>
    <w:p w14:paraId="4124EC95" w14:textId="77777777" w:rsidR="00B92D7E" w:rsidRPr="00076AEB" w:rsidRDefault="003C7B7A">
      <w:pPr>
        <w:pStyle w:val="ListParagraph"/>
        <w:numPr>
          <w:ilvl w:val="0"/>
          <w:numId w:val="1"/>
        </w:numPr>
        <w:tabs>
          <w:tab w:val="left" w:pos="601"/>
        </w:tabs>
        <w:spacing w:before="117" w:line="247" w:lineRule="auto"/>
        <w:ind w:left="601" w:right="143"/>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b/>
          <w:spacing w:val="-4"/>
          <w:sz w:val="20"/>
          <w:lang w:val="nl-NL"/>
        </w:rPr>
        <w:t xml:space="preserve">Naleving van regelgeving: </w:t>
      </w:r>
      <w:proofErr w:type="spellStart"/>
      <w:r w:rsidRPr="00076AEB">
        <w:rPr>
          <w:rFonts w:ascii="EC Square Sans Pro" w:hAnsi="EC Square Sans Pro"/>
          <w:spacing w:val="-4"/>
          <w:sz w:val="20"/>
          <w:lang w:val="nl-NL"/>
        </w:rPr>
        <w:t>Microgrids</w:t>
      </w:r>
      <w:proofErr w:type="spellEnd"/>
      <w:r w:rsidRPr="00076AEB">
        <w:rPr>
          <w:rFonts w:ascii="EC Square Sans Pro" w:hAnsi="EC Square Sans Pro"/>
          <w:spacing w:val="-4"/>
          <w:sz w:val="20"/>
          <w:lang w:val="nl-NL"/>
        </w:rPr>
        <w:t xml:space="preserve"> moeten voldoen aan relevante regelgeving en normen, waaronder </w:t>
      </w:r>
      <w:proofErr w:type="spellStart"/>
      <w:r w:rsidRPr="00076AEB">
        <w:rPr>
          <w:rFonts w:ascii="EC Square Sans Pro" w:hAnsi="EC Square Sans Pro"/>
          <w:w w:val="90"/>
          <w:sz w:val="20"/>
          <w:lang w:val="nl-NL"/>
        </w:rPr>
        <w:t>interconnectievereisten</w:t>
      </w:r>
      <w:proofErr w:type="spellEnd"/>
      <w:r w:rsidRPr="00076AEB">
        <w:rPr>
          <w:rFonts w:ascii="EC Square Sans Pro" w:hAnsi="EC Square Sans Pro"/>
          <w:w w:val="90"/>
          <w:sz w:val="20"/>
          <w:lang w:val="nl-NL"/>
        </w:rPr>
        <w:t>, veiligheidsprotocollen</w:t>
      </w:r>
    </w:p>
    <w:p w14:paraId="4124EC96" w14:textId="77777777" w:rsidR="00B92D7E" w:rsidRPr="00076AEB" w:rsidRDefault="003C7B7A">
      <w:pPr>
        <w:pStyle w:val="BodyText"/>
        <w:spacing w:before="3" w:line="247" w:lineRule="auto"/>
        <w:ind w:left="601" w:right="225"/>
        <w:rPr>
          <w:rFonts w:ascii="EC Square Sans Pro" w:hAnsi="EC Square Sans Pro"/>
          <w:lang w:val="nl-NL"/>
        </w:rPr>
      </w:pPr>
      <w:r w:rsidRPr="00076AEB">
        <w:rPr>
          <w:rFonts w:ascii="EC Square Sans Pro" w:hAnsi="EC Square Sans Pro"/>
          <w:w w:val="90"/>
          <w:lang w:val="nl-NL"/>
        </w:rPr>
        <w:t xml:space="preserve">en milieuvergunningen. Het is belangrijk om nauw samen te werken met lokale autoriteiten en nutsbedrijven om </w:t>
      </w:r>
      <w:r w:rsidRPr="00076AEB">
        <w:rPr>
          <w:rFonts w:ascii="EC Square Sans Pro" w:hAnsi="EC Square Sans Pro"/>
          <w:spacing w:val="-2"/>
          <w:lang w:val="nl-NL"/>
        </w:rPr>
        <w:t>naleving</w:t>
      </w:r>
      <w:r w:rsidRPr="00076AEB">
        <w:rPr>
          <w:rFonts w:ascii="EC Square Sans Pro" w:hAnsi="EC Square Sans Pro"/>
          <w:w w:val="90"/>
          <w:lang w:val="nl-NL"/>
        </w:rPr>
        <w:t xml:space="preserve"> te garanderen</w:t>
      </w:r>
      <w:r w:rsidRPr="00076AEB">
        <w:rPr>
          <w:rFonts w:ascii="EC Square Sans Pro" w:hAnsi="EC Square Sans Pro"/>
          <w:spacing w:val="-2"/>
          <w:lang w:val="nl-NL"/>
        </w:rPr>
        <w:t>.</w:t>
      </w:r>
    </w:p>
    <w:p w14:paraId="4124EC97" w14:textId="77777777" w:rsidR="00B92D7E" w:rsidRPr="00076AEB" w:rsidRDefault="003C7B7A">
      <w:pPr>
        <w:pStyle w:val="ListParagraph"/>
        <w:numPr>
          <w:ilvl w:val="0"/>
          <w:numId w:val="1"/>
        </w:numPr>
        <w:tabs>
          <w:tab w:val="left" w:pos="601"/>
        </w:tabs>
        <w:spacing w:before="229" w:line="247" w:lineRule="auto"/>
        <w:ind w:left="601" w:right="164"/>
        <w:rPr>
          <w:rFonts w:ascii="EC Square Sans Pro" w:hAnsi="EC Square Sans Pro"/>
          <w:sz w:val="20"/>
          <w:lang w:val="nl-NL"/>
        </w:rPr>
      </w:pPr>
      <w:r w:rsidRPr="00076AEB">
        <w:rPr>
          <w:rFonts w:ascii="EC Square Sans Pro" w:hAnsi="EC Square Sans Pro"/>
          <w:b/>
          <w:sz w:val="20"/>
          <w:lang w:val="nl-NL"/>
        </w:rPr>
        <w:t xml:space="preserve">Voorlichting en betrokkenheid van de gemeenschap: </w:t>
      </w:r>
      <w:r w:rsidRPr="00076AEB">
        <w:rPr>
          <w:rFonts w:ascii="EC Square Sans Pro" w:hAnsi="EC Square Sans Pro"/>
          <w:w w:val="90"/>
          <w:sz w:val="20"/>
          <w:lang w:val="nl-NL"/>
        </w:rPr>
        <w:t xml:space="preserve">Het voorlichten van leden van de gemeenschap over de voordelen </w:t>
      </w:r>
      <w:r w:rsidRPr="00076AEB">
        <w:rPr>
          <w:rFonts w:ascii="EC Square Sans Pro" w:hAnsi="EC Square Sans Pro"/>
          <w:spacing w:val="-6"/>
          <w:sz w:val="20"/>
          <w:lang w:val="nl-NL"/>
        </w:rPr>
        <w:t xml:space="preserve">en de werking van </w:t>
      </w:r>
      <w:proofErr w:type="spellStart"/>
      <w:r w:rsidRPr="00076AEB">
        <w:rPr>
          <w:rFonts w:ascii="EC Square Sans Pro" w:hAnsi="EC Square Sans Pro"/>
          <w:spacing w:val="-6"/>
          <w:sz w:val="20"/>
          <w:lang w:val="nl-NL"/>
        </w:rPr>
        <w:t>microgrids</w:t>
      </w:r>
      <w:proofErr w:type="spellEnd"/>
      <w:r w:rsidRPr="00076AEB">
        <w:rPr>
          <w:rFonts w:ascii="EC Square Sans Pro" w:hAnsi="EC Square Sans Pro"/>
          <w:spacing w:val="-6"/>
          <w:sz w:val="20"/>
          <w:lang w:val="nl-NL"/>
        </w:rPr>
        <w:t xml:space="preserve"> is cruciaal voor het bevorderen van </w:t>
      </w:r>
      <w:r w:rsidRPr="00076AEB">
        <w:rPr>
          <w:rFonts w:ascii="EC Square Sans Pro" w:hAnsi="EC Square Sans Pro"/>
          <w:spacing w:val="-4"/>
          <w:sz w:val="20"/>
          <w:lang w:val="nl-NL"/>
        </w:rPr>
        <w:t xml:space="preserve">steun en participatie. Voortdurende betrokkenheid </w:t>
      </w:r>
      <w:r w:rsidRPr="00076AEB">
        <w:rPr>
          <w:rFonts w:ascii="EC Square Sans Pro" w:hAnsi="EC Square Sans Pro"/>
          <w:w w:val="90"/>
          <w:sz w:val="20"/>
          <w:lang w:val="nl-NL"/>
        </w:rPr>
        <w:t xml:space="preserve">en communicatie kunnen helpen om bezorgdheden weg te nemen en ervoor te zorgen dat het </w:t>
      </w:r>
      <w:proofErr w:type="spellStart"/>
      <w:r w:rsidRPr="00076AEB">
        <w:rPr>
          <w:rFonts w:ascii="EC Square Sans Pro" w:hAnsi="EC Square Sans Pro"/>
          <w:w w:val="90"/>
          <w:sz w:val="20"/>
          <w:lang w:val="nl-NL"/>
        </w:rPr>
        <w:t>microgrid</w:t>
      </w:r>
      <w:proofErr w:type="spellEnd"/>
      <w:r w:rsidRPr="00076AEB">
        <w:rPr>
          <w:rFonts w:ascii="EC Square Sans Pro" w:hAnsi="EC Square Sans Pro"/>
          <w:w w:val="90"/>
          <w:sz w:val="20"/>
          <w:lang w:val="nl-NL"/>
        </w:rPr>
        <w:t xml:space="preserve"> </w:t>
      </w:r>
      <w:r w:rsidRPr="00076AEB">
        <w:rPr>
          <w:rFonts w:ascii="EC Square Sans Pro" w:hAnsi="EC Square Sans Pro"/>
          <w:spacing w:val="-2"/>
          <w:sz w:val="20"/>
          <w:lang w:val="nl-NL"/>
        </w:rPr>
        <w:t>effectief</w:t>
      </w:r>
      <w:r w:rsidRPr="00076AEB">
        <w:rPr>
          <w:rFonts w:ascii="EC Square Sans Pro" w:hAnsi="EC Square Sans Pro"/>
          <w:w w:val="90"/>
          <w:sz w:val="20"/>
          <w:lang w:val="nl-NL"/>
        </w:rPr>
        <w:t xml:space="preserve"> aan de behoeften van de gemeenschap voldoet</w:t>
      </w:r>
      <w:r w:rsidRPr="00076AEB">
        <w:rPr>
          <w:rFonts w:ascii="EC Square Sans Pro" w:hAnsi="EC Square Sans Pro"/>
          <w:spacing w:val="-2"/>
          <w:sz w:val="20"/>
          <w:lang w:val="nl-NL"/>
        </w:rPr>
        <w:t>.</w:t>
      </w:r>
    </w:p>
    <w:p w14:paraId="4124EC98"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37" w:space="40"/>
            <w:col w:w="5000"/>
          </w:cols>
        </w:sectPr>
      </w:pPr>
    </w:p>
    <w:p w14:paraId="4124EC99" w14:textId="77777777" w:rsidR="00B92D7E" w:rsidRPr="00076AEB" w:rsidRDefault="00B92D7E">
      <w:pPr>
        <w:pStyle w:val="BodyText"/>
        <w:rPr>
          <w:rFonts w:ascii="EC Square Sans Pro" w:hAnsi="EC Square Sans Pro"/>
          <w:sz w:val="24"/>
          <w:lang w:val="nl-NL"/>
        </w:rPr>
      </w:pPr>
    </w:p>
    <w:p w14:paraId="4124EC9A" w14:textId="77777777" w:rsidR="00B92D7E" w:rsidRPr="00076AEB" w:rsidRDefault="00B92D7E">
      <w:pPr>
        <w:pStyle w:val="BodyText"/>
        <w:rPr>
          <w:rFonts w:ascii="EC Square Sans Pro" w:hAnsi="EC Square Sans Pro"/>
          <w:sz w:val="24"/>
          <w:lang w:val="nl-NL"/>
        </w:rPr>
      </w:pPr>
    </w:p>
    <w:p w14:paraId="4124EC9B" w14:textId="77777777" w:rsidR="00B92D7E" w:rsidRPr="00076AEB" w:rsidRDefault="00B92D7E">
      <w:pPr>
        <w:pStyle w:val="BodyText"/>
        <w:spacing w:before="23"/>
        <w:rPr>
          <w:rFonts w:ascii="EC Square Sans Pro" w:hAnsi="EC Square Sans Pro"/>
          <w:sz w:val="24"/>
          <w:lang w:val="nl-NL"/>
        </w:rPr>
      </w:pPr>
    </w:p>
    <w:p w14:paraId="4124EC9C" w14:textId="77777777" w:rsidR="00B92D7E" w:rsidRPr="00076AEB" w:rsidRDefault="003C7B7A">
      <w:pPr>
        <w:pStyle w:val="Heading3"/>
        <w:rPr>
          <w:rFonts w:ascii="EC Square Sans Pro" w:hAnsi="EC Square Sans Pro"/>
          <w:lang w:val="nl-NL"/>
        </w:rPr>
      </w:pPr>
      <w:r w:rsidRPr="00076AEB">
        <w:rPr>
          <w:rFonts w:ascii="EC Square Sans Pro" w:hAnsi="EC Square Sans Pro"/>
          <w:color w:val="343433"/>
          <w:spacing w:val="-5"/>
          <w:lang w:val="nl-NL"/>
        </w:rPr>
        <w:t xml:space="preserve">Belangrijkste </w:t>
      </w:r>
      <w:r w:rsidRPr="00076AEB">
        <w:rPr>
          <w:rFonts w:ascii="EC Square Sans Pro" w:hAnsi="EC Square Sans Pro"/>
          <w:color w:val="343433"/>
          <w:spacing w:val="-2"/>
          <w:lang w:val="nl-NL"/>
        </w:rPr>
        <w:t>conclusies</w:t>
      </w:r>
    </w:p>
    <w:p w14:paraId="4124EC9D" w14:textId="77777777" w:rsidR="00B92D7E" w:rsidRPr="00076AEB" w:rsidRDefault="00B92D7E">
      <w:pPr>
        <w:pStyle w:val="BodyText"/>
        <w:spacing w:before="60"/>
        <w:rPr>
          <w:rFonts w:ascii="EC Square Sans Pro" w:hAnsi="EC Square Sans Pro"/>
          <w:sz w:val="24"/>
          <w:lang w:val="nl-NL"/>
        </w:rPr>
      </w:pPr>
    </w:p>
    <w:p w14:paraId="4124EC9E" w14:textId="77777777" w:rsidR="00B92D7E" w:rsidRPr="00076AEB" w:rsidRDefault="003C7B7A">
      <w:pPr>
        <w:pStyle w:val="BodyText"/>
        <w:spacing w:before="1" w:line="247" w:lineRule="auto"/>
        <w:ind w:left="1247"/>
        <w:rPr>
          <w:rFonts w:ascii="EC Square Sans Pro" w:hAnsi="EC Square Sans Pro"/>
          <w:lang w:val="nl-NL"/>
        </w:rPr>
      </w:pPr>
      <w:proofErr w:type="spellStart"/>
      <w:r w:rsidRPr="00076AEB">
        <w:rPr>
          <w:rFonts w:ascii="EC Square Sans Pro" w:hAnsi="EC Square Sans Pro"/>
          <w:w w:val="90"/>
          <w:lang w:val="nl-NL"/>
        </w:rPr>
        <w:t>Microgrids</w:t>
      </w:r>
      <w:proofErr w:type="spellEnd"/>
      <w:r w:rsidRPr="00076AEB">
        <w:rPr>
          <w:rFonts w:ascii="EC Square Sans Pro" w:hAnsi="EC Square Sans Pro"/>
          <w:w w:val="90"/>
          <w:lang w:val="nl-NL"/>
        </w:rPr>
        <w:t xml:space="preserve"> bieden gemeenschappen een veelbelovende manier om meer energieonafhankelijkheid, lokale controle en duurzaamheid te bereiken. Door deze innovatieve aanpak te omarmen, kunnen energiegemeenschappen actief deelnemen aan de energietransitie, hun afhankelijkheid van het hoofdnet verminderen en een veiligere en zelfstandiger energietoekomst creëren.</w:t>
      </w:r>
    </w:p>
    <w:p w14:paraId="4124EC9F" w14:textId="77777777" w:rsidR="00B92D7E" w:rsidRPr="00076AEB" w:rsidRDefault="00B92D7E">
      <w:pPr>
        <w:pStyle w:val="BodyText"/>
        <w:rPr>
          <w:rFonts w:ascii="EC Square Sans Pro" w:hAnsi="EC Square Sans Pro"/>
          <w:lang w:val="nl-NL"/>
        </w:rPr>
      </w:pPr>
    </w:p>
    <w:p w14:paraId="4124ECA0" w14:textId="77777777" w:rsidR="00B92D7E" w:rsidRPr="00076AEB" w:rsidRDefault="00B92D7E">
      <w:pPr>
        <w:pStyle w:val="BodyText"/>
        <w:rPr>
          <w:rFonts w:ascii="EC Square Sans Pro" w:hAnsi="EC Square Sans Pro"/>
          <w:lang w:val="nl-NL"/>
        </w:rPr>
      </w:pPr>
    </w:p>
    <w:p w14:paraId="4124ECA1" w14:textId="77777777" w:rsidR="00B92D7E" w:rsidRPr="00076AEB" w:rsidRDefault="00B92D7E">
      <w:pPr>
        <w:pStyle w:val="BodyText"/>
        <w:rPr>
          <w:rFonts w:ascii="EC Square Sans Pro" w:hAnsi="EC Square Sans Pro"/>
          <w:lang w:val="nl-NL"/>
        </w:rPr>
      </w:pPr>
    </w:p>
    <w:p w14:paraId="4124ECA2" w14:textId="77777777" w:rsidR="00B92D7E" w:rsidRPr="00076AEB" w:rsidRDefault="00B92D7E">
      <w:pPr>
        <w:pStyle w:val="BodyText"/>
        <w:rPr>
          <w:rFonts w:ascii="EC Square Sans Pro" w:hAnsi="EC Square Sans Pro"/>
          <w:lang w:val="nl-NL"/>
        </w:rPr>
      </w:pPr>
    </w:p>
    <w:p w14:paraId="4124ECA3" w14:textId="77777777" w:rsidR="00B92D7E" w:rsidRPr="00076AEB" w:rsidRDefault="003C7B7A">
      <w:pPr>
        <w:pStyle w:val="BodyText"/>
        <w:spacing w:before="230"/>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610368" behindDoc="1" locked="0" layoutInCell="1" allowOverlap="1" wp14:anchorId="4124EDE5" wp14:editId="319976C2">
                <wp:simplePos x="0" y="0"/>
                <wp:positionH relativeFrom="page">
                  <wp:posOffset>788670</wp:posOffset>
                </wp:positionH>
                <wp:positionV relativeFrom="paragraph">
                  <wp:posOffset>309245</wp:posOffset>
                </wp:positionV>
                <wp:extent cx="3060065" cy="3074670"/>
                <wp:effectExtent l="0" t="0" r="6985" b="0"/>
                <wp:wrapTopAndBottom/>
                <wp:docPr id="157" name="Group 1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0065" cy="3074670"/>
                          <a:chOff x="0" y="0"/>
                          <a:chExt cx="2898140" cy="2955925"/>
                        </a:xfrm>
                      </wpg:grpSpPr>
                      <wps:wsp>
                        <wps:cNvPr id="158" name="Graphic 158"/>
                        <wps:cNvSpPr/>
                        <wps:spPr>
                          <a:xfrm>
                            <a:off x="-8" y="2091507"/>
                            <a:ext cx="711835" cy="864235"/>
                          </a:xfrm>
                          <a:custGeom>
                            <a:avLst/>
                            <a:gdLst/>
                            <a:ahLst/>
                            <a:cxnLst/>
                            <a:rect l="l" t="t" r="r" b="b"/>
                            <a:pathLst>
                              <a:path w="711835" h="864235">
                                <a:moveTo>
                                  <a:pt x="593204" y="228168"/>
                                </a:moveTo>
                                <a:lnTo>
                                  <a:pt x="588391" y="182181"/>
                                </a:lnTo>
                                <a:lnTo>
                                  <a:pt x="574560" y="139357"/>
                                </a:lnTo>
                                <a:lnTo>
                                  <a:pt x="552678" y="100596"/>
                                </a:lnTo>
                                <a:lnTo>
                                  <a:pt x="523709" y="66827"/>
                                </a:lnTo>
                                <a:lnTo>
                                  <a:pt x="488594" y="38963"/>
                                </a:lnTo>
                                <a:lnTo>
                                  <a:pt x="448284" y="17932"/>
                                </a:lnTo>
                                <a:lnTo>
                                  <a:pt x="403745" y="4635"/>
                                </a:lnTo>
                                <a:lnTo>
                                  <a:pt x="355917" y="0"/>
                                </a:lnTo>
                                <a:lnTo>
                                  <a:pt x="308102" y="4635"/>
                                </a:lnTo>
                                <a:lnTo>
                                  <a:pt x="263550" y="17932"/>
                                </a:lnTo>
                                <a:lnTo>
                                  <a:pt x="223253" y="38963"/>
                                </a:lnTo>
                                <a:lnTo>
                                  <a:pt x="188137" y="66827"/>
                                </a:lnTo>
                                <a:lnTo>
                                  <a:pt x="159156" y="100596"/>
                                </a:lnTo>
                                <a:lnTo>
                                  <a:pt x="137274" y="139357"/>
                                </a:lnTo>
                                <a:lnTo>
                                  <a:pt x="123456" y="182181"/>
                                </a:lnTo>
                                <a:lnTo>
                                  <a:pt x="118630" y="228168"/>
                                </a:lnTo>
                                <a:lnTo>
                                  <a:pt x="123456" y="274154"/>
                                </a:lnTo>
                                <a:lnTo>
                                  <a:pt x="137274" y="316992"/>
                                </a:lnTo>
                                <a:lnTo>
                                  <a:pt x="159156" y="355752"/>
                                </a:lnTo>
                                <a:lnTo>
                                  <a:pt x="188137" y="389521"/>
                                </a:lnTo>
                                <a:lnTo>
                                  <a:pt x="223253" y="417385"/>
                                </a:lnTo>
                                <a:lnTo>
                                  <a:pt x="263550" y="438416"/>
                                </a:lnTo>
                                <a:lnTo>
                                  <a:pt x="308102" y="451713"/>
                                </a:lnTo>
                                <a:lnTo>
                                  <a:pt x="355917" y="456349"/>
                                </a:lnTo>
                                <a:lnTo>
                                  <a:pt x="403745" y="451713"/>
                                </a:lnTo>
                                <a:lnTo>
                                  <a:pt x="448284" y="438416"/>
                                </a:lnTo>
                                <a:lnTo>
                                  <a:pt x="488594" y="417385"/>
                                </a:lnTo>
                                <a:lnTo>
                                  <a:pt x="523709" y="389521"/>
                                </a:lnTo>
                                <a:lnTo>
                                  <a:pt x="552678" y="355752"/>
                                </a:lnTo>
                                <a:lnTo>
                                  <a:pt x="574560" y="316992"/>
                                </a:lnTo>
                                <a:lnTo>
                                  <a:pt x="588391" y="274154"/>
                                </a:lnTo>
                                <a:lnTo>
                                  <a:pt x="593204" y="228168"/>
                                </a:lnTo>
                                <a:close/>
                              </a:path>
                              <a:path w="711835" h="864235">
                                <a:moveTo>
                                  <a:pt x="711835" y="825969"/>
                                </a:moveTo>
                                <a:lnTo>
                                  <a:pt x="708545" y="779551"/>
                                </a:lnTo>
                                <a:lnTo>
                                  <a:pt x="699046" y="735025"/>
                                </a:lnTo>
                                <a:lnTo>
                                  <a:pt x="683768" y="692810"/>
                                </a:lnTo>
                                <a:lnTo>
                                  <a:pt x="663130" y="653313"/>
                                </a:lnTo>
                                <a:lnTo>
                                  <a:pt x="637565" y="616927"/>
                                </a:lnTo>
                                <a:lnTo>
                                  <a:pt x="607479" y="584073"/>
                                </a:lnTo>
                                <a:lnTo>
                                  <a:pt x="573303" y="555142"/>
                                </a:lnTo>
                                <a:lnTo>
                                  <a:pt x="535470" y="530555"/>
                                </a:lnTo>
                                <a:lnTo>
                                  <a:pt x="494398" y="510705"/>
                                </a:lnTo>
                                <a:lnTo>
                                  <a:pt x="450494" y="496011"/>
                                </a:lnTo>
                                <a:lnTo>
                                  <a:pt x="404190" y="486879"/>
                                </a:lnTo>
                                <a:lnTo>
                                  <a:pt x="355917" y="483717"/>
                                </a:lnTo>
                                <a:lnTo>
                                  <a:pt x="307644" y="486879"/>
                                </a:lnTo>
                                <a:lnTo>
                                  <a:pt x="261353" y="496023"/>
                                </a:lnTo>
                                <a:lnTo>
                                  <a:pt x="217449" y="510717"/>
                                </a:lnTo>
                                <a:lnTo>
                                  <a:pt x="176364" y="530555"/>
                                </a:lnTo>
                                <a:lnTo>
                                  <a:pt x="138531" y="555142"/>
                                </a:lnTo>
                                <a:lnTo>
                                  <a:pt x="104355" y="584073"/>
                                </a:lnTo>
                                <a:lnTo>
                                  <a:pt x="74282" y="616927"/>
                                </a:lnTo>
                                <a:lnTo>
                                  <a:pt x="48704" y="653313"/>
                                </a:lnTo>
                                <a:lnTo>
                                  <a:pt x="28079" y="692810"/>
                                </a:lnTo>
                                <a:lnTo>
                                  <a:pt x="12801" y="735025"/>
                                </a:lnTo>
                                <a:lnTo>
                                  <a:pt x="3302" y="779551"/>
                                </a:lnTo>
                                <a:lnTo>
                                  <a:pt x="0" y="825969"/>
                                </a:lnTo>
                                <a:lnTo>
                                  <a:pt x="3111" y="840765"/>
                                </a:lnTo>
                                <a:lnTo>
                                  <a:pt x="11582" y="852855"/>
                                </a:lnTo>
                                <a:lnTo>
                                  <a:pt x="24155" y="861009"/>
                                </a:lnTo>
                                <a:lnTo>
                                  <a:pt x="39535" y="864006"/>
                                </a:lnTo>
                                <a:lnTo>
                                  <a:pt x="672287" y="864006"/>
                                </a:lnTo>
                                <a:lnTo>
                                  <a:pt x="687679" y="861009"/>
                                </a:lnTo>
                                <a:lnTo>
                                  <a:pt x="700252" y="852855"/>
                                </a:lnTo>
                                <a:lnTo>
                                  <a:pt x="708736" y="840765"/>
                                </a:lnTo>
                                <a:lnTo>
                                  <a:pt x="711835" y="825969"/>
                                </a:lnTo>
                                <a:close/>
                              </a:path>
                            </a:pathLst>
                          </a:custGeom>
                          <a:solidFill>
                            <a:srgbClr val="BDF03A"/>
                          </a:solidFill>
                        </wps:spPr>
                        <wps:bodyPr wrap="square" lIns="0" tIns="0" rIns="0" bIns="0" rtlCol="0">
                          <a:prstTxWarp prst="textNoShape">
                            <a:avLst/>
                          </a:prstTxWarp>
                          <a:noAutofit/>
                        </wps:bodyPr>
                      </wps:wsp>
                      <wps:wsp>
                        <wps:cNvPr id="159" name="Graphic 159"/>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160" name="Textbox 160"/>
                        <wps:cNvSpPr txBox="1"/>
                        <wps:spPr>
                          <a:xfrm>
                            <a:off x="0" y="0"/>
                            <a:ext cx="2898140" cy="2955925"/>
                          </a:xfrm>
                          <a:prstGeom prst="rect">
                            <a:avLst/>
                          </a:prstGeom>
                        </wps:spPr>
                        <wps:txbx>
                          <w:txbxContent>
                            <w:p w14:paraId="4124EEA5" w14:textId="77777777" w:rsidR="00B92D7E" w:rsidRDefault="00B92D7E">
                              <w:pPr>
                                <w:rPr>
                                  <w:sz w:val="20"/>
                                </w:rPr>
                              </w:pPr>
                            </w:p>
                            <w:p w14:paraId="4124EEA6" w14:textId="77777777" w:rsidR="00B92D7E" w:rsidRDefault="00B92D7E">
                              <w:pPr>
                                <w:spacing w:before="107"/>
                                <w:rPr>
                                  <w:sz w:val="20"/>
                                </w:rPr>
                              </w:pPr>
                            </w:p>
                            <w:p w14:paraId="4124EEA7" w14:textId="77777777" w:rsidR="00B92D7E" w:rsidRPr="00F64A72" w:rsidRDefault="003C7B7A">
                              <w:pPr>
                                <w:spacing w:line="247" w:lineRule="auto"/>
                                <w:ind w:left="1722" w:right="609"/>
                                <w:jc w:val="center"/>
                                <w:rPr>
                                  <w:rFonts w:ascii="EC Square Sans Pro" w:hAnsi="EC Square Sans Pro"/>
                                  <w:sz w:val="20"/>
                                  <w:lang w:val="nl-NL"/>
                                </w:rPr>
                              </w:pPr>
                              <w:r w:rsidRPr="00F64A72">
                                <w:rPr>
                                  <w:rFonts w:ascii="EC Square Sans Pro" w:hAnsi="EC Square Sans Pro"/>
                                  <w:spacing w:val="-6"/>
                                  <w:sz w:val="20"/>
                                  <w:lang w:val="nl-NL"/>
                                </w:rPr>
                                <w:t xml:space="preserve">"Onze gemeenschap is gevoelig </w:t>
                              </w:r>
                              <w:r w:rsidRPr="00F64A72">
                                <w:rPr>
                                  <w:rFonts w:ascii="EC Square Sans Pro" w:hAnsi="EC Square Sans Pro"/>
                                  <w:w w:val="90"/>
                                  <w:sz w:val="20"/>
                                  <w:lang w:val="nl-NL"/>
                                </w:rPr>
                                <w:t xml:space="preserve">voor stroomuitval en </w:t>
                              </w:r>
                              <w:r w:rsidRPr="00F64A72">
                                <w:rPr>
                                  <w:rFonts w:ascii="EC Square Sans Pro" w:hAnsi="EC Square Sans Pro"/>
                                  <w:spacing w:val="-5"/>
                                  <w:w w:val="90"/>
                                  <w:sz w:val="20"/>
                                  <w:lang w:val="nl-NL"/>
                                </w:rPr>
                                <w:t>ik maak me</w:t>
                              </w:r>
                            </w:p>
                            <w:p w14:paraId="4124EEA8" w14:textId="77777777" w:rsidR="00B92D7E" w:rsidRPr="00F64A72" w:rsidRDefault="003C7B7A">
                              <w:pPr>
                                <w:spacing w:before="2" w:line="247" w:lineRule="auto"/>
                                <w:ind w:left="1484" w:right="371"/>
                                <w:jc w:val="center"/>
                                <w:rPr>
                                  <w:rFonts w:ascii="EC Square Sans Pro" w:hAnsi="EC Square Sans Pro"/>
                                  <w:sz w:val="20"/>
                                  <w:lang w:val="nl-NL"/>
                                </w:rPr>
                              </w:pPr>
                              <w:r w:rsidRPr="00F64A72">
                                <w:rPr>
                                  <w:rFonts w:ascii="EC Square Sans Pro" w:hAnsi="EC Square Sans Pro"/>
                                  <w:w w:val="90"/>
                                  <w:sz w:val="20"/>
                                  <w:lang w:val="nl-NL"/>
                                </w:rPr>
                                <w:t xml:space="preserve">bezorgd over de gevolgen voor kritieke diensten en kwetsbare </w:t>
                              </w:r>
                              <w:r w:rsidRPr="00F64A72">
                                <w:rPr>
                                  <w:rFonts w:ascii="EC Square Sans Pro" w:hAnsi="EC Square Sans Pro"/>
                                  <w:spacing w:val="-4"/>
                                  <w:sz w:val="20"/>
                                  <w:lang w:val="nl-NL"/>
                                </w:rPr>
                                <w:t xml:space="preserve">inwoners. Ik wil graag onderzoeken </w:t>
                              </w:r>
                              <w:r w:rsidRPr="00F64A72">
                                <w:rPr>
                                  <w:rFonts w:ascii="EC Square Sans Pro" w:hAnsi="EC Square Sans Pro"/>
                                  <w:sz w:val="20"/>
                                  <w:lang w:val="nl-NL"/>
                                </w:rPr>
                                <w:t xml:space="preserve">hoe we onze </w:t>
                              </w:r>
                              <w:r w:rsidRPr="00F64A72">
                                <w:rPr>
                                  <w:rFonts w:ascii="EC Square Sans Pro" w:hAnsi="EC Square Sans Pro"/>
                                  <w:spacing w:val="-2"/>
                                  <w:sz w:val="20"/>
                                  <w:lang w:val="nl-NL"/>
                                </w:rPr>
                                <w:t xml:space="preserve">energievoorziening veerkrachtiger </w:t>
                              </w:r>
                              <w:r w:rsidRPr="00F64A72">
                                <w:rPr>
                                  <w:rFonts w:ascii="EC Square Sans Pro" w:hAnsi="EC Square Sans Pro"/>
                                  <w:sz w:val="20"/>
                                  <w:lang w:val="nl-NL"/>
                                </w:rPr>
                                <w:t>kunnen maken.</w:t>
                              </w:r>
                              <w:r w:rsidRPr="00F64A72">
                                <w:rPr>
                                  <w:rFonts w:ascii="EC Square Sans Pro" w:hAnsi="EC Square Sans Pro"/>
                                  <w:spacing w:val="-2"/>
                                  <w:sz w:val="20"/>
                                  <w:lang w:val="nl-NL"/>
                                </w:rPr>
                                <w:t>"</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E5" id="Group 157" o:spid="_x0000_s1102" style="position:absolute;margin-left:62.1pt;margin-top:24.35pt;width:240.95pt;height:242.1pt;z-index:-15706112;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dOfHqwgAAGQjAAAOAAAAZHJzL2Uyb0RvYy54bWzsWluP28YVfi/Q/0DovdbcL4LlIIlro0CQ&#10;BoiLPHMlaiVUElWSu5L/fb+5UfQuPEMnbZ+6D0tKOhye+c71O+Tb726nY/XcdP2hPa8X9A1ZVM15&#10;024P58f14h+fPvzFLKp+qM/b+tiem/Xic9Mvvnv35z+9vV5WDWv37XHbdBUWOfer62W92A/DZbVc&#10;9pt9c6r7N+2lOePHXdud6gEfu8fltquvWP10XDJC1PLadttL126avse378OPi3d+/d2u2Qx/3+36&#10;ZqiO6wV0G/z/zv9/cP+X797Wq8euvuwPm6hG/Tu0ONWHM246LvW+HurqqTu8Wup02HRt3+6GN5v2&#10;tGx3u8Om8XvAbih5sZuPXft08Xt5XF0fLyNMgPYFTr972c3Pzx+7y6+XX7qgPU5/ajf/7IHL8np5&#10;XE1/d58f78K3XXdyF2ET1c0j+nlEtLkN1QZfcqJgJLmoNviNEy2Ujphv9jDMq+s2+7/GK5mxhgqY&#10;zF3JrJSWSWetZb0KN/bqjepcL/Cf/g5R/8cg+nVfXxqPfO8g+KWrDlu4t4Q3n+sT/PhjdBn3FbRy&#10;t4ecwzF+6iOkL1By8eA2RCyVRAf3S2BpSg2PWBklGM6nG65Xm6d++Ni0HvX6+ad+wM9wuW06q/fp&#10;bHM7p9MOMeC8/+i9f1hU8P5uUcH7H8LtL/XgrnNLudPqul4kTfbrRVTE/Xpqn5tPrZcbnOWk5YyI&#10;sB9mqPJIwD53ueP5C3ljuKVenhpGDY3bS1LpeAmrayEV7A+0KLdcerCwepJKxygtmdIBW0qItCq/&#10;NuOaWL+2UobllxbGSBu2yY1VPLuyEIaZIEw18MkLE45NejWEGq2dNpaOYYMcEUC1l/UR9FUkODGU&#10;sHmLMtxVRoyL2jLGmeR+4TIO1BjKg7plhCm2JpVfeYbxsC7TEeKyY1DG4Udh7bLTIQIVD4CwqUsn&#10;W6RjsMlkbWhEpchae6I3p8ravG9MMIGNtCxI3+GGbSTLh9bEkoJqblKeSbtLx7DLiZMIbgTNh9bU&#10;/STVNB8uE6+GlbiwWQTFJF7Ka09CcYbekyifgYm8J5AZeMt7cpphS3lPfDP8RN6T6gwf/FrKThbf&#10;HNu+CUXH1YJvrwmpciBrG4Y0nAz6tZqgiZExBWqNKp93XEQNESGYNZdk7AiS+ukYHFcZrlGUXAVR&#10;FtGcz5tKcRpDX0mO86wrKq6l62vc2gjmQglR6Hx0qDfSCKLza0vNOQmJVgIRkQ99yaVAU+U0kZzg&#10;gqzewgpuAyaSEk0K0pLgAr+2sIrQvHUEEdQGTYRRBhsOnpSsko6vCpqAoVDbstJEKxE1Ka/NFOWx&#10;VDm9WR5vRrVA5vEIApOCJlQrroImM/CmyK489DwzbEmJQIIImpT9RAtmQqGf4YLC6NirzfBuZkh0&#10;1xmBQyEddjgjJuHZQeUZ0R5c6Ys0klwoHaMrUXimM5/DDFGZcySKjj1oYCQzhWhhKOrBHEahMyk4&#10;tEUoBjWUAOvJqqE0+ovQH6HDLkobraJBZiiiCTLj7D0iA2secuoM+L6W35NBXhUQ9KkjwcD5lML0&#10;7fGw/XA4Hl2Z6bvHhx+PXfVcg6v88P4D4d9HACdi4Hz9KjArd/bQbj+Dml3BxdaL/l9PddcsquPf&#10;ziB/8J0hnXTp5CGddMPxx9ZPBHyF6/rh0+23urtUF5yuFwMY2c9t4oD1KnEtt5dR1l15br9/Gtrd&#10;wRExr1vQKH4AHw3M8H9ATJG+XhJT762ziSnKGeMxCRJDIktP1NTxVdSWwMYpqjAxKRgSwZ1aNgH2&#10;XyGnoy5gp0kVZ4x7ixGyApWcaRriIJX+u0xy2CArkRREyCFJNAmkYxSkhMY6xIjKV2ZwOhorsydD&#10;ubSEnhMZ2mcPahzSOWGuOYvNBzpEtE9ZYcxgdEABd4CJc8Ju6qIjbbNU5XMYQwchQi+BBqhA0BlF&#10;aYs8jFou8iUZ3NnG1o1Ca9TynNYQISBfrgIAPEPTICKZLh2jX1CjYwlg8JGxRU1S6RikLVhvQA85&#10;9T6SSULpGISVAT/yejBLmci3NMIAPy/McYsS/afCBrug8SToU7N4aBv9Dg2ZKHipITaEvUBjoPId&#10;HiOxq5KUIWSySoStYYRjAHZO2yBINf4KYxuBxBOtDP5VuD92zuJAyCilMRzKKSHgzNGDLMKP5mNK&#10;cwHjen+z3CiWDyp0JwIiQVyJkipg/gp9eRDHQLDQSTBKbIxvahG+sGZuo0hzyN5pda0K3S4yqI2p&#10;BquDrOWB4YSgkKStWswWssogQWPeEsUlmEner0HhZGw1KXKr6/pyWzUMgRVdQDGEbz6dGY7UF6KX&#10;zhCflpd58oCPjOqAxxaSmmLwlJB6qEL2NHksqYJXJlMpAgfNo4PZDNhx9GJpEaZ58CFNQKKDsUBR&#10;Na7NoY9MDDIVfUGCUcu8Y2L27dh9XJ9ZR93z66PVR8LwcYKUiOvz8uhgbBrNCuiPoMmu7/JHpMoo&#10;+ajkhf0iClO5x4MLTQsFEa0LfD/iiXE0KkZWH0YYSzyHYj7BCvwao3kmMDvw+DA7Y31MuVPsonaB&#10;OBf00cwC87A+ShJIcQ5PRjAZj+UDJEzTAlGDvBkzFUzn+oH8+paAgQV9CBhxocVAGznKz6hSU3Vm&#10;VL/pbmcV1juYM2o26vBoqxn9wNQVZvQaU0+b0cdMHXlGj0QncTKj//JlPIXhjObuiygvd44g1mMS&#10;mdGWTnJUueWdZkBV7Kan+bXcqE+zd5kDfFEbivQC1WysPEXignHKWNaKjGhaM19Wm2+ZHBzP7ikl&#10;qJhEt+OnB988Sqg9lX9f9/swcvBThjHBRAb//1HD62fg7plsGDV8wnTgob1VFF8hM09GDdVw+6HF&#10;E2Jf0e4zm/ToPv/OQPHJfzCdexAe5zXuEbd3gzR3iIOa8Kz8xdBouD3c/NP88JDsPzhHmjEN8i8t&#10;4FUO/x5DfO3EvSsy/ex97/5yzLt/AwAA//8DAFBLAwQUAAYACAAAACEAyB2jxeEAAAAKAQAADwAA&#10;AGRycy9kb3ducmV2LnhtbEyPQUvDQBCF74L/YRnBm90kbWON2ZRS1FMRbAXxNs1Ok9Dsbshuk/Tf&#10;O570+JiP977J15NpxUC9b5xVEM8iEGRLpxtbKfg8vD6sQPiAVmPrLCm4kod1cXuTY6bdaD9o2IdK&#10;cIn1GSqoQ+gyKX1Zk0E/cx1Zvp1cbzBw7Cupexy53LQyiaJUGmwsL9TY0bam8ry/GAVvI46befwy&#10;7M6n7fX7sHz/2sWk1P3dtHkGEWgKfzD86rM6FOx0dBervWg5J4uEUQWL1SMIBtIojUEcFSznyRPI&#10;Ipf/Xyh+AAAA//8DAFBLAQItABQABgAIAAAAIQC2gziS/gAAAOEBAAATAAAAAAAAAAAAAAAAAAAA&#10;AABbQ29udGVudF9UeXBlc10ueG1sUEsBAi0AFAAGAAgAAAAhADj9If/WAAAAlAEAAAsAAAAAAAAA&#10;AAAAAAAALwEAAF9yZWxzLy5yZWxzUEsBAi0AFAAGAAgAAAAhAIV058erCAAAZCMAAA4AAAAAAAAA&#10;AAAAAAAALgIAAGRycy9lMm9Eb2MueG1sUEsBAi0AFAAGAAgAAAAhAMgdo8XhAAAACgEAAA8AAAAA&#10;AAAAAAAAAAAABQsAAGRycy9kb3ducmV2LnhtbFBLBQYAAAAABAAEAPMAAAATDAAAAAA=&#10;">
                <v:shape id="Graphic 158" o:spid="_x0000_s1103"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dKJXxAAAANwAAAAPAAAAZHJzL2Rvd25yZXYueG1sRI/NasNA&#10;DITvgbzDokBvyTotaYzrdSiFlEJ6yd9d9Sq2iVdrvFvbffvqUOhthEafZvLd5Fo1UB8azwbWqwQU&#10;celtw5WBy3m/TEGFiGyx9UwGfijArpjPcsysH/lIwylWSiAcMjRQx9hlWoeyJodh5Tti2d187zDK&#10;2Ffa9jgK3LX6MUmetcOG5UONHb3VVN5P304oyTBsb5/bw7g/4pN/d6n9uqbGPCym1xdQkab4b/67&#10;/rASfyNppYwo0MUvAAAA//8DAFBLAQItABQABgAIAAAAIQDb4fbL7gAAAIUBAAATAAAAAAAAAAAA&#10;AAAAAAAAAABbQ29udGVudF9UeXBlc10ueG1sUEsBAi0AFAAGAAgAAAAhAFr0LFu/AAAAFQEAAAsA&#10;AAAAAAAAAAAAAAAAHwEAAF9yZWxzLy5yZWxzUEsBAi0AFAAGAAgAAAAhAFZ0olfEAAAA3AAAAA8A&#10;AAAAAAAAAAAAAAAABwIAAGRycy9kb3ducmV2LnhtbFBLBQYAAAAAAwADALcAAAD4AgAAAAA=&#10;" path="m593204,228168r-4813,-45987l574560,139357,552678,100596,523709,66827,488594,38963,448284,17932,403745,4635,355917,,308102,4635,263550,17932,223253,38963,188137,66827r-28981,33769l137274,139357r-13818,42824l118630,228168r4826,45986l137274,316992r21882,38760l188137,389521r35116,27864l263550,438416r44552,13297l355917,456349r47828,-4636l448284,438416r40310,-21031l523709,389521r28969,-33769l574560,316992r13831,-42838l593204,228168xem711835,825969r-3290,-46418l699046,735025,683768,692810,663130,653313,637565,616927,607479,584073,573303,555142,535470,530555,494398,510705,450494,496011r-46304,-9132l355917,483717r-48273,3162l261353,496023r-43904,14694l176364,530555r-37833,24587l104355,584073,74282,616927,48704,653313,28079,692810,12801,735025,3302,779551,,825969r3111,14796l11582,852855r12573,8154l39535,864006r632752,l687679,861009r12573,-8154l708736,840765r3099,-14796xe" fillcolor="#bdf03a" stroked="f">
                  <v:path arrowok="t"/>
                </v:shape>
                <v:shape id="Graphic 159" o:spid="_x0000_s1104"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GA0wwAAANwAAAAPAAAAZHJzL2Rvd25yZXYueG1sRE/basJA&#10;EH0v+A/LCH2rG4UWTd1IERV9qST6AUN2cmmzsyG7TbZ/3y0U+jaHc53tLphOjDS41rKC5SIBQVxa&#10;3XKt4H47Pq1BOI+ssbNMCr7JwS6bPWwx1XbinMbC1yKGsEtRQeN9n0rpyoYMuoXtiSNX2cGgj3Co&#10;pR5wiuGmk6skeZEGW44NDfa0b6j8LL6MgtPtFA7nzXTZh+v48V7k1/VlrJR6nIe3VxCegv8X/7nP&#10;Os5/3sDvM/ECmf0AAAD//wMAUEsBAi0AFAAGAAgAAAAhANvh9svuAAAAhQEAABMAAAAAAAAAAAAA&#10;AAAAAAAAAFtDb250ZW50X1R5cGVzXS54bWxQSwECLQAUAAYACAAAACEAWvQsW78AAAAVAQAACwAA&#10;AAAAAAAAAAAAAAAfAQAAX3JlbHMvLnJlbHNQSwECLQAUAAYACAAAACEAP8BgNMMAAADcAAAADwAA&#10;AAAAAAAAAAAAAAAHAgAAZHJzL2Rvd25yZXYueG1sUEsFBgAAAAADAAMAtwAAAPcCA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160" o:spid="_x0000_s1105"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AbRPxQAAANwAAAAPAAAAZHJzL2Rvd25yZXYueG1sRI9Ba8JA&#10;EIXvhf6HZQre6sYeQpu6ikgLBUGM8eBxmh2Txexsmt1q/PfOodDbDO/Ne9/Ml6Pv1IWG6AIbmE0z&#10;UMR1sI4bA4fq8/kVVEzIFrvAZOBGEZaLx4c5FjZcuaTLPjVKQjgWaKBNqS+0jnVLHuM09MSincLg&#10;Mck6NNoOeJVw3+mXLMu1R8fS0GJP65bq8/7XG1gdufxwP9vvXXkqXVW9ZbzJz8ZMnsbVO6hEY/o3&#10;/11/WcHPBV+ekQn04g4AAP//AwBQSwECLQAUAAYACAAAACEA2+H2y+4AAACFAQAAEwAAAAAAAAAA&#10;AAAAAAAAAAAAW0NvbnRlbnRfVHlwZXNdLnhtbFBLAQItABQABgAIAAAAIQBa9CxbvwAAABUBAAAL&#10;AAAAAAAAAAAAAAAAAB8BAABfcmVscy8ucmVsc1BLAQItABQABgAIAAAAIQC8AbRPxQAAANwAAAAP&#10;AAAAAAAAAAAAAAAAAAcCAABkcnMvZG93bnJldi54bWxQSwUGAAAAAAMAAwC3AAAA+QIAAAAA&#10;" filled="f" stroked="f">
                  <v:textbox inset="0,0,0,0">
                    <w:txbxContent>
                      <w:p w14:paraId="4124EEA5" w14:textId="77777777" w:rsidR="00B92D7E" w:rsidRDefault="00B92D7E">
                        <w:pPr>
                          <w:rPr>
                            <w:sz w:val="20"/>
                          </w:rPr>
                        </w:pPr>
                      </w:p>
                      <w:p w14:paraId="4124EEA6" w14:textId="77777777" w:rsidR="00B92D7E" w:rsidRDefault="00B92D7E">
                        <w:pPr>
                          <w:spacing w:before="107"/>
                          <w:rPr>
                            <w:sz w:val="20"/>
                          </w:rPr>
                        </w:pPr>
                      </w:p>
                      <w:p w14:paraId="4124EEA7" w14:textId="77777777" w:rsidR="00B92D7E" w:rsidRPr="00F64A72" w:rsidRDefault="003C7B7A">
                        <w:pPr>
                          <w:spacing w:line="247" w:lineRule="auto"/>
                          <w:ind w:left="1722" w:right="609"/>
                          <w:jc w:val="center"/>
                          <w:rPr>
                            <w:rFonts w:ascii="EC Square Sans Pro" w:hAnsi="EC Square Sans Pro"/>
                            <w:sz w:val="20"/>
                            <w:lang w:val="nl-NL"/>
                          </w:rPr>
                        </w:pPr>
                        <w:r w:rsidRPr="00F64A72">
                          <w:rPr>
                            <w:rFonts w:ascii="EC Square Sans Pro" w:hAnsi="EC Square Sans Pro"/>
                            <w:spacing w:val="-6"/>
                            <w:sz w:val="20"/>
                            <w:lang w:val="nl-NL"/>
                          </w:rPr>
                          <w:t xml:space="preserve">"Onze gemeenschap is gevoelig </w:t>
                        </w:r>
                        <w:r w:rsidRPr="00F64A72">
                          <w:rPr>
                            <w:rFonts w:ascii="EC Square Sans Pro" w:hAnsi="EC Square Sans Pro"/>
                            <w:w w:val="90"/>
                            <w:sz w:val="20"/>
                            <w:lang w:val="nl-NL"/>
                          </w:rPr>
                          <w:t xml:space="preserve">voor stroomuitval en </w:t>
                        </w:r>
                        <w:r w:rsidRPr="00F64A72">
                          <w:rPr>
                            <w:rFonts w:ascii="EC Square Sans Pro" w:hAnsi="EC Square Sans Pro"/>
                            <w:spacing w:val="-5"/>
                            <w:w w:val="90"/>
                            <w:sz w:val="20"/>
                            <w:lang w:val="nl-NL"/>
                          </w:rPr>
                          <w:t>ik maak me</w:t>
                        </w:r>
                      </w:p>
                      <w:p w14:paraId="4124EEA8" w14:textId="77777777" w:rsidR="00B92D7E" w:rsidRPr="00F64A72" w:rsidRDefault="003C7B7A">
                        <w:pPr>
                          <w:spacing w:before="2" w:line="247" w:lineRule="auto"/>
                          <w:ind w:left="1484" w:right="371"/>
                          <w:jc w:val="center"/>
                          <w:rPr>
                            <w:rFonts w:ascii="EC Square Sans Pro" w:hAnsi="EC Square Sans Pro"/>
                            <w:sz w:val="20"/>
                            <w:lang w:val="nl-NL"/>
                          </w:rPr>
                        </w:pPr>
                        <w:r w:rsidRPr="00F64A72">
                          <w:rPr>
                            <w:rFonts w:ascii="EC Square Sans Pro" w:hAnsi="EC Square Sans Pro"/>
                            <w:w w:val="90"/>
                            <w:sz w:val="20"/>
                            <w:lang w:val="nl-NL"/>
                          </w:rPr>
                          <w:t xml:space="preserve">bezorgd over de gevolgen voor kritieke diensten en kwetsbare </w:t>
                        </w:r>
                        <w:r w:rsidRPr="00F64A72">
                          <w:rPr>
                            <w:rFonts w:ascii="EC Square Sans Pro" w:hAnsi="EC Square Sans Pro"/>
                            <w:spacing w:val="-4"/>
                            <w:sz w:val="20"/>
                            <w:lang w:val="nl-NL"/>
                          </w:rPr>
                          <w:t xml:space="preserve">inwoners. Ik wil graag onderzoeken </w:t>
                        </w:r>
                        <w:r w:rsidRPr="00F64A72">
                          <w:rPr>
                            <w:rFonts w:ascii="EC Square Sans Pro" w:hAnsi="EC Square Sans Pro"/>
                            <w:sz w:val="20"/>
                            <w:lang w:val="nl-NL"/>
                          </w:rPr>
                          <w:t xml:space="preserve">hoe we onze </w:t>
                        </w:r>
                        <w:r w:rsidRPr="00F64A72">
                          <w:rPr>
                            <w:rFonts w:ascii="EC Square Sans Pro" w:hAnsi="EC Square Sans Pro"/>
                            <w:spacing w:val="-2"/>
                            <w:sz w:val="20"/>
                            <w:lang w:val="nl-NL"/>
                          </w:rPr>
                          <w:t xml:space="preserve">energievoorziening veerkrachtiger </w:t>
                        </w:r>
                        <w:r w:rsidRPr="00F64A72">
                          <w:rPr>
                            <w:rFonts w:ascii="EC Square Sans Pro" w:hAnsi="EC Square Sans Pro"/>
                            <w:sz w:val="20"/>
                            <w:lang w:val="nl-NL"/>
                          </w:rPr>
                          <w:t>kunnen maken.</w:t>
                        </w:r>
                        <w:r w:rsidRPr="00F64A72">
                          <w:rPr>
                            <w:rFonts w:ascii="EC Square Sans Pro" w:hAnsi="EC Square Sans Pro"/>
                            <w:spacing w:val="-2"/>
                            <w:sz w:val="20"/>
                            <w:lang w:val="nl-NL"/>
                          </w:rPr>
                          <w:t>"</w:t>
                        </w:r>
                      </w:p>
                    </w:txbxContent>
                  </v:textbox>
                </v:shape>
                <w10:wrap type="topAndBottom" anchorx="page"/>
              </v:group>
            </w:pict>
          </mc:Fallback>
        </mc:AlternateContent>
      </w:r>
      <w:r w:rsidRPr="00076AEB">
        <w:rPr>
          <w:rFonts w:ascii="EC Square Sans Pro" w:hAnsi="EC Square Sans Pro"/>
          <w:noProof/>
        </w:rPr>
        <mc:AlternateContent>
          <mc:Choice Requires="wpg">
            <w:drawing>
              <wp:anchor distT="0" distB="0" distL="0" distR="0" simplePos="0" relativeHeight="487610880" behindDoc="1" locked="0" layoutInCell="1" allowOverlap="1" wp14:anchorId="4124EDE7" wp14:editId="4124EDE8">
                <wp:simplePos x="0" y="0"/>
                <wp:positionH relativeFrom="page">
                  <wp:posOffset>3870000</wp:posOffset>
                </wp:positionH>
                <wp:positionV relativeFrom="paragraph">
                  <wp:posOffset>308753</wp:posOffset>
                </wp:positionV>
                <wp:extent cx="2898140" cy="2955925"/>
                <wp:effectExtent l="0" t="0" r="0" b="0"/>
                <wp:wrapTopAndBottom/>
                <wp:docPr id="161" name="Group 1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2955925"/>
                          <a:chOff x="0" y="0"/>
                          <a:chExt cx="2898140" cy="2955925"/>
                        </a:xfrm>
                      </wpg:grpSpPr>
                      <wps:wsp>
                        <wps:cNvPr id="162" name="Graphic 162"/>
                        <wps:cNvSpPr/>
                        <wps:spPr>
                          <a:xfrm>
                            <a:off x="2186159" y="2091507"/>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25"/>
                                </a:lnTo>
                                <a:lnTo>
                                  <a:pt x="683755" y="692810"/>
                                </a:lnTo>
                                <a:lnTo>
                                  <a:pt x="663117" y="653313"/>
                                </a:lnTo>
                                <a:lnTo>
                                  <a:pt x="637552" y="616927"/>
                                </a:lnTo>
                                <a:lnTo>
                                  <a:pt x="607466" y="584073"/>
                                </a:lnTo>
                                <a:lnTo>
                                  <a:pt x="573303" y="555142"/>
                                </a:lnTo>
                                <a:lnTo>
                                  <a:pt x="535470" y="530555"/>
                                </a:lnTo>
                                <a:lnTo>
                                  <a:pt x="494385" y="510705"/>
                                </a:lnTo>
                                <a:lnTo>
                                  <a:pt x="450481" y="496011"/>
                                </a:lnTo>
                                <a:lnTo>
                                  <a:pt x="404190" y="486879"/>
                                </a:lnTo>
                                <a:lnTo>
                                  <a:pt x="355917" y="483717"/>
                                </a:lnTo>
                                <a:lnTo>
                                  <a:pt x="307644" y="486879"/>
                                </a:lnTo>
                                <a:lnTo>
                                  <a:pt x="261340" y="496023"/>
                                </a:lnTo>
                                <a:lnTo>
                                  <a:pt x="217436" y="510717"/>
                                </a:lnTo>
                                <a:lnTo>
                                  <a:pt x="176364" y="530555"/>
                                </a:lnTo>
                                <a:lnTo>
                                  <a:pt x="138518" y="555142"/>
                                </a:lnTo>
                                <a:lnTo>
                                  <a:pt x="104355" y="584073"/>
                                </a:lnTo>
                                <a:lnTo>
                                  <a:pt x="74269" y="616927"/>
                                </a:lnTo>
                                <a:lnTo>
                                  <a:pt x="48704" y="653313"/>
                                </a:lnTo>
                                <a:lnTo>
                                  <a:pt x="28067" y="692810"/>
                                </a:lnTo>
                                <a:lnTo>
                                  <a:pt x="12788" y="735025"/>
                                </a:lnTo>
                                <a:lnTo>
                                  <a:pt x="3289" y="779551"/>
                                </a:lnTo>
                                <a:lnTo>
                                  <a:pt x="0" y="825969"/>
                                </a:lnTo>
                                <a:lnTo>
                                  <a:pt x="3098" y="840765"/>
                                </a:lnTo>
                                <a:lnTo>
                                  <a:pt x="11569" y="852855"/>
                                </a:lnTo>
                                <a:lnTo>
                                  <a:pt x="24142" y="861009"/>
                                </a:lnTo>
                                <a:lnTo>
                                  <a:pt x="39535" y="864006"/>
                                </a:lnTo>
                                <a:lnTo>
                                  <a:pt x="672287" y="864006"/>
                                </a:lnTo>
                                <a:lnTo>
                                  <a:pt x="687679" y="861009"/>
                                </a:lnTo>
                                <a:lnTo>
                                  <a:pt x="700252" y="852855"/>
                                </a:lnTo>
                                <a:lnTo>
                                  <a:pt x="708723" y="840765"/>
                                </a:lnTo>
                                <a:lnTo>
                                  <a:pt x="711835" y="825969"/>
                                </a:lnTo>
                                <a:close/>
                              </a:path>
                            </a:pathLst>
                          </a:custGeom>
                          <a:solidFill>
                            <a:srgbClr val="0E3AF0"/>
                          </a:solidFill>
                        </wps:spPr>
                        <wps:bodyPr wrap="square" lIns="0" tIns="0" rIns="0" bIns="0" rtlCol="0">
                          <a:prstTxWarp prst="textNoShape">
                            <a:avLst/>
                          </a:prstTxWarp>
                          <a:noAutofit/>
                        </wps:bodyPr>
                      </wps:wsp>
                      <wps:wsp>
                        <wps:cNvPr id="163" name="Graphic 163"/>
                        <wps:cNvSpPr/>
                        <wps:spPr>
                          <a:xfrm>
                            <a:off x="50800" y="50800"/>
                            <a:ext cx="2091055" cy="1990089"/>
                          </a:xfrm>
                          <a:custGeom>
                            <a:avLst/>
                            <a:gdLst/>
                            <a:ahLst/>
                            <a:cxnLst/>
                            <a:rect l="l" t="t" r="r" b="b"/>
                            <a:pathLst>
                              <a:path w="2091055" h="1990089">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777796"/>
                                </a:lnTo>
                                <a:lnTo>
                                  <a:pt x="2085963" y="1823758"/>
                                </a:lnTo>
                                <a:lnTo>
                                  <a:pt x="2071525" y="1866778"/>
                                </a:lnTo>
                                <a:lnTo>
                                  <a:pt x="2048439" y="1905515"/>
                                </a:lnTo>
                                <a:lnTo>
                                  <a:pt x="2017505" y="1938629"/>
                                </a:lnTo>
                                <a:lnTo>
                                  <a:pt x="1979523" y="1964778"/>
                                </a:lnTo>
                                <a:lnTo>
                                  <a:pt x="1931347" y="1983506"/>
                                </a:lnTo>
                                <a:lnTo>
                                  <a:pt x="1879981" y="1989899"/>
                                </a:lnTo>
                                <a:lnTo>
                                  <a:pt x="1849052" y="1987617"/>
                                </a:lnTo>
                                <a:lnTo>
                                  <a:pt x="1818987" y="1980855"/>
                                </a:lnTo>
                                <a:lnTo>
                                  <a:pt x="1790196" y="1969738"/>
                                </a:lnTo>
                                <a:lnTo>
                                  <a:pt x="1763090" y="1954390"/>
                                </a:lnTo>
                                <a:lnTo>
                                  <a:pt x="1280452" y="1631111"/>
                                </a:lnTo>
                                <a:lnTo>
                                  <a:pt x="1267625" y="1622526"/>
                                </a:lnTo>
                                <a:lnTo>
                                  <a:pt x="1252181" y="1622526"/>
                                </a:lnTo>
                                <a:lnTo>
                                  <a:pt x="558241" y="1622526"/>
                                </a:lnTo>
                                <a:lnTo>
                                  <a:pt x="510144" y="1620463"/>
                                </a:lnTo>
                                <a:lnTo>
                                  <a:pt x="463170" y="1614388"/>
                                </a:lnTo>
                                <a:lnTo>
                                  <a:pt x="417487" y="1604471"/>
                                </a:lnTo>
                                <a:lnTo>
                                  <a:pt x="373265" y="1590880"/>
                                </a:lnTo>
                                <a:lnTo>
                                  <a:pt x="330672" y="1573787"/>
                                </a:lnTo>
                                <a:lnTo>
                                  <a:pt x="289877" y="1553359"/>
                                </a:lnTo>
                                <a:lnTo>
                                  <a:pt x="251048" y="1529768"/>
                                </a:lnTo>
                                <a:lnTo>
                                  <a:pt x="214356" y="1503183"/>
                                </a:lnTo>
                                <a:lnTo>
                                  <a:pt x="179968" y="1473772"/>
                                </a:lnTo>
                                <a:lnTo>
                                  <a:pt x="148054" y="1441707"/>
                                </a:lnTo>
                                <a:lnTo>
                                  <a:pt x="118782" y="1407157"/>
                                </a:lnTo>
                                <a:lnTo>
                                  <a:pt x="92322" y="1370291"/>
                                </a:lnTo>
                                <a:lnTo>
                                  <a:pt x="68841" y="1331279"/>
                                </a:lnTo>
                                <a:lnTo>
                                  <a:pt x="48510" y="1290291"/>
                                </a:lnTo>
                                <a:lnTo>
                                  <a:pt x="31497" y="1247496"/>
                                </a:lnTo>
                                <a:lnTo>
                                  <a:pt x="17970" y="1203064"/>
                                </a:lnTo>
                                <a:lnTo>
                                  <a:pt x="8099" y="1157165"/>
                                </a:lnTo>
                                <a:lnTo>
                                  <a:pt x="2053" y="1109968"/>
                                </a:lnTo>
                                <a:lnTo>
                                  <a:pt x="0" y="10616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599">
                            <a:solidFill>
                              <a:srgbClr val="0E3AF0"/>
                            </a:solidFill>
                            <a:prstDash val="solid"/>
                          </a:ln>
                        </wps:spPr>
                        <wps:bodyPr wrap="square" lIns="0" tIns="0" rIns="0" bIns="0" rtlCol="0">
                          <a:prstTxWarp prst="textNoShape">
                            <a:avLst/>
                          </a:prstTxWarp>
                          <a:noAutofit/>
                        </wps:bodyPr>
                      </wps:wsp>
                      <wps:wsp>
                        <wps:cNvPr id="164" name="Graphic 164"/>
                        <wps:cNvSpPr/>
                        <wps:spPr>
                          <a:xfrm>
                            <a:off x="2186159" y="2091507"/>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25"/>
                                </a:lnTo>
                                <a:lnTo>
                                  <a:pt x="683755" y="692810"/>
                                </a:lnTo>
                                <a:lnTo>
                                  <a:pt x="663117" y="653313"/>
                                </a:lnTo>
                                <a:lnTo>
                                  <a:pt x="637552" y="616927"/>
                                </a:lnTo>
                                <a:lnTo>
                                  <a:pt x="607466" y="584073"/>
                                </a:lnTo>
                                <a:lnTo>
                                  <a:pt x="573303" y="555142"/>
                                </a:lnTo>
                                <a:lnTo>
                                  <a:pt x="535470" y="530555"/>
                                </a:lnTo>
                                <a:lnTo>
                                  <a:pt x="494385" y="510705"/>
                                </a:lnTo>
                                <a:lnTo>
                                  <a:pt x="450481" y="496011"/>
                                </a:lnTo>
                                <a:lnTo>
                                  <a:pt x="404190" y="486879"/>
                                </a:lnTo>
                                <a:lnTo>
                                  <a:pt x="355917" y="483717"/>
                                </a:lnTo>
                                <a:lnTo>
                                  <a:pt x="307644" y="486879"/>
                                </a:lnTo>
                                <a:lnTo>
                                  <a:pt x="261340" y="496023"/>
                                </a:lnTo>
                                <a:lnTo>
                                  <a:pt x="217436" y="510717"/>
                                </a:lnTo>
                                <a:lnTo>
                                  <a:pt x="176364" y="530555"/>
                                </a:lnTo>
                                <a:lnTo>
                                  <a:pt x="138518" y="555142"/>
                                </a:lnTo>
                                <a:lnTo>
                                  <a:pt x="104355" y="584073"/>
                                </a:lnTo>
                                <a:lnTo>
                                  <a:pt x="74269" y="616927"/>
                                </a:lnTo>
                                <a:lnTo>
                                  <a:pt x="48704" y="653313"/>
                                </a:lnTo>
                                <a:lnTo>
                                  <a:pt x="28067" y="692810"/>
                                </a:lnTo>
                                <a:lnTo>
                                  <a:pt x="12788" y="735025"/>
                                </a:lnTo>
                                <a:lnTo>
                                  <a:pt x="3289" y="779551"/>
                                </a:lnTo>
                                <a:lnTo>
                                  <a:pt x="0" y="825969"/>
                                </a:lnTo>
                                <a:lnTo>
                                  <a:pt x="3098" y="840765"/>
                                </a:lnTo>
                                <a:lnTo>
                                  <a:pt x="11569" y="852855"/>
                                </a:lnTo>
                                <a:lnTo>
                                  <a:pt x="24142" y="861009"/>
                                </a:lnTo>
                                <a:lnTo>
                                  <a:pt x="39535" y="864006"/>
                                </a:lnTo>
                                <a:lnTo>
                                  <a:pt x="672287" y="864006"/>
                                </a:lnTo>
                                <a:lnTo>
                                  <a:pt x="687679" y="861009"/>
                                </a:lnTo>
                                <a:lnTo>
                                  <a:pt x="700252" y="852855"/>
                                </a:lnTo>
                                <a:lnTo>
                                  <a:pt x="708723" y="840765"/>
                                </a:lnTo>
                                <a:lnTo>
                                  <a:pt x="711835" y="825969"/>
                                </a:lnTo>
                                <a:close/>
                              </a:path>
                            </a:pathLst>
                          </a:custGeom>
                          <a:solidFill>
                            <a:srgbClr val="0E3AF0"/>
                          </a:solidFill>
                        </wps:spPr>
                        <wps:bodyPr wrap="square" lIns="0" tIns="0" rIns="0" bIns="0" rtlCol="0">
                          <a:prstTxWarp prst="textNoShape">
                            <a:avLst/>
                          </a:prstTxWarp>
                          <a:noAutofit/>
                        </wps:bodyPr>
                      </wps:wsp>
                      <wps:wsp>
                        <wps:cNvPr id="165" name="Textbox 165"/>
                        <wps:cNvSpPr txBox="1"/>
                        <wps:spPr>
                          <a:xfrm>
                            <a:off x="0" y="0"/>
                            <a:ext cx="2898140" cy="2955925"/>
                          </a:xfrm>
                          <a:prstGeom prst="rect">
                            <a:avLst/>
                          </a:prstGeom>
                        </wps:spPr>
                        <wps:txbx>
                          <w:txbxContent>
                            <w:p w14:paraId="4124EEA9" w14:textId="77777777" w:rsidR="00B92D7E" w:rsidRDefault="00B92D7E">
                              <w:pPr>
                                <w:rPr>
                                  <w:sz w:val="20"/>
                                </w:rPr>
                              </w:pPr>
                            </w:p>
                            <w:p w14:paraId="4124EEAA" w14:textId="77777777" w:rsidR="00B92D7E" w:rsidRDefault="00B92D7E">
                              <w:pPr>
                                <w:spacing w:before="227"/>
                                <w:rPr>
                                  <w:sz w:val="20"/>
                                </w:rPr>
                              </w:pPr>
                            </w:p>
                            <w:p w14:paraId="4124EEAB" w14:textId="77777777" w:rsidR="00B92D7E" w:rsidRPr="00F64A72" w:rsidRDefault="003C7B7A">
                              <w:pPr>
                                <w:spacing w:line="247" w:lineRule="auto"/>
                                <w:ind w:left="540" w:right="1635"/>
                                <w:jc w:val="center"/>
                                <w:rPr>
                                  <w:rFonts w:ascii="EC Square Sans Pro" w:hAnsi="EC Square Sans Pro"/>
                                  <w:sz w:val="20"/>
                                  <w:lang w:val="nl-NL"/>
                                </w:rPr>
                              </w:pPr>
                              <w:r w:rsidRPr="00F64A72">
                                <w:rPr>
                                  <w:rFonts w:ascii="EC Square Sans Pro" w:hAnsi="EC Square Sans Pro"/>
                                  <w:sz w:val="20"/>
                                  <w:lang w:val="nl-NL"/>
                                </w:rPr>
                                <w:t xml:space="preserve">Steun de aanleg van een </w:t>
                              </w:r>
                              <w:proofErr w:type="spellStart"/>
                              <w:r w:rsidRPr="00F64A72">
                                <w:rPr>
                                  <w:rFonts w:ascii="EC Square Sans Pro" w:hAnsi="EC Square Sans Pro"/>
                                  <w:w w:val="90"/>
                                  <w:sz w:val="20"/>
                                  <w:lang w:val="nl-NL"/>
                                </w:rPr>
                                <w:t>microgrid</w:t>
                              </w:r>
                              <w:proofErr w:type="spellEnd"/>
                              <w:r w:rsidRPr="00F64A72">
                                <w:rPr>
                                  <w:rFonts w:ascii="EC Square Sans Pro" w:hAnsi="EC Square Sans Pro"/>
                                  <w:w w:val="90"/>
                                  <w:sz w:val="20"/>
                                  <w:lang w:val="nl-NL"/>
                                </w:rPr>
                                <w:t xml:space="preserve"> in uw gemeenschap.</w:t>
                              </w:r>
                            </w:p>
                            <w:p w14:paraId="4124EEAC" w14:textId="77777777" w:rsidR="00B92D7E" w:rsidRPr="00F64A72" w:rsidRDefault="003C7B7A">
                              <w:pPr>
                                <w:spacing w:before="2" w:line="247" w:lineRule="auto"/>
                                <w:ind w:left="497" w:right="1592"/>
                                <w:jc w:val="center"/>
                                <w:rPr>
                                  <w:rFonts w:ascii="EC Square Sans Pro" w:hAnsi="EC Square Sans Pro"/>
                                  <w:sz w:val="20"/>
                                  <w:lang w:val="nl-NL"/>
                                </w:rPr>
                              </w:pPr>
                              <w:proofErr w:type="spellStart"/>
                              <w:r w:rsidRPr="00F64A72">
                                <w:rPr>
                                  <w:rFonts w:ascii="EC Square Sans Pro" w:hAnsi="EC Square Sans Pro"/>
                                  <w:sz w:val="20"/>
                                  <w:lang w:val="nl-NL"/>
                                </w:rPr>
                                <w:t>Microgrids</w:t>
                              </w:r>
                              <w:proofErr w:type="spellEnd"/>
                              <w:r w:rsidRPr="00F64A72">
                                <w:rPr>
                                  <w:rFonts w:ascii="EC Square Sans Pro" w:hAnsi="EC Square Sans Pro"/>
                                  <w:sz w:val="20"/>
                                  <w:lang w:val="nl-NL"/>
                                </w:rPr>
                                <w:t xml:space="preserve"> kunnen </w:t>
                              </w:r>
                              <w:r w:rsidRPr="00F64A72">
                                <w:rPr>
                                  <w:rFonts w:ascii="EC Square Sans Pro" w:hAnsi="EC Square Sans Pro"/>
                                  <w:w w:val="90"/>
                                  <w:sz w:val="20"/>
                                  <w:lang w:val="nl-NL"/>
                                </w:rPr>
                                <w:t>tijdens stroomuitval onafhankelijk</w:t>
                              </w:r>
                              <w:r w:rsidRPr="00F64A72">
                                <w:rPr>
                                  <w:rFonts w:ascii="EC Square Sans Pro" w:hAnsi="EC Square Sans Pro"/>
                                  <w:sz w:val="20"/>
                                  <w:lang w:val="nl-NL"/>
                                </w:rPr>
                                <w:t xml:space="preserve"> functioneren</w:t>
                              </w:r>
                              <w:r w:rsidRPr="00F64A72">
                                <w:rPr>
                                  <w:rFonts w:ascii="EC Square Sans Pro" w:hAnsi="EC Square Sans Pro"/>
                                  <w:w w:val="90"/>
                                  <w:sz w:val="20"/>
                                  <w:lang w:val="nl-NL"/>
                                </w:rPr>
                                <w:t xml:space="preserve">, </w:t>
                              </w:r>
                              <w:r w:rsidRPr="00F64A72">
                                <w:rPr>
                                  <w:rFonts w:ascii="EC Square Sans Pro" w:hAnsi="EC Square Sans Pro"/>
                                  <w:sz w:val="20"/>
                                  <w:lang w:val="nl-NL"/>
                                </w:rPr>
                                <w:t>waardoor uw energievoorziening betrouwbaarder wordt.</w:t>
                              </w:r>
                            </w:p>
                          </w:txbxContent>
                        </wps:txbx>
                        <wps:bodyPr wrap="square" lIns="0" tIns="0" rIns="0" bIns="0" rtlCol="0">
                          <a:noAutofit/>
                        </wps:bodyPr>
                      </wps:wsp>
                    </wpg:wgp>
                  </a:graphicData>
                </a:graphic>
              </wp:anchor>
            </w:drawing>
          </mc:Choice>
          <mc:Fallback>
            <w:pict>
              <v:group w14:anchorId="4124EDE7" id="Group 161" o:spid="_x0000_s1106" style="position:absolute;margin-left:304.7pt;margin-top:24.3pt;width:228.2pt;height:232.75pt;z-index:-15705600;mso-wrap-distance-left:0;mso-wrap-distance-right:0;mso-position-horizontal-relative:page;mso-position-vertical-relative:text"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0dcWOgkAAPwxAAAOAAAAZHJzL2Uyb0RvYy54bWzsW0uP48YRvgfIfyB0z6rfD2FnDdvrXQQw&#10;HAPeIGeORhoJlkSF5Iy0/z5fv0TuzKqbdhJfrDkMKalYqv7qXd16+815v6ueV223bQ53M/qGzKrV&#10;Ydk8bA+Pd7N/fvrwNzOrur4+PNS75rC6m31edbNv3v31L29Px8WKNZtm97BqKzA5dIvT8W626fvj&#10;Yj7vlpvVvu7eNMfVAR+um3Zf93jZPs4f2voE7vvdnBGi5qemfTi2zXLVdXj3ffhw9s7zX69Xy/4f&#10;63W36qvd3Qyy9f5/6//fu//zd2/rxWNbHzfbZRSj/h1S7OvtAV96YfW+7uvqqd2+YrXfLtuma9b9&#10;m2Wznzfr9Xa58mvAaih5sZqPbfN09Gt5XJwejxeYAO0LnH432+VPzx/b4y/Hn9sgPW5/bJa/dsBl&#10;fjo+Lsafu9ePA/F53e7dQ1hEdfaIfr4gujr31RJvMmMNFQB+ic+YldIyGTBfbqCYV88tNz8UnpzX&#10;i/DFXryLOKcj7KcbIOr+O4h+2dTHlUe+cxD83FbbB5i3YrPqUO9hxx+jybi3gJX7etA5HOOrLkL6&#10;AiVGjaLSziqHB7FUEh3wSIhpSg2XATCjBMO900Vadb1YPnX9x1Xjoa+ff+x6fAy7e0h39SbdLc+H&#10;dNvCEZwL7LwL9LMKLtDOKrjAffj6Y9275xwrd1ud7mZJks3dLAriPt03z6tPjafrnfqk5YyIsB5m&#10;qDJR3IFud/iC3hiuERSwfmqABo30iSpdj4G7FlJEam659GABjESVrpFaMpV4EyKtyvNmXFntJVHK&#10;sDxrYYyErE5sbqziWc5CgF0gphr45IkJ15x7zkJdtJ0Wlq5hgRwORIPIPnRdRYITQ0ywsiJThm+V&#10;cFGnkaK0jHHm/HkSDtQYCn93xGWE4RVUqiBGWXmUa6aD2dGyYVDGhYjUZaODByoe1sjGJp10ka5B&#10;JyPekIhKkdX2SG5OlbV52xhhAh1pWaAe4IaNSpZ3rZEmBdXcpDiTVpeuYZUjIxHcCJp3rbH5Sapp&#10;3l1GVi2k4sJmERQjfynzHrniBLlHXj4BEzkEkAl4yyE4TdClHALfBDuRQ1CdYIPXQnbS+HLXdKuQ&#10;dFwu+O05IWUO+L1hCMNJoddygiZGxhCoNYqEvOHCa0ii5pKEguJqJFRINzLGIAtvzsdNpTiNAVZB&#10;pILhKscaJYGLb3DmQgpRRAsVApw0gui8U0gkBRLSggQiIu/6kkuhQ8iSnOCBvAtZ+ELARFKiSYFa&#10;EhFTn7CK0Lx2BBHUBkmEUUYn3SfjStdXCU1AUYA+2F2iStdITbSKYXwCb6Yoj6nKyc3yeDOqBY/a&#10;ASYFSahWXIWEMgFvCrRpqGIm6JISgQDhrWqCnWjB4F8TTVAYHWu1CdbNDFGxPCo7DmXahBXqsk9y&#10;tAVe5AneHkzpizCSjCJdk3HYIIDzLZU3aYpKI0hgJDMFb2HCeZ9DGKU7IQWDtnDFSCzQn2btWWnU&#10;FwFiVNhFaqMV3GmiIJogMkaxy2tEBNZwEM+7DN+1+J4U8iqBIDpfGgzcj1uYrtltHz5sdzuXZrr2&#10;8f77XVs9165d/4F/+yGF6xEZGr9uEdord3ffPHxGf3ZCQ3Y36/79VLerWbX7+wEdIGynTzdturlP&#10;N22/+77xYwGf4dqu/3T+V90eqyNu72Y9OrKfmtQI1ovUa7m1XGjdk4fm26e+WW9dI+ZlCxLFF2hK&#10;Q3v4B3SnUODL7tQHvcndqUTbELOIv8OK6kXqTF27itQSWlOKJOw6jBCuU5M7VmzC6//Sm15kQXOa&#10;RHGyDhVGCApSGrivt+tkSQNJMtdASiVH0xY8JtEminRNlGiuSAg2jIQBwNX6AwMCrU10RFT/2YBA&#10;leYCscv5ITUO7Fw6RGGtkWE9NYpEUaJGDkx53GiedJfWlq5xjQbjKB3yobIUdUtWEsNhDyEfogwq&#10;tOkUgcw1536V1HKRz8wUZmdN7N6QwWSJXLipU8LQIPFmRbcaqT8YPYMNXIrVhEe6RlysRXMYLArx&#10;dRjPJLJ0DeSMMEZRMbmlMkuZyOsfkxQmYrLhfAJ3adExBQPQkqBpzS2VEc2siaMGakXBchkxyI2R&#10;HPWCyhd+IDeICV4YibZf5nGHBxPkykCu8Gy+wB2TU42/wnAH0sDEAnvMmVCol8TRVMZZBdp/BZ8t&#10;YCmMgA95G7bwVJr3Pkx3oaDo2ZYbxQr+Z9EIxYxMrRIleeBGqHZDLKBQsiyUHvBBWHKcUVn4iy3I&#10;YwRWGcIY+GtVKpDhdyCL+CBaFmOZJVhnpMdcjufxdwU4LCjSS6gib/sU1axI8rsmr9DGUEwSVbIH&#10;xeDqhQgICjfM9PYwgX6UmJAhiuzRptE0wFKIEqUBJFYYYxpVFM1eHkzMOhBXo+xECMwuc3EE80qW&#10;kpS0cN089OhjUegG7uhqNb4px90Fbx2FkejBMSzPkgOaNCGWzCIh5smBRpoyImBi1p4lx0DUgqPX&#10;qoDsWEdOGCqQtFOmAqphuH+9NoAXxtIAmyQIQHlkLGavEUeuCdJJVhZlMKYLkmOQwQqNuECHGr2J&#10;2SJvTkWcnLuUhu46KwlATMbIkKPQN+cwNAShyAMOPGihkWMkphCKGsFpKsc5ro9gVlMoOWIWm5KW&#10;UgorZ7zLwlDhlZLpABmmKaVEPWgDaa5UBAyKnlBgDDY0oXgZzHNCYYQZezL9KVXXyK+QS0ol3dhp&#10;i/UiG0WEcjHKhnBTLnRHoaxcQ4/CJIJxoTwfheBy5T8O78WmAqklpQ5TaldGWanYB40S3st08VvG&#10;BbuD25pENpSIEq7jGw0GJs4PQv/+vu42Yc7gOVwCR2zbb/OFr+x+I7O9nC/4WD55voAS6bb7nXao&#10;yxuRo02gCZucow0mjClvu9++iLjtfiNa3na/kSheDGaGcwwTdnpvu98u1X6JIKYT6fjMbfd7fMLp&#10;2u7ItcHzbff7K8Z12/1+5XD8tvv9CpPb7vcibDRgGHrb/XZxJMBx2/3+8+1+Y3MldKefsGN935yr&#10;ODwcdadVf/6uwaFlPzl17185pR3mf35OMdr/xmD6a2fZMd5N+9/uYIA7mx2PELhT135IkfbC49mB&#10;cHz7xTmG/nx/9qfMMePFFNNJ9z862jDhgII/TI+fGPiT5vHnEO43DOPXfjIy/Gjj3X8AAAD//wMA&#10;UEsDBBQABgAIAAAAIQANmMYk4QAAAAsBAAAPAAAAZHJzL2Rvd25yZXYueG1sTI9RS8MwFIXfBf9D&#10;uIJvLom2ZdbejjHUpyG4CeJb1ty1ZU1Smqzt/r3Zkz5e7sc53ylWs+nYSINvnUWQCwGMbOV0a2uE&#10;r/3bwxKYD8pq1TlLCBfysCpvbwqVazfZTxp3oWYxxPpcITQh9DnnvmrIKL9wPdn4O7rBqBDPoeZ6&#10;UFMMNx1/FCLjRrU2NjSqp01D1Wl3Ngjvk5rWT/J13J6Om8vPPv343kpCvL+b1y/AAs3hD4arflSH&#10;Mjod3NlqzzqETDwnEUVIlhmwKyCyNI45IKQykcDLgv/fUP4CAAD//wMAUEsBAi0AFAAGAAgAAAAh&#10;ALaDOJL+AAAA4QEAABMAAAAAAAAAAAAAAAAAAAAAAFtDb250ZW50X1R5cGVzXS54bWxQSwECLQAU&#10;AAYACAAAACEAOP0h/9YAAACUAQAACwAAAAAAAAAAAAAAAAAvAQAAX3JlbHMvLnJlbHNQSwECLQAU&#10;AAYACAAAACEASdHXFjoJAAD8MQAADgAAAAAAAAAAAAAAAAAuAgAAZHJzL2Uyb0RvYy54bWxQSwEC&#10;LQAUAAYACAAAACEADZjGJOEAAAALAQAADwAAAAAAAAAAAAAAAACUCwAAZHJzL2Rvd25yZXYueG1s&#10;UEsFBgAAAAAEAAQA8wAAAKIMAAAAAA==&#10;">
                <v:shape id="Graphic 162" o:spid="_x0000_s1107"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f6K7vAAAANwAAAAPAAAAZHJzL2Rvd25yZXYueG1sRE/JCsIw&#10;EL0L/kMYwZumiopUo4gL9OLB9Tw0Y1tsJqWJWv/eCIK3ebx15svGlOJJtSssKxj0IxDEqdUFZwrO&#10;p11vCsJ5ZI2lZVLwJgfLRbs1x1jbFx/oefSZCCHsYlSQe1/FUro0J4OubyviwN1sbdAHWGdS1/gK&#10;4aaUwyiaSIMFh4YcK1rnlN6PD6PgildKtvY8Gt/3pyhJN47x4pTqdprVDISnxv/FP3eiw/zJEL7P&#10;hAvk4gMAAP//AwBQSwECLQAUAAYACAAAACEA2+H2y+4AAACFAQAAEwAAAAAAAAAAAAAAAAAAAAAA&#10;W0NvbnRlbnRfVHlwZXNdLnhtbFBLAQItABQABgAIAAAAIQBa9CxbvwAAABUBAAALAAAAAAAAAAAA&#10;AAAAAB8BAABfcmVscy8ucmVsc1BLAQItABQABgAIAAAAIQAXf6K7vAAAANwAAAAPAAAAAAAAAAAA&#10;AAAAAAcCAABkcnMvZG93bnJldi54bWxQSwUGAAAAAAMAAwC3AAAA8AIAAAAA&#10;" path="m593204,228168r-4826,-45987l574548,139357,552678,100596,523697,66827,488581,38963,448271,17932,403733,4635,355917,,308089,4635,263550,17932,223240,38963,188125,66827r-28969,33769l137274,139357r-13830,42824l118630,228168r4814,45986l137274,316992r21882,38760l188125,389521r35115,27864l263550,438416r44539,13297l355917,456349r47816,-4636l448271,438416r40310,-21031l523697,389521r28981,-33769l574548,316992r13830,-42838l593204,228168xem711835,825969r-3302,-46418l699033,735025,683755,692810,663117,653313,637552,616927,607466,584073,573303,555142,535470,530555,494385,510705,450481,496011r-46291,-9132l355917,483717r-48273,3162l261340,496023r-43904,14694l176364,530555r-37846,24587l104355,584073,74269,616927,48704,653313,28067,692810,12788,735025,3289,779551,,825969r3098,14796l11569,852855r12573,8154l39535,864006r632752,l687679,861009r12573,-8154l708723,840765r3112,-14796xe" fillcolor="#0e3af0" stroked="f">
                  <v:path arrowok="t"/>
                </v:shape>
                <v:shape id="Graphic 163" o:spid="_x0000_s1108" style="position:absolute;left:508;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HT0TxAAAANwAAAAPAAAAZHJzL2Rvd25yZXYueG1sRE9Na8JA&#10;EL0L/odlBC9SN1WQkrpKsQoeFDQttMchOyah2dm4u8a0v94VhN7m8T5nvuxMLVpyvrKs4HmcgCDO&#10;ra64UPD5sXl6AeEDssbaMin4JQ/LRb83x1TbKx+pzUIhYgj7FBWUITSplD4vyaAf24Y4cifrDIYI&#10;XSG1w2sMN7WcJMlMGqw4NpTY0Kqk/Ce7GAX2O+z2zurT9DA6f70f19lf0q6UGg66t1cQgbrwL364&#10;tzrOn03h/ky8QC5uAAAA//8DAFBLAQItABQABgAIAAAAIQDb4fbL7gAAAIUBAAATAAAAAAAAAAAA&#10;AAAAAAAAAABbQ29udGVudF9UeXBlc10ueG1sUEsBAi0AFAAGAAgAAAAhAFr0LFu/AAAAFQEAAAsA&#10;AAAAAAAAAAAAAAAAHwEAAF9yZWxzLy5yZWxzUEsBAi0AFAAGAAgAAAAhAH0dPRPEAAAA3AAAAA8A&#10;AAAAAAAAAAAAAAAABwIAAGRycy9kb3ducmV2LnhtbFBLBQYAAAAAAwADALcAAAD4AgAAAAA=&#10;" path="m558241,r974471,l1580808,2062r46974,6075l1673465,18055r44222,13590l1760281,48739r40795,20427l1839904,92757r36692,26586l1910984,148753r31914,32065l1972170,215369r26461,36866l2022111,291247r20331,40988l2059456,375030r13527,44432l2082853,465361r6047,47197l2090953,560882r,1216914l2085963,1823758r-14438,43020l2048439,1905515r-30934,33114l1979523,1964778r-48176,18728l1879981,1989899r-30929,-2282l1818987,1980855r-28791,-11117l1763090,1954390,1280452,1631111r-12827,-8585l1252181,1622526r-693940,l510144,1620463r-46974,-6075l417487,1604471r-44222,-13591l330672,1573787r-40795,-20428l251048,1529768r-36692,-26585l179968,1473772r-31914,-32065l118782,1407157,92322,1370291,68841,1331279,48510,1290291,31497,1247496,17970,1203064,8099,1157165,2053,1109968,,1061643,,560882,2053,512558,8099,465361r9871,-45899l31497,375030,48510,332235,68841,291247,92322,252235r26460,-36866l148054,180818r31914,-32065l214356,119343,251048,92757,289877,69166,330672,48739,373265,31645,417487,18055,463170,8137,510144,2062,558241,xe" filled="f" strokecolor="#0e3af0" strokeweight="2.82219mm">
                  <v:path arrowok="t"/>
                </v:shape>
                <v:shape id="Graphic 164" o:spid="_x0000_s1109"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2p9UvAAAANwAAAAPAAAAZHJzL2Rvd25yZXYueG1sRE/JCsIw&#10;EL0L/kMYwZumiopUo4gL9OLB9Tw0Y1tsJqWJWv/eCIK3ebx15svGlOJJtSssKxj0IxDEqdUFZwrO&#10;p11vCsJ5ZI2lZVLwJgfLRbs1x1jbFx/oefSZCCHsYlSQe1/FUro0J4OubyviwN1sbdAHWGdS1/gK&#10;4aaUwyiaSIMFh4YcK1rnlN6PD6PgildKtvY8Gt/3pyhJN47x4pTqdprVDISnxv/FP3eiw/zJCL7P&#10;hAvk4gMAAP//AwBQSwECLQAUAAYACAAAACEA2+H2y+4AAACFAQAAEwAAAAAAAAAAAAAAAAAAAAAA&#10;W0NvbnRlbnRfVHlwZXNdLnhtbFBLAQItABQABgAIAAAAIQBa9CxbvwAAABUBAAALAAAAAAAAAAAA&#10;AAAAAB8BAABfcmVscy8ucmVsc1BLAQItABQABgAIAAAAIQD32p9UvAAAANwAAAAPAAAAAAAAAAAA&#10;AAAAAAcCAABkcnMvZG93bnJldi54bWxQSwUGAAAAAAMAAwC3AAAA8AIAAAAA&#10;" path="m593204,228168r-4826,-45987l574548,139357,552678,100596,523697,66827,488581,38963,448271,17932,403733,4635,355917,,308089,4635,263550,17932,223240,38963,188125,66827r-28969,33769l137274,139357r-13830,42824l118630,228168r4814,45986l137274,316992r21882,38760l188125,389521r35115,27864l263550,438416r44539,13297l355917,456349r47816,-4636l448271,438416r40310,-21031l523697,389521r28981,-33769l574548,316992r13830,-42838l593204,228168xem711835,825969r-3302,-46418l699033,735025,683755,692810,663117,653313,637552,616927,607466,584073,573303,555142,535470,530555,494385,510705,450481,496011r-46291,-9132l355917,483717r-48273,3162l261340,496023r-43904,14694l176364,530555r-37846,24587l104355,584073,74269,616927,48704,653313,28067,692810,12788,735025,3289,779551,,825969r3098,14796l11569,852855r12573,8154l39535,864006r632752,l687679,861009r12573,-8154l708723,840765r3112,-14796xe" fillcolor="#0e3af0" stroked="f">
                  <v:path arrowok="t"/>
                </v:shape>
                <v:shape id="Textbox 165" o:spid="_x0000_s1110"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dhfXwgAAANwAAAAPAAAAZHJzL2Rvd25yZXYueG1sRE9Na8JA&#10;EL0L/Q/LFLzppoJBU1eRolAQpDE99DjNjslidjZmtxr/vVsQvM3jfc5i1dtGXKjzxrGCt3ECgrh0&#10;2nCl4LvYjmYgfEDW2DgmBTfysFq+DBaYaXflnC6HUIkYwj5DBXUIbSalL2uy6MeuJY7c0XUWQ4Rd&#10;JXWH1xhuGzlJklRaNBwbamzpo6bydPizCtY/nG/Mef/7lR9zUxTzhHfpSanha79+BxGoD0/xw/2p&#10;4/x0Cv/PxAvk8g4AAP//AwBQSwECLQAUAAYACAAAACEA2+H2y+4AAACFAQAAEwAAAAAAAAAAAAAA&#10;AAAAAAAAW0NvbnRlbnRfVHlwZXNdLnhtbFBLAQItABQABgAIAAAAIQBa9CxbvwAAABUBAAALAAAA&#10;AAAAAAAAAAAAAB8BAABfcmVscy8ucmVsc1BLAQItABQABgAIAAAAIQCsdhfXwgAAANwAAAAPAAAA&#10;AAAAAAAAAAAAAAcCAABkcnMvZG93bnJldi54bWxQSwUGAAAAAAMAAwC3AAAA9gIAAAAA&#10;" filled="f" stroked="f">
                  <v:textbox inset="0,0,0,0">
                    <w:txbxContent>
                      <w:p w14:paraId="4124EEA9" w14:textId="77777777" w:rsidR="00B92D7E" w:rsidRDefault="00B92D7E">
                        <w:pPr>
                          <w:rPr>
                            <w:sz w:val="20"/>
                          </w:rPr>
                        </w:pPr>
                      </w:p>
                      <w:p w14:paraId="4124EEAA" w14:textId="77777777" w:rsidR="00B92D7E" w:rsidRDefault="00B92D7E">
                        <w:pPr>
                          <w:spacing w:before="227"/>
                          <w:rPr>
                            <w:sz w:val="20"/>
                          </w:rPr>
                        </w:pPr>
                      </w:p>
                      <w:p w14:paraId="4124EEAB" w14:textId="77777777" w:rsidR="00B92D7E" w:rsidRPr="00F64A72" w:rsidRDefault="003C7B7A">
                        <w:pPr>
                          <w:spacing w:line="247" w:lineRule="auto"/>
                          <w:ind w:left="540" w:right="1635"/>
                          <w:jc w:val="center"/>
                          <w:rPr>
                            <w:rFonts w:ascii="EC Square Sans Pro" w:hAnsi="EC Square Sans Pro"/>
                            <w:sz w:val="20"/>
                            <w:lang w:val="nl-NL"/>
                          </w:rPr>
                        </w:pPr>
                        <w:r w:rsidRPr="00F64A72">
                          <w:rPr>
                            <w:rFonts w:ascii="EC Square Sans Pro" w:hAnsi="EC Square Sans Pro"/>
                            <w:sz w:val="20"/>
                            <w:lang w:val="nl-NL"/>
                          </w:rPr>
                          <w:t xml:space="preserve">Steun de aanleg van een </w:t>
                        </w:r>
                        <w:proofErr w:type="spellStart"/>
                        <w:r w:rsidRPr="00F64A72">
                          <w:rPr>
                            <w:rFonts w:ascii="EC Square Sans Pro" w:hAnsi="EC Square Sans Pro"/>
                            <w:w w:val="90"/>
                            <w:sz w:val="20"/>
                            <w:lang w:val="nl-NL"/>
                          </w:rPr>
                          <w:t>microgrid</w:t>
                        </w:r>
                        <w:proofErr w:type="spellEnd"/>
                        <w:r w:rsidRPr="00F64A72">
                          <w:rPr>
                            <w:rFonts w:ascii="EC Square Sans Pro" w:hAnsi="EC Square Sans Pro"/>
                            <w:w w:val="90"/>
                            <w:sz w:val="20"/>
                            <w:lang w:val="nl-NL"/>
                          </w:rPr>
                          <w:t xml:space="preserve"> in uw gemeenschap.</w:t>
                        </w:r>
                      </w:p>
                      <w:p w14:paraId="4124EEAC" w14:textId="77777777" w:rsidR="00B92D7E" w:rsidRPr="00F64A72" w:rsidRDefault="003C7B7A">
                        <w:pPr>
                          <w:spacing w:before="2" w:line="247" w:lineRule="auto"/>
                          <w:ind w:left="497" w:right="1592"/>
                          <w:jc w:val="center"/>
                          <w:rPr>
                            <w:rFonts w:ascii="EC Square Sans Pro" w:hAnsi="EC Square Sans Pro"/>
                            <w:sz w:val="20"/>
                            <w:lang w:val="nl-NL"/>
                          </w:rPr>
                        </w:pPr>
                        <w:proofErr w:type="spellStart"/>
                        <w:r w:rsidRPr="00F64A72">
                          <w:rPr>
                            <w:rFonts w:ascii="EC Square Sans Pro" w:hAnsi="EC Square Sans Pro"/>
                            <w:sz w:val="20"/>
                            <w:lang w:val="nl-NL"/>
                          </w:rPr>
                          <w:t>Microgrids</w:t>
                        </w:r>
                        <w:proofErr w:type="spellEnd"/>
                        <w:r w:rsidRPr="00F64A72">
                          <w:rPr>
                            <w:rFonts w:ascii="EC Square Sans Pro" w:hAnsi="EC Square Sans Pro"/>
                            <w:sz w:val="20"/>
                            <w:lang w:val="nl-NL"/>
                          </w:rPr>
                          <w:t xml:space="preserve"> kunnen </w:t>
                        </w:r>
                        <w:r w:rsidRPr="00F64A72">
                          <w:rPr>
                            <w:rFonts w:ascii="EC Square Sans Pro" w:hAnsi="EC Square Sans Pro"/>
                            <w:w w:val="90"/>
                            <w:sz w:val="20"/>
                            <w:lang w:val="nl-NL"/>
                          </w:rPr>
                          <w:t>tijdens stroomuitval onafhankelijk</w:t>
                        </w:r>
                        <w:r w:rsidRPr="00F64A72">
                          <w:rPr>
                            <w:rFonts w:ascii="EC Square Sans Pro" w:hAnsi="EC Square Sans Pro"/>
                            <w:sz w:val="20"/>
                            <w:lang w:val="nl-NL"/>
                          </w:rPr>
                          <w:t xml:space="preserve"> functioneren</w:t>
                        </w:r>
                        <w:r w:rsidRPr="00F64A72">
                          <w:rPr>
                            <w:rFonts w:ascii="EC Square Sans Pro" w:hAnsi="EC Square Sans Pro"/>
                            <w:w w:val="90"/>
                            <w:sz w:val="20"/>
                            <w:lang w:val="nl-NL"/>
                          </w:rPr>
                          <w:t xml:space="preserve">, </w:t>
                        </w:r>
                        <w:r w:rsidRPr="00F64A72">
                          <w:rPr>
                            <w:rFonts w:ascii="EC Square Sans Pro" w:hAnsi="EC Square Sans Pro"/>
                            <w:sz w:val="20"/>
                            <w:lang w:val="nl-NL"/>
                          </w:rPr>
                          <w:t>waardoor uw energievoorziening betrouwbaarder wordt.</w:t>
                        </w:r>
                      </w:p>
                    </w:txbxContent>
                  </v:textbox>
                </v:shape>
                <w10:wrap type="topAndBottom" anchorx="page"/>
              </v:group>
            </w:pict>
          </mc:Fallback>
        </mc:AlternateContent>
      </w:r>
    </w:p>
    <w:p w14:paraId="4124ECA4" w14:textId="77777777" w:rsidR="00B92D7E" w:rsidRPr="00076AEB" w:rsidRDefault="00B92D7E">
      <w:pPr>
        <w:pStyle w:val="BodyText"/>
        <w:rPr>
          <w:rFonts w:ascii="EC Square Sans Pro" w:hAnsi="EC Square Sans Pro"/>
          <w:lang w:val="nl-NL"/>
        </w:rPr>
        <w:sectPr w:rsidR="00B92D7E" w:rsidRPr="00076AEB">
          <w:type w:val="continuous"/>
          <w:pgSz w:w="11910" w:h="16840"/>
          <w:pgMar w:top="1920" w:right="1133" w:bottom="0" w:left="0" w:header="737" w:footer="0" w:gutter="0"/>
          <w:cols w:space="720"/>
        </w:sectPr>
      </w:pPr>
    </w:p>
    <w:p w14:paraId="4124ECA5" w14:textId="77777777" w:rsidR="00B92D7E" w:rsidRPr="00076AEB" w:rsidRDefault="00B92D7E">
      <w:pPr>
        <w:pStyle w:val="BodyText"/>
        <w:spacing w:before="194"/>
        <w:rPr>
          <w:rFonts w:ascii="EC Square Sans Pro" w:hAnsi="EC Square Sans Pro"/>
          <w:lang w:val="nl-NL"/>
        </w:rPr>
      </w:pPr>
    </w:p>
    <w:p w14:paraId="4124ECA7" w14:textId="62F18F5C" w:rsidR="00B92D7E" w:rsidRPr="00753ADB" w:rsidRDefault="003C7B7A" w:rsidP="00753ADB">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E9" wp14:editId="17857679">
                <wp:extent cx="6767195" cy="803788"/>
                <wp:effectExtent l="0" t="0" r="0" b="0"/>
                <wp:docPr id="168" name="Group 1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803788"/>
                          <a:chOff x="0" y="0"/>
                          <a:chExt cx="6767195" cy="984885"/>
                        </a:xfrm>
                      </wpg:grpSpPr>
                      <wps:wsp>
                        <wps:cNvPr id="169" name="Graphic 169"/>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170" name="Textbox 170"/>
                        <wps:cNvSpPr txBox="1"/>
                        <wps:spPr>
                          <a:xfrm>
                            <a:off x="0" y="0"/>
                            <a:ext cx="6767195" cy="984885"/>
                          </a:xfrm>
                          <a:prstGeom prst="rect">
                            <a:avLst/>
                          </a:prstGeom>
                        </wps:spPr>
                        <wps:txbx>
                          <w:txbxContent>
                            <w:p w14:paraId="4124EEAD" w14:textId="77777777" w:rsidR="00B92D7E" w:rsidRPr="00F64A72" w:rsidRDefault="003C7B7A">
                              <w:pPr>
                                <w:spacing w:before="465"/>
                                <w:ind w:left="1245"/>
                                <w:rPr>
                                  <w:rFonts w:ascii="EC Square Sans Pro" w:hAnsi="EC Square Sans Pro"/>
                                  <w:b/>
                                  <w:sz w:val="52"/>
                                </w:rPr>
                              </w:pPr>
                              <w:bookmarkStart w:id="53" w:name="7._Community_Energy_Storage"/>
                              <w:bookmarkStart w:id="54" w:name="8._Community_Energy_Storage"/>
                              <w:bookmarkStart w:id="55" w:name="_bookmark16"/>
                              <w:bookmarkEnd w:id="53"/>
                              <w:bookmarkEnd w:id="54"/>
                              <w:bookmarkEnd w:id="55"/>
                              <w:r w:rsidRPr="00F64A72">
                                <w:rPr>
                                  <w:rFonts w:ascii="EC Square Sans Pro" w:hAnsi="EC Square Sans Pro"/>
                                  <w:b/>
                                  <w:color w:val="FFFFFF"/>
                                  <w:spacing w:val="-6"/>
                                  <w:sz w:val="52"/>
                                </w:rPr>
                                <w:t xml:space="preserve">8. </w:t>
                              </w:r>
                              <w:proofErr w:type="spellStart"/>
                              <w:r w:rsidRPr="00F64A72">
                                <w:rPr>
                                  <w:rFonts w:ascii="EC Square Sans Pro" w:hAnsi="EC Square Sans Pro"/>
                                  <w:b/>
                                  <w:color w:val="FFFFFF"/>
                                  <w:spacing w:val="-6"/>
                                  <w:sz w:val="52"/>
                                </w:rPr>
                                <w:t>Energieopslag</w:t>
                              </w:r>
                              <w:proofErr w:type="spellEnd"/>
                              <w:r w:rsidRPr="00F64A72">
                                <w:rPr>
                                  <w:rFonts w:ascii="EC Square Sans Pro" w:hAnsi="EC Square Sans Pro"/>
                                  <w:b/>
                                  <w:color w:val="FFFFFF"/>
                                  <w:spacing w:val="-6"/>
                                  <w:sz w:val="52"/>
                                </w:rPr>
                                <w:t xml:space="preserve"> </w:t>
                              </w:r>
                              <w:proofErr w:type="spellStart"/>
                              <w:r w:rsidRPr="00F64A72">
                                <w:rPr>
                                  <w:rFonts w:ascii="EC Square Sans Pro" w:hAnsi="EC Square Sans Pro"/>
                                  <w:b/>
                                  <w:color w:val="FFFFFF"/>
                                  <w:spacing w:val="-6"/>
                                  <w:sz w:val="52"/>
                                </w:rPr>
                                <w:t>voor</w:t>
                              </w:r>
                              <w:proofErr w:type="spellEnd"/>
                              <w:r w:rsidRPr="00F64A72">
                                <w:rPr>
                                  <w:rFonts w:ascii="EC Square Sans Pro" w:hAnsi="EC Square Sans Pro"/>
                                  <w:b/>
                                  <w:color w:val="FFFFFF"/>
                                  <w:spacing w:val="-6"/>
                                  <w:sz w:val="52"/>
                                </w:rPr>
                                <w:t xml:space="preserve"> de </w:t>
                              </w:r>
                              <w:proofErr w:type="spellStart"/>
                              <w:r w:rsidRPr="00F64A72">
                                <w:rPr>
                                  <w:rFonts w:ascii="EC Square Sans Pro" w:hAnsi="EC Square Sans Pro"/>
                                  <w:b/>
                                  <w:color w:val="FFFFFF"/>
                                  <w:spacing w:val="-6"/>
                                  <w:sz w:val="52"/>
                                </w:rPr>
                                <w:t>gemeenschap</w:t>
                              </w:r>
                              <w:proofErr w:type="spellEnd"/>
                            </w:p>
                          </w:txbxContent>
                        </wps:txbx>
                        <wps:bodyPr wrap="square" lIns="0" tIns="0" rIns="0" bIns="0" rtlCol="0">
                          <a:noAutofit/>
                        </wps:bodyPr>
                      </wps:wsp>
                    </wpg:wgp>
                  </a:graphicData>
                </a:graphic>
              </wp:inline>
            </w:drawing>
          </mc:Choice>
          <mc:Fallback>
            <w:pict>
              <v:group w14:anchorId="4124EDE9" id="Group 168" o:spid="_x0000_s1111" style="width:532.85pt;height:63.3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TIsHOAQAAKgNAAAOAAAAZHJzL2Uyb0RvYy54bWy0V11v2zYUfR+w/yDofbEofhtxiq1ZgwFF&#10;V6AZ9kzLsi1MFjWSid1/v0tSiok0Mdtue7Ep6ery8NzDy6PrN6dDXzy2xnZ6WJXoqiqLdmj0pht2&#10;q/KP+3c/ibKwTg0b1euhXZWfW1u+ufnxh+vjuGxrvdf9pjUFJBns8jiuyr1z43KxsM2+PSh7pcd2&#10;gIdbbQ7KwaXZLTZGHSH7oV/UVcUWR202o9FNay3cvY0Py5uQf7ttG/f7dmtbV/SrErC58GvC79r/&#10;Lm6u1XJn1LjvmgmG+g4UB9UNMOlTqlvlVPFgui9SHbrGaKu37qrRh4XebrumDWuA1aDq2WrujH4Y&#10;w1p2y+NufKIJqH3G03enbT483pnx0/jRRPQwfK+bvyzwsjiOu2X63F/vzsGnrTn4l2ARxSkw+vmJ&#10;0fbkigZuMs44krQsGngmKsyFiJQ3e6jLF681+19felEKIgT1Ly7UMk4bwD2BOY6gHnsmyP47gj7t&#10;1dgG3q0n4KMpug2Im8myGNQBVHw3CcbfAlR+eojzLE5XdiL0mzl6Yalq2TxYd9fqwLZ6fG8dzAJS&#10;28wjtZ9HzWmYhwa071XfB9W7sgDVm7IA1a9jCUbl/Hs+lR8Wx6Rc+1U5IfGPD/qxvdch0PmasZpX&#10;lKGymAsOZTnH9EMaC5suiZqfzf9jyBdjYEJa4anKc8D8HwPTib8mHCOBOagPEEhR1zTsdwA7Z53/&#10;p+yYEVnVMZxTVgetvh5OKikxi+GMCFJfxk4orr2EPBgKmz0DhkjCZORYYsSqDBiKsfQbzWevJOXo&#10;MhjKK8lxCBeCIMkvh7OKEsRjOKUeF0jwdWYY5gjFpYqa1CyzVMao4FEEXFYI5cIlIixi5xQTksHO&#10;EWZyyo4gOheOawyl9EQyjkmOd054jWKZGK4IIZeZ4VRUExgqKJcZzXBG+KQZiiXLEQndtpqwEwl6&#10;z5QpyQ7ABclsvgQ7lgIqnFnqmRlMSUVDq3xdM/zMOwYJgJYvSiypKnSjqmaXw0Gys2ZqjKB7ZcLP&#10;ikSSYJlhJtE77NQ6R2Sym1AtBMqIINmr0DVwlcGedAJOJM4kT9oMrUWO9aSHwcbLdeukQSIQb0Yv&#10;SfcVArr2xfInnR10ninPC8fV3PmbXts2zuQPwdDUng5GEGt69Frdd5t3Xd/7k9Ca3fptb4pHBWcs&#10;mJz6dt75SRi4FLuMXsCP1nrzGczEEdzDqrR/PyjTlkX/2wB2BfqTmwdmHqzngXH9Wx0cbDiEjXX3&#10;pz+VGYsRhqvSgd36oGfXopazRwD8PiDG+jcH/fOD09vOG4iALSKaLsBBRS/z/1sp3+2jlboH7Gt9&#10;KhDcAlSJlSrc6RcNbiPI5kzk7AC/wXi+aKo8M95UTRx6uxQc/DPyou96Vkh3Wp+CJ6yD8v7D2n5F&#10;hYL1hc+BoNXp08V/b6TXoaLnD6ybfwAAAP//AwBQSwMEFAAGAAgAAAAhAJiUeUrdAAAABgEAAA8A&#10;AABkcnMvZG93bnJldi54bWxMj0FrwkAQhe+F/odlCr3VTSzGkmYjIq0nKVSF0tuYHZNgdjZk1yT+&#10;e9de6mV4wxve+yZbjKYRPXWutqwgnkQgiAuray4V7HefL28gnEfW2FgmBRdysMgfHzJMtR34m/qt&#10;L0UIYZeigsr7NpXSFRUZdBPbEgfvaDuDPqxdKXWHQwg3jZxGUSIN1hwaKmxpVVFx2p6NgvWAw/I1&#10;/ug3p+Pq8rubff1sYlLq+WlcvoPwNPr/Y7jhB3TIA9PBnlk70SgIj/i/efOiZDYHcQhqmiQg80ze&#10;4+dXAAAA//8DAFBLAQItABQABgAIAAAAIQC2gziS/gAAAOEBAAATAAAAAAAAAAAAAAAAAAAAAABb&#10;Q29udGVudF9UeXBlc10ueG1sUEsBAi0AFAAGAAgAAAAhADj9If/WAAAAlAEAAAsAAAAAAAAAAAAA&#10;AAAALwEAAF9yZWxzLy5yZWxzUEsBAi0AFAAGAAgAAAAhAF1Miwc4BAAAqA0AAA4AAAAAAAAAAAAA&#10;AAAALgIAAGRycy9lMm9Eb2MueG1sUEsBAi0AFAAGAAgAAAAhAJiUeUrdAAAABgEAAA8AAAAAAAAA&#10;AAAAAAAAkgYAAGRycy9kb3ducmV2LnhtbFBLBQYAAAAABAAEAPMAAACcBwAAAAA=&#10;">
                <v:shape id="Graphic 169" o:spid="_x0000_s1112"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3Oo4xQAAANwAAAAPAAAAZHJzL2Rvd25yZXYueG1sRE9La8JA&#10;EL4L/Q/LFLxI3dSDmNSN2EJbQS+mD+htyE4emJ0N2dWk/npXELzNx/ec5WowjThR52rLCp6nEQji&#10;3OqaSwXfX+9PCxDOI2tsLJOCf3KwSh9GS0y07XlPp8yXIoSwS1BB5X2bSOnyigy6qW2JA1fYzqAP&#10;sCul7rAP4aaRsyiaS4M1h4YKW3qrKD9kR6Pgo//bHHSxzZo4/ll/Ts6719nvQqnx47B+AeFp8Hfx&#10;zb3RYf48husz4QKZXgAAAP//AwBQSwECLQAUAAYACAAAACEA2+H2y+4AAACFAQAAEwAAAAAAAAAA&#10;AAAAAAAAAAAAW0NvbnRlbnRfVHlwZXNdLnhtbFBLAQItABQABgAIAAAAIQBa9CxbvwAAABUBAAAL&#10;AAAAAAAAAAAAAAAAAB8BAABfcmVscy8ucmVsc1BLAQItABQABgAIAAAAIQBR3Oo4xQAAANwAAAAP&#10;AAAAAAAAAAAAAAAAAAcCAABkcnMvZG93bnJldi54bWxQSwUGAAAAAAMAAwC3AAAA+QI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170" o:spid="_x0000_s1113" type="#_x0000_t202" style="position:absolute;width:67671;height:98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2CKSxgAAANwAAAAPAAAAZHJzL2Rvd25yZXYueG1sRI9Ba8JA&#10;EIXvhf6HZYTe6sYetKauIsVCoSDG9NDjNDsmi9nZmN1q/PfOQehthvfmvW8Wq8G36kx9dIENTMYZ&#10;KOIqWMe1ge/y4/kVVEzIFtvAZOBKEVbLx4cF5jZcuKDzPtVKQjjmaKBJqcu1jlVDHuM4dMSiHULv&#10;Mcna19r2eJFw3+qXLJtqj46locGO3huqjvs/b2D9w8XGnba/u+JQuLKcZ/w1PRrzNBrWb6ASDenf&#10;fL/+tII/E3x5RibQyxsAAAD//wMAUEsBAi0AFAAGAAgAAAAhANvh9svuAAAAhQEAABMAAAAAAAAA&#10;AAAAAAAAAAAAAFtDb250ZW50X1R5cGVzXS54bWxQSwECLQAUAAYACAAAACEAWvQsW78AAAAVAQAA&#10;CwAAAAAAAAAAAAAAAAAfAQAAX3JlbHMvLnJlbHNQSwECLQAUAAYACAAAACEAOdgiksYAAADcAAAA&#10;DwAAAAAAAAAAAAAAAAAHAgAAZHJzL2Rvd25yZXYueG1sUEsFBgAAAAADAAMAtwAAAPoCAAAAAA==&#10;" filled="f" stroked="f">
                  <v:textbox inset="0,0,0,0">
                    <w:txbxContent>
                      <w:p w14:paraId="4124EEAD" w14:textId="77777777" w:rsidR="00B92D7E" w:rsidRPr="00F64A72" w:rsidRDefault="003C7B7A">
                        <w:pPr>
                          <w:spacing w:before="465"/>
                          <w:ind w:left="1245"/>
                          <w:rPr>
                            <w:rFonts w:ascii="EC Square Sans Pro" w:hAnsi="EC Square Sans Pro"/>
                            <w:b/>
                            <w:sz w:val="52"/>
                          </w:rPr>
                        </w:pPr>
                        <w:bookmarkStart w:id="56" w:name="7._Community_Energy_Storage"/>
                        <w:bookmarkStart w:id="57" w:name="8._Community_Energy_Storage"/>
                        <w:bookmarkStart w:id="58" w:name="_bookmark16"/>
                        <w:bookmarkEnd w:id="56"/>
                        <w:bookmarkEnd w:id="57"/>
                        <w:bookmarkEnd w:id="58"/>
                        <w:r w:rsidRPr="00F64A72">
                          <w:rPr>
                            <w:rFonts w:ascii="EC Square Sans Pro" w:hAnsi="EC Square Sans Pro"/>
                            <w:b/>
                            <w:color w:val="FFFFFF"/>
                            <w:spacing w:val="-6"/>
                            <w:sz w:val="52"/>
                          </w:rPr>
                          <w:t xml:space="preserve">8. </w:t>
                        </w:r>
                        <w:proofErr w:type="spellStart"/>
                        <w:r w:rsidRPr="00F64A72">
                          <w:rPr>
                            <w:rFonts w:ascii="EC Square Sans Pro" w:hAnsi="EC Square Sans Pro"/>
                            <w:b/>
                            <w:color w:val="FFFFFF"/>
                            <w:spacing w:val="-6"/>
                            <w:sz w:val="52"/>
                          </w:rPr>
                          <w:t>Energieopslag</w:t>
                        </w:r>
                        <w:proofErr w:type="spellEnd"/>
                        <w:r w:rsidRPr="00F64A72">
                          <w:rPr>
                            <w:rFonts w:ascii="EC Square Sans Pro" w:hAnsi="EC Square Sans Pro"/>
                            <w:b/>
                            <w:color w:val="FFFFFF"/>
                            <w:spacing w:val="-6"/>
                            <w:sz w:val="52"/>
                          </w:rPr>
                          <w:t xml:space="preserve"> </w:t>
                        </w:r>
                        <w:proofErr w:type="spellStart"/>
                        <w:r w:rsidRPr="00F64A72">
                          <w:rPr>
                            <w:rFonts w:ascii="EC Square Sans Pro" w:hAnsi="EC Square Sans Pro"/>
                            <w:b/>
                            <w:color w:val="FFFFFF"/>
                            <w:spacing w:val="-6"/>
                            <w:sz w:val="52"/>
                          </w:rPr>
                          <w:t>voor</w:t>
                        </w:r>
                        <w:proofErr w:type="spellEnd"/>
                        <w:r w:rsidRPr="00F64A72">
                          <w:rPr>
                            <w:rFonts w:ascii="EC Square Sans Pro" w:hAnsi="EC Square Sans Pro"/>
                            <w:b/>
                            <w:color w:val="FFFFFF"/>
                            <w:spacing w:val="-6"/>
                            <w:sz w:val="52"/>
                          </w:rPr>
                          <w:t xml:space="preserve"> de </w:t>
                        </w:r>
                        <w:proofErr w:type="spellStart"/>
                        <w:r w:rsidRPr="00F64A72">
                          <w:rPr>
                            <w:rFonts w:ascii="EC Square Sans Pro" w:hAnsi="EC Square Sans Pro"/>
                            <w:b/>
                            <w:color w:val="FFFFFF"/>
                            <w:spacing w:val="-6"/>
                            <w:sz w:val="52"/>
                          </w:rPr>
                          <w:t>gemeenschap</w:t>
                        </w:r>
                        <w:proofErr w:type="spellEnd"/>
                      </w:p>
                    </w:txbxContent>
                  </v:textbox>
                </v:shape>
                <w10:anchorlock/>
              </v:group>
            </w:pict>
          </mc:Fallback>
        </mc:AlternateContent>
      </w:r>
    </w:p>
    <w:p w14:paraId="4124ECA8" w14:textId="77777777" w:rsidR="00B92D7E" w:rsidRPr="00076AEB" w:rsidRDefault="003C7B7A">
      <w:pPr>
        <w:spacing w:line="247" w:lineRule="auto"/>
        <w:ind w:left="1247"/>
        <w:rPr>
          <w:rFonts w:ascii="EC Square Sans Pro" w:hAnsi="EC Square Sans Pro"/>
          <w:b/>
          <w:sz w:val="44"/>
          <w:lang w:val="nl-NL"/>
        </w:rPr>
      </w:pPr>
      <w:r w:rsidRPr="00076AEB">
        <w:rPr>
          <w:rFonts w:ascii="EC Square Sans Pro" w:hAnsi="EC Square Sans Pro"/>
          <w:b/>
          <w:color w:val="343433"/>
          <w:sz w:val="44"/>
          <w:lang w:val="nl-NL"/>
        </w:rPr>
        <w:t>Het delen van middelen voor een veerkrachtige en duurzame energietoekomst</w:t>
      </w:r>
    </w:p>
    <w:p w14:paraId="4124ECA9" w14:textId="77777777" w:rsidR="00B92D7E" w:rsidRPr="00076AEB" w:rsidRDefault="003C7B7A">
      <w:pPr>
        <w:pStyle w:val="Heading2"/>
        <w:spacing w:before="492"/>
        <w:rPr>
          <w:rFonts w:ascii="EC Square Sans Pro" w:hAnsi="EC Square Sans Pro"/>
          <w:lang w:val="nl-NL"/>
        </w:rPr>
      </w:pPr>
      <w:r w:rsidRPr="00076AEB">
        <w:rPr>
          <w:rFonts w:ascii="EC Square Sans Pro" w:hAnsi="EC Square Sans Pro"/>
          <w:color w:val="0E3AF0"/>
          <w:spacing w:val="-4"/>
          <w:lang w:val="nl-NL"/>
        </w:rPr>
        <w:t xml:space="preserve">Praktische </w:t>
      </w:r>
      <w:r w:rsidRPr="00076AEB">
        <w:rPr>
          <w:rFonts w:ascii="EC Square Sans Pro" w:hAnsi="EC Square Sans Pro"/>
          <w:color w:val="0E3AF0"/>
          <w:spacing w:val="-2"/>
          <w:lang w:val="nl-NL"/>
        </w:rPr>
        <w:t>gids</w:t>
      </w:r>
    </w:p>
    <w:p w14:paraId="4124ECAA" w14:textId="77777777" w:rsidR="00B92D7E" w:rsidRPr="00076AEB" w:rsidRDefault="00B92D7E">
      <w:pPr>
        <w:pStyle w:val="BodyText"/>
        <w:spacing w:before="5"/>
        <w:rPr>
          <w:rFonts w:ascii="EC Square Sans Pro" w:hAnsi="EC Square Sans Pro"/>
          <w:b/>
          <w:sz w:val="28"/>
          <w:lang w:val="nl-NL"/>
        </w:rPr>
      </w:pPr>
    </w:p>
    <w:p w14:paraId="4124ECAB" w14:textId="77777777" w:rsidR="00B92D7E" w:rsidRPr="00076AEB" w:rsidRDefault="003C7B7A">
      <w:pPr>
        <w:pStyle w:val="BodyText"/>
        <w:spacing w:line="247" w:lineRule="auto"/>
        <w:ind w:left="6094"/>
        <w:rPr>
          <w:rFonts w:ascii="EC Square Sans Pro" w:hAnsi="EC Square Sans Pro"/>
          <w:lang w:val="nl-NL"/>
        </w:rPr>
      </w:pPr>
      <w:r w:rsidRPr="00076AEB">
        <w:rPr>
          <w:rFonts w:ascii="EC Square Sans Pro" w:hAnsi="EC Square Sans Pro"/>
          <w:noProof/>
        </w:rPr>
        <mc:AlternateContent>
          <mc:Choice Requires="wps">
            <w:drawing>
              <wp:anchor distT="0" distB="0" distL="0" distR="0" simplePos="0" relativeHeight="15752704" behindDoc="0" locked="0" layoutInCell="1" allowOverlap="1" wp14:anchorId="4124EDEB" wp14:editId="4124EDEC">
                <wp:simplePos x="0" y="0"/>
                <wp:positionH relativeFrom="page">
                  <wp:posOffset>1673995</wp:posOffset>
                </wp:positionH>
                <wp:positionV relativeFrom="paragraph">
                  <wp:posOffset>252800</wp:posOffset>
                </wp:positionV>
                <wp:extent cx="1134110" cy="732790"/>
                <wp:effectExtent l="0" t="0" r="0" b="0"/>
                <wp:wrapNone/>
                <wp:docPr id="171" name="Graphic 17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134110" cy="732790"/>
                        </a:xfrm>
                        <a:custGeom>
                          <a:avLst/>
                          <a:gdLst/>
                          <a:ahLst/>
                          <a:cxnLst/>
                          <a:rect l="l" t="t" r="r" b="b"/>
                          <a:pathLst>
                            <a:path w="1134110" h="732790">
                              <a:moveTo>
                                <a:pt x="1097381" y="0"/>
                              </a:moveTo>
                              <a:lnTo>
                                <a:pt x="36626" y="0"/>
                              </a:lnTo>
                              <a:lnTo>
                                <a:pt x="22368" y="2877"/>
                              </a:lnTo>
                              <a:lnTo>
                                <a:pt x="10726" y="10726"/>
                              </a:lnTo>
                              <a:lnTo>
                                <a:pt x="2877" y="22368"/>
                              </a:lnTo>
                              <a:lnTo>
                                <a:pt x="0" y="36626"/>
                              </a:lnTo>
                              <a:lnTo>
                                <a:pt x="0" y="695820"/>
                              </a:lnTo>
                              <a:lnTo>
                                <a:pt x="2877" y="710070"/>
                              </a:lnTo>
                              <a:lnTo>
                                <a:pt x="10726" y="721709"/>
                              </a:lnTo>
                              <a:lnTo>
                                <a:pt x="22368" y="729556"/>
                              </a:lnTo>
                              <a:lnTo>
                                <a:pt x="36626" y="732434"/>
                              </a:lnTo>
                              <a:lnTo>
                                <a:pt x="1097381" y="732434"/>
                              </a:lnTo>
                              <a:lnTo>
                                <a:pt x="1111639" y="729556"/>
                              </a:lnTo>
                              <a:lnTo>
                                <a:pt x="1123281" y="721709"/>
                              </a:lnTo>
                              <a:lnTo>
                                <a:pt x="1131130" y="710070"/>
                              </a:lnTo>
                              <a:lnTo>
                                <a:pt x="1134008" y="695820"/>
                              </a:lnTo>
                              <a:lnTo>
                                <a:pt x="1134008" y="650557"/>
                              </a:lnTo>
                              <a:lnTo>
                                <a:pt x="730084" y="650557"/>
                              </a:lnTo>
                              <a:lnTo>
                                <a:pt x="730084" y="647014"/>
                              </a:lnTo>
                              <a:lnTo>
                                <a:pt x="377240" y="647014"/>
                              </a:lnTo>
                              <a:lnTo>
                                <a:pt x="377240" y="637286"/>
                              </a:lnTo>
                              <a:lnTo>
                                <a:pt x="140919" y="637286"/>
                              </a:lnTo>
                              <a:lnTo>
                                <a:pt x="140919" y="564045"/>
                              </a:lnTo>
                              <a:lnTo>
                                <a:pt x="377240" y="564045"/>
                              </a:lnTo>
                              <a:lnTo>
                                <a:pt x="377240" y="493877"/>
                              </a:lnTo>
                              <a:lnTo>
                                <a:pt x="140919" y="493877"/>
                              </a:lnTo>
                              <a:lnTo>
                                <a:pt x="140919" y="420636"/>
                              </a:lnTo>
                              <a:lnTo>
                                <a:pt x="377240" y="420636"/>
                              </a:lnTo>
                              <a:lnTo>
                                <a:pt x="377240" y="350481"/>
                              </a:lnTo>
                              <a:lnTo>
                                <a:pt x="140919" y="350481"/>
                              </a:lnTo>
                              <a:lnTo>
                                <a:pt x="140919" y="277241"/>
                              </a:lnTo>
                              <a:lnTo>
                                <a:pt x="377240" y="277241"/>
                              </a:lnTo>
                              <a:lnTo>
                                <a:pt x="377240" y="207073"/>
                              </a:lnTo>
                              <a:lnTo>
                                <a:pt x="140919" y="207073"/>
                              </a:lnTo>
                              <a:lnTo>
                                <a:pt x="140919" y="133832"/>
                              </a:lnTo>
                              <a:lnTo>
                                <a:pt x="377240" y="133832"/>
                              </a:lnTo>
                              <a:lnTo>
                                <a:pt x="377240" y="81876"/>
                              </a:lnTo>
                              <a:lnTo>
                                <a:pt x="1134008" y="81876"/>
                              </a:lnTo>
                              <a:lnTo>
                                <a:pt x="1134008" y="36626"/>
                              </a:lnTo>
                              <a:lnTo>
                                <a:pt x="1131130" y="22368"/>
                              </a:lnTo>
                              <a:lnTo>
                                <a:pt x="1123281" y="10726"/>
                              </a:lnTo>
                              <a:lnTo>
                                <a:pt x="1111639" y="2877"/>
                              </a:lnTo>
                              <a:lnTo>
                                <a:pt x="1097381" y="0"/>
                              </a:lnTo>
                              <a:close/>
                            </a:path>
                            <a:path w="1134110" h="732790">
                              <a:moveTo>
                                <a:pt x="1134008" y="85420"/>
                              </a:moveTo>
                              <a:lnTo>
                                <a:pt x="756754" y="85420"/>
                              </a:lnTo>
                              <a:lnTo>
                                <a:pt x="756754" y="650557"/>
                              </a:lnTo>
                              <a:lnTo>
                                <a:pt x="1134008" y="650557"/>
                              </a:lnTo>
                              <a:lnTo>
                                <a:pt x="1134008" y="529526"/>
                              </a:lnTo>
                              <a:lnTo>
                                <a:pt x="907707" y="529526"/>
                              </a:lnTo>
                              <a:lnTo>
                                <a:pt x="907707" y="420306"/>
                              </a:lnTo>
                              <a:lnTo>
                                <a:pt x="822769" y="420306"/>
                              </a:lnTo>
                              <a:lnTo>
                                <a:pt x="931976" y="262547"/>
                              </a:lnTo>
                              <a:lnTo>
                                <a:pt x="1134008" y="262547"/>
                              </a:lnTo>
                              <a:lnTo>
                                <a:pt x="1134008" y="85420"/>
                              </a:lnTo>
                              <a:close/>
                            </a:path>
                            <a:path w="1134110" h="732790">
                              <a:moveTo>
                                <a:pt x="1134008" y="81876"/>
                              </a:moveTo>
                              <a:lnTo>
                                <a:pt x="403910" y="81876"/>
                              </a:lnTo>
                              <a:lnTo>
                                <a:pt x="403910" y="647014"/>
                              </a:lnTo>
                              <a:lnTo>
                                <a:pt x="730084" y="647014"/>
                              </a:lnTo>
                              <a:lnTo>
                                <a:pt x="730084" y="634009"/>
                              </a:lnTo>
                              <a:lnTo>
                                <a:pt x="493763" y="634009"/>
                              </a:lnTo>
                              <a:lnTo>
                                <a:pt x="493763" y="560768"/>
                              </a:lnTo>
                              <a:lnTo>
                                <a:pt x="730084" y="560768"/>
                              </a:lnTo>
                              <a:lnTo>
                                <a:pt x="730084" y="490601"/>
                              </a:lnTo>
                              <a:lnTo>
                                <a:pt x="493763" y="490601"/>
                              </a:lnTo>
                              <a:lnTo>
                                <a:pt x="493763" y="417360"/>
                              </a:lnTo>
                              <a:lnTo>
                                <a:pt x="730084" y="417360"/>
                              </a:lnTo>
                              <a:lnTo>
                                <a:pt x="730084" y="347192"/>
                              </a:lnTo>
                              <a:lnTo>
                                <a:pt x="493763" y="347192"/>
                              </a:lnTo>
                              <a:lnTo>
                                <a:pt x="493763" y="273951"/>
                              </a:lnTo>
                              <a:lnTo>
                                <a:pt x="730084" y="273951"/>
                              </a:lnTo>
                              <a:lnTo>
                                <a:pt x="730084" y="203796"/>
                              </a:lnTo>
                              <a:lnTo>
                                <a:pt x="493763" y="203796"/>
                              </a:lnTo>
                              <a:lnTo>
                                <a:pt x="493763" y="130556"/>
                              </a:lnTo>
                              <a:lnTo>
                                <a:pt x="730084" y="130556"/>
                              </a:lnTo>
                              <a:lnTo>
                                <a:pt x="730084" y="85420"/>
                              </a:lnTo>
                              <a:lnTo>
                                <a:pt x="1134008" y="85420"/>
                              </a:lnTo>
                              <a:lnTo>
                                <a:pt x="1134008" y="81876"/>
                              </a:lnTo>
                              <a:close/>
                            </a:path>
                            <a:path w="1134110" h="732790">
                              <a:moveTo>
                                <a:pt x="377240" y="564045"/>
                              </a:moveTo>
                              <a:lnTo>
                                <a:pt x="287401" y="564045"/>
                              </a:lnTo>
                              <a:lnTo>
                                <a:pt x="287401" y="637286"/>
                              </a:lnTo>
                              <a:lnTo>
                                <a:pt x="377240" y="637286"/>
                              </a:lnTo>
                              <a:lnTo>
                                <a:pt x="377240" y="564045"/>
                              </a:lnTo>
                              <a:close/>
                            </a:path>
                            <a:path w="1134110" h="732790">
                              <a:moveTo>
                                <a:pt x="730084" y="560768"/>
                              </a:moveTo>
                              <a:lnTo>
                                <a:pt x="640245" y="560768"/>
                              </a:lnTo>
                              <a:lnTo>
                                <a:pt x="640245" y="634009"/>
                              </a:lnTo>
                              <a:lnTo>
                                <a:pt x="730084" y="634009"/>
                              </a:lnTo>
                              <a:lnTo>
                                <a:pt x="730084" y="560768"/>
                              </a:lnTo>
                              <a:close/>
                            </a:path>
                            <a:path w="1134110" h="732790">
                              <a:moveTo>
                                <a:pt x="1134008" y="262547"/>
                              </a:moveTo>
                              <a:lnTo>
                                <a:pt x="931976" y="262547"/>
                              </a:lnTo>
                              <a:lnTo>
                                <a:pt x="931976" y="371767"/>
                              </a:lnTo>
                              <a:lnTo>
                                <a:pt x="1016927" y="371767"/>
                              </a:lnTo>
                              <a:lnTo>
                                <a:pt x="907707" y="529526"/>
                              </a:lnTo>
                              <a:lnTo>
                                <a:pt x="1134008" y="529526"/>
                              </a:lnTo>
                              <a:lnTo>
                                <a:pt x="1134008" y="262547"/>
                              </a:lnTo>
                              <a:close/>
                            </a:path>
                            <a:path w="1134110" h="732790">
                              <a:moveTo>
                                <a:pt x="377240" y="420636"/>
                              </a:moveTo>
                              <a:lnTo>
                                <a:pt x="287401" y="420636"/>
                              </a:lnTo>
                              <a:lnTo>
                                <a:pt x="287401" y="493877"/>
                              </a:lnTo>
                              <a:lnTo>
                                <a:pt x="377240" y="493877"/>
                              </a:lnTo>
                              <a:lnTo>
                                <a:pt x="377240" y="420636"/>
                              </a:lnTo>
                              <a:close/>
                            </a:path>
                            <a:path w="1134110" h="732790">
                              <a:moveTo>
                                <a:pt x="730084" y="417360"/>
                              </a:moveTo>
                              <a:lnTo>
                                <a:pt x="640245" y="417360"/>
                              </a:lnTo>
                              <a:lnTo>
                                <a:pt x="640245" y="490601"/>
                              </a:lnTo>
                              <a:lnTo>
                                <a:pt x="730084" y="490601"/>
                              </a:lnTo>
                              <a:lnTo>
                                <a:pt x="730084" y="417360"/>
                              </a:lnTo>
                              <a:close/>
                            </a:path>
                            <a:path w="1134110" h="732790">
                              <a:moveTo>
                                <a:pt x="377240" y="277241"/>
                              </a:moveTo>
                              <a:lnTo>
                                <a:pt x="287401" y="277241"/>
                              </a:lnTo>
                              <a:lnTo>
                                <a:pt x="287401" y="350481"/>
                              </a:lnTo>
                              <a:lnTo>
                                <a:pt x="377240" y="350481"/>
                              </a:lnTo>
                              <a:lnTo>
                                <a:pt x="377240" y="277241"/>
                              </a:lnTo>
                              <a:close/>
                            </a:path>
                            <a:path w="1134110" h="732790">
                              <a:moveTo>
                                <a:pt x="730084" y="273951"/>
                              </a:moveTo>
                              <a:lnTo>
                                <a:pt x="640245" y="273951"/>
                              </a:lnTo>
                              <a:lnTo>
                                <a:pt x="640245" y="347192"/>
                              </a:lnTo>
                              <a:lnTo>
                                <a:pt x="730084" y="347192"/>
                              </a:lnTo>
                              <a:lnTo>
                                <a:pt x="730084" y="273951"/>
                              </a:lnTo>
                              <a:close/>
                            </a:path>
                            <a:path w="1134110" h="732790">
                              <a:moveTo>
                                <a:pt x="377240" y="133832"/>
                              </a:moveTo>
                              <a:lnTo>
                                <a:pt x="287401" y="133832"/>
                              </a:lnTo>
                              <a:lnTo>
                                <a:pt x="287401" y="207073"/>
                              </a:lnTo>
                              <a:lnTo>
                                <a:pt x="377240" y="207073"/>
                              </a:lnTo>
                              <a:lnTo>
                                <a:pt x="377240" y="133832"/>
                              </a:lnTo>
                              <a:close/>
                            </a:path>
                            <a:path w="1134110" h="732790">
                              <a:moveTo>
                                <a:pt x="730084" y="130556"/>
                              </a:moveTo>
                              <a:lnTo>
                                <a:pt x="640245" y="130556"/>
                              </a:lnTo>
                              <a:lnTo>
                                <a:pt x="640245" y="203796"/>
                              </a:lnTo>
                              <a:lnTo>
                                <a:pt x="730084" y="203796"/>
                              </a:lnTo>
                              <a:lnTo>
                                <a:pt x="730084" y="130556"/>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269DEBB0" id="Graphic 171" o:spid="_x0000_s1026" style="position:absolute;margin-left:131.8pt;margin-top:19.9pt;width:89.3pt;height:57.7pt;z-index:15752704;visibility:visible;mso-wrap-style:square;mso-wrap-distance-left:0;mso-wrap-distance-top:0;mso-wrap-distance-right:0;mso-wrap-distance-bottom:0;mso-position-horizontal:absolute;mso-position-horizontal-relative:page;mso-position-vertical:absolute;mso-position-vertical-relative:text;v-text-anchor:top" coordsize="1134110,7327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m0ZiRQUAAHEcAAAOAAAAZHJzL2Uyb0RvYy54bWysWV1v2zYUfR+w/yDofTE/JNIy4hRDgw4D&#10;iq5AU+xZkeXYmGxqohK7/36XlGlfzTYl1gECk4qO6cNzPyXef9hvquitbPRabecxvSNxVG4LtVhv&#10;X+bx96dPv03jSLf5dpFXalvO4x+ljj88/PrL/a6elUytVLUomwgW2erZrp7Hq7atZ5OJLlblJtd3&#10;qi63cHOpmk3ewmXzMlk0+Q5W31QTRoiY7FSzqBtVlFrDfx+7m/GDXX+5LIv2r+VSl21UzWPg1trP&#10;xn4+m8/Jw30+e2nyerUuDjTyn2Cxyddb+NHjUo95m0evzfpsqc26aJRWy/auUJuJWi7XRWn3ALuh&#10;5H+7+bbK69LuBcTR9VEm/X7LFl/evtVfG0Nd159V8Y8GRSa7Ws+Od8yFPmD2y2ZjsEA82lsVfxxV&#10;LPdtVMA/KeUJpSB2AfckZzKzMk/ymft28arbP0plV8rfPuu2s8LCzfKVmxX7rZs2YEtjxcpasY0j&#10;sGITR2DF586Kdd6a7xl6ZhrtEJXVkYm5vVFv5ZOywNZsg5JM8imNI7cZ4HrCVFuM5UIw0UO6+26s&#10;7ZqMcQG+DyuyqZSGISzqIG7soJTIw5LdzIe1i9lV7fo+KFgAfr3jO4wTWTplzlCOnxsPWzIbMWtK&#10;Soj0Y097koxKknkFOGklWZamwgs+GQB8K+GJF4wtOwZOKRU86zY5TIVSxtnBb0ZsEwID/jqzjJEQ&#10;4oiQzodGWMeE3RGekjT1O53kAE7sTkUYOpGE+lXnUrKk26cIQ3PJpn7z04RktLOQCEKnIiFJ6vUW&#10;xDsMnWR8MMhPvAPRjAju1wTxToLQPCUJ+K8vOyC9w9DMOIF/bcQ7EA3pR/KxvFkQmnI+5cy7NuId&#10;hp7SqfSbEkdxGHo40eP806Vcr+FRchuuS5A4j5lzRME7r7eu1BSV0mXHy1Txn6nmKBFOUwiIgy2v&#10;VXSZCpl2mRDDHSE3djUQgUekTWzNQHgK5Qe6Ap+FMiIhDGwKD0ODJpz4154yJkWXZkegM04zcGzb&#10;lwiWJv7Sg1VhYfBLBnpnj0Ehes1jEsIz0+BCKzQcowg8ohjisjxcOjHaVH9/mwV1RwrelfwgdCqI&#10;hGbW54uISRg6yYgg/jKBeAeiqeTChb+LYzce4vnUBiVBaJ5ImvnLBOIdhmaSZ6lfE6R3IJpwmflj&#10;H/GGRBGAhuZ2qHtHvMPQlyK/b0qcVgLRKObdmrdnFdQl9LrJa1kFymYCkWCySg/vGLnx+DDm0CP6&#10;YMQlDH2Rye3aIDfopYtr2kDvzqB577QZTEYILYYTHeIShu4xd9a5XRvsx73yeE2csOqL0FxSKQZq&#10;NaEiY12TMQIe1pLgnY7oYDC8J8z7aY/ipPckdU16FLM9vGPkxrOYhRw79MSIuYShLz0D3u6XKE56&#10;pfKaNigKe3iniRs7bTB6uCXAXMLQl4r87dogW/WeZK9pg/ymh3eauPHMb0Y8gyMuYeiLTG7XBtmq&#10;16pc0wZ5Qg/vNHHjmd+MaLIQlzD0RSa3a4Ns1XuTcE0b5Dc9vNPEjWd+M+IdCOIShr7I5HZtkK16&#10;reI1bZDf9PBOEzee+c2IJhdxCUNfZHKmDRwNHE8vYI7PR7Sq1otP66oyb0J08/L8sWqitxwOQoSk&#10;7NG9iEUwe3qj7YGNObp5VosfX5toB2dc81j/+5o3ZRxVf27hEAkeYVs3adzk2U2atvqo7LGZfQnT&#10;6PZp/3fe1FEN03ncwnnPF+WOqPKZO8gxezlizTe36vfXVi3X5pTHcusYHS7gXMsejRzO4MzBGb62&#10;qNNJ4cN/AAAA//8DAFBLAwQUAAYACAAAACEAC5KdG98AAAAKAQAADwAAAGRycy9kb3ducmV2Lnht&#10;bEyPy07DMBBF90j8gzVI7KiD00QhxKlQJUBiRwmwdeNpEtWPKHab8PcMK7oczdG951abxRp2xikM&#10;3km4XyXA0LVeD66T0Hw83xXAQlROK+MdSvjBAJv6+qpSpfaze8fzLnaMQlwolYQ+xrHkPLQ9WhVW&#10;fkRHv4OfrIp0Th3Xk5op3BoukiTnVg2OGno14rbH9rg7WQlJ0aSf4/bt5fj6Zb4PhZ6bmM1S3t4s&#10;T4/AIi7xH4Y/fVKHmpz2/uR0YEaCyNOcUAnpA00gYL0WAtieyCwTwOuKX06ofwEAAP//AwBQSwEC&#10;LQAUAAYACAAAACEAtoM4kv4AAADhAQAAEwAAAAAAAAAAAAAAAAAAAAAAW0NvbnRlbnRfVHlwZXNd&#10;LnhtbFBLAQItABQABgAIAAAAIQA4/SH/1gAAAJQBAAALAAAAAAAAAAAAAAAAAC8BAABfcmVscy8u&#10;cmVsc1BLAQItABQABgAIAAAAIQC7m0ZiRQUAAHEcAAAOAAAAAAAAAAAAAAAAAC4CAABkcnMvZTJv&#10;RG9jLnhtbFBLAQItABQABgAIAAAAIQALkp0b3wAAAAoBAAAPAAAAAAAAAAAAAAAAAJ8HAABkcnMv&#10;ZG93bnJldi54bWxQSwUGAAAAAAQABADzAAAAqwgAAAAA&#10;" path="m1097381,l36626,,22368,2877,10726,10726,2877,22368,,36626,,695820r2877,14250l10726,721709r11642,7847l36626,732434r1060755,l1111639,729556r11642,-7847l1131130,710070r2878,-14250l1134008,650557r-403924,l730084,647014r-352844,l377240,637286r-236321,l140919,564045r236321,l377240,493877r-236321,l140919,420636r236321,l377240,350481r-236321,l140919,277241r236321,l377240,207073r-236321,l140919,133832r236321,l377240,81876r756768,l1134008,36626r-2878,-14258l1123281,10726,1111639,2877,1097381,xem1134008,85420r-377254,l756754,650557r377254,l1134008,529526r-226301,l907707,420306r-84938,l931976,262547r202032,l1134008,85420xem1134008,81876r-730098,l403910,647014r326174,l730084,634009r-236321,l493763,560768r236321,l730084,490601r-236321,l493763,417360r236321,l730084,347192r-236321,l493763,273951r236321,l730084,203796r-236321,l493763,130556r236321,l730084,85420r403924,l1134008,81876xem377240,564045r-89839,l287401,637286r89839,l377240,564045xem730084,560768r-89839,l640245,634009r89839,l730084,560768xem1134008,262547r-202032,l931976,371767r84951,l907707,529526r226301,l1134008,262547xem377240,420636r-89839,l287401,493877r89839,l377240,420636xem730084,417360r-89839,l640245,490601r89839,l730084,417360xem377240,277241r-89839,l287401,350481r89839,l377240,277241xem730084,273951r-89839,l640245,347192r89839,l730084,273951xem377240,133832r-89839,l287401,207073r89839,l377240,133832xem730084,130556r-89839,l640245,203796r89839,l730084,130556xe" fillcolor="#6712d4" stroked="f">
                <v:path arrowok="t"/>
                <w10:wrap anchorx="page"/>
              </v:shape>
            </w:pict>
          </mc:Fallback>
        </mc:AlternateContent>
      </w:r>
      <w:r w:rsidRPr="00076AEB">
        <w:rPr>
          <w:rFonts w:ascii="EC Square Sans Pro" w:hAnsi="EC Square Sans Pro"/>
          <w:spacing w:val="-2"/>
          <w:lang w:val="nl-NL"/>
        </w:rPr>
        <w:t xml:space="preserve">Digitale technologieën spelen een belangrijke rol bij het beheer van energieopslagsystemen voor gemeenschappen, het optimaliseren van </w:t>
      </w:r>
      <w:r w:rsidRPr="00076AEB">
        <w:rPr>
          <w:rFonts w:ascii="EC Square Sans Pro" w:hAnsi="EC Square Sans Pro"/>
          <w:spacing w:val="-4"/>
          <w:lang w:val="nl-NL"/>
        </w:rPr>
        <w:t xml:space="preserve">laad- en ontlaadschema's en het integreren van opslag met hernieuwbare energiebronnen en </w:t>
      </w:r>
      <w:r w:rsidRPr="00076AEB">
        <w:rPr>
          <w:rFonts w:ascii="EC Square Sans Pro" w:hAnsi="EC Square Sans Pro"/>
          <w:w w:val="90"/>
          <w:lang w:val="nl-NL"/>
        </w:rPr>
        <w:t xml:space="preserve">netbeheer. Energieopslag voor gemeenschappen verwijst naar gedeelde </w:t>
      </w:r>
      <w:r w:rsidRPr="00076AEB">
        <w:rPr>
          <w:rFonts w:ascii="EC Square Sans Pro" w:hAnsi="EC Square Sans Pro"/>
          <w:spacing w:val="-2"/>
          <w:lang w:val="nl-NL"/>
        </w:rPr>
        <w:t xml:space="preserve">energieopslagsystemen, zoals batterijen of andere </w:t>
      </w:r>
      <w:r w:rsidRPr="00076AEB">
        <w:rPr>
          <w:rFonts w:ascii="EC Square Sans Pro" w:hAnsi="EC Square Sans Pro"/>
          <w:spacing w:val="-4"/>
          <w:lang w:val="nl-NL"/>
        </w:rPr>
        <w:t xml:space="preserve">technologieën, waarmee leden van een gemeenschap </w:t>
      </w:r>
      <w:r w:rsidRPr="00076AEB">
        <w:rPr>
          <w:rFonts w:ascii="EC Square Sans Pro" w:hAnsi="EC Square Sans Pro"/>
          <w:spacing w:val="-6"/>
          <w:lang w:val="nl-NL"/>
        </w:rPr>
        <w:t xml:space="preserve">gezamenlijk overtollige hernieuwbare energie die </w:t>
      </w:r>
      <w:r w:rsidRPr="00076AEB">
        <w:rPr>
          <w:rFonts w:ascii="EC Square Sans Pro" w:hAnsi="EC Square Sans Pro"/>
          <w:spacing w:val="-2"/>
          <w:lang w:val="nl-NL"/>
        </w:rPr>
        <w:t xml:space="preserve">binnen de gemeenschap </w:t>
      </w:r>
      <w:r w:rsidRPr="00076AEB">
        <w:rPr>
          <w:rFonts w:ascii="EC Square Sans Pro" w:hAnsi="EC Square Sans Pro"/>
          <w:spacing w:val="-6"/>
          <w:lang w:val="nl-NL"/>
        </w:rPr>
        <w:t>wordt opgewekt</w:t>
      </w:r>
      <w:r w:rsidRPr="00076AEB">
        <w:rPr>
          <w:rFonts w:ascii="EC Square Sans Pro" w:hAnsi="EC Square Sans Pro"/>
          <w:spacing w:val="-4"/>
          <w:lang w:val="nl-NL"/>
        </w:rPr>
        <w:t xml:space="preserve">, kunnen </w:t>
      </w:r>
      <w:r w:rsidRPr="00076AEB">
        <w:rPr>
          <w:rFonts w:ascii="EC Square Sans Pro" w:hAnsi="EC Square Sans Pro"/>
          <w:spacing w:val="-6"/>
          <w:lang w:val="nl-NL"/>
        </w:rPr>
        <w:t>opslaan</w:t>
      </w:r>
      <w:r w:rsidRPr="00076AEB">
        <w:rPr>
          <w:rFonts w:ascii="EC Square Sans Pro" w:hAnsi="EC Square Sans Pro"/>
          <w:spacing w:val="-2"/>
          <w:lang w:val="nl-NL"/>
        </w:rPr>
        <w:t>.</w:t>
      </w:r>
    </w:p>
    <w:p w14:paraId="4124ECAC" w14:textId="77777777" w:rsidR="00B92D7E" w:rsidRPr="00076AEB" w:rsidRDefault="00B92D7E">
      <w:pPr>
        <w:pStyle w:val="BodyText"/>
        <w:rPr>
          <w:rFonts w:ascii="EC Square Sans Pro" w:hAnsi="EC Square Sans Pro"/>
          <w:lang w:val="nl-NL"/>
        </w:rPr>
      </w:pPr>
    </w:p>
    <w:p w14:paraId="4124ECAF" w14:textId="77777777" w:rsidR="00B92D7E" w:rsidRPr="00076AEB" w:rsidRDefault="00B92D7E">
      <w:pPr>
        <w:pStyle w:val="BodyText"/>
        <w:rPr>
          <w:rFonts w:ascii="EC Square Sans Pro" w:hAnsi="EC Square Sans Pro"/>
          <w:lang w:val="nl-NL"/>
        </w:rPr>
        <w:sectPr w:rsidR="00B92D7E" w:rsidRPr="00076AEB">
          <w:headerReference w:type="default" r:id="rId54"/>
          <w:pgSz w:w="11910" w:h="16840"/>
          <w:pgMar w:top="980" w:right="1133" w:bottom="280" w:left="0" w:header="737" w:footer="0" w:gutter="0"/>
          <w:cols w:space="720"/>
        </w:sectPr>
      </w:pPr>
    </w:p>
    <w:p w14:paraId="4124ECB0" w14:textId="77777777" w:rsidR="00B92D7E" w:rsidRPr="00076AEB" w:rsidRDefault="003C7B7A">
      <w:pPr>
        <w:pStyle w:val="Heading3"/>
        <w:spacing w:before="94"/>
        <w:rPr>
          <w:rFonts w:ascii="EC Square Sans Pro" w:hAnsi="EC Square Sans Pro"/>
          <w:lang w:val="nl-NL"/>
        </w:rPr>
      </w:pPr>
      <w:r w:rsidRPr="00076AEB">
        <w:rPr>
          <w:rFonts w:ascii="EC Square Sans Pro" w:hAnsi="EC Square Sans Pro"/>
          <w:color w:val="343433"/>
          <w:spacing w:val="-8"/>
          <w:lang w:val="nl-NL"/>
        </w:rPr>
        <w:t>Voordelen voor leden van de energiegemeenschap</w:t>
      </w:r>
    </w:p>
    <w:p w14:paraId="4124ECB1" w14:textId="77777777" w:rsidR="00B92D7E" w:rsidRPr="00076AEB" w:rsidRDefault="00B92D7E">
      <w:pPr>
        <w:pStyle w:val="BodyText"/>
        <w:spacing w:before="60"/>
        <w:rPr>
          <w:rFonts w:ascii="EC Square Sans Pro" w:hAnsi="EC Square Sans Pro"/>
          <w:sz w:val="24"/>
          <w:lang w:val="nl-NL"/>
        </w:rPr>
      </w:pPr>
    </w:p>
    <w:p w14:paraId="4124ECB2" w14:textId="77777777" w:rsidR="00B92D7E" w:rsidRPr="00076AEB" w:rsidRDefault="003C7B7A">
      <w:pPr>
        <w:pStyle w:val="ListParagraph"/>
        <w:numPr>
          <w:ilvl w:val="1"/>
          <w:numId w:val="1"/>
        </w:numPr>
        <w:tabs>
          <w:tab w:val="left" w:pos="1530"/>
        </w:tabs>
        <w:spacing w:line="247" w:lineRule="auto"/>
        <w:ind w:right="34"/>
        <w:rPr>
          <w:rFonts w:ascii="EC Square Sans Pro" w:hAnsi="EC Square Sans Pro"/>
          <w:sz w:val="20"/>
          <w:lang w:val="nl-NL"/>
        </w:rPr>
      </w:pPr>
      <w:r w:rsidRPr="00076AEB">
        <w:rPr>
          <w:rFonts w:ascii="EC Square Sans Pro" w:hAnsi="EC Square Sans Pro"/>
          <w:b/>
          <w:sz w:val="20"/>
          <w:lang w:val="nl-NL"/>
        </w:rPr>
        <w:t xml:space="preserve">Verbeterde energiebestendigheid: </w:t>
      </w:r>
      <w:r w:rsidRPr="00076AEB">
        <w:rPr>
          <w:rFonts w:ascii="EC Square Sans Pro" w:hAnsi="EC Square Sans Pro"/>
          <w:sz w:val="20"/>
          <w:lang w:val="nl-NL"/>
        </w:rPr>
        <w:t xml:space="preserve">gemeenschappelijke </w:t>
      </w:r>
      <w:r w:rsidRPr="00076AEB">
        <w:rPr>
          <w:rFonts w:ascii="EC Square Sans Pro" w:hAnsi="EC Square Sans Pro"/>
          <w:spacing w:val="-8"/>
          <w:sz w:val="20"/>
          <w:lang w:val="nl-NL"/>
        </w:rPr>
        <w:t xml:space="preserve">energieopslag fungeert als buffer tijdens stroomuitval </w:t>
      </w:r>
      <w:r w:rsidRPr="00076AEB">
        <w:rPr>
          <w:rFonts w:ascii="EC Square Sans Pro" w:hAnsi="EC Square Sans Pro"/>
          <w:spacing w:val="-4"/>
          <w:sz w:val="20"/>
          <w:lang w:val="nl-NL"/>
        </w:rPr>
        <w:t>of storingen en biedt een betrouwbare bron van noodstroom voor essentiële gemeenschapsdiensten.</w:t>
      </w:r>
    </w:p>
    <w:p w14:paraId="4124ECB3" w14:textId="77777777" w:rsidR="00B92D7E" w:rsidRPr="00076AEB" w:rsidRDefault="003C7B7A">
      <w:pPr>
        <w:pStyle w:val="BodyText"/>
        <w:spacing w:before="3" w:line="247" w:lineRule="auto"/>
        <w:ind w:left="1530"/>
        <w:rPr>
          <w:rFonts w:ascii="EC Square Sans Pro" w:hAnsi="EC Square Sans Pro"/>
          <w:lang w:val="nl-NL"/>
        </w:rPr>
      </w:pPr>
      <w:r w:rsidRPr="00076AEB">
        <w:rPr>
          <w:rFonts w:ascii="EC Square Sans Pro" w:hAnsi="EC Square Sans Pro"/>
          <w:spacing w:val="-4"/>
          <w:lang w:val="nl-NL"/>
        </w:rPr>
        <w:t xml:space="preserve">en kwetsbare inwoners. Dit vergroot het </w:t>
      </w:r>
      <w:r w:rsidRPr="00076AEB">
        <w:rPr>
          <w:rFonts w:ascii="EC Square Sans Pro" w:hAnsi="EC Square Sans Pro"/>
          <w:w w:val="90"/>
          <w:lang w:val="nl-NL"/>
        </w:rPr>
        <w:t xml:space="preserve">vermogen van de gemeenschap om onvoorziene gebeurtenissen het hoofd te bieden </w:t>
      </w:r>
      <w:r w:rsidRPr="00076AEB">
        <w:rPr>
          <w:rFonts w:ascii="EC Square Sans Pro" w:hAnsi="EC Square Sans Pro"/>
          <w:spacing w:val="-4"/>
          <w:lang w:val="nl-NL"/>
        </w:rPr>
        <w:t>en kritieke activiteiten in stand te houden.</w:t>
      </w:r>
    </w:p>
    <w:p w14:paraId="4124ECB4" w14:textId="77777777" w:rsidR="00B92D7E" w:rsidRPr="00076AEB" w:rsidRDefault="003C7B7A">
      <w:pPr>
        <w:pStyle w:val="ListParagraph"/>
        <w:numPr>
          <w:ilvl w:val="1"/>
          <w:numId w:val="1"/>
        </w:numPr>
        <w:tabs>
          <w:tab w:val="left" w:pos="1530"/>
        </w:tabs>
        <w:spacing w:before="229" w:line="247" w:lineRule="auto"/>
        <w:ind w:right="84"/>
        <w:rPr>
          <w:rFonts w:ascii="EC Square Sans Pro" w:hAnsi="EC Square Sans Pro"/>
          <w:sz w:val="20"/>
          <w:lang w:val="nl-NL"/>
        </w:rPr>
      </w:pPr>
      <w:r w:rsidRPr="00076AEB">
        <w:rPr>
          <w:rFonts w:ascii="EC Square Sans Pro" w:hAnsi="EC Square Sans Pro"/>
          <w:b/>
          <w:sz w:val="20"/>
          <w:lang w:val="nl-NL"/>
        </w:rPr>
        <w:t xml:space="preserve">Verhoogde energieonafhankelijkheid: </w:t>
      </w:r>
      <w:r w:rsidRPr="00076AEB">
        <w:rPr>
          <w:rFonts w:ascii="EC Square Sans Pro" w:hAnsi="EC Square Sans Pro"/>
          <w:sz w:val="20"/>
          <w:lang w:val="nl-NL"/>
        </w:rPr>
        <w:t xml:space="preserve">Door </w:t>
      </w:r>
      <w:r w:rsidRPr="00076AEB">
        <w:rPr>
          <w:rFonts w:ascii="EC Square Sans Pro" w:hAnsi="EC Square Sans Pro"/>
          <w:spacing w:val="-4"/>
          <w:sz w:val="20"/>
          <w:lang w:val="nl-NL"/>
        </w:rPr>
        <w:t xml:space="preserve">overtollige hernieuwbare energie die binnen de gemeenschap wordt opgewekt </w:t>
      </w:r>
      <w:r w:rsidRPr="00076AEB">
        <w:rPr>
          <w:rFonts w:ascii="EC Square Sans Pro" w:hAnsi="EC Square Sans Pro"/>
          <w:sz w:val="20"/>
          <w:lang w:val="nl-NL"/>
        </w:rPr>
        <w:t>op te slaan</w:t>
      </w:r>
      <w:r w:rsidRPr="00076AEB">
        <w:rPr>
          <w:rFonts w:ascii="EC Square Sans Pro" w:hAnsi="EC Square Sans Pro"/>
          <w:spacing w:val="-4"/>
          <w:sz w:val="20"/>
          <w:lang w:val="nl-NL"/>
        </w:rPr>
        <w:t xml:space="preserve">, vermindert energieopslag in de gemeenschap </w:t>
      </w:r>
      <w:r w:rsidRPr="00076AEB">
        <w:rPr>
          <w:rFonts w:ascii="EC Square Sans Pro" w:hAnsi="EC Square Sans Pro"/>
          <w:w w:val="90"/>
          <w:sz w:val="20"/>
          <w:lang w:val="nl-NL"/>
        </w:rPr>
        <w:t xml:space="preserve">de afhankelijkheid van het externe elektriciteitsnet. Dit bevordert de energieonafhankelijkheid en stelt gemeenschappen in staat om </w:t>
      </w:r>
      <w:r w:rsidRPr="00076AEB">
        <w:rPr>
          <w:rFonts w:ascii="EC Square Sans Pro" w:hAnsi="EC Square Sans Pro"/>
          <w:spacing w:val="-4"/>
          <w:sz w:val="20"/>
          <w:lang w:val="nl-NL"/>
        </w:rPr>
        <w:t>controle</w:t>
      </w:r>
      <w:r w:rsidRPr="00076AEB">
        <w:rPr>
          <w:rFonts w:ascii="EC Square Sans Pro" w:hAnsi="EC Square Sans Pro"/>
          <w:w w:val="90"/>
          <w:sz w:val="20"/>
          <w:lang w:val="nl-NL"/>
        </w:rPr>
        <w:t xml:space="preserve"> te krijgen </w:t>
      </w:r>
      <w:r w:rsidRPr="00076AEB">
        <w:rPr>
          <w:rFonts w:ascii="EC Square Sans Pro" w:hAnsi="EC Square Sans Pro"/>
          <w:spacing w:val="-4"/>
          <w:sz w:val="20"/>
          <w:lang w:val="nl-NL"/>
        </w:rPr>
        <w:t>over hun energievoorziening.</w:t>
      </w:r>
    </w:p>
    <w:p w14:paraId="4124ECB5" w14:textId="77777777" w:rsidR="00B92D7E" w:rsidRPr="00076AEB" w:rsidRDefault="00B92D7E">
      <w:pPr>
        <w:pStyle w:val="BodyText"/>
        <w:rPr>
          <w:rFonts w:ascii="EC Square Sans Pro" w:hAnsi="EC Square Sans Pro"/>
          <w:lang w:val="nl-NL"/>
        </w:rPr>
      </w:pPr>
    </w:p>
    <w:p w14:paraId="4124ECB6" w14:textId="77777777" w:rsidR="00B92D7E" w:rsidRPr="00076AEB" w:rsidRDefault="003C7B7A">
      <w:pPr>
        <w:pStyle w:val="ListParagraph"/>
        <w:numPr>
          <w:ilvl w:val="1"/>
          <w:numId w:val="1"/>
        </w:numPr>
        <w:tabs>
          <w:tab w:val="left" w:pos="1530"/>
        </w:tabs>
        <w:spacing w:line="247" w:lineRule="auto"/>
        <w:rPr>
          <w:rFonts w:ascii="EC Square Sans Pro" w:hAnsi="EC Square Sans Pro"/>
          <w:sz w:val="20"/>
          <w:lang w:val="nl-NL"/>
        </w:rPr>
      </w:pPr>
      <w:r w:rsidRPr="00076AEB">
        <w:rPr>
          <w:rFonts w:ascii="EC Square Sans Pro" w:hAnsi="EC Square Sans Pro"/>
          <w:b/>
          <w:sz w:val="20"/>
          <w:lang w:val="nl-NL"/>
        </w:rPr>
        <w:t xml:space="preserve">Maximaal gebruik </w:t>
      </w:r>
      <w:r w:rsidRPr="00076AEB">
        <w:rPr>
          <w:rFonts w:ascii="EC Square Sans Pro" w:hAnsi="EC Square Sans Pro"/>
          <w:w w:val="90"/>
          <w:sz w:val="20"/>
          <w:lang w:val="nl-NL"/>
        </w:rPr>
        <w:t>van</w:t>
      </w:r>
      <w:r w:rsidRPr="00076AEB">
        <w:rPr>
          <w:rFonts w:ascii="EC Square Sans Pro" w:hAnsi="EC Square Sans Pro"/>
          <w:b/>
          <w:sz w:val="20"/>
          <w:lang w:val="nl-NL"/>
        </w:rPr>
        <w:t xml:space="preserve"> hernieuwbare energie: </w:t>
      </w:r>
      <w:r w:rsidRPr="00076AEB">
        <w:rPr>
          <w:rFonts w:ascii="EC Square Sans Pro" w:hAnsi="EC Square Sans Pro"/>
          <w:w w:val="90"/>
          <w:sz w:val="20"/>
          <w:lang w:val="nl-NL"/>
        </w:rPr>
        <w:t>Door</w:t>
      </w:r>
      <w:r w:rsidRPr="00076AEB">
        <w:rPr>
          <w:rFonts w:ascii="EC Square Sans Pro" w:hAnsi="EC Square Sans Pro"/>
          <w:spacing w:val="-2"/>
          <w:sz w:val="20"/>
          <w:lang w:val="nl-NL"/>
        </w:rPr>
        <w:t xml:space="preserve"> energieopslag in de gemeenschap kan beter </w:t>
      </w:r>
      <w:r w:rsidRPr="00076AEB">
        <w:rPr>
          <w:rFonts w:ascii="EC Square Sans Pro" w:hAnsi="EC Square Sans Pro"/>
          <w:w w:val="90"/>
          <w:sz w:val="20"/>
          <w:lang w:val="nl-NL"/>
        </w:rPr>
        <w:t xml:space="preserve">gebruik worden gemaakt van hernieuwbare energiebronnen, omdat </w:t>
      </w:r>
      <w:r w:rsidRPr="00076AEB">
        <w:rPr>
          <w:rFonts w:ascii="EC Square Sans Pro" w:hAnsi="EC Square Sans Pro"/>
          <w:spacing w:val="-2"/>
          <w:sz w:val="20"/>
          <w:lang w:val="nl-NL"/>
        </w:rPr>
        <w:t xml:space="preserve">overtollige energie die tijdens periodes van hoge </w:t>
      </w:r>
      <w:r w:rsidRPr="00076AEB">
        <w:rPr>
          <w:rFonts w:ascii="EC Square Sans Pro" w:hAnsi="EC Square Sans Pro"/>
          <w:w w:val="90"/>
          <w:sz w:val="20"/>
          <w:lang w:val="nl-NL"/>
        </w:rPr>
        <w:t xml:space="preserve">productie </w:t>
      </w:r>
      <w:r w:rsidRPr="00076AEB">
        <w:rPr>
          <w:rFonts w:ascii="EC Square Sans Pro" w:hAnsi="EC Square Sans Pro"/>
          <w:spacing w:val="-2"/>
          <w:sz w:val="20"/>
          <w:lang w:val="nl-NL"/>
        </w:rPr>
        <w:t xml:space="preserve">wordt opgewekt, </w:t>
      </w:r>
      <w:r w:rsidRPr="00076AEB">
        <w:rPr>
          <w:rFonts w:ascii="EC Square Sans Pro" w:hAnsi="EC Square Sans Pro"/>
          <w:w w:val="90"/>
          <w:sz w:val="20"/>
          <w:lang w:val="nl-NL"/>
        </w:rPr>
        <w:t xml:space="preserve">kan worden opgeslagen voor gebruik tijdens periodes van lage productie </w:t>
      </w:r>
      <w:r w:rsidRPr="00076AEB">
        <w:rPr>
          <w:rFonts w:ascii="EC Square Sans Pro" w:hAnsi="EC Square Sans Pro"/>
          <w:spacing w:val="-4"/>
          <w:sz w:val="20"/>
          <w:lang w:val="nl-NL"/>
        </w:rPr>
        <w:t>of hoge vraag. Dit vermindert de afhankelijkheid van fossiele brandstoffen en draagt bij aan een schonere energiemix.</w:t>
      </w:r>
    </w:p>
    <w:p w14:paraId="4124ECB7" w14:textId="77777777" w:rsidR="00B92D7E" w:rsidRPr="00076AEB" w:rsidRDefault="00B92D7E">
      <w:pPr>
        <w:pStyle w:val="BodyText"/>
        <w:rPr>
          <w:rFonts w:ascii="EC Square Sans Pro" w:hAnsi="EC Square Sans Pro"/>
          <w:lang w:val="nl-NL"/>
        </w:rPr>
      </w:pPr>
    </w:p>
    <w:p w14:paraId="4124ECB8" w14:textId="77777777" w:rsidR="00B92D7E" w:rsidRPr="00076AEB" w:rsidRDefault="003C7B7A">
      <w:pPr>
        <w:pStyle w:val="ListParagraph"/>
        <w:numPr>
          <w:ilvl w:val="1"/>
          <w:numId w:val="1"/>
        </w:numPr>
        <w:tabs>
          <w:tab w:val="left" w:pos="1530"/>
        </w:tabs>
        <w:spacing w:line="247" w:lineRule="auto"/>
        <w:ind w:right="637"/>
        <w:rPr>
          <w:rFonts w:ascii="EC Square Sans Pro" w:hAnsi="EC Square Sans Pro"/>
          <w:sz w:val="20"/>
          <w:lang w:val="nl-NL"/>
        </w:rPr>
      </w:pPr>
      <w:r w:rsidRPr="00076AEB">
        <w:rPr>
          <w:rFonts w:ascii="EC Square Sans Pro" w:hAnsi="EC Square Sans Pro"/>
          <w:b/>
          <w:sz w:val="20"/>
          <w:lang w:val="nl-NL"/>
        </w:rPr>
        <w:t xml:space="preserve">Kostenbesparingen en financiële voordelen: </w:t>
      </w:r>
      <w:r w:rsidRPr="00076AEB">
        <w:rPr>
          <w:rFonts w:ascii="EC Square Sans Pro" w:hAnsi="EC Square Sans Pro"/>
          <w:sz w:val="20"/>
          <w:lang w:val="nl-NL"/>
        </w:rPr>
        <w:t xml:space="preserve">Door </w:t>
      </w:r>
      <w:r w:rsidRPr="00076AEB">
        <w:rPr>
          <w:rFonts w:ascii="EC Square Sans Pro" w:hAnsi="EC Square Sans Pro"/>
          <w:spacing w:val="-6"/>
          <w:sz w:val="20"/>
          <w:lang w:val="nl-NL"/>
        </w:rPr>
        <w:t xml:space="preserve">het energieverbruik te optimaliseren en piekbelastingen te </w:t>
      </w:r>
      <w:r w:rsidRPr="00076AEB">
        <w:rPr>
          <w:rFonts w:ascii="EC Square Sans Pro" w:hAnsi="EC Square Sans Pro"/>
          <w:spacing w:val="-6"/>
          <w:sz w:val="20"/>
          <w:lang w:val="nl-NL"/>
        </w:rPr>
        <w:t>verminderen</w:t>
      </w:r>
    </w:p>
    <w:p w14:paraId="4124ECB9" w14:textId="42487453" w:rsidR="00B92D7E" w:rsidRPr="00076AEB" w:rsidRDefault="003C7B7A" w:rsidP="00F64A72">
      <w:pPr>
        <w:pStyle w:val="BodyText"/>
        <w:spacing w:before="101" w:line="247" w:lineRule="auto"/>
        <w:ind w:right="160"/>
        <w:rPr>
          <w:rFonts w:ascii="EC Square Sans Pro" w:hAnsi="EC Square Sans Pro"/>
          <w:lang w:val="nl-NL"/>
        </w:rPr>
      </w:pPr>
      <w:r w:rsidRPr="00076AEB">
        <w:rPr>
          <w:rFonts w:ascii="EC Square Sans Pro" w:hAnsi="EC Square Sans Pro"/>
          <w:spacing w:val="-4"/>
          <w:lang w:val="nl-NL"/>
        </w:rPr>
        <w:t xml:space="preserve">vraagkosten, kan energieopslag voor de gemeenschap </w:t>
      </w:r>
      <w:r w:rsidRPr="00076AEB">
        <w:rPr>
          <w:rFonts w:ascii="EC Square Sans Pro" w:hAnsi="EC Square Sans Pro"/>
          <w:spacing w:val="-8"/>
          <w:lang w:val="nl-NL"/>
        </w:rPr>
        <w:t xml:space="preserve">leiden tot kostenbesparingen voor de gemeenschap als geheel. </w:t>
      </w:r>
      <w:r w:rsidRPr="00076AEB">
        <w:rPr>
          <w:rFonts w:ascii="EC Square Sans Pro" w:hAnsi="EC Square Sans Pro"/>
          <w:spacing w:val="-4"/>
          <w:lang w:val="nl-NL"/>
        </w:rPr>
        <w:t xml:space="preserve">Bovendien kunnen sommige programma's financiële </w:t>
      </w:r>
      <w:r w:rsidRPr="00076AEB">
        <w:rPr>
          <w:rFonts w:ascii="EC Square Sans Pro" w:hAnsi="EC Square Sans Pro"/>
          <w:w w:val="90"/>
          <w:lang w:val="nl-NL"/>
        </w:rPr>
        <w:t xml:space="preserve">prikkels of inkomstenmogelijkheden </w:t>
      </w:r>
      <w:r w:rsidRPr="00076AEB">
        <w:rPr>
          <w:rFonts w:ascii="EC Square Sans Pro" w:hAnsi="EC Square Sans Pro"/>
          <w:spacing w:val="-4"/>
          <w:lang w:val="nl-NL"/>
        </w:rPr>
        <w:t xml:space="preserve">bieden </w:t>
      </w:r>
      <w:r w:rsidRPr="00076AEB">
        <w:rPr>
          <w:rFonts w:ascii="EC Square Sans Pro" w:hAnsi="EC Square Sans Pro"/>
          <w:w w:val="90"/>
          <w:lang w:val="nl-NL"/>
        </w:rPr>
        <w:t xml:space="preserve">voor deelname </w:t>
      </w:r>
      <w:r w:rsidRPr="00076AEB">
        <w:rPr>
          <w:rFonts w:ascii="EC Square Sans Pro" w:hAnsi="EC Square Sans Pro"/>
          <w:lang w:val="nl-NL"/>
        </w:rPr>
        <w:t>aan netdiensten.</w:t>
      </w:r>
    </w:p>
    <w:p w14:paraId="4124ECBA" w14:textId="77777777" w:rsidR="00B92D7E" w:rsidRPr="00076AEB" w:rsidRDefault="003C7B7A">
      <w:pPr>
        <w:pStyle w:val="ListParagraph"/>
        <w:numPr>
          <w:ilvl w:val="0"/>
          <w:numId w:val="1"/>
        </w:numPr>
        <w:tabs>
          <w:tab w:val="left" w:pos="552"/>
        </w:tabs>
        <w:spacing w:before="231" w:line="247" w:lineRule="auto"/>
        <w:ind w:left="552" w:right="152"/>
        <w:rPr>
          <w:rFonts w:ascii="EC Square Sans Pro" w:hAnsi="EC Square Sans Pro"/>
          <w:sz w:val="20"/>
          <w:lang w:val="nl-NL"/>
        </w:rPr>
      </w:pPr>
      <w:r w:rsidRPr="00076AEB">
        <w:rPr>
          <w:rFonts w:ascii="EC Square Sans Pro" w:hAnsi="EC Square Sans Pro"/>
          <w:b/>
          <w:sz w:val="20"/>
          <w:lang w:val="nl-NL"/>
        </w:rPr>
        <w:t xml:space="preserve">Gemeenschapszin en samenwerking: </w:t>
      </w:r>
      <w:r w:rsidRPr="00076AEB">
        <w:rPr>
          <w:rFonts w:ascii="EC Square Sans Pro" w:hAnsi="EC Square Sans Pro"/>
          <w:spacing w:val="-4"/>
          <w:sz w:val="20"/>
          <w:lang w:val="nl-NL"/>
        </w:rPr>
        <w:t xml:space="preserve">Gemeenschappelijke energieopslagprojecten bevorderen samenwerking en gedeelde verantwoordelijkheid onder de leden van de gemeenschap. Het stimuleert collectieve </w:t>
      </w:r>
      <w:r w:rsidRPr="00076AEB">
        <w:rPr>
          <w:rFonts w:ascii="EC Square Sans Pro" w:hAnsi="EC Square Sans Pro"/>
          <w:w w:val="90"/>
          <w:sz w:val="20"/>
          <w:lang w:val="nl-NL"/>
        </w:rPr>
        <w:t xml:space="preserve">besluitvorming en versterkt de banden binnen de gemeenschap, </w:t>
      </w:r>
      <w:r w:rsidRPr="00076AEB">
        <w:rPr>
          <w:rFonts w:ascii="EC Square Sans Pro" w:hAnsi="EC Square Sans Pro"/>
          <w:spacing w:val="-2"/>
          <w:sz w:val="20"/>
          <w:lang w:val="nl-NL"/>
        </w:rPr>
        <w:t>aangezien de leden samenwerken om een gemeenschappelijk doel te bereiken.</w:t>
      </w:r>
    </w:p>
    <w:p w14:paraId="4124ECBB" w14:textId="77777777" w:rsidR="00B92D7E" w:rsidRPr="00076AEB" w:rsidRDefault="00B92D7E">
      <w:pPr>
        <w:pStyle w:val="BodyText"/>
        <w:rPr>
          <w:rFonts w:ascii="EC Square Sans Pro" w:hAnsi="EC Square Sans Pro"/>
          <w:lang w:val="nl-NL"/>
        </w:rPr>
      </w:pPr>
    </w:p>
    <w:p w14:paraId="4124ECBC" w14:textId="77777777" w:rsidR="00B92D7E" w:rsidRPr="00076AEB" w:rsidRDefault="00B92D7E">
      <w:pPr>
        <w:pStyle w:val="BodyText"/>
        <w:spacing w:before="17"/>
        <w:rPr>
          <w:rFonts w:ascii="EC Square Sans Pro" w:hAnsi="EC Square Sans Pro"/>
          <w:lang w:val="nl-NL"/>
        </w:rPr>
      </w:pPr>
    </w:p>
    <w:p w14:paraId="4124ECBD" w14:textId="77777777" w:rsidR="00B92D7E" w:rsidRPr="00076AEB" w:rsidRDefault="003C7B7A">
      <w:pPr>
        <w:ind w:left="269"/>
        <w:rPr>
          <w:rFonts w:ascii="EC Square Sans Pro" w:hAnsi="EC Square Sans Pro"/>
          <w:sz w:val="24"/>
          <w:lang w:val="nl-NL"/>
        </w:rPr>
      </w:pPr>
      <w:r w:rsidRPr="00076AEB">
        <w:rPr>
          <w:rFonts w:ascii="EC Square Sans Pro" w:hAnsi="EC Square Sans Pro"/>
          <w:color w:val="343433"/>
          <w:spacing w:val="-8"/>
          <w:sz w:val="24"/>
          <w:lang w:val="nl-NL"/>
        </w:rPr>
        <w:t>Belangrijke overwegingen voor leden van de gemeenschap</w:t>
      </w:r>
    </w:p>
    <w:p w14:paraId="4124ECBE" w14:textId="77777777" w:rsidR="00B92D7E" w:rsidRPr="00076AEB" w:rsidRDefault="00B92D7E">
      <w:pPr>
        <w:pStyle w:val="BodyText"/>
        <w:spacing w:before="60"/>
        <w:rPr>
          <w:rFonts w:ascii="EC Square Sans Pro" w:hAnsi="EC Square Sans Pro"/>
          <w:sz w:val="24"/>
          <w:lang w:val="nl-NL"/>
        </w:rPr>
      </w:pPr>
    </w:p>
    <w:p w14:paraId="4124ECBF" w14:textId="77777777" w:rsidR="00B92D7E" w:rsidRPr="00076AEB" w:rsidRDefault="003C7B7A">
      <w:pPr>
        <w:pStyle w:val="ListParagraph"/>
        <w:numPr>
          <w:ilvl w:val="0"/>
          <w:numId w:val="1"/>
        </w:numPr>
        <w:tabs>
          <w:tab w:val="left" w:pos="552"/>
        </w:tabs>
        <w:spacing w:before="1" w:line="247" w:lineRule="auto"/>
        <w:ind w:left="552" w:right="287"/>
        <w:rPr>
          <w:rFonts w:ascii="EC Square Sans Pro" w:hAnsi="EC Square Sans Pro"/>
          <w:sz w:val="20"/>
          <w:lang w:val="nl-NL"/>
        </w:rPr>
      </w:pPr>
      <w:r w:rsidRPr="00076AEB">
        <w:rPr>
          <w:rFonts w:ascii="EC Square Sans Pro" w:hAnsi="EC Square Sans Pro"/>
          <w:b/>
          <w:sz w:val="20"/>
          <w:lang w:val="nl-NL"/>
        </w:rPr>
        <w:t xml:space="preserve">Investeringen en financiering: </w:t>
      </w:r>
      <w:r w:rsidRPr="00076AEB">
        <w:rPr>
          <w:rFonts w:ascii="EC Square Sans Pro" w:hAnsi="EC Square Sans Pro"/>
          <w:sz w:val="20"/>
          <w:lang w:val="nl-NL"/>
        </w:rPr>
        <w:t xml:space="preserve">Voor het opzetten van </w:t>
      </w:r>
      <w:r w:rsidRPr="00076AEB">
        <w:rPr>
          <w:rFonts w:ascii="EC Square Sans Pro" w:hAnsi="EC Square Sans Pro"/>
          <w:spacing w:val="-4"/>
          <w:sz w:val="20"/>
          <w:lang w:val="nl-NL"/>
        </w:rPr>
        <w:t xml:space="preserve">energieopslag voor de gemeenschap zijn vooraf </w:t>
      </w:r>
      <w:r w:rsidRPr="00076AEB">
        <w:rPr>
          <w:rFonts w:ascii="EC Square Sans Pro" w:hAnsi="EC Square Sans Pro"/>
          <w:spacing w:val="-6"/>
          <w:sz w:val="20"/>
          <w:lang w:val="nl-NL"/>
        </w:rPr>
        <w:t>investeringen</w:t>
      </w:r>
      <w:r w:rsidRPr="00076AEB">
        <w:rPr>
          <w:rFonts w:ascii="EC Square Sans Pro" w:hAnsi="EC Square Sans Pro"/>
          <w:spacing w:val="-4"/>
          <w:sz w:val="20"/>
          <w:lang w:val="nl-NL"/>
        </w:rPr>
        <w:t xml:space="preserve"> nodig </w:t>
      </w:r>
      <w:r w:rsidRPr="00076AEB">
        <w:rPr>
          <w:rFonts w:ascii="EC Square Sans Pro" w:hAnsi="EC Square Sans Pro"/>
          <w:spacing w:val="-6"/>
          <w:sz w:val="20"/>
          <w:lang w:val="nl-NL"/>
        </w:rPr>
        <w:t xml:space="preserve">in opslaginfrastructuur, waaronder batterijen, omvormers en besturingssystemen. </w:t>
      </w:r>
      <w:r w:rsidRPr="00076AEB">
        <w:rPr>
          <w:rFonts w:ascii="EC Square Sans Pro" w:hAnsi="EC Square Sans Pro"/>
          <w:spacing w:val="-4"/>
          <w:sz w:val="20"/>
          <w:lang w:val="nl-NL"/>
        </w:rPr>
        <w:t xml:space="preserve">Gemeenschappen moeten verschillende </w:t>
      </w:r>
      <w:r w:rsidRPr="00076AEB">
        <w:rPr>
          <w:rFonts w:ascii="EC Square Sans Pro" w:hAnsi="EC Square Sans Pro"/>
          <w:w w:val="90"/>
          <w:sz w:val="20"/>
          <w:lang w:val="nl-NL"/>
        </w:rPr>
        <w:t xml:space="preserve">financieringsopties </w:t>
      </w:r>
      <w:r w:rsidRPr="00076AEB">
        <w:rPr>
          <w:rFonts w:ascii="EC Square Sans Pro" w:hAnsi="EC Square Sans Pro"/>
          <w:spacing w:val="-4"/>
          <w:sz w:val="20"/>
          <w:lang w:val="nl-NL"/>
        </w:rPr>
        <w:t>onderzoeken</w:t>
      </w:r>
      <w:r w:rsidRPr="00076AEB">
        <w:rPr>
          <w:rFonts w:ascii="EC Square Sans Pro" w:hAnsi="EC Square Sans Pro"/>
          <w:w w:val="90"/>
          <w:sz w:val="20"/>
          <w:lang w:val="nl-NL"/>
        </w:rPr>
        <w:t xml:space="preserve">, zoals subsidies, leningen of </w:t>
      </w:r>
      <w:proofErr w:type="spellStart"/>
      <w:r w:rsidRPr="00076AEB">
        <w:rPr>
          <w:rFonts w:ascii="EC Square Sans Pro" w:hAnsi="EC Square Sans Pro"/>
          <w:w w:val="90"/>
          <w:sz w:val="20"/>
          <w:lang w:val="nl-NL"/>
        </w:rPr>
        <w:t>crowdfunding</w:t>
      </w:r>
      <w:proofErr w:type="spellEnd"/>
      <w:r w:rsidRPr="00076AEB">
        <w:rPr>
          <w:rFonts w:ascii="EC Square Sans Pro" w:hAnsi="EC Square Sans Pro"/>
          <w:w w:val="90"/>
          <w:sz w:val="20"/>
          <w:lang w:val="nl-NL"/>
        </w:rPr>
        <w:t xml:space="preserve">, om </w:t>
      </w:r>
      <w:r w:rsidRPr="00076AEB">
        <w:rPr>
          <w:rFonts w:ascii="EC Square Sans Pro" w:hAnsi="EC Square Sans Pro"/>
          <w:sz w:val="20"/>
          <w:lang w:val="nl-NL"/>
        </w:rPr>
        <w:t>het project te financieren.</w:t>
      </w:r>
    </w:p>
    <w:p w14:paraId="4124ECC0" w14:textId="77777777" w:rsidR="00B92D7E" w:rsidRPr="00076AEB" w:rsidRDefault="00B92D7E">
      <w:pPr>
        <w:pStyle w:val="BodyText"/>
        <w:rPr>
          <w:rFonts w:ascii="EC Square Sans Pro" w:hAnsi="EC Square Sans Pro"/>
          <w:lang w:val="nl-NL"/>
        </w:rPr>
      </w:pPr>
    </w:p>
    <w:p w14:paraId="4124ECC1" w14:textId="77777777" w:rsidR="00B92D7E" w:rsidRPr="00076AEB" w:rsidRDefault="003C7B7A">
      <w:pPr>
        <w:pStyle w:val="ListParagraph"/>
        <w:numPr>
          <w:ilvl w:val="0"/>
          <w:numId w:val="1"/>
        </w:numPr>
        <w:tabs>
          <w:tab w:val="left" w:pos="552"/>
        </w:tabs>
        <w:spacing w:line="247" w:lineRule="auto"/>
        <w:ind w:left="552" w:right="580"/>
        <w:rPr>
          <w:rFonts w:ascii="EC Square Sans Pro" w:hAnsi="EC Square Sans Pro"/>
          <w:sz w:val="20"/>
          <w:lang w:val="nl-NL"/>
        </w:rPr>
      </w:pPr>
      <w:r w:rsidRPr="00076AEB">
        <w:rPr>
          <w:rFonts w:ascii="EC Square Sans Pro" w:hAnsi="EC Square Sans Pro"/>
          <w:b/>
          <w:spacing w:val="-6"/>
          <w:sz w:val="20"/>
          <w:lang w:val="nl-NL"/>
        </w:rPr>
        <w:t xml:space="preserve">Eigendom en bestuur: </w:t>
      </w:r>
      <w:r w:rsidRPr="00076AEB">
        <w:rPr>
          <w:rFonts w:ascii="EC Square Sans Pro" w:hAnsi="EC Square Sans Pro"/>
          <w:spacing w:val="-6"/>
          <w:sz w:val="20"/>
          <w:lang w:val="nl-NL"/>
        </w:rPr>
        <w:t xml:space="preserve">Bepaal de </w:t>
      </w:r>
      <w:r w:rsidRPr="00076AEB">
        <w:rPr>
          <w:rFonts w:ascii="EC Square Sans Pro" w:hAnsi="EC Square Sans Pro"/>
          <w:spacing w:val="-4"/>
          <w:sz w:val="20"/>
          <w:lang w:val="nl-NL"/>
        </w:rPr>
        <w:t>eigendoms- en bestuursstructuur van het</w:t>
      </w:r>
    </w:p>
    <w:p w14:paraId="4124ECC2"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86" w:space="40"/>
            <w:col w:w="4951"/>
          </w:cols>
        </w:sectPr>
      </w:pPr>
    </w:p>
    <w:p w14:paraId="4124ECC3" w14:textId="77777777" w:rsidR="00B92D7E" w:rsidRPr="00076AEB" w:rsidRDefault="00B92D7E">
      <w:pPr>
        <w:pStyle w:val="BodyText"/>
        <w:spacing w:before="39"/>
        <w:rPr>
          <w:rFonts w:ascii="EC Square Sans Pro" w:hAnsi="EC Square Sans Pro"/>
          <w:lang w:val="nl-NL"/>
        </w:rPr>
      </w:pPr>
    </w:p>
    <w:p w14:paraId="4124ECC4"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CC5" w14:textId="77777777" w:rsidR="00B92D7E" w:rsidRPr="00076AEB" w:rsidRDefault="003C7B7A">
      <w:pPr>
        <w:pStyle w:val="BodyText"/>
        <w:spacing w:before="117" w:line="247" w:lineRule="auto"/>
        <w:ind w:left="1530" w:right="167"/>
        <w:rPr>
          <w:rFonts w:ascii="EC Square Sans Pro" w:hAnsi="EC Square Sans Pro"/>
          <w:lang w:val="nl-NL"/>
        </w:rPr>
      </w:pPr>
      <w:bookmarkStart w:id="59" w:name="_bookmark17"/>
      <w:bookmarkEnd w:id="59"/>
      <w:r w:rsidRPr="00076AEB">
        <w:rPr>
          <w:rFonts w:ascii="EC Square Sans Pro" w:hAnsi="EC Square Sans Pro"/>
          <w:spacing w:val="-2"/>
          <w:lang w:val="nl-NL"/>
        </w:rPr>
        <w:t xml:space="preserve">gemeenschappelijke energieopslagsysteem. Dit kan </w:t>
      </w:r>
      <w:r w:rsidRPr="00076AEB">
        <w:rPr>
          <w:rFonts w:ascii="EC Square Sans Pro" w:hAnsi="EC Square Sans Pro"/>
          <w:spacing w:val="-6"/>
          <w:lang w:val="nl-NL"/>
        </w:rPr>
        <w:t xml:space="preserve">betekenen dat er een coöperatie, een </w:t>
      </w:r>
      <w:r w:rsidRPr="00076AEB">
        <w:rPr>
          <w:rFonts w:ascii="EC Square Sans Pro" w:hAnsi="EC Square Sans Pro"/>
          <w:w w:val="90"/>
          <w:lang w:val="nl-NL"/>
        </w:rPr>
        <w:t xml:space="preserve">gemeenschapstrust of een andere rechtspersoon </w:t>
      </w:r>
      <w:r w:rsidRPr="00076AEB">
        <w:rPr>
          <w:rFonts w:ascii="EC Square Sans Pro" w:hAnsi="EC Square Sans Pro"/>
          <w:spacing w:val="-6"/>
          <w:lang w:val="nl-NL"/>
        </w:rPr>
        <w:t xml:space="preserve">moet worden opgericht </w:t>
      </w:r>
      <w:r w:rsidRPr="00076AEB">
        <w:rPr>
          <w:rFonts w:ascii="EC Square Sans Pro" w:hAnsi="EC Square Sans Pro"/>
          <w:w w:val="90"/>
          <w:lang w:val="nl-NL"/>
        </w:rPr>
        <w:t xml:space="preserve">om het vermogen </w:t>
      </w:r>
      <w:r w:rsidRPr="00076AEB">
        <w:rPr>
          <w:rFonts w:ascii="EC Square Sans Pro" w:hAnsi="EC Square Sans Pro"/>
          <w:lang w:val="nl-NL"/>
        </w:rPr>
        <w:t xml:space="preserve">en de voordelen ervan </w:t>
      </w:r>
      <w:r w:rsidRPr="00076AEB">
        <w:rPr>
          <w:rFonts w:ascii="EC Square Sans Pro" w:hAnsi="EC Square Sans Pro"/>
          <w:w w:val="90"/>
          <w:lang w:val="nl-NL"/>
        </w:rPr>
        <w:t>te beheren</w:t>
      </w:r>
      <w:r w:rsidRPr="00076AEB">
        <w:rPr>
          <w:rFonts w:ascii="EC Square Sans Pro" w:hAnsi="EC Square Sans Pro"/>
          <w:lang w:val="nl-NL"/>
        </w:rPr>
        <w:t>.</w:t>
      </w:r>
    </w:p>
    <w:p w14:paraId="4124ECC6" w14:textId="77777777" w:rsidR="00B92D7E" w:rsidRPr="00076AEB" w:rsidRDefault="003C7B7A">
      <w:pPr>
        <w:pStyle w:val="ListParagraph"/>
        <w:numPr>
          <w:ilvl w:val="1"/>
          <w:numId w:val="1"/>
        </w:numPr>
        <w:tabs>
          <w:tab w:val="left" w:pos="1530"/>
        </w:tabs>
        <w:spacing w:before="230" w:line="247" w:lineRule="auto"/>
        <w:rPr>
          <w:rFonts w:ascii="EC Square Sans Pro" w:hAnsi="EC Square Sans Pro"/>
          <w:sz w:val="20"/>
          <w:lang w:val="nl-NL"/>
        </w:rPr>
      </w:pPr>
      <w:r w:rsidRPr="00076AEB">
        <w:rPr>
          <w:rFonts w:ascii="EC Square Sans Pro" w:hAnsi="EC Square Sans Pro"/>
          <w:b/>
          <w:spacing w:val="-4"/>
          <w:sz w:val="20"/>
          <w:lang w:val="nl-NL"/>
        </w:rPr>
        <w:t xml:space="preserve">Eerlijke toewijzing en beheer: </w:t>
      </w:r>
      <w:r w:rsidRPr="00076AEB">
        <w:rPr>
          <w:rFonts w:ascii="EC Square Sans Pro" w:hAnsi="EC Square Sans Pro"/>
          <w:spacing w:val="-4"/>
          <w:sz w:val="20"/>
          <w:lang w:val="nl-NL"/>
        </w:rPr>
        <w:t xml:space="preserve">Ontwikkel duidelijke </w:t>
      </w:r>
      <w:r w:rsidRPr="00076AEB">
        <w:rPr>
          <w:rFonts w:ascii="EC Square Sans Pro" w:hAnsi="EC Square Sans Pro"/>
          <w:spacing w:val="-6"/>
          <w:sz w:val="20"/>
          <w:lang w:val="nl-NL"/>
        </w:rPr>
        <w:t xml:space="preserve">regels en mechanismen voor de toewijzing en het beheer </w:t>
      </w:r>
      <w:r w:rsidRPr="00076AEB">
        <w:rPr>
          <w:rFonts w:ascii="EC Square Sans Pro" w:hAnsi="EC Square Sans Pro"/>
          <w:spacing w:val="-4"/>
          <w:sz w:val="20"/>
          <w:lang w:val="nl-NL"/>
        </w:rPr>
        <w:t>van de opgeslagen energie onder de leden van de gemeenschap. Dit omvat het vaststellen van toegangsprioriteiten, gebruiksvergoedingen en eventuele beperkingen.</w:t>
      </w:r>
    </w:p>
    <w:p w14:paraId="4124ECC7" w14:textId="77777777" w:rsidR="00B92D7E" w:rsidRPr="00076AEB" w:rsidRDefault="003C7B7A">
      <w:pPr>
        <w:pStyle w:val="ListParagraph"/>
        <w:numPr>
          <w:ilvl w:val="0"/>
          <w:numId w:val="1"/>
        </w:numPr>
        <w:tabs>
          <w:tab w:val="left" w:pos="579"/>
        </w:tabs>
        <w:spacing w:before="117" w:line="247" w:lineRule="auto"/>
        <w:ind w:left="579" w:right="137"/>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b/>
          <w:spacing w:val="-4"/>
          <w:sz w:val="20"/>
          <w:lang w:val="nl-NL"/>
        </w:rPr>
        <w:t xml:space="preserve">Technische integratie en onderhoud: </w:t>
      </w:r>
      <w:r w:rsidRPr="00076AEB">
        <w:rPr>
          <w:rFonts w:ascii="EC Square Sans Pro" w:hAnsi="EC Square Sans Pro"/>
          <w:spacing w:val="-4"/>
          <w:sz w:val="20"/>
          <w:lang w:val="nl-NL"/>
        </w:rPr>
        <w:t xml:space="preserve">Zorg ervoor dat het energieopslagsysteem van de gemeenschap goed is geïntegreerd met het lokale energienetwerk en andere </w:t>
      </w:r>
      <w:proofErr w:type="spellStart"/>
      <w:r w:rsidRPr="00076AEB">
        <w:rPr>
          <w:rFonts w:ascii="EC Square Sans Pro" w:hAnsi="EC Square Sans Pro"/>
          <w:spacing w:val="-4"/>
          <w:sz w:val="20"/>
          <w:lang w:val="nl-NL"/>
        </w:rPr>
        <w:t>DER's</w:t>
      </w:r>
      <w:proofErr w:type="spellEnd"/>
      <w:r w:rsidRPr="00076AEB">
        <w:rPr>
          <w:rFonts w:ascii="EC Square Sans Pro" w:hAnsi="EC Square Sans Pro"/>
          <w:spacing w:val="-4"/>
          <w:sz w:val="20"/>
          <w:lang w:val="nl-NL"/>
        </w:rPr>
        <w:t xml:space="preserve">. Stel een onderhoudsplan op om </w:t>
      </w:r>
      <w:r w:rsidRPr="00076AEB">
        <w:rPr>
          <w:rFonts w:ascii="EC Square Sans Pro" w:hAnsi="EC Square Sans Pro"/>
          <w:spacing w:val="-6"/>
          <w:sz w:val="20"/>
          <w:lang w:val="nl-NL"/>
        </w:rPr>
        <w:t xml:space="preserve">optimale prestaties en een lange levensduur van het systeem </w:t>
      </w:r>
      <w:r w:rsidRPr="00076AEB">
        <w:rPr>
          <w:rFonts w:ascii="EC Square Sans Pro" w:hAnsi="EC Square Sans Pro"/>
          <w:spacing w:val="-4"/>
          <w:sz w:val="20"/>
          <w:lang w:val="nl-NL"/>
        </w:rPr>
        <w:t>te garanderen</w:t>
      </w:r>
      <w:r w:rsidRPr="00076AEB">
        <w:rPr>
          <w:rFonts w:ascii="EC Square Sans Pro" w:hAnsi="EC Square Sans Pro"/>
          <w:spacing w:val="-6"/>
          <w:sz w:val="20"/>
          <w:lang w:val="nl-NL"/>
        </w:rPr>
        <w:t>.</w:t>
      </w:r>
    </w:p>
    <w:p w14:paraId="4124ECC8" w14:textId="77777777" w:rsidR="00B92D7E" w:rsidRPr="00076AEB" w:rsidRDefault="003C7B7A">
      <w:pPr>
        <w:pStyle w:val="ListParagraph"/>
        <w:numPr>
          <w:ilvl w:val="0"/>
          <w:numId w:val="1"/>
        </w:numPr>
        <w:tabs>
          <w:tab w:val="left" w:pos="579"/>
        </w:tabs>
        <w:spacing w:before="231" w:line="247" w:lineRule="auto"/>
        <w:ind w:left="579" w:right="155"/>
        <w:rPr>
          <w:rFonts w:ascii="EC Square Sans Pro" w:hAnsi="EC Square Sans Pro"/>
          <w:sz w:val="20"/>
          <w:lang w:val="nl-NL"/>
        </w:rPr>
      </w:pPr>
      <w:r w:rsidRPr="00076AEB">
        <w:rPr>
          <w:rFonts w:ascii="EC Square Sans Pro" w:hAnsi="EC Square Sans Pro"/>
          <w:b/>
          <w:spacing w:val="-2"/>
          <w:sz w:val="20"/>
          <w:lang w:val="nl-NL"/>
        </w:rPr>
        <w:t xml:space="preserve">Betrokkenheid en voorlichting van de gemeenschap: </w:t>
      </w:r>
      <w:r w:rsidRPr="00076AEB">
        <w:rPr>
          <w:rFonts w:ascii="EC Square Sans Pro" w:hAnsi="EC Square Sans Pro"/>
          <w:spacing w:val="-2"/>
          <w:sz w:val="20"/>
          <w:lang w:val="nl-NL"/>
        </w:rPr>
        <w:t xml:space="preserve">Stimuleer </w:t>
      </w:r>
      <w:r w:rsidRPr="00076AEB">
        <w:rPr>
          <w:rFonts w:ascii="EC Square Sans Pro" w:hAnsi="EC Square Sans Pro"/>
          <w:spacing w:val="-4"/>
          <w:sz w:val="20"/>
          <w:lang w:val="nl-NL"/>
        </w:rPr>
        <w:t xml:space="preserve">de betrokkenheid en voorlichting van de gemeenschap over de voordelen en werking van het energieopslagsysteem van de gemeenschap. Dit kan helpen om draagvlak te creëren, deelname aan te moedigen en ervoor te zorgen dat het systeem </w:t>
      </w:r>
      <w:r w:rsidRPr="00076AEB">
        <w:rPr>
          <w:rFonts w:ascii="EC Square Sans Pro" w:hAnsi="EC Square Sans Pro"/>
          <w:spacing w:val="-6"/>
          <w:sz w:val="20"/>
          <w:lang w:val="nl-NL"/>
        </w:rPr>
        <w:t>effectief aan de behoeften van de gemeenschap voldoet.</w:t>
      </w:r>
    </w:p>
    <w:p w14:paraId="4124ECC9"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59" w:space="40"/>
            <w:col w:w="4978"/>
          </w:cols>
        </w:sectPr>
      </w:pPr>
    </w:p>
    <w:p w14:paraId="4124ECCA" w14:textId="77777777" w:rsidR="00B92D7E" w:rsidRPr="00076AEB" w:rsidRDefault="00B92D7E">
      <w:pPr>
        <w:pStyle w:val="BodyText"/>
        <w:rPr>
          <w:rFonts w:ascii="EC Square Sans Pro" w:hAnsi="EC Square Sans Pro"/>
          <w:sz w:val="24"/>
          <w:lang w:val="nl-NL"/>
        </w:rPr>
      </w:pPr>
    </w:p>
    <w:p w14:paraId="4124ECCB" w14:textId="77777777" w:rsidR="00B92D7E" w:rsidRPr="00076AEB" w:rsidRDefault="00B92D7E">
      <w:pPr>
        <w:pStyle w:val="BodyText"/>
        <w:rPr>
          <w:rFonts w:ascii="EC Square Sans Pro" w:hAnsi="EC Square Sans Pro"/>
          <w:sz w:val="24"/>
          <w:lang w:val="nl-NL"/>
        </w:rPr>
      </w:pPr>
    </w:p>
    <w:p w14:paraId="4124ECCC" w14:textId="77777777" w:rsidR="00B92D7E" w:rsidRPr="00076AEB" w:rsidRDefault="00B92D7E">
      <w:pPr>
        <w:pStyle w:val="BodyText"/>
        <w:spacing w:before="20"/>
        <w:rPr>
          <w:rFonts w:ascii="EC Square Sans Pro" w:hAnsi="EC Square Sans Pro"/>
          <w:sz w:val="24"/>
          <w:lang w:val="nl-NL"/>
        </w:rPr>
      </w:pPr>
    </w:p>
    <w:p w14:paraId="4124ECCD" w14:textId="77777777" w:rsidR="00B92D7E" w:rsidRPr="00076AEB" w:rsidRDefault="003C7B7A">
      <w:pPr>
        <w:spacing w:before="1"/>
        <w:ind w:left="1247"/>
        <w:rPr>
          <w:rFonts w:ascii="EC Square Sans Pro" w:hAnsi="EC Square Sans Pro"/>
          <w:sz w:val="24"/>
          <w:lang w:val="nl-NL"/>
        </w:rPr>
      </w:pPr>
      <w:r w:rsidRPr="00076AEB">
        <w:rPr>
          <w:rFonts w:ascii="EC Square Sans Pro" w:hAnsi="EC Square Sans Pro"/>
          <w:color w:val="343433"/>
          <w:spacing w:val="-5"/>
          <w:sz w:val="24"/>
          <w:lang w:val="nl-NL"/>
        </w:rPr>
        <w:t xml:space="preserve">Belangrijkste </w:t>
      </w:r>
      <w:r w:rsidRPr="00076AEB">
        <w:rPr>
          <w:rFonts w:ascii="EC Square Sans Pro" w:hAnsi="EC Square Sans Pro"/>
          <w:color w:val="343433"/>
          <w:spacing w:val="-2"/>
          <w:sz w:val="24"/>
          <w:lang w:val="nl-NL"/>
        </w:rPr>
        <w:t>conclusies</w:t>
      </w:r>
    </w:p>
    <w:p w14:paraId="4124ECCE" w14:textId="77777777" w:rsidR="00B92D7E" w:rsidRPr="00076AEB" w:rsidRDefault="00B92D7E">
      <w:pPr>
        <w:pStyle w:val="BodyText"/>
        <w:spacing w:before="60"/>
        <w:rPr>
          <w:rFonts w:ascii="EC Square Sans Pro" w:hAnsi="EC Square Sans Pro"/>
          <w:sz w:val="24"/>
          <w:lang w:val="nl-NL"/>
        </w:rPr>
      </w:pPr>
    </w:p>
    <w:p w14:paraId="4124ECCF" w14:textId="77777777" w:rsidR="00B92D7E" w:rsidRPr="00076AEB" w:rsidRDefault="003C7B7A">
      <w:pPr>
        <w:pStyle w:val="BodyText"/>
        <w:spacing w:line="247" w:lineRule="auto"/>
        <w:ind w:left="1247" w:right="512"/>
        <w:rPr>
          <w:rFonts w:ascii="EC Square Sans Pro" w:hAnsi="EC Square Sans Pro"/>
          <w:lang w:val="nl-NL"/>
        </w:rPr>
      </w:pPr>
      <w:r w:rsidRPr="00076AEB">
        <w:rPr>
          <w:rFonts w:ascii="EC Square Sans Pro" w:hAnsi="EC Square Sans Pro"/>
          <w:w w:val="90"/>
          <w:lang w:val="nl-NL"/>
        </w:rPr>
        <w:t xml:space="preserve">Gemeenschappelijke energieopslag is een krachtig instrument voor gemeenschappen om hun energiebestendigheid, zelfvoorziening en duurzaamheid te verbeteren. Door gezamenlijk te investeren in en beheer te voeren over gedeelde energieopslagmiddelen, kunnen gemeenschappen de voordelen van hernieuwbare energie maximaliseren, hun afhankelijkheid van het elektriciteitsnet verminderen en een meer </w:t>
      </w:r>
      <w:r w:rsidRPr="00076AEB">
        <w:rPr>
          <w:rFonts w:ascii="EC Square Sans Pro" w:hAnsi="EC Square Sans Pro"/>
          <w:spacing w:val="-4"/>
          <w:lang w:val="nl-NL"/>
        </w:rPr>
        <w:t xml:space="preserve">zelfvoorzienende en veerkrachtige energietoekomst </w:t>
      </w:r>
      <w:r w:rsidRPr="00076AEB">
        <w:rPr>
          <w:rFonts w:ascii="EC Square Sans Pro" w:hAnsi="EC Square Sans Pro"/>
          <w:w w:val="90"/>
          <w:lang w:val="nl-NL"/>
        </w:rPr>
        <w:t>creëren</w:t>
      </w:r>
      <w:r w:rsidRPr="00076AEB">
        <w:rPr>
          <w:rFonts w:ascii="EC Square Sans Pro" w:hAnsi="EC Square Sans Pro"/>
          <w:spacing w:val="-4"/>
          <w:lang w:val="nl-NL"/>
        </w:rPr>
        <w:t>.</w:t>
      </w:r>
    </w:p>
    <w:p w14:paraId="4124ECD0" w14:textId="77777777" w:rsidR="00B92D7E" w:rsidRPr="00076AEB" w:rsidRDefault="00B92D7E">
      <w:pPr>
        <w:pStyle w:val="BodyText"/>
        <w:rPr>
          <w:rFonts w:ascii="EC Square Sans Pro" w:hAnsi="EC Square Sans Pro"/>
          <w:lang w:val="nl-NL"/>
        </w:rPr>
      </w:pPr>
    </w:p>
    <w:p w14:paraId="4124ECD1" w14:textId="77777777" w:rsidR="00B92D7E" w:rsidRPr="00076AEB" w:rsidRDefault="00B92D7E">
      <w:pPr>
        <w:pStyle w:val="BodyText"/>
        <w:rPr>
          <w:rFonts w:ascii="EC Square Sans Pro" w:hAnsi="EC Square Sans Pro"/>
          <w:lang w:val="nl-NL"/>
        </w:rPr>
      </w:pPr>
    </w:p>
    <w:p w14:paraId="4124ECD2" w14:textId="77777777" w:rsidR="00B92D7E" w:rsidRPr="00076AEB" w:rsidRDefault="00B92D7E">
      <w:pPr>
        <w:pStyle w:val="BodyText"/>
        <w:rPr>
          <w:rFonts w:ascii="EC Square Sans Pro" w:hAnsi="EC Square Sans Pro"/>
          <w:lang w:val="nl-NL"/>
        </w:rPr>
      </w:pPr>
    </w:p>
    <w:p w14:paraId="4124ECD3" w14:textId="77777777" w:rsidR="00B92D7E" w:rsidRPr="00076AEB" w:rsidRDefault="00B92D7E">
      <w:pPr>
        <w:pStyle w:val="BodyText"/>
        <w:rPr>
          <w:rFonts w:ascii="EC Square Sans Pro" w:hAnsi="EC Square Sans Pro"/>
          <w:lang w:val="nl-NL"/>
        </w:rPr>
      </w:pPr>
    </w:p>
    <w:p w14:paraId="4124ECD4" w14:textId="77777777" w:rsidR="00B92D7E" w:rsidRPr="00076AEB" w:rsidRDefault="003C7B7A">
      <w:pPr>
        <w:pStyle w:val="BodyText"/>
        <w:spacing w:before="216"/>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612416" behindDoc="1" locked="0" layoutInCell="1" allowOverlap="1" wp14:anchorId="4124EDED" wp14:editId="5FC99C06">
                <wp:simplePos x="0" y="0"/>
                <wp:positionH relativeFrom="page">
                  <wp:posOffset>788670</wp:posOffset>
                </wp:positionH>
                <wp:positionV relativeFrom="paragraph">
                  <wp:posOffset>297180</wp:posOffset>
                </wp:positionV>
                <wp:extent cx="3082290" cy="3141345"/>
                <wp:effectExtent l="0" t="0" r="3810" b="1905"/>
                <wp:wrapTopAndBottom/>
                <wp:docPr id="172" name="Group 1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82290" cy="3141345"/>
                          <a:chOff x="0" y="0"/>
                          <a:chExt cx="2898140" cy="2955925"/>
                        </a:xfrm>
                      </wpg:grpSpPr>
                      <wps:wsp>
                        <wps:cNvPr id="173" name="Graphic 173"/>
                        <wps:cNvSpPr/>
                        <wps:spPr>
                          <a:xfrm>
                            <a:off x="-8" y="2091508"/>
                            <a:ext cx="711835" cy="864235"/>
                          </a:xfrm>
                          <a:custGeom>
                            <a:avLst/>
                            <a:gdLst/>
                            <a:ahLst/>
                            <a:cxnLst/>
                            <a:rect l="l" t="t" r="r" b="b"/>
                            <a:pathLst>
                              <a:path w="711835" h="864235">
                                <a:moveTo>
                                  <a:pt x="593204" y="228168"/>
                                </a:moveTo>
                                <a:lnTo>
                                  <a:pt x="588391" y="182181"/>
                                </a:lnTo>
                                <a:lnTo>
                                  <a:pt x="574560" y="139357"/>
                                </a:lnTo>
                                <a:lnTo>
                                  <a:pt x="552678" y="100596"/>
                                </a:lnTo>
                                <a:lnTo>
                                  <a:pt x="523709" y="66827"/>
                                </a:lnTo>
                                <a:lnTo>
                                  <a:pt x="488594" y="38963"/>
                                </a:lnTo>
                                <a:lnTo>
                                  <a:pt x="448284" y="17932"/>
                                </a:lnTo>
                                <a:lnTo>
                                  <a:pt x="403745" y="4635"/>
                                </a:lnTo>
                                <a:lnTo>
                                  <a:pt x="355917" y="0"/>
                                </a:lnTo>
                                <a:lnTo>
                                  <a:pt x="308102" y="4635"/>
                                </a:lnTo>
                                <a:lnTo>
                                  <a:pt x="263550" y="17932"/>
                                </a:lnTo>
                                <a:lnTo>
                                  <a:pt x="223253" y="38963"/>
                                </a:lnTo>
                                <a:lnTo>
                                  <a:pt x="188137" y="66827"/>
                                </a:lnTo>
                                <a:lnTo>
                                  <a:pt x="159156" y="100596"/>
                                </a:lnTo>
                                <a:lnTo>
                                  <a:pt x="137274" y="139357"/>
                                </a:lnTo>
                                <a:lnTo>
                                  <a:pt x="123456" y="182181"/>
                                </a:lnTo>
                                <a:lnTo>
                                  <a:pt x="118630" y="228168"/>
                                </a:lnTo>
                                <a:lnTo>
                                  <a:pt x="123456" y="274154"/>
                                </a:lnTo>
                                <a:lnTo>
                                  <a:pt x="137274" y="316979"/>
                                </a:lnTo>
                                <a:lnTo>
                                  <a:pt x="159156" y="355739"/>
                                </a:lnTo>
                                <a:lnTo>
                                  <a:pt x="188137" y="389509"/>
                                </a:lnTo>
                                <a:lnTo>
                                  <a:pt x="223253" y="417372"/>
                                </a:lnTo>
                                <a:lnTo>
                                  <a:pt x="263550" y="438416"/>
                                </a:lnTo>
                                <a:lnTo>
                                  <a:pt x="308102" y="451713"/>
                                </a:lnTo>
                                <a:lnTo>
                                  <a:pt x="355917" y="456349"/>
                                </a:lnTo>
                                <a:lnTo>
                                  <a:pt x="403745" y="451713"/>
                                </a:lnTo>
                                <a:lnTo>
                                  <a:pt x="448284" y="438416"/>
                                </a:lnTo>
                                <a:lnTo>
                                  <a:pt x="488594" y="417372"/>
                                </a:lnTo>
                                <a:lnTo>
                                  <a:pt x="523709" y="389509"/>
                                </a:lnTo>
                                <a:lnTo>
                                  <a:pt x="552678" y="355739"/>
                                </a:lnTo>
                                <a:lnTo>
                                  <a:pt x="574560" y="316979"/>
                                </a:lnTo>
                                <a:lnTo>
                                  <a:pt x="588391" y="274154"/>
                                </a:lnTo>
                                <a:lnTo>
                                  <a:pt x="593204" y="228168"/>
                                </a:lnTo>
                                <a:close/>
                              </a:path>
                              <a:path w="711835" h="864235">
                                <a:moveTo>
                                  <a:pt x="711835" y="825957"/>
                                </a:moveTo>
                                <a:lnTo>
                                  <a:pt x="708545" y="779551"/>
                                </a:lnTo>
                                <a:lnTo>
                                  <a:pt x="699046" y="735025"/>
                                </a:lnTo>
                                <a:lnTo>
                                  <a:pt x="683768" y="692810"/>
                                </a:lnTo>
                                <a:lnTo>
                                  <a:pt x="663130" y="653313"/>
                                </a:lnTo>
                                <a:lnTo>
                                  <a:pt x="637565" y="616927"/>
                                </a:lnTo>
                                <a:lnTo>
                                  <a:pt x="607479" y="584060"/>
                                </a:lnTo>
                                <a:lnTo>
                                  <a:pt x="573303" y="555142"/>
                                </a:lnTo>
                                <a:lnTo>
                                  <a:pt x="535470" y="530555"/>
                                </a:lnTo>
                                <a:lnTo>
                                  <a:pt x="494398" y="510705"/>
                                </a:lnTo>
                                <a:lnTo>
                                  <a:pt x="450494" y="496011"/>
                                </a:lnTo>
                                <a:lnTo>
                                  <a:pt x="404190" y="486879"/>
                                </a:lnTo>
                                <a:lnTo>
                                  <a:pt x="355917" y="483704"/>
                                </a:lnTo>
                                <a:lnTo>
                                  <a:pt x="307644" y="486879"/>
                                </a:lnTo>
                                <a:lnTo>
                                  <a:pt x="261353" y="496023"/>
                                </a:lnTo>
                                <a:lnTo>
                                  <a:pt x="217449" y="510717"/>
                                </a:lnTo>
                                <a:lnTo>
                                  <a:pt x="176364" y="530555"/>
                                </a:lnTo>
                                <a:lnTo>
                                  <a:pt x="138531" y="555142"/>
                                </a:lnTo>
                                <a:lnTo>
                                  <a:pt x="104355" y="584073"/>
                                </a:lnTo>
                                <a:lnTo>
                                  <a:pt x="74282" y="616927"/>
                                </a:lnTo>
                                <a:lnTo>
                                  <a:pt x="48704" y="653313"/>
                                </a:lnTo>
                                <a:lnTo>
                                  <a:pt x="28079" y="692810"/>
                                </a:lnTo>
                                <a:lnTo>
                                  <a:pt x="12801" y="735025"/>
                                </a:lnTo>
                                <a:lnTo>
                                  <a:pt x="3302" y="779551"/>
                                </a:lnTo>
                                <a:lnTo>
                                  <a:pt x="0" y="825957"/>
                                </a:lnTo>
                                <a:lnTo>
                                  <a:pt x="3111" y="840765"/>
                                </a:lnTo>
                                <a:lnTo>
                                  <a:pt x="11582" y="852855"/>
                                </a:lnTo>
                                <a:lnTo>
                                  <a:pt x="24155" y="861009"/>
                                </a:lnTo>
                                <a:lnTo>
                                  <a:pt x="39535" y="863993"/>
                                </a:lnTo>
                                <a:lnTo>
                                  <a:pt x="672287" y="863993"/>
                                </a:lnTo>
                                <a:lnTo>
                                  <a:pt x="687679" y="861009"/>
                                </a:lnTo>
                                <a:lnTo>
                                  <a:pt x="700252" y="852855"/>
                                </a:lnTo>
                                <a:lnTo>
                                  <a:pt x="708736" y="840765"/>
                                </a:lnTo>
                                <a:lnTo>
                                  <a:pt x="711835" y="825957"/>
                                </a:lnTo>
                                <a:close/>
                              </a:path>
                            </a:pathLst>
                          </a:custGeom>
                          <a:solidFill>
                            <a:srgbClr val="BDF03A"/>
                          </a:solidFill>
                        </wps:spPr>
                        <wps:bodyPr wrap="square" lIns="0" tIns="0" rIns="0" bIns="0" rtlCol="0">
                          <a:prstTxWarp prst="textNoShape">
                            <a:avLst/>
                          </a:prstTxWarp>
                          <a:noAutofit/>
                        </wps:bodyPr>
                      </wps:wsp>
                      <wps:wsp>
                        <wps:cNvPr id="174" name="Graphic 174"/>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175" name="Textbox 175"/>
                        <wps:cNvSpPr txBox="1"/>
                        <wps:spPr>
                          <a:xfrm>
                            <a:off x="0" y="0"/>
                            <a:ext cx="2898140" cy="2955925"/>
                          </a:xfrm>
                          <a:prstGeom prst="rect">
                            <a:avLst/>
                          </a:prstGeom>
                        </wps:spPr>
                        <wps:txbx>
                          <w:txbxContent>
                            <w:p w14:paraId="4124EEAE" w14:textId="77777777" w:rsidR="00B92D7E" w:rsidRDefault="00B92D7E">
                              <w:pPr>
                                <w:rPr>
                                  <w:sz w:val="20"/>
                                </w:rPr>
                              </w:pPr>
                            </w:p>
                            <w:p w14:paraId="4124EEAF" w14:textId="77777777" w:rsidR="00B92D7E" w:rsidRDefault="00B92D7E">
                              <w:pPr>
                                <w:spacing w:before="39"/>
                                <w:rPr>
                                  <w:sz w:val="20"/>
                                </w:rPr>
                              </w:pPr>
                            </w:p>
                            <w:p w14:paraId="4124EEB0" w14:textId="77777777" w:rsidR="00B92D7E" w:rsidRPr="00753ADB" w:rsidRDefault="003C7B7A">
                              <w:pPr>
                                <w:spacing w:line="247" w:lineRule="auto"/>
                                <w:ind w:left="1579" w:right="466"/>
                                <w:jc w:val="center"/>
                                <w:rPr>
                                  <w:rFonts w:ascii="EC Square Sans Pro" w:hAnsi="EC Square Sans Pro"/>
                                  <w:sz w:val="20"/>
                                  <w:lang w:val="nl-NL"/>
                                </w:rPr>
                              </w:pPr>
                              <w:r w:rsidRPr="00753ADB">
                                <w:rPr>
                                  <w:rFonts w:ascii="EC Square Sans Pro" w:hAnsi="EC Square Sans Pro"/>
                                  <w:w w:val="90"/>
                                  <w:sz w:val="20"/>
                                  <w:lang w:val="nl-NL"/>
                                </w:rPr>
                                <w:t xml:space="preserve">"We zijn geïnteresseerd in het installeren </w:t>
                              </w:r>
                              <w:r w:rsidRPr="00753ADB">
                                <w:rPr>
                                  <w:rFonts w:ascii="EC Square Sans Pro" w:hAnsi="EC Square Sans Pro"/>
                                  <w:spacing w:val="-4"/>
                                  <w:sz w:val="20"/>
                                  <w:lang w:val="nl-NL"/>
                                </w:rPr>
                                <w:t xml:space="preserve">van een gemeenschappelijke batterij om </w:t>
                              </w:r>
                              <w:r w:rsidRPr="00753ADB">
                                <w:rPr>
                                  <w:rFonts w:ascii="EC Square Sans Pro" w:hAnsi="EC Square Sans Pro"/>
                                  <w:w w:val="90"/>
                                  <w:sz w:val="20"/>
                                  <w:lang w:val="nl-NL"/>
                                </w:rPr>
                                <w:t xml:space="preserve">overtollige zonne-energie </w:t>
                              </w:r>
                              <w:r w:rsidRPr="00753ADB">
                                <w:rPr>
                                  <w:rFonts w:ascii="EC Square Sans Pro" w:hAnsi="EC Square Sans Pro"/>
                                  <w:spacing w:val="-2"/>
                                  <w:sz w:val="20"/>
                                  <w:lang w:val="nl-NL"/>
                                </w:rPr>
                                <w:t xml:space="preserve">van onze bewoners </w:t>
                              </w:r>
                              <w:r w:rsidRPr="00753ADB">
                                <w:rPr>
                                  <w:rFonts w:ascii="EC Square Sans Pro" w:hAnsi="EC Square Sans Pro"/>
                                  <w:w w:val="90"/>
                                  <w:sz w:val="20"/>
                                  <w:lang w:val="nl-NL"/>
                                </w:rPr>
                                <w:t xml:space="preserve">op te </w:t>
                              </w:r>
                              <w:r w:rsidRPr="00753ADB">
                                <w:rPr>
                                  <w:rFonts w:ascii="EC Square Sans Pro" w:hAnsi="EC Square Sans Pro"/>
                                  <w:spacing w:val="-4"/>
                                  <w:sz w:val="20"/>
                                  <w:lang w:val="nl-NL"/>
                                </w:rPr>
                                <w:t>slaan</w:t>
                              </w:r>
                              <w:r w:rsidRPr="00753ADB">
                                <w:rPr>
                                  <w:rFonts w:ascii="EC Square Sans Pro" w:hAnsi="EC Square Sans Pro"/>
                                  <w:spacing w:val="-2"/>
                                  <w:sz w:val="20"/>
                                  <w:lang w:val="nl-NL"/>
                                </w:rPr>
                                <w:t xml:space="preserve">. Dit zou </w:t>
                              </w:r>
                              <w:r w:rsidRPr="00753ADB">
                                <w:rPr>
                                  <w:rFonts w:ascii="EC Square Sans Pro" w:hAnsi="EC Square Sans Pro"/>
                                  <w:w w:val="90"/>
                                  <w:sz w:val="20"/>
                                  <w:lang w:val="nl-NL"/>
                                </w:rPr>
                                <w:t xml:space="preserve">ons helpen om onze afhankelijkheid van het elektriciteitsnet te verminderen en back-upstroom te leveren </w:t>
                              </w:r>
                              <w:r w:rsidRPr="00753ADB">
                                <w:rPr>
                                  <w:rFonts w:ascii="EC Square Sans Pro" w:hAnsi="EC Square Sans Pro"/>
                                  <w:sz w:val="20"/>
                                  <w:lang w:val="nl-NL"/>
                                </w:rPr>
                                <w:t>tijdens stroomuitval."</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DED" id="Group 172" o:spid="_x0000_s1114" style="position:absolute;margin-left:62.1pt;margin-top:23.4pt;width:242.7pt;height:247.35pt;z-index:-15704064;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PrRQuAgAAGQjAAAOAAAAZHJzL2Uyb0RvYy54bWzsWsuO48YV3QfIPxDaZ1TvhzAaw/ZkBgEM&#10;24AnyJqtplqCJVEm2S3N3+fUi2L3pKs4TuKVeyFSrcvirXOf55Jvv7keD9VT0/X79rRe0DdkUTWn&#10;TXu/Pz2sF//89OFvZlH1Q326rw/tqVkvPjf94pt3f/3L28t51bB21x7um67CIqd+dTmvF7thOK+W&#10;y36za451/6Y9Nyf8uG27Yz3ga/ewvO/qC1Y/HpaMELW8tN39uWs3Td/jv+/Dj4t3fv3tttkMP223&#10;fTNUh/UCug3+s/Ofd+5z+e5tvXro6vNuv4lq1L9Di2O9P+Gm41Lv66GuHrv9F0sd95uu7dvt8GbT&#10;HpftdrvfNH4P2A0lL3bzsWsfz34vD6vLw3mECdC+wOl3L7v58eljd/7l/HMXtMfpD+3m1x64LC/n&#10;h9X0d/f94SZ83XZHdxE2UV09op9HRJvrUG3wT04MYxbAb/Abp4JyIQPmmx0M88V1m93f45XMWENF&#10;vJJZKS3zVy7rVbixV29U53KG//Q3iPr/DqJfdvW58cj3DoKfu2p/D/fWfFGd6iP8+GN0GfcvYOVu&#10;DzmHY/zWR0hfoOTiAVAwYqkkJkCRwNKUGi4DVkYJhnNnhrTherV57IePTetRr59+6Af8DJe7T2f1&#10;Lp1trqd02iEGnPcfvPcPiwre3y0qeP9duP25Htx1bil3Wl3Wi6TJbr2Iirhfj+1T86n1coOznLSc&#10;ERH2wwxVfjtQ9yZ3OD2TN4Zb6uWpYdTQuL0klY7nsLoWUsH+QItyy6XOS0umdMCWEiKtykszron1&#10;aytlWH5pYYy0YZvcWOXtjV0mbdMxaC2EYSYIUw18smoIwrFJr4ZQo7XTgukYFuaIAKq9rM9ar2qA&#10;kKOEzVuU4a4yYlzUljHOJALARXIRB2oM5UHdMsIUW5PKrzzDeFiX6Qhx2TEoQ8qJa5edDhGoeACE&#10;TV062SIdg00ma0MjKkXW2hO9OVVW27z0DRPYSPOC9A1u2EbCt0PmSPqmY9B7YkmBBKbzXjpxEsGN&#10;oPnQmrqfpJrmw2Xi1bASF3m9p/FSXnsSijP0nkT5DEzkLYHMwFvektMMW8pb4pvhJ/KWVGf44Gsp&#10;O/nH5tD2TXAdVwu+viakyoEkYZi0Y9Z+rSZoYmRMgVqjyudrgrKWiBDMmksydgRJ/XQMbq4M1yhK&#10;LmEpi2jO502lOI2hryTHeTaEFNdShdStEMyFEqKIFoh3p4k0gqCs5cIT0c5JSLQSiIh8eEouhQ4p&#10;S3KCC7JrCyu4DZhISjQpSEuCC7zewipC89YRRFDX62GXwihTSHDT0Ieh0EjkMOFEKxE1Ka/NFOWx&#10;VDm9Wd6WjGqBzOOtA0xQZXOaUK24CprMwJtyI3noeWbYkhIBWEY/Cb3lq5VeC2ZCoZ/hgsI4iH0s&#10;lL2bGRLddUbgUEiHHc6ISXh2UHlGtAdXepZGUoCnY+yNKDzTbQ2xpRGVWfNRGUEzkplCtDAU9WAO&#10;o9CZ5KsTtwjFoIbi1uZ9Tmn0F6E/QsdRlDZaRYPMUEQTZMaA8ow9IgNrHnLqDPhey+/JIF8UEHjv&#10;SDBwPqUwfXvY33/YHw6uzPTdw933h656qsFVvnv/gfBvox0nYuB8/SowK3d2195/BjW7gIutF/1v&#10;j3XXLKrDP04gf/CdIZ106eQunXTD4fvWTwR8hev64dP1X3V3rs44XS8GMLIf28QB61XiWm4vo6y7&#10;8tR++zi0270jYl63oFH8Aj4amOEfQEwR2i+JqU+os4kpyhlDk+mTIDEkTkYSNXV8FbUlcFOKKkxM&#10;CoZEcKeWTYD9X8jpqAvYaVLFGePWYsTuXHKmaYiDVHBvMslhg6xEUhAhhyTRJJCOUZASGusQIypf&#10;mcHpaKzMngzl0hJ6TmRoDz81DumcMNecxeYDHWKYqLxaJZBxkWz8yrhDgUe4qYuOtM1SlW/1GToI&#10;EXoJNEBjq5cAS8cAHKMobZGHUctFPj2CO9vYulFojVqewwMiBOTL+S7AMzQNIpIG6Rj9ghodSwCj&#10;kqvkyEkqHYO0BesN6CGn3kYySSgdg7Ay4EdeD2YpE/lGQhjg54U5blGi/1TYYBc0ngR9ahYPbaPf&#10;oSETBS81xIawF2h7Vb7DYyR2VZIyhExWibA1jHAMwM5pGwSpxl9hbCOQeKKVwb8K98fOWRwIGaU0&#10;hkM5JQScOXqQRfjRfABqLmBc72+WG8XyLoTuREAkiCtRUgXTEIW+PIhjIEgKUUiJjfFNLcIX1sxt&#10;FGkO2TutrlWh20UGtTHVYHWQtTwwnBAUkrRVq3kedSRodD9RXIKZ5P0aFE7GVpMit7quL7dVwxBY&#10;0QUUQ/jmgTQcqS9EL50hjtQxlpd58oAPI19vV4XBaWGSiDXhKSH1UIXsafJYUgWvTKZSBA6aRwez&#10;GbDj6MXSIkzz4EOagEQH/UFRNa7NoY9MDDIVfUGCc8i8Y2L27dh9XJ9ZR93z66PVR8LweCIl4vq8&#10;PDoYm0azAvoXxl4+f0SqjJKPSl7YL6IwlXs8uNC0UBDRusD3I57gv6gYWf0ZYSzxHIr5BCvwa3gY&#10;E5gdeHzwDKa8PqbcKXZRu0CcC/poZoF5WB8lCaQ4Zy+GR0HgwkEe4NACUYO8GTMVTOf6gfz6loCB&#10;hfUJGHGhxUAbOcrPqFJTdWZUv+luZxXWG5gzajbq8GirGf3A1BVm9BpTT5vRx0wdeUaPRCdxMqP/&#10;ehaGM5q7Z1Fe7hxBrMckMqMtneSocss7zYCq2E1P82u5UZ9m7zIHeFYbivRiWnmKxAXjlLGsFRnR&#10;tGa+rDZfMzk4nNxTSlAxiW7HTw++epRQeyr/vu53YeTgpwxjgokM/s9Rw394Bo7WNIwaPmE6cNde&#10;K6p9UzgZNVTD9bsWT4h9RbvNbG5PsnPvDBSf/AfTuQfhcV7jHnF7N0hzhzioCc/KXwyNhuvd1T/N&#10;Z+OA5H80R5oxDfIvLeBVDv9YP7524t4VmX73vnd7OebdvwEAAP//AwBQSwMEFAAGAAgAAAAhAIjH&#10;sn/gAAAACgEAAA8AAABkcnMvZG93bnJldi54bWxMj0Frg0AQhe+F/odlCr01q1alsa4hhLanUGhS&#10;KLltdKISd1bcjZp/3+mpOT7m48338tVsOjHi4FpLCsJFAAKptFVLtYLv/fvTCwjnNVW6s4QKruhg&#10;Vdzf5Tqr7ERfOO58LbiEXKYVNN73mZSubNBot7A9Et9OdjDacxxqWQ164nLTySgIUml0S/yh0T1u&#10;GizPu4tR8DHpaf0cvo3b82lzPeyTz59tiEo9PszrVxAeZ/8Pw58+q0PBTkd7ocqJjnMUR4wqiFOe&#10;wEAaLFMQRwVJHCYgi1zeTih+AQAA//8DAFBLAQItABQABgAIAAAAIQC2gziS/gAAAOEBAAATAAAA&#10;AAAAAAAAAAAAAAAAAABbQ29udGVudF9UeXBlc10ueG1sUEsBAi0AFAAGAAgAAAAhADj9If/WAAAA&#10;lAEAAAsAAAAAAAAAAAAAAAAALwEAAF9yZWxzLy5yZWxzUEsBAi0AFAAGAAgAAAAhALo+tFC4CAAA&#10;ZCMAAA4AAAAAAAAAAAAAAAAALgIAAGRycy9lMm9Eb2MueG1sUEsBAi0AFAAGAAgAAAAhAIjHsn/g&#10;AAAACgEAAA8AAAAAAAAAAAAAAAAAEgsAAGRycy9kb3ducmV2LnhtbFBLBQYAAAAABAAEAPMAAAAf&#10;DAAAAAA=&#10;">
                <v:shape id="Graphic 173" o:spid="_x0000_s1115"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WxGwgAAANwAAAAPAAAAZHJzL2Rvd25yZXYueG1sRI9Bi8Iw&#10;EIXvgv8hjOBNUxW2pRpFBEXQi+56H5uxLTaT0sS2/nuzsLC3Gd5737xZbXpTiZYaV1pWMJtGIIgz&#10;q0vOFfx87ycJCOeRNVaWScGbHGzWw8EKU207vlB79bkIEHYpKii8r1MpXVaQQTe1NXHQHrYx6MPa&#10;5FI32AW4qeQ8ir6kwZLDhQJr2hWUPa8vEyhR28aPc3zq9hdc2INJ9P2WKDUe9dslCE+9/zf/pY86&#10;1I8X8PtMmECuPwAAAP//AwBQSwECLQAUAAYACAAAACEA2+H2y+4AAACFAQAAEwAAAAAAAAAAAAAA&#10;AAAAAAAAW0NvbnRlbnRfVHlwZXNdLnhtbFBLAQItABQABgAIAAAAIQBa9CxbvwAAABUBAAALAAAA&#10;AAAAAAAAAAAAAB8BAABfcmVscy8ucmVsc1BLAQItABQABgAIAAAAIQATZWxGwgAAANwAAAAPAAAA&#10;AAAAAAAAAAAAAAcCAABkcnMvZG93bnJldi54bWxQSwUGAAAAAAMAAwC3AAAA9gIAAAAA&#10;" path="m593204,228168r-4813,-45987l574560,139357,552678,100596,523709,66827,488594,38963,448284,17932,403745,4635,355917,,308102,4635,263550,17932,223253,38963,188137,66827r-28981,33769l137274,139357r-13818,42824l118630,228168r4826,45986l137274,316979r21882,38760l188137,389509r35116,27863l263550,438416r44552,13297l355917,456349r47828,-4636l448284,438416r40310,-21044l523709,389509r28969,-33770l574560,316979r13831,-42825l593204,228168xem711835,825957r-3290,-46406l699046,735025,683768,692810,663130,653313,637565,616927,607479,584060,573303,555142,535470,530555,494398,510705,450494,496011r-46304,-9132l355917,483704r-48273,3175l261353,496023r-43904,14694l176364,530555r-37833,24587l104355,584073,74282,616927,48704,653313,28079,692810,12801,735025,3302,779551,,825957r3111,14808l11582,852855r12573,8154l39535,863993r632752,l687679,861009r12573,-8154l708736,840765r3099,-14808xe" fillcolor="#bdf03a" stroked="f">
                  <v:path arrowok="t"/>
                </v:shape>
                <v:shape id="Graphic 174" o:spid="_x0000_s1116"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JPKwwAAANwAAAAPAAAAZHJzL2Rvd25yZXYueG1sRE/NasJA&#10;EL4LvsMyQm+6qYjV1FVEquilYvQBhuyYpM3Ohuw22b69Wyh4m4/vd1abYGrRUesqywpeJwkI4tzq&#10;igsFt+t+vADhPLLG2jIp+CUHm/VwsMJU254v1GW+EDGEXYoKSu+bVEqXl2TQTWxDHLm7bQ36CNtC&#10;6hb7GG5qOU2SuTRYcWwosaFdSfl39mMUHK6H8HFc9qddOHdfn9nlvDh1d6VeRmH7DsJT8E/xv/uo&#10;4/y3Gfw9Ey+Q6wcAAAD//wMAUEsBAi0AFAAGAAgAAAAhANvh9svuAAAAhQEAABMAAAAAAAAAAAAA&#10;AAAAAAAAAFtDb250ZW50X1R5cGVzXS54bWxQSwECLQAUAAYACAAAACEAWvQsW78AAAAVAQAACwAA&#10;AAAAAAAAAAAAAAAfAQAAX3JlbHMvLnJlbHNQSwECLQAUAAYACAAAACEAmnSTysMAAADcAAAADwAA&#10;AAAAAAAAAAAAAAAHAgAAZHJzL2Rvd25yZXYueG1sUEsFBgAAAAADAAMAtwAAAPcCA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175" o:spid="_x0000_s1117"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r4EKwwAAANwAAAAPAAAAZHJzL2Rvd25yZXYueG1sRE9Na8JA&#10;EL0X/A/LCL3VjYVaja4ioiAUpDEePI7ZMVnMzqbZVdN/7xYK3ubxPme26GwtbtR641jBcJCAIC6c&#10;NlwqOOSbtzEIH5A11o5JwS95WMx7LzNMtbtzRrd9KEUMYZ+igiqEJpXSFxVZ9APXEEfu7FqLIcK2&#10;lLrFewy3tXxPkpG0aDg2VNjQqqLisr9aBcsjZ2vzszt9Z+fM5Pkk4a/RRanXfrecggjUhaf4373V&#10;cf7nB/w9Ey+Q8wcAAAD//wMAUEsBAi0AFAAGAAgAAAAhANvh9svuAAAAhQEAABMAAAAAAAAAAAAA&#10;AAAAAAAAAFtDb250ZW50X1R5cGVzXS54bWxQSwECLQAUAAYACAAAACEAWvQsW78AAAAVAQAACwAA&#10;AAAAAAAAAAAAAAAfAQAAX3JlbHMvLnJlbHNQSwECLQAUAAYACAAAACEAKa+BCsMAAADcAAAADwAA&#10;AAAAAAAAAAAAAAAHAgAAZHJzL2Rvd25yZXYueG1sUEsFBgAAAAADAAMAtwAAAPcCAAAAAA==&#10;" filled="f" stroked="f">
                  <v:textbox inset="0,0,0,0">
                    <w:txbxContent>
                      <w:p w14:paraId="4124EEAE" w14:textId="77777777" w:rsidR="00B92D7E" w:rsidRDefault="00B92D7E">
                        <w:pPr>
                          <w:rPr>
                            <w:sz w:val="20"/>
                          </w:rPr>
                        </w:pPr>
                      </w:p>
                      <w:p w14:paraId="4124EEAF" w14:textId="77777777" w:rsidR="00B92D7E" w:rsidRDefault="00B92D7E">
                        <w:pPr>
                          <w:spacing w:before="39"/>
                          <w:rPr>
                            <w:sz w:val="20"/>
                          </w:rPr>
                        </w:pPr>
                      </w:p>
                      <w:p w14:paraId="4124EEB0" w14:textId="77777777" w:rsidR="00B92D7E" w:rsidRPr="00753ADB" w:rsidRDefault="003C7B7A">
                        <w:pPr>
                          <w:spacing w:line="247" w:lineRule="auto"/>
                          <w:ind w:left="1579" w:right="466"/>
                          <w:jc w:val="center"/>
                          <w:rPr>
                            <w:rFonts w:ascii="EC Square Sans Pro" w:hAnsi="EC Square Sans Pro"/>
                            <w:sz w:val="20"/>
                            <w:lang w:val="nl-NL"/>
                          </w:rPr>
                        </w:pPr>
                        <w:r w:rsidRPr="00753ADB">
                          <w:rPr>
                            <w:rFonts w:ascii="EC Square Sans Pro" w:hAnsi="EC Square Sans Pro"/>
                            <w:w w:val="90"/>
                            <w:sz w:val="20"/>
                            <w:lang w:val="nl-NL"/>
                          </w:rPr>
                          <w:t xml:space="preserve">"We zijn geïnteresseerd in het installeren </w:t>
                        </w:r>
                        <w:r w:rsidRPr="00753ADB">
                          <w:rPr>
                            <w:rFonts w:ascii="EC Square Sans Pro" w:hAnsi="EC Square Sans Pro"/>
                            <w:spacing w:val="-4"/>
                            <w:sz w:val="20"/>
                            <w:lang w:val="nl-NL"/>
                          </w:rPr>
                          <w:t xml:space="preserve">van een gemeenschappelijke batterij om </w:t>
                        </w:r>
                        <w:r w:rsidRPr="00753ADB">
                          <w:rPr>
                            <w:rFonts w:ascii="EC Square Sans Pro" w:hAnsi="EC Square Sans Pro"/>
                            <w:w w:val="90"/>
                            <w:sz w:val="20"/>
                            <w:lang w:val="nl-NL"/>
                          </w:rPr>
                          <w:t xml:space="preserve">overtollige zonne-energie </w:t>
                        </w:r>
                        <w:r w:rsidRPr="00753ADB">
                          <w:rPr>
                            <w:rFonts w:ascii="EC Square Sans Pro" w:hAnsi="EC Square Sans Pro"/>
                            <w:spacing w:val="-2"/>
                            <w:sz w:val="20"/>
                            <w:lang w:val="nl-NL"/>
                          </w:rPr>
                          <w:t xml:space="preserve">van onze bewoners </w:t>
                        </w:r>
                        <w:r w:rsidRPr="00753ADB">
                          <w:rPr>
                            <w:rFonts w:ascii="EC Square Sans Pro" w:hAnsi="EC Square Sans Pro"/>
                            <w:w w:val="90"/>
                            <w:sz w:val="20"/>
                            <w:lang w:val="nl-NL"/>
                          </w:rPr>
                          <w:t xml:space="preserve">op te </w:t>
                        </w:r>
                        <w:r w:rsidRPr="00753ADB">
                          <w:rPr>
                            <w:rFonts w:ascii="EC Square Sans Pro" w:hAnsi="EC Square Sans Pro"/>
                            <w:spacing w:val="-4"/>
                            <w:sz w:val="20"/>
                            <w:lang w:val="nl-NL"/>
                          </w:rPr>
                          <w:t>slaan</w:t>
                        </w:r>
                        <w:r w:rsidRPr="00753ADB">
                          <w:rPr>
                            <w:rFonts w:ascii="EC Square Sans Pro" w:hAnsi="EC Square Sans Pro"/>
                            <w:spacing w:val="-2"/>
                            <w:sz w:val="20"/>
                            <w:lang w:val="nl-NL"/>
                          </w:rPr>
                          <w:t xml:space="preserve">. Dit zou </w:t>
                        </w:r>
                        <w:r w:rsidRPr="00753ADB">
                          <w:rPr>
                            <w:rFonts w:ascii="EC Square Sans Pro" w:hAnsi="EC Square Sans Pro"/>
                            <w:w w:val="90"/>
                            <w:sz w:val="20"/>
                            <w:lang w:val="nl-NL"/>
                          </w:rPr>
                          <w:t xml:space="preserve">ons helpen om onze afhankelijkheid van het elektriciteitsnet te verminderen en back-upstroom te leveren </w:t>
                        </w:r>
                        <w:r w:rsidRPr="00753ADB">
                          <w:rPr>
                            <w:rFonts w:ascii="EC Square Sans Pro" w:hAnsi="EC Square Sans Pro"/>
                            <w:sz w:val="20"/>
                            <w:lang w:val="nl-NL"/>
                          </w:rPr>
                          <w:t>tijdens stroomuitval."</w:t>
                        </w:r>
                      </w:p>
                    </w:txbxContent>
                  </v:textbox>
                </v:shape>
                <w10:wrap type="topAndBottom" anchorx="page"/>
              </v:group>
            </w:pict>
          </mc:Fallback>
        </mc:AlternateContent>
      </w:r>
      <w:r w:rsidRPr="00076AEB">
        <w:rPr>
          <w:rFonts w:ascii="EC Square Sans Pro" w:hAnsi="EC Square Sans Pro"/>
          <w:noProof/>
        </w:rPr>
        <mc:AlternateContent>
          <mc:Choice Requires="wpg">
            <w:drawing>
              <wp:anchor distT="0" distB="0" distL="0" distR="0" simplePos="0" relativeHeight="487612928" behindDoc="1" locked="0" layoutInCell="1" allowOverlap="1" wp14:anchorId="4124EDEF" wp14:editId="4124EDF0">
                <wp:simplePos x="0" y="0"/>
                <wp:positionH relativeFrom="page">
                  <wp:posOffset>3870000</wp:posOffset>
                </wp:positionH>
                <wp:positionV relativeFrom="paragraph">
                  <wp:posOffset>299983</wp:posOffset>
                </wp:positionV>
                <wp:extent cx="2898140" cy="2955925"/>
                <wp:effectExtent l="0" t="0" r="0" b="0"/>
                <wp:wrapTopAndBottom/>
                <wp:docPr id="176" name="Group 1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2955925"/>
                          <a:chOff x="0" y="0"/>
                          <a:chExt cx="2898140" cy="2955925"/>
                        </a:xfrm>
                      </wpg:grpSpPr>
                      <wps:wsp>
                        <wps:cNvPr id="177" name="Graphic 177"/>
                        <wps:cNvSpPr/>
                        <wps:spPr>
                          <a:xfrm>
                            <a:off x="2186159" y="2091508"/>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79"/>
                                </a:lnTo>
                                <a:lnTo>
                                  <a:pt x="159156" y="355739"/>
                                </a:lnTo>
                                <a:lnTo>
                                  <a:pt x="188125" y="389509"/>
                                </a:lnTo>
                                <a:lnTo>
                                  <a:pt x="223240" y="417372"/>
                                </a:lnTo>
                                <a:lnTo>
                                  <a:pt x="263550" y="438416"/>
                                </a:lnTo>
                                <a:lnTo>
                                  <a:pt x="308089" y="451713"/>
                                </a:lnTo>
                                <a:lnTo>
                                  <a:pt x="355917" y="456349"/>
                                </a:lnTo>
                                <a:lnTo>
                                  <a:pt x="403733" y="451713"/>
                                </a:lnTo>
                                <a:lnTo>
                                  <a:pt x="448271" y="438416"/>
                                </a:lnTo>
                                <a:lnTo>
                                  <a:pt x="488581" y="417372"/>
                                </a:lnTo>
                                <a:lnTo>
                                  <a:pt x="523697" y="389509"/>
                                </a:lnTo>
                                <a:lnTo>
                                  <a:pt x="552678" y="355739"/>
                                </a:lnTo>
                                <a:lnTo>
                                  <a:pt x="574548" y="316979"/>
                                </a:lnTo>
                                <a:lnTo>
                                  <a:pt x="588378" y="274154"/>
                                </a:lnTo>
                                <a:lnTo>
                                  <a:pt x="593204" y="228168"/>
                                </a:lnTo>
                                <a:close/>
                              </a:path>
                              <a:path w="711835" h="864235">
                                <a:moveTo>
                                  <a:pt x="711835" y="825957"/>
                                </a:moveTo>
                                <a:lnTo>
                                  <a:pt x="708533" y="779551"/>
                                </a:lnTo>
                                <a:lnTo>
                                  <a:pt x="699033" y="735025"/>
                                </a:lnTo>
                                <a:lnTo>
                                  <a:pt x="683755" y="692810"/>
                                </a:lnTo>
                                <a:lnTo>
                                  <a:pt x="663117" y="653313"/>
                                </a:lnTo>
                                <a:lnTo>
                                  <a:pt x="637552" y="616927"/>
                                </a:lnTo>
                                <a:lnTo>
                                  <a:pt x="607466" y="584060"/>
                                </a:lnTo>
                                <a:lnTo>
                                  <a:pt x="573303" y="555142"/>
                                </a:lnTo>
                                <a:lnTo>
                                  <a:pt x="535470" y="530555"/>
                                </a:lnTo>
                                <a:lnTo>
                                  <a:pt x="494385" y="510705"/>
                                </a:lnTo>
                                <a:lnTo>
                                  <a:pt x="450481" y="496011"/>
                                </a:lnTo>
                                <a:lnTo>
                                  <a:pt x="404190" y="486879"/>
                                </a:lnTo>
                                <a:lnTo>
                                  <a:pt x="355917" y="483704"/>
                                </a:lnTo>
                                <a:lnTo>
                                  <a:pt x="307644" y="486879"/>
                                </a:lnTo>
                                <a:lnTo>
                                  <a:pt x="261340" y="496023"/>
                                </a:lnTo>
                                <a:lnTo>
                                  <a:pt x="217436" y="510717"/>
                                </a:lnTo>
                                <a:lnTo>
                                  <a:pt x="176364" y="530555"/>
                                </a:lnTo>
                                <a:lnTo>
                                  <a:pt x="138518" y="555142"/>
                                </a:lnTo>
                                <a:lnTo>
                                  <a:pt x="104355" y="584073"/>
                                </a:lnTo>
                                <a:lnTo>
                                  <a:pt x="74269" y="616927"/>
                                </a:lnTo>
                                <a:lnTo>
                                  <a:pt x="48704" y="653313"/>
                                </a:lnTo>
                                <a:lnTo>
                                  <a:pt x="28067" y="692810"/>
                                </a:lnTo>
                                <a:lnTo>
                                  <a:pt x="12788" y="735025"/>
                                </a:lnTo>
                                <a:lnTo>
                                  <a:pt x="3289" y="779551"/>
                                </a:lnTo>
                                <a:lnTo>
                                  <a:pt x="0" y="825957"/>
                                </a:lnTo>
                                <a:lnTo>
                                  <a:pt x="3098" y="840765"/>
                                </a:lnTo>
                                <a:lnTo>
                                  <a:pt x="11569" y="852855"/>
                                </a:lnTo>
                                <a:lnTo>
                                  <a:pt x="24142" y="861009"/>
                                </a:lnTo>
                                <a:lnTo>
                                  <a:pt x="39535" y="863993"/>
                                </a:lnTo>
                                <a:lnTo>
                                  <a:pt x="672287" y="863993"/>
                                </a:lnTo>
                                <a:lnTo>
                                  <a:pt x="687679" y="861009"/>
                                </a:lnTo>
                                <a:lnTo>
                                  <a:pt x="700252" y="852855"/>
                                </a:lnTo>
                                <a:lnTo>
                                  <a:pt x="708723" y="840765"/>
                                </a:lnTo>
                                <a:lnTo>
                                  <a:pt x="711835" y="825957"/>
                                </a:lnTo>
                                <a:close/>
                              </a:path>
                            </a:pathLst>
                          </a:custGeom>
                          <a:solidFill>
                            <a:srgbClr val="0E3AF0"/>
                          </a:solidFill>
                        </wps:spPr>
                        <wps:bodyPr wrap="square" lIns="0" tIns="0" rIns="0" bIns="0" rtlCol="0">
                          <a:prstTxWarp prst="textNoShape">
                            <a:avLst/>
                          </a:prstTxWarp>
                          <a:noAutofit/>
                        </wps:bodyPr>
                      </wps:wsp>
                      <wps:wsp>
                        <wps:cNvPr id="178" name="Graphic 178"/>
                        <wps:cNvSpPr/>
                        <wps:spPr>
                          <a:xfrm>
                            <a:off x="50800" y="50800"/>
                            <a:ext cx="2091055" cy="1990089"/>
                          </a:xfrm>
                          <a:custGeom>
                            <a:avLst/>
                            <a:gdLst/>
                            <a:ahLst/>
                            <a:cxnLst/>
                            <a:rect l="l" t="t" r="r" b="b"/>
                            <a:pathLst>
                              <a:path w="2091055" h="1990089">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777796"/>
                                </a:lnTo>
                                <a:lnTo>
                                  <a:pt x="2085963" y="1823758"/>
                                </a:lnTo>
                                <a:lnTo>
                                  <a:pt x="2071525" y="1866778"/>
                                </a:lnTo>
                                <a:lnTo>
                                  <a:pt x="2048439" y="1905515"/>
                                </a:lnTo>
                                <a:lnTo>
                                  <a:pt x="2017505" y="1938629"/>
                                </a:lnTo>
                                <a:lnTo>
                                  <a:pt x="1979523" y="1964778"/>
                                </a:lnTo>
                                <a:lnTo>
                                  <a:pt x="1931347" y="1983506"/>
                                </a:lnTo>
                                <a:lnTo>
                                  <a:pt x="1879981" y="1989899"/>
                                </a:lnTo>
                                <a:lnTo>
                                  <a:pt x="1849052" y="1987617"/>
                                </a:lnTo>
                                <a:lnTo>
                                  <a:pt x="1818987" y="1980855"/>
                                </a:lnTo>
                                <a:lnTo>
                                  <a:pt x="1790196" y="1969738"/>
                                </a:lnTo>
                                <a:lnTo>
                                  <a:pt x="1763090" y="1954390"/>
                                </a:lnTo>
                                <a:lnTo>
                                  <a:pt x="1280452" y="1631111"/>
                                </a:lnTo>
                                <a:lnTo>
                                  <a:pt x="1267625" y="1622526"/>
                                </a:lnTo>
                                <a:lnTo>
                                  <a:pt x="1252181" y="1622526"/>
                                </a:lnTo>
                                <a:lnTo>
                                  <a:pt x="558241" y="1622526"/>
                                </a:lnTo>
                                <a:lnTo>
                                  <a:pt x="510144" y="1620463"/>
                                </a:lnTo>
                                <a:lnTo>
                                  <a:pt x="463170" y="1614388"/>
                                </a:lnTo>
                                <a:lnTo>
                                  <a:pt x="417487" y="1604471"/>
                                </a:lnTo>
                                <a:lnTo>
                                  <a:pt x="373265" y="1590880"/>
                                </a:lnTo>
                                <a:lnTo>
                                  <a:pt x="330672" y="1573787"/>
                                </a:lnTo>
                                <a:lnTo>
                                  <a:pt x="289877" y="1553359"/>
                                </a:lnTo>
                                <a:lnTo>
                                  <a:pt x="251048" y="1529768"/>
                                </a:lnTo>
                                <a:lnTo>
                                  <a:pt x="214356" y="1503183"/>
                                </a:lnTo>
                                <a:lnTo>
                                  <a:pt x="179968" y="1473772"/>
                                </a:lnTo>
                                <a:lnTo>
                                  <a:pt x="148054" y="1441707"/>
                                </a:lnTo>
                                <a:lnTo>
                                  <a:pt x="118782" y="1407157"/>
                                </a:lnTo>
                                <a:lnTo>
                                  <a:pt x="92322" y="1370291"/>
                                </a:lnTo>
                                <a:lnTo>
                                  <a:pt x="68841" y="1331279"/>
                                </a:lnTo>
                                <a:lnTo>
                                  <a:pt x="48510" y="1290291"/>
                                </a:lnTo>
                                <a:lnTo>
                                  <a:pt x="31497" y="1247496"/>
                                </a:lnTo>
                                <a:lnTo>
                                  <a:pt x="17970" y="1203064"/>
                                </a:lnTo>
                                <a:lnTo>
                                  <a:pt x="8099" y="1157165"/>
                                </a:lnTo>
                                <a:lnTo>
                                  <a:pt x="2053" y="1109968"/>
                                </a:lnTo>
                                <a:lnTo>
                                  <a:pt x="0" y="10616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599">
                            <a:solidFill>
                              <a:srgbClr val="0E3AF0"/>
                            </a:solidFill>
                            <a:prstDash val="solid"/>
                          </a:ln>
                        </wps:spPr>
                        <wps:bodyPr wrap="square" lIns="0" tIns="0" rIns="0" bIns="0" rtlCol="0">
                          <a:prstTxWarp prst="textNoShape">
                            <a:avLst/>
                          </a:prstTxWarp>
                          <a:noAutofit/>
                        </wps:bodyPr>
                      </wps:wsp>
                      <wps:wsp>
                        <wps:cNvPr id="179" name="Graphic 179"/>
                        <wps:cNvSpPr/>
                        <wps:spPr>
                          <a:xfrm>
                            <a:off x="2186159" y="2091508"/>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79"/>
                                </a:lnTo>
                                <a:lnTo>
                                  <a:pt x="159156" y="355739"/>
                                </a:lnTo>
                                <a:lnTo>
                                  <a:pt x="188125" y="389509"/>
                                </a:lnTo>
                                <a:lnTo>
                                  <a:pt x="223240" y="417372"/>
                                </a:lnTo>
                                <a:lnTo>
                                  <a:pt x="263550" y="438416"/>
                                </a:lnTo>
                                <a:lnTo>
                                  <a:pt x="308089" y="451713"/>
                                </a:lnTo>
                                <a:lnTo>
                                  <a:pt x="355917" y="456349"/>
                                </a:lnTo>
                                <a:lnTo>
                                  <a:pt x="403733" y="451713"/>
                                </a:lnTo>
                                <a:lnTo>
                                  <a:pt x="448271" y="438416"/>
                                </a:lnTo>
                                <a:lnTo>
                                  <a:pt x="488581" y="417372"/>
                                </a:lnTo>
                                <a:lnTo>
                                  <a:pt x="523697" y="389509"/>
                                </a:lnTo>
                                <a:lnTo>
                                  <a:pt x="552678" y="355739"/>
                                </a:lnTo>
                                <a:lnTo>
                                  <a:pt x="574548" y="316979"/>
                                </a:lnTo>
                                <a:lnTo>
                                  <a:pt x="588378" y="274154"/>
                                </a:lnTo>
                                <a:lnTo>
                                  <a:pt x="593204" y="228168"/>
                                </a:lnTo>
                                <a:close/>
                              </a:path>
                              <a:path w="711835" h="864235">
                                <a:moveTo>
                                  <a:pt x="711835" y="825957"/>
                                </a:moveTo>
                                <a:lnTo>
                                  <a:pt x="708533" y="779551"/>
                                </a:lnTo>
                                <a:lnTo>
                                  <a:pt x="699033" y="735025"/>
                                </a:lnTo>
                                <a:lnTo>
                                  <a:pt x="683755" y="692810"/>
                                </a:lnTo>
                                <a:lnTo>
                                  <a:pt x="663117" y="653313"/>
                                </a:lnTo>
                                <a:lnTo>
                                  <a:pt x="637552" y="616927"/>
                                </a:lnTo>
                                <a:lnTo>
                                  <a:pt x="607466" y="584060"/>
                                </a:lnTo>
                                <a:lnTo>
                                  <a:pt x="573303" y="555142"/>
                                </a:lnTo>
                                <a:lnTo>
                                  <a:pt x="535470" y="530555"/>
                                </a:lnTo>
                                <a:lnTo>
                                  <a:pt x="494385" y="510705"/>
                                </a:lnTo>
                                <a:lnTo>
                                  <a:pt x="450481" y="496011"/>
                                </a:lnTo>
                                <a:lnTo>
                                  <a:pt x="404190" y="486879"/>
                                </a:lnTo>
                                <a:lnTo>
                                  <a:pt x="355917" y="483704"/>
                                </a:lnTo>
                                <a:lnTo>
                                  <a:pt x="307644" y="486879"/>
                                </a:lnTo>
                                <a:lnTo>
                                  <a:pt x="261340" y="496023"/>
                                </a:lnTo>
                                <a:lnTo>
                                  <a:pt x="217436" y="510717"/>
                                </a:lnTo>
                                <a:lnTo>
                                  <a:pt x="176364" y="530555"/>
                                </a:lnTo>
                                <a:lnTo>
                                  <a:pt x="138518" y="555142"/>
                                </a:lnTo>
                                <a:lnTo>
                                  <a:pt x="104355" y="584073"/>
                                </a:lnTo>
                                <a:lnTo>
                                  <a:pt x="74269" y="616927"/>
                                </a:lnTo>
                                <a:lnTo>
                                  <a:pt x="48704" y="653313"/>
                                </a:lnTo>
                                <a:lnTo>
                                  <a:pt x="28067" y="692810"/>
                                </a:lnTo>
                                <a:lnTo>
                                  <a:pt x="12788" y="735025"/>
                                </a:lnTo>
                                <a:lnTo>
                                  <a:pt x="3289" y="779551"/>
                                </a:lnTo>
                                <a:lnTo>
                                  <a:pt x="0" y="825957"/>
                                </a:lnTo>
                                <a:lnTo>
                                  <a:pt x="3098" y="840765"/>
                                </a:lnTo>
                                <a:lnTo>
                                  <a:pt x="11569" y="852855"/>
                                </a:lnTo>
                                <a:lnTo>
                                  <a:pt x="24142" y="861009"/>
                                </a:lnTo>
                                <a:lnTo>
                                  <a:pt x="39535" y="863993"/>
                                </a:lnTo>
                                <a:lnTo>
                                  <a:pt x="672287" y="863993"/>
                                </a:lnTo>
                                <a:lnTo>
                                  <a:pt x="687679" y="861009"/>
                                </a:lnTo>
                                <a:lnTo>
                                  <a:pt x="700252" y="852855"/>
                                </a:lnTo>
                                <a:lnTo>
                                  <a:pt x="708723" y="840765"/>
                                </a:lnTo>
                                <a:lnTo>
                                  <a:pt x="711835" y="825957"/>
                                </a:lnTo>
                                <a:close/>
                              </a:path>
                            </a:pathLst>
                          </a:custGeom>
                          <a:solidFill>
                            <a:srgbClr val="0E3AF0"/>
                          </a:solidFill>
                        </wps:spPr>
                        <wps:bodyPr wrap="square" lIns="0" tIns="0" rIns="0" bIns="0" rtlCol="0">
                          <a:prstTxWarp prst="textNoShape">
                            <a:avLst/>
                          </a:prstTxWarp>
                          <a:noAutofit/>
                        </wps:bodyPr>
                      </wps:wsp>
                      <wps:wsp>
                        <wps:cNvPr id="180" name="Textbox 180"/>
                        <wps:cNvSpPr txBox="1"/>
                        <wps:spPr>
                          <a:xfrm>
                            <a:off x="0" y="0"/>
                            <a:ext cx="2898140" cy="2955925"/>
                          </a:xfrm>
                          <a:prstGeom prst="rect">
                            <a:avLst/>
                          </a:prstGeom>
                        </wps:spPr>
                        <wps:txbx>
                          <w:txbxContent>
                            <w:p w14:paraId="4124EEB1" w14:textId="77777777" w:rsidR="00B92D7E" w:rsidRDefault="00B92D7E">
                              <w:pPr>
                                <w:rPr>
                                  <w:sz w:val="20"/>
                                </w:rPr>
                              </w:pPr>
                            </w:p>
                            <w:p w14:paraId="4124EEB2" w14:textId="77777777" w:rsidR="00B92D7E" w:rsidRDefault="00B92D7E">
                              <w:pPr>
                                <w:rPr>
                                  <w:sz w:val="20"/>
                                </w:rPr>
                              </w:pPr>
                            </w:p>
                            <w:p w14:paraId="4124EEB3" w14:textId="77777777" w:rsidR="00B92D7E" w:rsidRDefault="00B92D7E">
                              <w:pPr>
                                <w:spacing w:before="167"/>
                                <w:rPr>
                                  <w:sz w:val="20"/>
                                </w:rPr>
                              </w:pPr>
                            </w:p>
                            <w:p w14:paraId="4124EEB4" w14:textId="77777777" w:rsidR="00B92D7E" w:rsidRPr="00753ADB" w:rsidRDefault="003C7B7A">
                              <w:pPr>
                                <w:spacing w:line="247" w:lineRule="auto"/>
                                <w:ind w:left="481" w:right="1596"/>
                                <w:jc w:val="center"/>
                                <w:rPr>
                                  <w:rFonts w:ascii="EC Square Sans Pro" w:hAnsi="EC Square Sans Pro"/>
                                  <w:sz w:val="20"/>
                                  <w:lang w:val="nl-NL"/>
                                </w:rPr>
                              </w:pPr>
                              <w:r w:rsidRPr="00753ADB">
                                <w:rPr>
                                  <w:rFonts w:ascii="EC Square Sans Pro" w:hAnsi="EC Square Sans Pro"/>
                                  <w:sz w:val="20"/>
                                  <w:lang w:val="nl-NL"/>
                                </w:rPr>
                                <w:t xml:space="preserve">Ontdek gemeenschappelijke </w:t>
                              </w:r>
                              <w:r w:rsidRPr="00753ADB">
                                <w:rPr>
                                  <w:rFonts w:ascii="EC Square Sans Pro" w:hAnsi="EC Square Sans Pro"/>
                                  <w:w w:val="90"/>
                                  <w:sz w:val="20"/>
                                  <w:lang w:val="nl-NL"/>
                                </w:rPr>
                                <w:t xml:space="preserve">energieopslagprojecten om overtollige </w:t>
                              </w:r>
                              <w:r w:rsidRPr="00753ADB">
                                <w:rPr>
                                  <w:rFonts w:ascii="EC Square Sans Pro" w:hAnsi="EC Square Sans Pro"/>
                                  <w:sz w:val="20"/>
                                  <w:lang w:val="nl-NL"/>
                                </w:rPr>
                                <w:t xml:space="preserve">zonne-energie </w:t>
                              </w:r>
                              <w:r w:rsidRPr="00753ADB">
                                <w:rPr>
                                  <w:rFonts w:ascii="EC Square Sans Pro" w:hAnsi="EC Square Sans Pro"/>
                                  <w:w w:val="90"/>
                                  <w:sz w:val="20"/>
                                  <w:lang w:val="nl-NL"/>
                                </w:rPr>
                                <w:t xml:space="preserve">op te slaan </w:t>
                              </w:r>
                              <w:r w:rsidRPr="00753ADB">
                                <w:rPr>
                                  <w:rFonts w:ascii="EC Square Sans Pro" w:hAnsi="EC Square Sans Pro"/>
                                  <w:sz w:val="20"/>
                                  <w:lang w:val="nl-NL"/>
                                </w:rPr>
                                <w:t xml:space="preserve">en </w:t>
                              </w:r>
                              <w:r w:rsidRPr="00753ADB">
                                <w:rPr>
                                  <w:rFonts w:ascii="EC Square Sans Pro" w:hAnsi="EC Square Sans Pro"/>
                                  <w:spacing w:val="-2"/>
                                  <w:sz w:val="20"/>
                                  <w:lang w:val="nl-NL"/>
                                </w:rPr>
                                <w:t>de energieonafhankelijkheid</w:t>
                              </w:r>
                              <w:r w:rsidRPr="00753ADB">
                                <w:rPr>
                                  <w:rFonts w:ascii="EC Square Sans Pro" w:hAnsi="EC Square Sans Pro"/>
                                  <w:sz w:val="20"/>
                                  <w:lang w:val="nl-NL"/>
                                </w:rPr>
                                <w:t xml:space="preserve"> te vergroten</w:t>
                              </w:r>
                              <w:r w:rsidRPr="00753ADB">
                                <w:rPr>
                                  <w:rFonts w:ascii="EC Square Sans Pro" w:hAnsi="EC Square Sans Pro"/>
                                  <w:spacing w:val="-2"/>
                                  <w:sz w:val="20"/>
                                  <w:lang w:val="nl-NL"/>
                                </w:rPr>
                                <w:t>.</w:t>
                              </w:r>
                            </w:p>
                          </w:txbxContent>
                        </wps:txbx>
                        <wps:bodyPr wrap="square" lIns="0" tIns="0" rIns="0" bIns="0" rtlCol="0">
                          <a:noAutofit/>
                        </wps:bodyPr>
                      </wps:wsp>
                    </wpg:wgp>
                  </a:graphicData>
                </a:graphic>
              </wp:anchor>
            </w:drawing>
          </mc:Choice>
          <mc:Fallback>
            <w:pict>
              <v:group w14:anchorId="4124EDEF" id="Group 176" o:spid="_x0000_s1118" style="position:absolute;margin-left:304.7pt;margin-top:23.6pt;width:228.2pt;height:232.75pt;z-index:-15703552;mso-wrap-distance-left:0;mso-wrap-distance-right:0;mso-position-horizontal-relative:page;mso-position-vertical-relative:text"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AHyJgkAAPwxAAAOAAAAZHJzL2Uyb0RvYy54bWzsW0mP48YVvgfIfyB0z3TtizAaw/Z4BgEM&#10;x4AnyJmtpSVYEhWS3dL8+3y1iZzu6SraSXyxLiIlPT69+t7+qvT2m8thXz2t227XHBcz+obMqvVx&#10;2ax2x4fF7J+fPvzNzKqur4+ret8c14vZ53U3++bdX//y9nyar1mzbfardVuBybGbn0+L2bbvT/O7&#10;u265XR/q7k1zWh/x5aZpD3WPt+3D3aqtz+B+2N8xQtTduWlXp7ZZrrsOn74PX87eef6bzXrZ/2Oz&#10;6dZ9tV/MIFvvX1v/eu9e7969recPbX3a7pZRjPp3SHGod0f86JXV+7qvq8d294LVYbdsm67Z9G+W&#10;zeGu2Wx2y7VfA1ZDybPVfGybx5Nfy8P8/HC6wgRon+H0u9kuf3r62J5+Of3cBulx+2Oz/LUDLnfn&#10;08N8/L17/zAQXzbtwT2ERVQXj+jnK6LrS18t8SEz1lAB4Jf4jlkpLZMB8+UWinnx3HL7Q+HJu3oe&#10;ftiLdxXnfIL9dANE3X8H0S/b+rT2yHcOgp/bareCeWs9q471AXb8MZqM+whYuZ8HncMxvusipM9Q&#10;YtQoKu2scngQSyUxAY+EmKbUcBkAM0ow3DtdpFXX8+Vj139cNx76+unHrsfXsLtVuqu36W55Oabb&#10;Fo7gXGDvXaCfVXCBdlbBBe7Dz5/q3j3nWLnb6ryYJUm2i1kUxH17aJ7WnxpP1zv1ScsZEWE9zFDl&#10;lwNxB7r98Qt6Y7hGUMD6qQEaNC4vUaXrKXDXQopIzS2XHmxwT1TpGqklU4k3IdKqPG/GlYVCIYlS&#10;huVZC2MkZHXE3FjFs5yFALtATDXwyRMTrjn3nIW6ajstLF3DAjkciAaRfeh6FQlODDHByopMGX5V&#10;wkWdRorSMsaZ8+dJOFBjKPx9GsLwCipVEKOsPMo108HsaNkwKONCROqy0cEDFQ9rZGOTTrpI16CT&#10;EW9IRKXIanskN6cwP5unHjCBjjQvUA9ww0YlyVOPNCmoBpxZSUZGIrgRNO9aY/OTVNO8u4ysWkjF&#10;RV5uMfKXMu+RK06Qe+TlEzCRQwCZgLccgtMEXcoh8E2wEzkE1Qk2+FrITna93DfdOiQdlwt+e05I&#10;mQNBwjBpr1H7tZygiZExBGqNIiGfE5S1JFFzSUJB8WokVEg3MsYgC2/Ox02lOI0BVkGkguEqx5qF&#10;+AZnLqQQRbRQIcBJI4jKSwJv5ySkBQlERN49JZdCh5AlOcEDWWcWFr4QMJGUaFKglkTE1CesIjSv&#10;HUEEtUESYZQpBLix60NRKCSC3SVTTNeY/ohWMYxP4M0U5TFVOblZPggxqgWP2gEmMIKcJFQrrkJC&#10;mYA3Bdo0VDETdEmJACzeqpyd6LzcWjAVEr0qm6AwDmKfj8vWzQxRsTwqOw5l2oQV6rJPcrQFXooJ&#10;3h5M6YswkowiXZNx2CCAw0zlTZqi0ggSGMlMwVuYcN7nQEPpTgpZlVu4YiTm1uZ1pzTqiwAxKo4i&#10;tdEK7jRREE0QGaPY5TUiAms4iOddhu+1+J4U8iKBIDpfGwzcj1uYrtnvVh92+71LM137cP/9vq2e&#10;ateu/8C//ZCC5IgMjV83D+2Vu7tvVp/Rn53RkC1m3b8f63Y9q/Z/P6IDhO306aZNN/fppu333zd+&#10;LOAzXNv1ny7/qttTdcLtYtajI/upSY1gPU+9llvLldY9eWy+feybzc41Yl62IFF8g6Y0tId/QHcK&#10;+3/enfp2bHJ3im6UxCzi77Ciep46U9euIrWE1pQiCbsOIwTJ1OSOFZvw+r/0pldZ0JwmUZysQ4UR&#10;goKUBu7r7TpZ0kCSzDXW8ZKjaQsek2gTRbomSjRX6NudtzCi8pmZKqa1iY6I6j+fVpTmArHLcabG&#10;gZ1PQkhDMX6gSBQlauTAlMdNuZfAOEqHfKgsRd2SlcQgesXMgjLoWvAl3NI14odA5ppzv0pquchH&#10;SQqzsyZ2b8hgskQu3NQpYWiQeLOiW43UH4yeUYmRQIHcIlQHi0J8HcYzaYnpGpbKCGMUFZM3FUuZ&#10;yOsfkxQmYrLhfAJ3adExee4oRQma1txSGdHMmjhqoFYULJcRg9yYJhNAJl/4gdwgJnhhJNp+mccd&#10;HkyQKwO5wrN5NxqTY+aGwiFvkZAGJhbYY84EdEriaCrjrALtv4LPFrAURqAf9zZs4ak0732Y7kJB&#10;0bMtN4qV7AyNUMzI1CpRkgduhGo31BIUSpYkjw9FZY7RbJQf/mIL8hiBVYYwBv5alQpk+B3IEn9o&#10;I48PJk8E64z0GIzwPP6uAIcFRXoJVeRtn6KaFUl+1+QV2hiKSaJK9qAYXL2AJyjcMNPbwwT6UWJC&#10;hiiyR5tG0wBLIUqUBpBYYYxpVFE0e3kwMetAXI2yEyEwu8zFEcwrWUpS0sJ189Cjj0WhG7ijq9X4&#10;pRx3F7zdnN2lQIkuBcPyLDmgSRNiySwSYp4caKQpIwImZu1ZcpilBUcvjIDshSkZFUjaKVMBVZJf&#10;KgaNqTTAJgkCUJ7cYvYacUSrzGxeS8pgTBckxyCDFRpxgQ41ehOzRd6cijg5dykN3XUJxGSMDDkK&#10;fXNOoYYgFHnAgQctNHKMxBRCUSM4TeU4x/URNMqFkiNmsSlpKaWwcsa7LgwVXimZwu4iZJimlBL1&#10;oI0JRcCg6AkFxmBDsLZS8TKY54TCaGT6U6qukV+h8i6VdGOnLdaLbBQRysUoG8JNudAdhbJyDT0K&#10;kwjGhVH/KASXK/9xeC82FUgtKXWYUrsyykrFPmiU8J6ni98yLtgf3dYksqFElHAd32gwMHF+EPr3&#10;93W3DXMGz+EaOGLbfpsvfGX3G3H5+XzBJ+fJ8wWUSLfd77RDXd6IHG0CTdjkHG0wYUx52/32RcRt&#10;9xvR8rb7jUTxbDAznGOYsNN72/12qfZLBDGdSMdnbrvf4xNOr+2OvDZ4vu1+f8W4brvfLxyO33a/&#10;X2By2/2eh40GDEPDmOq2++1Opd52v/90u9+YQsfu9BN2rO+bS4UdVNfWj7rTqr9818A8/OTUff7K&#10;Ke0w//NPj/a/MZj+2ll2HAhI+9/uYIA7mx2PELhT135IkfbC49mBcHz72TmG/nJ/8afMw4E2J93/&#10;6GjDhAMK/jA9/mLgT5rHv0O4/zCM3/vJyPCnjXf/AQAA//8DAFBLAwQUAAYACAAAACEAFZCcTeIA&#10;AAALAQAADwAAAGRycy9kb3ducmV2LnhtbEyPwU7DMBBE70j8g7VI3Kid0KQlxKmqCjhVSLRIFTc3&#10;3iZR43UUu0n697gnOK72aeZNvppMywbsXWNJQjQTwJBKqxuqJHzv35+WwJxXpFVrCSVc0cGquL/L&#10;VabtSF847HzFQgi5TEmove8yzl1Zo1FuZjuk8DvZ3igfzr7iuldjCDctj4VIuVENhYZadbipsTzv&#10;LkbCx6jG9XP0NmzPp831Z598HrYRSvn4MK1fgXmc/B8MN/2gDkVwOtoLacdaCal4mQdUwnwRA7sB&#10;Ik3CmKOEJIoXwIuc/99Q/AIAAP//AwBQSwECLQAUAAYACAAAACEAtoM4kv4AAADhAQAAEwAAAAAA&#10;AAAAAAAAAAAAAAAAW0NvbnRlbnRfVHlwZXNdLnhtbFBLAQItABQABgAIAAAAIQA4/SH/1gAAAJQB&#10;AAALAAAAAAAAAAAAAAAAAC8BAABfcmVscy8ucmVsc1BLAQItABQABgAIAAAAIQAGXAHyJgkAAPwx&#10;AAAOAAAAAAAAAAAAAAAAAC4CAABkcnMvZTJvRG9jLnhtbFBLAQItABQABgAIAAAAIQAVkJxN4gAA&#10;AAsBAAAPAAAAAAAAAAAAAAAAAIALAABkcnMvZG93bnJldi54bWxQSwUGAAAAAAQABADzAAAAjwwA&#10;AAAA&#10;">
                <v:shape id="Graphic 177" o:spid="_x0000_s1119"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0Zf+wAAAANwAAAAPAAAAZHJzL2Rvd25yZXYueG1sRE9Li8Iw&#10;EL4L/ocwgjdNFR9Lt1GWdRd68WDVnodmbIvNpDRZ7f57Iwje5uN7TrLtTSNu1LnasoLZNAJBXFhd&#10;c6ngdPydfIBwHlljY5kU/JOD7WY4SDDW9s4HumW+FCGEXYwKKu/bWEpXVGTQTW1LHLiL7Qz6ALtS&#10;6g7vIdw0ch5FK2mw5tBQYUvfFRXX7M8oyDGn9MeeFsvr/hilxc4xnp1S41H/9QnCU+/f4pc71WH+&#10;eg3PZ8IFcvMAAAD//wMAUEsBAi0AFAAGAAgAAAAhANvh9svuAAAAhQEAABMAAAAAAAAAAAAAAAAA&#10;AAAAAFtDb250ZW50X1R5cGVzXS54bWxQSwECLQAUAAYACAAAACEAWvQsW78AAAAVAQAACwAAAAAA&#10;AAAAAAAAAAAfAQAAX3JlbHMvLnJlbHNQSwECLQAUAAYACAAAACEAgtGX/sAAAADcAAAADwAAAAAA&#10;AAAAAAAAAAAHAgAAZHJzL2Rvd25yZXYueG1sUEsFBgAAAAADAAMAtwAAAPQCAAAAAA==&#10;" path="m593204,228168r-4826,-45987l574548,139357,552678,100596,523697,66827,488581,38963,448271,17932,403733,4635,355917,,308089,4635,263550,17932,223240,38963,188125,66827r-28969,33769l137274,139357r-13830,42824l118630,228168r4814,45986l137274,316979r21882,38760l188125,389509r35115,27863l263550,438416r44539,13297l355917,456349r47816,-4636l448271,438416r40310,-21044l523697,389509r28981,-33770l574548,316979r13830,-42825l593204,228168xem711835,825957r-3302,-46406l699033,735025,683755,692810,663117,653313,637552,616927,607466,584060,573303,555142,535470,530555,494385,510705,450481,496011r-46291,-9132l355917,483704r-48273,3175l261340,496023r-43904,14694l176364,530555r-37846,24587l104355,584073,74269,616927,48704,653313,28067,692810,12788,735025,3289,779551,,825957r3098,14808l11569,852855r12573,8154l39535,863993r632752,l687679,861009r12573,-8154l708723,840765r3112,-14808xe" fillcolor="#0e3af0" stroked="f">
                  <v:path arrowok="t"/>
                </v:shape>
                <v:shape id="Graphic 178" o:spid="_x0000_s1120" style="position:absolute;left:508;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YDm/xwAAANwAAAAPAAAAZHJzL2Rvd25yZXYueG1sRI9BS8NA&#10;EIXvgv9hGcGLtBsraIndFmkreFBo00J7HLLTJJidTXfXNPrrnYPgbYb35r1vZovBtaqnEBvPBu7H&#10;GSji0tuGKwP73etoCiomZIutZzLwTREW8+urGebWX3hLfZEqJSEcczRQp9TlWseyJodx7Dti0U4+&#10;OEyyhkrbgBcJd62eZNmjdtiwNNTY0bKm8rP4cgb8Mb1/BG9PD5u782G1XRc/Wb805vZmeHkGlWhI&#10;/+a/6zcr+E9CK8/IBHr+CwAA//8DAFBLAQItABQABgAIAAAAIQDb4fbL7gAAAIUBAAATAAAAAAAA&#10;AAAAAAAAAAAAAABbQ29udGVudF9UeXBlc10ueG1sUEsBAi0AFAAGAAgAAAAhAFr0LFu/AAAAFQEA&#10;AAsAAAAAAAAAAAAAAAAAHwEAAF9yZWxzLy5yZWxzUEsBAi0AFAAGAAgAAAAhAPZgOb/HAAAA3AAA&#10;AA8AAAAAAAAAAAAAAAAABwIAAGRycy9kb3ducmV2LnhtbFBLBQYAAAAAAwADALcAAAD7AgAAAAA=&#10;" path="m558241,r974471,l1580808,2062r46974,6075l1673465,18055r44222,13590l1760281,48739r40795,20427l1839904,92757r36692,26586l1910984,148753r31914,32065l1972170,215369r26461,36866l2022111,291247r20331,40988l2059456,375030r13527,44432l2082853,465361r6047,47197l2090953,560882r,1216914l2085963,1823758r-14438,43020l2048439,1905515r-30934,33114l1979523,1964778r-48176,18728l1879981,1989899r-30929,-2282l1818987,1980855r-28791,-11117l1763090,1954390,1280452,1631111r-12827,-8585l1252181,1622526r-693940,l510144,1620463r-46974,-6075l417487,1604471r-44222,-13591l330672,1573787r-40795,-20428l251048,1529768r-36692,-26585l179968,1473772r-31914,-32065l118782,1407157,92322,1370291,68841,1331279,48510,1290291,31497,1247496,17970,1203064,8099,1157165,2053,1109968,,1061643,,560882,2053,512558,8099,465361r9871,-45899l31497,375030,48510,332235,68841,291247,92322,252235r26460,-36866l148054,180818r31914,-32065l214356,119343,251048,92757,289877,69166,330672,48739,373265,31645,417487,18055,463170,8137,510144,2062,558241,xe" filled="f" strokecolor="#0e3af0" strokeweight="2.82219mm">
                  <v:path arrowok="t"/>
                </v:shape>
                <v:shape id="Graphic 179" o:spid="_x0000_s1121"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AqYXwAAAANwAAAAPAAAAZHJzL2Rvd25yZXYueG1sRE9Li8Iw&#10;EL4L+x/CLHjTdEXdtTbK4ir04sFXz0MztsVmUpqs1n9vBMHbfHzPSZadqcWVWldZVvA1jEAQ51ZX&#10;XCg4HjaDHxDOI2usLZOCOzlYLj56Ccba3nhH170vRAhhF6OC0vsmltLlJRl0Q9sQB+5sW4M+wLaQ&#10;usVbCDe1HEXRVBqsODSU2NCqpPyy/zcKMswoXdvjeHLZHqI0/3OMJ6dU/7P7nYPw1Pm3+OVOdZj/&#10;PYPnM+ECuXgAAAD//wMAUEsBAi0AFAAGAAgAAAAhANvh9svuAAAAhQEAABMAAAAAAAAAAAAAAAAA&#10;AAAAAFtDb250ZW50X1R5cGVzXS54bWxQSwECLQAUAAYACAAAACEAWvQsW78AAAAVAQAACwAAAAAA&#10;AAAAAAAAAAAfAQAAX3JlbHMvLnJlbHNQSwECLQAUAAYACAAAACEAnAKmF8AAAADcAAAADwAAAAAA&#10;AAAAAAAAAAAHAgAAZHJzL2Rvd25yZXYueG1sUEsFBgAAAAADAAMAtwAAAPQCAAAAAA==&#10;" path="m593204,228168r-4826,-45987l574548,139357,552678,100596,523697,66827,488581,38963,448271,17932,403733,4635,355917,,308089,4635,263550,17932,223240,38963,188125,66827r-28969,33769l137274,139357r-13830,42824l118630,228168r4814,45986l137274,316979r21882,38760l188125,389509r35115,27863l263550,438416r44539,13297l355917,456349r47816,-4636l448271,438416r40310,-21044l523697,389509r28981,-33770l574548,316979r13830,-42825l593204,228168xem711835,825957r-3302,-46406l699033,735025,683755,692810,663117,653313,637552,616927,607466,584060,573303,555142,535470,530555,494385,510705,450481,496011r-46291,-9132l355917,483704r-48273,3175l261340,496023r-43904,14694l176364,530555r-37846,24587l104355,584073,74269,616927,48704,653313,28067,692810,12788,735025,3289,779551,,825957r3098,14808l11569,852855r12573,8154l39535,863993r632752,l687679,861009r12573,-8154l708723,840765r3112,-14808xe" fillcolor="#0e3af0" stroked="f">
                  <v:path arrowok="t"/>
                </v:shape>
                <v:shape id="Textbox 180" o:spid="_x0000_s1122"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DVK1xQAAANwAAAAPAAAAZHJzL2Rvd25yZXYueG1sRI9Ba8JA&#10;EIXvBf/DMoK3urEHsdFVRCwUCtIYDx7H7JgsZmfT7FbTf985FHqb4b1575vVZvCtulMfXWADs2kG&#10;irgK1nFt4FS+PS9AxYRssQ1MBn4owmY9elphbsODC7ofU60khGOOBpqUulzrWDXkMU5DRyzaNfQe&#10;k6x9rW2PDwn3rX7Jsrn26FgaGuxo11B1O357A9szF3v3dbh8FtfCleVrxh/zmzGT8bBdgko0pH/z&#10;3/W7FfyF4MszMoFe/wIAAP//AwBQSwECLQAUAAYACAAAACEA2+H2y+4AAACFAQAAEwAAAAAAAAAA&#10;AAAAAAAAAAAAW0NvbnRlbnRfVHlwZXNdLnhtbFBLAQItABQABgAIAAAAIQBa9CxbvwAAABUBAAAL&#10;AAAAAAAAAAAAAAAAAB8BAABfcmVscy8ucmVsc1BLAQItABQABgAIAAAAIQAMDVK1xQAAANwAAAAP&#10;AAAAAAAAAAAAAAAAAAcCAABkcnMvZG93bnJldi54bWxQSwUGAAAAAAMAAwC3AAAA+QIAAAAA&#10;" filled="f" stroked="f">
                  <v:textbox inset="0,0,0,0">
                    <w:txbxContent>
                      <w:p w14:paraId="4124EEB1" w14:textId="77777777" w:rsidR="00B92D7E" w:rsidRDefault="00B92D7E">
                        <w:pPr>
                          <w:rPr>
                            <w:sz w:val="20"/>
                          </w:rPr>
                        </w:pPr>
                      </w:p>
                      <w:p w14:paraId="4124EEB2" w14:textId="77777777" w:rsidR="00B92D7E" w:rsidRDefault="00B92D7E">
                        <w:pPr>
                          <w:rPr>
                            <w:sz w:val="20"/>
                          </w:rPr>
                        </w:pPr>
                      </w:p>
                      <w:p w14:paraId="4124EEB3" w14:textId="77777777" w:rsidR="00B92D7E" w:rsidRDefault="00B92D7E">
                        <w:pPr>
                          <w:spacing w:before="167"/>
                          <w:rPr>
                            <w:sz w:val="20"/>
                          </w:rPr>
                        </w:pPr>
                      </w:p>
                      <w:p w14:paraId="4124EEB4" w14:textId="77777777" w:rsidR="00B92D7E" w:rsidRPr="00753ADB" w:rsidRDefault="003C7B7A">
                        <w:pPr>
                          <w:spacing w:line="247" w:lineRule="auto"/>
                          <w:ind w:left="481" w:right="1596"/>
                          <w:jc w:val="center"/>
                          <w:rPr>
                            <w:rFonts w:ascii="EC Square Sans Pro" w:hAnsi="EC Square Sans Pro"/>
                            <w:sz w:val="20"/>
                            <w:lang w:val="nl-NL"/>
                          </w:rPr>
                        </w:pPr>
                        <w:r w:rsidRPr="00753ADB">
                          <w:rPr>
                            <w:rFonts w:ascii="EC Square Sans Pro" w:hAnsi="EC Square Sans Pro"/>
                            <w:sz w:val="20"/>
                            <w:lang w:val="nl-NL"/>
                          </w:rPr>
                          <w:t xml:space="preserve">Ontdek gemeenschappelijke </w:t>
                        </w:r>
                        <w:r w:rsidRPr="00753ADB">
                          <w:rPr>
                            <w:rFonts w:ascii="EC Square Sans Pro" w:hAnsi="EC Square Sans Pro"/>
                            <w:w w:val="90"/>
                            <w:sz w:val="20"/>
                            <w:lang w:val="nl-NL"/>
                          </w:rPr>
                          <w:t xml:space="preserve">energieopslagprojecten om overtollige </w:t>
                        </w:r>
                        <w:r w:rsidRPr="00753ADB">
                          <w:rPr>
                            <w:rFonts w:ascii="EC Square Sans Pro" w:hAnsi="EC Square Sans Pro"/>
                            <w:sz w:val="20"/>
                            <w:lang w:val="nl-NL"/>
                          </w:rPr>
                          <w:t xml:space="preserve">zonne-energie </w:t>
                        </w:r>
                        <w:r w:rsidRPr="00753ADB">
                          <w:rPr>
                            <w:rFonts w:ascii="EC Square Sans Pro" w:hAnsi="EC Square Sans Pro"/>
                            <w:w w:val="90"/>
                            <w:sz w:val="20"/>
                            <w:lang w:val="nl-NL"/>
                          </w:rPr>
                          <w:t xml:space="preserve">op te slaan </w:t>
                        </w:r>
                        <w:r w:rsidRPr="00753ADB">
                          <w:rPr>
                            <w:rFonts w:ascii="EC Square Sans Pro" w:hAnsi="EC Square Sans Pro"/>
                            <w:sz w:val="20"/>
                            <w:lang w:val="nl-NL"/>
                          </w:rPr>
                          <w:t xml:space="preserve">en </w:t>
                        </w:r>
                        <w:r w:rsidRPr="00753ADB">
                          <w:rPr>
                            <w:rFonts w:ascii="EC Square Sans Pro" w:hAnsi="EC Square Sans Pro"/>
                            <w:spacing w:val="-2"/>
                            <w:sz w:val="20"/>
                            <w:lang w:val="nl-NL"/>
                          </w:rPr>
                          <w:t>de energieonafhankelijkheid</w:t>
                        </w:r>
                        <w:r w:rsidRPr="00753ADB">
                          <w:rPr>
                            <w:rFonts w:ascii="EC Square Sans Pro" w:hAnsi="EC Square Sans Pro"/>
                            <w:sz w:val="20"/>
                            <w:lang w:val="nl-NL"/>
                          </w:rPr>
                          <w:t xml:space="preserve"> te vergroten</w:t>
                        </w:r>
                        <w:r w:rsidRPr="00753ADB">
                          <w:rPr>
                            <w:rFonts w:ascii="EC Square Sans Pro" w:hAnsi="EC Square Sans Pro"/>
                            <w:spacing w:val="-2"/>
                            <w:sz w:val="20"/>
                            <w:lang w:val="nl-NL"/>
                          </w:rPr>
                          <w:t>.</w:t>
                        </w:r>
                      </w:p>
                    </w:txbxContent>
                  </v:textbox>
                </v:shape>
                <w10:wrap type="topAndBottom" anchorx="page"/>
              </v:group>
            </w:pict>
          </mc:Fallback>
        </mc:AlternateContent>
      </w:r>
    </w:p>
    <w:p w14:paraId="4124ECD5" w14:textId="77777777" w:rsidR="00B92D7E" w:rsidRPr="00076AEB" w:rsidRDefault="00B92D7E">
      <w:pPr>
        <w:pStyle w:val="BodyText"/>
        <w:rPr>
          <w:rFonts w:ascii="EC Square Sans Pro" w:hAnsi="EC Square Sans Pro"/>
          <w:lang w:val="nl-NL"/>
        </w:rPr>
        <w:sectPr w:rsidR="00B92D7E" w:rsidRPr="00076AEB">
          <w:type w:val="continuous"/>
          <w:pgSz w:w="11910" w:h="16840"/>
          <w:pgMar w:top="1920" w:right="1133" w:bottom="0" w:left="0" w:header="737" w:footer="0" w:gutter="0"/>
          <w:cols w:space="720"/>
        </w:sectPr>
      </w:pPr>
    </w:p>
    <w:p w14:paraId="4124ECD6" w14:textId="77777777" w:rsidR="00B92D7E" w:rsidRPr="00076AEB" w:rsidRDefault="00B92D7E">
      <w:pPr>
        <w:pStyle w:val="BodyText"/>
        <w:spacing w:before="194"/>
        <w:rPr>
          <w:rFonts w:ascii="EC Square Sans Pro" w:hAnsi="EC Square Sans Pro"/>
          <w:lang w:val="nl-NL"/>
        </w:rPr>
      </w:pPr>
    </w:p>
    <w:p w14:paraId="4124ECD7" w14:textId="77777777" w:rsidR="00B92D7E" w:rsidRPr="00076AEB" w:rsidRDefault="003C7B7A">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F1" wp14:editId="2705AE5E">
                <wp:extent cx="6767195" cy="825910"/>
                <wp:effectExtent l="0" t="0" r="0" b="0"/>
                <wp:docPr id="183" name="Group 1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767195" cy="825910"/>
                          <a:chOff x="0" y="0"/>
                          <a:chExt cx="6767195" cy="984885"/>
                        </a:xfrm>
                      </wpg:grpSpPr>
                      <wps:wsp>
                        <wps:cNvPr id="184" name="Graphic 184"/>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185" name="Textbox 185"/>
                        <wps:cNvSpPr txBox="1"/>
                        <wps:spPr>
                          <a:xfrm>
                            <a:off x="0" y="0"/>
                            <a:ext cx="6767195" cy="984885"/>
                          </a:xfrm>
                          <a:prstGeom prst="rect">
                            <a:avLst/>
                          </a:prstGeom>
                        </wps:spPr>
                        <wps:txbx>
                          <w:txbxContent>
                            <w:p w14:paraId="4124EEB5" w14:textId="77777777" w:rsidR="00B92D7E" w:rsidRPr="00753ADB" w:rsidRDefault="003C7B7A">
                              <w:pPr>
                                <w:spacing w:before="465"/>
                                <w:ind w:left="1245"/>
                                <w:rPr>
                                  <w:rFonts w:ascii="EC Square Sans Pro" w:hAnsi="EC Square Sans Pro"/>
                                  <w:b/>
                                  <w:sz w:val="52"/>
                                </w:rPr>
                              </w:pPr>
                              <w:bookmarkStart w:id="60" w:name="8._Energy_Efficiency_Measures"/>
                              <w:bookmarkStart w:id="61" w:name="Benefits_for_Energy_Community_Members"/>
                              <w:bookmarkStart w:id="62" w:name="Key_Actions_for_Community_Members"/>
                              <w:bookmarkStart w:id="63" w:name="9._Energy_Efficiency_Measures"/>
                              <w:bookmarkStart w:id="64" w:name="_bookmark18"/>
                              <w:bookmarkEnd w:id="60"/>
                              <w:bookmarkEnd w:id="61"/>
                              <w:bookmarkEnd w:id="62"/>
                              <w:bookmarkEnd w:id="63"/>
                              <w:bookmarkEnd w:id="64"/>
                              <w:r w:rsidRPr="00753ADB">
                                <w:rPr>
                                  <w:rFonts w:ascii="EC Square Sans Pro" w:hAnsi="EC Square Sans Pro"/>
                                  <w:b/>
                                  <w:color w:val="FFFFFF"/>
                                  <w:spacing w:val="-14"/>
                                  <w:sz w:val="52"/>
                                </w:rPr>
                                <w:t xml:space="preserve">9. </w:t>
                              </w:r>
                              <w:proofErr w:type="spellStart"/>
                              <w:r w:rsidRPr="00753ADB">
                                <w:rPr>
                                  <w:rFonts w:ascii="EC Square Sans Pro" w:hAnsi="EC Square Sans Pro"/>
                                  <w:b/>
                                  <w:color w:val="FFFFFF"/>
                                  <w:spacing w:val="-14"/>
                                  <w:sz w:val="52"/>
                                </w:rPr>
                                <w:t>Energie-efficiëntiemaatregelen</w:t>
                              </w:r>
                              <w:proofErr w:type="spellEnd"/>
                            </w:p>
                          </w:txbxContent>
                        </wps:txbx>
                        <wps:bodyPr wrap="square" lIns="0" tIns="0" rIns="0" bIns="0" rtlCol="0">
                          <a:noAutofit/>
                        </wps:bodyPr>
                      </wps:wsp>
                    </wpg:wgp>
                  </a:graphicData>
                </a:graphic>
              </wp:inline>
            </w:drawing>
          </mc:Choice>
          <mc:Fallback>
            <w:pict>
              <v:group w14:anchorId="4124EDF1" id="Group 183" o:spid="_x0000_s1123" style="width:532.85pt;height:65.05pt;mso-position-horizontal-relative:char;mso-position-vertical-relative:line" coordsize="67671,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8hMbNQQAAKgNAAAOAAAAZHJzL2Uyb0RvYy54bWy8V11v2zYUfR+w/yDofbEofhtxiq1ZgwFF&#10;V6AZ9kzLsi1MFjWSiZ1/v0tSiok0Ndtu2ItNSVeXh+ceXh5dvzkd+uKxNbbTw6pEV1VZtEOjN92w&#10;W5V/3L/7SZSFdWrYqF4P7ap8am355ubHH66P47Kt9V73m9YUkGSwy+O4KvfOjcvFwjb79qDslR7b&#10;AR5utTkoB5dmt9gYdYTsh35RVxVbHLXZjEY3rbVw9zY+LG9C/u22bdzv261tXdGvSsDmwq8Jv2v/&#10;u7i5VsudUeO+ayYY6jtQHFQ3wKTPqW6VU8WD6T5Ldegao63euqtGHxZ6u+2aNqwBVoOqF6u5M/ph&#10;DGvZLY+78ZkmoPYFT9+dtvnweGfGT+NHE9HD8L1u/rLAy+I47pbpc3+9OweftubgX4JFFKfA6NMz&#10;o+3JFQ3cZJxxJGlZNPBM1FSiifJmD3X57LVm/+trL0pBhKC+Vgu1jNMGcM9gjiOox54Jsv+OoE97&#10;NbaBd+sJ+GiKbgPiFqQsBnUAFd9NgvG3AJWfHuI8i9OVnQj9Zo5eWapaNg/W3bU6sK0e31sHs4DU&#10;NvNI7edRcxrmoQHte9X3QfWuLED1pixA9euo+lE5/55P5YfFMSnXflVOSPzjg35s73UIdL5mrOYV&#10;Zags5oJDWc4x/ZDGwqZLouZn8/8Y8sUYmJBWeKryHDD/x8B04q8Jx0hgDuoDBFLUNQ3iA7Bz1vl/&#10;yo4ZkVUdwzlltbgMhlRSYhbDGRGkzoRTXDMZwyls9gwYIgmTkWOJEasyYCjG0m80v9RKUo4ug6G8&#10;khyHcCEIkvxyOKsoQTyGU+pxgQS/TCTDHKG4VFGTmmWWyhgVPIqAywrFHnEhu0SEReycYkIy2DnC&#10;TE7ZEUTnwnGNoZSeSMYxyfHOCa9RLBPDFSGhIXwZO6eimsBQQbnMaIYzwifNUCxZjkjottWEnUjQ&#10;e6ZMSXYALkhm8yXYsRRQ4csiSJjBlFRUZsLPvGOQAGj5osSSqkI3qmp2ORwkO2umxgi6Vyb8rEgk&#10;CZYZZhK9w06tc0QmuwnVQqCMCJK9Cl0DVxnsSSfgROJM8qTN0FrkWCfnHgYbL9etkwaJQLwZvSTd&#10;Vwjo2hfLn3R20HmmPK8cV3Pnb3pt2ziTPwRDU3s+GGEbp0ev1X23edf1vT8Jrdmt3/ameFRwxoLJ&#10;qW/nnZ+EgUuxy+gF/GitN09gJo7gHlal/ftBmbYs+t8GsCvQn9w8MPNgPQ+M69/q4GDDIWysuz/9&#10;qcxYjDBclQ7s1gc9uxa1nD0C4PcBMda/OeifH5zedt5ABGwR0XQBDip6mf/BSsFJFa3UPWBf61OB&#10;osFLrFThTr9ocBtBNmciZwf4DcbzVVPlmfGmauLQ26Xg4F+QF33Xi0K60/oUPGFsO/9hbb+iQsH6&#10;wudA0Or06eK/N9LrUNHzB9bNPwAAAP//AwBQSwMEFAAGAAgAAAAhAJgBvhvdAAAABgEAAA8AAABk&#10;cnMvZG93bnJldi54bWxMj0FrwkAQhe+F/odlCr3V3VS0JWYjIm1PUqgWircxOybB7GzIrkn89117&#10;qZfhDW9475tsOdpG9NT52rGGZKJAEBfO1Fxq+N69P72C8AHZYOOYNFzIwzK/v8swNW7gL+q3oRQx&#10;hH2KGqoQ2lRKX1Rk0U9cSxy9o+sshrh2pTQdDjHcNvJZqbm0WHNsqLCldUXFaXu2Gj4GHFbT5K3f&#10;nI7ry343+/zZJKT148O4WoAINIb/Y7jiR3TII9PBndl40WiIj4S/efXUfPYC4hDVVCUg80ze4ue/&#10;AAAA//8DAFBLAQItABQABgAIAAAAIQC2gziS/gAAAOEBAAATAAAAAAAAAAAAAAAAAAAAAABbQ29u&#10;dGVudF9UeXBlc10ueG1sUEsBAi0AFAAGAAgAAAAhADj9If/WAAAAlAEAAAsAAAAAAAAAAAAAAAAA&#10;LwEAAF9yZWxzLy5yZWxzUEsBAi0AFAAGAAgAAAAhAPXyExs1BAAAqA0AAA4AAAAAAAAAAAAAAAAA&#10;LgIAAGRycy9lMm9Eb2MueG1sUEsBAi0AFAAGAAgAAAAhAJgBvhvdAAAABgEAAA8AAAAAAAAAAAAA&#10;AAAAjwYAAGRycy9kb3ducmV2LnhtbFBLBQYAAAAABAAEAPMAAACZBwAAAAA=&#10;">
                <v:shape id="Graphic 184" o:spid="_x0000_s1124"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aNcxQAAANwAAAAPAAAAZHJzL2Rvd25yZXYueG1sRE9Na8JA&#10;EL0L/odlhF5EN5UiMbqKFWwFe2mqgrchOybB7GzIbk3aX98VhN7m8T5nsepMJW7UuNKygudxBII4&#10;s7rkXMHhazuKQTiPrLGyTAp+yMFq2e8tMNG25U+6pT4XIYRdggoK7+tESpcVZNCNbU0cuIttDPoA&#10;m1zqBtsQbio5iaKpNFhyaCiwpk1B2TX9Ngre2vPuqi/7tJrNjuv34e/H6+QUK/U06NZzEJ46/y9+&#10;uHc6zI9f4P5MuEAu/wAAAP//AwBQSwECLQAUAAYACAAAACEA2+H2y+4AAACFAQAAEwAAAAAAAAAA&#10;AAAAAAAAAAAAW0NvbnRlbnRfVHlwZXNdLnhtbFBLAQItABQABgAIAAAAIQBa9CxbvwAAABUBAAAL&#10;AAAAAAAAAAAAAAAAAB8BAABfcmVscy8ucmVsc1BLAQItABQABgAIAAAAIQAP0aNcxQAAANwAAAAP&#10;AAAAAAAAAAAAAAAAAAcCAABkcnMvZG93bnJldi54bWxQSwUGAAAAAAMAAwC3AAAA+QI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185" o:spid="_x0000_s1125" type="#_x0000_t202" style="position:absolute;width:67671;height:98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evEtwwAAANwAAAAPAAAAZHJzL2Rvd25yZXYueG1sRE9Na8JA&#10;EL0X/A/LCN7qpoKiqRuRYkEQijEeepxmx2RJdjbNbjX9926h4G0e73PWm8G24kq9N44VvEwTEMSl&#10;04YrBefi/XkJwgdkja1jUvBLHjbZ6GmNqXY3zul6CpWIIexTVFCH0KVS+rImi37qOuLIXVxvMUTY&#10;V1L3eIvhtpWzJFlIi4ZjQ40dvdVUNqcfq2D7yfnOfH98HfNLbopilfBh0Sg1GQ/bVxCBhvAQ/7v3&#10;Os5fzuHvmXiBzO4AAAD//wMAUEsBAi0AFAAGAAgAAAAhANvh9svuAAAAhQEAABMAAAAAAAAAAAAA&#10;AAAAAAAAAFtDb250ZW50X1R5cGVzXS54bWxQSwECLQAUAAYACAAAACEAWvQsW78AAAAVAQAACwAA&#10;AAAAAAAAAAAAAAAfAQAAX3JlbHMvLnJlbHNQSwECLQAUAAYACAAAACEAHHrxLcMAAADcAAAADwAA&#10;AAAAAAAAAAAAAAAHAgAAZHJzL2Rvd25yZXYueG1sUEsFBgAAAAADAAMAtwAAAPcCAAAAAA==&#10;" filled="f" stroked="f">
                  <v:textbox inset="0,0,0,0">
                    <w:txbxContent>
                      <w:p w14:paraId="4124EEB5" w14:textId="77777777" w:rsidR="00B92D7E" w:rsidRPr="00753ADB" w:rsidRDefault="003C7B7A">
                        <w:pPr>
                          <w:spacing w:before="465"/>
                          <w:ind w:left="1245"/>
                          <w:rPr>
                            <w:rFonts w:ascii="EC Square Sans Pro" w:hAnsi="EC Square Sans Pro"/>
                            <w:b/>
                            <w:sz w:val="52"/>
                          </w:rPr>
                        </w:pPr>
                        <w:bookmarkStart w:id="65" w:name="8._Energy_Efficiency_Measures"/>
                        <w:bookmarkStart w:id="66" w:name="Benefits_for_Energy_Community_Members"/>
                        <w:bookmarkStart w:id="67" w:name="Key_Actions_for_Community_Members"/>
                        <w:bookmarkStart w:id="68" w:name="9._Energy_Efficiency_Measures"/>
                        <w:bookmarkStart w:id="69" w:name="_bookmark18"/>
                        <w:bookmarkEnd w:id="65"/>
                        <w:bookmarkEnd w:id="66"/>
                        <w:bookmarkEnd w:id="67"/>
                        <w:bookmarkEnd w:id="68"/>
                        <w:bookmarkEnd w:id="69"/>
                        <w:r w:rsidRPr="00753ADB">
                          <w:rPr>
                            <w:rFonts w:ascii="EC Square Sans Pro" w:hAnsi="EC Square Sans Pro"/>
                            <w:b/>
                            <w:color w:val="FFFFFF"/>
                            <w:spacing w:val="-14"/>
                            <w:sz w:val="52"/>
                          </w:rPr>
                          <w:t xml:space="preserve">9. </w:t>
                        </w:r>
                        <w:proofErr w:type="spellStart"/>
                        <w:r w:rsidRPr="00753ADB">
                          <w:rPr>
                            <w:rFonts w:ascii="EC Square Sans Pro" w:hAnsi="EC Square Sans Pro"/>
                            <w:b/>
                            <w:color w:val="FFFFFF"/>
                            <w:spacing w:val="-14"/>
                            <w:sz w:val="52"/>
                          </w:rPr>
                          <w:t>Energie-efficiëntiemaatregelen</w:t>
                        </w:r>
                        <w:proofErr w:type="spellEnd"/>
                      </w:p>
                    </w:txbxContent>
                  </v:textbox>
                </v:shape>
                <w10:anchorlock/>
              </v:group>
            </w:pict>
          </mc:Fallback>
        </mc:AlternateContent>
      </w:r>
    </w:p>
    <w:p w14:paraId="4124ECD8" w14:textId="77777777" w:rsidR="00B92D7E" w:rsidRPr="00076AEB" w:rsidRDefault="00B92D7E">
      <w:pPr>
        <w:pStyle w:val="BodyText"/>
        <w:spacing w:before="136"/>
        <w:rPr>
          <w:rFonts w:ascii="EC Square Sans Pro" w:hAnsi="EC Square Sans Pro"/>
          <w:sz w:val="44"/>
        </w:rPr>
      </w:pPr>
    </w:p>
    <w:p w14:paraId="4124ECD9" w14:textId="77777777" w:rsidR="00B92D7E" w:rsidRPr="00076AEB" w:rsidRDefault="003C7B7A">
      <w:pPr>
        <w:spacing w:line="247" w:lineRule="auto"/>
        <w:ind w:left="1247"/>
        <w:rPr>
          <w:rFonts w:ascii="EC Square Sans Pro" w:hAnsi="EC Square Sans Pro"/>
          <w:b/>
          <w:sz w:val="44"/>
          <w:lang w:val="nl-NL"/>
        </w:rPr>
      </w:pPr>
      <w:r w:rsidRPr="00076AEB">
        <w:rPr>
          <w:rFonts w:ascii="EC Square Sans Pro" w:hAnsi="EC Square Sans Pro"/>
          <w:b/>
          <w:color w:val="343433"/>
          <w:spacing w:val="-2"/>
          <w:sz w:val="44"/>
          <w:lang w:val="nl-NL"/>
        </w:rPr>
        <w:t>Slimme keuzes voor een groener huis en een groenere gemeenschap</w:t>
      </w:r>
    </w:p>
    <w:p w14:paraId="4124ECDA" w14:textId="77777777" w:rsidR="00B92D7E" w:rsidRPr="00076AEB" w:rsidRDefault="003C7B7A">
      <w:pPr>
        <w:spacing w:before="501"/>
        <w:ind w:left="6094"/>
        <w:rPr>
          <w:rFonts w:ascii="EC Square Sans Pro" w:hAnsi="EC Square Sans Pro"/>
          <w:b/>
          <w:sz w:val="28"/>
          <w:lang w:val="nl-NL"/>
        </w:rPr>
      </w:pPr>
      <w:r w:rsidRPr="00076AEB">
        <w:rPr>
          <w:rFonts w:ascii="EC Square Sans Pro" w:hAnsi="EC Square Sans Pro"/>
          <w:b/>
          <w:color w:val="0E3AF0"/>
          <w:spacing w:val="-4"/>
          <w:sz w:val="28"/>
          <w:lang w:val="nl-NL"/>
        </w:rPr>
        <w:t xml:space="preserve">Praktische </w:t>
      </w:r>
      <w:r w:rsidRPr="00076AEB">
        <w:rPr>
          <w:rFonts w:ascii="EC Square Sans Pro" w:hAnsi="EC Square Sans Pro"/>
          <w:b/>
          <w:color w:val="0E3AF0"/>
          <w:spacing w:val="-2"/>
          <w:sz w:val="28"/>
          <w:lang w:val="nl-NL"/>
        </w:rPr>
        <w:t>gids</w:t>
      </w:r>
    </w:p>
    <w:p w14:paraId="4124ECDB" w14:textId="77777777" w:rsidR="00B92D7E" w:rsidRPr="00076AEB" w:rsidRDefault="00B92D7E">
      <w:pPr>
        <w:pStyle w:val="BodyText"/>
        <w:spacing w:before="5"/>
        <w:rPr>
          <w:rFonts w:ascii="EC Square Sans Pro" w:hAnsi="EC Square Sans Pro"/>
          <w:b/>
          <w:sz w:val="28"/>
          <w:lang w:val="nl-NL"/>
        </w:rPr>
      </w:pPr>
    </w:p>
    <w:p w14:paraId="4124ECDC" w14:textId="77777777" w:rsidR="00B92D7E" w:rsidRPr="00076AEB" w:rsidRDefault="003C7B7A">
      <w:pPr>
        <w:pStyle w:val="BodyText"/>
        <w:spacing w:line="247" w:lineRule="auto"/>
        <w:ind w:left="6094" w:right="120"/>
        <w:rPr>
          <w:rFonts w:ascii="EC Square Sans Pro" w:hAnsi="EC Square Sans Pro"/>
          <w:lang w:val="nl-NL"/>
        </w:rPr>
      </w:pPr>
      <w:r w:rsidRPr="00076AEB">
        <w:rPr>
          <w:rFonts w:ascii="EC Square Sans Pro" w:hAnsi="EC Square Sans Pro"/>
          <w:noProof/>
        </w:rPr>
        <mc:AlternateContent>
          <mc:Choice Requires="wps">
            <w:drawing>
              <wp:anchor distT="0" distB="0" distL="0" distR="0" simplePos="0" relativeHeight="15754752" behindDoc="0" locked="0" layoutInCell="1" allowOverlap="1" wp14:anchorId="4124EDF3" wp14:editId="4124EDF4">
                <wp:simplePos x="0" y="0"/>
                <wp:positionH relativeFrom="page">
                  <wp:posOffset>1835999</wp:posOffset>
                </wp:positionH>
                <wp:positionV relativeFrom="paragraph">
                  <wp:posOffset>696839</wp:posOffset>
                </wp:positionV>
                <wp:extent cx="810260" cy="191770"/>
                <wp:effectExtent l="0" t="0" r="0" b="0"/>
                <wp:wrapNone/>
                <wp:docPr id="186" name="Graphic 18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810260" cy="191770"/>
                        </a:xfrm>
                        <a:custGeom>
                          <a:avLst/>
                          <a:gdLst/>
                          <a:ahLst/>
                          <a:cxnLst/>
                          <a:rect l="l" t="t" r="r" b="b"/>
                          <a:pathLst>
                            <a:path w="810260" h="191770">
                              <a:moveTo>
                                <a:pt x="684784" y="0"/>
                              </a:moveTo>
                              <a:lnTo>
                                <a:pt x="34239" y="0"/>
                              </a:lnTo>
                              <a:lnTo>
                                <a:pt x="20911" y="2690"/>
                              </a:lnTo>
                              <a:lnTo>
                                <a:pt x="10028" y="10028"/>
                              </a:lnTo>
                              <a:lnTo>
                                <a:pt x="2690" y="20911"/>
                              </a:lnTo>
                              <a:lnTo>
                                <a:pt x="0" y="34239"/>
                              </a:lnTo>
                              <a:lnTo>
                                <a:pt x="0" y="157149"/>
                              </a:lnTo>
                              <a:lnTo>
                                <a:pt x="2690" y="170477"/>
                              </a:lnTo>
                              <a:lnTo>
                                <a:pt x="10028" y="181360"/>
                              </a:lnTo>
                              <a:lnTo>
                                <a:pt x="20911" y="188698"/>
                              </a:lnTo>
                              <a:lnTo>
                                <a:pt x="34239" y="191389"/>
                              </a:lnTo>
                              <a:lnTo>
                                <a:pt x="809993" y="191389"/>
                              </a:lnTo>
                              <a:lnTo>
                                <a:pt x="772721" y="134416"/>
                              </a:lnTo>
                              <a:lnTo>
                                <a:pt x="85813" y="134416"/>
                              </a:lnTo>
                              <a:lnTo>
                                <a:pt x="70638" y="131676"/>
                              </a:lnTo>
                              <a:lnTo>
                                <a:pt x="58116" y="123540"/>
                              </a:lnTo>
                              <a:lnTo>
                                <a:pt x="49607" y="110140"/>
                              </a:lnTo>
                              <a:lnTo>
                                <a:pt x="46469" y="91605"/>
                              </a:lnTo>
                              <a:lnTo>
                                <a:pt x="49663" y="73082"/>
                              </a:lnTo>
                              <a:lnTo>
                                <a:pt x="58277" y="59313"/>
                              </a:lnTo>
                              <a:lnTo>
                                <a:pt x="70858" y="50733"/>
                              </a:lnTo>
                              <a:lnTo>
                                <a:pt x="85953" y="47777"/>
                              </a:lnTo>
                              <a:lnTo>
                                <a:pt x="716040" y="47777"/>
                              </a:lnTo>
                              <a:lnTo>
                                <a:pt x="684784" y="0"/>
                              </a:lnTo>
                              <a:close/>
                            </a:path>
                            <a:path w="810260" h="191770">
                              <a:moveTo>
                                <a:pt x="757541" y="111213"/>
                              </a:moveTo>
                              <a:lnTo>
                                <a:pt x="102603" y="111213"/>
                              </a:lnTo>
                              <a:lnTo>
                                <a:pt x="112090" y="122364"/>
                              </a:lnTo>
                              <a:lnTo>
                                <a:pt x="106411" y="127655"/>
                              </a:lnTo>
                              <a:lnTo>
                                <a:pt x="100147" y="131419"/>
                              </a:lnTo>
                              <a:lnTo>
                                <a:pt x="93286" y="133669"/>
                              </a:lnTo>
                              <a:lnTo>
                                <a:pt x="85813" y="134416"/>
                              </a:lnTo>
                              <a:lnTo>
                                <a:pt x="772721" y="134416"/>
                              </a:lnTo>
                              <a:lnTo>
                                <a:pt x="757541" y="111213"/>
                              </a:lnTo>
                              <a:close/>
                            </a:path>
                            <a:path w="810260" h="191770">
                              <a:moveTo>
                                <a:pt x="92354" y="64058"/>
                              </a:moveTo>
                              <a:lnTo>
                                <a:pt x="86321" y="64058"/>
                              </a:lnTo>
                              <a:lnTo>
                                <a:pt x="78366" y="65940"/>
                              </a:lnTo>
                              <a:lnTo>
                                <a:pt x="71848" y="71318"/>
                              </a:lnTo>
                              <a:lnTo>
                                <a:pt x="67442" y="79794"/>
                              </a:lnTo>
                              <a:lnTo>
                                <a:pt x="65824" y="90970"/>
                              </a:lnTo>
                              <a:lnTo>
                                <a:pt x="67363" y="102465"/>
                              </a:lnTo>
                              <a:lnTo>
                                <a:pt x="71702" y="111002"/>
                              </a:lnTo>
                              <a:lnTo>
                                <a:pt x="78420" y="116317"/>
                              </a:lnTo>
                              <a:lnTo>
                                <a:pt x="87096" y="118148"/>
                              </a:lnTo>
                              <a:lnTo>
                                <a:pt x="93497" y="118148"/>
                              </a:lnTo>
                              <a:lnTo>
                                <a:pt x="98767" y="115189"/>
                              </a:lnTo>
                              <a:lnTo>
                                <a:pt x="102603" y="111213"/>
                              </a:lnTo>
                              <a:lnTo>
                                <a:pt x="757541" y="111213"/>
                              </a:lnTo>
                              <a:lnTo>
                                <a:pt x="730630" y="70078"/>
                              </a:lnTo>
                              <a:lnTo>
                                <a:pt x="101066" y="70078"/>
                              </a:lnTo>
                              <a:lnTo>
                                <a:pt x="96824" y="66243"/>
                              </a:lnTo>
                              <a:lnTo>
                                <a:pt x="92354" y="64058"/>
                              </a:lnTo>
                              <a:close/>
                            </a:path>
                            <a:path w="810260" h="191770">
                              <a:moveTo>
                                <a:pt x="716040" y="47777"/>
                              </a:moveTo>
                              <a:lnTo>
                                <a:pt x="85953" y="47777"/>
                              </a:lnTo>
                              <a:lnTo>
                                <a:pt x="93621" y="48633"/>
                              </a:lnTo>
                              <a:lnTo>
                                <a:pt x="100426" y="50968"/>
                              </a:lnTo>
                              <a:lnTo>
                                <a:pt x="106272" y="54431"/>
                              </a:lnTo>
                              <a:lnTo>
                                <a:pt x="111061" y="58674"/>
                              </a:lnTo>
                              <a:lnTo>
                                <a:pt x="101066" y="70078"/>
                              </a:lnTo>
                              <a:lnTo>
                                <a:pt x="730630" y="70078"/>
                              </a:lnTo>
                              <a:lnTo>
                                <a:pt x="716040" y="47777"/>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45BA69A8" id="Graphic 186" o:spid="_x0000_s1026" style="position:absolute;margin-left:144.55pt;margin-top:54.85pt;width:63.8pt;height:15.1pt;z-index:15754752;visibility:visible;mso-wrap-style:square;mso-wrap-distance-left:0;mso-wrap-distance-top:0;mso-wrap-distance-right:0;mso-wrap-distance-bottom:0;mso-position-horizontal:absolute;mso-position-horizontal-relative:page;mso-position-vertical:absolute;mso-position-vertical-relative:text;v-text-anchor:top" coordsize="810260,191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Yn8LgQAAP4OAAAOAAAAZHJzL2Uyb0RvYy54bWysV9uO2zYQfS/QfxD03jVv4sVYb1BkkaJA&#10;kAbIFn2mZXltVBZVUmt7/75DUtQ6bUzBTV9MyjoazZw5M9Tcvzsf2uLYWLc33arEd6gsmq42m333&#10;vCp/f/rwkywLN+huo1vTNavytXHlu4cff7g/9cuGmJ1pN40twEjnlqd+Ve6GoV8uFq7eNQft7kzf&#10;dHBza+xBD3Bpnxcbq09g/dAuCEJ8cTJ201tTN87Bv4/xZvkQ7G+3TT38tt26ZijaVQm+DeHXht+1&#10;/1083Ovls9X9bl+Pbuj/4MVB7zt46WTqUQ+6eLH7f5k67GtrnNkOd7U5LMx2u6+bEANEg9E/ovmy&#10;030TYgFyXD/R5P4/s/Wn45f+s/Wuu/6jqf90wMji1LvldMdfuBFz3tqDx4LjxTmw+Dqx2JyHooY/&#10;JUaEA9c13MIKCxFYXuhlerh+ccMvjQmG9PGjG2ISNmmnd2lXn7u0tZBKn8Q2JHEoC0iiLQtI4jom&#10;sdeDf85757fF6c2T3eSIv3swx+bJBNzgg+CSCcnKIkUCnr5B2u4SShmh6itkup/WPpgkSGEccISr&#10;FH6CpDVCMUIEasRzFXaefr1MmLSOZr0xD432c9CIi/7O43AlMFOex/l3Y4GYEFnsRUwSU9BC1vDE&#10;FZaSK5kFvyUAlEVl3mWJlFI0cjuPFoIIEpOGKWOYZx2RFUQWTc+DBeJ0zDHFXOQtg2F4dxAEoRXL&#10;k8cURyKCMcJzYM54VK/CHFXZ+MAwj/EJiiTJYitJQBDe40pRYCWXbYGAuYhFguaxslJV9AEENyM5&#10;ARFB+N6JefA3Kj4VWt0a18QAfBe5vZuISlRslBHGZKLjWksJzXJU0iU+OZTWsVtgKP0YJiaEcpYl&#10;GyPOxj6EieBVPuVQtZiNYqKY4XxxKUrkKFNKOegql/XbquWmQrzGd+LtuxOqfBUGYXGGQLsxzmvp&#10;lJyOTeQSnZxJa0ymkEBctFypmdoVWLJYNwJTnLxI9tIa7XLBGAl2hRIqLxEOxRujU0hNJ3Wyl9Zk&#10;l449AUTLeF5NAs6J6ATG/jzI6gPOXzKqGnOK86eLFEiNysMSAys55SnKVGqQ82ApeAJXeOZ0ua1w&#10;52T6NdPQczmNhAiERD5EaPxo1NE8WPGUb84Jy/ffbys/efrdhXWlZV+trBtOA0X5WIUMCjIfJYiT&#10;kainCoQ1xzWHr4RQWxVjFGe154XP41FQSSjKPPiWLN6kjys8X80jfAJO39Kwv/xad6bdbz7s29af&#10;i84+r9+3tjhq+CznApPHFOEFLIwScXrwc8TabF4/2+IEA9eqdH+9aNuURftrBxMNyH1IG5s267Sx&#10;Q/vehBkuHMnWDU/nP7Ttix62q3KA4eOTSfOSXqaxwscyYf2Tnfn5ZTDbvZ85gm/Ro/EChqzwCTwO&#10;hH6Ku7wOqLex9eFvAAAA//8DAFBLAwQUAAYACAAAACEAe5vAauEAAAALAQAADwAAAGRycy9kb3du&#10;cmV2LnhtbEyPzU7DMBCE70i8g7VI3KjjgkoS4lSoEkJC4kD4PbrJNomw11HsNilPz/YEt92d0ew3&#10;xXp2VhxwDL0nDWqRgECqfdNTq+Ht9eEqBRGiocZYT6jhiAHW5flZYfLGT/SChyq2gkMo5EZDF+OQ&#10;SxnqDp0JCz8gsbbzozOR17GVzWgmDndWLpNkJZ3piT90ZsBNh/V3tXcaHlWYqvr96zP+7J5dajfq&#10;6eNotb68mO/vQESc458ZTviMDiUzbf2emiCshmWaKbaykGS3INhxo1Y8bPlynWUgy0L+71D+AgAA&#10;//8DAFBLAQItABQABgAIAAAAIQC2gziS/gAAAOEBAAATAAAAAAAAAAAAAAAAAAAAAABbQ29udGVu&#10;dF9UeXBlc10ueG1sUEsBAi0AFAAGAAgAAAAhADj9If/WAAAAlAEAAAsAAAAAAAAAAAAAAAAALwEA&#10;AF9yZWxzLy5yZWxzUEsBAi0AFAAGAAgAAAAhADI1ifwuBAAA/g4AAA4AAAAAAAAAAAAAAAAALgIA&#10;AGRycy9lMm9Eb2MueG1sUEsBAi0AFAAGAAgAAAAhAHubwGrhAAAACwEAAA8AAAAAAAAAAAAAAAAA&#10;iAYAAGRycy9kb3ducmV2LnhtbFBLBQYAAAAABAAEAPMAAACWBwAAAAA=&#10;" path="m684784,l34239,,20911,2690,10028,10028,2690,20911,,34239,,157149r2690,13328l10028,181360r10883,7338l34239,191389r775754,l772721,134416r-686908,l70638,131676,58116,123540,49607,110140,46469,91605,49663,73082,58277,59313,70858,50733,85953,47777r630087,l684784,xem757541,111213r-654938,l112090,122364r-5679,5291l100147,131419r-6861,2250l85813,134416r686908,l757541,111213xem92354,64058r-6033,l78366,65940r-6518,5378l67442,79794,65824,90970r1539,11495l71702,111002r6718,5315l87096,118148r6401,l98767,115189r3836,-3976l757541,111213,730630,70078r-629564,l96824,66243,92354,64058xem716040,47777r-630087,l93621,48633r6805,2335l106272,54431r4789,4243l101066,70078r629564,l716040,47777xe" fillcolor="#6712d4" stroked="f">
                <v:path arrowok="t"/>
                <w10:wrap anchorx="page"/>
              </v:shape>
            </w:pict>
          </mc:Fallback>
        </mc:AlternateContent>
      </w:r>
      <w:r w:rsidRPr="00076AEB">
        <w:rPr>
          <w:rFonts w:ascii="EC Square Sans Pro" w:hAnsi="EC Square Sans Pro"/>
          <w:noProof/>
        </w:rPr>
        <mc:AlternateContent>
          <mc:Choice Requires="wps">
            <w:drawing>
              <wp:anchor distT="0" distB="0" distL="0" distR="0" simplePos="0" relativeHeight="15755264" behindDoc="0" locked="0" layoutInCell="1" allowOverlap="1" wp14:anchorId="4124EDF5" wp14:editId="4124EDF6">
                <wp:simplePos x="0" y="0"/>
                <wp:positionH relativeFrom="page">
                  <wp:posOffset>1836000</wp:posOffset>
                </wp:positionH>
                <wp:positionV relativeFrom="paragraph">
                  <wp:posOffset>455946</wp:posOffset>
                </wp:positionV>
                <wp:extent cx="652780" cy="191770"/>
                <wp:effectExtent l="0" t="0" r="0" b="0"/>
                <wp:wrapNone/>
                <wp:docPr id="187" name="Graphic 18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52780" cy="191770"/>
                        </a:xfrm>
                        <a:custGeom>
                          <a:avLst/>
                          <a:gdLst/>
                          <a:ahLst/>
                          <a:cxnLst/>
                          <a:rect l="l" t="t" r="r" b="b"/>
                          <a:pathLst>
                            <a:path w="652780" h="191770">
                              <a:moveTo>
                                <a:pt x="91313" y="66370"/>
                              </a:moveTo>
                              <a:lnTo>
                                <a:pt x="87083" y="63931"/>
                              </a:lnTo>
                              <a:lnTo>
                                <a:pt x="69278" y="63931"/>
                              </a:lnTo>
                              <a:lnTo>
                                <a:pt x="69278" y="82765"/>
                              </a:lnTo>
                              <a:lnTo>
                                <a:pt x="87350" y="82765"/>
                              </a:lnTo>
                              <a:lnTo>
                                <a:pt x="91313" y="78930"/>
                              </a:lnTo>
                              <a:lnTo>
                                <a:pt x="91313" y="72898"/>
                              </a:lnTo>
                              <a:lnTo>
                                <a:pt x="91313" y="66370"/>
                              </a:lnTo>
                              <a:close/>
                            </a:path>
                            <a:path w="652780" h="191770">
                              <a:moveTo>
                                <a:pt x="95415" y="99682"/>
                              </a:moveTo>
                              <a:lnTo>
                                <a:pt x="90297" y="96735"/>
                              </a:lnTo>
                              <a:lnTo>
                                <a:pt x="79908" y="96735"/>
                              </a:lnTo>
                              <a:lnTo>
                                <a:pt x="69278" y="96735"/>
                              </a:lnTo>
                              <a:lnTo>
                                <a:pt x="69278" y="118262"/>
                              </a:lnTo>
                              <a:lnTo>
                                <a:pt x="90170" y="118262"/>
                              </a:lnTo>
                              <a:lnTo>
                                <a:pt x="95415" y="114668"/>
                              </a:lnTo>
                              <a:lnTo>
                                <a:pt x="95415" y="99682"/>
                              </a:lnTo>
                              <a:close/>
                            </a:path>
                            <a:path w="652780" h="191770">
                              <a:moveTo>
                                <a:pt x="652386" y="191389"/>
                              </a:moveTo>
                              <a:lnTo>
                                <a:pt x="614108" y="132880"/>
                              </a:lnTo>
                              <a:lnTo>
                                <a:pt x="559435" y="49326"/>
                              </a:lnTo>
                              <a:lnTo>
                                <a:pt x="527164" y="0"/>
                              </a:lnTo>
                              <a:lnTo>
                                <a:pt x="113880" y="0"/>
                              </a:lnTo>
                              <a:lnTo>
                                <a:pt x="113880" y="96735"/>
                              </a:lnTo>
                              <a:lnTo>
                                <a:pt x="113880" y="107378"/>
                              </a:lnTo>
                              <a:lnTo>
                                <a:pt x="111353" y="118821"/>
                              </a:lnTo>
                              <a:lnTo>
                                <a:pt x="104444" y="126758"/>
                              </a:lnTo>
                              <a:lnTo>
                                <a:pt x="94145" y="131381"/>
                              </a:lnTo>
                              <a:lnTo>
                                <a:pt x="81457" y="132880"/>
                              </a:lnTo>
                              <a:lnTo>
                                <a:pt x="50444" y="132880"/>
                              </a:lnTo>
                              <a:lnTo>
                                <a:pt x="50444" y="49326"/>
                              </a:lnTo>
                              <a:lnTo>
                                <a:pt x="79019" y="49326"/>
                              </a:lnTo>
                              <a:lnTo>
                                <a:pt x="109778" y="78409"/>
                              </a:lnTo>
                              <a:lnTo>
                                <a:pt x="98882" y="88150"/>
                              </a:lnTo>
                              <a:lnTo>
                                <a:pt x="98882" y="88658"/>
                              </a:lnTo>
                              <a:lnTo>
                                <a:pt x="108242" y="90843"/>
                              </a:lnTo>
                              <a:lnTo>
                                <a:pt x="113880" y="96735"/>
                              </a:lnTo>
                              <a:lnTo>
                                <a:pt x="113880" y="0"/>
                              </a:lnTo>
                              <a:lnTo>
                                <a:pt x="34239" y="0"/>
                              </a:lnTo>
                              <a:lnTo>
                                <a:pt x="20904" y="2692"/>
                              </a:lnTo>
                              <a:lnTo>
                                <a:pt x="10020" y="10033"/>
                              </a:lnTo>
                              <a:lnTo>
                                <a:pt x="2692" y="20904"/>
                              </a:lnTo>
                              <a:lnTo>
                                <a:pt x="0" y="34239"/>
                              </a:lnTo>
                              <a:lnTo>
                                <a:pt x="0" y="157149"/>
                              </a:lnTo>
                              <a:lnTo>
                                <a:pt x="2692" y="170472"/>
                              </a:lnTo>
                              <a:lnTo>
                                <a:pt x="10020" y="181356"/>
                              </a:lnTo>
                              <a:lnTo>
                                <a:pt x="20904" y="188696"/>
                              </a:lnTo>
                              <a:lnTo>
                                <a:pt x="34239" y="191389"/>
                              </a:lnTo>
                              <a:lnTo>
                                <a:pt x="652386" y="191389"/>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0BA59C15" id="Graphic 187" o:spid="_x0000_s1026" style="position:absolute;margin-left:144.55pt;margin-top:35.9pt;width:51.4pt;height:15.1pt;z-index:15755264;visibility:visible;mso-wrap-style:square;mso-wrap-distance-left:0;mso-wrap-distance-top:0;mso-wrap-distance-right:0;mso-wrap-distance-bottom:0;mso-position-horizontal:absolute;mso-position-horizontal-relative:page;mso-position-vertical:absolute;mso-position-vertical-relative:text;v-text-anchor:top" coordsize="652780,191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jg0xpwMAAHUMAAAOAAAAZHJzL2Uyb0RvYy54bWysV9GOozYUfa/Uf0C8d7ANGDuazKra0VaV&#10;VtuVdqo+OwQmqICp7Ukyf99rGxO0q3Uy284DmHA4HJ9jX+7cvzsPfXJslO7kuE3xHUqTZqzlvhuf&#10;t+mfTx9+YWmijRj3opdjs01fG52+e/j5p/vTtGmIPMh+36gESEa9OU3b9GDMtMkyXR+aQeg7OTUj&#10;3GylGoSBS/Wc7ZU4AfvQZwQhmp2k2k9K1o3W8Oujv5k+OP62bWrzR9vqxiT9NgVtxh2VO+7sMXu4&#10;F5tnJaZDV88yxA+oGEQ3wksXqkdhRPKium+ohq5WUsvW3NVyyGTbdnXj5gCzweir2Xw5iKlxcwFz&#10;9LTYpP8/2vrT8cv0WVnpevoo6781OJKdJr1Z7tgLPWPOrRosFoQnZ+fi6+JiczZJDT/SklQMvK7h&#10;Fua4qpzLmdiEh+sXbX5rpCMSx4/a+BD2YSQOYVSfxzBUEKUNsXchmjSBEFWaQIg7H+IkjH3OqrPD&#10;5HRRcliE2LuDPDZP0uGMnQTHOc7TBNRSmi9iL6h+XKNZhdiMznmO7bthagETzpNjphyc8MxvwDJS&#10;0TLKy6q8BINB8XXsZXYV43mIIugMZ693hSWMs6iGC3btWuCre6kbb40N4wdCKQtcuilyThmZpXwv&#10;FI4IrzyagjdR4RXnyIfCr2IvAb4FizEjNEgOjoTz7DTCsNJsgreAFy8wLii9kssCXhsX3v6fc4HN&#10;nTPqlcMSYPxKMhQXeLYb54RBXYhtmLLkBcRnfSl4TmgcTCpMCweOs2LQaQsSsN4MvJ73ihWjKoeN&#10;HpsZBnjp6wYkzki8cGBUwJ93mdCqjHPzAhfeNFvJWJyaAdZvlVvysDq8jBvCW8DXs6s4wtwRX8di&#10;xKu5jFasQGHFhSUdzvPGYmCuI2YMQ5GMZcJXWHrFY1jEpPDEUD6KPEq8WhpvWkdxuXlBcu9ZHEcQ&#10;Rz40AvUrLhQhMpchhPL4pByZ3UOeP2asp/R6r+NwWeEinurybqiaRXXznBjsuXgNuXgFm5LyOPgS&#10;ALQ1l9IXFmA4z9/+7xTKgPqmEkMXsbQwMF43SVr23f5D1/f2O6rV8+59r5KjgG6IVpg8FnPGK5jr&#10;4HzTZtu3ndy/flbJCfrcbar/eRGqSZP+9xEaScjKhIEKg10YKNO/l651dp9wpc3T+S+hpmSC4TY1&#10;0PN9kqFNFZvQzdm5LFj75Ch/fTGy7Wyr57R5RfMF9Laui5r7cNs8r68d6vLfwsO/AAAA//8DAFBL&#10;AwQUAAYACAAAACEAzXLxBN4AAAAKAQAADwAAAGRycy9kb3ducmV2LnhtbEyPwU7DMBBE70j8g7VI&#10;3KjtIJUmxKlQBOqxEBDi6MZuEmGvo9hN079nOcFxtU8zb8rt4h2b7RSHgArkSgCz2AYzYKfg4/3l&#10;bgMsJo1Gu4BWwcVG2FbXV6UuTDjjm52b1DEKwVhoBX1KY8F5bHvrdVyF0SL9jmHyOtE5ddxM+kzh&#10;3vFMiDX3ekBq6PVo6962383JK6i/du16t/90Sc6ve315HmpxbJS6vVmeHoElu6Q/GH71SR0qcjqE&#10;E5rInIJsk0tCFTxImkDAfS5zYAciRSaAVyX/P6H6AQAA//8DAFBLAQItABQABgAIAAAAIQC2gziS&#10;/gAAAOEBAAATAAAAAAAAAAAAAAAAAAAAAABbQ29udGVudF9UeXBlc10ueG1sUEsBAi0AFAAGAAgA&#10;AAAhADj9If/WAAAAlAEAAAsAAAAAAAAAAAAAAAAALwEAAF9yZWxzLy5yZWxzUEsBAi0AFAAGAAgA&#10;AAAhABSODTGnAwAAdQwAAA4AAAAAAAAAAAAAAAAALgIAAGRycy9lMm9Eb2MueG1sUEsBAi0AFAAG&#10;AAgAAAAhAM1y8QTeAAAACgEAAA8AAAAAAAAAAAAAAAAAAQYAAGRycy9kb3ducmV2LnhtbFBLBQYA&#10;AAAABAAEAPMAAAAMBwAAAAA=&#10;" path="m91313,66370l87083,63931r-17805,l69278,82765r18072,l91313,78930r,-6032l91313,66370xem95415,99682l90297,96735r-10389,l69278,96735r,21527l90170,118262r5245,-3594l95415,99682xem652386,191389l614108,132880,559435,49326,527164,,113880,r,96735l113880,107378r-2527,11443l104444,126758r-10299,4623l81457,132880r-31013,l50444,49326r28575,l109778,78409,98882,88150r,508l108242,90843r5638,5892l113880,,34239,,20904,2692,10020,10033,2692,20904,,34239,,157149r2692,13323l10020,181356r10884,7340l34239,191389r618147,xe" fillcolor="#6712d4" stroked="f">
                <v:path arrowok="t"/>
                <w10:wrap anchorx="page"/>
              </v:shape>
            </w:pict>
          </mc:Fallback>
        </mc:AlternateContent>
      </w:r>
      <w:r w:rsidRPr="00076AEB">
        <w:rPr>
          <w:rFonts w:ascii="EC Square Sans Pro" w:hAnsi="EC Square Sans Pro"/>
          <w:noProof/>
        </w:rPr>
        <mc:AlternateContent>
          <mc:Choice Requires="wps">
            <w:drawing>
              <wp:anchor distT="0" distB="0" distL="0" distR="0" simplePos="0" relativeHeight="15755776" behindDoc="0" locked="0" layoutInCell="1" allowOverlap="1" wp14:anchorId="4124EDF7" wp14:editId="4124EDF8">
                <wp:simplePos x="0" y="0"/>
                <wp:positionH relativeFrom="page">
                  <wp:posOffset>1835988</wp:posOffset>
                </wp:positionH>
                <wp:positionV relativeFrom="paragraph">
                  <wp:posOffset>215040</wp:posOffset>
                </wp:positionV>
                <wp:extent cx="495300" cy="191770"/>
                <wp:effectExtent l="0" t="0" r="0" b="0"/>
                <wp:wrapNone/>
                <wp:docPr id="188" name="Graphic 18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95300" cy="191770"/>
                        </a:xfrm>
                        <a:custGeom>
                          <a:avLst/>
                          <a:gdLst/>
                          <a:ahLst/>
                          <a:cxnLst/>
                          <a:rect l="l" t="t" r="r" b="b"/>
                          <a:pathLst>
                            <a:path w="495300" h="191770">
                              <a:moveTo>
                                <a:pt x="85813" y="98285"/>
                              </a:moveTo>
                              <a:lnTo>
                                <a:pt x="83896" y="90589"/>
                              </a:lnTo>
                              <a:lnTo>
                                <a:pt x="82169" y="84099"/>
                              </a:lnTo>
                              <a:lnTo>
                                <a:pt x="77101" y="63677"/>
                              </a:lnTo>
                              <a:lnTo>
                                <a:pt x="76593" y="63677"/>
                              </a:lnTo>
                              <a:lnTo>
                                <a:pt x="73431" y="77330"/>
                              </a:lnTo>
                              <a:lnTo>
                                <a:pt x="71767" y="84112"/>
                              </a:lnTo>
                              <a:lnTo>
                                <a:pt x="68008" y="98285"/>
                              </a:lnTo>
                              <a:lnTo>
                                <a:pt x="85813" y="98285"/>
                              </a:lnTo>
                              <a:close/>
                            </a:path>
                            <a:path w="495300" h="191770">
                              <a:moveTo>
                                <a:pt x="494779" y="191389"/>
                              </a:moveTo>
                              <a:lnTo>
                                <a:pt x="456501" y="132880"/>
                              </a:lnTo>
                              <a:lnTo>
                                <a:pt x="401840" y="49326"/>
                              </a:lnTo>
                              <a:lnTo>
                                <a:pt x="369557" y="0"/>
                              </a:lnTo>
                              <a:lnTo>
                                <a:pt x="114782" y="0"/>
                              </a:lnTo>
                              <a:lnTo>
                                <a:pt x="114782" y="132880"/>
                              </a:lnTo>
                              <a:lnTo>
                                <a:pt x="94792" y="132880"/>
                              </a:lnTo>
                              <a:lnTo>
                                <a:pt x="89662" y="113017"/>
                              </a:lnTo>
                              <a:lnTo>
                                <a:pt x="64160" y="113017"/>
                              </a:lnTo>
                              <a:lnTo>
                                <a:pt x="59042" y="132880"/>
                              </a:lnTo>
                              <a:lnTo>
                                <a:pt x="39801" y="132880"/>
                              </a:lnTo>
                              <a:lnTo>
                                <a:pt x="65951" y="49326"/>
                              </a:lnTo>
                              <a:lnTo>
                                <a:pt x="88633" y="49326"/>
                              </a:lnTo>
                              <a:lnTo>
                                <a:pt x="114782" y="132880"/>
                              </a:lnTo>
                              <a:lnTo>
                                <a:pt x="114782" y="0"/>
                              </a:lnTo>
                              <a:lnTo>
                                <a:pt x="34239" y="0"/>
                              </a:lnTo>
                              <a:lnTo>
                                <a:pt x="20916" y="2692"/>
                              </a:lnTo>
                              <a:lnTo>
                                <a:pt x="10033" y="10020"/>
                              </a:lnTo>
                              <a:lnTo>
                                <a:pt x="2692" y="20904"/>
                              </a:lnTo>
                              <a:lnTo>
                                <a:pt x="0" y="34239"/>
                              </a:lnTo>
                              <a:lnTo>
                                <a:pt x="0" y="157149"/>
                              </a:lnTo>
                              <a:lnTo>
                                <a:pt x="2692" y="170472"/>
                              </a:lnTo>
                              <a:lnTo>
                                <a:pt x="10033" y="181356"/>
                              </a:lnTo>
                              <a:lnTo>
                                <a:pt x="20916" y="188696"/>
                              </a:lnTo>
                              <a:lnTo>
                                <a:pt x="34239" y="191389"/>
                              </a:lnTo>
                              <a:lnTo>
                                <a:pt x="494779" y="191389"/>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471976F6" id="Graphic 188" o:spid="_x0000_s1026" style="position:absolute;margin-left:144.55pt;margin-top:16.95pt;width:39pt;height:15.1pt;z-index:15755776;visibility:visible;mso-wrap-style:square;mso-wrap-distance-left:0;mso-wrap-distance-top:0;mso-wrap-distance-right:0;mso-wrap-distance-bottom:0;mso-position-horizontal:absolute;mso-position-horizontal-relative:page;mso-position-vertical:absolute;mso-position-vertical-relative:text;v-text-anchor:top" coordsize="495300,191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11RgMAACkKAAAOAAAAZHJzL2Uyb0RvYy54bWysVl1vmzAUfZ+0/4B4X7H5sCFqUk2tOk2q&#10;tkrttGcHTIIGmNlukv77Xds4SduNZNNe8AUOl3PPsX19ebXr2mDDpWpEPw/xBQoD3peiavrVPPz2&#10;ePshDwOlWV+xVvR8Hj5zFV4t3r+73A4zHou1aCsuA0jSq9l2mIdrrYdZFKlyzTumLsTAe3hZC9kx&#10;DbdyFVWSbSF710YxQiTaClkNUpRcKXh6416GC5u/rnmpv9a14jpo5yFw0/Yq7XVprtHiks1Wkg3r&#10;phxpsH9g0bGmh5/uU90wzYIn2bxJ1TWlFErU+qIUXSTquim5rQGqwehVNQ9rNnBbC4ijhr1M6v+l&#10;Lb9sHoZ7aair4U6UPxQoEm0HNdu/MTdqxOxq2RksEA92VsXnvYp8p4MSHqZFliDQuoRXuMCUWpUj&#10;NvMfl09Kf+LCJmKbO6WdCZWP2NpH5a73oQQrjYmtNVGHAZgowwBMXDoTB6bNd4adCYPtgcl6T8S8&#10;7cSGPwqL06aIPMtxEgbAtsjjPDPZgOwB1fYv0EleEIdGWV6MaI/x4+Ayx5gUFpunqJjGUooRtliS&#10;EEon81KSFY7xGdgkTVxeSpPEW+F5+tHxpZgSOvLFOJ7kQHKEYG2/Us3n8+Oow28V9piyFYo70Y1x&#10;f29gWqSUOp1hvoE/JyxMM5KNWuMkzvNpUVKEwT1baVokMZlUJSFFljkJp7NinNI8tlnPBp5BFpQo&#10;XNYzwDCRyQjGCcLTc46kmDgV8GlwVqD0bBpJkZ/vBsz8zE3n02bkOUncMjmNPfLjDOWO0NPuJWmc&#10;uJk5jYtRgd2uEhMw0K0Gv0D86BYTRmisCqL4RFqTzKxRyI/SybTOW8d36vfjHMgoTv068/z86Hja&#10;Qsy/MUUpPbsm2Iuz6TV20AqDw7AZT9E9GPBia/BU/ego/2kj8ag3OxX0iX3bgfi4sSnRNtVt07Zm&#10;P1NytbxuZbBh0MEIxfGNN+MIZruua7Sm5S5F9Xwvgy2cTeah+vnEJA+D9nMPzR880D6QPlj6QOr2&#10;Wtjjjt1KpdKPu+9MDsEA4TzU0Ke/CH+0YDPfgU0te6z5shcfn7SoG9OeLTfHaLyB84jtk+PZyRx4&#10;ju8t6nDCW/wCAAD//wMAUEsDBBQABgAIAAAAIQBL49j73wAAAAkBAAAPAAAAZHJzL2Rvd25yZXYu&#10;eG1sTI/BTsMwDIbvSLxDZCRuLO2Kyto1nRASXKgYjGlnLzFttSapkmwtb084wdH2p9/fX21mPbAL&#10;Od9bIyBdJMDISKt60wrYfz7frYD5gEbhYA0J+CYPm/r6qsJS2cl80GUXWhZDjC9RQBfCWHLuZUca&#10;/cKOZOLtyzqNIY6u5crhFMP1wJdJknONvYkfOhzpqSN52p21gPfmzb2+UH9q1LRP5SE0WGylELc3&#10;8+MaWKA5/MHwqx/VoY5OR3s2yrNBwHJVpBEVkGUFsAhk+UNcHAXk9ynwuuL/G9Q/AAAA//8DAFBL&#10;AQItABQABgAIAAAAIQC2gziS/gAAAOEBAAATAAAAAAAAAAAAAAAAAAAAAABbQ29udGVudF9UeXBl&#10;c10ueG1sUEsBAi0AFAAGAAgAAAAhADj9If/WAAAAlAEAAAsAAAAAAAAAAAAAAAAALwEAAF9yZWxz&#10;Ly5yZWxzUEsBAi0AFAAGAAgAAAAhAIf4TXVGAwAAKQoAAA4AAAAAAAAAAAAAAAAALgIAAGRycy9l&#10;Mm9Eb2MueG1sUEsBAi0AFAAGAAgAAAAhAEvj2PvfAAAACQEAAA8AAAAAAAAAAAAAAAAAoAUAAGRy&#10;cy9kb3ducmV2LnhtbFBLBQYAAAAABAAEAPMAAACsBgAAAAA=&#10;" path="m85813,98285l83896,90589,82169,84099,77101,63677r-508,l73431,77330r-1664,6782l68008,98285r17805,xem494779,191389l456501,132880,401840,49326,369557,,114782,r,132880l94792,132880,89662,113017r-25502,l59042,132880r-19241,l65951,49326r22682,l114782,132880,114782,,34239,,20916,2692,10033,10020,2692,20904,,34239,,157149r2692,13323l10033,181356r10883,7340l34239,191389r460540,xe" fillcolor="#6712d4" stroked="f">
                <v:path arrowok="t"/>
                <w10:wrap anchorx="page"/>
              </v:shape>
            </w:pict>
          </mc:Fallback>
        </mc:AlternateContent>
      </w:r>
      <w:r w:rsidRPr="00076AEB">
        <w:rPr>
          <w:rFonts w:ascii="EC Square Sans Pro" w:hAnsi="EC Square Sans Pro"/>
          <w:noProof/>
        </w:rPr>
        <mc:AlternateContent>
          <mc:Choice Requires="wps">
            <w:drawing>
              <wp:anchor distT="0" distB="0" distL="0" distR="0" simplePos="0" relativeHeight="15756288" behindDoc="0" locked="0" layoutInCell="1" allowOverlap="1" wp14:anchorId="4124EDF9" wp14:editId="4124EDFA">
                <wp:simplePos x="0" y="0"/>
                <wp:positionH relativeFrom="page">
                  <wp:posOffset>1836000</wp:posOffset>
                </wp:positionH>
                <wp:positionV relativeFrom="paragraph">
                  <wp:posOffset>-25866</wp:posOffset>
                </wp:positionV>
                <wp:extent cx="337185" cy="191770"/>
                <wp:effectExtent l="0" t="0" r="0" b="0"/>
                <wp:wrapNone/>
                <wp:docPr id="189" name="Graphic 18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37185" cy="191770"/>
                        </a:xfrm>
                        <a:custGeom>
                          <a:avLst/>
                          <a:gdLst/>
                          <a:ahLst/>
                          <a:cxnLst/>
                          <a:rect l="l" t="t" r="r" b="b"/>
                          <a:pathLst>
                            <a:path w="337185" h="191770">
                              <a:moveTo>
                                <a:pt x="85801" y="98285"/>
                              </a:moveTo>
                              <a:lnTo>
                                <a:pt x="83883" y="90589"/>
                              </a:lnTo>
                              <a:lnTo>
                                <a:pt x="82156" y="84099"/>
                              </a:lnTo>
                              <a:lnTo>
                                <a:pt x="77089" y="63677"/>
                              </a:lnTo>
                              <a:lnTo>
                                <a:pt x="76581" y="63677"/>
                              </a:lnTo>
                              <a:lnTo>
                                <a:pt x="73418" y="77330"/>
                              </a:lnTo>
                              <a:lnTo>
                                <a:pt x="71755" y="84112"/>
                              </a:lnTo>
                              <a:lnTo>
                                <a:pt x="67995" y="98285"/>
                              </a:lnTo>
                              <a:lnTo>
                                <a:pt x="85801" y="98285"/>
                              </a:lnTo>
                              <a:close/>
                            </a:path>
                            <a:path w="337185" h="191770">
                              <a:moveTo>
                                <a:pt x="337058" y="191236"/>
                              </a:moveTo>
                              <a:lnTo>
                                <a:pt x="298881" y="132880"/>
                              </a:lnTo>
                              <a:lnTo>
                                <a:pt x="290995" y="120840"/>
                              </a:lnTo>
                              <a:lnTo>
                                <a:pt x="251421" y="60350"/>
                              </a:lnTo>
                              <a:lnTo>
                                <a:pt x="244208" y="49326"/>
                              </a:lnTo>
                              <a:lnTo>
                                <a:pt x="211937" y="0"/>
                              </a:lnTo>
                              <a:lnTo>
                                <a:pt x="177355" y="0"/>
                              </a:lnTo>
                              <a:lnTo>
                                <a:pt x="177355" y="83934"/>
                              </a:lnTo>
                              <a:lnTo>
                                <a:pt x="177355" y="97256"/>
                              </a:lnTo>
                              <a:lnTo>
                                <a:pt x="154787" y="97256"/>
                              </a:lnTo>
                              <a:lnTo>
                                <a:pt x="154787" y="120840"/>
                              </a:lnTo>
                              <a:lnTo>
                                <a:pt x="140957" y="120840"/>
                              </a:lnTo>
                              <a:lnTo>
                                <a:pt x="140957" y="97256"/>
                              </a:lnTo>
                              <a:lnTo>
                                <a:pt x="118402" y="97256"/>
                              </a:lnTo>
                              <a:lnTo>
                                <a:pt x="118402" y="83934"/>
                              </a:lnTo>
                              <a:lnTo>
                                <a:pt x="140957" y="83934"/>
                              </a:lnTo>
                              <a:lnTo>
                                <a:pt x="140957" y="60350"/>
                              </a:lnTo>
                              <a:lnTo>
                                <a:pt x="154787" y="60350"/>
                              </a:lnTo>
                              <a:lnTo>
                                <a:pt x="154787" y="83934"/>
                              </a:lnTo>
                              <a:lnTo>
                                <a:pt x="177355" y="83934"/>
                              </a:lnTo>
                              <a:lnTo>
                                <a:pt x="177355" y="0"/>
                              </a:lnTo>
                              <a:lnTo>
                                <a:pt x="114769" y="0"/>
                              </a:lnTo>
                              <a:lnTo>
                                <a:pt x="114769" y="132880"/>
                              </a:lnTo>
                              <a:lnTo>
                                <a:pt x="94780" y="132880"/>
                              </a:lnTo>
                              <a:lnTo>
                                <a:pt x="89662" y="113017"/>
                              </a:lnTo>
                              <a:lnTo>
                                <a:pt x="64160" y="113017"/>
                              </a:lnTo>
                              <a:lnTo>
                                <a:pt x="59029" y="132880"/>
                              </a:lnTo>
                              <a:lnTo>
                                <a:pt x="39801" y="132880"/>
                              </a:lnTo>
                              <a:lnTo>
                                <a:pt x="65951" y="49326"/>
                              </a:lnTo>
                              <a:lnTo>
                                <a:pt x="88620" y="49326"/>
                              </a:lnTo>
                              <a:lnTo>
                                <a:pt x="114769" y="132880"/>
                              </a:lnTo>
                              <a:lnTo>
                                <a:pt x="114769" y="0"/>
                              </a:lnTo>
                              <a:lnTo>
                                <a:pt x="34239" y="0"/>
                              </a:lnTo>
                              <a:lnTo>
                                <a:pt x="20904" y="2692"/>
                              </a:lnTo>
                              <a:lnTo>
                                <a:pt x="10020" y="10033"/>
                              </a:lnTo>
                              <a:lnTo>
                                <a:pt x="2692" y="20916"/>
                              </a:lnTo>
                              <a:lnTo>
                                <a:pt x="0" y="34239"/>
                              </a:lnTo>
                              <a:lnTo>
                                <a:pt x="0" y="157149"/>
                              </a:lnTo>
                              <a:lnTo>
                                <a:pt x="2692" y="170484"/>
                              </a:lnTo>
                              <a:lnTo>
                                <a:pt x="10020" y="181368"/>
                              </a:lnTo>
                              <a:lnTo>
                                <a:pt x="20904" y="188696"/>
                              </a:lnTo>
                              <a:lnTo>
                                <a:pt x="34239" y="191389"/>
                              </a:lnTo>
                              <a:lnTo>
                                <a:pt x="335927" y="191389"/>
                              </a:lnTo>
                              <a:lnTo>
                                <a:pt x="336473" y="191236"/>
                              </a:lnTo>
                              <a:lnTo>
                                <a:pt x="337058" y="191236"/>
                              </a:lnTo>
                              <a:close/>
                            </a:path>
                          </a:pathLst>
                        </a:custGeom>
                        <a:solidFill>
                          <a:srgbClr val="6712D4"/>
                        </a:solidFill>
                      </wps:spPr>
                      <wps:bodyPr wrap="square" lIns="0" tIns="0" rIns="0" bIns="0" rtlCol="0">
                        <a:prstTxWarp prst="textNoShape">
                          <a:avLst/>
                        </a:prstTxWarp>
                        <a:noAutofit/>
                      </wps:bodyPr>
                    </wps:wsp>
                  </a:graphicData>
                </a:graphic>
              </wp:anchor>
            </w:drawing>
          </mc:Choice>
          <mc:Fallback>
            <w:pict>
              <v:shape w14:anchorId="2B11BDBA" id="Graphic 189" o:spid="_x0000_s1026" style="position:absolute;margin-left:144.55pt;margin-top:-2.05pt;width:26.55pt;height:15.1pt;z-index:15756288;visibility:visible;mso-wrap-style:square;mso-wrap-distance-left:0;mso-wrap-distance-top:0;mso-wrap-distance-right:0;mso-wrap-distance-bottom:0;mso-position-horizontal:absolute;mso-position-horizontal-relative:page;mso-position-vertical:absolute;mso-position-vertical-relative:text;v-text-anchor:top" coordsize="337185,191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xbE/wAMAAH0NAAAOAAAAZHJzL2Uyb0RvYy54bWysV12PmzgUfV+p/wHx3gm2wR/RZKpVR61W&#10;qrqVOtU+OwQmaAFT25Nk/v1e2zhJt7tAVvuCTXy4Ofcc43u5f3fq2uRQadOofpOiuyxNqr5Uu6Z/&#10;3qTfnj685WlirOx3slV9tUlfK5O+e3jzy/1xWFdY7VW7q3QCQXqzPg6bdG/tsF6tTLmvOmnu1FD1&#10;sFgr3UkLt/p5tdPyCNG7doWzjK6OSu8GrcrKGPj1MSymDz5+XVel/b2uTWWTdpMCN+uv2l+37rp6&#10;uJfrZy2HfVOONOR/YNHJpoc/PYd6lFYmL7r5KVTXlFoZVdu7UnUrVddNWfkcIBuU/S2br3s5VD4X&#10;EMcMZ5nM/xe2/Hz4OnzRjroZPqnyTwOKrI6DWZ9X3I0ZMadadw4LxJOTV/H1rGJ1skkJPxLCEC/S&#10;pIQlJBBjXuWVXMeHyxdjP1bKB5KHT8YGE3ZxJvdxVp76ONVgpTOx9SbaNAETdZqAidtg4iCte86x&#10;c9PkeGGyPxNxq506VE/K46xLghc8Q2kCbAXHQNwJcI1q+x/QhHMS0FnBxYiOmDgOITJGBfVYnmdi&#10;GgsyQTTHghLK2GRcRgseGC/AkhzBOwhxGSMkWhF5xjHwZYgVYBxgeY4QnuRAmRABe61ajBfHUYd/&#10;VDhiylaZKojujLvdQNhwYIXnDfsNEzpjIRacj/ohgjmfFgULsC5kinAGRk7KgguU49GbjBQz4DyH&#10;iJ54LgiOvKMwcQwiYoQEYR48HRXeODLauBjIiSD5ZGJXUQXDsK2DY5FjHANXVOSMB643gRcIjOBN&#10;KkLo29ALiCBwF3uFbwIvEO9C+iYwnd1CV0rfBF5A47KNbgLP7DmUMxrOucXABS+pgP0G5R1OrgVg&#10;LigNNiNEMjR91tIc0THyPLgQGQ7JLaBBRKw7C8C0EEU4VuZPCs4pDpTnsejixwIWV+hp90iOyRKX&#10;cSay3PuGqZguOCjLxqxgRsjk+eODud0A8dH0URWECnynjrRxDxQM5dOF/PzfiGU5nzlULzlxRCif&#10;TuqsFQKHxXRaFwOgJJKZPoWQQuDxTF2CpjkLLdAP5TaWgDiGUvBvxTmifqr+0HudWzmYXzeLRrXN&#10;7kPTtq5HMPp5+77VyUFCV0gZwo9R6yuY72RD8+ra2K3avX7RyRH6/U1qvr9IXaVJ+1sPDTX4a+NE&#10;x8k2TrRt3yv/CeHbE23s0+kPqYdkgOkmtdD7flaxXZfr2NW6XM5Y92Svfn2xqm5cy+u5BUbjDfT4&#10;vvccv0fcR8T1vUddvpoe/gIAAP//AwBQSwMEFAAGAAgAAAAhAOqA3yHeAAAACQEAAA8AAABkcnMv&#10;ZG93bnJldi54bWxMj8FOwzAMhu9IvENkJC5oS1umqpSm0wRC2oELG+KcNqatSJzSpFt5e8yJnSzr&#10;//T7c7VdnBUnnMLgSUG6TkAgtd4M1Cl4P76sChAhajLaekIFPxhgW19fVbo0/kxveDrETnAJhVIr&#10;6GMcSylD26PTYe1HJM4+/eR05HXqpJn0mcudlVmS5NLpgfhCr0d86rH9OsxOwYdpvl+7wuaztfkQ&#10;72i/ez7ulbq9WXaPICIu8R+GP31Wh5qdGj+TCcIqyIqHlFEFqw1PBu43WQai4SRPQdaVvPyg/gUA&#10;AP//AwBQSwECLQAUAAYACAAAACEAtoM4kv4AAADhAQAAEwAAAAAAAAAAAAAAAAAAAAAAW0NvbnRl&#10;bnRfVHlwZXNdLnhtbFBLAQItABQABgAIAAAAIQA4/SH/1gAAAJQBAAALAAAAAAAAAAAAAAAAAC8B&#10;AABfcmVscy8ucmVsc1BLAQItABQABgAIAAAAIQDmxbE/wAMAAH0NAAAOAAAAAAAAAAAAAAAAAC4C&#10;AABkcnMvZTJvRG9jLnhtbFBLAQItABQABgAIAAAAIQDqgN8h3gAAAAkBAAAPAAAAAAAAAAAAAAAA&#10;ABoGAABkcnMvZG93bnJldi54bWxQSwUGAAAAAAQABADzAAAAJQcAAAAA&#10;" path="m85801,98285l83883,90589,82156,84099,77089,63677r-508,l73418,77330r-1663,6782l67995,98285r17806,xem337058,191236l298881,132880r-7886,-12040l251421,60350,244208,49326,211937,,177355,r,83934l177355,97256r-22568,l154787,120840r-13830,l140957,97256r-22555,l118402,83934r22555,l140957,60350r13830,l154787,83934r22568,l177355,,114769,r,132880l94780,132880,89662,113017r-25502,l59029,132880r-19228,l65951,49326r22669,l114769,132880,114769,,34239,,20904,2692,10020,10033,2692,20916,,34239,,157149r2692,13335l10020,181368r10884,7328l34239,191389r301688,l336473,191236r585,xe" fillcolor="#6712d4" stroked="f">
                <v:path arrowok="t"/>
                <w10:wrap anchorx="page"/>
              </v:shape>
            </w:pict>
          </mc:Fallback>
        </mc:AlternateContent>
      </w:r>
      <w:r w:rsidRPr="00076AEB">
        <w:rPr>
          <w:rFonts w:ascii="EC Square Sans Pro" w:hAnsi="EC Square Sans Pro"/>
          <w:spacing w:val="-2"/>
          <w:lang w:val="nl-NL"/>
        </w:rPr>
        <w:t xml:space="preserve">Digitale hulpmiddelen, zoals slimme meters en energiebeheersystemen, leveren waardevolle gegevens en </w:t>
      </w:r>
      <w:r w:rsidRPr="00076AEB">
        <w:rPr>
          <w:rFonts w:ascii="EC Square Sans Pro" w:hAnsi="EC Square Sans Pro"/>
          <w:spacing w:val="-4"/>
          <w:lang w:val="nl-NL"/>
        </w:rPr>
        <w:t xml:space="preserve">inzichten </w:t>
      </w:r>
      <w:r w:rsidRPr="00076AEB">
        <w:rPr>
          <w:rFonts w:ascii="EC Square Sans Pro" w:hAnsi="EC Square Sans Pro"/>
          <w:spacing w:val="-2"/>
          <w:lang w:val="nl-NL"/>
        </w:rPr>
        <w:t xml:space="preserve">op </w:t>
      </w:r>
      <w:r w:rsidRPr="00076AEB">
        <w:rPr>
          <w:rFonts w:ascii="EC Square Sans Pro" w:hAnsi="EC Square Sans Pro"/>
          <w:spacing w:val="-4"/>
          <w:lang w:val="nl-NL"/>
        </w:rPr>
        <w:t xml:space="preserve">die individuen en gemeenschappen helpen om </w:t>
      </w:r>
      <w:r w:rsidRPr="00076AEB">
        <w:rPr>
          <w:rFonts w:ascii="EC Square Sans Pro" w:hAnsi="EC Square Sans Pro"/>
          <w:w w:val="90"/>
          <w:lang w:val="nl-NL"/>
        </w:rPr>
        <w:t xml:space="preserve">energie-efficiëntiemaatregelen effectief te implementeren. Energie-efficiëntiemaatregelen omvatten een breed scala aan </w:t>
      </w:r>
      <w:r w:rsidRPr="00076AEB">
        <w:rPr>
          <w:rFonts w:ascii="EC Square Sans Pro" w:hAnsi="EC Square Sans Pro"/>
          <w:spacing w:val="-4"/>
          <w:lang w:val="nl-NL"/>
        </w:rPr>
        <w:t xml:space="preserve">praktijken en technologieën die gericht zijn op het verminderen van </w:t>
      </w:r>
      <w:r w:rsidRPr="00076AEB">
        <w:rPr>
          <w:rFonts w:ascii="EC Square Sans Pro" w:hAnsi="EC Square Sans Pro"/>
          <w:spacing w:val="-6"/>
          <w:lang w:val="nl-NL"/>
        </w:rPr>
        <w:t xml:space="preserve">het energieverbruik in uw woning zonder in te boeten aan </w:t>
      </w:r>
      <w:r w:rsidRPr="00076AEB">
        <w:rPr>
          <w:rFonts w:ascii="EC Square Sans Pro" w:hAnsi="EC Square Sans Pro"/>
          <w:spacing w:val="-2"/>
          <w:lang w:val="nl-NL"/>
        </w:rPr>
        <w:t>comfort of gemak.</w:t>
      </w:r>
    </w:p>
    <w:p w14:paraId="4124ECDD" w14:textId="77777777" w:rsidR="00B92D7E" w:rsidRPr="00076AEB" w:rsidRDefault="00B92D7E">
      <w:pPr>
        <w:pStyle w:val="BodyText"/>
        <w:rPr>
          <w:rFonts w:ascii="EC Square Sans Pro" w:hAnsi="EC Square Sans Pro"/>
          <w:lang w:val="nl-NL"/>
        </w:rPr>
      </w:pPr>
    </w:p>
    <w:p w14:paraId="4124ECE0" w14:textId="77777777" w:rsidR="00B92D7E" w:rsidRPr="00076AEB" w:rsidRDefault="00B92D7E">
      <w:pPr>
        <w:pStyle w:val="BodyText"/>
        <w:rPr>
          <w:rFonts w:ascii="EC Square Sans Pro" w:hAnsi="EC Square Sans Pro"/>
          <w:lang w:val="nl-NL"/>
        </w:rPr>
        <w:sectPr w:rsidR="00B92D7E" w:rsidRPr="00076AEB">
          <w:headerReference w:type="default" r:id="rId55"/>
          <w:pgSz w:w="11910" w:h="16840"/>
          <w:pgMar w:top="980" w:right="1133" w:bottom="280" w:left="0" w:header="737" w:footer="0" w:gutter="0"/>
          <w:cols w:space="720"/>
        </w:sectPr>
      </w:pPr>
    </w:p>
    <w:p w14:paraId="4124ECE1" w14:textId="77777777" w:rsidR="00B92D7E" w:rsidRPr="00076AEB" w:rsidRDefault="003C7B7A">
      <w:pPr>
        <w:spacing w:before="94"/>
        <w:ind w:left="1247"/>
        <w:rPr>
          <w:rFonts w:ascii="EC Square Sans Pro" w:hAnsi="EC Square Sans Pro"/>
          <w:sz w:val="24"/>
          <w:lang w:val="nl-NL"/>
        </w:rPr>
      </w:pPr>
      <w:r w:rsidRPr="00076AEB">
        <w:rPr>
          <w:rFonts w:ascii="EC Square Sans Pro" w:hAnsi="EC Square Sans Pro"/>
          <w:color w:val="343433"/>
          <w:spacing w:val="-8"/>
          <w:sz w:val="24"/>
          <w:lang w:val="nl-NL"/>
        </w:rPr>
        <w:t>Voordelen voor leden van de energiegemeenschap</w:t>
      </w:r>
    </w:p>
    <w:p w14:paraId="4124ECE2" w14:textId="77777777" w:rsidR="00B92D7E" w:rsidRPr="00076AEB" w:rsidRDefault="00B92D7E">
      <w:pPr>
        <w:pStyle w:val="BodyText"/>
        <w:spacing w:before="60"/>
        <w:rPr>
          <w:rFonts w:ascii="EC Square Sans Pro" w:hAnsi="EC Square Sans Pro"/>
          <w:sz w:val="24"/>
          <w:lang w:val="nl-NL"/>
        </w:rPr>
      </w:pPr>
    </w:p>
    <w:p w14:paraId="4124ECE3" w14:textId="77777777" w:rsidR="00B92D7E" w:rsidRPr="00076AEB" w:rsidRDefault="003C7B7A">
      <w:pPr>
        <w:pStyle w:val="ListParagraph"/>
        <w:numPr>
          <w:ilvl w:val="1"/>
          <w:numId w:val="1"/>
        </w:numPr>
        <w:tabs>
          <w:tab w:val="left" w:pos="1530"/>
        </w:tabs>
        <w:spacing w:line="247" w:lineRule="auto"/>
        <w:rPr>
          <w:rFonts w:ascii="EC Square Sans Pro" w:hAnsi="EC Square Sans Pro"/>
          <w:sz w:val="20"/>
          <w:lang w:val="nl-NL"/>
        </w:rPr>
      </w:pPr>
      <w:r w:rsidRPr="00076AEB">
        <w:rPr>
          <w:rFonts w:ascii="EC Square Sans Pro" w:hAnsi="EC Square Sans Pro"/>
          <w:b/>
          <w:spacing w:val="-4"/>
          <w:sz w:val="20"/>
          <w:lang w:val="nl-NL"/>
        </w:rPr>
        <w:t xml:space="preserve">Lagere energierekeningen: </w:t>
      </w:r>
      <w:r w:rsidRPr="00076AEB">
        <w:rPr>
          <w:rFonts w:ascii="EC Square Sans Pro" w:hAnsi="EC Square Sans Pro"/>
          <w:spacing w:val="-4"/>
          <w:sz w:val="20"/>
          <w:lang w:val="nl-NL"/>
        </w:rPr>
        <w:t xml:space="preserve">Het meest directe voordeel van </w:t>
      </w:r>
      <w:r w:rsidRPr="00076AEB">
        <w:rPr>
          <w:rFonts w:ascii="EC Square Sans Pro" w:hAnsi="EC Square Sans Pro"/>
          <w:w w:val="90"/>
          <w:sz w:val="20"/>
          <w:lang w:val="nl-NL"/>
        </w:rPr>
        <w:t xml:space="preserve">energie-efficiëntie is lagere energierekeningen. Door </w:t>
      </w:r>
      <w:r w:rsidRPr="00076AEB">
        <w:rPr>
          <w:rFonts w:ascii="EC Square Sans Pro" w:hAnsi="EC Square Sans Pro"/>
          <w:spacing w:val="-4"/>
          <w:sz w:val="20"/>
          <w:lang w:val="nl-NL"/>
        </w:rPr>
        <w:t xml:space="preserve">minder energie </w:t>
      </w:r>
      <w:r w:rsidRPr="00076AEB">
        <w:rPr>
          <w:rFonts w:ascii="EC Square Sans Pro" w:hAnsi="EC Square Sans Pro"/>
          <w:w w:val="90"/>
          <w:sz w:val="20"/>
          <w:lang w:val="nl-NL"/>
        </w:rPr>
        <w:t>te verbruiken</w:t>
      </w:r>
      <w:r w:rsidRPr="00076AEB">
        <w:rPr>
          <w:rFonts w:ascii="EC Square Sans Pro" w:hAnsi="EC Square Sans Pro"/>
          <w:spacing w:val="-4"/>
          <w:sz w:val="20"/>
          <w:lang w:val="nl-NL"/>
        </w:rPr>
        <w:t xml:space="preserve">, zullen uw maandelijkse </w:t>
      </w:r>
      <w:r w:rsidRPr="00076AEB">
        <w:rPr>
          <w:rFonts w:ascii="EC Square Sans Pro" w:hAnsi="EC Square Sans Pro"/>
          <w:spacing w:val="-6"/>
          <w:sz w:val="20"/>
          <w:lang w:val="nl-NL"/>
        </w:rPr>
        <w:t xml:space="preserve">energiekosten </w:t>
      </w:r>
      <w:r w:rsidRPr="00076AEB">
        <w:rPr>
          <w:rFonts w:ascii="EC Square Sans Pro" w:hAnsi="EC Square Sans Pro"/>
          <w:spacing w:val="-4"/>
          <w:sz w:val="20"/>
          <w:lang w:val="nl-NL"/>
        </w:rPr>
        <w:t>dalen</w:t>
      </w:r>
      <w:r w:rsidRPr="00076AEB">
        <w:rPr>
          <w:rFonts w:ascii="EC Square Sans Pro" w:hAnsi="EC Square Sans Pro"/>
          <w:spacing w:val="-6"/>
          <w:sz w:val="20"/>
          <w:lang w:val="nl-NL"/>
        </w:rPr>
        <w:t>, waardoor u geld overhoudt voor andere prioriteiten.</w:t>
      </w:r>
    </w:p>
    <w:p w14:paraId="4124ECE4" w14:textId="77777777" w:rsidR="00B92D7E" w:rsidRPr="00076AEB" w:rsidRDefault="003C7B7A">
      <w:pPr>
        <w:pStyle w:val="ListParagraph"/>
        <w:numPr>
          <w:ilvl w:val="1"/>
          <w:numId w:val="1"/>
        </w:numPr>
        <w:tabs>
          <w:tab w:val="left" w:pos="1530"/>
        </w:tabs>
        <w:spacing w:before="230" w:line="247" w:lineRule="auto"/>
        <w:ind w:right="93"/>
        <w:rPr>
          <w:rFonts w:ascii="EC Square Sans Pro" w:hAnsi="EC Square Sans Pro"/>
          <w:sz w:val="20"/>
          <w:lang w:val="nl-NL"/>
        </w:rPr>
      </w:pPr>
      <w:r w:rsidRPr="00076AEB">
        <w:rPr>
          <w:rFonts w:ascii="EC Square Sans Pro" w:hAnsi="EC Square Sans Pro"/>
          <w:b/>
          <w:spacing w:val="-4"/>
          <w:sz w:val="20"/>
          <w:lang w:val="nl-NL"/>
        </w:rPr>
        <w:t xml:space="preserve">Duurzaamheid: </w:t>
      </w:r>
      <w:r w:rsidRPr="00076AEB">
        <w:rPr>
          <w:rFonts w:ascii="EC Square Sans Pro" w:hAnsi="EC Square Sans Pro"/>
          <w:spacing w:val="-4"/>
          <w:sz w:val="20"/>
          <w:lang w:val="nl-NL"/>
        </w:rPr>
        <w:t xml:space="preserve">Energie-efficiëntie </w:t>
      </w:r>
      <w:r w:rsidRPr="00076AEB">
        <w:rPr>
          <w:rFonts w:ascii="EC Square Sans Pro" w:hAnsi="EC Square Sans Pro"/>
          <w:spacing w:val="-2"/>
          <w:sz w:val="20"/>
          <w:lang w:val="nl-NL"/>
        </w:rPr>
        <w:t xml:space="preserve">speelt een cruciale rol bij het verminderen van </w:t>
      </w:r>
      <w:r w:rsidRPr="00076AEB">
        <w:rPr>
          <w:rFonts w:ascii="EC Square Sans Pro" w:hAnsi="EC Square Sans Pro"/>
          <w:w w:val="90"/>
          <w:sz w:val="20"/>
          <w:lang w:val="nl-NL"/>
        </w:rPr>
        <w:t>de uitstoot van</w:t>
      </w:r>
      <w:r w:rsidRPr="00076AEB">
        <w:rPr>
          <w:rFonts w:ascii="EC Square Sans Pro" w:hAnsi="EC Square Sans Pro"/>
          <w:spacing w:val="-2"/>
          <w:sz w:val="20"/>
          <w:lang w:val="nl-NL"/>
        </w:rPr>
        <w:t xml:space="preserve"> broeikasgassen </w:t>
      </w:r>
      <w:r w:rsidRPr="00076AEB">
        <w:rPr>
          <w:rFonts w:ascii="EC Square Sans Pro" w:hAnsi="EC Square Sans Pro"/>
          <w:w w:val="90"/>
          <w:sz w:val="20"/>
          <w:lang w:val="nl-NL"/>
        </w:rPr>
        <w:t xml:space="preserve">en het tegengaan van klimaatverandering. Door </w:t>
      </w:r>
      <w:r w:rsidRPr="00076AEB">
        <w:rPr>
          <w:rFonts w:ascii="EC Square Sans Pro" w:hAnsi="EC Square Sans Pro"/>
          <w:spacing w:val="-6"/>
          <w:sz w:val="20"/>
          <w:lang w:val="nl-NL"/>
        </w:rPr>
        <w:t xml:space="preserve">verstandiger </w:t>
      </w:r>
      <w:r w:rsidRPr="00076AEB">
        <w:rPr>
          <w:rFonts w:ascii="EC Square Sans Pro" w:hAnsi="EC Square Sans Pro"/>
          <w:w w:val="90"/>
          <w:sz w:val="20"/>
          <w:lang w:val="nl-NL"/>
        </w:rPr>
        <w:t xml:space="preserve">om te gaan met </w:t>
      </w:r>
      <w:r w:rsidRPr="00076AEB">
        <w:rPr>
          <w:rFonts w:ascii="EC Square Sans Pro" w:hAnsi="EC Square Sans Pro"/>
          <w:spacing w:val="-6"/>
          <w:sz w:val="20"/>
          <w:lang w:val="nl-NL"/>
        </w:rPr>
        <w:t xml:space="preserve">energie, helpt u het </w:t>
      </w:r>
      <w:r w:rsidRPr="00076AEB">
        <w:rPr>
          <w:rFonts w:ascii="EC Square Sans Pro" w:hAnsi="EC Square Sans Pro"/>
          <w:spacing w:val="-4"/>
          <w:sz w:val="20"/>
          <w:lang w:val="nl-NL"/>
        </w:rPr>
        <w:t xml:space="preserve">milieu </w:t>
      </w:r>
      <w:r w:rsidRPr="00076AEB">
        <w:rPr>
          <w:rFonts w:ascii="EC Square Sans Pro" w:hAnsi="EC Square Sans Pro"/>
          <w:spacing w:val="-6"/>
          <w:sz w:val="20"/>
          <w:lang w:val="nl-NL"/>
        </w:rPr>
        <w:t xml:space="preserve">te beschermen </w:t>
      </w:r>
      <w:r w:rsidRPr="00076AEB">
        <w:rPr>
          <w:rFonts w:ascii="EC Square Sans Pro" w:hAnsi="EC Square Sans Pro"/>
          <w:spacing w:val="-4"/>
          <w:sz w:val="20"/>
          <w:lang w:val="nl-NL"/>
        </w:rPr>
        <w:t>voor toekomstige generaties.</w:t>
      </w:r>
    </w:p>
    <w:p w14:paraId="4124ECE5" w14:textId="77777777" w:rsidR="00B92D7E" w:rsidRPr="00076AEB" w:rsidRDefault="003C7B7A">
      <w:pPr>
        <w:pStyle w:val="ListParagraph"/>
        <w:numPr>
          <w:ilvl w:val="1"/>
          <w:numId w:val="1"/>
        </w:numPr>
        <w:tabs>
          <w:tab w:val="left" w:pos="1530"/>
        </w:tabs>
        <w:spacing w:before="231" w:line="247" w:lineRule="auto"/>
        <w:ind w:right="167"/>
        <w:rPr>
          <w:rFonts w:ascii="EC Square Sans Pro" w:hAnsi="EC Square Sans Pro"/>
          <w:sz w:val="20"/>
        </w:rPr>
      </w:pPr>
      <w:r w:rsidRPr="00076AEB">
        <w:rPr>
          <w:rFonts w:ascii="EC Square Sans Pro" w:hAnsi="EC Square Sans Pro"/>
          <w:b/>
          <w:spacing w:val="-2"/>
          <w:sz w:val="20"/>
          <w:lang w:val="nl-NL"/>
        </w:rPr>
        <w:t xml:space="preserve">Verbeterd wooncomfort en gezondheid: </w:t>
      </w:r>
      <w:r w:rsidRPr="00076AEB">
        <w:rPr>
          <w:rFonts w:ascii="EC Square Sans Pro" w:hAnsi="EC Square Sans Pro"/>
          <w:w w:val="90"/>
          <w:sz w:val="20"/>
          <w:lang w:val="nl-NL"/>
        </w:rPr>
        <w:t xml:space="preserve">Energiezuinige woningen zijn doorgaans comfortabeler, met betere isolatie, minder tocht en een betere luchtkwaliteit binnenshuis. </w:t>
      </w:r>
      <w:proofErr w:type="spellStart"/>
      <w:r w:rsidRPr="00076AEB">
        <w:rPr>
          <w:rFonts w:ascii="EC Square Sans Pro" w:hAnsi="EC Square Sans Pro"/>
          <w:w w:val="90"/>
          <w:sz w:val="20"/>
        </w:rPr>
        <w:t>Dit</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kan</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leiden</w:t>
      </w:r>
      <w:proofErr w:type="spellEnd"/>
      <w:r w:rsidRPr="00076AEB">
        <w:rPr>
          <w:rFonts w:ascii="EC Square Sans Pro" w:hAnsi="EC Square Sans Pro"/>
          <w:w w:val="90"/>
          <w:sz w:val="20"/>
        </w:rPr>
        <w:t xml:space="preserve"> tot </w:t>
      </w:r>
      <w:proofErr w:type="spellStart"/>
      <w:r w:rsidRPr="00076AEB">
        <w:rPr>
          <w:rFonts w:ascii="EC Square Sans Pro" w:hAnsi="EC Square Sans Pro"/>
          <w:w w:val="90"/>
          <w:sz w:val="20"/>
        </w:rPr>
        <w:t>een</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gezondere</w:t>
      </w:r>
      <w:proofErr w:type="spellEnd"/>
      <w:r w:rsidRPr="00076AEB">
        <w:rPr>
          <w:rFonts w:ascii="EC Square Sans Pro" w:hAnsi="EC Square Sans Pro"/>
          <w:w w:val="90"/>
          <w:sz w:val="20"/>
        </w:rPr>
        <w:t xml:space="preserve"> </w:t>
      </w:r>
      <w:proofErr w:type="spellStart"/>
      <w:r w:rsidRPr="00076AEB">
        <w:rPr>
          <w:rFonts w:ascii="EC Square Sans Pro" w:hAnsi="EC Square Sans Pro"/>
          <w:w w:val="90"/>
          <w:sz w:val="20"/>
        </w:rPr>
        <w:t>en</w:t>
      </w:r>
      <w:proofErr w:type="spellEnd"/>
      <w:r w:rsidRPr="00076AEB">
        <w:rPr>
          <w:rFonts w:ascii="EC Square Sans Pro" w:hAnsi="EC Square Sans Pro"/>
          <w:w w:val="90"/>
          <w:sz w:val="20"/>
        </w:rPr>
        <w:t xml:space="preserve"> </w:t>
      </w:r>
      <w:proofErr w:type="spellStart"/>
      <w:r w:rsidRPr="00076AEB">
        <w:rPr>
          <w:rFonts w:ascii="EC Square Sans Pro" w:hAnsi="EC Square Sans Pro"/>
          <w:spacing w:val="-4"/>
          <w:sz w:val="20"/>
        </w:rPr>
        <w:t>aangenamere</w:t>
      </w:r>
      <w:proofErr w:type="spellEnd"/>
      <w:r w:rsidRPr="00076AEB">
        <w:rPr>
          <w:rFonts w:ascii="EC Square Sans Pro" w:hAnsi="EC Square Sans Pro"/>
          <w:spacing w:val="-4"/>
          <w:sz w:val="20"/>
        </w:rPr>
        <w:t xml:space="preserve"> </w:t>
      </w:r>
      <w:proofErr w:type="spellStart"/>
      <w:r w:rsidRPr="00076AEB">
        <w:rPr>
          <w:rFonts w:ascii="EC Square Sans Pro" w:hAnsi="EC Square Sans Pro"/>
          <w:spacing w:val="-4"/>
          <w:sz w:val="20"/>
        </w:rPr>
        <w:t>leefomgeving</w:t>
      </w:r>
      <w:proofErr w:type="spellEnd"/>
      <w:r w:rsidRPr="00076AEB">
        <w:rPr>
          <w:rFonts w:ascii="EC Square Sans Pro" w:hAnsi="EC Square Sans Pro"/>
          <w:spacing w:val="-4"/>
          <w:sz w:val="20"/>
        </w:rPr>
        <w:t>.</w:t>
      </w:r>
    </w:p>
    <w:p w14:paraId="4124ECE6" w14:textId="77777777" w:rsidR="00B92D7E" w:rsidRPr="00076AEB" w:rsidRDefault="003C7B7A">
      <w:pPr>
        <w:pStyle w:val="ListParagraph"/>
        <w:numPr>
          <w:ilvl w:val="1"/>
          <w:numId w:val="1"/>
        </w:numPr>
        <w:tabs>
          <w:tab w:val="left" w:pos="1530"/>
        </w:tabs>
        <w:spacing w:before="231" w:line="247" w:lineRule="auto"/>
        <w:ind w:right="292"/>
        <w:rPr>
          <w:rFonts w:ascii="EC Square Sans Pro" w:hAnsi="EC Square Sans Pro"/>
          <w:sz w:val="20"/>
          <w:lang w:val="nl-NL"/>
        </w:rPr>
      </w:pPr>
      <w:r w:rsidRPr="00076AEB">
        <w:rPr>
          <w:rFonts w:ascii="EC Square Sans Pro" w:hAnsi="EC Square Sans Pro"/>
          <w:b/>
          <w:sz w:val="20"/>
          <w:lang w:val="nl-NL"/>
        </w:rPr>
        <w:t xml:space="preserve">Hogere waarde van onroerend goed: </w:t>
      </w:r>
      <w:r w:rsidRPr="00076AEB">
        <w:rPr>
          <w:rFonts w:ascii="EC Square Sans Pro" w:hAnsi="EC Square Sans Pro"/>
          <w:sz w:val="20"/>
          <w:lang w:val="nl-NL"/>
        </w:rPr>
        <w:t xml:space="preserve">Energiezuinige </w:t>
      </w:r>
      <w:r w:rsidRPr="00076AEB">
        <w:rPr>
          <w:rFonts w:ascii="EC Square Sans Pro" w:hAnsi="EC Square Sans Pro"/>
          <w:spacing w:val="-4"/>
          <w:sz w:val="20"/>
          <w:lang w:val="nl-NL"/>
        </w:rPr>
        <w:t xml:space="preserve">woningen worden steeds aantrekkelijker voor </w:t>
      </w:r>
      <w:r w:rsidRPr="00076AEB">
        <w:rPr>
          <w:rFonts w:ascii="EC Square Sans Pro" w:hAnsi="EC Square Sans Pro"/>
          <w:w w:val="90"/>
          <w:sz w:val="20"/>
          <w:lang w:val="nl-NL"/>
        </w:rPr>
        <w:t xml:space="preserve">kopers, waardoor de verkoopwaarde van </w:t>
      </w:r>
      <w:r w:rsidRPr="00076AEB">
        <w:rPr>
          <w:rFonts w:ascii="EC Square Sans Pro" w:hAnsi="EC Square Sans Pro"/>
          <w:sz w:val="20"/>
          <w:lang w:val="nl-NL"/>
        </w:rPr>
        <w:t xml:space="preserve">uw woning </w:t>
      </w:r>
      <w:r w:rsidRPr="00076AEB">
        <w:rPr>
          <w:rFonts w:ascii="EC Square Sans Pro" w:hAnsi="EC Square Sans Pro"/>
          <w:w w:val="90"/>
          <w:sz w:val="20"/>
          <w:lang w:val="nl-NL"/>
        </w:rPr>
        <w:t>mogelijk stijgt</w:t>
      </w:r>
      <w:r w:rsidRPr="00076AEB">
        <w:rPr>
          <w:rFonts w:ascii="EC Square Sans Pro" w:hAnsi="EC Square Sans Pro"/>
          <w:sz w:val="20"/>
          <w:lang w:val="nl-NL"/>
        </w:rPr>
        <w:t>.</w:t>
      </w:r>
    </w:p>
    <w:p w14:paraId="4124ECE7" w14:textId="77777777" w:rsidR="00B92D7E" w:rsidRPr="00076AEB" w:rsidRDefault="003C7B7A">
      <w:pPr>
        <w:pStyle w:val="ListParagraph"/>
        <w:numPr>
          <w:ilvl w:val="1"/>
          <w:numId w:val="1"/>
        </w:numPr>
        <w:tabs>
          <w:tab w:val="left" w:pos="1530"/>
        </w:tabs>
        <w:spacing w:before="230" w:line="247" w:lineRule="auto"/>
        <w:rPr>
          <w:rFonts w:ascii="EC Square Sans Pro" w:hAnsi="EC Square Sans Pro"/>
          <w:sz w:val="20"/>
          <w:lang w:val="nl-NL"/>
        </w:rPr>
      </w:pPr>
      <w:r w:rsidRPr="00076AEB">
        <w:rPr>
          <w:rFonts w:ascii="EC Square Sans Pro" w:hAnsi="EC Square Sans Pro"/>
          <w:b/>
          <w:spacing w:val="-2"/>
          <w:sz w:val="20"/>
          <w:lang w:val="nl-NL"/>
        </w:rPr>
        <w:t xml:space="preserve">Voordelen voor de gemeenschap: </w:t>
      </w:r>
      <w:r w:rsidRPr="00076AEB">
        <w:rPr>
          <w:rFonts w:ascii="EC Square Sans Pro" w:hAnsi="EC Square Sans Pro"/>
          <w:spacing w:val="-2"/>
          <w:sz w:val="20"/>
          <w:lang w:val="nl-NL"/>
        </w:rPr>
        <w:t xml:space="preserve">wanneer meerdere huishoudens </w:t>
      </w:r>
      <w:r w:rsidRPr="00076AEB">
        <w:rPr>
          <w:rFonts w:ascii="EC Square Sans Pro" w:hAnsi="EC Square Sans Pro"/>
          <w:w w:val="90"/>
          <w:sz w:val="20"/>
          <w:lang w:val="nl-NL"/>
        </w:rPr>
        <w:t xml:space="preserve">in een gemeenschap energiebesparende maatregelen nemen, kan dit leiden tot een lagere belasting van het lokale energienetwerk, </w:t>
      </w:r>
      <w:r w:rsidRPr="00076AEB">
        <w:rPr>
          <w:rFonts w:ascii="EC Square Sans Pro" w:hAnsi="EC Square Sans Pro"/>
          <w:spacing w:val="-4"/>
          <w:sz w:val="20"/>
          <w:lang w:val="nl-NL"/>
        </w:rPr>
        <w:t xml:space="preserve">een lagere piekvraag en een veerkrachtiger </w:t>
      </w:r>
      <w:r w:rsidRPr="00076AEB">
        <w:rPr>
          <w:rFonts w:ascii="EC Square Sans Pro" w:hAnsi="EC Square Sans Pro"/>
          <w:spacing w:val="-2"/>
          <w:sz w:val="20"/>
          <w:lang w:val="nl-NL"/>
        </w:rPr>
        <w:t>energiesysteem.</w:t>
      </w:r>
    </w:p>
    <w:p w14:paraId="4124ECE8" w14:textId="77777777" w:rsidR="00B92D7E" w:rsidRPr="00076AEB" w:rsidRDefault="003C7B7A">
      <w:pPr>
        <w:pStyle w:val="Heading3"/>
        <w:spacing w:before="94"/>
        <w:ind w:left="243"/>
        <w:rPr>
          <w:rFonts w:ascii="EC Square Sans Pro" w:hAnsi="EC Square Sans Pro"/>
          <w:lang w:val="nl-NL"/>
        </w:rPr>
      </w:pPr>
      <w:r w:rsidRPr="00076AEB">
        <w:rPr>
          <w:rFonts w:ascii="EC Square Sans Pro" w:hAnsi="EC Square Sans Pro"/>
          <w:lang w:val="nl-NL"/>
        </w:rPr>
        <w:br w:type="column"/>
      </w:r>
      <w:r w:rsidRPr="00076AEB">
        <w:rPr>
          <w:rFonts w:ascii="EC Square Sans Pro" w:hAnsi="EC Square Sans Pro"/>
          <w:color w:val="343433"/>
          <w:spacing w:val="-8"/>
          <w:lang w:val="nl-NL"/>
        </w:rPr>
        <w:t>Belangrijke acties voor leden van de gemeenschap</w:t>
      </w:r>
    </w:p>
    <w:p w14:paraId="4124ECE9" w14:textId="77777777" w:rsidR="00B92D7E" w:rsidRPr="00076AEB" w:rsidRDefault="00B92D7E">
      <w:pPr>
        <w:pStyle w:val="BodyText"/>
        <w:spacing w:before="60"/>
        <w:rPr>
          <w:rFonts w:ascii="EC Square Sans Pro" w:hAnsi="EC Square Sans Pro"/>
          <w:sz w:val="24"/>
          <w:lang w:val="nl-NL"/>
        </w:rPr>
      </w:pPr>
    </w:p>
    <w:p w14:paraId="4124ECEA" w14:textId="77777777" w:rsidR="00B92D7E" w:rsidRPr="00076AEB" w:rsidRDefault="003C7B7A">
      <w:pPr>
        <w:pStyle w:val="ListParagraph"/>
        <w:numPr>
          <w:ilvl w:val="0"/>
          <w:numId w:val="1"/>
        </w:numPr>
        <w:tabs>
          <w:tab w:val="left" w:pos="527"/>
        </w:tabs>
        <w:spacing w:line="247" w:lineRule="auto"/>
        <w:ind w:left="527" w:right="254"/>
        <w:rPr>
          <w:rFonts w:ascii="EC Square Sans Pro" w:hAnsi="EC Square Sans Pro"/>
          <w:sz w:val="20"/>
          <w:lang w:val="nl-NL"/>
        </w:rPr>
      </w:pPr>
      <w:r w:rsidRPr="00076AEB">
        <w:rPr>
          <w:rFonts w:ascii="EC Square Sans Pro" w:hAnsi="EC Square Sans Pro"/>
          <w:b/>
          <w:sz w:val="20"/>
          <w:lang w:val="nl-NL"/>
        </w:rPr>
        <w:t xml:space="preserve">Voer een energieaudit uit in uw woning: </w:t>
      </w:r>
      <w:r w:rsidRPr="00076AEB">
        <w:rPr>
          <w:rFonts w:ascii="EC Square Sans Pro" w:hAnsi="EC Square Sans Pro"/>
          <w:sz w:val="20"/>
          <w:lang w:val="nl-NL"/>
        </w:rPr>
        <w:t xml:space="preserve">een professionele </w:t>
      </w:r>
      <w:r w:rsidRPr="00076AEB">
        <w:rPr>
          <w:rFonts w:ascii="EC Square Sans Pro" w:hAnsi="EC Square Sans Pro"/>
          <w:w w:val="90"/>
          <w:sz w:val="20"/>
          <w:lang w:val="nl-NL"/>
        </w:rPr>
        <w:t xml:space="preserve">energieaudit kan helpen om te bepalen waar in uw woning energie wordt verspild en kan op maat gemaakte </w:t>
      </w:r>
      <w:r w:rsidRPr="00076AEB">
        <w:rPr>
          <w:rFonts w:ascii="EC Square Sans Pro" w:hAnsi="EC Square Sans Pro"/>
          <w:spacing w:val="-4"/>
          <w:sz w:val="20"/>
          <w:lang w:val="nl-NL"/>
        </w:rPr>
        <w:t xml:space="preserve">aanbevelingen voor verbeteringen </w:t>
      </w:r>
      <w:r w:rsidRPr="00076AEB">
        <w:rPr>
          <w:rFonts w:ascii="EC Square Sans Pro" w:hAnsi="EC Square Sans Pro"/>
          <w:w w:val="90"/>
          <w:sz w:val="20"/>
          <w:lang w:val="nl-NL"/>
        </w:rPr>
        <w:t>opleveren</w:t>
      </w:r>
      <w:r w:rsidRPr="00076AEB">
        <w:rPr>
          <w:rFonts w:ascii="EC Square Sans Pro" w:hAnsi="EC Square Sans Pro"/>
          <w:spacing w:val="-4"/>
          <w:sz w:val="20"/>
          <w:lang w:val="nl-NL"/>
        </w:rPr>
        <w:t>.</w:t>
      </w:r>
    </w:p>
    <w:p w14:paraId="4124ECEB" w14:textId="77777777" w:rsidR="00B92D7E" w:rsidRPr="00076AEB" w:rsidRDefault="003C7B7A">
      <w:pPr>
        <w:pStyle w:val="ListParagraph"/>
        <w:numPr>
          <w:ilvl w:val="0"/>
          <w:numId w:val="1"/>
        </w:numPr>
        <w:tabs>
          <w:tab w:val="left" w:pos="527"/>
        </w:tabs>
        <w:spacing w:before="230" w:line="247" w:lineRule="auto"/>
        <w:ind w:left="527" w:right="126"/>
        <w:rPr>
          <w:rFonts w:ascii="EC Square Sans Pro" w:hAnsi="EC Square Sans Pro"/>
          <w:sz w:val="20"/>
          <w:lang w:val="nl-NL"/>
        </w:rPr>
      </w:pPr>
      <w:r w:rsidRPr="00076AEB">
        <w:rPr>
          <w:rFonts w:ascii="EC Square Sans Pro" w:hAnsi="EC Square Sans Pro"/>
          <w:b/>
          <w:sz w:val="20"/>
          <w:lang w:val="nl-NL"/>
        </w:rPr>
        <w:t xml:space="preserve">Schakel over op energiezuinige apparaten en </w:t>
      </w:r>
      <w:r w:rsidRPr="00076AEB">
        <w:rPr>
          <w:rFonts w:ascii="EC Square Sans Pro" w:hAnsi="EC Square Sans Pro"/>
          <w:b/>
          <w:spacing w:val="-4"/>
          <w:sz w:val="20"/>
          <w:lang w:val="nl-NL"/>
        </w:rPr>
        <w:t xml:space="preserve">verlichting: </w:t>
      </w:r>
      <w:r w:rsidRPr="00076AEB">
        <w:rPr>
          <w:rFonts w:ascii="EC Square Sans Pro" w:hAnsi="EC Square Sans Pro"/>
          <w:spacing w:val="-4"/>
          <w:sz w:val="20"/>
          <w:lang w:val="nl-NL"/>
        </w:rPr>
        <w:t xml:space="preserve">Vervang oude, inefficiënte apparaten en verlichtingsarmaturen door modellen met een ENERGY STAR-label </w:t>
      </w:r>
      <w:r w:rsidRPr="00076AEB">
        <w:rPr>
          <w:rFonts w:ascii="EC Square Sans Pro" w:hAnsi="EC Square Sans Pro"/>
          <w:w w:val="90"/>
          <w:sz w:val="20"/>
          <w:lang w:val="nl-NL"/>
        </w:rPr>
        <w:t xml:space="preserve">die minder energie verbruiken en toch dezelfde </w:t>
      </w:r>
      <w:r w:rsidRPr="00076AEB">
        <w:rPr>
          <w:rFonts w:ascii="EC Square Sans Pro" w:hAnsi="EC Square Sans Pro"/>
          <w:spacing w:val="-2"/>
          <w:sz w:val="20"/>
          <w:lang w:val="nl-NL"/>
        </w:rPr>
        <w:t>prestaties</w:t>
      </w:r>
      <w:r w:rsidRPr="00076AEB">
        <w:rPr>
          <w:rFonts w:ascii="EC Square Sans Pro" w:hAnsi="EC Square Sans Pro"/>
          <w:w w:val="90"/>
          <w:sz w:val="20"/>
          <w:lang w:val="nl-NL"/>
        </w:rPr>
        <w:t xml:space="preserve"> leveren</w:t>
      </w:r>
      <w:r w:rsidRPr="00076AEB">
        <w:rPr>
          <w:rFonts w:ascii="EC Square Sans Pro" w:hAnsi="EC Square Sans Pro"/>
          <w:spacing w:val="-2"/>
          <w:sz w:val="20"/>
          <w:lang w:val="nl-NL"/>
        </w:rPr>
        <w:t>.</w:t>
      </w:r>
    </w:p>
    <w:p w14:paraId="4124ECEC" w14:textId="77777777" w:rsidR="00B92D7E" w:rsidRPr="00076AEB" w:rsidRDefault="003C7B7A">
      <w:pPr>
        <w:pStyle w:val="ListParagraph"/>
        <w:numPr>
          <w:ilvl w:val="0"/>
          <w:numId w:val="1"/>
        </w:numPr>
        <w:tabs>
          <w:tab w:val="left" w:pos="527"/>
        </w:tabs>
        <w:spacing w:before="231" w:line="247" w:lineRule="auto"/>
        <w:ind w:left="527" w:right="216"/>
        <w:rPr>
          <w:rFonts w:ascii="EC Square Sans Pro" w:hAnsi="EC Square Sans Pro"/>
          <w:sz w:val="20"/>
          <w:lang w:val="nl-NL"/>
        </w:rPr>
      </w:pPr>
      <w:r w:rsidRPr="00076AEB">
        <w:rPr>
          <w:rFonts w:ascii="EC Square Sans Pro" w:hAnsi="EC Square Sans Pro"/>
          <w:b/>
          <w:sz w:val="20"/>
          <w:lang w:val="nl-NL"/>
        </w:rPr>
        <w:t xml:space="preserve">Verbeter de isolatie en luchtdichting: </w:t>
      </w:r>
      <w:r w:rsidRPr="00076AEB">
        <w:rPr>
          <w:rFonts w:ascii="EC Square Sans Pro" w:hAnsi="EC Square Sans Pro"/>
          <w:sz w:val="20"/>
          <w:lang w:val="nl-NL"/>
        </w:rPr>
        <w:t xml:space="preserve">Zorg ervoor dat </w:t>
      </w:r>
      <w:r w:rsidRPr="00076AEB">
        <w:rPr>
          <w:rFonts w:ascii="EC Square Sans Pro" w:hAnsi="EC Square Sans Pro"/>
          <w:spacing w:val="-4"/>
          <w:sz w:val="20"/>
          <w:lang w:val="nl-NL"/>
        </w:rPr>
        <w:t xml:space="preserve">uw woning goed geïsoleerd is en dat luchtlekken worden </w:t>
      </w:r>
      <w:r w:rsidRPr="00076AEB">
        <w:rPr>
          <w:rFonts w:ascii="EC Square Sans Pro" w:hAnsi="EC Square Sans Pro"/>
          <w:w w:val="90"/>
          <w:sz w:val="20"/>
          <w:lang w:val="nl-NL"/>
        </w:rPr>
        <w:t xml:space="preserve">gedicht om warmteverlies in de winter en warmteopname </w:t>
      </w:r>
      <w:r w:rsidRPr="00076AEB">
        <w:rPr>
          <w:rFonts w:ascii="EC Square Sans Pro" w:hAnsi="EC Square Sans Pro"/>
          <w:sz w:val="20"/>
          <w:lang w:val="nl-NL"/>
        </w:rPr>
        <w:t xml:space="preserve">in de zomer </w:t>
      </w:r>
      <w:r w:rsidRPr="00076AEB">
        <w:rPr>
          <w:rFonts w:ascii="EC Square Sans Pro" w:hAnsi="EC Square Sans Pro"/>
          <w:w w:val="90"/>
          <w:sz w:val="20"/>
          <w:lang w:val="nl-NL"/>
        </w:rPr>
        <w:t>te voorkomen</w:t>
      </w:r>
      <w:r w:rsidRPr="00076AEB">
        <w:rPr>
          <w:rFonts w:ascii="EC Square Sans Pro" w:hAnsi="EC Square Sans Pro"/>
          <w:sz w:val="20"/>
          <w:lang w:val="nl-NL"/>
        </w:rPr>
        <w:t>.</w:t>
      </w:r>
    </w:p>
    <w:p w14:paraId="4124ECED" w14:textId="77777777" w:rsidR="00B92D7E" w:rsidRPr="00076AEB" w:rsidRDefault="003C7B7A">
      <w:pPr>
        <w:pStyle w:val="ListParagraph"/>
        <w:numPr>
          <w:ilvl w:val="0"/>
          <w:numId w:val="1"/>
        </w:numPr>
        <w:tabs>
          <w:tab w:val="left" w:pos="527"/>
        </w:tabs>
        <w:spacing w:before="230" w:line="247" w:lineRule="auto"/>
        <w:ind w:left="527" w:right="146"/>
        <w:rPr>
          <w:rFonts w:ascii="EC Square Sans Pro" w:hAnsi="EC Square Sans Pro"/>
          <w:sz w:val="20"/>
          <w:lang w:val="nl-NL"/>
        </w:rPr>
      </w:pPr>
      <w:r w:rsidRPr="00076AEB">
        <w:rPr>
          <w:rFonts w:ascii="EC Square Sans Pro" w:hAnsi="EC Square Sans Pro"/>
          <w:b/>
          <w:sz w:val="20"/>
          <w:lang w:val="nl-NL"/>
        </w:rPr>
        <w:t xml:space="preserve">Gebruik slimme thermostaten en regelingen: </w:t>
      </w:r>
      <w:r w:rsidRPr="00076AEB">
        <w:rPr>
          <w:rFonts w:ascii="EC Square Sans Pro" w:hAnsi="EC Square Sans Pro"/>
          <w:sz w:val="20"/>
          <w:lang w:val="nl-NL"/>
        </w:rPr>
        <w:t xml:space="preserve">slimme </w:t>
      </w:r>
      <w:r w:rsidRPr="00076AEB">
        <w:rPr>
          <w:rFonts w:ascii="EC Square Sans Pro" w:hAnsi="EC Square Sans Pro"/>
          <w:spacing w:val="-4"/>
          <w:sz w:val="20"/>
          <w:lang w:val="nl-NL"/>
        </w:rPr>
        <w:t>thermostaten kunnen uw voorkeuren leren en</w:t>
      </w:r>
    </w:p>
    <w:p w14:paraId="4124ECEE" w14:textId="77777777" w:rsidR="00B92D7E" w:rsidRPr="00076AEB" w:rsidRDefault="003C7B7A">
      <w:pPr>
        <w:pStyle w:val="BodyText"/>
        <w:spacing w:before="1" w:line="247" w:lineRule="auto"/>
        <w:ind w:left="527" w:right="312"/>
        <w:rPr>
          <w:rFonts w:ascii="EC Square Sans Pro" w:hAnsi="EC Square Sans Pro"/>
          <w:lang w:val="nl-NL"/>
        </w:rPr>
      </w:pPr>
      <w:r w:rsidRPr="00076AEB">
        <w:rPr>
          <w:rFonts w:ascii="EC Square Sans Pro" w:hAnsi="EC Square Sans Pro"/>
          <w:w w:val="90"/>
          <w:lang w:val="nl-NL"/>
        </w:rPr>
        <w:t xml:space="preserve">passen de verwarming en koeling automatisch aan, waardoor </w:t>
      </w:r>
      <w:r w:rsidRPr="00076AEB">
        <w:rPr>
          <w:rFonts w:ascii="EC Square Sans Pro" w:hAnsi="EC Square Sans Pro"/>
          <w:spacing w:val="-2"/>
          <w:lang w:val="nl-NL"/>
        </w:rPr>
        <w:t>het energieverbruik en het comfort worden geoptimaliseerd.</w:t>
      </w:r>
    </w:p>
    <w:p w14:paraId="4124ECEF" w14:textId="77777777" w:rsidR="00B92D7E" w:rsidRPr="00076AEB" w:rsidRDefault="003C7B7A">
      <w:pPr>
        <w:pStyle w:val="ListParagraph"/>
        <w:numPr>
          <w:ilvl w:val="0"/>
          <w:numId w:val="1"/>
        </w:numPr>
        <w:tabs>
          <w:tab w:val="left" w:pos="527"/>
        </w:tabs>
        <w:spacing w:before="229" w:line="247" w:lineRule="auto"/>
        <w:ind w:left="527" w:right="271"/>
        <w:rPr>
          <w:rFonts w:ascii="EC Square Sans Pro" w:hAnsi="EC Square Sans Pro"/>
          <w:sz w:val="20"/>
          <w:lang w:val="nl-NL"/>
        </w:rPr>
      </w:pPr>
      <w:r w:rsidRPr="00076AEB">
        <w:rPr>
          <w:rFonts w:ascii="EC Square Sans Pro" w:hAnsi="EC Square Sans Pro"/>
          <w:b/>
          <w:spacing w:val="-2"/>
          <w:sz w:val="20"/>
          <w:lang w:val="nl-NL"/>
        </w:rPr>
        <w:t xml:space="preserve">Pas energiebesparende gewoontes toe: </w:t>
      </w:r>
      <w:r w:rsidRPr="00076AEB">
        <w:rPr>
          <w:rFonts w:ascii="EC Square Sans Pro" w:hAnsi="EC Square Sans Pro"/>
          <w:spacing w:val="-2"/>
          <w:sz w:val="20"/>
          <w:lang w:val="nl-NL"/>
        </w:rPr>
        <w:t xml:space="preserve">eenvoudige handelingen </w:t>
      </w:r>
      <w:r w:rsidRPr="00076AEB">
        <w:rPr>
          <w:rFonts w:ascii="EC Square Sans Pro" w:hAnsi="EC Square Sans Pro"/>
          <w:spacing w:val="-4"/>
          <w:sz w:val="20"/>
          <w:lang w:val="nl-NL"/>
        </w:rPr>
        <w:t xml:space="preserve">zoals het uitschakelen van lampen wanneer u een kamer verlaat, </w:t>
      </w:r>
      <w:r w:rsidRPr="00076AEB">
        <w:rPr>
          <w:rFonts w:ascii="EC Square Sans Pro" w:hAnsi="EC Square Sans Pro"/>
          <w:w w:val="90"/>
          <w:sz w:val="20"/>
          <w:lang w:val="nl-NL"/>
        </w:rPr>
        <w:t xml:space="preserve">het loskoppelen van elektronische apparaten wanneer u ze niet gebruikt en het </w:t>
      </w:r>
      <w:r w:rsidRPr="00076AEB">
        <w:rPr>
          <w:rFonts w:ascii="EC Square Sans Pro" w:hAnsi="EC Square Sans Pro"/>
          <w:spacing w:val="-6"/>
          <w:sz w:val="20"/>
          <w:lang w:val="nl-NL"/>
        </w:rPr>
        <w:t xml:space="preserve">efficiënt </w:t>
      </w:r>
      <w:r w:rsidRPr="00076AEB">
        <w:rPr>
          <w:rFonts w:ascii="EC Square Sans Pro" w:hAnsi="EC Square Sans Pro"/>
          <w:w w:val="90"/>
          <w:sz w:val="20"/>
          <w:lang w:val="nl-NL"/>
        </w:rPr>
        <w:t xml:space="preserve">gebruiken </w:t>
      </w:r>
      <w:r w:rsidRPr="00076AEB">
        <w:rPr>
          <w:rFonts w:ascii="EC Square Sans Pro" w:hAnsi="EC Square Sans Pro"/>
          <w:spacing w:val="-6"/>
          <w:sz w:val="20"/>
          <w:lang w:val="nl-NL"/>
        </w:rPr>
        <w:t xml:space="preserve">van apparaten kunnen een groot </w:t>
      </w:r>
      <w:r w:rsidRPr="00076AEB">
        <w:rPr>
          <w:rFonts w:ascii="EC Square Sans Pro" w:hAnsi="EC Square Sans Pro"/>
          <w:spacing w:val="-2"/>
          <w:sz w:val="20"/>
          <w:lang w:val="nl-NL"/>
        </w:rPr>
        <w:t>verschil</w:t>
      </w:r>
      <w:r w:rsidRPr="00076AEB">
        <w:rPr>
          <w:rFonts w:ascii="EC Square Sans Pro" w:hAnsi="EC Square Sans Pro"/>
          <w:spacing w:val="-6"/>
          <w:sz w:val="20"/>
          <w:lang w:val="nl-NL"/>
        </w:rPr>
        <w:t xml:space="preserve"> maken</w:t>
      </w:r>
      <w:r w:rsidRPr="00076AEB">
        <w:rPr>
          <w:rFonts w:ascii="EC Square Sans Pro" w:hAnsi="EC Square Sans Pro"/>
          <w:spacing w:val="-2"/>
          <w:sz w:val="20"/>
          <w:lang w:val="nl-NL"/>
        </w:rPr>
        <w:t>.</w:t>
      </w:r>
    </w:p>
    <w:p w14:paraId="4124ECF0"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811" w:space="40"/>
            <w:col w:w="4926"/>
          </w:cols>
        </w:sectPr>
      </w:pPr>
    </w:p>
    <w:p w14:paraId="4124ECF1" w14:textId="77777777" w:rsidR="00B92D7E" w:rsidRPr="00076AEB" w:rsidRDefault="00B92D7E">
      <w:pPr>
        <w:pStyle w:val="BodyText"/>
        <w:spacing w:before="102"/>
        <w:rPr>
          <w:rFonts w:ascii="EC Square Sans Pro" w:hAnsi="EC Square Sans Pro"/>
          <w:sz w:val="24"/>
          <w:lang w:val="nl-NL"/>
        </w:rPr>
      </w:pPr>
    </w:p>
    <w:p w14:paraId="4124ECF2" w14:textId="77777777" w:rsidR="00B92D7E" w:rsidRPr="00076AEB" w:rsidRDefault="003C7B7A">
      <w:pPr>
        <w:pStyle w:val="Heading3"/>
        <w:rPr>
          <w:rFonts w:ascii="EC Square Sans Pro" w:hAnsi="EC Square Sans Pro"/>
        </w:rPr>
      </w:pPr>
      <w:bookmarkStart w:id="70" w:name="Additional_Considerations"/>
      <w:bookmarkStart w:id="71" w:name="Key_Takeaways"/>
      <w:bookmarkStart w:id="72" w:name="_bookmark19"/>
      <w:bookmarkEnd w:id="70"/>
      <w:bookmarkEnd w:id="71"/>
      <w:bookmarkEnd w:id="72"/>
      <w:proofErr w:type="spellStart"/>
      <w:r w:rsidRPr="00076AEB">
        <w:rPr>
          <w:rFonts w:ascii="EC Square Sans Pro" w:hAnsi="EC Square Sans Pro"/>
          <w:color w:val="343433"/>
          <w:spacing w:val="-9"/>
        </w:rPr>
        <w:t>Aanvullende</w:t>
      </w:r>
      <w:proofErr w:type="spellEnd"/>
      <w:r w:rsidRPr="00076AEB">
        <w:rPr>
          <w:rFonts w:ascii="EC Square Sans Pro" w:hAnsi="EC Square Sans Pro"/>
          <w:color w:val="343433"/>
          <w:spacing w:val="-9"/>
        </w:rPr>
        <w:t xml:space="preserve"> </w:t>
      </w:r>
      <w:proofErr w:type="spellStart"/>
      <w:r w:rsidRPr="00076AEB">
        <w:rPr>
          <w:rFonts w:ascii="EC Square Sans Pro" w:hAnsi="EC Square Sans Pro"/>
          <w:color w:val="343433"/>
          <w:spacing w:val="-2"/>
        </w:rPr>
        <w:t>overwegingen</w:t>
      </w:r>
      <w:proofErr w:type="spellEnd"/>
    </w:p>
    <w:p w14:paraId="4124ECF3" w14:textId="77777777" w:rsidR="00B92D7E" w:rsidRPr="00076AEB" w:rsidRDefault="00B92D7E">
      <w:pPr>
        <w:pStyle w:val="BodyText"/>
        <w:spacing w:before="9"/>
        <w:rPr>
          <w:rFonts w:ascii="EC Square Sans Pro" w:hAnsi="EC Square Sans Pro"/>
          <w:sz w:val="18"/>
        </w:rPr>
      </w:pPr>
    </w:p>
    <w:p w14:paraId="4124ECF4" w14:textId="77777777" w:rsidR="00B92D7E" w:rsidRPr="00076AEB" w:rsidRDefault="00B92D7E">
      <w:pPr>
        <w:pStyle w:val="BodyText"/>
        <w:rPr>
          <w:rFonts w:ascii="EC Square Sans Pro" w:hAnsi="EC Square Sans Pro"/>
          <w:sz w:val="18"/>
        </w:rPr>
        <w:sectPr w:rsidR="00B92D7E" w:rsidRPr="00076AEB">
          <w:pgSz w:w="11910" w:h="16840"/>
          <w:pgMar w:top="980" w:right="1133" w:bottom="280" w:left="0" w:header="737" w:footer="0" w:gutter="0"/>
          <w:cols w:space="720"/>
        </w:sectPr>
      </w:pPr>
    </w:p>
    <w:p w14:paraId="4124ECF5" w14:textId="77777777" w:rsidR="00B92D7E" w:rsidRPr="00076AEB" w:rsidRDefault="003C7B7A">
      <w:pPr>
        <w:pStyle w:val="ListParagraph"/>
        <w:numPr>
          <w:ilvl w:val="1"/>
          <w:numId w:val="1"/>
        </w:numPr>
        <w:tabs>
          <w:tab w:val="left" w:pos="1530"/>
        </w:tabs>
        <w:spacing w:before="121" w:line="247" w:lineRule="auto"/>
        <w:ind w:right="29"/>
        <w:rPr>
          <w:rFonts w:ascii="EC Square Sans Pro" w:hAnsi="EC Square Sans Pro"/>
          <w:sz w:val="20"/>
          <w:lang w:val="nl-NL"/>
        </w:rPr>
      </w:pPr>
      <w:r w:rsidRPr="00076AEB">
        <w:rPr>
          <w:rFonts w:ascii="EC Square Sans Pro" w:hAnsi="EC Square Sans Pro"/>
          <w:b/>
          <w:spacing w:val="-4"/>
          <w:sz w:val="20"/>
          <w:lang w:val="nl-NL"/>
        </w:rPr>
        <w:t>Gedrags</w:t>
      </w:r>
      <w:r w:rsidRPr="00076AEB">
        <w:rPr>
          <w:rFonts w:ascii="EC Square Sans Pro" w:hAnsi="EC Square Sans Pro"/>
          <w:spacing w:val="-4"/>
          <w:sz w:val="20"/>
          <w:lang w:val="nl-NL"/>
        </w:rPr>
        <w:t>ver</w:t>
      </w:r>
      <w:r w:rsidRPr="00076AEB">
        <w:rPr>
          <w:rFonts w:ascii="EC Square Sans Pro" w:hAnsi="EC Square Sans Pro"/>
          <w:b/>
          <w:spacing w:val="-4"/>
          <w:sz w:val="20"/>
          <w:lang w:val="nl-NL"/>
        </w:rPr>
        <w:t xml:space="preserve">anderingen: </w:t>
      </w:r>
      <w:r w:rsidRPr="00076AEB">
        <w:rPr>
          <w:rFonts w:ascii="EC Square Sans Pro" w:hAnsi="EC Square Sans Pro"/>
          <w:spacing w:val="-4"/>
          <w:sz w:val="20"/>
          <w:lang w:val="nl-NL"/>
        </w:rPr>
        <w:t xml:space="preserve">Energie-efficiëntie gaat niet alleen </w:t>
      </w:r>
      <w:r w:rsidRPr="00076AEB">
        <w:rPr>
          <w:rFonts w:ascii="EC Square Sans Pro" w:hAnsi="EC Square Sans Pro"/>
          <w:w w:val="90"/>
          <w:sz w:val="20"/>
          <w:lang w:val="nl-NL"/>
        </w:rPr>
        <w:t xml:space="preserve">over technologie, maar ook over </w:t>
      </w:r>
      <w:r w:rsidRPr="00076AEB">
        <w:rPr>
          <w:rFonts w:ascii="EC Square Sans Pro" w:hAnsi="EC Square Sans Pro"/>
          <w:spacing w:val="-4"/>
          <w:sz w:val="20"/>
          <w:lang w:val="nl-NL"/>
        </w:rPr>
        <w:t xml:space="preserve">energiebewust gedrag en kleine veranderingen in </w:t>
      </w:r>
      <w:r w:rsidRPr="00076AEB">
        <w:rPr>
          <w:rFonts w:ascii="EC Square Sans Pro" w:hAnsi="EC Square Sans Pro"/>
          <w:sz w:val="20"/>
          <w:lang w:val="nl-NL"/>
        </w:rPr>
        <w:t>uw dagelijkse routines.</w:t>
      </w:r>
    </w:p>
    <w:p w14:paraId="4124ECF6" w14:textId="77777777" w:rsidR="00B92D7E" w:rsidRPr="00076AEB" w:rsidRDefault="003C7B7A">
      <w:pPr>
        <w:pStyle w:val="ListParagraph"/>
        <w:numPr>
          <w:ilvl w:val="1"/>
          <w:numId w:val="1"/>
        </w:numPr>
        <w:tabs>
          <w:tab w:val="left" w:pos="1530"/>
        </w:tabs>
        <w:spacing w:before="230" w:line="247" w:lineRule="auto"/>
        <w:rPr>
          <w:rFonts w:ascii="EC Square Sans Pro" w:hAnsi="EC Square Sans Pro"/>
          <w:sz w:val="20"/>
          <w:lang w:val="nl-NL"/>
        </w:rPr>
      </w:pPr>
      <w:r w:rsidRPr="00076AEB">
        <w:rPr>
          <w:rFonts w:ascii="EC Square Sans Pro" w:hAnsi="EC Square Sans Pro"/>
          <w:b/>
          <w:spacing w:val="-4"/>
          <w:sz w:val="20"/>
          <w:lang w:val="nl-NL"/>
        </w:rPr>
        <w:t xml:space="preserve">Financiële prikkels: </w:t>
      </w:r>
      <w:r w:rsidRPr="00076AEB">
        <w:rPr>
          <w:rFonts w:ascii="EC Square Sans Pro" w:hAnsi="EC Square Sans Pro"/>
          <w:spacing w:val="-4"/>
          <w:sz w:val="20"/>
          <w:lang w:val="nl-NL"/>
        </w:rPr>
        <w:t xml:space="preserve">Ontdek beschikbare kortingen, </w:t>
      </w:r>
      <w:r w:rsidRPr="00076AEB">
        <w:rPr>
          <w:rFonts w:ascii="EC Square Sans Pro" w:hAnsi="EC Square Sans Pro"/>
          <w:w w:val="90"/>
          <w:sz w:val="20"/>
          <w:lang w:val="nl-NL"/>
        </w:rPr>
        <w:t xml:space="preserve">belastingvoordelen of financieringsopties die kunnen helpen om </w:t>
      </w:r>
      <w:r w:rsidRPr="00076AEB">
        <w:rPr>
          <w:rFonts w:ascii="EC Square Sans Pro" w:hAnsi="EC Square Sans Pro"/>
          <w:spacing w:val="-4"/>
          <w:sz w:val="20"/>
          <w:lang w:val="nl-NL"/>
        </w:rPr>
        <w:t xml:space="preserve">de kosten van energiezuinige upgrades </w:t>
      </w:r>
      <w:r w:rsidRPr="00076AEB">
        <w:rPr>
          <w:rFonts w:ascii="EC Square Sans Pro" w:hAnsi="EC Square Sans Pro"/>
          <w:w w:val="90"/>
          <w:sz w:val="20"/>
          <w:lang w:val="nl-NL"/>
        </w:rPr>
        <w:t>te compenseren</w:t>
      </w:r>
      <w:r w:rsidRPr="00076AEB">
        <w:rPr>
          <w:rFonts w:ascii="EC Square Sans Pro" w:hAnsi="EC Square Sans Pro"/>
          <w:spacing w:val="-4"/>
          <w:sz w:val="20"/>
          <w:lang w:val="nl-NL"/>
        </w:rPr>
        <w:t>.</w:t>
      </w:r>
    </w:p>
    <w:p w14:paraId="4124ECF7" w14:textId="77777777" w:rsidR="00B92D7E" w:rsidRPr="00076AEB" w:rsidRDefault="00B92D7E">
      <w:pPr>
        <w:pStyle w:val="BodyText"/>
        <w:rPr>
          <w:rFonts w:ascii="EC Square Sans Pro" w:hAnsi="EC Square Sans Pro"/>
          <w:lang w:val="nl-NL"/>
        </w:rPr>
      </w:pPr>
    </w:p>
    <w:p w14:paraId="4124ECF8" w14:textId="77777777" w:rsidR="00B92D7E" w:rsidRPr="00076AEB" w:rsidRDefault="00B92D7E">
      <w:pPr>
        <w:pStyle w:val="BodyText"/>
        <w:rPr>
          <w:rFonts w:ascii="EC Square Sans Pro" w:hAnsi="EC Square Sans Pro"/>
          <w:lang w:val="nl-NL"/>
        </w:rPr>
      </w:pPr>
    </w:p>
    <w:p w14:paraId="4124ECF9" w14:textId="77777777" w:rsidR="00B92D7E" w:rsidRPr="00076AEB" w:rsidRDefault="00B92D7E">
      <w:pPr>
        <w:pStyle w:val="BodyText"/>
        <w:rPr>
          <w:rFonts w:ascii="EC Square Sans Pro" w:hAnsi="EC Square Sans Pro"/>
          <w:lang w:val="nl-NL"/>
        </w:rPr>
      </w:pPr>
    </w:p>
    <w:p w14:paraId="4124ECFA" w14:textId="77777777" w:rsidR="00B92D7E" w:rsidRPr="00076AEB" w:rsidRDefault="00B92D7E">
      <w:pPr>
        <w:pStyle w:val="BodyText"/>
        <w:spacing w:before="164"/>
        <w:rPr>
          <w:rFonts w:ascii="EC Square Sans Pro" w:hAnsi="EC Square Sans Pro"/>
          <w:lang w:val="nl-NL"/>
        </w:rPr>
      </w:pPr>
    </w:p>
    <w:p w14:paraId="4124ECFB" w14:textId="77777777" w:rsidR="00B92D7E" w:rsidRPr="00076AEB" w:rsidRDefault="003C7B7A">
      <w:pPr>
        <w:pStyle w:val="Heading3"/>
        <w:rPr>
          <w:rFonts w:ascii="EC Square Sans Pro" w:hAnsi="EC Square Sans Pro"/>
        </w:rPr>
      </w:pPr>
      <w:proofErr w:type="spellStart"/>
      <w:r w:rsidRPr="00076AEB">
        <w:rPr>
          <w:rFonts w:ascii="EC Square Sans Pro" w:hAnsi="EC Square Sans Pro"/>
          <w:color w:val="343433"/>
          <w:spacing w:val="-5"/>
        </w:rPr>
        <w:t>Belangrijkste</w:t>
      </w:r>
      <w:proofErr w:type="spellEnd"/>
      <w:r w:rsidRPr="00076AEB">
        <w:rPr>
          <w:rFonts w:ascii="EC Square Sans Pro" w:hAnsi="EC Square Sans Pro"/>
          <w:color w:val="343433"/>
          <w:spacing w:val="-5"/>
        </w:rPr>
        <w:t xml:space="preserve"> </w:t>
      </w:r>
      <w:proofErr w:type="spellStart"/>
      <w:r w:rsidRPr="00076AEB">
        <w:rPr>
          <w:rFonts w:ascii="EC Square Sans Pro" w:hAnsi="EC Square Sans Pro"/>
          <w:color w:val="343433"/>
          <w:spacing w:val="-2"/>
        </w:rPr>
        <w:t>punten</w:t>
      </w:r>
      <w:proofErr w:type="spellEnd"/>
    </w:p>
    <w:p w14:paraId="4124ECFC" w14:textId="77777777" w:rsidR="00B92D7E" w:rsidRPr="00076AEB" w:rsidRDefault="003C7B7A">
      <w:pPr>
        <w:pStyle w:val="ListParagraph"/>
        <w:numPr>
          <w:ilvl w:val="0"/>
          <w:numId w:val="1"/>
        </w:numPr>
        <w:tabs>
          <w:tab w:val="left" w:pos="585"/>
        </w:tabs>
        <w:spacing w:before="118" w:line="247" w:lineRule="auto"/>
        <w:ind w:left="585" w:right="483"/>
        <w:rPr>
          <w:rFonts w:ascii="EC Square Sans Pro" w:hAnsi="EC Square Sans Pro"/>
          <w:sz w:val="20"/>
          <w:lang w:val="nl-NL"/>
        </w:rPr>
      </w:pPr>
      <w:r w:rsidRPr="00076AEB">
        <w:rPr>
          <w:rFonts w:ascii="EC Square Sans Pro" w:hAnsi="EC Square Sans Pro"/>
          <w:lang w:val="nl-NL"/>
        </w:rPr>
        <w:br w:type="column"/>
      </w:r>
      <w:r w:rsidRPr="00076AEB">
        <w:rPr>
          <w:rFonts w:ascii="EC Square Sans Pro" w:hAnsi="EC Square Sans Pro"/>
          <w:spacing w:val="-4"/>
          <w:sz w:val="20"/>
          <w:lang w:val="nl-NL"/>
        </w:rPr>
        <w:t>Lang</w:t>
      </w:r>
      <w:r w:rsidRPr="00076AEB">
        <w:rPr>
          <w:rFonts w:ascii="EC Square Sans Pro" w:hAnsi="EC Square Sans Pro"/>
          <w:b/>
          <w:spacing w:val="-4"/>
          <w:sz w:val="20"/>
          <w:lang w:val="nl-NL"/>
        </w:rPr>
        <w:t xml:space="preserve">etermijninvestering: </w:t>
      </w:r>
      <w:r w:rsidRPr="00076AEB">
        <w:rPr>
          <w:rFonts w:ascii="EC Square Sans Pro" w:hAnsi="EC Square Sans Pro"/>
          <w:spacing w:val="-4"/>
          <w:sz w:val="20"/>
          <w:lang w:val="nl-NL"/>
        </w:rPr>
        <w:t xml:space="preserve">Hoewel sommige energie-efficiëntiemaatregelen </w:t>
      </w:r>
      <w:r w:rsidRPr="00076AEB">
        <w:rPr>
          <w:rFonts w:ascii="EC Square Sans Pro" w:hAnsi="EC Square Sans Pro"/>
          <w:w w:val="90"/>
          <w:sz w:val="20"/>
          <w:lang w:val="nl-NL"/>
        </w:rPr>
        <w:t>een</w:t>
      </w:r>
      <w:r w:rsidRPr="00076AEB">
        <w:rPr>
          <w:rFonts w:ascii="EC Square Sans Pro" w:hAnsi="EC Square Sans Pro"/>
          <w:spacing w:val="-4"/>
          <w:sz w:val="20"/>
          <w:lang w:val="nl-NL"/>
        </w:rPr>
        <w:t xml:space="preserve"> initiële </w:t>
      </w:r>
      <w:r w:rsidRPr="00076AEB">
        <w:rPr>
          <w:rFonts w:ascii="EC Square Sans Pro" w:hAnsi="EC Square Sans Pro"/>
          <w:w w:val="90"/>
          <w:sz w:val="20"/>
          <w:lang w:val="nl-NL"/>
        </w:rPr>
        <w:t xml:space="preserve">investering </w:t>
      </w:r>
      <w:r w:rsidRPr="00076AEB">
        <w:rPr>
          <w:rFonts w:ascii="EC Square Sans Pro" w:hAnsi="EC Square Sans Pro"/>
          <w:spacing w:val="-4"/>
          <w:sz w:val="20"/>
          <w:lang w:val="nl-NL"/>
        </w:rPr>
        <w:t>vereisen</w:t>
      </w:r>
      <w:r w:rsidRPr="00076AEB">
        <w:rPr>
          <w:rFonts w:ascii="EC Square Sans Pro" w:hAnsi="EC Square Sans Pro"/>
          <w:w w:val="90"/>
          <w:sz w:val="20"/>
          <w:lang w:val="nl-NL"/>
        </w:rPr>
        <w:t xml:space="preserve">, verdienen ze zichzelf vaak terug </w:t>
      </w:r>
      <w:r w:rsidRPr="00076AEB">
        <w:rPr>
          <w:rFonts w:ascii="EC Square Sans Pro" w:hAnsi="EC Square Sans Pro"/>
          <w:spacing w:val="-4"/>
          <w:sz w:val="20"/>
          <w:lang w:val="nl-NL"/>
        </w:rPr>
        <w:t>door lagere energierekeningen.</w:t>
      </w:r>
    </w:p>
    <w:p w14:paraId="4124ECFD" w14:textId="77777777" w:rsidR="00B92D7E" w:rsidRPr="00076AEB" w:rsidRDefault="003C7B7A">
      <w:pPr>
        <w:pStyle w:val="ListParagraph"/>
        <w:numPr>
          <w:ilvl w:val="0"/>
          <w:numId w:val="1"/>
        </w:numPr>
        <w:tabs>
          <w:tab w:val="left" w:pos="585"/>
        </w:tabs>
        <w:spacing w:before="230" w:line="247" w:lineRule="auto"/>
        <w:ind w:left="585" w:right="223"/>
        <w:rPr>
          <w:rFonts w:ascii="EC Square Sans Pro" w:hAnsi="EC Square Sans Pro"/>
          <w:sz w:val="20"/>
          <w:lang w:val="nl-NL"/>
        </w:rPr>
      </w:pPr>
      <w:r w:rsidRPr="00076AEB">
        <w:rPr>
          <w:rFonts w:ascii="EC Square Sans Pro" w:hAnsi="EC Square Sans Pro"/>
          <w:b/>
          <w:spacing w:val="-2"/>
          <w:sz w:val="20"/>
          <w:lang w:val="nl-NL"/>
        </w:rPr>
        <w:t xml:space="preserve">Samenwerking binnen de gemeenschap: </w:t>
      </w:r>
      <w:r w:rsidRPr="00076AEB">
        <w:rPr>
          <w:rFonts w:ascii="EC Square Sans Pro" w:hAnsi="EC Square Sans Pro"/>
          <w:spacing w:val="-2"/>
          <w:sz w:val="20"/>
          <w:lang w:val="nl-NL"/>
        </w:rPr>
        <w:t xml:space="preserve">deel uw </w:t>
      </w:r>
      <w:r w:rsidRPr="00076AEB">
        <w:rPr>
          <w:rFonts w:ascii="EC Square Sans Pro" w:hAnsi="EC Square Sans Pro"/>
          <w:spacing w:val="-4"/>
          <w:sz w:val="20"/>
          <w:lang w:val="nl-NL"/>
        </w:rPr>
        <w:t xml:space="preserve">ervaringen en kennis op het gebied van energiebesparing met andere </w:t>
      </w:r>
      <w:r w:rsidRPr="00076AEB">
        <w:rPr>
          <w:rFonts w:ascii="EC Square Sans Pro" w:hAnsi="EC Square Sans Pro"/>
          <w:w w:val="90"/>
          <w:sz w:val="20"/>
          <w:lang w:val="nl-NL"/>
        </w:rPr>
        <w:t>leden van de gemeenschap. Moedig elkaar aan en ondersteun elkaar bij het toepassen van energie-efficiënte praktijken.</w:t>
      </w:r>
    </w:p>
    <w:p w14:paraId="4124ECFE"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53" w:space="40"/>
            <w:col w:w="4984"/>
          </w:cols>
        </w:sectPr>
      </w:pPr>
    </w:p>
    <w:p w14:paraId="4124ECFF" w14:textId="77777777" w:rsidR="00B92D7E" w:rsidRPr="00076AEB" w:rsidRDefault="00B92D7E">
      <w:pPr>
        <w:pStyle w:val="BodyText"/>
        <w:spacing w:before="106"/>
        <w:rPr>
          <w:rFonts w:ascii="EC Square Sans Pro" w:hAnsi="EC Square Sans Pro"/>
          <w:lang w:val="nl-NL"/>
        </w:rPr>
      </w:pPr>
    </w:p>
    <w:p w14:paraId="4124ED00" w14:textId="77777777" w:rsidR="00B92D7E" w:rsidRPr="00076AEB" w:rsidRDefault="003C7B7A">
      <w:pPr>
        <w:pStyle w:val="BodyText"/>
        <w:spacing w:before="1" w:line="247" w:lineRule="auto"/>
        <w:ind w:left="1247" w:right="208"/>
        <w:rPr>
          <w:rFonts w:ascii="EC Square Sans Pro" w:hAnsi="EC Square Sans Pro"/>
          <w:lang w:val="nl-NL"/>
        </w:rPr>
      </w:pPr>
      <w:r w:rsidRPr="00076AEB">
        <w:rPr>
          <w:rFonts w:ascii="EC Square Sans Pro" w:hAnsi="EC Square Sans Pro"/>
          <w:w w:val="90"/>
          <w:lang w:val="nl-NL"/>
        </w:rPr>
        <w:t>Energiebesparende maatregelen zijn een win-winsituatie voor zowel individuen als gemeenschappen. Door het energieverbruik te verminderen, kunnen we onze rekeningen verlagen, het milieu beschermen en een duurzamere en veerkrachtigere energietoekomst creëren.</w:t>
      </w:r>
    </w:p>
    <w:p w14:paraId="4124ED01" w14:textId="77777777" w:rsidR="00B92D7E" w:rsidRPr="00076AEB" w:rsidRDefault="003C7B7A">
      <w:pPr>
        <w:pStyle w:val="BodyText"/>
        <w:spacing w:before="1"/>
        <w:ind w:left="1247"/>
        <w:rPr>
          <w:rFonts w:ascii="EC Square Sans Pro" w:hAnsi="EC Square Sans Pro"/>
          <w:lang w:val="nl-NL"/>
        </w:rPr>
      </w:pPr>
      <w:r w:rsidRPr="00076AEB">
        <w:rPr>
          <w:rFonts w:ascii="EC Square Sans Pro" w:hAnsi="EC Square Sans Pro"/>
          <w:w w:val="90"/>
          <w:lang w:val="nl-NL"/>
        </w:rPr>
        <w:t xml:space="preserve">Energie-efficiëntie omarmen is een krachtige manier voor leden van de gemeenschap om actie te ondernemen en een positieve </w:t>
      </w:r>
      <w:r w:rsidRPr="00076AEB">
        <w:rPr>
          <w:rFonts w:ascii="EC Square Sans Pro" w:hAnsi="EC Square Sans Pro"/>
          <w:spacing w:val="-2"/>
          <w:w w:val="90"/>
          <w:lang w:val="nl-NL"/>
        </w:rPr>
        <w:t xml:space="preserve">impact </w:t>
      </w:r>
      <w:r w:rsidRPr="00076AEB">
        <w:rPr>
          <w:rFonts w:ascii="EC Square Sans Pro" w:hAnsi="EC Square Sans Pro"/>
          <w:w w:val="90"/>
          <w:lang w:val="nl-NL"/>
        </w:rPr>
        <w:t>te hebben.</w:t>
      </w:r>
    </w:p>
    <w:p w14:paraId="4124ED02" w14:textId="77777777" w:rsidR="00B92D7E" w:rsidRPr="00076AEB" w:rsidRDefault="00B92D7E">
      <w:pPr>
        <w:pStyle w:val="BodyText"/>
        <w:rPr>
          <w:rFonts w:ascii="EC Square Sans Pro" w:hAnsi="EC Square Sans Pro"/>
          <w:lang w:val="nl-NL"/>
        </w:rPr>
      </w:pPr>
    </w:p>
    <w:p w14:paraId="4124ED03" w14:textId="77777777" w:rsidR="00B92D7E" w:rsidRPr="00076AEB" w:rsidRDefault="00B92D7E">
      <w:pPr>
        <w:pStyle w:val="BodyText"/>
        <w:rPr>
          <w:rFonts w:ascii="EC Square Sans Pro" w:hAnsi="EC Square Sans Pro"/>
          <w:lang w:val="nl-NL"/>
        </w:rPr>
      </w:pPr>
    </w:p>
    <w:p w14:paraId="4124ED04" w14:textId="77777777" w:rsidR="00B92D7E" w:rsidRPr="00076AEB" w:rsidRDefault="00B92D7E">
      <w:pPr>
        <w:pStyle w:val="BodyText"/>
        <w:rPr>
          <w:rFonts w:ascii="EC Square Sans Pro" w:hAnsi="EC Square Sans Pro"/>
          <w:lang w:val="nl-NL"/>
        </w:rPr>
      </w:pPr>
    </w:p>
    <w:p w14:paraId="4124ED05" w14:textId="77777777" w:rsidR="00B92D7E" w:rsidRPr="00076AEB" w:rsidRDefault="00B92D7E">
      <w:pPr>
        <w:pStyle w:val="BodyText"/>
        <w:rPr>
          <w:rFonts w:ascii="EC Square Sans Pro" w:hAnsi="EC Square Sans Pro"/>
          <w:lang w:val="nl-NL"/>
        </w:rPr>
      </w:pPr>
    </w:p>
    <w:p w14:paraId="4124ED06" w14:textId="77777777" w:rsidR="00B92D7E" w:rsidRPr="00076AEB" w:rsidRDefault="003C7B7A">
      <w:pPr>
        <w:pStyle w:val="BodyText"/>
        <w:spacing w:before="223"/>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616000" behindDoc="1" locked="0" layoutInCell="1" allowOverlap="1" wp14:anchorId="4124EDFB" wp14:editId="4124EDFC">
                <wp:simplePos x="0" y="0"/>
                <wp:positionH relativeFrom="page">
                  <wp:posOffset>792006</wp:posOffset>
                </wp:positionH>
                <wp:positionV relativeFrom="paragraph">
                  <wp:posOffset>304308</wp:posOffset>
                </wp:positionV>
                <wp:extent cx="2898140" cy="2955925"/>
                <wp:effectExtent l="0" t="0" r="0" b="0"/>
                <wp:wrapTopAndBottom/>
                <wp:docPr id="190" name="Group 19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2955925"/>
                          <a:chOff x="0" y="0"/>
                          <a:chExt cx="2898140" cy="2955925"/>
                        </a:xfrm>
                      </wpg:grpSpPr>
                      <wps:wsp>
                        <wps:cNvPr id="191" name="Graphic 191"/>
                        <wps:cNvSpPr/>
                        <wps:spPr>
                          <a:xfrm>
                            <a:off x="-8" y="2091509"/>
                            <a:ext cx="711835" cy="864235"/>
                          </a:xfrm>
                          <a:custGeom>
                            <a:avLst/>
                            <a:gdLst/>
                            <a:ahLst/>
                            <a:cxnLst/>
                            <a:rect l="l" t="t" r="r" b="b"/>
                            <a:pathLst>
                              <a:path w="711835" h="864235">
                                <a:moveTo>
                                  <a:pt x="593204" y="228168"/>
                                </a:moveTo>
                                <a:lnTo>
                                  <a:pt x="588391" y="182181"/>
                                </a:lnTo>
                                <a:lnTo>
                                  <a:pt x="574560" y="139357"/>
                                </a:lnTo>
                                <a:lnTo>
                                  <a:pt x="552678" y="100596"/>
                                </a:lnTo>
                                <a:lnTo>
                                  <a:pt x="523709" y="66827"/>
                                </a:lnTo>
                                <a:lnTo>
                                  <a:pt x="488594" y="38963"/>
                                </a:lnTo>
                                <a:lnTo>
                                  <a:pt x="448284" y="17932"/>
                                </a:lnTo>
                                <a:lnTo>
                                  <a:pt x="403745" y="4635"/>
                                </a:lnTo>
                                <a:lnTo>
                                  <a:pt x="355917" y="0"/>
                                </a:lnTo>
                                <a:lnTo>
                                  <a:pt x="308102" y="4635"/>
                                </a:lnTo>
                                <a:lnTo>
                                  <a:pt x="263550" y="17932"/>
                                </a:lnTo>
                                <a:lnTo>
                                  <a:pt x="223253" y="38963"/>
                                </a:lnTo>
                                <a:lnTo>
                                  <a:pt x="188137" y="66827"/>
                                </a:lnTo>
                                <a:lnTo>
                                  <a:pt x="159156" y="100596"/>
                                </a:lnTo>
                                <a:lnTo>
                                  <a:pt x="137274" y="139357"/>
                                </a:lnTo>
                                <a:lnTo>
                                  <a:pt x="123456" y="182181"/>
                                </a:lnTo>
                                <a:lnTo>
                                  <a:pt x="118630" y="228168"/>
                                </a:lnTo>
                                <a:lnTo>
                                  <a:pt x="123456" y="274154"/>
                                </a:lnTo>
                                <a:lnTo>
                                  <a:pt x="137274" y="316979"/>
                                </a:lnTo>
                                <a:lnTo>
                                  <a:pt x="159156" y="355739"/>
                                </a:lnTo>
                                <a:lnTo>
                                  <a:pt x="188137" y="389509"/>
                                </a:lnTo>
                                <a:lnTo>
                                  <a:pt x="223253" y="417372"/>
                                </a:lnTo>
                                <a:lnTo>
                                  <a:pt x="263550" y="438416"/>
                                </a:lnTo>
                                <a:lnTo>
                                  <a:pt x="308102" y="451713"/>
                                </a:lnTo>
                                <a:lnTo>
                                  <a:pt x="355917" y="456349"/>
                                </a:lnTo>
                                <a:lnTo>
                                  <a:pt x="403745" y="451713"/>
                                </a:lnTo>
                                <a:lnTo>
                                  <a:pt x="448284" y="438416"/>
                                </a:lnTo>
                                <a:lnTo>
                                  <a:pt x="488594" y="417372"/>
                                </a:lnTo>
                                <a:lnTo>
                                  <a:pt x="523709" y="389509"/>
                                </a:lnTo>
                                <a:lnTo>
                                  <a:pt x="552678" y="355739"/>
                                </a:lnTo>
                                <a:lnTo>
                                  <a:pt x="574560" y="316979"/>
                                </a:lnTo>
                                <a:lnTo>
                                  <a:pt x="588391" y="274154"/>
                                </a:lnTo>
                                <a:lnTo>
                                  <a:pt x="593204" y="228168"/>
                                </a:lnTo>
                                <a:close/>
                              </a:path>
                              <a:path w="711835" h="864235">
                                <a:moveTo>
                                  <a:pt x="711835" y="825957"/>
                                </a:moveTo>
                                <a:lnTo>
                                  <a:pt x="708545" y="779538"/>
                                </a:lnTo>
                                <a:lnTo>
                                  <a:pt x="699046" y="735025"/>
                                </a:lnTo>
                                <a:lnTo>
                                  <a:pt x="683768" y="692810"/>
                                </a:lnTo>
                                <a:lnTo>
                                  <a:pt x="663130" y="653313"/>
                                </a:lnTo>
                                <a:lnTo>
                                  <a:pt x="637565" y="616927"/>
                                </a:lnTo>
                                <a:lnTo>
                                  <a:pt x="607479" y="584060"/>
                                </a:lnTo>
                                <a:lnTo>
                                  <a:pt x="573303" y="555142"/>
                                </a:lnTo>
                                <a:lnTo>
                                  <a:pt x="535470" y="530555"/>
                                </a:lnTo>
                                <a:lnTo>
                                  <a:pt x="494398" y="510705"/>
                                </a:lnTo>
                                <a:lnTo>
                                  <a:pt x="450494" y="496011"/>
                                </a:lnTo>
                                <a:lnTo>
                                  <a:pt x="404190" y="486879"/>
                                </a:lnTo>
                                <a:lnTo>
                                  <a:pt x="355917" y="483704"/>
                                </a:lnTo>
                                <a:lnTo>
                                  <a:pt x="307644" y="486879"/>
                                </a:lnTo>
                                <a:lnTo>
                                  <a:pt x="261353" y="496011"/>
                                </a:lnTo>
                                <a:lnTo>
                                  <a:pt x="217449" y="510705"/>
                                </a:lnTo>
                                <a:lnTo>
                                  <a:pt x="176364" y="530555"/>
                                </a:lnTo>
                                <a:lnTo>
                                  <a:pt x="138531" y="555142"/>
                                </a:lnTo>
                                <a:lnTo>
                                  <a:pt x="104355" y="584073"/>
                                </a:lnTo>
                                <a:lnTo>
                                  <a:pt x="74282" y="616927"/>
                                </a:lnTo>
                                <a:lnTo>
                                  <a:pt x="48704" y="653313"/>
                                </a:lnTo>
                                <a:lnTo>
                                  <a:pt x="28079" y="692810"/>
                                </a:lnTo>
                                <a:lnTo>
                                  <a:pt x="12801" y="735025"/>
                                </a:lnTo>
                                <a:lnTo>
                                  <a:pt x="3302" y="779538"/>
                                </a:lnTo>
                                <a:lnTo>
                                  <a:pt x="0" y="825957"/>
                                </a:lnTo>
                                <a:lnTo>
                                  <a:pt x="3111" y="840765"/>
                                </a:lnTo>
                                <a:lnTo>
                                  <a:pt x="11582" y="852855"/>
                                </a:lnTo>
                                <a:lnTo>
                                  <a:pt x="24155" y="861009"/>
                                </a:lnTo>
                                <a:lnTo>
                                  <a:pt x="39535" y="863993"/>
                                </a:lnTo>
                                <a:lnTo>
                                  <a:pt x="672287" y="863993"/>
                                </a:lnTo>
                                <a:lnTo>
                                  <a:pt x="687679" y="861009"/>
                                </a:lnTo>
                                <a:lnTo>
                                  <a:pt x="700252" y="852855"/>
                                </a:lnTo>
                                <a:lnTo>
                                  <a:pt x="708736" y="840765"/>
                                </a:lnTo>
                                <a:lnTo>
                                  <a:pt x="711835" y="825957"/>
                                </a:lnTo>
                                <a:close/>
                              </a:path>
                            </a:pathLst>
                          </a:custGeom>
                          <a:solidFill>
                            <a:srgbClr val="BDF03A"/>
                          </a:solidFill>
                        </wps:spPr>
                        <wps:bodyPr wrap="square" lIns="0" tIns="0" rIns="0" bIns="0" rtlCol="0">
                          <a:prstTxWarp prst="textNoShape">
                            <a:avLst/>
                          </a:prstTxWarp>
                          <a:noAutofit/>
                        </wps:bodyPr>
                      </wps:wsp>
                      <wps:wsp>
                        <wps:cNvPr id="192" name="Graphic 192"/>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193" name="Textbox 193"/>
                        <wps:cNvSpPr txBox="1"/>
                        <wps:spPr>
                          <a:xfrm>
                            <a:off x="0" y="0"/>
                            <a:ext cx="2898140" cy="2955925"/>
                          </a:xfrm>
                          <a:prstGeom prst="rect">
                            <a:avLst/>
                          </a:prstGeom>
                        </wps:spPr>
                        <wps:txbx>
                          <w:txbxContent>
                            <w:p w14:paraId="4124EEB6" w14:textId="77777777" w:rsidR="00B92D7E" w:rsidRDefault="00B92D7E">
                              <w:pPr>
                                <w:rPr>
                                  <w:sz w:val="20"/>
                                </w:rPr>
                              </w:pPr>
                            </w:p>
                            <w:p w14:paraId="4124EEB7" w14:textId="77777777" w:rsidR="00B92D7E" w:rsidRDefault="00B92D7E">
                              <w:pPr>
                                <w:spacing w:before="184"/>
                                <w:rPr>
                                  <w:sz w:val="20"/>
                                </w:rPr>
                              </w:pPr>
                            </w:p>
                            <w:p w14:paraId="4124EEB8" w14:textId="77777777" w:rsidR="00B92D7E" w:rsidRPr="0001491E" w:rsidRDefault="003C7B7A">
                              <w:pPr>
                                <w:spacing w:line="247" w:lineRule="auto"/>
                                <w:ind w:left="1484" w:right="371"/>
                                <w:jc w:val="center"/>
                                <w:rPr>
                                  <w:rFonts w:ascii="EC Square Sans Pro" w:hAnsi="EC Square Sans Pro"/>
                                  <w:sz w:val="20"/>
                                  <w:lang w:val="nl-NL"/>
                                </w:rPr>
                              </w:pPr>
                              <w:r w:rsidRPr="0001491E">
                                <w:rPr>
                                  <w:rFonts w:ascii="EC Square Sans Pro" w:hAnsi="EC Square Sans Pro"/>
                                  <w:sz w:val="20"/>
                                  <w:lang w:val="nl-NL"/>
                                </w:rPr>
                                <w:t xml:space="preserve">"Ik wil mijn </w:t>
                              </w:r>
                              <w:r w:rsidRPr="0001491E">
                                <w:rPr>
                                  <w:rFonts w:ascii="EC Square Sans Pro" w:hAnsi="EC Square Sans Pro"/>
                                  <w:spacing w:val="-6"/>
                                  <w:sz w:val="20"/>
                                  <w:lang w:val="nl-NL"/>
                                </w:rPr>
                                <w:t xml:space="preserve">energierekening </w:t>
                              </w:r>
                              <w:r w:rsidRPr="0001491E">
                                <w:rPr>
                                  <w:rFonts w:ascii="EC Square Sans Pro" w:hAnsi="EC Square Sans Pro"/>
                                  <w:sz w:val="20"/>
                                  <w:lang w:val="nl-NL"/>
                                </w:rPr>
                                <w:t xml:space="preserve">verlagen </w:t>
                              </w:r>
                              <w:r w:rsidRPr="0001491E">
                                <w:rPr>
                                  <w:rFonts w:ascii="EC Square Sans Pro" w:hAnsi="EC Square Sans Pro"/>
                                  <w:spacing w:val="-6"/>
                                  <w:sz w:val="20"/>
                                  <w:lang w:val="nl-NL"/>
                                </w:rPr>
                                <w:t xml:space="preserve">en mijn huis </w:t>
                              </w:r>
                              <w:r w:rsidRPr="0001491E">
                                <w:rPr>
                                  <w:rFonts w:ascii="EC Square Sans Pro" w:hAnsi="EC Square Sans Pro"/>
                                  <w:spacing w:val="-4"/>
                                  <w:sz w:val="20"/>
                                  <w:lang w:val="nl-NL"/>
                                </w:rPr>
                                <w:t xml:space="preserve">milieuvriendelijker </w:t>
                              </w:r>
                              <w:r w:rsidRPr="0001491E">
                                <w:rPr>
                                  <w:rFonts w:ascii="EC Square Sans Pro" w:hAnsi="EC Square Sans Pro"/>
                                  <w:spacing w:val="-6"/>
                                  <w:sz w:val="20"/>
                                  <w:lang w:val="nl-NL"/>
                                </w:rPr>
                                <w:t>maken</w:t>
                              </w:r>
                              <w:r w:rsidRPr="0001491E">
                                <w:rPr>
                                  <w:rFonts w:ascii="EC Square Sans Pro" w:hAnsi="EC Square Sans Pro"/>
                                  <w:spacing w:val="-4"/>
                                  <w:sz w:val="20"/>
                                  <w:lang w:val="nl-NL"/>
                                </w:rPr>
                                <w:t xml:space="preserve">. Ik ben </w:t>
                              </w:r>
                              <w:r w:rsidRPr="0001491E">
                                <w:rPr>
                                  <w:rFonts w:ascii="EC Square Sans Pro" w:hAnsi="EC Square Sans Pro"/>
                                  <w:spacing w:val="-2"/>
                                  <w:sz w:val="20"/>
                                  <w:lang w:val="nl-NL"/>
                                </w:rPr>
                                <w:t xml:space="preserve">op zoek naar praktische tips en </w:t>
                              </w:r>
                              <w:r w:rsidRPr="0001491E">
                                <w:rPr>
                                  <w:rFonts w:ascii="EC Square Sans Pro" w:hAnsi="EC Square Sans Pro"/>
                                  <w:w w:val="90"/>
                                  <w:sz w:val="20"/>
                                  <w:lang w:val="nl-NL"/>
                                </w:rPr>
                                <w:t xml:space="preserve">informatie over energiezuinige </w:t>
                              </w:r>
                              <w:r w:rsidRPr="0001491E">
                                <w:rPr>
                                  <w:rFonts w:ascii="EC Square Sans Pro" w:hAnsi="EC Square Sans Pro"/>
                                  <w:spacing w:val="-2"/>
                                  <w:sz w:val="20"/>
                                  <w:lang w:val="nl-NL"/>
                                </w:rPr>
                                <w:t>verbeteringen."</w:t>
                              </w:r>
                            </w:p>
                          </w:txbxContent>
                        </wps:txbx>
                        <wps:bodyPr wrap="square" lIns="0" tIns="0" rIns="0" bIns="0" rtlCol="0">
                          <a:noAutofit/>
                        </wps:bodyPr>
                      </wps:wsp>
                    </wpg:wgp>
                  </a:graphicData>
                </a:graphic>
              </wp:anchor>
            </w:drawing>
          </mc:Choice>
          <mc:Fallback>
            <w:pict>
              <v:group w14:anchorId="4124EDFB" id="Group 190" o:spid="_x0000_s1126" style="position:absolute;margin-left:62.35pt;margin-top:23.95pt;width:228.2pt;height:232.75pt;z-index:-15700480;mso-wrap-distance-left:0;mso-wrap-distance-right:0;mso-position-horizontal-relative:page;mso-position-vertical-relative:text"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LkmOnwgAAGQjAAAOAAAAZHJzL2Uyb0RvYy54bWzsWluP28YVfi/Q/0DovdbcL4LlIIlro0CQ&#10;BIiLPHO11EqoJKokdyX/+35zo7jr7gzttH3qPojU6nB45jvX75Bvv7seD9VT0/X79rRe0DdkUTWn&#10;TXu/Pz2sF3//9OEvZlH1Q326rw/tqVkvPjf94rt3f/7T28t51bB21x7um67CIqd+dTmvF7thOK+W&#10;y36za451/6Y9Nyf8uG27Yz3ga/ewvO/qC1Y/HpaMELW8tN39uWs3Td/jv+/Dj4t3fv3tttkMv2y3&#10;fTNUh/UCug3+s/Ofd+5z+e5tvXro6vNuv4lq1N+gxbHen3DTcan39VBXj93+i6WO+03X9u12eLNp&#10;j8t2u91vGr8H7IaSF7v52LWPZ7+Xh9Xl4TzCBGhf4PTNy25+fvrYnX87/9oF7XH6U7v5Rw9clpfz&#10;w2r6u/v+cBO+brujuwibqK4e0c8jos11qDb4JzPWUAHgN/iNWSktkwHzzQ6G+eK6ze6vhSuX9Src&#10;2Ks3qnM5w3/6G0T9H4Pot119bjzyvYPg167a38O9LV1Up/oIP/4YXcb9C1i520PO4Ri/9RHSFyi5&#10;eHBQEEslsQGKBJam1HAZsDJKMJw7M6QN16vNYz98bFqPev30Uz/gZ7jcfTqrd+lscz2l0w4x4Lz/&#10;4L1/WFTw/m5Rwfvvwu3P9eCuc0u50+qyXiRNdutFVMT9emyfmk+tlxuc5aTljIiwH2aoMlHdm9zh&#10;9EzeGO4QxP6pYdR45LC9JJWO57C6FlLBc5w0t1zquHqSSscoLZnSAVtKiLQqL824BvpubaUMyy8t&#10;jJE2bJMbq3h2ZSEMM0GYauCTFyYcm/RqCDVaO20sHcMGOWKHai/rs9aruHFiKGHzFmW4q4wYF7Vl&#10;jDPJ/cJlHKgxlAd1ywhTbE0qv/IM42FdpiPEZcegjMOPwtplp0MEKh4AYVOXTrZIx2CTydrQiEqR&#10;tfZEb06V1T76XzXjBBPYSPOC9A1u2CZmllfXnlhSUA04s3pPnERwI2g+tKbuJ6mm+XCZeDWsxEV+&#10;l2ISL+W1J6E4Q+9JlM/ARN4SyAy85S05zbClvCW+GX4ib0l1hg++lrKTX28Obd+EouNqwdfXhFQ5&#10;kFkNk3bM2q/VBE2MjClQayt5qiFJoXQMAaesJSIEs+aShF7iVTdXhmsUJZ/lLaI5nzeV4jSGvpIc&#10;59mgUFxLFVK3QjAXSogiWiDenSbSCIKyFjBOu0vHWMs05yQkWiklFfnwlFwKHVKW5AQXZNcWVnAb&#10;MJGUaFKQlgQXeL2FVYTmK7YggtqgiTDKFBLcNPRhKDQSOUw40UpETcprM0V5LFUz9GZUC2Qeb50y&#10;JlQrroImM/Cm3Egeep4ZtqREAJbRT3TeB7VgJhT6GS4ojIPYx0LZu5kh0V3h2qXAoZAOO5wRk/Ds&#10;oPKMaA+u9CyNpEBJx9gbUXim2xpiSyMqc45EqYygGclMIVoYinowh1HoTPLViSN9JWFubd52SqO/&#10;CP0ROo6itNEqGmSGIpogMwaUZ+wRGVjzkFNnwPdafk8G+aKAIDuPBAPnUwrTt4f9/Yf94eDKTN89&#10;3P146KqnGlzlh/cfCP8+2nEiBs7XrwKzcmd37f1nULMLuNh60f/zse6aRXX42wnkD74zpJMundyl&#10;k244/Nj6iYCvcF0/fLr+Xnfn6ozT9WIAI/u5TRywXiWu5fYyyrorT+33j0O73Tsi5nULGsUv4KOB&#10;Gf4PiCnM/ZKY+rIxm5iinDE0mT4JEkPiZCRRU8dXUVsCN6WowsSkYEgEd2rZBNh/hZyOuoCdJlWc&#10;MW4tRuzOJWeahjhIBfcmkxw2llwkBRFySBJNAukYBSmhsQ4xovKVGZyOxsrsyVAuLaHnRIb28FPj&#10;kM4Jc81ZbD7QIaJ9ygpzgmTjV8YdCjzCzWt0pG2Wqnyrz9BBiNBLoAEaW70EWDoG4BhFaYs8jFou&#10;8ukR3NnG1o1Ca9Ty3BYhQkC+nO8CPEPzTSQ4no4lgFHJVXLkpG86Br0tWG9ADzn1NpJJQukYhJUB&#10;P/J6MEuZKM0VgJ8X5rhFif5TYYNd0HgS9KlZPLSNfoeGTBS81BAbwl6g7VX5Do+R2FVJyqTMwxy2&#10;hhGOAdg5bYMg1fgrjG0EEk+0MvhX4f7YOYsDIaOUxnAop4SAM0cPsgg/mo8pzQWM6/3NcqNY3oXQ&#10;nQiIBHElSqqA+Sv05UEcA0FSiEJKbIxvahG+sGZuo0hzyN5pda0wU8qKa2pjqsHqIGt5YDghKCRp&#10;q1YX+BwSNLqfKC7BTPJ+jU5UxlaTIre6ri+nu2EIrOgCiiF880AajtQXopfOEEfqGMvLPHnAR0Z1&#10;wGMLSU0xeEpIPVQhe5q8B1MFr0ymUgQOmkcHsxmw4+jF0iJM8+BDmoALBGNhIKVxbQ59ZGKQqegL&#10;EpxD5h0Ts2/H7uP6zDrqnl8frT4Sho8TpERcn5dHB2PTaFZA/8LYy+ePSJVR8lHJC/tFFKZyj0ce&#10;mhYKIloX+H7EE/wXFSOrPyOMJZ5DMZ9gBX6N0TwTmB14fJidsT6m3Cl2UbtAnAv6aGaBeVgfJQmk&#10;OGcvRjAZj+UDJEzTAlGDvBkzFUzn+oH8+paAgQV9CBhxocVAGznKz6hSU3VmVL/pbmcV1huYM2o2&#10;6vBoqxn9wNQVZvQaU0+b0cdMHXlGj0QncTKj/3oWhjOau2dRXu4cQazHJDKjLZ3kqHLLO82AqthN&#10;T/NruVGfZu8yB3hWG4r0AtVsrDxF4oJxyljWioxoWjNfVpuvmRwcTu4pJaiYRLfjpwdfPUqoPZV/&#10;X/e7MHLwU4YxwUQG//9Rw795Bo4UG0YNnzAduGuvFeLGATcZNVTD9YcWT4h9RbvNbG5Psr/lnQFM&#10;X9KswU1h3IPwOK9xj7i9G6S5QxzUhGflL4ZGw/Xu6p/mh5n9f3CONGMa5F9awKsc/rF+fO3EvSsy&#10;/e597/ZyzLt/AQAA//8DAFBLAwQUAAYACAAAACEAuM4TI+EAAAAKAQAADwAAAGRycy9kb3ducmV2&#10;LnhtbEyPwU7CQBCG7ya+w2ZMvMl2oQjUbgkh6omYCCaG29AObUN3t+kubXl7x5Pe5s98+eebdD2a&#10;RvTU+dpZDWoSgSCbu6K2pYavw9vTEoQPaAtsnCUNN/Kwzu7vUkwKN9hP6vehFFxifYIaqhDaREqf&#10;V2TQT1xLlndn1xkMHLtSFh0OXG4aOY2iZ2mwtnyhwpa2FeWX/dVoeB9w2MzUa7+7nLe342H+8b1T&#10;pPXjw7h5ARFoDH8w/OqzOmTsdHJXW3jRcJ7GC0Y1xIsVCAbmS6VAnHhQsxhklsr/L2Q/AAAA//8D&#10;AFBLAQItABQABgAIAAAAIQC2gziS/gAAAOEBAAATAAAAAAAAAAAAAAAAAAAAAABbQ29udGVudF9U&#10;eXBlc10ueG1sUEsBAi0AFAAGAAgAAAAhADj9If/WAAAAlAEAAAsAAAAAAAAAAAAAAAAALwEAAF9y&#10;ZWxzLy5yZWxzUEsBAi0AFAAGAAgAAAAhAAouSY6fCAAAZCMAAA4AAAAAAAAAAAAAAAAALgIAAGRy&#10;cy9lMm9Eb2MueG1sUEsBAi0AFAAGAAgAAAAhALjOEyPhAAAACgEAAA8AAAAAAAAAAAAAAAAA+QoA&#10;AGRycy9kb3ducmV2LnhtbFBLBQYAAAAABAAEAPMAAAAHDAAAAAA=&#10;">
                <v:shape id="Graphic 191" o:spid="_x0000_s1127"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97FQwwAAANwAAAAPAAAAZHJzL2Rvd25yZXYueG1sRI9Bi8Iw&#10;EIXvC/6HMIK3NVVh7XaNIoIirBer3mebsS3bTEoT2/rvjSB4m+G9982bxao3lWipcaVlBZNxBII4&#10;s7rkXMH5tP2MQTiPrLGyTAru5GC1HHwsMNG24yO1qc9FgLBLUEHhfZ1I6bKCDLqxrYmDdrWNQR/W&#10;Jpe6wS7ATSWnUfQlDZYcLhRY06ag7D+9mUCJ2nZ+Pcx/u+0RZ3ZnYv13iZUaDfv1DwhPvX+bX+m9&#10;DvW/J/B8Jkwglw8AAAD//wMAUEsBAi0AFAAGAAgAAAAhANvh9svuAAAAhQEAABMAAAAAAAAAAAAA&#10;AAAAAAAAAFtDb250ZW50X1R5cGVzXS54bWxQSwECLQAUAAYACAAAACEAWvQsW78AAAAVAQAACwAA&#10;AAAAAAAAAAAAAAAfAQAAX3JlbHMvLnJlbHNQSwECLQAUAAYACAAAACEAPPexUMMAAADcAAAADwAA&#10;AAAAAAAAAAAAAAAHAgAAZHJzL2Rvd25yZXYueG1sUEsFBgAAAAADAAMAtwAAAPcCAAAAAA==&#10;" path="m593204,228168r-4813,-45987l574560,139357,552678,100596,523709,66827,488594,38963,448284,17932,403745,4635,355917,,308102,4635,263550,17932,223253,38963,188137,66827r-28981,33769l137274,139357r-13818,42824l118630,228168r4826,45986l137274,316979r21882,38760l188137,389509r35116,27863l263550,438416r44552,13297l355917,456349r47828,-4636l448284,438416r40310,-21044l523709,389509r28969,-33770l574560,316979r13831,-42825l593204,228168xem711835,825957r-3290,-46419l699046,735025,683768,692810,663130,653313,637565,616927,607479,584060,573303,555142,535470,530555,494398,510705,450494,496011r-46304,-9132l355917,483704r-48273,3175l261353,496011r-43904,14694l176364,530555r-37833,24587l104355,584073,74282,616927,48704,653313,28079,692810,12801,735025,3302,779538,,825957r3111,14808l11582,852855r12573,8154l39535,863993r632752,l687679,861009r12573,-8154l708736,840765r3099,-14808xe" fillcolor="#bdf03a" stroked="f">
                  <v:path arrowok="t"/>
                </v:shape>
                <v:shape id="Graphic 192" o:spid="_x0000_s1128"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3UjfwQAAANwAAAAPAAAAZHJzL2Rvd25yZXYueG1sRE/NisIw&#10;EL4LvkMYYW+a6mHRahQRFb2sWH2AoRnbajMpTWyzb79ZWNjbfHy/s9oEU4uOWldZVjCdJCCIc6sr&#10;LhTcb4fxHITzyBpry6Tgmxxs1sPBClNte75Sl/lCxBB2KSoovW9SKV1ekkE3sQ1x5B62NegjbAup&#10;W+xjuKnlLEk+pcGKY0OJDe1Kyl/Z2yg43o5hf1r05124dM+v7HqZn7uHUh+jsF2C8BT8v/jPfdJx&#10;/mIGv8/EC+T6BwAA//8DAFBLAQItABQABgAIAAAAIQDb4fbL7gAAAIUBAAATAAAAAAAAAAAAAAAA&#10;AAAAAABbQ29udGVudF9UeXBlc10ueG1sUEsBAi0AFAAGAAgAAAAhAFr0LFu/AAAAFQEAAAsAAAAA&#10;AAAAAAAAAAAAHwEAAF9yZWxzLy5yZWxzUEsBAi0AFAAGAAgAAAAhAMrdSN/BAAAA3AAAAA8AAAAA&#10;AAAAAAAAAAAABwIAAGRycy9kb3ducmV2LnhtbFBLBQYAAAAAAwADALcAAAD1Ag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193" o:spid="_x0000_s1129"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BlofwgAAANwAAAAPAAAAZHJzL2Rvd25yZXYueG1sRE9Ni8Iw&#10;EL0v+B/CLHhb01WQtWsUEQVBWKz14HG2GdtgM6lN1PrvN8KCt3m8z5nOO1uLG7XeOFbwOUhAEBdO&#10;Gy4VHPL1xxcIH5A11o5JwYM8zGe9tymm2t05o9s+lCKGsE9RQRVCk0rpi4os+oFriCN3cq3FEGFb&#10;St3iPYbbWg6TZCwtGo4NFTa0rKg4769WweLI2cpcfn532SkzeT5JeDs+K9V/7xbfIAJ14SX+d290&#10;nD8ZwfOZeIGc/QEAAP//AwBQSwECLQAUAAYACAAAACEA2+H2y+4AAACFAQAAEwAAAAAAAAAAAAAA&#10;AAAAAAAAW0NvbnRlbnRfVHlwZXNdLnhtbFBLAQItABQABgAIAAAAIQBa9CxbvwAAABUBAAALAAAA&#10;AAAAAAAAAAAAAB8BAABfcmVscy8ucmVsc1BLAQItABQABgAIAAAAIQB5BlofwgAAANwAAAAPAAAA&#10;AAAAAAAAAAAAAAcCAABkcnMvZG93bnJldi54bWxQSwUGAAAAAAMAAwC3AAAA9gIAAAAA&#10;" filled="f" stroked="f">
                  <v:textbox inset="0,0,0,0">
                    <w:txbxContent>
                      <w:p w14:paraId="4124EEB6" w14:textId="77777777" w:rsidR="00B92D7E" w:rsidRDefault="00B92D7E">
                        <w:pPr>
                          <w:rPr>
                            <w:sz w:val="20"/>
                          </w:rPr>
                        </w:pPr>
                      </w:p>
                      <w:p w14:paraId="4124EEB7" w14:textId="77777777" w:rsidR="00B92D7E" w:rsidRDefault="00B92D7E">
                        <w:pPr>
                          <w:spacing w:before="184"/>
                          <w:rPr>
                            <w:sz w:val="20"/>
                          </w:rPr>
                        </w:pPr>
                      </w:p>
                      <w:p w14:paraId="4124EEB8" w14:textId="77777777" w:rsidR="00B92D7E" w:rsidRPr="0001491E" w:rsidRDefault="003C7B7A">
                        <w:pPr>
                          <w:spacing w:line="247" w:lineRule="auto"/>
                          <w:ind w:left="1484" w:right="371"/>
                          <w:jc w:val="center"/>
                          <w:rPr>
                            <w:rFonts w:ascii="EC Square Sans Pro" w:hAnsi="EC Square Sans Pro"/>
                            <w:sz w:val="20"/>
                            <w:lang w:val="nl-NL"/>
                          </w:rPr>
                        </w:pPr>
                        <w:r w:rsidRPr="0001491E">
                          <w:rPr>
                            <w:rFonts w:ascii="EC Square Sans Pro" w:hAnsi="EC Square Sans Pro"/>
                            <w:sz w:val="20"/>
                            <w:lang w:val="nl-NL"/>
                          </w:rPr>
                          <w:t xml:space="preserve">"Ik wil mijn </w:t>
                        </w:r>
                        <w:r w:rsidRPr="0001491E">
                          <w:rPr>
                            <w:rFonts w:ascii="EC Square Sans Pro" w:hAnsi="EC Square Sans Pro"/>
                            <w:spacing w:val="-6"/>
                            <w:sz w:val="20"/>
                            <w:lang w:val="nl-NL"/>
                          </w:rPr>
                          <w:t xml:space="preserve">energierekening </w:t>
                        </w:r>
                        <w:r w:rsidRPr="0001491E">
                          <w:rPr>
                            <w:rFonts w:ascii="EC Square Sans Pro" w:hAnsi="EC Square Sans Pro"/>
                            <w:sz w:val="20"/>
                            <w:lang w:val="nl-NL"/>
                          </w:rPr>
                          <w:t xml:space="preserve">verlagen </w:t>
                        </w:r>
                        <w:r w:rsidRPr="0001491E">
                          <w:rPr>
                            <w:rFonts w:ascii="EC Square Sans Pro" w:hAnsi="EC Square Sans Pro"/>
                            <w:spacing w:val="-6"/>
                            <w:sz w:val="20"/>
                            <w:lang w:val="nl-NL"/>
                          </w:rPr>
                          <w:t xml:space="preserve">en mijn huis </w:t>
                        </w:r>
                        <w:r w:rsidRPr="0001491E">
                          <w:rPr>
                            <w:rFonts w:ascii="EC Square Sans Pro" w:hAnsi="EC Square Sans Pro"/>
                            <w:spacing w:val="-4"/>
                            <w:sz w:val="20"/>
                            <w:lang w:val="nl-NL"/>
                          </w:rPr>
                          <w:t xml:space="preserve">milieuvriendelijker </w:t>
                        </w:r>
                        <w:r w:rsidRPr="0001491E">
                          <w:rPr>
                            <w:rFonts w:ascii="EC Square Sans Pro" w:hAnsi="EC Square Sans Pro"/>
                            <w:spacing w:val="-6"/>
                            <w:sz w:val="20"/>
                            <w:lang w:val="nl-NL"/>
                          </w:rPr>
                          <w:t>maken</w:t>
                        </w:r>
                        <w:r w:rsidRPr="0001491E">
                          <w:rPr>
                            <w:rFonts w:ascii="EC Square Sans Pro" w:hAnsi="EC Square Sans Pro"/>
                            <w:spacing w:val="-4"/>
                            <w:sz w:val="20"/>
                            <w:lang w:val="nl-NL"/>
                          </w:rPr>
                          <w:t xml:space="preserve">. Ik ben </w:t>
                        </w:r>
                        <w:r w:rsidRPr="0001491E">
                          <w:rPr>
                            <w:rFonts w:ascii="EC Square Sans Pro" w:hAnsi="EC Square Sans Pro"/>
                            <w:spacing w:val="-2"/>
                            <w:sz w:val="20"/>
                            <w:lang w:val="nl-NL"/>
                          </w:rPr>
                          <w:t xml:space="preserve">op zoek naar praktische tips en </w:t>
                        </w:r>
                        <w:r w:rsidRPr="0001491E">
                          <w:rPr>
                            <w:rFonts w:ascii="EC Square Sans Pro" w:hAnsi="EC Square Sans Pro"/>
                            <w:w w:val="90"/>
                            <w:sz w:val="20"/>
                            <w:lang w:val="nl-NL"/>
                          </w:rPr>
                          <w:t xml:space="preserve">informatie over energiezuinige </w:t>
                        </w:r>
                        <w:r w:rsidRPr="0001491E">
                          <w:rPr>
                            <w:rFonts w:ascii="EC Square Sans Pro" w:hAnsi="EC Square Sans Pro"/>
                            <w:spacing w:val="-2"/>
                            <w:sz w:val="20"/>
                            <w:lang w:val="nl-NL"/>
                          </w:rPr>
                          <w:t>verbeteringen."</w:t>
                        </w:r>
                      </w:p>
                    </w:txbxContent>
                  </v:textbox>
                </v:shape>
                <w10:wrap type="topAndBottom" anchorx="page"/>
              </v:group>
            </w:pict>
          </mc:Fallback>
        </mc:AlternateContent>
      </w:r>
      <w:r w:rsidRPr="00076AEB">
        <w:rPr>
          <w:rFonts w:ascii="EC Square Sans Pro" w:hAnsi="EC Square Sans Pro"/>
          <w:noProof/>
        </w:rPr>
        <mc:AlternateContent>
          <mc:Choice Requires="wpg">
            <w:drawing>
              <wp:anchor distT="0" distB="0" distL="0" distR="0" simplePos="0" relativeHeight="487616512" behindDoc="1" locked="0" layoutInCell="1" allowOverlap="1" wp14:anchorId="4124EDFD" wp14:editId="4124EDFE">
                <wp:simplePos x="0" y="0"/>
                <wp:positionH relativeFrom="page">
                  <wp:posOffset>3870000</wp:posOffset>
                </wp:positionH>
                <wp:positionV relativeFrom="paragraph">
                  <wp:posOffset>304308</wp:posOffset>
                </wp:positionV>
                <wp:extent cx="2898140" cy="2955925"/>
                <wp:effectExtent l="0" t="0" r="0" b="0"/>
                <wp:wrapTopAndBottom/>
                <wp:docPr id="194" name="Group 1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2955925"/>
                          <a:chOff x="0" y="0"/>
                          <a:chExt cx="2898140" cy="2955925"/>
                        </a:xfrm>
                      </wpg:grpSpPr>
                      <wps:wsp>
                        <wps:cNvPr id="195" name="Graphic 195"/>
                        <wps:cNvSpPr/>
                        <wps:spPr>
                          <a:xfrm>
                            <a:off x="2186159" y="2091509"/>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79"/>
                                </a:lnTo>
                                <a:lnTo>
                                  <a:pt x="159156" y="355739"/>
                                </a:lnTo>
                                <a:lnTo>
                                  <a:pt x="188125" y="389509"/>
                                </a:lnTo>
                                <a:lnTo>
                                  <a:pt x="223240" y="417372"/>
                                </a:lnTo>
                                <a:lnTo>
                                  <a:pt x="263550" y="438416"/>
                                </a:lnTo>
                                <a:lnTo>
                                  <a:pt x="308089" y="451713"/>
                                </a:lnTo>
                                <a:lnTo>
                                  <a:pt x="355917" y="456349"/>
                                </a:lnTo>
                                <a:lnTo>
                                  <a:pt x="403733" y="451713"/>
                                </a:lnTo>
                                <a:lnTo>
                                  <a:pt x="448271" y="438416"/>
                                </a:lnTo>
                                <a:lnTo>
                                  <a:pt x="488581" y="417372"/>
                                </a:lnTo>
                                <a:lnTo>
                                  <a:pt x="523697" y="389509"/>
                                </a:lnTo>
                                <a:lnTo>
                                  <a:pt x="552678" y="355739"/>
                                </a:lnTo>
                                <a:lnTo>
                                  <a:pt x="574548" y="316979"/>
                                </a:lnTo>
                                <a:lnTo>
                                  <a:pt x="588378" y="274154"/>
                                </a:lnTo>
                                <a:lnTo>
                                  <a:pt x="593204" y="228168"/>
                                </a:lnTo>
                                <a:close/>
                              </a:path>
                              <a:path w="711835" h="864235">
                                <a:moveTo>
                                  <a:pt x="711835" y="825957"/>
                                </a:moveTo>
                                <a:lnTo>
                                  <a:pt x="708533" y="779538"/>
                                </a:lnTo>
                                <a:lnTo>
                                  <a:pt x="699033" y="735025"/>
                                </a:lnTo>
                                <a:lnTo>
                                  <a:pt x="683755" y="692810"/>
                                </a:lnTo>
                                <a:lnTo>
                                  <a:pt x="663117" y="653313"/>
                                </a:lnTo>
                                <a:lnTo>
                                  <a:pt x="637552" y="616927"/>
                                </a:lnTo>
                                <a:lnTo>
                                  <a:pt x="607466" y="584060"/>
                                </a:lnTo>
                                <a:lnTo>
                                  <a:pt x="573303" y="555142"/>
                                </a:lnTo>
                                <a:lnTo>
                                  <a:pt x="535470" y="530555"/>
                                </a:lnTo>
                                <a:lnTo>
                                  <a:pt x="494385" y="510705"/>
                                </a:lnTo>
                                <a:lnTo>
                                  <a:pt x="450481" y="496011"/>
                                </a:lnTo>
                                <a:lnTo>
                                  <a:pt x="404190" y="486879"/>
                                </a:lnTo>
                                <a:lnTo>
                                  <a:pt x="355917" y="483704"/>
                                </a:lnTo>
                                <a:lnTo>
                                  <a:pt x="307644" y="486879"/>
                                </a:lnTo>
                                <a:lnTo>
                                  <a:pt x="261340" y="496011"/>
                                </a:lnTo>
                                <a:lnTo>
                                  <a:pt x="217436" y="510705"/>
                                </a:lnTo>
                                <a:lnTo>
                                  <a:pt x="176364" y="530555"/>
                                </a:lnTo>
                                <a:lnTo>
                                  <a:pt x="138518" y="555142"/>
                                </a:lnTo>
                                <a:lnTo>
                                  <a:pt x="104355" y="584073"/>
                                </a:lnTo>
                                <a:lnTo>
                                  <a:pt x="74269" y="616927"/>
                                </a:lnTo>
                                <a:lnTo>
                                  <a:pt x="48704" y="653313"/>
                                </a:lnTo>
                                <a:lnTo>
                                  <a:pt x="28067" y="692810"/>
                                </a:lnTo>
                                <a:lnTo>
                                  <a:pt x="12788" y="735025"/>
                                </a:lnTo>
                                <a:lnTo>
                                  <a:pt x="3289" y="779538"/>
                                </a:lnTo>
                                <a:lnTo>
                                  <a:pt x="0" y="825957"/>
                                </a:lnTo>
                                <a:lnTo>
                                  <a:pt x="3098" y="840765"/>
                                </a:lnTo>
                                <a:lnTo>
                                  <a:pt x="11569" y="852855"/>
                                </a:lnTo>
                                <a:lnTo>
                                  <a:pt x="24142" y="861009"/>
                                </a:lnTo>
                                <a:lnTo>
                                  <a:pt x="39535" y="863993"/>
                                </a:lnTo>
                                <a:lnTo>
                                  <a:pt x="672287" y="863993"/>
                                </a:lnTo>
                                <a:lnTo>
                                  <a:pt x="687679" y="861009"/>
                                </a:lnTo>
                                <a:lnTo>
                                  <a:pt x="700252" y="852855"/>
                                </a:lnTo>
                                <a:lnTo>
                                  <a:pt x="708723" y="840765"/>
                                </a:lnTo>
                                <a:lnTo>
                                  <a:pt x="711835" y="825957"/>
                                </a:lnTo>
                                <a:close/>
                              </a:path>
                            </a:pathLst>
                          </a:custGeom>
                          <a:solidFill>
                            <a:srgbClr val="0E3AF0"/>
                          </a:solidFill>
                        </wps:spPr>
                        <wps:bodyPr wrap="square" lIns="0" tIns="0" rIns="0" bIns="0" rtlCol="0">
                          <a:prstTxWarp prst="textNoShape">
                            <a:avLst/>
                          </a:prstTxWarp>
                          <a:noAutofit/>
                        </wps:bodyPr>
                      </wps:wsp>
                      <wps:wsp>
                        <wps:cNvPr id="196" name="Graphic 196"/>
                        <wps:cNvSpPr/>
                        <wps:spPr>
                          <a:xfrm>
                            <a:off x="50800" y="50800"/>
                            <a:ext cx="2091055" cy="2142490"/>
                          </a:xfrm>
                          <a:custGeom>
                            <a:avLst/>
                            <a:gdLst/>
                            <a:ahLst/>
                            <a:cxnLst/>
                            <a:rect l="l" t="t" r="r" b="b"/>
                            <a:pathLst>
                              <a:path w="2091055" h="2142490">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930196"/>
                                </a:lnTo>
                                <a:lnTo>
                                  <a:pt x="2085963" y="1976158"/>
                                </a:lnTo>
                                <a:lnTo>
                                  <a:pt x="2071525" y="2019178"/>
                                </a:lnTo>
                                <a:lnTo>
                                  <a:pt x="2048439" y="2057915"/>
                                </a:lnTo>
                                <a:lnTo>
                                  <a:pt x="2017505" y="2091029"/>
                                </a:lnTo>
                                <a:lnTo>
                                  <a:pt x="1979523" y="2117178"/>
                                </a:lnTo>
                                <a:lnTo>
                                  <a:pt x="1931347" y="2135906"/>
                                </a:lnTo>
                                <a:lnTo>
                                  <a:pt x="1879981" y="2142299"/>
                                </a:lnTo>
                                <a:lnTo>
                                  <a:pt x="1849052" y="2140017"/>
                                </a:lnTo>
                                <a:lnTo>
                                  <a:pt x="1818987" y="2133255"/>
                                </a:lnTo>
                                <a:lnTo>
                                  <a:pt x="1790196" y="2122138"/>
                                </a:lnTo>
                                <a:lnTo>
                                  <a:pt x="1763090" y="2106790"/>
                                </a:lnTo>
                                <a:lnTo>
                                  <a:pt x="1280452" y="1783511"/>
                                </a:lnTo>
                                <a:lnTo>
                                  <a:pt x="1267625" y="1774926"/>
                                </a:lnTo>
                                <a:lnTo>
                                  <a:pt x="1252181" y="1774926"/>
                                </a:lnTo>
                                <a:lnTo>
                                  <a:pt x="558241" y="1774926"/>
                                </a:lnTo>
                                <a:lnTo>
                                  <a:pt x="510144" y="1772863"/>
                                </a:lnTo>
                                <a:lnTo>
                                  <a:pt x="463170" y="1766788"/>
                                </a:lnTo>
                                <a:lnTo>
                                  <a:pt x="417487" y="1756871"/>
                                </a:lnTo>
                                <a:lnTo>
                                  <a:pt x="373265" y="1743280"/>
                                </a:lnTo>
                                <a:lnTo>
                                  <a:pt x="330672" y="1726187"/>
                                </a:lnTo>
                                <a:lnTo>
                                  <a:pt x="289877" y="1705759"/>
                                </a:lnTo>
                                <a:lnTo>
                                  <a:pt x="251048" y="1682168"/>
                                </a:lnTo>
                                <a:lnTo>
                                  <a:pt x="214356" y="1655583"/>
                                </a:lnTo>
                                <a:lnTo>
                                  <a:pt x="179968" y="1626172"/>
                                </a:lnTo>
                                <a:lnTo>
                                  <a:pt x="148054" y="1594107"/>
                                </a:lnTo>
                                <a:lnTo>
                                  <a:pt x="118782" y="1559557"/>
                                </a:lnTo>
                                <a:lnTo>
                                  <a:pt x="92322" y="1522691"/>
                                </a:lnTo>
                                <a:lnTo>
                                  <a:pt x="68841" y="1483679"/>
                                </a:lnTo>
                                <a:lnTo>
                                  <a:pt x="48510" y="1442691"/>
                                </a:lnTo>
                                <a:lnTo>
                                  <a:pt x="31497" y="1399896"/>
                                </a:lnTo>
                                <a:lnTo>
                                  <a:pt x="17970" y="1355464"/>
                                </a:lnTo>
                                <a:lnTo>
                                  <a:pt x="8099" y="1309565"/>
                                </a:lnTo>
                                <a:lnTo>
                                  <a:pt x="2053" y="1262368"/>
                                </a:lnTo>
                                <a:lnTo>
                                  <a:pt x="0" y="12140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600">
                            <a:solidFill>
                              <a:srgbClr val="0E3AF0"/>
                            </a:solidFill>
                            <a:prstDash val="solid"/>
                          </a:ln>
                        </wps:spPr>
                        <wps:bodyPr wrap="square" lIns="0" tIns="0" rIns="0" bIns="0" rtlCol="0">
                          <a:prstTxWarp prst="textNoShape">
                            <a:avLst/>
                          </a:prstTxWarp>
                          <a:noAutofit/>
                        </wps:bodyPr>
                      </wps:wsp>
                      <wps:wsp>
                        <wps:cNvPr id="197" name="Graphic 197"/>
                        <wps:cNvSpPr/>
                        <wps:spPr>
                          <a:xfrm>
                            <a:off x="2186159" y="2091509"/>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63"/>
                                </a:lnTo>
                                <a:lnTo>
                                  <a:pt x="448271" y="17932"/>
                                </a:lnTo>
                                <a:lnTo>
                                  <a:pt x="403733" y="4635"/>
                                </a:lnTo>
                                <a:lnTo>
                                  <a:pt x="355917" y="0"/>
                                </a:lnTo>
                                <a:lnTo>
                                  <a:pt x="308089" y="4635"/>
                                </a:lnTo>
                                <a:lnTo>
                                  <a:pt x="263550" y="17932"/>
                                </a:lnTo>
                                <a:lnTo>
                                  <a:pt x="223240" y="38963"/>
                                </a:lnTo>
                                <a:lnTo>
                                  <a:pt x="188125" y="66827"/>
                                </a:lnTo>
                                <a:lnTo>
                                  <a:pt x="159156" y="100596"/>
                                </a:lnTo>
                                <a:lnTo>
                                  <a:pt x="137274" y="139357"/>
                                </a:lnTo>
                                <a:lnTo>
                                  <a:pt x="123444" y="182181"/>
                                </a:lnTo>
                                <a:lnTo>
                                  <a:pt x="118630" y="228168"/>
                                </a:lnTo>
                                <a:lnTo>
                                  <a:pt x="123444" y="274154"/>
                                </a:lnTo>
                                <a:lnTo>
                                  <a:pt x="137274" y="316979"/>
                                </a:lnTo>
                                <a:lnTo>
                                  <a:pt x="159156" y="355739"/>
                                </a:lnTo>
                                <a:lnTo>
                                  <a:pt x="188125" y="389509"/>
                                </a:lnTo>
                                <a:lnTo>
                                  <a:pt x="223240" y="417372"/>
                                </a:lnTo>
                                <a:lnTo>
                                  <a:pt x="263550" y="438416"/>
                                </a:lnTo>
                                <a:lnTo>
                                  <a:pt x="308089" y="451713"/>
                                </a:lnTo>
                                <a:lnTo>
                                  <a:pt x="355917" y="456349"/>
                                </a:lnTo>
                                <a:lnTo>
                                  <a:pt x="403733" y="451713"/>
                                </a:lnTo>
                                <a:lnTo>
                                  <a:pt x="448271" y="438416"/>
                                </a:lnTo>
                                <a:lnTo>
                                  <a:pt x="488581" y="417372"/>
                                </a:lnTo>
                                <a:lnTo>
                                  <a:pt x="523697" y="389509"/>
                                </a:lnTo>
                                <a:lnTo>
                                  <a:pt x="552678" y="355739"/>
                                </a:lnTo>
                                <a:lnTo>
                                  <a:pt x="574548" y="316979"/>
                                </a:lnTo>
                                <a:lnTo>
                                  <a:pt x="588378" y="274154"/>
                                </a:lnTo>
                                <a:lnTo>
                                  <a:pt x="593204" y="228168"/>
                                </a:lnTo>
                                <a:close/>
                              </a:path>
                              <a:path w="711835" h="864235">
                                <a:moveTo>
                                  <a:pt x="711835" y="825957"/>
                                </a:moveTo>
                                <a:lnTo>
                                  <a:pt x="708533" y="779538"/>
                                </a:lnTo>
                                <a:lnTo>
                                  <a:pt x="699033" y="735025"/>
                                </a:lnTo>
                                <a:lnTo>
                                  <a:pt x="683755" y="692810"/>
                                </a:lnTo>
                                <a:lnTo>
                                  <a:pt x="663117" y="653313"/>
                                </a:lnTo>
                                <a:lnTo>
                                  <a:pt x="637552" y="616927"/>
                                </a:lnTo>
                                <a:lnTo>
                                  <a:pt x="607466" y="584060"/>
                                </a:lnTo>
                                <a:lnTo>
                                  <a:pt x="573303" y="555142"/>
                                </a:lnTo>
                                <a:lnTo>
                                  <a:pt x="535470" y="530555"/>
                                </a:lnTo>
                                <a:lnTo>
                                  <a:pt x="494385" y="510705"/>
                                </a:lnTo>
                                <a:lnTo>
                                  <a:pt x="450481" y="496011"/>
                                </a:lnTo>
                                <a:lnTo>
                                  <a:pt x="404190" y="486879"/>
                                </a:lnTo>
                                <a:lnTo>
                                  <a:pt x="355917" y="483704"/>
                                </a:lnTo>
                                <a:lnTo>
                                  <a:pt x="307644" y="486879"/>
                                </a:lnTo>
                                <a:lnTo>
                                  <a:pt x="261340" y="496011"/>
                                </a:lnTo>
                                <a:lnTo>
                                  <a:pt x="217436" y="510705"/>
                                </a:lnTo>
                                <a:lnTo>
                                  <a:pt x="176364" y="530555"/>
                                </a:lnTo>
                                <a:lnTo>
                                  <a:pt x="138518" y="555142"/>
                                </a:lnTo>
                                <a:lnTo>
                                  <a:pt x="104355" y="584073"/>
                                </a:lnTo>
                                <a:lnTo>
                                  <a:pt x="74269" y="616927"/>
                                </a:lnTo>
                                <a:lnTo>
                                  <a:pt x="48704" y="653313"/>
                                </a:lnTo>
                                <a:lnTo>
                                  <a:pt x="28067" y="692810"/>
                                </a:lnTo>
                                <a:lnTo>
                                  <a:pt x="12788" y="735025"/>
                                </a:lnTo>
                                <a:lnTo>
                                  <a:pt x="3289" y="779538"/>
                                </a:lnTo>
                                <a:lnTo>
                                  <a:pt x="0" y="825957"/>
                                </a:lnTo>
                                <a:lnTo>
                                  <a:pt x="3098" y="840765"/>
                                </a:lnTo>
                                <a:lnTo>
                                  <a:pt x="11569" y="852855"/>
                                </a:lnTo>
                                <a:lnTo>
                                  <a:pt x="24142" y="861009"/>
                                </a:lnTo>
                                <a:lnTo>
                                  <a:pt x="39535" y="863993"/>
                                </a:lnTo>
                                <a:lnTo>
                                  <a:pt x="672287" y="863993"/>
                                </a:lnTo>
                                <a:lnTo>
                                  <a:pt x="687679" y="861009"/>
                                </a:lnTo>
                                <a:lnTo>
                                  <a:pt x="700252" y="852855"/>
                                </a:lnTo>
                                <a:lnTo>
                                  <a:pt x="708723" y="840765"/>
                                </a:lnTo>
                                <a:lnTo>
                                  <a:pt x="711835" y="825957"/>
                                </a:lnTo>
                                <a:close/>
                              </a:path>
                            </a:pathLst>
                          </a:custGeom>
                          <a:solidFill>
                            <a:srgbClr val="0E3AF0"/>
                          </a:solidFill>
                        </wps:spPr>
                        <wps:bodyPr wrap="square" lIns="0" tIns="0" rIns="0" bIns="0" rtlCol="0">
                          <a:prstTxWarp prst="textNoShape">
                            <a:avLst/>
                          </a:prstTxWarp>
                          <a:noAutofit/>
                        </wps:bodyPr>
                      </wps:wsp>
                      <wps:wsp>
                        <wps:cNvPr id="198" name="Textbox 198"/>
                        <wps:cNvSpPr txBox="1"/>
                        <wps:spPr>
                          <a:xfrm>
                            <a:off x="0" y="0"/>
                            <a:ext cx="2898140" cy="2955925"/>
                          </a:xfrm>
                          <a:prstGeom prst="rect">
                            <a:avLst/>
                          </a:prstGeom>
                        </wps:spPr>
                        <wps:txbx>
                          <w:txbxContent>
                            <w:p w14:paraId="4124EEB9" w14:textId="77777777" w:rsidR="00B92D7E" w:rsidRDefault="00B92D7E">
                              <w:pPr>
                                <w:rPr>
                                  <w:sz w:val="20"/>
                                </w:rPr>
                              </w:pPr>
                            </w:p>
                            <w:p w14:paraId="4124EEBA" w14:textId="77777777" w:rsidR="00B92D7E" w:rsidRDefault="00B92D7E">
                              <w:pPr>
                                <w:rPr>
                                  <w:sz w:val="20"/>
                                </w:rPr>
                              </w:pPr>
                            </w:p>
                            <w:p w14:paraId="4124EEBB" w14:textId="77777777" w:rsidR="00B92D7E" w:rsidRDefault="00B92D7E">
                              <w:pPr>
                                <w:spacing w:before="192"/>
                                <w:rPr>
                                  <w:sz w:val="20"/>
                                </w:rPr>
                              </w:pPr>
                            </w:p>
                            <w:p w14:paraId="4124EEBC" w14:textId="77777777" w:rsidR="00B92D7E" w:rsidRPr="0001491E" w:rsidRDefault="003C7B7A">
                              <w:pPr>
                                <w:spacing w:line="247" w:lineRule="auto"/>
                                <w:ind w:left="491" w:right="1600"/>
                                <w:jc w:val="center"/>
                                <w:rPr>
                                  <w:rFonts w:ascii="EC Square Sans Pro" w:hAnsi="EC Square Sans Pro"/>
                                  <w:sz w:val="20"/>
                                  <w:lang w:val="nl-NL"/>
                                </w:rPr>
                              </w:pPr>
                              <w:r w:rsidRPr="0001491E">
                                <w:rPr>
                                  <w:rFonts w:ascii="EC Square Sans Pro" w:hAnsi="EC Square Sans Pro"/>
                                  <w:w w:val="90"/>
                                  <w:sz w:val="20"/>
                                  <w:lang w:val="nl-NL"/>
                                </w:rPr>
                                <w:t xml:space="preserve">Voer een energieaudit uit in uw huis, </w:t>
                              </w:r>
                              <w:r w:rsidRPr="0001491E">
                                <w:rPr>
                                  <w:rFonts w:ascii="EC Square Sans Pro" w:hAnsi="EC Square Sans Pro"/>
                                  <w:spacing w:val="-6"/>
                                  <w:sz w:val="20"/>
                                  <w:lang w:val="nl-NL"/>
                                </w:rPr>
                                <w:t xml:space="preserve">vervang apparaten, verbeter </w:t>
                              </w:r>
                              <w:r w:rsidRPr="0001491E">
                                <w:rPr>
                                  <w:rFonts w:ascii="EC Square Sans Pro" w:hAnsi="EC Square Sans Pro"/>
                                  <w:w w:val="90"/>
                                  <w:sz w:val="20"/>
                                  <w:lang w:val="nl-NL"/>
                                </w:rPr>
                                <w:t xml:space="preserve">de isolatie en overweeg slimme </w:t>
                              </w:r>
                              <w:r w:rsidRPr="0001491E">
                                <w:rPr>
                                  <w:rFonts w:ascii="EC Square Sans Pro" w:hAnsi="EC Square Sans Pro"/>
                                  <w:spacing w:val="-2"/>
                                  <w:sz w:val="20"/>
                                  <w:lang w:val="nl-NL"/>
                                </w:rPr>
                                <w:t>thermostaten.</w:t>
                              </w:r>
                            </w:p>
                          </w:txbxContent>
                        </wps:txbx>
                        <wps:bodyPr wrap="square" lIns="0" tIns="0" rIns="0" bIns="0" rtlCol="0">
                          <a:noAutofit/>
                        </wps:bodyPr>
                      </wps:wsp>
                    </wpg:wgp>
                  </a:graphicData>
                </a:graphic>
              </wp:anchor>
            </w:drawing>
          </mc:Choice>
          <mc:Fallback>
            <w:pict>
              <v:group w14:anchorId="4124EDFD" id="Group 194" o:spid="_x0000_s1130" style="position:absolute;margin-left:304.7pt;margin-top:23.95pt;width:228.2pt;height:232.75pt;z-index:-15699968;mso-wrap-distance-left:0;mso-wrap-distance-right:0;mso-position-horizontal-relative:page;mso-position-vertical-relative:text"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RXkFNAkAAPwxAAAOAAAAZHJzL2Uyb0RvYy54bWzsW9mO48YVfQ+QfyD0nlHtizA9huPxDAIY&#10;jgFPkGe2lpYQSVRIdkvz9zm1iZweq4p27LxELyIlXZZunbr33KVKb7+5HPbVy7rtds3xYUbfkFm1&#10;Pi6b1e749DD7x6cPfzGzquvr46reN8f1w+zzupt98+7Pf3p7Pi3WrNk2+9W6rTDIsVucTw+zbd+f&#10;FvN5t9yuD3X3pjmtj/hy07SHusfb9mm+auszRj/s54wQNT837erUNst11+HT9+HL2Ts//mazXvZ/&#10;32y6dV/tH2bQrfevrX99dK/zd2/rxVNbn7a7ZVSj/g1aHOrdET96Hep93dfVc7v7aqjDbtk2XbPp&#10;3yybw7zZbHbLtZ8DZkPJq9l8bJvnk5/L0+L8dLrCBGhf4fSbh13++PKxPf18+qkN2uP2h2b5rw64&#10;zM+np8X4e/f+aRC+bNqDewiTqC4e0c9XRNeXvlriQ2asoQLAL/Eds1JaJgPmyy0W5qvnltvvC0/O&#10;60X4Ya/eVZ3zCfbTDRB1/x1EP2/r09oj3zkIfmqr3QrmbeWsOtYH2PHHaDLuI2Dlfh5yDsf4rouQ&#10;vkKJUaOotLPK4UEslcQGPBJimlLD8TMOMKMEw71bizTrerF87vqP68ZDX7/80PX4Gna3Snf1Nt0t&#10;L8d028IRnAvsvQv0swou0M4quMBj+PlT3bvn3FDutjo/zJIm26si7ttD87L+1Hi53i2ftJwREebD&#10;DFUmqjvI7Y9fyBvDNUgB06MGaNAon6TS9RRG10KKKM0tlzovLZlKYxMircpLM66s9pooZVh+aGGM&#10;hK5ObW6s4tmRhcBwQZhq4JMXJlxz7kcW6rraCYZ0DXBwOBANKnvqglkkgXSNgsQQE6ysOCjDr0q4&#10;qFuRoraMceb8eRIO1BgKf3fCZYThFVSqoEZ58SjXTAezo2XDoIwLEaXLRgcPVDzMkY1NOkGcrgHq&#10;0djQiEqRXe2R3pzC/Lz331zGESZYI80L0gPcsNHILDfHHq2koBpwZvUeGYngRtC8a/GR+Umqad5d&#10;RlYtpOIiP0sx8pfy2CNXnKD3yMsnYCIHApmAtxzIacJayoH4JtiJHEh1gg3eouxk18t9061D0HGx&#10;4NfHhBQ54PeGSXtl7VsxQRMjIwVqbSVPMSQplK7B4ZS1JElzSUJCcdPMFcKNjBxk4c153lSK00iw&#10;CioVDFe5oVngNzhzIYQoooUKBCeNICqvCbydkxAWpJRU5N1Tcil0oCzJCR7IOrOw8IWAiaREk4K0&#10;JCKGPmEVofmILYigNmgijDIFghu7PhYKiUSwu7Ti6ZqimlaRxieMzRTlMVRN0JtRLXhcnTImVCuu&#10;QkCZgDcF2jRkMRPWkhIBWLxVOTvRefLUgqkQ6FXZBIVxEPt4XLZuZoiK6VHZcSjTJsxQl32Soyzw&#10;Wkzw9mBKX9BIMop0TcZhgwIOM5U3aYpMI2hgJDMFb2HCeZ8DDak7Cfn6TbrhoK+wdsghrM2vndLI&#10;LwLEU6SNVnCniYpoAmaMapfnCAbWLLDNBPhu8XtakK8CCOC6Fhi4H5cwXbPfrT7s9nsXZrr26fG7&#10;fVu91K5c/55/+yGR5EgMhV+3COWVu3tsVp9Rn51RkD3Mun8/1+16Vu3/dkQFCNvp002bbh7TTdvv&#10;v2t8W8BHuLbrP13+Wben6oTbh1mPiuzHJhWC9SLVWm4uV1n35LH59rlvNjtXiHndgkbxDYrSUB7+&#10;D6pT0Nfr6tTnaZOrU4m8LUYRf4cZ1YtUmbpyFaEl1vLwCQGeD3Sditzxwia8/pDa9KoLilMWVXG6&#10;DhlGIAUpDdzX+0zSdRBJ5hpEqeQo2oLHJNkkka5JEsUVCWTDiMpHZqqY1iY6IrL/bICjSnMB7nI+&#10;To0DOxcOkVhrRFgvjSRRlKQVQf7jpREHirUE2lE6xENlKfKWrCYGXBcjC9Kga8KXcEvXiB+IzBXn&#10;fpbUcpFnSQqzsyZWb9BclsSF6zolDA0Cb1Z1qxH6g9Ez2ADiQl7cgqoDiuDXoT2TppiuYaqMMEaR&#10;MbmpMkuZyK8/OilMxGDD+YTRpUXF5EdHKkpQtOZ0Z0Qza2KrgVpRsFxGDGJj6kwAmXziB3FjE3ug&#10;7Jd53OHBBLHS6y4Vns270VgcJkNoobkDbWBiYXhqNXpuJXU0lbFXgU4suiwleWEEfMgvLJEavYsC&#10;9hQLFDzbkxcr2RkKoRiRYUHw9Lw+wATZbuACRrm0pOSx2qI1G/QHgTJb0MeA7WM+AcIlBFVSztbQ&#10;2IMTXvXhsIe8vLZ+TT2eFE5TKAJdAg4LivojUb3GouSA6Ro5B9msiPoDSy4LZQxFJ1FFe6BaC8sK&#10;eIIMXDPTc9oE+VFgmjI8yjSaGlhaM1BQFk30/BKnASj0RPPGg14HeDXqLhFS8p6OfiVLQQpFE5DN&#10;KoM6FoluHB1FGX4pZzmOvHVSBp6FZnlWHNCkDjG6uEMDOq1/ukZCpiiuYuhRKMZAh7nR0RC1aGn7&#10;VVXQvdAlowJBO0YqUDMiaH50YBFTA4rOLjp8WXGL3mvEEZEHUTkrrQzadEFzYbirHHITFahQgzfB&#10;zopjcypi5xzNV4t+eHZsgBgDLIhJCtTNOU0MARV5wOHgslDIMRJDCPwV3bi8mcf5OfoqpBxBclJY&#10;SiGsHPGuE0OGVwqmA2ToppQC9bAaE5KAYaEnJBiDDU1IXgbznJAYoceeTH9K1jXyK2TepZRu5LTl&#10;fBHmcGWEcjLKBropJ7ojKivn0COaLKfnIwouZ/5jei8WFaPQYUrlyigqFeugUcB7HS5+Tbtgf3Rb&#10;k4iGCqmmq/hGjYGJ/YNQv7+vu23oM/gRrpQUy/Z7f+EXdr8RlV/3F3zEmtxfQIp03/1OO9TljcjR&#10;JtCETc7RBhPalPfdb59E3He/wZb33W8Eild1wHCOYcJO733324XaLxFEdyIdn7nvfo9PON3aHbnV&#10;eL7vfv+Ccd13v79yOI5+/H33+0sSuu9+L0JfC72S++6345EAx333+/9v9xv2H6rTT9ixfmwuFYVL&#10;oNM4qk6r/vLXBoeWfefUfX7jlHbo//k+xWj/+8ZZdhwISPvf7mCAO5sdjxC4U9e+SZH2wuPZgXB8&#10;+9U5hv7yePGnzNlV69/paMOEAwr+MD3+YuBPmse/Q7j/MIzf+87I8KeNd/8BAAD//wMAUEsDBBQA&#10;BgAIAAAAIQAL1yRx4gAAAAsBAAAPAAAAZHJzL2Rvd25yZXYueG1sTI/BTsMwEETvSPyDtUjcqB2a&#10;hDbEqaoKOFVItEiot228TaLGdhS7Sfr3uCc4rvZp5k2+mnTLBupdY42EaCaAkSmtakwl4Xv//rQA&#10;5jwaha01JOFKDlbF/V2OmbKj+aJh5ysWQozLUELtfZdx7sqaNLqZ7ciE38n2Gn04+4qrHscQrlv+&#10;LETKNTYmNNTY0aam8ry7aAkfI47refQ2bM+nzfWwTz5/thFJ+fgwrV+BeZr8Hww3/aAORXA62otR&#10;jrUSUrGMAyohflkCuwEiTcKYo4QkmsfAi5z/31D8AgAA//8DAFBLAQItABQABgAIAAAAIQC2gziS&#10;/gAAAOEBAAATAAAAAAAAAAAAAAAAAAAAAABbQ29udGVudF9UeXBlc10ueG1sUEsBAi0AFAAGAAgA&#10;AAAhADj9If/WAAAAlAEAAAsAAAAAAAAAAAAAAAAALwEAAF9yZWxzLy5yZWxzUEsBAi0AFAAGAAgA&#10;AAAhAPJFeQU0CQAA/DEAAA4AAAAAAAAAAAAAAAAALgIAAGRycy9lMm9Eb2MueG1sUEsBAi0AFAAG&#10;AAgAAAAhAAvXJHHiAAAACwEAAA8AAAAAAAAAAAAAAAAAjgsAAGRycy9kb3ducmV2LnhtbFBLBQYA&#10;AAAABAAEAPMAAACdDAAAAAA=&#10;">
                <v:shape id="Graphic 195" o:spid="_x0000_s1131"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Q0rowAAAANwAAAAPAAAAZHJzL2Rvd25yZXYueG1sRE9Ni8Iw&#10;EL0L+x/CCN40VVZxa6Ms7gq9eLC6nodmbEubSWmyWv+9EQRv83ifk2x604grda6yrGA6iUAQ51ZX&#10;XCg4HXfjJQjnkTU2lknBnRxs1h+DBGNtb3yga+YLEULYxaig9L6NpXR5SQbdxLbEgbvYzqAPsCuk&#10;7vAWwk0jZ1G0kAYrDg0ltrQtKa+zf6PgjGdKf+3pc17vj1Ga/zjGP6fUaNh/r0B46v1b/HKnOsz/&#10;msPzmXCBXD8AAAD//wMAUEsBAi0AFAAGAAgAAAAhANvh9svuAAAAhQEAABMAAAAAAAAAAAAAAAAA&#10;AAAAAFtDb250ZW50X1R5cGVzXS54bWxQSwECLQAUAAYACAAAACEAWvQsW78AAAAVAQAACwAAAAAA&#10;AAAAAAAAAAAfAQAAX3JlbHMvLnJlbHNQSwECLQAUAAYACAAAACEArUNK6MAAAADcAAAADwAAAAAA&#10;AAAAAAAAAAAHAgAAZHJzL2Rvd25yZXYueG1sUEsFBgAAAAADAAMAtwAAAPQCAAAAAA==&#10;" path="m593204,228168r-4826,-45987l574548,139357,552678,100596,523697,66827,488581,38963,448271,17932,403733,4635,355917,,308089,4635,263550,17932,223240,38963,188125,66827r-28969,33769l137274,139357r-13830,42824l118630,228168r4814,45986l137274,316979r21882,38760l188125,389509r35115,27863l263550,438416r44539,13297l355917,456349r47816,-4636l448271,438416r40310,-21044l523697,389509r28981,-33770l574548,316979r13830,-42825l593204,228168xem711835,825957r-3302,-46419l699033,735025,683755,692810,663117,653313,637552,616927,607466,584060,573303,555142,535470,530555,494385,510705,450481,496011r-46291,-9132l355917,483704r-48273,3175l261340,496011r-43904,14694l176364,530555r-37846,24587l104355,584073,74269,616927,48704,653313,28067,692810,12788,735025,3289,779538,,825957r3098,14808l11569,852855r12573,8154l39535,863993r632752,l687679,861009r12573,-8154l708723,840765r3112,-14808xe" fillcolor="#0e3af0" stroked="f">
                  <v:path arrowok="t"/>
                </v:shape>
                <v:shape id="Graphic 196" o:spid="_x0000_s1132" style="position:absolute;left:508;top:508;width:20910;height:21424;visibility:visible;mso-wrap-style:square;v-text-anchor:top" coordsize="2091055,21424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ol3xwwAAANwAAAAPAAAAZHJzL2Rvd25yZXYueG1sRE9NawIx&#10;EL0X/A9hBG81sYdtXY2yCC0epFAVxNuwGXdXN5Nlk7ppf31TKPQ2j/c5y3W0rbhT7xvHGmZTBYK4&#10;dKbhSsPx8Pr4AsIHZIOtY9LwRR7Wq9HDEnPjBv6g+z5UIoWwz1FDHUKXS+nLmiz6qeuIE3dxvcWQ&#10;YF9J0+OQwm0rn5TKpMWGU0ONHW1qKm/7T6thO3wXb/EUdkr5a/Yc34fiXFRaT8axWIAIFMO/+M+9&#10;NWn+PIPfZ9IFcvUDAAD//wMAUEsBAi0AFAAGAAgAAAAhANvh9svuAAAAhQEAABMAAAAAAAAAAAAA&#10;AAAAAAAAAFtDb250ZW50X1R5cGVzXS54bWxQSwECLQAUAAYACAAAACEAWvQsW78AAAAVAQAACwAA&#10;AAAAAAAAAAAAAAAfAQAAX3JlbHMvLnJlbHNQSwECLQAUAAYACAAAACEAt6Jd8cMAAADcAAAADwAA&#10;AAAAAAAAAAAAAAAHAgAAZHJzL2Rvd25yZXYueG1sUEsFBgAAAAADAAMAtwAAAPcCAAAAAA==&#10;" path="m558241,r974471,l1580808,2062r46974,6075l1673465,18055r44222,13590l1760281,48739r40795,20427l1839904,92757r36692,26586l1910984,148753r31914,32065l1972170,215369r26461,36866l2022111,291247r20331,40988l2059456,375030r13527,44432l2082853,465361r6047,47197l2090953,560882r,1369314l2085963,1976158r-14438,43020l2048439,2057915r-30934,33114l1979523,2117178r-48176,18728l1879981,2142299r-30929,-2282l1818987,2133255r-28791,-11117l1763090,2106790,1280452,1783511r-12827,-8585l1252181,1774926r-693940,l510144,1772863r-46974,-6075l417487,1756871r-44222,-13591l330672,1726187r-40795,-20428l251048,1682168r-36692,-26585l179968,1626172r-31914,-32065l118782,1559557,92322,1522691,68841,1483679,48510,1442691,31497,1399896,17970,1355464,8099,1309565,2053,1262368,,1214043,,560882,2053,512558,8099,465361r9871,-45899l31497,375030,48510,332235,68841,291247,92322,252235r26460,-36866l148054,180818r31914,-32065l214356,119343,251048,92757,289877,69166,330672,48739,373265,31645,417487,18055,463170,8137,510144,2062,558241,xe" filled="f" strokecolor="#0e3af0" strokeweight="8pt">
                  <v:path arrowok="t"/>
                </v:shape>
                <v:shape id="Graphic 197" o:spid="_x0000_s1133"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3XEEwAAAANwAAAAPAAAAZHJzL2Rvd25yZXYueG1sRE9Li8Iw&#10;EL4L+x/CLHjTdEXdtTbK4ir04sFXz0MztsVmUpqs1n9vBMHbfHzPSZadqcWVWldZVvA1jEAQ51ZX&#10;XCg4HjaDHxDOI2usLZOCOzlYLj56Ccba3nhH170vRAhhF6OC0vsmltLlJRl0Q9sQB+5sW4M+wLaQ&#10;usVbCDe1HEXRVBqsODSU2NCqpPyy/zcKMswoXdvjeHLZHqI0/3OMJ6dU/7P7nYPw1Pm3+OVOdZg/&#10;+4bnM+ECuXgAAAD//wMAUEsBAi0AFAAGAAgAAAAhANvh9svuAAAAhQEAABMAAAAAAAAAAAAAAAAA&#10;AAAAAFtDb250ZW50X1R5cGVzXS54bWxQSwECLQAUAAYACAAAACEAWvQsW78AAAAVAQAACwAAAAAA&#10;AAAAAAAAAAAfAQAAX3JlbHMvLnJlbHNQSwECLQAUAAYACAAAACEAMt1xBMAAAADcAAAADwAAAAAA&#10;AAAAAAAAAAAHAgAAZHJzL2Rvd25yZXYueG1sUEsFBgAAAAADAAMAtwAAAPQCAAAAAA==&#10;" path="m593204,228168r-4826,-45987l574548,139357,552678,100596,523697,66827,488581,38963,448271,17932,403733,4635,355917,,308089,4635,263550,17932,223240,38963,188125,66827r-28969,33769l137274,139357r-13830,42824l118630,228168r4814,45986l137274,316979r21882,38760l188125,389509r35115,27863l263550,438416r44539,13297l355917,456349r47816,-4636l448271,438416r40310,-21044l523697,389509r28981,-33770l574548,316979r13830,-42825l593204,228168xem711835,825957r-3302,-46419l699033,735025,683755,692810,663117,653313,637552,616927,607466,584060,573303,555142,535470,530555,494385,510705,450481,496011r-46291,-9132l355917,483704r-48273,3175l261340,496011r-43904,14694l176364,530555r-37846,24587l104355,584073,74269,616927,48704,653313,28067,692810,12788,735025,3289,779538,,825957r3098,14808l11569,852855r12573,8154l39535,863993r632752,l687679,861009r12573,-8154l708723,840765r3112,-14808xe" fillcolor="#0e3af0" stroked="f">
                  <v:path arrowok="t"/>
                </v:shape>
                <v:shape id="Textbox 198" o:spid="_x0000_s1134"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oshuxQAAANwAAAAPAAAAZHJzL2Rvd25yZXYueG1sRI9Ba8JA&#10;EIXvBf/DMoK3urEHqdFVRCwUCtIYDx7H7JgsZmfT7FbTf985FHqb4b1575vVZvCtulMfXWADs2kG&#10;irgK1nFt4FS+Pb+CignZYhuYDPxQhM169LTC3IYHF3Q/plpJCMccDTQpdbnWsWrIY5yGjli0a+g9&#10;Jln7WtseHxLuW/2SZXPt0bE0NNjRrqHqdvz2BrZnLvbu63D5LK6FK8tFxh/zmzGT8bBdgko0pH/z&#10;3/W7FfyF0MozMoFe/wIAAP//AwBQSwECLQAUAAYACAAAACEA2+H2y+4AAACFAQAAEwAAAAAAAAAA&#10;AAAAAAAAAAAAW0NvbnRlbnRfVHlwZXNdLnhtbFBLAQItABQABgAIAAAAIQBa9CxbvwAAABUBAAAL&#10;AAAAAAAAAAAAAAAAAB8BAABfcmVscy8ucmVsc1BLAQItABQABgAIAAAAIQB3oshuxQAAANwAAAAP&#10;AAAAAAAAAAAAAAAAAAcCAABkcnMvZG93bnJldi54bWxQSwUGAAAAAAMAAwC3AAAA+QIAAAAA&#10;" filled="f" stroked="f">
                  <v:textbox inset="0,0,0,0">
                    <w:txbxContent>
                      <w:p w14:paraId="4124EEB9" w14:textId="77777777" w:rsidR="00B92D7E" w:rsidRDefault="00B92D7E">
                        <w:pPr>
                          <w:rPr>
                            <w:sz w:val="20"/>
                          </w:rPr>
                        </w:pPr>
                      </w:p>
                      <w:p w14:paraId="4124EEBA" w14:textId="77777777" w:rsidR="00B92D7E" w:rsidRDefault="00B92D7E">
                        <w:pPr>
                          <w:rPr>
                            <w:sz w:val="20"/>
                          </w:rPr>
                        </w:pPr>
                      </w:p>
                      <w:p w14:paraId="4124EEBB" w14:textId="77777777" w:rsidR="00B92D7E" w:rsidRDefault="00B92D7E">
                        <w:pPr>
                          <w:spacing w:before="192"/>
                          <w:rPr>
                            <w:sz w:val="20"/>
                          </w:rPr>
                        </w:pPr>
                      </w:p>
                      <w:p w14:paraId="4124EEBC" w14:textId="77777777" w:rsidR="00B92D7E" w:rsidRPr="0001491E" w:rsidRDefault="003C7B7A">
                        <w:pPr>
                          <w:spacing w:line="247" w:lineRule="auto"/>
                          <w:ind w:left="491" w:right="1600"/>
                          <w:jc w:val="center"/>
                          <w:rPr>
                            <w:rFonts w:ascii="EC Square Sans Pro" w:hAnsi="EC Square Sans Pro"/>
                            <w:sz w:val="20"/>
                            <w:lang w:val="nl-NL"/>
                          </w:rPr>
                        </w:pPr>
                        <w:r w:rsidRPr="0001491E">
                          <w:rPr>
                            <w:rFonts w:ascii="EC Square Sans Pro" w:hAnsi="EC Square Sans Pro"/>
                            <w:w w:val="90"/>
                            <w:sz w:val="20"/>
                            <w:lang w:val="nl-NL"/>
                          </w:rPr>
                          <w:t xml:space="preserve">Voer een energieaudit uit in uw huis, </w:t>
                        </w:r>
                        <w:r w:rsidRPr="0001491E">
                          <w:rPr>
                            <w:rFonts w:ascii="EC Square Sans Pro" w:hAnsi="EC Square Sans Pro"/>
                            <w:spacing w:val="-6"/>
                            <w:sz w:val="20"/>
                            <w:lang w:val="nl-NL"/>
                          </w:rPr>
                          <w:t xml:space="preserve">vervang apparaten, verbeter </w:t>
                        </w:r>
                        <w:r w:rsidRPr="0001491E">
                          <w:rPr>
                            <w:rFonts w:ascii="EC Square Sans Pro" w:hAnsi="EC Square Sans Pro"/>
                            <w:w w:val="90"/>
                            <w:sz w:val="20"/>
                            <w:lang w:val="nl-NL"/>
                          </w:rPr>
                          <w:t xml:space="preserve">de isolatie en overweeg slimme </w:t>
                        </w:r>
                        <w:r w:rsidRPr="0001491E">
                          <w:rPr>
                            <w:rFonts w:ascii="EC Square Sans Pro" w:hAnsi="EC Square Sans Pro"/>
                            <w:spacing w:val="-2"/>
                            <w:sz w:val="20"/>
                            <w:lang w:val="nl-NL"/>
                          </w:rPr>
                          <w:t>thermostaten.</w:t>
                        </w:r>
                      </w:p>
                    </w:txbxContent>
                  </v:textbox>
                </v:shape>
                <w10:wrap type="topAndBottom" anchorx="page"/>
              </v:group>
            </w:pict>
          </mc:Fallback>
        </mc:AlternateContent>
      </w:r>
    </w:p>
    <w:p w14:paraId="4124ED07" w14:textId="77777777" w:rsidR="00B92D7E" w:rsidRPr="00076AEB" w:rsidRDefault="00B92D7E">
      <w:pPr>
        <w:pStyle w:val="BodyText"/>
        <w:rPr>
          <w:rFonts w:ascii="EC Square Sans Pro" w:hAnsi="EC Square Sans Pro"/>
          <w:lang w:val="nl-NL"/>
        </w:rPr>
        <w:sectPr w:rsidR="00B92D7E" w:rsidRPr="00076AEB">
          <w:type w:val="continuous"/>
          <w:pgSz w:w="11910" w:h="16840"/>
          <w:pgMar w:top="1920" w:right="1133" w:bottom="0" w:left="0" w:header="737" w:footer="0" w:gutter="0"/>
          <w:cols w:space="720"/>
        </w:sectPr>
      </w:pPr>
    </w:p>
    <w:p w14:paraId="4124ED08" w14:textId="77777777" w:rsidR="00B92D7E" w:rsidRPr="00076AEB" w:rsidRDefault="00B92D7E">
      <w:pPr>
        <w:pStyle w:val="BodyText"/>
        <w:spacing w:before="194"/>
        <w:rPr>
          <w:rFonts w:ascii="EC Square Sans Pro" w:hAnsi="EC Square Sans Pro"/>
          <w:lang w:val="nl-NL"/>
        </w:rPr>
      </w:pPr>
    </w:p>
    <w:p w14:paraId="4124ED09" w14:textId="77777777" w:rsidR="00B92D7E" w:rsidRPr="00076AEB" w:rsidRDefault="003C7B7A">
      <w:pPr>
        <w:pStyle w:val="BodyText"/>
        <w:ind w:left="1"/>
        <w:rPr>
          <w:rFonts w:ascii="EC Square Sans Pro" w:hAnsi="EC Square Sans Pro"/>
        </w:rPr>
      </w:pPr>
      <w:r w:rsidRPr="00076AEB">
        <w:rPr>
          <w:rFonts w:ascii="EC Square Sans Pro" w:hAnsi="EC Square Sans Pro"/>
          <w:noProof/>
        </w:rPr>
        <mc:AlternateContent>
          <mc:Choice Requires="wpg">
            <w:drawing>
              <wp:inline distT="0" distB="0" distL="0" distR="0" wp14:anchorId="4124EDFF" wp14:editId="417CBF96">
                <wp:extent cx="7241458" cy="984885"/>
                <wp:effectExtent l="0" t="0" r="0" b="5715"/>
                <wp:docPr id="201" name="Group 2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241458" cy="984885"/>
                          <a:chOff x="0" y="0"/>
                          <a:chExt cx="7241458" cy="984885"/>
                        </a:xfrm>
                      </wpg:grpSpPr>
                      <wps:wsp>
                        <wps:cNvPr id="202" name="Graphic 202"/>
                        <wps:cNvSpPr/>
                        <wps:spPr>
                          <a:xfrm>
                            <a:off x="0" y="0"/>
                            <a:ext cx="6767195" cy="984885"/>
                          </a:xfrm>
                          <a:custGeom>
                            <a:avLst/>
                            <a:gdLst/>
                            <a:ahLst/>
                            <a:cxnLst/>
                            <a:rect l="l" t="t" r="r" b="b"/>
                            <a:pathLst>
                              <a:path w="6767195" h="984885">
                                <a:moveTo>
                                  <a:pt x="6270561" y="0"/>
                                </a:moveTo>
                                <a:lnTo>
                                  <a:pt x="0" y="0"/>
                                </a:lnTo>
                                <a:lnTo>
                                  <a:pt x="0" y="984503"/>
                                </a:lnTo>
                                <a:lnTo>
                                  <a:pt x="6270561" y="984503"/>
                                </a:lnTo>
                                <a:lnTo>
                                  <a:pt x="6318375" y="982250"/>
                                </a:lnTo>
                                <a:lnTo>
                                  <a:pt x="6364902" y="975628"/>
                                </a:lnTo>
                                <a:lnTo>
                                  <a:pt x="6409936" y="964842"/>
                                </a:lnTo>
                                <a:lnTo>
                                  <a:pt x="6453269" y="950100"/>
                                </a:lnTo>
                                <a:lnTo>
                                  <a:pt x="6494691" y="931608"/>
                                </a:lnTo>
                                <a:lnTo>
                                  <a:pt x="6533995" y="909571"/>
                                </a:lnTo>
                                <a:lnTo>
                                  <a:pt x="6570973" y="884197"/>
                                </a:lnTo>
                                <a:lnTo>
                                  <a:pt x="6605417" y="855691"/>
                                </a:lnTo>
                                <a:lnTo>
                                  <a:pt x="6637119" y="824260"/>
                                </a:lnTo>
                                <a:lnTo>
                                  <a:pt x="6665870" y="790110"/>
                                </a:lnTo>
                                <a:lnTo>
                                  <a:pt x="6691463" y="753447"/>
                                </a:lnTo>
                                <a:lnTo>
                                  <a:pt x="6713690" y="714477"/>
                                </a:lnTo>
                                <a:lnTo>
                                  <a:pt x="6732342" y="673408"/>
                                </a:lnTo>
                                <a:lnTo>
                                  <a:pt x="6747211" y="630444"/>
                                </a:lnTo>
                                <a:lnTo>
                                  <a:pt x="6758090" y="585792"/>
                                </a:lnTo>
                                <a:lnTo>
                                  <a:pt x="6764769" y="539660"/>
                                </a:lnTo>
                                <a:lnTo>
                                  <a:pt x="6767042" y="492251"/>
                                </a:lnTo>
                                <a:lnTo>
                                  <a:pt x="6764769" y="444843"/>
                                </a:lnTo>
                                <a:lnTo>
                                  <a:pt x="6758090" y="398711"/>
                                </a:lnTo>
                                <a:lnTo>
                                  <a:pt x="6747211" y="354059"/>
                                </a:lnTo>
                                <a:lnTo>
                                  <a:pt x="6732342" y="311095"/>
                                </a:lnTo>
                                <a:lnTo>
                                  <a:pt x="6713690" y="270026"/>
                                </a:lnTo>
                                <a:lnTo>
                                  <a:pt x="6691463" y="231056"/>
                                </a:lnTo>
                                <a:lnTo>
                                  <a:pt x="6665870" y="194393"/>
                                </a:lnTo>
                                <a:lnTo>
                                  <a:pt x="6637119" y="160243"/>
                                </a:lnTo>
                                <a:lnTo>
                                  <a:pt x="6605417" y="128812"/>
                                </a:lnTo>
                                <a:lnTo>
                                  <a:pt x="6570973" y="100306"/>
                                </a:lnTo>
                                <a:lnTo>
                                  <a:pt x="6533995" y="74932"/>
                                </a:lnTo>
                                <a:lnTo>
                                  <a:pt x="6494691" y="52895"/>
                                </a:lnTo>
                                <a:lnTo>
                                  <a:pt x="6453269" y="34403"/>
                                </a:lnTo>
                                <a:lnTo>
                                  <a:pt x="6409936" y="19661"/>
                                </a:lnTo>
                                <a:lnTo>
                                  <a:pt x="6364902" y="8875"/>
                                </a:lnTo>
                                <a:lnTo>
                                  <a:pt x="6318375" y="2253"/>
                                </a:lnTo>
                                <a:lnTo>
                                  <a:pt x="6270561" y="0"/>
                                </a:lnTo>
                                <a:close/>
                              </a:path>
                            </a:pathLst>
                          </a:custGeom>
                          <a:solidFill>
                            <a:srgbClr val="6712D4"/>
                          </a:solidFill>
                        </wps:spPr>
                        <wps:bodyPr wrap="square" lIns="0" tIns="0" rIns="0" bIns="0" rtlCol="0">
                          <a:prstTxWarp prst="textNoShape">
                            <a:avLst/>
                          </a:prstTxWarp>
                          <a:noAutofit/>
                        </wps:bodyPr>
                      </wps:wsp>
                      <wps:wsp>
                        <wps:cNvPr id="203" name="Textbox 203"/>
                        <wps:cNvSpPr txBox="1"/>
                        <wps:spPr>
                          <a:xfrm>
                            <a:off x="0" y="1"/>
                            <a:ext cx="7241458" cy="877528"/>
                          </a:xfrm>
                          <a:prstGeom prst="rect">
                            <a:avLst/>
                          </a:prstGeom>
                        </wps:spPr>
                        <wps:txbx>
                          <w:txbxContent>
                            <w:p w14:paraId="4124EEBD" w14:textId="77777777" w:rsidR="00B92D7E" w:rsidRPr="0001491E" w:rsidRDefault="003C7B7A">
                              <w:pPr>
                                <w:spacing w:before="173" w:line="247" w:lineRule="auto"/>
                                <w:ind w:left="2139" w:right="3791" w:hanging="894"/>
                                <w:rPr>
                                  <w:rFonts w:ascii="EC Square Sans Pro" w:hAnsi="EC Square Sans Pro"/>
                                  <w:b/>
                                  <w:sz w:val="52"/>
                                </w:rPr>
                              </w:pPr>
                              <w:bookmarkStart w:id="73" w:name="Practical_Guide"/>
                              <w:bookmarkStart w:id="74" w:name="Benefits_for_Community_Members_"/>
                              <w:bookmarkStart w:id="75" w:name="Key_Considerations_for_Community_Members"/>
                              <w:bookmarkStart w:id="76" w:name="10.__Citizen_Engagement_in_Energy_Planni"/>
                              <w:bookmarkStart w:id="77" w:name="_bookmark20"/>
                              <w:bookmarkEnd w:id="73"/>
                              <w:bookmarkEnd w:id="74"/>
                              <w:bookmarkEnd w:id="75"/>
                              <w:bookmarkEnd w:id="76"/>
                              <w:bookmarkEnd w:id="77"/>
                              <w:r w:rsidRPr="0001491E">
                                <w:rPr>
                                  <w:rFonts w:ascii="EC Square Sans Pro" w:hAnsi="EC Square Sans Pro"/>
                                  <w:b/>
                                  <w:color w:val="FFFFFF"/>
                                  <w:spacing w:val="-6"/>
                                  <w:sz w:val="52"/>
                                </w:rPr>
                                <w:t xml:space="preserve">10. </w:t>
                              </w:r>
                              <w:proofErr w:type="spellStart"/>
                              <w:r w:rsidRPr="0001491E">
                                <w:rPr>
                                  <w:rFonts w:ascii="EC Square Sans Pro" w:hAnsi="EC Square Sans Pro"/>
                                  <w:b/>
                                  <w:color w:val="FFFFFF"/>
                                  <w:spacing w:val="-6"/>
                                  <w:sz w:val="52"/>
                                </w:rPr>
                                <w:t>Betrokkenheid</w:t>
                              </w:r>
                              <w:proofErr w:type="spellEnd"/>
                              <w:r w:rsidRPr="0001491E">
                                <w:rPr>
                                  <w:rFonts w:ascii="EC Square Sans Pro" w:hAnsi="EC Square Sans Pro"/>
                                  <w:b/>
                                  <w:color w:val="FFFFFF"/>
                                  <w:spacing w:val="-6"/>
                                  <w:sz w:val="52"/>
                                </w:rPr>
                                <w:t xml:space="preserve"> van burgers </w:t>
                              </w:r>
                              <w:proofErr w:type="spellStart"/>
                              <w:r w:rsidRPr="0001491E">
                                <w:rPr>
                                  <w:rFonts w:ascii="EC Square Sans Pro" w:hAnsi="EC Square Sans Pro"/>
                                  <w:b/>
                                  <w:color w:val="FFFFFF"/>
                                  <w:sz w:val="52"/>
                                </w:rPr>
                                <w:t>bij</w:t>
                              </w:r>
                              <w:proofErr w:type="spellEnd"/>
                              <w:r w:rsidRPr="0001491E">
                                <w:rPr>
                                  <w:rFonts w:ascii="EC Square Sans Pro" w:hAnsi="EC Square Sans Pro"/>
                                  <w:b/>
                                  <w:color w:val="FFFFFF"/>
                                  <w:sz w:val="52"/>
                                </w:rPr>
                                <w:t xml:space="preserve"> </w:t>
                              </w:r>
                              <w:proofErr w:type="spellStart"/>
                              <w:r w:rsidRPr="0001491E">
                                <w:rPr>
                                  <w:rFonts w:ascii="EC Square Sans Pro" w:hAnsi="EC Square Sans Pro"/>
                                  <w:b/>
                                  <w:color w:val="FFFFFF"/>
                                  <w:sz w:val="52"/>
                                </w:rPr>
                                <w:t>energieplanning</w:t>
                              </w:r>
                              <w:proofErr w:type="spellEnd"/>
                            </w:p>
                          </w:txbxContent>
                        </wps:txbx>
                        <wps:bodyPr wrap="square" lIns="0" tIns="0" rIns="0" bIns="0" rtlCol="0">
                          <a:noAutofit/>
                        </wps:bodyPr>
                      </wps:wsp>
                    </wpg:wgp>
                  </a:graphicData>
                </a:graphic>
              </wp:inline>
            </w:drawing>
          </mc:Choice>
          <mc:Fallback>
            <w:pict>
              <v:group w14:anchorId="4124EDFF" id="Group 201" o:spid="_x0000_s1135" style="width:570.2pt;height:77.55pt;mso-position-horizontal-relative:char;mso-position-vertical-relative:line" coordsize="72414,9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uZfNwQAAKgNAAAOAAAAZHJzL2Uyb0RvYy54bWy8V11v2zYUfR+w/yDofbEofgtxiq1ZgwFF&#10;V6AZ+kzLsi1MFjWSiZ1/v0tSsgW3NYN22ItNiUdXl+ceXh7dvjnuu+y5MbbV/TJHN0WeNX2t122/&#10;XeZ/Pb77ReSZdapfq073zTJ/aWz+5u7nn24PQ9WUeqe7dWMyCNLb6jAs851zQ7VY2HrX7JW90UPT&#10;w+RGm71ycGm2i7VRB4i+7xZlUbDFQZv1YHTdWAt37+NkfhfibzZN7f7cbGzjsm6ZQ24u/Jrwu/K/&#10;i7tbVW2NGnZtPaahviOLvWp7eOkp1L1yKnsy7Reh9m1ttNUbd1Pr/UJvNm3dhDXAalBxsZoHo5+G&#10;sJZtddgOJ5qA2guevjts/eH5wQyfho8mZg/D97r+2wIvi8Owrebz/np7Bh83Zu8fgkVkx8Doy4nR&#10;5uiyGm7ykiBCQQM1zElBhKCR8noHdfnisXr3+/UHF6qKrw3JnZI5DKAeeybI/hhBn3ZqaALv1hPw&#10;0WTtepmXRZlnvdqDih9GwfhbwJR/PeA8i+OVHQl9DUeMM44kveTotFRV1U/WPTQ6sK2e31sXVbue&#10;Rmo3jepjPw0NaN+rvguqd3kGqjd5BqpfxRIMyvnnfAn9MDss81Mqu1O1/PRePzePOgCdrxkreUEZ&#10;yrOp4JDrGdP1cyxsuhlqmpv+hxAvYkAetMA+Nwg3Aab/CJy/+DVwjATmwGwQX1nSsN+/HR0zIn2R&#10;PZxTVorryZBCSswinBFBgha+HZ1QXDIZ4RQ2eyIZIgmTkWOJESsSyVCMpReRz72QlKPruVNeSI4D&#10;XAiCJL8OZwUliEc4pT6vq2VimCMUlypKUrLEUhmjgkcRcFkglIJLRFjMnVNMSCJ3jjCTY3QE6BQc&#10;lxhK6YlkHJMU75zwEsUyMVwQQq4zw6koxmSooFwmNMMZ4aNmKJYsRSR0kmLMnUjQe6JMs+iQuCCJ&#10;zTfLHUsBFU4s9cwMpqSgMgE/845BAqDlqxKbVRW6UVGy63CQ7KSZEiPoXgn4WZFIEiwTzMz0Dju1&#10;TBE5202oFAIlRDDbq9A1cJHIfdYJOJE4EXzWZmgpUqzPehhsvFS3njVIBOJN6GXWfYWArn21/LPO&#10;DjpPlOcrx9V0rtSdtk18kz8Ew9lzOhihl8+PXqu7dv2u7Tp/ElqzXb3tTPas4IyFA7y8n3b+DAYu&#10;xVbRC/jRSq9fwEwcwD0sc/vPkzJNnnV/9GBXoD+5aWCmwWoaGNe91cHBhkPYWPd4/KzMkA0wXOYO&#10;7NYHPbkWVU0eAfL3gIj1T/b61yenN603ECG3mNF4AQ4qepn/wUpB+45W6hFyX+ljVkYxzaxU5o6/&#10;aXAbQTZnIicHeGE8A0pVXzWegnPQ9iioyZJ5ZrypGjn0dik4+Avyou+6KKQ7ro7RE4am9h/W9hUV&#10;CtYXPgeCVsdPF/+9Mb8OFT1/YN39CwAA//8DAFBLAwQUAAYACAAAACEAUkaYht0AAAAGAQAADwAA&#10;AGRycy9kb3ducmV2LnhtbEyPQUvDQBCF74L/YRnBm92sNlJiNqUU9VQEW0F6m2anSWh2NmS3Sfrv&#10;3XrRy/CGN7z3Tb6cbCsG6n3jWIOaJSCIS2carjR87d4eFiB8QDbYOiYNF/KwLG5vcsyMG/mThm2o&#10;RAxhn6GGOoQuk9KXNVn0M9cRR+/oeoshrn0lTY9jDLetfEySZ2mx4dhQY0frmsrT9mw1vI84rp7U&#10;67A5HdeX/S79+N4o0vr+blq9gAg0hb9juOJHdCgi08Gd2XjRaoiPhN959dQ8mYM4RJWmCmSRy//4&#10;xQ8AAAD//wMAUEsBAi0AFAAGAAgAAAAhALaDOJL+AAAA4QEAABMAAAAAAAAAAAAAAAAAAAAAAFtD&#10;b250ZW50X1R5cGVzXS54bWxQSwECLQAUAAYACAAAACEAOP0h/9YAAACUAQAACwAAAAAAAAAAAAAA&#10;AAAvAQAAX3JlbHMvLnJlbHNQSwECLQAUAAYACAAAACEAPyrmXzcEAACoDQAADgAAAAAAAAAAAAAA&#10;AAAuAgAAZHJzL2Uyb0RvYy54bWxQSwECLQAUAAYACAAAACEAUkaYht0AAAAGAQAADwAAAAAAAAAA&#10;AAAAAACRBgAAZHJzL2Rvd25yZXYueG1sUEsFBgAAAAAEAAQA8wAAAJsHAAAAAA==&#10;">
                <v:shape id="Graphic 202" o:spid="_x0000_s1136" style="position:absolute;width:67671;height:9848;visibility:visible;mso-wrap-style:square;v-text-anchor:top" coordsize="6767195,984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gvyVxwAAANwAAAAPAAAAZHJzL2Rvd25yZXYueG1sRI9Ba8JA&#10;FITvQv/D8gpeRDfNoWjqJthCraAXUxV6e2SfSTD7NmS3JvXXdwtCj8PMfMMss8E04kqdqy0reJpF&#10;IIgLq2suFRw+36dzEM4ja2wsk4IfcpClD6MlJtr2vKdr7ksRIOwSVFB53yZSuqIig25mW+LgnW1n&#10;0AfZlVJ32Ae4aWQcRc/SYM1hocKW3ioqLvm3UbDuvzYXfd7mzWJxXH1MbrvX+DRXavw4rF5AeBr8&#10;f/je3mgFcRTD35lwBGT6CwAA//8DAFBLAQItABQABgAIAAAAIQDb4fbL7gAAAIUBAAATAAAAAAAA&#10;AAAAAAAAAAAAAABbQ29udGVudF9UeXBlc10ueG1sUEsBAi0AFAAGAAgAAAAhAFr0LFu/AAAAFQEA&#10;AAsAAAAAAAAAAAAAAAAAHwEAAF9yZWxzLy5yZWxzUEsBAi0AFAAGAAgAAAAhAFmC/JXHAAAA3AAA&#10;AA8AAAAAAAAAAAAAAAAABwIAAGRycy9kb3ducmV2LnhtbFBLBQYAAAAAAwADALcAAAD7AgAAAAA=&#10;" path="m6270561,l,,,984503r6270561,l6318375,982250r46527,-6622l6409936,964842r43333,-14742l6494691,931608r39304,-22037l6570973,884197r34444,-28506l6637119,824260r28751,-34150l6691463,753447r22227,-38970l6732342,673408r14869,-42964l6758090,585792r6679,-46132l6767042,492251r-2273,-47408l6758090,398711r-10879,-44652l6732342,311095r-18652,-41069l6691463,231056r-25593,-36663l6637119,160243r-31702,-31431l6570973,100306,6533995,74932,6494691,52895,6453269,34403,6409936,19661,6364902,8875,6318375,2253,6270561,xe" fillcolor="#6712d4" stroked="f">
                  <v:path arrowok="t"/>
                </v:shape>
                <v:shape id="Textbox 203" o:spid="_x0000_s1137" type="#_x0000_t202" style="position:absolute;width:72414;height:87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a7kxQAAANwAAAAPAAAAZHJzL2Rvd25yZXYueG1sRI9BawIx&#10;FITvBf9DeIK3mlRB6tYoIi0IQum6Hnp83Tx3g5uXdRN1/fdNoeBxmJlvmMWqd424UhesZw0vYwWC&#10;uPTGcqXhUHw8v4IIEdlg45k03CnAajl4WmBm/I1zuu5jJRKEQ4Ya6hjbTMpQ1uQwjH1LnLyj7xzG&#10;JLtKmg5vCe4aOVFqJh1aTgs1trSpqTztL07D+pvzd3v+/PnKj7ktirni3eyk9WjYr99AROrjI/zf&#10;3hoNEzWFvzPpCMjlLwAAAP//AwBQSwECLQAUAAYACAAAACEA2+H2y+4AAACFAQAAEwAAAAAAAAAA&#10;AAAAAAAAAAAAW0NvbnRlbnRfVHlwZXNdLnhtbFBLAQItABQABgAIAAAAIQBa9CxbvwAAABUBAAAL&#10;AAAAAAAAAAAAAAAAAB8BAABfcmVscy8ucmVsc1BLAQItABQABgAIAAAAIQBKKa7kxQAAANwAAAAP&#10;AAAAAAAAAAAAAAAAAAcCAABkcnMvZG93bnJldi54bWxQSwUGAAAAAAMAAwC3AAAA+QIAAAAA&#10;" filled="f" stroked="f">
                  <v:textbox inset="0,0,0,0">
                    <w:txbxContent>
                      <w:p w14:paraId="4124EEBD" w14:textId="77777777" w:rsidR="00B92D7E" w:rsidRPr="0001491E" w:rsidRDefault="003C7B7A">
                        <w:pPr>
                          <w:spacing w:before="173" w:line="247" w:lineRule="auto"/>
                          <w:ind w:left="2139" w:right="3791" w:hanging="894"/>
                          <w:rPr>
                            <w:rFonts w:ascii="EC Square Sans Pro" w:hAnsi="EC Square Sans Pro"/>
                            <w:b/>
                            <w:sz w:val="52"/>
                          </w:rPr>
                        </w:pPr>
                        <w:bookmarkStart w:id="78" w:name="Practical_Guide"/>
                        <w:bookmarkStart w:id="79" w:name="Benefits_for_Community_Members_"/>
                        <w:bookmarkStart w:id="80" w:name="Key_Considerations_for_Community_Members"/>
                        <w:bookmarkStart w:id="81" w:name="10.__Citizen_Engagement_in_Energy_Planni"/>
                        <w:bookmarkStart w:id="82" w:name="_bookmark20"/>
                        <w:bookmarkEnd w:id="78"/>
                        <w:bookmarkEnd w:id="79"/>
                        <w:bookmarkEnd w:id="80"/>
                        <w:bookmarkEnd w:id="81"/>
                        <w:bookmarkEnd w:id="82"/>
                        <w:r w:rsidRPr="0001491E">
                          <w:rPr>
                            <w:rFonts w:ascii="EC Square Sans Pro" w:hAnsi="EC Square Sans Pro"/>
                            <w:b/>
                            <w:color w:val="FFFFFF"/>
                            <w:spacing w:val="-6"/>
                            <w:sz w:val="52"/>
                          </w:rPr>
                          <w:t xml:space="preserve">10. </w:t>
                        </w:r>
                        <w:proofErr w:type="spellStart"/>
                        <w:r w:rsidRPr="0001491E">
                          <w:rPr>
                            <w:rFonts w:ascii="EC Square Sans Pro" w:hAnsi="EC Square Sans Pro"/>
                            <w:b/>
                            <w:color w:val="FFFFFF"/>
                            <w:spacing w:val="-6"/>
                            <w:sz w:val="52"/>
                          </w:rPr>
                          <w:t>Betrokkenheid</w:t>
                        </w:r>
                        <w:proofErr w:type="spellEnd"/>
                        <w:r w:rsidRPr="0001491E">
                          <w:rPr>
                            <w:rFonts w:ascii="EC Square Sans Pro" w:hAnsi="EC Square Sans Pro"/>
                            <w:b/>
                            <w:color w:val="FFFFFF"/>
                            <w:spacing w:val="-6"/>
                            <w:sz w:val="52"/>
                          </w:rPr>
                          <w:t xml:space="preserve"> van burgers </w:t>
                        </w:r>
                        <w:proofErr w:type="spellStart"/>
                        <w:r w:rsidRPr="0001491E">
                          <w:rPr>
                            <w:rFonts w:ascii="EC Square Sans Pro" w:hAnsi="EC Square Sans Pro"/>
                            <w:b/>
                            <w:color w:val="FFFFFF"/>
                            <w:sz w:val="52"/>
                          </w:rPr>
                          <w:t>bij</w:t>
                        </w:r>
                        <w:proofErr w:type="spellEnd"/>
                        <w:r w:rsidRPr="0001491E">
                          <w:rPr>
                            <w:rFonts w:ascii="EC Square Sans Pro" w:hAnsi="EC Square Sans Pro"/>
                            <w:b/>
                            <w:color w:val="FFFFFF"/>
                            <w:sz w:val="52"/>
                          </w:rPr>
                          <w:t xml:space="preserve"> </w:t>
                        </w:r>
                        <w:proofErr w:type="spellStart"/>
                        <w:r w:rsidRPr="0001491E">
                          <w:rPr>
                            <w:rFonts w:ascii="EC Square Sans Pro" w:hAnsi="EC Square Sans Pro"/>
                            <w:b/>
                            <w:color w:val="FFFFFF"/>
                            <w:sz w:val="52"/>
                          </w:rPr>
                          <w:t>energieplanning</w:t>
                        </w:r>
                        <w:proofErr w:type="spellEnd"/>
                      </w:p>
                    </w:txbxContent>
                  </v:textbox>
                </v:shape>
                <w10:anchorlock/>
              </v:group>
            </w:pict>
          </mc:Fallback>
        </mc:AlternateContent>
      </w:r>
    </w:p>
    <w:p w14:paraId="4124ED0A" w14:textId="77777777" w:rsidR="00B92D7E" w:rsidRPr="00076AEB" w:rsidRDefault="00B92D7E">
      <w:pPr>
        <w:pStyle w:val="BodyText"/>
        <w:spacing w:before="136"/>
        <w:rPr>
          <w:rFonts w:ascii="EC Square Sans Pro" w:hAnsi="EC Square Sans Pro"/>
          <w:sz w:val="44"/>
        </w:rPr>
      </w:pPr>
    </w:p>
    <w:p w14:paraId="4124ED0B" w14:textId="77777777" w:rsidR="00B92D7E" w:rsidRPr="00076AEB" w:rsidRDefault="003C7B7A">
      <w:pPr>
        <w:ind w:right="773"/>
        <w:jc w:val="center"/>
        <w:rPr>
          <w:rFonts w:ascii="EC Square Sans Pro" w:hAnsi="EC Square Sans Pro"/>
          <w:b/>
          <w:sz w:val="44"/>
          <w:lang w:val="nl-NL"/>
        </w:rPr>
      </w:pPr>
      <w:r w:rsidRPr="00076AEB">
        <w:rPr>
          <w:rFonts w:ascii="EC Square Sans Pro" w:hAnsi="EC Square Sans Pro"/>
          <w:b/>
          <w:color w:val="343433"/>
          <w:spacing w:val="-8"/>
          <w:sz w:val="44"/>
          <w:lang w:val="nl-NL"/>
        </w:rPr>
        <w:t>Door de gemeenschap aangestuurde energieplanning</w:t>
      </w:r>
    </w:p>
    <w:p w14:paraId="4124ED0C" w14:textId="77777777" w:rsidR="00B92D7E" w:rsidRPr="00076AEB" w:rsidRDefault="00B92D7E">
      <w:pPr>
        <w:pStyle w:val="BodyText"/>
        <w:spacing w:before="12"/>
        <w:rPr>
          <w:rFonts w:ascii="EC Square Sans Pro" w:hAnsi="EC Square Sans Pro"/>
          <w:b/>
          <w:sz w:val="44"/>
          <w:lang w:val="nl-NL"/>
        </w:rPr>
      </w:pPr>
    </w:p>
    <w:p w14:paraId="4124ED0D" w14:textId="77777777" w:rsidR="00B92D7E" w:rsidRPr="00076AEB" w:rsidRDefault="003C7B7A">
      <w:pPr>
        <w:pStyle w:val="Heading2"/>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15758336" behindDoc="0" locked="0" layoutInCell="1" allowOverlap="1" wp14:anchorId="4124EE01" wp14:editId="4124EE02">
                <wp:simplePos x="0" y="0"/>
                <wp:positionH relativeFrom="page">
                  <wp:posOffset>1802693</wp:posOffset>
                </wp:positionH>
                <wp:positionV relativeFrom="paragraph">
                  <wp:posOffset>163859</wp:posOffset>
                </wp:positionV>
                <wp:extent cx="876935" cy="1004569"/>
                <wp:effectExtent l="0" t="0" r="0" b="0"/>
                <wp:wrapNone/>
                <wp:docPr id="204" name="Group 20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76935" cy="1004569"/>
                          <a:chOff x="0" y="0"/>
                          <a:chExt cx="876935" cy="1004569"/>
                        </a:xfrm>
                      </wpg:grpSpPr>
                      <pic:pic xmlns:pic="http://schemas.openxmlformats.org/drawingml/2006/picture">
                        <pic:nvPicPr>
                          <pic:cNvPr id="205" name="Image 205"/>
                          <pic:cNvPicPr/>
                        </pic:nvPicPr>
                        <pic:blipFill>
                          <a:blip r:embed="rId56" cstate="print"/>
                          <a:stretch>
                            <a:fillRect/>
                          </a:stretch>
                        </pic:blipFill>
                        <pic:spPr>
                          <a:xfrm>
                            <a:off x="36738" y="618510"/>
                            <a:ext cx="220446" cy="220395"/>
                          </a:xfrm>
                          <a:prstGeom prst="rect">
                            <a:avLst/>
                          </a:prstGeom>
                        </pic:spPr>
                      </pic:pic>
                      <wps:wsp>
                        <wps:cNvPr id="206" name="Graphic 206"/>
                        <wps:cNvSpPr/>
                        <wps:spPr>
                          <a:xfrm>
                            <a:off x="0" y="857266"/>
                            <a:ext cx="294005" cy="147320"/>
                          </a:xfrm>
                          <a:custGeom>
                            <a:avLst/>
                            <a:gdLst/>
                            <a:ahLst/>
                            <a:cxnLst/>
                            <a:rect l="l" t="t" r="r" b="b"/>
                            <a:pathLst>
                              <a:path w="294005" h="147320">
                                <a:moveTo>
                                  <a:pt x="146964" y="0"/>
                                </a:moveTo>
                                <a:lnTo>
                                  <a:pt x="100512" y="7489"/>
                                </a:lnTo>
                                <a:lnTo>
                                  <a:pt x="60169" y="28345"/>
                                </a:lnTo>
                                <a:lnTo>
                                  <a:pt x="28355" y="60150"/>
                                </a:lnTo>
                                <a:lnTo>
                                  <a:pt x="7492" y="100483"/>
                                </a:lnTo>
                                <a:lnTo>
                                  <a:pt x="0" y="146926"/>
                                </a:lnTo>
                                <a:lnTo>
                                  <a:pt x="293928" y="146926"/>
                                </a:lnTo>
                                <a:lnTo>
                                  <a:pt x="286436" y="100483"/>
                                </a:lnTo>
                                <a:lnTo>
                                  <a:pt x="265573" y="60150"/>
                                </a:lnTo>
                                <a:lnTo>
                                  <a:pt x="233759" y="28345"/>
                                </a:lnTo>
                                <a:lnTo>
                                  <a:pt x="193416" y="7489"/>
                                </a:lnTo>
                                <a:lnTo>
                                  <a:pt x="146964" y="0"/>
                                </a:lnTo>
                                <a:close/>
                              </a:path>
                            </a:pathLst>
                          </a:custGeom>
                          <a:solidFill>
                            <a:srgbClr val="6712D4"/>
                          </a:solidFill>
                        </wps:spPr>
                        <wps:bodyPr wrap="square" lIns="0" tIns="0" rIns="0" bIns="0" rtlCol="0">
                          <a:prstTxWarp prst="textNoShape">
                            <a:avLst/>
                          </a:prstTxWarp>
                          <a:noAutofit/>
                        </wps:bodyPr>
                      </wps:wsp>
                      <pic:pic xmlns:pic="http://schemas.openxmlformats.org/drawingml/2006/picture">
                        <pic:nvPicPr>
                          <pic:cNvPr id="207" name="Image 207"/>
                          <pic:cNvPicPr/>
                        </pic:nvPicPr>
                        <pic:blipFill>
                          <a:blip r:embed="rId57" cstate="print"/>
                          <a:stretch>
                            <a:fillRect/>
                          </a:stretch>
                        </pic:blipFill>
                        <pic:spPr>
                          <a:xfrm>
                            <a:off x="330669" y="618516"/>
                            <a:ext cx="220446" cy="220383"/>
                          </a:xfrm>
                          <a:prstGeom prst="rect">
                            <a:avLst/>
                          </a:prstGeom>
                        </pic:spPr>
                      </pic:pic>
                      <pic:pic xmlns:pic="http://schemas.openxmlformats.org/drawingml/2006/picture">
                        <pic:nvPicPr>
                          <pic:cNvPr id="208" name="Image 208"/>
                          <pic:cNvPicPr/>
                        </pic:nvPicPr>
                        <pic:blipFill>
                          <a:blip r:embed="rId57" cstate="print"/>
                          <a:stretch>
                            <a:fillRect/>
                          </a:stretch>
                        </pic:blipFill>
                        <pic:spPr>
                          <a:xfrm>
                            <a:off x="619422" y="618510"/>
                            <a:ext cx="220446" cy="220395"/>
                          </a:xfrm>
                          <a:prstGeom prst="rect">
                            <a:avLst/>
                          </a:prstGeom>
                        </pic:spPr>
                      </pic:pic>
                      <wps:wsp>
                        <wps:cNvPr id="209" name="Graphic 209"/>
                        <wps:cNvSpPr/>
                        <wps:spPr>
                          <a:xfrm>
                            <a:off x="293923" y="274947"/>
                            <a:ext cx="582930" cy="729615"/>
                          </a:xfrm>
                          <a:custGeom>
                            <a:avLst/>
                            <a:gdLst/>
                            <a:ahLst/>
                            <a:cxnLst/>
                            <a:rect l="l" t="t" r="r" b="b"/>
                            <a:pathLst>
                              <a:path w="582930" h="729615">
                                <a:moveTo>
                                  <a:pt x="256819" y="123545"/>
                                </a:moveTo>
                                <a:lnTo>
                                  <a:pt x="160693" y="123545"/>
                                </a:lnTo>
                                <a:lnTo>
                                  <a:pt x="160693" y="0"/>
                                </a:lnTo>
                                <a:lnTo>
                                  <a:pt x="37109" y="178460"/>
                                </a:lnTo>
                                <a:lnTo>
                                  <a:pt x="133235" y="178460"/>
                                </a:lnTo>
                                <a:lnTo>
                                  <a:pt x="133235" y="302018"/>
                                </a:lnTo>
                                <a:lnTo>
                                  <a:pt x="256819" y="123545"/>
                                </a:lnTo>
                                <a:close/>
                              </a:path>
                              <a:path w="582930" h="729615">
                                <a:moveTo>
                                  <a:pt x="582561" y="151523"/>
                                </a:moveTo>
                                <a:lnTo>
                                  <a:pt x="577024" y="124142"/>
                                </a:lnTo>
                                <a:lnTo>
                                  <a:pt x="571868" y="116509"/>
                                </a:lnTo>
                                <a:lnTo>
                                  <a:pt x="561911" y="101752"/>
                                </a:lnTo>
                                <a:lnTo>
                                  <a:pt x="547166" y="91808"/>
                                </a:lnTo>
                                <a:lnTo>
                                  <a:pt x="547166" y="151523"/>
                                </a:lnTo>
                                <a:lnTo>
                                  <a:pt x="544410" y="165138"/>
                                </a:lnTo>
                                <a:lnTo>
                                  <a:pt x="536892" y="176263"/>
                                </a:lnTo>
                                <a:lnTo>
                                  <a:pt x="525767" y="183756"/>
                                </a:lnTo>
                                <a:lnTo>
                                  <a:pt x="512140" y="186512"/>
                                </a:lnTo>
                                <a:lnTo>
                                  <a:pt x="498513" y="183756"/>
                                </a:lnTo>
                                <a:lnTo>
                                  <a:pt x="487387" y="176263"/>
                                </a:lnTo>
                                <a:lnTo>
                                  <a:pt x="479869" y="165138"/>
                                </a:lnTo>
                                <a:lnTo>
                                  <a:pt x="477113" y="151523"/>
                                </a:lnTo>
                                <a:lnTo>
                                  <a:pt x="479869" y="137909"/>
                                </a:lnTo>
                                <a:lnTo>
                                  <a:pt x="487387" y="126784"/>
                                </a:lnTo>
                                <a:lnTo>
                                  <a:pt x="498513" y="119265"/>
                                </a:lnTo>
                                <a:lnTo>
                                  <a:pt x="512140" y="116509"/>
                                </a:lnTo>
                                <a:lnTo>
                                  <a:pt x="525767" y="119265"/>
                                </a:lnTo>
                                <a:lnTo>
                                  <a:pt x="536892" y="126784"/>
                                </a:lnTo>
                                <a:lnTo>
                                  <a:pt x="544410" y="137909"/>
                                </a:lnTo>
                                <a:lnTo>
                                  <a:pt x="547166" y="151523"/>
                                </a:lnTo>
                                <a:lnTo>
                                  <a:pt x="547166" y="91808"/>
                                </a:lnTo>
                                <a:lnTo>
                                  <a:pt x="539534" y="86652"/>
                                </a:lnTo>
                                <a:lnTo>
                                  <a:pt x="512140" y="81102"/>
                                </a:lnTo>
                                <a:lnTo>
                                  <a:pt x="490270" y="84594"/>
                                </a:lnTo>
                                <a:lnTo>
                                  <a:pt x="471208" y="94297"/>
                                </a:lnTo>
                                <a:lnTo>
                                  <a:pt x="456044" y="109118"/>
                                </a:lnTo>
                                <a:lnTo>
                                  <a:pt x="445871" y="127914"/>
                                </a:lnTo>
                                <a:lnTo>
                                  <a:pt x="311162" y="127914"/>
                                </a:lnTo>
                                <a:lnTo>
                                  <a:pt x="311162" y="175120"/>
                                </a:lnTo>
                                <a:lnTo>
                                  <a:pt x="445871" y="175120"/>
                                </a:lnTo>
                                <a:lnTo>
                                  <a:pt x="456044" y="193916"/>
                                </a:lnTo>
                                <a:lnTo>
                                  <a:pt x="471208" y="208737"/>
                                </a:lnTo>
                                <a:lnTo>
                                  <a:pt x="490270" y="218440"/>
                                </a:lnTo>
                                <a:lnTo>
                                  <a:pt x="512140" y="221919"/>
                                </a:lnTo>
                                <a:lnTo>
                                  <a:pt x="539534" y="216382"/>
                                </a:lnTo>
                                <a:lnTo>
                                  <a:pt x="561911" y="201282"/>
                                </a:lnTo>
                                <a:lnTo>
                                  <a:pt x="571881" y="186512"/>
                                </a:lnTo>
                                <a:lnTo>
                                  <a:pt x="577024" y="178904"/>
                                </a:lnTo>
                                <a:lnTo>
                                  <a:pt x="582561" y="151523"/>
                                </a:lnTo>
                                <a:close/>
                              </a:path>
                              <a:path w="582930" h="729615">
                                <a:moveTo>
                                  <a:pt x="582676" y="729246"/>
                                </a:moveTo>
                                <a:lnTo>
                                  <a:pt x="575183" y="682802"/>
                                </a:lnTo>
                                <a:lnTo>
                                  <a:pt x="554316" y="642480"/>
                                </a:lnTo>
                                <a:lnTo>
                                  <a:pt x="522503" y="610666"/>
                                </a:lnTo>
                                <a:lnTo>
                                  <a:pt x="482168" y="589813"/>
                                </a:lnTo>
                                <a:lnTo>
                                  <a:pt x="435711" y="582320"/>
                                </a:lnTo>
                                <a:lnTo>
                                  <a:pt x="384594" y="591464"/>
                                </a:lnTo>
                                <a:lnTo>
                                  <a:pt x="341312" y="616699"/>
                                </a:lnTo>
                                <a:lnTo>
                                  <a:pt x="309143" y="654723"/>
                                </a:lnTo>
                                <a:lnTo>
                                  <a:pt x="291338" y="702233"/>
                                </a:lnTo>
                                <a:lnTo>
                                  <a:pt x="273532" y="654723"/>
                                </a:lnTo>
                                <a:lnTo>
                                  <a:pt x="241363" y="616699"/>
                                </a:lnTo>
                                <a:lnTo>
                                  <a:pt x="198081" y="591464"/>
                                </a:lnTo>
                                <a:lnTo>
                                  <a:pt x="146964" y="582320"/>
                                </a:lnTo>
                                <a:lnTo>
                                  <a:pt x="100520" y="589813"/>
                                </a:lnTo>
                                <a:lnTo>
                                  <a:pt x="60172" y="610666"/>
                                </a:lnTo>
                                <a:lnTo>
                                  <a:pt x="28359" y="642480"/>
                                </a:lnTo>
                                <a:lnTo>
                                  <a:pt x="7493" y="682802"/>
                                </a:lnTo>
                                <a:lnTo>
                                  <a:pt x="0" y="729246"/>
                                </a:lnTo>
                                <a:lnTo>
                                  <a:pt x="582676" y="729246"/>
                                </a:lnTo>
                                <a:close/>
                              </a:path>
                            </a:pathLst>
                          </a:custGeom>
                          <a:solidFill>
                            <a:srgbClr val="6712D4"/>
                          </a:solidFill>
                        </wps:spPr>
                        <wps:bodyPr wrap="square" lIns="0" tIns="0" rIns="0" bIns="0" rtlCol="0">
                          <a:prstTxWarp prst="textNoShape">
                            <a:avLst/>
                          </a:prstTxWarp>
                          <a:noAutofit/>
                        </wps:bodyPr>
                      </wps:wsp>
                      <pic:pic xmlns:pic="http://schemas.openxmlformats.org/drawingml/2006/picture">
                        <pic:nvPicPr>
                          <pic:cNvPr id="210" name="Image 210"/>
                          <pic:cNvPicPr/>
                        </pic:nvPicPr>
                        <pic:blipFill>
                          <a:blip r:embed="rId58" cstate="print"/>
                          <a:stretch>
                            <a:fillRect/>
                          </a:stretch>
                        </pic:blipFill>
                        <pic:spPr>
                          <a:xfrm>
                            <a:off x="370464" y="0"/>
                            <a:ext cx="140855" cy="235686"/>
                          </a:xfrm>
                          <a:prstGeom prst="rect">
                            <a:avLst/>
                          </a:prstGeom>
                        </pic:spPr>
                      </pic:pic>
                      <wps:wsp>
                        <wps:cNvPr id="211" name="Graphic 211"/>
                        <wps:cNvSpPr/>
                        <wps:spPr>
                          <a:xfrm>
                            <a:off x="121" y="356044"/>
                            <a:ext cx="271780" cy="140970"/>
                          </a:xfrm>
                          <a:custGeom>
                            <a:avLst/>
                            <a:gdLst/>
                            <a:ahLst/>
                            <a:cxnLst/>
                            <a:rect l="l" t="t" r="r" b="b"/>
                            <a:pathLst>
                              <a:path w="271780" h="140970">
                                <a:moveTo>
                                  <a:pt x="70421" y="0"/>
                                </a:moveTo>
                                <a:lnTo>
                                  <a:pt x="43033" y="5543"/>
                                </a:lnTo>
                                <a:lnTo>
                                  <a:pt x="20647" y="20651"/>
                                </a:lnTo>
                                <a:lnTo>
                                  <a:pt x="5541" y="43039"/>
                                </a:lnTo>
                                <a:lnTo>
                                  <a:pt x="0" y="70421"/>
                                </a:lnTo>
                                <a:lnTo>
                                  <a:pt x="5541" y="97799"/>
                                </a:lnTo>
                                <a:lnTo>
                                  <a:pt x="20647" y="120178"/>
                                </a:lnTo>
                                <a:lnTo>
                                  <a:pt x="43033" y="135277"/>
                                </a:lnTo>
                                <a:lnTo>
                                  <a:pt x="70421" y="140817"/>
                                </a:lnTo>
                                <a:lnTo>
                                  <a:pt x="92289" y="137334"/>
                                </a:lnTo>
                                <a:lnTo>
                                  <a:pt x="111350" y="127628"/>
                                </a:lnTo>
                                <a:lnTo>
                                  <a:pt x="126510" y="112817"/>
                                </a:lnTo>
                                <a:lnTo>
                                  <a:pt x="130516" y="105409"/>
                                </a:lnTo>
                                <a:lnTo>
                                  <a:pt x="70421" y="105409"/>
                                </a:lnTo>
                                <a:lnTo>
                                  <a:pt x="56799" y="102657"/>
                                </a:lnTo>
                                <a:lnTo>
                                  <a:pt x="45664" y="95154"/>
                                </a:lnTo>
                                <a:lnTo>
                                  <a:pt x="38151" y="84032"/>
                                </a:lnTo>
                                <a:lnTo>
                                  <a:pt x="35394" y="70421"/>
                                </a:lnTo>
                                <a:lnTo>
                                  <a:pt x="38151" y="56806"/>
                                </a:lnTo>
                                <a:lnTo>
                                  <a:pt x="45664" y="45675"/>
                                </a:lnTo>
                                <a:lnTo>
                                  <a:pt x="56799" y="38163"/>
                                </a:lnTo>
                                <a:lnTo>
                                  <a:pt x="70421" y="35407"/>
                                </a:lnTo>
                                <a:lnTo>
                                  <a:pt x="130510" y="35407"/>
                                </a:lnTo>
                                <a:lnTo>
                                  <a:pt x="126510" y="28010"/>
                                </a:lnTo>
                                <a:lnTo>
                                  <a:pt x="111350" y="13195"/>
                                </a:lnTo>
                                <a:lnTo>
                                  <a:pt x="92289" y="3485"/>
                                </a:lnTo>
                                <a:lnTo>
                                  <a:pt x="70421" y="0"/>
                                </a:lnTo>
                                <a:close/>
                              </a:path>
                              <a:path w="271780" h="140970">
                                <a:moveTo>
                                  <a:pt x="130510" y="35407"/>
                                </a:moveTo>
                                <a:lnTo>
                                  <a:pt x="70421" y="35407"/>
                                </a:lnTo>
                                <a:lnTo>
                                  <a:pt x="84036" y="38163"/>
                                </a:lnTo>
                                <a:lnTo>
                                  <a:pt x="95167" y="45675"/>
                                </a:lnTo>
                                <a:lnTo>
                                  <a:pt x="102679" y="56806"/>
                                </a:lnTo>
                                <a:lnTo>
                                  <a:pt x="105435" y="70421"/>
                                </a:lnTo>
                                <a:lnTo>
                                  <a:pt x="102679" y="84032"/>
                                </a:lnTo>
                                <a:lnTo>
                                  <a:pt x="95167" y="95154"/>
                                </a:lnTo>
                                <a:lnTo>
                                  <a:pt x="84036" y="102657"/>
                                </a:lnTo>
                                <a:lnTo>
                                  <a:pt x="70421" y="105409"/>
                                </a:lnTo>
                                <a:lnTo>
                                  <a:pt x="130516" y="105409"/>
                                </a:lnTo>
                                <a:lnTo>
                                  <a:pt x="136677" y="94018"/>
                                </a:lnTo>
                                <a:lnTo>
                                  <a:pt x="271386" y="94018"/>
                                </a:lnTo>
                                <a:lnTo>
                                  <a:pt x="271386" y="46812"/>
                                </a:lnTo>
                                <a:lnTo>
                                  <a:pt x="136677" y="46812"/>
                                </a:lnTo>
                                <a:lnTo>
                                  <a:pt x="130510" y="35407"/>
                                </a:lnTo>
                                <a:close/>
                              </a:path>
                            </a:pathLst>
                          </a:custGeom>
                          <a:solidFill>
                            <a:srgbClr val="6712D4"/>
                          </a:solidFill>
                        </wps:spPr>
                        <wps:bodyPr wrap="square" lIns="0" tIns="0" rIns="0" bIns="0" rtlCol="0">
                          <a:prstTxWarp prst="textNoShape">
                            <a:avLst/>
                          </a:prstTxWarp>
                          <a:noAutofit/>
                        </wps:bodyPr>
                      </wps:wsp>
                    </wpg:wgp>
                  </a:graphicData>
                </a:graphic>
              </wp:anchor>
            </w:drawing>
          </mc:Choice>
          <mc:Fallback>
            <w:pict>
              <v:group w14:anchorId="116EE083" id="Group 204" o:spid="_x0000_s1026" style="position:absolute;margin-left:141.95pt;margin-top:12.9pt;width:69.05pt;height:79.1pt;z-index:15758336;mso-wrap-distance-left:0;mso-wrap-distance-right:0;mso-position-horizontal-relative:page" coordsize="8769,1004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f9UTvQgAAEApAAAOAAAAZHJzL2Uyb0RvYy54bWzsWtuO28gRfQ+QfxD0&#10;vhb73hQ8XgTrrGFgsWtkHeSZQ1ESsZLIkJyL/z6nbyI9GnVznDhYZ/MwQ1Iqtk6frjpVXeTr7x+P&#10;h8V91fV1c7pZklfZclGdymZTn3Y3y79//PE7vVz0Q3HaFIfmVN0sP1X98vs3f/7T64d2XdFm3xw2&#10;VbfAIKd+/dDeLPfD0K5Xq77cV8eif9W01QlfbpvuWAy47HarTVc8YPTjYUWzTK4emm7Tdk1Z9T0+&#10;feu+XL6x42+3VTn8st321bA43CyBbbD/O/v/1vxfvXldrHdd0e7r0sMovgDFsahP+NHzUG+LoVjc&#10;dfXFUMe67Jq+2Q6vyua4arbbuqzsHDAbkj2ZzbuuuWvtXHbrh117pgnUPuHpi4ctf75/17W/th86&#10;hx6nPzXlbz14WT20u/X0e3O9G40ft93R3IRJLB4to5/OjFaPw6LEh1rJnInlosRXJMu4kLmjvNxj&#10;XS5uK/d/jd+4KtbuZy24M5i2Ltf48wTh7IKgtCPhruGuq5Z+kOOsMY5F99td+x3Wsi2G+rY+1MMn&#10;65dYNQPqdP+hLg235gJcfugW9eZmSTNwciqOCIj3x2JXLcwHoDxYmXvMClwMcXuo2x/rw8Hwbs49&#10;WDj0E4d4Zr7O2d425d2xOg0uerrqANzNqd/Xbb9cdOvqeFsBYPd+Q7BqiNwBGNuuPg1u3fqhq4Zy&#10;b35/Cxx/Q4AZoMX6/IUFPeI0U+i9ez3xGCYVgzzANSTRgvhgDK5Daca5dK6Dc5Zbhs4OUKzbrh/e&#10;Vc1xYU4AGVDAerEu7n/qPahg4ql0OCxAwDIaAdHpA4m4uqDxRXH1675oK0Aww07XGpNwa/3O6wzN&#10;pGHT25ng81dXiIJwgSQtFJX2xmJ9JinnmfElG19cMWpJnJBU3jmSpsRApTaOIpC1D2fl4ymcGiqN&#10;YB6sYA7wC9C7XEAwb50XwNnNfWZQc7p4gEt7JHsEugNivj0299XHxtoNJtoJl7nkdjoB6WhyOH1m&#10;iokRak0V11Y2MK9gE46tHVZmBMJiSKKa8eAowSYcnS0sBBgzXpcREVAEm3B0tornDoHRLs3M5K9i&#10;cItkJkjtIl01pDnLqfP7OdZacgYPAt4ZIKgUQrGZs6OMKTGXNpIzThyO5HI8s8qB1/LQ9JWj0XiO&#10;5fPsTaBs6q99c6g3Qe36bnf7w6Fb3BdwTKkIfcv9ckzMkBV6rzbm7LbZfILiPiDsbpb9P+8KI++H&#10;9yfEuakFwkkXTm7DSTccfmhsxWBdF/ry8fEfRdd6qRkQfj83IdwvFMfZmjtPzV/uhmZbWzkaEWHW&#10;5gLS4yQfYvQNpS4V5CykLmUWwui8Eb3fQ+pCzH7t1MUy6RXH5q6nsvwkd52lI2TAkJi+PHcZvr8t&#10;v4HkfV7y6D+e30iSc+pSyv92zYO08rTmsSnc6B5kIl3z2CzpMhlFGuZWZMbCR2gYQMRN4aNoLklI&#10;+iHCpokkVIRfpfAJSFD4eCDPFT5USE1criWUiXONcrX6kRl2Ti7tT+1DHg1HV6eQ0Tpe0DBFMo9C&#10;aS7jxoQx/LTD8CJrlmEza6P7ehF0hY8wr4s6Yaw05xEOKyGxhzF1kyCChuLtGuFCqYy6ypRQTjiN&#10;FntCES19DUekAKex0hBAcuKxZESJxNhcEdT5BnlOdBbnUYzGn00z8BiOzk8E5xz7LEuKFAS7ryhs&#10;JnWof5WkMlAYxgxHPzYVSqI2MIRrFJbxIhilPeEeiQaUOCU8x/7QR0N6bK6xr/RI0ri5yrVP5VjJ&#10;FCdcKRKQTN0qcBGOjpPp2EzlCTeZ4qYSERddnSknBHuOIIABQTj61ZnwPcNhJ2s5Y+yJn6RxT30w&#10;zclL/fsloYOWAnMRr6VMBeXInyYkS7lrRpVzbs1FnlhH7GUQ5DbcOc1tnrsqm2igoSvigiyDpsQD&#10;mHOhldcdqnISB8IIIdJvd19mrRC/8VQyRTLDejJLbJax7YzJFBQwEIijYgkG8/PaUKI5NCg29kSm&#10;KIWIJ3R+9ChKJNNxL5lkBaRLmrJGxtF+LdOCOc1mSudZfOWv5cogIf+JZCyVbx7QnKKt50i/nowF&#10;coh1c6mpToSbEJz51oTklOvEklIqMj82wS4uYAmTDUev4Bor6aJT6FxD+mPuwhkKA7dI4HTsxoUx&#10;w9GNzZw4mMgXCE70xWJjo/3CfD9Moj7I467IoA7czxIaei5/AoJwdEhojlrPzRJVEPpCUSRUMcH8&#10;JmbG2MCN0sHMcgZukqPi8QymOZk0mmbwjf6ZgE5ZvtNrie6gCju1pJuYpqKrq2d4ILYzs33bwcXG&#10;YgyasHTh6BO8Rup9JsSC1UUMI8f8v/H2LTXeTOH+WQPFPTH5PTXe4NZfu/GmMiOUJoatzI8dAWwn&#10;tGnsm44Atq1SB2EPHYF/v+fmm7a+V4urr/K8yCSQJ70TfITUMLt3glrVMgQWTLWIW0eaqCIKGdI/&#10;Mcpy1Kku6wSa/muNk4DEPjGyQJ5rnGC9/WwC0GtFA2cZEpdVdxQE8QyWSTSUjCkexQlL7tWSG9WF&#10;Y9OMH0+6Xqwt4lgqPw+ZK5XI48DnkaLIxcpFpzUyQJigKl4Ij8SayCFx45xSPIIzhBGmGHZNselh&#10;H8HwYM1aU2zA46AJtq6hJ4EqOAGEMDwVdGmOZIIndtSTOaaNhTSLYVFnwBQnBBsxL0M52gBxPphG&#10;a8YOrHmGwinGHSor7BcNCIc9anseF2rnHilf9eIRL85UoldwJgLIE12fkWE0NbM4Z3btnF/MMB7d&#10;AhsAl+quzm7qcYyc3xQItU84ukpp9GXGdZyJcXZBfMJQF+XU2J+cp2tXyLgmbiOSNHXGy1yIpNcP&#10;3uubdmm/QNsDnmGdM+1wJjp98zjtyZOR0yEyQk6H3kiF+YlETI8cz5CWlwkRtkASemziGu9JJNo2&#10;cCCG6uXFxhyPGOLqMoExxxhSez1cLyLgj76hsK+k4TU9+06Df6XQvAc4vbZP/scXH9/8CwAA//8D&#10;AFBLAwQKAAAAAAAAACEAZkEjid4EAADeBAAAFAAAAGRycy9tZWRpYS9pbWFnZTEucG5niVBORw0K&#10;GgoAAAANSUhEUgAAAC8AAAAuCAYAAAC4e0AJAAAABmJLR0QA/wD/AP+gvaeTAAAACXBIWXMAAA7E&#10;AAAOxAGVKw4bAAAEfklEQVRogdWaW3ATVRiAz+4m7W4SsqQXmm2HpDQMgxaa5sbNMr7ogygKtqUN&#10;WutDdaQdBRnE6/ggMjqUh6JWHcQZaGfoBQp0GPRBXxwqWHJrClWGaSCJNqkQWhOabNomWR9InASa&#10;7iYmWfZ723POP+ebf86ZOfP/C1EUBTLBfDCCTvw+u9ZpJTUOK6n5czSo/ts2t6pEkXdjeRVqlisx&#10;k0yJmcoez7/KR+FgJvaE0pV3Wkn1TQO50WklNc7RoNp1PVgZCQEeXRzMA6HS1eiYTImaZFWYuUKH&#10;XZYpMXM6DinL+6dDBf0fTnYM93mb0tlwITY04F31B6VvCyW8qVTiUpIfueDbdnKf+1vf7VBJyoY0&#10;iEt4ky8dJt5QbhEPMo1hJH/PEyrue9/9hfGMr/F/GTJAV4v3NHwmfUtUyPPQraWVNw1663v3uzvv&#10;ecLFGTOkYUkRckffTrSqn8dPL7YuqXzAG17avdt1zHLeV5sVQwaotooHmo6Utghw5J+F5uFkgT3v&#10;uL9mUxwAACznfbW9+92dyeYXlDee8+4wDHj12dNizpXT3p2mQW/9QnMPHRvv5DzxSY3tmn86XJAT&#10;OwYIJcjUx0OKNbiU744fT8g8RVFQ127X94+SOAAA+KfDBd17XMcoioLixxPkL56Yfn3s55lncqvG&#10;jGs/zWwZ6pp+LX7sv2Nz59ac4tMnbdZZf0TIih0D8oWw/6NfFMriFXk2AKKZj4Qp5HjrX12PsjgA&#10;AMz6I8LjbRMnImEKASAqP345sNl2hdzErhozbMOBJ8Z/C9QAEJW3W0gdu0qp4Yj6wvEfXMGeID9C&#10;atnVSY2YLzxzN1TkccyvYFsoFTz2+YqZqVAhzLWsx3CMBLWw3RLk1HmP4bCQOphrlzWG3ULquHts&#10;LKQu6XueC8DyaszItkQ6yFWYAZarMAPbIulQrsIMcLkK5aT8/cxz9dhUo0ZYVMjzFMn5t9iWSYWi&#10;cv5NUQHvLgwAAFzLfsz3vjzHLm151BeO/+AK8nj5lRsFFxXrsEvsKjFDsV7w68oNgiEAovIwAoWb&#10;O8ua8wRQgF21xckXwv5XO8uaYQQKAxBX+lhWkT9ed0C6lz01euoOlOyNVQ4AeKBus7lZcrTyKdGP&#10;udeiZ83Toh9qXpF8Fz+WIA9BENXUUdoilCApdSiyjVCCTDV1lLZAEJRQm3zoVbmU4Lv07URr7tTo&#10;0R8mdj1YpwQgSZVYux3v09XiPdnXomddHX5Suw3vX2gu6Xte3060qp5bciZ7WvSotooHGg8Rbcnm&#10;F23rUBQFmQZ99X3vur/KdVun8RDRpnkBP7XYOuYNtffcXxrP+hoyZpgE7Yvi3sbPiTcz0lCLx3LB&#10;t71nn/ubbLUyd7YTu6qfFZ9jGpNeE/mDySPD/d6XUzZMwvoGvHvHQemerDaR43FaSbXNENjkHAlq&#10;nKOk2n19tjISBghdHIyAMLE6f0yuxEzLlahZoRNcyln7PhlzZASb+CO41jkS1MT+R7htm1u1TJF3&#10;Q1aFmmVKzCSrRk1lj6FX8zCYzMSe/wKKdNQVWrEnaQAAAABJRU5ErkJgglBLAwQKAAAAAAAAACEA&#10;8yhTu3sEAAB7BAAAFAAAAGRycy9tZWRpYS9pbWFnZTIucG5niVBORw0KGgoAAAANSUhEUgAAAC4A&#10;AAAuCAYAAABXuSs3AAAABmJLR0QA/wD/AP+gvaeTAAAACXBIWXMAAA7EAAAOxAGVKw4bAAAEG0lE&#10;QVRogdWaW2jbVhiAf108SxBIS5o0jh2rSWAlGY1lZBdW2MJoNgbt2ufuxWFlD63pQ7stpllLM3Yp&#10;y8YGLUlhZWA97XmjhbW4Y2HQwCLXckoT8rC0Uuw4aWO6QEDyJFV7cJQpqS9KZlv293ikgz4d/nPh&#10;/w+i6zpUgrUVpV1MyoyYlBiBlwMCLwUAACia5Cia4Lw+Mu71EfHm/Y7lSnwP2Y24puiOucn1QTEp&#10;MwIvBUReYp4vqR4rffd24CmKJjkvnf+R3oGmGOZAlKqLp2flQ9Fwml2ckf07/VghOvuJxNC4O+Tu&#10;Ix7upJ9lcU3V8bvXV4dvff1sVFN0x64si4A5EOW9SOuVt8/t+wbDEdVKH0vimXm5jw0vRZ8kpOD/&#10;tizBAT85HZpwh1yvOufKvVtS/IWmY/duZM///NXTL9Sc7qyoZRFwJ5I7OdJ26eiZlu9RDNGKvVdU&#10;PLv4D/Xjh6mfFqal16tmWYKew+T9D37wvN/S+YpQ6HlB8Reajn177PEfdkkb9Bwm7390q+vNQiOP&#10;FuoQm8hesFsaAOCvP6Uj925kzxd69tKIZ+blvi/fWnhQq5guB+5Ecp/+3uPfPmG3jLim6ng0nGbr&#10;RRoAQM3pTvZsmtVUHTe3bxG/c201IiTkQG3VyvMkIQXvXl8dNrdthkrqkdx/9egCV+nNpVJgDkQZ&#10;+a2bMXZYFCB/9mDDabZepQHyjlGTIwoAMDe5Prj4UKbtVSvP4ozsn5tcHwTYEBf4+ovrYohJmQHY&#10;FJcaRtxwRQEARF5i7NWxjuGKri0rrr8zqttuIas8X1I9aytKOypsxEwjISZlBhWTjRMmBmJSYtBG&#10;mpgGAi8H0EZaCg0EXgoUPNY2AihFE5zdEjuFokkOpWiyAcUJDvX6yLjdIjvF6yPjKOUjGlCciKPN&#10;7Y7MHheetlvGKns78FTzfscyCgDgpRsnXAxXFCA/S+3VsY7huiHeOEuid2NOogAAvQNNsc5DBG+v&#10;Unk6+4lE70BTDGBDHHMgSmjcHdpNnrpWYA5EGTI5bm75nteImWPDrZ/Zp1aa45HWUXMOfUsmS1N1&#10;fOzdhal6y60c8JPTn/zadcScO99yyMJwRB0ad4dwJ5KrvV5hcCeSC413DG1P+L90OnQdJGZPXGy7&#10;XDu10pwcabvkOkjMbm+v6zRzd5Cc+vh21xuW08wohminb3pOdQfJqerrFaY7SE6dvuk5VawqUbaU&#10;EpvIXvjl6tPPa1lKOXGx7fLg2ZbvdlVKMZOZl/ui4TRb7dWmYsUrM5qq43eurUZujz27Uo1y4fFI&#10;6+g75/aNVbRcaCb1SO5nw2m2UknSqhdozRglcaNmL/ISYzUbtseFpyk/yXl9ZJyiCa5mJfFirK0o&#10;7QIvB/KXEKSAkfagaIKj6P9EK3UJ4V8isfVmqGV6VwAAAABJRU5ErkJgglBLAwQKAAAAAAAAACEA&#10;N2oCep4EAACeBAAAFAAAAGRycy9tZWRpYS9pbWFnZTMucG5niVBORw0KGgoAAAANSUhEUgAAAB4A&#10;AAAxCAYAAADNyhlBAAAABmJLR0QA/wD/AP+gvaeTAAAACXBIWXMAAA7EAAAOxAGVKw4bAAAEPklE&#10;QVRYhe3XbUwbdRwH8N//rg93DaUUWlhDKStoSXTSrS3TRGTujRAfmCZTN8yyuRmNEQE1cRsRssgc&#10;Y4vJXmxM5haN20wWMHPZeDGfwBgNRFtaFHyYA3pbxbY8lWHv+nR/X5gSwnZ3hYGv+nvX+39/v8/1&#10;n8s9IIwxSBXGGM2Mx/MZN2tnBjkb42HtXg9nBwAotFJOk5V2mkopl2k97cwyyHwIIcmhSAzmeUx8&#10;9/H0K1eOBA7cCiZyJc8QADJzZf4n39YfKN+pPUUQiF8yHByNFp+t95354/vwplTAxWUpV/XuOJb/&#10;kt6suJ4SzCcw2Xt6qvZii781xmJ6OWiyFCoUfropb/+je7JPECRKCMI8j4n2GubyL1/OPX434OJ6&#10;4LGM7lfPm6oXbj2xMPBNx1T9SqMAAD9/MfdE74dTry88Nv+Px3/n7ntv84grHsHKlYYBAOQU4hp7&#10;im0Gi/LXeTge5RVtlaN9Nwa5DVID9GbFdZOVcppKaRcAADPI2hgPZw+ORoulek1WyrX3atFDpBzF&#10;ZAAA3UeDzVKoWk8Gth8xvGar1nQtXsMYI+el2Wcv7B0/fmsioReawXg4W/fRQHN1Y14T4nkevVX8&#10;21Q4xGcJNVgeVn378kcFWzNyZBNiJzc3Gdd17Lrx2bUfwhVCGVUWOf3+nyU5RHAkeo8Yqsoip1/s&#10;ML4ghQIAZOTIJnafMtaoNMSMUCY8k9AGR6PFxKiL3Sg2bFvbmlqtQe6TQpOlNch9z7cZasUyYy52&#10;I+EdYMuEAnIKcfYtms5U0WTZt2R2ypQoIrTuHWDLRGHjOspNylFsqbBMQUQL1lFuofWxAa6MuDkc&#10;KRWE76cGl4omK1+k9+YQZyXUOjIgFJhkomuXC4v1ZuplfsJQohwWCnjdnANjjJaKYoyR1805hNYN&#10;JcphUfif6UQ24/7vgb+U8g5wjvBMQisBU4IwAMAn9b4zsQif8v07FuGVZxt8p8UyBotymCgpV/WI&#10;Xbm+oUjppYOBQ6lsOcYYfd4SaPUNCV+wpBzFLOWqXiLbqGAe2antEBv4Vfvkmye2M1em/4oZhTJT&#10;vljB8W1M99cnJ98Qm1WxS/tBtlHBIIwxhPyxNe/Yr41IvXFQamL2wec05wrX0z+ZrLQTAIDxsHav&#10;m3X0Xwjt4OZ4tVi/nEbsQee9RZo8+d/zz+OLLf7Wq8cm9ok13m1VNugOP9OUtx9gwRtIVYOu1Wyn&#10;+1cLNdvp/qoGXWvy9zxMq8nZuq7CytXAzQ66r66rsJJWk7O3wQAAdCYZWmnc7KD76joLq+hMMrTw&#10;OLE4mMQrdmtPEjKILxckZBDftEfbficUQOJLIjgWLbp8OPDuj12hGowhpVsnQoDLtmo+fWpfbrN+&#10;rWJEMJfKtxMzyG44tHnElQrc2FNkM5XSA1K527b6TiV2P19uNiV4NSoNp+E0nIbTcBpOw2n4/69/&#10;Ach4wmu9ns0aAAAAAElFTkSuQmCCUEsDBBQABgAIAAAAIQCME/u14AAAAAoBAAAPAAAAZHJzL2Rv&#10;d25yZXYueG1sTI/BSsNAEIbvgu+wjODNbpK2ksZsSinqqQi2gvQ2zU6T0OxuyG6T9O0dT3qbYT7+&#10;+b98PZlWDNT7xlkF8SwCQbZ0urGVgq/D21MKwge0GltnScGNPKyL+7scM+1G+0nDPlSCQ6zPUEEd&#10;QpdJ6cuaDPqZ68jy7ex6g4HXvpK6x5HDTSuTKHqWBhvLH2rsaFtTedlfjYL3EcfNPH4ddpfz9nY8&#10;LD++dzEp9fgwbV5ABJrCHwy/9bk6FNzp5K5We9EqSNL5ilEelqzAwCJJWO7EZLqIQBa5/K9Q/AAA&#10;AP//AwBQSwMEFAAGAAgAAAAhADcnR2HMAAAAKQIAABkAAABkcnMvX3JlbHMvZTJvRG9jLnhtbC5y&#10;ZWxzvJHBagIxEIbvQt8hzL2b3RWKiFkvIngV+wBDMpsNbiYhiaW+vYFSqCD15nFm+L//g9lsv/0s&#10;vihlF1hB17QgiHUwjq2Cz9P+fQUiF2SDc2BScKUM2+FtsTnSjKWG8uRiFpXCWcFUSlxLmfVEHnMT&#10;InG9jCF5LHVMVkbUZ7Qk+7b9kOkvA4Y7pjgYBelgliBO11ibn7PDODpNu6Avnrg8qJDO1+4KxGSp&#10;KPBkHP4sl01kC/KxQ/8ah/4/h+41Dt2vg7x78HADAAD//wMAUEsBAi0AFAAGAAgAAAAhALGCZ7YK&#10;AQAAEwIAABMAAAAAAAAAAAAAAAAAAAAAAFtDb250ZW50X1R5cGVzXS54bWxQSwECLQAUAAYACAAA&#10;ACEAOP0h/9YAAACUAQAACwAAAAAAAAAAAAAAAAA7AQAAX3JlbHMvLnJlbHNQSwECLQAUAAYACAAA&#10;ACEAf3/VE70IAABAKQAADgAAAAAAAAAAAAAAAAA6AgAAZHJzL2Uyb0RvYy54bWxQSwECLQAKAAAA&#10;AAAAACEAZkEjid4EAADeBAAAFAAAAAAAAAAAAAAAAAAjCwAAZHJzL21lZGlhL2ltYWdlMS5wbmdQ&#10;SwECLQAKAAAAAAAAACEA8yhTu3sEAAB7BAAAFAAAAAAAAAAAAAAAAAAzEAAAZHJzL21lZGlhL2lt&#10;YWdlMi5wbmdQSwECLQAKAAAAAAAAACEAN2oCep4EAACeBAAAFAAAAAAAAAAAAAAAAADgFAAAZHJz&#10;L21lZGlhL2ltYWdlMy5wbmdQSwECLQAUAAYACAAAACEAjBP7teAAAAAKAQAADwAAAAAAAAAAAAAA&#10;AACwGQAAZHJzL2Rvd25yZXYueG1sUEsBAi0AFAAGAAgAAAAhADcnR2HMAAAAKQIAABkAAAAAAAAA&#10;AAAAAAAAvRoAAGRycy9fcmVscy9lMm9Eb2MueG1sLnJlbHNQSwUGAAAAAAgACAAAAgAAwBsAAAAA&#10;">
                <v:shape id="Image 205" o:spid="_x0000_s1027" type="#_x0000_t75" style="position:absolute;left:367;top:6185;width:2204;height:22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DiaCxAAAANwAAAAPAAAAZHJzL2Rvd25yZXYueG1sRI9BawIx&#10;FITvhf6H8Aq91WyFlrI1ihQUKXhoFHp9JM/N6uZl2cS49tebQqHHYeabYWaL0Xci0xDbwAqeJxUI&#10;YhNsy42C/W719AYiJmSLXWBScKUIi/n93QxrGy78RVmnRpQSjjUqcCn1tZTROPIYJ6EnLt4hDB5T&#10;kUMj7YCXUu47Oa2qV+mx5bLgsKcPR+akz17BdL2+fufP3VHTj9abvDV574xSjw/j8h1EojH9h//o&#10;jS1c9QK/Z8oRkPMbAAAA//8DAFBLAQItABQABgAIAAAAIQDb4fbL7gAAAIUBAAATAAAAAAAAAAAA&#10;AAAAAAAAAABbQ29udGVudF9UeXBlc10ueG1sUEsBAi0AFAAGAAgAAAAhAFr0LFu/AAAAFQEAAAsA&#10;AAAAAAAAAAAAAAAAHwEAAF9yZWxzLy5yZWxzUEsBAi0AFAAGAAgAAAAhAHEOJoLEAAAA3AAAAA8A&#10;AAAAAAAAAAAAAAAABwIAAGRycy9kb3ducmV2LnhtbFBLBQYAAAAAAwADALcAAAD4AgAAAAA=&#10;">
                  <v:imagedata r:id="rId59" o:title=""/>
                </v:shape>
                <v:shape id="Graphic 206" o:spid="_x0000_s1028" style="position:absolute;top:8572;width:2940;height:1473;visibility:visible;mso-wrap-style:square;v-text-anchor:top" coordsize="294005,14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XUptxQAAANwAAAAPAAAAZHJzL2Rvd25yZXYueG1sRI9BawIx&#10;FITvBf9DeEIvRbMKXepqFLW0eCvV4vm5eW623bwsSequ/vqmUOhxmJlvmMWqt424kA+1YwWTcQaC&#10;uHS65krBx+Fl9AQiRGSNjWNScKUAq+XgboGFdh2/02UfK5EgHApUYGJsCylDachiGLuWOHln5y3G&#10;JH0ltccuwW0jp1mWS4s1pwWDLW0NlV/7b6uAH1/DW3c7PJ8+N8ebmXF88LlW6n7Yr+cgIvXxP/zX&#10;3mkF0yyH3zPpCMjlDwAAAP//AwBQSwECLQAUAAYACAAAACEA2+H2y+4AAACFAQAAEwAAAAAAAAAA&#10;AAAAAAAAAAAAW0NvbnRlbnRfVHlwZXNdLnhtbFBLAQItABQABgAIAAAAIQBa9CxbvwAAABUBAAAL&#10;AAAAAAAAAAAAAAAAAB8BAABfcmVscy8ucmVsc1BLAQItABQABgAIAAAAIQAAXUptxQAAANwAAAAP&#10;AAAAAAAAAAAAAAAAAAcCAABkcnMvZG93bnJldi54bWxQSwUGAAAAAAMAAwC3AAAA+QIAAAAA&#10;" path="m146964,l100512,7489,60169,28345,28355,60150,7492,100483,,146926r293928,l286436,100483,265573,60150,233759,28345,193416,7489,146964,xe" fillcolor="#6712d4" stroked="f">
                  <v:path arrowok="t"/>
                </v:shape>
                <v:shape id="Image 207" o:spid="_x0000_s1029" type="#_x0000_t75" style="position:absolute;left:3306;top:6185;width:2205;height:22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WDBZxAAAANwAAAAPAAAAZHJzL2Rvd25yZXYueG1sRI9Li8JA&#10;EITvC/6HoQVvOvGBLllHEUHRi+JjD3trMm0SzPSEzCTGf+8Iwh6LqvqKmi9bU4iGKpdbVjAcRCCI&#10;E6tzThVcL5v+NwjnkTUWlknBkxwsF52vOcbaPvhEzdmnIkDYxagg876MpXRJRgbdwJbEwbvZyqAP&#10;skqlrvAR4KaQoyiaSoM5h4UMS1pnlNzPtVEgj/t6vHk228mFcPpXF/R7twelet129QPCU+v/w5/2&#10;TisYRTN4nwlHQC5eAAAA//8DAFBLAQItABQABgAIAAAAIQDb4fbL7gAAAIUBAAATAAAAAAAAAAAA&#10;AAAAAAAAAABbQ29udGVudF9UeXBlc10ueG1sUEsBAi0AFAAGAAgAAAAhAFr0LFu/AAAAFQEAAAsA&#10;AAAAAAAAAAAAAAAAHwEAAF9yZWxzLy5yZWxzUEsBAi0AFAAGAAgAAAAhAJBYMFnEAAAA3AAAAA8A&#10;AAAAAAAAAAAAAAAABwIAAGRycy9kb3ducmV2LnhtbFBLBQYAAAAAAwADALcAAAD4AgAAAAA=&#10;">
                  <v:imagedata r:id="rId60" o:title=""/>
                </v:shape>
                <v:shape id="Image 208" o:spid="_x0000_s1030" type="#_x0000_t75" style="position:absolute;left:6194;top:6185;width:2204;height:22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x6QrwQAAANwAAAAPAAAAZHJzL2Rvd25yZXYueG1sRE/LisIw&#10;FN0P+A/hCu7G1Aci1VhEcJjZKFN14e7SXNvS5qY0aa1/P1kIszyc9zYZTC16al1pWcFsGoEgzqwu&#10;OVdwvRw/1yCcR9ZYWyYFL3KQ7EYfW4y1ffIv9anPRQhhF6OCwvsmltJlBRl0U9sQB+5hW4M+wDaX&#10;usVnCDe1nEfRShosOTQU2NChoKxKO6NAnn+6xfHVfy0vhKt7V9OtsielJuNhvwHhafD/4rf7WyuY&#10;R2FtOBOOgNz9AQAA//8DAFBLAQItABQABgAIAAAAIQDb4fbL7gAAAIUBAAATAAAAAAAAAAAAAAAA&#10;AAAAAABbQ29udGVudF9UeXBlc10ueG1sUEsBAi0AFAAGAAgAAAAhAFr0LFu/AAAAFQEAAAsAAAAA&#10;AAAAAAAAAAAAHwEAAF9yZWxzLy5yZWxzUEsBAi0AFAAGAAgAAAAhAOHHpCvBAAAA3AAAAA8AAAAA&#10;AAAAAAAAAAAABwIAAGRycy9kb3ducmV2LnhtbFBLBQYAAAAAAwADALcAAAD1AgAAAAA=&#10;">
                  <v:imagedata r:id="rId60" o:title=""/>
                </v:shape>
                <v:shape id="Graphic 209" o:spid="_x0000_s1031" style="position:absolute;left:2939;top:2749;width:5829;height:7296;visibility:visible;mso-wrap-style:square;v-text-anchor:top" coordsize="582930,7296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MWh1xQAAANwAAAAPAAAAZHJzL2Rvd25yZXYueG1sRI/NasMw&#10;EITvhbyD2EBvjewYSutGCXVMqSn0kD9yXaytbWqtjKXYzttXgUCPw8x8w6w2k2nFQL1rLCuIFxEI&#10;4tLqhisFx8PH0wsI55E1tpZJwZUcbNazhxWm2o68o2HvKxEg7FJUUHvfpVK6siaDbmE74uD92N6g&#10;D7KvpO5xDHDTymUUPUuDDYeFGjva1lT+7i9GQZbkX99JnO2aa6bjvDjbT38qlHqcT+9vIDxN/j98&#10;bxdawTJ6hduZcATk+g8AAP//AwBQSwECLQAUAAYACAAAACEA2+H2y+4AAACFAQAAEwAAAAAAAAAA&#10;AAAAAAAAAAAAW0NvbnRlbnRfVHlwZXNdLnhtbFBLAQItABQABgAIAAAAIQBa9CxbvwAAABUBAAAL&#10;AAAAAAAAAAAAAAAAAB8BAABfcmVscy8ucmVsc1BLAQItABQABgAIAAAAIQC3MWh1xQAAANwAAAAP&#10;AAAAAAAAAAAAAAAAAAcCAABkcnMvZG93bnJldi54bWxQSwUGAAAAAAMAAwC3AAAA+QIAAAAA&#10;" path="m256819,123545r-96126,l160693,,37109,178460r96126,l133235,302018,256819,123545xem582561,151523r-5537,-27381l571868,116509r-9957,-14757l547166,91808r,59715l544410,165138r-7518,11125l525767,183756r-13627,2756l498513,183756r-11126,-7493l479869,165138r-2756,-13615l479869,137909r7518,-11125l498513,119265r13627,-2756l525767,119265r11125,7519l544410,137909r2756,13614l547166,91808r-7632,-5156l512140,81102r-21870,3492l471208,94297r-15164,14821l445871,127914r-134709,l311162,175120r134709,l456044,193916r15164,14821l490270,218440r21870,3479l539534,216382r22377,-15100l571881,186512r5143,-7608l582561,151523xem582676,729246r-7493,-46444l554316,642480,522503,610666,482168,589813r-46457,-7493l384594,591464r-43282,25235l309143,654723r-17805,47510l273532,654723,241363,616699,198081,591464r-51117,-9144l100520,589813,60172,610666,28359,642480,7493,682802,,729246r582676,xe" fillcolor="#6712d4" stroked="f">
                  <v:path arrowok="t"/>
                </v:shape>
                <v:shape id="Image 210" o:spid="_x0000_s1032" type="#_x0000_t75" style="position:absolute;left:3704;width:1409;height:235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A1vGwAAAANwAAAAPAAAAZHJzL2Rvd25yZXYueG1sRE/LisIw&#10;FN0L/kO4wuw0tYhKxyhFKIzMQnztL821KdPclCbTdv5+shBcHs57dxhtI3rqfO1YwXKRgCAuna65&#10;UnC/FfMtCB+QNTaOScEfeTjsp5MdZtoNfKH+GioRQ9hnqMCE0GZS+tKQRb9wLXHknq6zGCLsKqk7&#10;HGK4bWSaJGtpsebYYLClo6Hy5/prFZzyjVmV6dB+50WxOZ7T/nx/PJX6mI35J4hAY3iLX+4vrSBd&#10;xvnxTDwCcv8PAAD//wMAUEsBAi0AFAAGAAgAAAAhANvh9svuAAAAhQEAABMAAAAAAAAAAAAAAAAA&#10;AAAAAFtDb250ZW50X1R5cGVzXS54bWxQSwECLQAUAAYACAAAACEAWvQsW78AAAAVAQAACwAAAAAA&#10;AAAAAAAAAAAfAQAAX3JlbHMvLnJlbHNQSwECLQAUAAYACAAAACEA3QNbxsAAAADcAAAADwAAAAAA&#10;AAAAAAAAAAAHAgAAZHJzL2Rvd25yZXYueG1sUEsFBgAAAAADAAMAtwAAAPQCAAAAAA==&#10;">
                  <v:imagedata r:id="rId61" o:title=""/>
                </v:shape>
                <v:shape id="Graphic 211" o:spid="_x0000_s1033" style="position:absolute;left:1;top:3560;width:2718;height:1410;visibility:visible;mso-wrap-style:square;v-text-anchor:top" coordsize="271780,140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yVxQAAANwAAAAPAAAAZHJzL2Rvd25yZXYueG1sRI9BawIx&#10;FITvgv8hPMGbJrtgKatRRBC1xUrVS2+vm9fN0s3Lskl1+++bQqHHYWa+YRar3jXiRl2oPWvIpgoE&#10;celNzZWG62U7eQQRIrLBxjNp+KYAq+VwsMDC+Du/0u0cK5EgHArUYGNsCylDaclhmPqWOHkfvnMY&#10;k+wqaTq8J7hrZK7Ug3RYc1qw2NLGUvl5/nIaDup4OuXhoqx7Xh9f3p/a3dtmpvV41K/nICL18T/8&#10;194bDXmWwe+ZdATk8gcAAP//AwBQSwECLQAUAAYACAAAACEA2+H2y+4AAACFAQAAEwAAAAAAAAAA&#10;AAAAAAAAAAAAW0NvbnRlbnRfVHlwZXNdLnhtbFBLAQItABQABgAIAAAAIQBa9CxbvwAAABUBAAAL&#10;AAAAAAAAAAAAAAAAAB8BAABfcmVscy8ucmVsc1BLAQItABQABgAIAAAAIQA//syVxQAAANwAAAAP&#10;AAAAAAAAAAAAAAAAAAcCAABkcnMvZG93bnJldi54bWxQSwUGAAAAAAMAAwC3AAAA+QIAAAAA&#10;" path="m70421,l43033,5543,20647,20651,5541,43039,,70421,5541,97799r15106,22379l43033,135277r27388,5540l92289,137334r19061,-9706l126510,112817r4006,-7408l70421,105409,56799,102657,45664,95154,38151,84032,35394,70421,38151,56806,45664,45675,56799,38163,70421,35407r60089,l126510,28010,111350,13195,92289,3485,70421,xem130510,35407r-60089,l84036,38163r11131,7512l102679,56806r2756,13615l102679,84032,95167,95154r-11131,7503l70421,105409r60095,l136677,94018r134709,l271386,46812r-134709,l130510,35407xe" fillcolor="#6712d4" stroked="f">
                  <v:path arrowok="t"/>
                </v:shape>
                <w10:wrap anchorx="page"/>
              </v:group>
            </w:pict>
          </mc:Fallback>
        </mc:AlternateContent>
      </w:r>
      <w:r w:rsidRPr="00076AEB">
        <w:rPr>
          <w:rFonts w:ascii="EC Square Sans Pro" w:hAnsi="EC Square Sans Pro"/>
          <w:color w:val="0E3AF0"/>
          <w:spacing w:val="-4"/>
          <w:lang w:val="nl-NL"/>
        </w:rPr>
        <w:t xml:space="preserve">Praktische </w:t>
      </w:r>
      <w:r w:rsidRPr="00076AEB">
        <w:rPr>
          <w:rFonts w:ascii="EC Square Sans Pro" w:hAnsi="EC Square Sans Pro"/>
          <w:color w:val="0E3AF0"/>
          <w:spacing w:val="-2"/>
          <w:lang w:val="nl-NL"/>
        </w:rPr>
        <w:t>gids</w:t>
      </w:r>
    </w:p>
    <w:p w14:paraId="4124ED0E" w14:textId="77777777" w:rsidR="00B92D7E" w:rsidRPr="00076AEB" w:rsidRDefault="00B92D7E">
      <w:pPr>
        <w:pStyle w:val="BodyText"/>
        <w:spacing w:before="5"/>
        <w:rPr>
          <w:rFonts w:ascii="EC Square Sans Pro" w:hAnsi="EC Square Sans Pro"/>
          <w:b/>
          <w:sz w:val="28"/>
          <w:lang w:val="nl-NL"/>
        </w:rPr>
      </w:pPr>
    </w:p>
    <w:p w14:paraId="4124ED10" w14:textId="0672DF2D" w:rsidR="00B92D7E" w:rsidRPr="00076AEB" w:rsidRDefault="003C7B7A" w:rsidP="00E05EFF">
      <w:pPr>
        <w:pStyle w:val="BodyText"/>
        <w:spacing w:before="1" w:line="247" w:lineRule="auto"/>
        <w:ind w:left="6094" w:right="458"/>
        <w:rPr>
          <w:rFonts w:ascii="EC Square Sans Pro" w:hAnsi="EC Square Sans Pro"/>
          <w:lang w:val="nl-NL"/>
        </w:rPr>
      </w:pPr>
      <w:r w:rsidRPr="00076AEB">
        <w:rPr>
          <w:rFonts w:ascii="EC Square Sans Pro" w:hAnsi="EC Square Sans Pro"/>
          <w:spacing w:val="-6"/>
          <w:lang w:val="nl-NL"/>
        </w:rPr>
        <w:t xml:space="preserve">Digitale platforms kunnen de betrokkenheid van burgers </w:t>
      </w:r>
      <w:r w:rsidRPr="00076AEB">
        <w:rPr>
          <w:rFonts w:ascii="EC Square Sans Pro" w:hAnsi="EC Square Sans Pro"/>
          <w:w w:val="90"/>
          <w:lang w:val="nl-NL"/>
        </w:rPr>
        <w:t xml:space="preserve">bij energieplanning </w:t>
      </w:r>
      <w:r w:rsidRPr="00076AEB">
        <w:rPr>
          <w:rFonts w:ascii="EC Square Sans Pro" w:hAnsi="EC Square Sans Pro"/>
          <w:spacing w:val="-6"/>
          <w:lang w:val="nl-NL"/>
        </w:rPr>
        <w:t xml:space="preserve">vergroten </w:t>
      </w:r>
      <w:r w:rsidRPr="00076AEB">
        <w:rPr>
          <w:rFonts w:ascii="EC Square Sans Pro" w:hAnsi="EC Square Sans Pro"/>
          <w:w w:val="90"/>
          <w:lang w:val="nl-NL"/>
        </w:rPr>
        <w:t xml:space="preserve">door toegang te bieden tot informatie, </w:t>
      </w:r>
      <w:r w:rsidRPr="00076AEB">
        <w:rPr>
          <w:rFonts w:ascii="EC Square Sans Pro" w:hAnsi="EC Square Sans Pro"/>
          <w:spacing w:val="-6"/>
          <w:lang w:val="nl-NL"/>
        </w:rPr>
        <w:t xml:space="preserve">communicatie te vergemakkelijken en online </w:t>
      </w:r>
      <w:r w:rsidRPr="00076AEB">
        <w:rPr>
          <w:rFonts w:ascii="EC Square Sans Pro" w:hAnsi="EC Square Sans Pro"/>
          <w:w w:val="90"/>
          <w:lang w:val="nl-NL"/>
        </w:rPr>
        <w:t xml:space="preserve">deelname aan besluitvormingsprocessen </w:t>
      </w:r>
      <w:r w:rsidRPr="00076AEB">
        <w:rPr>
          <w:rFonts w:ascii="EC Square Sans Pro" w:hAnsi="EC Square Sans Pro"/>
          <w:spacing w:val="-6"/>
          <w:lang w:val="nl-NL"/>
        </w:rPr>
        <w:t>mogelijk te maken</w:t>
      </w:r>
      <w:r w:rsidRPr="00076AEB">
        <w:rPr>
          <w:rFonts w:ascii="EC Square Sans Pro" w:hAnsi="EC Square Sans Pro"/>
          <w:w w:val="90"/>
          <w:lang w:val="nl-NL"/>
        </w:rPr>
        <w:t>. Actieve</w:t>
      </w:r>
      <w:r w:rsidR="00E05EFF" w:rsidRPr="00076AEB">
        <w:rPr>
          <w:rFonts w:ascii="EC Square Sans Pro" w:hAnsi="EC Square Sans Pro"/>
          <w:w w:val="90"/>
          <w:lang w:val="nl-NL"/>
        </w:rPr>
        <w:t xml:space="preserve"> </w:t>
      </w:r>
      <w:r w:rsidRPr="00076AEB">
        <w:rPr>
          <w:rFonts w:ascii="EC Square Sans Pro" w:hAnsi="EC Square Sans Pro"/>
          <w:w w:val="90"/>
          <w:lang w:val="nl-NL"/>
        </w:rPr>
        <w:t xml:space="preserve">burgerparticipatie is cruciaal voor het vormgeven van </w:t>
      </w:r>
      <w:r w:rsidRPr="00076AEB">
        <w:rPr>
          <w:rFonts w:ascii="EC Square Sans Pro" w:hAnsi="EC Square Sans Pro"/>
          <w:lang w:val="nl-NL"/>
        </w:rPr>
        <w:t>de energietoekomst</w:t>
      </w:r>
      <w:r w:rsidRPr="00076AEB">
        <w:rPr>
          <w:rFonts w:ascii="EC Square Sans Pro" w:hAnsi="EC Square Sans Pro"/>
          <w:w w:val="90"/>
          <w:lang w:val="nl-NL"/>
        </w:rPr>
        <w:t xml:space="preserve"> van een gemeenschap</w:t>
      </w:r>
      <w:r w:rsidRPr="00076AEB">
        <w:rPr>
          <w:rFonts w:ascii="EC Square Sans Pro" w:hAnsi="EC Square Sans Pro"/>
          <w:lang w:val="nl-NL"/>
        </w:rPr>
        <w:t>.</w:t>
      </w:r>
    </w:p>
    <w:p w14:paraId="4124ED11" w14:textId="77777777" w:rsidR="00B92D7E" w:rsidRPr="00076AEB" w:rsidRDefault="00B92D7E">
      <w:pPr>
        <w:pStyle w:val="BodyText"/>
        <w:rPr>
          <w:rFonts w:ascii="EC Square Sans Pro" w:hAnsi="EC Square Sans Pro"/>
          <w:lang w:val="nl-NL"/>
        </w:rPr>
      </w:pPr>
    </w:p>
    <w:p w14:paraId="4124ED12" w14:textId="77777777" w:rsidR="00B92D7E" w:rsidRPr="00076AEB" w:rsidRDefault="00B92D7E">
      <w:pPr>
        <w:pStyle w:val="BodyText"/>
        <w:rPr>
          <w:rFonts w:ascii="EC Square Sans Pro" w:hAnsi="EC Square Sans Pro"/>
          <w:lang w:val="nl-NL"/>
        </w:rPr>
      </w:pPr>
    </w:p>
    <w:p w14:paraId="4124ED13" w14:textId="77777777" w:rsidR="00B92D7E" w:rsidRPr="00076AEB" w:rsidRDefault="00B92D7E">
      <w:pPr>
        <w:pStyle w:val="BodyText"/>
        <w:spacing w:before="106"/>
        <w:rPr>
          <w:rFonts w:ascii="EC Square Sans Pro" w:hAnsi="EC Square Sans Pro"/>
          <w:lang w:val="nl-NL"/>
        </w:rPr>
      </w:pPr>
    </w:p>
    <w:p w14:paraId="4124ED14" w14:textId="77777777" w:rsidR="00B92D7E" w:rsidRPr="00076AEB" w:rsidRDefault="00B92D7E">
      <w:pPr>
        <w:pStyle w:val="BodyText"/>
        <w:rPr>
          <w:rFonts w:ascii="EC Square Sans Pro" w:hAnsi="EC Square Sans Pro"/>
          <w:lang w:val="nl-NL"/>
        </w:rPr>
        <w:sectPr w:rsidR="00B92D7E" w:rsidRPr="00076AEB">
          <w:headerReference w:type="default" r:id="rId62"/>
          <w:pgSz w:w="11910" w:h="16840"/>
          <w:pgMar w:top="980" w:right="1133" w:bottom="280" w:left="0" w:header="737" w:footer="0" w:gutter="0"/>
          <w:cols w:space="720"/>
        </w:sectPr>
      </w:pPr>
    </w:p>
    <w:p w14:paraId="4124ED15" w14:textId="77777777" w:rsidR="00B92D7E" w:rsidRPr="00076AEB" w:rsidRDefault="003C7B7A">
      <w:pPr>
        <w:pStyle w:val="Heading3"/>
        <w:spacing w:before="94"/>
        <w:rPr>
          <w:rFonts w:ascii="EC Square Sans Pro" w:hAnsi="EC Square Sans Pro"/>
          <w:lang w:val="nl-NL"/>
        </w:rPr>
      </w:pPr>
      <w:r w:rsidRPr="00076AEB">
        <w:rPr>
          <w:rFonts w:ascii="EC Square Sans Pro" w:hAnsi="EC Square Sans Pro"/>
          <w:color w:val="343433"/>
          <w:spacing w:val="-8"/>
          <w:lang w:val="nl-NL"/>
        </w:rPr>
        <w:t>Voordelen voor leden van de gemeenschap</w:t>
      </w:r>
    </w:p>
    <w:p w14:paraId="4124ED16" w14:textId="77777777" w:rsidR="00B92D7E" w:rsidRPr="00076AEB" w:rsidRDefault="00B92D7E">
      <w:pPr>
        <w:pStyle w:val="BodyText"/>
        <w:spacing w:before="60"/>
        <w:rPr>
          <w:rFonts w:ascii="EC Square Sans Pro" w:hAnsi="EC Square Sans Pro"/>
          <w:sz w:val="24"/>
          <w:lang w:val="nl-NL"/>
        </w:rPr>
      </w:pPr>
    </w:p>
    <w:p w14:paraId="4124ED17" w14:textId="77777777" w:rsidR="00B92D7E" w:rsidRPr="00076AEB" w:rsidRDefault="003C7B7A">
      <w:pPr>
        <w:pStyle w:val="ListParagraph"/>
        <w:numPr>
          <w:ilvl w:val="1"/>
          <w:numId w:val="1"/>
        </w:numPr>
        <w:tabs>
          <w:tab w:val="left" w:pos="1530"/>
        </w:tabs>
        <w:spacing w:line="247" w:lineRule="auto"/>
        <w:ind w:right="50"/>
        <w:rPr>
          <w:rFonts w:ascii="EC Square Sans Pro" w:hAnsi="EC Square Sans Pro"/>
          <w:sz w:val="20"/>
          <w:lang w:val="nl-NL"/>
        </w:rPr>
      </w:pPr>
      <w:r w:rsidRPr="00076AEB">
        <w:rPr>
          <w:rFonts w:ascii="EC Square Sans Pro" w:hAnsi="EC Square Sans Pro"/>
          <w:b/>
          <w:sz w:val="20"/>
          <w:lang w:val="nl-NL"/>
        </w:rPr>
        <w:t xml:space="preserve">Weloverwogen besluitvorming: </w:t>
      </w:r>
      <w:r w:rsidRPr="00076AEB">
        <w:rPr>
          <w:rFonts w:ascii="EC Square Sans Pro" w:hAnsi="EC Square Sans Pro"/>
          <w:sz w:val="20"/>
          <w:lang w:val="nl-NL"/>
        </w:rPr>
        <w:t xml:space="preserve">Door deel te nemen aan </w:t>
      </w:r>
      <w:r w:rsidRPr="00076AEB">
        <w:rPr>
          <w:rFonts w:ascii="EC Square Sans Pro" w:hAnsi="EC Square Sans Pro"/>
          <w:spacing w:val="-2"/>
          <w:sz w:val="20"/>
          <w:lang w:val="nl-NL"/>
        </w:rPr>
        <w:t xml:space="preserve">energieplanning krijgt u inzicht in de </w:t>
      </w:r>
      <w:r w:rsidRPr="00076AEB">
        <w:rPr>
          <w:rFonts w:ascii="EC Square Sans Pro" w:hAnsi="EC Square Sans Pro"/>
          <w:w w:val="90"/>
          <w:sz w:val="20"/>
          <w:lang w:val="nl-NL"/>
        </w:rPr>
        <w:t>mogelijke gevolgen van energieprojecten en kunt u bijdragen aan weloverwogen beslissingen die uw gemeenschap ten goede komen.</w:t>
      </w:r>
    </w:p>
    <w:p w14:paraId="4124ED18" w14:textId="341E0276" w:rsidR="00B92D7E" w:rsidRPr="00076AEB" w:rsidRDefault="003C7B7A">
      <w:pPr>
        <w:pStyle w:val="ListParagraph"/>
        <w:numPr>
          <w:ilvl w:val="1"/>
          <w:numId w:val="1"/>
        </w:numPr>
        <w:tabs>
          <w:tab w:val="left" w:pos="1530"/>
        </w:tabs>
        <w:spacing w:before="230" w:line="247" w:lineRule="auto"/>
        <w:rPr>
          <w:rFonts w:ascii="EC Square Sans Pro" w:hAnsi="EC Square Sans Pro"/>
          <w:sz w:val="20"/>
          <w:lang w:val="nl-NL"/>
        </w:rPr>
      </w:pPr>
      <w:r w:rsidRPr="00076AEB">
        <w:rPr>
          <w:rFonts w:ascii="EC Square Sans Pro" w:hAnsi="EC Square Sans Pro"/>
          <w:b/>
          <w:sz w:val="20"/>
          <w:lang w:val="nl-NL"/>
        </w:rPr>
        <w:t xml:space="preserve">Verhoogde transparantie: </w:t>
      </w:r>
      <w:r w:rsidRPr="00076AEB">
        <w:rPr>
          <w:rFonts w:ascii="EC Square Sans Pro" w:hAnsi="EC Square Sans Pro"/>
          <w:sz w:val="20"/>
          <w:lang w:val="nl-NL"/>
        </w:rPr>
        <w:t xml:space="preserve">Betrokkenheid van burgers </w:t>
      </w:r>
      <w:r w:rsidRPr="00076AEB">
        <w:rPr>
          <w:rFonts w:ascii="EC Square Sans Pro" w:hAnsi="EC Square Sans Pro"/>
          <w:w w:val="90"/>
          <w:sz w:val="20"/>
          <w:lang w:val="nl-NL"/>
        </w:rPr>
        <w:t xml:space="preserve">bevordert de transparantie in energieplanning en zorgt ervoor dat informatie over projecten, kosten en voordelen </w:t>
      </w:r>
      <w:r w:rsidRPr="00076AEB">
        <w:rPr>
          <w:rFonts w:ascii="EC Square Sans Pro" w:hAnsi="EC Square Sans Pro"/>
          <w:spacing w:val="-6"/>
          <w:sz w:val="20"/>
          <w:lang w:val="nl-NL"/>
        </w:rPr>
        <w:t xml:space="preserve">gemakkelijk toegankelijk is voor het publiek. </w:t>
      </w:r>
    </w:p>
    <w:p w14:paraId="4124ED19" w14:textId="01DA7097" w:rsidR="00B92D7E" w:rsidRPr="00076AEB" w:rsidRDefault="00E05EFF">
      <w:pPr>
        <w:pStyle w:val="ListParagraph"/>
        <w:numPr>
          <w:ilvl w:val="1"/>
          <w:numId w:val="1"/>
        </w:numPr>
        <w:tabs>
          <w:tab w:val="left" w:pos="1530"/>
        </w:tabs>
        <w:spacing w:before="230" w:line="247" w:lineRule="auto"/>
        <w:ind w:right="144"/>
        <w:rPr>
          <w:rFonts w:ascii="EC Square Sans Pro" w:hAnsi="EC Square Sans Pro"/>
          <w:sz w:val="20"/>
          <w:lang w:val="nl-NL"/>
        </w:rPr>
      </w:pPr>
      <w:r w:rsidRPr="00076AEB">
        <w:rPr>
          <w:rFonts w:ascii="EC Square Sans Pro" w:hAnsi="EC Square Sans Pro"/>
          <w:b/>
          <w:spacing w:val="-4"/>
          <w:sz w:val="20"/>
          <w:lang w:val="nl-NL"/>
        </w:rPr>
        <w:t>Gemeenschapseigenaarschap</w:t>
      </w:r>
      <w:r w:rsidR="003C7B7A" w:rsidRPr="00076AEB">
        <w:rPr>
          <w:rFonts w:ascii="EC Square Sans Pro" w:hAnsi="EC Square Sans Pro"/>
          <w:b/>
          <w:spacing w:val="-4"/>
          <w:sz w:val="20"/>
          <w:lang w:val="nl-NL"/>
        </w:rPr>
        <w:t xml:space="preserve">: </w:t>
      </w:r>
      <w:r w:rsidR="003C7B7A" w:rsidRPr="00076AEB">
        <w:rPr>
          <w:rFonts w:ascii="EC Square Sans Pro" w:hAnsi="EC Square Sans Pro"/>
          <w:spacing w:val="-4"/>
          <w:sz w:val="20"/>
          <w:lang w:val="nl-NL"/>
        </w:rPr>
        <w:t xml:space="preserve">Door actief deel te nemen aan </w:t>
      </w:r>
      <w:r w:rsidR="003C7B7A" w:rsidRPr="00076AEB">
        <w:rPr>
          <w:rFonts w:ascii="EC Square Sans Pro" w:hAnsi="EC Square Sans Pro"/>
          <w:w w:val="90"/>
          <w:sz w:val="20"/>
          <w:lang w:val="nl-NL"/>
        </w:rPr>
        <w:t xml:space="preserve">energieplanning krijgt u een gevoel van eigenaarschap over </w:t>
      </w:r>
      <w:r w:rsidR="003C7B7A" w:rsidRPr="00076AEB">
        <w:rPr>
          <w:rFonts w:ascii="EC Square Sans Pro" w:hAnsi="EC Square Sans Pro"/>
          <w:spacing w:val="-4"/>
          <w:sz w:val="20"/>
          <w:lang w:val="nl-NL"/>
        </w:rPr>
        <w:t>de energietoekomst van</w:t>
      </w:r>
      <w:r w:rsidR="003C7B7A" w:rsidRPr="00076AEB">
        <w:rPr>
          <w:rFonts w:ascii="EC Square Sans Pro" w:hAnsi="EC Square Sans Pro"/>
          <w:w w:val="90"/>
          <w:sz w:val="20"/>
          <w:lang w:val="nl-NL"/>
        </w:rPr>
        <w:t xml:space="preserve"> uw </w:t>
      </w:r>
      <w:r w:rsidR="003C7B7A" w:rsidRPr="00076AEB">
        <w:rPr>
          <w:rFonts w:ascii="EC Square Sans Pro" w:hAnsi="EC Square Sans Pro"/>
          <w:spacing w:val="-4"/>
          <w:sz w:val="20"/>
          <w:lang w:val="nl-NL"/>
        </w:rPr>
        <w:t>gemeenschap en draagt u bij aan een democratischer en inclusiever energiesysteem.</w:t>
      </w:r>
    </w:p>
    <w:p w14:paraId="4124ED1A" w14:textId="77777777" w:rsidR="00B92D7E" w:rsidRPr="00076AEB" w:rsidRDefault="003C7B7A">
      <w:pPr>
        <w:pStyle w:val="ListParagraph"/>
        <w:numPr>
          <w:ilvl w:val="1"/>
          <w:numId w:val="1"/>
        </w:numPr>
        <w:tabs>
          <w:tab w:val="left" w:pos="1530"/>
        </w:tabs>
        <w:spacing w:before="230" w:line="247" w:lineRule="auto"/>
        <w:ind w:right="193"/>
        <w:rPr>
          <w:rFonts w:ascii="EC Square Sans Pro" w:hAnsi="EC Square Sans Pro"/>
          <w:sz w:val="20"/>
          <w:lang w:val="nl-NL"/>
        </w:rPr>
      </w:pPr>
      <w:r w:rsidRPr="00076AEB">
        <w:rPr>
          <w:rFonts w:ascii="EC Square Sans Pro" w:hAnsi="EC Square Sans Pro"/>
          <w:b/>
          <w:sz w:val="20"/>
          <w:lang w:val="nl-NL"/>
        </w:rPr>
        <w:t xml:space="preserve">Grotere acceptatie: </w:t>
      </w:r>
      <w:r w:rsidRPr="00076AEB">
        <w:rPr>
          <w:rFonts w:ascii="EC Square Sans Pro" w:hAnsi="EC Square Sans Pro"/>
          <w:sz w:val="20"/>
          <w:lang w:val="nl-NL"/>
        </w:rPr>
        <w:t xml:space="preserve">Wanneer burgers </w:t>
      </w:r>
      <w:r w:rsidRPr="00076AEB">
        <w:rPr>
          <w:rFonts w:ascii="EC Square Sans Pro" w:hAnsi="EC Square Sans Pro"/>
          <w:w w:val="90"/>
          <w:sz w:val="20"/>
          <w:lang w:val="nl-NL"/>
        </w:rPr>
        <w:t>betrokken</w:t>
      </w:r>
      <w:r w:rsidRPr="00076AEB">
        <w:rPr>
          <w:rFonts w:ascii="EC Square Sans Pro" w:hAnsi="EC Square Sans Pro"/>
          <w:sz w:val="20"/>
          <w:lang w:val="nl-NL"/>
        </w:rPr>
        <w:t xml:space="preserve"> zijn </w:t>
      </w:r>
      <w:r w:rsidRPr="00076AEB">
        <w:rPr>
          <w:rFonts w:ascii="EC Square Sans Pro" w:hAnsi="EC Square Sans Pro"/>
          <w:w w:val="90"/>
          <w:sz w:val="20"/>
          <w:lang w:val="nl-NL"/>
        </w:rPr>
        <w:t xml:space="preserve">bij energieplanning, kan dit leiden tot </w:t>
      </w:r>
      <w:r w:rsidRPr="00076AEB">
        <w:rPr>
          <w:rFonts w:ascii="EC Square Sans Pro" w:hAnsi="EC Square Sans Pro"/>
          <w:spacing w:val="-4"/>
          <w:sz w:val="20"/>
          <w:lang w:val="nl-NL"/>
        </w:rPr>
        <w:t>een</w:t>
      </w:r>
      <w:r w:rsidRPr="00076AEB">
        <w:rPr>
          <w:rFonts w:ascii="EC Square Sans Pro" w:hAnsi="EC Square Sans Pro"/>
          <w:w w:val="90"/>
          <w:sz w:val="20"/>
          <w:lang w:val="nl-NL"/>
        </w:rPr>
        <w:t xml:space="preserve"> grotere </w:t>
      </w:r>
      <w:r w:rsidRPr="00076AEB">
        <w:rPr>
          <w:rFonts w:ascii="EC Square Sans Pro" w:hAnsi="EC Square Sans Pro"/>
          <w:spacing w:val="-4"/>
          <w:sz w:val="20"/>
          <w:lang w:val="nl-NL"/>
        </w:rPr>
        <w:t>acceptatie van energieprojecten en een soepelere</w:t>
      </w:r>
    </w:p>
    <w:p w14:paraId="4124ED1B" w14:textId="77777777" w:rsidR="00B92D7E" w:rsidRPr="00076AEB" w:rsidRDefault="003C7B7A">
      <w:pPr>
        <w:pStyle w:val="BodyText"/>
        <w:spacing w:before="3" w:line="247" w:lineRule="auto"/>
        <w:ind w:left="1530"/>
        <w:rPr>
          <w:rFonts w:ascii="EC Square Sans Pro" w:hAnsi="EC Square Sans Pro"/>
          <w:lang w:val="nl-NL"/>
        </w:rPr>
      </w:pPr>
      <w:r w:rsidRPr="00076AEB">
        <w:rPr>
          <w:rFonts w:ascii="EC Square Sans Pro" w:hAnsi="EC Square Sans Pro"/>
          <w:w w:val="90"/>
          <w:lang w:val="nl-NL"/>
        </w:rPr>
        <w:t xml:space="preserve">implementatie, omdat zorgen en mogelijke conflicten </w:t>
      </w:r>
      <w:r w:rsidRPr="00076AEB">
        <w:rPr>
          <w:rFonts w:ascii="EC Square Sans Pro" w:hAnsi="EC Square Sans Pro"/>
          <w:spacing w:val="-2"/>
          <w:lang w:val="nl-NL"/>
        </w:rPr>
        <w:t>proactief worden aangepakt.</w:t>
      </w:r>
    </w:p>
    <w:p w14:paraId="4124ED1C" w14:textId="77777777" w:rsidR="00B92D7E" w:rsidRPr="00076AEB" w:rsidRDefault="003C7B7A">
      <w:pPr>
        <w:pStyle w:val="ListParagraph"/>
        <w:numPr>
          <w:ilvl w:val="1"/>
          <w:numId w:val="1"/>
        </w:numPr>
        <w:tabs>
          <w:tab w:val="left" w:pos="1530"/>
        </w:tabs>
        <w:spacing w:before="228" w:line="247" w:lineRule="auto"/>
        <w:ind w:right="217"/>
        <w:rPr>
          <w:rFonts w:ascii="EC Square Sans Pro" w:hAnsi="EC Square Sans Pro"/>
          <w:sz w:val="20"/>
          <w:lang w:val="nl-NL"/>
        </w:rPr>
      </w:pPr>
      <w:r w:rsidRPr="00076AEB">
        <w:rPr>
          <w:rFonts w:ascii="EC Square Sans Pro" w:hAnsi="EC Square Sans Pro"/>
          <w:b/>
          <w:spacing w:val="-4"/>
          <w:sz w:val="20"/>
          <w:lang w:val="nl-NL"/>
        </w:rPr>
        <w:t xml:space="preserve">Verbeterde duurzaamheid: </w:t>
      </w:r>
      <w:r w:rsidRPr="00076AEB">
        <w:rPr>
          <w:rFonts w:ascii="EC Square Sans Pro" w:hAnsi="EC Square Sans Pro"/>
          <w:spacing w:val="-4"/>
          <w:sz w:val="20"/>
          <w:lang w:val="nl-NL"/>
        </w:rPr>
        <w:t xml:space="preserve">Betrokkenheid van burgers </w:t>
      </w:r>
      <w:r w:rsidRPr="00076AEB">
        <w:rPr>
          <w:rFonts w:ascii="EC Square Sans Pro" w:hAnsi="EC Square Sans Pro"/>
          <w:spacing w:val="-2"/>
          <w:sz w:val="20"/>
          <w:lang w:val="nl-NL"/>
        </w:rPr>
        <w:t xml:space="preserve">helpt ervoor te zorgen dat energieplannen prioriteit geven aan </w:t>
      </w:r>
      <w:r w:rsidRPr="00076AEB">
        <w:rPr>
          <w:rFonts w:ascii="EC Square Sans Pro" w:hAnsi="EC Square Sans Pro"/>
          <w:w w:val="90"/>
          <w:sz w:val="20"/>
          <w:lang w:val="nl-NL"/>
        </w:rPr>
        <w:t xml:space="preserve">duurzaamheid, rekening houden met milieueffecten </w:t>
      </w:r>
      <w:r w:rsidRPr="00076AEB">
        <w:rPr>
          <w:rFonts w:ascii="EC Square Sans Pro" w:hAnsi="EC Square Sans Pro"/>
          <w:spacing w:val="-4"/>
          <w:sz w:val="20"/>
          <w:lang w:val="nl-NL"/>
        </w:rPr>
        <w:t xml:space="preserve">en het welzijn van de </w:t>
      </w:r>
      <w:r w:rsidRPr="00076AEB">
        <w:rPr>
          <w:rFonts w:ascii="EC Square Sans Pro" w:hAnsi="EC Square Sans Pro"/>
          <w:spacing w:val="-2"/>
          <w:sz w:val="20"/>
          <w:lang w:val="nl-NL"/>
        </w:rPr>
        <w:t xml:space="preserve">gemeenschap </w:t>
      </w:r>
      <w:r w:rsidRPr="00076AEB">
        <w:rPr>
          <w:rFonts w:ascii="EC Square Sans Pro" w:hAnsi="EC Square Sans Pro"/>
          <w:spacing w:val="-4"/>
          <w:sz w:val="20"/>
          <w:lang w:val="nl-NL"/>
        </w:rPr>
        <w:t>op lange termijn bevorderen</w:t>
      </w:r>
      <w:r w:rsidRPr="00076AEB">
        <w:rPr>
          <w:rFonts w:ascii="EC Square Sans Pro" w:hAnsi="EC Square Sans Pro"/>
          <w:spacing w:val="-2"/>
          <w:sz w:val="20"/>
          <w:lang w:val="nl-NL"/>
        </w:rPr>
        <w:t>.</w:t>
      </w:r>
    </w:p>
    <w:p w14:paraId="4124ED1D" w14:textId="77777777" w:rsidR="00B92D7E" w:rsidRPr="00076AEB" w:rsidRDefault="003C7B7A">
      <w:pPr>
        <w:pStyle w:val="Heading3"/>
        <w:spacing w:before="94"/>
        <w:ind w:left="265"/>
        <w:rPr>
          <w:rFonts w:ascii="EC Square Sans Pro" w:hAnsi="EC Square Sans Pro"/>
          <w:lang w:val="nl-NL"/>
        </w:rPr>
      </w:pPr>
      <w:r w:rsidRPr="00076AEB">
        <w:rPr>
          <w:rFonts w:ascii="EC Square Sans Pro" w:hAnsi="EC Square Sans Pro"/>
          <w:lang w:val="nl-NL"/>
        </w:rPr>
        <w:br w:type="column"/>
      </w:r>
      <w:r w:rsidRPr="00076AEB">
        <w:rPr>
          <w:rFonts w:ascii="EC Square Sans Pro" w:hAnsi="EC Square Sans Pro"/>
          <w:color w:val="343433"/>
          <w:spacing w:val="-8"/>
          <w:lang w:val="nl-NL"/>
        </w:rPr>
        <w:t>Belangrijke overwegingen voor leden van de gemeenschap</w:t>
      </w:r>
    </w:p>
    <w:p w14:paraId="4124ED1E" w14:textId="77777777" w:rsidR="00B92D7E" w:rsidRPr="00076AEB" w:rsidRDefault="00B92D7E">
      <w:pPr>
        <w:pStyle w:val="BodyText"/>
        <w:spacing w:before="60"/>
        <w:rPr>
          <w:rFonts w:ascii="EC Square Sans Pro" w:hAnsi="EC Square Sans Pro"/>
          <w:sz w:val="24"/>
          <w:lang w:val="nl-NL"/>
        </w:rPr>
      </w:pPr>
    </w:p>
    <w:p w14:paraId="4124ED1F" w14:textId="77777777" w:rsidR="00B92D7E" w:rsidRPr="00076AEB" w:rsidRDefault="003C7B7A">
      <w:pPr>
        <w:pStyle w:val="ListParagraph"/>
        <w:numPr>
          <w:ilvl w:val="0"/>
          <w:numId w:val="1"/>
        </w:numPr>
        <w:tabs>
          <w:tab w:val="left" w:pos="549"/>
        </w:tabs>
        <w:spacing w:line="247" w:lineRule="auto"/>
        <w:ind w:left="549" w:right="209"/>
        <w:rPr>
          <w:rFonts w:ascii="EC Square Sans Pro" w:hAnsi="EC Square Sans Pro"/>
          <w:sz w:val="20"/>
          <w:lang w:val="nl-NL"/>
        </w:rPr>
      </w:pPr>
      <w:r w:rsidRPr="00076AEB">
        <w:rPr>
          <w:rFonts w:ascii="EC Square Sans Pro" w:hAnsi="EC Square Sans Pro"/>
          <w:b/>
          <w:spacing w:val="-6"/>
          <w:sz w:val="20"/>
          <w:lang w:val="nl-NL"/>
        </w:rPr>
        <w:t xml:space="preserve">Blijf op de hoogte: </w:t>
      </w:r>
      <w:r w:rsidRPr="00076AEB">
        <w:rPr>
          <w:rFonts w:ascii="EC Square Sans Pro" w:hAnsi="EC Square Sans Pro"/>
          <w:spacing w:val="-6"/>
          <w:sz w:val="20"/>
          <w:lang w:val="nl-NL"/>
        </w:rPr>
        <w:t xml:space="preserve">Blijf op de hoogte van lokale </w:t>
      </w:r>
      <w:r w:rsidRPr="00076AEB">
        <w:rPr>
          <w:rFonts w:ascii="EC Square Sans Pro" w:hAnsi="EC Square Sans Pro"/>
          <w:w w:val="90"/>
          <w:sz w:val="20"/>
          <w:lang w:val="nl-NL"/>
        </w:rPr>
        <w:t xml:space="preserve">energieplannen, vergaderingen en mogelijkheden voor publieke inspraak, </w:t>
      </w:r>
      <w:r w:rsidRPr="00076AEB">
        <w:rPr>
          <w:rFonts w:ascii="EC Square Sans Pro" w:hAnsi="EC Square Sans Pro"/>
          <w:spacing w:val="-6"/>
          <w:sz w:val="20"/>
          <w:lang w:val="nl-NL"/>
        </w:rPr>
        <w:t xml:space="preserve">abonneer u op nieuwsbrieven, volg relevante </w:t>
      </w:r>
      <w:proofErr w:type="spellStart"/>
      <w:r w:rsidRPr="00076AEB">
        <w:rPr>
          <w:rFonts w:ascii="EC Square Sans Pro" w:hAnsi="EC Square Sans Pro"/>
          <w:spacing w:val="-6"/>
          <w:sz w:val="20"/>
          <w:lang w:val="nl-NL"/>
        </w:rPr>
        <w:t>socialemedia</w:t>
      </w:r>
      <w:proofErr w:type="spellEnd"/>
      <w:r w:rsidRPr="00076AEB">
        <w:rPr>
          <w:rFonts w:ascii="EC Square Sans Pro" w:hAnsi="EC Square Sans Pro"/>
          <w:spacing w:val="-6"/>
          <w:sz w:val="20"/>
          <w:lang w:val="nl-NL"/>
        </w:rPr>
        <w:t>-accounts en woon gemeenschapsevenementen bij.</w:t>
      </w:r>
    </w:p>
    <w:p w14:paraId="4124ED20" w14:textId="77777777" w:rsidR="00B92D7E" w:rsidRPr="00076AEB" w:rsidRDefault="003C7B7A">
      <w:pPr>
        <w:pStyle w:val="ListParagraph"/>
        <w:numPr>
          <w:ilvl w:val="0"/>
          <w:numId w:val="1"/>
        </w:numPr>
        <w:tabs>
          <w:tab w:val="left" w:pos="549"/>
        </w:tabs>
        <w:spacing w:before="230" w:line="247" w:lineRule="auto"/>
        <w:ind w:left="549" w:right="112"/>
        <w:rPr>
          <w:rFonts w:ascii="EC Square Sans Pro" w:hAnsi="EC Square Sans Pro"/>
          <w:sz w:val="20"/>
          <w:lang w:val="nl-NL"/>
        </w:rPr>
      </w:pPr>
      <w:r w:rsidRPr="00076AEB">
        <w:rPr>
          <w:rFonts w:ascii="EC Square Sans Pro" w:hAnsi="EC Square Sans Pro"/>
          <w:b/>
          <w:spacing w:val="-6"/>
          <w:sz w:val="20"/>
          <w:lang w:val="nl-NL"/>
        </w:rPr>
        <w:t xml:space="preserve">Geef uw mening: </w:t>
      </w:r>
      <w:r w:rsidRPr="00076AEB">
        <w:rPr>
          <w:rFonts w:ascii="EC Square Sans Pro" w:hAnsi="EC Square Sans Pro"/>
          <w:spacing w:val="-6"/>
          <w:sz w:val="20"/>
          <w:lang w:val="nl-NL"/>
        </w:rPr>
        <w:t xml:space="preserve">Deel uw standpunten en </w:t>
      </w:r>
      <w:r w:rsidRPr="00076AEB">
        <w:rPr>
          <w:rFonts w:ascii="EC Square Sans Pro" w:hAnsi="EC Square Sans Pro"/>
          <w:w w:val="90"/>
          <w:sz w:val="20"/>
          <w:lang w:val="nl-NL"/>
        </w:rPr>
        <w:t xml:space="preserve">zorgen met lokale autoriteiten en besluitvormers. </w:t>
      </w:r>
      <w:r w:rsidRPr="00076AEB">
        <w:rPr>
          <w:rFonts w:ascii="EC Square Sans Pro" w:hAnsi="EC Square Sans Pro"/>
          <w:spacing w:val="-4"/>
          <w:sz w:val="20"/>
          <w:lang w:val="nl-NL"/>
        </w:rPr>
        <w:t>Geef commentaar op energieplannen, neem deel aan enquêtes en woon openbare hoorzittingen bij.</w:t>
      </w:r>
    </w:p>
    <w:p w14:paraId="4124ED21" w14:textId="77777777" w:rsidR="00B92D7E" w:rsidRPr="00076AEB" w:rsidRDefault="003C7B7A">
      <w:pPr>
        <w:pStyle w:val="ListParagraph"/>
        <w:numPr>
          <w:ilvl w:val="0"/>
          <w:numId w:val="1"/>
        </w:numPr>
        <w:tabs>
          <w:tab w:val="left" w:pos="549"/>
        </w:tabs>
        <w:spacing w:before="230" w:line="247" w:lineRule="auto"/>
        <w:ind w:left="549" w:right="131"/>
        <w:rPr>
          <w:rFonts w:ascii="EC Square Sans Pro" w:hAnsi="EC Square Sans Pro"/>
          <w:sz w:val="20"/>
          <w:lang w:val="nl-NL"/>
        </w:rPr>
      </w:pPr>
      <w:r w:rsidRPr="00076AEB">
        <w:rPr>
          <w:rFonts w:ascii="EC Square Sans Pro" w:hAnsi="EC Square Sans Pro"/>
          <w:b/>
          <w:sz w:val="20"/>
          <w:lang w:val="nl-NL"/>
        </w:rPr>
        <w:t xml:space="preserve">Werk samen met anderen: </w:t>
      </w:r>
      <w:r w:rsidRPr="00076AEB">
        <w:rPr>
          <w:rFonts w:ascii="EC Square Sans Pro" w:hAnsi="EC Square Sans Pro"/>
          <w:sz w:val="20"/>
          <w:lang w:val="nl-NL"/>
        </w:rPr>
        <w:t xml:space="preserve">werk samen met andere </w:t>
      </w:r>
      <w:r w:rsidRPr="00076AEB">
        <w:rPr>
          <w:rFonts w:ascii="EC Square Sans Pro" w:hAnsi="EC Square Sans Pro"/>
          <w:w w:val="90"/>
          <w:sz w:val="20"/>
          <w:lang w:val="nl-NL"/>
        </w:rPr>
        <w:t xml:space="preserve">leden van de gemeenschap, organisaties en deskundigen om kennis te delen, consensus te bereiken en te pleiten voor </w:t>
      </w:r>
      <w:r w:rsidRPr="00076AEB">
        <w:rPr>
          <w:rFonts w:ascii="EC Square Sans Pro" w:hAnsi="EC Square Sans Pro"/>
          <w:sz w:val="20"/>
          <w:lang w:val="nl-NL"/>
        </w:rPr>
        <w:t>duurzame energieoplossingen.</w:t>
      </w:r>
    </w:p>
    <w:p w14:paraId="4124ED22" w14:textId="77777777" w:rsidR="00B92D7E" w:rsidRPr="00076AEB" w:rsidRDefault="003C7B7A">
      <w:pPr>
        <w:pStyle w:val="ListParagraph"/>
        <w:numPr>
          <w:ilvl w:val="0"/>
          <w:numId w:val="1"/>
        </w:numPr>
        <w:tabs>
          <w:tab w:val="left" w:pos="549"/>
        </w:tabs>
        <w:spacing w:before="230" w:line="247" w:lineRule="auto"/>
        <w:ind w:left="549" w:right="354"/>
        <w:rPr>
          <w:rFonts w:ascii="EC Square Sans Pro" w:hAnsi="EC Square Sans Pro"/>
          <w:sz w:val="20"/>
          <w:lang w:val="nl-NL"/>
        </w:rPr>
      </w:pPr>
      <w:r w:rsidRPr="00076AEB">
        <w:rPr>
          <w:rFonts w:ascii="EC Square Sans Pro" w:hAnsi="EC Square Sans Pro"/>
          <w:b/>
          <w:spacing w:val="-2"/>
          <w:sz w:val="20"/>
          <w:lang w:val="nl-NL"/>
        </w:rPr>
        <w:t xml:space="preserve">Begrijp het proces: </w:t>
      </w:r>
      <w:r w:rsidRPr="00076AEB">
        <w:rPr>
          <w:rFonts w:ascii="EC Square Sans Pro" w:hAnsi="EC Square Sans Pro"/>
          <w:spacing w:val="-2"/>
          <w:sz w:val="20"/>
          <w:lang w:val="nl-NL"/>
        </w:rPr>
        <w:t xml:space="preserve">Maak uzelf vertrouwd met het energieplanningsproces in uw </w:t>
      </w:r>
      <w:r w:rsidRPr="00076AEB">
        <w:rPr>
          <w:rFonts w:ascii="EC Square Sans Pro" w:hAnsi="EC Square Sans Pro"/>
          <w:spacing w:val="-2"/>
          <w:w w:val="90"/>
          <w:sz w:val="20"/>
          <w:lang w:val="nl-NL"/>
        </w:rPr>
        <w:t xml:space="preserve">gemeenschap, inclusief tijdschema's, belangrijke belanghebbenden </w:t>
      </w:r>
      <w:r w:rsidRPr="00076AEB">
        <w:rPr>
          <w:rFonts w:ascii="EC Square Sans Pro" w:hAnsi="EC Square Sans Pro"/>
          <w:spacing w:val="-6"/>
          <w:sz w:val="20"/>
          <w:lang w:val="nl-NL"/>
        </w:rPr>
        <w:t>en mogelijkheden voor publieke participatie.</w:t>
      </w:r>
    </w:p>
    <w:p w14:paraId="4124ED23" w14:textId="77777777" w:rsidR="00B92D7E" w:rsidRPr="00076AEB" w:rsidRDefault="003C7B7A">
      <w:pPr>
        <w:pStyle w:val="ListParagraph"/>
        <w:numPr>
          <w:ilvl w:val="0"/>
          <w:numId w:val="1"/>
        </w:numPr>
        <w:tabs>
          <w:tab w:val="left" w:pos="549"/>
        </w:tabs>
        <w:spacing w:before="230" w:line="247" w:lineRule="auto"/>
        <w:ind w:left="549" w:right="112"/>
        <w:rPr>
          <w:rFonts w:ascii="EC Square Sans Pro" w:hAnsi="EC Square Sans Pro"/>
          <w:sz w:val="20"/>
          <w:lang w:val="nl-NL"/>
        </w:rPr>
      </w:pPr>
      <w:r w:rsidRPr="00076AEB">
        <w:rPr>
          <w:rFonts w:ascii="EC Square Sans Pro" w:hAnsi="EC Square Sans Pro"/>
          <w:b/>
          <w:sz w:val="20"/>
          <w:lang w:val="nl-NL"/>
        </w:rPr>
        <w:t xml:space="preserve">Wees proactief: </w:t>
      </w:r>
      <w:r w:rsidRPr="00076AEB">
        <w:rPr>
          <w:rFonts w:ascii="EC Square Sans Pro" w:hAnsi="EC Square Sans Pro"/>
          <w:sz w:val="20"/>
          <w:lang w:val="nl-NL"/>
        </w:rPr>
        <w:t xml:space="preserve">wacht niet tot er problemen ontstaan. </w:t>
      </w:r>
      <w:r w:rsidRPr="00076AEB">
        <w:rPr>
          <w:rFonts w:ascii="EC Square Sans Pro" w:hAnsi="EC Square Sans Pro"/>
          <w:spacing w:val="-4"/>
          <w:sz w:val="20"/>
          <w:lang w:val="nl-NL"/>
        </w:rPr>
        <w:t xml:space="preserve">Neem proactief deel aan discussies over energieplanning </w:t>
      </w:r>
      <w:r w:rsidRPr="00076AEB">
        <w:rPr>
          <w:rFonts w:ascii="EC Square Sans Pro" w:hAnsi="EC Square Sans Pro"/>
          <w:spacing w:val="-2"/>
          <w:sz w:val="20"/>
          <w:lang w:val="nl-NL"/>
        </w:rPr>
        <w:t xml:space="preserve">en draag uw ideeën en inzichten bij om een </w:t>
      </w:r>
      <w:r w:rsidRPr="00076AEB">
        <w:rPr>
          <w:rFonts w:ascii="EC Square Sans Pro" w:hAnsi="EC Square Sans Pro"/>
          <w:w w:val="90"/>
          <w:sz w:val="20"/>
          <w:lang w:val="nl-NL"/>
        </w:rPr>
        <w:t xml:space="preserve">duurzamere energietoekomst voor uw gemeenschap </w:t>
      </w:r>
      <w:r w:rsidRPr="00076AEB">
        <w:rPr>
          <w:rFonts w:ascii="EC Square Sans Pro" w:hAnsi="EC Square Sans Pro"/>
          <w:spacing w:val="-2"/>
          <w:sz w:val="20"/>
          <w:lang w:val="nl-NL"/>
        </w:rPr>
        <w:t>vorm te geven</w:t>
      </w:r>
      <w:r w:rsidRPr="00076AEB">
        <w:rPr>
          <w:rFonts w:ascii="EC Square Sans Pro" w:hAnsi="EC Square Sans Pro"/>
          <w:w w:val="90"/>
          <w:sz w:val="20"/>
          <w:lang w:val="nl-NL"/>
        </w:rPr>
        <w:t>.</w:t>
      </w:r>
    </w:p>
    <w:p w14:paraId="4124ED24" w14:textId="77777777" w:rsidR="00B92D7E" w:rsidRPr="00076AEB" w:rsidRDefault="00B92D7E">
      <w:pPr>
        <w:pStyle w:val="ListParagraph"/>
        <w:spacing w:line="247" w:lineRule="auto"/>
        <w:rPr>
          <w:rFonts w:ascii="EC Square Sans Pro" w:hAnsi="EC Square Sans Pro"/>
          <w:sz w:val="20"/>
          <w:lang w:val="nl-NL"/>
        </w:rPr>
        <w:sectPr w:rsidR="00B92D7E" w:rsidRPr="00076AEB">
          <w:type w:val="continuous"/>
          <w:pgSz w:w="11910" w:h="16840"/>
          <w:pgMar w:top="1920" w:right="1133" w:bottom="0" w:left="0" w:header="737" w:footer="0" w:gutter="0"/>
          <w:cols w:num="2" w:space="720" w:equalWidth="0">
            <w:col w:w="5789" w:space="40"/>
            <w:col w:w="4948"/>
          </w:cols>
        </w:sectPr>
      </w:pPr>
    </w:p>
    <w:p w14:paraId="4124ED25" w14:textId="77777777" w:rsidR="00B92D7E" w:rsidRPr="00076AEB" w:rsidRDefault="00B92D7E">
      <w:pPr>
        <w:pStyle w:val="BodyText"/>
        <w:spacing w:before="102"/>
        <w:rPr>
          <w:rFonts w:ascii="EC Square Sans Pro" w:hAnsi="EC Square Sans Pro"/>
          <w:sz w:val="24"/>
          <w:lang w:val="nl-NL"/>
        </w:rPr>
      </w:pPr>
    </w:p>
    <w:p w14:paraId="4124ED26" w14:textId="77777777" w:rsidR="00B92D7E" w:rsidRPr="00076AEB" w:rsidRDefault="003C7B7A">
      <w:pPr>
        <w:pStyle w:val="Heading3"/>
        <w:rPr>
          <w:rFonts w:ascii="EC Square Sans Pro" w:hAnsi="EC Square Sans Pro"/>
          <w:lang w:val="nl-NL"/>
        </w:rPr>
      </w:pPr>
      <w:bookmarkStart w:id="83" w:name="Key_Takeaways_"/>
      <w:bookmarkStart w:id="84" w:name="_bookmark21"/>
      <w:bookmarkEnd w:id="83"/>
      <w:bookmarkEnd w:id="84"/>
      <w:r w:rsidRPr="00076AEB">
        <w:rPr>
          <w:rFonts w:ascii="EC Square Sans Pro" w:hAnsi="EC Square Sans Pro"/>
          <w:color w:val="343433"/>
          <w:spacing w:val="-5"/>
          <w:lang w:val="nl-NL"/>
        </w:rPr>
        <w:t xml:space="preserve">Belangrijkste </w:t>
      </w:r>
      <w:r w:rsidRPr="00076AEB">
        <w:rPr>
          <w:rFonts w:ascii="EC Square Sans Pro" w:hAnsi="EC Square Sans Pro"/>
          <w:color w:val="343433"/>
          <w:spacing w:val="-2"/>
          <w:lang w:val="nl-NL"/>
        </w:rPr>
        <w:t>conclusies</w:t>
      </w:r>
    </w:p>
    <w:p w14:paraId="4124ED27" w14:textId="77777777" w:rsidR="00B92D7E" w:rsidRPr="00076AEB" w:rsidRDefault="00B92D7E">
      <w:pPr>
        <w:pStyle w:val="BodyText"/>
        <w:spacing w:before="60"/>
        <w:rPr>
          <w:rFonts w:ascii="EC Square Sans Pro" w:hAnsi="EC Square Sans Pro"/>
          <w:sz w:val="24"/>
          <w:lang w:val="nl-NL"/>
        </w:rPr>
      </w:pPr>
    </w:p>
    <w:p w14:paraId="4124ED28" w14:textId="77777777" w:rsidR="00B92D7E" w:rsidRPr="00076AEB" w:rsidRDefault="003C7B7A">
      <w:pPr>
        <w:pStyle w:val="BodyText"/>
        <w:spacing w:line="247" w:lineRule="auto"/>
        <w:ind w:left="1247" w:right="336"/>
        <w:rPr>
          <w:rFonts w:ascii="EC Square Sans Pro" w:hAnsi="EC Square Sans Pro"/>
          <w:lang w:val="nl-NL"/>
        </w:rPr>
      </w:pPr>
      <w:r w:rsidRPr="00076AEB">
        <w:rPr>
          <w:rFonts w:ascii="EC Square Sans Pro" w:hAnsi="EC Square Sans Pro"/>
          <w:w w:val="90"/>
          <w:lang w:val="nl-NL"/>
        </w:rPr>
        <w:t xml:space="preserve">Betrokkenheid van burgers bij energieplanning is essentieel voor het creëren van een transparant, verantwoordelijk en duurzaam energiesysteem. Door actief deel te nemen aan het proces kunnen individuen bijdragen aan weloverwogen besluitvorming, het eigenaarschap van de gemeenschap bevorderen en ervoor zorgen dat energieplannen aansluiten bij de behoeften en waarden van hun </w:t>
      </w:r>
      <w:r w:rsidRPr="00076AEB">
        <w:rPr>
          <w:rFonts w:ascii="EC Square Sans Pro" w:hAnsi="EC Square Sans Pro"/>
          <w:spacing w:val="-2"/>
          <w:w w:val="90"/>
          <w:lang w:val="nl-NL"/>
        </w:rPr>
        <w:t>gemeenschap.</w:t>
      </w:r>
    </w:p>
    <w:p w14:paraId="4124ED29" w14:textId="77777777" w:rsidR="00B92D7E" w:rsidRPr="00076AEB" w:rsidRDefault="00B92D7E">
      <w:pPr>
        <w:pStyle w:val="BodyText"/>
        <w:rPr>
          <w:rFonts w:ascii="EC Square Sans Pro" w:hAnsi="EC Square Sans Pro"/>
          <w:lang w:val="nl-NL"/>
        </w:rPr>
      </w:pPr>
    </w:p>
    <w:p w14:paraId="4124ED2A" w14:textId="77777777" w:rsidR="00B92D7E" w:rsidRPr="00076AEB" w:rsidRDefault="00B92D7E">
      <w:pPr>
        <w:pStyle w:val="BodyText"/>
        <w:rPr>
          <w:rFonts w:ascii="EC Square Sans Pro" w:hAnsi="EC Square Sans Pro"/>
          <w:lang w:val="nl-NL"/>
        </w:rPr>
      </w:pPr>
    </w:p>
    <w:p w14:paraId="4124ED2B" w14:textId="77777777" w:rsidR="00B92D7E" w:rsidRPr="00076AEB" w:rsidRDefault="00B92D7E">
      <w:pPr>
        <w:pStyle w:val="BodyText"/>
        <w:rPr>
          <w:rFonts w:ascii="EC Square Sans Pro" w:hAnsi="EC Square Sans Pro"/>
          <w:lang w:val="nl-NL"/>
        </w:rPr>
      </w:pPr>
    </w:p>
    <w:p w14:paraId="4124ED2C" w14:textId="77777777" w:rsidR="00B92D7E" w:rsidRPr="00076AEB" w:rsidRDefault="00B92D7E">
      <w:pPr>
        <w:pStyle w:val="BodyText"/>
        <w:rPr>
          <w:rFonts w:ascii="EC Square Sans Pro" w:hAnsi="EC Square Sans Pro"/>
          <w:lang w:val="nl-NL"/>
        </w:rPr>
      </w:pPr>
    </w:p>
    <w:p w14:paraId="4124ED2D" w14:textId="3519F0ED" w:rsidR="00B92D7E" w:rsidRPr="00076AEB" w:rsidRDefault="00404F6D">
      <w:pPr>
        <w:pStyle w:val="BodyText"/>
        <w:spacing w:before="219"/>
        <w:rPr>
          <w:rFonts w:ascii="EC Square Sans Pro" w:hAnsi="EC Square Sans Pro"/>
          <w:lang w:val="nl-NL"/>
        </w:rPr>
      </w:pPr>
      <w:r w:rsidRPr="00076AEB">
        <w:rPr>
          <w:rFonts w:ascii="EC Square Sans Pro" w:hAnsi="EC Square Sans Pro"/>
          <w:noProof/>
        </w:rPr>
        <mc:AlternateContent>
          <mc:Choice Requires="wpg">
            <w:drawing>
              <wp:anchor distT="0" distB="0" distL="0" distR="0" simplePos="0" relativeHeight="487618560" behindDoc="1" locked="0" layoutInCell="1" allowOverlap="1" wp14:anchorId="4124EE05" wp14:editId="1E1F119A">
                <wp:simplePos x="0" y="0"/>
                <wp:positionH relativeFrom="page">
                  <wp:posOffset>3870960</wp:posOffset>
                </wp:positionH>
                <wp:positionV relativeFrom="paragraph">
                  <wp:posOffset>300355</wp:posOffset>
                </wp:positionV>
                <wp:extent cx="3096895" cy="3192780"/>
                <wp:effectExtent l="0" t="0" r="8255" b="7620"/>
                <wp:wrapTopAndBottom/>
                <wp:docPr id="216" name="Group 2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96895" cy="3192780"/>
                          <a:chOff x="0" y="0"/>
                          <a:chExt cx="2898140" cy="2955925"/>
                        </a:xfrm>
                      </wpg:grpSpPr>
                      <wps:wsp>
                        <wps:cNvPr id="217" name="Graphic 217"/>
                        <wps:cNvSpPr/>
                        <wps:spPr>
                          <a:xfrm>
                            <a:off x="2186159" y="2091504"/>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76"/>
                                </a:lnTo>
                                <a:lnTo>
                                  <a:pt x="448271" y="17932"/>
                                </a:lnTo>
                                <a:lnTo>
                                  <a:pt x="403733" y="4635"/>
                                </a:lnTo>
                                <a:lnTo>
                                  <a:pt x="355917" y="0"/>
                                </a:lnTo>
                                <a:lnTo>
                                  <a:pt x="308089" y="4635"/>
                                </a:lnTo>
                                <a:lnTo>
                                  <a:pt x="263550" y="17932"/>
                                </a:lnTo>
                                <a:lnTo>
                                  <a:pt x="223240" y="38976"/>
                                </a:lnTo>
                                <a:lnTo>
                                  <a:pt x="188125" y="66827"/>
                                </a:lnTo>
                                <a:lnTo>
                                  <a:pt x="159156" y="100596"/>
                                </a:lnTo>
                                <a:lnTo>
                                  <a:pt x="137274" y="139357"/>
                                </a:lnTo>
                                <a:lnTo>
                                  <a:pt x="123444" y="182181"/>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25"/>
                                </a:lnTo>
                                <a:lnTo>
                                  <a:pt x="683755" y="692810"/>
                                </a:lnTo>
                                <a:lnTo>
                                  <a:pt x="663117" y="653313"/>
                                </a:lnTo>
                                <a:lnTo>
                                  <a:pt x="637552" y="616927"/>
                                </a:lnTo>
                                <a:lnTo>
                                  <a:pt x="607466" y="584073"/>
                                </a:lnTo>
                                <a:lnTo>
                                  <a:pt x="573303" y="555142"/>
                                </a:lnTo>
                                <a:lnTo>
                                  <a:pt x="535470" y="530555"/>
                                </a:lnTo>
                                <a:lnTo>
                                  <a:pt x="494385" y="510705"/>
                                </a:lnTo>
                                <a:lnTo>
                                  <a:pt x="450481" y="496023"/>
                                </a:lnTo>
                                <a:lnTo>
                                  <a:pt x="404190" y="486879"/>
                                </a:lnTo>
                                <a:lnTo>
                                  <a:pt x="355917" y="483717"/>
                                </a:lnTo>
                                <a:lnTo>
                                  <a:pt x="307644" y="486892"/>
                                </a:lnTo>
                                <a:lnTo>
                                  <a:pt x="261340" y="496023"/>
                                </a:lnTo>
                                <a:lnTo>
                                  <a:pt x="217436" y="510717"/>
                                </a:lnTo>
                                <a:lnTo>
                                  <a:pt x="176364" y="530555"/>
                                </a:lnTo>
                                <a:lnTo>
                                  <a:pt x="138518" y="555142"/>
                                </a:lnTo>
                                <a:lnTo>
                                  <a:pt x="104355" y="584073"/>
                                </a:lnTo>
                                <a:lnTo>
                                  <a:pt x="74269" y="616927"/>
                                </a:lnTo>
                                <a:lnTo>
                                  <a:pt x="48704" y="653313"/>
                                </a:lnTo>
                                <a:lnTo>
                                  <a:pt x="28067" y="692823"/>
                                </a:lnTo>
                                <a:lnTo>
                                  <a:pt x="12788" y="735025"/>
                                </a:lnTo>
                                <a:lnTo>
                                  <a:pt x="3289" y="779551"/>
                                </a:lnTo>
                                <a:lnTo>
                                  <a:pt x="0" y="825969"/>
                                </a:lnTo>
                                <a:lnTo>
                                  <a:pt x="3098" y="840778"/>
                                </a:lnTo>
                                <a:lnTo>
                                  <a:pt x="11569" y="852868"/>
                                </a:lnTo>
                                <a:lnTo>
                                  <a:pt x="24142" y="861009"/>
                                </a:lnTo>
                                <a:lnTo>
                                  <a:pt x="39535" y="864006"/>
                                </a:lnTo>
                                <a:lnTo>
                                  <a:pt x="672287" y="864006"/>
                                </a:lnTo>
                                <a:lnTo>
                                  <a:pt x="687679" y="861009"/>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218" name="Graphic 218"/>
                        <wps:cNvSpPr/>
                        <wps:spPr>
                          <a:xfrm>
                            <a:off x="50800" y="50800"/>
                            <a:ext cx="2091055" cy="2142490"/>
                          </a:xfrm>
                          <a:custGeom>
                            <a:avLst/>
                            <a:gdLst/>
                            <a:ahLst/>
                            <a:cxnLst/>
                            <a:rect l="l" t="t" r="r" b="b"/>
                            <a:pathLst>
                              <a:path w="2091055" h="2142490">
                                <a:moveTo>
                                  <a:pt x="558241" y="0"/>
                                </a:moveTo>
                                <a:lnTo>
                                  <a:pt x="1532712" y="0"/>
                                </a:lnTo>
                                <a:lnTo>
                                  <a:pt x="1580808" y="2062"/>
                                </a:lnTo>
                                <a:lnTo>
                                  <a:pt x="1627782" y="8137"/>
                                </a:lnTo>
                                <a:lnTo>
                                  <a:pt x="1673465" y="18055"/>
                                </a:lnTo>
                                <a:lnTo>
                                  <a:pt x="1717687" y="31645"/>
                                </a:lnTo>
                                <a:lnTo>
                                  <a:pt x="1760281" y="48739"/>
                                </a:lnTo>
                                <a:lnTo>
                                  <a:pt x="1801076" y="69166"/>
                                </a:lnTo>
                                <a:lnTo>
                                  <a:pt x="1839904" y="92757"/>
                                </a:lnTo>
                                <a:lnTo>
                                  <a:pt x="1876596" y="119343"/>
                                </a:lnTo>
                                <a:lnTo>
                                  <a:pt x="1910984" y="148753"/>
                                </a:lnTo>
                                <a:lnTo>
                                  <a:pt x="1942898" y="180818"/>
                                </a:lnTo>
                                <a:lnTo>
                                  <a:pt x="1972170" y="215369"/>
                                </a:lnTo>
                                <a:lnTo>
                                  <a:pt x="1998631" y="252235"/>
                                </a:lnTo>
                                <a:lnTo>
                                  <a:pt x="2022111" y="291247"/>
                                </a:lnTo>
                                <a:lnTo>
                                  <a:pt x="2042442" y="332235"/>
                                </a:lnTo>
                                <a:lnTo>
                                  <a:pt x="2059456" y="375030"/>
                                </a:lnTo>
                                <a:lnTo>
                                  <a:pt x="2072983" y="419462"/>
                                </a:lnTo>
                                <a:lnTo>
                                  <a:pt x="2082853" y="465361"/>
                                </a:lnTo>
                                <a:lnTo>
                                  <a:pt x="2088900" y="512558"/>
                                </a:lnTo>
                                <a:lnTo>
                                  <a:pt x="2090953" y="560882"/>
                                </a:lnTo>
                                <a:lnTo>
                                  <a:pt x="2090953" y="1930196"/>
                                </a:lnTo>
                                <a:lnTo>
                                  <a:pt x="2085963" y="1976158"/>
                                </a:lnTo>
                                <a:lnTo>
                                  <a:pt x="2071525" y="2019178"/>
                                </a:lnTo>
                                <a:lnTo>
                                  <a:pt x="2048439" y="2057915"/>
                                </a:lnTo>
                                <a:lnTo>
                                  <a:pt x="2017505" y="2091029"/>
                                </a:lnTo>
                                <a:lnTo>
                                  <a:pt x="1979523" y="2117178"/>
                                </a:lnTo>
                                <a:lnTo>
                                  <a:pt x="1931347" y="2135906"/>
                                </a:lnTo>
                                <a:lnTo>
                                  <a:pt x="1879981" y="2142299"/>
                                </a:lnTo>
                                <a:lnTo>
                                  <a:pt x="1849052" y="2140017"/>
                                </a:lnTo>
                                <a:lnTo>
                                  <a:pt x="1818987" y="2133255"/>
                                </a:lnTo>
                                <a:lnTo>
                                  <a:pt x="1790196" y="2122138"/>
                                </a:lnTo>
                                <a:lnTo>
                                  <a:pt x="1763090" y="2106790"/>
                                </a:lnTo>
                                <a:lnTo>
                                  <a:pt x="1280452" y="1783511"/>
                                </a:lnTo>
                                <a:lnTo>
                                  <a:pt x="1267625" y="1774926"/>
                                </a:lnTo>
                                <a:lnTo>
                                  <a:pt x="1252181" y="1774926"/>
                                </a:lnTo>
                                <a:lnTo>
                                  <a:pt x="558241" y="1774926"/>
                                </a:lnTo>
                                <a:lnTo>
                                  <a:pt x="510144" y="1772863"/>
                                </a:lnTo>
                                <a:lnTo>
                                  <a:pt x="463170" y="1766788"/>
                                </a:lnTo>
                                <a:lnTo>
                                  <a:pt x="417487" y="1756871"/>
                                </a:lnTo>
                                <a:lnTo>
                                  <a:pt x="373265" y="1743280"/>
                                </a:lnTo>
                                <a:lnTo>
                                  <a:pt x="330672" y="1726187"/>
                                </a:lnTo>
                                <a:lnTo>
                                  <a:pt x="289877" y="1705759"/>
                                </a:lnTo>
                                <a:lnTo>
                                  <a:pt x="251048" y="1682168"/>
                                </a:lnTo>
                                <a:lnTo>
                                  <a:pt x="214356" y="1655583"/>
                                </a:lnTo>
                                <a:lnTo>
                                  <a:pt x="179968" y="1626172"/>
                                </a:lnTo>
                                <a:lnTo>
                                  <a:pt x="148054" y="1594107"/>
                                </a:lnTo>
                                <a:lnTo>
                                  <a:pt x="118782" y="1559557"/>
                                </a:lnTo>
                                <a:lnTo>
                                  <a:pt x="92322" y="1522691"/>
                                </a:lnTo>
                                <a:lnTo>
                                  <a:pt x="68841" y="1483679"/>
                                </a:lnTo>
                                <a:lnTo>
                                  <a:pt x="48510" y="1442691"/>
                                </a:lnTo>
                                <a:lnTo>
                                  <a:pt x="31497" y="1399896"/>
                                </a:lnTo>
                                <a:lnTo>
                                  <a:pt x="17970" y="1355464"/>
                                </a:lnTo>
                                <a:lnTo>
                                  <a:pt x="8099" y="1309565"/>
                                </a:lnTo>
                                <a:lnTo>
                                  <a:pt x="2053" y="1262368"/>
                                </a:lnTo>
                                <a:lnTo>
                                  <a:pt x="0" y="1214043"/>
                                </a:lnTo>
                                <a:lnTo>
                                  <a:pt x="0" y="560882"/>
                                </a:lnTo>
                                <a:lnTo>
                                  <a:pt x="2053" y="512558"/>
                                </a:lnTo>
                                <a:lnTo>
                                  <a:pt x="8099" y="465361"/>
                                </a:lnTo>
                                <a:lnTo>
                                  <a:pt x="17970" y="419462"/>
                                </a:lnTo>
                                <a:lnTo>
                                  <a:pt x="31497" y="375030"/>
                                </a:lnTo>
                                <a:lnTo>
                                  <a:pt x="48510" y="332235"/>
                                </a:lnTo>
                                <a:lnTo>
                                  <a:pt x="68841" y="291247"/>
                                </a:lnTo>
                                <a:lnTo>
                                  <a:pt x="92322" y="252235"/>
                                </a:lnTo>
                                <a:lnTo>
                                  <a:pt x="118782" y="215369"/>
                                </a:lnTo>
                                <a:lnTo>
                                  <a:pt x="148054" y="180818"/>
                                </a:lnTo>
                                <a:lnTo>
                                  <a:pt x="179968" y="148753"/>
                                </a:lnTo>
                                <a:lnTo>
                                  <a:pt x="214356" y="119343"/>
                                </a:lnTo>
                                <a:lnTo>
                                  <a:pt x="251048" y="92757"/>
                                </a:lnTo>
                                <a:lnTo>
                                  <a:pt x="289877" y="69166"/>
                                </a:lnTo>
                                <a:lnTo>
                                  <a:pt x="330672" y="48739"/>
                                </a:lnTo>
                                <a:lnTo>
                                  <a:pt x="373265" y="31645"/>
                                </a:lnTo>
                                <a:lnTo>
                                  <a:pt x="417487" y="18055"/>
                                </a:lnTo>
                                <a:lnTo>
                                  <a:pt x="463170" y="8137"/>
                                </a:lnTo>
                                <a:lnTo>
                                  <a:pt x="510144" y="2062"/>
                                </a:lnTo>
                                <a:lnTo>
                                  <a:pt x="558241" y="0"/>
                                </a:lnTo>
                                <a:close/>
                              </a:path>
                            </a:pathLst>
                          </a:custGeom>
                          <a:ln w="101600">
                            <a:solidFill>
                              <a:srgbClr val="0E3AF0"/>
                            </a:solidFill>
                            <a:prstDash val="solid"/>
                          </a:ln>
                        </wps:spPr>
                        <wps:bodyPr wrap="square" lIns="0" tIns="0" rIns="0" bIns="0" rtlCol="0">
                          <a:prstTxWarp prst="textNoShape">
                            <a:avLst/>
                          </a:prstTxWarp>
                          <a:noAutofit/>
                        </wps:bodyPr>
                      </wps:wsp>
                      <wps:wsp>
                        <wps:cNvPr id="219" name="Graphic 219"/>
                        <wps:cNvSpPr/>
                        <wps:spPr>
                          <a:xfrm>
                            <a:off x="2186159" y="2091504"/>
                            <a:ext cx="711835" cy="864235"/>
                          </a:xfrm>
                          <a:custGeom>
                            <a:avLst/>
                            <a:gdLst/>
                            <a:ahLst/>
                            <a:cxnLst/>
                            <a:rect l="l" t="t" r="r" b="b"/>
                            <a:pathLst>
                              <a:path w="711835" h="864235">
                                <a:moveTo>
                                  <a:pt x="593204" y="228168"/>
                                </a:moveTo>
                                <a:lnTo>
                                  <a:pt x="588378" y="182181"/>
                                </a:lnTo>
                                <a:lnTo>
                                  <a:pt x="574548" y="139357"/>
                                </a:lnTo>
                                <a:lnTo>
                                  <a:pt x="552678" y="100596"/>
                                </a:lnTo>
                                <a:lnTo>
                                  <a:pt x="523697" y="66827"/>
                                </a:lnTo>
                                <a:lnTo>
                                  <a:pt x="488581" y="38976"/>
                                </a:lnTo>
                                <a:lnTo>
                                  <a:pt x="448271" y="17932"/>
                                </a:lnTo>
                                <a:lnTo>
                                  <a:pt x="403733" y="4635"/>
                                </a:lnTo>
                                <a:lnTo>
                                  <a:pt x="355917" y="0"/>
                                </a:lnTo>
                                <a:lnTo>
                                  <a:pt x="308089" y="4635"/>
                                </a:lnTo>
                                <a:lnTo>
                                  <a:pt x="263550" y="17932"/>
                                </a:lnTo>
                                <a:lnTo>
                                  <a:pt x="223240" y="38976"/>
                                </a:lnTo>
                                <a:lnTo>
                                  <a:pt x="188125" y="66827"/>
                                </a:lnTo>
                                <a:lnTo>
                                  <a:pt x="159156" y="100596"/>
                                </a:lnTo>
                                <a:lnTo>
                                  <a:pt x="137274" y="139357"/>
                                </a:lnTo>
                                <a:lnTo>
                                  <a:pt x="123444" y="182181"/>
                                </a:lnTo>
                                <a:lnTo>
                                  <a:pt x="118630" y="228168"/>
                                </a:lnTo>
                                <a:lnTo>
                                  <a:pt x="123444" y="274154"/>
                                </a:lnTo>
                                <a:lnTo>
                                  <a:pt x="137274" y="316992"/>
                                </a:lnTo>
                                <a:lnTo>
                                  <a:pt x="159156" y="355752"/>
                                </a:lnTo>
                                <a:lnTo>
                                  <a:pt x="188125" y="389521"/>
                                </a:lnTo>
                                <a:lnTo>
                                  <a:pt x="223240" y="417385"/>
                                </a:lnTo>
                                <a:lnTo>
                                  <a:pt x="263550" y="438416"/>
                                </a:lnTo>
                                <a:lnTo>
                                  <a:pt x="308089" y="451713"/>
                                </a:lnTo>
                                <a:lnTo>
                                  <a:pt x="355917" y="456349"/>
                                </a:lnTo>
                                <a:lnTo>
                                  <a:pt x="403733" y="451713"/>
                                </a:lnTo>
                                <a:lnTo>
                                  <a:pt x="448271" y="438416"/>
                                </a:lnTo>
                                <a:lnTo>
                                  <a:pt x="488581" y="417385"/>
                                </a:lnTo>
                                <a:lnTo>
                                  <a:pt x="523697" y="389521"/>
                                </a:lnTo>
                                <a:lnTo>
                                  <a:pt x="552678" y="355752"/>
                                </a:lnTo>
                                <a:lnTo>
                                  <a:pt x="574548" y="316992"/>
                                </a:lnTo>
                                <a:lnTo>
                                  <a:pt x="588378" y="274154"/>
                                </a:lnTo>
                                <a:lnTo>
                                  <a:pt x="593204" y="228168"/>
                                </a:lnTo>
                                <a:close/>
                              </a:path>
                              <a:path w="711835" h="864235">
                                <a:moveTo>
                                  <a:pt x="711835" y="825969"/>
                                </a:moveTo>
                                <a:lnTo>
                                  <a:pt x="708533" y="779551"/>
                                </a:lnTo>
                                <a:lnTo>
                                  <a:pt x="699033" y="735025"/>
                                </a:lnTo>
                                <a:lnTo>
                                  <a:pt x="683755" y="692810"/>
                                </a:lnTo>
                                <a:lnTo>
                                  <a:pt x="663117" y="653313"/>
                                </a:lnTo>
                                <a:lnTo>
                                  <a:pt x="637552" y="616927"/>
                                </a:lnTo>
                                <a:lnTo>
                                  <a:pt x="607466" y="584073"/>
                                </a:lnTo>
                                <a:lnTo>
                                  <a:pt x="573303" y="555142"/>
                                </a:lnTo>
                                <a:lnTo>
                                  <a:pt x="535470" y="530555"/>
                                </a:lnTo>
                                <a:lnTo>
                                  <a:pt x="494385" y="510705"/>
                                </a:lnTo>
                                <a:lnTo>
                                  <a:pt x="450481" y="496023"/>
                                </a:lnTo>
                                <a:lnTo>
                                  <a:pt x="404190" y="486879"/>
                                </a:lnTo>
                                <a:lnTo>
                                  <a:pt x="355917" y="483717"/>
                                </a:lnTo>
                                <a:lnTo>
                                  <a:pt x="307644" y="486892"/>
                                </a:lnTo>
                                <a:lnTo>
                                  <a:pt x="261340" y="496023"/>
                                </a:lnTo>
                                <a:lnTo>
                                  <a:pt x="217436" y="510717"/>
                                </a:lnTo>
                                <a:lnTo>
                                  <a:pt x="176364" y="530555"/>
                                </a:lnTo>
                                <a:lnTo>
                                  <a:pt x="138518" y="555142"/>
                                </a:lnTo>
                                <a:lnTo>
                                  <a:pt x="104355" y="584073"/>
                                </a:lnTo>
                                <a:lnTo>
                                  <a:pt x="74269" y="616927"/>
                                </a:lnTo>
                                <a:lnTo>
                                  <a:pt x="48704" y="653313"/>
                                </a:lnTo>
                                <a:lnTo>
                                  <a:pt x="28067" y="692823"/>
                                </a:lnTo>
                                <a:lnTo>
                                  <a:pt x="12788" y="735025"/>
                                </a:lnTo>
                                <a:lnTo>
                                  <a:pt x="3289" y="779551"/>
                                </a:lnTo>
                                <a:lnTo>
                                  <a:pt x="0" y="825969"/>
                                </a:lnTo>
                                <a:lnTo>
                                  <a:pt x="3098" y="840778"/>
                                </a:lnTo>
                                <a:lnTo>
                                  <a:pt x="11569" y="852868"/>
                                </a:lnTo>
                                <a:lnTo>
                                  <a:pt x="24142" y="861009"/>
                                </a:lnTo>
                                <a:lnTo>
                                  <a:pt x="39535" y="864006"/>
                                </a:lnTo>
                                <a:lnTo>
                                  <a:pt x="672287" y="864006"/>
                                </a:lnTo>
                                <a:lnTo>
                                  <a:pt x="687679" y="861009"/>
                                </a:lnTo>
                                <a:lnTo>
                                  <a:pt x="700252" y="852868"/>
                                </a:lnTo>
                                <a:lnTo>
                                  <a:pt x="708723" y="840778"/>
                                </a:lnTo>
                                <a:lnTo>
                                  <a:pt x="711835" y="825969"/>
                                </a:lnTo>
                                <a:close/>
                              </a:path>
                            </a:pathLst>
                          </a:custGeom>
                          <a:solidFill>
                            <a:srgbClr val="0E3AF0"/>
                          </a:solidFill>
                        </wps:spPr>
                        <wps:bodyPr wrap="square" lIns="0" tIns="0" rIns="0" bIns="0" rtlCol="0">
                          <a:prstTxWarp prst="textNoShape">
                            <a:avLst/>
                          </a:prstTxWarp>
                          <a:noAutofit/>
                        </wps:bodyPr>
                      </wps:wsp>
                      <wps:wsp>
                        <wps:cNvPr id="220" name="Textbox 220"/>
                        <wps:cNvSpPr txBox="1"/>
                        <wps:spPr>
                          <a:xfrm>
                            <a:off x="0" y="0"/>
                            <a:ext cx="2898140" cy="2955925"/>
                          </a:xfrm>
                          <a:prstGeom prst="rect">
                            <a:avLst/>
                          </a:prstGeom>
                        </wps:spPr>
                        <wps:txbx>
                          <w:txbxContent>
                            <w:p w14:paraId="4124EEC2" w14:textId="77777777" w:rsidR="00B92D7E" w:rsidRDefault="00B92D7E">
                              <w:pPr>
                                <w:spacing w:before="202"/>
                                <w:rPr>
                                  <w:sz w:val="20"/>
                                </w:rPr>
                              </w:pPr>
                            </w:p>
                            <w:p w14:paraId="4124EEC3" w14:textId="77777777" w:rsidR="00B92D7E" w:rsidRPr="00404F6D" w:rsidRDefault="003C7B7A">
                              <w:pPr>
                                <w:spacing w:line="247" w:lineRule="auto"/>
                                <w:ind w:left="651" w:right="1700"/>
                                <w:jc w:val="center"/>
                                <w:rPr>
                                  <w:rFonts w:ascii="EC Square Sans Pro" w:hAnsi="EC Square Sans Pro"/>
                                  <w:sz w:val="20"/>
                                  <w:lang w:val="nl-NL"/>
                                </w:rPr>
                              </w:pPr>
                              <w:r w:rsidRPr="00404F6D">
                                <w:rPr>
                                  <w:rFonts w:ascii="EC Square Sans Pro" w:hAnsi="EC Square Sans Pro"/>
                                  <w:spacing w:val="-2"/>
                                  <w:w w:val="90"/>
                                  <w:sz w:val="20"/>
                                  <w:lang w:val="nl-NL"/>
                                </w:rPr>
                                <w:t>Neem actief deel aan lokale energieplanningsprocessen.</w:t>
                              </w:r>
                            </w:p>
                            <w:p w14:paraId="4124EEC4" w14:textId="77777777" w:rsidR="00B92D7E" w:rsidRPr="00404F6D" w:rsidRDefault="003C7B7A">
                              <w:pPr>
                                <w:spacing w:before="2" w:line="247" w:lineRule="auto"/>
                                <w:ind w:left="595" w:right="1644"/>
                                <w:jc w:val="center"/>
                                <w:rPr>
                                  <w:rFonts w:ascii="EC Square Sans Pro" w:hAnsi="EC Square Sans Pro"/>
                                  <w:sz w:val="20"/>
                                  <w:lang w:val="nl-NL"/>
                                </w:rPr>
                              </w:pPr>
                              <w:r w:rsidRPr="00404F6D">
                                <w:rPr>
                                  <w:rFonts w:ascii="EC Square Sans Pro" w:hAnsi="EC Square Sans Pro"/>
                                  <w:sz w:val="20"/>
                                  <w:lang w:val="nl-NL"/>
                                </w:rPr>
                                <w:t xml:space="preserve">Woon </w:t>
                              </w:r>
                              <w:r w:rsidRPr="00404F6D">
                                <w:rPr>
                                  <w:rFonts w:ascii="EC Square Sans Pro" w:hAnsi="EC Square Sans Pro"/>
                                  <w:w w:val="90"/>
                                  <w:sz w:val="20"/>
                                  <w:lang w:val="nl-NL"/>
                                </w:rPr>
                                <w:t>gemeenschapsbijeenkomsten</w:t>
                              </w:r>
                              <w:r w:rsidRPr="00404F6D">
                                <w:rPr>
                                  <w:rFonts w:ascii="EC Square Sans Pro" w:hAnsi="EC Square Sans Pro"/>
                                  <w:sz w:val="20"/>
                                  <w:lang w:val="nl-NL"/>
                                </w:rPr>
                                <w:t xml:space="preserve"> bij</w:t>
                              </w:r>
                              <w:r w:rsidRPr="00404F6D">
                                <w:rPr>
                                  <w:rFonts w:ascii="EC Square Sans Pro" w:hAnsi="EC Square Sans Pro"/>
                                  <w:w w:val="90"/>
                                  <w:sz w:val="20"/>
                                  <w:lang w:val="nl-NL"/>
                                </w:rPr>
                                <w:t xml:space="preserve">, dien opmerkingen in </w:t>
                              </w:r>
                              <w:r w:rsidRPr="00404F6D">
                                <w:rPr>
                                  <w:rFonts w:ascii="EC Square Sans Pro" w:hAnsi="EC Square Sans Pro"/>
                                  <w:sz w:val="20"/>
                                  <w:lang w:val="nl-NL"/>
                                </w:rPr>
                                <w:t>over projectvoorstellen</w:t>
                              </w:r>
                            </w:p>
                            <w:p w14:paraId="4124EEC5" w14:textId="77777777" w:rsidR="00B92D7E" w:rsidRPr="00404F6D" w:rsidRDefault="003C7B7A">
                              <w:pPr>
                                <w:spacing w:before="2" w:line="247" w:lineRule="auto"/>
                                <w:ind w:left="697" w:right="1746"/>
                                <w:jc w:val="center"/>
                                <w:rPr>
                                  <w:rFonts w:ascii="EC Square Sans Pro" w:hAnsi="EC Square Sans Pro"/>
                                  <w:sz w:val="20"/>
                                  <w:lang w:val="nl-NL"/>
                                </w:rPr>
                              </w:pPr>
                              <w:r w:rsidRPr="00404F6D">
                                <w:rPr>
                                  <w:rFonts w:ascii="EC Square Sans Pro" w:hAnsi="EC Square Sans Pro"/>
                                  <w:sz w:val="20"/>
                                  <w:lang w:val="nl-NL"/>
                                </w:rPr>
                                <w:t xml:space="preserve">en ga in gesprek met lokale </w:t>
                              </w:r>
                              <w:r w:rsidRPr="00404F6D">
                                <w:rPr>
                                  <w:rFonts w:ascii="EC Square Sans Pro" w:hAnsi="EC Square Sans Pro"/>
                                  <w:w w:val="90"/>
                                  <w:sz w:val="20"/>
                                  <w:lang w:val="nl-NL"/>
                                </w:rPr>
                                <w:t xml:space="preserve">autoriteiten om ervoor te zorgen dat uw </w:t>
                              </w:r>
                              <w:r w:rsidRPr="00404F6D">
                                <w:rPr>
                                  <w:rFonts w:ascii="EC Square Sans Pro" w:hAnsi="EC Square Sans Pro"/>
                                  <w:sz w:val="20"/>
                                  <w:lang w:val="nl-NL"/>
                                </w:rPr>
                                <w:t>stem wordt gehoord.</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E05" id="Group 216" o:spid="_x0000_s1138" style="position:absolute;margin-left:304.8pt;margin-top:23.65pt;width:243.85pt;height:251.4pt;z-index:-15697920;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Wu9JQQkAAPwxAAAOAAAAZHJzL2Uyb0RvYy54bWzsW0mP48YVvgfIfyB4z3TtizAaw/Z4BgEM&#10;24AnyJmtllqCJVEh2d2af5+vNpHTna7iOIkv1kWkpMenV2/53lKlt9+cD/vqcd31u/a4rOkbUlfr&#10;46q92x3vl/U/Pn34m6mrfmiOd82+Pa6X9ed1X3/z7q9/eft0WqxZu233d+uuApNjv3g6LevtMJwW&#10;Nzf9ars+NP2b9rQ+4stN2x2aAW+7+5u7rnkC98P+hhGibp7a7u7Utat13+PT9+HL+p3nv9msV8PP&#10;m02/Hqr9soZsg3/t/Oute71597ZZ3HfNabtbRTGa3yHFodkd8aMXVu+boakeut0LVofdqmv7djO8&#10;WbWHm3az2a3Wfg1YDSXPVvOxax9Ofi33i6f700VNUO0zPf1utqufHj92p19Pv3RBetz+2K5+66GX&#10;m6fT/WL6vXt/PxKfN93BPYRFVGev0c8Xja7PQ7XCh5xYZaysqxW+49QybaLOV1sY5sVzq+0P8Ulm&#10;rKECJnNPMiulZdJZ66ZZhB/24l3EeTrBf/pRRf1/p6Jft81p7TXfOxX80lW7O4hBdV0dmwP8+GN0&#10;GfcRpHI/Dzqnx/iujyp9piVGjaLS1pVbFbFUEhF8MGlMU2p4VJhRguF+uupmsXroh4/r1qu+efyx&#10;H/A1/O4u3TXbdLc6H9Nth0BwIbD3ITDUFUKgqyuEwG34+VMzuOccK3dbPS3rJMl2WUdB3LeH9nH9&#10;qfV0gzOftJxhDX49zFBlorgj3f74Bb0xXAMUsH5qoA0a6RNVup4Cdy2kiNTccumVDRdIVOkaqSVT&#10;iTch0qo8b8aVhUEhiVKG5VkLYyRkdcTcWJ3nLATYBWKqoZ+sGIJwzbnnLNTF2mlh6RoWyBEGzgch&#10;hQ+jVzXBiSEmeFmRKcOvSgSas0hRWsY4c1E5Sw/UGIqodcRlDSMqqFRBjLLxKNdMB7ejZcegjAsR&#10;qctOhwhUPKyRTV062SJdg00mvCERlT6eXzXMRG5OlbV535joBDbSskA9qhs+Klk+tCaWFFRzk3Am&#10;rS5dwyonTiK4ETQfAFP3k1RTno2AiVcLqbiwWeppvJR5T0JxhtyTKJ+hEzkCyAx9yxGcZthSjsA3&#10;w0/kCKozfPA1yE4WX+3bfh2SjssFX58TUuZA3BsGGE4GfS0naGJkhECtkerzjouoIYmaS3IpC5L4&#10;6RocVyHdyIhBFtGcx02lOI0AqyBSwXGVY80CviGYCylEES1UADhpBNH5oJBICiSkBQmNiHzoSy6F&#10;DpAlOcED+RCyiIWgE0mJJgVq1Cgx9QmrCMvLLYigNkgijDI62T5ZJV1fJDQBQ4Vi6lXw5ESrCOOO&#10;dwE8maI8pqoZcqOQEzxaBzopSEK14ioklBn6ptA2DVXMDFtSIgAQ3qtm+IkWDPHlU2zZBYXRsVab&#10;4d3MEBXLIwROwewUlX1YoS7HJEdx70WeEe3Blb6AkeRC6RpdidgggIstVIEBwBJNugZaikojSGAk&#10;gydliZlw0ec0jNKdkIJDW4RiJBboT7OclUZ9EVSMCrtIbbRCOM0URBMgYxS7vEYgsIaFPe+y+l7D&#10;96TkFwkEEX1pMHA/bWH6dr+7+7Db712a6bv72+/3XfXYuHb9B/7thwTXEzI0fv0itFfu7ra9+4z+&#10;7AkN2bLu//XQdOu62v/9iA4QvjOkmy7d3Kabbth/3/qxgM9wXT98Ov+z6U7VCbfLekBH9lObGsFm&#10;kXott5YLrXvy2H77MLSbnWvEvGxBovgGTWloD/+A7hT+/7w79a49uzuVaBtiFvF3WFGzSJ2pa1eR&#10;WmJHjpgQwPkQZanJnRo26ev/0pteZEFzyqIoTtaxwgiBLqVB+Hq/TrKOJMldIyZIjqYtREyiTRTp&#10;mijRXJEANoyofGamigGNYiCi+s8CAlWaCxXwgxqn7CyKIUshw/rVoUgUJWrk7pTHjeZ5HMOvIwuG&#10;fKgsRd2SlcRwFGUhH6IMKrTpFEDmmnOHNpRaLvIVBYXbWRO7N2QwWSIXbnYUuMNMSLxZ0a1G6g9O&#10;z6jESKBAbtEcBo8Cvo7jmeQi6RpchRHGKI3kljKRtz8mKUzEZMP5DO7SomMKDqAlQdOaWyojmlkT&#10;Rw3UioLnMmIY6nLPHU7JVb4sB7mxCT3Q9su83hHBBLnSc5cKz+bDaEoOlyG0MNyBNHCxwJ5iXkOL&#10;4mgq46wCk1hMWUriCyMQQ86HGZEas4uC7ikMFCLbgxcr+RkaoZiR4UGI9Lw80Amq3YAFjHJpC6UH&#10;YtBiwBrkB4AyW5DHAO1jPQHAJaRUICPubMQmyMPhD1n9YPLkber1SRE0vLBeFODwoCg/CtVLLkoB&#10;mK4Rs1HNiig/dMklgjIXKxSTRBX9gWotLCsgIMDADTM9ps2gnySmOezRptE0wNIaJWseAzHzS5iG&#10;FIGZaF6ZmHUAV6PsEiklrxvMK1lKUmiaoNmsKtHHotCN3NGU4ZdymnfgrZMwiCwMy7PkUE2aEGOK&#10;Ow6gk/3TNQIyRXMVU49CMwY4zHGHW2IDI8iuIDvWkSUXSNoxUwGakUHz5NBFLA0oJruY8GXJLWav&#10;UY/IPMjKWWplMKYLkqO1dp1DTnKBDjVEE/ysyJtTESfnGL5aU8BiKDEmWACTFOibc5IYAijyYYQA&#10;l/CzHDGgN2I8U5jG5d08rs/BV6HkCJSz0lJKYeWMd1nYjGQ6qgzTlFKiHq2BeVSpCBgNPaPAGH2I&#10;lYuX0T1nFEaYsSfXn1N1TeJqRkk3CdpyvQh3uCBCuRhlI9yUC90JlJVr6AlMQuhCeT6B4HLlP4X3&#10;YlMxSR2m1K5MslKxD5okvOfp4mvGBfuj25pENlQoNV3HNxkMzJwfhP79fdNvw5zBc7igTGzbr/OF&#10;/7D7DVx+Pl/wWWX2fOG6+z1u1Fx3v93xgelu3nX3O9Q9193vNGe7nAiYsWM6OWwwYzf2uvvtkueX&#10;vdF199vp5EU1gnrhq05EvbY78trg+br7/dIVr7vfL3Vy3f1+qZPr7vci5ErMSsKY6rr77crK6+73&#10;n273m2FoF7rTT9ixvm3PFcNHGB5OutNqOH/Xwj385NR9/sop7TD/809P9r9LJ9LDYMGdzY5HCNyp&#10;az+kSHvh8exAOL797BzDcL49+1PmYRfPSfc/Otow44CCP0yPvxj48/Xx7xDuPwzT934yMv5p492/&#10;AQAA//8DAFBLAwQUAAYACAAAACEAS8lGPuEAAAALAQAADwAAAGRycy9kb3ducmV2LnhtbEyPwU7D&#10;MAyG70i8Q2Qkbiwpo2UrdadpAk7TJDakiVvWeG21JqmarO3envQEN1v+9Pv7s9WoG9ZT52prEKKZ&#10;AEamsKo2JcL34eNpAcx5aZRsrCGEGzlY5fd3mUyVHcwX9XtfshBiXCoRKu/blHNXVKSlm9mWTLid&#10;baelD2tXctXJIYTrhj8LkXAtaxM+VLKlTUXFZX/VCJ+DHNbz6L3fXs6b288h3h23ESE+PozrN2Ce&#10;Rv8Hw6Qf1CEPTid7NcqxBiERyySgCC+vc2ATIJbTdEKIYxEBzzP+v0P+CwAA//8DAFBLAQItABQA&#10;BgAIAAAAIQC2gziS/gAAAOEBAAATAAAAAAAAAAAAAAAAAAAAAABbQ29udGVudF9UeXBlc10ueG1s&#10;UEsBAi0AFAAGAAgAAAAhADj9If/WAAAAlAEAAAsAAAAAAAAAAAAAAAAALwEAAF9yZWxzLy5yZWxz&#10;UEsBAi0AFAAGAAgAAAAhALBa70lBCQAA/DEAAA4AAAAAAAAAAAAAAAAALgIAAGRycy9lMm9Eb2Mu&#10;eG1sUEsBAi0AFAAGAAgAAAAhAEvJRj7hAAAACwEAAA8AAAAAAAAAAAAAAAAAmwsAAGRycy9kb3du&#10;cmV2LnhtbFBLBQYAAAAABAAEAPMAAACpDAAAAAA=&#10;">
                <v:shape id="Graphic 217" o:spid="_x0000_s1139"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KxMixAAAANwAAAAPAAAAZHJzL2Rvd25yZXYueG1sRI9Pa8JA&#10;FMTvBb/D8gremk2CrSV1FfEP5OKhUXN+ZF+TYPZtyK4av31XKPQ4zMxvmMVqNJ240eBaywqSKAZB&#10;XFndcq3gdNy/fYJwHlljZ5kUPMjBajl5WWCm7Z2/6Vb4WgQIuwwVNN73mZSuasigi2xPHLwfOxj0&#10;QQ611APeA9x0Mo3jD2mw5bDQYE+bhqpLcTUKSiwp39nT7P1yOMZ5tXWMZ6fU9HVcf4HwNPr/8F87&#10;1wrSZA7PM+EIyOUvAAAA//8DAFBLAQItABQABgAIAAAAIQDb4fbL7gAAAIUBAAATAAAAAAAAAAAA&#10;AAAAAAAAAABbQ29udGVudF9UeXBlc10ueG1sUEsBAi0AFAAGAAgAAAAhAFr0LFu/AAAAFQEAAAsA&#10;AAAAAAAAAAAAAAAAHwEAAF9yZWxzLy5yZWxzUEsBAi0AFAAGAAgAAAAhAIQrEyLEAAAA3AAAAA8A&#10;AAAAAAAAAAAAAAAABwIAAGRycy9kb3ducmV2LnhtbFBLBQYAAAAAAwADALcAAAD4AgAAAAA=&#10;" path="m593204,228168r-4826,-45987l574548,139357,552678,100596,523697,66827,488581,38976,448271,17932,403733,4635,355917,,308089,4635,263550,17932,223240,38976,188125,66827r-28969,33769l137274,139357r-13830,42824l118630,228168r4814,45986l137274,316992r21882,38760l188125,389521r35115,27864l263550,438416r44539,13297l355917,456349r47816,-4636l448271,438416r40310,-21031l523697,389521r28981,-33769l574548,316992r13830,-42838l593204,228168xem711835,825969r-3302,-46418l699033,735025,683755,692810,663117,653313,637552,616927,607466,584073,573303,555142,535470,530555,494385,510705,450481,496023r-46291,-9144l355917,483717r-48273,3175l261340,496023r-43904,14694l176364,530555r-37846,24587l104355,584073,74269,616927,48704,653313,28067,692823,12788,735025,3289,779551,,825969r3098,14809l11569,852868r12573,8141l39535,864006r632752,l687679,861009r12573,-8141l708723,840778r3112,-14809xe" fillcolor="#0e3af0" stroked="f">
                  <v:path arrowok="t"/>
                </v:shape>
                <v:shape id="Graphic 218" o:spid="_x0000_s1140" style="position:absolute;left:508;top:508;width:20910;height:21424;visibility:visible;mso-wrap-style:square;v-text-anchor:top" coordsize="2091055,21424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hw4+wgAAANwAAAAPAAAAZHJzL2Rvd25yZXYueG1sRE/Pa8Iw&#10;FL4P9j+EN/C2JnpwUo1SBhMPIkwF8fZonm21eSlNtHF//XIY7Pjx/V6som3Fg3rfONYwzhQI4tKZ&#10;hisNx8PX+wyED8gGW8ek4UkeVsvXlwXmxg38TY99qEQKYZ+jhjqELpfSlzVZ9JnriBN3cb3FkGBf&#10;SdPjkMJtKydKTaXFhlNDjR191lTe9nerYTP8FOt4Clul/HX6EXdDcS4qrUdvsZiDCBTDv/jPvTEa&#10;JuO0Np1JR0AufwEAAP//AwBQSwECLQAUAAYACAAAACEA2+H2y+4AAACFAQAAEwAAAAAAAAAAAAAA&#10;AAAAAAAAW0NvbnRlbnRfVHlwZXNdLnhtbFBLAQItABQABgAIAAAAIQBa9CxbvwAAABUBAAALAAAA&#10;AAAAAAAAAAAAAB8BAABfcmVscy8ucmVsc1BLAQItABQABgAIAAAAIQAfhw4+wgAAANwAAAAPAAAA&#10;AAAAAAAAAAAAAAcCAABkcnMvZG93bnJldi54bWxQSwUGAAAAAAMAAwC3AAAA9gIAAAAA&#10;" path="m558241,r974471,l1580808,2062r46974,6075l1673465,18055r44222,13590l1760281,48739r40795,20427l1839904,92757r36692,26586l1910984,148753r31914,32065l1972170,215369r26461,36866l2022111,291247r20331,40988l2059456,375030r13527,44432l2082853,465361r6047,47197l2090953,560882r,1369314l2085963,1976158r-14438,43020l2048439,2057915r-30934,33114l1979523,2117178r-48176,18728l1879981,2142299r-30929,-2282l1818987,2133255r-28791,-11117l1763090,2106790,1280452,1783511r-12827,-8585l1252181,1774926r-693940,l510144,1772863r-46974,-6075l417487,1756871r-44222,-13591l330672,1726187r-40795,-20428l251048,1682168r-36692,-26585l179968,1626172r-31914,-32065l118782,1559557,92322,1522691,68841,1483679,48510,1442691,31497,1399896,17970,1355464,8099,1309565,2053,1262368,,1214043,,560882,2053,512558,8099,465361r9871,-45899l31497,375030,48510,332235,68841,291247,92322,252235r26460,-36866l148054,180818r31914,-32065l214356,119343,251048,92757,289877,69166,330672,48739,373265,31645,417487,18055,463170,8137,510144,2062,558241,xe" filled="f" strokecolor="#0e3af0" strokeweight="8pt">
                  <v:path arrowok="t"/>
                </v:shape>
                <v:shape id="Graphic 219" o:spid="_x0000_s1141" style="position:absolute;left:21861;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CLLxAAAANwAAAAPAAAAZHJzL2Rvd25yZXYueG1sRI9Pa8JA&#10;FMTvBb/D8gremk2CLTZ1FfEP5OKhUXN+ZF+TYPZtyK4av31XKPQ4zMxvmMVqNJ240eBaywqSKAZB&#10;XFndcq3gdNy/zUE4j6yxs0wKHuRgtZy8LDDT9s7fdCt8LQKEXYYKGu/7TEpXNWTQRbYnDt6PHQz6&#10;IIda6gHvAW46mcbxhzTYclhosKdNQ9WluBoFJZaU7+xp9n45HOO82jrGs1Nq+jquv0B4Gv1/+K+d&#10;awVp8gnPM+EIyOUvAAAA//8DAFBLAQItABQABgAIAAAAIQDb4fbL7gAAAIUBAAATAAAAAAAAAAAA&#10;AAAAAAAAAABbQ29udGVudF9UeXBlc10ueG1sUEsBAi0AFAAGAAgAAAAhAFr0LFu/AAAAFQEAAAsA&#10;AAAAAAAAAAAAAAAAHwEAAF9yZWxzLy5yZWxzUEsBAi0AFAAGAAgAAAAhAJr4IsvEAAAA3AAAAA8A&#10;AAAAAAAAAAAAAAAABwIAAGRycy9kb3ducmV2LnhtbFBLBQYAAAAAAwADALcAAAD4AgAAAAA=&#10;" path="m593204,228168r-4826,-45987l574548,139357,552678,100596,523697,66827,488581,38976,448271,17932,403733,4635,355917,,308089,4635,263550,17932,223240,38976,188125,66827r-28969,33769l137274,139357r-13830,42824l118630,228168r4814,45986l137274,316992r21882,38760l188125,389521r35115,27864l263550,438416r44539,13297l355917,456349r47816,-4636l448271,438416r40310,-21031l523697,389521r28981,-33769l574548,316992r13830,-42838l593204,228168xem711835,825969r-3302,-46418l699033,735025,683755,692810,663117,653313,637552,616927,607466,584073,573303,555142,535470,530555,494385,510705,450481,496023r-46291,-9144l355917,483717r-48273,3175l261340,496023r-43904,14694l176364,530555r-37846,24587l104355,584073,74269,616927,48704,653313,28067,692823,12788,735025,3289,779551,,825969r3098,14809l11569,852868r12573,8141l39535,864006r632752,l687679,861009r12573,-8141l708723,840778r3112,-14809xe" fillcolor="#0e3af0" stroked="f">
                  <v:path arrowok="t"/>
                </v:shape>
                <v:shape id="Textbox 220" o:spid="_x0000_s1142"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TmzzwwAAANwAAAAPAAAAZHJzL2Rvd25yZXYueG1sRE89a8Mw&#10;EN0L+Q/iCtlquR5C61gxoaQQCJQ6zpDxal1sYevkWkri/vtqKHR8vO+inO0gbjR541jBc5KCIG6c&#10;NtwqONXvTy8gfEDWODgmBT/kodwsHgrMtbtzRbdjaEUMYZ+jgi6EMZfSNx1Z9IkbiSN3cZPFEOHU&#10;Sj3hPYbbQWZpupIWDceGDkd666jpj1erYHvmame+P74+q0tl6vo15cOqV2r5OG/XIALN4V/8595r&#10;BVkW58cz8QjIzS8AAAD//wMAUEsBAi0AFAAGAAgAAAAhANvh9svuAAAAhQEAABMAAAAAAAAAAAAA&#10;AAAAAAAAAFtDb250ZW50X1R5cGVzXS54bWxQSwECLQAUAAYACAAAACEAWvQsW78AAAAVAQAACwAA&#10;AAAAAAAAAAAAAAAfAQAAX3JlbHMvLnJlbHNQSwECLQAUAAYACAAAACEA8U5s88MAAADcAAAADwAA&#10;AAAAAAAAAAAAAAAHAgAAZHJzL2Rvd25yZXYueG1sUEsFBgAAAAADAAMAtwAAAPcCAAAAAA==&#10;" filled="f" stroked="f">
                  <v:textbox inset="0,0,0,0">
                    <w:txbxContent>
                      <w:p w14:paraId="4124EEC2" w14:textId="77777777" w:rsidR="00B92D7E" w:rsidRDefault="00B92D7E">
                        <w:pPr>
                          <w:spacing w:before="202"/>
                          <w:rPr>
                            <w:sz w:val="20"/>
                          </w:rPr>
                        </w:pPr>
                      </w:p>
                      <w:p w14:paraId="4124EEC3" w14:textId="77777777" w:rsidR="00B92D7E" w:rsidRPr="00404F6D" w:rsidRDefault="003C7B7A">
                        <w:pPr>
                          <w:spacing w:line="247" w:lineRule="auto"/>
                          <w:ind w:left="651" w:right="1700"/>
                          <w:jc w:val="center"/>
                          <w:rPr>
                            <w:rFonts w:ascii="EC Square Sans Pro" w:hAnsi="EC Square Sans Pro"/>
                            <w:sz w:val="20"/>
                            <w:lang w:val="nl-NL"/>
                          </w:rPr>
                        </w:pPr>
                        <w:r w:rsidRPr="00404F6D">
                          <w:rPr>
                            <w:rFonts w:ascii="EC Square Sans Pro" w:hAnsi="EC Square Sans Pro"/>
                            <w:spacing w:val="-2"/>
                            <w:w w:val="90"/>
                            <w:sz w:val="20"/>
                            <w:lang w:val="nl-NL"/>
                          </w:rPr>
                          <w:t>Neem actief deel aan lokale energieplanningsprocessen.</w:t>
                        </w:r>
                      </w:p>
                      <w:p w14:paraId="4124EEC4" w14:textId="77777777" w:rsidR="00B92D7E" w:rsidRPr="00404F6D" w:rsidRDefault="003C7B7A">
                        <w:pPr>
                          <w:spacing w:before="2" w:line="247" w:lineRule="auto"/>
                          <w:ind w:left="595" w:right="1644"/>
                          <w:jc w:val="center"/>
                          <w:rPr>
                            <w:rFonts w:ascii="EC Square Sans Pro" w:hAnsi="EC Square Sans Pro"/>
                            <w:sz w:val="20"/>
                            <w:lang w:val="nl-NL"/>
                          </w:rPr>
                        </w:pPr>
                        <w:r w:rsidRPr="00404F6D">
                          <w:rPr>
                            <w:rFonts w:ascii="EC Square Sans Pro" w:hAnsi="EC Square Sans Pro"/>
                            <w:sz w:val="20"/>
                            <w:lang w:val="nl-NL"/>
                          </w:rPr>
                          <w:t xml:space="preserve">Woon </w:t>
                        </w:r>
                        <w:r w:rsidRPr="00404F6D">
                          <w:rPr>
                            <w:rFonts w:ascii="EC Square Sans Pro" w:hAnsi="EC Square Sans Pro"/>
                            <w:w w:val="90"/>
                            <w:sz w:val="20"/>
                            <w:lang w:val="nl-NL"/>
                          </w:rPr>
                          <w:t>gemeenschapsbijeenkomsten</w:t>
                        </w:r>
                        <w:r w:rsidRPr="00404F6D">
                          <w:rPr>
                            <w:rFonts w:ascii="EC Square Sans Pro" w:hAnsi="EC Square Sans Pro"/>
                            <w:sz w:val="20"/>
                            <w:lang w:val="nl-NL"/>
                          </w:rPr>
                          <w:t xml:space="preserve"> bij</w:t>
                        </w:r>
                        <w:r w:rsidRPr="00404F6D">
                          <w:rPr>
                            <w:rFonts w:ascii="EC Square Sans Pro" w:hAnsi="EC Square Sans Pro"/>
                            <w:w w:val="90"/>
                            <w:sz w:val="20"/>
                            <w:lang w:val="nl-NL"/>
                          </w:rPr>
                          <w:t xml:space="preserve">, dien opmerkingen in </w:t>
                        </w:r>
                        <w:r w:rsidRPr="00404F6D">
                          <w:rPr>
                            <w:rFonts w:ascii="EC Square Sans Pro" w:hAnsi="EC Square Sans Pro"/>
                            <w:sz w:val="20"/>
                            <w:lang w:val="nl-NL"/>
                          </w:rPr>
                          <w:t>over projectvoorstellen</w:t>
                        </w:r>
                      </w:p>
                      <w:p w14:paraId="4124EEC5" w14:textId="77777777" w:rsidR="00B92D7E" w:rsidRPr="00404F6D" w:rsidRDefault="003C7B7A">
                        <w:pPr>
                          <w:spacing w:before="2" w:line="247" w:lineRule="auto"/>
                          <w:ind w:left="697" w:right="1746"/>
                          <w:jc w:val="center"/>
                          <w:rPr>
                            <w:rFonts w:ascii="EC Square Sans Pro" w:hAnsi="EC Square Sans Pro"/>
                            <w:sz w:val="20"/>
                            <w:lang w:val="nl-NL"/>
                          </w:rPr>
                        </w:pPr>
                        <w:r w:rsidRPr="00404F6D">
                          <w:rPr>
                            <w:rFonts w:ascii="EC Square Sans Pro" w:hAnsi="EC Square Sans Pro"/>
                            <w:sz w:val="20"/>
                            <w:lang w:val="nl-NL"/>
                          </w:rPr>
                          <w:t xml:space="preserve">en ga in gesprek met lokale </w:t>
                        </w:r>
                        <w:r w:rsidRPr="00404F6D">
                          <w:rPr>
                            <w:rFonts w:ascii="EC Square Sans Pro" w:hAnsi="EC Square Sans Pro"/>
                            <w:w w:val="90"/>
                            <w:sz w:val="20"/>
                            <w:lang w:val="nl-NL"/>
                          </w:rPr>
                          <w:t xml:space="preserve">autoriteiten om ervoor te zorgen dat uw </w:t>
                        </w:r>
                        <w:r w:rsidRPr="00404F6D">
                          <w:rPr>
                            <w:rFonts w:ascii="EC Square Sans Pro" w:hAnsi="EC Square Sans Pro"/>
                            <w:sz w:val="20"/>
                            <w:lang w:val="nl-NL"/>
                          </w:rPr>
                          <w:t>stem wordt gehoord.</w:t>
                        </w:r>
                      </w:p>
                    </w:txbxContent>
                  </v:textbox>
                </v:shape>
                <w10:wrap type="topAndBottom" anchorx="page"/>
              </v:group>
            </w:pict>
          </mc:Fallback>
        </mc:AlternateContent>
      </w:r>
      <w:r w:rsidR="003C7B7A" w:rsidRPr="00076AEB">
        <w:rPr>
          <w:rFonts w:ascii="EC Square Sans Pro" w:hAnsi="EC Square Sans Pro"/>
          <w:noProof/>
        </w:rPr>
        <mc:AlternateContent>
          <mc:Choice Requires="wpg">
            <w:drawing>
              <wp:anchor distT="0" distB="0" distL="0" distR="0" simplePos="0" relativeHeight="487618048" behindDoc="1" locked="0" layoutInCell="1" allowOverlap="1" wp14:anchorId="4124EE03" wp14:editId="495C4145">
                <wp:simplePos x="0" y="0"/>
                <wp:positionH relativeFrom="page">
                  <wp:posOffset>788670</wp:posOffset>
                </wp:positionH>
                <wp:positionV relativeFrom="paragraph">
                  <wp:posOffset>300355</wp:posOffset>
                </wp:positionV>
                <wp:extent cx="3023235" cy="3126105"/>
                <wp:effectExtent l="0" t="0" r="5715" b="0"/>
                <wp:wrapTopAndBottom/>
                <wp:docPr id="212" name="Group 21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23235" cy="3126105"/>
                          <a:chOff x="0" y="0"/>
                          <a:chExt cx="2898140" cy="2955925"/>
                        </a:xfrm>
                      </wpg:grpSpPr>
                      <wps:wsp>
                        <wps:cNvPr id="213" name="Graphic 213"/>
                        <wps:cNvSpPr/>
                        <wps:spPr>
                          <a:xfrm>
                            <a:off x="-8" y="2091504"/>
                            <a:ext cx="711835" cy="864235"/>
                          </a:xfrm>
                          <a:custGeom>
                            <a:avLst/>
                            <a:gdLst/>
                            <a:ahLst/>
                            <a:cxnLst/>
                            <a:rect l="l" t="t" r="r" b="b"/>
                            <a:pathLst>
                              <a:path w="711835" h="864235">
                                <a:moveTo>
                                  <a:pt x="593204" y="228168"/>
                                </a:moveTo>
                                <a:lnTo>
                                  <a:pt x="588391" y="182181"/>
                                </a:lnTo>
                                <a:lnTo>
                                  <a:pt x="574560" y="139357"/>
                                </a:lnTo>
                                <a:lnTo>
                                  <a:pt x="552678" y="100596"/>
                                </a:lnTo>
                                <a:lnTo>
                                  <a:pt x="523709" y="66827"/>
                                </a:lnTo>
                                <a:lnTo>
                                  <a:pt x="488594" y="38976"/>
                                </a:lnTo>
                                <a:lnTo>
                                  <a:pt x="448284" y="17932"/>
                                </a:lnTo>
                                <a:lnTo>
                                  <a:pt x="403745" y="4635"/>
                                </a:lnTo>
                                <a:lnTo>
                                  <a:pt x="355917" y="0"/>
                                </a:lnTo>
                                <a:lnTo>
                                  <a:pt x="308102" y="4635"/>
                                </a:lnTo>
                                <a:lnTo>
                                  <a:pt x="263550" y="17932"/>
                                </a:lnTo>
                                <a:lnTo>
                                  <a:pt x="223253" y="38976"/>
                                </a:lnTo>
                                <a:lnTo>
                                  <a:pt x="188137" y="66827"/>
                                </a:lnTo>
                                <a:lnTo>
                                  <a:pt x="159156" y="100596"/>
                                </a:lnTo>
                                <a:lnTo>
                                  <a:pt x="137274" y="139357"/>
                                </a:lnTo>
                                <a:lnTo>
                                  <a:pt x="123456" y="182181"/>
                                </a:lnTo>
                                <a:lnTo>
                                  <a:pt x="118630" y="228168"/>
                                </a:lnTo>
                                <a:lnTo>
                                  <a:pt x="123456" y="274154"/>
                                </a:lnTo>
                                <a:lnTo>
                                  <a:pt x="137274" y="316992"/>
                                </a:lnTo>
                                <a:lnTo>
                                  <a:pt x="159156" y="355752"/>
                                </a:lnTo>
                                <a:lnTo>
                                  <a:pt x="188137" y="389521"/>
                                </a:lnTo>
                                <a:lnTo>
                                  <a:pt x="223253" y="417385"/>
                                </a:lnTo>
                                <a:lnTo>
                                  <a:pt x="263550" y="438416"/>
                                </a:lnTo>
                                <a:lnTo>
                                  <a:pt x="308102" y="451713"/>
                                </a:lnTo>
                                <a:lnTo>
                                  <a:pt x="355917" y="456349"/>
                                </a:lnTo>
                                <a:lnTo>
                                  <a:pt x="403745" y="451713"/>
                                </a:lnTo>
                                <a:lnTo>
                                  <a:pt x="448284" y="438416"/>
                                </a:lnTo>
                                <a:lnTo>
                                  <a:pt x="488594" y="417385"/>
                                </a:lnTo>
                                <a:lnTo>
                                  <a:pt x="523709" y="389521"/>
                                </a:lnTo>
                                <a:lnTo>
                                  <a:pt x="552678" y="355752"/>
                                </a:lnTo>
                                <a:lnTo>
                                  <a:pt x="574560" y="316992"/>
                                </a:lnTo>
                                <a:lnTo>
                                  <a:pt x="588391" y="274154"/>
                                </a:lnTo>
                                <a:lnTo>
                                  <a:pt x="593204" y="228168"/>
                                </a:lnTo>
                                <a:close/>
                              </a:path>
                              <a:path w="711835" h="864235">
                                <a:moveTo>
                                  <a:pt x="711835" y="825969"/>
                                </a:moveTo>
                                <a:lnTo>
                                  <a:pt x="708545" y="779551"/>
                                </a:lnTo>
                                <a:lnTo>
                                  <a:pt x="699046" y="735025"/>
                                </a:lnTo>
                                <a:lnTo>
                                  <a:pt x="683768" y="692810"/>
                                </a:lnTo>
                                <a:lnTo>
                                  <a:pt x="663130" y="653313"/>
                                </a:lnTo>
                                <a:lnTo>
                                  <a:pt x="637565" y="616927"/>
                                </a:lnTo>
                                <a:lnTo>
                                  <a:pt x="607479" y="584073"/>
                                </a:lnTo>
                                <a:lnTo>
                                  <a:pt x="573303" y="555142"/>
                                </a:lnTo>
                                <a:lnTo>
                                  <a:pt x="535470" y="530555"/>
                                </a:lnTo>
                                <a:lnTo>
                                  <a:pt x="494398" y="510705"/>
                                </a:lnTo>
                                <a:lnTo>
                                  <a:pt x="450494" y="496023"/>
                                </a:lnTo>
                                <a:lnTo>
                                  <a:pt x="404190" y="486879"/>
                                </a:lnTo>
                                <a:lnTo>
                                  <a:pt x="355917" y="483717"/>
                                </a:lnTo>
                                <a:lnTo>
                                  <a:pt x="307644" y="486892"/>
                                </a:lnTo>
                                <a:lnTo>
                                  <a:pt x="261353" y="496023"/>
                                </a:lnTo>
                                <a:lnTo>
                                  <a:pt x="217449" y="510717"/>
                                </a:lnTo>
                                <a:lnTo>
                                  <a:pt x="176364" y="530555"/>
                                </a:lnTo>
                                <a:lnTo>
                                  <a:pt x="138531" y="555142"/>
                                </a:lnTo>
                                <a:lnTo>
                                  <a:pt x="104355" y="584073"/>
                                </a:lnTo>
                                <a:lnTo>
                                  <a:pt x="74282" y="616927"/>
                                </a:lnTo>
                                <a:lnTo>
                                  <a:pt x="48704" y="653313"/>
                                </a:lnTo>
                                <a:lnTo>
                                  <a:pt x="28079" y="692823"/>
                                </a:lnTo>
                                <a:lnTo>
                                  <a:pt x="12801" y="735025"/>
                                </a:lnTo>
                                <a:lnTo>
                                  <a:pt x="3302" y="779551"/>
                                </a:lnTo>
                                <a:lnTo>
                                  <a:pt x="0" y="825969"/>
                                </a:lnTo>
                                <a:lnTo>
                                  <a:pt x="3111" y="840778"/>
                                </a:lnTo>
                                <a:lnTo>
                                  <a:pt x="11582" y="852868"/>
                                </a:lnTo>
                                <a:lnTo>
                                  <a:pt x="24155" y="861009"/>
                                </a:lnTo>
                                <a:lnTo>
                                  <a:pt x="39535" y="864006"/>
                                </a:lnTo>
                                <a:lnTo>
                                  <a:pt x="672287" y="864006"/>
                                </a:lnTo>
                                <a:lnTo>
                                  <a:pt x="687679" y="861009"/>
                                </a:lnTo>
                                <a:lnTo>
                                  <a:pt x="700252" y="852868"/>
                                </a:lnTo>
                                <a:lnTo>
                                  <a:pt x="708736" y="840778"/>
                                </a:lnTo>
                                <a:lnTo>
                                  <a:pt x="711835" y="825969"/>
                                </a:lnTo>
                                <a:close/>
                              </a:path>
                            </a:pathLst>
                          </a:custGeom>
                          <a:solidFill>
                            <a:srgbClr val="BDF03A"/>
                          </a:solidFill>
                        </wps:spPr>
                        <wps:bodyPr wrap="square" lIns="0" tIns="0" rIns="0" bIns="0" rtlCol="0">
                          <a:prstTxWarp prst="textNoShape">
                            <a:avLst/>
                          </a:prstTxWarp>
                          <a:noAutofit/>
                        </wps:bodyPr>
                      </wps:wsp>
                      <wps:wsp>
                        <wps:cNvPr id="214" name="Graphic 214"/>
                        <wps:cNvSpPr/>
                        <wps:spPr>
                          <a:xfrm>
                            <a:off x="756239" y="50800"/>
                            <a:ext cx="2091055" cy="1990089"/>
                          </a:xfrm>
                          <a:custGeom>
                            <a:avLst/>
                            <a:gdLst/>
                            <a:ahLst/>
                            <a:cxnLst/>
                            <a:rect l="l" t="t" r="r" b="b"/>
                            <a:pathLst>
                              <a:path w="2091055" h="1990089">
                                <a:moveTo>
                                  <a:pt x="1532712" y="0"/>
                                </a:moveTo>
                                <a:lnTo>
                                  <a:pt x="558241" y="0"/>
                                </a:lnTo>
                                <a:lnTo>
                                  <a:pt x="510144" y="2062"/>
                                </a:lnTo>
                                <a:lnTo>
                                  <a:pt x="463170" y="8137"/>
                                </a:lnTo>
                                <a:lnTo>
                                  <a:pt x="417487" y="18055"/>
                                </a:lnTo>
                                <a:lnTo>
                                  <a:pt x="373265" y="31645"/>
                                </a:lnTo>
                                <a:lnTo>
                                  <a:pt x="330672" y="48739"/>
                                </a:lnTo>
                                <a:lnTo>
                                  <a:pt x="289877" y="69166"/>
                                </a:lnTo>
                                <a:lnTo>
                                  <a:pt x="251048" y="92757"/>
                                </a:lnTo>
                                <a:lnTo>
                                  <a:pt x="214356" y="119343"/>
                                </a:lnTo>
                                <a:lnTo>
                                  <a:pt x="179968" y="148753"/>
                                </a:lnTo>
                                <a:lnTo>
                                  <a:pt x="148054" y="180818"/>
                                </a:lnTo>
                                <a:lnTo>
                                  <a:pt x="118782" y="215369"/>
                                </a:lnTo>
                                <a:lnTo>
                                  <a:pt x="92322" y="252235"/>
                                </a:lnTo>
                                <a:lnTo>
                                  <a:pt x="68841" y="291247"/>
                                </a:lnTo>
                                <a:lnTo>
                                  <a:pt x="48510" y="332235"/>
                                </a:lnTo>
                                <a:lnTo>
                                  <a:pt x="31497" y="375030"/>
                                </a:lnTo>
                                <a:lnTo>
                                  <a:pt x="17970" y="419462"/>
                                </a:lnTo>
                                <a:lnTo>
                                  <a:pt x="8099" y="465361"/>
                                </a:lnTo>
                                <a:lnTo>
                                  <a:pt x="2053" y="512558"/>
                                </a:lnTo>
                                <a:lnTo>
                                  <a:pt x="0" y="560882"/>
                                </a:lnTo>
                                <a:lnTo>
                                  <a:pt x="0" y="1777796"/>
                                </a:lnTo>
                                <a:lnTo>
                                  <a:pt x="4990" y="1823758"/>
                                </a:lnTo>
                                <a:lnTo>
                                  <a:pt x="19428" y="1866778"/>
                                </a:lnTo>
                                <a:lnTo>
                                  <a:pt x="42514" y="1905515"/>
                                </a:lnTo>
                                <a:lnTo>
                                  <a:pt x="73447" y="1938629"/>
                                </a:lnTo>
                                <a:lnTo>
                                  <a:pt x="111429" y="1964778"/>
                                </a:lnTo>
                                <a:lnTo>
                                  <a:pt x="159605" y="1983506"/>
                                </a:lnTo>
                                <a:lnTo>
                                  <a:pt x="210972" y="1989899"/>
                                </a:lnTo>
                                <a:lnTo>
                                  <a:pt x="241900" y="1987617"/>
                                </a:lnTo>
                                <a:lnTo>
                                  <a:pt x="271965" y="1980855"/>
                                </a:lnTo>
                                <a:lnTo>
                                  <a:pt x="300756" y="1969738"/>
                                </a:lnTo>
                                <a:lnTo>
                                  <a:pt x="327863" y="1954390"/>
                                </a:lnTo>
                                <a:lnTo>
                                  <a:pt x="810501" y="1631111"/>
                                </a:lnTo>
                                <a:lnTo>
                                  <a:pt x="823328" y="1622526"/>
                                </a:lnTo>
                                <a:lnTo>
                                  <a:pt x="838771" y="1622526"/>
                                </a:lnTo>
                                <a:lnTo>
                                  <a:pt x="1532712" y="1622526"/>
                                </a:lnTo>
                                <a:lnTo>
                                  <a:pt x="1580808" y="1620463"/>
                                </a:lnTo>
                                <a:lnTo>
                                  <a:pt x="1627782" y="1614388"/>
                                </a:lnTo>
                                <a:lnTo>
                                  <a:pt x="1673465" y="1604471"/>
                                </a:lnTo>
                                <a:lnTo>
                                  <a:pt x="1717687" y="1590880"/>
                                </a:lnTo>
                                <a:lnTo>
                                  <a:pt x="1760281" y="1573787"/>
                                </a:lnTo>
                                <a:lnTo>
                                  <a:pt x="1801076" y="1553359"/>
                                </a:lnTo>
                                <a:lnTo>
                                  <a:pt x="1839904" y="1529768"/>
                                </a:lnTo>
                                <a:lnTo>
                                  <a:pt x="1876596" y="1503183"/>
                                </a:lnTo>
                                <a:lnTo>
                                  <a:pt x="1910984" y="1473772"/>
                                </a:lnTo>
                                <a:lnTo>
                                  <a:pt x="1942898" y="1441707"/>
                                </a:lnTo>
                                <a:lnTo>
                                  <a:pt x="1972170" y="1407157"/>
                                </a:lnTo>
                                <a:lnTo>
                                  <a:pt x="1998631" y="1370291"/>
                                </a:lnTo>
                                <a:lnTo>
                                  <a:pt x="2022111" y="1331279"/>
                                </a:lnTo>
                                <a:lnTo>
                                  <a:pt x="2042442" y="1290291"/>
                                </a:lnTo>
                                <a:lnTo>
                                  <a:pt x="2059456" y="1247496"/>
                                </a:lnTo>
                                <a:lnTo>
                                  <a:pt x="2072983" y="1203064"/>
                                </a:lnTo>
                                <a:lnTo>
                                  <a:pt x="2082853" y="1157165"/>
                                </a:lnTo>
                                <a:lnTo>
                                  <a:pt x="2088900" y="1109968"/>
                                </a:lnTo>
                                <a:lnTo>
                                  <a:pt x="2090953" y="1061643"/>
                                </a:lnTo>
                                <a:lnTo>
                                  <a:pt x="2090953" y="560882"/>
                                </a:lnTo>
                                <a:lnTo>
                                  <a:pt x="2088900" y="512558"/>
                                </a:lnTo>
                                <a:lnTo>
                                  <a:pt x="2082853" y="465361"/>
                                </a:lnTo>
                                <a:lnTo>
                                  <a:pt x="2072983" y="419462"/>
                                </a:lnTo>
                                <a:lnTo>
                                  <a:pt x="2059456" y="375030"/>
                                </a:lnTo>
                                <a:lnTo>
                                  <a:pt x="2042442" y="332235"/>
                                </a:lnTo>
                                <a:lnTo>
                                  <a:pt x="2022111" y="291247"/>
                                </a:lnTo>
                                <a:lnTo>
                                  <a:pt x="1998631" y="252235"/>
                                </a:lnTo>
                                <a:lnTo>
                                  <a:pt x="1972170" y="215369"/>
                                </a:lnTo>
                                <a:lnTo>
                                  <a:pt x="1942898" y="180818"/>
                                </a:lnTo>
                                <a:lnTo>
                                  <a:pt x="1910984" y="148753"/>
                                </a:lnTo>
                                <a:lnTo>
                                  <a:pt x="1876596" y="119343"/>
                                </a:lnTo>
                                <a:lnTo>
                                  <a:pt x="1839904" y="92757"/>
                                </a:lnTo>
                                <a:lnTo>
                                  <a:pt x="1801076" y="69166"/>
                                </a:lnTo>
                                <a:lnTo>
                                  <a:pt x="1760281" y="48739"/>
                                </a:lnTo>
                                <a:lnTo>
                                  <a:pt x="1717687" y="31645"/>
                                </a:lnTo>
                                <a:lnTo>
                                  <a:pt x="1673465" y="18055"/>
                                </a:lnTo>
                                <a:lnTo>
                                  <a:pt x="1627782" y="8137"/>
                                </a:lnTo>
                                <a:lnTo>
                                  <a:pt x="1580808" y="2062"/>
                                </a:lnTo>
                                <a:lnTo>
                                  <a:pt x="1532712" y="0"/>
                                </a:lnTo>
                                <a:close/>
                              </a:path>
                            </a:pathLst>
                          </a:custGeom>
                          <a:ln w="101599">
                            <a:solidFill>
                              <a:srgbClr val="BDF03A"/>
                            </a:solidFill>
                            <a:prstDash val="solid"/>
                          </a:ln>
                        </wps:spPr>
                        <wps:bodyPr wrap="square" lIns="0" tIns="0" rIns="0" bIns="0" rtlCol="0">
                          <a:prstTxWarp prst="textNoShape">
                            <a:avLst/>
                          </a:prstTxWarp>
                          <a:noAutofit/>
                        </wps:bodyPr>
                      </wps:wsp>
                      <wps:wsp>
                        <wps:cNvPr id="215" name="Textbox 215"/>
                        <wps:cNvSpPr txBox="1"/>
                        <wps:spPr>
                          <a:xfrm>
                            <a:off x="0" y="0"/>
                            <a:ext cx="2898140" cy="2955925"/>
                          </a:xfrm>
                          <a:prstGeom prst="rect">
                            <a:avLst/>
                          </a:prstGeom>
                        </wps:spPr>
                        <wps:txbx>
                          <w:txbxContent>
                            <w:p w14:paraId="4124EEBE" w14:textId="77777777" w:rsidR="00B92D7E" w:rsidRDefault="00B92D7E">
                              <w:pPr>
                                <w:rPr>
                                  <w:sz w:val="20"/>
                                </w:rPr>
                              </w:pPr>
                            </w:p>
                            <w:p w14:paraId="4124EEBF" w14:textId="77777777" w:rsidR="00B92D7E" w:rsidRDefault="00B92D7E">
                              <w:pPr>
                                <w:spacing w:before="90"/>
                                <w:rPr>
                                  <w:sz w:val="20"/>
                                </w:rPr>
                              </w:pPr>
                            </w:p>
                            <w:p w14:paraId="4124EEC1" w14:textId="6F8F95BF" w:rsidR="00B92D7E" w:rsidRPr="00404F6D" w:rsidRDefault="003C7B7A" w:rsidP="00CE428B">
                              <w:pPr>
                                <w:spacing w:line="247" w:lineRule="auto"/>
                                <w:ind w:left="1747" w:right="634" w:hanging="1"/>
                                <w:jc w:val="center"/>
                                <w:rPr>
                                  <w:rFonts w:ascii="EC Square Sans Pro" w:hAnsi="EC Square Sans Pro"/>
                                  <w:sz w:val="20"/>
                                  <w:lang w:val="nl-NL"/>
                                </w:rPr>
                              </w:pPr>
                              <w:r w:rsidRPr="00404F6D">
                                <w:rPr>
                                  <w:rFonts w:ascii="EC Square Sans Pro" w:hAnsi="EC Square Sans Pro"/>
                                  <w:spacing w:val="-2"/>
                                  <w:sz w:val="20"/>
                                  <w:lang w:val="nl-NL"/>
                                </w:rPr>
                                <w:t xml:space="preserve">"Ik maak me zorgen over een </w:t>
                              </w:r>
                              <w:r w:rsidRPr="00404F6D">
                                <w:rPr>
                                  <w:rFonts w:ascii="EC Square Sans Pro" w:hAnsi="EC Square Sans Pro"/>
                                  <w:w w:val="90"/>
                                  <w:sz w:val="20"/>
                                  <w:lang w:val="nl-NL"/>
                                </w:rPr>
                                <w:t xml:space="preserve">voorgesteld energieproject in </w:t>
                              </w:r>
                              <w:r w:rsidRPr="00404F6D">
                                <w:rPr>
                                  <w:rFonts w:ascii="EC Square Sans Pro" w:hAnsi="EC Square Sans Pro"/>
                                  <w:sz w:val="20"/>
                                  <w:lang w:val="nl-NL"/>
                                </w:rPr>
                                <w:t xml:space="preserve">mijn gemeenschap en wil </w:t>
                              </w:r>
                              <w:r w:rsidRPr="00404F6D">
                                <w:rPr>
                                  <w:rFonts w:ascii="EC Square Sans Pro" w:hAnsi="EC Square Sans Pro"/>
                                  <w:w w:val="90"/>
                                  <w:sz w:val="20"/>
                                  <w:lang w:val="nl-NL"/>
                                </w:rPr>
                                <w:t>graag weten wat de mogelijke gevolgen ervan zijn.</w:t>
                              </w:r>
                              <w:r w:rsidRPr="00404F6D">
                                <w:rPr>
                                  <w:rFonts w:ascii="EC Square Sans Pro" w:hAnsi="EC Square Sans Pro"/>
                                  <w:spacing w:val="-4"/>
                                  <w:sz w:val="20"/>
                                  <w:lang w:val="nl-NL"/>
                                </w:rPr>
                                <w:t xml:space="preserve"> Hoe kan ik mijn </w:t>
                              </w:r>
                              <w:r w:rsidRPr="00404F6D">
                                <w:rPr>
                                  <w:rFonts w:ascii="EC Square Sans Pro" w:hAnsi="EC Square Sans Pro"/>
                                  <w:w w:val="90"/>
                                  <w:sz w:val="20"/>
                                  <w:lang w:val="nl-NL"/>
                                </w:rPr>
                                <w:t xml:space="preserve">mening </w:t>
                              </w:r>
                              <w:r w:rsidRPr="00404F6D">
                                <w:rPr>
                                  <w:rFonts w:ascii="EC Square Sans Pro" w:hAnsi="EC Square Sans Pro"/>
                                  <w:spacing w:val="-4"/>
                                  <w:sz w:val="20"/>
                                  <w:lang w:val="nl-NL"/>
                                </w:rPr>
                                <w:t xml:space="preserve">geven </w:t>
                              </w:r>
                              <w:r w:rsidRPr="00404F6D">
                                <w:rPr>
                                  <w:rFonts w:ascii="EC Square Sans Pro" w:hAnsi="EC Square Sans Pro"/>
                                  <w:w w:val="90"/>
                                  <w:sz w:val="20"/>
                                  <w:lang w:val="nl-NL"/>
                                </w:rPr>
                                <w:t xml:space="preserve">en bijdragen aan het </w:t>
                              </w:r>
                              <w:r w:rsidRPr="00404F6D">
                                <w:rPr>
                                  <w:rFonts w:ascii="EC Square Sans Pro" w:hAnsi="EC Square Sans Pro"/>
                                  <w:sz w:val="20"/>
                                  <w:lang w:val="nl-NL"/>
                                </w:rPr>
                                <w:t>besluitvormingsproces?</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124EE03" id="Group 212" o:spid="_x0000_s1143" style="position:absolute;margin-left:62.1pt;margin-top:23.65pt;width:238.05pt;height:246.15pt;z-index:-15698432;mso-wrap-distance-left:0;mso-wrap-distance-right:0;mso-position-horizontal-relative:page;mso-position-vertical-relative:text;mso-width-relative:margin;mso-height-relative:margin" coordsize="28981,295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IbsTsAgAAGQjAAAOAAAAZHJzL2Uyb0RvYy54bWzsWluP28YVfi/Q/0DwvdbcL4LlIIlro0CQ&#10;BIiLPnN1WQmVRJXkruR/329uFL3uztBp89Z9EKnV4fDMd67fId9+dzsdq+dt1x/a86qmb0hdbc/r&#10;dnM4P67qv3/68BdTV/3QnDfNsT1vV/XnbV9/9+7Pf3p7vSy3rN23x822q7DIuV9eL6t6PwyX5WLR&#10;r/fbU9O/aS/bM37ctd2pGfC1e1xsuuaK1U/HBSNELa5tt7l07Xrb9/jv+/Bj/c6vv9tt18Mvu12/&#10;HarjqoZug//s/OeD+1y8e9ssH7vmsj+soxrN79Di1BzOuOm41PtmaKqn7vDVUqfDumv7dje8Wben&#10;RbvbHdZbvwfshpIXu/nYtU8Xv5fH5fXxMsIEaF/g9LuXXf/8/LG7/Hb5tQva4/Sndv3PHrgsrpfH&#10;5fR39/3xLnzbdSd3ETZR3Tyin0dEt7ehWuOfnDDOuKyrNX7jlClKZMB8vYdhvrpuvf9rvJIZa6iA&#10;ydyVzEppmb9y0SzDjb16ozrXC/ynv0PU/3cQ/bZvLluPfO8g+LWrDhuoQXldnZsT/PhjdBn3L2Dl&#10;bg85h2P81kdIX6Dk4sFtiFgqiQhQJLA0pSZhZZRwuDkzpA03y/VTP3zcth715vmnfsDPcLlNOmv2&#10;6Wx9O6fTDjHgvP/ovX+oK3h/V1fw/odw+0szuOvcUu60uq7qpMl+VUdF3K+n9nn7qfVyg7OctJxh&#10;D34/zFBlorp3ueP5C3ljuKVenhpGDY3ySSodL2F1LaSC/YEW5ZZLnZeWTOmALSVEWpWXZlwT69dW&#10;yrD80sIYacM2ubE6v7IQhpkgTDXwyaohCMcmvRpCjdZOMKRjgIMjAqj2sj5rwS2SQDpGQWIoYfMW&#10;ZbirjBgXtWUIZYkAcJFcxIEaQ3lQt4wwxdak8ivPMB7WZTpCXHYMyjj8KKxddjpEoOIBEDZ16QRx&#10;OgaoJ2tDIyp9PL9qmInenCpr874xwQQ20rIgfYcbtpEsH1oTSwqquUl5Ju0uHcMuJ04iuBE0HwB8&#10;4n6S6pAeX8Vk4tWwEhd2dryU156E4gy9J1E+AxN5TyAz8Jb35DTDlvKe+Gb4ibwn1Rk++FrKThZf&#10;H9t+G4qOqwXfXhNS5UCSMAxpOBn0tZqgiZExBWqNKp93XEQNESGYNZdk7AiS+ukYHFcZrlGUXMJS&#10;FtGcz5tKcRpDX0mO86wrKq6lCqlbIZgLJUQRLXSoN9IIovNrS805CYlWAhGRD33JpdAhZUlOcEFW&#10;b2EFtwETSYkO3dir4SnQo8TSJ6xCL5dfmwhqgybCKIMNB09KVknHWKfuBU3AUKhtWWmilQhJ361d&#10;SJ7oM3ksVTP0ZlQLZB7nJw6TgiZUK66CJjPwpsiuPPQ8M2xJiUCCCJqU/UQLZkKhn+GCwujYq83w&#10;bmZIdFcXOAWzU0iHHc6ISXh2UHlGtAdX+iKNJBdKx+hKlAYFHGboAnOORKmMoBnJ4ElZYYaiHsxh&#10;wFzQMeZW5hah6G2HnhnUNCusNPqL0B/NkTZaRYPMUEQTZMaA8ow9IgNrHnLqDPhey+/JIF8VEOSW&#10;kWDgfEph+vZ42Hw4HI+uzPTd48OPx656bsBVfnj/gfDvI4ATMXC+fhmYlTt7aDefQc2u4GKruv/X&#10;U9Nt6+r4tzPIH3xnSCddOnlIJ91w/LH1EwFf4bp++HT7R9NdqgtOV/UARvZzmzhgs0xcy+1llHVX&#10;ntvvn4Z2d3BEzOsWNIpfwEcDM8TJyN3/IGKKhPSSmPpudDYxRTljPCZBYkicjCRq6vgqaktg4xRV&#10;mJgUDIngTi2bAPtDyOmoC9hpUsUZ495ihKxAJWeahjhIpf8ukxw2yEokBRFySBJNAukYBSmhsQ4x&#10;ovKVGZyOxsrsyVAueaDnRIb22YMah3ROmGvOYvOBDhHtU1aYEyQbvzLuABPnhN3URUfaZqnK5zCG&#10;ailCL4EGqEDQGUVpizyMWi7yrQS4s42tG4XWqOU5rSFCQL78qMCAf+STOjiejiWAwUfGFjUZOh2D&#10;wS1Yb0APOfU+kklC6RiElQE/8nowS5nItzTCAD8vzHGLEv2nwga7oPEk6FOzeGgb/Q4NmSh4qSE2&#10;hL1AY6Dy/TcjsauSlCFkskqErWGEYwB2TtsgSDX+CmMbgcQTrQz+Vbg/ds7iQMgoVWoLBJw5epBF&#10;+NF8TGkuYFzvb5YbxfJBhe5EQCSIK1FSBcxfoS8P4hgIFjoJRomN8U0twhfWzKGNNIfsnVbXqtDt&#10;IoPamGqwOshaHhhOCApJ2qrFbCGrDBI05i1RXIKZ5P0aFE7GVpMit7quL7dVNK48uYBiCN98OjMc&#10;qS9EL50hPi0v8+QBH4keqTA4xcZz2mNNeEpIPVQhe5o8llTBK5OpFIGD5tHBbAbsOHqxtAjTPPiQ&#10;JiDRwVigqBrXZvUHKwBpi/Jg1DLvmJh9O3Yf5RkGrYX9oid2c14fJ0iJuD6vDzoYm0azAvojaLL6&#10;u/wRqTJKPip5Yb+IwlTu8eBC00JBROsC3494YhyNipHVhxHGEs+hmE+wAr+GhzGB2YHHh9kZ62PK&#10;nWIXtQvEuaCPZhaYh/VRkkCKc3gygsl4LB8gYZrCVwvyZsxUMJ3rB/LyloCBBX0IGHGhxUAbOcrP&#10;qFJQf1RnRvWb7nZWYb2DOaNmow6PtprRD0xdYUavMfW0GX3M1JFn9Eh0Eicz+i9fxlMYzmjuvojy&#10;cuc4TSIz2tJJjiq3vGjkxwyoit30NL+WG/Vp9i5zgC9qQ5FeTCtPkbhgnDKWtSIjmtbMl9XmWyYH&#10;x7N7SgkqJtHt+OnBN48SApV/3/T7MHLwU4YxwUQG//9Rw394Bo7WNIwaPmE68NDeKkSxA24yaqiG&#10;2w8tnhD7inaf2dyfZOfeGSg++Q+mcw/C47zGPeL2bpDmDnFQE56VvxgaDbeHm3+aj9obtf4fzZFm&#10;TIP8Swt4lcM/1o+vnbh3Rabfve/dX455928AAAD//wMAUEsDBBQABgAIAAAAIQDYay7p4QAAAAoB&#10;AAAPAAAAZHJzL2Rvd25yZXYueG1sTI/BTsMwDIbvSLxDZCRuLGm7lVGaTtMEnKZJbEgTt6zx2mpN&#10;UjVZ27095gQ3//Kn35/z1WRaNmDvG2clRDMBDG3pdGMrCV+H96clMB+U1ap1FiXc0MOquL/LVabd&#10;aD9x2IeKUYn1mZJQh9BlnPuyRqP8zHVoaXd2vVGBYl9x3auRyk3LYyFSblRj6UKtOtzUWF72VyPh&#10;Y1TjOonehu3lvLl9Hxa74zZCKR8fpvUrsIBT+IPhV5/UoSCnk7ta7VlLOZ7HhEqYPyfACEiFoOEk&#10;YZG8pMCLnP9/ofgBAAD//wMAUEsBAi0AFAAGAAgAAAAhALaDOJL+AAAA4QEAABMAAAAAAAAAAAAA&#10;AAAAAAAAAFtDb250ZW50X1R5cGVzXS54bWxQSwECLQAUAAYACAAAACEAOP0h/9YAAACUAQAACwAA&#10;AAAAAAAAAAAAAAAvAQAAX3JlbHMvLnJlbHNQSwECLQAUAAYACAAAACEAtSG7E7AIAABkIwAADgAA&#10;AAAAAAAAAAAAAAAuAgAAZHJzL2Uyb0RvYy54bWxQSwECLQAUAAYACAAAACEA2Gsu6eEAAAAKAQAA&#10;DwAAAAAAAAAAAAAAAAAKCwAAZHJzL2Rvd25yZXYueG1sUEsFBgAAAAAEAAQA8wAAABgMAAAAAA==&#10;">
                <v:shape id="Graphic 213" o:spid="_x0000_s1144" style="position:absolute;top:20915;width:7118;height:8642;visibility:visible;mso-wrap-style:square;v-text-anchor:top" coordsize="711835,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n+iawwAAANwAAAAPAAAAZHJzL2Rvd25yZXYueG1sRI9Ba8JA&#10;FITvQv/D8gredBMFE1LXUAqKYC+m7f01+0xCs29Ddk3iv+8KgsdhZr5htvlkWjFQ7xrLCuJlBIK4&#10;tLrhSsH3136RgnAeWWNrmRTcyEG+e5ltMdN25DMNha9EgLDLUEHtfZdJ6cqaDLql7YiDd7G9QR9k&#10;X0nd4xjgppWrKNpIgw2HhRo7+qip/CuuJlCiYUgun8lp3J9xbQ8m1b8/qVLz1+n9DYSnyT/Dj/ZR&#10;K1jFa7ifCUdA7v4BAAD//wMAUEsBAi0AFAAGAAgAAAAhANvh9svuAAAAhQEAABMAAAAAAAAAAAAA&#10;AAAAAAAAAFtDb250ZW50X1R5cGVzXS54bWxQSwECLQAUAAYACAAAACEAWvQsW78AAAAVAQAACwAA&#10;AAAAAAAAAAAAAAAfAQAAX3JlbHMvLnJlbHNQSwECLQAUAAYACAAAACEAFZ/omsMAAADcAAAADwAA&#10;AAAAAAAAAAAAAAAHAgAAZHJzL2Rvd25yZXYueG1sUEsFBgAAAAADAAMAtwAAAPcCAAAAAA==&#10;" path="m593204,228168r-4813,-45987l574560,139357,552678,100596,523709,66827,488594,38976,448284,17932,403745,4635,355917,,308102,4635,263550,17932,223253,38976,188137,66827r-28981,33769l137274,139357r-13818,42824l118630,228168r4826,45986l137274,316992r21882,38760l188137,389521r35116,27864l263550,438416r44552,13297l355917,456349r47828,-4636l448284,438416r40310,-21031l523709,389521r28969,-33769l574560,316992r13831,-42838l593204,228168xem711835,825969r-3290,-46418l699046,735025,683768,692810,663130,653313,637565,616927,607479,584073,573303,555142,535470,530555,494398,510705,450494,496023r-46304,-9144l355917,483717r-48273,3175l261353,496023r-43904,14694l176364,530555r-37833,24587l104355,584073,74282,616927,48704,653313,28079,692823,12801,735025,3302,779551,,825969r3111,14809l11582,852868r12573,8141l39535,864006r632752,l687679,861009r12573,-8141l708736,840778r3099,-14809xe" fillcolor="#bdf03a" stroked="f">
                  <v:path arrowok="t"/>
                </v:shape>
                <v:shape id="Graphic 214" o:spid="_x0000_s1145" style="position:absolute;left:7562;top:508;width:20910;height:19900;visibility:visible;mso-wrap-style:square;v-text-anchor:top" coordsize="2091055,1990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jhcWxAAAANwAAAAPAAAAZHJzL2Rvd25yZXYueG1sRI/RasJA&#10;FETfC/7DcoW+1Y1SxEZXEVHRl4qxH3DJXpNo9m7IbpPt37sFwcdhZs4wi1UwteiodZVlBeNRAoI4&#10;t7riQsHPZfcxA+E8ssbaMin4Iwer5eBtgam2PZ+py3whIoRdigpK75tUSpeXZNCNbEMcvattDfoo&#10;20LqFvsIN7WcJMlUGqw4LpTY0Kak/J79GgX7yz5sD1/9cRNO3e07O59mx+6q1PswrOcgPAX/Cj/b&#10;B61gMv6E/zPxCMjlAwAA//8DAFBLAQItABQABgAIAAAAIQDb4fbL7gAAAIUBAAATAAAAAAAAAAAA&#10;AAAAAAAAAABbQ29udGVudF9UeXBlc10ueG1sUEsBAi0AFAAGAAgAAAAhAFr0LFu/AAAAFQEAAAsA&#10;AAAAAAAAAAAAAAAAHwEAAF9yZWxzLy5yZWxzUEsBAi0AFAAGAAgAAAAhAJyOFxbEAAAA3AAAAA8A&#10;AAAAAAAAAAAAAAAABwIAAGRycy9kb3ducmV2LnhtbFBLBQYAAAAAAwADALcAAAD4AgAAAAA=&#10;" path="m1532712,l558241,,510144,2062,463170,8137r-45683,9918l373265,31645,330672,48739,289877,69166,251048,92757r-36692,26586l179968,148753r-31914,32065l118782,215369,92322,252235,68841,291247,48510,332235,31497,375030,17970,419462,8099,465361,2053,512558,,560882,,1777796r4990,45962l19428,1866778r23086,38737l73447,1938629r37982,26149l159605,1983506r51367,6393l241900,1987617r30065,-6762l300756,1969738r27107,-15348l810501,1631111r12827,-8585l838771,1622526r693941,l1580808,1620463r46974,-6075l1673465,1604471r44222,-13591l1760281,1573787r40795,-20428l1839904,1529768r36692,-26585l1910984,1473772r31914,-32065l1972170,1407157r26461,-36866l2022111,1331279r20331,-40988l2059456,1247496r13527,-44432l2082853,1157165r6047,-47197l2090953,1061643r,-500761l2088900,512558r-6047,-47197l2072983,419462r-13527,-44432l2042442,332235r-20331,-40988l1998631,252235r-26461,-36866l1942898,180818r-31914,-32065l1876596,119343,1839904,92757,1801076,69166,1760281,48739,1717687,31645,1673465,18055,1627782,8137,1580808,2062,1532712,xe" filled="f" strokecolor="#bdf03a" strokeweight="2.82219mm">
                  <v:path arrowok="t"/>
                </v:shape>
                <v:shape id="Textbox 215" o:spid="_x0000_s1146" type="#_x0000_t202" style="position:absolute;width:28981;height:295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VQXWxAAAANwAAAAPAAAAZHJzL2Rvd25yZXYueG1sRI9Ba8JA&#10;FITvgv9heYI33SgoGl1FikJBKI3pocdn9pksZt+m2a3Gf98tCB6HmfmGWW87W4sbtd44VjAZJyCI&#10;C6cNlwq+8sNoAcIHZI21Y1LwIA/bTb+3xlS7O2d0O4VSRAj7FBVUITSplL6oyKIfu4Y4ehfXWgxR&#10;tqXULd4j3NZymiRzadFwXKiwobeKiuvp1yrYfXO2Nz8f58/skpk8XyZ8nF+VGg663QpEoC68ws/2&#10;u1Ywnczg/0w8AnLzBwAA//8DAFBLAQItABQABgAIAAAAIQDb4fbL7gAAAIUBAAATAAAAAAAAAAAA&#10;AAAAAAAAAABbQ29udGVudF9UeXBlc10ueG1sUEsBAi0AFAAGAAgAAAAhAFr0LFu/AAAAFQEAAAsA&#10;AAAAAAAAAAAAAAAAHwEAAF9yZWxzLy5yZWxzUEsBAi0AFAAGAAgAAAAhAC9VBdbEAAAA3AAAAA8A&#10;AAAAAAAAAAAAAAAABwIAAGRycy9kb3ducmV2LnhtbFBLBQYAAAAAAwADALcAAAD4AgAAAAA=&#10;" filled="f" stroked="f">
                  <v:textbox inset="0,0,0,0">
                    <w:txbxContent>
                      <w:p w14:paraId="4124EEBE" w14:textId="77777777" w:rsidR="00B92D7E" w:rsidRDefault="00B92D7E">
                        <w:pPr>
                          <w:rPr>
                            <w:sz w:val="20"/>
                          </w:rPr>
                        </w:pPr>
                      </w:p>
                      <w:p w14:paraId="4124EEBF" w14:textId="77777777" w:rsidR="00B92D7E" w:rsidRDefault="00B92D7E">
                        <w:pPr>
                          <w:spacing w:before="90"/>
                          <w:rPr>
                            <w:sz w:val="20"/>
                          </w:rPr>
                        </w:pPr>
                      </w:p>
                      <w:p w14:paraId="4124EEC1" w14:textId="6F8F95BF" w:rsidR="00B92D7E" w:rsidRPr="00404F6D" w:rsidRDefault="003C7B7A" w:rsidP="00CE428B">
                        <w:pPr>
                          <w:spacing w:line="247" w:lineRule="auto"/>
                          <w:ind w:left="1747" w:right="634" w:hanging="1"/>
                          <w:jc w:val="center"/>
                          <w:rPr>
                            <w:rFonts w:ascii="EC Square Sans Pro" w:hAnsi="EC Square Sans Pro"/>
                            <w:sz w:val="20"/>
                            <w:lang w:val="nl-NL"/>
                          </w:rPr>
                        </w:pPr>
                        <w:r w:rsidRPr="00404F6D">
                          <w:rPr>
                            <w:rFonts w:ascii="EC Square Sans Pro" w:hAnsi="EC Square Sans Pro"/>
                            <w:spacing w:val="-2"/>
                            <w:sz w:val="20"/>
                            <w:lang w:val="nl-NL"/>
                          </w:rPr>
                          <w:t xml:space="preserve">"Ik maak me zorgen over een </w:t>
                        </w:r>
                        <w:r w:rsidRPr="00404F6D">
                          <w:rPr>
                            <w:rFonts w:ascii="EC Square Sans Pro" w:hAnsi="EC Square Sans Pro"/>
                            <w:w w:val="90"/>
                            <w:sz w:val="20"/>
                            <w:lang w:val="nl-NL"/>
                          </w:rPr>
                          <w:t xml:space="preserve">voorgesteld energieproject in </w:t>
                        </w:r>
                        <w:r w:rsidRPr="00404F6D">
                          <w:rPr>
                            <w:rFonts w:ascii="EC Square Sans Pro" w:hAnsi="EC Square Sans Pro"/>
                            <w:sz w:val="20"/>
                            <w:lang w:val="nl-NL"/>
                          </w:rPr>
                          <w:t xml:space="preserve">mijn gemeenschap en wil </w:t>
                        </w:r>
                        <w:r w:rsidRPr="00404F6D">
                          <w:rPr>
                            <w:rFonts w:ascii="EC Square Sans Pro" w:hAnsi="EC Square Sans Pro"/>
                            <w:w w:val="90"/>
                            <w:sz w:val="20"/>
                            <w:lang w:val="nl-NL"/>
                          </w:rPr>
                          <w:t>graag weten wat de mogelijke gevolgen ervan zijn.</w:t>
                        </w:r>
                        <w:r w:rsidRPr="00404F6D">
                          <w:rPr>
                            <w:rFonts w:ascii="EC Square Sans Pro" w:hAnsi="EC Square Sans Pro"/>
                            <w:spacing w:val="-4"/>
                            <w:sz w:val="20"/>
                            <w:lang w:val="nl-NL"/>
                          </w:rPr>
                          <w:t xml:space="preserve"> Hoe kan ik mijn </w:t>
                        </w:r>
                        <w:r w:rsidRPr="00404F6D">
                          <w:rPr>
                            <w:rFonts w:ascii="EC Square Sans Pro" w:hAnsi="EC Square Sans Pro"/>
                            <w:w w:val="90"/>
                            <w:sz w:val="20"/>
                            <w:lang w:val="nl-NL"/>
                          </w:rPr>
                          <w:t xml:space="preserve">mening </w:t>
                        </w:r>
                        <w:r w:rsidRPr="00404F6D">
                          <w:rPr>
                            <w:rFonts w:ascii="EC Square Sans Pro" w:hAnsi="EC Square Sans Pro"/>
                            <w:spacing w:val="-4"/>
                            <w:sz w:val="20"/>
                            <w:lang w:val="nl-NL"/>
                          </w:rPr>
                          <w:t xml:space="preserve">geven </w:t>
                        </w:r>
                        <w:r w:rsidRPr="00404F6D">
                          <w:rPr>
                            <w:rFonts w:ascii="EC Square Sans Pro" w:hAnsi="EC Square Sans Pro"/>
                            <w:w w:val="90"/>
                            <w:sz w:val="20"/>
                            <w:lang w:val="nl-NL"/>
                          </w:rPr>
                          <w:t xml:space="preserve">en bijdragen aan het </w:t>
                        </w:r>
                        <w:r w:rsidRPr="00404F6D">
                          <w:rPr>
                            <w:rFonts w:ascii="EC Square Sans Pro" w:hAnsi="EC Square Sans Pro"/>
                            <w:sz w:val="20"/>
                            <w:lang w:val="nl-NL"/>
                          </w:rPr>
                          <w:t>besluitvormingsproces?</w:t>
                        </w:r>
                      </w:p>
                    </w:txbxContent>
                  </v:textbox>
                </v:shape>
                <w10:wrap type="topAndBottom" anchorx="page"/>
              </v:group>
            </w:pict>
          </mc:Fallback>
        </mc:AlternateContent>
      </w:r>
    </w:p>
    <w:p w14:paraId="4124ED2E" w14:textId="77777777" w:rsidR="00B92D7E" w:rsidRPr="00076AEB" w:rsidRDefault="00B92D7E">
      <w:pPr>
        <w:pStyle w:val="BodyText"/>
        <w:rPr>
          <w:rFonts w:ascii="EC Square Sans Pro" w:hAnsi="EC Square Sans Pro"/>
          <w:lang w:val="nl-NL"/>
        </w:rPr>
        <w:sectPr w:rsidR="00B92D7E" w:rsidRPr="00076AEB">
          <w:pgSz w:w="11910" w:h="16840"/>
          <w:pgMar w:top="980" w:right="1133" w:bottom="280" w:left="0" w:header="737" w:footer="0" w:gutter="0"/>
          <w:cols w:space="720"/>
        </w:sectPr>
      </w:pPr>
    </w:p>
    <w:p w14:paraId="4124ED2F" w14:textId="77777777" w:rsidR="00B92D7E" w:rsidRPr="00076AEB" w:rsidRDefault="00B92D7E">
      <w:pPr>
        <w:pStyle w:val="BodyText"/>
        <w:spacing w:before="156"/>
        <w:rPr>
          <w:rFonts w:ascii="EC Square Sans Pro" w:hAnsi="EC Square Sans Pro"/>
          <w:lang w:val="nl-NL"/>
        </w:rPr>
      </w:pPr>
    </w:p>
    <w:p w14:paraId="4124ED30" w14:textId="77777777" w:rsidR="00B92D7E" w:rsidRPr="00076AEB" w:rsidRDefault="003C7B7A">
      <w:pPr>
        <w:pStyle w:val="BodyText"/>
        <w:spacing w:line="247" w:lineRule="auto"/>
        <w:ind w:left="1247" w:right="208"/>
        <w:rPr>
          <w:rFonts w:ascii="EC Square Sans Pro" w:hAnsi="EC Square Sans Pro"/>
          <w:lang w:val="nl-NL"/>
        </w:rPr>
      </w:pPr>
      <w:bookmarkStart w:id="85" w:name="Final_Remarks"/>
      <w:bookmarkStart w:id="86" w:name="_bookmark22"/>
      <w:bookmarkEnd w:id="85"/>
      <w:bookmarkEnd w:id="86"/>
      <w:r w:rsidRPr="00076AEB">
        <w:rPr>
          <w:rFonts w:ascii="EC Square Sans Pro" w:hAnsi="EC Square Sans Pro"/>
          <w:w w:val="90"/>
          <w:lang w:val="nl-NL"/>
        </w:rPr>
        <w:t>Word een actieve deelnemer in uw lokale energiegemeenschap! Ontdek mogelijkheden om deel te nemen aan peer-</w:t>
      </w:r>
      <w:proofErr w:type="spellStart"/>
      <w:r w:rsidRPr="00076AEB">
        <w:rPr>
          <w:rFonts w:ascii="EC Square Sans Pro" w:hAnsi="EC Square Sans Pro"/>
          <w:w w:val="90"/>
          <w:lang w:val="nl-NL"/>
        </w:rPr>
        <w:t>to</w:t>
      </w:r>
      <w:proofErr w:type="spellEnd"/>
      <w:r w:rsidRPr="00076AEB">
        <w:rPr>
          <w:rFonts w:ascii="EC Square Sans Pro" w:hAnsi="EC Square Sans Pro"/>
          <w:w w:val="90"/>
          <w:lang w:val="nl-NL"/>
        </w:rPr>
        <w:t xml:space="preserve">-peer-energiehandel en neem contact op met buren om overtollige hernieuwbare energie te kopen of te verkopen. Informeer naar deelname aan of het oprichten van een energiecoöperatie om gezamenlijk energiebronnen te beheren en uw gemeenschap ten goede te komen. Lees meer </w:t>
      </w:r>
      <w:r w:rsidRPr="00076AEB">
        <w:rPr>
          <w:rFonts w:ascii="EC Square Sans Pro" w:hAnsi="EC Square Sans Pro"/>
          <w:spacing w:val="-8"/>
          <w:lang w:val="nl-NL"/>
        </w:rPr>
        <w:t xml:space="preserve">over </w:t>
      </w:r>
      <w:proofErr w:type="spellStart"/>
      <w:r w:rsidRPr="00076AEB">
        <w:rPr>
          <w:rFonts w:ascii="EC Square Sans Pro" w:hAnsi="EC Square Sans Pro"/>
          <w:spacing w:val="-8"/>
          <w:lang w:val="nl-NL"/>
        </w:rPr>
        <w:t>microgrids</w:t>
      </w:r>
      <w:proofErr w:type="spellEnd"/>
      <w:r w:rsidRPr="00076AEB">
        <w:rPr>
          <w:rFonts w:ascii="EC Square Sans Pro" w:hAnsi="EC Square Sans Pro"/>
          <w:spacing w:val="-8"/>
          <w:lang w:val="nl-NL"/>
        </w:rPr>
        <w:t xml:space="preserve"> en hoe deze de energievoorziening in uw regio kunnen verbeteren. Blijf op de hoogte van lokale </w:t>
      </w:r>
      <w:proofErr w:type="spellStart"/>
      <w:r w:rsidRPr="00076AEB">
        <w:rPr>
          <w:rFonts w:ascii="EC Square Sans Pro" w:hAnsi="EC Square Sans Pro"/>
          <w:w w:val="90"/>
          <w:lang w:val="nl-NL"/>
        </w:rPr>
        <w:t>energieplanningsinitiatieven</w:t>
      </w:r>
      <w:proofErr w:type="spellEnd"/>
      <w:r w:rsidRPr="00076AEB">
        <w:rPr>
          <w:rFonts w:ascii="EC Square Sans Pro" w:hAnsi="EC Square Sans Pro"/>
          <w:w w:val="90"/>
          <w:lang w:val="nl-NL"/>
        </w:rPr>
        <w:t xml:space="preserve"> en zoek manieren om uw stem te laten horen om een duurzamere energietoekomst vorm te geven.</w:t>
      </w:r>
    </w:p>
    <w:p w14:paraId="4124ED31" w14:textId="77777777" w:rsidR="00B92D7E" w:rsidRPr="00076AEB" w:rsidRDefault="00B92D7E">
      <w:pPr>
        <w:pStyle w:val="BodyText"/>
        <w:rPr>
          <w:rFonts w:ascii="EC Square Sans Pro" w:hAnsi="EC Square Sans Pro"/>
          <w:lang w:val="nl-NL"/>
        </w:rPr>
      </w:pPr>
    </w:p>
    <w:p w14:paraId="4124ED32" w14:textId="77777777" w:rsidR="00B92D7E" w:rsidRPr="00076AEB" w:rsidRDefault="00B92D7E">
      <w:pPr>
        <w:pStyle w:val="BodyText"/>
        <w:rPr>
          <w:rFonts w:ascii="EC Square Sans Pro" w:hAnsi="EC Square Sans Pro"/>
          <w:lang w:val="nl-NL"/>
        </w:rPr>
      </w:pPr>
    </w:p>
    <w:p w14:paraId="4124ED33" w14:textId="77777777" w:rsidR="00B92D7E" w:rsidRPr="00076AEB" w:rsidRDefault="00B92D7E">
      <w:pPr>
        <w:pStyle w:val="BodyText"/>
        <w:rPr>
          <w:rFonts w:ascii="EC Square Sans Pro" w:hAnsi="EC Square Sans Pro"/>
          <w:lang w:val="nl-NL"/>
        </w:rPr>
      </w:pPr>
    </w:p>
    <w:p w14:paraId="4124ED34" w14:textId="77777777" w:rsidR="00B92D7E" w:rsidRPr="00076AEB" w:rsidRDefault="00B92D7E">
      <w:pPr>
        <w:pStyle w:val="BodyText"/>
        <w:rPr>
          <w:rFonts w:ascii="EC Square Sans Pro" w:hAnsi="EC Square Sans Pro"/>
          <w:lang w:val="nl-NL"/>
        </w:rPr>
      </w:pPr>
    </w:p>
    <w:p w14:paraId="4124ED35" w14:textId="77777777" w:rsidR="00B92D7E" w:rsidRPr="00076AEB" w:rsidRDefault="00B92D7E">
      <w:pPr>
        <w:pStyle w:val="BodyText"/>
        <w:rPr>
          <w:rFonts w:ascii="EC Square Sans Pro" w:hAnsi="EC Square Sans Pro"/>
          <w:lang w:val="nl-NL"/>
        </w:rPr>
      </w:pPr>
    </w:p>
    <w:p w14:paraId="4124ED36" w14:textId="77777777" w:rsidR="00B92D7E" w:rsidRPr="00076AEB" w:rsidRDefault="00B92D7E">
      <w:pPr>
        <w:pStyle w:val="BodyText"/>
        <w:rPr>
          <w:rFonts w:ascii="EC Square Sans Pro" w:hAnsi="EC Square Sans Pro"/>
          <w:lang w:val="nl-NL"/>
        </w:rPr>
      </w:pPr>
    </w:p>
    <w:p w14:paraId="4124ED37" w14:textId="77777777" w:rsidR="00B92D7E" w:rsidRPr="00076AEB" w:rsidRDefault="00B92D7E">
      <w:pPr>
        <w:pStyle w:val="BodyText"/>
        <w:rPr>
          <w:rFonts w:ascii="EC Square Sans Pro" w:hAnsi="EC Square Sans Pro"/>
          <w:lang w:val="nl-NL"/>
        </w:rPr>
      </w:pPr>
    </w:p>
    <w:p w14:paraId="4124ED38" w14:textId="77777777" w:rsidR="00B92D7E" w:rsidRPr="00076AEB" w:rsidRDefault="003C7B7A">
      <w:pPr>
        <w:pStyle w:val="BodyText"/>
        <w:spacing w:before="78"/>
        <w:rPr>
          <w:rFonts w:ascii="EC Square Sans Pro" w:hAnsi="EC Square Sans Pro"/>
          <w:lang w:val="nl-NL"/>
        </w:rPr>
      </w:pPr>
      <w:r w:rsidRPr="00076AEB">
        <w:rPr>
          <w:rFonts w:ascii="EC Square Sans Pro" w:hAnsi="EC Square Sans Pro"/>
          <w:noProof/>
        </w:rPr>
        <mc:AlternateContent>
          <mc:Choice Requires="wps">
            <w:drawing>
              <wp:anchor distT="0" distB="0" distL="0" distR="0" simplePos="0" relativeHeight="487619072" behindDoc="1" locked="0" layoutInCell="1" allowOverlap="1" wp14:anchorId="4124EE07" wp14:editId="7DBD7957">
                <wp:simplePos x="0" y="0"/>
                <wp:positionH relativeFrom="page">
                  <wp:posOffset>1423035</wp:posOffset>
                </wp:positionH>
                <wp:positionV relativeFrom="paragraph">
                  <wp:posOffset>223520</wp:posOffset>
                </wp:positionV>
                <wp:extent cx="4715510" cy="1504315"/>
                <wp:effectExtent l="0" t="0" r="27940" b="19685"/>
                <wp:wrapTopAndBottom/>
                <wp:docPr id="221" name="Textbox 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715510" cy="1504315"/>
                        </a:xfrm>
                        <a:prstGeom prst="rect">
                          <a:avLst/>
                        </a:prstGeom>
                        <a:ln w="19050">
                          <a:solidFill>
                            <a:srgbClr val="9FCE27"/>
                          </a:solidFill>
                          <a:prstDash val="solid"/>
                        </a:ln>
                      </wps:spPr>
                      <wps:txbx>
                        <w:txbxContent>
                          <w:p w14:paraId="4124EEC6" w14:textId="77777777" w:rsidR="00B92D7E" w:rsidRPr="00404F6D" w:rsidRDefault="003C7B7A">
                            <w:pPr>
                              <w:spacing w:before="250" w:line="247" w:lineRule="auto"/>
                              <w:ind w:left="450" w:right="447" w:hanging="1"/>
                              <w:jc w:val="center"/>
                              <w:rPr>
                                <w:rFonts w:ascii="EC Square Sans Pro" w:hAnsi="EC Square Sans Pro"/>
                                <w:sz w:val="32"/>
                                <w:lang w:val="nl-NL"/>
                              </w:rPr>
                            </w:pPr>
                            <w:r w:rsidRPr="00404F6D">
                              <w:rPr>
                                <w:rFonts w:ascii="EC Square Sans Pro" w:hAnsi="EC Square Sans Pro"/>
                                <w:color w:val="343433"/>
                                <w:sz w:val="32"/>
                                <w:lang w:val="nl-NL"/>
                              </w:rPr>
                              <w:t xml:space="preserve">Huiseigenaren en leden van de gemeenschap moeten </w:t>
                            </w:r>
                            <w:r w:rsidRPr="00404F6D">
                              <w:rPr>
                                <w:rFonts w:ascii="EC Square Sans Pro" w:hAnsi="EC Square Sans Pro"/>
                                <w:color w:val="343433"/>
                                <w:spacing w:val="-4"/>
                                <w:sz w:val="32"/>
                                <w:lang w:val="nl-NL"/>
                              </w:rPr>
                              <w:t xml:space="preserve">hun lokale context, middelen en voorkeuren beoordelen </w:t>
                            </w:r>
                            <w:r w:rsidRPr="00404F6D">
                              <w:rPr>
                                <w:rFonts w:ascii="EC Square Sans Pro" w:hAnsi="EC Square Sans Pro"/>
                                <w:color w:val="343433"/>
                                <w:spacing w:val="-2"/>
                                <w:sz w:val="32"/>
                                <w:lang w:val="nl-NL"/>
                              </w:rPr>
                              <w:t>om te bepalen welke vormen van betrokkenheid bij deze digitale technologieën het meest geschikt zijn.</w:t>
                            </w:r>
                          </w:p>
                        </w:txbxContent>
                      </wps:txbx>
                      <wps:bodyPr wrap="square" lIns="0" tIns="0" rIns="0" bIns="0" rtlCol="0">
                        <a:noAutofit/>
                      </wps:bodyPr>
                    </wps:wsp>
                  </a:graphicData>
                </a:graphic>
                <wp14:sizeRelV relativeFrom="margin">
                  <wp14:pctHeight>0</wp14:pctHeight>
                </wp14:sizeRelV>
              </wp:anchor>
            </w:drawing>
          </mc:Choice>
          <mc:Fallback>
            <w:pict>
              <v:shape w14:anchorId="4124EE07" id="Textbox 221" o:spid="_x0000_s1147" type="#_x0000_t202" style="position:absolute;margin-left:112.05pt;margin-top:17.6pt;width:371.3pt;height:118.45pt;z-index:-15697408;visibility:visible;mso-wrap-style:square;mso-height-percent:0;mso-wrap-distance-left:0;mso-wrap-distance-top:0;mso-wrap-distance-right:0;mso-wrap-distance-bottom:0;mso-position-horizontal:absolute;mso-position-horizontal-relative:page;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l3nPzQEAAIgDAAAOAAAAZHJzL2Uyb0RvYy54bWysU8GO0zAQvSPxD5bvNEl3y7JR0xW0FCGt&#10;AGnZD3Adp7FwPMbjNunfM3bSdgU3tBdn7Hl+nvdmsnwYOsOOyqMGW/FilnOmrIRa233Fn39u333g&#10;DIOwtTBgVcVPCvnD6u2bZe9KNYcWTK08IxKLZe8q3obgyixD2apO4AycspRswHci0Nbvs9qLntg7&#10;k83z/H3Wg6+dB6kQ6XQzJvkq8TeNkuF706AKzFScagtp9WndxTVbLUW598K1Wk5liP+oohPa0qMX&#10;qo0Igh28/oeq09IDQhNmEroMmkZLlTSQmiL/S81TK5xKWsgcdBeb8PVo5bfjk/vhWRg+wUANTCLQ&#10;PYL8heRN1jssJ0z0FEskdBQ6NL6LX5LA6CJ5e7r4qYbAJB3e3hWLRUEpSblikd/eFIvoeHa97jyG&#10;Lwo6FoOKe2pYKkEcHzGM0DMkvmYs64nqPl/kY6VgdL3VxsQk+v1ubTw7Cmr2/Xb9eX43vYYvYZFv&#10;I7AdcSk1wYydFI8io9ww7Aam64rfzCMoHu2gPpFjPQ1NxfH3QXjFmflqqStxws6BPwe7c+CDWUOa&#10;w1ithY+HAI1OKq+8UwXU7uTTNJpxnl7uE+r6A63+AAAA//8DAFBLAwQUAAYACAAAACEA+nqvsd0A&#10;AAAKAQAADwAAAGRycy9kb3ducmV2LnhtbEyPQU7DMBBF90jcwRokdtSJgZSEOBUgukFiQekB3HhI&#10;IuKxFbtpenuGFSxH/+n/N/VmcaOYcYqDJw35KgOB1Ho7UKdh/7m9eQARkyFrRk+o4YwRNs3lRW0q&#10;60/0gfMudYJLKFZGQ59SqKSMbY/OxJUPSJx9+cmZxOfUSTuZE5e7UaosK6QzA/FCbwK+9Nh+745O&#10;QxniOZXxfTu/5vj2HHK1d4vT+vpqeXoEkXBJfzD86rM6NOx08EeyUYwalLrLGdVwe69AMFAWxRrE&#10;gZO1ykE2tfz/QvMDAAD//wMAUEsBAi0AFAAGAAgAAAAhALaDOJL+AAAA4QEAABMAAAAAAAAAAAAA&#10;AAAAAAAAAFtDb250ZW50X1R5cGVzXS54bWxQSwECLQAUAAYACAAAACEAOP0h/9YAAACUAQAACwAA&#10;AAAAAAAAAAAAAAAvAQAAX3JlbHMvLnJlbHNQSwECLQAUAAYACAAAACEAT5d5z80BAACIAwAADgAA&#10;AAAAAAAAAAAAAAAuAgAAZHJzL2Uyb0RvYy54bWxQSwECLQAUAAYACAAAACEA+nqvsd0AAAAKAQAA&#10;DwAAAAAAAAAAAAAAAAAnBAAAZHJzL2Rvd25yZXYueG1sUEsFBgAAAAAEAAQA8wAAADEFAAAAAA==&#10;" filled="f" strokecolor="#9fce27" strokeweight="1.5pt">
                <v:path arrowok="t"/>
                <v:textbox inset="0,0,0,0">
                  <w:txbxContent>
                    <w:p w14:paraId="4124EEC6" w14:textId="77777777" w:rsidR="00B92D7E" w:rsidRPr="00404F6D" w:rsidRDefault="003C7B7A">
                      <w:pPr>
                        <w:spacing w:before="250" w:line="247" w:lineRule="auto"/>
                        <w:ind w:left="450" w:right="447" w:hanging="1"/>
                        <w:jc w:val="center"/>
                        <w:rPr>
                          <w:rFonts w:ascii="EC Square Sans Pro" w:hAnsi="EC Square Sans Pro"/>
                          <w:sz w:val="32"/>
                          <w:lang w:val="nl-NL"/>
                        </w:rPr>
                      </w:pPr>
                      <w:r w:rsidRPr="00404F6D">
                        <w:rPr>
                          <w:rFonts w:ascii="EC Square Sans Pro" w:hAnsi="EC Square Sans Pro"/>
                          <w:color w:val="343433"/>
                          <w:sz w:val="32"/>
                          <w:lang w:val="nl-NL"/>
                        </w:rPr>
                        <w:t xml:space="preserve">Huiseigenaren en leden van de gemeenschap moeten </w:t>
                      </w:r>
                      <w:r w:rsidRPr="00404F6D">
                        <w:rPr>
                          <w:rFonts w:ascii="EC Square Sans Pro" w:hAnsi="EC Square Sans Pro"/>
                          <w:color w:val="343433"/>
                          <w:spacing w:val="-4"/>
                          <w:sz w:val="32"/>
                          <w:lang w:val="nl-NL"/>
                        </w:rPr>
                        <w:t xml:space="preserve">hun lokale context, middelen en voorkeuren beoordelen </w:t>
                      </w:r>
                      <w:r w:rsidRPr="00404F6D">
                        <w:rPr>
                          <w:rFonts w:ascii="EC Square Sans Pro" w:hAnsi="EC Square Sans Pro"/>
                          <w:color w:val="343433"/>
                          <w:spacing w:val="-2"/>
                          <w:sz w:val="32"/>
                          <w:lang w:val="nl-NL"/>
                        </w:rPr>
                        <w:t>om te bepalen welke vormen van betrokkenheid bij deze digitale technologieën het meest geschikt zijn.</w:t>
                      </w:r>
                    </w:p>
                  </w:txbxContent>
                </v:textbox>
                <w10:wrap type="topAndBottom" anchorx="page"/>
              </v:shape>
            </w:pict>
          </mc:Fallback>
        </mc:AlternateContent>
      </w:r>
    </w:p>
    <w:p w14:paraId="4124ED39" w14:textId="77777777" w:rsidR="00B92D7E" w:rsidRPr="00076AEB" w:rsidRDefault="00B92D7E">
      <w:pPr>
        <w:pStyle w:val="BodyText"/>
        <w:rPr>
          <w:rFonts w:ascii="EC Square Sans Pro" w:hAnsi="EC Square Sans Pro"/>
          <w:sz w:val="44"/>
          <w:lang w:val="nl-NL"/>
        </w:rPr>
      </w:pPr>
    </w:p>
    <w:p w14:paraId="4124ED3A" w14:textId="77777777" w:rsidR="00B92D7E" w:rsidRPr="00076AEB" w:rsidRDefault="00B92D7E">
      <w:pPr>
        <w:pStyle w:val="BodyText"/>
        <w:spacing w:before="292"/>
        <w:rPr>
          <w:rFonts w:ascii="EC Square Sans Pro" w:hAnsi="EC Square Sans Pro"/>
          <w:sz w:val="44"/>
          <w:lang w:val="nl-NL"/>
        </w:rPr>
      </w:pPr>
    </w:p>
    <w:p w14:paraId="4124ED3B" w14:textId="77777777" w:rsidR="00B92D7E" w:rsidRPr="00076AEB" w:rsidRDefault="003C7B7A">
      <w:pPr>
        <w:pStyle w:val="Heading1"/>
        <w:spacing w:before="1"/>
        <w:rPr>
          <w:rFonts w:ascii="EC Square Sans Pro" w:hAnsi="EC Square Sans Pro"/>
          <w:lang w:val="nl-NL"/>
        </w:rPr>
      </w:pPr>
      <w:r w:rsidRPr="00076AEB">
        <w:rPr>
          <w:rFonts w:ascii="EC Square Sans Pro" w:hAnsi="EC Square Sans Pro"/>
          <w:color w:val="343433"/>
          <w:spacing w:val="-4"/>
          <w:lang w:val="nl-NL"/>
        </w:rPr>
        <w:t>S</w:t>
      </w:r>
      <w:r w:rsidRPr="00076AEB">
        <w:rPr>
          <w:rFonts w:ascii="EC Square Sans Pro" w:hAnsi="EC Square Sans Pro"/>
          <w:color w:val="343433"/>
          <w:spacing w:val="-2"/>
          <w:lang w:val="nl-NL"/>
        </w:rPr>
        <w:t>lot</w:t>
      </w:r>
      <w:r w:rsidRPr="00076AEB">
        <w:rPr>
          <w:rFonts w:ascii="EC Square Sans Pro" w:hAnsi="EC Square Sans Pro"/>
          <w:color w:val="343433"/>
          <w:spacing w:val="-4"/>
          <w:lang w:val="nl-NL"/>
        </w:rPr>
        <w:t>opmerkingen</w:t>
      </w:r>
    </w:p>
    <w:p w14:paraId="4124ED3C" w14:textId="77777777" w:rsidR="00B92D7E" w:rsidRPr="00076AEB" w:rsidRDefault="003C7B7A">
      <w:pPr>
        <w:pStyle w:val="BodyText"/>
        <w:spacing w:before="294" w:line="247" w:lineRule="auto"/>
        <w:ind w:left="1247" w:right="208"/>
        <w:rPr>
          <w:rFonts w:ascii="EC Square Sans Pro" w:hAnsi="EC Square Sans Pro"/>
          <w:lang w:val="nl-NL"/>
        </w:rPr>
      </w:pPr>
      <w:r w:rsidRPr="00076AEB">
        <w:rPr>
          <w:rFonts w:ascii="EC Square Sans Pro" w:hAnsi="EC Square Sans Pro"/>
          <w:spacing w:val="-8"/>
          <w:lang w:val="nl-NL"/>
        </w:rPr>
        <w:t xml:space="preserve">Het veranderende energielandschap biedt gemeenschappen een unieke kans om een actieve rol te spelen in het vormgeven </w:t>
      </w:r>
      <w:r w:rsidRPr="00076AEB">
        <w:rPr>
          <w:rFonts w:ascii="EC Square Sans Pro" w:hAnsi="EC Square Sans Pro"/>
          <w:w w:val="90"/>
          <w:lang w:val="nl-NL"/>
        </w:rPr>
        <w:t>van</w:t>
      </w:r>
      <w:r w:rsidRPr="00076AEB">
        <w:rPr>
          <w:rFonts w:ascii="EC Square Sans Pro" w:hAnsi="EC Square Sans Pro"/>
          <w:spacing w:val="-8"/>
          <w:lang w:val="nl-NL"/>
        </w:rPr>
        <w:t xml:space="preserve"> </w:t>
      </w:r>
      <w:r w:rsidRPr="00076AEB">
        <w:rPr>
          <w:rFonts w:ascii="EC Square Sans Pro" w:hAnsi="EC Square Sans Pro"/>
          <w:w w:val="90"/>
          <w:lang w:val="nl-NL"/>
        </w:rPr>
        <w:t>hun energietoekomst. Door concepten als peer-</w:t>
      </w:r>
      <w:proofErr w:type="spellStart"/>
      <w:r w:rsidRPr="00076AEB">
        <w:rPr>
          <w:rFonts w:ascii="EC Square Sans Pro" w:hAnsi="EC Square Sans Pro"/>
          <w:w w:val="90"/>
          <w:lang w:val="nl-NL"/>
        </w:rPr>
        <w:t>to</w:t>
      </w:r>
      <w:proofErr w:type="spellEnd"/>
      <w:r w:rsidRPr="00076AEB">
        <w:rPr>
          <w:rFonts w:ascii="EC Square Sans Pro" w:hAnsi="EC Square Sans Pro"/>
          <w:w w:val="90"/>
          <w:lang w:val="nl-NL"/>
        </w:rPr>
        <w:t xml:space="preserve">-peer-energiehandel, energiecoöperaties, </w:t>
      </w:r>
      <w:proofErr w:type="spellStart"/>
      <w:r w:rsidRPr="00076AEB">
        <w:rPr>
          <w:rFonts w:ascii="EC Square Sans Pro" w:hAnsi="EC Square Sans Pro"/>
          <w:w w:val="90"/>
          <w:lang w:val="nl-NL"/>
        </w:rPr>
        <w:t>microgrids</w:t>
      </w:r>
      <w:proofErr w:type="spellEnd"/>
      <w:r w:rsidRPr="00076AEB">
        <w:rPr>
          <w:rFonts w:ascii="EC Square Sans Pro" w:hAnsi="EC Square Sans Pro"/>
          <w:w w:val="90"/>
          <w:lang w:val="nl-NL"/>
        </w:rPr>
        <w:t xml:space="preserve"> en blockchaintechnologie te omarmen, kunnen gemeenschappen hun energieonafhankelijkheid, veerkracht en duurzaamheid vergroten. Als lid van een energiegemeenschap zijn uw deelname en betrokkenheid cruciaal om deze transitie naar een meer gedecentraliseerd, democratisch en milieuvriendelijk energiesysteem te stimuleren. Door de belangrijkste termen en concepten in dit pakket te begrijpen, kunt u weloverwogen beslissingen nemen, bijdragen aan </w:t>
      </w:r>
      <w:r w:rsidRPr="00076AEB">
        <w:rPr>
          <w:rFonts w:ascii="EC Square Sans Pro" w:hAnsi="EC Square Sans Pro"/>
          <w:spacing w:val="-6"/>
          <w:lang w:val="nl-NL"/>
        </w:rPr>
        <w:t>de energiedoelstellingen</w:t>
      </w:r>
      <w:r w:rsidRPr="00076AEB">
        <w:rPr>
          <w:rFonts w:ascii="EC Square Sans Pro" w:hAnsi="EC Square Sans Pro"/>
          <w:w w:val="90"/>
          <w:lang w:val="nl-NL"/>
        </w:rPr>
        <w:t xml:space="preserve"> van uw gemeenschap </w:t>
      </w:r>
      <w:r w:rsidRPr="00076AEB">
        <w:rPr>
          <w:rFonts w:ascii="EC Square Sans Pro" w:hAnsi="EC Square Sans Pro"/>
          <w:spacing w:val="-6"/>
          <w:lang w:val="nl-NL"/>
        </w:rPr>
        <w:t>en een betere energietoekomst voor iedereen creëren.</w:t>
      </w:r>
    </w:p>
    <w:p w14:paraId="4124ED3D" w14:textId="77777777" w:rsidR="00B92D7E" w:rsidRPr="00076AEB" w:rsidRDefault="00B92D7E">
      <w:pPr>
        <w:pStyle w:val="BodyText"/>
        <w:spacing w:line="247" w:lineRule="auto"/>
        <w:rPr>
          <w:rFonts w:ascii="EC Square Sans Pro" w:hAnsi="EC Square Sans Pro"/>
          <w:lang w:val="nl-NL"/>
        </w:rPr>
        <w:sectPr w:rsidR="00B92D7E" w:rsidRPr="00076AEB">
          <w:pgSz w:w="11910" w:h="16840"/>
          <w:pgMar w:top="980" w:right="1133" w:bottom="280" w:left="0" w:header="737" w:footer="0" w:gutter="0"/>
          <w:cols w:space="720"/>
        </w:sectPr>
      </w:pPr>
    </w:p>
    <w:p w14:paraId="4124ED3E" w14:textId="77777777" w:rsidR="00B92D7E" w:rsidRPr="00076AEB" w:rsidRDefault="00B92D7E">
      <w:pPr>
        <w:pStyle w:val="BodyText"/>
        <w:spacing w:before="165"/>
        <w:rPr>
          <w:rFonts w:ascii="EC Square Sans Pro" w:hAnsi="EC Square Sans Pro"/>
          <w:sz w:val="44"/>
          <w:lang w:val="nl-NL"/>
        </w:rPr>
      </w:pPr>
    </w:p>
    <w:p w14:paraId="4124ED3F" w14:textId="77777777" w:rsidR="00B92D7E" w:rsidRPr="00076AEB" w:rsidRDefault="003C7B7A">
      <w:pPr>
        <w:pStyle w:val="Heading1"/>
        <w:rPr>
          <w:rFonts w:ascii="EC Square Sans Pro" w:hAnsi="EC Square Sans Pro"/>
          <w:lang w:val="nl-NL"/>
        </w:rPr>
      </w:pPr>
      <w:bookmarkStart w:id="87" w:name="Acknowledgements"/>
      <w:bookmarkStart w:id="88" w:name="_bookmark23"/>
      <w:bookmarkEnd w:id="87"/>
      <w:bookmarkEnd w:id="88"/>
      <w:r w:rsidRPr="00076AEB">
        <w:rPr>
          <w:rFonts w:ascii="EC Square Sans Pro" w:hAnsi="EC Square Sans Pro"/>
          <w:color w:val="343433"/>
          <w:spacing w:val="-6"/>
          <w:lang w:val="nl-NL"/>
        </w:rPr>
        <w:t>Met dank aan</w:t>
      </w:r>
    </w:p>
    <w:p w14:paraId="4124ED41" w14:textId="4CC7B9F0" w:rsidR="00B92D7E" w:rsidRPr="00076AEB" w:rsidRDefault="003C7B7A" w:rsidP="001559EB">
      <w:pPr>
        <w:spacing w:before="78"/>
        <w:ind w:left="1247"/>
        <w:rPr>
          <w:rFonts w:ascii="EC Square Sans Pro" w:hAnsi="EC Square Sans Pro"/>
          <w:b/>
          <w:sz w:val="20"/>
          <w:lang w:val="nl-NL"/>
        </w:rPr>
        <w:sectPr w:rsidR="00B92D7E" w:rsidRPr="00076AEB">
          <w:headerReference w:type="default" r:id="rId63"/>
          <w:pgSz w:w="11910" w:h="16840"/>
          <w:pgMar w:top="640" w:right="1133" w:bottom="280" w:left="0" w:header="0" w:footer="0" w:gutter="0"/>
          <w:cols w:num="2" w:space="720" w:equalWidth="0">
            <w:col w:w="5148" w:space="1927"/>
            <w:col w:w="3702"/>
          </w:cols>
        </w:sectPr>
      </w:pPr>
      <w:r w:rsidRPr="00076AEB">
        <w:rPr>
          <w:rFonts w:ascii="EC Square Sans Pro" w:hAnsi="EC Square Sans Pro"/>
          <w:lang w:val="nl-NL"/>
        </w:rPr>
        <w:br w:type="column"/>
      </w:r>
    </w:p>
    <w:p w14:paraId="4124ED42" w14:textId="77777777" w:rsidR="00B92D7E" w:rsidRPr="00076AEB" w:rsidRDefault="00B92D7E">
      <w:pPr>
        <w:pStyle w:val="BodyText"/>
        <w:spacing w:before="62"/>
        <w:rPr>
          <w:rFonts w:ascii="EC Square Sans Pro" w:hAnsi="EC Square Sans Pro"/>
          <w:b/>
          <w:lang w:val="nl-NL"/>
        </w:rPr>
      </w:pPr>
    </w:p>
    <w:p w14:paraId="4124ED43" w14:textId="77777777" w:rsidR="00B92D7E" w:rsidRPr="00076AEB" w:rsidRDefault="003C7B7A">
      <w:pPr>
        <w:pStyle w:val="BodyText"/>
        <w:spacing w:before="1" w:line="247" w:lineRule="auto"/>
        <w:ind w:left="1247"/>
        <w:rPr>
          <w:rFonts w:ascii="EC Square Sans Pro" w:hAnsi="EC Square Sans Pro"/>
          <w:lang w:val="nl-NL"/>
        </w:rPr>
      </w:pPr>
      <w:r w:rsidRPr="00076AEB">
        <w:rPr>
          <w:rFonts w:ascii="EC Square Sans Pro" w:hAnsi="EC Square Sans Pro"/>
          <w:w w:val="90"/>
          <w:lang w:val="nl-NL"/>
        </w:rPr>
        <w:t>Richtlijn (EU) 2019/944 van het Europees Parlement en de Raad van 5 juni 2019 betreffende gemeenschappelijke regels voor de interne markt voor elektriciteit:</w:t>
      </w:r>
      <w:hyperlink r:id="rId64">
        <w:r w:rsidRPr="00076AEB">
          <w:rPr>
            <w:rFonts w:ascii="EC Square Sans Pro" w:hAnsi="EC Square Sans Pro"/>
            <w:color w:val="0E3AF0"/>
            <w:w w:val="90"/>
            <w:u w:val="single" w:color="0E3AF0"/>
            <w:lang w:val="nl-NL"/>
          </w:rPr>
          <w:t xml:space="preserve"> https://eur-lex.europa.eu/legal-content/EN/TXT/?uri=CELEX%3A32019L0944</w:t>
        </w:r>
      </w:hyperlink>
    </w:p>
    <w:p w14:paraId="4124ED44" w14:textId="77777777" w:rsidR="00B92D7E" w:rsidRPr="00076AEB" w:rsidRDefault="003C7B7A">
      <w:pPr>
        <w:pStyle w:val="BodyText"/>
        <w:spacing w:before="1" w:line="247" w:lineRule="auto"/>
        <w:ind w:left="1247" w:right="733"/>
        <w:rPr>
          <w:rFonts w:ascii="EC Square Sans Pro" w:hAnsi="EC Square Sans Pro"/>
          <w:lang w:val="nl-NL"/>
        </w:rPr>
      </w:pPr>
      <w:r w:rsidRPr="00076AEB">
        <w:rPr>
          <w:rFonts w:ascii="EC Square Sans Pro" w:hAnsi="EC Square Sans Pro"/>
          <w:w w:val="90"/>
          <w:lang w:val="nl-NL"/>
        </w:rPr>
        <w:t xml:space="preserve">(Deze richtlijn stelt regels vast voor de interne elektriciteitsmarkt in de EU, bevordert eerlijke concurrentie en consumentenbescherming en ondersteunt de ontwikkeling van innovatieve energiediensten zoals P2P-handel.) </w:t>
      </w:r>
      <w:r w:rsidRPr="00076AEB">
        <w:rPr>
          <w:rFonts w:ascii="EC Square Sans Pro" w:hAnsi="EC Square Sans Pro"/>
          <w:spacing w:val="-4"/>
          <w:lang w:val="nl-NL"/>
        </w:rPr>
        <w:t xml:space="preserve">Licentie: Creative </w:t>
      </w:r>
      <w:proofErr w:type="spellStart"/>
      <w:r w:rsidRPr="00076AEB">
        <w:rPr>
          <w:rFonts w:ascii="EC Square Sans Pro" w:hAnsi="EC Square Sans Pro"/>
          <w:spacing w:val="-4"/>
          <w:lang w:val="nl-NL"/>
        </w:rPr>
        <w:t>Commons</w:t>
      </w:r>
      <w:proofErr w:type="spellEnd"/>
      <w:r w:rsidRPr="00076AEB">
        <w:rPr>
          <w:rFonts w:ascii="EC Square Sans Pro" w:hAnsi="EC Square Sans Pro"/>
          <w:spacing w:val="-4"/>
          <w:lang w:val="nl-NL"/>
        </w:rPr>
        <w:t>-licentie (</w:t>
      </w:r>
      <w:hyperlink r:id="rId65">
        <w:r w:rsidRPr="00076AEB">
          <w:rPr>
            <w:rFonts w:ascii="EC Square Sans Pro" w:hAnsi="EC Square Sans Pro"/>
            <w:color w:val="0E3AF0"/>
            <w:spacing w:val="-4"/>
            <w:u w:val="single" w:color="0E3AF0"/>
            <w:lang w:val="nl-NL"/>
          </w:rPr>
          <w:t>CC BY 4.0</w:t>
        </w:r>
      </w:hyperlink>
      <w:r w:rsidRPr="00076AEB">
        <w:rPr>
          <w:rFonts w:ascii="EC Square Sans Pro" w:hAnsi="EC Square Sans Pro"/>
          <w:spacing w:val="-4"/>
          <w:lang w:val="nl-NL"/>
        </w:rPr>
        <w:t>)</w:t>
      </w:r>
    </w:p>
    <w:p w14:paraId="4124ED45" w14:textId="77777777" w:rsidR="00B92D7E" w:rsidRPr="00076AEB" w:rsidRDefault="003C7B7A">
      <w:pPr>
        <w:pStyle w:val="BodyText"/>
        <w:spacing w:before="229" w:line="247" w:lineRule="auto"/>
        <w:ind w:left="1247" w:right="336"/>
        <w:rPr>
          <w:rFonts w:ascii="EC Square Sans Pro" w:hAnsi="EC Square Sans Pro"/>
          <w:lang w:val="nl-NL"/>
        </w:rPr>
      </w:pPr>
      <w:r w:rsidRPr="00076AEB">
        <w:rPr>
          <w:rFonts w:ascii="EC Square Sans Pro" w:hAnsi="EC Square Sans Pro"/>
          <w:w w:val="90"/>
          <w:lang w:val="nl-NL"/>
        </w:rPr>
        <w:t xml:space="preserve">Richtlijn (EU) 2018/2001 van het Europees Parlement en de Raad van 11 december 2018 ter bevordering </w:t>
      </w:r>
      <w:r w:rsidRPr="00076AEB">
        <w:rPr>
          <w:rFonts w:ascii="EC Square Sans Pro" w:hAnsi="EC Square Sans Pro"/>
          <w:spacing w:val="-2"/>
          <w:lang w:val="nl-NL"/>
        </w:rPr>
        <w:t>van het gebruik van energie uit hernieuwbare bronnen:</w:t>
      </w:r>
    </w:p>
    <w:p w14:paraId="4124ED46" w14:textId="77777777" w:rsidR="00B92D7E" w:rsidRPr="00076AEB" w:rsidRDefault="00023ED7">
      <w:pPr>
        <w:pStyle w:val="BodyText"/>
        <w:spacing w:before="2"/>
        <w:ind w:left="1247"/>
        <w:rPr>
          <w:rFonts w:ascii="EC Square Sans Pro" w:hAnsi="EC Square Sans Pro"/>
          <w:lang w:val="nl-NL"/>
        </w:rPr>
      </w:pPr>
      <w:hyperlink r:id="rId66">
        <w:r w:rsidR="003C7B7A" w:rsidRPr="00076AEB">
          <w:rPr>
            <w:rFonts w:ascii="EC Square Sans Pro" w:hAnsi="EC Square Sans Pro"/>
            <w:color w:val="0E3AF0"/>
            <w:spacing w:val="-2"/>
            <w:w w:val="85"/>
            <w:u w:val="single" w:color="0E3AF0"/>
            <w:lang w:val="nl-NL"/>
          </w:rPr>
          <w:t>https://eur-lex.europa.eu/legal-content/EN/TXT/?uri=CELEX%3A32018L2001</w:t>
        </w:r>
      </w:hyperlink>
    </w:p>
    <w:p w14:paraId="4124ED47" w14:textId="77777777" w:rsidR="00B92D7E" w:rsidRPr="00076AEB" w:rsidRDefault="003C7B7A">
      <w:pPr>
        <w:pStyle w:val="BodyText"/>
        <w:spacing w:before="8" w:line="247" w:lineRule="auto"/>
        <w:ind w:left="1247"/>
        <w:rPr>
          <w:rFonts w:ascii="EC Square Sans Pro" w:hAnsi="EC Square Sans Pro"/>
          <w:lang w:val="nl-NL"/>
        </w:rPr>
      </w:pPr>
      <w:r w:rsidRPr="00076AEB">
        <w:rPr>
          <w:rFonts w:ascii="EC Square Sans Pro" w:hAnsi="EC Square Sans Pro"/>
          <w:w w:val="90"/>
          <w:lang w:val="nl-NL"/>
        </w:rPr>
        <w:t xml:space="preserve">(Deze richtlijn bevordert het gebruik van hernieuwbare energiebronnen in de EU en erkent de rol van </w:t>
      </w:r>
      <w:r w:rsidRPr="00076AEB">
        <w:rPr>
          <w:rFonts w:ascii="EC Square Sans Pro" w:hAnsi="EC Square Sans Pro"/>
          <w:spacing w:val="-6"/>
          <w:lang w:val="nl-NL"/>
        </w:rPr>
        <w:t>energiegemeenschappen en coöperaties bij het behalen van de doelstellingen op het gebied van hernieuwbare energie.)</w:t>
      </w:r>
    </w:p>
    <w:p w14:paraId="4124ED48" w14:textId="77777777" w:rsidR="00B92D7E" w:rsidRPr="00076AEB" w:rsidRDefault="003C7B7A">
      <w:pPr>
        <w:pStyle w:val="BodyText"/>
        <w:spacing w:before="1"/>
        <w:ind w:left="1247"/>
        <w:rPr>
          <w:rFonts w:ascii="EC Square Sans Pro" w:hAnsi="EC Square Sans Pro"/>
        </w:rPr>
      </w:pPr>
      <w:proofErr w:type="spellStart"/>
      <w:r w:rsidRPr="00076AEB">
        <w:rPr>
          <w:rFonts w:ascii="EC Square Sans Pro" w:hAnsi="EC Square Sans Pro"/>
          <w:w w:val="90"/>
        </w:rPr>
        <w:t>Licentie</w:t>
      </w:r>
      <w:proofErr w:type="spellEnd"/>
      <w:r w:rsidRPr="00076AEB">
        <w:rPr>
          <w:rFonts w:ascii="EC Square Sans Pro" w:hAnsi="EC Square Sans Pro"/>
          <w:w w:val="90"/>
        </w:rPr>
        <w:t>: Creative Commons-</w:t>
      </w:r>
      <w:proofErr w:type="spellStart"/>
      <w:r w:rsidRPr="00076AEB">
        <w:rPr>
          <w:rFonts w:ascii="EC Square Sans Pro" w:hAnsi="EC Square Sans Pro"/>
          <w:w w:val="90"/>
        </w:rPr>
        <w:t>licentie</w:t>
      </w:r>
      <w:proofErr w:type="spellEnd"/>
      <w:r w:rsidRPr="00076AEB">
        <w:rPr>
          <w:rFonts w:ascii="EC Square Sans Pro" w:hAnsi="EC Square Sans Pro"/>
          <w:w w:val="90"/>
        </w:rPr>
        <w:t xml:space="preserve"> (</w:t>
      </w:r>
      <w:hyperlink r:id="rId67">
        <w:r w:rsidRPr="00076AEB">
          <w:rPr>
            <w:rFonts w:ascii="EC Square Sans Pro" w:hAnsi="EC Square Sans Pro"/>
            <w:color w:val="0E3AF0"/>
            <w:w w:val="90"/>
            <w:u w:val="single" w:color="0E3AF0"/>
          </w:rPr>
          <w:t>CC BY</w:t>
        </w:r>
        <w:r w:rsidRPr="00076AEB">
          <w:rPr>
            <w:rFonts w:ascii="EC Square Sans Pro" w:hAnsi="EC Square Sans Pro"/>
            <w:color w:val="0E3AF0"/>
            <w:spacing w:val="-4"/>
            <w:w w:val="90"/>
            <w:u w:val="single" w:color="0E3AF0"/>
          </w:rPr>
          <w:t xml:space="preserve"> 4.0</w:t>
        </w:r>
      </w:hyperlink>
      <w:r w:rsidRPr="00076AEB">
        <w:rPr>
          <w:rFonts w:ascii="EC Square Sans Pro" w:hAnsi="EC Square Sans Pro"/>
          <w:spacing w:val="-4"/>
          <w:w w:val="90"/>
        </w:rPr>
        <w:t>)</w:t>
      </w:r>
    </w:p>
    <w:p w14:paraId="4124ED49" w14:textId="77777777" w:rsidR="00B92D7E" w:rsidRPr="00076AEB" w:rsidRDefault="00B92D7E">
      <w:pPr>
        <w:pStyle w:val="BodyText"/>
        <w:spacing w:before="3"/>
        <w:rPr>
          <w:rFonts w:ascii="EC Square Sans Pro" w:hAnsi="EC Square Sans Pro"/>
        </w:rPr>
      </w:pPr>
    </w:p>
    <w:p w14:paraId="4124ED4A" w14:textId="77777777" w:rsidR="00B92D7E" w:rsidRPr="00076AEB" w:rsidRDefault="003C7B7A">
      <w:pPr>
        <w:spacing w:line="247" w:lineRule="auto"/>
        <w:ind w:left="1247" w:right="1786"/>
        <w:rPr>
          <w:rFonts w:ascii="EC Square Sans Pro" w:hAnsi="EC Square Sans Pro"/>
          <w:sz w:val="20"/>
          <w:lang w:val="nl-NL"/>
        </w:rPr>
      </w:pPr>
      <w:proofErr w:type="spellStart"/>
      <w:r w:rsidRPr="00076AEB">
        <w:rPr>
          <w:rFonts w:ascii="EC Square Sans Pro" w:hAnsi="EC Square Sans Pro"/>
          <w:b/>
          <w:i/>
          <w:spacing w:val="-2"/>
          <w:sz w:val="20"/>
          <w:lang w:val="nl-NL"/>
        </w:rPr>
        <w:t>Microgrids</w:t>
      </w:r>
      <w:proofErr w:type="spellEnd"/>
      <w:r w:rsidRPr="00076AEB">
        <w:rPr>
          <w:rFonts w:ascii="EC Square Sans Pro" w:hAnsi="EC Square Sans Pro"/>
          <w:b/>
          <w:i/>
          <w:spacing w:val="-2"/>
          <w:sz w:val="20"/>
          <w:lang w:val="nl-NL"/>
        </w:rPr>
        <w:t xml:space="preserve">: de toekomst van elektriciteitsdistributienetwerken </w:t>
      </w:r>
      <w:r w:rsidRPr="00076AEB">
        <w:rPr>
          <w:rFonts w:ascii="EC Square Sans Pro" w:hAnsi="EC Square Sans Pro"/>
          <w:spacing w:val="-2"/>
          <w:sz w:val="20"/>
          <w:lang w:val="nl-NL"/>
        </w:rPr>
        <w:t>- CORDIS:</w:t>
      </w:r>
      <w:hyperlink r:id="rId68">
        <w:r w:rsidRPr="00076AEB">
          <w:rPr>
            <w:rFonts w:ascii="EC Square Sans Pro" w:hAnsi="EC Square Sans Pro"/>
            <w:color w:val="0E3AF0"/>
            <w:spacing w:val="-2"/>
            <w:w w:val="85"/>
            <w:sz w:val="20"/>
            <w:u w:val="single" w:color="0E3AF0"/>
            <w:lang w:val="nl-NL"/>
          </w:rPr>
          <w:t xml:space="preserve"> https://cordis.europa.eu/article/id/83133-microgrids-the-future-of-power-distribution-networks</w:t>
        </w:r>
      </w:hyperlink>
      <w:r w:rsidRPr="00076AEB">
        <w:rPr>
          <w:rFonts w:ascii="EC Square Sans Pro" w:hAnsi="EC Square Sans Pro"/>
          <w:color w:val="0E3AF0"/>
          <w:spacing w:val="80"/>
          <w:w w:val="150"/>
          <w:sz w:val="20"/>
          <w:lang w:val="nl-NL"/>
        </w:rPr>
        <w:t xml:space="preserve">  </w:t>
      </w:r>
      <w:r w:rsidRPr="00076AEB">
        <w:rPr>
          <w:rFonts w:ascii="EC Square Sans Pro" w:hAnsi="EC Square Sans Pro"/>
          <w:spacing w:val="-4"/>
          <w:sz w:val="20"/>
          <w:lang w:val="nl-NL"/>
        </w:rPr>
        <w:t xml:space="preserve"> Licentie: Creative </w:t>
      </w:r>
      <w:proofErr w:type="spellStart"/>
      <w:r w:rsidRPr="00076AEB">
        <w:rPr>
          <w:rFonts w:ascii="EC Square Sans Pro" w:hAnsi="EC Square Sans Pro"/>
          <w:spacing w:val="-4"/>
          <w:sz w:val="20"/>
          <w:lang w:val="nl-NL"/>
        </w:rPr>
        <w:t>Commons</w:t>
      </w:r>
      <w:proofErr w:type="spellEnd"/>
      <w:r w:rsidRPr="00076AEB">
        <w:rPr>
          <w:rFonts w:ascii="EC Square Sans Pro" w:hAnsi="EC Square Sans Pro"/>
          <w:spacing w:val="-4"/>
          <w:sz w:val="20"/>
          <w:lang w:val="nl-NL"/>
        </w:rPr>
        <w:t>-licentie (</w:t>
      </w:r>
      <w:hyperlink r:id="rId69">
        <w:r w:rsidRPr="00076AEB">
          <w:rPr>
            <w:rFonts w:ascii="EC Square Sans Pro" w:hAnsi="EC Square Sans Pro"/>
            <w:color w:val="0E3AF0"/>
            <w:spacing w:val="-4"/>
            <w:sz w:val="20"/>
            <w:u w:val="single" w:color="0E3AF0"/>
            <w:lang w:val="nl-NL"/>
          </w:rPr>
          <w:t>CC BY 4.0</w:t>
        </w:r>
      </w:hyperlink>
      <w:r w:rsidRPr="00076AEB">
        <w:rPr>
          <w:rFonts w:ascii="EC Square Sans Pro" w:hAnsi="EC Square Sans Pro"/>
          <w:spacing w:val="-4"/>
          <w:sz w:val="20"/>
          <w:lang w:val="nl-NL"/>
        </w:rPr>
        <w:t>)</w:t>
      </w:r>
    </w:p>
    <w:p w14:paraId="4124ED4B" w14:textId="77777777" w:rsidR="00B92D7E" w:rsidRPr="00076AEB" w:rsidRDefault="003C7B7A">
      <w:pPr>
        <w:spacing w:before="229"/>
        <w:ind w:left="1247"/>
        <w:rPr>
          <w:rFonts w:ascii="EC Square Sans Pro" w:hAnsi="EC Square Sans Pro"/>
          <w:sz w:val="20"/>
          <w:lang w:val="nl-NL"/>
        </w:rPr>
      </w:pPr>
      <w:r w:rsidRPr="00076AEB">
        <w:rPr>
          <w:rFonts w:ascii="EC Square Sans Pro" w:hAnsi="EC Square Sans Pro"/>
          <w:b/>
          <w:i/>
          <w:spacing w:val="-6"/>
          <w:sz w:val="20"/>
          <w:lang w:val="nl-NL"/>
        </w:rPr>
        <w:t xml:space="preserve">Europees blockchainpartnerschap </w:t>
      </w:r>
      <w:r w:rsidRPr="00076AEB">
        <w:rPr>
          <w:rFonts w:ascii="EC Square Sans Pro" w:hAnsi="EC Square Sans Pro"/>
          <w:spacing w:val="-6"/>
          <w:sz w:val="20"/>
          <w:lang w:val="nl-NL"/>
        </w:rPr>
        <w:t>- Vormgeven aan de digitale toekomst van Europa:</w:t>
      </w:r>
    </w:p>
    <w:p w14:paraId="4124ED4C" w14:textId="77777777" w:rsidR="00B92D7E" w:rsidRPr="00076AEB" w:rsidRDefault="00023ED7">
      <w:pPr>
        <w:pStyle w:val="BodyText"/>
        <w:spacing w:before="8"/>
        <w:ind w:left="1247"/>
        <w:rPr>
          <w:rFonts w:ascii="EC Square Sans Pro" w:hAnsi="EC Square Sans Pro"/>
          <w:lang w:val="nl-NL"/>
        </w:rPr>
      </w:pPr>
      <w:hyperlink r:id="rId70">
        <w:r w:rsidR="003C7B7A" w:rsidRPr="00076AEB">
          <w:rPr>
            <w:rFonts w:ascii="EC Square Sans Pro" w:hAnsi="EC Square Sans Pro"/>
            <w:color w:val="0E3AF0"/>
            <w:spacing w:val="-2"/>
            <w:w w:val="80"/>
            <w:u w:val="single" w:color="0E3AF0"/>
            <w:lang w:val="nl-NL"/>
          </w:rPr>
          <w:t>https://digital-strategy.ec.europa.eu/en/policies/blockchain-partnership</w:t>
        </w:r>
      </w:hyperlink>
    </w:p>
    <w:p w14:paraId="4124ED4D" w14:textId="77777777" w:rsidR="00B92D7E" w:rsidRPr="00076AEB" w:rsidRDefault="003C7B7A">
      <w:pPr>
        <w:pStyle w:val="BodyText"/>
        <w:spacing w:before="7"/>
        <w:ind w:left="1247"/>
        <w:rPr>
          <w:rFonts w:ascii="EC Square Sans Pro" w:hAnsi="EC Square Sans Pro"/>
        </w:rPr>
      </w:pPr>
      <w:proofErr w:type="spellStart"/>
      <w:r w:rsidRPr="00076AEB">
        <w:rPr>
          <w:rFonts w:ascii="EC Square Sans Pro" w:hAnsi="EC Square Sans Pro"/>
          <w:w w:val="90"/>
        </w:rPr>
        <w:t>Licentie</w:t>
      </w:r>
      <w:proofErr w:type="spellEnd"/>
      <w:r w:rsidRPr="00076AEB">
        <w:rPr>
          <w:rFonts w:ascii="EC Square Sans Pro" w:hAnsi="EC Square Sans Pro"/>
          <w:w w:val="90"/>
        </w:rPr>
        <w:t>: Creative Commons-</w:t>
      </w:r>
      <w:proofErr w:type="spellStart"/>
      <w:r w:rsidRPr="00076AEB">
        <w:rPr>
          <w:rFonts w:ascii="EC Square Sans Pro" w:hAnsi="EC Square Sans Pro"/>
          <w:w w:val="90"/>
        </w:rPr>
        <w:t>licentie</w:t>
      </w:r>
      <w:proofErr w:type="spellEnd"/>
      <w:r w:rsidRPr="00076AEB">
        <w:rPr>
          <w:rFonts w:ascii="EC Square Sans Pro" w:hAnsi="EC Square Sans Pro"/>
          <w:w w:val="90"/>
        </w:rPr>
        <w:t xml:space="preserve"> (</w:t>
      </w:r>
      <w:hyperlink r:id="rId71">
        <w:r w:rsidRPr="00076AEB">
          <w:rPr>
            <w:rFonts w:ascii="EC Square Sans Pro" w:hAnsi="EC Square Sans Pro"/>
            <w:color w:val="0E3AF0"/>
            <w:w w:val="90"/>
            <w:u w:val="single" w:color="0E3AF0"/>
          </w:rPr>
          <w:t>CC BY</w:t>
        </w:r>
        <w:r w:rsidRPr="00076AEB">
          <w:rPr>
            <w:rFonts w:ascii="EC Square Sans Pro" w:hAnsi="EC Square Sans Pro"/>
            <w:color w:val="0E3AF0"/>
            <w:spacing w:val="-4"/>
            <w:w w:val="90"/>
            <w:u w:val="single" w:color="0E3AF0"/>
          </w:rPr>
          <w:t xml:space="preserve"> 4.0</w:t>
        </w:r>
      </w:hyperlink>
      <w:r w:rsidRPr="00076AEB">
        <w:rPr>
          <w:rFonts w:ascii="EC Square Sans Pro" w:hAnsi="EC Square Sans Pro"/>
          <w:spacing w:val="-4"/>
          <w:w w:val="90"/>
        </w:rPr>
        <w:t>)</w:t>
      </w:r>
    </w:p>
    <w:p w14:paraId="4124ED4E" w14:textId="77777777" w:rsidR="00B92D7E" w:rsidRPr="00076AEB" w:rsidRDefault="00B92D7E">
      <w:pPr>
        <w:pStyle w:val="BodyText"/>
        <w:spacing w:before="3"/>
        <w:rPr>
          <w:rFonts w:ascii="EC Square Sans Pro" w:hAnsi="EC Square Sans Pro"/>
        </w:rPr>
      </w:pPr>
    </w:p>
    <w:p w14:paraId="4124ED4F" w14:textId="77777777" w:rsidR="00B92D7E" w:rsidRPr="00076AEB" w:rsidRDefault="003C7B7A">
      <w:pPr>
        <w:pStyle w:val="BodyText"/>
        <w:ind w:left="1247"/>
        <w:rPr>
          <w:rFonts w:ascii="EC Square Sans Pro" w:hAnsi="EC Square Sans Pro"/>
          <w:lang w:val="nl-NL"/>
        </w:rPr>
      </w:pPr>
      <w:r w:rsidRPr="00076AEB">
        <w:rPr>
          <w:rFonts w:ascii="EC Square Sans Pro" w:hAnsi="EC Square Sans Pro"/>
          <w:w w:val="90"/>
          <w:lang w:val="nl-NL"/>
        </w:rPr>
        <w:t xml:space="preserve">Slimme contracten en de digitale eengemaakte markt vanuit het perspectief van een juridische en technologische </w:t>
      </w:r>
      <w:r w:rsidRPr="00076AEB">
        <w:rPr>
          <w:rFonts w:ascii="EC Square Sans Pro" w:hAnsi="EC Square Sans Pro"/>
          <w:spacing w:val="-2"/>
          <w:w w:val="90"/>
          <w:lang w:val="nl-NL"/>
        </w:rPr>
        <w:t>benadering:</w:t>
      </w:r>
    </w:p>
    <w:p w14:paraId="4124ED50" w14:textId="77777777" w:rsidR="00B92D7E" w:rsidRPr="00076AEB" w:rsidRDefault="00000000">
      <w:pPr>
        <w:pStyle w:val="BodyText"/>
        <w:spacing w:before="8" w:line="247" w:lineRule="auto"/>
        <w:ind w:left="1247" w:right="323"/>
        <w:rPr>
          <w:rFonts w:ascii="EC Square Sans Pro" w:hAnsi="EC Square Sans Pro"/>
        </w:rPr>
      </w:pPr>
      <w:hyperlink r:id="rId72">
        <w:r w:rsidR="003C7B7A" w:rsidRPr="00076AEB">
          <w:rPr>
            <w:rFonts w:ascii="EC Square Sans Pro" w:hAnsi="EC Square Sans Pro"/>
            <w:color w:val="0E3AF0"/>
            <w:spacing w:val="-2"/>
            <w:w w:val="85"/>
            <w:u w:val="single" w:color="0E3AF0"/>
          </w:rPr>
          <w:t>https://digital-strategy.ec.europa.eu/en/library/smart-contracts-and-digital-single-market-through-lens-law-plus-</w:t>
        </w:r>
      </w:hyperlink>
      <w:r w:rsidR="003C7B7A" w:rsidRPr="00076AEB">
        <w:rPr>
          <w:rFonts w:ascii="EC Square Sans Pro" w:hAnsi="EC Square Sans Pro"/>
          <w:color w:val="0E3AF0"/>
          <w:spacing w:val="80"/>
          <w:w w:val="150"/>
        </w:rPr>
        <w:t xml:space="preserve">   </w:t>
      </w:r>
      <w:hyperlink r:id="rId73">
        <w:r w:rsidR="003C7B7A" w:rsidRPr="00076AEB">
          <w:rPr>
            <w:rFonts w:ascii="EC Square Sans Pro" w:hAnsi="EC Square Sans Pro"/>
            <w:color w:val="0E3AF0"/>
            <w:spacing w:val="-2"/>
            <w:u w:val="single" w:color="0E3AF0"/>
          </w:rPr>
          <w:t xml:space="preserve"> technology-approach</w:t>
        </w:r>
      </w:hyperlink>
    </w:p>
    <w:p w14:paraId="4124ED51" w14:textId="77777777" w:rsidR="00B92D7E" w:rsidRPr="00076AEB" w:rsidRDefault="003C7B7A">
      <w:pPr>
        <w:pStyle w:val="BodyText"/>
        <w:spacing w:before="1"/>
        <w:ind w:left="1247"/>
        <w:rPr>
          <w:rFonts w:ascii="EC Square Sans Pro" w:hAnsi="EC Square Sans Pro"/>
        </w:rPr>
      </w:pPr>
      <w:proofErr w:type="spellStart"/>
      <w:r w:rsidRPr="00076AEB">
        <w:rPr>
          <w:rFonts w:ascii="EC Square Sans Pro" w:hAnsi="EC Square Sans Pro"/>
          <w:w w:val="90"/>
        </w:rPr>
        <w:t>Licentie</w:t>
      </w:r>
      <w:proofErr w:type="spellEnd"/>
      <w:r w:rsidRPr="00076AEB">
        <w:rPr>
          <w:rFonts w:ascii="EC Square Sans Pro" w:hAnsi="EC Square Sans Pro"/>
          <w:w w:val="90"/>
        </w:rPr>
        <w:t>: Creative Commons-</w:t>
      </w:r>
      <w:proofErr w:type="spellStart"/>
      <w:r w:rsidRPr="00076AEB">
        <w:rPr>
          <w:rFonts w:ascii="EC Square Sans Pro" w:hAnsi="EC Square Sans Pro"/>
          <w:w w:val="90"/>
        </w:rPr>
        <w:t>licentie</w:t>
      </w:r>
      <w:proofErr w:type="spellEnd"/>
      <w:r w:rsidRPr="00076AEB">
        <w:rPr>
          <w:rFonts w:ascii="EC Square Sans Pro" w:hAnsi="EC Square Sans Pro"/>
          <w:w w:val="90"/>
        </w:rPr>
        <w:t xml:space="preserve"> (</w:t>
      </w:r>
      <w:hyperlink r:id="rId74">
        <w:r w:rsidRPr="00076AEB">
          <w:rPr>
            <w:rFonts w:ascii="EC Square Sans Pro" w:hAnsi="EC Square Sans Pro"/>
            <w:color w:val="0E3AF0"/>
            <w:w w:val="90"/>
            <w:u w:val="single" w:color="0E3AF0"/>
          </w:rPr>
          <w:t>CC BY</w:t>
        </w:r>
        <w:r w:rsidRPr="00076AEB">
          <w:rPr>
            <w:rFonts w:ascii="EC Square Sans Pro" w:hAnsi="EC Square Sans Pro"/>
            <w:color w:val="0E3AF0"/>
            <w:spacing w:val="-4"/>
            <w:w w:val="90"/>
            <w:u w:val="single" w:color="0E3AF0"/>
          </w:rPr>
          <w:t xml:space="preserve"> 4.0</w:t>
        </w:r>
      </w:hyperlink>
      <w:r w:rsidRPr="00076AEB">
        <w:rPr>
          <w:rFonts w:ascii="EC Square Sans Pro" w:hAnsi="EC Square Sans Pro"/>
          <w:spacing w:val="-4"/>
          <w:w w:val="90"/>
        </w:rPr>
        <w:t>)</w:t>
      </w:r>
    </w:p>
    <w:p w14:paraId="4124ED52" w14:textId="77777777" w:rsidR="00B92D7E" w:rsidRPr="00076AEB" w:rsidRDefault="00B92D7E">
      <w:pPr>
        <w:pStyle w:val="BodyText"/>
        <w:spacing w:before="2"/>
        <w:rPr>
          <w:rFonts w:ascii="EC Square Sans Pro" w:hAnsi="EC Square Sans Pro"/>
        </w:rPr>
      </w:pPr>
    </w:p>
    <w:p w14:paraId="4124ED53" w14:textId="77777777" w:rsidR="00B92D7E" w:rsidRPr="00076AEB" w:rsidRDefault="003C7B7A">
      <w:pPr>
        <w:ind w:left="1247"/>
        <w:rPr>
          <w:rFonts w:ascii="EC Square Sans Pro" w:hAnsi="EC Square Sans Pro"/>
          <w:sz w:val="20"/>
          <w:lang w:val="nl-NL"/>
        </w:rPr>
      </w:pPr>
      <w:r w:rsidRPr="00076AEB">
        <w:rPr>
          <w:rFonts w:ascii="EC Square Sans Pro" w:hAnsi="EC Square Sans Pro"/>
          <w:b/>
          <w:i/>
          <w:spacing w:val="-6"/>
          <w:sz w:val="20"/>
          <w:lang w:val="nl-NL"/>
        </w:rPr>
        <w:t xml:space="preserve">Richtlijn inzake open data </w:t>
      </w:r>
      <w:r w:rsidRPr="00076AEB">
        <w:rPr>
          <w:rFonts w:ascii="EC Square Sans Pro" w:hAnsi="EC Square Sans Pro"/>
          <w:spacing w:val="-6"/>
          <w:sz w:val="20"/>
          <w:lang w:val="nl-NL"/>
        </w:rPr>
        <w:t>- Europese Commissie:</w:t>
      </w:r>
    </w:p>
    <w:p w14:paraId="4124ED54" w14:textId="77777777" w:rsidR="00B92D7E" w:rsidRPr="00076AEB" w:rsidRDefault="00023ED7">
      <w:pPr>
        <w:pStyle w:val="BodyText"/>
        <w:spacing w:before="8"/>
        <w:ind w:left="1247"/>
        <w:rPr>
          <w:rFonts w:ascii="EC Square Sans Pro" w:hAnsi="EC Square Sans Pro"/>
          <w:lang w:val="nl-NL"/>
        </w:rPr>
      </w:pPr>
      <w:hyperlink r:id="rId75">
        <w:r w:rsidR="003C7B7A" w:rsidRPr="00076AEB">
          <w:rPr>
            <w:rFonts w:ascii="EC Square Sans Pro" w:hAnsi="EC Square Sans Pro"/>
            <w:color w:val="0E3AF0"/>
            <w:spacing w:val="-4"/>
            <w:w w:val="85"/>
            <w:u w:val="single" w:color="0E3AF0"/>
            <w:lang w:val="nl-NL"/>
          </w:rPr>
          <w:t>https://digital-strategy.ec.europa.eu/en/policies/legislation-open-data</w:t>
        </w:r>
      </w:hyperlink>
    </w:p>
    <w:p w14:paraId="4124ED55" w14:textId="77777777" w:rsidR="00B92D7E" w:rsidRPr="00076AEB" w:rsidRDefault="003C7B7A">
      <w:pPr>
        <w:pStyle w:val="BodyText"/>
        <w:spacing w:before="8"/>
        <w:ind w:left="1247"/>
        <w:rPr>
          <w:rFonts w:ascii="EC Square Sans Pro" w:hAnsi="EC Square Sans Pro"/>
        </w:rPr>
      </w:pPr>
      <w:proofErr w:type="spellStart"/>
      <w:r w:rsidRPr="00076AEB">
        <w:rPr>
          <w:rFonts w:ascii="EC Square Sans Pro" w:hAnsi="EC Square Sans Pro"/>
          <w:w w:val="90"/>
        </w:rPr>
        <w:t>Licentie</w:t>
      </w:r>
      <w:proofErr w:type="spellEnd"/>
      <w:r w:rsidRPr="00076AEB">
        <w:rPr>
          <w:rFonts w:ascii="EC Square Sans Pro" w:hAnsi="EC Square Sans Pro"/>
          <w:w w:val="90"/>
        </w:rPr>
        <w:t>: Creative Commons-</w:t>
      </w:r>
      <w:proofErr w:type="spellStart"/>
      <w:r w:rsidRPr="00076AEB">
        <w:rPr>
          <w:rFonts w:ascii="EC Square Sans Pro" w:hAnsi="EC Square Sans Pro"/>
          <w:w w:val="90"/>
        </w:rPr>
        <w:t>licentie</w:t>
      </w:r>
      <w:proofErr w:type="spellEnd"/>
      <w:r w:rsidRPr="00076AEB">
        <w:rPr>
          <w:rFonts w:ascii="EC Square Sans Pro" w:hAnsi="EC Square Sans Pro"/>
          <w:w w:val="90"/>
        </w:rPr>
        <w:t xml:space="preserve"> (</w:t>
      </w:r>
      <w:hyperlink r:id="rId76">
        <w:r w:rsidRPr="00076AEB">
          <w:rPr>
            <w:rFonts w:ascii="EC Square Sans Pro" w:hAnsi="EC Square Sans Pro"/>
            <w:color w:val="0E3AF0"/>
            <w:w w:val="90"/>
            <w:u w:val="single" w:color="0E3AF0"/>
          </w:rPr>
          <w:t>CC BY</w:t>
        </w:r>
        <w:r w:rsidRPr="00076AEB">
          <w:rPr>
            <w:rFonts w:ascii="EC Square Sans Pro" w:hAnsi="EC Square Sans Pro"/>
            <w:color w:val="0E3AF0"/>
            <w:spacing w:val="-4"/>
            <w:w w:val="90"/>
            <w:u w:val="single" w:color="0E3AF0"/>
          </w:rPr>
          <w:t xml:space="preserve"> 4.0</w:t>
        </w:r>
      </w:hyperlink>
      <w:r w:rsidRPr="00076AEB">
        <w:rPr>
          <w:rFonts w:ascii="EC Square Sans Pro" w:hAnsi="EC Square Sans Pro"/>
          <w:spacing w:val="-4"/>
          <w:w w:val="90"/>
        </w:rPr>
        <w:t>)</w:t>
      </w:r>
    </w:p>
    <w:p w14:paraId="4124ED56" w14:textId="77777777" w:rsidR="00B92D7E" w:rsidRPr="00076AEB" w:rsidRDefault="00B92D7E">
      <w:pPr>
        <w:pStyle w:val="BodyText"/>
        <w:spacing w:before="2"/>
        <w:rPr>
          <w:rFonts w:ascii="EC Square Sans Pro" w:hAnsi="EC Square Sans Pro"/>
        </w:rPr>
      </w:pPr>
    </w:p>
    <w:p w14:paraId="4124ED57" w14:textId="77777777" w:rsidR="00B92D7E" w:rsidRPr="00076AEB" w:rsidRDefault="003C7B7A">
      <w:pPr>
        <w:spacing w:line="247" w:lineRule="auto"/>
        <w:ind w:left="1247" w:right="3111"/>
        <w:rPr>
          <w:rFonts w:ascii="EC Square Sans Pro" w:hAnsi="EC Square Sans Pro"/>
          <w:sz w:val="20"/>
          <w:lang w:val="nl-NL"/>
        </w:rPr>
      </w:pPr>
      <w:r w:rsidRPr="00076AEB">
        <w:rPr>
          <w:rFonts w:ascii="EC Square Sans Pro" w:hAnsi="EC Square Sans Pro"/>
          <w:b/>
          <w:i/>
          <w:sz w:val="20"/>
          <w:lang w:val="nl-NL"/>
        </w:rPr>
        <w:t xml:space="preserve">Energieopslag door de gemeenschap </w:t>
      </w:r>
      <w:r w:rsidRPr="00076AEB">
        <w:rPr>
          <w:rFonts w:ascii="EC Square Sans Pro" w:hAnsi="EC Square Sans Pro"/>
          <w:sz w:val="20"/>
          <w:lang w:val="nl-NL"/>
        </w:rPr>
        <w:t>- Europese Commissie:</w:t>
      </w:r>
      <w:r w:rsidRPr="00076AEB">
        <w:rPr>
          <w:rFonts w:ascii="EC Square Sans Pro" w:hAnsi="EC Square Sans Pro"/>
          <w:spacing w:val="-2"/>
          <w:w w:val="85"/>
          <w:sz w:val="20"/>
          <w:lang w:val="nl-NL"/>
        </w:rPr>
        <w:t xml:space="preserve"> https://energy.ec.europa.eu/topics/research-and-technology/energy-storage_en</w:t>
      </w:r>
    </w:p>
    <w:p w14:paraId="4124ED58" w14:textId="77777777" w:rsidR="00B92D7E" w:rsidRPr="00076AEB" w:rsidRDefault="003C7B7A">
      <w:pPr>
        <w:pStyle w:val="BodyText"/>
        <w:spacing w:before="2" w:line="247" w:lineRule="auto"/>
        <w:ind w:left="1247"/>
        <w:rPr>
          <w:rFonts w:ascii="EC Square Sans Pro" w:hAnsi="EC Square Sans Pro"/>
          <w:lang w:val="nl-NL"/>
        </w:rPr>
      </w:pPr>
      <w:r w:rsidRPr="00076AEB">
        <w:rPr>
          <w:rFonts w:ascii="EC Square Sans Pro" w:hAnsi="EC Square Sans Pro"/>
          <w:w w:val="90"/>
          <w:lang w:val="nl-NL"/>
        </w:rPr>
        <w:t xml:space="preserve">(Deze pagina biedt uitgebreide informatie over energie-efficiëntie, inclusief tips voor huishoudens, beleid en </w:t>
      </w:r>
      <w:r w:rsidRPr="00076AEB">
        <w:rPr>
          <w:rFonts w:ascii="EC Square Sans Pro" w:hAnsi="EC Square Sans Pro"/>
          <w:spacing w:val="-2"/>
          <w:lang w:val="nl-NL"/>
        </w:rPr>
        <w:t>financieringsmogelijkheden.)</w:t>
      </w:r>
    </w:p>
    <w:p w14:paraId="4124ED59" w14:textId="77777777" w:rsidR="00B92D7E" w:rsidRPr="00076AEB" w:rsidRDefault="003C7B7A">
      <w:pPr>
        <w:pStyle w:val="BodyText"/>
        <w:spacing w:before="2"/>
        <w:ind w:left="1247"/>
        <w:rPr>
          <w:rFonts w:ascii="EC Square Sans Pro" w:hAnsi="EC Square Sans Pro"/>
        </w:rPr>
      </w:pPr>
      <w:proofErr w:type="spellStart"/>
      <w:r w:rsidRPr="00076AEB">
        <w:rPr>
          <w:rFonts w:ascii="EC Square Sans Pro" w:hAnsi="EC Square Sans Pro"/>
          <w:w w:val="90"/>
        </w:rPr>
        <w:t>Licentie</w:t>
      </w:r>
      <w:proofErr w:type="spellEnd"/>
      <w:r w:rsidRPr="00076AEB">
        <w:rPr>
          <w:rFonts w:ascii="EC Square Sans Pro" w:hAnsi="EC Square Sans Pro"/>
          <w:w w:val="90"/>
        </w:rPr>
        <w:t>: Creative Commons-</w:t>
      </w:r>
      <w:proofErr w:type="spellStart"/>
      <w:r w:rsidRPr="00076AEB">
        <w:rPr>
          <w:rFonts w:ascii="EC Square Sans Pro" w:hAnsi="EC Square Sans Pro"/>
          <w:w w:val="90"/>
        </w:rPr>
        <w:t>licentie</w:t>
      </w:r>
      <w:proofErr w:type="spellEnd"/>
      <w:r w:rsidRPr="00076AEB">
        <w:rPr>
          <w:rFonts w:ascii="EC Square Sans Pro" w:hAnsi="EC Square Sans Pro"/>
          <w:w w:val="90"/>
        </w:rPr>
        <w:t xml:space="preserve"> (</w:t>
      </w:r>
      <w:hyperlink r:id="rId77">
        <w:r w:rsidRPr="00076AEB">
          <w:rPr>
            <w:rFonts w:ascii="EC Square Sans Pro" w:hAnsi="EC Square Sans Pro"/>
            <w:color w:val="0E3AF0"/>
            <w:w w:val="90"/>
            <w:u w:val="single" w:color="0E3AF0"/>
          </w:rPr>
          <w:t>CC BY</w:t>
        </w:r>
        <w:r w:rsidRPr="00076AEB">
          <w:rPr>
            <w:rFonts w:ascii="EC Square Sans Pro" w:hAnsi="EC Square Sans Pro"/>
            <w:color w:val="0E3AF0"/>
            <w:spacing w:val="-4"/>
            <w:w w:val="90"/>
            <w:u w:val="single" w:color="0E3AF0"/>
          </w:rPr>
          <w:t xml:space="preserve"> 4.0</w:t>
        </w:r>
      </w:hyperlink>
      <w:r w:rsidRPr="00076AEB">
        <w:rPr>
          <w:rFonts w:ascii="EC Square Sans Pro" w:hAnsi="EC Square Sans Pro"/>
          <w:spacing w:val="-4"/>
          <w:w w:val="90"/>
        </w:rPr>
        <w:t>)</w:t>
      </w:r>
    </w:p>
    <w:p w14:paraId="4124ED5A" w14:textId="77777777" w:rsidR="00B92D7E" w:rsidRPr="00076AEB" w:rsidRDefault="00B92D7E">
      <w:pPr>
        <w:pStyle w:val="BodyText"/>
        <w:spacing w:before="2"/>
        <w:rPr>
          <w:rFonts w:ascii="EC Square Sans Pro" w:hAnsi="EC Square Sans Pro"/>
        </w:rPr>
      </w:pPr>
    </w:p>
    <w:p w14:paraId="4124ED5B" w14:textId="77777777" w:rsidR="00B92D7E" w:rsidRPr="00076AEB" w:rsidRDefault="003C7B7A">
      <w:pPr>
        <w:pStyle w:val="BodyText"/>
        <w:spacing w:line="247" w:lineRule="auto"/>
        <w:ind w:left="1247" w:right="539"/>
        <w:jc w:val="both"/>
        <w:rPr>
          <w:rFonts w:ascii="EC Square Sans Pro" w:hAnsi="EC Square Sans Pro"/>
          <w:lang w:val="nl-NL"/>
        </w:rPr>
      </w:pPr>
      <w:r w:rsidRPr="00076AEB">
        <w:rPr>
          <w:rFonts w:ascii="EC Square Sans Pro" w:hAnsi="EC Square Sans Pro"/>
          <w:b/>
          <w:i/>
          <w:w w:val="85"/>
          <w:lang w:val="nl-NL"/>
        </w:rPr>
        <w:t xml:space="preserve">Lokale energiegemeenschappen </w:t>
      </w:r>
      <w:r w:rsidRPr="00076AEB">
        <w:rPr>
          <w:rFonts w:ascii="EC Square Sans Pro" w:hAnsi="EC Square Sans Pro"/>
          <w:w w:val="85"/>
          <w:lang w:val="nl-NL"/>
        </w:rPr>
        <w:t>- Europese Commissie:</w:t>
      </w:r>
      <w:hyperlink r:id="rId78">
        <w:r w:rsidRPr="00076AEB">
          <w:rPr>
            <w:rFonts w:ascii="EC Square Sans Pro" w:hAnsi="EC Square Sans Pro"/>
            <w:color w:val="0E3AF0"/>
            <w:w w:val="85"/>
            <w:u w:val="single" w:color="0E3AF0"/>
            <w:lang w:val="nl-NL"/>
          </w:rPr>
          <w:t xml:space="preserve"> https://op.europa.eu/en/publication-detail/-/publication/ </w:t>
        </w:r>
      </w:hyperlink>
      <w:hyperlink r:id="rId79">
        <w:r w:rsidRPr="00076AEB">
          <w:rPr>
            <w:rFonts w:ascii="EC Square Sans Pro" w:hAnsi="EC Square Sans Pro"/>
            <w:color w:val="0E3AF0"/>
            <w:spacing w:val="-6"/>
            <w:u w:val="single" w:color="0E3AF0"/>
            <w:lang w:val="nl-NL"/>
          </w:rPr>
          <w:t xml:space="preserve">e0b9b3d4-90ed-11ef-a130-01aa75ed71a1/language-en?WT.mc_id=Searchresult&amp;WT.ria_c=37085&amp;WT.ria_ </w:t>
        </w:r>
      </w:hyperlink>
      <w:hyperlink r:id="rId80">
        <w:r w:rsidRPr="00076AEB">
          <w:rPr>
            <w:rFonts w:ascii="EC Square Sans Pro" w:hAnsi="EC Square Sans Pro"/>
            <w:color w:val="0E3AF0"/>
            <w:spacing w:val="-4"/>
            <w:u w:val="single" w:color="0E3AF0"/>
            <w:lang w:val="nl-NL"/>
          </w:rPr>
          <w:t>f=3608&amp;WT.ria_ev=search&amp;WT.URL=https%3A%2F%2Fenergy.ec.europa.eu%2F</w:t>
        </w:r>
      </w:hyperlink>
    </w:p>
    <w:p w14:paraId="4124ED5C" w14:textId="77777777" w:rsidR="00B92D7E" w:rsidRPr="00076AEB" w:rsidRDefault="003C7B7A">
      <w:pPr>
        <w:pStyle w:val="BodyText"/>
        <w:spacing w:before="2"/>
        <w:ind w:left="1247"/>
        <w:jc w:val="both"/>
        <w:rPr>
          <w:rFonts w:ascii="EC Square Sans Pro" w:hAnsi="EC Square Sans Pro"/>
        </w:rPr>
      </w:pPr>
      <w:proofErr w:type="spellStart"/>
      <w:r w:rsidRPr="00076AEB">
        <w:rPr>
          <w:rFonts w:ascii="EC Square Sans Pro" w:hAnsi="EC Square Sans Pro"/>
          <w:w w:val="90"/>
        </w:rPr>
        <w:t>Licentie</w:t>
      </w:r>
      <w:proofErr w:type="spellEnd"/>
      <w:r w:rsidRPr="00076AEB">
        <w:rPr>
          <w:rFonts w:ascii="EC Square Sans Pro" w:hAnsi="EC Square Sans Pro"/>
          <w:w w:val="90"/>
        </w:rPr>
        <w:t>: Creative Commons-</w:t>
      </w:r>
      <w:proofErr w:type="spellStart"/>
      <w:r w:rsidRPr="00076AEB">
        <w:rPr>
          <w:rFonts w:ascii="EC Square Sans Pro" w:hAnsi="EC Square Sans Pro"/>
          <w:w w:val="90"/>
        </w:rPr>
        <w:t>licentie</w:t>
      </w:r>
      <w:proofErr w:type="spellEnd"/>
      <w:r w:rsidRPr="00076AEB">
        <w:rPr>
          <w:rFonts w:ascii="EC Square Sans Pro" w:hAnsi="EC Square Sans Pro"/>
          <w:w w:val="90"/>
        </w:rPr>
        <w:t xml:space="preserve"> (</w:t>
      </w:r>
      <w:hyperlink r:id="rId81">
        <w:r w:rsidRPr="00076AEB">
          <w:rPr>
            <w:rFonts w:ascii="EC Square Sans Pro" w:hAnsi="EC Square Sans Pro"/>
            <w:color w:val="0E3AF0"/>
            <w:w w:val="90"/>
            <w:u w:val="single" w:color="0E3AF0"/>
          </w:rPr>
          <w:t>CC BY</w:t>
        </w:r>
        <w:r w:rsidRPr="00076AEB">
          <w:rPr>
            <w:rFonts w:ascii="EC Square Sans Pro" w:hAnsi="EC Square Sans Pro"/>
            <w:color w:val="0E3AF0"/>
            <w:spacing w:val="-4"/>
            <w:w w:val="90"/>
            <w:u w:val="single" w:color="0E3AF0"/>
          </w:rPr>
          <w:t xml:space="preserve"> 4.0</w:t>
        </w:r>
      </w:hyperlink>
      <w:r w:rsidRPr="00076AEB">
        <w:rPr>
          <w:rFonts w:ascii="EC Square Sans Pro" w:hAnsi="EC Square Sans Pro"/>
          <w:spacing w:val="-4"/>
          <w:w w:val="90"/>
        </w:rPr>
        <w:t>)</w:t>
      </w:r>
    </w:p>
    <w:p w14:paraId="4124ED5D" w14:textId="77777777" w:rsidR="00B92D7E" w:rsidRPr="00076AEB" w:rsidRDefault="00B92D7E">
      <w:pPr>
        <w:pStyle w:val="BodyText"/>
        <w:spacing w:before="2"/>
        <w:rPr>
          <w:rFonts w:ascii="EC Square Sans Pro" w:hAnsi="EC Square Sans Pro"/>
        </w:rPr>
      </w:pPr>
    </w:p>
    <w:p w14:paraId="4124ED5E" w14:textId="77777777" w:rsidR="00B92D7E" w:rsidRPr="00076AEB" w:rsidRDefault="003C7B7A">
      <w:pPr>
        <w:spacing w:before="1"/>
        <w:ind w:left="1247"/>
        <w:rPr>
          <w:rFonts w:ascii="EC Square Sans Pro" w:hAnsi="EC Square Sans Pro"/>
          <w:sz w:val="20"/>
          <w:lang w:val="nl-NL"/>
        </w:rPr>
      </w:pPr>
      <w:r w:rsidRPr="00076AEB">
        <w:rPr>
          <w:rFonts w:ascii="EC Square Sans Pro" w:hAnsi="EC Square Sans Pro"/>
          <w:b/>
          <w:i/>
          <w:w w:val="95"/>
          <w:sz w:val="20"/>
          <w:lang w:val="nl-NL"/>
        </w:rPr>
        <w:t>Het Burgemeestersconvenant voor Klimaat en Energie</w:t>
      </w:r>
      <w:r w:rsidRPr="00076AEB">
        <w:rPr>
          <w:rFonts w:ascii="EC Square Sans Pro" w:hAnsi="EC Square Sans Pro"/>
          <w:w w:val="95"/>
          <w:sz w:val="20"/>
          <w:lang w:val="nl-NL"/>
        </w:rPr>
        <w:t>:</w:t>
      </w:r>
      <w:hyperlink r:id="rId82">
        <w:r w:rsidRPr="00076AEB">
          <w:rPr>
            <w:rFonts w:ascii="EC Square Sans Pro" w:hAnsi="EC Square Sans Pro"/>
            <w:color w:val="0E3AF0"/>
            <w:spacing w:val="-2"/>
            <w:w w:val="90"/>
            <w:sz w:val="20"/>
            <w:u w:val="single" w:color="0E3AF0"/>
            <w:lang w:val="nl-NL"/>
          </w:rPr>
          <w:t xml:space="preserve"> https://www.covenantofmayors.eu/</w:t>
        </w:r>
      </w:hyperlink>
    </w:p>
    <w:p w14:paraId="4124ED5F" w14:textId="77777777" w:rsidR="00B92D7E" w:rsidRPr="00076AEB" w:rsidRDefault="003C7B7A">
      <w:pPr>
        <w:pStyle w:val="BodyText"/>
        <w:spacing w:before="7" w:line="247" w:lineRule="auto"/>
        <w:ind w:left="1247" w:right="512"/>
        <w:rPr>
          <w:rFonts w:ascii="EC Square Sans Pro" w:hAnsi="EC Square Sans Pro"/>
          <w:lang w:val="nl-NL"/>
        </w:rPr>
      </w:pPr>
      <w:r w:rsidRPr="00076AEB">
        <w:rPr>
          <w:rFonts w:ascii="EC Square Sans Pro" w:hAnsi="EC Square Sans Pro"/>
          <w:w w:val="90"/>
          <w:lang w:val="nl-NL"/>
        </w:rPr>
        <w:t xml:space="preserve">(Dit initiatief stimuleert burgerparticipatie in lokale klimaat- en energieplanning en biedt middelen en </w:t>
      </w:r>
      <w:r w:rsidRPr="00076AEB">
        <w:rPr>
          <w:rFonts w:ascii="EC Square Sans Pro" w:hAnsi="EC Square Sans Pro"/>
          <w:spacing w:val="-6"/>
          <w:lang w:val="nl-NL"/>
        </w:rPr>
        <w:t>ondersteuning aan gemeenschappen om duurzame energieactieplannen te ontwikkelen en uit te voeren.)</w:t>
      </w:r>
    </w:p>
    <w:p w14:paraId="4124ED60" w14:textId="77777777" w:rsidR="00B92D7E" w:rsidRPr="00076AEB" w:rsidRDefault="003C7B7A">
      <w:pPr>
        <w:pStyle w:val="BodyText"/>
        <w:spacing w:before="2"/>
        <w:ind w:left="1247"/>
        <w:rPr>
          <w:rFonts w:ascii="EC Square Sans Pro" w:hAnsi="EC Square Sans Pro"/>
        </w:rPr>
      </w:pPr>
      <w:proofErr w:type="spellStart"/>
      <w:r w:rsidRPr="00076AEB">
        <w:rPr>
          <w:rFonts w:ascii="EC Square Sans Pro" w:hAnsi="EC Square Sans Pro"/>
          <w:w w:val="90"/>
        </w:rPr>
        <w:t>Licentie</w:t>
      </w:r>
      <w:proofErr w:type="spellEnd"/>
      <w:r w:rsidRPr="00076AEB">
        <w:rPr>
          <w:rFonts w:ascii="EC Square Sans Pro" w:hAnsi="EC Square Sans Pro"/>
          <w:w w:val="90"/>
        </w:rPr>
        <w:t>: Creative Commons-</w:t>
      </w:r>
      <w:proofErr w:type="spellStart"/>
      <w:r w:rsidRPr="00076AEB">
        <w:rPr>
          <w:rFonts w:ascii="EC Square Sans Pro" w:hAnsi="EC Square Sans Pro"/>
          <w:w w:val="90"/>
        </w:rPr>
        <w:t>licentie</w:t>
      </w:r>
      <w:proofErr w:type="spellEnd"/>
      <w:r w:rsidRPr="00076AEB">
        <w:rPr>
          <w:rFonts w:ascii="EC Square Sans Pro" w:hAnsi="EC Square Sans Pro"/>
          <w:w w:val="90"/>
        </w:rPr>
        <w:t xml:space="preserve"> (</w:t>
      </w:r>
      <w:hyperlink r:id="rId83">
        <w:r w:rsidRPr="00076AEB">
          <w:rPr>
            <w:rFonts w:ascii="EC Square Sans Pro" w:hAnsi="EC Square Sans Pro"/>
            <w:color w:val="0E3AF0"/>
            <w:w w:val="90"/>
            <w:u w:val="single" w:color="0E3AF0"/>
          </w:rPr>
          <w:t>CC BY</w:t>
        </w:r>
        <w:r w:rsidRPr="00076AEB">
          <w:rPr>
            <w:rFonts w:ascii="EC Square Sans Pro" w:hAnsi="EC Square Sans Pro"/>
            <w:color w:val="0E3AF0"/>
            <w:spacing w:val="-4"/>
            <w:w w:val="90"/>
            <w:u w:val="single" w:color="0E3AF0"/>
          </w:rPr>
          <w:t xml:space="preserve"> 4.0</w:t>
        </w:r>
      </w:hyperlink>
      <w:r w:rsidRPr="00076AEB">
        <w:rPr>
          <w:rFonts w:ascii="EC Square Sans Pro" w:hAnsi="EC Square Sans Pro"/>
          <w:spacing w:val="-4"/>
          <w:w w:val="90"/>
        </w:rPr>
        <w:t>)</w:t>
      </w:r>
    </w:p>
    <w:p w14:paraId="4124ED61" w14:textId="77777777" w:rsidR="00B92D7E" w:rsidRPr="00076AEB" w:rsidRDefault="00B92D7E">
      <w:pPr>
        <w:pStyle w:val="BodyText"/>
        <w:rPr>
          <w:rFonts w:ascii="EC Square Sans Pro" w:hAnsi="EC Square Sans Pro"/>
        </w:rPr>
        <w:sectPr w:rsidR="00B92D7E" w:rsidRPr="00076AEB">
          <w:type w:val="continuous"/>
          <w:pgSz w:w="11910" w:h="16840"/>
          <w:pgMar w:top="1920" w:right="1133" w:bottom="0" w:left="0" w:header="0" w:footer="0" w:gutter="0"/>
          <w:cols w:space="720"/>
        </w:sectPr>
      </w:pPr>
    </w:p>
    <w:p w14:paraId="4124ED62" w14:textId="77777777" w:rsidR="00B92D7E" w:rsidRPr="00076AEB" w:rsidRDefault="003C7B7A">
      <w:pPr>
        <w:pStyle w:val="Heading1"/>
        <w:spacing w:before="76"/>
        <w:rPr>
          <w:rFonts w:ascii="EC Square Sans Pro" w:hAnsi="EC Square Sans Pro"/>
          <w:lang w:val="nl-NL"/>
        </w:rPr>
      </w:pPr>
      <w:r w:rsidRPr="00076AEB">
        <w:rPr>
          <w:rFonts w:ascii="EC Square Sans Pro" w:hAnsi="EC Square Sans Pro"/>
          <w:color w:val="343433"/>
          <w:lang w:val="nl-NL"/>
        </w:rPr>
        <w:lastRenderedPageBreak/>
        <w:t xml:space="preserve">Informatie- en </w:t>
      </w:r>
      <w:r w:rsidRPr="00076AEB">
        <w:rPr>
          <w:rFonts w:ascii="EC Square Sans Pro" w:hAnsi="EC Square Sans Pro"/>
          <w:color w:val="343433"/>
          <w:spacing w:val="-2"/>
          <w:lang w:val="nl-NL"/>
        </w:rPr>
        <w:t>betrokkenheidspakket</w:t>
      </w:r>
    </w:p>
    <w:p w14:paraId="4124ED63" w14:textId="77777777" w:rsidR="00B92D7E" w:rsidRPr="00076AEB" w:rsidRDefault="003C7B7A">
      <w:pPr>
        <w:pStyle w:val="BodyText"/>
        <w:spacing w:before="295" w:line="247" w:lineRule="auto"/>
        <w:ind w:left="1247" w:right="36"/>
        <w:rPr>
          <w:rFonts w:ascii="EC Square Sans Pro" w:hAnsi="EC Square Sans Pro"/>
          <w:lang w:val="nl-NL"/>
        </w:rPr>
      </w:pPr>
      <w:r w:rsidRPr="00076AEB">
        <w:rPr>
          <w:rFonts w:ascii="EC Square Sans Pro" w:hAnsi="EC Square Sans Pro"/>
          <w:spacing w:val="-6"/>
          <w:lang w:val="nl-NL"/>
        </w:rPr>
        <w:t xml:space="preserve">Deze informatie maakt deel uit van een uitgebreid informatie- en betrokkenheidspakket dat is ontworpen om iedereen in staat te stellen </w:t>
      </w:r>
      <w:r w:rsidRPr="00076AEB">
        <w:rPr>
          <w:rFonts w:ascii="EC Square Sans Pro" w:hAnsi="EC Square Sans Pro"/>
          <w:w w:val="90"/>
          <w:lang w:val="nl-NL"/>
        </w:rPr>
        <w:t>deel te nemen aan de digitale energietransitie. Het biedt praktische richtlijnen en hulpmiddelen om belangrijke concepten te begrijpen, weloverwogen beslissingen te nemen en actief bij te dragen aan een duurzamere energietoekomst.</w:t>
      </w:r>
    </w:p>
    <w:p w14:paraId="4124ED64" w14:textId="77777777" w:rsidR="00B92D7E" w:rsidRPr="00076AEB" w:rsidRDefault="00B92D7E">
      <w:pPr>
        <w:pStyle w:val="BodyText"/>
        <w:rPr>
          <w:rFonts w:ascii="EC Square Sans Pro" w:hAnsi="EC Square Sans Pro"/>
          <w:lang w:val="nl-NL"/>
        </w:rPr>
      </w:pPr>
    </w:p>
    <w:p w14:paraId="4124ED65" w14:textId="77777777" w:rsidR="00B92D7E" w:rsidRPr="00076AEB" w:rsidRDefault="00B92D7E">
      <w:pPr>
        <w:pStyle w:val="BodyText"/>
        <w:rPr>
          <w:rFonts w:ascii="EC Square Sans Pro" w:hAnsi="EC Square Sans Pro"/>
          <w:lang w:val="nl-NL"/>
        </w:rPr>
      </w:pPr>
    </w:p>
    <w:p w14:paraId="4124ED66" w14:textId="77777777" w:rsidR="00B92D7E" w:rsidRPr="00076AEB" w:rsidRDefault="00B92D7E">
      <w:pPr>
        <w:pStyle w:val="BodyText"/>
        <w:spacing w:before="126"/>
        <w:rPr>
          <w:rFonts w:ascii="EC Square Sans Pro" w:hAnsi="EC Square Sans Pro"/>
          <w:lang w:val="nl-NL"/>
        </w:rPr>
      </w:pPr>
    </w:p>
    <w:p w14:paraId="4124ED67" w14:textId="77777777" w:rsidR="00B92D7E" w:rsidRPr="00076AEB" w:rsidRDefault="003C7B7A">
      <w:pPr>
        <w:ind w:left="3282"/>
        <w:rPr>
          <w:rFonts w:ascii="EC Square Sans Pro" w:hAnsi="EC Square Sans Pro"/>
          <w:b/>
          <w:sz w:val="28"/>
          <w:lang w:val="nl-NL"/>
        </w:rPr>
      </w:pPr>
      <w:r w:rsidRPr="00076AEB">
        <w:rPr>
          <w:rFonts w:ascii="EC Square Sans Pro" w:hAnsi="EC Square Sans Pro"/>
          <w:b/>
          <w:noProof/>
          <w:sz w:val="28"/>
        </w:rPr>
        <mc:AlternateContent>
          <mc:Choice Requires="wpg">
            <w:drawing>
              <wp:anchor distT="0" distB="0" distL="0" distR="0" simplePos="0" relativeHeight="15760896" behindDoc="0" locked="0" layoutInCell="1" allowOverlap="1" wp14:anchorId="4124EE0B" wp14:editId="4124EE0C">
                <wp:simplePos x="0" y="0"/>
                <wp:positionH relativeFrom="page">
                  <wp:posOffset>907243</wp:posOffset>
                </wp:positionH>
                <wp:positionV relativeFrom="paragraph">
                  <wp:posOffset>356166</wp:posOffset>
                </wp:positionV>
                <wp:extent cx="2725420" cy="3833495"/>
                <wp:effectExtent l="0" t="0" r="0" b="0"/>
                <wp:wrapNone/>
                <wp:docPr id="223" name="Group 2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725420" cy="3833495"/>
                          <a:chOff x="0" y="0"/>
                          <a:chExt cx="2725420" cy="3833495"/>
                        </a:xfrm>
                      </wpg:grpSpPr>
                      <wps:wsp>
                        <wps:cNvPr id="224" name="Graphic 224"/>
                        <wps:cNvSpPr/>
                        <wps:spPr>
                          <a:xfrm>
                            <a:off x="57562" y="62845"/>
                            <a:ext cx="2667635" cy="3770629"/>
                          </a:xfrm>
                          <a:custGeom>
                            <a:avLst/>
                            <a:gdLst/>
                            <a:ahLst/>
                            <a:cxnLst/>
                            <a:rect l="l" t="t" r="r" b="b"/>
                            <a:pathLst>
                              <a:path w="2667635" h="3770629">
                                <a:moveTo>
                                  <a:pt x="2667520" y="0"/>
                                </a:moveTo>
                                <a:lnTo>
                                  <a:pt x="0" y="0"/>
                                </a:lnTo>
                                <a:lnTo>
                                  <a:pt x="0" y="3770452"/>
                                </a:lnTo>
                                <a:lnTo>
                                  <a:pt x="2667520" y="3770452"/>
                                </a:lnTo>
                                <a:lnTo>
                                  <a:pt x="2667520" y="0"/>
                                </a:lnTo>
                                <a:close/>
                              </a:path>
                            </a:pathLst>
                          </a:custGeom>
                          <a:solidFill>
                            <a:srgbClr val="636466"/>
                          </a:solidFill>
                        </wps:spPr>
                        <wps:bodyPr wrap="square" lIns="0" tIns="0" rIns="0" bIns="0" rtlCol="0">
                          <a:prstTxWarp prst="textNoShape">
                            <a:avLst/>
                          </a:prstTxWarp>
                          <a:noAutofit/>
                        </wps:bodyPr>
                      </wps:wsp>
                      <pic:pic xmlns:pic="http://schemas.openxmlformats.org/drawingml/2006/picture">
                        <pic:nvPicPr>
                          <pic:cNvPr id="225" name="Image 225"/>
                          <pic:cNvPicPr/>
                        </pic:nvPicPr>
                        <pic:blipFill>
                          <a:blip r:embed="rId84" cstate="print"/>
                          <a:stretch>
                            <a:fillRect/>
                          </a:stretch>
                        </pic:blipFill>
                        <pic:spPr>
                          <a:xfrm>
                            <a:off x="3384" y="3384"/>
                            <a:ext cx="2660738" cy="3763670"/>
                          </a:xfrm>
                          <a:prstGeom prst="rect">
                            <a:avLst/>
                          </a:prstGeom>
                        </pic:spPr>
                      </pic:pic>
                      <pic:pic xmlns:pic="http://schemas.openxmlformats.org/drawingml/2006/picture">
                        <pic:nvPicPr>
                          <pic:cNvPr id="226" name="Image 226"/>
                          <pic:cNvPicPr/>
                        </pic:nvPicPr>
                        <pic:blipFill>
                          <a:blip r:embed="rId85" cstate="print"/>
                          <a:stretch>
                            <a:fillRect/>
                          </a:stretch>
                        </pic:blipFill>
                        <pic:spPr>
                          <a:xfrm>
                            <a:off x="0" y="0"/>
                            <a:ext cx="2667520" cy="3770452"/>
                          </a:xfrm>
                          <a:prstGeom prst="rect">
                            <a:avLst/>
                          </a:prstGeom>
                        </pic:spPr>
                      </pic:pic>
                    </wpg:wgp>
                  </a:graphicData>
                </a:graphic>
              </wp:anchor>
            </w:drawing>
          </mc:Choice>
          <mc:Fallback>
            <w:pict>
              <v:group w14:anchorId="77A8C352" id="Group 223" o:spid="_x0000_s1026" style="position:absolute;margin-left:71.45pt;margin-top:28.05pt;width:214.6pt;height:301.85pt;z-index:15760896;mso-wrap-distance-left:0;mso-wrap-distance-right:0;mso-position-horizontal-relative:page" coordsize="27254,38334"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X9+1r5YDAABzCgAADgAAAGRycy9lMm9Eb2MueG1s1FZR&#10;b9s2EH4fsP9A6L2RI9tyKsQuhmYNAhRtsGboM01RElGK5Ejacv797kjRVu0N7boNaB8sH8Xj8e7j&#10;dx91++rQS7Ln1gmt1tn11SwjXDFdC9Wus9+f3ry4yYjzVNVUasXX2TN32avNzz/dDqbihe60rLkl&#10;EES5ajDrrPPeVHnuWMd76q604QomG2176mFo27y2dIDovcyL2azMB21rYzXjzsHbuziZbUL8puHM&#10;v28axz2R6wxy8+Fpw3OLz3xzS6vWUtMJNqZBvyGLngoFmx5D3VFPyc6Ki1C9YFY73fgrpvtcN41g&#10;PNQA1VzPzqq5t3pnQi1tNbTmCBNAe4bTN4dl7/b31nwwjzZmD+ZbzT45wCUfTFtN53HcnpwPje1x&#10;ERRBDgHR5yOi/OAJg5fFqlguCgCewdz8Zj5fvFxGzFkHB3OxjnW/fmFlTqu4cUjvmM5ggD/uBJH7&#10;dxB96KjhAXmHEDxaImqoplhkRNEeeHw/UgZfAVa4PfghjuPIjZCeobRcLcsiI4BGWdwsRiyOaJXl&#10;qpwvR7RWq1lZvMTox5ppxXbO33MdgKf7t87DNLCuThbtksUOKpkW2gAbQIYG8BmBBrAZgQbYxsMw&#10;1OM6DIUmGaDWlEsHBzemgvO93vMnHTw9Hh/6LfGE0+FDsicfqaa+n3ulufRvQrzogzsulsVYfPJI&#10;/9FzuvM/9Q+ND5mmiExqxyPSCECA/AgK+E1hd1qK+o2QEkFwtt2+lpbsKeBbzstFWY5JT9yAqq6K&#10;hEBrq+tnYNQAFFpn7o8dtTwj8kEBZ6F6nwybjG0yrJevdRCygL91/unwkVpDDJjrzAOP3ulEXVol&#10;fkD+6BB9caXSv+y8bgSSJ+QWMxoH0EabWyNYBb9RcsC66KcvSzOs8jusLcp7/1Uxemo/7cwLUEfA&#10;X2yFFP45KD10Iyal9o+CoVrhYNqa0DaxNR962nJSFKG5kheuwWovQmylMOkw0R6ThQ45k9i/qDfK&#10;951mu54rH+8jyyXkrZXrhHHQaRXvtxy0wz7U19DYcBd6kA9jhfKx95y33DOgHK0aINVv0KuRiMeJ&#10;kPQpTyzhb9RlPr8BhUKpRQPC0GqiLbPVHG7joMQgM+UqNUGSKCQJastIJ1QNAP2CR1F+QlIxjWBC&#10;Vj8ia8pz1oT2/Z5YA7fF/8yaiSx/xpeo65EvUzn+7/gS7nD4sgl6O36F4afTdBxU6fStuPkTAAD/&#10;/wMAUEsDBAoAAAAAAAAAIQBZFu0gXYYBAF2GAQAVAAAAZHJzL21lZGlhL2ltYWdlMS5qcGVn/9j/&#10;4AAQSkZJRgABAQEAYABgAAD/2wBDAAMCAgMCAgMDAwMEAwMEBQgFBQQEBQoHBwYIDAoMDAsKCwsN&#10;DhIQDQ4RDgsLEBYQERMUFRUVDA8XGBYUGBIUFRT/2wBDAQMEBAUEBQkFBQkUDQsNFBQUFBQUFBQU&#10;FBQUFBQUFBQUFBQUFBQUFBQUFBQUFBQUFBQUFBQUFBQUFBQUFBQUFBT/wAARCATTA2kDASIAAhEB&#10;AxEB/8QAHwAAAQUBAQEBAQEAAAAAAAAAAAECAwQFBgcICQoL/8QAtRAAAgEDAwIEAwUFBAQAAAF9&#10;AQIDAAQRBRIhMUEGE1FhByJxFDKBkaEII0KxwRVS0fAkM2JyggkKFhcYGRolJicoKSo0NTY3ODk6&#10;Q0RFRkdISUpTVFVWV1hZWmNkZWZnaGlqc3R1dnd4eXqDhIWGh4iJipKTlJWWl5iZmqKjpKWmp6ip&#10;qrKztLW2t7i5usLDxMXGx8jJytLT1NXW19jZ2uHi4+Tl5ufo6erx8vP09fb3+Pn6/8QAHwEAAwEB&#10;AQEBAQEBAQAAAAAAAAECAwQFBgcICQoL/8QAtREAAgECBAQDBAcFBAQAAQJ3AAECAxEEBSExBhJB&#10;UQdhcRMiMoEIFEKRobHBCSMzUvAVYnLRChYkNOEl8RcYGRomJygpKjU2Nzg5OkNERUZHSElKU1RV&#10;VldYWVpjZGVmZ2hpanN0dXZ3eHl6goOEhYaHiImKkpOUlZaXmJmaoqOkpaanqKmqsrO0tba3uLm6&#10;wsPExcbHyMnK0tPU1dbX2Nna4uPk5ebn6Onq8vP09fb3+Pn6/9oADAMBAAIRAxEAPwD9U6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sPWdTlkuU0mwb/Tpl3SSjkW0fdz7noo7nnoDQBqW93FdBzE4kCOY2I6&#10;ZHUfh0qxWboZtP7OjjsRi1hJiQ9mwcFge+Tnnuc1pUAFFFFADJHEaM7HAUEn6U2CeO6gjmicPFIo&#10;ZHXoQRkGm3ePss244GxskDOBivN/hX4jaymbw9eSh+PNspc5V0IztB/UD6jtQB6fRRRQAUUUUAFF&#10;FFABRRRQAUUUUAFFFFABRRRQAUUUUAFFFFABRRRQAUUUUAFFFFABRRRQAUUUUAFFFFABRRRQAUUU&#10;UAFFFFABRRRQAUUUUAFFFFABRRRQAUUUUAFFFFABRRRQAUUUUAFFFFABRRRQAUUUUAFFFFABRRRQ&#10;AUUUUAFFFFABRRRQAUUUUAFFFFABRRRQAUUUUAFFFFABRRRQAUUUUAFFFFABRRRQAUUUUAFFFFAB&#10;RRRQAUUUUAFFFFABRSE461Vl1Wyt/wDW3kEf+/KB/M0AW6K5+88eeHrFsTavag+iPvP/AI7ms6X4&#10;r+HFyIrqW5bssMDkn8xQB2NFcZH8QLrUjt0nw7qF2f8AnpcKIEH1JJqve2ut30L3HiDWINC0wZLW&#10;9k+GIxyrSHnp/doA1dV8UPLenStFRb3U+kknWG1H96Qjv6KOT7VRtbRS1xpFlO8h3F9V1RzhmY8l&#10;Aem4jjjhF98VT0tjqVp9k8Nwf2LoakmfVHXa8o7+WG5J/wBs9O1WrQWt5pwjtv8AQvC1qC0s7kg3&#10;nXOD12E8ljyx4HBJIB02j3MN3YI9tEYrQfLDxtDIOAwHYHt6jnvWhVDS7xr6zSc2z2sbf6uOThtn&#10;Ykfw5HOO3f0F+gAooooAr3jKLScsCU2NkDqRjnFfP62zWslqlnOXyftOlXY4JYHJhPocjGOgb2av&#10;oG7IW0mJUOAjHaeh4PFeB+XZpaAxu39gX0h2SP8AM+n3GBjJHOBxk/xLz1FAmey+D/E0XirRYbxc&#10;JOPkniB5Rx1GPQ9R7VvV4p4c12fwtrktzdBk+ZYNUiQgrkn5LhccEHPJHc8dRj2hWDgMpyCMgjoa&#10;AH0UUUDCiiigAooooAKKKKACiiigAooooAKKKKACiiigAooooAKKKKACiiigAooooAKKKKACiiig&#10;AooooAKKKKACiiigAooooAKKKKACiiigAooooAKKKKACiiigAooooAKKKKACiiigAooooAKKKKAC&#10;iiigAooooAKKKKACiiigAooooAKKKKACiiigAooooAKKKKACiiigAooooAKKKKACiiigAooooAKK&#10;KKACiiigAooooAK8xvPFnjdp5lh0i2t4ldlWSbCAgEgElnHUc16dXztdx6LJqd3utNXvH898qjIo&#10;J3HOMKTj0oEdPP4k8VlsXHiPR7L2E0bEfgoJqrcX5uEJ1D4gt7x2UUjD8MYH6VTt7CPb/o3gO7nH&#10;Z55piT9cACte00/WQn+j+C9HswP47vBI/wC+mzQG5jb/AAq3F1rutag3/TNNoP4Mc/rU1pH4Yc7b&#10;Hwtq2qvn70rkZ+u3I/StmKXxNbvtXUfDmkDuqGIY/AAmvPf2ifiR4r+Gfwh17xJpXjXTZtUsvJ8m&#10;3ijR926ZEPGB0DE/hW1GlLEVY0YbyaS9WY1akaNOVSeyTf3Ho9jHcW3/AB4fDmOM9muXBI/Fhmtm&#10;CXxoP+PfQ9IsAemZOQPfaf6V+Ysv7dvxfm+/rsJ/7YEfyaqcv7anxPuDmfULO49pbckf+hV9X/qp&#10;mP8Ad/8AAv8AgHz3+seB/vfd/wAE/Ui5h8RrC0mqeKNP0mLuLaEHH/AnOc1jQP4aS9D24v8Axlqw&#10;+ZdxMqhvqQEUe/OK/Ni0/bZ+IVm4cWfhyVx0M+mGT/0J8fpW1H/wUN+L9vb+TbT6Dap28jSlXH0G&#10;4j9KP9VMx/u/+Bf8Af8ArFgfP7v+CfpLqEU09ul14ruI7OyDYh0i1JYSN2ViOZD/ALI49auyI1xE&#10;mp64osNOt2DWumjk5/haQDq3og4B9T0/MLT/ANvL4sWl1JfCXSLy7Ay11caf5jxqTjAO7Cgk44Az&#10;mpD/AMFAfi3JqQvprnRrmdP9UJdOBSH1KANgE9zyccZo/wBVMw/u/wDgX/AD/WLA/wB77v8Agn6t&#10;aXPc3NoJrqD7JI5JWHOWVe249M45wOnTtV6vym/4eOfGT/n50L/wW/8A2dH/AA8c+Mn/AD86F/4L&#10;f/s6P9VMx/u/+Bf8AP8AWPA/3vu/4J+rNFflN/w8c+Mn/PzoX/gt/wDs6+kP2If2ovHPx68Z+JNM&#10;8Vy6e9pYafHcwiztPJbeZApydxyMdq5cVw7jcHRlXq8vLHez1/I6MPneExVWNGne78v+CfYdy5jg&#10;lYDLBSQDyDxXhyvb3Frc6vpltusZV2avpAP+rBOd6d8Z5B/hPtkV7lPv8mTy/v7Tt+uOK8Tgln1L&#10;UmubSIaX4rtgRcWLrsS+XvgdNxHVeh6ivmD3mRRW7/6LBCy3n7phptxIABewdJLZ/RhkgDqDwOoI&#10;7n4deI0MMekzTGRNpewlk+9JEODG3+2h4I64wa4jbZzWNxd20UselNIDeWC587TJ+gmj74B+nHB6&#10;DF6K3kuZpQ8ZnuAFnmitGxJKcfLe2x7kj7yjgnqM9AEezUVxfh/xDqclqCvla/boMGa3YRXKe0kT&#10;YG4exGfStuLxVp7D/SGlsG6bbyJov1YYP4E0DNmioYLqG7QPBLHMh6NGwYfmKmoAKKKKACiiigAo&#10;oooAKKKKACiiigAooooAKKKKACiiigAooooAKKKKACiiigAooooAKKKKACiiigAooooAKKKKACii&#10;igAooooAKKKKACiiigAooooAKKKKACiiigAooooAKKKKACiiigAooooAKKKKACiiigAooooAKKKK&#10;ACiiigAooooAKKKKACiiigAooooAKKKKACiiigAooooAKKKKACiiigAooooAKKKKACvC77VZ2vrp&#10;Z/G0kEYlceXBHMxUZPHAUcdOte6V4jc22qfb7kx6JoMI81iJJzFk8nk7nPJ+n4UCZkzTaDI/+k+I&#10;tZvG7lYcf+hOTT4E8JScLb69qLnpjYAfyrZQ65GmTq/hvTx6KYAR/wB8qf504X2rjAfx5pkSdxCw&#10;P8lFAipBp2l7gbfwNq1z6edLIoP1AFeT/tfWU0f7OPi2QeC49JiAtc3byEvH/pMQ4Bween417Mbs&#10;n/XfEgj18pG/xrxX9sJ9Pf8AZ48VlPGV1rFx/o221dXCOftMWc5JHAyfqK9LLP8AfqH+OP5nDj/9&#10;0q/4X+R+alFFFf0Cfi4V7p4a+A/h3XPgXqXjaTxRJDeQMZhbfYC0sccXyzKsYf8AeAvJF+8BCqBz&#10;jJAq/s7Wfw1u014+P5Fsi8BsrS5lvAqu8wKjEYRipXBPm52rkZB4ryfWLwRavdpYieytI2kghge6&#10;MxjiJIKeYAAwPJJAAOc45r8+x2JxudY2pleX1KmFlhp0pyqOCcKsXdyhBu9+0mleN9V0PeoUqODo&#10;xxFeMaiqKSUbu8X0b/TuezfBrx18OdD+GHiTSvFGi2VzruohobV3E4ScRgSxfaWVhsUyhQDGAT/F&#10;wM1S+AvwY0H4xp4in1DXRotxbQssNoLUiJZ5c+Rsfed+CrYixuOOCcE14pUkdzNCgWOZ4wHEoCuQ&#10;A4zhgAeoycHqKrFcL1owx9TKsbUo18VKMnNv2ihy2VoQleKjKMUml3bTXwip5lBujHE0lOFNNW2b&#10;v3a1bTf9bkuqQW1rqFxDZ3Ml3bI5WOaWHyXkUcbihJI+hJPrzxVavd/C7fC5/gLqy6skreNLiX7b&#10;HZ/bwrzmElFYSGI+WGE0hMZJLeXkEcY8Ir3MozZ5lPE0XRqQdCfs7zjbnsl78P5ot31StdfJcWLw&#10;31dQkpp86vZO9tdn2YV9qf8ABLf/AJKb42/7A8X/AKOFfFdfan/BLf8A5Kb42/7A8X/o4Vpn/wDy&#10;LK3p+qOrJf8Af6Xr+jP0fnVpIJFQ7XKkKfQ44NePX839ozxab4rRtK1yLAs9Xj4V8H5dxHBGe46e&#10;x6+w3CCSCRC20MpBb04615RqEep6BYGx8RWn/CR+H2H7u/hy0kCngEHqMcdT+J6V+Fn66V3TULbW&#10;EW78qw8Squ2K5bH2bVI+MqxxjJGADxk8HHFSWdlDKhltoLlLS2kLS2sRIvNJm/iaMdWjJ6jByOcd&#10;aFt0t9G2hj4p8Kt90x83Vif7wHUY9OOnQDq7abf7NfPfyywgbbbxJZLudF7R3KfxAep6UAbtpaya&#10;oyXrW9rr6rwmp6dKLe7X03jKjI7jI+lasV+1uoU6le2ijqmpWhdfxfAH/jxrKggkvR9tOn2uqlv+&#10;YjoVz5MrDqCVyMn/AIEfpWhbX7WUXzanqdpnouqWe8D/AIEqj/0KgYyOxg1Odp1sdK1Ag5E+nXBi&#10;l/HHf/gVXbVZra5iHmavbZcAxzhbhCM8gsNxA98jFQeZBqHOND1J26kN5T/yY5/EVNHbta3NugsN&#10;StBvHzWtyJIuo6gtnHr8o4oA6iiiigAooooAKKKKACiiigAooooAKKKKACiiigAooooAKKKKACii&#10;igAooooAKKKKACiiigAooooAKKKKACiiigAooooAKKKKACiiigAooooAKKKKACiiigAooooAKKKK&#10;ACiiigAooooAKKKKACiiigAooooAKKKKACiiigAooooAKKKKACiiigAooooAKKKKACiiigAooooA&#10;KKKKACiiigAooooAKKKKACiiigAr5+urHT5tRuinhzVrlvOfJEx2k7jkjEZ4P1r6BrwW+1GEX90J&#10;PGOoR4lf93HDKdvJ+UHfjjpQJkkGjZUeX4CvZPeW4m/wAqymiXxA8v4fxA/9NZZD/NqzPtukP/rP&#10;Fmsvnr+5P9XpPtHh5j82va7JjuIh/VqCTpbPT9fjb914F0mP3kUH+bV5L+2Zb+Io/wBmvxeb3Q9J&#10;sLPFrvktgA6/6VFjGD64B9s126L4U/i1DX5PYRqP615P+1x/wjP/AAz14q+wHWXvP9G2G7x5f/Hz&#10;FnOPbOPfFelln+/UP8UfzRxY9/7JV/wy/Jn5vUUUV/QJ+Lnv174A+GMXwDj1qO61X/hK9n9oDTnu&#10;bf7QI2IhBYAY8gONwIG/DZwAa8AHSvZf2fPghpPxj/twX2v/ANlz2VuyxwtAxUyyArCwkBwfmBBi&#10;wGbHGeceS6ta29jqd3bWty15bxSskdw8JiMgBxu2Ekrn0JyO+Olfn/DdehQx+YZT9cqYitTmqkva&#10;J2pxqK8YQlZRcVbTVvue7mEJzoUMSqUYRasuVrVx3bV7plWiiiv0A8I9f/Zu0HwFrXii7k8dXMtj&#10;Z2UDTieV4xZsGHlBZAw3btzgrgnleQME159470zS9D8X6tpujPdy6dZ3D28ct86NJJsJUsSgC4JG&#10;RjPGOTXqnhb4G+Gdc+A2q+NLjxR9nv4JBKIfsbNJFHHlZo1jDjzQWlh/eDAXvjnHhtfn2SV6GZZ3&#10;mGNw2LqzVNqjKlJNU4Th7zlC8U25czu7tdj3sZGeHwlCjUpxXN7yktZNPSz+4K+1P+CW/wDyU3xt&#10;/wBgeL/0cK+K6+1P+CW//JTfG3/YHi/9HCvos/8A+RZW9P1Rnkv+/wBL1/Rn6P3Co0EgkOEKkMfQ&#10;Y5rzPT/D+r6DD9q8JapDrOlPybO4cMCO4BHGfpg+ua9MnKCCTzP9XtO76Y5/SvL7Hw14ev5vtHhb&#10;xHJpd0ekQlOCeuCrYYj8xX4WfrxXSXTptW8yzeXwX4kyN0E4/wBHmJ7EdCD24H0NTTSSaJema6U+&#10;FtUl4a5jXzdOuz6sP4SfwI9a1NS/t+G3Nvr+hW3iWyH/AC3tABIPfYec/TH1qnpUlrHuttE10Rqc&#10;BtF15CQP9kbsMPTjIoAtLponK3N54ajuHf8A5f8AQLkKHHZsBlP6mryX8FimDq2tacB0F9bF1H/A&#10;mQ/+hVmf2Q9rN5snhu/02Q/em0G8BRvcICP5ZrShv5rRMDXNViQdBf6YXI+pCAn86AHpfrqkgCal&#10;oOqj+5cRbJD/AOPH+VWrXSfLvYZRo3k4cHzbG+IQc9Svygj1GDx61TbVRdKUm1XQb5D2uoDG34gs&#10;R+lTWFjE1zBLHpukyHeCJtPuihUZHOAoz9M80AdjRRRQAUUUUAFFFFABRRRQAUUUUAFFFFABRRRQ&#10;AUUUUAFFFFABRRRQAUUUUAFFFFABRRRQAUUUUAFFFFABRRRQAUUUUAFFFFABRRRQAUUUUAFFFFAB&#10;RSbh60bh60ALRSbh60bh60ALRSbh60bh60ALRSbh60bh60ALRSbh60bh60ALRSbh60bh60ALRSbh&#10;60bh60ALRSbh60bh60ALRSbh60bh60ALRSbh60bh60ALRSbh60bh60ALRSbh60bh60ALRSbh60bh&#10;60ALRSbh60bh60ALRSbh60bh60ALRSbh60bh60ALRSbh60bh60ALRSbh60bh60ALRSbh60bh60AL&#10;RSbh60bh60ALRSbh60bh60ALRSbh60bh60ALXiM7awb258p/DiJ5r48z7Lu6nGeM59c969t3D1rw&#10;W8trX7fdF/B99KTK/wAwnmAb5jyMJ0PWgTNiB/Eifc1Hw3HjHQwD+S1ejl8WcAa54fH0aP8A+Jrl&#10;hbaf38E6l+FxN/8AEVKsGk9/A2p/hcTf/E0COrSTxf28QaEPps/+Jrxn9s8+JT+zX4v+363pd3aY&#10;td8NsBvb/SosY47HB+gNd+kWjL18C6mfrNKf/Za8t/am0WDXPgP4msdE8Eaz/asv2byfKjlnbi4j&#10;JwoBJ4B6Djr2r0ctaWNot/zR/NHDj7ywlVL+V/kfmdRXWf8ACoPHv/Qj+Jv/AAT3H/xFH/CoPHv/&#10;AEI/ib/wT3H/AMRX737ej/OvvX+Z+O+xq/yv7n/kculzNEmxJpETeJNqOQNwzhsA9Rk4PUV714Tk&#10;+FE/wQ1N9bilfxvcbrxbN9SZWumh3BWEmwiLf5jsYySWKDBGRXlv/CoPHv8A0I/ib/wT3H/xFL/w&#10;qDx5/wBCP4k/8E9x/wDEV83nWWUM5pU6axUqLhOM705qLlyu/LJ31jL7S37NPU9DCVq2ElKTpc90&#10;1aSbSv1Wm52Xwo+AI+Jnw+8V+JV8QWFl/Y8AYxXHmjyGDBmaUhDlTErkbdxJxkDFafwAX4WpbeII&#10;/HaxpKytYWV/9qkVZzKCMiPYTHtC5804ChgCM1xmn+BfinpEccVj4Z8X2cUcjSrHDpl0qb2XaWIC&#10;YJK8HIORx0JrN/4U/wCPf+hG8Sf+Ce4/+IrxcZk2MzSGOw2MzNxpVZRdL2TVOdKMbXjzp+9zSV3f&#10;Szas3qdlLEQwzozpYa8opqXMm1Ju+traWMPWL5JNVuWsYpNPs1Z44bX7SZvKjJIKeZxuB5yQADkn&#10;GKzq6z/hUHj3/oR/E3/gnuP/AIij/hUHj3/oR/E3/gnuP/iK+6p1KFOKiprRJbq+nd3u35vX8Txp&#10;U603dxf3P/I5OvtT/glv/wAlN8bf9geL/wBHCvlf/hUHj3/oR/E3/gnuP/iK+wP+Ca/gnxH4V+I3&#10;jCbW/D+raNDLpcaRyahYywK7CYEgF1AJxzgV4ufVqcstrKMk3buu68z1snpVI4+k3F79n2fkfoPO&#10;6xwyMy7lVSSMZyMdK8ll1b4dazn7RZSabLnORE0ZB/4AcfmK9alk8uN3A3bQTtHU8dK86f4im6/4&#10;+fBt6+fWHf8AzUV+In6yRaZZWiYPhzxwYIV5Frdssij8GwQPwrTuLTX7228vU9I0fxHDnhoZPLb/&#10;AMeBGfoRWNNregXzZufAt7n1SyH9MVGsnhj/AJZeHNesT1zbRyp/JqANe302HT+Y9G1/Sd3VbG48&#10;xAfoHP8AKpzqC25/d6/rNsfS708uP1iB/WsmDUbCFcQz+L4R2Uo7Af8AfQNW4teWM5XVfEg9pdOD&#10;/wDtI0AXo9ZmkAH/AAk9hL7XdgY8/wDjw/lVq3aK5vITJ/wj95IHUiSJgrjnqo+bn05FUovEsxOB&#10;qt8R/wBPOiSH/wBBC1atNTWe8gDXNvMS6/f0iZG6joxOAfc9KAOxopNw9aNw9aAFopNw9aNw9aAF&#10;opNw9aNw9aAFopNw9aNw9aAFopNw9aNw9aAFopNw9aNw9aAFopNw9aNw9aAFopNw9aNw9aAFopNw&#10;9aNw9aAFopNw9aNw9aAFopNw9aNw9aAFopNw9aNw9aAFopNw9aNw9aAFopNw9aNw9aAFopNw9aNw&#10;9aAFopNw9aNw9aAFopNw9aNw9aAFopNw9aNw9aAFopNw9aNw9aAFopNw9aNw9aAFopNw9aNw9aAO&#10;O3H1o3H1pKK+XIF3H1o3H1pKKAF3H1o3H1pKKAF3H1o3H1pKKAF3H1o3H1pKKAF3H1o3H1pKKAF3&#10;H1o3H1pKKAF3H1o3H1pKKAF3H1o3H1pKKAF3H1o3H1pKKAF3H1o3H1pKKAF3H1o3H1pKKAF3H1o3&#10;H1pKKAF3H1o3H1pKKAF3H1o3H1pKKAF3H1o3H1pKKAF3H1o3H1pKKAF3H1o3H1pKKAF3H1o3H1pK&#10;KAF3H1o3H1pKKAF3H1o3H1pKKAF3H1o3H1pKKAF3H1pd7f3m/Om0UAO3t/eb86N7f3m/Om0UAO3t&#10;/eb86uaQ7NqEWWPfv7GqNXNH/wCQhF+P8jWlL+JH1Q0clrfxkvLL4l33hCw0fT7iSzjtZJLnUNaS&#10;zaTzywCxxmNi5Gw8A9SvTIrorj4t+EbTRrPVptaij0+8hubiCcxyYeOAEzMBtyNoBzkc9s1ymufC&#10;LVp/itqHjCxPhu8jvIrOMRa1pj3E1sYC5LQyBxtLb85xwVX0rlJv2b/Et9ocOh3XibTTpWnWuqWe&#10;n+XYuJit2DteZvMwSucEKACBnOTx9IUei/8AC/PAJkskXxHC32xsRusMpQDzPLDO23CIX+VWYhWP&#10;QmrFl8b/AANf6rNp0PiK2+0wrcNJ5iPHGvkE+cPMZQmUCkkZyAM4xzXL+P8A4Kav4q1DVYrDWbOz&#10;0bX7C00/V4p7VnmWOB2KtbsGAUsrsCGBA4Iz0rjNG+AfiLxz4fg03xHd2+jaHZXOtNZW0Nuxvd1z&#10;JPGrSMzFSoSQuAACQVBxgkgHrdn8avCOo6Rc6jaX9zdRW0kcUsMOnXLXClwWjbyRH5m1lBKtt2kd&#10;DVK8/aE+Hunw28s3iaARz28d2hWGVsQuxUO2FO0BlYMWxtI5xXDRfs/eJFtrGb+0NFttRhuY/taw&#10;fbfJ1K3SJ0RZyZ95KMxkVAwUHg561L4U/Zu1Hw/4X8V6PPrtpcHV9GfR4JYrVkEQ824kDsC5z/rw&#10;CAf4epzQB7yjrIgZSGQjII6EU+q9lbm0tIIC28xRqmcYzgAZqxQAVk+ISRBDz/Ef5VrVkeIv9TD/&#10;ALx/lXNif4UhMxNx9aXe395vzptFeASO3t/eb86N7f3m/Om0UAO3t/eb86N7f3m/Om0UAO3t/eb8&#10;6N7f3m/Om0UALuPrRuPrSUUALuPrRuPrSUUALuPrRuPrSUUALuPrRuPrSUUALuPrRuPrSUUALuPr&#10;RuPrSUUALuPrRuPrSUUALuPrRuPrSUUALuPrRuPrSUUALuPrRuPrSUUALuPrRuPrSUUALuPrRuPr&#10;SUUALuPrRuPrSUUALuPrRuPrSUUALuPrRuPrSUUALuPrRuPrSUUALuPrRuPrSUUALuPrRuPrSUUA&#10;LuPrRuPrSUUALuPrRuPrSUUALuPrRuPrSUUAFFFFABRRRQAUUUUAFFFFABRRRQAUUUUAFFFFABRR&#10;RQAUUUUAFFFFABRRRQAUUUUAFFFFABRRRQAUUUUAFFFFABRRRQAUUUUAFFFFABRRRQAUUUUAFFFF&#10;ABRRRQAUUUUAFXNH/wCQhF+P8jVOpbW+ttNnW5u7iK1t0zulmcKi5GBkkgDJOPrWtLWpH1QzibuC&#10;88e/G7xLoV7r+saTp2i6XYz2dppV69p5zTNL5krleXAKKoBJA54ya47XP2lPE+h+F38SDStJm0q+&#10;TUl0u1Mkn2mJ7SQrm4OcMGCMTtAKkrknNen+LdI+GXju7tLvX5NA1O6tAVhmlu4w6qSCVyGBK5Gd&#10;pJHtVN/CXwkkvtVu3g8NPPqsbRXjG4iIlViC4xuwNxUE4xkgE5r6fkn/ACv7n/kLnj3OXu/i18Qt&#10;F1PWINQ07w1Jb6Je6el69tJcbpYbt0VVjDDAdNxJZjg4GFFVNK+MvxG1uHR5LbTvC8S63aX9zaea&#10;9wTALWQKxkA+9uDDABGDnLHpXp13P4Bv5L97i90OZ79oHui13GfOMJBiLfNztIBHpimWf/CvdPSx&#10;S2utCiSximhtgt1H+6SYgyqvzcBiAT64pck/5X9z/wAg549zye3+N/iqe2uNX0nRC8N2LC4vrlku&#10;L+LTY5NPSckW8bBtpZipKYA+8QSal1r48a7JFqy3kdjp+i3OmTSaPdx290o1j/QjMJLe5VtkRJBx&#10;GwDgKTnPTutQ8JfCbVrKOzuU0BrZPLCxreIgxHGIkHyuCQEULg8YHNOPhT4TNqU1+YvDhuZYGtif&#10;tMe0RmPy2VV3bVyny5ABxxRyT/lf3P8AyDnj3Ryj/G7xHpzC8Ww02Tw9b6kmgmOSSV75rj7IJvOL&#10;E7SmSAVI3EZbd2rofhZ8TPE/ibxHZ6b4istJgj1Hw/Br1odLaVjGrsFMchfqfmBBAAHI5xk6L6B8&#10;LJPEI1xh4ebVRD5H2n7THu27PL6bsZ2fLuxnHGcVrWF94F0q9trqzv8ARLe4trJdOhkju4w0dspB&#10;WIfN90EA49qOSf8AK/uf+Qc8e6O0rI8Rf6mH/eP8qh/4Tnw3/wBDBpf/AIGx/wDxVVb3xBpesoqa&#10;fqNnfSIdzLbXCSFR0yQpyBnvXNiYSVGTaf3MOaL0TKdFFFfOgFFFFABRRRQAUUUUAFFFFABRRRQA&#10;UUUUAFFFFABRRRQAUUUUAFFFFABRRRQAUUUUAFFFFABRRRQAUUUUAFFFFABRRRQAUUUUAFFFFABR&#10;RRQAUUUUAFFFFABRRRQAUUUUAFFFFABRRRQAUUUUAFFFFABRRRQAUUUUAFFFFABRRRQAUUUUAFFF&#10;FABRRRQAUUUUAFFFFABRRRQAUUUUAFFFFABRRRQAUUUUAFFFFABRRRQAUUUUAFFFFABRRRQAUUUU&#10;AFcP8bPhivxj+GWseEH1D+yxqPk5u/J83Z5cqSfdJGc7cdRjOa7iitaNWeHqRrU3aUWmvVbEThGr&#10;BwmrpqzPh7/h2Rb/APRQW/8ABSP/AI7R/wAOyLf/AKKC3/gpH/x2vuGivqf9bM6/5/8A/ksf8jx/&#10;7Fy//n3+L/zPh7/h2Rb/APRQW/8ABSP/AI7R/wAOyLf/AKKC3/gpH/x2vuGij/WzOv8An/8A+Sx/&#10;yD+xcv8A+ff4v/M+Hv8Ah2Rb/wDRQW/8FI/+O0f8OyLf/ooLf+Ckf/Ha+4aKP9bM6/5//wDksf8A&#10;IP7Fy/8A59/i/wDM+Hv+HZFv/wBFBb/wUj/47R/w7It/+igt/wCCkf8Ax2vuGij/AFszr/n/AP8A&#10;ksf8g/sXL/8An3+L/wAz4e/4dkW//RQW/wDBSP8A47XsH7Nf7J0f7O/iHWtVTxKdcOpWi2piNkIP&#10;L2uG3Z3tnOMYwK+gaK5cVxFmmNoyw9eteMt1aP6K/Q2o5Xg8PUVWlCzXm/8AMKKKK+bPV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gu762sE33VxFbJ6yuEH6mplJRV5Oy+4CeisyLxPo87hI9Vsnc8ACdcn9a0wQQCDkHoR0NRTq0&#10;6qvTkn6NP8mwunsFFFFagFFFFABRRRQAUUUUAFFFFABRRRQAUUUUAFFFFABRRRQAUUUUAFFFFABR&#10;RRQAUUUUAFFFFABRRRQAUUUUAFFFFABRRRQAUUUUAFFFFABRRRQAUUUUAFFFFABRRRQAUUUUAFFF&#10;FABRRRQAUUUUAFFFFABRRRQAUUUUAFFFFABRRRQAUUUUAFFFFABRRRQAUUUUAFFFFABRRRQAUUUU&#10;AFFFFABRRRQAUUUUAFFFFABRRUF9ewabZzXVy4jghQu7HsB/nj3qZSUU5SdkgJZJEhRnkdI41GS7&#10;kBQPcngVyt98UvDli7J9te4dTg+REXH4HAB/OvLPEnijVviBqfkW8M8lvu/cWEClzjsxAHzH1PQd&#10;sVk6r4Y1jQo1l1DTLqziPAkliIXPpnpn2zmvzLHcV4huTy+jenHebUmvwVkvV372OOVd/YWh7XYf&#10;FDw5fuqC+Nu7HAE8ZQZ+uMD866lHWRFdGDowyHUggj2IrwGH4ZeI7iGOWOxjMbqGU/aoRkEZHBbN&#10;aGjazrXwv1SG11KP/Qpxve1EqyALnBZSpIUj04z+tdOD4jxlJp5ph3GD051FpK+107q3pr5Mca0l&#10;8aPb6KjtbqK+toriBxJBKgdHHQqRkGpK/RU1JJp6HWFFFFMAooooAKKKKACiiigAooqpq+oLpOlX&#10;l62MW8TSc9CQCQPxPFROcacXOTskrv5ahscb8RPiMfDrnTtO2vqRAMkrgMsIPIGO7H0PAHWvG76+&#10;uNTuXuLueS5nc5MkrFifzptzcy3tzLcTuZJ5WLuxOSWJya774ZfCi58YTJf6gr22jKQQcYa4IPRf&#10;RfVvy9R+F18Rj+J8b7Gim03pHpFd3021bfouiPMlKVaVkeecH0roPC/jjVPCsy/Z5jLaZy9rKco3&#10;rjup9x+te7eI/AHh/wAc6VcWGnJDZ3WmSfZY54IwBG4UEof7w+YZ75z71886/oF94Z1KSw1G3Nvc&#10;J68q47Mp6EH1/rVZllGO4dqQxFOd4vacb2v1T+aas9Hb1SJQlSd0fQ+ga7a+JNKhv7Qny5MgofvI&#10;3dT7j9RzWjXi3wb1p7PxDJp7P+4vIyQp6CRRkEe5GR+Ve01+r5JmP9qYKNeStLaXqv8APfyO+nPn&#10;jcKKKK940CiiigAooooAKKKKACiiigAooooAKqanq1lo1sZ765itovWRsZ+g6k/QGsvxr4th8I6S&#10;1wQkl3JlLeEn7zdycdh1P4DvXmEfgLxb46gh1t/KuUuwWjeWcKQN23AB+6M9B6V8zmWbzw0/q2Dp&#10;OrWtdpbRXd21+X/AMZ1HF2irs7yb4ueG4n2rPPL/ALccBx+uK1dG8caHr0nlWd/GZz0ilBRz9AwG&#10;fwzXhvibwjqXhGa2i1KOON7hDJH5bhwQDg5I6EHtVrSPh/rOuaJJqtlFFJEm4pF5oE0gUgMyr3AJ&#10;GTkV8fR4kzn6y6E8OpOOriotNK1+7f4P0OdVql7NH0N0NJXlPwy+Icz3MWjapKZQ/wAtvcyNlg3Z&#10;GJ6g9ie/HORj1av0HLcyoZpQVej6NPdPs/07o64TU1dBRRRXqlhRRRQAUUUUAFFFFABRRRQAUUUU&#10;AFFFFABRRRQAUUUUAFFFFABRRRQAUUUUAFFFFABRRRQAUUUUAFFFFABRRRQAUUUUAFFFFABRRRQA&#10;UUUUAFFFFABRRRQAUUUUAFFFFABRRRQAUUUUAFFFFABRRRQAUUUUAFFFFABRRRQAUUUUAFFFFABX&#10;nXxq1WS10WysUOEupS0nuqAED8yD+Fei15d8cbdjHo84HyBpIz6ZIBH8jXzXEk5wyqu4dkvk2kzK&#10;tdQdjg/CV3rNjqLzaLazXkgTEsMSO6uhPRwpyRnBxnBI/Cuj8aahrLWjaba2d3HZzRCaVzp5tXkK&#10;gGRSqgKyKcHJBI9cdU+E0VoJtcuryS8SK2tUZUsrh4WkZnChcqRnJIABOMmu11Ox06aXU9P1BLqD&#10;WINNuLiERa3Nc+WNgLJICQVJBUkYKsO5xX5/l2BqVss92s4899LpL7V1tdOdnp1t01b44Rbhud1o&#10;ngbw7No1hI+h6c7vbxszG2QkkqMknFeF/FG0S2l0OQadb6XPPZF5obeDyV3eYwBK+uAOte5aHpGu&#10;PounsniHy1NuhC/YYzgbRgZzXiXxdupdQ1DRruW+a+W4sy8bSQLCyjewwQD6gnrX1vFUKUcqi40e&#10;R2j0gr6x1097y+epvWS5NrHWfBrVnvfDs9nIc/Y5cIf9lhkD8Dmu/rzT4H2zrp+qzkEI8qIp9SoJ&#10;P5bhXpdetw9Oc8qoOpva3yTaX4GtK7grhRRRX0RqFFFFABRRRQAUUUUAFYHxAjaXwVrCoMnyCcD0&#10;BBP6Ct+o7m3ju7aWCUZjlQow9QRg/oa5sTS9vQqUV9pNfemv1E1dNHzBbTC3uI5WijnCEN5UoJRs&#10;diAQSPxFfU/ha/v/ABJ8O7K5gkgsdQubUiOSOL93E3IBCZ6ADgZr5l8RaDP4a1i40+ccxnKN2dD0&#10;YfUfrkV7N8P/AIt+G9C8G6Zp99dSxXVvEUdRbuwzknggYPWvy/g/E08vxmIw+OqKmnGzu+X3k7b7&#10;3te2vmu5w0Goyak7Fn4X+FNe8P8AiXVbSbVHm0e0mLMQgX7VcOilic5OACM88nHvXP8A7QetSLq1&#10;ppTW1tJF9mWdJmQ+dGxdgdrA9CFGQQR+mO4Hxw8HLnF9KO5/0WT/AOJrx/4v+K9O8YeJre80yR5r&#10;eO1WIu8bLyGYnAIz0Ydq9zPMRl+DyKWCwGJU25LTm5nZtu2t9Erfne7uaVHGNPlizN+GiM/jfS9v&#10;Z2Y/QIc19A15X8GfDUiPPrc67EZTDbg/xZPzN9OMD8a9Urp4Sw08Pl3NUVuduS9LJL77X9C6EXGG&#10;vUKKKK+0OgKKKKACiiigAooooAKKKKACiiigDwr4s6s2peLpoAx8qzQQqO2cZY/iTj8K67wP49tm&#10;0a0tbg6FpcFpGIALqRzM5ABDYC4wxGCc8c9cAHhPiRaPZ+NtUDj/AFsgmX3VgCK0NC8Dm4ktI1sv&#10;7buLuzW88pLk2y2ykkAOSDktwF6ZPqOa/FaGKx1PN8RUoq8nJpp9uZqK0Tl0WiXrpqeanJVG0P8A&#10;H3imLXbvTrKaPTTFbSmRrzTmZ1KOcsuGAJx6e3vW3s0gfEyL+zdas9J0F7Yb2sLoIGQAjYdwA3MQ&#10;CwwSAeua4bxFosFjBbX1ks0dpcPJC8FyQZLeaMgPGxAG7hgQcAkHkcGu18OeA9Sk+H+uWs+mINTv&#10;WgmsopmVJnVTklQeRxu4JB9aeFqYzFYypz0lOStO+u0ItxjeKi7Tvbo29LNppCcpSehxPi9NKtPE&#10;94mgMf7NidRA+8tkgDLAkkkZzg17/wCHtR/tfQdPvScmeBHb/eI5/XNfNVzby2dxJDcRNBPGSrxy&#10;KVZT3BB5Br6J8EWr2XhDSIX++LdSf+Bc/wBa9PhCtOpjsT7vKmrtJWSfM7JLpbVfI1oN80jbooor&#10;9WO0KKKKACiiigAooooAKKKKACiiigAooooAKKKKACiiigAooooAKKKKACiiigAooooAKKKKACii&#10;igAooooAKKKKACiiigAooooAKKKKACiiigAooooAKKKKACiiigAooooAKKKKACiiigAooooAKKKK&#10;ACiiigAooooAKKKKACiiigAooooAKxvGHh5fE/h+5seBKQHhY/wyDkfgeh9jWzRWFejDEUpUaivG&#10;SafowaTVmeFeB9esfBl/rNp4gsLmWO5gFtJBGAHVg2eckYx1yDnpiumufid4da11Btms31/PZy2k&#10;M98Y28oMuMDaR1OMkgk46113ivwLpvi1A1wpgu1GEuYsBsehB4YfXkdiK8t8S/CvUvD1ncXouILm&#10;zgXczAlHxkDoQfXsa/McThs4yWi6OHjGdGPM0+VNpO7d9Vtd2dmlurbHC41KastUeiaX8f8AQ7HT&#10;LS2exvy8MKRsQqYJAAOPm9q878ca3Z+O9Z0m28PWE8McMH2eO3cAHdvLcYJ455J6U7w58KNS161t&#10;7yS5gtLOdA6ty7kH2HA/E16n4W8E6b4Sib7KhluHAD3MuC5HoMcKPYfjmumnDPOIKMaGOtCj7uvK&#10;lJpWatq3rp5bMpKpVVpaIs+FtBTw1oNrp6EOY1JkYfxOeWP59PbFatFFfo9KlChTjSpq0YpJeiOt&#10;KysgooorUYUUUUAFFFFABRRRQAUUUUAYfivwfYeLrMR3K+XcID5VzGPnTPb3B7g/oa8i1n4Wa/pU&#10;xENt/aMXOJLXk/iDgg/n9a95pR1r5rM+H8FmkvaVE4z/AJlu/VPR/mZTpRnqz5psfDOrancTQ2un&#10;3E8sDbJURP8AVn0OeAeO9d54W+DkzzR3GuOscQw32SJss3szDgD1AyT6iug+Hf8AyHvF/wD1/n+b&#10;V3NfOZLw1gp044mtebu9Ht7spLZb7bbGNOjG13qMggjtYY4YY1ihjUKkajCqo6ACn0UV+jpJKyOs&#10;KKKKYBRRRQAUUUUAFFFFABRRRQAUUUUAedfF3wlJqdnHq9ohee1XZNGgyWjzkMP93n8D7Vy/hnx9&#10;Fp1tbF7iXT72CAWpnjtVuY7iEMWjDIzLtZCeCCeOvSvba4TxP8JNP1qZ7mxl/s65clmULuiY+uOC&#10;v4HHtXwubZPio4l5hljXPL4ovS7XVPTX5r53aOapTd+aB5brviJtUgt7VBuit55p/tLrsknkkbJd&#10;wCQDgKABnAHWtyw8ZNP4U15tQ1e5fXpJ7eSzkZ3L4Q87WHCjDHjIzWbrXw+1XQr2xtpzBI97L5MJ&#10;jkJBbIHOQCByK6nRvgnO7q+q3yRIDzDa/MxH+8RgfgDXwuFwuc1MTUUKb5rcsruyV4tJ7rVJ3i9X&#10;1735oxqN7HN+FdCvviB4kM15JLcRhhJd3UnJIAGFz6kDA9ue1e+qoQBVAAAAAHQAdBVTSdIs9DsU&#10;tLGAW8Cc4HJJPUknkk+pq5X6lkuUrK6L55c1Sesn+i8t9d27s7adPkWu4UUUV9EahRRRQAUUUUAF&#10;FFFABRRRQAUUUUAFFFFABRRRQAUUUUAFFFFABRRRQAUUUUAFFFFABRRRQAUUUUAFFFFABRRRQAUU&#10;UUAFFFFABRRRQAUUUUAFFFFABRRRQAUUUUAFFFFABRRRQAUUUUAFFFFABRRRQAUUmRRuoAWik3Um&#10;TQA6im5NGTQA6im5NGTQA6im5NGTQA6im5NGTQA6ud+In/Ikax/1x/qK6DJrnPiIf+KJ1j/rj/UV&#10;52Zf7lX/AMEv/SWRP4X6FnwH/wAiZo3/AF7L/WtysDwKf+KM0b/r2X+tblVgP90o/wCCP/pMRx+F&#10;D6MimUV3lDsijdTaMigB26jdTcik3CgB+6jdTNwo3igB+6jdTN4o3igB+6jdTN4o3CgB+6gNzTNw&#10;pQRxQBxHw7b/AIqDxf8A9f5/m1d1kVwfw7/5GDxf/wBf/wDVq7mvDyX/AHKP+Kf/AKXMzp/D9/5s&#10;fRTKduNe4aC0UmRS0AFFFFABRRRQAUUUUAFFFFABRRRQAUUUUAcN8RP+Rg8If9f4/mtd0etcL8RP&#10;+Rg8If8AX+P5rXdHrXh4L/fcZ/ih/wCkGcfil8vyEooor3DQKKKKACiiigAooooAKKKKACiiigAo&#10;oooAKKKKACiiigAooooAKKKKACiiigAooooAKKKKACiiigAooooAKKKKACiiigAooooAKKKKACii&#10;igAooooAKKKKACiiigAooooAKKKKACiiigAooooAKKCcU0nNAClqbRSFsUALRkVGWppegCXcKN4q&#10;HfSeZ9KB2Jt9G+oPNpPNoHYsb6N9VvNFHm0BYs76N9VvNo82gLFnfRvqt5tHm0BYs76534hv/wAU&#10;Tq//AFx/qK2fNrzj4y69eWVnZ2EJ8u2u1czNjlsEYXPYdz3NeLnNeOGy+tOe3K185Ky/FmVR8sGz&#10;svAr/wDFG6N/17L/AFrd315r8HdfvNQ0q6s7j57ezKrDJjGAc5XPfGMjvz9K9BM1XlGIjicBRqQT&#10;typa+SSf4odN80U0WN9Jvqv5/vTTOK9cstb6bvFVTOKRrigC35gpN9Uzc/jTftPvQBe8z6UeZ9Kz&#10;/tXtR9q/2qNR3NDzPpR5n0rO+0+9H2n3o1C5o+Z9KPM+lZ/2r/apRdUBcv76z/EeuDw/od5qJTzf&#10;ITcsfTc2QACewyefanC5/GmXkcOo2ctrcoJbeZSjoehBrGsqkqUo0naVnZ9nbT8SXtoeX/DfxrKn&#10;iyeGaFCNXnLOUyCknJGASeOSD3717KHri/D3w/0bw5qIvbcTSzrkRmZwwTscADrjjJzXVrLXh5Fh&#10;MZgsK6WMkm7tqzvZPXey3bb+ZnSjKMbSLYenBgaqrJTw9fRGtieiow9OD0CJN1GRTciigB9FNyaX&#10;dQAtFJkUtABRRRQAUUUUAFFFFAHDfET/AJGDwh/1/j+a13R61wvxE/5GDwh/1/j+a13R614eC/33&#10;Gf4of+kGcfil8vyEooor3DQKKKKACiiigAooooAKKKKACiiigAooooAKKKKACiiigAooooAKKKKA&#10;CiiigAooooAKKKKACiiigAooooAKKKKACiiigAooooAKKKKACiiigAooooAKKKKACiiigAooooAK&#10;KKKACiiigAoopGNACE5pCcUUxmoAGamM+KazVC8mO9A7EjPUTSgVBJPVWS5AoC5da496aZHPIU/k&#10;azHu8HrX5ufGD4TfHnVvir4vvtEsPFMmj3Gq3Etm9tqZSIxGQlSoEo2rjoMDA7V6GDwscVKUZVFC&#10;y6/8Ojlr1nRSai5eh+mhkf8Auv8Akab5j/3X/I1+Uy/Ab9pF1BGm+LMEAjOtAfznqmfg5+0QCQdP&#10;8X8cf8hVv/j1e5DIfafBWT+X/BON46a3pP8Ar5H6yeY/91/ypPNf+635f/Wr8nP+FO/tEf8AQP8A&#10;GH/g1b/49R/wp39oj/oH+MP/AAat/wDHq0/1cqf8/V9z/wAxfX5f8+mfrH5r/wBxvy/+tR5r/wBx&#10;vy/+tX5Of8Kd/aI/6B/jD/wat/8AHqP+FO/tEf8AQP8AGH/g1b/49R/q5U/5+r7n/mL6/L/n0/6+&#10;R+sfmv8A3G/L/wCtR5r/ANxvy/8ArV+Tn/Cnf2iP+gf4w/8ABq3/AMeo/wCFO/tEf9A/xh/4NW/+&#10;PUf6uVP+fq+5/wCYfX5f8+n/AF8j9Y/Nf+435f8A1qrahZW+rW5gvbRbmAkHbKmRkdx6Gvyl/wCF&#10;O/tEf9A/xh/4NW/+PUf8Kd/aI/6B/jD/AMGrf/HqiXDUppxlUTT6NOwfX3/z6f8AXyP1asbSDS7Z&#10;beztVtoBkiOJNoyep+vvU5lf+6/5Gvye/wCFO/tEf9A/xh/4NW/+PVz/AI48O/GT4aaC2teKbnxN&#10;omliRYftN1qz4Lt0UASksT6AHA5PFC4bdOKSqJJeVv1sH199KT/r5H6/mZ/7j/kaYZn/ALh/I1+I&#10;C/GHXmYL/wAJnrPJA51K4A59TuwPxr2CP4QftCTRJJHY+LZI3UOjpqxKsCMggibBBByD3ojw/KW1&#10;ZP5P/MPr8v8An2/6+R+rpnf+6fyNRmd/7p/I1+U//Cm/2hv+gd4u/wDBo3/x2j/hTX7Qv/QN8W/+&#10;DQ//AB2r/wBXKn/P1fc/8w+vy/59P+vkfqqbhv7p/I1o6JbJqLzCXcuwAjBx1zX5M/8ACmv2hf8A&#10;oG+Lf/Bof/jtfXn/AAT18FfEXwjqfjlvHltrFvHPBaC0/tS6MwJDSF9uXbBwVz0zxUTySWHi6s5p&#10;pdLM3o4x1ZqDptX/AK7H19/YVr6yf99f/Wo/sG19ZP8Avr/61aNFcfsKf8qPSsZ39g2v/TT/AL7/&#10;APrUf2Da/wDTT/vv/wCtWjRR7Cn/ACoLGd/YNr6yf99f/Wo/sK19ZP8Avr/61aNFHsKf8qCxnjQ7&#10;Yd5P++v/AK1KNGtx/wA9P++v/rVfoo9hT/lQWKQ0i3H97/vr/wCtThpcI/v/APfVW6KPYUv5UFis&#10;NPiH9786X7DH7/nViij2FL+ULGbcYhmKA8YHWkElV9UkKXjcHGBz26VClx714dVJVJJdwuaAenB6&#10;pC4HU/Wq+n69Zalxb3CO/wDzzPyt+R5qFGTTaWxDlFNRb1Zrh6cGqsJKeHBqSrE1FRh6cHoESbqM&#10;imZBpaAH0U0HFLuoAWijOaKAOG+In/IweEP+v8fzWu6PWuF+In/IweEP+v8AH81ruj1rw8F/vuM/&#10;xQ/9IM4/FL5fkJRRRXuGgUUUUAFFFFABRRRQAUUUUAFFFFABRRRQAUUUUAFFFFABRRRQAUUUUAFF&#10;FFABRRRQAUUUUAFFFFABRRRQAUUUUAFFFFABRRRQAUUUUAFFFFABRRRQAUUUUAFFVtQ1Oz0m38+9&#10;uYrSL+9KwXP09fwrlpfi54bicqJ7iQD+NYDj9cVwYjH4TCO2Iqxi/Nq/3bkuUY7s7KisHRfHWh68&#10;4jtL9PPPAimBRz9Aev4ZrerejiKOJjz0ZqS7pp/kNNPVBRRRXQMKKKKACmU49KbQAjHFRMcU9zUE&#10;jf40DI5HxVSWWpJ5MVnXE3WmAk1x15rPnvMZwaiurrGeax7q9xnmqsIvTX3vVKbUcZ5rHudQ96zL&#10;jVMZ5q0gPR7Y+ZDEfVQfzFeQfB/47+GfjkniCXw2l+iaLe/Yrr7fAIiZDk/Lhm3D5TycfSvW9Lbf&#10;Y2jesan9BXxD/wAE5P8AkH/Fr/sYx/J6+7yqbU+VdV+hjW6H2PXN+IfGVv4a1vTLK5WR/wC0T5UA&#10;jQH95knk54GB6Hmukry34sKT418DcH/j+/oa6c/xVXB5fOvQlaS2+6X/AAPuOZP36a7yivk5RT/B&#10;sd8VfjXpvgbwfqmpWd1DczrayC0lgAuEW68tmjVwCBj5cnJ6fWuD8A/tP3bfBFvG3iSx/tGZdSjs&#10;ljsVWBnWSUxqxBJA2kHODyK+eZNzfA3xMTk41+cc5OB5B4rQsALf9jzRW6fatbSP6lL5GH6Ma1yf&#10;EVMXSqzrO7UpJeSXJ/m/vPCxmNqLGQjD3Y8kHbzlz9/NLsfoCTilrxT4t/EjWvA/jaK2S9lTT5Io&#10;5xDDGudmSGGWHUlWxzxkV7rqFo0vh6LU7Lw/d2yOkc4kl1mJ/wB2cHldxycHp+tZxzhPESw8qM42&#10;dru1n5qzbt6pH0Ungr8lPFQnNK8oxbcoeUvdST9GyrRRRX0BiNJAUk5wATwMn8B3r8zv2p9P+NX7&#10;Qfj5rxfhr4qtPC+mF4dKsXsJOFzzM4xjzJMAn0AVQTgk/pnRXPWpe2jy3sHqfjAn7N/xWlO1fh14&#10;jcnsNPc/0r7r/Ya174m+HdIfwB4+8G+INP02zjabSdZ1C1dEiQEbrV2bsM5Q+mV6AV9XpDGhLKgB&#10;PUgVLXnYHC4ikubESjzX+yna3/b2t/6Xc2q+y5v3N7edr3+QUUUV7JiFdZ8Pv9bff7qfzNcnXWfD&#10;7/W33+6n8zXn5h/u0/l+aNKfxI7GiiivjDvCivlr9qz9tG+/Zt8d6X4etfCVr4gjvdOF+Z5794GQ&#10;mR02gKjAj5c5z3xivFv+HrGr/wDRNdP/APBxJ/8AGqhzinZlqEnqj9DqK/PH/h6xq/8A0TTTv/Bx&#10;J/8AGqP+HrGr/wDRNNO/8HEn/wAape0iP2cj9DqK/PH/AIesav8A9E007/wcSf8Axqj/AIesav8A&#10;9E007/wcSf8Axqj2kQ9nI/Q6ivzx/wCHrGr/APRNNO/8HEn/AMar6c/ZO/aRuv2lvCevaxdaBb+H&#10;n0y+SzWG3umuBIGjD7iWVcEZxjB+tNTTdkJwa1Z7lRRRVkH5I/t7fFzxr8Lf2yfEdz4S8U6poEh0&#10;7T9yWlwRG+YAfmjOVb8Qa1fhd/wVP8S6U1vaePvDFprtuCqvqOjt9muQo4LGNsox74BQfTt7H+2p&#10;+whq3xy+KOoeN/Dfie0tNUuLWCF9L1OFliby0CrtlTJUnHOVIB71+fnxQ/Zx+JHwdmlHijwpfW1n&#10;Hj/iZWyfabNgehEyZUfQkH1FdLo0K0UprX8fvOKfPCTfQ/WT4Y/tj/CX4tiO30jxfbWWoyggabrH&#10;+hXIOOwc7WPPG1jUl58NfG/hdDL4f8RQeK7bcGSx8QKIbjaeoS5jGD6jch+tfiZ8kqdnB/EV638L&#10;v2q/ip8H2gj8PeL7w6fFgDS9SP2u1wDnaI5M7R2+Uqcd651gp0G3h5fJnNWhSxKtVW3VH6c+G/2o&#10;9Ms/EGreHtXuJdG1vRJBDqdldf6Tb2rnkAzx5VQRyCSvcdQRXtOg/EvTtYtknDxyQNjbcWsgmiP4&#10;qf8AGvzN/ZO/bX8MfCrUfGk3j3RdRv8AVPGGqNqOpa1ZBJk2kHEZgODtBdzwTw2Mcc/Y/gyL4NfG&#10;mA6j8NvE9vo2qzASN/wjt0LW4U/9NbNuG9DlPxrmxEKSf76m1/eRzxo4il/AqXXaX9f5H0nZ6lb3&#10;ybreeOUf7LZ/TqKtiSvn+Tw58SPBx3xfYPGtrHkiS3caffheoypPlufoVz6Vb0D9oO0ivF0/V2n0&#10;TUeB9g8RQGzmJPHyu3yvzxkE1xfUlUV6E1Ly6mqzCVJ2xNNx890e8B6cHrltP8b2F5tEpNqW6GTl&#10;D9COK34blJkDxuJEPQqQR+YrgnSnTdpqx6NOtSrK9OV/6+/8C5vp2RVcSU4PWZsTUuTUYenBqBHE&#10;/ENv+J94Q/6/x/Na7onNcF8RGUa94QyQMXwJye2V5ruq8PBf77jP8UP/AEgzj8Uvl+Q+im5NLur3&#10;DQWiiigAooooAKKKKACiiigAooooAKKKKACiiigAooooAKKKKACiiigAooooAKKKKACiiigAoooo&#10;AKKKKACiiigAooooAKKKKACiiigAooooAKKKKACsLxl4rg8I6S1048y4clIIf77Yzz7DqT+Het2v&#10;Dvi7qzX/AIra1yfKsoxGBnjcwDE/qB+FfOZ/mMsswMqtP420l6vr8ldmVWfJG6OV1fWLzXb17u+n&#10;eadvU/Ko9AOgA9BUenabc6vfw2dnF59zMdqR5AyQMnnIAAAySTgCrnhrwzfeLdWjsNPi8yZgWZ34&#10;SNe7McHAH5k8Dmu9tfhFpp1BLGDxnZHXF5W2jQHDAZI+9njHPHTqK/HMJlmNzJ+3UXKLlq3KKcn1&#10;UXJq8vS+v3HnRhKepzT/AAw1cwxtBcadeSvnbBBeKzsRzgZwGPsCTXRfDT4hzJdxaNqspkjciO3n&#10;kOWRugVj3B6A9jx9Knj7V9e0K2j0XUrm/F+4b7VK8we2uIyfkMS8BcYxwAQRXngYowZTggggjqCO&#10;hr0KmLhkmNi8CpRcfjjJ7/3WrLXvvZ2s3u75vZy90+p6KyvDGrf2x4e069ldfNmhVn5A+bGD+oNa&#10;nmJ/fT/voV+4Uqsa1ONSO0kmvRpP9T007q4tFJ5if30/76FHmJ/fT/voVrdADdKbQ0if30/76FNM&#10;iY++n5ii6AY/eq0rdameRf76fmKqzyqB99f++hRdDKdy/Wsi7mxmr93Mo/jH5isK+uF5+cfmKpMR&#10;QvrnAPNc/e3mM81Z1C6UZ+cfmK4Lxb40sPD5RbmR3kflY4hubHqeQAPxoqVadCDqVZJJdWDaWrNW&#10;91HGeaw7vVMbvmrMHiG31S0W5tZfMibjPQg9wR2IrGv9Rwrc+tdEHGcVKLunsUnfU+mdBbfpOnN6&#10;wRn/AMdFfE3/AATk/wCQf8Wv+xjH8nr7V8Ltv8P6S3raxH/xwV8Vf8E5P+Qf8Wv+xjH8nr7bLP4q&#10;9P0Oet0PsdWKEMOoOa8Kv/2MvhxqV/cXk/8AbxmnladiNXkADMSxwMcDJOMdK91or6tpPc45QjP4&#10;lc8A/wCGHfhdsKeTrmwnJX+1ZME+pGMZpP8Ahhz4XeWI/I1zywciP+1ZNoPrjGM19AUUkktjP2FL&#10;+VHgT/sRfDKRsuuvOw7tq8h/mKT/AIYg+GH/ADz13/wbSV79RRZdiXh6L1cF9xy3w5+HOj/Czw2N&#10;C0P7X9gEzz/6ZcGd9z4z8zc44GB2rqaKKo6EklZBRRRQAUV8tfHDWviBr3xj1XQfDfxAvPBel6Rp&#10;tlMIbCzilM8k3mlmcvzxsAAHAFcd/YXxd/6Lrrv/AILbeuR4hJtcr/A8bEZxgsLVdGrO0l5Nn2tR&#10;XxT/AGF8Xf8Aouuu/wDgtt6q6lf/ABb8C2y6/J8YtV1mOwmhkfT7vToBFcKZUUoxHIBDHkc+lL6y&#10;v5X+H+ZlDPcvqSUI1NW7LR7v5H19qfxE8J6Jfy2Wo+KdE0+9iwJLa71KGKRCQCMqzZGQQRkdDmu4&#10;+Efi/QfFE+qLouuaZrDwpGZRp95HcGMEnBYIx25wcZxnFfjr+3BCn/DU/jz5Af39v1H/AE7xV9Q/&#10;8Ed0VNe+Km1QP9E0/oP+mk1eXjMS5U507f1c+ip/Gj9MKKKK+cO8/Ob/AIKDgN+1N8NwQCDp9qCD&#10;yD/pklbhs7fcf9Hh/wC/Y/wrE/4KDf8AJ0/w2/7B9r/6WSV0LfeNerl20/VfkfmXGLarYez+y/zI&#10;fsVv/wA+8P8A37H+FH2K3/594f8Av2P8Klor2LH57zS7kX2K3/594f8Av2P8KPsVv/z7w/8Afsf4&#10;VLRRYOaXczNdtLcaDqZFvD/x6Tf8sx/zzPtXZf8ABK3/AJJV42/7DUP/AKTiuS17/kA6p/16Tf8A&#10;os11v/BK3/klXjb/ALDUP/pOK8PMP4kPn+h+n8HNujiL94/kz7Zooorzj9AOS8R/8hST/dX+VZp+&#10;ZGQjKMMMpGQR6EHrWl4j/wCQpJ/ur/KsyqQHiHxV/Yw+E3xbaS4v/Dcejao+4/2loJFpKxP8ThQU&#10;fnnlSfevkD4pf8EwvGOgPLdeBNdtPFdmFBFlqBFneZ7gE5jb2OVJ9PX6gu/28fhx4d+KXiDwN4qF&#10;/wCGbzSb+Sx/tO4i86ylK4wxZPmTIPQqQPWvefDHi7Q/G2mpqPh7WbDXLBgGFxp9wkyYPTJUnb9D&#10;g1upTgYuMJ+p+HHjz4ZeLfhff/YvFvhzUvD85YqhvoCiSEddknKuPcEjHNc5DLJbXCTwyNBOhBSW&#10;JijqfUEHI/A1++mr6Pp/iCwksNUsLXU7KQEPbXsKzRtnjlWBH6V81/FH/gnd8KfHkc02iWk/gfVG&#10;A2TaSxe2BHc27nbz32la1jXXVGMqD6HxH8Kv28/i78LhFbPraeLNLVgTZ+IAbhwvdVnBEi/iSB6V&#10;9b+Av+CkPwu+I+mRaV8RtDl8OTyDEwurYahp5OexALqD15Tj1718zfFP/gnT8U/ASyXWhRWvjnTg&#10;xAOlEpdKvUM0DkE/8AZua+ZtZ0bUPDuoyWGrWF1pd/Hw1rfQNDIPqrAH9KynhaFbVKz7rQz5px0l&#10;+J+y3hn4eeDfF9m+tfCrxubC2JLNHpF2moacGIztaByfL9cAqR2Aqdbz4i+BnZ9U0Aa5aIP+Ql4V&#10;lLOeer20hDdOcKWr8a/DPivW/BeqJqPh/WL7Q79CGFzp9w8L5HIyVPP0ORX1F8Kf+ClXxM8FPFb+&#10;KYbTxzpiKVJuQLa8Ho3nICGI/wBpST61hKjiaa92Smu0v8zinhcPUfMlyvuv8tj9GPCXx70nXrw2&#10;KXsM9+hKyWMym2vEI6gwuAc/hj3r0Ww8V6dekAT+RJ/cl+Q/n0/Wvkjwl+2T8A/2gYorTxXDB4f1&#10;XKCOPxJEIyG6DyrtDgYPGSynvivUj8JtQt7OK+8A+N3k09l/d2essNSs5ADwEnU+Yo7Z3Nj04rza&#10;kMO3arF03+H+Q0sbRV4SVReejPfVkz3p4evnr/hYfizwDNs8SeG9Q0+0UgHU9KJ1Cwwe52jzEHrl&#10;OPWu88JfGPSvE1sJbS6ttTjH3pbCUORzjlM5U+xwfasJYGpbmptSXkawzGmnyVouD89vvOU+I+n6&#10;o3jC7e4hmlSZh9mdELKyYACjAPI7jrnmvY/CEd5beGtNiv8AP2tIQHDnLD0B9wMA0mn69Z6gB9nu&#10;UJ/uZww/A81oCSvjcDkiy7GVsVzybqdH01v8/LyO2lGLbnCV7loMDRUAfNPDV9CbklODVGHp1AD8&#10;5oplOBoAWijOaKACiiigAooooAKKKKACiiigAooooAKKKKACiiigAooooAKKKKACiiigAooooAKK&#10;KKACiiigAooooAKKKKACiiigAooooAKKKKACvAfifbPbeONRLggS7JVPqCoGfzBFe/V5/wDFvwlL&#10;rNhFqdpGZLm0UrJGoyzxHnIHcg8464J9K+R4pwVTGZe3SV3BqVu6V0/wd/kYV480NOhjeAnaw+Ff&#10;iq9tGMV200cMs8f344fl3MO4wGc/r2rv7/w7eS6la6Fp1nDpng77KHuNRtyBLKuDlN+cjdxkjkgk&#10;5rxbwJ43m8GalLIYRe6fdJ5V1aNjbKvY+mRk9RggkHrXq4+Lvhb7cuqi91BcWpt20ryMoTnI/wBk&#10;Y5HBwcjPQCvDyPH5dUwVOnXqqDglFptRulKcpNOzvGd1zxjabtvYxpyi42bOf+JeoL4g+GWg6nPH&#10;FBcfbZIrYRZwYAXAIyc4IVDyf515HXUePfHU3jW/hKwCy061XZa2a4xGO5PGMnAHHAAGPet4L8LT&#10;eK9ZitwpFpGQ9xLjhV64z6noPz7V8ZmlX+18yUcL77ajC9rczirOVuifntFK5hP35+6d34a+FGm6&#10;noFheXNxexzzxCRljkCqM8jAIPbFaX/CmdE/5+r/AP7+j/4mu7VFjRVRQiKAFA6ADgAUtfrdLh/L&#10;YU4wlRi2klfXWy1e/U71ShbY4P8A4Uzon/P1f/8Af0f/ABNH/CmdE/5+r/8A7+j/AOJrvKK0/sHK&#10;/wDoHj+P+Yeyh2OCb4N6L/z9X/8A39H/AMTTW+Deihf+Pq//AO/o/wAK75utMf7tP+wss/58R/H/&#10;ADD2UOx58/wd0b/n7v8A/v6P8Kpz/B/Rh/y9X/8A39H+FejSVRuKf9h5Yv8AlxH8f8ynSh2PMbv4&#10;SaOuf9Kvv+/o/wAKwb/4V6Sqn/Sb7/v6P8K9Svm+U1zWpPwa1jkmWrahH8f8xezh2PK9R+GelIrf&#10;6Te/9/B/hXn/AIt+H0sLq+lymVMYdZ3AYH1BxjHtXsuqy4Vq4vV5sZ5rWWSYCpBxVNR81dP82U6U&#10;H0OJ0bT5NA0owSyB5XcyNt6AkAYHrjFZ2o3xw3PrWnqtxjPNclqd0Qr89jXt0KMKFONKGy0RolZW&#10;R9o+Dzu8MaIfWzhP/kMV8Xf8E5P+Qf8AFr/sYx/J6+zvBTf8UloJP/PjAf8AyGK+Xv2JPhP4t+Fd&#10;n8Ro/FejS6O+p62LqzEsiP50eHG4bGbA5HXB9q+3ytN1b+X6HPW6H01RRRX1ZylTVb8aVpl7fGKS&#10;4FrA85iiALuEUsVAJAyQMDJHNcX8Hvjb4a+N+h3WpeHXuU+ySCK5tbyLy5YSRkZAJBBGcEE9COMV&#10;3wVXO1vuNwfp0NfFf7ETTeEfjV8TPB8xEexXIi/2oLgpkfhJS6mE5uM4ro7n2rRRRTNwooooAKKK&#10;KAPmLxz/AMnD+Nf+wTpH/oM9Oo+NHhjx/pPxg1XxB4a8Cz+M9M1fTrOHzLPUIbdreSDzQyuJCCch&#10;wQRxj3riNV1v4q6Jpd5qN98FdWt7Kzhe4nlOs2pCRoCzMQCScAE8AmvKldSd1+DPzbNsqxuJxtSr&#10;Sp3i7a3XZeZ29cr8U/8AkQNW/wC2H/o+OuP+G3xh8Y/F/SLrU/B/wp1HXLC2mFvNNFqtugSTaG2k&#10;OFPQg8DFdHqnh34teN7UaDN8JL/Q4L6aGOTUbvV7Z4rZRKjF2CnLABTwBk9qi/MtEcGGybHwr05y&#10;pOykm9V0a8z5g/bg/wCTpvHn/Xe3/wDSeKvp/wD4I8/8h34p/wDXpp//AKMmr5i/bfWNv2nfHkgl&#10;/efabcCLac4+yxHdnp14x1r6d/4I8/8AId+Kf/Xpp/8A6MmrysV9v1/U/XYRamrn6X0UUV5J3H5z&#10;/wDBQb/k6f4bf9g+1/8ASySuhb7xrnv+Cg3/ACdP8Nv+wfa/+lkldC33jXq5dtP1X5H5jxl/Gw/+&#10;F/mJRRRXsH56FFFFAFHXv+QDqn/XpN/6LNdb/wAErf8AklXjb/sNQ/8ApOK5LXv+QDqn/XpN/wCi&#10;zXW/8Erf+SVeNv8AsNQ/+k4rw8w/iQ+f6H6fwb/BxHrH8mfbNFFFecfoJyXiP/kKSf7q/wAqzR1r&#10;S8R/8hST/dX+VZo61SA/Kv4p2VvqHx5+MEVzBFcRnxHLlJUDDlBXF2XghvDOprqnhLWtT8J6ohDL&#10;cadcunOcjIBBI9ice1d38SP+TgPi/wD9jJL/AOgCsuvXgrxR8Hiq1SlipunJrU9E8G/tvfGf4fFI&#10;fEul6d8RNLQkG4jX7Ne7QOu5Bgn6ofrX0f8ADP8Ab7+EnxBWG3v9Xl8F6uwAey19PKQNnG0TjKHn&#10;uSp9hXxZWfq3h7TNcQrf2MNzkY3Mvzj6Ecj86zlQjLyOyjnFSGlVXP1tt54ry2juLeWO4t5AGSaF&#10;w6OOxBBII+hrC8bfDzwx8SdLk07xVoGn6/ZupXbfQB2Uf7LEblI7EEEetflR4VHjH4WXRuvh7431&#10;Tw3lt5sTMXtnx2MZyrD6qfrXvPgj/goh438HwxWvxI8DrrtvGMPrOgOI5G5+80Zyh464K/QVyyoS&#10;jqj3aOYYevonZ9nodh8TP+CYXgjxA0lz4K12/wDCVyckWl1/ptpnHAGSJFGf9pvpXyD8UP2Jfi58&#10;K0uLq68NvrulQgsdS0FvtSBQfvNGAJFGOeV49a/TH4YftXfCv4ueVFoPi6zi1GTA/szUz9kuckfd&#10;CyYDEdPkLDPfpXrgyrAjjuD/AFFJVJx0Z2OlCesT+fxhgsjDDrwyEYIPoQeldf8ADn4v+NfhHqK3&#10;ng/xLqGhSDOYoJcwOD1DRNlGz7qTX7IfEr9nj4cfF1HPirwjpuoXbAD7fHH5F0uOmJoyrce5I9q+&#10;Q/id/wAEtFPn3Xw98XY+8yaXr6ZHqFWeMfhll+prX2sJq0l/kYOjKOqMT4Xf8FTvEukvBbePPDFr&#10;rduCqvqWjN9muQOhYxtlGPfAKjtx2+j/AAx8X/2ev2lL6A2Wq2ul+J3yIhIzaTqeTzwwIEhzyBlh&#10;ntX5nfEn9nX4k/CJnbxT4Q1KwtFx/p8Uf2i1OTgfvoyUH4kH2rzj5ZADwR1Fc0sFSb5qTcX5Gcnz&#10;LlqK68z9tL/4ceOPDQ83QdftvFFuuCthr8YguCuP4bmMAE+hZOe5qGD433ngsw2/i7T9Q8JyMSob&#10;U4vOs3YddlymVx3GSpx2r8qvhj+1T8VPhE0Ufh/xhfHT48AaZqTfa7XAOdojkztH+6QfevsH4Z/8&#10;FS9G1XytP+IvhGTTklISXUNHb7TbYIwWeB/nA9QC3HY1hOniIq1SKqL8TieEpX5qMnB/gfceifEi&#10;w1S2jnJQwSAFJ7ZxLGwPcEf/AF66mz1GC+TfbzLKn+wc/wD1xXzZ4Qt/g18Zo3v/AIb+KrbSNVkA&#10;cnw3efZZlIPWSzcAN6cpz61tXHh74k+C8SQLY+ObRGP7y1YafqAXsSrHy3PrgqT6V5sqOGqOybg+&#10;z2/r5miq4yh8cVNd1ufQayU8NXhOhftA2lveR6fq8k2jaiwH/Ev8QQG0myTjAZhtfnuCc16jpvjb&#10;T7xV81jaOcY8zlD7gjj88Vz1MHWp62uvI6KWYUKr5W+V9np/wDqA1OBzVWG4SdA8bq6HoUIIP4ip&#10;lauI9AkpwOaaDmigB9FIDmloAKKKKACiiigAooooAKKKKACiiigAooooAKKKKACiiigAooooAKKK&#10;KACiiigAooooAKKKKACiiigAooooAKKKKACiiigAooooA4XxR8JtO1uSS5sX/s67cksAMxOT3I6q&#10;T3I/KuKm+DniCN8IbSUeomI/QgV7fRXy2L4Zy3GTdSUHFvfldvw1X3JGMqMJa2PJNH+Cdy8wbVL6&#10;OKIf8s7XLOfbJAA/I16do+i2WgWKWljAIIF5wOSx7sSeST6mrtFd+AyfBZZrhoa93q/vf6JFQpxh&#10;sgooor2jQKKKQnFACHrTHp1Mc0AQyf41n3J61ekNZ1ywwaOpTMe+b5TXMao3Wujv2rltUfrWiJOT&#10;1d/vVxGsSda7DWH+9XB6+qXMM0Ug3xyIUYZPKkEEceoNboo5bVi4Y/Kfyrj9VZsPweh7V5x8VPAf&#10;hbwv4k8FLa6HMbS6vLiO5tbJppXnVbdiq7QxJwcNx6ZrMvtF8HgNs8Ga0nB62VwP5tXcqSsmnv6f&#10;5kczvY/TjwRFIfBmgHY/Onwdj/zzFRPE+9vkbqexr5v8L+CvhJL4a0h5/g/4yuJ2tITJLHouoMjs&#10;UGWBEmCCeQRxTW8E/CXJ/wCLQeMep/5guof/AByvrcsfJzW8v66mFV3sfSPlP/cf8jR5T/3H/I18&#10;2/8ACE/CX/okHjH/AMEuof8Axyj/AIQn4S/9Eg8Y/wDgl1D/AOOV7vtX5fj/AJHPqfSYifI+R/yN&#10;fDuixXXgT9v9VOQuuTSbwBwwnhbIx7SJn8K0fjt4a+Hek/CjXLrQ/ht4q0HVI/I8nUJ9MvYUizPG&#10;Dl2fC5BIGRyTjvVTxCv7N/gXx1cXHijwd4i0vUHgQ21hfadeIqRkk+YF3bgxO4BicYHA6k4yqy50&#10;l/X4eRjVipJNu1mmfbflP/cf8jXHfFrSPG2q+C5rfwDf2+leJDPE0dzeKDGIs/vFOVYZI6cfiK+W&#10;f+Frfsqf9C/qf/gDff8AxyrFh8SP2W9UvreztPDWqXF3cSLFFEljfbndjgKMyDkk4Fbe0/r+kNzh&#10;JW5l94nxU1D9pT4P+DLnxPrfjPSpdPt5Y4nWygjeTLsFGAYQMZPPNdRa+Cf2qLu0guE8b6CEmjWR&#10;cxpnBAIz+464NcB+094X+HmnfB/UptE+HHiXQtRW5twl9f6ZeQxIpkAKlpHKgkcDIyT05r0zTPBf&#10;wnbTLIv8I/GEkhgjLONGvyGJUZIIkxgnmp9o/wCm/wDIxVL32uZ9OpX/AOEB/aq/6HfQP++E/wDk&#10;ej/hAf2qv+h30D/vhP8A5HrQk8FfCYRuR8IfGIbacH+xb/g4/wCulcL8B/DXw61b4OeEbzXPht4r&#10;13V5rENdalb6ZfTpcPvYbhIr4YYwMgY4pe1d7fq/8i/Yru/vNzW/hR+1H4g02WxuPHulQRSEEyWU&#10;xtpRggjEiQhl6c4PI4PFcje/srftE6jZz2l18RZbi2njaKWGXXrpkkRgQVIKYIIJBHcV6b/whPwl&#10;/wCiQeMf/BLqH/xyj/hCfhL/ANEg8Y/+CXUP/jlDlfdL8f8AIPYLu/vPHPCf7FXxu8BWU1n4a8X2&#10;+gWk0nmyQ6frFxCjvgDcQqYJwAM+ldl4b+BX7Tfha5mntPiHbXLyoIyNR1GW7QDOchZIiFPuADji&#10;ux/4Qn4S/wDRIPGP/gl1D/45R/whPwl/6JB4x/8ABLqH/wAcpJqOyX4/5B7Bd3954j44/YP+K/xH&#10;8UX3iPxDqWg3+sXxVri5+0um8hQo4WIAYCgcCvpf9gH9mXxB+z1qnjafW3sHTVYLSOL7DO8hyjSE&#10;53KuPvDGM1y3/CE/CX/okHjH/wAEuof/AByvcP2X9D8H6Pf+Im8L+DNa8KSSRQi4k1axuLZZ1BbC&#10;qZWYMQck4wRkZrgxqj7CTsr/AD7+htRpKNRO7+89+ooor5c9U/Of/goN/wAnT/Db/sH2v/pZJXQt&#10;941z3/BQb/k6f4bf9g+1/wDSySuhb7xr1cu2n6r8j8x4y/jYf/C/zEooor2D89CiiigCjr3/ACAd&#10;U/69Jv8A0Wa63/glb/ySrxt/2Gof/ScVyWvf8gHVP+vSb/0Wa63/AIJW/wDJKvG3/Yah/wDScV4e&#10;YfxIfP8AQ/T+Df4OI9Y/kz7Zooorzj9BOS8R/wDIUk/3V/lWaOtaXiP/AJCkn+6v8qzR1qkB+WXx&#10;I/5OA+L/AP2Mkv8A6AKy6tfFQa6f2gvi7/ZPhbU9ei/4SOXfNYIGWNti4B9yOfpWLt8Z/wDROfEP&#10;/foV7EL8q0Pz/HRviZ6rfq0v1NCis/b4z/6Jz4h/79Cjb4z/AOic+If+/Qq9exxcv96P/gUf/kjQ&#10;orP2+M/+ic+If+/QrO1jX/EHh5LZ9T8Ea1YJdTrbQG4UKJJWzhBnqTjgUa9hqm5Oyab/AMUf/kh+&#10;t+BdD8QEvdWMYnPPnQ/I+fXI4P4g10fgf4l/Fz4NQxQeC/G817pEIOzRddAubdQecKG+7+BWskp4&#10;zHB+HPiL/v0KXb4z/wCic+If+/QqXG+6Oqlia1H4Ki/8Cj/8kfS3gL/gpNb2UqWPxS8GXfh+YlQN&#10;U0UG5tiOhZo2O5eeflZuO2ev1T8N/jJ4I+Ltgt14P8TWGuA53W8Mu24T13Qth1/EY96/L2SHxhKh&#10;ST4b6/Ih6o8IIP1BGK5m/wDhzrtxdJe2Pw58T6JqEZLJdaaPKdSe4x0/DBrmlh09j3KObratb/wK&#10;P/yR+zTDKsjDKNwykZBHoQeteF/FD9in4R/FWSe6vfDK6Jq0zM7ajoT/AGWRmI+8ygFGOeeVyT3r&#10;41+GH7RX7THw0kS3m0TVvGekLtVbTxFZs8iqOMLMpDqccclh3xX0N8OP+CkXgHxDfDTPGml6h4B1&#10;RXaGSS5H2mzWQHBUyIA6kHg5TA7mud0qlPU9mnisPiNIST+af5NnhHxT/wCCYfjDQXluvAmu2nim&#10;yCgiy1Ai0vM9wD/q2+uVJ9K+TfHPw68UfDPVZNO8V6Bf6BeIxTZfQFUYj+4/KsMcgqSCO9fuX4Y8&#10;XaF4201NR8PazYa5YMARcafcJMgB6ZKk7T7HBq1q+j2HiDTpLDVbG11OykBD217Cs0bfVWBH6U1W&#10;ktGjR0U/hPwLhlktpknhkaCdDlJYmKOp9QQQR+Br6I+GH7fXxg+G3kQTa7H4t0yPA+ya+nnPtAxt&#10;EwIkXjuSfpX2p8U/+CdXws8fNJdaFDdeBNRKkA6SQ9qW6hjA5x/3wy8V8jfFP/gnR8UvASS3Wgx2&#10;vjnTVY4/sslLoDsWgc5P0Rmq5OlWVpr7zFwnDY+mfAn/AAUh+FfxL0lNI+JOgy+HpJlKzrdW4v8A&#10;T2PswBdc+6cevevb/Dfwv8J+KNNTVPhX41k0+ylxIsel3aajp5JHAMLlimfQMp9q/F3WNG1Dw7qE&#10;lhq1hdaXfx/ftb6BoZF+qsAf0qz4Z8Va34L1JdQ8P6xf6HfqQRc6fcvA/HTJUjP0ORXK8Fya4ebj&#10;+KMZqnW0qxTP1Y+E/wAd/FHiW88YCy8NX2uaf4W1OTSbvW/Dy4SeVCdzJbu25hgZO0kjI45FezeD&#10;Pj9pXiSQ28V5Dd3EZCyWsqm2u0OOhicA/pj3r8yP2Z/27/Ev7OmgDw2PDumeIfDzXUt5IHZre8Ms&#10;hBZvOG4N0GNyk44zX2f4Q/bO/Z7/AGiIorPxdDB4e1fKLHF4nhWMhug8q7Q4GDwCWU9DisMRGXM/&#10;a0uZd1ucscLKnrhqjj5PVH2FZ3S3ltDOgISRQ4B64xnmrKnNYfhWHTrTw3p0Gj3IvdKhhWG2uVuf&#10;tIdFGB+8ydxx1JJJ7mtlWr5t2u7bHtxvZc25JTwc0wHNKDikMdRRRQAUUUUAFFFFABRRRQAUUUUA&#10;FFFFABRRRQAUUUUAFFFFABRRRQAUUUUAFFFFABRRRQAUUUUAFFFFABRRRQAUUUUAFFFFABRRRQAU&#10;UUUAFFITim0AOLU2jOKaWoAVmqJ2xQzVC7470DI5mwprNun61aml61l3UvWmhGZfyda5bVJPvVvX&#10;83ymuV1Ob5WrRAcvq8n3q4bWJPvV12rzferiNXk+9W6LPDvjKb9/F/w/GmPbJe/2hd+WbtWeMf6M&#10;2chSCeM4weuKy9Ri8bbX33WgdD0t7j+r1L8c2sG8Q+BP7TvJLCy+33PmXMU7QMn+jtjDqQVycDg8&#10;5x3rk77/AIQja2zxXfv1661cH+bV6MVeEdPwv1Mb6s+7/B1j8aT4Q0M2+p+AFtzYweWJdOvy4Xyx&#10;jJE2CcdcDGaa1j8aN7f8TLwF1P8AzD7/AP8Aj1efeFU+CX/CMaP9p+K2uwXH2OHzIk8aX6BG2DKg&#10;B8KAeMDgdKRo/gnuP/F1dd6n/mc7/wD+Lr6jLnbm+XkY1XsehfYfjR/0EvAX/gvvv/j1H2H40f8A&#10;QS8Bf+C++/8Aj1ed7Pgn/wBFV13/AMLO/wD/AIujZ8E/+iq67/4Wd/8A/F17fN5/+TIwKn7S1p8V&#10;E+CXiRtZv/BsmmD7N5q2FleJMf8ASYsbS8pUc4zkHjOOcVu+Kvgb4v8AG2sPqmv6P8L9X1FkSNrq&#10;60m+dyqjAXPndAOleW/H5PhOPhJr39i/EXV9V1P/AEfybSbxVeXKSf6RHnMbuVbAywyOCMjkCvQX&#10;X4JLyfitrgHv40v/AP4us+b33r+K8yWlLRoozfszaol1bIfCvwnUvvwBo96AcDPI87nFWo/2ZNXh&#10;kSRPCvwmSRGDKw0a+yCDkEfvuoNZ1/dfA6LUrMH4t6oApPmF/G17lARheTJlcngetaYHwRbgfFfW&#10;j9PGl/8A/F1EJpykr9e67IHThpojnf2vrX4nR/ArVW8QX3hGXS/tdrvTTLO6Sct5g24LylcZ65Gc&#10;dK9c0iy+Mx0iw8vUvAfl/Zo9u/T77dt2DGcTYzjrXzj+0+nwuHwe1L/hHviBqus6p9pt9lnc+Jru&#10;7Rl8wbiY5HKnA5BIyOor03TI/gt/Zdl5nxS1xJPIj3IPGV+oU7RkAB8DB7dq25td/wAV/kQv4j9F&#10;+p6TLY/GfyZM6l4CxtOf+Jffeh/6bV5t+zRafFV/gD4FbRb/AMGx6UdOH2ZL+yvHnCeY/wB8pKFJ&#10;znoAMYqeSP4KeU+Piprmdpx/xWd/6f79cF8AU+E5+C3g7+2viLq2k6r9hH2mzt/FV5bJC+9vlWJH&#10;2oMYOAAOc96hv31r+K8jU+gvsPxo/wCgl4C/8F99/wDHqPsPxo/6CXgL/wAF99/8erzvZ8E/+iq6&#10;7/4Wd/8A/F0bPgn/ANFV13/ws7//AOLrTm8//JkB6J9h+NH/AEEvAX/gvvv/AI9R9h+NH/QS8Bf+&#10;C++/+PV53s+Cf/RVdd/8LO//APi6NnwT/wCiq67/AOFnf/8AxdHN5/8AkyA9E+w/Gj/oJeAv/Bff&#10;f/Hq9P8AgbB44hu9Y/4S+68PXERjj+zDRLa4iYNk7t/muwIxjGMc5zXzZs+Cf/RVdd/8LO//APi6&#10;9v8A2YV8DLf+If8AhD/Ft/4nl8qH7Sl7rdxqAhXLbSBKxCZOQSME4welcONd6EtfxT6o1p/Ej32i&#10;iivlTuPzn/4KDf8AJ0/w2/7B9r/6WSV0LfeNc9/wUG/5On+G3/YPtf8A0skroW+8a9XLtp+q/I/M&#10;eMv42H/wv8xKKKK9g/PQooooAo69/wAgHVP+vSb/ANFmut/4JW/8kq8bf9hqH/0nFclr3/IB1T/r&#10;0m/9Fmut/wCCVv8AySrxt/2Gof8A0nFeHmH8SHz/AEP0/g3+DiPWP5M+2aKKK84/QTkvEf8AyFJP&#10;91f5VmjrWl4j/wCQpJ/ur/Ks0dapAfCfhn/ksnxw/wCxtf8A9FLXZ1xnhn/ksnxw/wCxtf8A9FLX&#10;Z19LQ/hx9D8Lzz/kZVvX9EFFFFbHhhXj37Sn/IO8C/8AY0Wf8mr2GvHv2lP+Qd4F/wCxos/5NUT+&#10;FnpZd/vcPn+Uj2OT77fWm06T77fWm1Z5iCiiigY6P76/Wvi7RNPtdTvPFsN3bxXMP9vXZ2SoGH3u&#10;2elfaMf31+tfE2jeINM0nWfFcN7qFtaStrd2wSaQKSC+M4Pbg1zVuh9Pkqk1W5d/d/NlvTvCFx4S&#10;1I6r4M13U/CGq4wLjTbl0B5zggEEj2JI9q9q8D/tu/GT4fSww+KtL0/4iaOhw9zbqLa+2gdQUABP&#10;1Q59e9eQf8JpoH/QZsf+/wAP8aP+E00D/oM2P/f4f41xyhGW6Pr6OMxdHa7Xmn/kfdvw2/b7+EXx&#10;AaO2vdXm8Hao2A1p4gj8pAScYEy5Q/iR9K+iba4ivLaO4t5Y7i3kAZJoXDowPQggkEfQ1+PGr6l4&#10;N12Mpf3mmXGRjcZFDj6EHI/OovCHjPUvhRfLd/D74nzeH9riQ2El2JLWQ+jRklWB6cqeO9c0sOt4&#10;s92jmalpVg18n/kfrX46+GnhP4nWH2PxZ4d07xDbhSqfb7cO8YPXY+Nyn3BB718o/FL/AIJh+DNf&#10;SW58Ca3e+FL0nItL4m8sz7Ak+Yv13N9K4LwH/wAFPNc0CWOy+IHhnT9fjGQdT8N3KxyNz1MTEoeO&#10;wK/Svtb4PfGrwp8dvC76/wCEL2W8sIpvs063EDQyQy7QxRgwxkBhyCQexNYWnTPWTp1Vp/wT8rfi&#10;j+xL8XPhWlxdXXhttf0qHLHUtBb7UgUfxNGAJFGOeVwPWvCGGCyMMOvDIRgg+hB6V/QGCVOQcH1F&#10;ed/Ev9nP4b/GWGVPFXhSxvLuQADUoEFveJjoRMmG49CSPanLFezi5TWxnKh1TPx3+Gnxu8e/By68&#10;7wZ4s1PQAW3NbQTbraQ990LAo2fdc+9fqr+wF+0n4u/aO8DeJrrxitg+oaJewWkd1YwGEzq8ZYtI&#10;oJUEEfwgD2rwH4m/8EpFkE138O/GRB+Zl0vxFHkeoVZ4x+GWT6mvX/8AgnL8E/GvwL8OfEHSfG2i&#10;SaNd3Op201sfNSWO4jELKWjdCQwB4PII7gV52Mq4etRc4W5tPUKcZRlZn2Qpp1Rqakr586B45opF&#10;paACiiigAopQM9KO+O/p3oASigjFFABRRRQAUUUUAFFFFABRRRQAUUUUAFFFFABRRRQAUUUUAFFF&#10;FABRRRQAUUUUAFFFFABRRRQAUUUUAFFFFABSE4paaTmgBKCcUE4qNmoAGao2emu9QSS4oHsPkkA7&#10;1Vlm96jmuMd6oz3NOwiS4uPesi8uevNLc3fvXivxf+L9x4fvG0bRiovQoM90QG8rPIUA8E45JOcZ&#10;6Z6F1HVnBjsdRy+i69d6fi32R6XqE5KnrXLalPk4z14r5tuPEmrXdw082qXskrHJczt1/A8fhXVe&#10;FviTepcxWmqz/aLdyFW4k++h7ZP8Q+vI65ojUWx8vhOLcJiKypVIOCbsm2mvn2/FHmnij9sTTdO1&#10;rUdNbwxeSPaXMluZBdIAxRipYDbwDjNcpeftaafdZx4cu0+tyn/xNeN+PvDesJ4u8R3T6Rfpbfbr&#10;mUzG1kCBfMY7skYxjnOcY5ri/ttv/wA/EX/fY/xr9Hp5ZgpRTt0X2vJeZ6MsbilJpP8AD/gHr/in&#10;4323iHxD4a1KPSZ4E0m4mneMzAmQPCUABA4wTnntU938d7a5BA0q5GR3nH+FeM/bbf8A57xf99j/&#10;ABo+22//AD3i/wC+x/jW39m4OyXL+P8AwSPruK7/AIf8A+7vD3/BR7R9E0DTNObwVqkps7aO3Mi6&#10;hGAxRQuQCvAOKQ/8FHdHJJ/4QrVOT/0EI/8A4mvhL7bb/wDPeL/vsf40fbbf/nvF/wB9j/Gu6jRp&#10;Ye/s9L+f/BE8XiZbv8P+Afdn/Dx3R/8AoStU/wDBhH/8TR/w8d0f/oStU/8ABhH/APE18J/bbf8A&#10;57xf99j/ABo+22//AD3i/wC+x/jXTzruR9ZxH9L/AIB9c/GP9t7Tfih8N9Y8MQeFdQsJb/ydtzNe&#10;o6J5cySHICgnITH1Oatap+37dXvxC0rVIdHu4vClvaul1oskkbyzzncFcSkYUAMCRgnKDBAJr48+&#10;22//AD3i/wC+x/jR9tt/+e8X/fY/xqHyy3/qwfWcR3/A+qfGf7YmheKfGuiaqngSFNMjb/ic2t3H&#10;BPNqCoMwKJCvy7GyeQcdRjrWt4x/b4utU1jw1c+HdHu9DtLK88zVLeWSKVr23O0mNGAGw/KRk5GG&#10;PHAr5A+22/8Az3i/77H+NH223/57xf8AfY/xqWoMFicQv+G/4B9VfHz9srTvjN8NL7wrbeGb/TJb&#10;meGYXNxeJIihHDEEBQecY613lh/wUU0izsLW3PgzVHMMSREjUIwDtUDP3e+K+Gfttv8A894v++x/&#10;jR9tt/8AnvF/32P8a15l3J9vXvzfp/wD7rf/AIKN6O6Ov/CFap8ykf8AIQj7jH92uQ+Dn7cGm/C7&#10;4WeGfCU/hXUL+fSLQWz3MN7GiSHcx3AFcgfN0Jr5D+22/wDz3i/77H+NH223/wCe8X/fY/xpcyvc&#10;r6ziP6R92f8ADx3R/wDoStU/8GEf/wATR/w8d0f/AKErVP8AwYR//E18J/bbf/nvF/32P8aPttv/&#10;AM94v++x/jT513D6ziP6X/APuz/h47o//Qlap/4MI/8A4mj/AIeO6P8A9CVqn/gwj/8Aia+E/ttv&#10;/wA94v8Avsf40fbbf/nvF/32P8aOddw+s4j+l/wD7s/4eO6P/wBCVqn/AIMI/wD4mtjw9/wU40PR&#10;XnMngLVZ/MAAxqMQxjPqp9a/Pv7bb/8APeL/AL7H+NH223/57xf99j/Gs6ihVi4T2f8AXcaxWITu&#10;vy/4B+jv/D1bw7/0TrV//BnD/wDEUf8AD1bw7/0TrV//AAZw/wDxFfnF9tt/+e8X/fY/xo+22/8A&#10;z3i/77H+NcP1HDdvx/4Jp9exXf8AD/gH0J+0f+03YfHX4ueF/GVnoF1o8Gj20MD2lxcJI8pSZpSQ&#10;ygAZDY5HUZrSP7WOnH/mW7v/AMCk/wDia+afttv/AM94v++x/jR9tt/+e8X/AH2P8a2pYajRvyK1&#10;/M8rHUf7RlGWJV3FWW6/I+lv+GsNO/6Fu7/8Ck/+Jo/4aw07/oW7v/wKT/4mvmn7bb/894v++x/j&#10;R9tt/wDnvF/32P8AGtuWB5v9kYb+R/ez6W/4aw07/oW7v/wKT/4mj/hrDTv+hbu//ApP/ia+aftt&#10;v/z3i/77H+NH223/AOe8X/fY/wAaOWAf2Rhv5H97Po7UP2p9PvdPu7YeHbtDPC8Qc3KEAspGenbN&#10;bP7I37Yumfs0eEdd0a/8L3mvyalfJdrLa3SQrGBGE2kMpJJIzmvlj7bb/wDPeL/vsf40fbbf/nvF&#10;/wB9j/GsKuFoVmnNbef/AAT1cDB5dGUcMrKVr9dvX1P0d/4ereHf+idav/4M4f8A4ij/AIereHf+&#10;idav/wCDOH/4ivzi+22//PeL/vsf40fbbf8A57xf99j/ABrL6jhu34/8E9L69iu/4f8AAP0Iu/8A&#10;gpnoOr6ohXwDqkfmssYzqERwSQM8JX18pzg+uD+dfiDp15b/ANpWf7+L/Xx/xj+8Pev29T7qfQfy&#10;ry8dQpUeX2a3v1uetga9Wtze06W6Hwp4Z/5LJ8cP+xtf/wBFLXZ1xnhn/ksnxw/7G1//AEUtdnXo&#10;UP4cfQ/IM8/5GVb1/RBRRRWx4YV49+0p/wAg7wL/ANjRZ/yavYa8e/aU/wCQd4F/7Giz/k1RP4We&#10;ll3+9w+f5SPY5Pvt9abTpPvt9abVnmIKKKKBjo/vr9a8F+A3grw/4js/Gtzq2h6fqdwvia8jWW7t&#10;kkcL8hCgkE4ySce9e9R/fX6149+zb/yCPG//AGNN7/JKzl8S+Z6eHlKGGruLafuberO2/wCFV+C/&#10;+hT0b/wBj/wo/wCFV+C/+hT0b/wBj/wrqaKvlRx+3rfzy+9/5nLf8Kr8F/8AQp6N/wCAMf8AhR/w&#10;qvwX/wBCno3/AIAx/wCFdTRRyoPb1v55fe/8zl1+FfgvcP8Aik9G/wDAGP8Awru/2AbWGx8L/FC2&#10;tokt7eHxpeRxxRqFRFEcYCgdAAOAKzV+8K1/2C/+Rf8Ait/2O97/AOgJXn4xJU0fc8J1JzxNRTk3&#10;7q3bfXzbPqClDbXWkqOZtrJ9TXzmJ/hSP09mvavWlC2axrRulacMyCUIZFEh5ClhuI9h1r556El9&#10;DkVOOlV4zU6UDY4dadTR1p1AgrE8V+LLPwjpwuLnMkjkrFbqRukYfyA7nt7mtuvnbxzr7eI/Et3c&#10;h99vGxhgHYICQCPqck/Wvl+Ic2eVYVSp/wASTsvLu/l+bMatT2cbrcfr3j/W/EEjebePbwE8W9sS&#10;iAds45b6k1gi5mD7hNJv9d5z+ea9a+EPww0TxZoL6nqazTyLcNEIklKJgAEZxyTz616S3wv8HtEL&#10;H+x7XKjzMBmEmCepIO7GfU18VhuFs2zijHHVK699XXNJtvtsrLZ6fgcyozqLmbPAPD3xG1rw/Kg+&#10;0ve2gPzQXLFgR3wTkqf09q9r8NeJLPxTpa3lm3+zJE/342/un+h6EV538Y/h3pPgu30+50wTR/aZ&#10;WR4pJNygBcjGRn8ya5v4aeIG0HxRArNi2uyIJR2yT8rfgf0JrTAY7G5BmP8AZmYT5o3S3vbmWjTe&#10;tu68/IcJypT5JHvtFL0NJX6ydwUUUUAFFFFABRRRQAUUUUAFFFFABRRRQAUUUUAFFFFABRRRQAUU&#10;UUAFFFFABRRRQAUUUUAFFFFACNTaUnNNY4oAYxqJ396c7VWlfHegew2WXFUpp8UtxNjNZd1cYzzT&#10;Qh1xdY71m3N315qG6u8Z5rHu77rzVoCxcX3zYzXyH4pu3v8AxLq1xIcvJdSE/wDfRA/Svpu5v8Hr&#10;3r5c1c7tWvj63En/AKEazqqyR+d8Zt+xoLzl+SKmRuxnmg/drOuP+Rhsf+vaf/0KOtCsWrWPy2Ss&#10;l5nR+OBda38PtWsLfMt3d6ZLBGhYDc7REAEk4GSepr448LfsX/F3xfHcNpXhqC4FsVWXOo26bSQS&#10;Orc9K+xJLrFnEM9EH8q9m/Zjl82z8R+00P8A6C1fRYOtKn7q6/5H9G0oKpRpuT+yvyR+dVz+wZ8b&#10;bR1WXwpAhIyP+Jpbn+T1D/wwv8aP+hWg/wDBnb//ABdfrV4i/wCPmH/cP86yGkVPvOE+pAr7nDYS&#10;nWoxqSvdmM1yyaR+Vn/DC/xo/wChWg/8Gdv/APF0f8ML/Gj/AKFaD/wZ2/8A8XX6pedH/wA9U/76&#10;FHnR/wDPVP8AvoV0/UKPd/18iD8rf+GF/jR/0K0H/gzt/wD4uj/hhf40f9CtB/4M7f8A+Lr9URcQ&#10;tnE0ZwcHDg4PoeaXzo/+eqf99Cj6hR7sD8rf+GF/jR/0K0H/AIM7f/4uj/hhf40f9CtB/wCDO3/+&#10;Lr9UvOj/AOeqf99ClEsZbAkQn0DCj6hR7sD8rV/YV+NLHA8KwsfbUrf/AOLpf+GEfjX/ANCnF/4M&#10;rf8A+Lr7x/aa0y21rw/4SsL2LzrO48QQpLDvKh1+zzkAlSDjIB69q8p/4U54L/6AMX/f6X/4uuWp&#10;hqdOXKk/v/4B4GYZxRy6qqVSDbavpb9WfMn/AAwj8a/+hTi/8GVv/wDF0f8ADCPxr/6FOL/wZW//&#10;AMXX05/wpzwZ/wBAGL/v9L/8XXO6V8K/Ck3jrxFZyaPG9tb21k8URnl2ozCXcR83faM/SsvZU+z+&#10;/wD4B58eJcNJN+zlor9P8zwX/hhH41/9CnF/4Mrf/wCLo/4YR+Nf/Qpxf+DK3/8Ai6+nP+FOeDP+&#10;gDF/3+l/+LpV+DfgssP+JDD/AN/pf/i6PY0+z+//AIBH+tGG/wCfcv8AyX/M+Yv+GEfjX/0KcX/g&#10;yt//AIuj/hhH41/9CnF/4Mrf/wCLr3P4XfC/wtrPw90S9vtIS5u5omaSaSeXcx8xwCcN6ACup/4U&#10;54M/6AMX/f6X/wCLpKlTavZ/f/wDSpxLhqc5QdOWjt06fM+Y/wDhhH41/wDQpxf+DK3/APi6P+GE&#10;vjX/ANCnF/4Mrf8A+Lr3nx58LPCmmaFbzWujxwStqVjCXSeXJR7qJXX73QqxB9jXovhX9n/wbd3K&#10;3k3h+H7PEwKAyykOwPpuwQO/r09aipGjTi5ST+//AIB2YTOoY2pClRpSblftola7flqfGsn7FXxf&#10;ico3hm3yODjUrc/+z1p6F+wP8b/EhmXT/CdtOYQC+dUtlwDnHVx6V+jwGOBXpvwS/wBfq/8AuR/z&#10;NeK68r6I+v8AYR7n5V/8O3f2gf8AoS7X/wAHFp/8co/4du/tA/8AQl2v/g4tP/jlftRRR7eQewj3&#10;Z+K//Dt39oH/AKEu1/8ABxaf/HKP+Hbv7QP/AEJdr/4OLT/45X7UUUe3kHsI92fiv/w7d/aB/wCh&#10;Ltf/AAcWn/xyj/h27+0D/wBCXa/+Di0/+OV+1FFHt5B7CPdn4r/8O3f2gf8AoS7X/wAHFp/8co/4&#10;du/tA/8AQl2v/g4tP/jlftRRR7eQewj3Z+K//Dt39oH/AKEu1/8ABxaf/HKP+Hbv7QP/AEJdr/4O&#10;LT/45X7UUUe3kHsI92fiv/w7d/aB/wChLtf/AAcWn/xyj/h27+0D/wBCXa/+Di0/+OV+1FFHt5B7&#10;CPdn4oRf8E+PjtpuqW32jwhbJ5csbtjVbY4UEEnh/Sv1wXgKPQAfpWl4j/5Ckn+6v8qzR1qJTc9z&#10;SEFDY+E/DP8AyWT44f8AY2v/AOilrs64zwz/AMlk+OH/AGNr/wDopa7OvoaH8OPofh+ef8jKt6/o&#10;gooorY8MK8e/aU/5B3gX/saLP+TV7DXj37Sn/IO8C/8AY0Wf8mqJ/Cz0su/3uHz/ACkexyffb602&#10;nSffb602rPMQUUUUDHR/fX6149+zb/yCPG//AGNN7/JK9hj++v1rx79m3/kEeN/+xpvf5JUS+JfM&#10;9Cj/ALpX/wC3PzZ6/RRRVnnhRRRQAq/eFa/7Bf8AyL/xW/7He9/9ASshfvCtf9gv/kX/AIrf9jve&#10;/wDoCV5+N/ho+84R/wB5q/4V+Z9QVDdHDR/U1NVe8OGj+pr5zE/wpf12P1Q0LJs7a8O1ZdX/AOEq&#10;nNwJzqnnnYQDvzn5duO2MYxxivbrI/KK2LcAsDgZHfHI/Gvz7Ocp/taFOHtHDld9Ov4rVdH0OepT&#10;9orXOPgh+Iuxcz6fnA++Fz078dfWrCwfEX/n40z8l/wrt4/8KnSj+yF/0EVf/A//ALUfs/NnBiD4&#10;jf8APxpn5L/hT/I+I3/PfTPyX/Cu7p9H9kL/AKCKv/gf/wBqHJ5s8+lh+Ivkybp9OxtOcBc4xzji&#10;vGK+qK+d/HXh9vDnia6twmy3kYzQHsUJzgfQ5B+lfCcV5ZLDUqVeNSc4ptPmfNa+3RWvZnLXg0k7&#10;3Pa/2fGB8DzgHJF7Jkf8BSq2nL4q0/4r3Mchs7j+0YEmlk+d1tbdGYKo+7yTke5JPrXk3gP4hah4&#10;CvZHtlW4s5iDPaycBscAg9iB35HqK9nn+NnheLR/7UiaSS+lAjNmExPkZwrHoFBY85xycZ6V9DlG&#10;a5fi8uw1GtiHRnh7N62uldO26d07W3V3ZaprSnOMopN2sYv7SBH9laGM8/aJP/QK8R07d/aNps+/&#10;5ybfruGK2fGnjjUfHOopdX22OOIFYYIs7Ixnn3JPcnrgdBxVv4Z+Hm17xPA7KWtLMieVu2Qcqv4n&#10;9Aa+FzXExz/PPaYRO03FK+jsktfLZvySOab9pU9099b7xzSUvU0lfuZ6YUUUUAFFFFABRRRQAUUU&#10;UAFFFFABRRRQAUUUUAFFFFABRRRQAUUUUAFFFFABRRRQAUUUUAFIelLVG51zTrWTy5tQtYpP7rzK&#10;D+RNROcKavNperS/NoNi3UbmiKeO4iDxSJKh6PGwYfmDTXNUmmroCKRqpTydasTNhTWbdSYpjKt1&#10;NjNYt5c4zzVu8mxmsC+uMZrRCK97d9eawb29xnmpL66xmudv7wDcScAdSe1aJAOu7/5uvevnzUjn&#10;Urs+sz/zNepN4u068u/s8N0jyZwOCAx9ASMGvLL3m9uD6yN/M1hWtZWPzPi6vSxFCjKjNSSclo09&#10;bLsY9x/yMNj/ANe0/wD6FHVv7VH9t+y5Pm+X5uMcbc46/Wqlx/yMNj/17T/+hR1HFIJvFFzsGRBa&#10;JG57BmcsF+uBk/UetTy3Xov1Pzlq6Xp+pvXF1iFRnoo/lXuX7KknmWPiY/8ATaD/ANBavnm7nxke&#10;le+/sjyeZYeKP+u8H/oL17OH+Jf10P6Mw38Cn6L8kexeIv8Aj5h/3D/OvLPiaM3On/7j/wAxXqfi&#10;L/j5h/3D/OvLPib/AMfOn/7j/wAxX28/+RYvl/6UyH/EZxW0elG0elLRXzBoc34OUfa/E/A/5DEv&#10;/oEddHtHpXOeDv8Aj78T/wDYYl/9Fx10lA2JtHpWt4TA/wCEk07j/lqP5Gsqtbwn/wAjLp3/AF1H&#10;8jW9D+ND1X5kvZj/ANob/jw8Ff8AYxRf+k1xXJ10f7TOoR6Vofg+7ljuJY4vEMJKW0LSyHNvOOEU&#10;Et17DpzXmX/CyNO/6Bmv/wDgluf/AIivrcQ0qj+R+WcSUpzxUHFX939WdVXLaN/yUjxV/wBemn/y&#10;mpP+Fkad/wBAzX//AAS3P/xFc3pPj+wTx94lnOn64UktbFQg0i4LjAlzuAXKg54JHPOOhrlbWh81&#10;ToVeWfuvb9V5np1Kv3hXKf8ACyNO/wCgZr//AIJbn/4ilX4kaduH/Es1/wD8Etz/APEVXMjn+r1f&#10;5X/XzK3wb/5Jd4e/64v/AOjXrsq8p+E/j2xsfhxoVu+n61I8cLAvDpNw6H9454ZVwevY9eK6z/hZ&#10;Gnf9AzX/APwS3P8A8RUxkrI6cTQquvUai93+b8zqZfBX/CcQxWkk/wBmtoLu2u5JAMlvKmSUIMnq&#10;2zGewOa9Vj8qFFSPYiqMBARgCvALv45WnhbTRJDoes3Dy3UERE+mXESgSSpGSCU5IDEgdWIAHJre&#10;PxxsR/zA9e/8E91/8RXlYmnVqz02R+g5JicDl2Ej7RtTle+jfXa/bb5nsfmR/wB8fnXpvwSYNcav&#10;gg/JH0+pr5P/AOF42P8A0A9e/wDBRdf/ABFe6fsn/EWLxnr/AIns4dPu7NLazt5i95bSW7sTI64C&#10;uoJAC5yM88VxToVILmaPqMPmuExVRUqUm2/JrY+kaKKK5z1wooooAKKKKACiiigAooooAKKKKAOS&#10;8R/8hST/AHV/lWaOtfBP7c/xv8f+CP2jta0jw/4v1XR9LisrN0tLSfYis0IJIGOpPJrwL/hpz4s/&#10;9FD17/wK/wDrV69PL51IKaktfU8mpmNOnNwcXp6H0P4Z/wCSyfHD/sbX/wDRS12dfDsHxK8VW2pa&#10;nqEXiC/jvdUuDdX04l+e4lIALuccnAxmrH/C2/Gv/Qzal/3+/wDrV7NOhKEFFvY/N8wy2pjMXUxE&#10;JJKTvre59tUV8S/8Lb8a/wDQzal/3+/+tR/wtvxr/wBDNqX/AH+/+tWnsn3PP/sSt/OvxPtqvHv2&#10;lP8AkHeBf+xos/5NXg3/AAtvxr/0M2pf9/v/AK1Z2teOfEPiJLVNU1m7v0tZ1uYBNJu8uVc4cccE&#10;ZODUyouStc6sLlVXD1o1ZSVlfv2a/U+7ZPvt9abXxN/wtzxr/wBDRqX/AH+/+tSf8Lb8a/8AQzal&#10;/wB/v/rVXsn3OX+xK386/E+2qK+Jf+Ft+Nf+hm1L/v8Af/Wo/wCFt+Nf+hm1L/v9/wDWo9k+4f2J&#10;W/nX4n25H99frXj37Nv/ACCPG/8A2NN7/JK8FHxc8ajkeKNR/wC/3/1qztG8deIvDsVyml6zd2C3&#10;U73U4hk2iSVsbnPHJOBk1LottO51U8pqwo1Kbkry5e/Rt/qfdVFfEv8Awtvxr/0M2pf9/v8A61H/&#10;AAtvxr/0M2pf9/v/AK1V7J9zl/sSt/OvxPtqiviX/hbfjX/oZtS/7/f/AFqP+Ft+Nf8AoZtS/wC/&#10;3/1qPZPuH9iVv51+J9tr94Vr/sF/8i/8Vv8Asd73/wBASvg7/hbnjX/oaNS/7/f/AFqf4V+Mfjnw&#10;NDfxeH/FeqaPHf3LXt0tpNsE07ABpG45JAGT7Vy18LKtHlTPo8koSyurOpVd7q2nr5n7HVVvj80X&#10;1Nfkv/w038WP+iha9/4Ff/Wpr/tL/FeTG74g68cdP9K/+tXl1cpq1IOKktfU+y/tSl/K/wAD9d7I&#10;8Ctm27V+OK/tOfFlPu/EPXh/29f/AFqlH7UvxfXp8R/EI/7ev/rV5j4erv7a/En+06f8r/A/ZiP+&#10;lWErxj9kTxRq3jP9njwdrOu6jPq2q3UU5nvbpt0khWeRRk98AAD2FezIa+Zq03SqSpvo2vuPWjNV&#10;Iqa6j6fTKeOlZFBWL4r8J2fi3Tvs1z+7kQ7op1A3xt/UHuO/sea2qKxrUaeIpypVY3i9GmJpNWZ8&#10;9a/8P9a8PzMJLR7m3HS4tlLoR7gDKn6j8awRbTE7RDKX9Nhz+WK+pAcdKM/NnvX57X4KoSm3RrOK&#10;7NJ/jdficrw66M+f/Dvw41nxBIpNu1had57lSvHsDgsfyHvXtfhvw5Z+F9NSztF46ySvjfI3diR+&#10;g6AcVq9TSV9JlWQ4XKbzp3lN6cz/ACSWi/PzNoUo09VuFFFFfSGoUUUUAFFFFABRRRQAUUUUAFFF&#10;FABRRRQAUUUUAFFFFABRRRQAUUUUAFFFFABRRRQAVS1rWbXQNNmvryTy4Ix/wJj2UDuT2q7XjXxn&#10;1xrzWodLjY+VaIHcDvIwz+gx+Zrw86zH+y8HLEJXltFeb/y1fyM6k+SNzD8UePtW8Tu+ZJLTT84W&#10;2hJC/wDAj/Efrx6Cl8OeB4NY0r+0tQ1MabbSSPHBi3ed5CgBdiF+6qg5JPQZ9K9ZstegTw1Gps9L&#10;TwcEVfMMy7nQKpkVo+pcHcMDkkg+58607x1dX0bW+saTDq1siyXNoJZPsgijUfOqFRhkIXaUGc8j&#10;nNfnGJwWHhiIVsfXdVzTavGSV9Nfdk3yb8rSSb6JHHJK95O5zepWmqeBvEM9lHctBeQEYktWIEik&#10;BgwHcEEHBHsa9L8B/EYeImGn6gBFqaj5WAwswA547Edx36j0qh4a8Zax4ifU/MnitNccRyacWSOI&#10;xQHPmLGzjpgJwScgEjvWB8Vb5bLxHpUsMg/ty1gU3syhQzShsozbTtLFcE4JGCB7VthKn9kwePwd&#10;WTouXwSXRtq2799L3tlpZvdji/Z+9F6f1+J63cNWTdv1qaw1NdX0q0vkXYtxEsm30yOR+Bqlevwa&#10;/XKc41IqcXdNXXozv3Mm+lxnmubv5uvNbOoSda5nUJOtboDG1G4681x3i24I0S/wcN5LD8xW7f6j&#10;bvcNALiIzjOYg43/AJZzXJ+KpM6Re/8AXI1V1KLszlxn+61f8MvyZ5bbMBcx4bBVlPB5HPFOujm7&#10;mP8Att/M1l6fx4iv/wDdt/5NW1qsBgvpOOHJYGuOUbL7j8DVGbwcqi2jKN/K8Xb8rHNatayXeuae&#10;kd1LafuJizQ43MMx/Lkg4z6jmtOysYNOg8qBNiZLEklmZu7Ekkkn1Jqrcf8AIw2P/XtP/wChR1fd&#10;xGhY9BTk24xiu3+Zycs6nLThq3svO+hkX0uHcZ7mvoT9j5t2neKv+u8H/oL1843khLMfXJr6L/Y4&#10;OdN8V/8AXeD/ANBevdoK0l/XQ/o6jFwpRg90kvuSX6HtniL/AI+Yf9w/zryz4m/8fOn/AO4/8xXq&#10;fiL/AI+Yf9w/zryz4m/8fOn/AO4/8xX2s/8AkWL5f+lMxf8AEZxdYfi/UbjTNNt5baTy5HvIYicA&#10;5VmwRz6ityub8f8A/IHtP+whbf8AowV8warcyLO+nsL/AFIQP5azeJjDJwDlDGmRz9K7uvPf+X+8&#10;/wCxr/8Aaa16FQNhWt4T/wCRl07/AK6j+RrJrW8J/wDIy6d/11H8jW9D+ND1X5kPZj/2hv8Ajw8F&#10;f9jFF/6TXFcpuPrXV/tDf8eHgr/sYov/AEmuK5Ovrq/8R/I/J+J/97h/h/Vi7j61yujE/wDCyPFX&#10;/Xpp/wDKauprltG/5KR4q/69NP8A5TVzPofL0/hn6fqjqtx9aVSdw5ptKv3hTMDjfg2T/wAKu8O/&#10;9cX/APRr12W4+tcZ8G/+SXeHv+uL/wDo167KlHZHTif94qer/M5b4lE/8I7a/wDYW03/ANLYa6pi&#10;dx5rlPiV/wAi5a/9hbTf/S2Kurb7xoW7Jl/Bh6y/QNx9a9e/ZX/5H7xP/wBgm2/9Hy15BXr/AOyv&#10;/wAj94n/AOwTbf8Ao+WuXF/wZH0HDf8AyM6f/b35H0zXi/7X3xV1/wCC/wADdR8U+GZLaLV4L21g&#10;RrqATJtkk2tlScE46HtXtFfNH/BRb/k1rWf+wlY/+ja+bk7Jn7XHdHx1/wAPHfjT/wA/+hf+ClP8&#10;aP8Ah478af8An/0L/wAFKf418wUVyc8u51csex9P/wDDx340/wDP/oX/AIKU/wAa/QX9lf4ka18W&#10;/gP4Z8V+IpLeTWL/AO0ee9tEIkOy4kRcKCQOEGfU81+Ldfr5+wX/AMmo+CP+3z/0rmrWnJt6mVRJ&#10;LQ9/oooroMAooooAKKKKAPx8/wCCkXiAaf8AtZeIIDAZMafYHO7H/LEe1fMf/CWL/wA+p/77/wDr&#10;V+un7QH7Enw5+NvxOvvFviOXXU1W5gghkFhfLFFtRAq4UxsQcDnnk+ledf8ADsv4O/8APfxV/wCD&#10;RP8A4zXr08bKEFFPY8qpgYTm5W3PzQ/4Sxf+fU/99/8A1qP+EsX/AJ9T/wB9/wD1q/SmT/gmX8Iw&#10;37u48Tkeh1NM/wDoqnxf8Ey/hBt/eXHict7anH/8arzqefTqYmWF9lUVvtOCUPlLm1v00v3sW8qg&#10;oc916X1+4/NP/hLF/wCfU/8Aff8A9aj/AISxf+fU/wDff/1q/S//AIdl/B3/AJ7+Kv8AwaJ/8Zo/&#10;4dl/B3/nv4q/8Gif/Ga9T6/PuYf2fDsfmh/wli/8+p/77/8ArUf8JYv/AD6n/vv/AOtX6X/8Oy/g&#10;7/z38Vf+DRP/AIzR/wAOy/g7/wA9/FX/AINE/wDjNH1+fcP7Ph2PzQ/4Sxf+fU/99/8A1qP+EsX/&#10;AJ9T/wB9/wD1q/S//h2X8Hf+e/ir/wAGif8Axmj/AIdl/B3/AJ7+Kv8AwaJ/8Zo+vz7h/Z8Ox+aH&#10;/CWL/wA+p/77/wDrUf8ACWL/AM+p/wC+/wD61fpa/wDwTK+D+DsuPFAPvqcZH/oqol/4Jl/CQsN1&#10;x4lC+2pp/wDGq8vE59PDVoUfZVJc3WME4r1fMrd9VttfY3hlUJxcrpW7s/Nf/hLF/wCfU/8Aff8A&#10;9aj/AISxf+fU/wDff/1q/S//AIdl/B3/AJ7+Kv8AwaJ/8Zo/4dl/B3/nv4q/8Gif/Ga9T6/PuYf2&#10;fDsfmh/wli/8+p/77/8ArUf8JYv/AD6n/vv/AOtX6X/8Oy/g7/z38Vf+DRP/AIzR/wAOy/g7/wA9&#10;/FX/AINE/wDjNH1+fcP7Ph2PzQ/4Sxf+fU/99/8A1qP+EsX/AJ9T/wB9/wD1q/S//h2X8Hf+e/ir&#10;/wAGif8Axmj/AIdl/B3/AJ7+Kv8AwaJ/8Zo+vz7h/Z8Ox+aH/CWL/wA+p/77/wDrUf8ACWL/AM+p&#10;/wC+/wD61fpf/wAOy/g7/wA9/FX/AINE/wDjNQS/8EzPhKD8lx4lK++pJ/8AGq4MbnU8FTVTknPW&#10;1oR5n62unb7zWnlcKjtovV2PzX/4Sxf+fU/99/8A1qP+EsX/AJ9T/wB9/wD1q/S2P/gmV8H8fPce&#10;KCfbU4wP/RVO/wCHZfwd/wCe/ir/AMGif/Ga6qWZzq04zd43V7NJNeTWtn82Zyy6EXayfzPzQ/4S&#10;xf8An1P/AH3/APWr6N/ZU/Ziu/2o9C8Q6la+IoPDY0e6itWjuLRrgyl0LbgVZduMYxg5r6am/wCC&#10;ZXwiaZRHfeKIhjkf2jG2T+MVe7fs7fs4+Fv2cNI1nT/C1xqdxBqtxHcznU51kYMilQFKquBg85B5&#10;rjxOcThFxpy970Q44Cmn7y/FnW/AX4aS/Bz4UaB4On1GPVZdMSRWvYojEsm6V5OFJJGN2Op6Zr0V&#10;KqQn5atpXyM5yqSc5bvU9OKUYqK2RLTl6U2nLUDFooooAKKKKACiiigAooooAKKKKACiiigAoooo&#10;AKKKKACiiigAooooAKKKKACiiigAooooAKKKKACiiigAooooAK8N8U6dFqfxXeyu5fs9vc3cMby5&#10;A2qwUZBPHTvXuVeVfGfw45e21qFMoFENxgdOcqx/ln6V8dxTQlVwMaqjzKnJSa7rZ/12MK6vG/Ys&#10;eMdN0y+8KXEK6A2hLplvJPaXJkLBj5wUoRgYL5zg89COhq38J9W8NaZpdx/aii2WUb7b+0nEwMQH&#10;7zZxhRvDEjAzx1xmuZ8G6hd+NYb/AEjXLm71LToYBeKvnEzIyEKAhwcghiCCCAOeCKsa34BdbeHU&#10;PCdvfxCZ3s54Zn3Hay4LBjjKkEqRzj8a+coYiq6sM2wdFTSi1ytLmdny/DFcrUbpK1m1q1oc6bvz&#10;xRLo2h6F4l+IlxHc2V1JYrHJd29uZNwuIeBGiKOQACxxnoAMAA1T+MOk2C6bpGrwW/2K9nJtpYgM&#10;JIqKArKMkEAYUkH2PSt3T/CHhnRvEU1ha/2k+uaVE1yLppfLgnlRAzJ8vIADLnGDg9fXzATar8QP&#10;EEEdxcS3NzOxGXJKxITk4HRQOeBxXNjGqGDlhKlKLq1pu3LZ2alHS9k7xbcUldWbd7IT0jy21Z1G&#10;g6B4um8PWMtlrsVrZvHuihcElAScA/Kfr1qO88O+Nec+JIf++T/8TXpi2sdhZxW0K7IoUEaD0UDA&#10;rLvj1r7yhklKnShGVSd0knapK2y212/Sx1qmkt3955Rf+H/GQznxFCf+An/4mud1DQfF4znxBEfw&#10;P/xNer3/AHrmtQ/xrujlNFfbn/4Ml/mVyL+mfOr6Fqo1pYhbTJdrKCZCpwpzksT0x3znmu612A3d&#10;ncQg4MiFQe2SK6vUATmudv161tluWQy5TjGTlzPr/X4kujFwlTltJNP0at+p49p2j3Y8T6lG8Rj2&#10;LblicYAw3557V0t/EsykOMik1uc+H9flv545Dp15DHFLNGhfyJELYZwBkKQ2M4wCvOAc1m3Pi7Q2&#10;6ataH/toK9xUrLRX2PCy7LMJl1OpRbvzPXmtsttNrW/HtbTE1CBYvEdjgn/j2n/9Cipt2xOQTxTZ&#10;dVstU8SWgs7qK52Ws+7ymzjLR4zT7scmrdOMLaa/8OdWDy3A0Kjq0KUU09Gvltq/MxLzvX0b+xv/&#10;AMgzxX/13t//AEF6+c7wdRX0b+xv/wAg3xZ/13t//QXrppfGj2z23xF/x8w/7h/nXlnxN/4+dP8A&#10;9x/5ivU/EX/HzD/uH+deWfE3/j50/wD3H/mK+0n/AMixfL/0pnG/4jOLqrqOmW+rW6Q3KF40kWUA&#10;MV+ZTkHj0NWqK+YNDk/Dmnwajea+Z1LtBrsk8eCRhxGmDx169K6yub8Hf8ffif8A7DEv/ouOukoG&#10;wrW8J/8AIy6d/wBdR/I1k1reE/8AkZdO/wCuo/ka3ofxoeq/Ml7M3/jB4G1fxzpOix6JcWNve6bq&#10;aX4Go+YInCxyIVygJB/eZHGOK4X/AIVZ8R/+e3hL/v8AXf8A8br3K5uYbOB57iWOCBBl5ZWCqo9S&#10;ScCsxvGGgqCx1vTcAE/8fUfb8a+2q+wUr1ZJPzaX6o8WvlWHx0vaVaXM1pf3v0PIP+FW/Ef/AJ7e&#10;Ev8Av9d//EVQ034X+IfB/iTU/EfivUPDyaReQwW8q2clwHR0DiMgsoBBL85PGOM16ld/F7wtDDvj&#10;1WOUgjKxjLEe2eP1rJ8WfEvw5qWgmC31aGW4LodoOO+T1wK8mvicFyTUKqulde8v89xUuH8LTkpL&#10;D/hL+rHJf8Kt+I55E3hLB6fvrrp/3xSj4W/EcHPneEv+/wBd/wDxFegXnxe8LwwqYtVilfOCqDno&#10;eeSBgHGeelXrP4neFr2dIItatfMbON77F6Z6ngV0RxGAlLkVVf8AgS6/Mx/1cwlr/V3/AOTHjPhL&#10;4F/ETwl4bsNHjvfCdzHaIUEryXas2WLZICED72K1/wDhVvxH/wCe3hL/AL/Xf/xFew/8JfoX/Qb0&#10;3/wLj/xqvfeO/D2n2zTyaxZSIuMiGZZH5OOFU5P5cVrKeCpxcpVYpL+8v8ynw9has7vDttvtLVs8&#10;T8RfBD4i+IbCK1e88JwBLq3utyyXRJMMyShcFOhK4J7A5rUPwt+JB/5beEf+/wBd/wDxFeif8Lf8&#10;Kf8AQRf/AL8P/hR/wt/wp/0EX/78P/hXD/aWUf8AQTD/AMDR0vhSDSi8I7Lyl/medf8ACrfiP/z2&#10;8Jf9/rv/AOIr2X9mHwJ4k8M+IvEeo+IJtIfz7O3toY9LaZsYkdizGRR/eAGM981z/wDwt/wp/wBB&#10;F/8Avw/+FenfA/xlpPiu51hdMuTcGBIzJmMpgEtjqB6VzYnG5dWpOFCvGUnslJNvXsb4fh6GAqLE&#10;Rw7jbr72l9Orser180f8FFv+TWtZ/wCwlY/+ja+l6+aP+Ci3/JrWs/8AYSsf/RtfPz+FntR+JH5N&#10;0UUVxHWFfr5+wX/yaj4I/wC3z/0rmr8g6/Xr9g/ef2TPBXllBJi92787c/a5sZxzjPXFbUviMqmx&#10;9A0Vx2g/E7TtR8TXXhnU4zoniW2wxsLlwVuEP3ZIZMASKfoCDkEAg12NbxnGd+V7HHCpCorwd/8A&#10;Ps+zCiisLxb430bwPYpc6vdiAykrBbRjfNO392NBy2M8noOpIpylGEXKTskVKUYJyk7I3aKz9Dv7&#10;rVNOju7qyOnmYB47aRt0iLjjfjgE9SozjpknNVvFvjHRfAmjtqmv6jDpdgHEfnTZ+Zj0UAAlj3wA&#10;cDJPApKSlFSWxLnGMeeTsvPQy/Ef/IUk/wB1f5VmVd1S+t9TuUu7SeO5tJ4kkimiYMkikAhgRwQR&#10;0qlWqLTvqg3AdWH5ijcP7w/MV+Vn7YN5cxftJ+N0S5mjQXEOEWVgB+4j6AHFeOf2hd/8/dz/AN/m&#10;/wAa61Quk7hc/bbcP7w/MUbh/eH5ivxJ/tC7/wCfu5/7/N/jR/aF3/z93P8A3+b/ABqvq/mFz9tt&#10;w/vD8xRuH94fmK/En+0Lv/n7uf8Av83+NH9oXf8Az93P/f5v8aPq/mFz9ttw/vD8xRuH94fmK/En&#10;+0Lv/n7uf+/zf40f2hd/8/dz/wB/m/xo+r+YXP223D+8PzFG4f3h+Yr8Sf7Qu/8An7uf+/zf40f2&#10;hd/8/dz/AN/m/wAaPq/mFz9ttw/vD8xRuH94fmK/En+0Lv8A5+7n/v8AN/jR/aF3/wA/dz/3+b/G&#10;j6v5hc/bbcP7w/MUbh/eH5ivxJ/tC7/5+7n/AL/N/jR/aF3/AM/dz/3+b/Gj6v5hc/bbcP7w/MUb&#10;h/eH5ivxJ/tC7/5+7n/v83+NH9oXf/P3c/8Af5v8aPq/mFz9ttw/vD8xRuH94fmK/En+0Lv/AJ+7&#10;n/v83+NH9oXf/P3c/wDf5v8AGj6v5hc/bYEHoQfoaK+Of+CbM8s/hPx2ZZZJSNQtseY5bH7pumSa&#10;+xq5px5JWGQyHFwv0/rWpaHOKyJ/+Phfp/WtW0PSvm8T/FkSzXgNW4/uiqVvV2P7orlAnHSnLTF6&#10;U9aBC0UUUAFFFFABRRRQAUUUUAFFFFABRRRQAUUUUAFFFFABRRRQAUUUUAFFFFABRRRQAUUUUAFF&#10;FFABRRRQAUUUUAFMngjuoZIZkEsUilXjYZDKeCCKfRSaTVmB5bqXw21Xwzqqar4VuizoSVt5CN6g&#10;9VyeGUjgg849a5XxYfF/ie5i/tawu38gFY4orUqiZ6kBRjJ7nvxzive2ppJC9a+PxPDNCtGVOhVn&#10;ThJ3cU7xv6P/AIbbsrc8qKeidjyC0g8e+JNMGlzk2lkw8uS6uo1SVkA+6W+8wwAPfHJrsfC3gyy8&#10;I2bLCTPcyAebcsMFsdgP4R7fnXUN0qrP0r08Fk9HCTVacpVKiVlKTu0uy6L8X5mkaajruzOuuhrG&#10;vu9bFyaxr2voEaHPX/euc1AZzXSX33jXOX/etEykc3fL1rgPFEt14edtRgU3Gn5H2q16sg7yR+mO&#10;69D14Oa9Cvx1rntQRXDIwDowIIIyCOhBrS3MrHPXpurBxi7Po+z/AK3T0aObNxFfWkdzbSCWCVdy&#10;SJ0I/wAfUdqybxetZGiXH/CL+LbrQZSRp90262z0RjyMex6H3Aq34puprGJYIF33txIIIUH949/w&#10;rmpV2pypVfiir36OPf5bPz8meXhsyjKjUliNJU9JLzWmnrpb1Rjvps2r+JITbsgitYJFuZj92EMU&#10;IJ9ThTx1/CqmrzQlvLt1KW6ZwXxvc/3mP8h0A/GuxtdOfQ59K0aC3MsEqSXN9dYJDOpXAJ9yTgZ6&#10;L061zvxAtSIYb6O38qG4hRmKD5Qx6jj2x9a83DZksTikpfC0+XXtfdd3Z27Lpd3OWjjWuetVWtnJ&#10;R6Ky282+/rZHD3t1EqOxcBBySeABX0l+xwMab4r/AOu9v/6C9fKFtundLNwcQMXmyD83JKAHuD1/&#10;DFfV37G5zp/izP8Az3t//QXr6ulf2hx5RmOKzHFydRpRjH4V1u9H3/4HQ9u8Rf8AHzD/ALh/nXlv&#10;xMUm50/A3fI38xXqXiL/AI+Yf9w/zryT4seFNI8SXOmtqdil4YUcRl2ZdoJGfun2r7Sp/wAixfL/&#10;ANKZ9P8A8vWcpsb+635UbG/ut+VZv/CrvCn/AEBYv+/kn/xVH/CrvCn/AEBYv+/kn/xVfMXN+Uzv&#10;Byt9r8T8H/kMS9v9iOuj2N/db8qy1+FfhJN23Q4V3HJw8gyfU/Nyad/wq7wp/wBAWL/v5J/8VRcO&#10;U0tjf3W/KtXwopHiTTuD/rR29jXMf8Ku8Kf9AWL/AL+Sf/FVs+DPh94d0rxVpl5aaVFBcwzBo5A8&#10;hKnBGcFiP0reg/30PVfmTJaM9Z8Q6Ha+JdEvNLvRIbS6TZII22NtyDwR05FZ8X7J3w/azSUwaoXM&#10;Yc/6e2M4z6V0DfdNehw/8guP/riP/Qa9bPsHhq/s6lWmpPVXa6djbB4qvQThSm4ryZ44P2SvBBAP&#10;l33/AIHyf4Uv/DJfgj/nnff+B8n+Fe1r0H0or5L+zsH/AM+o/cej/aGM/wCfsvvPEf8Ahk3wR5uz&#10;yr77u7P29/XHpTv+GSfBB/5Z33/ge/8AhXpEvj/w3DqqWsmt2SXD6h/YixGTDG+K7xbAY/1mz5tv&#10;pXSU/wCzsH/z5j9wf2hjP+fsvvPEJf2S/A8UTv5N8dqlsfb37DPpXJal8PPhF4L+I+k+HLjQvGeo&#10;apK9vMps7G5vLIK7gASyKmwKD94E4APOAa+l7r/j1m/65t/6Ca57SWI+JrgEj/QV/nHXRQyrBVOd&#10;ulH3U3sujX+ZzV81xlPkXtZe9JLd9U/8jp2+DfgME/8AFG6H17WSY/lTf+FN+A/+hN0P/wAAk/wr&#10;saKf1eh/z7j9y/yD29b+d/e/8zjv+FN+A/8AoTdD/wDAJP8ACtPRPBfh/wAJNM2iaLY6Q84AlNlA&#10;IzIBkgHAGcZOPrW9UcvanGjSi7xgk/JL/ImVapJWlJter/zI6+aP+Ci3/JrWs/8AYSsf/RtfS9fN&#10;H/BRb/k1rWf+wlY/+jaufwsiPxI/JuiiiuI6zq/Av/CG/Y9f/wCEsGpfaPsZ/sv7AePtHOA/t93G&#10;eMZzziv1Q/YKz/wyf4Hz1/0z/wBK5q/ISv17/YNYJ+yf4JZiAAL0kk4AH2ubJJqqEOWpKV3r06Ky&#10;toul+vmKtPmhGNlp+PqdZ+0H8KT8R/CX2zTB5HinRwbnTblTtdsctCW9GA49GA9TXNfs2/HhvH2n&#10;RaPrMgGqwr5aSucM7Acqc9SRyD1OCDyOer1f9oLw/pepta2sNzqYjbDTW5VU47qCcsPfAB7V8i6j&#10;q8Xg/wCPGo3WitLFpl/efabUkFCpch14/wBlyRx7ivFxOPw8puthKilOG6T+KK3Xnpez1s15s+Hx&#10;uKhhMVDE0ZXUnyzS/B+q2v6H2f8AGL4pW3wn8JHUmg+36ncyC206wyQbiY9ASOQoHJPpx1Irwfwv&#10;e3mmGf4i+Kv+J9qkl2kEX2h9kKyYLFUGDtjjGAFA5ZgTkiuc+JHjI/FH4tSaiM/2XodlFb28R+6k&#10;7qGlPuQSVz6KtJ408Ragmjp4Z1BRZxaeVkhgKBN7MwLMT1Zse/QjAxXi5vmftq6oUm+WKT0V05Oz&#10;V79Etba6200MMRjfbVZVb+7HSK6XXV+e6Xpp1PXv2i/jdqHg74Madr3h4mz1DWnEcUrgO8C7GaQj&#10;IxuG3aGxxnIHSvi668ReLfil4k0fRrrV77XLuWVY4UvrhpAryEKFG44XJ5J64Fem/GzxbcXvw90r&#10;Q72SOS0srxprfI+dV2MHXPccg89PWvDvDOpTeGbzT722nMWpxzpdQHJLoVIZB64UKBk/1r6HBY1Y&#10;/DRr67Wfr18rX1PnM3xcq+JtKT5Uo3X56bX66+R+j+geFP8AhBfDejeHvtH2s6bZx27T4wHYDJIB&#10;6DJOPbFXag0vxMvjTQ9J15Ivs41KyhuTFnOwsoJXPcA5A9qnr6KNrKx+o0uRU4+z+Gyt6WVvwPym&#10;/bE/5OV8cf8AXxD/AOiI68br2T9sT/k5Xxx/18Q/+iI68br14fCvQoKKKKsAooooAKKKKACiiigA&#10;ooooAKKKKACiiigAooooA+8/+Can/Ip+Pf8AsIWv/opq+yq+Nf8Agmp/yKfj3/sIWv8A6KavsqvN&#10;rfGyyvP/AK9fpWpadqy5h+/X6f1rVsx0r5jE/wAWRLNW3FXEqpBwKuIOlcoEw6U5aaOlOWgQtFFe&#10;ZfFTx5NYyHRdOlMUu0G5mQ4ZQRwgPYkck9cceteZmOYUcsw7xFbZbLq32X9aIiclBXZ0uv8AxI0T&#10;w+7xPcG7uV4MNsN5B9CcgA/jn2rnh8cLHfzpVzs9fMXP5f8A168jhie4njhiQySyMFSNeWYk4AA9&#10;Sa3X+H/iWNGZtB1AKoJJMBwAK/LJcTZxi5OeFhaK6Rg5W9XZ6/d6HE61R6r8j2Xw98QNF8SOkVvc&#10;+Vct0trgbHJ9B2b8Dn2ro6+V1bDAq2COQQeQa9m+FvjmXW4m0rUJPMvIU3RTOeZUHUH1I9e4+lfS&#10;ZFxR9eqrC4tJTezWzfZro306PbQ2pVuZ8sj0Kiiiv0I6gooooAKKKKACiiigAooooAKKKKACiiig&#10;AooooAKKKKACiiigAooooAKKKKACiiigAooooARqaelKetNbpQBC/wB2qs5+U1ZkNVJz1oGZ10ax&#10;b1vmNa903WsS9frVoRh37da52+brW5fyda5vUJcZq0NGLqEoUMxO0DJJPQDvXmniD4gR6bCL17C5&#10;OlkgfbSVRCD0IDHJB7cDPau38QIb2zeANhJCFf8A3MjcPxGR+NeDftaOH+GMS4GBqMOB2HD1FXDr&#10;Ee5KTS8nb8VqcdehUxL5IzcF3Vr3+fRF/wAbajpHiKwt9d0vV7V5bUYeIzorgZznBOcg9ucjkVqW&#10;utaZrPi3S9Sl1KxSNNPE+w3CYWVjtI5PUZ+vFfDWxfQflSeWv90flXLLKpSp8jrN6SSbV3aVtG+t&#10;rbnnPh9ObqOs7u19N2vn6fcfoA/iyyuLm5FvqtgDbkr5cl0ipMCPXPBBHBweOMc1l+I9fsJ/ADpD&#10;f2MsrW8e6MXMZYLwSQM8kAV8J+Wv90flR5a/3R+VcceH6cJxnGduVp7drdb9Xd+V7G1XI4VL2qNX&#10;VtvxPfLTVFaIuklvG87mRpZZ0woPAwASTgADBxz1r6x/YyuoLnTvFvkzRy7Z7fPlsGx8r9cGvzTw&#10;PSvuX/gmkALD4g4H/LWy/lLX19NfvLmOByGGXVXXVRy0tayW/wB/Y+ufEX/HzD/uH+dec+PP9dZf&#10;7rfzFej+Iv8Aj5h/3D/OvOfHvE1l/ut/MV9lV/5Fa+X/AKUz1P8Al6crRRRXyx0BRRRQAVo+HP8A&#10;kOWX/XT+hrOrR8Of8hyy/wCun9DXRh/40PVfmiZfCz0hvumvQ4f+QXH/ANcR/wCg154w4NeiQKTp&#10;seAf9SP/AEGvo84+CHq/0MKG7LC9B9KKjWdMDnt6H/Cl89P7w/I/4V8udh4/qHwDkvvFVtqX9tqg&#10;h8cDxp5X2YnKi38j7Nnd1zzvxjHGO9ex1B5yfac5ONmM4PXP0qTz0/vD8j/hTbb3Abdf8es3/XNv&#10;/QTWfpOk48WS6m+4ExRQR9NrAhST65BUCr1zMjW0oBJJRgBg9SD7VaslIktxg9V/pVwqSgpKPVW+&#10;Wn+RnOnGbi5dHf56/wCZ1tFKyn0NG0/3WrM0EqOXtUu0/wB1q8K/al/acg/Zqs/Dk9xof9sjWJJ4&#10;1H2gw+X5YQ54Vs53e2MUm1FXY0nJ2R7ZXzR/wUW/5Na1n/sJWP8A6Nryr/h6Tp//AEI3/lSP/wAa&#10;rzP9ov8Abj0/4+/C298Gjw7/AGJ9puYLj7Z9rM23y33bduwZz0znisZVItWNo0pJpnx5RWh9hsP+&#10;gkv/AH5NH2Gw/wCgkv8A35Ncl0dHKzPr9Uv2TLC88Qfsg/Dzw/aSSW8WqzXsd7dRNteG1S6maTae&#10;zNhYwe28ntX5e/YbD/oJL/35NfX3wF/bx034JfCnQvBp8MDWH0vzwL77YYt/mTPIfl8s4xux1OcZ&#10;q04u6lszCvSdWDh3/I+sPid+zd8OH0jZp93Z+CtfCFrO8l1Ap5rL2cSPlgTwWHIPOex+T7rxBBrl&#10;nd6bqt5aReINGlLpKLiMiUocMobOCTjqDg8Ed68r/a4/aVtf2ltW8M3kOhjR/wCyLeaAqbjzvM8x&#10;1bOSoxjb75rwPYvTaPyrixmEpYpxlH3ZR2a/L0aumj5/E5DQryUoPk6NJKz7abXXfc/Q7w3f6Lca&#10;zIo1fT4/t95GWJuo1ABCKSST9TXSfGnx5o3iTxJrEqX2nCK2xbwhbmNi4iOA3XknHGO2BX5m+Wv9&#10;0flR5aj+EflXgLIUoOHtnq4t6L7KsluWsniqTpKe/kvP/O59xfES50nxH4WvzdX9jH5RV7eMXUbS&#10;EZG4HDYww4wM4AznPSn+z78PfDHxH8Zy2ms63Y6PpFpB9puCLmKJ5/mAEasx4ySSTyQBx1yPinYo&#10;/hH5UGNW6qG+or18vwP1Gn7Lm5le9trfj8zilw3RnWjVqTulurb+uv8AS0P3AJ0oRwRaJJayaVbx&#10;JBb/AGORXiVVAAUFSRxjHXPrTK+fv2EFC/s2aIAMD7be9P8Arsa+ga+li7pM+iso+6uh+dP7T/gj&#10;S9V+PHi27uElMsk8ZYrIQP8AUoOn4V4B8R7LSfAml2lzFYSXj3Exi2SXJQKACSeBk19O/tHf8lq8&#10;Uf8AXaP/ANFJXlWraHp+vW6QajZw3sSNvVZl3AHGMj0OKuNWSau3YLHjvhTVNJ8UWs6to97bXKuF&#10;WWGQyQDjPzsR8p4OBzmvYtN8JfDJ9Ptjc2etPcGNfNKTYUtgZIGementWFqGj2Gh20VnptnDZRSO&#10;ZHSFdoZugJ9avqu1QvoAK8DGZtXw+IkqL0st9fP9T9h4f4LwGd5TTq45zjJyk04S5Hb4Um0ndaNp&#10;d3c1/wDhD/hZ/wA+euf9/wD/AOvR/wAIf8LP+fPXP+//AP8AXrIorl/t/Gf3f/Af+Ce5/wAQuyL/&#10;AJ+1/wDwc/8A5A1/+EP+Fn/Pnrn/AH//APr0f8If8LP+fPXP+/8A/wDXrIoo/t/Gf3f/AAH/AIIf&#10;8QuyL/n7X/8ABz/+QNf/AIQ/4Wf8+euf9/8A/wCvXFeLdC8KadqxfTLHVZ9NEajyVzJPv5yQAeR/&#10;Kt6qN45t763nXgqQTj2P+FL+28VUlFTaSutlZ/fqV/xDrKsFSq1MNKpKbhJLnm5xTa0dnFappWd9&#10;Ls8j0jxfpup69aWDaG8cVxcLBu+2NvUFsA4K4yM8j8K9ePw40UfwTf8Af0/4Vbt/BHh63vEvIdGs&#10;o7lX8xZREMhs53D3zzW5X1k6zduVtH4Clbc5j/hXOi/3J/8Av6f8Kp6z4C0my0i8uIkm8yKJnXMp&#10;IzjI4xXZ1neJP+Re1L/r3f8A9BNZOrNL4h2VzxPBpdtLRXJ7er/Mzp5Y9hNtdn4J8Kafr2mzT3ay&#10;GRJSg2uVGMA/1rja9K+GH/IEuf8Ar4P/AKCK0hWqN/EyJxSjoj7O/YO8P2egeG/GKWauBLe27Nub&#10;dz5bAV9R183/ALFH/Iv+LP8Ar7g/9FmvpCui7erOcicZuF+n9a5h/i3p1lqxtVtZZ7ZH2PdIw4PQ&#10;kLjJA+oz2rqcZuF+lcRL8Gzc6u8sOoLFZSSFypQl1BOSoPQ+xNfn/EM8zhJf2ak3fXbaytv079TC&#10;pz6ch6Pb+MNCKAjV7LkZH74D+dXF8X6F/wBBez/7/D/GsW3+GXhpUUf2YhwAMmR8n681bT4Z+Gj/&#10;AMwtf+/j/wCNc3NnH8lL/wACn/kH7zy/E0x4x0L/AKDFl/3+H+NPXxhoWP8AkMWP/f4f41m/8Ky8&#10;M/8AQLT/AL+P/jTh8MvDP/QLT/v4/wDjRzZx/JS/8Cn/AJB+88vxNBvGWhIjN/a9mcAnHnDn2618&#10;76jfSanf3N3McyzyNI31JzXu7/DHw0yMF0xQSCAfMfg9j1rwW6tZLK7mt5l2SxOY3HowJBr8/wCL&#10;JY9xorFqKjd25XJ62W90um3zOWvzacx7L4O8Gy+IPhdpMumRWcWqRX/2nz7hcbgkjcEgE44HHpXX&#10;STePLxriy87w2ZQg8yNTNvVWBAJHbODio/g3M0Hwvt3QZkQzso2luQzEcDk/Qde1Q23irVP7RFz/&#10;AGeq3EoWJ5Ro10rFc8Ak9AMnrwK+8wdLD4fA4WpzTg6kIc3I2k0k10i9deu6NopKK80cD4i0bS7n&#10;wtpHhqwvdMn8S2MrLP5eUaUjflVcqAxHHBPauC8M6jJpXiDTruNthjnTP+6SAQfqCa9W8c6Cfh9e&#10;trD3EUtnNdtNDDFbhZ5Zm3MqSSf881JJBHPbHAI8k0KyfUdb0+2RS7yzouB6ZBP5DNfmWdUp4fH0&#10;ocihVi4pJdlZQfq1u+u9kcs1aSXU+myMEikpT1OKSv3DqekFFFFABRRRQAUUUUAFFFFABRRRQAUU&#10;UUAFFFFABRRRQAUUUUAFFFFABRRRQAUUUUAFFFFADT1pj06mOaAIZDVK4arkhrPuG60FMzbt+tYF&#10;9JgGte9fCmud1GXGa0RJi6hNjPNcvqVxjPNbWpT4zXJanc4zWqKRl6jddea8C/apm8z4bxjP/MQh&#10;/k9ezajddea8J/aan8z4fov/AE/RH9GraO5cfiR8t0UUV0nWFFFFABX3J/wTT/48PiD/ANdbL/0G&#10;WvhuvuT/AIJp/wDHh8Qf+utl/wCgy1rS+JEVPhPr7W/DEOuTxyyXEsRRdgEeMHnPcVmt8O7NvvXd&#10;w31Cn+ldXRXcc12cn/wrmx/5+Zv++V/wo/4VzY/8/M3/AHyv+FdZRSsF2cn/AMK5sf8An5m/75X/&#10;AAo/4VzY/wDPzN/3yv8AhXWUUWC7OT/4VzY/8/M3/fK/4Uo+HVkORdTKfYL/AIV1dFFguzlv+Fe2&#10;v/P7c/p/hS/8IBB/0ELz8xXUUUwuzmP+EEh/6CF3/wB9Cj/hBIf+ghd/99CunopWC7OY/wCEEh/6&#10;CF3/AN9Cj/hBIf8AoIXf/fQrp6KLBdnMf8IFB/0ELv8A76FH/CBQf9BC7/76FdPRRYLs5n/hBIv+&#10;gle/99ij/hBIv+gle/8AfYrpqKLBdnM/8IJF/wBBK9/77FfIv/BQbwrHp+l+ByNRPzT3f/H2/H3Y&#10;+mP1r7gr41/4KP6fJf6V4CEbRjbcXmfMcL1WLpmsqukGaU23JI+Hv7Hj/wCghaf99n/Cj+x4/wDo&#10;IWn/AH2f8Kd/wjtx/wA9Lb/v6KP+EduP+elt/wB/RXn3Xc7beQ3+x4/+ghaf99n/AAo/seP/AKCF&#10;p/32f8Kd/wAI7cf89Lb/AL+ij/hHbj/npbf9/RRddwt5Df7Hj/6CFp/32f8ACj+x4/8AoIWn/fZ/&#10;wp3/AAjtx/z0tv8Av6KP+EduP+elt/39FF13C3kVLy0FoygTxXG4E5iOcfWoKsXthJYMgkaM7ske&#10;Wwbp64qvVIhhRRRTJCiiigD9O/2Ev+TbtF/6/bz/ANHGvoCvn/8AYS/5Nu0X/r9vP/Rxr6Ar0IfC&#10;jkl8TPgf9o7/AJLV4o/67R/+ikrzevSP2jv+S1eKP+u0f/opK82JwCfQE1LEfSnws/Za8B/E74Qa&#10;VrmvXesadr97NcCO60+VWRYkkKrmNwQeVPTBPPPSuF+OP7Hut/CbQdX8QaZ4u0zxHo2mpHLcQkeR&#10;fRRuyqGMfKsAWXOGBwc4rL+C/wC2F400X4b6D4ZsPAVl4ofS4XdrmFLlpGEkjSHesWQBlsDgdPrU&#10;/wAYf2o/G3jHwhrmn6t8OYPDMWtrHb3GovDdJhVZX2J5mEBbYPU4BwO9fnNd4yWOrOfI6TkuX4lJ&#10;Kzu30b5kt9Ot+h+6ZDRzrAwoUue0LL3XKD0bT0Wkl7rb0vr31Pljxd8Rx4YlS3QG7u2G7y9wVUB6&#10;FjgnnsMVzX/C7b3/AKB8f/f4/wDxNLq3gmwvNQmubzVpEnmYufMZF4PTAPYdBVP/AIQHRv8AoM/+&#10;PpX1eHhlkaSVSLk+rtL8LdCMxr8V1cVOWGqRpwvpHnp3t0ve7u9393TW3/wu29/6B8f/AH+P/wAT&#10;U1p8a5muEF1ZeXAfvPFJuZffBHP51nf8IDo3/QZ/8fSj/hAdG/6DP/j6Vu45S1bkf3SPPjV4xjJS&#10;+sQfrKlb9D6C+EfgXV/jP4ttNA0TULO2luLeS7N3fSFII4kXczEhSehGAB19K+t/C37B/g7ShYXH&#10;jLxhf+I3lTe0GiIkFsBkj77ZZhx2wTivi79nvxlqfwX8UWt1otgniad4ZrNLC6V282OVcFV8v5sj&#10;GRjODX0+f2yviHYabBG/wchgtbJCfMkgv1AXJYl2IHGckk8DnpXw2Pji1GUcvcL9HNS79lp8PVu9&#10;1ZLZn12ZVc5rqCpS9mnFXSlBO9tbSerV7WsrWe97o8p+J3hm28GfEXxLoNlvFlp2oTW9v5jFm8pW&#10;OzJPJO3GT3rmaj1P4laj8VviB4u8Q6jBbWj391Hcpa2oOyHdGAVBJyRldwJ5+Yj0qSv0ilJSpxkn&#10;ukfz5isPVwuIqUK6tOLafXX1+YVneJP+Re1L/r3f/wBBNaNZ3iT/AJF7Uv8Ar3f/ANBNW9mcvVHi&#10;tFFFcZ1HQ+AvAeq/ErxPBoOiiE300byL9pk2KAgycnB/AAGuu+HVtJZafqFvKAJYbx4nAIIBUAEZ&#10;HB5HWvNLe5mtJllt5pLeVc4kicowzwcEEGvR/hgc6Ldf9fB/9BFFNT9q22uW2itrfW+v3fcOo4ez&#10;SS1vv0+4+4P2KP8AkX/Fn/X3B/6LNfSFfN/7FH/Iv+LP+vuD/wBFmvpCvRWxw9Ro/wCPgfStaz+7&#10;WSP+PgfSta0OAK8DE/xZEs1IfuirKdqrQ/dFWUNcoElPplOHSgQteRfFjwVNDeSa5ZxmS3lwblFG&#10;SjdN2PQ9z2PPevXaQgMpBAIIIIPIIPY15GaZbSzTDPD1dOqfVPv/AJrqiJwU1ZngXh74neIvC+mJ&#10;YadeRxWqMWVXhVyCTk8kZ61pf8Lv8Yf9BCH/AMBU/wAK7HX/AIQ6TqszTWcjaZK3JWNQ0ZPrtPI/&#10;A49qwR8DrjfzrEWz18g5/nX5xLLuJsJajQqycFouWdlb0bTXocbhWWiZyXif4ga54vtoYNVu0mih&#10;cyIqxKnOMZOBzwa7b4SeC5bV/wC3L2MxlkK2sbcHB4LkdsjgexJ9K2/Dvwo0jRJlnuC2p3C8r5yg&#10;Ip9Qo6/iTXa17uU5BifrKzDNJ81RbK/Nts2/Lolt1ZrTpO/NPcKKKK/QTqCiiigAooooAKKKKACi&#10;iigAooooAKKKKACiiigAooooAKKKKACiiigAooooAKKKKACkbpS009aAEqNzT26VE5xQMrytWbdN&#10;wavznANZV21AGVfv1rmNSl61vX7/AHq5fU5OtaIRzuqzY3c1x2qXGM1t+J9XtNGsLm+v7qKysrdS&#10;81zO4RI16biScAe5rynU/i/4Idjt8YaGfpfxn+tdMYt7Id0ty9qdz15rxD9oybf4GQf9Psf8mrud&#10;Q+Kfg987fFOjn6Xsf+NeQ/HPxx4f1fwikNlrmn3kv2qNvLhuUdsYOTgHoK3jCV9i4yXMtTw+iq39&#10;pWn/AD9Rf99ij+0rT/n6i/77FbckuzOrmj3RZoqt/aVp/wA/UX/fYo/tK0/5+ov++xRyS7MOaPdF&#10;mvuT/gmn/wAeHxB/662X/oMtfCX9pWn/AD9Rf99ivsn/AIJ8fEzwh4Ms/HK6/wCKNJ0Q3EtoYRf3&#10;scJkCiXO3cecZGcdMitacZKS0InKPLuffdFcD/w0H8L/APoonhf/AMG0P/xVH/DQfwv/AOiieF//&#10;AAbQ/wDxVdtmcvMu531FcD/w0H8L/wDoonhf/wAG0P8A8VR/w0H8L/8Aoonhf/wbQ/8AxVFmHMu5&#10;31FcD/w0H8L/APoonhf/AMG0P/xVH/DQfwv/AOiieF//AAbQ/wDxVFmHMu531FcD/wANB/C//oon&#10;hf8A8G0P/wAVR/w0H8L/APoonhf/AMG0P/xVFmHMu531FcD/AMNB/C//AKKJ4X/8G0P/AMVR/wAN&#10;B/C//oonhf8A8G0P/wAVRZhzLud9RXA/8NB/C/8A6KJ4X/8ABtD/APFUf8NB/C//AKKJ4X/8G0P/&#10;AMVRZhzLud9RXA/8NB/C/wD6KJ4X/wDBtD/8VR/w0H8L/wDoonhf/wAG0P8A8VRZhzLud9RXA/8A&#10;DQfwv/6KJ4X/APBtD/8AFUf8NB/C/wD6KJ4X/wDBtD/8VRZhzLud9RXA/wDDQfwv/wCiieF//BtD&#10;/wDFUf8ADQfwv/6KJ4X/APBtD/8AFUWYcy7nfV8Z/wDBSHT7i+0rwCIIjNtuLzOMcfLF619Hf8NB&#10;/C//AKKJ4X/8G0P/AMVXyN/wUG+J/hHxjpfgdfD/AIq0nWXt57szDT71JTGGWMAttPGcHGeuKyqR&#10;bg7GkJR5lc+Sv+Ee1D/n0f8AT/Gj/hHtQ/59H/T/ABrI/tW2/wCfyP8A7+Uf2rbf8/kf/fyuHkn2&#10;/A7OeHf8TX/4R7UP+fR/0/xo/wCEe1D/AJ9H/T/Gsj+1bb/n8j/7+Uf2rbf8/kf/AH8o5J9vwDnh&#10;3/E1/wDhHtQ/59H/AE/xo/4R7UP+fR/0/wAayP7Vtv8An8j/AO/lH9q23/P5H/38o5J9vwDnh3/E&#10;vXVhPYFRPEYi2SM45/KoarnU7Vut3EfrID/Wk/tK0/5+ov8AvsU+SXZ/cS5R7os0VW/tK0/5+ov+&#10;+xR/aVp/z9Rf99ijkl2YuaPdFmiq39pWn/P1F/32KP7StP8An6i/77FHJLsw5o90fqJ+wl/ybdov&#10;/X7ef+jjX0BXyh+xf8YvAfhf9n/SNP1nxnoOlX6Xl2zWt7qEUUigykglWbIBHI9a9x/4aD+F/wD0&#10;UTwv/wCDaH/4qu+CfKtDklJXep8i/tHf8lq8Uf8AXaP/ANFJXmzfcb6Gup+PnxE8K6x8X/Ed5YeJ&#10;NLvLSWWMx3Fvdo6OPKQHBBweQRXn58Y6CVI/tqw5B/5eF/xqWn2C67ifsxftRX3wL/tK60S20y/u&#10;b62jtbmHUndPL8tiQRtYE5J9xivQPjP+114o+P8A4Mi0DUtF0u0sI7xLsXGmmZ3LoGAXLMwx85zx&#10;mvhO4jK3EqkchyOOR1PQivd/g5rumaP4HhgvdStLSVp5JBFLOqsFJGCQTkZxXn4jJ43c4zdm9rdz&#10;7yhxXRjOnXrYOEqsElz80k/dVk7bXt8jA1z4ew69fm7mN3HIyhSFXI44HUcVQ/4VNa/89b3/AL4H&#10;+Fey/wDCY6D/ANBuw/8AAhf8aP8AhMdB/wCg3Yf+BC/404UMVTioRrNJeS/yM6/EGWYmrKtWy6m5&#10;Sd2+aWrPGv8AhU1r/wA9b3/vgf4Un/CpLX/nre/98D/CvZv+Ex0H/oN2H/gQv+NH/CY6D/0G7D/w&#10;IX/Gr9njP+f8vuX+Rh/bWUf9C2n/AOBz/wAzH+F/iK++FPi7w74g0yzF1c6HMs0EV0rFHKggBipB&#10;wQexFfQHiX/gox4u1rQtV0m70Pw5bR3ltLayuJZg8auhUkAyYyAe4614v/wmOg/9Buw/8CF/xr5p&#10;8cMk/jLWZY2SWKS6d0kjIZWBOQQRwc1y08n9pJ81R/celieLcLiXCdbAwk4JKN5S0S2X4I9u+Feq&#10;watNrklq2+CN4Ylk/vYU5I9ua7+vGfgVq9ho+lat9vvraz82dNgmlCFgFIJAJzjnrXp3/CY6D/0G&#10;rD/wIWvW9iqNqcb2Wh8Pi8ZLHYipiqtuabbdttTYrO8Sf8i9qX/Xu/8A6Cag/wCEx0H/AKDVh/4E&#10;LVDX/FuhzaHfxx6xYu7QMFQTqSSR0AzScXZ6HKpK6PK6Kq/2laf8/UX/AH2KX+0rT/n6i/77FcfJ&#10;Lszq5o90Wa9K+GH/ACBLn/r4P/oIryz+0rT/AJ+ov++xXoPw68S6RZaTcJcanaQOZyQJJlUkYHPJ&#10;rSEZX2InKPLufef7FH/Iv+LP+vuD/wBFmvpCvkH9kL4veBfDeh+Jo9W8Y6FpjzXULRpd38cZcBCC&#10;VDEZANfQH/DQfwv/AOiieF//AAbQ/wDxVdqTsc113O7zicfStW0OVryl/wBoH4YecpHxD8MdP+gr&#10;D/8AFVo2v7Q/wtXGfiN4XH11aH/4qvCxEJurKyf3MltHrMJ4q0pry6D9oz4VDr8SfCg/7i8P/wAV&#10;VpP2jvhR3+JXhT/wbwf/ABVcns5/yv7n/kK67nplOBrP0PW9P8R6Va6npV7b6npl2glt7u1kEkUy&#10;HgMrAkMDjqDir1Rtoxj6KQHNLQAUUUUAFFFFABRRRQAUUUUAFFFFABRRRQAUUUUAFFFFABRRRQAU&#10;UUUAFFFFABRRRQAUUUUAFFFFABRRRQAHimU5ulNoAa5qGQ1I5qGQ0FIqTtWVdt1rSuDjNZN0flNN&#10;EmHfv8prldTfrXTX5wDXL6l3+laoDwr9qY5+A3jwf9Q1/wD0Na/LPaPQV+wvjLw/YeKdGvtJ1W1S&#10;9068jMVxbSEhZFJB2kgg9QOhFeKX/wCzP8MYs7PB1iP+2kv/AMXXsYTFRoQcZJ6mVSm5u6Pzl2j0&#10;FHHpX33e/s7/AA7jzs8KWg/4HL/8XWLdfAPwGmdvhi1H/A5P/iq7/r9PszL2Eu58PYNGDX2dN8Df&#10;BC5x4ctv++3/APiqpyfBLwYOnh62/wC+5P8A4qn9ep9mHsJdz49waMGvrtvgr4PH/Mv23/fb/wDx&#10;VRn4LeEP+gBB/wB9Sf8AxVP69T7MPYS7nyRg0hUHqBX1sfgv4Q/6AEH/AH0//wAVSf8ACmPCP/QB&#10;t/8AvqT/AOKo+uw7MPYS7o+Sti/3R+VGxf7o/KvrT/hTHhH/AKAFv/31J/8AFUf8KZ8I/wDQBt/+&#10;+pP/AIqj67Dsw9hLuj5L2L/dH5UbF/uj8q+tP+FM+Ev+gBB/31J/8VR/wpnwl/0AIP8AvqT/AOKo&#10;+uw7MPYS7o+S9i/3R+VGxf7o/KvrT/hTPhL/AKAEH/fUn/xVH/CmfCX/AEAIP++pP/iqPrsOzD2E&#10;u6PkvYv90flRsX+6Pyr60/4Uz4S/6AEH/fUn/wAVR/wpnwl/0AIP++pP/iqPrsOzD2Eu6PkvYv8A&#10;dH5UbF/uj8q+tP8AhTPhL/oAQf8AfUn/AMVR/wAKZ8Jf9ACD/vqT/wCKo+uw7MPYS7o+S9i/3R+V&#10;Gxf7o/KvrT/hTPhL/oAQf99Sf/FUf8KZ8Jf9ACD/AL6k/wDiqPrsOzD2Eu6PkvYv90flRsX+6Pyr&#10;60/4Uz4S/wCgBB/31J/8VR/wpnwl/wBACD/vqT/4qj67Dsw9hLuj5L2L/dH5UbF/uj8q+tP+FM+E&#10;v+gBB/31J/8AFUf8KZ8Jf9ACD/vqT/4qj67Dsw9hLuj5L2L/AHR+VGxf7o/KvrT/AIUz4S/6AEH/&#10;AH1J/wDFUf8ACmfCX/QAg/76k/8AiqPrsOzD2Eu6PkvYv90flQFA6AV9af8ACmfCX/QAg/76k/8A&#10;iqP+FM+Ev+gBB/31J/8AFUfXYdmHsJd0fJmDRg19Z/8ACmfCX/QAg/76k/8AiqP+FM+Ev+gBB/31&#10;J/8AFUfXYdmHsJd0fJmDRg19Z/8ACmfCX/QAg/76k/8AiqP+FM+Ev+gBB/31J/8AFUfXYdmHsJd0&#10;fJmDRg19Z/8ACmfCX/QAg/76k/8AiqP+FM+Ev+gBB/31J/8AFUfXYdmHsJd0fJmDRg19Z/8ACmfC&#10;X/QAg/76k/8AiqP+FM+Ev+gBB/31J/8AFUfXYdmHsJd0fJmDRg19Z/8ACmfCX/QAg/76k/8AiqP+&#10;FM+Ev+gBB/31J/8AFUfXYdmHsJd0fJmDRg19Z/8ACmfCX/QAg/76k/8AiqP+FM+Ev+gBB/31J/8A&#10;FUfXYdmHsJd0fJZVT1A/KjYv90flX1p/wpnwl/0AIP8AvqT/AOKo/wCFM+Ev+gBB/wB9Sf8AxVH1&#10;2HZh7CXdHyXtA7Cl49K+s/8AhTPhL/oAQf8AfUn/AMVR/wAKZ8Jf9ACD/vqT/wCKo+uw7MPYS7o+&#10;S6Xj0r6z/wCFM+Ev+gBB/wB9Sf8AxVH/AApnwl/0AIP++pP/AIqj67Dsw9hLuj5M49KOPSvrP/hT&#10;PhL/AKAEH/fUn/xVH/CmfCX/AEAIP++pP/iqPrsOzD2Eu6Pkzj0o49K+s/8AhTPhL/oAQf8AfUn/&#10;AMVR/wAKZ8Jf9ACD/vqT/wCKo+uw7MPYS7o+TOPSkr60/wCFM+Ev+gBB/wB9Sf8AxVH/AApnwl/0&#10;AIP++pP/AIqj67Dsw9hLuj5LwKXj0r6zHwZ8I/8AQBt/++pP/iqUfBfwif8AmA2//fUn/wAVR9dh&#10;2Yewl3R8l8elHHpX1uvwW8IH/mAQf99Sf/FVYj+CXg49fD9t/wB9yf8AxVH16n2Yewfc+QMGjBr7&#10;Lh+Bvgpuvh22P/A3/wDiq1LT4B+BHxu8M2p/4HJ/8VS+v0+zD2Ej4gwaOPSvvqy/Z3+HkmN3hS0P&#10;/A5f/iq6Cw/Zn+GMuN/g6xP/AG0l/wDi6n+0KfZh7CR+chVT1Ao2L/dH5V+oFh+yr8JpWG/wPYH/&#10;ALaTf/F10Vj+yJ8HZMb/AADpp/7az/8AxypeZUl9l/gL2Mj8ndi/3R+VGxf7o/Kv2As/2NfgpIBu&#10;+HmmH/trP/8AHK2Lb9ij4GuBn4b6W3/ba4/+O1P9p0l9l/gHsZH4z7F/uj8qNi/3R+VftVD+xB8C&#10;Gxn4aaWf+21x/wDHatp+w18BG6/DLSv+/wBcf/Han+1aX8r/AAD2Mja/Yx4/ZR+FX/YDi/8AQnr2&#10;kc1ieEvC2k+B/DWm+H9BsY9M0bToRb2lpESUhjBJCgsSSASepJraU185OXPOUl1bOtKysOHWnUyn&#10;1ABRRRQAUUUUAFFFFABRRRQAUUUUAFFFFABRRRQAUUUUAFFFFABRRRQAUUUUAFFFFABRRRQAUUUU&#10;AFFFFACNTac1NoAifqahkqY96hk70DKE561lXY4Na069azLletNCOevlzmua1BM5rrLuPOa5++gz&#10;mtQOL1GHOa5fUbbOTiu8vrbOeK5+9ss54rRMs4C+s854rDurA88V313pxOeKybjTM54rQDhJ9Oz2&#10;qlJpme1dzLpOe1V30g9hVXA4dtMPpTTpZ9K7VtIP92k/sY+lPmA4k6WfSk/so+ldr/Y7f3f0o/sd&#10;v7v6UcwHFf2UfSk/ss+n6V239jt/d/Sj+x2/u/pRzAcT/ZZ9P0o/ss+n6V239jt/d/Sj+x2/u/pR&#10;zAcT/ZZ9P0o/ss+n6V239jt/d/Sj+x2/u/pRzAcT/ZZ9P0obTNoJbAA6k4AFdt/Y7f3f0rmfHmhX&#10;T6bE0MbNErkyhR2xwTjsK5sTiHh6MqqV7LYmT5Vczk04SoGQh0PQrgj8xS/2WfT9Kf8AD7Q7nNzK&#10;Y2FoygKSOGYHt9B1rs/7Hb+7+lRg8U8VQjVcbX/r8Qi+ZXOJ/ss+n6Uf2WfT9K7b+x2/u/pR/Y7f&#10;3f0rs5ijif7LPp+lH9ln0/Su2/sdv7v6Uf2O3939KOYDif7LPp+lH9ln0/Su2/sdv7v6Uf2O3939&#10;KOYDif7LPp+lH9ln0/Su2/sdv7v6Uf2O3939KOYDif7LPp+lH9ln0/Su2/sdv7v6Uf2O3939KOYD&#10;if7LPp+lH9ln0/Su2/sdv7v6Uf2O3939KOYDif7LPp+lH9ln0/Su2/sdv7v6Uf2O3939KOYDiv7K&#10;Pp+lMXT1d2RWQuvVAQSPqK6/UdFnewuFtwROY2CdvmxxzXm2haBetrsCRQyCeOQGTIIKgHnP4evW&#10;vJxmYPC1adNQb5v8/wA+pnKfK0jc/ss+n6Uf2WfT9K7b+x2/u/pR/Y7f3f0r1uY0OJ/ss+n6Uf2W&#10;fT9K7b+x2/u/pR/Y7f3f0o5gOJ/ss+n6Uf2WfT9K7b+x2/u/pR/Y7f3f0o5gOJ/ss+n6Uf2WfT9K&#10;7b+x2/u/pR/Y7f3f0o5gOJ/ss+n6Uf2WfT9K7b+x2/u/pR/Y7f3f0o5gOJ/ss+n6Uf2WfT9K7b+x&#10;2/u/pR/Y7f3f0o5gOJ/ss+n6Uf2WfT9K7b+x2/u/pR/Y7f3f0o5gOJ/ss+n6Uf2WfT9K7b+x2/u/&#10;pR/Y7f3f0o5gOHfT0i2h2RN3A3EDP0zT/wCyj6fpWb400O6TXJGliYxyYEJxkEYHA989RXa+HtDu&#10;YtGtUukInC8h/vAZOAfcDFeVhswdfE1KDhbl6/P9d0Zqd20c5/ZR9KUaWf7tdp/Y7f3f0pRo5/u1&#10;6vMaHGrpZ9Knj0v2rrRo5/u1KmkH+7RzAc1Bp2D0rVtbA8cVsxaVjtV+30wjHFTcCnY2WMcV0mn2&#10;2MU2004jHFblnZYxxUgXNOhxiumsExisuxtsY4resocYrJsTNmxGFFbloeKyLRMLWxarxWbJNS3P&#10;yitCE1n24+Wr8FQwLKHgVMhqFOn41KvSkNj6cOlNpy9KBC0UUUAFFFFABRRRQAUUUUAFFFFABRRR&#10;QAUUUUAFFFFABRRRQAUUUUAFFFFABRRRQAUUUUAFFFFABRRRQAjU2nN0ptAEbCoZB1qdhUTigaKM&#10;y1n3Eda0q5qlNHmmhGDdQ9ax7u2zmunnhzWbPbdeKq4HI3VnyeKx7nT854rtZ7POeKz5tPz2q72G&#10;cLcaZnPFUJtKz/DXdy6b7VWk0vP8NXzDucFJo4/u1C2ij0rvG0n2qM6T7U+YZwh0Uf3aQ6ID2ruz&#10;pP8As0z+x/8AZo5gOG/sX2o/sX2ruv7I/wBkUf2R/sijmEcL/YvtR/YvtXdf2R/sij+yP9kUcwHC&#10;/wBi+1H9i+1d1/ZH+yKP7I/2RRzAcL/YvtR/YvtXdf2R/sij+yP9kUcwHC/2L7VT1nRduj3xx/yw&#10;f/0E16N/ZH+yKo67pONE1D5f+XeT/wBBNYV5WpT9H+TE9jzbwRo+/wALWJx2b/0I1u/2L7Vs+ANK&#10;3eEdPO3qG/8AQzXQ/wBkf7IrnwEr4Si/7sfyRMPhRwv9i+1H9i+1d1/ZH+yKP7I/2RXfzFnC/wBi&#10;+1H9i+1d1/ZH+yKP7I/2RRzAcL/YvtR/YvtXdf2R/sij+yP9kUcwHC/2L7Uf2L7V3X9kf7Io/sj/&#10;AGRRzAcL/YvtR/YvtXdf2R/sij+yP9kUcwHC/wBi+1H9i+1d1/ZH+yKP7I/2RRzAcL/YvtR/YvtX&#10;df2R/sij+yP9kUcwHC/2L7Vyfh7SN3jbxAuOmP5ivZv7I/2RXGeGtKz498SDb0x/MV5GOnavhv8A&#10;H/7bIzno4+pB/YvtR/YvtXdf2R/sij+yP9kV6/MaHC/2L7Uf2L7V3X9kf7Io/sj/AGRRzAcL/Yvt&#10;R/YvtXdf2R/sij+yP9kUcwHC/wBi+1H9i+1d1/ZH+yKP7I/2RRzAcL/YvtR/YvtXdf2R/sij+yP9&#10;kUcwHC/2L7Uf2L7V3X9kf7Io/sj/AGRRzAcL/YvtR/YvtXdf2R/sij+yP9kUcwHC/wBi+1H9i+1d&#10;1/ZH+yKP7I/2RRzAeNeONI2XWhcdbofzFdW2i/MeKsfEDStt54f463Y/mtdk2kfMfl715OFnfF4l&#10;ecP/AEkiPxP5HC/2L7Uv9iAdq7n+yP8AZFH9kf7Ir1uY0OHGij+7Ui6MP7tdt/ZK/wB2nDSf9mjm&#10;A41NIA/hq3DpWMfLXVrpWP4amTSx/dochHOwaZjHFaltp+3HFbEem47Vch0/2qGwuULWzxjite1t&#10;sY4qaCzx2rQgtenFSILaHpWpbx9KjggxV6GLFS2InhWrsQ6VBElW0XAqBkiDgVMoqNRUiUAOpy9K&#10;bTx0oEFFFFABRRRQAUUUUAFFFFABRRRQAUUUUAFFFFABRRRQAUUUUAFFFFABRRRQAUUUUAFFFFAB&#10;RRRQAUUUUAB5plPpGFADGFRMKmprLQBWdfyqCSLNXCuajZKCtzMlhzVSW3z2rYeLNQvBTuSYUloD&#10;2qtJY+1dA1vntULWo9KdwOdew9qhbTx/drpGtM002ntTTA5k6aPSmnTR6V0zWftSfY/ai4HM/wBm&#10;D0o/sweldL9i/wBmj7F/s07gcz/ZS+lH9lL6V032L/Zo+xf7NFwOZ/spfSj+yl9K6b7F/s0fYv8A&#10;ZouBzP8AZS+lH9lL6V032L/Zo+xf7NFwOZ/spfSj+yl9K6b7F/s0fYv9mi4HM/2UvpWf4h0zGg6k&#10;cf8ALtJ/6Ca6zUp7XSLNrq8mS3gXqznv6AdSfYc15/4i+J2nXNldWdnZzT+dG0XmyEIoyCMgdT+l&#10;ePmOY4XB0pRr1FFtOy67Nbb/AJETnGK1YfDnTd3gzTjjs/8A6Ga6T+yl9K4zwb8QrLQtHttOu7KY&#10;iHI86Jg2cknlTj19TXpWjajYa/befYTpOg4YDhlPoQeRXJk2ZYXE4alRpVE5xirrrotdHa/yuTTl&#10;FpJMyP7KX0o/spfSum+xf7NH2L/Zr6O5qcz/AGUvpR/ZS+ldN9i/2aPsX+zRcDmf7KX0o/spfSum&#10;+xf7NH2L/ZouBzP9lL6Uf2UvpXTfYv8AZo+xf7NFwOZ/spfSj+yl9K6b7F/s0fYv9mi4HM/2UvpR&#10;/ZS+ldN9i/2aPsX+zRcDmf7KX0o/spfSum+xf7NBtAFJIAAGSScAClewHM/2UvpXD+FdOz8RfFAx&#10;0x/MV1ms/EnRdLlaKESahKuQfJwEBHbcev4AiuI0XxvFpfinVNVksHkjv8fukkG6MAg9SMHp7V8Z&#10;mOc4GOJw69qnyTbdruy5ZLon1fmc86kbrU9D/spfSj+yl9Kk8PeMdI8SSiG3lMFyelvcDax+hyQf&#10;oDn2rovsX+zX1dDE0cVD2lCalHujdNS1RzP9lL6Uf2UvpXTfYv8AZo+xf7NdNxnM/wBlL6Uf2Uvp&#10;XTfYv9mj7F/s0XA5n+yl9KP7KX0rpvsX+zR9i/2aLgcz/ZS+lH9lL6V032L/AGaPsX+zRcDmf7KX&#10;0o/spfSum+xf7NH2L/ZouBzP9lL6Uf2UvpXTfYv9mj7F/s0XA5n+yl9KP7KX0rpvsftWJ4h8TaV4&#10;ZAF5NmcjIt4hucj3HYfUisK2Ip4eDqVpKMV1eiE2krs8++I+nbb7w3x1vB/Na7c6WNx471554t8b&#10;w+IbvTXgsZIo7Kfzv3jjL8g4wBx09TXYaV8UdHvnVLqGXT3P8UmHT/vocj8RXyWDzrAPG4huskpO&#10;Nm7pO0bPW3fvYwjUjzPXc0v7KX0pf7MHpXRx26TRrJGUkjYAqynIIPcEdad9i/2a+zUr6o6Dmv7M&#10;HpSjTR/drpPsX+zS/Yx6UXA5waaPSpF08eldALP2pws/ancDCSwH92p0svathbT2qRbWpuBmR2eO&#10;1WY7bHary2+O1SpBSuBWjgxVqOL2qVIamVMUhjUTFTotIqVKBmgewKKkHFIoxS0EigZp1IopaACi&#10;iigAooooAKKKKACiiigAooooAKKKKACiiigAooooAKKKKACiiigAooooAKKKKACiiigAooooAKKK&#10;KACiiigBpGKSn00jFADCtNK1JRQBAUzTDHVgrSFKB3Kxix2phhFWtlGygCobcGmm3FXdlJsoEUvs&#10;6+lH2armwUbBQMp/Zvaj7N7Vc2CjYKAKX2b2o+z1d2CjYKAKX2ej7PV3YKNgoApfZ6Ps9Xdgo2Cg&#10;Cl9nqvqE8Ol2FxeXDbIIEMjn29B7noPetXYK4H4zXht/DdtbKcfabgBsd1UE4P44/KvNzHFfUcJV&#10;xNruK09dl+LIm+WLZ5N4n1+78Vao1zcEiPOIYASVjXsB7nue5rRHwo8WkA/2Bdc+w/xrEt1H2iH/&#10;AH1/mK+nviBqc2mzWIi1XUdO3oxIsNOF0HwRySQcY7etflGUZfSziGJxmOqSvBx25dea/wDNp00+&#10;44IRVS8pM+ff+FT+LP8AoAXX5D/GsexuNQ8J60ZI99teW0hSSJuOQcFWHcdjX0v4HXUdYnF83iLU&#10;by0hcpJa3umrb7yV4wcA4GQcj0r5+8eoB4317/r9l/8AQjWucZTRyrDUcdhJTTlJ2u49FdNOPn3C&#10;pBQSkme0eHNVg8SaPb6hCNgkBDR5yUYcFfwP6YNaX2evOfgjeEvqtkfuAJOo7A5Kn8+Pyr1PYK/S&#10;8nxrzDA08RL4mrP1Wj+/f5ndTlzxTKX2ej7PV3YKNgr2TQpfZ6Ps9Xdgo2CgCl9no+z1d2CjYKAK&#10;X2ej7PV3YKNgoApfZ6Ps9Xdgo2CgCl9m9q8f+KHjCS+vpdHspNlpA22d0PMrDquR2HTHc5r2PVrg&#10;2GlXtyv34YXkHHcAkV8zMWldpHO+RyWYnqT1Jr8+4uzGphqMMLSdue7fotLfN7+S9TkxE+Vcq6m1&#10;8Pvh9dePtbNlBILa3jXzLi5K7hGucAAZGST0GfU9q9gvv2aNFexZbPUb2K8C/LLMVdCfdQBx9DXO&#10;fs9+ILPSdc1DT7mQRSX6J5LPwCyZyuT3Ibj1x619ByzJbxvJK4jjQbmdiAAO5JPSuzhXJMqx2We3&#10;xEFObb5rv4bPRLVW01v+OgUacJQu9T4m1jQ7rw/q1zp92nlXdrIUcA9COQQfQjBB9K9b+GPix/EF&#10;q+n3rb7+2UFZCeZU6ZPuOAfUYPrXDfEfW7bxL431TUbQ77aWRVjfGNwVQu76Hbke1ReA7x9P8X6X&#10;Ih275hE3urcEH86+By7HLK81cMPK9JzcfWPNZP1WjT9ejOeEuSem1z3j7PR9nq7sFGwV+5nplL7P&#10;R9nq7sFGwUAUvs9H2eruwUbBQBS+z0fZ6u7BRsFAFL7PR9nq7sFGwUAUvs9H2eruwUbBQBxHxD8U&#10;f8IppSrBg39zlYc/wAdXI9s8e/0rwuRZr25Z3Z7i4lbJJyzuf5k13HxXvTeeMp4s/JbRpEo7A43H&#10;9WqD4VoP+FiaDx/y8f8Aspr8UzjFVM1zZYRytBTUF96Tdu97/JJHm1Jc9TlvpsQeHPhJ4i8UWBvL&#10;O1jSAOY/9Jk8tiRjOARnHPWuc1PQ7zR7qa3vLdoJIpDE2VO3IODg9D07V9ceIvF+neHNT0uyu5o4&#10;5r6QqC7hVjRQSWYkjAzgD3PtXGfH1o7nwFZyxuskbXkbIynIK7HwQR2Ir6TNOFcBhcFVqYeu3Voq&#10;8ttdFbT7O/n2NZ0YqLaeqPIPh34ul8O6jHZ3EhfTJ3CsCeImJwGHoPUdMc9q9y+zV8zFAeMV9FeC&#10;bttS8JaVcScyGAKx9SuVz+lRwfmNSqp4Ko7qKvHyV7NemzXzHh53vFl/7N7UfZqubBRsFfpR2FP7&#10;OvpSi3FW9gpQlAFQW4pRCKt7KNntQBXEVOEftU2yl2UBcjEdOC4qTZShcUAMC08LilooEFKBmlAp&#10;aACiiigAooooAKKKKACiiigAooooAKKKKACiiigAooooAKKKKACiiigAooooAKKKKACiiigAoooo&#10;AKKKKACiiigAooooAKKKKAEIzRtpaKAG4NJT6KAGUU7AowKAG0YFO20baAG4FGBTttG2gBuBRgU7&#10;bRtoAbgUYFO20baAG4FGBTttG2gBuBRgU7bRtoAbgV5/8aLBp/DdrcqD/o1wN30YEZP4gfnXoW2q&#10;+pabBq1hcWdyu+CdCjj29R7jqPevNzLCfXsHVw17OSaXruvxRM480Wj5ht/+PmH/AH1/mK+n/iM2&#10;qb9GGmNqamOc3E66fFuV0QZ2uc8ZPAHOeeDgV87eJvDF34T1RrW5BIzuhuAMLIueCPf1HUGtT/ha&#10;ni0f8x65/JP/AImvyTKMzp5LTxODxkZxlNx+G11yu/Vry+XqefCfs04yR9Jg6rNrVhNGIo9Ke3Yz&#10;QyAiVJOCOQce2MevPIr5d8ff8jxr/wD1/S/+hGr3/C1fF3/QeufyT/4msaysNQ8W62Y4911fXUhe&#10;SR/UnJZj0A7muziDPqOe0qWHwsJ83Pf3rPeKjZJeavb1Kq1FUSUTv/gfYNv1a9IOzCQL6E5LH8uP&#10;zr1XArN8M+H4fDOi2+nwnf5YJeTGN7nkt+J6egwK1Ntfo+TYKWX4Gnh5/Eld+r1f3bfI7KceSKTG&#10;4FGBTttG2vaNBuBRgU7bRtoAbgUYFO20baAG4FGBTttG2gBuBRgU7bRtoApatZm/0q9tl+/NA8Y+&#10;pUgV8yMjROyOpR1JVgeoPQivqjbXjXxT8DSadfy6zZx77Kc7pkQcxP3Yj0PXPY5z2r874wy+piKM&#10;MXTV+S6fo9b/ACe/k/U5a8W1zLoR/DX4Xt4utZ9VvjOmmwMVWK3A824YckKTwAPXueBjBNei3Phb&#10;w/rlnHpX2bXdv3FH9oB9uOMlTKQQPocVw3gf4zXHhTTtO0ltOgbT4XxLMpJlKliWYDIBPJ9qzfDm&#10;t+HvCniRtdtr69u7lBM0VvJYhFZnUgAsHJABbk46V5mAxeT4XC0aVJRk5aVXLRrq7J/Elqkl1Xd6&#10;ZRlTUUvvMjx74JufAmuGxmk+0QSL5kE+3b5i57jnBB4I+nrUXgOwk1HxhpUcak7JhK3sq8kn8q0f&#10;HnxFu/iALJbuxgtnti2xoCxZt2AVOfcDFd98LfA8nh+1fUb5Nl7cqAkZ6xRnnB9CeMjsAB615GEy&#10;7D4/ObZdd0IyUrtNWWjtr5qy7rXo2RGCnU93Y7rAowKdto21+3HpDcCjAp22jbQA3AowKdto20AN&#10;wKMCnbaNtADcCjAp22jbQA3AowKdto20AeD/ABZ09rLxncSYOy5jWZT742n9VqD4V/8AJRNC/wCu&#10;5/8AQWr1P4i+Cz4s0pGtsf2ha5aHPG8d0z2z1Hv9a8S06/vfDOtQ3cANvf2khIEqZ2sAQQQfrX4n&#10;m+FllWcxxVRfu3NTTXqm16rXTs0edUjyVOZ7XPqbxV4I0zxabc3kERaOaOR5NgLuikny89QCeo+t&#10;cn+0GgTwLbADAF7GAB0A2vXnH/C9fFv/AD82v/gMP8axvFHxJ1zxhp6WWpzxPbpIJQIogp3AEDJ/&#10;E19ZmvFWUYrB4mnh4SVSrG1+VK9rWvr6ms60JRaS1ZyhOOa+jfBFg2neEtKgkGJBAGYehOWx+teT&#10;fDnwPL4l1KO7uIyNLt3Bdz0lYchR6jPU9AOOpr3bArj4Ny+pTU8bUVlJWj5q92/TovmGHg1eTG4F&#10;GBTttG2v0w7BuBRgU7bRtoAbRTttG2gBtFOwKXAoAZS4NOooATbSgYoooAKKKKACiiigAooooAKK&#10;KKACiiigAooooAKKKKACiiigAooooAKKKKACiiigAooooAKKKKACiiigAooooAKKKKACiiigAooo&#10;oAKKKKACiiigAooooAKKKKACiiigAooooAKKKKACiiigAooooAKKKKACiiigCpqukWet2bWt9brc&#10;QNztfsfUEcg+4rgtQ+CVhM5ay1C4tgc/u5UEgH0OQfzzXpFFeVjMrwWP1xNNSffr96syJQjPdHmd&#10;n8ELVJc3WqTSp/cijCE/iSf5V3eh+HdP8OWxg0+2ECNyzdXc+pJ5P8vatGipweU4HAS58NSUX33f&#10;3tu3ysEacY7IKKKK9csKKKKACiiigAooooAKKKKACiiigApGUMCrAEEYIIyCPQilopbgcPrfwi0b&#10;VJHltml06ZskiHDJk99p6fQECsVPgcm8b9YbZ7W4z+rV6lRXz1bh7K68+edBX8rpfcml+Bk6UH0O&#10;Z8OfDvRvDUgnhie5ux0uLkhiv0AAA+uM+9dNRRXsYfC0MJD2eHgox7Jf1+NzRJRVkFFFFdQwoooo&#10;AKKKKACiiigAooooAKKKKACsDxJ4H0nxT893AUuQMC5hOx8ehOCGH1Brfornr4eliYOlXipRfRia&#10;TVmeXzfA6IufJ1iQR9hJACcfUEfyrS0n4NaRZOsl7PNqBH/LM4RD9QOT+dd9RXiU+HcqpT540Ffz&#10;u19zdjNUoLoMhhjt4UiiRYo0ACooAVR6ACn0UV9EkkrI1Ciiim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VqDTbifBWMger8D9avw+Hx1ll/BR/Wt4Uak9kMxqUDPQZ+ldLBpVr&#10;D0iDH1bmrUcaxrhVCj2GK6o4KT3Y7HKrZzt92GQ/8BNTLpd2/wDyxI+pA/rXT0VssFDq2Fjmv7Gu&#10;v+eY/wC+hS/2Ld/3F/76FdJRVfU6fdhY5v8AsW7/ALi/99Cj+xbv+4v/AH0K6Sij6nT7v7wsc3/Y&#10;t3/cX/voUf2Ld/3F/wC+hXSUUfU6fd/eFjm/7Fu/7i/99Ck/sW6/uL/32K6Wij6nT7sLHNf2Ndf8&#10;8x/30KP7Guv+eY/76FdLRR9Sp92Fjmv7Guv+eY/76FH9jXX/ADzH/fQrpaKPqVPuwsc1/Y11/wA8&#10;x/30KP7Guv8AnmP++hXS0UfUqfdhY5r+xrr/AJ5j/voUf2Ndf88x/wB9Culoo+pU+7CxzX9jXX/P&#10;Mf8AfQo/sa6/55j/AL6FdLRR9Sp92Fjmv7Guv+eY/wC+hR/Y11/zzH/fQrpaKPqVPuwsc1/Y11/z&#10;zH/fQo/sa6/55j/voV0tFH1Kn3YWOa/sa6/55j/voUf2Ndf88x/30K6Wij6lT7sLHNf2Ndf88x/3&#10;0KP7Guv+eY/76FdLRR9Sp92Fjmv7Guv+eY/76FH9jXX/ADzH/fQrpaKPqVPuwsc1/Y11/wA8x/30&#10;KP7Guv8AnmP++hXS0UfUqfdhY5r+xrr/AJ5j/voUf2Ndf88x/wB9Culoo+pU+7CxzX9jXX/PMf8A&#10;fQo/sa6/55j/AL6FdLRR9Sp92Fjmv7Guv+eY/wC+hR/Y11/zzH/fQrpaKPqVPuwsc1/Y11/zzH/f&#10;Qo/sa6/55j/voV0tFH1Kn3YWOa/sa6/55j/voUf2Ndf88x/30K6Wij6lT7sLHNf2Ndf88x/30KP7&#10;Guv+eY/76FdLRR9Sp92Fjmv7Guv+eY/76FH9jXX/ADzH/fQrpaKPqVPuwsc1/Y11/wA8x/30KT+x&#10;bv8Aur/30K6aij6lT7sLHN/2Ld/3F/76FH9i3f8AcX/voV0lFH1On3f3hY5v+xbv+4v/AH0KP7Fu&#10;/wC4v/fQrpKKPqdPu/vCxzf9i3f9xf8AvoUf2Ld/3F/76FdJRR9Tp9394WOb/sW7/uL/AN9Cj+xb&#10;v+4v/fQrpKKPqdPu/vCxzf8AYt3/AHF/76FH9i3f9xf++hXSUUfU6fd/eFjm/wCxbv8AuL/30KP7&#10;Fu/7i/8AfQrpKKPqdPu/vCxzf9i3f9xf++hR/Yt3/cX/AL6FdJRR9Tp9394WOb/sW7/uL/30KP7F&#10;u/7i/wDfQrpKKPqdPu/vCxzf9i3f9xf++hR/Yt3/AHF/76FdJRR9Tp9394WOb/sW7/uL/wB9Cj+x&#10;bv8AuL/30K6Sij6nT7v7wsc3/Yt3/cX/AL6FH9i3f9xf++hXSUUfU6fd/eFjm/7Fu/7i/wDfQo/s&#10;W7/uL/30K6Sij6nT7v7wsc3/AGLd/wBxf++hR/Yt3/cX/voV0lFH1On3f3hY5v8AsW7/ALi/99Cj&#10;+xbv+4v/AH0K6Sij6nT7v7wsc3/Yt3/cX/voUf2Ld/3F/wC+hXSUUfU6fd/eFjm/7Fu/7i/99Cj+&#10;xbv+4v8A30K6Sij6nT7v7wscZRRRXjEhRRRQAUUUUAFFFFABRRRQAUUUUAFFFFABRRRQAUUUUAFF&#10;FFABRRRQAUqqzkKoJJ6ADJq/Z6RLc4aT91GfzP0FbdtZxWiYjTHqepP4110sNOpq9EOxkWuhyy4a&#10;ZvLX06t/9atWDT7e2+5GM+p5NWqK9WnQp09kUFFFFdABRRRQAUUUUAFFFFABRRRQAUUUUAFFFFAB&#10;RRRQAUUUUAFFFFABRRRQAUUUUAFFFFABRRRQAUUUUAFFFFABRRRQAUUUUAFFFFABRRRQAUUUUAFF&#10;FFABRRRQAUUUUAFFFFABRRRQAUUUUAFFFFABRRRQAUUUUAFFFFABRRRQAUUUUAFFFFABRRRQAUUU&#10;UAFFFFABRRRQAUUUUAFFFFABRRRQAUUUUAcZRRRXy5AUUUUAFFFFABRRRQAUUUUAFFFFABRRRQAU&#10;UUUAFFFFABRRU9pZyXkm1BtA+83YCmk5OyAjihe4kCRqWY9q3rHSI7bDyYkl9ew+lWbSzjs49sY5&#10;7sepqzXsUcLGHvT1ZQUUUV3jCiiigAooooAKKq3l5Dp9rNc3MyW9vChklmlYKiKASWJPAAAySa+B&#10;vj9/wUiuYtRuNH+FcFu9tESj+Ib+Ev5hB5MMR42/7TjnsvQn6HJchzDP6zo4GF7bt6Rj6v8AJK7f&#10;bqcWKxlHBx5qr9O7P0Dor8T/ABL8efi14stH1LVfGnia4sBJs86G5lgtlkIztHl7VBx2647V6x4r&#10;1X47/s0+EfA/il/iXcXeneI4hc2ln9te9WPMaSbZEmUggq4yVJAPGehP6HW8Na9D2dKeNpqrUbUY&#10;2lq0rtJ66pa6pHjRzyE+aSpS5Vu9PyP1Yor4k/Zs/wCChVn411K08N/EeC20XVrh1htdZtQUtJmP&#10;AWUMT5RJ43ZKnPO3v9tAg8ivzfN8lx2R4j6tjqfK+j3Ul3T2f5rqke3hsVSxcOek7r8vUWiiivDO&#10;sKKKKACiiigAooooAKKKKACiiigAooooAKKKKACiiigAooooAKKKKACiiigAooooAKKKKACiiigA&#10;ooooAKKKKACiiigAooooAKKKKACiiigAooooAKKKKACiiigAooooAKKKKACiiigAooooAKKKKACi&#10;iigAooooAKKKKACiiigAooooAKKKKACiiigAooooAKKKKAOMooor5cgKKKKACiiigAooooAKKKKA&#10;CiiigAooooAKKKKACiiprO0e7mEafVj6Cmk5OyAfY2L30uBwg+83p/8AXrpILdLaMRxrhR+vuaLe&#10;3S1iEcYwo/X3qavcoUFSXmUFFFFdYwooooAKKKKACiiigD4w/bH+IEnxH8faZ8DNK8R2/h62urVr&#10;7Xb9jnIA3RWuMj7wAdhnkFfcH4a0n4B+MPFV54vTwvp3/CSaf4YeRb7ULORBCQhPKFj8xKqWCjJw&#10;Ppn17wdNY/Ez9t/xbceIbW21KCa91IR295GHTMRMcQ2tkEhUGOD0zXpP7Pfwyg1hv2izpHiTVvDe&#10;m2c01pDYaFOkdsy7JWBIKtnGNowQQCwzyMfvWWZtPhbG1cnpTsqeGw1VqUE4c9as4ylzRaquTVo2&#10;fuRUU1rc+Bqw/tGtzy7ySs+kVpvp0v31OK0fT/Gcv/BObWrm3v8ARR4XGpGZrZrNzeGIXSA4l3bQ&#10;fNwRlc7QRu5AGl+1T8L/AAd4S+E3wEvbTS5LQahHBFfSWTs880TwRPJtDEgsSxIwOpx6CrvhnxLp&#10;Sf8ABMLWrJtQtUvWu2txa+aocyG+jkCBeuSnzAenNed614P0Xw5d/AO8034nSeNrm8ubVptGkuRI&#10;ukgyRkrGgYmJQ2UKkAkpkeg+g9pVp1sRiHJw9lXxLtGMlz2w7eskmovS6lJNXtZN2TKqiqSile8I&#10;atrT3unX5I8z/aA8M+GfCnxFn0zwtZ6jZaYttEzQapHIjiQgklRIN5UjHJHXcBwBX3l/wTy+P9z8&#10;RfBN34I1y4a41vw5EjW1xK5Z7iyJKruJ6mM4QnPQp3ya+Xv20tG1DxD8btE0/S7G51PULjSI1itb&#10;SIyyyHzpjgKoycAZ6dKp/sGavdeGf2p/D9nKJrY3sV3p9zC4KNkQs4Vgech41yCOCK8rA8vFfhvg&#10;8ZiG5VlQVROUued48ybcmk5cyi024q+i3iZYSpLCZjaPwt2fbX/I/W6qzX9sjFWuIkYcEM4BFWa/&#10;LPwb8GdD+O/7XfxX0DxHrd9o1hbX2p3sc1pOiO0gvQgXLgjGHJwBnge9fkuQ5LRzaOJq4is6cKEF&#10;NtR5205cuiTXc+yxeKlhnCMI8zk7b26X8z9Q0vbeQMVniYKMthwcD1PpUsMsc6ZjdZF6ZUgivmz4&#10;afsT+D/h3ofjC20jX9X1aHxRpEmlStfTRukatnDoUVfmBPXJ6V4n+wd8SLjwJ8IPjLpl/dKlz4W8&#10;3U445TnawhdH69t8CjHqfeulZBh8VhsTiMuxDqeylTVnBxbVR8t93bllZee+hH1ydOcIVoW5lLre&#10;1te3Van32t3AwcrNGwTlsODt+vpSf2nZ/wDP1D/38FfnV+y94Pe0/Y0+NXjK6mkkv9atLu3VnY8R&#10;wwnJGT3kkfP+6Kxf2U/2RvBnxz+F48R+IPFWr6XqR1Ca0FraXUKIVTbtOHVjk7j3we1ezV4SwOF+&#10;tzxOMahQqRptqm5Xk48z0Utk7r5XOaOY1ans1CndzTl8VtL27H6YG7gEYlM0flk4D7xt/OiO8gnb&#10;bHNHI3XCuCf0r4O/bR+FVh8Dv2SPDHhTR7+9vbO18SrIs97IDKxeK5cglQowCfSvK/ib+z5ZfBP4&#10;BeB/i34Y8aazYeKL1LCc273Crh54Q7eSUCsNp5wSQVBBqcBwlg8fQpVo4xr21SdOn+7bu46pytK8&#10;br1sFbMalGcoulflipS95aX7aan6jNcwpKsTSoJD0UsAT+HWlmuYoAPMlSPPTewGa/PP9qi01vxD&#10;8GPg98fbWOSz8U2VvZ/2lLHlC5OHhlKrwF80N+EwHbg8ReIbb9tP9rbwPpunk3Pg3RNNgv76NXYx&#10;YIWadGxjku0UB91PpWVDg91aCxU69qcVV9o+W/JKk7cu/vc+nK9L320LlmXLP2ah7z5ba7qXXyt1&#10;PqH9o39qzw3+zdDpMWr6bf6tqOqrI1ra2QRVKoVDFnYgL94YABJrpPgB8arP4/fDuHxZY6ZPpEEl&#10;zNbfZbmRXYNG2Ccrxg1zP7Y+iafc/s6ePL+Wxtpb210iVILmSFWkhUldwRsZAOBwCM4Fcd/wTh/5&#10;Nnsv+wre/wDoyuP6hl9Thd5hTptV4VYwcnK6d1J6R2Wll1d7vqae2rRx/sXL3HFtK3ay3PqSiiiv&#10;hT1gooooAKKKKACiiigAooooAKKKKACiiigAooooAKKKKACiiigAooooAKKKKACiiigAooooAKKK&#10;KACiiigAooooAKKKKACiiigAooooAKKKKACiiigAooooAKKKKACiiigAooooAKKKKACiiigAoooo&#10;AKKKKACiiigAooooA4yiiivlyAooooAKKKKACiiigAooooAKKKKACiiigAooooAfHG0zqiDLMcAV&#10;01jZrZQhByx5Y+pqpo1h5MfnuPnYfKPQf/XrVr2MLR5Fzy3ZSCiiivQGFFFFABRRRQAUUUUAFFFF&#10;AH4mftEeHLnwX8e/HmmyF45ItYuJo2BKkxysZUYEc8q4r6o/4J3/APJG/jT/ANc1/wDSWWtv/go1&#10;+zzdazBB8UdCtRNJY24ttbiiX5zCp/d3GAPm2ZKt6LtPRTjif2CvGmg+HPhR8Y7PVdZsdOuZbYTx&#10;xXU6xtIn2eVSyhuvOBgZOSOORn+nsdmcM94OhWoe9NOjGSWrUozgndLXopLpZ37nwVGg8JmbjPRP&#10;ma9GmfHsPg7XJPBjeJE0i7OhRkQNqQiPkrJgDaW9ckDPTJxmvvH9ozRdP0vwX+y5La2NraN9ssVL&#10;xRKpwYYWIJAHBPJ968E0nw7rj/sS6jfjxLPHpa3ZkOji3jKMgmVSpkI3jL/PgHGRjHOa9c/bruUP&#10;7PPwHaKUb/s0bo0bc8WUXII9DjkdDivOr5vU4ozH6k5RXssTisPeHPolh7JzU0k5L2jb5bwslZ7m&#10;GHpqjh6srbxi9bfzfM6SWz1u/wD26/B8Wgala6Vep4dleSe7tTcp5W6bevlhlOTkYO4Y689DwP7P&#10;/hDWb7/goZrf9rzx6nf6Pfale395awmKJmKFFcJk7QWlQYycdOetfPXww+O/iX4XfFC08epMNd1i&#10;CJ4JP7WkeQTRMm0qWzkYGMEHgjoRkV+j37Hfwr1jS7fxJ8UfGFrHa+MvHU/26S0jjKfYrYkskeCc&#10;gtkMQeRhQeQa8WWVV+AeHoZfiKkJpYWOHjJK0pT55uTSfvKCjNvXTbqztwbjjqkeW91NyfZKyt5X&#10;bR9L1+V/g34PeEvjX+158V9D8Z6nPpWmW99qd5HNBcxwM0q3oULucEEbXY4Azx7Gv1Qr5l8W/wDB&#10;Pz4V+NfFOra9qQ1tr/VLuW9uBFf7U8yRyzYGzgZY4FfFcJ51hsn+tqvVnSdWCjGUI8zi1K97XXT8&#10;z38xws8T7NwipKLu03a+h6v8F/CHhb4aeBNN8GeFNWXVNP0tZChku455gHkaQligAxlyBwOMCvzg&#10;/aWubr4GfG740aHFb+ZZ+NrFXieP5RGk00c7NjvgpMmP9qvvv4IfspeB/wBn3WtS1TwoNRF1qFut&#10;tN9tuhKuwNuGAFGDnvTfjD+yh4C+OXi3TvEfieC9bUbGFbdfslz5SSxq5cLIMHcMsw7cE+1ehkef&#10;ZflGcV69epOtQqx96TjaTmpKabipfzre/XboY4rCVsRhowglGcXor6Ws09bdmcYfAj/DX9gTUfD8&#10;237TB4SuJbgKMfvZY2lkH4M5Gfavmj9kL9mP4Z/FD4f2fi7xV4hudN1201Zljt4tQhhTbEUZCVdS&#10;eTnJyMjpiv0U8ZeELDxx4R1bw3qQkXTdTtZLOcQPscRuu07T2OD1r5wP/BNX4Ot1Gvn66iP/AIit&#10;sn4moUsFi6WIxNSjVrVefmhFS0tK61a3vb0ROJwMpVacoQUoxjazduqs/wADE/4KW6ja6n+z7oNx&#10;Z3MN3AfEUO2WGQOhPkXAOGHHBr5Z8f8AwT0H4R3HwP8AFOstfa34K8T2dpd6tb3kxCwuVjaZFZQC&#10;E2SbgvUhG5Pb76v/ANjv4f6l8H9L+Gko1UeG9Nv21GDZeYn80+ZnL7eR+9bjHp6Vv+Ov2cPB/wAR&#10;fhXovw+1iO8fQdIW3W0aK42zp5MZjQl8cnaSDxzntXbk/FuCyXCUMBRnN01Uq875bN05xtGS1dpJ&#10;+9ZNWfVmWJy6riak6skruMba9U7v5NaGv8SfCmieKvgx4g0HyYjoNzo0kUMdrgIsQiJjMeOABhSu&#10;OOBivlX/AIJZ6BZL4M8aa95e7U576GyaU9okiDgAdstIxPrgelfYmheCrLQPA1p4UimurjTraxGn&#10;JLcyh5jEE2DLYGTt4zjtXM/BD4CeF/2f9Av9I8K/bfsl7cC6l+3XHnNv2BeDgYGFFfH4bN6WGyXH&#10;ZYpybqzg46aNJvmb10bXLprd+h6VTDSniaVeytFO/wClvxMb9sP/AJNk+Iv/AGCn/wDQlrz/AP4J&#10;w/8AJs9l/wBhW9/9GV758RfAen/E7wPrPhXVpLiLTdVtzbTvauElVTjlSQQDx6Gsj4LfBzRPgX4H&#10;i8LaBPeXGnxzy3Ae/kWSXdI2W5CgYz7VnSzTDw4dq5Y7+1lWjNaacqi09e93sOVCbxsa/wBlRa+d&#10;7nf0UUV8kekFFFFABRRRQAUUUUAFFFFABRRRQAUUUUAFFFFABRRRQAUUUUAFFFFABRRRQAUUUUAF&#10;FFFABRRRQAUUUUAFFFFABRRRQAUUUUAFFFFABRRRQAUUUUAFFFFABRRRQAUUUUAFFFFABRRRQAUU&#10;UUAFFFFABRRRQAUUUUAFFFFAHGUUUV8uQFFFFABRRRQAUUUUAFFFFABRRRQAUUUUAFW9Ms/tdyMj&#10;92mC39B+NVK6bTLX7HbKp+83zN9fSurD0vaT12Q0XaKKK94oKKKKACiiigAooooAKKKKACiiigCC&#10;eGO5heKVFlikUq6ONysDwQR3GK+Gv2gP+Cb1pr17da78Mrq30q4kbzH8P32VtixOSYZACY/ZSCue&#10;hUYA+7KK97J88zDIa/t8BU5W91vGS81+ujXRnJicJRxcOSsr/mvQ/JfVfhR+0P4V+HN38OJPAeo3&#10;GgPcmV3sbVbp2+cMVWSNiNhZQ3TPbI6VzPh79kT41+MZ7a0XwXq9pFGCscmsyC3hhXOSB5jAgewB&#10;z6V+x1FfdYXxCr4CNX6ngqNOdWTnNpSXNOSSlNq+snZXd+n3+I8ioya5qkmlp02Pjz9nD/gn7ovw&#10;zvrLxJ42uovEviO3Ilgs4lxY2knUNg8ysD0ZgAD0XIBr7Door4DNc4x2dYj6zjqjlLp0SXZLZL+m&#10;2e7h8NSwsOSlGy/rcKKKK8Y6QooooAKKKKACiiigAooooAKKKKACiiigAooooAKKKKACiiigAooo&#10;oAKKKKACiiigAooooAKKKKACiiigAooooAKKKKACiiigAooooAKKKKACiiigAooooAKKKKACiiig&#10;AooooAKKKKACiiigAooooAKKKKACiiigAooooAKKKKACiiigAooooAKKKKACiiigAooooA4yiiiv&#10;lyAooooAKKKKACiiigAooooAKKKKACiiigC9pFt9ovFJHyx/Mfr2rpaztGt/JtAxHzOd34dq0a93&#10;DU+Smu7KQUUUV1jCiiigAooooAKKKKACiiigAooooAKKKKACiiigAooooAKKKKACiiigAooooAKK&#10;KKACiiigAooooAKKKKACiiigAooooAKKKKACiiigAooooAKKKKACiiigAooooAKKKKACiiigAooo&#10;oAKKKKACiiigAooooAKKKKACiiigAooooAKKKKACiiigAooooAKKKKACiiigAooooAKKKKACiiig&#10;AooooAKKKKACiiigAooooAKKKKACiiigDjKKKK+XICiiigAooooAKKKKACiiigAooooAKfDEZpkj&#10;H8TAUytHQ4fMvC5HCKT+J4rSnHnmojOgVAihR0AwKdRRX0hQUUUUAFFFFABRRRQAUUUUAFFFFABR&#10;RRQAUUUUAFFFFABRRRQAUUUUAFFFFABRRRQAUUUUAFFFFABRRRQAUUUUAFFFFABRRRQAUUUUAFFF&#10;FABRRRQAUUUUAFFFFABRRRQAUUUUAFFFFABRRRQAUUUUAFFFFABRRRQAUUUUAFFFFABRRRQAUUUU&#10;AFFFFABRRRQAUUUUAFFFFABRRRQAUUUUAFFFFABRRRQAUUUUAFFFFABRRRQAUUUUAFFFFAHGUUUV&#10;8uQFFFFABRRRQAUUUUAFFFFABRRRQAVueH0xDLJ/eYD8h/8AXrDrpdIQJp8Xvkn8zXbhI3qX7DRe&#10;ooor2ygooooAKKKKACiiigAooooAKKKKACiiigD4g/aI/bY+I3wD+Ld94ZuvCWh3Wj5S6sLpmmEl&#10;1aMcZBD4DghlPGAV6YIz9f8Agvxhpnj3wjpPiXSJvN0vU7VLuCRhg7GGcEdiOhHYg14H+3j8CR8W&#10;vhLNrenW5k8SeGVkvbYRrl54MAzQ8cnKruUf3lA7mvib4b/taar4A/Zs8U/Dm387+0LyXZpV8hBW&#10;2t5s/aVznII5K4zzK3TAz+x4fh7C8UZLh6+U0lTxFOShVSvqn9tpt9LS0t9pdj5qeMqYDFThiJNw&#10;avH/AC/T7j6CvP2//Gfiz41P4K+HvhjQ9VsrrUzp2nXd60xeYAkGZtrABPlZ+nCjvX3bAJRCnmlT&#10;Lt+coCAT3wD2r4S/4JyfAuHQNCv/AIr6/D9neaOS20nzxtWK2A/fXHI/iI2hs/dVuzV5R8Rf2uPi&#10;58efihNofw0vdR03Tnmkh0zTtEAS4uI1z++kkIyCQNx5CqPfJOuZ8M4XNsynl+SRhSpYWKVWrJuz&#10;l1u7va2trK/M9EkTQx1TD0FWxTcpVH7sV28v6fQ/Uqivyl0j9qH46/s4+P4bHx1c6nqiIqS3Wia+&#10;6yNNCxPzRyjJB4OCCRkYIOCK+kP25Pj34k8I/DT4d+IvAHiC40e31+VpzcW6Rs0sLQCRAdysB97P&#10;HevncRwNj6GNw2EjVhOOIvyTTbjom3fd7K6tdP5M7YZrRnSnUcWnDdPfex9lUV4V+xx46174h/s8&#10;aHr3iPUpdW1eaS6WS7mVVZws7quQoA4AA6dq+SP2SP2mPif4/wD2j/Dug+IfF13qmjXjXgms5YoQ&#10;jBbeV1xtQEYZVPB7Y6V51DhTF13j1GpH/ZL82+tr/Dp/de9jaeYU4exun+822023+8/SyivzT/ax&#10;/aX+JPw4/aW8QaPoviy/stAsJLJ006ER7NpgikcZZCfmLNkn1qT4fftgfFv4zfH/AMJTWsF5aeEW&#10;1aKC40nRbRpIBA77WM0u0liobJJKgbcgCvXhwBmU8FDHqpD2cqftLttW05lHW12+lnY53m9BVXRs&#10;+ZO342v6H6UV8y/tlftQ+IP2bv8AhEjoWk6Zqn9sG687+0TJ8nleVjbsYdfMOc+gr6ar4C/4Kp/e&#10;+Gf11H+VvXj8G4LDZjnlDDYuCnCXNdPZ2i2uq6+Z0ZnVnRwk6lN2at+aPqv9m34o6h8afg1oPi/V&#10;LO2sb/UPPEkFmWMS7JnjGNxJ6IDyepNfM/xI/b38Y+DPj7qXgS08OaHNplprUWmLczGbzmR2QFjh&#10;sZ+Y44x061yf7NX7dXgr4MfBjQPCGr6Lrt3qGnmfzZrKKFom3zPIMFpAeAwHIHOa+b/GXjiy+Jf7&#10;S0virToZrew1fxHbXMMVyAJFUyxDDAEgHjsTX6dk3BsY5tmEswwf+zpT9nf4fidrWlf4dr9DwsTm&#10;beHo+xq+/pzd9tb6dz9pqK+Y/wBtv9pvUfgD4W0rT/DYtz4n1syCGacBxaQoBul2Hq2WULnI4bOc&#10;YPxZD48/abvfBUnxBi1/xfJ4WQNK2ppcKINqkhnEfdAQQSF2jB54r4DJuCsXm2Djjp1oUYTfLHnb&#10;vJ7aJeei3b1sj2MTmlPD1HSUXJrV26H630V8k/sQftU6x8cNL1jw34p8qbxLo1ulwmoQoE+2QE7S&#10;zqOA6naCQADuHAwc/HPgf9rf44xeKTHpXiPVfFGoTpLBBp00H2oFmBw6xKuSV6jOQD1B5Fa4XgPM&#10;8TicVhJThCdDlbu3aSkm007WSsr3dreqJqZtQhCnUSbU77dLb/0j9fKK/ILXvj7+0J8KfGNs/ibx&#10;L4l0vUxsuxp+sj9zNGT3iI2lSQR8oGOeQRx03xI/aN/aI+I2k3Pji0j17wp4Jh2hJdEgeC0jBOAx&#10;mI3yZJALZ25IAAr1X4bY5SptYql7Oe0uZ2v0SW8m+nK+hzrO6Vpfu5XXS39W+Z+q9FfG3/BPf9oX&#10;xP8AFex8T+HPF2pya1qGkiG6tb6cDzmhkLKyuwxu2soIJGcMQScCvF/jN+1z8TfjN8X38F/Cu9u9&#10;K09bx7Gwi0wiO5vnXIaWSRvur8rMACoCjJJPTwqXBOY1czr5bKUY+xXNKbbUFFq6ffVX06Wd3pr1&#10;yzSjGhCuk3zaJdbn6Y0V+Vt78e/2gP2WviPZ2PjnV73VxsS5k0zVLlbqC8tySC0coyVbKsAQRgjk&#10;EcH9NvB3imx8beFdH8QaaxbT9UtIryAuMHY6hgCOx5wR615ue8NYnIoUq8qkatKr8M4O6flr966P&#10;5NG2Ex0MW5RUXGUd0zcrlviPqWv6J4D13UPC1lbaj4gtbV57Ozu93lzuozsO0g5IBAwepFdTRXyt&#10;Kap1IzcVJJp2ezs9n5PZnoSXMmk7HxZ+y5+3pqXxk+JsfhHxZoum6M9/C/8AZ9xYM4DTqCzROJGP&#10;JUHGO645zx75+0j8b7T4A/C7UPE0iQ3OpFlttNspmIFzcN91TjnAAZieOFPPIr4A/bZ+E138Avjp&#10;aeL/AAwZNO0/WZ/7VsJoRgWl6jBpUB6feIkA6YcjoKxP2hvjprX7XfjzwXoui2MkaJDBaW1hzh7+&#10;YKJnIGflUjAbHCqTxk1++Pg/Ls4xmCzXAQUMFOPNUV/h5NWtW2ubZ66csnpdHyP9pVsNTq4eq71U&#10;7Rfe+z+XT1R9n/sf/tIePv2jLzW7/WvD+i6T4Z01RALqz87zZrk4IRd7EFVXJY+rL6nH1FXyz8Rv&#10;FFh+wj+zHpGm+H4INQ1rzFs7U3IwtxduC81xIAQWAwxwDn7i5718d6D8Qv2nfinpGpeLdC1zxXqO&#10;k2cj/aLnTpUhgRlG5lWMbQ20EZVVOBivllwxHiKrWzLAunhcJzckOZtKVtL77t93u7JaM7/r7wUY&#10;0KqlUqWu7a2P1qor4Y/YZ/a/8SfEnxQPAPjW4Gq3z20lxp2rlAs0hTDPFKFwD8uSGAz8pBzwa871&#10;/wDaV+J1r+2JP4Uh8YXkfhxfGMenDTxHDs+zm4VTHkpnBUkZzXmR4HzL69iMBOUYyow9pfW0o66x&#10;svJ72s9GdH9q0PZQrJNqTt6Pz+8/SuivmX9vj4meJ/hX8HtJ1Xwnq8+iajNrcNtJcwKjMYzDMxX5&#10;gRyVU9O1cB8CPjZ458VfsY/EzxbqviO4vfEmlSXyWepOkYkhCW0TrgBQDhmY8g9a8rDcM4rFZZTz&#10;WM4qE6ippa3u5KN9rWu/WxvPHU4V3h2ndR5vwufbNFfkl4E/bz+Kvg+DWPtust4nvL2BILI6qqtH&#10;aSbsmQIiqXYjgKSBnkg9K+vf2B/iD8Q/iDoHjG68f3OrXki3sD2U+p2pgUoyNvWMbVBAKg4HAyPW&#10;vWzngfMMjwtXGYmpBwhypWbvK7tomk9Ot/l3OfDZrRxdSNOmnd3+Vu59YV+c/jr/AIKSePfC/jbx&#10;Fo9t4a8NyW2m6jcWcck4uN7LHIygkiQDJC5OAK/Rivxel8U2Hgf9qa98Q6pbSXmm6X4tuLu5tokD&#10;vJGly5KgMQCSOxIFer4f5VgsznjHjMOq3JBOKd97y0Wq1dkvmc+cYirQVP2U+W7s3935Htv/AA9I&#10;+IX/AEK/hX/yY/8Ajtfd/wAAviJe/Fn4PeF/F2o21vaXuq2vnSw2m7ykbey4XcScfL3NfNJ/4KJf&#10;Bsc/8IJq/wD4LrT/AOOV2H7dPxH134dfAfw7q/gvVLjw1Nc6tbxrJYhUbyXgmfZjGAMqpwPSt85y&#10;uOOrYXLqOV/UqlWdlOUrp2i7qybem5GGxDpRqVp4j2qitkrW1+R9V0V+UPhT9oD9pP4k+D/7F8LX&#10;Gv6zHazSTXGr6fZmS5cHGIzPtwAvYLhjnkngDpf2QP2q/iFH8b9F8L+K/EOo+IdJ1qZtPkg1RjJL&#10;bTkHYylhuU7l2spJGCeMgVx4nw7zDD4evWVenKVJNuKbcrJXv5NpNpSs9DWGc0ZzhHkklLq1pc/T&#10;miviP9u79rfxF8LdctvAngy5XTNSktFvNQ1UIHlhViRHHEDkBiFLFiCcFcYOTXz/AOK/Fn7T/wAH&#10;fD2h+Nde8T67aaTqbIbd7q8juUDMpdElhO4IWAJwQOMjgjFcWWcDYzMMLRxVSvTpe2/hxk3zT32t&#10;3ttq7amtfNadGpKmoOXLu1sj9XKK+SdN/ad1f4ofsX+MfHWnuNC8XaRazW1xJaYKxXCbCJIwwOAy&#10;uGAOcZIycZr5M8E/t7fFTwnpOt2tzqx8S6pqPlR2N1qiKy2WN+9kjRRvZty4BJA28g5xUYDgTNcw&#10;jXVNxU6M+Rxb66O6drWs7+a2HVzbD0XDmvaSun/Wtz9aaK+GPgh+03428Efsz+PfGvxBj1LVNWsN&#10;RVNJbWYDbi7aZEWONflXKK+4naOBuwRxj580D4tftKfH3WNUu/C+t+Ir427CSeDQ5Ftba2D52oBl&#10;R0BwCSxAyc9a2w3AeNr1MQqtenTp0Zcrm37rdk9PLVXba1030JqZtShGFoNykr2W9j9aqK/L/wDZ&#10;r/ad+LcPx98N+EPEfiW81azvNSOmX9hqyJI8ZG4NhsBldSvYkdc5q5rn7QPxO+CX7V7eHvEvjLU9&#10;R8M2OuoktteMgSWwmI2OcL2jkBznqtbVPD/H08TPCKtBzVP2itze9FNqy03ulvo7p3JjnFF01U5X&#10;bm5Xto/M/TSivkn/AIKB/HrWPhN4L8O6V4V1WfSPEOsXbTfbLYrvjtogNw5B+8zoPoGruv2LpfGO&#10;sfBDTvEPjbX7zXtT1yV72D7Zjdb2/CxqMAfeCl8/7Yr5SpkNejk0M6qzShOXLGOvM7Xu10to/uPQ&#10;ji4SxLw0VdpXb6HvlFFFfMncFFFFABRRRQAUUUUAFFFFABRRRQAUUUUAFFFFABRRRQAUUUUAFFFF&#10;ABRRRQAUUUUAFFFFABRRRQBxlFFFfLkBRRRQAUUUUAFFFFABRRRQAUUUUAFdZZrstYR6IP5Vyddf&#10;ENsaL6AD9K9LBLWTKRJRRRXrDCiiigAooooAKKKKACiiigAooooAKKKKAI3QSKVYAqRggjIIr8Yv&#10;jT4H0nR/2nfEfhTT7f7Fov8AwkKWkdvCceVFI6blU84A3kD0GB2r9oa+IviL+wL4g8bfHfUfHtv4&#10;s021srvWIdTFnJayGRVRkJUkHBPynnpzX6lwDnWFybE4mWMrezjKnZb6yT02T1R4Gb4WpiacFTjd&#10;p/gfVHizw5baL8Itb0PRbQW9tbaHPZ2drCOFVYGVFAH0Ar80P+Cdetadon7RNiNRuYbM3Wk3Ftbv&#10;O4UNKdhCAnAyQrYHU49a/WSvhH4y/wDBNY+JvF+o634H8S2ukW1/O9y+l6lA5jgkY7m8qRMkKSSQ&#10;CuR0B6YOEs3y+nhMfleZ1vZrELSdm9dU7797+eq0DMcNWdSjXoR5uR7f19x5b/wUx1zTtV+Neh29&#10;lcw3M9joax3XlOG8pmmkZVbHQ7TnHow9a0f2urO4sv2TP2fYrhGSVbVNwYEEZtFIB79K7H4af8Ex&#10;JbTxDb3njvxVa6jpkLiSTTtJicG5wc7HlfBVT32jJHAI619JftOfs42n7Qnw6tPD0V+NDvdNnW50&#10;+4EW+JGCFNjKCDtKtjggggEdMH6yXEmTZbWynAYev7Snhm3OpytLWMorTfeV3bZW3dzz1gsTXjiK&#10;048sprRX7NP9DzD9h34o+EfD/wCy3p0Wr+JNL0p9OubuK6S+u44TGzSu65DHOCrAjjnnHSvkH9hQ&#10;hv2r/BxHQtfEfT7JNXsnhX/glrrMurRt4n8aafFpqn5hpNq7zuOwBkwF+uGrvP2e/wBgnX/gv8Zd&#10;F8Y3fivTdSsNNNx/o0FtIssgkheNeScAjeCevQ4rpqZnw5gqWbSw2N554qMmlytK7UrRTtq7vW9r&#10;aGaoY2rLDqpSsqbXVeWu/kfNv7ZsST/tl69HIokje80xGVhkMDBACCO4I4Nfq5pmkWOiWEVlptlB&#10;p9nENsdtaxLHGg9AqgAfhXx/8cP2Fde+K/x3vvHtp4p07T7K5uLSYWk1tI0iiGOJCMg4OfLJ/Gvs&#10;+vguKs2wmPy7LMPhavM6VO00r6O0Vrey6Pv6nr5fh6lGtXnUjbmlp5rUK+Av+Cqf3vhn9dR/lb19&#10;+182/tf/ALLerftKf8Ip/Zeu2Wi/2MbnzPtcLyeZ5vlYxtIxjyz19RXkcHY7DZbnlDFYufLTjzXb&#10;vpeLS2Te77HRmdKdfCzp01du35o8u/ZK/ZN+FvxO+APhnxJ4k8MrqGs3huPPuftk8e/ZcSIvCuAM&#10;KoHA7V8kfErwrpfgf9qu/wDD+i232PSdO8TW0Ftb7y/lp5sRAyxJPJPUk1+pv7Ovwruvgr8IdC8H&#10;Xt/Dqd1p/nF7q3jKI++Z5BgMSeA4H4V83fEP9gPxB40+O2o+PIPFmmWtld6xFqYs5LWQyKqMjFSQ&#10;cEnYefev0TJOLaNPOMwnjsW/YSU/Z3cnHWTtZWdtPJaHjYrLpPDUVRp++rXta+2t36nmf/BUW0uE&#10;+KXg66ZG+zS6LJFG3O3es7FgO2cMn6V7/Y+OPDUn/BPtriK/tI7ZfBr6eY/MAIuRbmIx467jLxjq&#10;SfevSv2kv2cdF/aO8I2+lajdS6XqNhKZ9P1KBA7QsRhlZTwyMAMjIOQCCMV8cH/gl144+07B400D&#10;7Juzv8mfd9dmMZ/4FXLl2ZZJmuTYHB4/FewqYWfNZptSSd9LLqrejvpqjSvQxVDE1atGnzqorb7G&#10;Z/wTIt5X+M3ieVQfKi8OSK/puaeHH/oLVyv/AAT7/wCTqNH/AOvO/wD/AEWa++P2a/2YtE/Zy8MX&#10;tpZXkmra1qew6hqcyBfM2ghURc/Ig3HjJJJJJ6Y8f/Zt/YY174HfGCy8Y33inTtTtLeC4iNrb20i&#10;OxlUqDljgdc16OK4ryvGzzmaqcqq04wp3TvNxjJNrR2u3pe2ljCnl9eksMuW/LJt+V2meTf8FSQP&#10;+FoeCjjk6NN/6ONe+XwD/wDBOTDDP/FFp1/65DFL+1z+yDrP7R/ivQdX0vxFY6NHpti9o8V3A8hc&#10;s+8EFT07V6PP8Er6X9mD/hVg1S3Gof2CNI/tHy28reEC79uc4yOlfPVs6y+WS5PhlVXPRqJzWvur&#10;mvd6W+5s7Y4WssViZuOko2XnofH/APwS5Bb4g+PQvU6Rb4+vnNXzR8IdF1XVvjHpWlaf4qXwRrE9&#10;3NBFrckrRi3k2uCCykEFiCnUZLYPWv0T/ZE/ZD1j9m/xJ4h1TVPENlrKanZxWyR2kDoUKuWLEsec&#10;5xgVxnx//wCCdVv8Q/GOoeJvBuu22gT6lKZ7vTL23LW3mnlnjZOV3H5ipBGSSCM4r7GlxblEc8x7&#10;ddKnXhBRqcvNFSjFp3i1qteqs7We9zzJZdiHhKPu+9Bu6vZ2bXW/l6nF+MP2AfiJ43u4L3xP8YNP&#10;1y5ij8mG41PzpWRCSdqlmOASc4Hc19nfD/QtP+CPwm8OaDq+t2qW2jWUFi+pXki28UjgBQcscDJO&#10;AM+gr4j0P/gmJ4ye/tn1fx5pVvbxyo5NpBNO4AIPyhygzxxngVq/8FSrLyv+EDuH1y4dZFnifRXk&#10;/c/KAftQTpu+fYSc8bcYwc+BjoQ4mxuDyWOZRq025P3KKgoNLS1rJ3V+yW73R2Um8DSqYp0HGWm8&#10;r31P0FBBGR0pa82/Z0g1W2+BHgGLWzL/AGoujWwm8/O8HyxgNnnIGAc8+tek1+M4mj9Xr1KKlflk&#10;1dbOzav87H08Jc8FK1rpM8A/bi8JaZ4o/Zr8XTahAJp9JgGo2cuBvimRhgg+hBZSO4Jr5G/4JmeF&#10;tM1r4v8AiHVb21Se90fTFksXfkQvI5R2A/vbQVB7Bm9a+/PjZ8Prj4qfCfxP4RtLuKwuNXs2to7m&#10;dC6RkkckDkjjtXiv7Iv7Ies/s3+JPEWq6p4hsdZTU7OK2SKzgdChVyxYljznOMCv0rJ88w2F4Tx2&#10;X1K3LVm/cjrdpqN7aWSdnfVde+vhYnCzqZhSrKN4pav7zzv/AIKnWlxJ4X+Ht0qMbSK/uo5GH3Q7&#10;RoVB9yFfH0Nd7+wz428O2X7JtoZr+0tho7Xo1MSyKhjbzZJNzgngGNlOe4+le1/Gz4PaL8dvh9e+&#10;FdcaSGCZ1mhurfHmW0ynKyLkYJGSCD1BI4zmvhy+/wCCXfjKO+kSy8a6HPZFsCS4gmjkK54yigjO&#10;P9rrXblWOyfNeHKeS5jivq86VTmTabTV2+ml9WvJ2eqM8RSxOHxrxVGnzqStvt/Vjy/9guGS6/aq&#10;8JvCDsSO+lb/AHPs0o5/Flqr471O20P9uLVNQv5ktrO08cJPPNIcLHGt0pLE9gAMk+lfd/7LP7Hm&#10;k/s7SXer3WpnxB4qvIfs73Yi8uG3iJBKRLknkgZYnJwMADg+Z/tF/wDBPi9+KHxI1Pxd4T8R2Olt&#10;qzie9sdSjdlE2AGdHTJwwGSpHBzg4PH18OMMmxXEGInUq8tGVH2Sm07N3k29m0ve0bWttbXPNeW4&#10;mng4KMbyUua3yX+WpH/wUj+IHhnXfhBoek6b4h0vUdU/tqG6+x2l2ksghEEwMhCkkLllGT1yMVyH&#10;7M//ACj9+MX/AF31D/0kt6Uf8EtdQi8L/J42tD4iadSR9jZbNIcHcBzvZyduCcDAIxzmvcfhR+yh&#10;rHw9/Zt8bfDW716yu9Q8QSXLxX0MLiKHzYY4wCpOTgoSceteLVzLIcvyOjlmCxntXCvCbbi07Kop&#10;SaVrWSXe710OmNDF1sXKvVp8t4Nb36NL5nzT/wAEyNG0/Vfin4qmvbG2vJbTSopLeSeJXaFjNgsh&#10;IO0kcZGDjiv0zr5W/ZF/ZC1n9nHxXr+r6n4hsdZj1KxS1SK0geMoQ+8kljyO3FfVNfDcb5lhs1zq&#10;picHU56fLFJ620Wtr26+R62VUJ4fCqFRWd3+YV+NFloek+Jv2uJNJ15I5NEvfGE0F6kshjUxG5cM&#10;CwIKjHcEY9a/Zevz28b/APBNXxV4q8Z+INZh8ZaNDBqWoXF4kUtrKWRZJGYKcHGQGxxXtcBZrgcs&#10;ljI42uqXtIKMXre95aqyequn0OXN8PVrqk6UObld2vuPbT+yL+zYf+YZpX/g8l/+PVyH/BSJ7N/2&#10;dfDX9nyxS2S69brC8Lh0Ki3nAwQcEDGOteS/8OsfFv8A0Oeg/wDgJNXuvjP9jrWvFH7Lngv4Vw+I&#10;tPt9R0G9F1LfvbuYZQPP4Cg5B/fDk/3T616axGW4PMsDjJZvLEqFTVSUrRi4yvLr1stDBwr1aFWk&#10;sMoXXS2rutCT/gmx/wAm4N/2G7z+UdfHvhIq37f0BVQqHx3cYUdB/pElfoV+yz8EL/8AZ/8AhcfC&#10;uo6pbatcm+mvPPtY2jTD7cLhsnPy9fevEdF/YR17S/2j0+JL+KtOksE8Qya19hFtIJSjSM4TOcZG&#10;7GelXl+fZbRzTOq9SslCtGSg7P3m72tp59bCrYSvKhhYKOsGr7abHy/+35bXNr+1H4oe5z5c1vZy&#10;wE5P7v7Oi8fRlfgd69muP2PPiZ8WPBunPffHS28ReHLlI7u3iu5Z5oPu5RgC5AIDEeo5Fe+/tT/s&#10;faX+0W9lq1rqZ0DxRYwm3ju2i8yG4iyWCSrkHgkkMDkbj1zx8z2//BMDx6JDE/jbQorXP/LNLgn/&#10;AL5wB+te7gOJsvxWU4OnHHRw1aiuV89JT2Vrxunba94tPdPY5KuBrU8RVk6TnGbvpK3366/M9Kl/&#10;Z7uf2ef2LPi3pl3rttr82pwSXnn2cZSJFCogAyTk/KSTx+lcH/wS90TTtR8TeOry7sba5u7OCzNt&#10;cTQq0kBYy7ijHlc4GcY6CvpbSP2ZLvQP2UdQ+EEHiFLq7uLSeBNTmtykaNJIZCBGGJ2gkjqT/Ksj&#10;9kH9lLV/2br7xRcapr9lrS6vHbpGtpA6eX5Zckncec7x09K+ZqcQYapkua0KuK561WonF2cXOK5F&#10;dJKyTUdm/vO+ODnHFYecadoxjr1s9dPPUzf+CksUsv7OBeNSUi1qzeTHQL84BPtkrXnP/BMvxp4f&#10;0fwL400u/wBVsrDUV1FLwxXU6RM0JiVQw3EZUFWBI6cZxkZ+xPin4O0H4gfDzX9A8TlY9BvLVhdT&#10;GQR+Sq/N5u48KVKhgTwNtfnbqP7CHhm5vJptJ+OXhCbRk+cTXckRljQ922y7SffIB9BRw7i8uzDh&#10;ytkeOqypPn5lJQlJbp20i1fR6OztZoMZTr0cbHF0oqWlrXSOE+E1zDe/tx6TcW8sdxby+MbiSOWJ&#10;g6OpllIYEcEEHII4Ir3P/gp98LY47nwz8QLSAIZ86RqEiggscF4GJ9gJBnr90fT50/Zq02Gy/au8&#10;E2On3Q1K0tteMcN3EmFnjTeBKBk4BC7upwD1r9If20/7H/4Zk8df21/qPsi/Z9mN/wBp8xPI2577&#10;9vTnG6vss/x08q4oyqVG7XIoNdXGUlHb7pW6NHmYOksRgMQpd2/mlc/OLxZ4y179rT4n/D7RDGy3&#10;32Cz0EAt8u5cmecf3QRuY98L9BX6+6Fo9r4d0Ww0mxjEVlY28drBH/djRQqj8gK/Of8A4JnfC3+3&#10;fiDrnjq5QG20KD7Fahlzm4mHzMpP92MEev7wV+lVfC+IuMoxxlLKMIrU8PHZfzTvJ/cmvvPWyWlJ&#10;0pYmprKb/BaBRRRX5IfRBRRRQAUUUUAFFFFABRRRQAUUUUAFFFFABRRRQAUUUUAFFFFABRRRQAUU&#10;UUAFFFFABRRRQAUUUUAcZRRRXy5AUUUUAFFFFABRRRQAUUUUAFFFFABXYr90fQVx1dhEd0aN6gV6&#10;eC3kUh9FFFeqMKKKKACiiigAooooAKKKKACiiigAooooAKKKKACiiigAooooAKKKKACiiigAoooo&#10;AKKKKACiiigAooooAKKKKACiiigAryL4ifsweAPil8QtI8ZeJNMmv9U01BGsJnYW84U7kEsfRgpy&#10;QBgHPORxXrtFdeFxeIwVT2uFqOErNXTs7PRq/mZzpwqrlmrrzGqoQAAYAGAB0FOoorkNAooooAKK&#10;KKACiiigAooooAKKKKACiiigAooooAKKKKACiiigAooooA5j4h+C4PiJ4F13wxc3dxY2+r2clnJc&#10;2pAkjV1IJGRj8COeRXw1ff8ABKi7W4/0L4h2phz1udHO/H/AZcZr9DKK+myjiTNMihOnl9XljJ3a&#10;tF62tfVdvM4MTgcPi2nWjdrza/I+Yf2bf2HdA+AniQeJrzWJvE3iONHjtZ2gEENqGXaxVAzEsQSN&#10;zHgEgAV2P7UP7PV5+0d4W0nQY/E58OWVpefbJwLTz/tDBCqA/OuAu5j3ySPSvbaKyqcQZnWzCOaV&#10;K3NWjs2k7WvaytZLV9N3fcqODoRovDxjaL6a/wDDnlv7OvwOsv2fvhrb+FbS+bU5vtEt1dX7xCIz&#10;yueu3JwAoRQMn7vvXqVFFeRisTWxteeJxEuac2233bOmnTjSgoQVkgooorlNAooooAKKKKACiiig&#10;AooooAKKKKACiiigAooooAKKKKACiiigAooooAKKKKACiiigAooooAKKKKAOMooor5cgKKKKACii&#10;igAooooAKKKKACiiigArrLQ7rWE+qD+VcnXTaQ+7T4T6Aj9TXoYJ++15FIu0UUV7AwooooAKKKKA&#10;CiiigAooooAKKKKACiiigAorG8TeKNI8F6Jc6xrupWukaVbbTNe3kojijywUbmPAySB9SK4X/hqX&#10;4Qf9FI8Nf+DKL/GuyhgsXioudCjKa2vGMmvvUWjKdWnTdpyS9Wl+p6nRXJ+CPid4S+JKXjeFvEem&#10;+IVsyq3B0+5WYRFgSu7aeM7TjPoa6ysKtKpQm6dWLjJbppp/c0n+BcZRmrxd0FFFFZFBRRRQAUUU&#10;UAFFFFABRRRQAUUUUAFFQwTx3MQlhkWWNujowYH6GvLvBf7RnhPx78WvEPw80hdQm1zQVka8ma3A&#10;tgUdUYCTcSSGfHIHIb0rqo4XEYiNSdGDkqa5pNfZV7XfZXdjOVSEGlJ2vovM9XooorlNAooooAKK&#10;4u7+MHgew8Yx+E7jxZpEPiWSRIV0mS8QXJdgCq7M5yQQQMZORXaVtUo1aKi6sHHmV1dNXXdXSuvN&#10;XRMZRlfld7BRRUM88dtC8sjBI41LMx6ADqfyrEomory34HftDeFv2grPWbvwtHqIttLnW3mkv7YQ&#10;h2YEjZ8xyMDJzgjI45r1KurE4Wvgq0sPiYOE47p7rS/5NGdOpCrFTg7phRRRXKaBRRXl3x0/aC8L&#10;fs9aFp2q+KRfSQX9wbaCPT4RLIWCFiSCwAAA656kV04bC18bWjh8NBznLRJat9f0ZnUqRpRc5uyR&#10;6jRVDSdRj1jSbO+iR44rqFJ0WVdrqGAYBh2ODyPWr9c7TTae6NL31CivL/GH7S3wu8A6jJp2u+Od&#10;Hsr+N/LltVn82SJs8h1QMVI75xjvXWeDPH/hr4iaYdQ8Ma7Ya7Zq215rC4WUI2M7WwflPscGuypg&#10;cXRpKvVoyjB7ScZJP5tW/EyjVpylyRkm+11c6SiiiuI1CiiigAooooAKKKri5iedoRIhmVQzJuG4&#10;A5wSOoHB5oAsUVxHxC+Mfgv4VSaXH4s8QWuiSapKYbNZwzNMwIBwFBIALLljgDIya7etpUasKcas&#10;4NRlezadnbR2ezt1tsSpRbcU9UFFFFYlBRRRQAUUUUAFFFFABRRRQAUUUUAFFFFABRRRQAUUUUAF&#10;FFFABRRRQAUUUUAFFFFABRRRQAUUUUAFFFFABRRRQAUUUUAcZRRRXy5AUUUUAFFFFABRRRQAUUUU&#10;AFFFFABW7oEmYJU/utn8x/8AWrCrS0OXZeFCeHU/mOa6cNLlqoaOhooor3ygooooAKKKKACiiigA&#10;ooooAKKKKACiiigD5D/4KX+MV0L4FWOiLk3Gt6pFHgf884gZWPvyqD8a0Phh+wh8K7j4ceGJvEfh&#10;ZrnxBLptvLfytfXCEztGGfIVwBhiRwB0ry7/AIKERXPxG+Onwm+HFtKI/teGLgZMbXM6xbj9FiYg&#10;V0x/4Jm6cQQPij4lGePuL/8AFV+04edDL+HcDQnj5YWdRzqPljKTkm+VX5WrJcvW92fLzU62NqzV&#10;JVFG0dWlbr1T7ntb+Gfh5+xt8L/FXiTQ9AmstLiEd1eQW0zTTTtkRxqplfA5fAGQOTXnmpf8FGPh&#10;pp/hPR9TW11S71bU923Q7dY2uLcByimZt+xd2NwAYtgjIGaxf+Chl/b/AA//AGYNC8J2ly/+kXlp&#10;YxIxy8sNvGWJPrykefcivVv2ff2fPAvw1+HPh68i8LacmuTabb3N/qFzAJbhpvKDO25wSoBJ+UYA&#10;9K8CFDLI5XHOM4VSvVq1ZqNpWcowSXvN3srtbXf2dDsc67rvDYa0Yxim9Nm30tb/ACJPjr+1n4M+&#10;Ac9lp+rLear4hvEEkWjaWqyTqp6GTLAKCeBzknoDzXn3w7/4KC+GPFPjay8NeJPCuteB7rUJVhtJ&#10;9SAaJmY4QPwrLuOADggE8kda+Vvgv8c7GL9onxh8TNd8IeIPHWrXM0h0mLSrfz/sm5yFLAn5SsSo&#10;i4BwN3HQ17Xq3w1+J37YPxl8LeJfFXg9vh14I8PSpJDHqDD7bcIHSQqV6ksUAyQqqM/ePX6Srwvl&#10;WVQ9hmdOyVPmlWdVRany3UKdJXcrO0Xda6u9jijj8RiHz0JdbKPLfS+7l07n0v8AHf8AaN8H/s96&#10;NbXnia5mlu7skWmmWSh7mfGNzAEgBRkZYkAZ7nivn2H/AIKbaJBN5mofDjxHZacxBiut6Eup/iww&#10;Ufkxrl7jTbb47f8ABSC9sdaiS/0bwtb/ACWkyh428iNSFIPBHnTFiDwcAGvRP+CmHiWPRfgLp+kI&#10;+2fVdXhRYl43RxI8jfgCqce9efgMlyihicBleKw8q1bERjKUudxUFO7SSS1airttm1bFYiUKuIpz&#10;UYwbSVr3ta9+2r6Ho3iH9rnwl4f+A2l/Fc2GqXGiajOttb2Xlol00hkdCMM23AMbnIY8DIr1TwJ4&#10;ui8eeCtD8R29pcWMGrWcV7Hb3W0SRpIoZQ20kZwR0Jr8+/2tdNn0D4F/AH4TwxE6xcQQzzW69pDG&#10;kQX6mSdxnH8Jr7w8YajH8Mfg7rF3C4iTQdDlaJuwMMB2/qor5/OMnweGweGnhE+evVqqN23+7jNQ&#10;hp5vXm6nXh8TUnUmqj0hGN/Vq7/4Y4v4GftQaB8e/FHijRtD0jU7P+wGCy3d4IxHNl3QbNrMedhP&#10;OOK4X4mft9+DfBvii98N+G9E1bx7rFmSk40dAbdXBwyiTktg8EqpAPfrj55/Z21K4+FP7DvxU8fW&#10;k/2fXdYvP7Pt5+rA/JErD3DTysPQjNJ+x98bE+EXw6n0zwx8KPFHjLxdqk7zT6haWoFtIBxFGJQC&#10;digZOR94vX2FThLAUq+MxFGi6tOjONOMPaKCclFOcpTk1aKb2XfsjzlmFaUKUJSUZSTk3a+l3ZJd&#10;z6x/Z7/a98LftAanfaJbaffeHfEllEZpdL1ILl0BCsUYHnaSAQQCMjjrjkb7/gof8NdH8S+J9I1C&#10;11e2/sSWS3SdIkkGoSpL5eyAK+TnlsttGByQSAeP+AHwY8Z+FPiB45+PvxM0+10PUprG6vINFtpA&#10;WjyoaRnAJCgIm0AsTkknB65P/BNX4fafr3h7xd471fSrO91G61UQWl1cwrJJDtQSSbCwO3LSjkdd&#10;vtXnYnJ+HsOsbjUpTpUlSSjCpoqs7uUVOz5kkrXs9L2u7M2hiMZP2VK9pS5nqvsrZtdHqdp4D/4K&#10;LeFfGPxF07wxd+Fda0NNSuY7S1vrxo/9ZIwVPMQcopJAyC3WuJ/4KDftIR2+jar8LdNsNWstT+0W&#10;sk+rj93bSRbRKY0YHcxyyAjGPvZqh+0NZxeOv+CiPw40a3hWVrBLBroKBnEcktyS30QD8MVo/tzR&#10;f8LF/aT+DHw7dgbOaVZ51HXE1wqtn/gELfrXsZdluUUM2y7FUsO4xlRlWlFzcuVw5mpaq8rqOzsn&#10;dPpY5q1fETw9anKd2pKKdkr3tp5b7+R6T+yP+0DouueBbPwhB4a17RIfCXh+Oa61HVLdY4JfLAVy&#10;hDE5J3MAR0BzXmX/AATqBuLP4u/Ee6tpbue5uvkcYMkgAkuJFBPBJLp1PXGa+l/2rPE7eC/2c/H2&#10;pQ7RKNLktY88YabEIx7/ALyuD/4J9eERoH7MOjSTBW/tm5ur9kx/Cz+WoP1WMH8a+cli6EsjzDMK&#10;NL2axFWnC3M5N25qk9Wk9W15LpsdqpzWKo0ZSvyRk9rdorQ7/wDZ6/aF0X9ozwrf67omn32mRWV4&#10;bOW3v9nmbtiuGGxmGCGx1zkGs7xR+07oPh/456P8KrXSdT1vxHfCNppLBYzDZqwLEylmBG1BvOAe&#10;CPXFfLP7J3xIsP2c7X9oS11Z8WXhu+EtvAT88sokmhSIc8lisSj8TXpn7Bvww1HU49d+NXi4ef4o&#10;8XTSNas6gCO2Lgs6rjjey4GOiIuOpozLh7L8srY7F1Yv6vBRVJczvKdSEZR13agm5S+Se4UMZWrx&#10;pU4v33fmdtkm0/veiPsSuF+M3xQ074M/DXXPFupDzIbCEmK3BAaeZjtjjGe7MQPzPau6r84P+Chf&#10;xss/FfxH0b4biS5k8O6FPHd639hAaWWZgPkUEgEpGxxkgbpOelfMcMZK89zOnhWnyL3p2/ljq16y&#10;0ivNnfj8SsJQc767L1f+W549BomveEtT+Fnxn8QTSSap4q8VS6gUkyuYo54SH5GcOXkx1G0Ljg1+&#10;r3jfxto3w58Lah4i8QX0enaRYx+ZPPJ25AAAHUkkAAckkAV+Yf7V37TfhX40+C/B2jeFvDeseH/+&#10;EbnLQC/SMRiIRBFRSrscjYuM9hX218ffAGqftO/sxWdt4euYItR1K3sdXt1ncrHMdqyeWWA+XIPB&#10;I6gZr9H4rw08a8srZvD6vGU6kJbe5DnTjtdaQt+LtoeJl840vbxwz52kmvN2d/xPOJP+CkWlXs/n&#10;aJ8M/Fmr6OGKm/SNVzj0Vdw+oLAivTNZ/aDs/G/7LHjL4g6Zpep6HHDp15FFBq8IilEqoUUgBiCu&#10;9gAQeoIr588FftNfE79lLwtoXhj4l/CuWLwzp6rYW2qWDBGIGcfMC0UjEZPVC3J9a7/9vD4o6fr3&#10;7Jemahol7usPFl3Z+Q2NrSQEGcgjsR5agjseK8/EZFhVmODw2GwajTqVYqNWNb2sZxi7tNJWUnFX&#10;a0trobQxc/Y1JzqXlGOsXHlab0XyuQfsGz6J8Iv2U73xj4hv4tL0681G4vZrqc4ARNsKqABliTGc&#10;AAklsDmvaPgj+0fpXxy0jVta07QdY0Tw3YZ/4nOspFDbz4yW2EOSQoGWJAA6E54H5z+EvEy/FHxL&#10;8HvBPjqO+8P/AAsiC2djb2zGNLuTJV53kON2+c7WYfcDELg5J+wf2/fEcPwq/Zss/Cnh+2i0yz1e&#10;5i0lILZdqxWqKZHVQOmQir7hmz1rrz/IaeIzeNCunLE4yo2nf3KcFJrppOfLHVXSjtqyMJi3DDOc&#10;dIUo/OTtf5K707kXiv8A4KM+FbTVbyz8H+Edf8cQWb7Zr+yj8u3292U4ZiOOCVUHscc17F+z/wDt&#10;JeFf2i9Dvb3QEubK7091S806+VRNDuBKsNpIZDhgGB6qcgV8rfAD9oDWvAnwZ0zwj8M/gz4k1zxA&#10;kBkuNTubXyrSa6c/NKzDllBOACynaqjIrU8DfCLxJ+yv+zj8XPHfie6gs/GGu2RCWtmwZbNnZlQZ&#10;X5d5knzhchcKATzXJmXD2VU6VTCwpeyrc8IUm6qnKpeSi5SgrqMbe8np21ZdDGYhyU3LmjZuXu2U&#10;bK9k3u+h6F8Sf+ChHg7wj4rvvDvhvQNW8dX9k5jmm0vb9n3A/MEfksFPBYLtyOCetfOHxx+O1h+1&#10;58WfhN4d03RtT0qCDU1gvLDUlUMXlmiDEBScgRo2SQMAnivor/gm/wDD+x8N/AWPxCtun9p69eTy&#10;SXJUb/JjcxIgPXaCjNj1Y157o6t8Vv8Agpjf3UMQ+xeEoHEjYHWKER5Pv50/X0FellsMnyrMMbDB&#10;0Hz4OnUftZTeslHk+C1leUrRs9LdTCs8TiKNJ1Jq1SS91Lpe+++y1PvNFCKFAAA4AHQCvlb9vz47&#10;al8Lfh1YeHPDs8lt4h8USPbpcQPtlggXb5hTHIZi6oCOmWI5Ar6sr8/v2tFh8W/t1fCXQLyPdYw/&#10;YFdG6Pvu3dh9CFUV8DwdhKOKzeM8RHmhSjOo135IuSX32+49jMqkqeGag7OTUfvdj0v4H/sAeAfD&#10;ngq0k8daMPE3ii9iWW9a5ncRWzsMmOMIw6ZwWJJJBIIzivG/h34UP7NH7f1n4O8M307eHdYj2vay&#10;uT+5lhd1R/7xR0yrHnHXqc/o1X55/CG9b42f8FFvEXiWCQXelaB9pMU0Y+Ty4kFrHg+hZ2YevJr6&#10;fI84zDNYZpXzCq50vYzbTfuqTaUOVbKz2t0XU4MVhqOHeHjRjaXMrPrbrfufUOs/tP6DpX7QOn/C&#10;OLSNT1DXbpUZ7u2EZggDRmU78sG4RdxwO4rqPjh8Y9J+BHw+uvFus2tzfWcE0UAtrPb5sjuwUAbi&#10;B6nk9Aa+T/2byfiL+3z8U/FYXfaaSlzbxyE9CHS3TH1WJz7Ditf/AIKf+IGbwL4I8KWzlrzVdWa4&#10;EKdWEcZQcf706ge/0rh/1dwcs9y/KVF2lCnKrq73cXOX+G0bLTb1NfrtRYStiL7NqPydl66n0nb/&#10;ABz8NQ/Buw+JWtSyeHtAu7JL0LfY81VcZRAqk7nbjCjOc188Xf8AwUu8PrKL2z+Hnii68Nhtrau6&#10;xxqD04GSp54wXBzxXlX7fOs2+k6x8KPhgEuZdG0PToLi8sbAZkfpCqoO7iOOQL6b/eu48dfFPxz8&#10;e/hbL8N/hj8FdY0LQb6FbGTUNciW1gt4AQcRg4UHgfNkkc4BPI9fAcNZfTw1DG4mhzwryk7yqqnG&#10;lSUmotttSnJpX2e1upz1cdWlOVKE7OCW0buUra+iufUVh+0D4Ivvg+nxM/tdIPChgMzTTLtkRgSp&#10;hKZJ8wMNu0ZyemQc18/yf8FIdKvJxNo3wy8W6ro+4j7ekarnHoq7gfoWBFWPFP7Gmsr+x5Y/DTR9&#10;QtZfEtreLrE7yOywXVxli8SsfujDAKSOqgkDPHA+Cf2n/iT+yp4W0Lwr8TPhXPb+HbBBYWuqWLhG&#10;cLz1BaORsZPDLnr61y5bkmT4mnXlgYfWqiqSjGm6vspezXwyitHNvX5La7aNK2KxMHFVX7OPKm3y&#10;8yv1T7WPbPEP7bOh6R8HtN8ex+EfErw6jdzWMNjLaKkkbxIWaV/mwIgRjcD68cV8t/sWftEQ/DrV&#10;vEEus+HfEvinxF4u1S3i/tCwhE0SLuICl3YHh5WJAHAxX1X+1p8TdNn/AGQPEHiHSr0/Y/EGnwQ2&#10;MoyrSLcsgxjqCUZsj2Nan7EHhdfCv7MnguMwmGe+hk1GUEYLGaRmVj/wApSw9fLsBw7ias8G17Wt&#10;7PldSSdoJytflvaDsmkvee9rBONarjYRVT4Y3vZddO/X8Dl/jV4h+E3jH9pTwP4E8VeEr/xH4wgV&#10;ZrK6hbFtbB9z4mHmLvAEW/BUjp7iuy+P37Wngv8AZ9mtNP1X7Vq+vXS74tI0wK8yqeA0hZgEBPA6&#10;k9gcE18//CGZ/ip/wUX8deJowP7P8N289sHPTKItoMfU+a30zVH9j62t/jb+1j8UPiTqUAv4tPkY&#10;ac853eQXkZISAeMrDCQD2ycVrWyXCUacZ41zlSwuHhOUOd61KruoRvpBO6bsvxJjiqkm1SspTm0n&#10;bpFat9+u56X8OP8AgoX4R8X+MrDw34g8Naz4Mvb+ZYLebUNrQ7nOI954ZdxwM7SATye9epftEftJ&#10;6D+zho2j3+tadf6odUuHt4INPCbhtXczMXZQByB+NfMf/BSezj8QfEX4SaHZBU1m7lmiEqgbwsk0&#10;CR5PXAbcR75xVj9t62/4WH+0r8Gfh1NKJbN3jkuFPUiacK5b6pA3HufWnQyDKMfXy/FRpSp0qsK0&#10;6kOduypX1Umr2egTxeIpQrU3JOUXFJ26ytuvI7Pxr/wUq8CaG7p4d0HWfFSxFVmu4VW3tUJAJUSN&#10;kkjOPugE9D3r2bwL+0r4P8b/AAXn+Jrzy6N4ftRILwXyjzLd0YKUIUncSSu3Gc7l9cVhftWR6J8P&#10;f2WvHkNlp1np9k+nG0htbWBY4/MkZY0wqgDgsDnHGM9q8H+Fv7P+r/E7/gnxaeHdImWz1jVL2TWb&#10;eO4crHcFbg7Uc44VkQEHHXaTxmvOhl+Q43LKWLVOVCPt4U3KU+a8WuaTa5VFNK2yaV+ps62LpV5U&#10;21N8jlZK2vT+mdPL/wAFIdJvbjzdD+GfizWNHDFTfpGq5x6Ku4fUFgRX0T8Ffi9Z/G3wUniWw0fV&#10;dFtmne3EGrwCKRimNzKAxBXJIzxyrccV8c+Av2kfib+yR4P0Twr8R/hZOvhnTwbO21SzkCs3JbBc&#10;FopGOSeqE+5ya+6/B3ivTfHXhbSfEOjzfaNM1O2jureQjBKOoIyOx5wR2INcnE+W4XL6SeGwajCU&#10;moVY1vaRkl3SVlJqztpbszTAV6laT9pUu0tYuNmv+AblFFFfnR7QUUUUAFFFFABRRRQAUUUUAFFF&#10;FABRRRQAUUUUAFFFFABRRRQAUUUUAFFFFABRRRQAUUUUAFFFFAHGUUUV8uQFFFFABRRRQAUUUUAF&#10;FFFABRRRQAVJBKYJo5B/CwNR0UJ2d0B2IIYAjkHkU6s/R7jz7NQT80fyn6dv0rQr6SEueKkupYUU&#10;UVoAUUUUAFFFFABRRRQAUUUUAFFFFAHx1ffAbxz4t/bvtviBrGj7fBOl7TZXhuozny7YiMCMMWH7&#10;5mbkD3r7Foor2cyzWtmaoRqpJUoKEUr2sr66t6u92c1DDxoczj9ptv5nyP8AtkfAzxp8bviT8MYN&#10;H0gXvhbTJzJqdw9zHGIw80W/KswLfu0PQHrxX1ddWcV3YzWr8RSxmIheMKRjirVFTis0r4vC4bCS&#10;SUaCko23fNLmbfnf00QU6EadSdRbztf5Kx+ffwy+GP7Q37Jut+JNI8F+D9L8beHtSuRNHdS3CIGC&#10;jaj481GU7cBlIIyOD3P0l8CvE3xw8T+INRl+JvhTRPC2hpagWkVhN5k8k+8dcSvhQu705Ixnmvcq&#10;K9jMuI5ZrGcsRhaXtZpJ1FGXO7WV/j5U3bflOehglh2lCpLlXTS35X/E+CviH8EfjR8Jv2n9d+Jn&#10;wz0O18UWerl5THNLHhRIF8yKRGdGHzIGDKemPcV5b8edW+LvxY+MHwz8FfFDStK0K4vL+KWx03Tc&#10;PsilmWN2kId88RtgEjgHjmv1Hr551v8AZduvE37VOm/FrU/EcVxp2mRIllootCHjKxMqkybyD+8d&#10;34Udh719Vk3F9P2iq5hTpqdGjKMKnLL2jai4wjdNpb6uy0W6uedisufLy0ZO0pJtXVt7t7X/ABPM&#10;/wBtv4E/Enxn8TvBXjr4facurS6JAqLbpLGkkE8cxlR9shCspyBgE/d5GCKwPiN4G/au+M/ww1W1&#10;18aPo9tJ5cf/AAjmm+VHPqClgG8yQuwRAOSN4JxjFfeNFfP4Xi7FYXD4ah7ClN0PglKF5Jc3Nbe2&#10;73tftZ6nbUy6nUnOXPJc+6Tstrdj5Ns/2VtX1v8AYi0/4ZXSQaR4qSMXpEsgeNbsXDS7XZMggg7c&#10;jOODziuG+F+uftUfCTwTpnguz+Fej6nZ6VEbe3u7i8jzsBOASs4Bxng4GR1r7rorKHFNd06tHF0K&#10;daE6jqWmpe7OW7jyyi7eTbKeAheMqc3FpKN1bVLvdM+c/Fdp8ZPG37LPivT9Z0LTofiHq6S2cOma&#10;XOqxR20jqhy7OV3CMyE/Nzx34roP2Q/hPqHwZ+BWiaBrMH2XW3kmvL6EOriOWRyQuVJBwoQcHsa9&#10;sorya+cVauDqYGFOMKc6ntGoprVKyitX7q6LV3vqdEcNGNVVW22lbX1vf1Z8kfDT4HeNV/bY8Z/E&#10;vxFo4svDzwzQ6XdNcxyNLxFChCKxZcxo55AwDzya4z9pn4NfGJf2otP+Jnw+0KDXltrWBbN5JYSk&#10;Eio6OkkcjqcHcSCD/FwQRX3VRXr0eK8ZRxkcW6cJWpKjytPlcErd73fXXW76HNPL6cqbp8zV5c1+&#10;t73PjX4kfDj4+fHD9mPWNI8V2mk2vi2XV4bmDSrORIhLZRqCULh2QOXO4AtjCYJ5Fer/ALIPhf4g&#10;eCvhBa6D8QLGx02506QWunW1oUZhaKi4aRkZlLli+cYPHPWvc6y9fg1C60S/i0m5istTkgdLW5nj&#10;MiRSEHa7LkFgDg4yM4rjxOfVsZg3lrpU4U5VOdWi1yt2Ttq7Ky10btc0hhI0qntuZt2tq9/Xz+4/&#10;NLxr8GW+Nn7dPi/wno928vh+W/iv9bnt3OyKNI0MynsX8xmQZzhmPoa/TPS9Ms9E0y10+xt47Syt&#10;Ylhgt4VCpGigBVUdgAAAK8a/Zh/Zqi/Z80nXZL3WP+Ek8Ta5dm5v9WMBiLgZ2oAWY9Wdic8lz6Cv&#10;c67+Kc6jmdSjhMPPmo0IRhF2tzNRSlO2+trK+vKl3MsBhfYRlUmrSm235K7sv8/M5/xtqOr6V4R1&#10;e78P6b/bGtw2ztZWPmKgmmwdilmIAGcZJPTNfN/7Ff7N2v8Aw2/4Sjxl8Q7YHxvr1wyskskc5jh3&#10;b2bepIzI7EkZ4CLX1hRXgYbNa+EwNfA0UkqzjzS15rR1Ub3so31el33OueHjUqwqyfw3sumvX1PA&#10;P2zfhHq/xY+B97ofhfS4r7Wxe21zDCGjiLBX+b5mIH3SeM81xizftCfDL4T/AAx0rwd4M0nVrjTt&#10;JFtrVnqF0jSJKhVY1UiVBjaCcgnrg4xz9ZUV24XPauHwlPBVaMKtOE5TSmm9ZR5WnaS06rrfUzqY&#10;SM6jqxk4tpLS3R37HwV8TfC/7S/7Uel2XhHxJ4M0XwR4ea6S4urvz1cgoThiBK7EDOQqgEnGSBmu&#10;g/ac/Zh8VeKfDHwd8BeDdJ/tLw34cHlX99JPFCAMRR7irMCSVErHAPXHJr7Vor1IcX4uhUoSwtGn&#10;ThRcnGEU+XmlFxcneTbdnprZdjneXU5RkqknJysm3a9k722sfNH7ZH7M7fGD4T6faeEtPhh8QeHX&#10;VtJtISkCNCcLJCCcBRtAK9ACg9a5P45/AT4h/tCfsz+DbXUrOLT/AIiaERLcafPcIVu2VGibEiko&#10;rOAsgycAkg4619h0VwYPiXH4Knh6cLN0JucG021zK0o76xlq2t7u6ZtUwNKrKcnf3kk0vLZ+qPjL&#10;QPid+1rp+l2uln4T6DPNbRLD9tuLpEEmAAGIW4xnA5xgfSvVPiv8MvGnxp/ZbvvDOvfYLXx5eWUU&#10;8sVm5W1+1RyCURBiThTtC5ycE55Ar3mior57zVqWIw2Fp0Zwkp3gpXbWtnzSel+iS/IccJaMoVKk&#10;pJq2tv0SPgf4IeFP2rPCPhHTvh/pej6J4R0O0kkC63qghnlgV3aRsKkjhzuZsfJ3wSMZrs/2JvgF&#10;4++HHxB8feLfiFBLHqmqKsENzNPHK94WlaSWUlGOCSqcHHX2r7For0MbxbicXRxNGNClTVe3O4xa&#10;k/e5m+Ztt3e/Tsr6mNLLoU5Qk5yfJtd6bW2t0Cvkr9sj9mHxT8UfEXh/x/4Auo4fF2hRrGLVpBC8&#10;wSUyRvHIeA6szHDEAjuMYP1rRXzuVZpiMnxccZhbcyurNXTTVmmuqaOzEYeGJpunU2/rU/N74z/H&#10;b9qnw94JmsvEvhkeHLGeJobjWtKsd8m08HMkckixEg43YU9wRXqP/BNeTwSvgHW4vD66nN4mMkUm&#10;uXV7a7Ig2CI4opFLKVA3HBO45JIGRX2cyhlIIyDwQe9ZGg+GNI8LpdJo+l2emLdztc3C2cCxCWVg&#10;AXYKBliAMk88V9XjOKMNi8oqZbTwcaMpSUr03yxdn9uLTbt0XNa+ttDz6eAnTxEazqOSSt72rXo1&#10;b8j8+/A/we/aT+AnxR8YXPgrwzYapFrVzIG1C8mhe3mj813jk5lR1b5zkEdzkHArotS/Zt+OPjX9&#10;or4f+JPiDNZeJtL0+e2uru5s3iitbFEcu0CRkhmwUXLBTu3dTjNffdFXU43xs6jrrD0lUlBwc1B8&#10;zTjyXvzaNLtZd9NBRyqkly88uVO9r6b32t+Z8bftV/s8+P7741eGPi58MrS31bW9OWJLjT7mVVw0&#10;ZbY43soZSrlWUEEcEdSRoad8Tv2steura2Hwu8NaHE8iCW7u7oMI03Dc20TknjOAAT9a+uaK8uPE&#10;k5YWlhsVhaVb2UeWMpqTko3btpOKdm9Lo6HgUqkqlOpKPM7tJq1/mmeF/H7xR8b/AA3rujv8LvCm&#10;j+JNH+zub8X8wWXzt3yqoMqYAUZyM5J7Y5+fPib4Q/aY/am07T/CniXwfovgbw6Lpbm5uvPV8suQ&#10;pIErsQNxIUAZOMkAV970VGXcQ/2ZGm6GEpe1htUcZOV9dfj5W1fR8vRDrYP27anUlyvdXVvTa/4n&#10;yh+1f+zp4h8Ufs2eFfA3gOD+1H8PT2oNrJMsT3MUUDx5BYhS2WDEEjvjtUX7M037Rmm6lomjeNvD&#10;2l6V4J0nTTbKAIRcylIgsCApK3OQMnAHBz1r60opR4jrvLpZbXowqJynJSkm5KU/iaaaV/O2n3B9&#10;SgqyrRk1olZPSy2Pk39h/wCBnjH4Z6j8Q/EPjrSxpmseILxGjh8+ObKbpJHOUYgAtJjBP8NeYaL8&#10;E/jr+yt8TPFN38LNAsPFvhbWpNyR3EqcIGZo1dTJGyum9lyCVI/IfoDRXWuLcZLF4jEVqUJxrqMZ&#10;QafJaCSjbVNcttHfuZ/2dT9nCEZNON2mt9d+ltbnxb8IP2cPiX8QvjhZ/Fn41SWlrd6Xt/s7RbYo&#10;4DKD5ZwpKoiFmYDJYtgkjvt2PwL8Y69+3Ze/EbXdHEfhHT7bbpl21xG29lt1iTCBtw5eVuQOfwr6&#10;3orGrxVjqtSpUUYRUqToqKVowg91BX0b6t3vd3LjgKUVFXbtLmb6t+Z87ftxfD/xn8Ufg1H4b8Fa&#10;SNWvLrUYZLpPPji2wxhmzl2UHLhBgHpmsrxNafG34OeA/hz4f+GHhbR/Edppejpbaqt/Mqv56ogA&#10;TMqYGd5yCc57cZ+nqK4sNnlShhaOCnRhUp05SnaSb5nNKPvWktkvdta3maTwqlUlVUmpNJXVtEnf&#10;TTr1Pgr4m+F/2mf2o9JsvCPiPwZongnw+10lxc3n2hWwUzhjiV2IBOQqjk4yQM19nfDnwVafDjwH&#10;oHhixYvaaRZRWaSMoUybFALEDoWOSfc109FLM88q5jh6eDhShSowbkowTS5no5NtybdtN9h0MLGj&#10;N1HJyk9LvsumiQUUUV84doUUUUAFFFFABRRRQAUUUUAFFFFABRRRQAUUUUAFFFFABRRRQAUUUUAF&#10;FFFABRRRQAUUUUAFFFFAHGUUUV8uQFFFFABRRRQAUUUUAFFFFABRRRQAUUUUAX9GufIvApPyyfL+&#10;PaukrjenSun0+6F5aq5++OG+tepg6mjpspFuiiivUGFFFFABRRRQAUUUUAFFFFABRRRQAUUUUAFF&#10;FFABRRRQAUUUUAFFFFABRRRQAUUUUAFFFFABRRRQAUUUUAFFFFABRRRQAUUUUAFFFFABRRRQAUUU&#10;UAFFFFABRRRQAUUUUAFFFFABRRRQAUUUUAFFFFABRRRQAUUUUAFFFFABRRRQAUUUUAFFFFABRRRQ&#10;AUUUUAFFFFABRRRQAUUUUAFFFFABRRRQAUUUUAFFFFABRRRQAUUUUAFFFFAHGUUUV8uQFFFFABRR&#10;RQAUUUUAFFFFABRRRQAUUUUAFXtKvPslxhj+7fAb29DVGiqhJwkpLoB2dFZej3/nx+U5/eIOCe4r&#10;Ur6KnNVIqSLCiiitACiiigAooooAKKKKACiiigAooooAKKKKACiiigAooooAKKKKACiiigAooooA&#10;KKKKACiiigAooooAKKKKACiiigAooooAKKKKACiiigAooooAKKKKACiiigAooooAKKKKACiiigAo&#10;oooAKKKKACiiigAooooAKKKKACiiigAooooAKKKKACiiigAooooAKKKKACiiigAooooAKKKKACii&#10;igAooooAKKKKACiiigAooooAKKKKAOMooor5cgKKKKACiiigAooooAKKKKACiiigAooooAKKKKAH&#10;xStDIsiHDKciuosrtbyESL16MPQ1ylWLK7azmDryp4ZfUV1Yet7KVnsxnV0VFBOlxGrxnKGpa91N&#10;NXRQUUUUwCiiigAooooAKKKKAMZPFOjSa8+hrq9g2tInmNpwuUNyq4B3GPO4DBBzjuK2a+DbWdrL&#10;/gpl4wu41TzYdEkkUkZ+YWEBGfyrmrX9rD9obXvgXffEayj8L2+g6PqHkXl95Gbicl41EYhJIChp&#10;FBIIYg5BGK/RXwZiKvsXhqsbThSk+d8vvVVJqK0d9Y2XVnirM4R5ueL0clprpG2v4n3V8Qfif4W+&#10;FWjJqvi3XLXQrCSQQpLcsf3j4J2qoBLHAJwBT/h/8SfDPxU0I614T1m31zSxK0BubbOBIoBKkEAg&#10;gMDgjuK+Bv2rPEXi74r+NvgBqyWOiNaa/a21zpOn3oaSL7bM0JmS5B4aHJiUY5K7s16fq/xJ+KPh&#10;rxb4U+CvgTRfB/hrxzd6c2sa5qFla7NOiclgfKjC/wB1UJYqSSQABgmtJ8IxWAoSjVXt5qcpXnFQ&#10;hCnJxk2uVydrWbT+JqNnuJZi3VkuX3FZLR3baTXl127a36H2pRXxJov7ZPjqy+D/AMWZNc03SD4+&#10;+H93b2skkSObS5El0IGYqGBypV+QQDlTgcilvf2nPjcfgjr/AMRr3wjo/hvRINJtZdLu5D5z3dxJ&#10;cQIZDHvyI2R5GUEcfLkmvN/1PzNS5ZOC99QTc0uZyUZR5dLyTU01ZXte6Vjf+0qFrq+19noldO/a&#10;zTPtqivz31f9rb49+Dovhx4m1jTPDNxoPiyFYbHTrfKm6kIQCSR8kxMTIrAAlQMgjvXqHwO+O3xV&#10;n+P/AIt+GnxITQzfW2lnU7Z9PQrBbHCMq7+rRlZOS3zAqeTmnieD8ww1CeIc6clGLl7s7tqMuSdl&#10;y68ra5vWyu9BQzKjOagk020tV3V19/Q+uKieVIyodwpY4XJAyfQetfAXj/8Aau+KXwpuLXXbn4if&#10;DPxra/a1gufDPh5zJKiNklg338DGN2SASpIOTU/7VmofEC//AGq/hNL4efSVlnh87w3Fes+wSlB5&#10;v2kDtk/KV5rpocG4qdanCtWhGM41JKV3a9ON2mpRg1utbW5byV7WcTzKmotxi200rert0b/4c+2d&#10;T8eeHtG8U6Z4bvtZsrXX9UR5LLTpZgs9wqAliik5IAB/I+ldFXyT4x8Y6hpv7VnwR0HxJ4Z8Nah4&#10;lutFaS81mOCRprWcpL5otmLACPKnG5ScM2MZNcPe/tP/ABr8e2Xjzx74ITw5p/gTwbdywvp9/E0l&#10;xfRxnLMW9duGwpXrgZIyeanwriMRClOjKMVKCk5SklFuVSdOKi0m/ecdLq/V2Vi5Y+EHJSTdnsk7&#10;6JN3v2v+h93UV8VeN/2wPHep23wQvfAmmaV9o8cxyrPpuoAshuElWIxiUEFVD7+cZxiuk/Zy+Ovx&#10;P1P4/wDiz4XfE1NJn1Gws/7QjuNKTakOfKIjB/iQrMpBIDAgg5zxhV4UzChhZ4qo4LkjKTjze/aM&#10;/ZydrbKXn1VrlxzCjOoqcb6tK9tNVda+aPq8sFUknAHesbQfF+h+KjcjRdZ0/VzbP5c4sLpJvKb+&#10;620naeDwa8v/AGvPHGkeCvgL4pj1PUptOuNYtJNLsPsiF55rmVGCIigg885PGBn2B+RP2RJrfwlr&#10;Xi34i6pbaf4LTwD4c/szUfDFiHgutRlVN32i5R/4mYbQcffwMDHOmWcNvMMqrZlKbi4vlgrXUm+V&#10;Jd9ZSULpWi/iaTsTXxvscRGja91d+W/6K/n0P0mrl9X+I/hPw9qL2Gq+KNF0y9jAL215qEMUigjI&#10;JVmBGRzVH4PfEF/ir8NNA8XPpUmi/wBr2/2lLKWUSNGhYhSWAGcgBhx0Nfn78dIdAf8Abn8bHxF4&#10;B1L4j2H2O3/4k2lB/O3/AGS3xL8hBwoyDzj5hUZFw+szxmIwmKk4OjGTajyttxkouN5SjHdvVyS0&#10;3Hi8Z7CnCpBJ8zS1v1V76K/4H6QaD4n0fxVaPdaNqtjq9sjmNp7C5SdFbAJBKkgHBBx7itivh3xN&#10;8S/+Gef2ZtG8S/C7wI/w8n1rxKLe50XxBFJJJykiliHbK7vJTBzjHbnNdB4X+O/xl8M/tN+GPBHx&#10;IstAt9M8UW0k1tZaQTIbQKrlT5p5Zt0eGByDnIxWtThXEThVr4aa5I+0spyiqjVK3P7seaLte+km&#10;rdSY4+CahNO7tsnb3ttXZ6+h9hUV8Aav+1Z8aviBZfEDxv4IfQND8D+DJ2ils76Hzri6UE4JJByx&#10;GGIBXqACeTXpusfHXx34r+CHw98V6b408BfDq+1y0lmvpvEbMoZ1YKotlYkEcMW3ZxlaK3COPw/s&#10;/azguaXK1zNuEnDntJRhJ35dfdUuw45jSnflT0V9t1e2l2uvex9ZUV8efAT9rrxBq/hb4rv4zfSv&#10;ENz4Ft2u4tV0E7YNSjAkxtPTBKDDAAYbkDHPl2rftY/H/Rvh3o3xcuZPCy+DtZ1L7DaaKLZmcENJ&#10;nJyGA/cuN28nodozWtLgvM6mIqYduEXFxim5WUpSjzxUfdu2466qNutnoTLM6EYKervd7bJOzb17&#10;6dT9FKK+OPjt+1H4ttPjDH8O/B+ueGPBb2mmR6hfa54mceU0rIHW3Qt8q5DJyQScnoBzwuqft2eP&#10;9R+CPg/xHpFno9v4iufEsugahG0Re3uCkSOpTLfJu8wAnJAwccYqMPwZmuJpUasFFKpa15WaUlJx&#10;b92yTUJbNtaXSuhzzLDwlKLv7t+na1/uuj9AaK+GI/j7+0fpfxpvfhneab4QufE2rWX23Tl3OlrY&#10;R4Zid4+aTAVgQwJyAQSODs/Cn9r/AMWxfBD4q6941sLLUPEXgW6Wz/0YeTHcySOY0DhcgBZBglcZ&#10;XsDyZrcIZjTpqrCVOd/Z2UZptqo+WL2WnN7t+6btbUccxouXK01vuuyu1621Ps6ivgn4Y/tl+O7f&#10;4jfD+y8W634T8T6P41kjiay0PC3OiySMqxpJgkgguuVbJ+9yCOasX7TX7QHizwh8Rtb8Px+GYNJ8&#10;I6ncLc6hNDi4EMRP7pIySrHaAxY4J6DFdMuCczhU5JzpxXu+85NRfNNwsrxTvzq1ra6NNp3IWaUG&#10;rpN76W7K/ftr+Z99yypCm6RxGvTLEAVLX5uftN/Evxz8V/hh8C/FYj0uz07VrqFxAhdW/tZZXT5g&#10;SR5GFBxkkEnk8V96/DL/AITD/hCdP/4Tz+zP+Ep+f7X/AGNv+zffOzbu+b7m3PvmvJzTh+plWCo4&#10;qrVi5TlOLinqnCTi+muq12teO99N6GMWIqShGLsknfvdX/r5k2sfEjwn4e1GSw1XxRo2m3sYBe2u&#10;9QhikXIyMqzAjI5Fb9ne29/bJc2s8dzbyDcksLh1YeoI4I+lfmn8cLv4c6d+3P44n+J2kXOs+GzY&#10;wKLayjdpPP8AslvsbCMp4G7nOMkZrtv2RZvGfgv4E/EbVtEv9O8IaFcaxG3h6fxu7x2tvFuIlY88&#10;kqY1GOGdW6819Fi+DoUcupYynWalONJ+9FKDdT7MZJuTcN5LkehxU8ycq0qbjonLZ6+71aemvTU+&#10;/wCivi/4JftK+Orj9oPRvh/4k8W+EPiDpWtWk08Wq+GMYtZEjd9jFcDOEIKkE4KkHqKpeGPjr8ev&#10;2hPF/iu8+Fx8MaL4Y8PXzWSW2sozPdnJ2l2AYglRk7SoGQMnmvJnwljqVSUatSnGEYxm5yk1G0m4&#10;x3gpXck1ZxW13odKzGlJJxTbbasld6K7622a6n1lZ/EvwtqHjq98G22t2k3imzh+0XGloxM0UZCk&#10;MRjph0P/AAIV1dfnF40+N1v8Af2z/iR4r161+2al/wAI7b20VlZg+XNetbWh2hjysYKsSxyQB0JI&#10;FfTMvjb4pQfACDxJreu+BfCXinUJYpo59SMkenWds4BVWcu2+UjkY+XJxzjJvMuF6uEjhqtOS5K0&#10;adnJ7zlFuSioxbcY6Xduq3b0VDHxqOcZLWLe3ZPS+ujZ9CUV8XfAX9qHxpfftA2nw18U+I/C/j2x&#10;1S1kntde8NACOKRY3k2ErgHhGBUjIO05OTXI6z+1b8aPiBZfEDxv4GbQdC8DeDJmiltb+Hzrm5UE&#10;gEkg5JHzYBUDIGTyapcG5l9YdCUoJJQlzOTUXzvlgleKleUk1ZxVnvZB/aVDk5km9WrW10V31ta3&#10;mff9FfFXjf8AbN8UW3wp+Ej6cdB0bxd45jZ7nUtS3LY6bGsgjaYgngEnPzEgANweK679lD9pPxF8&#10;SvHfi3wB4pvNG8QajoMQuIPEWgsBbX0W8KTtHGcupyMdwQCOeSvwrmeGwdTG1IrlhzXV9bRnyOS0&#10;tbm0+K7WqjbUuGYUJ1FST1dvxV7fd5eVz6norjPG3xf8EfDe7tbXxV4q0nw9c3SGSCLUbtIWkUHB&#10;KhiMgE4zUXgz40+A/iLqcum+GPF+ja/fRRGd7bT7xJnWMEKXIBPGWUZ9x6182sFinR+sexlyb83L&#10;Llt3vy2/E7fawUuTmV+11c3vEHi7QvCsUL63rWn6OkxKxNqF0kAkIGSAWIycelU9H+InhXxDdSW+&#10;l+JtH1KeOMzPFZ38UrKgxliFYkAZGSa+P/8Agp2kL2nwqFxatfwf2rceZax/emXEWUXHOWHAx61f&#10;+Bmi+A5z44vPD/wQ1/4Z6na+HroDUtZ84JMjqQ0S72Iz8oJ4zgV9lS4aoSyalmk5z5p82iVPlVpq&#10;CvzTU3e9/djK3keZLHSWJlQSVlbvd6X6Jr72j7A0zxNpGtaSdU0/VbK/01Qxa8tbhJIQF+8S6kjj&#10;HPPFP0TxBpniSwS+0jULTVbFyVW5sp1mjJHUBlJBIPvX5U/sufF7Vfg94M1TTtbV08AeNbK+sre5&#10;PMdtqEcG3d/s7gyKw7gq3RTX2H/wTbTZ+zDYLjGNUvOP+BiuniDg55FQr4h1eaMJwjF2VpKSle+u&#10;kouNmvNPqRg8yWKnCCjZtNvytb8He6Z9T0UUV+cHthRRRQAUUUUAFFFFABRRRQAUUUUAFFFFABRR&#10;RQAUUUUAFFFFABRRRQAUUUUAFFFFABRRRQAUUUUAFFFFABRRRQBxlFFFfLkBRRRQAUUUUAFFFFAB&#10;RRRQAUUUUAFFFFABRRRQAUUUUAW7C/eyk9Yz95f6j3rpIZlnjDo25D0NchVmyvpLJ8ryh+8p6H/6&#10;9duHxHs/dlt+Q7nVUVBa3Ud3HvjOfUdwfQ1PXtJqSuigooopgFFFFABRRRQB8xn9mjxMf2tvEPxR&#10;+36b/YGo6W9lFbb5PtKubWOEFht24yhOQ2cY47VzPhn9kPxfo/7H/in4VTalo7+INU1L7ZDcpJIb&#10;ZU82B8MSm7OIm6KRkj8PsKivq1xPmSjTjzRtD2VvdX/Lm/J11+J37nnfUKF5Oz15uv8ANa/5Hyh4&#10;l/ZX8Vaxcfs+PDf6Uo+HwtxqnmSSfv8Ay2gJ8n5Oc+U2N2Oo/DU+OnwA8fX/AMadH+K3wu1nSrPx&#10;Hb2B026sdbVvIkj+bBBVSTkNgg4xtUg9RX03RUx4lzCNSFR8r5Y1I2cU041JOU1JX1Tb8raWeg3g&#10;aLTWqu099bxVlb5HxZpn7F3jF/g58VrLV9c0q78f+PbyC6nnj3rZwiO5E5GQucsTIeFwPlA6Zr1L&#10;x38BPEHib9kS3+FtreafHr8Wl2NmbmV3FsXhkiZzkLuwRGcfL6V9A0U6/E+ZYipCrUlG8KiqL3Uk&#10;pKMYpWv8KjGKUfLcI4GjCLik9VyvXpdv77t6nyH8Rv2SvFvi34d/A/QLPUtJju/BEkbajJNJIElC&#10;+VnyiEJP+rPUDqK3PGX7MHiTxR8eviH4yi1XT7TSPEnhSbQbfDyG4hmeBIw7LtxtBUnhs4PSvqCi&#10;qXFGZRSSlHaa+Ff8vKiqS6/zRVuy0B4Gi90+nXsrL8GfndP+wh8U9U+Ett4QuG8BWDaVObi1ns7e&#10;T7bfOXbInutmQgV2woU52qDjGR638aP2evir41u/hN4t8P6n4etPHPhK1MV2s5cWhlIT548oxK8M&#10;CGA6jBr62ortq8ZZpWqwrTUG4ub+DT95HlmneTupLdX32tsYxyyhGLir6269nddOh8ur+z/8R/En&#10;xp+FHxC8VarodxfeHNPlt9YFmZF82Rnn2mFdgGNsiDkjkNx0z53ffsj/ABl8JWnjvwd4H8ReGl8A&#10;+LbyWeY6kJBdQRycMowhAO35SQTkAEYJNfc1Fc9HivMKLXLGDikkouCcVyzlOLSvo4yk3F30VlrY&#10;0ll9Gd7t3fW+uqSf3panyfefsfarpWufAZdE1Sxl0r4fuXvnut8ctyzSpK7RqqsMlg5wSMZHJrr/&#10;AAz8BNe0T9rzxV8UprzT38P6tpaWUNtG7/aVcRwKSw27cZhbox6ivoGiuSpxHmNaEoVJJ80Jweiu&#10;4zn7SXz5uvRaWNI4KjFpxVrNPfqlZfgeF/tUfAXVfjdoHh6bw5q0Gk+JvDepJqenyXiloJHHVXAB&#10;I5CkHB6YI54+dfin+xZ8YvjhrF94n8U6r4M0/XlslgSHRop401EqQVWdiOOBgNzjCjAwCPv6iujL&#10;OKcyyinCnhuX3L8rcU2lJpySd1o2k2mnrqrMivgKGIk5TvrvZ2WmxxPwgOv/APCtdAj8TaFZ+Gta&#10;hthDNpWnzCSC3CEqiqRxjaFOATjOMnFfOvxB/Zw+L0X7SfiH4ofD3X/DmlvqVtFaxrqgkkdYxDEj&#10;gp5ZXJaLIIPT8a+wKK8/BZziMvxFbEUIQ/epqUXHmjaTTas3tdLdt+prVwsK0Iwm37tmmnZ3XofI&#10;3xN/Z++M3xn+D1r4f8Y+IfDV74itPEkGpw3FqjwwC0SF1KHbGCX3uSOMY79q7r4j/AfXvF/7Tnw5&#10;+ItneWEejeHLR4LuCZ3E7lvNwUAUgj5x1I717/RXT/rFjVZQUIpKoklFJJVUlOyv2St2d31I+pUt&#10;3dv3d3/K7r8z8sfirof/AApbTPi34c8J/FvwrceG9Vu5Rf8Ahu4Vm1VpA5BgUbMBlyVLBgCFycV3&#10;/gr9mXx34z8K/BXx74bh8N3x03w59jk0jxdFI9upaSdlkMYU7gRMCBwQVU88Y+19U+C3w/1zW/7Z&#10;1DwVoF7qu8yG7n02F5GYnJZiVyTnuc12kcawxqiKERRhVAwAO3HpX1uJ45qfV6cMLD95q5ymoe9e&#10;mqbTUOW+i+JtS0S7t+fDKo87dR+70Sb01v1vb01R8Y/Dj9kbxh4E8R/EiLxHq/h2TwR4x0qZNTuN&#10;Ohe3mtpGRmzBDjZGiPI+Bk5VV4B4r5O+J9zqehfCHw/4Gs/il4U8deFrbVhNpulaEjtfK7eYd75Q&#10;FRmRhtLE5kAGccfr7LElxE0cih43BVlYZBHQgjvXGaZ8Ffh9oetDV9P8E6BZaoCGW7t9NiSRSOhU&#10;heD7jFLK+OKlCvLE5hDnl7jSjGCXNCLim3K7jLlduaOtla3UK+VRlBQou261bvZu7/Hoz52+Mv7K&#10;3jTVvi/bfEfwL/wi17eXemQ2eo6T4stfOgLoioHA2MCdqIM8EbeMgkVH4/8A2V/iJ8R/hz4G02/f&#10;wZpOtaN4hfVbuLRbd7SzaEhQoVVj5fC8kgZ454r7Gor52nxZmVKNFLlvS0i3HWyUkk/es0lJr4b7&#10;a6Ha8voycm7+9ur+j7eXc8B1T4D69eftgaR8VEu7AeH7TR2097Yu/wBpMhSRQQu3bj5xzuz14rhP&#10;C/7HOuL4H+N/hvW9W0+NPHGoi90+e0LyfZysryxmQMq/xFMhc8bsGvrmiuWnxHmNKEYQklyxpxXu&#10;q9qU3OHzUm7vqtDSWCoybbW7b/8AAlZ/gfIHwI+APxc8A+I/DNt4g074ayeHtHKpJf2em7tTmREI&#10;RhL5S/ODt+Y4Jwckk5Ol8PP2WfFPhL4Q/GTwrd3+lSX/AIyu7uewlikkMcQlUhRLlAQcnnANfVtF&#10;b1+KMwrzlNqEeZwbtG13CfPF6yf2t+jWlkiIYCjBJau1+vdW7LofG/jf9kHxpq37Nfw08HaVqmkp&#10;4t8HX/23zJZJBaynfIw2sUJyCyHlecN7V9D/AAYs/iFZ+EGT4l32k6h4jNy7CXRkKQrDhdqnKrlg&#10;d3OO4r0GiuHG55i8ww7w2IUWueU0+Vcyc3zSSd9It62t8zWlhKdGfPC+yW+misvmfOuhfs869p37&#10;YPiL4q3F3psvh3UdOW0itQzm5VxFAmSpXbjMTHIboRx1q7+2F8Cde+Pfw403SfDl7Z2+oafqcd+L&#10;fUGZbe5CqylGKhiPvZHBB5HGc177RRHPcbHGYfHJrnoxjGOmloppXXXRu70v5A8JSdOdLpJtvXqz&#10;4r0n9l34saV8ZvBXxIifwDp99p5a3vNJ0eyktLSC1bcrbAFzLIUlk+Y7cEKOQKXw5+zd8c/gf4s8&#10;Wx/CvxB4WHhjXr9r1f7cSRpoCSSAQEIyA23IJBABwK+06K9WXF2YVFy1IU5RcVFxcE4tKTlG6cte&#10;Vt8rvfV3uc6y6jHWLad73vre1n069T5E1r9i66+Inx08VeLPHEmk6loutaFHZotsZPtFtfC3giNx&#10;GpUBcMkjKcnAK5HXHK+I/wBkH4s6/wDATw/4G1HW/D+rXvhfW1u9LaeabybiyCMBFLlMgqTwMEbS&#10;VyMDP3LRSp8X5rS9naUWqfJypxTUeRSira6XjJqVrcytfVJg8tw75tHre+u92n+auux8UeGv2Ufi&#10;hoHx88H/ABM8/wAEWk9uwi1PS9HtZLW1toCrRssKBf3jmN2O5ivzY4IFeGfFrQB8E9O+Lfhvwl8W&#10;vC03hrVbl/t/hq6BOqmTODAo2YBGSu4MBhRnGK/UquH1b4L+ANe1r+2NR8E6Bf6oWLtd3GmwvIzH&#10;qWJXJPuc16+X8aVoYhVcwjzQUYpRjGGvJPnjfnb+F35ZJ8yv9o562WRcHGi7Ntu7b6qzta2/Vbeh&#10;8g6V+zJr3xc/Z0+B3iHwzLpln4q8OWZkS212AtbXUEkhcK42tkZAIBUhg7dOK+g/2cvh/wCPfB9x&#10;rV1440vwNpz3McSWqeENP+zuMFi4kbaNwOVwOcYPrXtsMSW8SRRoI40AVUUYVRjAAHYYqavBx/E2&#10;MzCjUw1SMeSUpNaXlFSm58qldaXfWL67Lbro4GnRkppu6SXk7K17W/UwNf8ABPhzxVNFLrWgaZrE&#10;0KlYpL+zjnZFPJALqcA46CmaD4D8M+F7p7nRfDuk6RcunlvNYWUUDMuQdpZVBIyAcewroqK+Y9vW&#10;5PZc75e13b7r2/A7uSN+a2p83/th/s9+KvjvH4Jk8KX+mWF5oF9JeM+pO4UkhNmAqtnDJyDgU/wV&#10;4N/aEu77UrPx94p8KajoF3pl1beRptsyS+c6bY2z5a/KCTnn8DX0bRXu08+xUMFDAOEJQhflbgnK&#10;N5cztK91quxyvCQdV1U2m97PR6W2Pkj4e/sXXVv+ytqvwt8XXdhNqs9/NqNjf2DO6W0+1BE+WVTw&#10;VIIxyrH149O/ZN+DmtfAn4Q2/hbX7qyu9RS9uLlpLBmaLbI2QAWVTnHtXtNFPG8Q5hmFGth8RNOF&#10;Wp7Rq1veta67J9Vs9wpYOjRlGcFrFW+XmFFFFfNnaFFFFABRRRQAUUUUAFFFFABRRRQAUUUUAFFF&#10;FABRRRQAUUUUAFFFFABRRRQAUUUUAFFFFABRRRQAUUUUAFFFFAHGUUUV8uQFFFFABRRRQAUUUUAF&#10;FFFABRRRQAUUUUAFFFFABRRRQAUUUUAS29xJay742wf0P1resNVjvMK37uT+72P0rnKK3pVpUnps&#10;M7Oiufstakhwkw8xfX+If41swXMdym6Nww/UfhXs0q8Ku25RPRRRXQAUUUUAFFFFABRRRQAUUUUA&#10;FFFFABRRRQAUUUUAFFFFABRRRQAUUUUAFFFFABRRRQAUUUUAFFFFABRRRQAUUUUAFFFFABRRRQAU&#10;UUUAFFFFABRRRQAUUUUAFFFFABRRRQAUUUUAFFFFABRRRQAUUUUAFFFFABRRRQAUUUUAFFFFABRR&#10;RQAUUUUAFFFFABRRRQAUUUUAFFFFABRRRQAUUUUAFFFFABRRRQBxlFFFfLkBRRRQAUUUUAFFFFAB&#10;RRRQAUUUUAFFFFABRRRQAUUUUAFFFFABRRRQAU6ORonDoxRx3FNoo21QGta68y/LOu4f3l6/lWrb&#10;3cN0uY3B9uh/KuUpQcNkHBrthi5x0lqO52VFczBq1zAQN/mD0fn9etX4NfjbiWNk9xyK74YunLd2&#10;Hc16KqxalbS42zLk9icGrCsGGQQR7V1KUZbMY6iiiqAKKKKACiiigAooooAKKKKACiiigAooooAK&#10;KKKACiiigAooooAKKKKACiiigAooooAKKKKACiiigAooooAKKKKACiiigAooooAKKKKACiiigAoo&#10;ooAKKKKACiiigAooooAKKKKACiiigAooooAKKKKACiiigAooooAKKKKACiiigAooooAKKKKACiii&#10;gAooooAKKKKACiiigAooooA4yiiivlyAooooAKKKKACiiigAooooAKKKKACiiigAooooAKKKKACi&#10;iigAooooAKKKKACiiigAooooAKckjRtlGKfQkfyptFHoBZTUbpOk7fic/wA6kGs3Y/5aD8VH+FUq&#10;K0VSa2kwNAa3dDuh/wCA/wD16X+3Lr/pn+X/ANes6iq9tU/mHc0f7cuv+mf5f/Xo/ty6/wCmf5f/&#10;AF6zqKPbVP5mFzR/ty6/6Z/l/wDXo/ty6/6Z/l/9es6ij21T+Zhcv/25c/7H/fP/ANel/ty59U/7&#10;5rPoo9tU/mC5of25c+qf980f25c+qf8AfNZ9FHtqn8wXND+3Ln1T/vmj+3Ln1T/vms+ij21T+YLm&#10;h/blz6p/3zR/blz6p/3zWfRR7ap/MFy//bd3/eT/AL5o/tq7/vr/AN8iqFFL21T+Zhcv/wBtXf8A&#10;fX/vkUf21d/31/75FUKKPbVP5mFy/wD21d/31/75FH9tXf8AfX/vkVQoo9tU/mYXL/8AbV3/AH1/&#10;75FN/tq7/vL/AN8iqVFHtan8zC5e/tm6/wCeg/75FH9s3X/PQf8AfIqjRR7Wp/M/vC5e/tm6/wCe&#10;g/75FH9s3X/PQf8AfIqjRR7Wp/M/vC5e/tm6/wCeg/75FH9s3X/PQf8AfIqjRR7Wp/M/vC5e/tm7&#10;/wCeg/75FH9s3f8Az0H/AHyKo0Ue1qfzP7wuXv7Zu/8AnoP++RR/bN3/AM9B/wB8iqNFHtan8z+8&#10;Ll7+2bv/AJ6D/vkUf2zd/wDPQf8AfIqjRR7Wp/M/vC5e/tm7/wCeg/75FJ/bF3/z0X/vkf4VSoo9&#10;rU/mf3hcvf21d/8APRf++R/hR/bV3/z0X/vkf4VRoo9rU/mf3iL39tXf/PRf++R/hR/bV3/z0X/v&#10;kf4VRoo9rU/mf3gXv7au/wDnov8A3yP8KT+2Lv8A56L/AN8j/CqVFHtan8z+8C7/AGzd/wDPX/x0&#10;f4Uf2zd/89f/AB0f4VSoo9rU/mf3juXf7Zu/+ev/AI6P8KP7Zu/+ev8A46P8KpUUe1qfzP7wuXf7&#10;Zu/+ev8A46P8KP7Zu/8Anr/46P8ACqVFHtan8z+8Ll3+2Lv/AJ6/+Oj/AAo/ti7/AOev/jo/wqlR&#10;S9rU/mf3iLv9sXf/AD1/8dH+FH9sXf8Az1/8dH+FUqKPa1P5n94F3+2Lv/nr/wCOj/Cj+2Lv/nr/&#10;AOOj/CqVFHtan8z+8C7/AGxd/wDPX/x0f4Uf2vd/89f0H+FUqKPa1P5n94F3+17v/nr+g/wo/te7&#10;/wCev6D/AAqlRR7Wp/M/vAu/2vd/89f0H+FH9r3f/PX9B/hVKij2tT+Z/eBd/te7/wCev6D/AApP&#10;7Xu/+e36D/CqdFHtan8z+8C5/a13/wA9v0H+FH9rXf8Az2/Qf4VToo9rU/mf3gXP7Wu/+e36D/Cj&#10;+1rv/nt+g/wqnRR7Wp/M/vAuf2td/wDPb9B/hR/at3/z2P5D/CqdFHtan8z+8C3/AGtd/wDPY/kK&#10;P7Wu/wDnsfyFVKKPaVP5n947lv8Ata7/AOex/IUf2td/89j+QqpRR7Sp/M/vC5b/ALWu/wDnsfyF&#10;H9rXf/PY/kKqUUe0qfzP7wLf9q3f/Pc/kP8ACj+1bv8A57n8h/hVSij2lT+Z/eIt/wBq3f8Az3P5&#10;D/Cj+1bv/nufyH+FVKKPaVP5n94BRRRWY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Xh/wC2H8U/Efwg+E8Gu+F7uKy1N9ThtjJNbpMv&#10;lsrkjDgjOVHOM17hXzF/wUR/5IFa/wDYbtv/AECWvcyOlCtmeHp1Ypxckmns1ruefmM5U8HVnB2a&#10;TPlf/hu/4y/9DBY/+Cm3/wDiaP8Ahu/4y/8AQwWP/gpt/wD4mvn+iv6E/sTLP+gaH/gKPyz+0sZ/&#10;z9l97PoD/hu/4y/9DBY/+Cm3/wDiaP8Ahu/4y/8AQwWP/gpt/wD4mvCP7LvhbC5+xXP2U4xN5LeW&#10;ecDnGOTwOeTUHkS7nXypModrDacqScYPHBzxg9+KX9i5W/8AmGh/4Ch/2jjV/wAvZfez37/hu/4y&#10;/wDQwWP/AIKbf/4mj/hu/wCMv/QwWP8A4Kbf/wCJrwttE1JJY4m068WSTJSM27hnA64GMnGecdKZ&#10;Bpd7dXT20Nlcy3KAl4I4WZ1A6kqBkY75HFL+xsq/6B6f/gKH/aGO/wCfsvvZ7v8A8N3/ABl/6GCx&#10;/wDBTb//ABNH/Dd/xl/6GCx/8FNv/wDE14I1pOjqjQSh2YoqFCCWBwVAxkkHgjrmoegqv7Eyv/oG&#10;h/4Cif7Rxq/5ey+9n0D/AMN3/GX/AKGCx/8ABTb/APxNfVv7Evxw8X/GvSfFs/i2/hv5NOnt47cw&#10;2scG1XVy2QgG7JUdelfmlX3j/wAEzv8AkA+P/wDr6tP/AECSvlOKMrwOGymrVoUIxknHVRSfxI9v&#10;Jsbia2NhCpUbWujb7H2pRRRX4UfpAUUUUAFFFFABRRRQAUUUUAFFFFABRRRQAUUUUAFFFFABRRRQ&#10;AUUUUAFFFFABRRRQAUUUUAFFFFABRRRQAUUUUAFFFFABRRRQAUUUUAFFFFABRRRQAUUUUAFFFFAB&#10;RRRQAUUUUAFFFFABRRRQAUUUUAFFFFABRRRQAUUUUAFFFFABRRRQAUUUUAFFFFABRRRQAUUUUAFF&#10;FFABRRRQAUUUUAFFFFABRRRQAUUUUAFFFFABRRRQAUUUUAFFFFABRRRQAV8xf8FEf+SBWv8A2G7b&#10;/wBAlr6dr5i/4KI/8kCtf+w3bf8AoEtfQcPf8jbDf41+p5maf7jW/wAL/Q/Neiiiv6bPx0+ifHN9&#10;Je6F8NpraW5l0210bRo7u5i1+P7JGyuN6PZ9Q6nGSTwcEgYrofFnirw34k1Xxz4hi1Wwtdbn8V6d&#10;a39oHVUukhv3aO9iIOGVogBJjgMm48PkfKWxd2doz9KXaPSvH/s6OnvbX/F31/roev8A2jK793t+&#10;CsfS19rQ0j4meL9S1S41iy0uXStZFvMniWG6mmLOCDauBiIsCuFIJI4BOKta7rF14gm8V2PhTWZJ&#10;76WbRNs9tq8dvqOq6RFauu4zsVBm3mIyR9VYDKkITXy+EXsoH4UFQeCBR/Z0dHzapJbK2nl/X4A8&#10;xk7rl0u3u76+Z9AzeLLX4dar8RtJ0/Uo9dm8PyvqHhvXb27WW4hupmiguHRlJSUtHIWOMgPCrjoa&#10;8ApuAMcdKdXdQw6oXad27Xforfjv6s4a1d1raWSv+L/pegV94/8ABM7/AJAPj/8A6+rT/wBAkr4O&#10;r7x/4Jnf8gHx/wD9fVp/6BJXy/F//Imq+sf/AEpHr5D/AMjCHz/I+1KKKK/nY/VQooooAKKKKACi&#10;iigAooooAKKKKACiiigAooooAKKKKACiiigAooooAKKKKACiiigAooooAKKKKACiiigAooooAKKK&#10;KACiiigAooooAKKKKACiiigAooooAKKKKACiiigAooooAKKKKACiiigAooooAKKKKACiiigAoooo&#10;AKKKKACiiigAooooAKKKKACiiigAooooAKKKKACiiigAooooAKKKKACiiigAooooAKKKKACiiigA&#10;ooooAKKKKACiiigAr5i/4KI/8kCtf+w3bf8AoEtfTtfMX/BRH/kgVr/2G7b/ANAlr6Dh7/kbYb/G&#10;v1PMzT/ca3+F/ofmvRRRX9Nn46FFFFABRRRQAUUUUAFfeP8AwTO/5APj/wD6+rT/ANAkr4Or7x/4&#10;Jnf8gHx//wBfVp/6BJXxvF//ACJqvrH/ANKR9BkP/Iwh8/yPtSiiiv52P1UKKKKACiiigAooooAK&#10;KKKACiiigAooooAKKKKACiiigAooooAKKKKACiiigAooooAKKKKACiiigAooooAKKKKACiiigAoo&#10;ooAKKKKACiiigAooooAKKKKACiiigAooooAKKKKACiiigAooooAKKKKACiiigAooooAKKKKACiii&#10;gAooooAKKKKACiiigAooooAKKKKACiiigAooooAKKKKACiiigAooooAKKKKACiiigAooooAKKKKA&#10;CiiigAooooAK+Yv+CiP/ACQK1/7Ddt/6BLX07XzF/wAFEf8AkgVr/wBhu2/9Alr6Dh7/AJG2G/xr&#10;9TzM0/3Gt/hf6H5r0UUV/TZ+OhRRRQAUUUUAFFFFABX3j/wTO/5APj//AK+rT/0CSvg6vvH/AIJn&#10;f8gHx/8A9fVp/wCgSV8bxf8A8iar6x/9KR9BkP8AyMIfP8j7Uooor+dj9VCiiigAooooAKKKKACi&#10;iigAooooAKKKKACiiigAooooAKKKKACiiigAooooAKKKKACiiigAooooAKKKKACiiigAooooAKKK&#10;KACiiigAooooAKKKKACiiigAooooAKKKKAJNo9KNo9KKKCw2j0o2j0oooANo9KNo9KKKADaPSjaP&#10;SiigA2j0o2j0oooANo9KNo9KKKADaPSjaPSiigA2j0o2j0oooANo9KbiiigTDAowKKKCQwKMCiig&#10;AwKMCiigAwKMCiigAwKMCiigDSWyhKA7OcDuar3NvGjJtXGfc+tFFZ9SmWvsMH9z9TVWK3jPmZXo&#10;Djk0UURGAt4/szNt+YZwc1NcWkSRZVcHjuaKKp/EHQz8CrUlvGIkIXk47n0ooofQkq4FX47SJo0J&#10;XJPufeiiiQ0VvKX7Rtx8uelOuYUR8KMDA7miimtwYW8KO5DDI+p9qkS2jKyZXpnHJoopPqCKoUcc&#10;d6nuYERhtXHHrRRTe4iKJFMigjjNPuYUSQhRgYHeiin1H0IMCjAoooJDAr5e/wCCjBKfAC0K8H+3&#10;Lb/0CWiivoOHv+Rthv8AGv1PMzP/AHKt/h/yPzN+0Sf3v0o+0Sf3v0oor+mz8iD7RJ/e/Sj7RJ/e&#10;/SiigA+0Sf3v0o+0Sf3v0oooAPtEn979KPtEn979KKKAD7RJ/e/Svvr/AIJjMX0H4gbjn/SrP/0C&#10;WiivjeL/APkTVvWP/pSPeyP/AH+Hz/I+2cCjAoor+dj9SDAowKKKADAowKKKADAowKKKADAowKKK&#10;ADAowKKKADAowKKKADAowKKKADAowKKKADAowKKKADAowKKKADAowKKKADAowKKKADAowKKKADAo&#10;wKKKADAowKKKADAowKKKADAowKKKADAowKKKADAowKKKADAowKKKADAowKKKADAowKKKADAowKKK&#10;ADAowKKKAP/ZUEsDBAoAAAAAAAAAIQDOswicDYACAA2AAgAUAAAAZHJzL21lZGlhL2ltYWdlMi5w&#10;bmeJUE5HDQoaCgAAAA1JSERSAAACMQAAAxgIBgAAADq7tr4AAAAGYktHRAD/AP8A/6C9p5MAAAAJ&#10;cEhZcwAADsQAAA7EAZUrDhsAACAASURBVHic7N15dGT3ddj57+/33qtXKwo70PvOJrubzUUiRVKU&#10;KEqm7ch7YsuO7XgUjz3HmWSUOIud2DNxFCXWcTRy5MRWjp3RxJPMOWN5iWas1bRMmlpIcV97I3tB&#10;Y200dtT6tt9v/ii810A3RDWbG6C+n3P6oAuornr10Kh3cX/3d6+y1lqEEEIIITYZ/XYfgBBCCCHE&#10;tZAgRgghhBCbkgQxQgghhNiUJIgRQgghxKYkQYwQQgghNiUJYoQQQgixKUkQI4QQQohNSYIYIYQQ&#10;QmxKEsQIIYQQYlOSIEYIIYQQm5IEMUIIIYTYlCSIEUIIIcSmJEGMEEIIITYlCWKEEEIIsSlJECOE&#10;EEKITUmCGCGEEEJsShLECCGEEGJTkiBGCCGEEJuSBDFCCCGE2JQkiBFCCCHEpiRBjBBCCCE2JQli&#10;hBBCCLEpSRAjhBBCiE1JghghhBBCbEoSxAghhBBiU5IgRgghhBCbkgQxQgghhNiUJIgRQgghxKYk&#10;QYwQQgghNiUJYoQQQgixKUkQI4QQQohNSYIYIYQQQmxKEsQIIYQQYlOSIEYIIYQQm5IEMUIIIYTY&#10;lCSIEUIIIcSmJEGMEEIIITYlCWKEEEIIsSlJECOEeEtYa6/4u7V2zeeNMW/pcQghNjdl5SdaCPE2&#10;M8aglEIp9aY+j7UWpVT2UQixuUkmRgjxtoiiiCRJCILgTQ9g0oxP+jubBDBCfHdw3+4DEEJcn+I4&#10;RmuN4zhvelCRPr4EL0J8d5FMjBDiLXF57YvnebiuS6vVwhjzptbDTE9PMzs7u+6xCCE2LwlihBBv&#10;C9d1cRyHpaUlrLVord+04GJ+fp7l5eXstgQxQnx3kCBGCPGWWL0jSWtNFEUEQcDy8jJad96KkiR5&#10;Q5/TGEOSJIRhyIkTJwiCYN3jkqBGiM1JghghxFtCa71m2SgMQ5566ikOHToEdIIJ131zyvS01mit&#10;OXPmTHZbAhchNj8JYoQQb4koirLtzQDHjh1j586d2dffzKLbvr4+8vk809PTwNqMjxT7CrF5SRAj&#10;hHhLpLuQlpaWeO6557jpppvYvn07U1NTxHH8pjxnmoFZXFykr6+PJEl44YUXsueTpSQhNjcJYoQQ&#10;bwlrLcYYTp48SZIklMtlrLWMjY3heR5xHL/hNTHQybQsLi6ytLTEwMAAk5OTHD9+XIIXIb4LSBAj&#10;hHjTJElCHMdZMe+5c+fo7e3ltttuA2BsbIybbrqJJEmy3Uqvx3qBSdqdt16vk8v7FLsqzNWWiJIY&#10;VprsvVmZICHEm0uCGCHEGy4NJlY3s3vyySeZmJjgpptuwlrLsWPHmJiYoFKpvGlZkfRx+/v7KZfL&#10;LCws0NfXRxAEjI6OEoSd3Uqe570lc5uEEG8smZ0khHjDpctCjuNw/vx5pqam2Lt3L4ODg1hrOXv2&#10;LMVikeHhYZRSBEGA7/tv+HGkb29BEDA1NcXI6HmGt27FYBk9e46tW7dy9MjNtFotCoWCFPkKsclI&#10;JkYI8YZYPZ8ozcDEccy5c+doNpv09fUBncZzFy9ezG4vLCzgeR5RFL1px3b69GmKxSJJkjA9PZ1t&#10;5Z6fnydJEorF4pv23EKIN48EMUKI12V18JL+aTabXLhwgb/8y7/k9ttv5/3vfz+O4zA+Ps6ZM2e4&#10;5ZZbyOVytFotLly4AHSWdN6s46vVajz55JPccccdhGHI2NgY+/fvx1rLmTNnaDabkoURYhOSIEaI&#10;68TqjrmXf371565m2/Hq+6QfjTFZFub8+fOcOXOGoaEhKpUKcRxTq9U4ffo0Bw4cIJfLkSQJY2Nj&#10;7N27N6tHeb2r25f/e6VU1g04l8sxMzNDsVikVqvh+z6VSoWLFy+uGUnw7R5LCLHxSE2MENeJdJfO&#10;5beTJLliV1AaVKiV3Tvp/dPPXX7ftLX/c889R6PR4MCBAwwPD1MoFLLMx+TkJEeOHKFQKOA4Dk8+&#10;+SQHDhygXC7j+z5xHJPL5d7Q15u+jvHxcaamplhcXuKee+/lzLmz1BeX6OvrY3JykjiM+P7v//41&#10;gYtkZoTY+CSIEeI6sTqIWX2BTzMVxpir2uKcJAlBEDA9PU273ebChQuEYUh3dzc33HADpVIpC0bG&#10;xsZ46aWX2L9/P/v27cta/09OTnLvvfdirc06+Xqe97oDh/UCNYBTp06xbds2nnz6KcI45sZDN3H6&#10;5VdQSnHTwYOMj49jjOGuO9+17uMIITamN2dQiRBiQ0r7oSil1gQsq7cXG2PWDGSMoghjDGEYEscx&#10;S0tLNJtNZmdnCcMQ3/fZv38/3d3d9PT0AGR1MePj4wwPD7Njx45sXtHk5CT9/f1ZBmh8fJwdO3ag&#10;lFrz3G+ENBBZWFjA9322bNnC2ZERRkdHOXz4MCdOnGBpaYmenh5efvnlbJdS+hokkBFiY5NMjBDX&#10;ibSOpdVqYYwhjmNarRZxHDM3N5cFLFEUYa3NMi7QydaUy2WUUnR1ddHV1cXQ0BCe52VBRxzHxHHM&#10;+Pg4p0+fJpfLcdddd2Vbl0+cOMHExAT3339/toz1yiuvMDg4SH9//5v2eq21PP/880xPT7P/hgO0&#10;goCR0fPs3rmLoaEhHn/8cfp7eykWixTzBXbs2EGhUJAgRohNQDIxQmxgaeYk3RK8OlPx7eo3jDG0&#10;220ajQZRFNFsNmm1WiwuLuI4TpZZwdiV5ZykUwDrKvL5PFprXFdTLPbQ29tLtVrFdV1yudyaQtn0&#10;GKxNmJ6eYWZmhqmpKQBuu+02ent70VoTBAEjIyMEQcTdd787K/594oknqFSqVCqVVa/Y8EbsN0gD&#10;kPQc7dixg8XFRS5MTnHo0CEqhSKnTp0iCUJ2bNnKwsICe3fv4eTJkyil2LdvX3acq8+vBDZCbCyS&#10;iRFig0ovmO12m2aziTGGWq1Gs9nMsiT1ep0wDNfUtziOg+u6BEGQXYQdx6FQKFAul7NC2lKpRKlU&#10;QukER6+thUmSTrCSNqKLoogwDAmCgPn5eYIgYHFxkTAMSWLF0NAwQ0NDDA8P47qgdOf4n3jiCYwx&#10;3HDDDfT29hHHCSMjZ5mZmeHOO+8EOgFTurSUJBGOc3Vbrdd767o8wFidjVlaWuL555/HdV36+vow&#10;xjA9Pc3evXspl8t8/etf5+abb+bs2bPccccd9PT0ZOf19Y5DEEK8OSQTI8QGlSQJjUaDkZERms1m&#10;trSTLtsYYygUCvi+T5Ik2cU6rXepVqt4nkepVCKfz9PT04Pv+1kBrbUW5WgUOvv37XaYPXcYhiwu&#10;LlKv10mSJAuc0u3I6XP3be1jx44dlMtl0lYv9Xqdubk55ufnueuuu7JaGa11VhMD4LqaRqNBqVRa&#10;k/m4Gq8lIzI9PY0xhr6+Pqanp5mZmeHw4cOEYciFCxe49dZbqVardHV1MTg4yPz8PD09PWu2kUsG&#10;RoiNRzIxQmxQiTUsLCzw1FNP4XkejuPg+z6udrLgpK+vD8/zsnoV6FxwwzDMsieLi4sEQdCpfwkj&#10;wjgiNglhHK/sDHJQyoHEks8V0FqjXYNSCj/vUa1W8H2fcrF0xXMBKOXQanaWqEZHR7l4cQYvB0ND&#10;Q+zevTvr3PvMM8/RarW47773ZBmOWr3JuZEz3HL0FhKT4OjXECjYV79vGqhZa3nxxRcZHR3lgx/8&#10;IM8//zyzs7N4nscdd9zBt771Lay13HvvvTz00EPceOONnD17lu7ubu644w7iOL4iEyMBjRAbgwQx&#10;QmxQFgijMKtpiaKIIAho1OpZgJJulU6XlFzXXbOzKO3zki4zlYsl/EIeN+dRqVbp7u2hHc1Sypdw&#10;ccEqtHIx1kMpiOIIaxO0BhPbLEBqt9vMzMwQBAGzc9NYa8nn8xw4cAN9fX34uVKWxXj44YdJkoQ7&#10;77yLrq4K0HmcRx99lK5qDzcdOpgFG46jsrlL34nmyiWe9br+WmuZmpri9OnTAFmvmscee4wgCPi+&#10;7/s+Tp06xfnz57n77rt59tlnOXjwIAsLCwRBwC233LLm8Vb3zhFCvL1kOUmIDazVanUKUJOEdruN&#10;1pqwHWQBSro7KO2Au3rwYrFYxHVdisUi+Xye3t5efOXhlStYBTk3Qpk5lN+NwSHAYpTGWEhMMwua&#10;4jjOgqc4jrP6nHa7TRzHFCpltgwPUy6XqfT3Y/FoA22lmL5wjKjazdatW/GrFVpYFJapi1OYgseO&#10;g7toEaGdTv1NZA24VxcghEqRJ8ZrzOH5eRLlYm3XugFGT08PAwMDjI6OMjIyws0330xXVxetVovR&#10;0VG2bt3KmTNnKBQKdHV1UavV6O/v55vf/Cbd3d3s2rULrS8tfcH63YEvLyheryBYlqaEeONIJkaI&#10;DcoCF2cu8txzz2XLGdZausoVisUi3d3dWd1LPp/P+qwAWbbEGEOr1SIMQ2q1GkbXMGEJG7WpJ4pX&#10;pn0mJyfJ+Su9UZQDWmHiS9kQpRSu61ItFcnlcvT29uK6Lr7v4zgO7TjBGJMVIUdRxLlzz2NsyM3b&#10;bqN3Wzf1EHCg0Wjw3HPPsnPnTg4cOEAYRtlxp1klh6u7wFvroFHEbsBircn97+xjyC+uW9w7MTGR&#10;BRYnT54E4L777qNer/ONb3yD7u5ubr75Zh599FEOHTrEhQsXWF5e5p577uHs2bO0Wi127NjBtm3b&#10;1uwQW6+vzbcLZIQQbzzJxAixQcVJjOu6DAwMZMFDsVgk53pZYJFeLNPi2+XlZdrtNrVaLSv+TYt2&#10;4zgmcurQCvAJqHk5/t9HzvP0eNjJ5KRdfLVGrboQp89lnE7BsOd5GGOywMUEnb4ynudlHXgDo4nj&#10;JgP5s4S6QZjP4TRaKKVYWFigvx9arVMU8qU1r/lq5jZl942TTpGyt0Cz2eS/f+x7GNq7e937Li4u&#10;EkURhw8f5uWXX6ZQKHDs2DFuu+02isXimiBsdHSUffv2cezYMTzPY/fu3TzxxBNMT0/T3d1NsVgk&#10;iqIsC3Z5ZiX9e9oLJ93llb4+CWqEeONIJkaIDSoNSo4fP54t7aTbp9PalLTWJc1mpKMDtNZorbNC&#10;3HRLtcqVKbo5qn5IWKxy/698gcdemsH1PCwmq/dIl6XSx7HWkqhLn1udPXGsk/3ddV0cxyFsK/AM&#10;iY2g2YJyD56tr7yyTubCdV2SyF2zA+i1XOStToAcqCVs3MPMZ36Mnn5n3UzMiRMnGB0dpVQqce+9&#10;9zI+Ps7IyAitVosHHniAsbExjh8/zv3338+JEyfwPI8bbriBr33taxhjeOCBBwiCgDNnzjA/P08u&#10;l+PgwYNUKpU1x395wJK+njeyC7EQ4hLJxAixQaW7eur1+pp+J8aYLDgpFAq4rkt3dze5XC6bW5QG&#10;OmlQkhUAJy4mblFvLjE1W2NxfgHlFEArsBalQVmyvjFKqc66lrXkbOcxbbyyjVt1bsfWoJSL6zqd&#10;4CpI8K3CWPCUpdsukrSHmXMaKxd4jaNd2s0IrS8do9YKpTSJNa96XlIJHgoPz9OEISREsE6xL0B/&#10;fz9RFHHx4kWOHz/OwYMHmZubo1ar8fTTT3P77bczMzPD448/zp133snXvvY1lpeXue+++xgZGeHB&#10;Bx9kx44dHDp0KOtqfPz4cYIgoFKpZCMNtNbZgMvLl8kkkBHijSeZGCE2sLTfSi6Xw/M8KpVKdnFc&#10;nX1JdzCly0rpnCOAIOgUAhtjcGzMUpDQ7STUvCq/9PsvMR31oLXGmPhV6zgSlcM1Mco4JI5CEeIm&#10;LuQTTGwJ8SnSpkmIF2tMbgjcaT7xo8/zxUcP8PVzg1itiNx5lPIohx6Biom1h9EVSs0lGr7C1ave&#10;kl5lG7VVoI3G6CZJUGb2v/wgvQPFNctg6XlKX9Pjjz9OrVajUChw9913MzExwfHjxykWi9xzzz08&#10;/PDDhGHIHXfcwcsvv0xvby833HADMzMzTE9Ps7S0xOHDh+npSc/ZpfEN09PTWSPCtKlgf3//mtEM&#10;674OWWIS4ppJJkaIDSq9AM/PzxPHcbalOqtviaLsvlEUZcW26UU8CILs4ug4Drlcjrzr41fzdDsJ&#10;e3YcpL//AhMjTZxcDrBZAfHqgZAppdJi3xhWMjRGRYThKMrbRk4HlNtd+OUBGsE0nqO5vRjw4Z/6&#10;LKr1QSZaNzA/1cW82kFceQzHlHHm9uBUHBJdw5QiPNfBhm98xuL8+fNUq1VuvfVWHn/8caIo4pln&#10;nuHo0aMsLCwwNTXFyZMnecc73sHZs2eZmJjgyJEjPPPMM4yPj/PAAw8wMDBAo9Hg2LFjQGfHU09P&#10;D0NDQ+RyOarVava9aDabLC4u8vTTT2d1RF1dXWzfvh1rLb7v02q1On1/XHkbFuJayU+PEBtUuqV3&#10;amoqq01JAxXf9ykWi3R1dWUXyHw+T7lcvqLYNA18kiRBm4jl0OCHdWaSzjBIsjqOS83h1j0e28bg&#10;opwIhcJal4SYQe92KsEF7tk6x3vf+wj/4TM/xOxAhaWRmLs+lKNnYob/8Sc/w6cf/jQXw5jBLRH5&#10;se/nG5/7EL/+v32C5xfPcHxuC5GvUctdaLfxhp/Lubk5RkdH2b17N+9973uZm5vj8ccf5+GHH+aO&#10;O+7g8OHDPPLII4RhyOHDh3n22Wd56KGH+OAHP4gxhkceeYRms8kNN9zA3XffDUC73UYpxdzcHIuL&#10;i9RqtWxQZnd3N4ODg+zatSs7BmMMS0tLBEHA4OBgFnAKIa6dLCcJsUGl2ZB2uw2QNZRLe8TEcZxt&#10;o242m1kDvDQTkGZqwrAzSkAphUpCYjePH9ZZdrv4yH95mdF6cWXpJc7utx4Vg/UioIhKFFa1sapI&#10;tTnP1/+PT7N74CwFQi4kPbz/H/8UZ+b28kv7T/M/f++jHLxNk/sbn8QMjfBbv/hl/u4PfoXi0hx+&#10;AJ/60n/kn//5II5aph0pXKdMZxAknY/Krrus9FqWk86cOcPk5CQLCwvceeedbNmyhXq9zokTJ1he&#10;XmbLli3s3buXv/qrv6K/v593vetdTExMcOzYMY4ePcrQ0BD1ep3jx4/jeR6+77Nz586s/ig9Z0mS&#10;0Gw2mZubo9ls0m63cV2X7du3dzJh+Ty5XA7ojI+QLIwQr48EMUJsUNZalpeXeemll7IC0XQqdHo7&#10;vXimAc/lF9S0FiPN5OS0JXJ8KoS4g7v5id98hFPTFsfzAPPqy0mRjyrUUbYfFVoSZwmr+2BwjENn&#10;Yv7kP/0btu9J+Pif3ctv/cnPEzX6+NAPvMgff36O3f39FGoRZwOXrtEKv/Djj/CbH/0M4/WtHPzg&#10;rxIN92OW85SKIU0brzyj4Y0KYpRSzM7Ocvz4cZaWlhgYGOCd73wnruvy1a9+FWstR48eJYoiTp06&#10;xY4dO9izZw/nzp3LmuMNDg7iOA71eqfp3/nz52m329nur3RZKQ1S0u+hMYbZ2VnCMGR5eZlarcat&#10;t95KoVB4g/6nCHH9kiBGiA3KAjOzMzzzzDPolc67cRzjqc7W6VwuR1dXF67r0tXVldW9pFus04t5&#10;GsjEcYxWCYFxKKiQiy3N+375TzlxwXS2WNskK1ZdLxtTaBdplkLygSGMp+ntrvD973uW//qnu/k7&#10;H2ywhSW+/uwgh35kgv/6hzdidIRmD6FdxHFd7LJPpd+AKvFj73qR//v338ff+Ft/zqkTw7zcvpuf&#10;vOeL/PHTD+CU5/AWl2g5RbTTpmwVTXPl29TVBDFpcfPU1BSO4zA8PMyLL77I7Ows7Xabbdu2ceut&#10;t2a7lAYHB9m3bx9PPvkkrVaLO+64g+7ubmZmZpiammJhYYGDBw/S1dVFsVhcczxpQfXy8jIXLlwg&#10;SRJyuRzWWoZXOhp7npftHEu/N1LYK8S1k1ymEBuUpXORq1araNelp6cHz/Poq3Zn/WLSWUFptiFt&#10;bhcEQbbUFEVRNjoAG7FQDyiYFkuqzPLyMkp3XXrOV7mgtkqLJAF4QZUoX2dvvJuff88T/F9fPMBf&#10;nzhIUYWMLeV48bO7cRyoVALm5mdw8wVM4jCQa5G0YLa9wFcfDvG3TfP8i7uYibfitx/i/d87wmc/&#10;e4x4VwWV06DmMNZSS4o46uqKfVdvKweyAG52dhZjDFu3bs2WgcbHx1lYWGBxcZHu7m76+vqYmJig&#10;v7+fnTt3Mjo6ysTEBJ7nMTAwQKlU4tixY4yOjmKMYe/evVktUvq7YKFQIJ/Pk8/nCYKAIAhoNptc&#10;vHiRmZkZcrkchUIh6/ybJMkVwyWFEFdPghghNqj0N3VjDLWlJebm5jpZFnOpuRpcWjZKb6e7YdKa&#10;mPTzruviueDkKzgmJNIRhUIBFaS9ZF79eEyUAwcqe6f4F3/zRf7prZ8kihtMfW6ce3/6U5xcHsfz&#10;96CaI3j+DcxNN/EKVSwJSlsWugNiUwGnxHSuhLIeo7lBfun9k3z0Q/+JwXyNv/PsY/zZ40f5u//m&#10;x8l7A7TdRawpgtO+qnN2eQCWBjS5XI6zZ8+ytLTETTfdxL59+9i2bRsXL17k6aefxvd93vnOdzIw&#10;MMArr7xCoVDgyJEjtFotTp8+zfz8PENDQ9x6661ZpiutPxoZGSEIAqIoyrZXp71j0sBz9db1dFhn&#10;GrzEcdzpuyPBjBCvmQQxQmxQWmniOKbRaKAcB9/3CYKAnJdDa531fgGyC+vqmpZCoZB17fU8j0Kh&#10;QM5T+OUeuj1DO9+H75/AJHGWsbi8t8pqOVMhcBZZrG/hrz9/O//gnj9GleHkN+5mup6nWN5KczHA&#10;dfvw8g1y1ieODS6W0LShrfBdRWsxJD/YIB8Pshw/w39/upv/9NM5iOdZeuU2nvzL3cSmge9qaFs8&#10;P/qOAdblLp9f1NPTQ29vL81mk8nJyWyJx3Vdzp8/z/LyMhMTE+zbt48wDDl27BhKKW677Tby+TzT&#10;09NMT3emde/Zs6cz/mGl/iWfz2OMIQgCFhcXmZ6eZnFxkUKhQF9fH57nUSwW8X0fYM3YhnTHmRDi&#10;2shPjxAbWFdXFwcPHsQApVKpM+zR9bLgZHUGZvWcJGst7XY76ymTJEknUxB3BjTO15aYjRudnUvq&#10;Ugbg1Urk8olFlRS1+hKPTdZ4bPY9fP7j97PjA5O0nAmKbg6n3AWqi3pwAWtLKG8JY7vI5wqYOCFq&#10;tFBVS62VI+maJMd9xFOP8Gzs8x//9Gf4e/fP8Jczt0ExwNgIz4uITIirri1LkWZitm7dyvDwMPPz&#10;87zwwgtcvHiR06dPs2XLFj7wgQ8QRRGPPfYY09PT7Nq1i/vvv59z587x53/+52zZsoUHHnggO6/j&#10;4+MEQcDCwgJhGFKtVimVSgwMDNDb28vWrVvXNLdLZ1jV63UuXLhAHMfs2LEjm4YthLh2UtgrxAZl&#10;gYXFBV588UWiJMmCEWUtms5QRszKOIKVxEl60V5dFxJFUbakgo3AK1JWIS2vh5/+d99gvFnG9X2s&#10;TdYUxcLKkhad7IzjucRuG9WMcJQmnDvAzuE2Y0uz6O5eTOyRs3OoxBB76zXLW9lJZdPJ1TGm0QuF&#10;i+ScrfjLllr+FD21PloVh3Y5wQ3q5BmkreIrHm+9wt6e/sKaACJ9LS+++CKtVotDhw5RKpUwxnD8&#10;+HFmZmZQSjE8PMxNN93E2bNnmZycxHXdbGr1/Pw8zz33HEEQMDQ0xODgINVqlUqlsuY50l1js7Oz&#10;LC0tEYYhYRjiui7btm3LxhG4rkuhUCCKoix7JsW9QlwbycQIsUHFSZwtOehV9THeSkGvpjN12SQJ&#10;jtf5UXYcJ6uJSTMH+Xwez/MolUq4jkXlSvT6EBcH6e09zngruuK51wQztlMga3UCM2WcXsWhSo3n&#10;zHlyVlHIV2lGdbTnkoQujlPnat5alFIUTEgr52C9KVpo7uzNs23vAF+YWIZE4UXbqTst3NdZLtJs&#10;NlleXmZqaooDBw6glGL79u3k83nGxsaYnp6mWq2yc+dOXNflzJkzjI2NZdmVgwcPMj8/z+zsLMvL&#10;y/T29rJlyxYKhUIWFOVyuSzrMzAwQBAELC0tZUtYaSG2tZa9e/dmW6wlgBHi2kkmRogNKrGdXjBz&#10;c3PEqy6S/so2Xc2ladOe562ZpZRmX9JOvelykkkC2ommRMCSLfG3PvZXHLvYKfo1Jl4zZygLoOgU&#10;nbbDc2zZcoi8/zwf+4kv8Ft/9EtsbR/jkYs7UIW9tM0yJiqjnIto8yo9UFRamJygXYc4jNhZaHK4&#10;eoYPv+ck3/9jT/Jz//DXOG+HOG77CRYXcO3ry8RMTk7SbDYZHx8nDEO6u7s5ePAg1Wo1mxb+0ksv&#10;obVm165dbN26lbm5OZ5//nm01tx444309/eTy+WI4xjHcQiCgDiOmZ+fp9FoMDMzg+u65HI5+vr6&#10;qFarWV1SWg+zOmCRnUlCvH4SxAixQVlgubbM8ePHSVZ+TOM4hpVARSlFzu0EL+nOmLQvShrApDuc&#10;OlOiNUncpp1oyipkmTK/+HvPMquGrghigGwHjaM6Sx5x5FHs8pn+vR8hBKxT5Mmv/QA/+On3ECRb&#10;sbkFlOoiSZq46yQWsgu4uvSWE9sI3wxzY97nJ977FP/i7/w7NC2+eWqY/+dPfpz/8/hhIqcOunrl&#10;411FEJMGYunHyclJxsbGWFxcBKC7u5sjR45QKpVotVo8+uij2XiB4eFhurq6mJ6e5uTJkxhjyOfz&#10;vPOd7yQMQ3zfz7a4p4+fzqyq1WosLy+zvLxMFEXZfdMt2P39/Wv6xaTfHyHEayPLSUJsYI1Go9PL&#10;ZaWWAsjGDuQcB7TCQtb0Lv3NXylFpVLJljDSjr2eS6fZHQHLpsieLy0yc6aGddYW96YX1c7up042&#10;xwk9FiZnmRp5F2cWe7jv5kf4za8exTrbUcbi6IiwVSOXy2O4cokqfWytLgUVxTBHszDPS7WIxS8e&#10;5a739XH6uR/l6dDnP3/tJ2DXBG44A1wZxLwW4+PjeJ7H8PAwW7duJY5jZmZmuHDhAg899BC+77N9&#10;+3Y+8IEPYK3lzJkzHDt2jHq9zpYtW3jve9+b7Qibnp5mfn4+6wMDZIXWxWKRoaEhSqUS1Wo1a3Z3&#10;edPB9HuZBpvrEEpGfwAAIABJREFUdUgWQnxnEsQIsYHl83kGBwexSuH7Pvl8/lKBqNZZh940I5MG&#10;MKulS06O44CNyDku2IR8Wvy7TjL28uGRxhiUu0g13M43l33+6I++l2L5NMWt87RfmULbAVSi8V0P&#10;pesY41/xmFfWfmgiH7QJSPwm1f5v8rtfeDdPPHsPH/zgf6PHe5kF1cDxfJL1Y6KrYq1lfn6edrtN&#10;qVTKgrv+/n6KxSLtdptWq8Xk5CQ7d+6kVCqxb98++vr6ePrpp5mZmeHixYtZ9mRoaIiBgQHiOKbV&#10;alGv12m1WszOzmafcxwnG8iZNsSL4zibtZQGomlgI8tKQlwbWU4SYgObnZ3N6jLSXSxpULK6O+3q&#10;br1p0HF5kzVrLYqYRPuUVch0y+Ef/eErTEbdK8GFWbO8cbk4UVAKyS13U+lRzI0dp9K9lVq5G9oa&#10;EoOnaqjYYly95hgBlDZgExQeFkXktvCXNUH3aeA2urwFWvMRUflWSvYUcVyGdpNiTlNbp2Pvq40d&#10;WHM/azl27BiLi4vU63V836dcLrNv3z6q1WoWQNRqNZ566imazWbW2bevrw9rLaOjozQaDS5evAhA&#10;sVhky5YtVCoVyuXymmZ1afPB1XOt5ufnCcOQpaUlkiRh586ddHV1XXGOhBCvjWRihNjgHMfJeo2k&#10;ty//3SP92uV9YxzHwRiTbc/O+052wa1WX9sSjeMVSJbzJIU55nIlburr4XvvnOJ3vuWCa1ClPLnI&#10;x5o5Qjrbj9fU2CQKhcJahcFCooh6KmizH9Po5Z33jvHQF4rkgjJxoUDCPH64lUQvg3fNpw+AarWK&#10;53nZlOkkSRgfH6der2cZmUqlwv79+5mcnGR6eppms8ktt9xCuVxm+/btxHFMoVBgamqKRqPB6Ogo&#10;nudRrVYpFot0dXWhte50QV69RV1r+vv7ARgaGiKKIvL5fHZsEsAIce0kiBFig0q3R2/fvj3bNu26&#10;braNOu0Yu3oZKV2euLzXC6QXy5gYF9e0CXWeLX88wdi5+sq/M6vudyVHNfAdh73Obu69/Qw/OfxF&#10;7v3eF9jd8y7+/YN3Mjl3kIYX4uU1Or40fDJdOgEfY9s4SuHaBIyPXYj50dsWee9tf8GP3vdN/nD4&#10;COgX+ddfeAexUcT+LK6pgm29rnO5Y8cOAHbt2oXjOLRaLUZGRhgbG+PEiRO4rsv+/fvZsWMHO3bs&#10;II5jarUaL7/8Mo1GpylgsVjkwIEDbN++PSvoTaUde621WZ+YVqtFs9nM6pHSXUqFQoE9e/Zk3xvp&#10;2CvEtZOfHiE2KKUUzWaTkZGRLDhJt1CnLl8uWn179a6c1ctJ2i9ny0ljY2M4Tv8VNTDrBTI29mi7&#10;bV4Kn+PY7x7hd575Ao5f4tQre5nK54nVFLnGQcIoxMNkwUs6GyiX68KaBIWLo2MKlJkvh/zJ4318&#10;/MOzbPdnObhjN7/wy+8iOuDi4qOSAr6q0eb11YwcP36cZrPJjTfeiOM4lMtljh49mn293W5z6tQp&#10;zp49S5Ik9PT0sGXLFm6//XYAgiBAa838/DzHjh1jaWkp29aeBpW9vb14nkdXVxd9fX1Z4LL6XK4+&#10;t+n3Rghx7SSIEWID0yvFu6sLQVfvaFkd0KTzk4BLfWFW3Ucphed2Ost6KqRUGugssbSSq8rERLpz&#10;Ic9pl9gt0aCHVs2laSCiBxoOYTQOpRbEhUtBlTHYlW3gJjEkpohj8rjJFohPQ09CWI1ZWvSYMcss&#10;954BZw82sMRuEdPaivKnX9d5DMOQhYUFTp48SV9fH319fXR1dWXnMZ/Ps2/fvmw8wMLCQjZAMx0r&#10;YK1laGiIarVKGIY0m801HxcXF7PdS57nkc/n6e7uJpfL4ft+ljVLkmRlS/ulIEaWlIS4NlLYK8QG&#10;lm7jTWcgFYvFrIBUKbWmeDf9XGq9jIqFleJaQ4jH+/7pl3js1CxeLoe1yaseS2INnnEwuRr57jY9&#10;L3cz1SiyZ19Ca0mhmkf4kZ/6BL/3+zdjb7wRz44RtX0quR7aepEo7AMmKagGSc3wmd98kP/1n/8C&#10;5+u7KG1fgJmT9B46TBjNsLQUYUwF5caEkcLR4RXHs15hb99gac1rTz/OzMywtLTEzMxM1k8nbQi4&#10;bds2urq6GBgY6IxmWBHHMVNTUywsLGT9XvL5PD09PfT09FAsFvE874rhm1ect1XNBtPHGRoayhrg&#10;CSGunWRihNjAWq0Wp06dAq6czAyXlpEu37mUfu3yZSarwNWdmpTIKzM+Po7SxTW9TL7d7zWeBhP5&#10;xBSpzxbRXTPoLTXG4i4+8jePkW9/iR++M2FvkPAHZ+eZPF8m59TYPaA5364ShctQqfPDt+UpuwE/&#10;/Y5vMvtPBnn+2N38+VN7mN+1n/glFzNYw9UVjG2jrYdSLbjG5aT0nPX09DAwMMD+/fsJgoDl5WWm&#10;p6cJgoCJiQnOnTuXBSiVSoWtW7dSLBazGpkwDLMszfT0NGNjY4RhmDUXTGuUoNOzp1gsks/nKRaL&#10;WaYnHVEAnQAp7fwrWRghrp0EMUJsYGEYUqvV1lzsVgcqq60e+pjuSIJLF3LXdYlNgudodBJBsXPh&#10;1YG+4nHWC2SiyKNUXKZuI5xCm+XlYXRbU84tcFN5lg//7S/QDmpsG/7/+Le//ke0g5OE0V6+8Pv/&#10;gY//t+/hP395L177NuYXv8ov//ATRE2Pf/Tuz3Pvn93CPKcoRAO0B+ZwTA+hBUWOKFrGdYpYgqs6&#10;X+tmn1aKZ1efh97eXgYGBgCo1+u0220mJiZoNBrMzc3x8ssvUygUGBoaoru7m4GBAfL5PL7vZzuN&#10;VvfQSQPIOI5pNBrZn4mJCZIkye7j+342O6lYLGZLS0KIayM/PUJsYK7rUiqV1hSA+r5/xfTjtLg0&#10;/ZpSikKhsKbQ13VdEmvQWHwNDZujUpnALLXWLIV8u0yM47mEESiVw4tzKNdQLbaYa8Af/PE7uPvW&#10;z7HlsOYbD97JnNuCnUVOfuR/Z2fhGX75Z5/kQ/d+mN/+Q5dv/NX/wBc4w86/v5VwcJLHn7qB/N4a&#10;LTei6lZpmAhrDK4XQ+KgdIJ9jQ1tL9+Z9dxzz9FoNNizZw/VajU7P+mW6HK5TH9/P3EcE4YhjUYj&#10;a2B38uRJXnrppawLcqVSoVQq0dfXt2Z3WC6XyxrcpWMh0o9pkXW6rFQsFrNjlRlKQlw7qYkRYoNK&#10;BxMeO3Ys22Kd1sfApcxLWiS6OphJ77+6EZ61FuVocq4DUYBXHeSHPvoIL4w28PJ54NJMpvXEsUvB&#10;SwiSEmVvieWoQslfpllz6dtqcC8kzDYdDvRPccLsomdmK/sPnOKJ3/4EdJ0n974HYcCSX57E73Fp&#10;LQxScs6Rq+YYb4fgFnFiAzrBcTRREJHzPaJAo52rGwB5ebO7NGv1yiuvcOHCBTzPo9FoZMtmURRR&#10;Lpez4ttqtUpXV1fWBO/y3UOrZzGlS0ztdpsgCGi321nH3iAIsqLqdKlJa50tL+3Zs2dNgzxZUhLi&#10;2kgmRogNytEOUWhptmsYY8h5ZXBcVBJdUf+yegeS1joLbC7fdm3cNlYPkW9P4DRcTBiB62CwWGtQ&#10;Gix2vUkEaDcisICuUU80WjdoRQ5aJcxfMChXk1QiToS94Hmo4hjv36X49w89wL37R4i8KbrdJRar&#10;eWphBWf7WRpjbfz6EI47DkEB/AvYpEAcJyhHE8UJOAnrJWLysUekDaWkyHLcRCsPSDMwoBQo5aA1&#10;7N6zne6eMkuLtWy3VxRFnenc7Tb1eh3HcVheXsZ13WxHUnd3d7azKN0yDZ1dY2nDumKxmH0/0gLs&#10;tDlhGIaEYUi93sRaS7PZCXSazTbVaiV7LenxCiFeGxeu/A1HCLEBKJdc3mNoaEunlkJ1Gqxp0wle&#10;Vte9OCsDIldfbFcXAl+6yPorj+ESFqq0izEkLkq7QKejLrDuPKVvy1GgDSiFUg5KWUxsWHB9PvXX&#10;WwlOJXSZI7jdeaK4BnWfkhvAvEu7WMLqGuBi3RoYjbJX97tV4NZJbI5IN8AfIEhmsXYQpXQnIFMa&#10;axOMUbhOkeGhMoMDYEycLeGk2ZA0AxWGnV1QURRlBcBJkmR1M+nXgyDI5iClGa90aSmfz1MqlbIs&#10;S7FYpK+vb02mTClLkkTZ0l8ngJEhkEK8Vi5X+YYhhHhrWRUThA3m5xexq4p6c9rJlonSJY/Llz2s&#10;tZRKpTX36dTQtHHcGGUVjvVQkUXpEKUMWHspiOE1BDGu7gQu1qJXjrPYapFU2mAM5cWdKLcJZh6T&#10;dOPn24TRIkqX0XjEpo1SRZSKgCLq20zAvuL8AF4CplDChnm0141WLlhQ6M4dbOe8TEyM0Wq1VoZn&#10;XiqAToOPtJ4orTNKg5N0lAB0gkbXdbNeL6sb2V0eMKbCMF75nFmZoTRLu91m29Y9OI6HNXBpLJQ0&#10;vhPitXKtpDCF2KAsrqtBa+IoAQxWGdphvObCCmRLGSmtNfVmA7hUO6O1xiYG6ybkjUUVHPz2EkqX&#10;UMoB7EpGoBOUXPVRqpW5TSv/3lqL7mnQDneQzy+SCxJcV7HUtGhvEROXsconSQq4OkKh0aozU0kp&#10;B6WvLjscut1oEjAJhBcJ4xYJebTSGFYKa1WnSeByfY6LFy/iunms6ZwLvVJLu/r8pMFLulRkrc0y&#10;LNApqk5786QjIFbXHqXn3nVdFAo/n1v5TloUlkJxKP0OrSzbWRJArzPgUgjxnbnNcOztPgYhxDo0&#10;ZRIVMzAwhOvmMERoDdpc6ti7+uK5Ooi5fPxA1gfGlAn8kH5KxLbNP/nJe6mH/so2Xw3XkIlxlcaY&#10;TiZCo1ZqdTSRU8MmB8ihoZCnlQRY9wKFZg/KFgl1g5xjweZQKiFJFI4yJCr3HZ8TIFYJ5bhBq7CP&#10;KJrALfi0wvHs9a6e29Q7kEM5VXJeBZvksFaBujJYSot2V+8qCsNwTSFw1nPnsiW3dT+/kgmyJFib&#10;kCQRxibs3tubzV9KC69lBIEQr52aXj4hu5OE2IAU6cU8rZV4/T+qFp9ENbFJCddfxjG7ybsKpexK&#10;MXCnp0ne9YjjOFuqCsMwyzykf08/ny6jpL1Y4FKvmfTj6iZ6jnYIwmDNcszq3jRXu1PHKkNiFZFV&#10;uNqiwzkWw/qa+6wO8KIwWRmi6a0UPb/5NSiWBIWD1g7WKuKoEyDlfHelQ7JdCXDWn1clhHh1ruO+&#10;eqtxIcTbIzFzq25dmWW5Fg4uWiUYWthomZ7KViwVgqhNknQGNbqephVHWCy+4xGYGO17NIOAolMk&#10;cRQGg4bO341BOxqrbJbIcZQmNjFaK0ARW4OrXRISYhLIuSTWopXpXMZNAmql7sS5ujq9hBBHuRTj&#10;LnSsmG8V0LnF7OurgwKTuOR8jaVFZBZZKZx5S1jApOv2rurku3TXytMbUFLQK8S1csPw6jphCiHe&#10;WloVv/OdXiObdLIiLjmSRGFNAYsi75WyAY2tZoinHPJ+HiLIkcPGli6vCxMbik4JawxhK6SYL4GG&#10;JI5xtItZ2fattUbFl5ayHMeh1ewU1oZhuGqoZSdg8dLXrMFc5YZJawANkZOgVJt88SKLzc772eVZ&#10;DUWC1i7YIsp2oZSDofZGnNLvIA1QVgY9rnwMo2b6Kt6CYxDiu5crnSKF2JiUSrOk6bbnS/UV1/yY&#10;rsVEClQLR3skcZtczsHYmJFzp/nMZz5DFEUcPHyIn/3Zn6XgF1aOQJGQgIbAtEGBW3BJVlo0hCqE&#10;JCTn5giiAF/7qJzCYmkFLQpegVwpR0JCpCOU7gQ47TDAz10ahJjAa9ikE6Nx8Y0DtkRo+nDdKwdF&#10;Qlp3EoJuAgZjzZsSJH57ycpxrPTzsVL/IsQbwcVKECPEhpRObk4veOmOodexnBTSRntlbBLjaB/r&#10;xIBCKwcTW973ng9w9OhRtg4P88QTT3DkyBEefPBBjh8/Tr1eR2vN0aNHKRaLPPzww4RhyG/8xm/w&#10;0Y9+lK6uLnK5HL/yK7/CP/61f0R3dzfFYpF3v/vdfPGLX8x28mzZsoWvf/3rDA8P02g0+L3f+z3U&#10;tcwPsi4oSLQBIhRLWKPXry1Rnfoea/KAuxIWvnVZ6M4xXWo+mGagAKxRq+4jhHgtXFmPFWJjsubb&#10;Xdiv/WLn2DzadpZilDJocpAtcUR8/otf4KsP/RUf+tCHCE0CrkNoElpRiF8qcvvtt3P48GE+/elP&#10;88nf+RQvvvgi3/jWY/zAj/ww9913H7/+67/Olx78C3oG+vnIRz7CRz7yEf7Zv/jn9A8PcerUKb70&#10;pS/R1dvD+77nA/zMz/wMH/vYx7CORqnXPkPIkqCUg4PGokH5oJpZ69vVxcI2CwQNkGZr3rqgoXMY&#10;K0tKlz2t0mlQKktLQrxWktMU4jqXdv31fZ+f+qmf4uMf/zgHDx7EGMPs7Cxzc50C43a7TX9/f9ZD&#10;pdFoMD8/T7VaJQgCHMchiiL6+/uzHUyf/OQn+fCHP8ypU6fwPC8blKiUylrzp1uLHcfJjkUIIa6G&#10;tOsV4jq3Ovvx13/915w5cwaAQ4cO8dnPfpZjx47R3d2NUop2u02lUqGrq4sHH3yQxx57jB/6oR/i&#10;W9/6FkmS4LouAwMDjI2N8cUvfpFisUilUuGhhx6iWq0yPz9Ps9nE932MMdRqtawvi+u6a7ZpryZL&#10;LUKI9ajp2vOSwxTiOmGVRVsXm4R4jke5sBNHFUmSTg8VY1gzdymKoiywSO/TbDYpFjtFsXEcMzIy&#10;wtTUFO9+97vXNN8DsgGI6QgE6GR08vl8NqAybfX/WgMVa5OVTsNgiWgGU9TDhXV7zwghvjtJJkaI&#10;61y6nGOtpd0OsuUiuBQIpM3swjDsDKO0Nutkm84TSgOR9PPp0lH6740xOI5DLtdp4pfeXj1v6Nt1&#10;rpVMjBBiPVITI4QgCAKUUhSLxSwASZKEdru9Mkbg0pymtNNuutto+/bt3HPPPWuyKenQSejU2iwv&#10;L6O1JgiC7HGiKFrTcj9dVjLGsLCwkNXNtFqtt+GMCCE2AwlihLjORVFEPp8nCAIWFhZ44YUXmJiY&#10;yDIl6bgBay1xHGd/oBPYpBOd02UoY0z29bNnzxKGYVZTk94XoFAoUK/XcRwnG2CZBkiFQiFbvpKZ&#10;QkKIb0feHYS4znmeRxiGzMzM8Nu//dtUq1VarRZJkjA6OsrIyAhhGDI7O0uSJJw/f55ms8krr7zC&#10;6dOnSZKExcVFxsbGaDabLCwsMDc3lwUhtVqNZ599lnPnzqG15pVXXuHZZ5+l0WiwsLAAwMzMDMeO&#10;HSOOY9rtNkEQMDIywuTkZJYJEkKIyzn/7Nf+3r96uw9CCPEWUSut722Cox1yXhVH59Ba89hjj/H+&#10;93+APXv20NfXx4svvsj09DSPPfYYn//85/nmN79JvV7n+PHj/O7v/i4/8AM/wB/8wR+QJAlBEFAq&#10;lfjUpz7Fvn37+Jf/8l9SKBT43Oc+x2c/+1luueUW9u/fTxiGfOUrX+Ed73gH1WqVz3/+8+TzeV5+&#10;+WUOHTrEr/3ar+G6Li+88AI33XQTv/qrv8rtt99Ob2/vOi/GolT6e5ghSuqESXtNYa8Q4rubZGKE&#10;uM7FcWfwo+d5LC4uZkW2zWaTm2++mVtvvTWrW7n77rvZuXMnjuOwY8cOdu/eTb1eZ8+ePezatYu+&#10;vj6OHDlCuVxGa02lUuF7vud7+Iu/+As++clPMjs7y/nz5/nEJz7B008/zeDgIK1Wi4MHD9LT08Pw&#10;8DBaaw4ePEhfXx/QWXYSQoj1yO4kIa4j1rRQTpk4BN/3OlOrHQVYDt54gH/1G/+aX/zFX6RSqRAE&#10;LZ599mlOnDhBkkTkcjl83yNJIlqtBmAwJiafz6GUBQyOo7A2odGo4TiKubkZfv7nP4zv+/zcz/0c&#10;d911Jx/5yD+g2Wzy5S9/Gd/3ueGG/TzxxLdwXc3IyFluu+0WrE3QGsKwTRi2uTRI8RKjFMYaXKWx&#10;WLSrUNGl7Itsrxbiu58sJwlxPVEJGA9Ha6xNyHkVHFWg2WzR1zeI1h5f+9o3mJ9f5K677uHLX/4L&#10;SqUKv/AL/xMLC0vceOMhQFMud3HkyFFarYC+vgG6urrJ5fLUag127dpDux2yd+9+tmzZxlNPPcOf&#10;/dnn+Nt/+2d497vfw2/91id49NFv8ff//v+C43gcPnyYr3zlL/nKVx7kN37jo+zffwNKOfT09FCr&#10;NTl06AilUpnOmIBVf5RBK41CobGEUY3ItN/W0yuEeGtJszshriMmAaUcgrBB0fcpF7bjqhKO9rLd&#10;QWvuv2r7c/q1KIqy3UipdHt12iDP8zzgynlIqxvcpVut0wLgOI5xXZcoirIt2saYb9u0TltAu0Rh&#10;jOMm1JoTBKr+Rp8yIcQGJstJQlxHtOugcXBdB+25uI4PJiFOYjzXI4xauK6bbXnOeTkSE+Joh8SE&#10;RFFnWcmYGNSlQMTRDhaLsRbXU1jClWBFE4StLKix2JWgxmBs3AlWVpaKtGMwNsHzNHESoHFBGZTS&#10;2HWWk9K3L6012tEo7coMRSGuMxLECHE9UQmGBM93iSNLqH0KnosxhiiKyXkFojjC0fks06KVCygc&#10;7eH4+U7GRlkUGmclGXMpE0O2JTrNwPg5L8vkdB67c9t1vJVMTY4wDMnlfICVjExh5blZ83E1Qww2&#10;RnsuETFOoQDNxTfv3AkhNhwJYoS4jng6Io6qwCJ+O+RD//D3eXy2j9jGxMpilMFqi7MJticbG+Bq&#10;B12vkk9a/Ml/vosbBt7uoxJCvJUkiBHiOtKONK5KsEmELvUz3tTMRUWU7qzEWG3AgBNv/HUZx4tp&#10;xxqDRy4wKLvekpMQ4ruZBDFCXEcsRYwJUT4sB4bu3hz55RM42sFVGm07S0NJbuNnYpQ1xG6JoDBH&#10;zh0gjMeAobf7sIQQbyEJYoS4jrgmAK0xysPXER+6dws3Hu1DWVAWHNMpclF642diTBShnCKhzpOP&#10;9tHl+2/3IQkh3mKyxVqI64hVFte6tExAJf0dxjErW5/Tdv0Oidr484osISaxuI5DzukjtDMkRrr7&#10;CnE9kUyMENcTz0MFCXnXIw7B5BRYg9EK0Bg6gYxjN/5EEu2UMSYisV00ohjH9d7uQxJCvMUkiBHi&#10;OqLCmFjR6eLvAsYCmrQC5lJbuo1fE2OSBEdroI5WYI28nQlxvdn4v24JIYQQQqxDghghhBBCbEoS&#10;xAghhBBiU5IgRgghhBCbkgQxQgghhNiUJIgRQgghxKYkQYwQQgghNiUJYoQQQgixKUkQI4QQQohN&#10;SYIYIYQQQmxKEsQIIYQQYlOSIEYIIYQQm5IEMUIIIYTYlCSIEUIIIcSmJEGMEEIIITYlCWKEEEII&#10;sSlJECOEEEKITUmCGCGEEEJsShLECCGEEGJTkiBGCCGEEJuSBDFCCCGE2JQkiBHi/2fvzqMsvc76&#10;3n+fvfc7nKnGrq6e1OrWPNiSJcvzABg7MnEMONiQXC7cC7kkK+TeCyGwAjfDDQlhhSSElRvgJgvC&#10;DLnBwWAbg21isI0NHiRrsAZL6lYPavVUXdOpM7zDHu4fb3WrPYhgu9tVdbQ/a51Vpapq9ftWn/Oe&#10;37v3s58dRVEU7UgxxERRFEVRtCPFEBNFURRF0Y4UQ0wURVEURTtSDDFRFEVRFO1IMcREURRFUbQj&#10;xRATRVEURdGOFENMFEVRFEU7UgwxURRFURTtSDHERFEURVG0I8UQE0VRFEXRjhRDTBRFURRFO1IM&#10;MVEURVEU7UgxxERRFEVRtCPFEBNFURRF0Y4UQ0wURVEURTtSDDFRFEVRFO1IMcREURRFUbQjxRAT&#10;RVEURdGOZLb6AKIrITzP1+W5zy5+GhIAvG/+UylFoLx6hxZF0WQLhkCNUs11KHgD4i77gebiIyKE&#10;cPFaFT7ve1H0lYohZiL8xRcCkee+H4Lb/Og3vx4H46Io+vKEEBARRAQfakLwXLoOiYOgQfzFn770&#10;Z+BimInhJboyYoiZYEGai4b3F+96FHrzbslo2fxeBegtOLooinYqpRQhBLz3KCWIGJzzhND8NwBB&#10;XRZkmhsoEb0ZZoTgBVHPN4ocRX85McRMAHmeEBKoAIVSiosjLiqA955AMyIjEog3RVEUfTm8b0Zy&#10;lVIEL/ggaNVClOD8GFGW5pojm1PYCqUC3lsCDhGHMqGZeoqir0J8Bk2Ay6eLvtT3BEEpDSgS38N6&#10;S6DevAhBFTa+dgcbRdGOJSJ47zdHYBRaa2rr8M6Q5AlKgfMKpdmcRVIQDASNSDM6HIJDVGhuoLb4&#10;fKKdL4aYHcbTR7OAqAJfe5yDJEkJ6YgTyw9zbvVznB+8Hx8qvK9xsoSIYGQX+IyZdpe57t1cv/ht&#10;pOwh1HOgx+ikwtsWIQSCDBDSrT7VKLqCwuYbqQaxQCCEizcA4bJ6jc+vEQshNNMisDk18gIvSA19&#10;smQKQoaQ4EKfC8WjnFt+mvOj38H5gtLWBLWM9wqtcrTv0s5mODB3Gzfv/3G0340dW7wrSNqe2o4Q&#10;ZRHypmZP7FafZbSDxBCzwySmjatrvK8RlZNnCSIdxv4cx5f/kKXhZ1HJWXTI0YkgbgqtMrwHpWpW&#10;60cZjQrChT3s7t7I/vY9SOjh/RpIibcZysQamWgCiSfgETyIRzbrNS6u1NMqwTl/KdhAM+0q5JcF&#10;mObPXlzl90Jj0h5KWtiwgqiUjbXAkQvvYm30EFqnqMTR7XURDcVI452mrgYMWeHIuTVEvZ+9Cy9h&#10;bvo66qLAhQpRHqU03goB4S8YWI6iLyLnNh6KI3o7iK8UQdcorUnyFmvjR/nzo3+fogDpeIxJKQdJ&#10;MycdFGl7gPcezSxlAZKOkWSKyl0gFGsczt7Andf/OMp1keQCCo2t0s06miiaJJshZJMPFq01Sgze&#10;g3MejSYE16y2EY8xCocF9OaIjG6mR16gowVa9xBlObv2GCeW3seS+1V8uBnvBEnPYl0LpWtCrZpR&#10;L60QcWgDVVVhvUOhOdB+I9fOvZa93ddidMp4XINUm0XBMcVEf3nxnWqHyTsV7WQGpRTD+hgnV34X&#10;pSBpO3zg53hyAAAgAElEQVQ9QznqYLIBee7xoUJCG3wHxTTethBVMRoMMapHkk5xvjjGyujjJJ0R&#10;tszZ6BekWbyIRJOnqQEzKMlQ0kyHBK9xzuG9RamLy4Y1IUDwCu80zwUY9dzHFyhRFaK6HLnwG5wv&#10;PwhqD3pzpaOzgpAS7DRGzWJ0B0OGtx3q8QzGpOiwgFYznO1/hlNrH4OgUCptppGCaka9oujLEEdi&#10;dhixbVS6xNqo4k+eegfWBVrpFB7w+VLzM9UCSkGWT1NWA5AKkxaIBKrRXrLWgKIQlN5NaU6RrW8w&#10;234Jr77x58n1IuPBGLILW3uiUXSFiYB3Ql2meCd0eilKBQIlztfUdUGiUoxJUeSAICQUlQNVAw7U&#10;EKSG8MJ8sx3Y4xw9/185fuFjJK0crxJUqJCQE0LAMW5GtwJ43GaNnQet0NU0VjbAOLRZoRwFrsve&#10;zA3Xfh3zrb/Kev8seacm2OmtPs1oB4khZhvzCpQHhSOQ43EYNcZLyu/e93Z6uxOq0TRF/TRiD/D1&#10;d/4Mw/oY9z35b/B6hJaaOw/9CKfPP8CFtZP45AnMeB83HngHpjXi6LkPUvoRgQLPBteaV3HX4e+h&#10;LOfptFp473GhGd5tOjtE0Q5yWYdYExKCGVFXXVq9s4yKFR4+9nv0y3MUYRnPBrU9hpg2GoVy86TM&#10;0c4Ocs2+V3Jo6pvAZdT2HFrvxfl1RJp+Kc75zb9uwl4hkqApCSFQhJLELPDHT7yVfn2efGovrgKq&#10;FULSFExLaBOCxocCHRyEhEBF8AaTbC61NgPELVBUHtU6DapFtWx520t/jlC8BCNDSKqtPvNoB4mF&#10;vduaBiwiDmcVSEownvPrn8On61i3n8oPkWREN+2w0LqZ+fwgy3s+xfLos9hqnRvn3sZ89mI+MPhO&#10;fLLOjbvfxr65lzPTmWcwfoYz4z+jLqZITMKq/QTHl27gmrm3N71nAjz/lgZRtL0JzeqiEALOVYRa&#10;aKcznFr5Iy6sHePs4EGCGTEOJwDI5UaCVzgqvNT4sMRotEpxKtC9YY6Ovo6Ug/iwvllH4xFlsHaE&#10;1nriQkygoOnzosnSHmvjhynpo9MWwZW40tGhS1E5vPcga4BHaUEcaFGgHN4LrhgiSYqzOT6cppXe&#10;zagck+ctQrbKuf6jXNt7A1VRIsQQE/3lxZGYbcwGTaI8WpXU5RxZ3uP0+L08eOS3qVvPUmPR4qlG&#10;GuUS7tz3Dvrrz+BUYHHhxTx++kf4ljv+nCePf4yPPPOjLOx6PStnHmHffsO0ejsn+++k0pZWluDr&#10;KbRyULZ5653vxJbrAHhp7jBdcKgXcC1AtDMEmuCiNlvi45qeJu12G6cv8MFP/iv6+e+jVAehRVX3&#10;6aQ3Y0yXsTuBC+lmb6WmFkZcQjB9xAuGFi87/LfZJW8HvUZVBrKsBdjN1vtbfPJXWAiWxHi038/J&#10;wQd47My/ZIBBNFTjPnvzN/AtL/51kOf6xvjQFDwHMTinQEArKKoNPvTk3+Rs/QCdbJbxUoHPLK3O&#10;YUr3LLqa4pvv+C2oHU7qLT7zaCeJIzHbmXiC35zKEUGU58mTv0e/eIwkzTEmoSxrlNTUfoVHzvwK&#10;U/kcrzj0T2ml+1Dun2P8dcz2jvGNt/4sSbqXUXeZZfdbnLzwLmzIabcS6nqAUOHSEc6NOLv+R+zt&#10;vQ5rKy720FBKXb6wI4q2rYsjIuLDpUaPq+4hnnzm3QySo0i9l2v3vpZ97e+i19mNY42z65/g0bP/&#10;EZEEoWmn34wqNI3cjMmo3Hk+8ug/4023H2Q+u466DhTFiDQ1iLp8c8PJIKTgFYGCx479FkNr0d1s&#10;M6gMUKbGOQhGYYPCANanoM8hVYvUTDXXrgCZcYyHT7Kr82YK/0nuvfPnyWbGvOfBH8YxQowwqp+k&#10;qw/h4nUm+jLEELONKe3wVYoEg9JQVmtsjJ6gN11SeUG5Dpl4UBXt2RnGweDTeebSN9KWnOnFm1Eq&#10;5eDCX296Y4QKpnMePt3i1Nz/SRi2cXVFcAlBeYb9XbTbnnP9D7CQv4bA5nJH8c2Gb7EqJtrmLgXu&#10;zX19Em0wSvOhp36Vs+OnkFZNZ/0adqs3syvbSzftwOgVHNzzKp46/pvYrOmRpOXi3mKOVCxlaXBh&#10;N2m35JPHfoLbpn6Qw9feSTFq/k5n3cS1JVCAdxVB5kmmn0KPhmiZpnYBozsElyPGYd0xVjceoi6m&#10;STjA4u4DkHoE8K5GROEZo6sxb3zFf2YweoizT32AA8nNlPXTpO2D4Kc4ceaD3H3dD1EX/a0+9WgH&#10;maxX3YRRTkDVGJWShZyQnmeUjXEyj1JdnFsjYClTR+kz6oGQb+yhY3JsWuFVh1/49AHefeRtlN7i&#10;qwQcuNYzbBQpTrWbvg8kBEnoti6QhHVOD46wyuewQWMUKGriMEy0E4jyeD/ChB5BMsgP8uCZD7FS&#10;fIy5mXVmdIZPTiO9kmeWHuHps/ezqj9JheGua/4dIX0SyT1VqihDTa4dtTMkpiIzFl9BpYbcv/EP&#10;EVkk1AXGdlAy2OpTv+I8Bs1ehu5h1sZdBmGGiorgLTWazGxQ1RsMqxU+eeo/8M6n3sSHz/wgw7rk&#10;z57+9/zh8W/nE8/8LLW9gLCXe677GE+d+be876FvYn3hWY6M72OmdTuyfiOqrjldfoSNcGarTzva&#10;YeJIzDYnCi6OyVZ1gShLoMJaQYlBSGnVCeV4jSQdknSOMahO8oljP8Pp8pd56f4fYWnjo3z06e9g&#10;efU873jZH5MrjV71KNOnStdIW0LtM4LPQBKstQzH55nq3LTZdr3ZwC0GmWi7Ewlo3aGsRuhszH3H&#10;f4wLGw/Sae1msFaRGINJRyxvPMCLD/wgys9TjhUjGXBg8RYeOfdmquQ0dbFGluRY20HrwaUND5Mk&#10;wTuPcIj7j/4M9xz+forRGXBzYCarAZ6oGnxJ7TZACpQOTRNNoWn45zMkTGHVHGWxm9nuDHMdTVsp&#10;bl58HYH/nVBBqmdZLk7w2NrbWPUPkPIaHj3yHkw2JM/bSPc4vj5IXUwxKI/S446tPvVoB4khZhvz&#10;3iNabe4n4nGuRCRsXqgNBI+3MG32snu+w6kLn6UsRpg0YaX/LIVeZy59EWvuPpYGy6xUj+Gp0cEz&#10;o69lz+INnOp/FKSPKI+gEQIuDJr+Mh2/Oc9/scFXDDHR9iYqIF7jnaeVCef7n2RQnidrpWjVQUmK&#10;Vys8cfTDDM5vUNkVYESSVXS7U9T2JF5WyJOD+LrC6tGlSdRmpVNTc2OM5szapynkJNYrEpVudvad&#10;JIFATW0HBBmjpN1s16Ag+AFBbYBeIbM5t17zDayMr2WxdyfKzLKL1+ISg3RKykGNyUtWVkYMFcy0&#10;DrJwTc7JZz6Lcw7VKsAarBtT1mv0Xpg7OkRfoRhitjGtNSgheI8PJUW1AShCaHaSVQImUdx1/Q+x&#10;t/tGlq8/hi2P4n2Paw/fxG7/9zm461tYnLuHX/3MARZ2fTfed5nv3sNbX/0/I2EO+9S/5Gzxy6A8&#10;SQq+rnEsY9148yg2u5RKDDDR9jcej+jkOXm7zUb5JJXfIO+0sZXHpBV4TSaHufOWH+CWXd9Jrqeo&#10;C4XJRqjQJlw/5Hj/1/jTJ34GnRXUVRdna9I0pSm1aQrd+/XTJGGKDz/2T/jGG36LslyduLn5EAKI&#10;w/oNkBIlM01dXRDwHXBdNLsI+hSjgZAnsLb+cT51/mGydBE79ShpfTsvXvgBUIf4Ky/7XUhSlIaB&#10;PcV88lkePP5TZPowLpTU9YDRsIKZrT7zaCeJIWYba4awAQJpajBOsLWQJKZZzuhGBAn8yWP/BOV+&#10;irXiBDfvewWvuqnLqVOnWdG/xny+myMnPo72t3Fh8FFSNWapfx+fPPb3CL7HcHSGmbmE2g8IwWBr&#10;EN/D6GYKSVAEcYiqwMenS7S9JaaLCw6tRzz97AdQSYplHaRZpWTLLiO3RF10OHbqj9g1v8hi+/UM&#10;Bwnd3hqhnuHw1PdwduE8Dx77bbr7luiE/YzHY+rao3VzA2GyNr5OWC9P4iVHZLJWJkGzo7fCICpg&#10;jMH6jOA9BA9YRFcoPaJjUw4vXofSr0EpQI2pfGDk7sbUU4iqUAjv/8y9hDRQlbvodrvYElpthYRp&#10;rD5Kbm7FqN5Wn3a0w8R3pW1M+zYlQ5SBus4Rew2aQKBAyDFJl7oIWLtBq6Pp6hGpGpLKDVy/91Wo&#10;pVMcv/CbnF87y02HvhOvaoSM1Hi0OUV/I8GrNkoZpMwopIVKhLwUuvpmbLCgUryzaNcjyPh/fNBR&#10;tJVCSaJmGclxNooRPvTRIUcZjXcpKhmAmwYp2Lv7JXTyPTgLWTtgfQ8rjuASZjovIjXvxBUW1RkT&#10;/Bijung/RpSAMxhRZCqjP76f6fYBbDVZ00liPSIpLbMLCHgPLZ1SuwqjCsoQEHKsJMx3vwHxHi1Z&#10;M+ts2JwCDwx9H9ws7WSWs9VZ8u4RapeTT6dcGC9gTB9lu3TTvSQxxERfphhitrFAs2zTe0tdFnRb&#10;XaoSpqYzRgOwtSXJNHVVUxaOsppjENZpsZvbZ76PF+37Pu478ZPc/dqb2KvejvghpfOcWyvA3IjO&#10;1snVBqNBilIdnJwjhJx2vpfZ3l60GLy3gMMzikuso20vURnO12wM17mwchzVMwQUqBK8UI+nMK1H&#10;ePj4T3FqYw91meM4gZIMLVMYqbBhhE6vYWp+nuWNglBVtNsLFGUfZTTi2nh1AR0O4+UoG9WT9LJr&#10;YcJqYoIJOFZpp3NUVY/KjRCtUMbhK48hA6fo20/xpw/+C9b0pykdVHqFdjVHqIbs67yVb77z/6O2&#10;F7hx73dyY2c/n3zqH/Hq2/41q4NTrPR/nlaiqGWISVPmF66BeK8UfRliiNnWmjqUEAK1rTCiSU2b&#10;qihIdI/aNRvaJbnGSA8XUoKbIfhAkq5T2ZSb9/9vtM08oT6NqhbRHU3anqZYMXg/g+cUIjlJklEr&#10;EDeiYw6gaDW9YQKIuljUq7f0txFF/yOCxoem+N2FAYlonPP4uoWoBJ1UmAR6c9PMdm5Fd+ax1a0k&#10;ica6Aqm7BLUOzKIzhbPvQilNWRdNbXvQQEDbDsoUBIHKrjKJRe9BFLVzBDWFoUVtVrBuBhNSgssx&#10;kiO6pqUVe+ZvZlpupHYddHeVrMhJfMJ0chsBi1Bw9PSv8A0v/zRL+/+AjtxFNjtL8mwAH8B5OlML&#10;SGhv9WlHO0wMMdtY0I7msqxBeZRPuXHPN3Pk9PtI8xqdtABI2inl6AlUGHB21fHpZ3+cmda1HDnz&#10;Tq675nWcWzrC2vgBZlp3UYWapfEnUWGIMCThBkiGVHYd5zNCJdx243eThA6eAV414cX6CqNiiIm2&#10;N/EJUOF8gZclnG8TRKFEMKmjKC9QD67h7ht/mHTYpt3OWZx6E0oZ8ILW4P0aIjPYGoYLf4P//uiP&#10;UWfHcaIIwaAZYex+QudxQjUDSiayJoaQoFxJpvayb+plHD33PpJOgqgROrN4Ywl4etzBaw/dQ7BD&#10;xChwLdAOqAFNwFDnKc7P8Z7PvIXgNbfu/wjjegBYJLSxo1luvf3boJwBNrb2vKMdJYaYbUxECGFz&#10;h9zgqcrArt4rWW4/Rb9+DJExJhGGdZ+p8DJed+v/Tb86wYY7ySjAWnWMG2Z+h5Z/iA889n8gbVg/&#10;f4rp/A3cecPNPPjEu6nVEkblCJaxGzHTvoXMLDbbHEhABY8PCSIxwETbn4SmWy/i0UmFCx1QNDtN&#10;u4p2a4alM8fwsoroNkZnJEm1OXqjCEFhvSdNLSp4prNbePWLfoB3ffrv0Jmdbf6/aEQNqb3FEVAm&#10;hZAyadNJEjxaVwRbs2/qbpZXn2YUTiHBQ5imqDIG9Qa1BBIjeElIMHi1AbUmYFFJwIZl1oo/I5sq&#10;WCmX0N1nee+fOMzUETT7ceo43eR1tJIe2o8o4v6P0ZchhphtzHtPqjXOge46EhFmytdy/f5neezk&#10;SYblBkmqMEWLVjrDnpmXsod7uH/55zgxuB/MbcAUC3M3ULROcLxa56++6KdZnL4HFRZYX1zl6Op7&#10;GToQM2Sumuam9ssJSQ8XVnFWCEEhBBLdwod4dfmLXGx5H3yz+aD3Hp1YlDUoP0WplrFSk4YS5Q8S&#10;qAlqFSUdSpXhao9SBaIKlM8IZgy1ItcZPpTUpk1lc3JGwHN7BE3anj1fjUAJISdJarTKUfSalve5&#10;pfYBWxtmpncxLJ7luoV7yZMFqrINug9SgmsuiXXdjAZ4C+32W9i16yDD8hmEHnXqyF0NtofyNVLP&#10;onWKc6OtPPWroI+nR1102dt5OWaf5+Pn/wNKKUw9xbnRB/n9ox+mGDc7XaPGgEfRAQlNfysA30JJ&#10;Bx/6uFqTdg6gF9coxxk6UdSjOV51+JtgNE2dxFGY6MsTQ8w21ozEhEsfAUzaZzF/OUfNu1HtMeNR&#10;gtZrrI4/wUdOfgfWjTi59CBBLCYR3v/IW9HJmDzJCW6Kjx3/IUyYZW5mPysbx6jEkKkOg+Ise6bf&#10;wZ7Z12ILIU1aaMXmvkkWTwXELlR/kYt753jvsdYyNTVF4QqMzFG7MXleoGSBigWcOo0LfYbjc9hQ&#10;oOsOrbRH21yD8ouIjCgKT5JrrKxRlkIqHXJZ3+yg3IgB5vMppZB0jbS8k5n8VayrT+BtFx8KCDnO&#10;BYI+ybGz7+XIyQ+hTIWrRwQZkCUzOFtfCofQvAbrsMpM51UU1ZiQ9fGVofSQZAvU6gRtcxO1W2bS&#10;asaCN4h4VNInSTJmezcRTg8pXEWiW+StQHCLCBea4ulgQCzeg8jmW4sEkIpAE+wT00XqwNiex9kW&#10;7c4ZdND08ltQyQA7eaVF0VUm5zYeilfBberi3XyzQql5dad08K5DmZ/g3Q+8BdFtklwQSagqQ2o0&#10;yg/BW7TehVeWqipQSlB6BNWuZqrIbCCkmNYawxXDtYuv5449/4h25llfK8jzBO/Z3PjRNNNJMlnD&#10;5VdD8/vSKKVwzlG5gk5bo7SlLGtOr36U+078EkrXKFOiVIGSBEeG8h2MFGgZ07Ev4a7rf5Q0mwX2&#10;YRS46gwGqI261HTt8jfcCFoqo6j7dKZv44kzv8GD534SW+ekmcKGGhU0UhpeetMPsDd5C0nmUUCe&#10;TOPtFF/q15kCXtesVJ/i3Q9/E0YfwnlNmi1RjzLeds/7KQcFoibrUiokICWBCmcNRncYVgOeOvtL&#10;nCx/HW8PIPkAYzuf/+dEb47C+CbEbE6zBdfU+Ylug3PgRxya/V6unXsT8+3diM0ZVKcxuvPFBxNF&#10;z0P/yP/1d//ZVh9E9JcTQkBhSVqrhHof1y1+C3PtazjVfxBbW9pJQqIzyhAIWUrwY2yocN6jlYCd&#10;QrUyXNYHtYBVK/hiD2+57T9zqPc2nPNYZ0kIWNtCqaS5s1UWpGLS7jSvtIvBxehm/ymlFLvacOz0&#10;ae4/9TN8bvCrnNz4DHQdThnKkOCZwUubQsY4AzWGkUuo84rHV36Do6u/wrSZpZfvwkpBqceITxDh&#10;C95wY5gBCFaDKhmViunpWR4/+R5aeULtC7RuIWIZjU+xb/ftZMU+sDDX3YO4HC0eLWHz43OP4BzW&#10;F7TTPVgXOLf8IORtBsOnePHef8BUsg9C8iUD0E6mlMM5kNDDJBCkj3jDvul7SZOMYfX45qqvcvMG&#10;xxCCEKhAuc0bH00ISdNskAyjOtTVgG7a5eZd38dNC28l1YItNTVLZGY/PpRbferRDjJpnbIn0uV3&#10;3HWdUNUObdboqhvYN3sPC8lhOmGecbXBqO43RXZVidI9dD2DsnmzWWQaCL5EnMa7DerCsXf2DjK/&#10;H1+0EDPAqVWwOc55nHOX/u6JXH1xhV2qidkcJUmShFKPObn+CUbJpxgVGT708AwR5Wi1FUoPqO2Y&#10;njpA6toocWijUJkwNb3AaCw8vfqnnB48iIRFUr94aQop1sR8MecCyBhbD8B36eQ9fLAImqoek2Ua&#10;FebI9SF2de9ivnsrhA5iE5RupkG+6JGO0EkP77tcs/sVpNpQhXWm2gvsmnoRZVk2bfgnkFKKQHMd&#10;CN7QnbYEfZ79s/eyu/1qTChwvsSH8rnRFzwScghZE+5Us31BczNk8U6z2Ps69s28Gl8bimIFTx/s&#10;/HN1NFH0lxSnkyZAmmpCssRjp/6Ec+tPs+w+QR3GyHCFqbkDTRgZ7KISj3ZrpOpa7jj8v9DLD2DU&#10;NLlKmo3YlLo0mhCnKb58dXBNEDHr1MUuVuQ3ue/kuwnegCoJahWCIpBRW0OQZ7g2+24O73k9y/2z&#10;HFn7aazyeFJ0SJs7WpmicqdpZRmH8rdxw67vYjrfz7hYo2bQtNn3I1Rc/g5AcBkmaZ7DQdap65rP&#10;PfPLHPf/FUlyfLGHlvLYwlD6AsxS8yYbTPPv4ztf9Nw3lRCSDOs1adLG1uvU2TqvO/BOFrt7kLqN&#10;cxUqmfyaMRWavdS8sqAsogueWHo351afYYOPUwxGdJPdBHOWYQgkdgpxK6jsRmb1Lm4/8A+Z7hym&#10;9hcIQUh8utWnFO1wsbB3AhTDmqwzzTXzr2SqfQPZcovSrbLWf5y14UkSlTKX7YNCuGbPHSz0XsL+&#10;+ZeDB8+Ay0dv4139V075FpJWWJdhWorTZ57EhQFKtQjBNoWPQROkotVOGQ4z9szdS2oybrnu9Zx+&#10;6IOcHz0IytHKxyjlgBKhoqor1vkc54cfZSb/HpJkAecG+DAkzS22iiEGQMwAj6B0ig+GzMyzb+Ee&#10;njr+32irDuMwJO0GkkywxQhRIKHTFEsrgZBeqj+7WFBv0g51skywnqAzsqRFW+aZNrchvsAkAa06&#10;WCZ/9Z4XD+IgaMR3ELfAgZnX001XOL7sWbFnEbVO6YSxG9JO99HJ5kmzO7lp4evY1bmF0bDGZDla&#10;a5yPdXbRVyeOxEyAVHnwLQaDAcbk+BpaHU8ZNvi9I9/FdPvFvP3Wf4XdmGEQKpQp8WEMQeOrBJJx&#10;HHm5ArRWOD8iaR3miaXf5DPP/ArtZBmtmlUxBI1IQkjOQX0zWepZyG/l5mveSL9c4/4nfxGf9ZtN&#10;OJ1BG09V1SRJhkKwZR/v4S33/CxqfDPdzpjhSOO8x+gYYgCMblPXJaIsIThcNU17ep3PnfxvnFj5&#10;A0bpCeriVmzok3X7CIbg5dIWH8F98Zuq6ApHC9GO1QtnufPw27hn6h8jCmzRRbf6ePSl8DPJnKoh&#10;GBIvCAElFUU9TXApvekpvE3ouw/yqWO/jOgZXnX4h+lWcxTeotL+pWlp730zRSVxJCb66sSamAlQ&#10;lzl1ZchbllZnQJIMUWqEQqjqIXUV8KMeUieIrJGqjFDswo17KDFx9OWKEYKdZmCf4szqJ+hNdyFk&#10;TbFjCAQ8SM14kKGUwbuEo2feh62m+PQTP8egfgKkbC70weHYrLMJedN7Q+dYKVgePNUEUZchkqNV&#10;a6tPfNvwNtlcgi5onRAoqSvPfO8mWuF6ElqkSQtlOrgqw1mN8zXOOWwNgRQko7aK2ioCKQGDd2Bt&#10;n9n2fq7rfT/T+V58GBJUSWUtdV1v9al/bYSMpsC/WTqNKki1wuiC0eAMRblEmoN1y4zKZ3FuTFVf&#10;QNQSrq7QonA1aFok8XkbXQExxEyCbIRPlyHJKb2BvMfYLSKpR1Oi5QJFWVPoIzgCo3q1+fl8FZev&#10;Xepv0hTwxhGZr1RdObIs56En/i39wQOM++eR0G76YyRNkSNByPQcNU9Ty3kwNcfPfwiVVMzN3MR4&#10;HNBJStbyEBR5nkGocH4FSdrk010eOvohlov7cEUbzwZeD7f61LeNoJcRXUAwuDpFlKcYaean7uI1&#10;t/8Eh1p/h2J0DuueQssI8RskvkfGHDpYQhXwpSchIVMZqaSocYfUbzAXXs69172XhXzE8vhRgtqN&#10;TQcoI2g1+fUwANqDDh5HwJFR20WcWHRSIVJi8j5lsUgibYKvEKWR1gZOt5DUUFoNOqViROEnrTlg&#10;tBViTcwECF5Q0sI5j9YG0EjwKB/wyQjtNLUoTEgurZ4RAiCXOpRCrIf5amlzinEF5+v343WK8dcD&#10;A+pC43yg1TZUpYAegxIGY08nm8eaAVo2cLYk1VNoPWB4YRaYwid9TLYGbgZtKlw5S20e5ZGTJ9l7&#10;/RsBAyHei1zkrEIpUNqDbjpea52ysbaOELh597dz13XfRn9jlT9/9seo63OUYR07WqecmSEZGuqi&#10;B+ZxUiXMpfdyeO+3cmj3vSgF/Y1HsOPrQRd4P8CQ0ryUJn8qCbh0niKbzzlVAIEQBOcF5dKmv5VY&#10;vFR47/BeENWsbkL85pUnnbgl6dHWiCHmBSSOslxl9SyrxZOI9DDSwashKEjTlHrc4eaDd7Ky+izP&#10;PPswaSfH+vNMmdu4af5b+Oyjv8D0/DSSVBSjCqeWuefWv4eI5qEnfg+VruPxiLaIF4qyRJRHgsKH&#10;zUAaNX2NRHDO4b2nruumTb4xmzVJwnjcVLK/5oZfw7l1losHKUdn+OTK/8vMdIeFa17CfP69tP3t&#10;zM7MUNYX2NhYJYRAnnfRAu4FklmiaLuLIWaCicilZdNxqujqE7uf1eq/oPU+qtqQJOcQ5rB2xBtf&#10;+U956L4P85pbf41X7V/leP8XefiRP+cb7/pZptNb+c5v+EPWRxdYLh7h0K7/FcISZ5ffw2iU0gr7&#10;GRdnybsrjIaObtLFuSGVrKFChijXtOeILo0mXnzOX5wqDapZGuy8Q4lGJ23EWsS3WMheSaZ7fG7j&#10;XZhyPzf1fhDtAkm+jttIEdMjbVXgFM610EmxlacYRdFlYoh5gYgB5uoTZbGhwCmHDxbvEpwNiKo5&#10;c/Y4d9/1OgbrT/GZx3+dfP4IyewGnz39C+TlX+H6g7dx6vxPcnL5U2xsjEnZxa17/xYy1ePk6p9i&#10;9IBqOIsy5/E2IMpjwwgdciT4Zu+a6IsaAF7seaR1s3qoWTZ98dEsX8cbvKzgWScw22wFUU7TbNzu&#10;MbqNrUpAo1XT/TfuIxZF20MMMRPsuW67F1fHxJqXq0nrAYNijFUDJO0idUKSgsgMj5/7Tzxyep3g&#10;OtIHKLQAACAASURBVEi6jhkdYLCRUYT3cmBG8zsP/ChOP0sy3eKE/39gtIfjR38O54QqLNNLb2Jc&#10;OvDTWC9UdZ8irNJhF/gKJN/q099WLn/eA9R1dWlkJgRpdp0OJQRF5R2p0UCO0jm+niHLxtR1TSmB&#10;zBq0ygkh4HyBNpt9f6Io2nLx9i2KriClbVO86A0mCdSuj1MnsFbRm95NWXYYjVdppS2cL3AsMRg/&#10;QsEJvA4ErbA+Z1xpRE+RJAtoWaCqKkxaYtKCNE1Bg/Ul3oGOPWIuuXza9OL2D957lNHoxFA7iyiF&#10;dQHn2wQSkmyMVyVeObwe4aVCS5ughmjT2uxt0tzvifEEH3/fUbRdxJGYidZccIMIIh4J8Z/7avKS&#10;0EoWkWELrWushdzMMy4M1q1z6+5/zBuvfQfiL/BfHvom6lnNmw7+NLvMO1g5/ClOrv0J9x/79xzo&#10;fT1vfuWvc2r5Qzxx/n2cCffjbU3iM2oMTm2QqynaaraZwopFvZd8qRV2ItJ0p/YeowzBe5SASIUE&#10;aTrP2gzxggSDYUjtHaJ3kYUahwJKEBCfNZ9HUbQtxJGYKLpSvNDS80ABPgCKyo5IU00nn2Vv91V0&#10;WGAmvZaumSMLQ/ZOfT2tbIrd2SvY33stbTXLbQe+FR3mODB/L7unX4NWDqM0WmV4m0MwzQ7jYQqt&#10;hfgy/updDD9f+DGKou0tXv2i6AoJtWVx5m58bVHaoRQEGWDdGsV4wLS8CKMgVDl7uncg6xrtrgfp&#10;k4QeveQgLZ0wI28gCQpDl5n2S/BOE7zBuxKVnaMY5mi/lzzdjWeAq3pbfeoT4+IU1MXPoyja3uL8&#10;QhRdIa1EkXVuwchubH0WTYo4jTGLpN0BH3jke7lx4W8xtA9yYv0PmN81w4eOfz8Hpt9EWZ/msWfe&#10;B+0e//3Jb+WVh3+Bfvn7PPDMz6Oy3QgGzCqJ309tLnBw4W9S1esEMnS6Dj6+lL9anxde5LKvxZV9&#10;UbRtxZGYKLpCrLVUlWeqM8d4PABASQfPEJWsU/g+JWfZKM9g0mlGwxbr9XEKOcWwOgHZkFrWWdp4&#10;kpE9Tn90FGcD1jZvrtVwloBHMUUrn8GHGlEVwXW38rQnwheOusRRmCjaGeLt2wRzYpp9TpRHnMKZ&#10;ixfm2OH1ahjlXVK3zksX/gEP219iKTyO8kJuAvvU3+br7vhJ6npIsutvcGjpG6jDea5b/J9wtUGm&#10;LC/b3+fk2Y9y/S3f2iyGX/x2XnrDgHc98M04/SwpmjQU3HHgJ9jVuR1CgQ6aQBF73X0FQnAIenO0&#10;xW9+7fPDS+yv9BVSze/NKWIjxuiqiiHmBSDeVX5t1HWNMZpe5wCHFl/L2tJ9WK/o9z233XyQfjXE&#10;+z66KJia2kdirqM/egZRHiMKRcbi4nUUbhUnZynqWUwuKOZx6eN41yUQmO8dxntPYhJwgUBNfClH&#10;21WIOTC6iuKVb4Jd7JHhvW+CTNxj56rK0qpZlGRr9rTfym7u45T/bdqdQzxw4qd4SH4Sb1tUumiK&#10;dbEYozC6hXU1IThMNsJVLYSUBI+tNWnaxa/fRKd3nNvn/h22ykiSCu/aOD9AqxxwW336UXSJfMF9&#10;U5Av/loUXQkxxEywOBT+tWVrhag+iekRnOWOg9+FeXY/p0e/2OzZY2YhHZCbjLqYRmnXbEroNco7&#10;lHb4KkH5DOtKUDmoNap6GaOFu3b/J6bSF2GrGpO3KKsNjO7hQh8l2VaffhRdosLnhxYPxBaB0dUQ&#10;Q8wLSAw1V5fJxuAWsP48ifRo2dt4+eEXcWJtL8cu/AEXxicoqy7tdg1caDq/St3s40ON94bgMnTa&#10;p2VmKOuKVt7m+s7f5eDMveTKoMw50rxFWdRk2TS1G6GYIjZgi7arOJ0UXU0xxLyAhDiddHW5FBih&#10;6OIIYJYpxxX7u9/Gns5fZ6n6COf7n+ZE/8NQgascvXlFXWV4N0NNjdcrGDego27nlYe/n1a6SKpz&#10;VFAEn1BbhQoZRmc451AYkIpY9hRtJyEEglcIKYIHsRDippnRlRdDzAtECCHGly2gTUZRLRGw7Js+&#10;xFTSYuhO069OM3SreLtEUQ3Qdpo0y8DN0NU3ctPedzDfuxHxs9T2FC4EkjDfLKmOiSXaQYQ4Chxd&#10;PTHETLDLd7GOF5GtEULAqIxQp7j1nCk9xd3z/5rOnn04NeSZ0W/y8Inf5sD0m7nz+reTekdZDvF+&#10;DlPtw6vzSJhGYfHqHL6eQplqq08riv5CjoDnubCtYu6OrpIYYibYxeASA8zWCT7DmAqTemxhqV1C&#10;kNOMBhq0x7uEyq4yrmu8bTHaWMIj6HyAC+cJviD4MYhGhVmUpEAMMdE2pz7/xkmAmGOiqyGGmAmn&#10;lHpuJCaGma85bfo4L1griNYoJaRlhySzVG5EqnpoXULnKSTpk2hNUCmFLUjYQCmFNkIIDu+HBBmg&#10;4jqPaJsTkUsFvRLAxynQ6CqJIWaC6dB0zNQeghaMB6tikPlaCj5ragI2N/gIIaA01L4kKItzfYIX&#10;VG0Rm+MZ4VSNQRNwONylfZFiDr3SFBcL3S917o2uDB9Q4lG+IgQHIb7VRFdHfGZNuBACgRAv0FEU&#10;RdHEiRtARlEURVG0I8UQM+FCCJceURRFUTRJYoiZcJcHmBhkoiiKokkSQ8wEEA3WOZSuEZeDL8hU&#10;C58ptHMoU2MYocOXCjIx2Gyly3v4XP5ijP8qV1/sn3Rl1CEQzAYEg6fZqd3qdQjTSJaSSItg4wal&#10;0dURQ8wEqCvQYnBWCCogqqLwxzl17hh5Ok3lKiq9hldTX+JPx4t4FEVfuVQppNiL0Q7lM/JkN6md&#10;pmtauKKPZxrR+VYfZjShYoiZAEZliGhA4b0naEtrpuCZtd/Dh5TSrnNm+H4qGV+2TDfEu9Aoir5q&#10;RhTgQY3AOAb10xiVYKRibE8imUdUHImJro4YYiaA97bZDRkB0bhgOfrsH3Ni7Q+x9RSmO+ahZ36H&#10;Pz/2U4iEzUfs5htF0VevDmN0VoOZoW9P8J77v4Pz7gRn1h7gQ/f/c46tfZzgsq0+zGhCxRAzAUR5&#10;AjVKKUDhCKwNztHpzJOkU2jpYsWzzkMgfqsPN4qiCRJCRuUdXgfO9z9HazbHGoVuJ6RTQ1ZGR1HS&#10;2urDjCZUDDETwAWPiGBUAi4llQ16aRtvA44SUSnKrnJw5ha803gvhEBcer0NfN7qsctGx1QcIbvq&#10;QnCEsBnqY7j/ionUaFGU9bOsjj7NdH4IXyq8XyRL97C+8jhW97f6MKMJFUPMBNAqBZ8RsKDGJOFG&#10;Ftp/jY7eR5qfIdQFU/p17MrfsNWHGkXRhBERnAsIKb18D1U5IEkGeDmK9xscXHw5vo4hMbo64rYD&#10;EyBQISolUIKqcD5jdmY3L89+mFMrH8WHde68+bvpcDfrxYmtPtwoiiaIs4JW0DZ72Nd9K8+cPUVV&#10;LqHkaTrtG1jsvQElnrgSMroaYoiZBCEjBI+nRtElBKF2fWaSO2nP3oZJK2wBG+4CcQPkKIquJFEJ&#10;Ehy+hBbX8Y13/BvKeoV23sJ7oG7CS5y5jq6GOJ00AZTyeKeQkDdz/MEgfhovq+hkjIgC5Qn50lYf&#10;ahRFE0YkAKpZRq2GuBoyrXFlih0BIYOQbPVhRhMqjsRMghA2+zA0wyxOyubrPm0+eA8ogm9vzfFF&#10;z+vyrrFy2fYQgTj4frWJaISmx4nEIcqvXAh4aZ67WmugAJcBNdpIM80dRVdJHImJoiiKomhHiiEm&#10;iqIoiqIdKYaYKIqiKIp2pBhioiiKoijakWJhbxRtoefr2Cub34uunhAcAUAgEDcojKKdKI7ERFEU&#10;RVG0I8UQE0VRFEXRjhRDTBRFURRFO1IMMVEURVEU7UgxxERRFEVRtCPF1UlRtIXitgNbJ247EEU7&#10;XxyJiaIoiqJoR4ohJoqiKIqiHSmGmCiKoiiKdqQYYqIoiqIo2pFiiImiLfR82w4oiWW9V5sXSwgW&#10;5TUBh1emKbIOBgggNSHES2QUbWfxFRpF0QvSpb2pJCA4+IL9k0IIl1aORVG0PcUQE0XRC5IKzQVQ&#10;gicEh+DZ/ArA5qhMvERG0XYWX6FRFL0wid/8REPQEJJLozMiCkIchYmi7S42u4ui6AVLAkCKeEVw&#10;7ctCjCACwYfYdTCKtrE4EjPhLhaObvVDa42I4L3He49SCq01YfMYlVJ47y/VIYgIIQS892g9ud1U&#10;n69jr79YrxFdNZl0kMSQpJZx6wlyfQHnxyzbP8CJIqNFnfJ5dTEXn5dR9FWRGrj4PHIECpQYBH3Z&#10;I7l0fYi1Wc8vhpjoivtSIaau60uBRGuNcw5rLd65zTeFQJIotOZS0Lk8+ETRlTYaWnzpOTc8wqeP&#10;/Targ1U2inP82eM/x6o7wtg58MOtPsxoEgUDXKy5agKL8xUBe9mjunRjF4Pz84shZsJdnuS/8PG1&#10;/TtphueD///Ze/Ngye6rzvPz2+69mfn2eq/2TVVSSZYla7HxpkbGi9y2AIMNjBnT0NANTdjdTcQQ&#10;0XQwwMQQMBFEE8QwzESzNODGZhmMgfYiD0beLfAi25JtbbakUkkqqba3v8y8y2+bP25mvnxLlUqq&#10;kuUqva/i6b26efPu93e+v3O+5xxiDAgBUgpS1ULJFClSnNdE0gF5sdbW3pqtF3gLzwOUSWll23j0&#10;zKc5WXyJVnodJotMHii478QdOJ2TMr3BiGzNirdwwYimR2QkxAQRR3q6LEUdvxQDD7aUcuuZOwe2&#10;NDGXCJ6LIT/Xgz+8vQshCZvtY7NlzrmBFyaEgLW2fklFu27EpxsIIegUHcazJolJyF0OPiBiJMqt&#10;l3gLFxfBHKfjd1DZb+OLORjNCLagyjNa5HjXwdEcTPW2yPQWLhYi1dDzJJAiQzKKELEXsnREIta2&#10;B+OplFs+h82wRWIuYzxTGOY7OShrrdeEhprNZj3L8COUheUjf/9p/vpvPsyPv/NdvO0HryXP88Hx&#10;SSnxbBmQLVxceHsYPyK4buePoCrPXHyCJFV0Tk5w0403kvkJYrqECOkLfahbuMwgRYOIpfbEaCQN&#10;dNZGiAiiTvn33pHEbDAODmsGt7CKLRJzCWAzV/YaT0r/s6HvyAhhExFiXPf3WYnMOoFtjBEjIl5q&#10;SmfJVEq0DqctGkH0IIUiKIGOo7hocTonBIeWBiUzYnA0jEanLZZ9StcFPv/Zr/HQQw/x//7NJzn+&#10;rVO89a1nqKoTiDiDkqBERc4YmuK5X8DvMmy4J5tU7BWbrLeFi4umdAg7Ryu5mW0jT3LmidN0GwUj&#10;zRFGzSsJsQGigxIWIRjoF7awhXNjnZdbaIR3GC2oKg1a1c9SGENmiwgl8GGBFS/RArRsEJmnmQnK&#10;QrCykpM1IkqkPa0gKDmCC0sIEpxzaP3iNeUv3jN/AfFsjdMw8x4YvHUkRrD66sjYW1azlDXbkkP/&#10;3Gxbg88EqF7GkJISHzwCiXOOGCN5DKA0mRpHBAfa4igJytEqHiNVGq0nkIwh/RifuO9evvHgo7z/&#10;77/I4rJn9vQK0cP49E68qCjcOH6bR+/aTirHUXqK3J1EhAbKVOuLqV7SqO/nKhndIisvDITuYiuJ&#10;ZIKXHPhxDu+/HUHPY1i20FJgKwM69AjMljt/C88OQghMGtFo2t1ToFqkzWkeOP6HnFm5j7xYoHIL&#10;BOGJ0qGSFaL3pGInKhxgbOQKbrryXaQcYmVuniwVGJNg3SIithAkGG17Xp0XJ7ZIzHcYz4fBWu+B&#10;2WyfAyIU4sC70p/tb+acjGJtlhFARIGr0Aq0cIQIPghC9ECgih6hJYVq0hoZZ7FUrCyX3P1Pn+N3&#10;/uJDnJ5f5OkzjiQdpZnNoLWmKgsQljQxRC2ItiA6g0cQcT3Vfgd9GT2q9fV/oY9iCyEEpM4QFHS7&#10;Oc1Wi1BlhOhQ5MSQY6QkRNgiMFt4rnBWUbqKVF+DMJrH5z/CU8tfY7n7MGkjQBKRfgIfMmJMEKRU&#10;cpFu9yssFnMYk7Fz7EZ2ZT9A8B28DSid40MA4ZEq4C+jSd6zxeVjGS4BPFcCs16Ee7bt9D0wUHth&#10;1hKQ3idxrQfmbDHW6CPe1/qV/u8yBBqpQQaLy7s0kxbBlDTMBMSEO+78Il+9937e+6lHWFhapsw9&#10;cnSMsbExFpdbEAyNsQ6pjjixQh6hIRJ8KCEIQuURDqgMyiiQCdFLVNxKsd7CxUdAEpxEqDZp0qDK&#10;A0Iu471H6wQpFbYSKP0ithBbuGDYfIJG0/Gt07/PsVN3UTbvJ4Q96HQPVTyJigkAJgHnJEJVeJ8x&#10;OtFCJTlPdt7L0VnFruaHOLTzrezK3kBZCpTyBLoELxEkL/BZvnDYIjGXADYjLuv/vYHAAIS4IZzk&#10;hyaUsfffZjoxjRykOHvvMcYwOtokzzssdSMfv+tRvnb/Y/zdZ75Md9kSyfBqgnR0gsnuEuNB4Jpj&#10;eAd6ZYVDxtMuHblqEXRGsCWpFCwtLRPIGZ2QvOzmqzl45XakEBRlh5AokBUqJoTLSMs2uJ+9c9oS&#10;6r0wEGIEqSI+dBGqQhoLsYWSiuATbPCY1iKUo+u+2Q/gbmELazFcDLH/niejT3LfY3/D48t/TtAt&#10;fHktMTmKlAGRbyMKS5JGjJih2ZSU1SJ4R3CRslvQbFzJ6FTk6ZMPM5+f5Krxx7h2/89TFCWqnzAR&#10;3Qt85i8cXhQkZtjbMFxWvF6watUjVU/Mqoa8FPKs3z2XpmQD+oVSzoLhTKL+WioMHf86LUsIYfUc&#10;FAS/eo4hRqTUaKfppJ6AJ/UBFSNeS4KzOBfQqkHlM4QpUUpQOYtStZi3UIHMzpNk22i4SJlMsNCG&#10;D3z6Qb7xwOPc9alvsNTpsiBbjE+MEEPA5RVptUyFxANCSQSGlaBxyuJMwJiU4COddgXANG2mJ8b5&#10;6Xe9mdtvu4qd0wcp0xVitIgILro6tXAr/rKFi4wY60J2SmY9lbsBIgKBkLYOIG0gMLBFYL7bUY/b&#10;/REjxoiSclDm4fnUoHlytBqF6FEU2CJlvnsPD3ffS9qaoFgSxNY8ic5xfhKRCrw9xi07/ivTrTdT&#10;MsuJ4qN89difok1GFQOSDlXVJjVX4G2bJ9pf44akhcs1SfIUtmo+b+dzKeBFQWKGIYSoU3bd4BGn&#10;H++WMu2VfPcIEZCy1i48kxfkvHA+3xmEfnqelaGvhGHFO7HWrPSX+dVz61e7jdFSpSV4kAhKqUBI&#10;VO7wMiUIj83bjMVZYkhwPmKSJs3GKPPLHRYXSj74z6f55jc/zce/9jh0FoARvElIkow0ZJAZRmOo&#10;q+4GQCsqGSkmD+BdhbZdEmGJs09Cx7BtrMkbbj7My192Ne/8gTcxPtaiTEq65Sx59zgjWYKIy7iw&#10;tiDflvB1C1vYwvlDMBwq72v/viN1VkJKiBVCRKLcic8e5s6vvoexiauxZcX4eMXcXIdt4z/EXPs4&#10;sXEnI/4GDk/8DNo4ItuZaI7w6BN/ytzsSaanduDyfVTmm/jGl2g0ZmgvzvK5+36Vm67+fqrF15A1&#10;LTD7/J/bdyleFCRmvbs+xoiQbvBZHGguEsBvnsa8LuV4ePmzwblSmgfHG2LPYb3ONSk2al0ATOwJ&#10;dUOA3o9SilhKClVvS1qHiFBGh/OOBE2mDZPZCLPJFMtLBR/92Fd45JHj/MOd/0THlswWmqyREswI&#10;qZ5mRCvK4Ah5Gy0FWkusSIkhEgRIo3DeU5x5iph3yUYUe7dv4yd/+t284223MTbaYiLRhKJAVTms&#10;dCj0It6VNPQk3lYo1TvzTTKytrCFLWzhfFFPQvs1VtaO2f2imxcbiTGE4CnKNiI5zUNPfYhsbJSO&#10;PcWYvpqVhVmu2f1aXnX4v3Bq7nHmyleyZ+LVtae91HiWaaZ7eeW+/4dukbNz5zQh7OXrT/wujyz8&#10;GVVSINnH8ZUPMz7b4EDjJVgxi4iti34ulwpeVCSmb/yllDjXr8ehVrN1lCUEj5KaGAwhBLRZbUzY&#10;x7MxqqGX/dPPGhKhJiMb0J85rAsbRVFnCnkxJNDteWH6x9HuZewao4hRUFkHOLyIjOSeTCtMQxOB&#10;vDrI7OICf/TBO/j6t5/gnodOkOc5Jm0gTBPnPEpvQ6eRKf8kuQ1sN57TYhyZNFGlJShLxxjKssJ0&#10;5mgpy0RD8VNvfz0vv/5avveVt9JqtVBaUnY7+GAJgOh2qVytsbHBo7QmjZMg5hCqILhJrHWIxK67&#10;NFsFnrawhS2cHyIghUABUQSid0RZVwTvk5eqqlD64o8p1hYkImN0ZIp/fOg/MVt8hsTswWBpx/tJ&#10;m/u49fB/w+Uddo5s54qp/52qUCgNXi6gmcT5gp3N20inBDFX0Oxw6+Ff5+mvfA7bKUlHDZ28zf2n&#10;/xv7j/wMxFHgxZv88KIgMcNGsN892Ydur0fPKskJIUBwgEIIjVIGIdx5G9BN1xvypPQJitiEA4V1&#10;BIYQoV9oDmriMpxtNOQuVVERoiPYWj+ioiDiKXzANCfQJmOhquiUFXd86CN89ZsP8om7H6TrFTY0&#10;GG9N1JUiqWg2JEUxj2AEqyfJsgYrLiIDdMuCsejIpGCxPQulY3S8xTve8n3cdM0Bfuotr2Ekk5CO&#10;48qS5ZUlhIworTDC4L3He4+UEhlrcuiiIAqoyi5pMoZQFs+W92ULW9jCc0ftZfGI2Auzx4jv5SE/&#10;nxOiejIcULLJSvkoSWMSE8H7DJRCaY9nmSRJQbaIXqIN2LhM7jrgLFonIFK8KNB6kuAygs6p3AmE&#10;Gsf5FSLbieokNhY0zF68nXvezum7HZcfiTEO5wJGpuAlQhhcyME3EcKik0DVATO+l7w6RVktUJQr&#10;SGFI9QyNrIGQCuFqr8ly2SVNI6EYwSSBKlQYsbFq53CYKawzwPW/I5KNIt0BuYoNbNUlURIhSkJw&#10;eCEpTIaIGlOWRBMpvSdRmug8KgpEDKR2GWUSSMZwwTBfek6cPM1f/M3f8YmvLXBm2VEFT5JKUjVG&#10;t/ToxhWkMtKyXYT0KKHwHkSQGAylTPFZykq7jaZgRDn2jSb8+I/8ENe/5Gpe/6qXkSpwLvTISMAL&#10;wYqVuHyhPjdVx6B9gCDsoCKf9x6JGniUICBVk4glRgli46zicvPGDJPqASEdJqhsyUe3sIXzQd+7&#10;3pcFxFigyQjqSgr5FDI+TQj7GR9dpFpMcXRBtyBWG7clLyydviGnqHykmy9RVjlNM0FEgJpDi5ex&#10;VHyd+eIeZpJX48U4NszS1NN88dgvc2DkXVhzjBPzn2e2czdvfdlnKfwihjGOz/0DrcY2rOrSsYZM&#10;pkgxytHjH+Yl+995GRry88dld+6hSNAqECtPjA4RK7SeQiSewhU8+vT/x4OP/x0uaaNMiZAlCF9n&#10;JAWNdxHtx9k79Tp2TF3LjrHXo0QC2iIjGNcYhDvOWr9lk9BTX+cC60S6vbisr85g0owqeKJKsSSk&#10;aFrdBRyRMm2ggye6AkdC2hqjWwTmFpb52Ke+xQMPPMSnPnsvngYi3UHeLWlM76TVVkxYi2g0cVHi&#10;bJtpEwnlAhFNyEaovCYKQbuzhKtKrjhwgNFWk3/zjtu48ch+vvfl1+K9J9gKh6IoLYUXdJwgCcWg&#10;y6rviYrFJiTvbOinGq8prLdlvbewhS2cJwZyACF7mUhNZGhw/8nfY7b8NHNnvsBY80r2jb6Dlx56&#10;O7YLiAoZNgp9hbuweishAWKXpc6jJM0FojJIa8AJEn2aXer1zJjXASXHl/+ee+/9IK+95ld59aFf&#10;p+NOE+ME+yd/giX3VT77wL/ntmv/mMous3/yR7j76O+j5CGE/gxSXEmMDeaLf6BT3cy4vuqCjvtS&#10;xmVHYoyqi7QZ2cR7jzBtgn4MpWaYXfk0jy18hNBYQakEkwqETAihIgQwehxkG6FPcWz+DhbKB0ha&#10;HabkDyPkHCE0QJbAyJp9riczw1VzhwVlsFGfM2hyaMD5AiE1RmiIjjKUlNlOol2kVZ4mTbZhxCiQ&#10;srCc8Jd3/DP3PPgwX/vKMZbbHYKeJsmaeCVBKpKwQojLFFWH1sROlJLkZQpKkUeFMBnWp/jOHNKX&#10;jMuCA/u38W9/4q1cf3gPr3nFDWgBtsgpvCTB4V2JiCBlQnAeKTSyl4YeZRic2/mi9jrEDeGyFyvq&#10;5+PFfQ22sIVnjwhREQPYMmNqfDtPL/8P8jBL0piiY7o8vvJP3KT+HSqpwM0R4s4NW1EX2N8kyhkw&#10;R/GdDlruBimQyuKqimunfpGJ7IZ6/FSgGKdh9iJVJMZpnlr4KAdn3kC7Pc9o4+XMrzxKtzpFInYh&#10;o+Kmg/8bi/lJ7j1zF9FYYkwpwizWdS9DS37+uOxOPQSPyiztlZzUTJAkLR6bfx/ffPL30LoJjZxG&#10;uhcXlgkxEt3qQ2tZRuuUorsDnUryMMvnHvg/MfxfvPHIHzM9eoiV5ZNrdC7Dv6En4A1D+hdWBbp9&#10;uBjWkJgYIzpOUtkcZ3OMLjAKpqb3sTTb5vi8408+8gTf+MYnuPfrD4HUoDOS1gRJ2kS4iM4aQEBE&#10;CzbHEOmUAkb3U6UVQgSwFrt8htw5juzdzpF9Y/zrt72JW15/G61GihSBKi8I3pLFgryo8EITo0S7&#10;LrlpgXAIEUhCgSbgpK7duL2sKYl4Vp6UTTPHXoSumOGU8gvBi50EXigup5DliwJRImTAe4fRTbwL&#10;NFqLLBXH8KIiigmCWsT6EQp1jPd+/XtwRWAkSeiaxQ2bE/HCGnw2upaEI1TBEkcXEGE7vorEuJuX&#10;7PgRElXLHW2E08v38IZX/QrajvGVY/+Rb5z4AKcXbmVEvpQbrvzPJA3J47Mf4ModP4WI2zg88wZc&#10;MHz9+G/hVZdIBl4Tw2Vnxp8VLruztwSUk0RpCLriqYWv8+jpuyDrokyDzkpGks4TnEBKjeyFPmKM&#10;WFsRdR1fNVqgk0CUAls9zbEzd6NME+/GSdXmmUoixIFAt++N6WcR9XUyUdZhl/Ui3WAVQo6gsxGS&#10;0QbdsuDk0QU+8IEPcM/Dp/j8o6HuMzS6g9HxcZytiN6BsPjoesp7A0gSn6K0qjtJR4t0FYuz9IQZ&#10;2gAAIABJREFUp2kkiu3jhn279/IL/+ZfcfWh/Vx/5CDCFXQ7CwRtkELgBfhkguAcSkS8y9Fa42JE&#10;K0WMkio4pKyLgyHFqs5ny4ZuYQtb+A4hxogc9IJTg/Rp25UUVU7QmkaqiXEJ63OQCqcCIal1h+tx&#10;oTk+DV3inSdi8RGMiHhhkEKTiBGgpPRdjI7kxTICg7WRaDW7d7yWBx75IK+86iCKBj5CVQak8DjX&#10;wWhFlKYuJRo1ngAiv8AjvvRxiZOYWv4Yg0D10qVlsHV3z5El5oqv8NlHf5l0bJKkfQtptsRYa5oz&#10;xX2EkCKTRap8Cp0UCDGDyI5hqxFk1iavVvB5g8RMksQreTD8Dt+4/8/5gZf+JspdhSsTMEsIYQix&#10;g/TbQFQIas2LJ/ZK5ccBkYkxgh/y4IQwKKYnTE70bXB72XfTTyFHRwhylCwdZVyPM5rPYmVAGHCL&#10;p2gmBlcViDyQpHXoTEtBUeQU3S5ZlrFz507edfv38b2vuJ7X3XQEhSMPtbC2qipijCwtLdVt3HVS&#10;K/kjJFLjbAlA8B4hNVUAiUUoRYxhoIPBB4QUvRbxvVlMr6JwvzrmM3kHNnhj+suHPutXKL4cCuBF&#10;ERHB4LDMhxWcFuReMRceoyGuRMcKqdsE/yy0Rf0/Nqmvs/bq1tlhdfaG7K13IWdzbu/FGpK/rsbS&#10;ubxPa4qV9bJLhguWPdf6TM/F03JuUfmqrkI8L2muZz/PfnHL4a7oLzYIGQkBlEpwoY0ykHcmGNs2&#10;RuPxSdrVKZZtyaRqMh6v5y3X/wlVWaJFFysuvvlL1SQ2WeHpxX/m7sd/EycDieog9AnuWfhbRpPr&#10;ODx6CNs1XLnjNTx+8m4O7b6Vlx/+zxTFNHM7/m/2jbyH2eLrdBZPs+8lbySECWRa8tjsY8zbe/DN&#10;OQS7UWqRNIziXXHRz+NSwiVOYmoIGSGK+refQKeOh49/huMrH0CKBraseNmVN6OqXXSr0zzV+Rpp&#10;FknlleisZMU+iAjzqOrlmHSR0uakZhsyFYQQEZxAYhhpRR584n289opfw9sRhMgIsUKKBjF6hKgJ&#10;zNow09qwUX/56k/973beRuFJdaA1tQ2vGzR9xMsOPuRgIoiUoFJIDZ2yy0hjBG8r5pZzKAsO7pvh&#10;hsOH+dc/+gNcd+0RbtjXIiLJS8tye6k2AFINBmUp5ZBBY0BiznqdhyoC97/nvV+r7Rmqinm+hqav&#10;i1kfnltv9J7NNr+bIUUDlbaZ7X6Dbz/1fkTaYbH9MF9+9D/w+n13EuIK0UqeTYHRzUyY6G1g+LPg&#10;JTGowbJ65nphxnd90bBnk0l2toJjw8/CaouQOBDCP9vnYJgwnc+xrQkRn3P953btzvf4N9v14H0d&#10;IjFSXlgY5HJCIKdoa2659tc43f4q9x39CCkzXHfg3VTMYe04MkvgeWgsa6uAk5FET6K0wIaCYJsY&#10;cYgvPfJujG6w78Z7SZtNJt2rueubt+OzN3Bk5DcJoWL/6H8geINUp9g18zI0IygdKMICnz/6RhwR&#10;2fDo2EKaU6ThMOMjey/6eVxKuMRJzJrhGajlIj47w2NzXyRXT5E1xhEh5eTxx3njjT9PN7ZYSL/E&#10;/Jlvs7D0EGmacsP292P1Vzn21Bcoizkmxsfptj2Osu4o6lKU2UZ0iqV4mjPtBcZbitAdRfhxZLqC&#10;Ux1CqJXtfc0LbBTwAoPieatF9CJWRnQnUKQLdDBoxiC08QSskUTqjs6Z62KItJdPMp5NcuCKPfzU&#10;W17Ntddfx7UvfRnWR6KQLK0s89SSo2E0Co0QgRgColat1NWAQ8R7t5Z49JsSbmIWvfcopTDGDDwx&#10;IazV9wx7TPp/P+v06N76w9+7nLQKlkVWOo/y8NN/DdlJXBXIWsdor6TMVn/B9uQHQJUEf2HnHDcj&#10;CDL0yqL3q097/HnygbMejVglnP3nYfj5Ge7pteb44ubGXIi1uqrIKpkJ/WdCAHHj8HUuj8vqvs7u&#10;zXtuz1n/Om8kEhdKujf7ulwzERmqccXF01ZdylCNM4goaXS/lyuza7n6pu8nkbtxnKSTS0J2jEJM&#10;r0nAuFjQuotzjoY6QN6dJRmdITgLEqbGDjG/dB+deA+aG8j0BG+8+Y/4xJd/HnXVH7B92/fx2Pxd&#10;zC/fz/UHfolbDv8JTTNKxHJi8fNoPYmSY3TtPE4toL1kz+QtSMYu/olcQrjESUwfq4IMrxY4PX+U&#10;Dg9gkgxvC1IzzujUInOdb1EhOX3yDKme4Nr9P8m1e/4XvnH8F4lli9de/0s8eOI3mD1dIlQXLSfw&#10;PkWnXYoqIENKro/y1NKXyJq3In0TJQu8U4Rek8INXoXQ7780PLusPTwhrpKYGEOdIihrimE0Nfko&#10;A9IKOgunSGXk0L4Rrr3mat759l/gTbe+GiMFzjlW2ku4fAkRI1W3w1QjBZMiYsQ5D0iUrqvl9ge6&#10;cxGMzQbfujigwFrL8vIyIQSMMcQYSZKEZrO5ZtvOPXOhwLpqslhj9GQvyzrKQZvny8pZLuIILs6x&#10;XNxHVC180aCsHEIfZ2UpsHOnx7u6Bcazwfp71h+k+x3AIxC96d13em63C+8nU6fF93cSeu/B0OfP&#10;envn3keM69uFrF1vMw/eZtisl8767539HRn4sp5xP+eL8z3u4UlRf7KwhVVEO4PSFU4eBRkouyXL&#10;9kGMuAKnz5CaEWJsAZ2Lvm/PEjKmCJWC12ihKaMn0qRbdhFxGhn3EcpRdFowmu3mx279LP/8wM/z&#10;0BN/y1hrP5pdZKJBSFq4skRlBiMP4ylQStBQI9jYJQbN5Oi1pGoE4oVlVV3KuKRJzLBeItaBHLrh&#10;FPc+8nf4RoF3LbI4Qyf5Ag89+Grmt/8KS52H0WYnK0WX5p4xPvSVK7jp4K/x1OlP8uiTf8YtBz/H&#10;356cJnZfztS2UU61/4lW0sJ5QaYUMU7y6MKH0GngqsaP4DmFdzNEpQi9QTWEMIjhR79azGx44HEu&#10;4Hw1IDEqOgqVsLIUkEunkdUSB/Zu55d+7ue45sgh9u2foZUIijwfDFrF4mlKIXAR0iQBIfDek7bG&#10;cN4TvCNRGqVjnTFFHLid1wyWvTTwfosD2HzWPRx6yvMc5xzNZhPnaoFco9EYnF+/iNszkZgQAlHU&#10;hA5RkzotRW0IxUYjciHahu8WCNWl1TjIzNjreMT+I60Jg68epr0Q2XFkV22YvEbqc4da1mwzxEEm&#10;3GC93n3tl8OIQGFzms0m1pUoWXtipDq/a3m2qFOMoQ67CoGQAjlkWNeHhdb3xHomoz0IU1J7B5VS&#10;lGXZe0426RcTe4UCh/ZT73f17z5LimHjwL/B89ebgax/3ERsrBZlFPXz758F6XymicOqnmmjd6df&#10;Or9fRt9Fd9YCkReCS/UdU1JSVZ6skeKsIMqUxsgMLp6kyW5cFZBmkfA8mL8YJKKX8HBkx8/y4Jn3&#10;M7N9J0WxQBnOoJODNM1ViBxclaATSVU6XnX495C6iVJLVOUEAvBVjlGGykvGJnZRljM0kmWcdUjl&#10;sHnGtubrkM4RWL7o53Kp4JImMSF4hJC1YfYCoqZTnKRSTzCpr6BTnsE278Uv7+bggV3ctOf/INgV&#10;Pv7N2zCZ5JsPfwytD3Dt9H8iC9u569h/5XR+M9tGDrJ/761cs+cXOHbyC3zt8V9hW2sXy90OjHwF&#10;vXQLi/nd+PF34VyKlQVIj/T9gVnUnZ0jSJsSQhchGziW8HGZoDXaX4GwGihwnITg8DGhtHP8/m/+&#10;LPsO7WPv6DaOHH4JwYKtCjorlkAceES8hDRNCVWB86sDaIwOIWqj49co8COwUZEfh/+I65atud5h&#10;0DZgx44ZgvckaUpZlhhjCMH1SMdaA1Iv3zxm3ycpEkH0PcPXIy8iRKKk9sSc5yz1kkAxSXNCcs3B&#10;2zl9/wnanaeZbr6E/dv+BRPqNlxYQuscKxRiqM7QepKyBv3lvfVFBC0S8tAlREFDtJjQE8yXyyQx&#10;oSlGKF2JlNTZDsCwV+ZcoZaw3qAPhTIGyzYxyBcC0cpQ3UVMo4GweylVRbLJMxWJGwjM+mM7J9Zl&#10;2a2SmXXr+YQgl0CWOBxnC7ZF1grU+/czbPKGbaYDsn6ZRqNFVSgS49EqUtolqsIQZQtpQGcJSRkI&#10;0RGjrycFIiCExkg10LEF5yEJECWhdxOlMhtm8c86/PtdhkhZZ1M63wt1QvAlklEcKyAhePO87NsL&#10;jQgGnOLwjhuhWuKh+ffTau5EFFcDXb749E/z6t1/zOnOgyyVX2bv6C20imsIwuN8A5MGji9/nLxr&#10;Gds2DvEAX3nodwnyFEqMUwC6NFy947WIShNV+2I6BC85iFMrX79kT78fgulnyShluP/Ue3lw9q8w&#10;ZgqjV+h0E6Ym9nLrkd9GVtNkqeCplY9w/+Pv5+TCY2zffpibd/wZ02NX8qefn2JyfJr92Q9y65Hf&#10;6RlTRzs8xt988c3QOIXze2n5JqlR/IsD78P7eSIZHotwPUPb6wsUAvjQJQpN5SxatVgOn6VTLOAr&#10;xWT6aoRvYF2OKDXSJCwXS2TjKYVbwq10+Z6bX4f0DTSjEBRR1KLaqqow5vl5Ec+Fvqi3r3+QUrK8&#10;vDwIM0kpybKMLMtwzg0I17m2Z+PTBDoQTU9o2iMtohdSEmIgrrwcPDHabcOKnKgt3TiLiznRLjA5&#10;totyeQQlNEpWRFnf34EXg7N7L2Q/XBn6ngtBJGBdRGWa4HK87TLZ0FSVJSJRMqWq3GpWGXA+WS7r&#10;5/xqE9Hsxc4ia/sSWXRAN5hKXokQKYXcSMiHsRmZeSactxg95Hi5SKTAq7K/l43rsTmJ8WexOptl&#10;bznnEFJi0oB3ApMIOu0SrVKsqxAiIkWK1rr3/pi64WrsVxYXAy+qpJ5kSJHU2445gtBriltfT631&#10;Go3NFp4FRAEogmuQZrC0fJqPP/yjNEd2E02OUYLlU55r9r+eh5/+BCaRyGIn77rlgwi/DZRmxT7M&#10;Pz7w45xePM6emR20O9uI6SwxOYpwk3Q6CYemv4/rD34/YumVCOUQqvtCn/kLhkvaE7PZC3bqzFGi&#10;WgAOEILnJ191HyC49+jvoltLVCFg9eO847ovcNfTb+PY3Kf58ol3Eh67kV2ju3jN4T9g98hLIXQw&#10;UkOeMqGv5Gdf+xjH21/gjkfeQmQ7K+2KoM/ggyUGjYsBdD3g+OARUiKUoLISH9o4UmbbH+VU/ucg&#10;lsiScZaLu5gUP0TTH4b0NJ0OZCYlP13U/YzsIVrqMDZYYrBEPESoqookSQaZQVqm35HrXXtMFKLn&#10;aZEikndz8q4dDHpaC5QqMUb1RIf1jPBsxqF27/cMNeuM31lCSf2/L9UBtlJPIqVChkhmNcZMYU0L&#10;226gxAhKeWJIEJQ9UrzqZamz9jdey0EdIlZDg3WPKoOWkUXX4Cd+/k8orSMxKVJqKhtRStd9rehf&#10;315G0zmu7fou7H0P2tlIw7mIwfnqsUJISIwhL1e4473fw86xgpBvHLjX7Hdo2WZHcDZv07nCXP3l&#10;Om6DUBJxRFmed8ZTn4iKs12TNcsjPpbE4BBmFCfHedP3/wLbJsZ53etv4l++8RXsnpli1+Q0Xnbq&#10;Hma+IlRtEgSF7JHLKAhRoLSiKEMdXpYrveejFoV67+tSC72/h9+5S/U9e0HgJxECtCnI84rUbOOW&#10;K36Tux/5bbKZiu7yNrLxJg8s/iVZ80YqcTdZcoanO58ndUeQTcVT7U9y2j9GMnOAxXIJpxcJLoPu&#10;S0h0YFsywqsPvQdR7CPXDyPiGHGTsOOLBZc0iekjxrrgkRACkZxA2JRCfQvjpkijYCV+FefnaHce&#10;RZlxSncSW5zhpTt/g2Onb6ddRpT5OnuzQ+wZfQW+8hgdKao2Omi06oIfZdfIy8CBMwKXWI4t3Qne&#10;43wGQuFiGHhgoB4QfeGJwiIMtPkyQqfIMAPGUoRHqOSjtIpXE1hBoLCFp6GbWNel484QwgrBB4Qw&#10;g9lSCGEQwoGzp6lebMi4ViQKkGXZmlCPEAKdOISMaGUG+p9nqiUSN9EdrPn8LMv7+7wUMDCM0aCi&#10;ASFIFMioIS2oOorUtHDMgqqIPc+UrNNz1oQbzrl96vsUhUao+vlIm9Pce88J9OgOimIRaSQ+dlEK&#10;fN2ZlIEnYVio+0wQbO7Kvuj3pEDrBq5YxqeSmCpkefZsoPN5Js62Tr38bKS7T0Y2krSzEbLh9+Nc&#10;hG6zcJKKLZIk0PUVo4nm8eMneHqxwQN/9Rk+/82H2btjhn/19h9j9zbDnoM7EWmg0eziiy7V0jKt&#10;ZgMhBTFaVIQ8y4lK0c09MQiaqQK36l0Fzlnf6fxTwy+Nd/JiQ+oCVxmUjAjpEXimWtdycPureHzl&#10;kzRSSacsSCZLcGeQdhL8Nr788B9iMkOZj+DVAhPNaYpwAudnSFqeoigQcolGMs20/j6kb1IUBSox&#10;eGvZLDPuxYLLgsT0IYSo3efGIZstRpVABZiIL+f6vfvwMiCFhrBCYlpIuw0f5hFiJ9YtYMRNQIM0&#10;yfHAkn+QyfRVeD9KdB7daBFcgWx6hLUcPf1BiAXC1J2gCa2Ba77fMyn4ChEziiInSRVSGxQTFDbF&#10;JMexZUXFA8TKYG1AoKhcgZCBUNVZHkqZIUMvSNNVz4tzDr2JzuX5QN/ORWoJUh8mWb3+0Pvcux65&#10;1Eh5dk/MmtRsuXbWtzYjZVUYun5bl9psMYakJwR3BOFrz0s+RTOLdIrjaNXA+wQtQ20q+7qYc3gI&#10;fE9U7nuakOjBO0cUEqlByAX+4y9eQ1PuwZgWWTrKyhIUVaSokqHr1+uDtVm2g1x7jQci8E1ytC/s&#10;fmzMGgqxiYodLMtsM5rQNtSCqXUYEIFn3sv5pGH311tLQgRRdBGiGhS4i0EQNxPXwiAtPMY4CCdt&#10;Wo8pDt3n/n0UXWIlaRhDEjU7xvdzdHGRLJvhnx+uEA8/yUe/8HvEIrDcPYNMBeOyYOfEOG+59eW8&#10;4XWvZf/u7RzeMw3esosGNg+U3YAgkPiKRbW2kGT/PIcLCz7b+3nx0tcvLTjnUcYTYj0mCxHQ7OWl&#10;u3+VkflDHD3zOaK4F+Zeg0gWUWISR8lSPE7sGJA5MoLszjCa7MM32uTFEi0zSibHuWLyB9k3/U46&#10;3YI0qyjKKaSx5/fAX6a4rEgMQJIqut5QlpJO7IKLVBSMNSZZqI5SdjU7J/aDA2NmiNVOhOmS6u09&#10;QWpOjA189MwvPcrYzoMEt4csU8ToyfQoOlqEarKr8SpsaRAYhJTE6CDQiy33tDpJwPkuo2IfpbiX&#10;KjyF9xKVdbHFGM6ntS6k9IQoidHjoseHAil2EH0/RCCBuk6LtZYsy8jznLGxMdLno+DB2dAbjL1c&#10;Te/s/6zqIepBrCwrNkkA2YBnmp1eboOfVB7nHQiJMLV+QSmHcxEt0t46FqIahJMG1zaeXRQaexld&#10;/U8VCo8lRIkrS37inW9jamw7ywtg1AS2nGZlSWD7hlUIRJ9AbGJlA2tDSX2v3HDW0sXRwGy8305K&#10;jLVEtULSsFQrK8DGjsP9uinP9TjO9qgNPDCi7xm0IAKbB6o2YoMn5qzRpLUh0+AlqWngbI4QFbe+&#10;7mauenKObzx5ihOzSxACMjWY1hijU9upqi4rix3KhTO879Q/cve9D7Bn+xQ/evutHNq7k4OHDyKS&#10;itZYBxcLVhZzlJrAWsv4+DhCCJaWlkiSZI2H93J8D58PxBiIIUOQoZVFSsHyUoMsW2F783bi9CQP&#10;L53EijZC5ITQRIgMpxbJJDin6ndQdcl9txdadthScfXMj3Fo5nXksY1RitIvo8wkUXuwF14q4VLF&#10;JU1i6vc9DoypEBEhIlFqotOMNfeCEcQqRVLi8wWMkVgMImg6VUHadOS+gVICqVJ8aCBxJEIzt/xl&#10;jux4c1150ZYYU3dt7i63UGRcuft/RVDS7Z7BxRxCox7gfBiEfUJV4oKgoo0pxinNF/HiBIWVJN3b&#10;EeU1lPkMVi30DFHN5mPUODuPNnVvDUQFUVHGiBIKnAXpec+7f44HvvIVohKIGAgGUhso5Dni7s8R&#10;QYqB4RoYsH4H697MLcZIwiguX+D2n/xJfuk9v4Sv2rizlPiWwtEtDMmIQdoKn0miM2ipCC4ijMEJ&#10;RSo0olpBCksAQpKipR6IEfvGBbGa0l4v/+6rMRP7KRNAtPXx276RE5G6kujqeYReg02AfrfvwbZ6&#10;fwcRV/UwPePjYq8hZ+GQQTKjDXFllqyzjegWUeSIYhwThruyu/6GNxy3PksJ4U2L6l0Ahr0C/VIw&#10;KRov2iiZkK9EZJADb9GwcVVCYQtLlqZ1a40kqcXh7vx6zIRokAi0igTn0FIQtOwV8Qv0M++EyCBU&#10;BOGoo3GOsK7WEWykY3VkMA5+rznngSNmiLQqTR5KrC9Yfuoov/Xrb8b6JuOtXaRyO13reXp2gYce&#10;neV/fORjnJyb49jJMVSS4ozknqdmufvJOT58351Y5xELHhvbpE3LnrEJ3vCqK3j7m69lcnobJ850&#10;cVXJ/pkxFJKYeSS1YD8QSJOUymqUAILvCfs1VtRaOOEDwUV0SMD0WpFoUXtlRQD0IP1+PSG6XEiS&#10;Upr+OxQjeB+Z2rZUyw0WU/aO38aR3W/hm6f/iMWVJ8irld6YqQnS1WEoJE3TxFrPaHKQG1/y47TU&#10;IYp5RZV7lIkEHIIGMRYvagIDlziJGX7opZRYa5keP8Li4rdxvgBV4GNtaENMCdHiSijUCJnKIM6j&#10;ZIb0C1TFKOkYKAk2zCPDFImepuhq0rQeoKzXRGWQZpHx0YSyLPH+ODJOItF4Xw2lM7rBjC2GANUk&#10;iZ9C51ejXYNSLVNa0E5i3TylqwZGy/b6FpVF6KUKuoENa+iEiCe4kmazQSIlNi8QEy3yvESjEV0L&#10;iUC6i2tcTBSDmXgUvSyVoaq8ffdzYSTjGrwJqFaGzdtnfdLm5zr85Yfu5H/+mbcyMxVYLkocOYG6&#10;boz0CYnP6LiChg646JGpwQLCO+oMtV5ad1R1vaBLRADcV17EGJF+E2LC2mWbkZf+creu8FuMER9A&#10;EFAiEHz9E6mAKQJ1w9Dg66qvq9eol920yTVbX3G3D6Uv7jCyxrjLfihHrAkf1fd843dLJMlokxAi&#10;KysdJlqablmQyOZ57VsLCUTa1SImkbTLDlkYGyLFao1+pK7jItms/UDskcj1966Wu6/Vv8QYsUOV&#10;vgcp3oO2AhpjFM5G8qIkiR286BBwTI+k3P6KSX74lp9FaIMQhqKy/O0nv8Yf/Pf388TTc5xaOoMQ&#10;CVKUNJop0jRZ6MJf3fFN3vfRuzA6w3cFifS8+2du53tufimvfNkudo5niIajyzKdokMVG8RoMVoi&#10;pcFZiRANKlugTSRtJVhrwXqk1IRA73qJAXkbvseb1X9a70X7bn1/zxdVVQGBRqOBEIKyzHnJ5L8n&#10;TkSSNNIt55ldeISufhxvW7SS7cyM34CKk0jlqDptutGSNAIyBlz4zmelfjfjsiAx/YGgqiq2j9zK&#10;43MPMJIU4A7QFjlCLqDCCKMTh/CxS/QZHTVPXpwgXxjjmqveRGCFsl2wEh7EyD1EFjly6F2IkGHl&#10;CoWzdKqSqFtkIdAqb0M1HEqM060KlGqAryBA9JFgY6/oXavuNm076CjxlaYUJ7ClxmOphCUohyh1&#10;nW1EwLnQIzNuTdGwEAKuLBlJMgiuDjN4h9gxxZU/fBsr2/ciG2N0vMAqwVlqpT1nbD5Ur6JPZLZ/&#10;9lOc/tSdmGhR3uN1ctbmeMeXLX/4wc/xWx+4k9tefjVXHLyZn/nRm9m/fxoTFwi2pFrp0FQlIhtB&#10;phN0OitkqgCSQVqp9wGBQMa68WY/I2WDAfkODojrRZ2DY+h9FnoaCQFrZ+G99bxYzTjq/9dfZ/3P&#10;8D77CCFC9AMjYp0nygLTdxNI0/M8bCR760kRnP3abbbuhWKwL1HPaBW1mz0KCFGgh8S3a4SwRYey&#10;HRiZmmLX7r1ULpLFlHRj5GlzKMAHmo0ZjDbYtKKTtzHG9IxRn0j1jXLsuVuGNDRD3ex7B7jGWyWE&#10;wImNhGXYwA/OX9bPsXf1Mh8ULtJr1FpPkoyUFK5B6RRKQrAFWip+8K238P1vvoUYYW5ugWNHj/LR&#10;j/0D3z76NPc+dJTOygK6sY3Y2kEEdFMTgN/+wGcIf3Eno0nOTbsPcnDvHn7wHW9j++6ruH5XQdY0&#10;dX2c3CKsIJplggyUAYqOp7CgImRZP708QCiRwhBir11J72RDz5smlRx4HeU6TdSlXyNKAAof6klu&#10;mmbYqiR4jU5KEiPYMX41aXY9VemRIiH4hBhyVCyQsawbXUaFE2ITxdiLG5c0iVn/YGut2TvyNlbs&#10;PHc/9RucKR/ig/dch3VnUEwR5GkCHikyghtHlJErd72KHerNjE01+MjDv8y3T7+JTihppBJCxLmE&#10;hkpwok1UI5hkDuNewc6JH8KH47hyDKUUVZlD8EQf8M7VosoYcb7CO4kLBSE4qlC7U31YIrgEFzTe&#10;C6It8L520VpXAVDktmeg66qqQgiiSXCi7nmkkSAjHTK60zvpjm8ni01aIiKVoLrI9np9xVYZIcrV&#10;NOh+3ZiF6T14OYIOGlmAMSnObu7OH0kNygmaIwf41D2nsPf/PX/wwQ9jrSM1jkw63njrjbzhupfy&#10;5te/nL17UkZGFU/PnqShMoQBiIjo6vix66V2x7iaSRU3y456fsnMubJRBiLtoUJ2g6q6cZWwhnXk&#10;ZLjn1vB2+gLqfjhy4J0JvZCisIQgkCLinUQGAVJBr/ihUI0Nx3iuRqAb1r3IxHDt9sTq/6Mkxl6V&#10;Z11rxProE+iVpVne85738O3HvoUtC0aSBBk8iPMtQ6BBCCrhyKuS9/3lX/Ca17yeoih6tVb61zdQ&#10;18AWdTaiWOd16RGZgQBeDt2vUD+b67MK5RDp6YcbXVRAANGvyxTA18N2FSJIjRcKLSus7YI0oAIW&#10;yJZybAgIqdkz0mLyqiu57t3/jrTZYHQsRcZALiQPPr7Co498i499/MMcO/409zywgBcaP+JuAAAg&#10;AElEQVQJRZjm88fn+PLcEn//yLeonMWe6CITQ7MhGGsI3vCa63j7j76Bg7unmW54ZsZbUOacLnzt&#10;fUFCJRBkoNuIGOvrFiVBrIYoVxtZSkRc6726tAlMf2JiiLFCyLrWT1ARoQNVJZFihIikuxTR2hBE&#10;ANUB5fFCIUUKUSJiQMWzVRh68eKSJjHD6A9iNm+xd/trueeJq8maS4SiyfhEytJiJEn24p0E0UKN&#10;nMCenuHM0j286tB1iNAkmXgEH07Tcq8jhNMkjQqjuhjXJFMtbBzBFyMc3vMWGu4AwT1KlipW8gJk&#10;RbRrha4hBEQ0dWw0QOUDzqXEShDp4J0lOI9zOSEKnKt6tR7quh1lWa5mNYjVAnA+BISSIAQejyok&#10;Po+EGY00mtJ1icoj3cW9vdXQFGDYcwC9dPJeg8jKG4TMkKlBGEW10uFsTXZD1zGWRhY6pyidQjYk&#10;UWhM1kJrg3Md/uEfv8jH7vgS/r/8KTfeeITrjhzk3/7ED3PFhGNsdJQQKxaXziBVPTiKwCCTpu/Z&#10;+E6Elc53xjgYoIeOaaA16s3uh7uhD3+n78FZH07yzm7wzgRqnVTEE2NNeH2IqNDTEOEJ+DXGtH+J&#10;1lflBc7aMG+zdS8Ew6Sz3zpBDQhp/9w33+nkmEElkSu+53sJ6Rh5HKFyAXmeZdkjmoZWjEfP6WOP&#10;00q2I6Ucehf7zU3Xesc2nkO9vJ8tVm979f6y7v0B8H6VnPa/44JAiIjS9RZC8IioB941jwChsF5j&#10;sgZVVSGERMhIJ/j6O7ZCeoeQMDIygqOis7yI9mB1xpVjGTfc8kr+p1tfgZCa2Y7j1NwCn/rMJ7nj&#10;n77MEydm+faxEwhlEBMzoFvkJLiy4m/vuI+//Oi3kLFg95Ri98wEb3vLm3nZ4R3ceMNVmMQxMpbj&#10;/CLtpToMLXqlF6Ssf/rEXEpZh6TXXZvv5pDw+aJfcFAqibe1flNLQXRpr5luic5KpNT4AKiknogF&#10;Acoj8TUBDOJitDu7rHCJk5jYm7QIogwI5fHhScxKixv2vomHzvw1efk0Nv7/7L151G13Wef5+Q17&#10;OOcd7nun3NzMCSQEIkhARShEgdJCFBUaFCxttRzotrrsVXZ127UstQZHVlcvaq2yq7pqVWmVlqJQ&#10;MjVYgIIMJSggSQwhcwK5yb254zucYe/9G57+47f3Oec977nJe0ki5PI+a+11znveM+y9f9P39zzf&#10;5/torDmA90Os3kcIG4xP7ecNL7mVj9z6k/zRbUfRquSqS/5Xbrj8+3n7x76TlZVLqPwJsnglXirq&#10;eBa0ZX/+9azxYpQZMfKesWwQ4wo+jicrQIyR4NO5uVATQsA7SYq7foyPHueE0IGWlgTsXFqIunDS&#10;aOgIsUHrmHi8GrLgsGJplEZUxFvFGjW17bMWNCN1DkLZ7lqfXMxuzpNppJQihph2VSIsZ46BH9Mb&#10;C15Hcq3OmwR+w83X8Xu/86+54/7j/ME7383Dx49x57lj+KAI5X6qJiLmcuzyCn1Z5757z/LAA1v8&#10;zns/lnaiYchKaXnNt72E173mu/iGGwyXHtpPaGpoRogExtkK1lqa0LA12MDmhn7rudDapvTYbldv&#10;toORzsM0e62zNaR2Y7Nhz+38l5RKJCLoSf2qFHpIRUTjDmAibWgibfZbL0BbsmHeSxOja6/DphCH&#10;zoh6C8RjTUnKoUvocppO21aDv4Cu8+Qnx82kWHVjCogxqQtbo5DgUWqaAtzZptYED+4V34C/4XqW&#10;NwOGhrEsKlGw4JeVxWhhONpg/K8+R8UWPga0bbVTIm36M4l1LKGtDs+kD4mGaKb9Zlqtnpn22Vnp&#10;vnPbqKjb69YE5bHKENuFz2hN8GFCWM8URNcCLNeQdaGtmD6PAj0zy/tYt9ee4QwgAUxg2DSTc4nO&#10;cXAp8kOvexU/9D2vpOj3yJYKqqbGDz0nTp/jvR/4CJ+/6x4++ZkHuH+jhqLHo3XJuZOO23/r3WhT&#10;sjFYR0KNdSOuv+xSrjy8nx944/dxxRWHeO4N+8jVmCU0vonEusRTo/OAU4mTZc20zpuJiohQt4Am&#10;k0SEDrb1AgdQur2nkm0Lx6UvcY/V4Z56Uw1g2vMMKFRKw7Z+xp+YpYryCjqxMYWAqNbrxx6AWWBP&#10;cxAztUS4A+dHGMk4tHIza4M/Zzy+jd5KRMZLaFXjGxA9xNgBp0fv5tLDR7n9i5qMVa58znfyyOZ7&#10;KLND6GyDQg4S4zpWH6Ru7iULV7O2cj1ICrBH8cmjLQIx1Q5izhMTQpyEieaP7vUEWsK2z3QL0jRt&#10;+em9EzmfbZw6RU8J33jjdRz5kTdy5txZ3v6u93L7nfdy57FTRNujXFuliuBMhhs5bKbpLR8kODBu&#10;jXE15l3v/XNuv+0+nve8S/jh738d11x5KdcdPoqOjq2zZxCjMKWiv2KJBDJp8D4t8NqAF4+xgnOm&#10;3Rm1i+eMF6wDN7OKprP2REDjLNGze2ydNVPNoSgzrwsSZJK90/Wd2cVS2iwn1YamFJEQIWqf+qr5&#10;m1F6fjJssll5DC8MQOYtUgnBaKTogapAwT6/SzKkAEQcBmstTiJEwSidlLgXeAlEJGWVTdpwStje&#10;8T6Zvqdr10l4ccKNkZnyBOk3lYSUeRmSt/HJDLXMenuNMROxO2MMZQ7ih4RzpyiMYqW3xv5rjnDl&#10;j/0gZwcVH/vUp3nbez7AFx85xR1fPMVYG3r9FfLgWeqv0Uggjsc8ckr44kP3cft9/w9HDq/yuu/4&#10;Rp51zaW8+Fu/CWuhNCP6mVDVYzT7GY5HqFyTlRk+OkofQKuJDpdg0Ci838LaArRGbGzrtKX7v12T&#10;52tXDO5it6c1iEl1k1p3eoh4LyjpE7MN1sLNvPSKf89Hxz/FI8fvYt++TcQdQJstYlyh0CV/cfc/&#10;RMsBvv3rP0kj9/FnX3gDWhUUK2Ms15JpRd2MaOKYA/nXc6h4Ec9Y/Wk2xw+DZBDW0s4qjiGOEa8n&#10;oMS1Ym/eB7z3qRxBSM+Dj7jG431aeJqmQSTgXCoj0D1WVbUNxMhMrPxisX0luK1TFKrgmpWaq5aW&#10;+Lq//xPkZY9oNdpa7r73Hm6//zi//0fv5N51x3BQoYcNSytrIBnRLqH7fe45s8kXP36Qd/7pbxPc&#10;iGZ0iuWlkr/17BVues4N/L0ffT2XH92PVp7hoMEYhQsDLLpNWzdoJehpBnRS6NG6bbswmegfa+2Y&#10;X1jmFzK9QzwtudlFtmcZSUxhi46HMQExKb2FEAKEmQUybvfcuChoCRNAbFREtCHmNagiZdYsEGj7&#10;arQuXJw8GWrCT5m3LCsoseyvejTjnLOuwRWW2uxyC2s0Shw2tyhtdoT0OkJvV30dIOATO6Zt1wjb&#10;QiKLvWlqCkYnR7v7nlyYJqqYuE1RUDrJNyBd6PbLuZM7rdssdRsrSPNNbjPWnaaqLVn/CMYYln0N&#10;3hObhsM9w3e/5Ln87RffxOrqGrbs0YTI5taIYwPhwx/5OHfeex8f/Oifc+rcBn5fYBSFMwPLHX94&#10;FxLuJvzSu1AC0oy5+tKcy46s8PrvvIpnXvcMbr7pJvomo1/02MxqvHO4ZowxCjEkvo/JQBliCCgf&#10;gAC67G7+JJSs9e5CvXv29LOnNYhJgw+UaieXqNFWE6JCe49GuPbgjzIc/w6NuxsT1zBZiVaRhgHG&#10;rtP4TT72hZ9J4mKmQNkhoT6Ezkb0+prR0CP2ES7t/SyHy5tRjIBIjA3EZXCeGLaIwSEhQ2K3K+52&#10;W1OvyyyISX9PX+92+POPO0DMRWbBJx6CdxFte0Tv0bFGvMePA72iz83XXctVV1zNC55xCb/7tg/y&#10;hYdO8dfHjrHZjNEGRAyl6uExBDaxuWAzTWaWicHzkVsaPv75z3Pbg2N++s2v45orL+H6Sw+iCWwN&#10;tlCxIpMcrQyj0G3jVBtiUYmDNAEvLdF6Acnnsdpndhe+6LWodqYwL9rFp8VTp/hKYFsYaX6hJKYF&#10;NXltIkE5YgDJQhJrQ00WzqeDdWNARFB6mp00a40ONBn4HJpMCFajL0AzydQCCqykRV20mizwsyBG&#10;EUEn4BHpQK9s0/E5nydmGyCdbzNAxW6sC1Gn0KEWUKIILmLMzr70ZFgHEjuvY9M0aCX0C4PyFThh&#10;XfUwxlBklrGrKYuS4Dx+PKTZWifPc44sL3PJas6N3/dyBoNv5u98/fW8/8N/yhceGfNXX7ifenwW&#10;zIhyaYls9QDee+rM8MBmw/2nT3L/fee49MgxXv7SR3n29ZfxrS+5kf0HC5aWe6xEzXCwiXMjiiID&#10;vZbGQGwwWFK8xW/LhUxrxLSUwvmUv/fs6WlPaxCTFpluB6PQOicEh1ew1h8Q3JirD7yKKy7/dj73&#10;xX/ImdHn2Bw0ZMsP0zM3MW5ylLFU6n6Mzsl0gZJVdL5FiGM2N5bI6fPMS3+V/eGbWQ7LDMa3Qryc&#10;GCtERm0BSIOOy7hQTQCLb0NFHUhxzk0ffcS5MAknhSB43yRRqUjSWSA9zoOYrz7ptidmXuU4NA0K&#10;32iMWcEoiGiCqtnygcF4RBk8Rw8e5Md+6I0s71ujWPLs94oHTx3nvocf4T+/+8Pcdvc6w/WAykvE&#10;WEb2ABQWFU+QlT0+fcdx3vTTb8W7iKseod/r88LnPIvn3ngdb3rdt3HdtVdwuFinaZq2vRq01til&#10;YtKOMOWP7MbOVyZh/ght9onM6O7EGU9MemwPPERBfCAGhxLwQZgPJ/kuNUakdbMrGgf9rCazJeky&#10;nh4gZt6DpdRiECOxwahA7UaIqymjECtHtLtzWzhtEASjDUGSTpM1Bt+NxRYczoe0hCnfpdv9LwKX&#10;3Xu8X9QPWk6NKFQURFIWC1EmvCPfBMoye0rDSd28ZZTGk3hjORnBeXq6TjISyqC0xaFRJuKiJ+/1&#10;qaJmawSrfkCDx6uK73rli/jel9yMyRX5yhoNmnGAs6dP8omPf4Q77/sSf/zJz3PXQxsEH3nEGR49&#10;PeSO99yC5lbG/+yPkEawSjjS1xw5tMLr3/B3uOaaq3jpzYaVJcuhpR5uPemAhXyIKGhMapdOXXwP&#10;uFyc9rQGMdMO2U5QqkFpIZecQaNRsYeKZ5Cx5vn7fhl9iWYr3MUdD3yEdfsXKH2cyAaZjYiMsaok&#10;Bs9a9o1ccfC7WOtfg4wyFGBxOHWGyBFQPsVZYwBa0OJrQogTUBJasq53KQyRvC9dGCmFkkJIu/qm&#10;9sQ2nDTrsfFtmjYk5Uet9UWXXpfE2BK5VhshxjGCIcRUJTtlAQtjHzHGculBDYyRSjgjikOXHuXA&#10;wcPcfONzWF1dRUvJiY1HefjUo7zrQ5/g9i88yOd8zVZdsZIfYiXTqCxQrVyHiHDbg2e5/Uvr/Pa7&#10;Pw5AHSKX7i947rOv4Yff8DK+7ooreN6BNZwMODPcQqsMHZYQ0y04528RpRRaZhOBmXwmzmq/qFZP&#10;g6k3JgRPjNMFZdZDN+G/+EBoQ49dX5lNw5aWzJo8R6l4aFXX7F++BKN7oCNq16nHXylrwzTUKEpE&#10;arRO42Hhu2NKSdZa4xSI8eyOD5F4UI6I0UnHxXpB+cSJ0UGQTCeehVZIkLZ9Eylct9sLEZkAmtlD&#10;a00MTMa8yE7i7yIisLgpPyaKR0JMKbcYojTolrWrdRJVs9Ze8GI9C3w7UyoRabNUDp1ASGniHbNU&#10;EtVUYkzkcG0IHjRCQU2tI/28YKlXUtc1Wwp6pqAZV+nj3rPWK3jdd3wbGM0v/OwyureKKMXJ9Q1O&#10;njrHBz/6SW6/+z4+8elbOVmDG0cebiInT2/x1//h9wjKE+sSEGi2uGJ1iasvv5zvfO038cxrjvCi&#10;Gw9yaLnHsl3hXFOhfE0tkGtHHQvyC9ER2LOvWntag5jHNSMo0dhixHiUEV1G3r+W5z5jPw+NG85t&#10;HGRcrdP4LZRS7CuuoigNh/sv4UD2MoKvEB0JcYRnHWUUKiwjUp031r2IwDt/ANsWnG6BmicAJ0n9&#10;Nsvga9yyLJvcp85qs0wzqiitIsPht05ji/0cWik5sO9qrr78Su68637e8dFPcO89X+Ke+06yoYSs&#10;0JQrmso1RDIkGkJvBRGhaAwPP3SC4w/9BcfuuYObrryM/+l//gGeccOVrKweheiRzSFul96YMJMq&#10;PfEinOc9s4tJF4rcEUqS5IGhvRdTQm/HsZh9nP2+6SLZ3cNFIa49a7OtHsPhqdpwI7T3sM2ceazw&#10;UfAz4FNk0r6wvZ1nTUTa0BIkEpRCopqA2fn3dsKPHWh6KpIBdvudIpqm6eT3FWXZZ1hH8jxL55aV&#10;aKVQVUNhClxT01SnUVpzRa/kimsu4cYrv4+N0YgPffS/8/YPfoyHT5zlzmOb1DGCi9heDr19oBXR&#10;9jlzznHm0RPceuxdXHn4MN/3iiu5/spVXvmib6F36AYKHqAwGiUaCqB50m/Pnn0F7KIDMRqNIGnn&#10;IKBUqnekC4eSBkKODvu4sfxxQu6IPoVwNAbROuXph4bGHUdCTgw1WimCXsF5j8Qx3fwxP5HMLhaz&#10;QGQHsTckr4tzoSX2dl6bWe5MYDxyKAxKBWCx+/xittkJs9OFU8qk11WkV5+l6C3hgxDMEg2KwjvE&#10;e4xRlOJ5wY3X8JxrLiErSkz/AANf8Mijp3n/B97D3XffzS133E0ToNdboa5rygNX47IDEOBEtY+7&#10;7vB84B/8R9y4YrRxmiNLjuOf/V0ebTZ3nOMi6xYnLUxSq6VtSqUUodUM2dZ3Aq1Xj7kstuRtUX7q&#10;8fM+ab/IAqDSgZUuLOm9x9is9eoZguhU1X3PJtbS61AtD0WT+ErSHp23JXHwUop7CGGiejwLHFN4&#10;MKX/xugnYDPGJFYZQkDFFpjPCB9uA0PY1KZt9mICRONtmYvd73XW6/Um4etdXfMFgJ3dSgvM1r+C&#10;dI/KTBFDRQwkfhkwLvczDpEYHVYnj9L6OJVgsdqwYjNe/be+ide84tvoZZbSGnRe8PBmxYnTZ/nU&#10;p/+Se+99kD/+bx/juB0hhaUe5DwsQ976O/ew78Ayp37jvdhas/HZf4OpKlwTKWND1Ht9/2Kwi74V&#10;RQRRY4zpIVEjBLLSMW76GJtjigBtzSMbDCE0KCKWHl57tM4QCbg4brMRpjuwyfcv2i0/hlfGe49z&#10;fhI+cjMhgdlw0nTCSNyf5Fb/2gIynU15KF12B+iiT1Un/pC1FkMKx2itUnVfwCIs9TVIQFcVanCc&#10;6/Ypfv7Nr8X5yImNiocePcO7P/hRvnDn3dx+3504+mR5j5HdpKhqdBGwuaN39BAnzx6jIX/Cu9yo&#10;dmamiNBmrUwBzHw/EhH0TCq+b4m9rmm2vWc206Qrkum9R+qGuK8lb9KqLO9lnz6uRbXdOSMzqrKd&#10;Z+W8IGbSJiAyBaWElPoe/TRcmL57+j2hLS8iLa+JKNjMTDgss+/vgMNwOMSep57Vky0NcD6bDXEa&#10;kzYeKjT08iRP4X0C1tElvZSloiQGR9M09CTDGMuoadDWUvaXqKqKqhlg/BYA+8tV9h3u8fzXvhyj&#10;LP/XP/pp7jx1hkdOn+S97/kT7rz3Hm694yyDR4ZkxmOX+kQUdZuCnUtG9TU6l15sdtGBmMmAnCFz&#10;BbeGNg0ohwqgfJ9MraNDgRaNjRnRJ4lwo6GRMV4JYJLnBYiYpBMRPbHVaVjk7p8l885yW2YByvx7&#10;0mvSZitNj6QOauC8UnFfOza72E90W2Igs5rQZYKJAuWRaHFRoZSlbgLaZsTg6PeGrJaACmwOA1Zp&#10;llXgpkv38y0/80OICMce3uADn/ssn/rc5/nkZ+5lU2ucUxTFpTizBj2V+tHMYrDbRaALwfsYJiq3&#10;YS6UMO1X08VvByfGd56ZVPE8eW9miL8Tcrnbtjh67ycb/sTd2AsnLbL5Zb4rehoVSTV1brxL66YR&#10;8Ts2NV37dO2ZxnuaUWLrgYld+7ZgczbsDHn6W9J7RYQozZRE3PJfjDGMRiMOHDjAsWPHyPOcLNud&#10;Ns6FAPJd93U1BVoxtl5BpRh7h9aaLEsbAascokiJDSGCLTjRnMOmoipob2AsZL0+ozriikuJwVGt&#10;DymySFgucG6EwfCsfft49v79vPKf3EQMlpFfZ1gN+LOP/jWfeeAurFNshYa8l6GHFmW+wgJ4e/ak&#10;2EUHYjpT0qqhImhdt/LlGjR4KpTpE2LEE1O4xnTkOQExIMnFGVt9AR2T29+3BMAk5q7a3ZVpJxqV&#10;ygeQKtJ6IsKs6z8tPCG0n4t6Ekrw3m0DODFG6nqMyJSUeZFJxAAzQDPEyaRbt+7kosio6zF5nhME&#10;tDLEqDDGTjLT0r3y5EWJaEPP9Njc3KQokks9twVeIlpnVDVAlqJyjdAQUKqHAGc20gJilwt+4FWv&#10;5k2v/m62hic4e+4U73vfJ7njwUf49B23cfb4aTZjH6tOIqKovQEx2KyHyLQ+1OxCB52wWRta0hpi&#10;bENJ0u6028WOqaCbksR9UVEgRJQn9ZegcSHivKcJniDJu6eiTBdFHxjGmsyCDyOIChVzvDPUzSZZ&#10;UTMer5MvXYGrspm6WCkLKMo0m2NaZHN7eGLqDVgcYpgnmBqTtd8RJ/dht4tiDBZdKIJXSMxTwU/9&#10;5JMaZqu0+6xNOY6tl8PHtJ1QrUYVBoVBBwUx8e9owWFseUk6NXtKAw4RHSISAs77du4QQkj9ohEz&#10;47Hp5p2m5biAD22GWZXGilIpqzHLDM7DIbsfcRn//J++mfve/6ccO3SIy8YZTm/h7So+j0TXtpXR&#10;qbZTCNTKcvWG49wR4eDxEacOHsBUQq1GZHkOIdJYQxZB9O4mIR0kKdMqBcEQnULUkC3Z4uaD1/If&#10;//Kv6Q3hnPKs0mPszvGaZ17HaPUIKqsm39P1LKcdYkqaWFKe3CQ/krM1OMfdD60zHNYo0Wz5GojE&#10;ilbduEdfL/GqV17Lq8yVbLpNeiZDGiCfbkT2gPzT2y5aEPNk2kLCnUwVIRd5Y2JMk9ZjqfV2mQop&#10;tXqnl2aWBDx5vEiBjNa6rRIMSmt6ZYkPDUsry6kcg48417RAp1tQ02OW5VTjAVprhjFSFAVVbLCF&#10;xYXQSrHvznLJMM0Y5xyrdo2VA/v5yR+/Anqew0ePIr4ibo1xsoKoiMkCSkW8nENTLry2brGXNiTY&#10;1T7qPCGpffVcP/ITMqj3KSvF+6kYYpfG78O0ZEWS423d+DFiTIFrHPUokcMVQlMHBgNPVYPRJSIa&#10;VN1pzQKRhIUErZJsfePGSSlVTQt9Qqo8fD6ORLpeJuFPpRQ+TKXtZysZ78aKsiRKhQsDsryHH++O&#10;7/FEbH7cz6Z1L/JkTdpOIrErGdFtSnyrB7WN49Txl1I7u/nsMxHUDIk3xtZTE0y7qUkp0SEEfBbx&#10;KiB1RVArbBx9Fs//l7+JGdSEfmDsDZkSop5K+QNoa6BZ55I645Tb4OHffh8v+N9/hJFEwtgQbSqE&#10;W9uknSOyu8GkjEbEtYU7LRItR0PNX/6rt1CfHLBESWDIAa9QBB5VgcGzruXqH/0x8sufl+5LG0FO&#10;odchJsvJzTKr6xWn/vT9PPD+DyUuWIioCZFZYW3KUJOYak354KC9dwmE7YGXi8n2QMyXYwuEqmBm&#10;YpDFwOaxODPn49DMfv/FaFPuhk68FmMYj2qqqgIVKYoM7z1ZVqCUJ/gwt3CmRTWzGptBmfeSdo8I&#10;MVag47R+yi5MYQjiwQqYkhigbxzj+hyujoyrdTIOUJiMxF1J36+eoKz5hFcx4cTEub6ykyMzC3al&#10;C1u0wFliZDAatmn5KSThncc1iqXl/fT7a5zbSN6QvDDJ69MlekfBZBl1XSMi9Jd6bRup1iuY7r8x&#10;ivNxR7Xu6ohNuRshRPKWE9F5FxeBoEXhjTwzND6Q55amqTAXoNXz5dhux9x0fO6cCxInZm48T55P&#10;SbKdNEMXF5UQUqgJCD4gzM4DSbE39ZMOVGmk1vhcsEaIdWB9Y8zxQwV9rbB5jRkbVBRMy6cJ7Xkq&#10;Yxj29nE6yxgPDKfOOAb9ZU4Hz4pSE5FAI9t1eh7PPCRRRoDWQ31mqU8dFL71YXkRQoxgBItmvNUQ&#10;ixU2VtJY6sjVCliqDyIRTgeobMkmmtHWEL1gV9e1B7QbJKUJMxyiPbu4bA/EPI4tGrQ6JN2I0Lrv&#10;uwkr7Tpakl0rFT7vfdnOh5ldiPy2LJTOQwNTWfCLNTspxfQ1XWroLbfcwiOPPEKvX9A0FUVRcONz&#10;ns3ll11JXtqJN0JrsDpDAvzJB9/LBz7wXxnVEYiJTKhTob7mAgTdlKhUe0WEEEiFPDfWeeObXsdP&#10;/czf5ZxvsGVN5Su00SCGGAxaFwj1Y17jZIFjZsfeAZPQZbFM9YOmnJgUIprs2Gf6x0SPqHE7gM2n&#10;P/VZbr3ldpqoKMoMW1gy2+Nd73wfR49ezmAcqZtL8F62FXFUAqIS4PA+FV3c3NxkeXl50pdnXfGJ&#10;t3X+6+7Sfc+tn2ZtbY0iL6mqCwsFZVlBiCOUUrz9D36dPDPM1h56qmx+gzJ53rbfIhATZTtoCSEQ&#10;2jbrQEwKLbekbNe23SyfqePH+JbPFNyU/9ICuNQOBqUi/dAH5YgqUKrIfgksDQYcGjhQA6LuE4wn&#10;thHPvPNGxMhS6alc5ICtubFYR40foj474qrsMhrxRNvydIxg4u7Ao5ZWSV1FQtS4BsbKY84+grIG&#10;MQ4XhJENWGnYpzIOjg2XNH22thJ5t8sKiwoINS6D6CMeS9DHWNLHMEpj6dLQUw2yRWfY9cHYFsiM&#10;e6DmorE9EHOBNu+BSZPWYoGreeLvlOzXAZZ57YidBOHuNy/WAae1nhyj0YgYI8+4/plc/6wbWF7u&#10;o01Kz0wiXlBV1ST8kvw3YLRGQsMjx+7j7CU3sra2xng8JC8MTdNgdukCB1AGgteYTBFkC+8rZOkK&#10;7rU5X1w/waHVo/gqR+UDoghG+7bobI1akK48WeQWgJjZ/8c2XbfjSUD3fHvpinkvjG8XwC6lNoSQ&#10;iMMx8uwbb+AFL3gh/+l3/5Abb7oRlQnRC1cfvZ5nPetZ1I1mMFpB0W8XnekOuKn2ojEAACAASURB&#10;VMMlMUZ6vR7veMc7eO1rX0vTNDM8ptAqvD72PTUmFdX8L7/327zmu78HY7K0+GKm1cMfx5IgZIXN&#10;DL1yGRWgI7w/VUqs822Unk9BzPb/TYnXPk7bgJmNik8yvS2ImamV1kkseD+ZH2bFCyGlyWuTrtO7&#10;BAC1tm14D8bZWZYbgzIFGwY2cuFosIzwuMwQlUIDoa0h1S302li8X2ZIpJSTnB1u0YtLrNpDbGaC&#10;C4GQKbQXYmZS7aZdWBYMoa2TrmxGMJatoqZve1hJ90cKy1IUcqeIjGiyyMANGOrVdG9nh61ZYSw1&#10;vdhjLSxxOq5SZ/smBXeVMW0KvEKi7OAPdhuk2X90bXqxzq1fK7YHYh7PtCK6aazaaggtqp91Gcss&#10;f6U9ppoS23dys5+dApjYhhECqYyCtB6KaQxba5V2claSym1o8MYgmUMRWQowzIXM5TipUU+xy316&#10;XYlzIaFNpwwZubf4TMAurvi8/fMpcybPU9hj39IqJjP0l3s0oWFcj/Dt7n9rtMXBgwfx3qOjwomH&#10;mDRPNpd7XH5VD171Gg7VA4JeoSDiZff3IfEOLBBBj4FIfmqTq7/+WVyeHWBLAhvlFqvRtGAkfU4p&#10;PQGbU2c20EnVk1gpSgSnYqJ8d30mbp9Yk7t/KoSWuDGJpxJFqGPXH4Xod6ZVp92/QyOMRiNOnDrF&#10;6U+cQ8VIEMut5T0cOvBJNoZjxvUaiiKdu0BHpYyi0SaRdosiY2tri//33x6jaTqiqW35SBkh7Mzy&#10;mOXOKKWw1vLQsfsZj08xGiiMzkHXSfT6PH1im9aITp8xVvM//vA3cmD5MKPxhZGDd2M2QpUJfa0x&#10;ktosqogXj1VZez6aGGUHGJ0f7xEBn6pQp1uh8cG3YUONxMBsxfpFoecQE5jRJtUySurLfbyPKJX0&#10;ZrSGTPo47ci1sCQG0yiCignqR58Km86FXpKoXyINm5ARtCdjTJMZBI3SNSklXGNEsI0Qdyt2pwUi&#10;k1INOihWA4yixSFYVVC4AY3xON0jiAEM43xGNXimWWvlyKLFqIoq16nwo3cEcoIOGBVAIjZYgk5z&#10;qVZT/stjkXgv5k3i14LtgZjHM5kOBOiyBuLCwXA+j8oizstiDoxsO3ZybpLnQlT6LWM1BkXtSkqV&#10;cSZXNMogytHYgP0brosjIkQt0FdsWQ+jmohK5MALyRLXarITffjh49xyy19NeBgxRp73vOdx9OjR&#10;doJMJEJrLQxrykPPJKxcRaY3KaRPpiJeXUDoQsUpqFAOVOTEVSucW1uhskl2fqUVVNzx0a7OFdu9&#10;A53CqyiZtMj2XX5XG2nG4+LDhP8zG2aMMU5Iot456qYhhkDj3GQHP3mvV3iJXHvtNbzgBS9M1ZF1&#10;wbOufTYvvPn51EHYGqxOz1upVNgQcD4RpH1oiDHw9re/nb/7ph9svQ3TazAm6Sgtuhdd39VaY4zh&#10;1379n/MTP/mjHDl8HYOtiqKc4LvHNS8VMRiqqmJ1dZngnnxibwfITUvaDzMCdzvSrqXNQopdOnTb&#10;TrNhwjlOTEfm70JISS9q6kGb9dh0IaYODHZta4wh4ide2omHgZaWreY8GLu0HTXanuaL+rwQoOjJ&#10;buMrdEZ79lTZHojZrYluNXN3Sn7veOt50P6ix+75oqOz6Y60rWzdZUiENLmZ0mBVjUigH3LKmOGi&#10;Ru3S9ftEbduCrRRnmiG1CRQ6Q2Fw0e26cIJSiuADSsFoVBGdJzc5uUneGmUTKTDThhgCpvN8KCii&#10;IlMjohoS8jFeKRojeH1hehATAmW7oNu6R0YORuN1AiLmPB6EeQGydkOaXlOth2YGBHQgZr7tu3Tp&#10;Nld3ckiME75VV8FamO1P7YImKdxTNZ57772XL33pIbQINu/xAfkgB9f2U3vFcLyKsgbTZh51saHu&#10;nI3RGKPY2Njg1s/dOpNmrSdZZTEu9sTMg5gvPXQvb3nLW+iXBxlsVYiqFhKiF+2aK7fF8tIBRIRX&#10;vvzfsFIceLxm/LJMKZU8FlEmYOB8JXa2j+UZWBtnOHHSeille20rYA7c7Cw70oGY2UzFFJJyFEVB&#10;FIXNismc9GQtz12bPRUhur9pm59L9+zisz0Q8ziWhKz0BMB38u7zA0MkqcjuOETmJrudsfZFf8+7&#10;1NORUiKttbi6Ic8z+lmBrNaEM3eSrWUU2TIjNSagQP6GxJxk+/N9pzfZKg1V1dA8HmFigWVZklqX&#10;ELnk0BGOfutllGU5DZe0vAGioDQEJXiJHKZgFDRETZGVWGepQ4OJvQv4dU0SZAHEAgqnhpRRYUKF&#10;jSaRcI1iNtwhkjIttFKTjArVetPoiMLItho7U2/cDNcitEquPuzYoU8qoddu298hhEmoIZGCBec8&#10;EsCanKuuuoqXv/zlSHD4qPjWF/9tXvril7C+VbE1XEW0alVVZZtsQJZlOF9jjOatb30rP/dzP8do&#10;NEJrM1lgz5eVNQtiunDS//IP3sz/+Y//EWurl6OwlH21LZS2yCZjgyRiOB4P6fdzQvPkemIm41kp&#10;MqXRQfAkb4wWMBFUknXaBhqnbbndC8sM6T+182zxx6knZl4Mc5bY35G8u3TqxBsbooipfSX1+yAe&#10;0/KxOvh9IRl56bK3e2JsG8aenX+ebnkFs2NsT5X64rU9EPO4lkTVpnvTbqc7l63wGHY+T8v2Q838&#10;lt72ue55lzUzHA7plz1GoyHD4ZCVO08xPvVRTg8+xWrWR/kxOCEWT33zzi5UnZ1ctYhrWFpZAdFI&#10;CGkFuMDvVd1nIozH1ZxKLhjUJFUUpdA+gtZEUkxeJOB1RF1AOElhUxhpYpqQR4J2jF1NtBlG2sq5&#10;O853en5dAe7uf7B48etsHtxwPqDc/m8R2Tf9PeXRIEJWlNx///2cOHGClaUCbXv8yfs/ypWXHWVj&#10;4KjdIVxIwDGddwIHeV4yHG5RljnGKo4fP849d3+JjY0NrMkm16uUoWXZbr+Pasr56UDMvfd9gV/5&#10;5d+gqQ115Ykyxtqd2jqz4nndPfA+UhZLGAv/9R2/zL7eAZ4sR2MXRurOVQtJNLDzxDzG5x7r6Npw&#10;W6p82Blq7v7fhZC2E3v1hABsjMH7SJEnsceooCxKxvWoy7x+wl6HWTBzMdnFECLbs8W2B2Iex5QS&#10;lJr1jrRCX1oD24uwKc3E99ztvmYnqe71xUcghC47oZm8niYu3+prpLL3vaIPBLS1HNx/CbeWAVNt&#10;IkZYD4KxBjG7G7QigpnbhXVZJ/PvkwXft2jSXB7kmKzPZh2xvqEWQ38XZe/nd++xZX26OA3hbYt1&#10;a02OQhLzBoem5wUnGvFCZTVGWy5EVU1UREm6dj1DdNViwOYtxyegZMod2AauznM93W49xtZFN6sr&#10;ojpeTKcfAiFqGhPQLXHXh6QWOwJMCMTgaZqGxjd4OYdv+hA9AxkjMSdzNVGVrJ/d4KojR3nd61/P&#10;qBqzfnad17/htXzLy76NjbOKqupRN65NQdWAouUUtyqxkazQ/Pqv/wa/+Es/x3BYYZQleMHarPUg&#10;nR9NdH1Ya/h7P/5mfumf/gLXXnsFo2FAK4PWj41EuntbNQqrG1xl2b8Scf4MShU7gL4xNdpDpgsq&#10;iWix1CrSe6wsKJXaWUSwEmkoWWvOEHXgQKVTaQitWjATQQlOMrQPFFrRoBhHRa41dZ3S7Gf5LF1q&#10;/KzEwnxR2I7L1HnTfNvuzgeQgIuK2glrMsLXhmawRX7wMjbryIoJVEZTOE0MI7xoonbY1vPnjUGi&#10;wcRI1vU1UQStUMoxtpGlkUdlhi00eQgUfsywV2MHJSozKClxfgTZ7saSiREV081NHruAkYx1G4mx&#10;RosjqESVK0zEeU2tFD1XMJhBp137a/Eo08dlQtlAzxWca4nDIQRES9rUoIhesFmJ5DWhCcRaMLYm&#10;qh4iGq0hB9wTBHx79tVheyDmSbQL2QXNh4261zp3c/e84xOkSVHa7KWAMQqlFb/6q79G+S9/c5IE&#10;M7vj2AVuWHjeWqdKu9NdWfe+XV6ciUkXw0XqccWK2m0iLe3vPf5uUCmF/zJCVV+Obds5o9JiLwtA&#10;CrQZKi2YmQFPaSJX7cK2nQeTqlaHbYBXRCiGDUOjqLzDNgEdImo0xrmIEyGYDD+qCAG06RNcg3ZD&#10;olSM/BYxDMjz/Ri1zEc+9Of0Vw2xyfjA+z7Mw188SYgl9dgQZQ2URyS0XpVI1oLnQOprWxuP8p4/&#10;ei91XWNtjopqElZalPzV8ShFpjoxrjnLh//kvRw5coSqaiiKAok76/tMwnAz939QD7HG08vWuPKy&#10;V1D0+lSumeu7irxY5lzl0Hi88WQEtPOMzPmnutnv0H4LVI4iMlYKl+WpCngUFFNtp5IRVVxnWG0Q&#10;Co8uGppNS57nDAaDiZjfbEhjth/Nh5KmZN6UTt1VuA8RJHoaL9RRU4WKcQ2v+Pv/jEfcGmwO+Pi/&#10;/Xle9MLnMKyGiLWooOg7sC6SBUXdpKruWhSOHCUK294PEU0xalgJS6xvbrCcFRzIl8k3oS6TyGCl&#10;UhXtPNcYnz/+gAG8FtAK0QpB0/iIyxtigJ4uscGgRbNqehANtdZ4DarIsKq/bdxA2lzUKmPci4R6&#10;QFEEchtQbkRPJ82oarBBpkvuXw/09/WpRpHCWCyKrHGoPJ9MZrvNstqzr37bAzFPkT0eoJnfwc9/&#10;ptvFzb/PGIXWOXVdozVoJZwdbSz8zUVqlpPvn1E3k7nw1flIfYtA0SKgYTPdgjBHnhnqusIsDBss&#10;toVelznA8kTd5k/UFl337CvJw8IEyGz3yMyGhjRd3aT57DalLVpCUjdFIAQKgY22PpJtwNXJC/XQ&#10;KNCMNGL2IUqh7T6CH7OxVdKoNa6+6SYcx6hqx7U3X8dzX/KNbK1nhGYJqVeY3F5JU4I2bZaTRHq9&#10;kj/+0zt47jd8Z/I0tCErhWnB2+LspNnnSimaP3wPz3vRyzh0eB/DgSfTBxG/oJ/N3dsYI1nRYzR8&#10;FK0tp4aCrh1amx394NET62QHryRvCkanavo+B3KyuJMUMd+nALwBwdCsB7LiIA+eGrJ/7KmDRUsS&#10;ZIxicaMMUxyhzlZ59PgDrOzr01Nux/iZBzDne5x64aZhwjSGBIlh4qGLMaJtRQ/HMpo6z8lKgy0L&#10;VsmRrEEt99gsYLyk8U5RAcYE8BHJIh3RWCmFNmDNEs2mMLDCeKlgaAW71KcpB0gQnNWt9yZize42&#10;Do0GGyIGRSmKnlGMvEKVSwzXTxGUIe8vEaVCaYMmw1c1fjRiXOz8jdwHMJpVa1nJNBuVoINGFUsQ&#10;LDqLFEtCYXv84OvewJdObuJVTaE9D97+/+E3K8RmeJIHPY3PPSBzMdgeiHmKbZ78OT/pblc+PT+o&#10;mX1/jCn9FVp9lWwKeM73uXlLC08HFvS2cxUJdFVoZ89lt54d7S2Nr8mKgiY4VFFwIa6Y7l5s2yHr&#10;nVyk3buGnrhNCI5zwHC2zWbLTXQWY5xqvsyXE4gpZLZt4WrJnyEENpWjqEKq2ovDK0ddCso5JNZU&#10;IbKlHVk/45bPfJFb710n9Pop9BUVOh/iQ4Vozf2fvA/CKiv7lnnfX34Iaz+SdqOiyUzXH2LLB4oo&#10;0m7Ye48yhtXVVb7jza+fFkNUatIfFqb0zoC3yT2yPX78l95CXTsER5Sawi5gXLa8nNmxo62hLJI+&#10;ytbWVkr/blVtZ+93ZQKH7TLNb32U2ih0TJIEJlY7fmZ+vCmliDoVqTSZRXyfn/onv8nAVu11t2Mi&#10;ChUZ2kaMyik3z/Abv/jTfNPzl6mqCmstw+GwzdyaT7Henok0n1qdvDRT4bu68SCBJoATgwuOUVwh&#10;aM2gGVIUS/zW77+f97/3Xeisz7AZcs+td1GcGfHZ33k3h11OUFsovUSMHqNdSlSQpIUUYgX5fpZH&#10;hq2lE4TP3cXmO/+M5ROardUz2KZHtBodBU/NNmnnxzAdpu0eVepHVb/kwMOPMvJD/o9f/VWkcjjr&#10;KE1JsaTxWyPu+tRf4W6/bcf3ZQhBZ4zdgANhlTN3P0jjc37+V97KuGoQVZGJp18uM5QcVi9HZ4pm&#10;eIJISCJ9Rtr6ZeyBmIvI9kDMV8Aeiww4D2rmX48xYq2duKStzfFNPQk9zXpwFlu7E2lTiEUEY/OU&#10;uj0BMV0ORrLJd+2SW6J7Aq2ejVUZTd2g7e672qJzn93ZfiVsZ8hoJ9DqnscZguUO70z3PKaU+fS9&#10;atv1TdJrW27ASAVMFCKBL+ohma5pCoeLgh41FDFSliVqqU/Ty8jRGAeiD1KHcxS5osxX8E3OFhWh&#10;38PkOakvaCQM07lqBZg0ubf9KStTNtxGdY68n0/6F0yzbxY5/NSkHPQMoJPIysoqQSpqt8nq/h51&#10;vSA9W2b6SnuPR+4cDem9WX+FOoAu8h331WjYGDuWez1yJWgn+LqBReEktdPjl1uddIrQxLxHU4P0&#10;i3QebRhQRaEfBJ8pct0jcxXFcsqe60K/s6D7fMc2wu/EK9N6Y8L01nXeu65faO+xgCZijaD8iMoL&#10;Ra5xMWKUxQj0MCxFjW+FKFGCjwYlif+komBEIXWg8IYmKnTRwwWBUY3tC3kApyPKRwotEHc5jrsU&#10;daUQ8RCgwQOKfrlEP+sxGDfk2qAFqqoh75WgFVmY/kbXtgYhWAM2tfHySskoNyiJaBWwuYZxINQV&#10;Ni8SbygIpbYEXxOcQ7QHm0/afI8Rc3HYHoj5G7LJYhW3L3yzpQW6v7uFYhG4MZokpW9TXZv/9B/+&#10;HZ8/8zD7/DDF8qtApTzYfeC3dp6HCojPUKrGmoKiWeUHf+qNPOMZzwCx1K6h7C1zy3338M5/96/R&#10;ZQ9zdsi43CLY5Z0XNqcHEmPk4GZgeHCJF77ilXzPq15NFv0TnjBm03q7xUJHITgPyqbsngtMKz2f&#10;TRa11rOiQzuRhvQb4gJKm7Sjm/lNFVqVVqYaI1FvLyWQVkGD9zUiKnmoQkS7lFLeHTFGhlro1xFc&#10;QJWGT2zex+1LA86sOvIyR2/l5AccR0cNmyMYbpzlUnOQYfQUtaXpj1nJTKpfXY0pdY2OisICcabO&#10;kwKwLW7NmCK1tM7HBgo19abpWdWf891ytfj/49FprAVrNaEGS7Hgs3PKiAqWihJNRowKTUOZx1Q8&#10;cMdvGOhBZJScBhbOh5+VWhBOkoBWYASyAPShCN37W66WUWQKasYQGpAhtTuLjwXWlqnmllWE4Cba&#10;QHEGpE45bx2BVyNiiNHhvUu8m+gIXvABYohtKnWqBO68wTvFwZU1NqvIG3/kTbz0Bc8BlxIRfujR&#10;R7mlOs3Xff+rWB5DrTaxxRrBOQpjZ8K1ibfjc8OhYPjS+kOs332Gy77npawOe4zKdZZYo9YBGwQx&#10;Hh12l6ustcHhEMBGQxlLtsqajS/ci93c5Bf+8f8GQGwiRabZrMe87/d/jxe+8pvZuuzI5H5PiN0a&#10;Mmsoa09/bDj2sQ/xwH1/yb/4xZ9lWKdEBCMjLH3e9z/8BPHcOVaXSkbnlljOK9ZzS/SBrKvUbhwh&#10;2knJk87mQ9kX4t3es6+M7YGYp5l14KYjAt5222184S8+RjQNRpawAU7HTazL0QtaNxiLdRZRY1xh&#10;GdeG1/7w9yb3vANphDzPeeT+2/iTD74T01vCDANjM8C4xbyWeS7Ncn+NTSKrhy8hvOLbkbao4hOx&#10;2TCNUgrnHEZpijwnGHZ4RZ7obwE7QkeL3qciPJbUyeId+PSRBRyJ7lgeRxoJ5GjOuYo7izFnjafM&#10;MnyMxEIhPrLZUwz31+w7YMjViK3NLZYOXEoYJQFE04YIAezTeMgr1bTJYilDyC7sVBeSyr8TxJgF&#10;n48L+lXwipgFYqih9qiYT2oZicRJjaHH8sQsPtRMCGrGMyOR2P4vyzLAtVmElttuu43BxilMFIJv&#10;OHn/lwgPn+HR2+/BuQwpKmp/iswk/ZtZEBNjZJwrmnFkEDfwx89y9q4HGZ7VhNURddzHWBoKbQnU&#10;mN16YlBoaTWdlKHSGVtLDv/oCQ4pxcc//t/Z3NwktznaKKoiAeYT9z5Ivd56Bmfa10bFkIjLQVeK&#10;jRMnUI3nwx/+GKMmSSioMKC0a2xsbJD3engijfEMo8NKRtAZUQyiDEYMs6XOzjd37IGXr357+s5o&#10;Txeb6L+0tmD3B7vXZegmSaWg3y/RRmGPXsGh65/DQwcuY0zDkXqLcWbQC5RqbSyJQRPMmBVXMX7f&#10;R9m3tDyRWdfWpKXbG2J/DXvVdey7+Zsww3OoBd+nfGQWXCilGD94jP4DD3MJltX+EufCABOe2GQg&#10;SlBm6vUxmUEk0PgGrbMJiHoqbQqkZvggJK5QQLBKT7RBuqudByZpBz5D5GzTbKcciSlPQiRyuggs&#10;V4G7qkd58FBgLeYsjzxRa4bGYZuKYWm5+ab9vHr/ZTx8cp3/ds/neeDcMZZ9hjaKGofSKbNNLSgR&#10;8FVnsoCEyzLQoDWJWBxkhwwAsPuUPFhM5mk/7zQTL0qYqZHUWaYNUTcEr5DxkGp4Dq0vQ5GAAYGJ&#10;LtBsyGheGyb1h44XIxONn+Cl5ckIMXi8RLwknZgmjBBJujKuBcT7TM65wVnQQtEryMqCzFh0A855&#10;bLTgPa4dIp06s4iQBYX1Qt9YDJYsanoqY4NWIThLdZuUCbvW5lFoggmgwHpYGWs2+0JRlrh6PCnq&#10;qrUG59E+SQZUWmaaZeq9qkMkM5ps6ChchscyaqYFQJVS5LbAYCiLZaTyaCMoKnK9RIzrBJvhsiyJ&#10;F4pBxE5C8LPt1P3mnq7M08P2QMxTbu2s23JRnqh1gyvLsomGzVZWcPjZN3HwhufijeNgXTHMAnqB&#10;CFnmS4JKRSOzs2c5/sefwlX1RM8ihIBRml62QjPW7Lv0So685KWUoy3IF4CiGb0UaFOfP/MZHr7j&#10;QUJdoVvtBvOEA0ppcc/zfOKJstaitEJnaWZelG1yoSbS5UfPTGS7OPWO1Lvte+aez06Su7FGCxaF&#10;j4EBnlWx2BBoRMi0RUefdGQQMlHoaszYVSkrzGY0zSbaZjTeo20Kx9kLqSP1lTLZOS15sw4x9U2r&#10;DD5G/ILMpkXCe+f/nUUgKCTgotvRqhZzWZsINksZY0ZqohulPmmSirEiokUIF8Bonwe721/v9Hv0&#10;BBCtrq6ydXKdm2++mRc//0ZGW0OWl/v85z98B4M8cvTZ11IMA5XaRPXWCMHTnxWdbMeuKwzLTrOx&#10;cYz1S/tc9nVXczAewJsTFHWfYATlAtoEZNE9W2C5GHwbFsyDoQgFPTvmZK+HDo5XvPxlNC5V88Z7&#10;HCnN/Oqrr+bcMy6fXHf3GHUqQtkfNhwIfb508kFOivCKV7yMsUv3o7QOS4n5v38LTUT7iPEOW1kq&#10;VnDegTJJDBOLMmqSBbYoW3TPnh62B2KectNcmIv7sS0GKMuSuvFkmWCtZv/ZLbZWc5bdAG8862VG&#10;v4o02U6+gbMZqoFYruBX4KyuKG1OnueMqoasKBKHot5i37Ai5MKZwTpqqQS/8zq8UkSJ6NY1rZVm&#10;KJZMZ5jSpFTw8MQnByFQlBnr6+ewNsX1Vd4j1IF+vgSAvoBq1Rf8+3PhrKnsvpryX2JbnVoiU17r&#10;dBc+KyXfeWImRR0nmSpTT4ypG3IvNCrgC0Mx8pxTYw6WB3jg4ZNcdfkRRr1AlWWcNgGvh6wc7vPq&#10;7/12Xvvd38P1N9yED4bTZyI6W8b5HG2enu5xEUd0kGeKZz5jlSwfo5+gq3+3gFLvEC0UvNcY4whx&#10;xPFH7qW/lDMcn0YhSQ9IFOox+uM8SIkxFR5NGWvTYrAhulYvRghRiJI4cb3eCg+cPMna/iO87W1v&#10;4w/eVrFallSDDR65737MoOZT7/4Aa5sRbceUcYmEuWaqyreddFAqTo8Cehl6n3uIM+/5c86e8AyX&#10;NrDDgmCFUnTKTlI7dX0WWaMVVgJaIChDo3OGS57Dx04ifsyv/dpbGI3HRKUIwVOZADHy2Q9/HPWJ&#10;1R33SKOJVuGXLbGC5t7Pg3P8yq/8BpujEVmWYRkT6oyNjeOUS0c5s1VRHtnHWVmBfqRHhR+ugxbs&#10;0hLjOoXmjDETj9jj9Y89oPPVZ3sg5vEsyjakvmg93p7Ls+ML2K0HZj4Ve+EOwWpwgiISjeB0IOiM&#10;jAKsoaFBecU4N9MMkbnrCUaTaY1NOuUEiQmfRI8KClag0RmFSumIUZX8/+y9ebBk6Vne+fuWs2Xm&#10;XWvpqq5Wr5JaXRJCasmSkEBIgMHCIEZCBoOAgWEwA2hwjAnGMRPBGDsCZmKGCSaMWcIOBmLssWfx&#10;EIMMyJIFRsAgIUALrVaru9V7V1XXcpe8uZ1zvm3++M7Jmzdv3qpbXd1Nt/q+FRm37pInz/p9z/e+&#10;z/s8yjr8Io5I2CXdtpL/uUix3mCVRqmMPFjsAc9+y6OJ038sE1njUFLibEApDT5yapwNfPJP/2w6&#10;4GRZhhaaN7zpDdH7R7fCWFe9IIe6DnsJfpEMCMQVsY0gRQgRPWqaz3Lslgjaqob3EZi0++wd0VPL&#10;Rq0X5wLBtdwHZsTPDJMAMni8NSTCIqVC6CLyAy5tkh27FRs2wUu0sBSJxU4m5DoDMyZLA8omYLv4&#10;0MH5EZjO/gN+kcUsv6p9BryuEc5RAceWHIpkqnV0I7yFq713ttwT7wOBbTytlOhi3BWM2aDoGIIP&#10;ZLpDVUWvqagiLcFJRGiu8QGWA/N6MbOg1xpP8A7nA1VtsNLivaCqDKurJ9nausy3vO8n+fZ77+Li&#10;1mVWOx1+6Ad/lJ0nLvHeb/l2+uWQyltEL8F4h5oDVt57qhROXik5Z59k575VTn/DG5CTnPWu2Uds&#10;VYe0yHZIVBBIH2JGxIMSE7Y/+XkY9fmvfupDDMYVeeiQBbiy9Tif/K0Pc8ebz7Jx9pX7tifKDLtc&#10;snZlRM+ucUGNuPCFT/PT//BDlBMHLqWsBiwvd/id7/gveOzCFidOrLC98TT/8699hPv/8hOs54If&#10;+Inv4ZZbT3FLtkymd9gZD0lIUQZ6aYfKTdgdPETkKImm21MorjaWH5Wg0UiBYwAAIABJREFU/nri&#10;CMRcI3ZBxMGD3dFt++zDe48xhiSL3VZ1XSOFxnk/1a8JIfabaq259dZb0VpPa+qZzqbmkM9FOemg&#10;mJ/srjVYLRzQGmG7RfNmbLOefy0uL6RKk2dLGFHjpcAJjXNlI0SXkWhBnu+SsLXWqCRFCQ9heP0H&#10;/9cQ8/ICTmiE8LHME0pi2+7hsgIHxdXKe/PnfdaSw1objWDZ+/vZr/Pb2F8e2v+61n61GUDvY4lx&#10;MpmgtWRUVpwfD6CTM04T9NoKdqXLU6GMelJWUowDXQ9G7mpCtWWqFVKO64IdM2DUPcVNYpVOtszF&#10;8aVnzTNLHTglsCJQyYBJBHo1pd/RrIkuqVckaCogSMVkZY0rCF7fW6Mq92eQV02HC0PLlbVV6uQY&#10;Ri0TkhOYGgSKOlh0XjCYWEKR4fWQ4c6IXHf46Q99P8ON9/Oph5/gf/rf/y2jrQu87cxx3vi6M3zb&#10;+78JIS0iKzHVNqWQZCJBOI8PAZGkJD4gpMR4h7F2qqJ+FC+OOAIx14ipsJeYEYMT7HnBYYDMCyOR&#10;/1KLtsWx5flEx16IglwS5yxKaYL3eBs4+5rXRndlY1CJRJgAWkXDxeepk2DRhEZ7H4RdbRgauwbX&#10;rKYJzHQizXhozQjaeds6F+93rQ7W4eroduyVn7aRy+Dww2VsMUKLLlfKgAoJWIm3gdKWVKZGiUYN&#10;yEX/7JqaRKw8L+fouY4w939LSUqCCCCFRGLxV/FsOkw0yZXdz5m9f8Si6w5BCJRsVudeRMNQdhV6&#10;59V6rwVgFnWmzf5de685ZxFCYY1FiJSiu8zWZolQmv/yp38GlfSoyiGqV2Au9imzW9j+J/8HJsT7&#10;xiWxy2q+miiEoAakl1QIeukKX/yZf06hU4qGML8nM6wOB2pGiUGH2N+XOkiQeJMj/AkeCxPW3/oB&#10;RJLilCFMDGWasdI5y7/95Y+ii/3ZQqMt3gZyukhn8VjsLW/itnf+IGU9QuUJlU3I8i6SIaSeTK8w&#10;vnyB6sp5qu0t3nw88L5/8OOc29jko488yP/30Hl+/T//RdaWCj74Xd/Kbbcc5213Fmxd2cFZyFaP&#10;UQVHsEPwjjQ0Eg/PYSfkUdx4HIGYZxFeXL2tdu6v2QUwR0BmPlqzycuXL5Om6XTl52xgbe0YsFdD&#10;R0pJXddxog8SaT2tVMvzyYlp92NK/J0ZyFpxu/2GjzMTlRd7vve+0YRZMJHNlhnaDhLPLoAS3pH4&#10;FKFrhMnJswRndxDESdTbvWKHUkqElCiRILALjuzFG21pSQmP8B4fDL6ZHIO4seFr30Q0D2jmNF6g&#10;lYlsyouh4bu1X2k1ng5f5prN4MyDnkWZGu89Qgpq4yiKDKVzqsrgvSGIQH+0zW2nT7ClYKcGU0V7&#10;gaQ5GM/eDIJAoJRDSEFRBSpTs76yTGUnlHXjHC92FbO930/uXxRZkyULIWAAJyVF4RAOeiFDes9O&#10;sPSUxKeaLM8QWQqynhKCZyNXgJOETCBEQlo2sg3VNsvdHBMsQgeEqwgW0kRTWYeVkiAdmZ8wEks8&#10;fHEbnQi+5t47+Vtffy8XL3wzT57b5MO/9/tcuHKe174i4T/7kf+UY+tLrGYDOmbAVtVFBEuuHEmR&#10;RSHE5zHrexTXF0cg5hqxKLXbZmAOD2Rm4+jmn4124v785z+Pc46yLBEN0e493/wepNRTD6Jdtdgm&#10;tW4dqU4xLvrBPN/RAgwZJKHZDz9TaVxk4hjNHQMhtITegDcWZ5rWatO4Fdeu0f6xWOswtY1ZGmN2&#10;CcGRgIT2FlVHQ8Iv//mDiFMdMn0GV0d1Otd4G0mxuw+6LYs+/6fpOYvZklzwGrxqOEUKqcC/AO3i&#10;8/wcoDF3jD5JwStAE81ZWzFGx3wp8TDdLwcBYN8KYDat+VIJShsYbG2i8wKfd9DG01s+jnAVQyeR&#10;aYYvt+jqBC0SXFWjhNpDOI/7BaXXpMqjEkciEsbbI3pLOUHM3MtNJ5g85A3kZfs5oIRACUmKZFNp&#10;LIG09uQk1GqZMX06JfhSsVycoqy39m2vRKGDRQ53KIsUcoX2nsrnjA3kSZc0hbIcs7K6wmRnTFJo&#10;JsohfYZL1hH1EJYSaitYLldRZsQrUs9td/V43alvYP3kCcY24dP3Pcp9D32Wj/3xH3Lm5pP83fe+&#10;k9vPnOAdd9/KVv881hlEo6C4yCrmSCjvhY0jEHPIWJQavr44Ai8Hhdaabrc79ZwRjXR7nucYEycq&#10;P5PpgGaSliIq9urdktTzEfODUbwP4u/au6Eld/sQ8FdZTR+YqZnP0lyFN+GcQTep/rI/YvmmAomM&#10;PKFEIOWMijK7JqJSSoJ/6aCYmA0RCCkRskJKjwh22gYdbjDztsiPaw9wCouJmi2wEX6/L9oibszV&#10;7svZ++Rqv58NVxuklPR6PdAJlU5xtcEEoi+VluA8idKxEUF5Kh3VfHXw+7ab2i7S19TKEMaeTKaE&#10;HUNIE9qKnWiOwx5Shyd4s9uaLiQI6EtLJhOUcYg8Y8fWZJWj1+tRjreQomCrGpAuwKbOKTIRWHaB&#10;vlUMpCcNBplmpCrDVQ5jJlhbM7E1nd4Sl3ZGZIkiFx2q8AS9dIVtk5Aoyao1DEPCeHKJbjdDq4Lt&#10;LcH60kW+9nV3cPbOV4LqcN+XH+Zf/Oa/4q5bT5F917dw9tVnyJVmMJlMz+MRmfevN45AzCEiTgBi&#10;TwueCFE/wi8YtGYjTMFLqxPT6sY8+33xccPTqKVDB0tqPTudgK4CyjmMSve93wsTvWm8xIcaJ3e9&#10;XmYHZEusn5fC03MCK5jK78/vj2xbjYmTZyyviOlgL68y8EkZJ9+veevbp5oNwceVr6ncFLi0E84s&#10;0VAriXE1iQZfV7gspysVQV1hyRcgHNIbSnkdAFLJuNIPgKgQMpBf8pTLliQIJhNLJ0+xPtDWsUKI&#10;PBhBiITPxvcmVoPC9OsuD8bjnMA5gbHx95U34B2Vt9gQUA5GxrGloVt6yFNMCktKMJIpl5d2uEWu&#10;sNxbQmXHGG+NOZYnlJOa4GL5KGpiyCh0FywBAzdYgnkhY9f9wYNLEW33l4jKuFpLWg8xIUT0ALP1&#10;wqxHW4bUWmOq5m/SvcTggwDFwmxsm4YVbbnY77lXnds1P7raAmgxSJrZb9FYtZqKNATIlihNws16&#10;xI5PkdToehtbSLBwU6E5e8+rWF9fp65f/JpAByltW2tJ05SqqgjhAGFDDgJ/EqcSwGMnO1yqdqDu&#10;kaaKDtHHaUtGLyyZH2MSDbJR1Oz0C5wfoJ3je7/uq8i+6c347ofwxvKF+/+Kn/2lX6Vfjbn37B28&#10;7uw9vO/b30VChSj7JFIycldQAWydkRU9wnCHSVFEYGaHqCxl4nK0uvHOuqOI8dIZ0f6a48V8swkU&#10;OiiC1GifIryObZ0L2iHTZj6XwSODR7hYf56SThuCrGoGVxUUSIFETFtaZ8OF0Eii+ynLuTVXmw7e&#10;V2nuarMPSqnpgC6VbFY4ALEUsyjKiSPJNM550jTFeMPWpS2qT34RUaV4PNrWuPTwXSxx8lEQPEI4&#10;EB47qNDcjX7VV5F3ckaTiixrSI/snfziedzN1kzdqcMuiAkzmjHT3zcEXxd8bCUOhseSTZ7JAjeX&#10;jhElysfzba0gocOSX8IIQTfPMGbUmA/WKKlfFjX7siynOh/WWurxkCzLFoIYIRRJkkXPrcaPw/sb&#10;5wctGhem9/30s6+9Ul9Ulmj+BwSCEDjAIpFOsZo5VrMKTSCzNXRTtra2KNIOP/qdX8cb3vAGFokG&#10;vlSiXVgNBgPKcr8DeRtygbdK5OFoShTj8YhMBuo57tFBoZQiyzOMMUyqCuc0nc0NukWPd736q+h8&#10;3wqffugBPvGHv8sXvvQkV3Yc977hHt7x2tMkwuHcBUxdI3PN5rDiWLqC8BVOgkwEnhDH3KPupucs&#10;Xrp3+QsUL7ZU4aIHsMJwzHsGWKR30WMlCJTc//AbNEhB0II0jf9vnXdnSXxKSGohyIKgFJ7Eely6&#10;3yhN24ayAsiGGVl6xwSHiBQN6gUcgdlojSPbVaz3bkqqBJBq8XslCcbVZFnCznhC7Tzhk/8R8ceS&#10;IYJB4fDeog4xn0/PawgIp0B4BAaE5bI5zkbxbsbfcpaJqVGt/QFMS0c+BILfFbOLoCXsATHBOoJz&#10;TSeSn7brTrMzweOchdowcSUfX36ai4nnq7tdhA9oD2ZSk+k1wmCbBz/7JU7cfjOim+AkDMcjgkio&#10;63rK2flKjjRNpx5iWaqZ1CXB2z0gZh5gplmB9Y6V5TXq6sZAzOyzOO1cbD8PQO7uxyKOzKL/7/uZ&#10;sCACQemoqB2g4wyZLpn4ktJ7RkBaZaTdjNpaeqsrdJZXKCf774FF6sMvVByWQ+i9RQmBEIqgqqn+&#10;08JYeO4MKaDKihNLBXZzC5VmB5YN975XMR6PAUGWpAgCRmxzebIJ3YzX39rjjafu5YPvvhcpNcZn&#10;PPzoU3zwn/0PbO30edPr3873feBvcevphNNLW2zXEwodBQqTzjrj2lCnnuJFvCh+qcURiDlE7JLg&#10;XpzS1GVi0JlgM63oCY/OwXlBWOA6bahjt4WGVAZko3swm4kBMAFMJ0G6gE81eSKRMw647dekAT3a&#10;+5iTBSZaYkRLBNwrCDcfSZI0Crxiql4bwl4n79m21dlQ0iARlKbmAx/4ID/8/T9KX1pSEwX8VBBo&#10;neKu0oo7v93YiRL1XKSsifBsmdJdwohLpCJBJQ7rInDx7IIYppyWlt8SsN5FYqYPkahrbQNg9oKY&#10;urYIZ7G+woaazBpCd5kzG2M2O4qTQ8d2FpA+sDwek+uKU/eewPQVg8ShtEalCWW/RoXkefeRelGE&#10;UOhEIUU0Lf2xv/cjnHv8oX2AAnaf3cGo5MFHHmU4HHAjw9/i+zHCeCtjK3wIiwHMgYczlXOYeZEi&#10;cKR4FA5rDCYzCBPo+DxmHbzBO4upm3JlbUiFop51Km9iUYbuesa05yMjPX+9siQqk0shSITHNIuA&#10;hfuzwIvO2cj/kVIxMhaR5YgmE9qq8y56PkIIGOuQMjq/t9wyka4h6pqs1Ix9HUvtrkCpgDI7vObm&#10;Jf6Xn/oJvIewXPLxT/8pv/7bl/jjLz5KR8CP/91v5N7XnuY1KznDQYn1FlGkL+rs/kspjkDMIePF&#10;fMO50CW4gtFYoJSk11kiUOMXUG+0Mngh0T7qN6T1Xn0KaI5VCkpnSENgVE1YTjLqOQATQsBoCLIB&#10;QM2AkiQJKom3VvAe6z2JWDyptgNKXdsZbo7cAxhbkDUf3lWoJMVZT10broy3qFNLjaTEkdYSlSVI&#10;uwDE+LnjbcJK2ag0O4SqkcFjJ4G065G5IjiPCwbYbSG92r0x/f0cQXeevCuEmGrdmOBJnGWrqjgx&#10;qDB5gSYOrLmHtaUezm8wDo5U9tBpTl33d031vHpRgu3nOowxTXko3i95lpJn6UIQI/F4JEWmCaZG&#10;3KDGzLWiVXO+nuswn7WJXyVCgPIegicETxUM1iuElkCgFiXUKVIn6CSPTs1o/IJysjig/HL4nTz8&#10;nx5+m6LJqITpZwThokJu45N1EChfVDIPwqKUIkEQjEerHEN1zee0DdmMAVMOpBmipcT5gNYpClC2&#10;xjhPSCP3xlU1Ogiycolvfcs38sZXXeFM5wE+89A5/um//hh3vfI4P/bB93Is1dyUGIyJreptGf1a&#10;Za6jODiOQMwh4/mfFOKAdK0eWGMqkk4Suwi8QLlAx00If/JpTt4k0YXBhVWcdAudo0MICC8pewo/&#10;7pMva4yJ3Q4eSZJIjPV44VlKPfrcw6z/xQmEsAQlYjo67IpmtZzd2fNjH7qfVWouZwaURKM4KBUj&#10;hOD48eON+qi+rgdZykieDUHgHY0+xyHfP7eCmwVmsYMngCyBgLcZjhJjhki6KJHuUWxtMzHexSyL&#10;bci80Yk4ys3jYtmjtRowxkzVir331HWFrh0meFKnGZY1ic959LEv85aTJ3GTLZIG4JjJECU69Ixm&#10;m0A6hOWBRU9qagvBOcICnyueZx2dFzoSFaJqi0hwHpQIIGTDU4LZGdcGiRSNV5VIcRJ2+43ddU8i&#10;oil3CFrAGJjtQAwhRFkA6Wl2C6nEVO21FXlsAdhepd/ZezO6mVvhcASslGifI4TD+5ihSHzelGoE&#10;1tRoKRBYJDVKZlgfPdacM/hgSXQ3AhxhcUGgDmtNfYORNIsdHwJeSHwI6KTAB4upR2RpgTEh2owE&#10;GYnc3qObRczsYqa9XqLIkJXHIkiwlNrTIXJaLBaVKzwGI1N6tcdoCbax8CDgrEcKgyNDoBqTy7iI&#10;ky0JXs1Ok9F8xQlIdELwkXsYtKYOAT+oKTfPUUj44W94PR94y2luftV7CEtjfvcPfpfHtw3f823f&#10;xcjt4F2L36Jn1nU5sB/FNI5AzEsssiybiqSBopzUpFuPs/1ZS1n10api7Atq6ekuSh2TUJc1JlcU&#10;RUreKHpqrfG+AiVJE4UaGpZFzsYDj2Ie2KaQNVUyiBvxYV9tfXYQPh8UtyQpZlxS1+UMSXd/KKXI&#10;85w0TdGN9sJhJxPvo4qpEAo5Xb0e6q37VpRhCsYg+DjpRGkzR/AJ/YHn8pZESIcxTbv3nKprS+jF&#10;hzifhUjijaJ1DdgKYjr5zIraSR8BSrCO2nu6NYREISuHSxNSL5EmYJHsdAVK1oyKFC8VYlyRjR3Y&#10;gA0C8TIaDOfvrau1Kj//Z0XOdCPCIkB90GLooFbu+b+5rsWUjPYELc9DSuglgaJQeC8IUhJkclWj&#10;yucyYsMAcQHho85OZQVCpBDMlEt2ULpnvjwIoEiRItBRCbn3lMFS4dA6Eu+TJEEAiZN0gRpByGFn&#10;Z5u0k5KI2EbY7a5QWosVNpYFr0EEbjPI89pVg9SRBUMv0WxMDPnqGpUFWXne/favR6suG4OSLFO7&#10;3XfBN4f8lZ89fT7iCMRcI3YJYDeqE/PchMAzHk/I8x61c7z5Le9gKSvApVhbY0NNmhSIIPFqv7qm&#10;IMrYKy/waMokJylytFSoZmKuJjVnTt7MLfe+gdsTgXSKSWoozH5G/aKzMRCKxNbce/aNcUWjxZ7y&#10;zXy0XkjXy+OYbbuM10YcGsQcdB1jZ6ybLqpDAKUrjB2jZE7AIoQmhEarxIvYhRSim3d0IQ7gPDiP&#10;8A5hW7DSAJk9jtbxa+ktpXR4AhPhEN5SVRU9mbCJ57ZRwhsetnzpti7DXkISRhhxhnx7m5WndtCb&#10;NTiJT0A5QbiBNv6XclwNJEixOyldbbI87Ofsy6C0vwseTcwSzV+FRRNx+/NF25z/vs1GHAbM+CCQ&#10;ImaKlntLSOX5zu/6Hjp5xmQ8QBI5bVZ1r+vYn22oUCNF0xUmPN5b3ATues3d/KOf//loaeAMV8tG&#10;t+3rLU/u537jNxFB4Z2EuqSbJpiQIYlk2jRNKa3B6pLM53TzgkrUfO3r7uEtX/Mm5GQLJTX/8Jd+&#10;iUmRAbEUJUIrGCmuCn61Uhhj0E0JvOiu8Pff+1aKkafuHEc7hR1PWM0UqdOYSU2epYQQy1AI13z1&#10;EG7MC+zlGkcg5iUW1saOiiRJcA5+7Mc/ROJ0rB9H+xx0AGpAL0gTCw/eQkOmNUIx7l/hyuXLqLQg&#10;iFgyese7vpa3f9NbEdKDE1jpUT7ft7lFprZSOkKwbPcHjEYDaIhyB8WzBYbzhGshFm/repQzpZyV&#10;jVcIJFJMiKkUjfMTpIjlprZsEctZgYDAeyKJNwSC81MX9GnZyS22GQghoKwnq6POzk4a6CtH0lWc&#10;qDxJLThzJSASyWgbHtvxvOp+R/V4n7QqcV4ipEJ43wgcv7yyMdMs2HW850YWvtfuNvLIBVDyWt1K&#10;i0DMjexj/KeoqoqlbsalR7+IEJ5EBSRJ9KAyh7MSuNGQ3hCSDAsYkTExFl1HsbsQBM76qxortkBv&#10;trPo0xefJl9eIxQFVho6MuDLHcxgTCoU0ifo9SWG3iOCYcl7JtWYM/1t3jZxYGooUp6sK9QtJ+Fk&#10;gSLaWoirLLxCQ/rVQuKMJUkSgvc88ckvceym76A8/wwy19TjGo/ECUFpHUJmDY+nHZsj7+kFSBN+&#10;xcYRiDlkvJiIksvLy4yGJVIL6uEIsgztKkzf4RBo7ShkMXWsnQ0jMlKX4EKN8yU9aurgKXSCE7Hd&#10;ejQYQq4QwZMJRR00xioSNZlup33m5g3lYmvxAFGk6CCRWRZtAa4yIMCsN8vBJL752LuSdft+NrNX&#10;ze9muS8Hd460U0/wTXmLmhAc1nqQUUtGiNCUk1QjZuengnbeWoLzDf8lWgu44Kmr2IlkncGYtiup&#10;jsdcO4IxbAuLsoGTg8D7n8h44FzNu9YUg7Fn28Pa0zW3l12ubNR0a8vSKGMcDCZPEM4iJgYxQ7L+&#10;So5F2ZSDgIz3fipOCLtaRjcSi4BI+5JCEMRuZ90sB2aXFxO7ZZTy0/t+liMTRTYlQsxxbQ4ZHol3&#10;Di0lCI/zliLvcmXrEmtn7sAma4xCiggH67A8l+G9IJUeLSwFJWGwjawHaBEzK0IpfFmi1MHT0jyI&#10;cbVg9aabyV55K2Ytx2wO6Dw14txfPchS3mNoHbe/8R1cKUaMrOb0WHLp0Ufo9h2hm2P7FizgFCrp&#10;4E+fmhJ6UxEB1cJzLkUk6yMI1pIUHUxZkapHKHcs1gl8WVEER6o1TlisDkgcyju8FEippsKeQqiX&#10;xTP7fMQRiLlG7KJ/f10DSBuzNdXpg2cDQjgMVzBeIrkF1NNYV6OkxIccgmZ9NWU8rlEyiat1PJpl&#10;Rn1Pd6VgY/h5NkcPs+O/hPMlxm1EfZOQo1SKZpUlfQ8nVl/NcnKWnb6ht7QDukb6BA9MpEK7hNoH&#10;EiXwtYFUNnVySekDIRikNLgFS9d92g8ChCwINpLfnLl6WWM2S9EO4G22KQiQSmODW9jdJIglHCkk&#10;xnm01tgg6Pf7rKysoAVYZ9FKM2VEHLASbmM8GTfpZImUrRidRpAhpEGIBC+jIJ4LsZXbB48KAdlw&#10;X9oWa+c9zhPbrD0EPD44vIuZG9+4WYcQpqBGVhUIwXkF61cSTtbrlDuaTtJjUF8idT223Yjt7jLO&#10;XCaXK0zGfdCRwYP3jK2Pmbmv8IjP1tzPZMNpChrvLVo5jKlQSUGWrVCNJ+isYDTaZE2vki4pniwN&#10;d/h1rtQXkU6QZl2265rV7jKjjaeoC02tHMoJXDD0QgddevJejin7ZEJhXL33OReiuQZuCkba+zt+&#10;VfsAi5ABqRqdJiUJIZYgW9ADTEtJ+0tO7DsXOni81FgRSGSCNY5h7Ti53GGnuIm7v+7bMfUAly/v&#10;bqvZRhz3rt1oAPE5nadhuQXaTiZotBsQZIauRow+9VH89l/iRCzLSjcmHABg9jyvTbefAHKWMOc3&#10;GI9LZO3oqISRN+SJx9UDkkRy7r7Po1XKdnmFtEoItUO8ukPmHEMylFOIEra/+CDJg48RxhVWQmp3&#10;x6V9oeP1iBlxNxXTk1aQJB6dKWqbMBEWExzaGlQgArXmGGI2MEybs15GydPnNI5AzDXiRlvfFr1X&#10;6gn1pCAVtyGTmjJUeLtEcCIy84UD4RiNx9ELZGLI8xznLUlRkidLDEbbXB5/gtJfAH+c4DxJkscB&#10;zS9BSEGO2Kk/ies/Q7rySrJsBUmJcRVaQRI6TX15l2i6qPQy/dmzPgvXFy3B96++cB8qSahMTSr3&#10;T8rttYmGfHY62Hzuc5/jta99LXmeU9f1VVPU8xFC4OzZs5hqVz/nWn8//3W+VNTyYRa5VLffQywF&#10;WgIdr3DViCLr0Fs7xjPjPqdXu3TW1jBGkIyPIeUmnQuacX4JGdYYm028EuRe4QBVvjxXdW12Rsqo&#10;5qq0jm1sKKwNDMsaBFgv+IuL93H38ilO23Uoa2TeIasmVAqO6UA6DGwWS6yswyf//FPcvnoPZ24u&#10;SC44to8XFGuS0c5TZImmxCDc/pLQbCZmrwZMmPt+8Ws25n8+D2S8vzZvT8ponOoIBCURRU7QM1yM&#10;mbcmC7qWwgIXdCv3l5mTBS3sWqbgEoLKyXUgCQondtuLn02Jr0izaKZ6YQsHjLRGEwm9lfK42lBc&#10;HlL3x3R6gTLUSJ1QqjAtCTUWnvTyjNFyB99NMCJ2FgJ4uX+nVMOZKYpiT6ZNnR9EPzfvEVqgFyy+&#10;QgPAjuK5iSMQc51xvWUlEdqqp8BH4I3zikBJ6UdUvs/J2zOUFkifUU4cjzx8nsrUlHXG8koXF/oI&#10;4VBCMCgHbE8+wXb5GUpj8ASU7MeMg1hpVoABqLB1hlCBQf0Y91/+GaTUvHLl75HKUzgsSo2RbglE&#10;uQ8ILDKsfCEfvBACH//4xym63dhhsWBcnh3MW0DQyVN+5Vd+hR/4gR9sjCRBLVgVHnQdsyTh7Nmz&#10;CCFQKvobze5TS/AmNHYLzcQhvI8aMm0JqfVJ8mEPiGkF7lqRu1bgz3oDxmKV5rwrMaomG5fctn6M&#10;L155nPsvPU4uVihdxUmn2WIb07mZwYkhlAnFlRRfVowJyCCputlzch1echHipNhSar3VCJFRT7ap&#10;yw2WV9cZmwlry8cYSc1//Qs/zzvf/2ref9f7kFeOgbMkdZ9ELFP1NP/ot/4BHVnxs9/8i5TeYuQa&#10;T5y+wC/8zj/HPP00P/GBD6CGYzpZyiSY6WTcZlziwoADQEqY+dpmPojZ1Lm/3fUO2+2Mme2KQRyO&#10;1K4QcYKvLRv9HTYGl1EyghgZ9hKMZ7Wf2vFAsN+PrS3MtY+oF4uVgZ3zaBVVw5fdhO2Np1mRN2be&#10;6iQYb9E2/r8WHmEcSZoitKK0jkldMVEeURlclqG9w3i3SzBWAbucsnzPKyhOH0N6MAqUkATBgaaX&#10;7Tny1k1Vz/nofSRCItKUfm1JUzktdcPVu+eO4tnFEYg5RMwOTM8m5rsQlMywdkDeSbnrjjs5e2+X&#10;bmeZNBMMdna4+9FTPPTAM3z8330Oh8bbgjRTSF2xPRgwGpeYIFFyjRDGyKRC4Cgr03jHGKQCJQzB&#10;pyjVxdgxo+GIsjug2zsDrsC6yw35T+85vhs51uciWjDVptGDYCHYsZ6NAAAgAElEQVQxeHYQbwf1&#10;PIteOkWRYT24AFruXble7fiSJJlOEm3L5+xrFsS00X4fTS/FtAspvlpRu4MzMSEExjoQjMMGqEJA&#10;pFDvXKaru9yWZYzo0ituoax2qKqSZae4IMasdwWDHUfQkKmUK5MBMtEU9QtD1nyxxfSqioAUUfRN&#10;KU0iYPWE4uLWEFvVEDSvPnaS73jnt/Frn/lVjndP8o3J12OXlrC+Jkt7PLrzMOfHn+dH3vZDLNU3&#10;USw5/t0XP8eHn/hdPvaFv+KdqyfYKcf0Mh0leGYqp4vIuYu7j8Ken02/lyG+DsjKtNublrtnfna1&#10;Z9cYgyyirUimE1KZkuT57rb8LABz+0BMyxObjZYX59kl+i96XoUXSBWoSel4QUenezJHz2bMqaqK&#10;fCVDnlxmYiqQgrRyTHbGdGVCkIL6eBfd7eA3N9BphhwaMrvb3ehDYBIshYJRqNBCUhPQQUAAvagi&#10;bh1SqUj+9Z48z/E+MAweLSSmMSUN9uXZJfhCxhGIeZ5jdlCZ5X6894O3cvI2GE8MkIOYIOjQW1nm&#10;9X8j501fu8z7v+t1bGw9gfSnsWED5x7iocu/QZYdIwiFDw6pJYnuUJUDtvpPc+LETUhXQND4UKJV&#10;SkDhRUrRS3nkyi+yNXkVd638LCKsI4IliF15/9n9DnMT9QsNbLIs27fq3BOyXS2CaAZdY2qyVDMe&#10;j9F5QZpmWBvdfNu9D+wFIbMRQogDY1pQVdVUpnwexISGKDrlOTlHcOz6JM2UlVo/pdnMy3zZKakc&#10;zkswnnWZ8El1iZtfqzD9CWFzh9WVJSaXSwoT2Mg2OJal3PF3MrZ+4TintePJ4yU+E2wsrWJecwvj&#10;Be31L5cQhMg9kgJXB4KQFDLwhrPL/PFfjEiCwNY1V/pbvO+Nb+B3PnsPP/Vv/nt+/1vHjG/9Xu7u&#10;9Pju//O/5THxR/zy3/j7fObCh3ng1NtZH9/DD//L/4YTxzsMBwM+9AM/wS1pTtCearxfEXZvBmUv&#10;sbcVvpt/zZYm2ve3m13UwTT7TMpDZDVUmmDMkCLL6GQ5d51+BSM3I/bn/HTxoGsDtNmYdsGw/7kx&#10;IoskdzELZBbwSKKXAJXI6NSaNE+wrY7Ss4yyrjl9863s3HOa5SKj7g9Z6dec//R99HROLTyn3vpa&#10;NrqK45unKEiYPPIMttmX0GRLijqQ144KSSE1CYEkxC6l8YIuT6kVxjkSrRHeY4NHaUVloxWKMQad&#10;azQOFsgdLKIpvJiaR15K8ZUl4fk8xCJi7oERBLOl4BAc3mfgCwgjpOwxqHfonOlz0x3rTKqAkAlS&#10;OYTQCGlQSYlKQ2S3i5ynB3/Ajv4UpVRcLrcR6Sp1cAQJWlUEZ/CNweLqygkSnaMTENKhZEbA4EOJ&#10;Eg4RHLpznMvbBvQGWdF2AnmE2FtPP+gBmz8XB9XxZ9PS16P/Mvse630rN3cgZ2BKBg4eR0A1ZFzd&#10;inh5t2e7B33m7D7PTiYHpnlliE7hbRu1VM0AP9dJEmIHwnSUD2IPuJlmbGSBIEGNRrAzYiVkVDZh&#10;6UzKSBr05RSVD5BeM8qOU922jrvvEsnyw1zCUJ3pUq5LyqWUsDGio7NpSt+JWNcXC0qEX3EhFAEF&#10;QYEPpFmFVn1Kn/KpP9/GiozaKXxQGLsM9XHedO9Z8vJ2/uzclzm1vY3wJQ889RhfvZzQXT3F/Zcs&#10;RjzFleoyq/5WJv2Epazg9tteiTQJrhIIFxV845C6V4W3za7sWSQwy5EJDYdH7rn/oiT9Lghq/7aN&#10;2e3NLzgOimk5M9hIBtchaguJQCLAFxk73cDjypMYh1vNCFIwXM0Y5gGXFPtemegjlKBjEgrXQSQp&#10;pDKK0KhYAtON0WwiAoWoSRJFkiTQNBDsjivXV1Ypuh3Qiq4VZLUnCxJVWbpFBykl3SSjN/Gc2PGQ&#10;aqpEMFxWeDx4QaZSPBKbSywBZCBoEMQyUy0dmrD/5RypFDgcJlhKUyIldDzUbdZKCpzfHV/aBcsi&#10;AHoUzz6OMjGHjGddSpIWTwkyZzB6jPd+9z2cvEPwzMUnKLJVhEgIwSJk49cjBKZ2sRxUXGBoLjHc&#10;+hzLxavY6p9DphKBwvuAbAbHsizJsmyqUhkHhCa/Pa1zx2Nw8hib9UPcf+nfcPaW78ULi+RwIkuz&#10;7c/XWj21PJVFK44XOhYNGtezT4uu/WyJqG2vZk7ALk4YYR9Ppv39rMO18CFyLjoJGMNdk4I/EII/&#10;qr/Ed75uDfuZAS4UfO4V9/PVX/3V3PWKi1zavg33gEf6Z/jU4Bh33XyCje0t1n2Kvby9b39fDmPm&#10;XpAdpp1uukgQ5ma2N55iuQdbG4bTy8co1RW+/95386XHn+Sfbf4HvvH09/KPf/sTfOs7Bcl4wMfr&#10;hxlrwacv/AZr6WfoLSl0Z4VnEsUXHnmIt9z5SjaeeoIkeLyImbp50m67P7FMxIFZmDYDopSfAhmx&#10;kB+zC4imGT3hgWsr+rbPZFVVbG5uUpYjsIKdAnoVrE4kO8sw7in6V8YMNsqYPdnqwsgzWFBbqWRG&#10;qgZk9go5PZ7orZOW9dQLTDZcwBACqRZYBIU3bG1t0Z2xYIiq1tc3VriqZuepZxCXtqisQWvNZllR&#10;jyYEIZFpwsU/+wLj4CkywVYu6Y4d4dSx6F8kJUiB8ZHsHNch8XmUApw/wO2aeExKCqRS4KNhpWdv&#10;g8SismJ73Y7iuYkjEHOIaAfEazH/d/929vuAczXOB07cnHPmzpynLz3E8vI65TigtQdhaQcgIWKL&#10;sXACJVaQSqCTwNbgUbrLCf1hIDZcSKSQU02D9n0hBLIso13dxJcjhPie2k6QmeT85n2cWn+IVfka&#10;rqfvaP74DnLFnQUvV81ovAAx5Q0c4vrd6OfMZrLiymtvx9K88WP7cqVFhEDlLELBcLPmNIEyTTn+&#10;5hU69nH+4uFjGHE3d564zEMf3sK9rUtyc0F/e5OlbA1xfsRXrZzAjT0rS0vP23G+mKO910LwEEDp&#10;JAJqAkkmSVT0Cussp3ziwkf48qXPc4cTvPouwX/8Dz1+89H/h4+d+yLfvbbNRvcEn/vy/0ZZrTJk&#10;gwe/9DiVvxOV1WRijU/f/3nuXF6lEp5uphBmb9Zvb/bPT7Ms+zuV9k54C8HPntfinx/m1tZak6qE&#10;5eVl1tfXCfSoneZU8FRaUEpPL025RdW8/ff+gtvdY4w7fVb7ju0iJ19gUSA9bBSB48902Tq1xie+&#10;9l0MTt88BTCw24KthI+ib+MBO3lOGMxkfsOz6E7SKdqDHhlkWdHpKKwJFElOAPIkww5rrLWsOY8r&#10;JGsyY627hNaaMjL/kVqBEEgfUAQksrFcDQuHRxUiD0kEmmxZIA2L7Qpmv74M1hEveByBmGvEjU56&#10;xjjyYhnSi7zmjce5svMkAs1kBHmhQNQYUyFCOh2AyzLW19fWFd4WTMaBNO0wGtYkulmB+YANkTyW&#10;Zdl0xRkJZh5rDW22uV29CSHY3H6YulYoap7a+n9ZX//vQFSHOhbvo6JmkiQURTHNtuw/5mgo2e/3&#10;pw/z9VoKPJdxo+TBWbAhxH6RtXlwtBe0zGZr9r6mAMY5QraD2YaO77BTn+O2e0qO97voK6f5zS8+&#10;yPe8UvGnT2/zpndALc6x/q7AA6bPt75fsvbu1/LIn6xy7unHuVxoTi0d40kx4e65Yw3PYpJ4qYX3&#10;8Tlo7zvbAAsnQaV9cp1AmvIHn/o4H+k/yM4Fy/8tP8Lr7wys3/RqPnffH3LM3UR/R/C+u3+Ej57/&#10;Vb7gN1H+GEJLho/tsETOmbWMm4+f5KZ8iXOqwpkaET0rYkHJS6INRoUQrV2AnXKsZt23Z0uj8yWl&#10;RaBn0awaf37tTEwUbbRRQ0crpMowE89yHdjMNIPc8IpJxiuf+BJf/r6zPHD3T7Gpa8bDi4xPdMn7&#10;+1uspa/pJ5ZTco1q8Hm+/5f/kv/rb37z1M8MWg2jgNaCNE3J1RKdTofxzLPwbG7NUgXEcgZZgTCO&#10;KkuwA0E5HCEDlNKSn1pBIxhKi1/OGWxN6I+GU/sCL2BSluS2Rq4UjCpDsA4hPE4tzsToEIGxbX3n&#10;QsApR1Bxe6K5zvGc7y5ghIiK2vJZjENHsTiOQMwh4zCT33y6MISAVgV16Tl2q2LtREHloNcLlGNB&#10;CJa6MuTpKazfRIg44aVpbGM0VYpnE52mGGvJ8gTjBM41LX3WAh5rYXt7G+8Dq6urSCkbR2jXAA85&#10;HdSdsYQwwdiErY0d5PplPMsHHNHeSJJkbuW3+AGPmaD9/Jm/rrjRz9+bNWkGpRC7kWbBCHPZlUUg&#10;Zr47qS0v1ZMeSZZxLn+S5DbPxs0pujjHTaQUH+7wUKfk5BlLvpwy2Vhm58rtTNwOw9v7jMRFBpdu&#10;5qZej6c2t7DdDkm+X7vj5RDt5O99XCG3934iPeO+JHjLM4OnuO/Jh/ml9/w0VsH7fnuDX//Iv+f9&#10;/4nBbgtecfYcTiVMnKd/W8na2qv49NPnGbtlVu/tMEm63JGs8Xde93YubV9C2RG9PGUgaXSe2kwJ&#10;M2Wh/fyXti33oNLS3vddKxMDh0GoQggEgclkQr/fx7oxEzIuqJKTVwoKOWRLa7Y++xnEj/4k5x/f&#10;hsmEcTeQb4xRyf7FiFMZJ0yP8+E8/dtfT/eBX2fwlrdNn7vWKFUEkDhMgMIbBoMBqVJTQIe7/kVj&#10;hSc/vUr6ytvodbtMTI1++Gl2HniE3MBEem56093o1WW2+5e4Oe+x+djTaBOBZB08EoXOUqRWrBiJ&#10;9AlKRbJy7SzJAuHItnRk8CQqwQlJTsqltptSiNjpNXveZzJsL5ax8SshXrYg5tAPixRI5G6Hiw/I&#10;kETtEukI3oLQOAeeCVE2KQO2kLIGv4SSHU7ctEOeTwiTnLoqSdKA97H0Y+wGQkjajGpRFABYWyMp&#10;Got4HzM2QqGlJEyVOyVKwdLSUpMBiW29sTYfVwVSSoaTMf1+H9lzyNpCarF2B5UtM+4H8qxHEGOk&#10;8gSXg9jtbgkN/9t6Sa4CRZrgrUNotbgSFeJKxlhPkmQkSuPC/hUc7D7Es4N2m/G5VswCKdkQINsW&#10;zyB2h/RFKqezg8hBZOX2vaoZt4Nvat5OEJpynfC7JTtC22a9y0sSMiotB2YADHGS9TYgrETaQC0N&#10;Ez3AiIKdBz2f/+Q23WNL3Hlrl1esbFP1M16jBMd3FE/+4QbdVHD61ZZnvpRxh7qDm7Y3WVaGU7ee&#10;QVtBd2BwrsaHormHA9oX1OJwLZ8HnavDxqL3LHrmDuIb7XsvBYY+QinSZAlXjTBCIUIgkS6qJUPs&#10;GqN1GIhdZAGghk4GWwIuXN7hb3/zt7PFDjsXL/A/vvV7+MU+1J8rWVMjOtmY1bXTbF3skTzm8aJg&#10;eTvl9qUutXuS8xcr3v6ed+POX0GdSEldD+MNwsduFk8AKSJ5tLntW+AS/y8RkvhakIERIpJg2+zq&#10;fsASifjt38VsaCPM5iMV/qBrJYmgKUkSlNIYr8htRdCBnaTLUpXw1MnzvLUz4fFRQd9fQnU7KB9Q&#10;wS50vBbS4NKcm13JiQsdNlcucttwiydWllDpCuPRNlJrktAc34wFiRd+Ki4dZQ2ub1LvesmKkWyP&#10;h4yrEjecsOYhHdScSZY4vz3E1jXDKxuoqmJcepKNEd28QyVr8AIdEjqXn2Lbjti6/1GKopjy1g46&#10;jyLsmlG2BradTodRPUIJjRYa7T11ounpChciiV8FCKECme0uBtktpx2BmuuPly2ImY02lblokJ3W&#10;apkpG3iHFlA6h7NxZaUTSW0yPAaZTTixpkjSgmJFMB4NWT3dxQoXz7jbJb4aY6ZdCO1D05Zo2on8&#10;oM6D9iFwLqBUilIpkYNjkVKglEZLmNQDLm9djD+vAt4k6LTCuHGUOpcCRCxNxW6BxQBvtZuxefk8&#10;v/ZL/ytPPfUUlfFovR9s5KnGenjNV72J7/zAB5gVezpMzK5W2qzH1Wg7Qojpau96P6ONReWgxe9p&#10;gdYCDZmw2zLdxnw79SJejI8OLKQ20N2pWAsJ9tEhj37kHAMspUhBDUlrzYO5RNOlrs4xTEsytUlh&#10;lzjmBIlS2M8+Rek87gfuRbKMFEUsO2pLFRxwuNZrv8jr6tlUVmfes2iAXvg5C94bRIm1fYQUTIaW&#10;9aUCi4olARx5WjDf2bLnGspYatLec8/pWxCJRirJb/3Gb/Gvf+1XoZdSVJYyLXB1H8kDCPsQIXsc&#10;L55CeYsKmnFtUNk6v/FHP8+/2tzhB3/yR3j/d/5txrZGK4WP8JYQPCLMl4V2wbpqMhBehZmMjNtT&#10;QprqJIW9HkzzZQpot7t/pT8fQqgmS6XI85y8mzGqPScnJZ/9xMf4y0ce5fVvfg1rD1o2//0neM9w&#10;RBICIweJTBB2/5QhKPFaEmqFKi5xYuN1yC9/li99eQszUnzbT/wQmyLy9SSOXCpyV7OVZZgZIrw8&#10;4B65WpR1zfDcJdLaoKUk8zCpK9JuwUZV4RLJ9kNP4oqMcrBJN+1QDUdUq0tkk0CVaIZmyL/8uZ9D&#10;qxzBMJaHZgHMIuXiuWvinCNNU3aGiqreZowgOEvK7rWSotHjagxxPTPSFbFOfWB2+ygOjiMQQ/Pg&#10;hF3y52zMlgl2o131NeqgwWN8Te0cxll6a4rl4xZkSXdplaTnSbIE4zy1K1HNTaqUYjSaIISg2+1N&#10;H4h2YGpR/myNfLFcSgpNMzKIBhQBCsbjAWU5Js0E3gsmRqBICKEmzzpRukEB0xW6bDql9n+OMxVZ&#10;ovjkn3yChx56CESyEKB0u112hiNU3mN1dZVqPIrCWc8irsbj2HNN5tK1z+pzmC8d7b8XZjc///t5&#10;cHLQvopGGc0j8MLjBVSiXbIrhBcE5xGFxblIOhQqASVxUhFcSSgykhpynWIdiExTe0uuooDYJW3i&#10;QIwn1RqpBINxRSI6hzofs+fxRgbVedB92PfM/22mM3zwCCn56O/9HoVyOOWaFTEUWUZwnpXe0r5t&#10;AbhGvCytUv74Y7+PDR7hAxcef5Si06X2ftqVIshIkxTj+ySs4hmSyARfx65hGJLVkjJNyJpWaZQk&#10;tAkRKaYLFeaOY1G2b/b7a71gt906zOg5HJYTEzM1YQqQhIYs1Yys5ZHLlygvbzN+7H5CUvGB3/o4&#10;uT9HOtnBJscwQSHl/gEo9x4rJaVZx671yDdrVjfPceGxiwRyBtUE10vJ0Djj9oA4M3sungVI1lLC&#10;uKL/5adY7S0RXEAFT4bESU8RFMXlEeN6m8SOIC1jG3XDh5Eykr2lKakGA8pkMWCcj9l7tFU713VN&#10;XmsMniB1vF+xeAtehejr5Xz0jiREILNg8XUEZK4vXvYgZnZ1fdiVvGpq31JqlBKMqz7GVyzfVJIt&#10;DUiWzmO8jUZ/ekSSesZDhSBHSo0UAWtjBqYFKnEVpQghrpIA0lTvWbm36eh55rsXTZuu9CAc1pbU&#10;VU3/8g7G1zG9rAJJouika1STHbCrFMWdGOObTEwNIcU7gVSxW6qN9rNqF4Xa1tfXWVlZxh/Qfmit&#10;4aYT66SJQivBeIGPymFi9hgXIZnZCWH+yl1rRXq1z2xXuPOAZhbQtpkY731jPzCXXZnjwOz9SqPq&#10;2xaaHMtCUI5KbCXwWlEjEM7SSVcYln206iBCjXIpSRIl07NEEWyOTjKMBuUCygUyL1giQeoJsjbU&#10;gyFSdenpAhc2rvs63BCIucbMtGjbQu5/Fm21SicrCQp+5Z/+YzAT0rwHQFXF7pMkTRFzq+bpdpSc&#10;rqh//mf/CSEEXCrxBFZ6S4RRRZ0ItOf/Z+/NQm5btjyv34iIOVfzNXuffbq8eW/em92trMxrZVVS&#10;aZOZJZWgoC9liQppQaEUKIKJ4EOBDyKk+CA++OCLKCKCgiCWDypIUYIgVtpUNppFFlRmVjY3b3ua&#10;fXbzNWutOSNi+DAi5pxrrbm+/e2z97n3nFMZm2+vbjYxI0aMGOM/Opq2oU89YbnF95e41ky1ePM1&#10;wykr9Wwkk2Oky5EWIXEgsE2SIR4KItPjpsecil6aE2ScG5EY4wl3DvV4Ho7tdsvjD59wtXmK70DD&#10;gp/7xZ9h9c/+In/mN36Vn//9r/Pkq3+Iyz/E7fohi15o2LH1x2UHNq4hSY9L36C9bUhf3vLnPmz4&#10;S//mv857zzd8++YZ/ZMNThq8ZHqFtUaePHnC+cTBeW++7tneaNeQE2sJ3D59ThDHctGQnaCLQNp1&#10;yM0t6bbjrAV1SrtsWS2WXOctSwnkuGUjOzgL+I2l+RZKzhrVwUS9N2+5htMLSsIp5Bj5yPcs8WZu&#10;dw0qMoTMg8lpKfW48tyeysNf6rH/pE3aP7RCzJ4JqZgr7tLCaxMRNCcTOjCfkKSREBzNqmN95rnp&#10;PciaJqzYXPUmFOSI90VJm6A+y+VygIxrvyrBDzlEJv4ZMnEy0+E6qWyQHTFu6eOW3W5D1g7nFRUh&#10;5oRTcwZ2DjwXPDj/CpoFJBv8XeqiGKIzQxo+0C7X9DGTkgHnfqYw42oBiBJjNzivfhx/iu9Xm9OM&#10;Tpn0Tp1/KAwdvu6bkxJBrVZLgyOpwc3OQZKOJnRIXpF9gtyRY6IVz5ZEs1iR+i0+NeQMfVCyA912&#10;dF1kt+1Jm8ckeUpyjvT9HdqP3bb6TW6ubgnLM3K8weee3I01f1wpLVGLhx7OkXNCX0gwF3Sv9Q1R&#10;M/3NBroeOWvxm0DSLULAQrSl5FtVnLd1HwhstadtGvN9kcwSR8KywEoG8Q5JOiAxU38X68++sDIX&#10;qXTq+7qepkqNmeXuscbUAYKTQNu2nLkLurPnpG3m7N0fwLVv0PY9m7QhxIB/pqTzgO/hphWa/pgv&#10;LFMmhwaXziwDuEYun/U0bz7i4jIj7ZLnnXLJGZo6IsK5ZK5WK/JtvpPfvqjd3t5y8dY52ghtXtJ4&#10;T/COeHXLoodbcWwuG/TNM/LNFa4NNF0kbzsWi5bu6TVeWlLsSRppvJvw1QxyYlQHtmf9doWfhz5A&#10;m2iCQ2NAkw782fyYXAng3ldE3eDbxPDdn6Ax92vfMyHmED34frfpJiIzQkwetOxoQo7kgnRklAAa&#10;aVCSCkjCL3vk4g+56SG4SzSCplvwSgbWqzNiLGF2gJMAZJqmLbleEmAJliqBq3ekGPFOeH71lM1m&#10;ww++/YX6BIizqIRNjkTd8eTpN4lxV3xpHOICWBJ2gm/QDF48fe754oMv8aOP/hnE30C6tOcngYBm&#10;T12cqjo49uaYIFtElHNCyibMHC62mHtSysXWH2u2hZPzUE1o002+/iZizpLzF7DiambS61AiTs7L&#10;uamY+/xRePch/Q0OdieYaXXWtfTrCpIQjMmJgs82LEIDKFktoVcvSo/SF+QmG/yyd5+cLXPo7bYj&#10;qhJ9JvU7M2vkBSllsq7BRQTzecoEtgAS6KM5lkMuNaYUMqTWE6OnaR1f/dNfHp7z07D2XqZVGuhT&#10;x6IRmsUZDy7f4WzhydV8om5AMF8m4+u279hut9xsb3He4bpE76JNsQiqDTt2Zhpy3khQrNK4c47Y&#10;JaJ3NAT6Yg6Ucq55lglS0FZbC2l0BnWeFAK5lKNQtVDdaRFWE3RyMQ9XQcbDnOOuZPve9XiP8a2Z&#10;Jk7RHGkXjovLNZeu4XZ7TrNac7v+gB7PFy/+Adu3vs3l43d4J30HiYFvvPsG7zzO7BZXqGBmzZhY&#10;Xp7z7PEtK/cQJ9/hahfY3q5p1pnb8AY713Nxec5XN3CVA16WRIRF3NE0DX2pNVbbjE50Z+uDsPnS&#10;A5of+0HkbMnuZsP5B7c8/a3fIfeRuAp88Rf+HM+dctZ3uHbBkz/6DruuR7vij5R2CJ6gfkCzTi+T&#10;KpR6lA7NbkBj0FBQ9eckXdI0Dtds2HWwaiHFTIrKcrkg6TOIDZIXBZER1AO6ML7lFNVtqX1X3cVT&#10;kYk/e+v4k2zfMyHm0zjoI4zLHtWKiNnaRcg4OEgnj+tNos5CVqVZ3LJ8cIWKx7mKqhjzff7sGZvN&#10;hnfeedfSbDsZNrNqBzZTUoCSUK8vgoEUZzo0c7Y4Z92eoVhSuxACWaxY4m33EVdXz2haz3J5yWaz&#10;xbuGzA0pGuPzfmFMnlvYnPO1n/5rrOQd4nbzQsY/hbvv06Z+LC+rTbyq9jEvhIzRLh+HDmskCOos&#10;M8Re2PQEXckHzru1JMHknnnGRHWX/8zHbVU4HP0nxrpdn4U2nSsTYhiiaj766COeE3ElkV3NYF2P&#10;vW/zrSE5H2e85+Zt8KUQh6u/H2TvHfws3GgGmvubRutVXmLvpyHZkzlVh4qW+fZFSTpuFc3tuo4n&#10;T56w2V7RX0fceSY/foOrq45f+m9/Cf/+/0P88q/wGz/zy3z3uuPf++bv82G3YLdoAAfS0kTH7QdP&#10;+Mn2Of/Sdse/8Jf/LX7u3/mnCV/4W7D7Q/7z/+ia95/9XfzTn+LxoofrW4JTeoUzEjc3N6xe0ZzU&#10;ti1tr6yfdLRbR5M8m2cbWh8QYNm0uO8+48FqyY4Nz8OWGCNtez/fsONWfKz0GaJrnCxRdiOiT8K7&#10;FvG9Ka298OCNhsY5ts0T3DLx3vMPIWeceB4++AKte8iuO6MJG7LcgESygndrVHakMmdjHa1P3176&#10;/Wz/0JqTqjPvqeYRq6UxbUOp2giyIKEmNYcOF65N4GGEeK1ODrSt5U2J0ZJdhWBZQysDXjSNhVO6&#10;kRE75xDNaNkQvTjECd47+mxuoX3Xs+123GyfIE7J2dF1Pag5mjm/IATbhLNuDObutzw6/0lCeoek&#10;G0TS0OcXtWqCu/f43rO9Cpw8d63Xdd68w51DD7TcQRiZCgvK8CdZZ4WXk343r6lN52AP+fkMtbqR&#10;m5loMmboYFYZIwtrvpR7XjvuO9a+zNjPoXnDb9PvTvi0KMf+MKf8X6bXPvSr2fMLU3d0/GEbzzez&#10;kqoiD9eQN4RugzaP6cL/y9ny7/Dw//sbLB79JPHx7/JH4W2+ePmQzc01UZRNK6QG3LrhvdvE35aG&#10;f635Bqvnvw3tb3Kjj4mLX2CRH3ErCd0+pfErnGRjczm9FunYUB8AACAASURBVGQ+5sTm6pp+F5Gs&#10;tDik6wyFEUfoI9ffeI+NQA493apFrzt2bx/79rxME3EIAcNat6AtQkNxr0b1FtThuAD/Acn1fPD0&#10;D0hsud0+p9vtCCHQyQ0Xq3d46+FPsbnaGiLoWkO6o+KbVJDozJ+UOpxvr1WI+STRlte+yU2EmKPN&#10;OStkxRXtTrOQU9kA1JHVozmg3IBb0CdFu8ecLd/GiTfilUTOnrcevQnOnP5UM7vUI2xxXlgs1uSk&#10;xG5HLeLonMMvHJnI1fVzUjLtarWyfDHbfMMu7ri6vabrttb3kHAVh1VHaDIi0KUbJC8hBbyeEULL&#10;F9c/w49/5S+guyX4jHNLUr59wXjVDVDhIIT4rjbVru4yJw1mvddgAz4Mca73uOvaU2Y6K1RIFTYE&#10;TUpOrvgN7dPlXubRoplVNIZ8LMDMhVzP9f9lml2H4VpjVNuo+X8WW0zRIkpC5K233mLdmsIw1N2h&#10;zvP97RGbvufm5oa+lOvwB34Jd7XDcZzO2an5m6IseGc8qNRBcgcozIDqeBOEvTcDVc7+KO+RmTPq&#10;Bmfa+snnKKa3prHSAxcXa0S3XMkPsnTw7v/16/zaT/0x1/omLP4n/NPnXMSH/I3VNTf5lgu3QF2k&#10;kx2pu6VZtOxWylq2/Nr/8r/yt//m32K7W6CLzM0X/xve/Et/FRcXXG6/TF5YsruI0PZbrtdr0tX7&#10;ezT/svS5UIe/6Vk8S/Sa8TiiJJYugAguKfHxc9Q7mrgleAui4Ev3qxdXZq4OHrWit3crNDVkeWJz&#10;kVfgNmzzU3r9DkmfkJrHBH/G9c01+Ra28TGZDr9sWZ31OJSPrt/j8VXLR9d/ny8+/GlEH7K5VZqw&#10;AokQg7kHCMMeMW5hn821/Lrbpw6J+aQEoTmpv2pw9TWjg2Aznmdw7v51BFUPkkxi3gbiJuGaLQu/&#10;IqUezR01b4N4kOAJbSBp5vn1B1xf3XKxPGOxWPHw8g0aHH2K5Nxxc7Ol63Z8+OwxZitv8c9tqnLq&#10;DFZvPRLSkPTOBCwP0puNVxQnbxCCRyWiaQN0/MxP/POslm/zwfuP8aGh6xJ+hgrm5iHnbJWbXwIx&#10;eNFCe90IxKnrvKyWfeqvPs5dxwzPk0fauvO4V+jri877JBWLT7IdIiPOWbbdnDOPHz/muSREmhIq&#10;PDU93V+IyUVQaJqGlNKQs+ll+jht45xWGfZu5HJAXA4/zzj4jn/zxx33Z15rryhWbd57glvCZoN7&#10;8yHbdoP7i1/mx/65X+CHNyv+h3//P+VbMfAPrpfc8Aa9mCk8uguLx+od7eZ9fso7fvYLZ/zYX/lF&#10;3vjxrxHf/z3+j//s/+bJLuHXmSY8AneDK5E8QSNN05APEaqXpdciBKoT1HmiglOH1IjtIpw6NR9D&#10;gkf7/AqIZEmvwQ5FcLLEsSKTSXzAJvyfdFwDSpYdna6Q1AMWzu7Uk3aeJD2qsGjOEDw3mw/4IH2T&#10;H/7yGYtlQ3AtMbZ0u2j7ErkIUPtz+SeCzGsUYl6G+A5h7kHAsC9mr5uDo8me1PdI44ia8Ix2Y2N6&#10;ZjOea5VoB2YXvIXJjRxnyL46aNCqQ3rp2hIJkkflmsga5QaJX6Lf/DEf6Hd4ePYu62XPefsmIpZ1&#10;VwW6uOPm+jlXN9ck2aC+52l3RaMdT3fXuODIakw6xq2ZkELC+wbntGSNdeQiVCW1pGXOOcsp4oQo&#10;4FygkSU5JlLckrr3aPJD/vwP/9u8++inibsFT7fv42VN7gOLxY7YzzDu6RyVsWvoURxZG5wsyCni&#10;/PF4R6upRtptQCPZgZzIxJn9kM8W7xxJLVX/MOKairltpot4Ys4W2lqKrzkJZPVkHE4aIgLaD2cM&#10;zNJJme9qAjIguCYgnCIY6iwCLUtftN5gcHhWyFL+ijO4KrFWqRbLT5I023OV96IyIDReHDFFehFz&#10;klYh9ea8WxFAwSMIOWVETkHKCS8eoSWnWITyMWrCh/BahcVPsrnqP12LoiJkdw2ywInQdUJYBLTv&#10;cCEwNaOkeybzA9jtbANs25aUM955ZCaedk/xKfQTGkU6R9AGNKCSydqDiKUulOIQL6CiZKRk8a30&#10;DpUeB0HFOyQHxCVM87F1oDjEexOIYxyW5hDFGBVxPTmK9UUtAWdyDcGBdltC8EYXPhFyZrt1fPRk&#10;R999i2ttuOwWfHT1hMv3P+RLX/tpfvgf/UV2T9/jQYQPbrf85vnbvH/2kC89+a4JillIOFpdcpYf&#10;ktRx/Szxha/+WZqv/SirP7zg8sPf5LsfXnFzvqLv/h459UheIN6x3D3j2fMPWRM5XxUhUhb43Jfg&#10;Cct5pZpKiggzuXtxCA4nviBz5izrfcanTC7K5RT67TSBLiB6dq7DSUvTZ1sfTiEZ2pUVRBrGPaQk&#10;HQ2O2CsudIiu0exRvSbrhsafkzTSy3M2+evc8nUIT/H6JqIrUv4QkaUpmiU0UNyOJB4vjr6POGdV&#10;mJ5uvsG3riO3tx35puVPffHP0Kxanj+F9Xkmdg3Ox6P986QgUwS46kPZ910R0j9fgs/3BYk5Cbdy&#10;2mXJJSWnjsZ7Nt0O3wTQXGyQFEGE2SsYI6zfF0LSMVKEomGrGyF9K8yukFrLvKla4nxgF5M5W+VI&#10;dpkgAeScnm9zc/2MbqNsljvaRsj9mj71bOMtMfds+w3NwkKafXCo9sQc6XcZqSVfS8XbtnXknMga&#10;iV1fmJMfnmkc0Iegt7T+ir7fcdtB0zxg3XyRH7r4V3nrwVd58+yLaJ8tmsWpMVRNbLsdThZHY5bT&#10;mNtgEBJLvrpdt0El4oOS9ZiEnIv0fc9isRhqA7mTGevkWMCUkqfB2QLdbDZ4fwz/iighWGG90Hhu&#10;tjti6nAOyBEVj/cBLfGQUncFsM1KQLVEVw0JBouv0sQkU3M51GrgWVOZK7XNi0QmkdKcn0stAUHJ&#10;ouy43VjCrZwTu35bIpSSRb8lQTQW5744JEZEZLjnfDPhz0nCeehTXzY7nfn7lLdpnhgBpQiZ2RI5&#10;vvX2I5xu8cIQuQMvD69n17LZbLi6uiKEgPOgMzmN9i9r/Yq9bbRZd2TtjFahJDEzs6sJYTr752DI&#10;1DzQiGacVKUqgSaCN0G2LyhocA4dnLVjYXsJcQHxivg0mKlUlRinlbUdGpUkStMIy2XDYvUWbWho&#10;dcHDZcN33nrAf/df/vf82H/1P9Om77I48/zpxvGf7B7j+qfcuGvzBxFPQmlcw4274u3Q8t6zW/73&#10;v/bvImnNrUT+5lfe5uFFZHnh+Ur/FruUkdzQiyJL5Wa5Ij6zum97aEw2J3qKj6HghzHKOVn2ZU2o&#10;KJKFxgWIPV4d3gWTRg6aikVmJhIOx6JpB7Rvz5Q1s8a23Ya2WZEyONESxbkE2XDd/zGJG1L4Ll34&#10;+zhxSPphMjeI3BL8md1/ImwMKK2zP+8ALxA+4P3H32EXey6ah/zuH/8B52d/ni9/6Ws8ffohq3ZJ&#10;yvEo1nP0CdtvTdOw2+1YLJb0fU/TNANS+Hlqn4gQcxc0eKjVTBm+7a375w78I2W8JjRF3njwEBVP&#10;18Vy3D2gweoyMu2TK8RV0R433tvVHC2poiMl7HEXCS6QyGx3G3YRWn9OkK+S+A4d7/Fsm4lbJfgz&#10;cvoWSMaFhGsczQJcOqNpYdf1eF8S2YljCHPGmGm/q4UUi8aGM21GRjIWEeLZH9DEM37uB36Fdx58&#10;jdg4JJzh3Za426Ap4ZPDtS2xVZAG8spG15lz8tFwpf3oCYDl6hE5bmlWa3a5JzSOnLdH5zou0JyI&#10;ONp2hfcdMlM4DiBoQygJtOrctG0gZUMgcoLFYsVcZmCrWGwJyHLs+cJb70JMNI1nsWiQ4PHeEbvV&#10;cM4w/+XFORNAVMzefXH2kIvzByXs3SBv8ZnV8pJt9wDVRG4yuxwhmZaolk+eVhzgyVlK2KzlD0qJ&#10;UgfHGGR7fslmswEXcCqGLnaWuVmd0q5axAvqM35hTtpZLaS+huseNpGAiOPmdovgWT844+xsn4F+&#10;FlAYsHV46GMS+gCNw/mGj66fk3c3Q42x6Sb0UmbDAs/7hSuC6YnjKlI8eVW9oNcnLNZwcbmkj6M/&#10;Ts6Ztgi0eWe8LbiuOOi35qskOzp19NJDxqIa6XEuFdqx47qtw0uErEYHqceFgMvZECvJNG1L7AXx&#10;Si8Z50JJqGhCsIgJ+Jdn56Ce2xRo2o7Ls8jz7oLzxZJtD7sbJS/e4T++PGObev7iX/nrhK/+I3gJ&#10;5M01/QqCtmWszTenplGQCO3a01w943/8D/8D2mbHF/QRPxbe5v3FGd8UZcWOVQ85CGfnlzht6FnQ&#10;Lh/gnYMMvmmLEKOk6MhJSAlwmcaHITiiL69P0pZ15wltUTKy4ptjfiaSEJ8MlZGe50slOOgSqHoo&#10;+YWmNeNqa1tH329p25a+SzRt5Bvxv2axiuw660fWNfiEy2uQDi9L2zdSpgYETunHUGCHN12KJgi3&#10;tyuahafRjq6PyEJ47/nfwb3/mHcf/jw5OrxblJDrFzcngbP1gl13S99vUV3s8fPPS3tlIea+Pgh3&#10;Ob5VAQYYpGg5ONYVqN+3Cz748Ibzy0uEs6Idm3bzcZi02YixRZNH81at50G2HCYpW+h0VKHPHTm3&#10;7PoVfbei216i4sluyfr8DdxqC6Hm9UiGNqjH8lh4QtNwdXXFxcV6dOKTm0JcYSCynGSPMQJH5gRV&#10;ZRd/gsvVOzxY/RBeL9h2TxG9ok/gnaPxC7IKfVJsK/VlnAXxNVJhvy1CS4zRTCaMhRDf//AJzfoS&#10;v7zEeQHtjs6NXYNfrlisL3h6s0X8gniiflLwgThBPQByn0k5064vjJHnjHczgtYiEPuerEKKjuub&#10;HnJicfaQ7BZ02w7vlTBBcQZ/AHVQUv6DI9cCkq5lGzPBWQh7zpntbsemV7rUmhCTI10UcvbEVPLb&#10;aGLXdcTo6VIgZ0fMQkxCVCXhUefBJ7ptJKaGnD2KgATwlmuiS1tIkP2CnTZItjpUhsI5MlaW4JiQ&#10;HX3f8+CNt9nc7nh2vbO53kMbPxvMK8/wihgzzSLQq+LbM7bbjkC7r0kj91FnpncCTEOPyZSTFyle&#10;Az9yLavLt4iskHBB7tMQ5p3zmKhyzH9kqRFqrqiYjMZTtuSX2fCbYkYqBidRun5nAok6FI+4Bsm1&#10;wOWu9MkiV7QUGQyhpQkN5+u1aeA+ILpEguCCIRDr1rNKW7RZ0GvHI7ckhkg6X7N4rpAC4hu+tOno&#10;dENqlChC2G4nY2GmsOi2ON/ATU/rE61k8ibQvwHrGLl0mbO2pck9bbYSLbrbsGg8fbOii8p6bUk0&#10;NUe6nZmSnHMsFotichuLYrpgAlQIgbfOz2gJJHaExiNq+XhgH5nLOdEuAtc31wiO82XDarWkUcgx&#10;4xurPm2K0X4Tlwi9I2fl8uECCc+4+XYi+Z6cFfWW40s0obkFf4NwCdqieoNzxtNjjBM+DkpGvEPJ&#10;OC/4xuFECa4BF+hxPNt8i9VmyTsP16SiWNZo1z0EaaaJOm6un9EsHOv1OVdX18OYfp6avHf1W6+k&#10;nt1HiDl5DEVYqVp/0tkUz6paNkxhtXrEw3d/CvFrHGfGJCjohM77DEz9Zub6M3xKqcD2k2tMqrZq&#10;sTEaetEYy9SGwa+CK6Q5Q1MPeW1FXSiRP0mMQZWaIen5c+SyIAypB7c0GNngITvHTzb+wXdnxnyj&#10;Dk0B13zTKmv3b5PSLcjCYGnEnMI0gW8GYcrszR3osammJqAbxqw3e3+zXBJjZHW2NOacjsfb+ch2&#10;ux38MYDZ4+yHnY2TGgRfquSxWq8H4Sb2aX5exYRbErRNw+52Q1g1tG3L5uZ2EBDzjKBVqU+tru+Q&#10;Zcvl3tAOsYJ65jDdgXO4Eh6PKKkvWZKrQKGKNDOwsarR1MT3wWkYTHWj+cn8uaqwIiIsGnNc7bru&#10;KN/LYUupZ7Va8fz6lkePHvHhd76DLJsRhcn5KCvop7UJx2juslmSJOPbht3NLY1rzDF0EqnzskpM&#10;NUXVUO0Y4+kN4cBk1adE03p2ux391RUsFkxUbiiJEIOfbqSjQ6nGONC9NEV4StF2N6kmSKMVJZFT&#10;As32e2/njvmdMhozy7MztpsNbzx6ZIpYvxvXsRqi+dGTJ+AanAsWNdk0tM96uvUC1cRZ7oh9ptUV&#10;t+9eEh8/gbaYYR2MKZ8ndZuiWIVq3yCi9A1ENiw6h18v6a9ucKjxqaYhqRCdsEyP8eGyJADsQXyJ&#10;xLF10DQNfW9m9JqJORd6zsXB+fmu4VwXxKYj0yPRHc2VuRMEdrlj5QPoAh+/i56tcH0piOlBXUbz&#10;GOU1vlZTbUDdc/7lf+Wf4K/+8s+TeIbThxZiXZMdijefGXY4b0Ufd7vdUF4mBIs2yi4Tc89mc8Pt&#10;bkPOmTcfXNJgist1f8vz/jmbzQ0ffXDNr/zy17n+6AlkZyavI1qfMSdlpe+uuY1/zHb3jM32mqZp&#10;PzOI7H3bvZCYvVDZORTFWbjg4EOggNZsuPNMafp+eBXIe5EGQi1YpinjJdOlD3hw9oOk7Iii5vQ4&#10;EKtjrtDgy2igh8ceOlHdNS7OPyqfaw4CBT2bv8ZbDyZXKqade/RrjgAt9A7gh+y4BcA5c4/9KptY&#10;7UNRBMz0PhfZhLBaHQhGOi/EiDs/Pr8wkqYQT3tCcRC3T49nD8+JfTYT1NKSWakqTRg19gHlqveq&#10;tFfMeI3bT4IlIpaVmX1aCC7vM0kR4kz+mCDhiM6nzYf9a0+PzSJkBdcUs0nt0+T/oT9NS6+wXJ9x&#10;u91x9ujNzwzycp+m2dm2kmG9rgQhexleywgenXtqHFKdLx9sj279IJTKJGeThSVXOrHWBHu3WDYs&#10;liMNT83jYD5K1TfK10zcJNCx1MgQYtzs0yIw+GYFP/qN+TYf0bO2jpQTzWLNze0O1YwreYMr2W37&#10;DVpQyaTRUl6lnn4pSI4IsBGghZ4NPN3gLUGwtROsQ4IhYLk6VUfbWJLLpO0tNELCEEnoqhWbzp1h&#10;uStKBmLNFhVQ2ibuxnGN3Tgfk+Z1x4ZrpJsIi9XxWRl88XIRCncqwDVIg7tNqFgpiVwjSWWMBhue&#10;T4QkO4KcsYsdsr5h/fAjzs8vefL4GU2zAMlsNreQHe16hXOBLia6bkunkS7d0m1vEJdxLhMrepaL&#10;748GHj/5CEtmaCiNI/POWz1Pvtuz22xYnb2J5poVeJ/O58DZpoX+/W+TtSf31zR4vJqZ//PUXmt0&#10;0ovQl8Pf5wQi1VMoTvF98QFwOFngfX+0Oc75C3wcyfOuDeDQx2D0syiOsJx6htNtesx0c5wyulP9&#10;GrOw7m+IryrQ3dXHu9psmOspv95cz9lnGve6T2HS48UE78eQzf3+mj9KDWj140XsftVsNxkyuwZI&#10;3Sym15sRTN2MoDZH53PP+rL0cnisMEEByjd5xsHxs9rc4Ccz8oh51PX+QvqcadYc5ydzkdXQyuGc&#10;KirNry3bi/NAHposqdy03+bjtu9vZgrgeM2pgHL8jMfh+SYITYtB5nmaOoF0z7X7rsMX8fq7rndf&#10;Wr8P4j98N/w2mcmDW1c3grp6Rj7bD/MyzE08wwWhz9dk7Xn6WHn8HuyuHX13TgoBpWGzge32ORKu&#10;cD6jfktMPdtuYxFUbonTlhQtctKcoXZYXYsIGtAcQBriLtB3Snf7Bt/95u/hveBDpG0W7Ha3e2Hy&#10;M48HQIprCA3elXxD0hJj9ylMrPJq7aXNSXcRXUVi3JTX6/7vh9c4/C7KgYYxaByQ4lNW5yt+4sf/&#10;Dbx/QJRndo9xS0IPNpJTC/EQkbgLgZl7zvk2gViH/s+S18lrn7rP3Qyl3mv/mZw7NhN9b6DEuY3k&#10;lPQ/d+z9mOJEFAHqGM1tLqc1D7vuqGnfW4A6OM7Ov9/8TzP+fhyhslioDu7z4j5+llvWfm+dnzIf&#10;3YVYHrfj8RnHbKSJORTR+WM6m/KyUbiE6rfnMb8n+31fYKkCGhwISLki2iMSIzP+ZWbSnvqCzCuV&#10;LyNI3FcQuX/7JOjxxX2swukRj1eK+4IbgjrM1L6vRKZuRWgcyI6cGrycsd09Bu9ZLlaDGTKmHske&#10;F6x2XdQMUZFFxgch54hqKq4Rpb4dNeTZnHZjSbyYS6XrxbJhc/OYi4svk3UHBJBj8/gsyusWXD35&#10;Fte3v8rm9kPibk3TLEiyOzr2s9xe3bGXEXmQrMVcd7xgjkxHJ6T3PFms9dWIsDq51uDEODgBK3HQ&#10;/uVQE1P28rzMtbro9/uy3+9pm1YgPXzOwwvUOKIqmE0ji/bbcaZWt3fdO55BD8Ouy7XmkJjTV3lh&#10;uz8SM3eXeQ15llG6emxFF06kkz88V/XemqYBK0a9xvxr1td5DfsYNTxtapweX5MDTo8Rd3ozmB57&#10;2mGv+CjIuBnK3FL+ngis35vm3Yi6qRZUbA7hGhfuiy9awYm9eUwF1bJXEUEnTH/Q2JlJXHTAs4wO&#10;pk7lafhtD+2ZoCaHtDZP9nO88/D7eWTvvqhJ7ct92qsIO3fx0bv4zXDsPYWz2WsNSM007PhwnSvN&#10;cgOUwp2t4Njis0X+LRYrnOvxvilo2BVRb7H0Dzbnjb8s9a1WmOlISJow359+eLVcN4qqR1jRNmu6&#10;bU9wb5VafkrOG+CYN8hM4EPKO3xT9wY/hFh/ztLE3E+IeZEUXwUYtAKn+xqR6uiwqxwz9T2BZYaI&#10;VJWuTzThnK7LSLih54ZQKhZbPcVjDWfo78wE7xP1sc9DbSEcm0ZySTg1QrTHWScPhTBVM2U4Gesr&#10;TdtQGO6ob3P9PfqxdgOKddo5gRlG+ypIjJsZx/nu3P8eh9fcP3fqVH3aNDZ1eBXGORjmU/ZNcfZb&#10;yb6rDpk4VqSJEDxq0/uZegFc2NfsLJJtf51Un67hsGGe9k0W++eMh57aByoikbWnom/V5DF9xs9K&#10;scf7tJi64v9W/nBH82pt8HYavjlJjzLYMofrWC0xYZqnRNMkXxKV3o5Zp0x4XDVTZt1Sc5wYYzT/&#10;NTlAESuKfdjX4bsh5bzuoQUDrxHQEZ47uPb43s0MxX3R6lPH3h+dmVcmXnTduwSdQ5R1T4EomXzL&#10;L3vjoqpIqoqlmwSUZEZk276x/EERryvIS5JGQvCIA5VbVDq6aHXwnOtpmxa0IDEKXVQgEYKMa1IL&#10;PVQhN4PiCMX5PsZI11/jm8S6WYI8RyQTQkbz8uR+M20u7LjNW3Jc4lhz021wPhHc5ys66bVbx6RC&#10;My9opzb6aaKr6eaUktomkRJZIpDYbauWM9ZO0UnGztF+fdymidzqa4zHjpnT32vzE4Gj/ja1Q0+f&#10;rWlaE9yGaBiLtjls09j/Q21cRAZfH8tfcjCW1RkRsER5lbG93kiU+/pYzPO0uxnlkVCpVfM2zWXu&#10;WcRVFGIStZPD0dz0eTOZoyKETBmVWiQSgAvHDGEaZVVb6veFnZwzTdhHxKpPzfS7OhIv0jpPmUuA&#10;odSEbYj1BsU5sp4nlhDs89KapiEnmy8L/Z8iduN4Tusozb1O26HgZy1TszdXulC6gX6ccwhC180j&#10;MYf38d4NArhjVLam0XqH6z1PzI0V9Z2W+5jyJS2IlDgL1R2f56AvFUF6VT+pucCAuQU/992Lzr0D&#10;0T51zuEZe+tGZBBiqrAz3VNcsv1GRKkJxafCQW39jUNcb4kI6UjxGt+eIVnpN1uUhJMlwTfElEj9&#10;1q5R6rmY8OLZbp+RkxKaxnxfDlqK1yWaDFAITUPalB/djaE6TUO/80dCzDzA4CB2CA1tswbviOmG&#10;l3Ab+0y0F/rEzEFyFTUwoQFbRKXInYhlO81lEVVTjjrZ0zT0YFHWv2lYL0y1AUulfXOz5fL8HS4u&#10;Lum6bk+DzTnPa9LT61Vwxu0zkVN9qXkDLMbfhIhttyFHJXWRbheJG0tQ1ROJ0bLVdp0lt9psNuSM&#10;hWL2Pd2uH46peQPq55qbZswtYfkxcrLoy5wzWeOMAFifeapBwr2SAH6f2yFaMHWqC40rtXE84rph&#10;E6l/IjKELC4WK5rGwqubpsF7z3K5tLo40g35ERaLBd57zhdneO9pFgF1SmgtvLMJfu/61qcxGSOq&#10;aEzskiUJ7LOSSzK72+2GGCNp1xk97Dq6uLNMvkkH+rm9vR7mutIJFPpNia7rhlo+MNJnzT2CLga6&#10;sY1dj4RBEZkVeE+1V0Ho7tvu668y559WszcbDZRCqUEnc6VDyHQtJeC9p11YmPpquR6+XywWhBBo&#10;S2hzCIGm8azXa5bNEtcEmoWzZImNY90uyj0gOE9oHGG5GhWMiuSWx6pzk1KyHDDls+YxV8hut6Pr&#10;Ovq+Z7fbWQ6Z8n673Q5zrV0YaKLve7bbLbHwikoXfd+zKzRT0wKIyMgzpnzX7c+BiJVCEB1RGqn5&#10;bubkkDsUVFeQeFGIMyDg3LzPC/PzKOX8+9MdCmKFNR2WOHIQQiuNNLbmnbOEmUZTbaEdGegkOUsg&#10;uFyuaVuHD47lwhTLECwHTKW35epsCKWuvKnyMB/MLN40nqax/DfqRiU1pZ2FvmNorQnMdr+andw5&#10;RyNusC6oHD+/iBlERe34x48/oOu2PHrzIdvtZiwW/DlpL4XE3KUd1t9hFGBgqmWcMB8d/E1/nzbN&#10;NnHr9Zquv+Wb33rCWVOkUan250R2cfYa08WnAhrHRx+0G9cPm8W48A1BqfkKYszEZCHfuS+f+1SE&#10;G2NGXdcNjCilVL4r2YWzFUAj7ch92azKRpYKgxuFGR2EGMvAeQoi7xidD2s0xPdmY3r1drCgRMil&#10;FEDMtniTczifBqFFnRvy7SBWOye7jkxDnz1aK7+mlhgCBCuh4HSJZGM223hTso02qAgp2vU62Q2M&#10;Z4R+w6gNpzI/Jey2i7kIm5E+WXmI1JmAGruelFMRUJW+S2MukhTJMZK63UAjde4rrU2Fm/qbafG+&#10;fJ5Wp95HIBBBX0KIed1t1o/onuceHjc1T4uMOUJySGUDKAkjy6Zi9LGwMYgN6hz91oRgjQ25b2xz&#10;aopZZtFACuzkBo1LfGd04RqHj4HcZ0IJvW2CbXj9HceMHgAAIABJREFUbbY6PlWwBquHxb6SF2Mz&#10;Cpw5j8nuYhwUmyrEpN6UoNx3dLudzXvXDkpOzhlNESWRcr9HLzlGNOfCJ6wfsfdHQsyccDHMWTWH&#10;FmFkjn/cdb7T8dy54+7vtzIXdOE4JczMNRGpXk1455DUDcKCc1aLaqejEoQ0eDza7SAHKyqaTAAm&#10;YMJF3JIXztC1Pg9CsXMOkilHOV0NQlHTNEWYaSlZSACKcpaHwpW1X4PgIlYDztB344FVaBcRJI+K&#10;Xt3XDi0Gtv4il5eXqNzyzrtvEqPSNO1LKTefhfbS5qQpc6pIzACPHwghAwqjapkN7xBaBuSjjO/h&#10;Aur7jOtHO3PTCrvcloyytU9CK+fHzHO6UMpr1kliq1IIUnMzbFbuAJEhRjs5RrwkYswQE5Ky1bpJ&#10;Hp8FzZGgnlYsodG22xK0QemJKdMX5iQp4BWEjIojKQiJTMaVNPjZ7fBeUafF70epTrzTlofvDjjH&#10;zLGftjaHxCDTei9F25bGFrsrAoY4ggt48TgnBILVTtGGYBkRCLR49TQIXjyttrTa4rJD1LJ7Smxx&#10;IniKUMTCkh2KjMnLWIwjq4qkRNAtURUfI5IzOVq0pIuWu1CSQ7KDvkei4DJ4zUCi23UGJyfBq5R6&#10;OZGUU3FMj2Z2LCig5IxTS8unKISihYdpMsFj9CK5l4+Cm0MvP047Zc453IjmUJe5Nv3e8iFa/R7b&#10;AGSkjfIvaIvLgksByYJztik00tK6luACbRFCFm6JF0+jDWQP4qFvkOyR7CEGq2gqgiSPyw3eRxz7&#10;vnBuaqpRq6WU+8JHogz8Q1Qtf2ICnz2tBLxL9LqD3JOzAwlkyWbwEksAGXMkJsvka+G4yZQXhUVo&#10;SCmTpdR9y0JoEzmLCflVsJmL/Ksb4UEknZsBck8JJ3Jw2fb4sBMBFjLzft/Uf3zctM2LxpYWoS5j&#10;JVAz/xYhAYdKqcuUDbXSrDRC8dt0iDcfRkfA4fAa8OpxmpF+gfMe50yIcX6BU4/iyUUpcingmoYU&#10;TelyrtbS8jhtUCcDeijeId4SUopTQ/yy8TqlzE1JNOidFYS1FH5lXFKhw2o+cw71ys11Yr16wM3N&#10;lmpinJrWPg/t9VaxLhu+BQ8Uyb86Hua54njVTjtqnDUjbUVuRlt3Am3JWcnqyCljSzwPgpVzcJuO&#10;a19MF9h0IYk5DhjBK3saS31NORkSUvxdMkpOmZQiUU3oiER6euMnLg1/WRMSzPyQNKKSCa0Qoy16&#10;h0AWnAqIs4JmaqUADBFy5jw22WRS6o82Hcd+graqyXwWkJipr0qd6xDWk9/r9yWDqZ+Yk7wxGstq&#10;ZaVoxXtcUJyv3wHeDXOTJZZNQSy5IkU4zVbIMYRQKhBD9ZPRKlkXf61MhtyX6tSJrJmofdlAerJE&#10;1GXwGXJGc0FQMDpwwRAdJzoUIhVf2FJhsIDVc4Iharzmocm5VqQemVByo+mpjivuDrX5oH2vzEkv&#10;MikcHjOasAN1rVfTTk1M5q3EO847q3UltobEgwtFwGmcmaGCfS8eywAcHNlncNCp0voF6oXskjl0&#10;Z0UlouptnXpnycNy2XyQYbOfmpNGRMx0pIzRiVVpzyTtS+HQiIq9JmeCqeCxLL2gjSeR6ZOiwcJw&#10;td+RvV3chs5Z8jrvDLKN3nixAtj7Wh+uOXA+14IugslD07mYyw7Rzrmo6Pyxd83zYduni5dxSJ/x&#10;lSv9GaqDi611RMjDZxnGpPZNRNDGk73xh+gAX3L/SImJzQnRhPhS4kKjrcvs8JJpNFsRSJQ+ZVQS&#10;gZZMNKRKBI0OLz0iDotEEhyerILXiFdnkaUidu1CZ7nwBy2mVYcMBWJN+HEgZc+VjPYyFIGsa+bz&#10;2F6rY++enwzzZqPDz0d/U4GmNBGh67eW684HfGiIscNXJ07Jdp5zpgrP9a0IVrm8Cg1oMb6oklVR&#10;yWXzMkxUVcFZfL/5WilJMyJtSZvmETIZWxQp90ONEyQU00hCZEFovJkh+pLYSABxpZKpGCpgbvBY&#10;qQAtiZBskxtMXl73od6jTaFiYzAXnfRpa4ODdfksZczsvf0nTpCiSYmzxeq8L8mqzCPBeY/zwQQU&#10;aVDsFfFWi2dvXhxZixZGzdcQEByZUgdFZOiUuhEZyqIWHplLocecTdvN9RoyQPo517rnApIRZ33s&#10;uo6sZjbLgynTQY7luCLsV4dl3N76EW+Cl+bxO9fkQZGoTeZCUWbaYRTKVKB81XZkApgRUKbmIj04&#10;px4/9X2TYloUXReaqNqnkDWUTcFhOaNaK+wozUAbWT1ZPU7sGKMLq0vUJ9sWvfMmEBPAFdTWjVGW&#10;WaVsViOk76sA5mTkY0mKL1soUUtWAV3JZBWbYxxacoVAGnynchaSdBAyXoSUMqnr8V5JPg+RnDnr&#10;kIpeCoioWSEV/4rJOLpJQjwbb0V9mYeDKc8z0Yh+jqTy8fmHyMzc9eHYN3H6Ou3nqYzfWY95nFDS&#10;U8jojB2lY4BmxErLOAVxo5M8oqiH7BQVIZZIT1GPqsMTTPjxSkoe8DjnC9IVEPHEJAQJxs/xhdZM&#10;yMkFHUI80hi6mqrQo0qmAXUlOEZQPClb5uXspNCwZRAvcXLDoDpxE3qyTN8hdOBqpugE+Ne2rj9N&#10;7aWFmMpMnU7cR7Mx4zqmadgEZCDweu70GnvCjTr0IMRwyridtKhLpBxJJddPrBWUyykxWSrtI8Yp&#10;Qi7aRoV5SbvCVBkEF3sdfU9MqLKSiV1BYlyGmLam6ZQK11YG3jRtJ9m065wQtQrriVjk6IyThHeg&#10;RfPOWckORDMS7N5O6qtByvtj0eyNy3Rcj9txsru5NqshazBhqwpFw+fX2+YW1bApyQjXVwuP99Wc&#10;UEQYX5w8pfx5KeNslcGdgJdgKGtOoNHCW9WIVXNCJA+Cjs+WfEphFGK0Cldlo8iQtLcNICfbsDSX&#10;ZFYRKfONxnLPbFuVmJnQO4WiLfl6XUk0wRy5LR9EHjcXFabyiRWOzPgQybohS8KxJKcFXi+ATObm&#10;3uiKzu04r6ntafaFR9zn2H3b/hiRUzclAHFpz0TgvcN5EzjMURO8T8X8qMVs1+OdlvVogqumIrBm&#10;C3ENIjjJRaEAibaJ2Iblidmxk48QvaQJjna5RTL0vcO5LRovgEBOVcEyGqi+biklEoVW1NA4p7nQ&#10;TSo8wuhAcyjIn6HFSiAXOgejXUTweTGUaMkuM/yrPlPVT+egmrzR9vc/FL+6A1ib4Qnlq5h2hmAX&#10;XuTzJZmED/t7y5R3iAjearGMNCQOcRPzkpiJ2ieHpzj7Fn7gnJmTBNMvrep1X9a+mqKUQLMgNMZa&#10;yr+UU6Glgh6XelkpOxRnwmmBekKfrZi2SrEYZNSZ16Co4FJfSvw48/MpZjwp+6wqBaWuKFFDinyu&#10;URh4SSFmX/Cw72ptDzDn2WzI/1Gby4Ew+JwkqAnaRoDh2OT0os17KiRNGeJU0xyIXCtTYIiwygf3&#10;rJC9KnvPXf1kpn2cDxU+3IhHZ9HpeFQv9LnxnoaMHj7/oRnm47YptLz/XcnFoeYsfJgN+XW2OV+J&#10;qb/B4XfT8ZxGHFQrynhujXY7Hqe70MHDdjjXLzr+8NmmZp5pcc2xn4eIg+zlDppu5kYTJvwIZ7hC&#10;A06sOKWgaLp/nphP2pQ0R193HTeXn6QWAJyji+n8uwq1T2hjalaYnje93mEfDt8f9n+9WkBuIULc&#10;lnwyaiYc86eLiE+kODrXHvIwERnQlLmxmNuMp7Q/pd1a+2c6JnPPcMgLT5n45s49HIO72n3PvT/v&#10;smRz3jWGVsoCzYLzLUJn0Yt4ajHeeu25+T0cx2k/5mhkv//7QnnlB3U9T7+b8vp6veFYregqA9I+&#10;3GOiSCOOcdhqyoYpYiXjdepc6rgFH9LRJ73Wvx/tYzn2AqaRiliWXorNETWojmPUZa+Ca/ktxUNE&#10;xnKtTM+7rxBTCWTuNxjto6oWfeTzvjX1LpTIoq2MgJKmPUGLmWsc3ldVB+dDI6iRsIdIhlL0sG5w&#10;qhb6efhM03F4XUJMrgXYEGrm46Pq1pIRXn+SpCnDmbZDBrS/UVWtJg/vvbdigBWZsT/GaAQ5Xcl8&#10;Thid9ml6zinh5ZRAY/fcT2Y4hI2LmPYmlnDrkBHOCbCqClnMrKkLhIaUIfEE3DWOxzgWtP783hr2&#10;q9LPXDsWiO+/iU0FvOlxU1qYnls/e++tcnAZ30NBZirM1PNObXS1v1OaqDxGVdk9U1ZLS9boOQO3&#10;QAX63RmWnl7xaUHWblYAtgroxzztcHOt+aMqvQBDPqtKK84ZUjSnWE37fii0v6i9boFlrk3XxZ19&#10;kQ1Ci3PnbHY7Ov0Iv8j47GhCoO+sH00TqILGXL8O53salm+vcpIu6nMdjuNUiJlGEdbrxKhDnq9h&#10;btMEDNByXI6oCjjBh1FQne6BU8HIhODxmep7nfT1cBw+j4LMxw6xPpLwJwjMXcy+tmNhxDFNvz0V&#10;eE5dq5Y4EDFb+7TkARMiE5FiIKjmgFFaHRa3ACciqBQtnhKKOwU1cazVTb+vSEDd1KYauXmg2wLK&#10;2Uos6GA+mEr+9rn+Zn1/9U1ozABq6Itdt2E//PmTCcur0zW3iUw3q5G51/FjdpOqTGiKxkzHfHq9&#10;uTaYjCa07iZ9OiWcz21E0zken+uUdj3O+3id4/7ZscVxUzZkvkvf3/L0+beJfeJy+Q6r9gFni4Z0&#10;7+SEn6wQc9d95r6bbtjj9fLRmNXzp7ThfTUt7W9Oc3/T8w/7vq8Zlw3CiSUKEwhLJfsNz7Zf5zuP&#10;f41V+y5fePQXcO4BKQfQW/Qw7P2O8ZkqI4d9myK4dXM82th0fy1VXrEvyJ5ymp4Xduc3u/vRyn0F&#10;m3mh6vi4rGYevNp9i033hOf9HxGaxBvNT3IWHrFwF5AV72TqwXC0bqdjWjMpn1qXdz3HoRJZX6eC&#10;48DbJ+j9KJiMggjlN7MM1jnbF6Sn994Tspnsy5/AOv4stJc2J9XX6eZpE2QDGjUfhyczkRbnhAQ1&#10;Ipoefyi0zCE5NWz7UHOq95v2+8ikVBLzZTAbZkWUDvqWMY/2muYwC8hMpNW0TZlqve2U0OsGPNW4&#10;atbd6XPWz9P7eO9PCoYfu0lGcxWOpMC0HnRhpiTJIDvuW3bglbszw0zqOO0hMj5P/CGmFawtjNDQ&#10;mhENuet+d7VZc+RBv2w+jhlhRYFO3Xe62U4Z4tw9R6HK4XSFOOFq8/s8v/ku0X1EWEWiPOdm9yaP&#10;Ln+QPn52mdp0E6k8Yn9MjwURowmbk5qEbA+lKYjdiM4d09nhpmpzsi+02rnv8Otf/+vcbr9L3L1D&#10;9r/Bzv82X3nnL5Oe/inaxlz/c5ogLy/gF9P3U/qqdFHf12dLKY3HyYg01zaH2t4lPB22eUH0NLo3&#10;JyAdPufcd8d8ewbRzm9CuOL5018lNc9IskPcmqvud3D+x3lj+QXEdaTcDajH3L2ntAL7Jtc5offU&#10;Mx7uU/X9FIkZ0JcD01/dL4d7yCicVlrLJecPLhha69zwuje+w/hRzFDZHMvh6Ble657xKWpHQsxd&#10;D7q3EdfjBYsGUCWhQ9bHKVGqKi6moi0oGVdkAisfP5euvybk2WMmRcR2RXjJ9TdmhJeZxTpcR0pi&#10;vOLjkcSGIappfF4AzSgJzQ2o4jNQ/BD04HrOmb1WivOXSJ4IG1WrHE02ikUY5FxMTa4hky28V3Xv&#10;2Q2lGbNzTje516VBO1lADmRV3PmHLN76JkhL3Fygu4bbD95g2SxLuYdPpo2LeH/RTTeiqUZqfkRN&#10;yYIpeG9h1UMemfon+6YkV+runNK41NVok5F+/KQ/qiUcf++Istm4kW6rgBJjxLniqO3qdf0wj0kS&#10;Tt2QedcwP7GEVgfmpKGf2qESyanldvecTj7k7OyCmLZsYw/xfZy7JITN0L/XRSufVDvUxA8ZcNZ4&#10;JPgDe5+99+YzgW3qU3oJvh3MjeYALATfDNeo83V4bXujttFgTrTOC08/+oCPnn8dwtuEtRD8kt/7&#10;5t8lbX+EH33wY2j2ROLeczmxzcWJ0OAN3XVlLR/QduUfWbtCvwoI3jXFKdkj0o88QrXU+Jkqfod8&#10;79h0c5cQMztP+cVCTBXoD5uVCXFUHztD34tpzE37mYGA0BLzc9pmRdxtyG5HbntUYNG0iEZ2XFtE&#10;Ye5pFmc0nJHy7VzvAHCegR+P2XGnfEDLMft0MfKLOj9TP7x51GYQevXYlCc1aNF5XAaJmS70eCzk&#10;GjWH8yB1nATLxoyFfZcRVNViZfBjyZ+seBFLP2EEN/TN/Og+X+211046bAPj5xjJOZRODzWFw4nn&#10;4P2LJP/Dfkzfj4600xC/PPkdI6SDfk03k1PazfS3qQZVz2+ktQiCbMiHc4makCrnjJ+gMnb9YwfP&#10;1ynEAOTYEFbv0z76Nu2jb7HVFWdvPKW/DnTPzvE+EPxcCqvX06ZCzFRYg3305VAbNwZjAsLh79NN&#10;DI61scONUqQ4yx6M6+HnLDqEN5+ii/r+EPqfMsXpud6X38smPDVRTd+LCKnkrVmGwNnqHN2dQYbY&#10;LVi0xoCDnBMWn/6yE/PrdsYpWcLJOTvcbGA0SVVtuPoYVDqpyMX0Gnu3O7Ex1c+L1TWZG85Xj9js&#10;MiId5A1ZN3gPKVazwKiQTJ917rqHtJuzKTa5CDG27imbmeBSpR2/h7qcQrNPjfvrEGKOefGcEFM1&#10;3Km5pMyDTFH2DDjLWpuXhNAQWKEhEp4LEtrhGRtdslpc0IYlPkRTQsMxnxrMkUP5Cks6V59/OgZT&#10;2jnkFVPh5i76qc8y3SP2eYUVgR3fH+93c+eJiAEFk9spUMt9zc3kkYL/OWsfS4gZ4Cv7MLuJ1+Pq&#10;axbGcgRlIR4uMEsClfeuKzUXhuqYj+DEwrTfTkGj+5/TsMjMw7fmeqiMopDn7LUOmegI+R4zo0Ea&#10;nzDlfce8kotAGDbj/Q2u9t1PzjntpPpxmuDxreIffJP2wTfJzQ1dvCT538avH/DgrT+LPnuT6J69&#10;0n1m7z15hqkQM202drmMDZimrowZMEeb9qED8Knv5hiPqpkUhxoyB+M7RK+xv8mN83GaoU0RA4OS&#10;jdE7V0g7Z0aN2+059R06P3o5A5QQIg/PHrIIiceb36dtA2fLd5F+QbvcEe8qdPOpaftrae59+eLo&#10;t3Euq7CbJxvTSB/1c61cftcGdPj5cLOvguiqVVp9y1I65SektOXB+kd5eP4ldttrQmjpY8a5+wkR&#10;0zW9Ryux8obqv8HAMwa6UMuPNSiMVes+ERH6Sm3GnGTXvAetTYu46oESOV332oBEBEFci4gQmgc0&#10;q8yD9k02+QOiT/T9ikfrtzlbnLFsnKXg0ISbqTA+ZAF2I9+fo4E5dOVQiJl7/qHvUnL1WAIytBQU&#10;ne4D434wFXAcLo187VCY2XtfUBykluAoiXqrIKPH/fs8t9ebsffEBMMYfl3l7OlvL7quKHuJvebO&#10;GzecU3DnwQKfagqz668mYZvkvLEbndS6pwzy0LN82mrU0Whft43rOHQ3DT41qgYxiptHrF6lZVWc&#10;RCQYE+ijllTtS1z4ECRbkcTw+oG7uQ1kDompTHu6gVWt2s51e5rToeAyFWDu059Tx1UanjKKaZ+n&#10;guu0L1NBVrVWnx6FGe+rk3agQu5K2tuI6qsVinN4v+Lh4ke4aL/ATXpKnx7z9uU/zkX4EchPCM3x&#10;Wvi0aWPTNXmXEDNd14cb/SjEWGbfOWHAftu/7oucfg/vV1vOmYY3+MFH/xTPtl8nh2+Q4oIvvP2z&#10;XC6/gmy93Q/mAInZa8/9Vd+e6XqofjAiflDYslAqpxxr7ncrfN/rzW2mDEqZV50GDmix5+Cg5ndx&#10;1+x2O77yA/8YH1z/Dlf6O2w3wtsX/yStrPAS0XBjeXbyavY+U8THhJj9qvPAHp84FGbmAgYOz5+2&#10;w9/njxv3CZkIIKeUIRiFxr39rGxRHoqLx+TYT9maf93tlXelewsiBwPpFPKM1m1AojXP6GluunZ5&#10;f3Deizb0WWJSmHIY689hx6VoPsdaU30/1ZIF3WOMU+YzzRVxmDMiph7U8rDsCTHFd8iYVbEly3FY&#10;5qu2nJdABP0iKd3gmuc0/TcIac2CLxFDwF90qL7+EOtpO7Vwp0LM9DtxGSf7oYvT8R8q087Aw87N&#10;Q8KC+Szs9SWX6DW1SDWr+ruf+VREhiR9h9/XuZ6GXk6hf2M05XOtgaRh8IU6CrPXJV7MMbHx77JY&#10;LPjW7f+GpCWP3g647oZFXtB9JpCYY2XgRbQ9zpXHcoaYauS84F04Og4gNN78oWT0fakOslP6GKPb&#10;jtG72lSVuFnzlTd+iVv/W/z67/4XvHv5s/zIW/8iT94THl5Al57iw2qYz0MedIiu1b5WYbcKvgMa&#10;50sKCVE8jpx04AvZwWFW59rPU7zi06GdW5kZ43VTIaYp/mA27iklVDLL5ZvEjfDOw2c8e/z3WK2+&#10;woOLhxC7ohi8CbJEZHN8qyoES0Vgxp3mUHieQ2tHOqk8Xo/o49CcXc+bFZInksYQHVp8Q6v1IaOz&#10;BRgc+6YqETmSladK1p+YkyZtbzAm0OXon3GMlAzatNpfJdX/n703D7Ylue86P7/MrKpz7rn3vvu2&#10;Xl6varW6JVttuW3LsiXhTcZ4vOFtAAMDfxjwTBBEDGEiBoawTTAsDhiDhxlgWGZYRzDjRZJtAV4g&#10;AKlly1JLLbfULXWr9+Xt213OUlWZOX9kVZ2sOnXuu/e+97pbr98v3otzbp1asjJ/+cvvb8nfr29L&#10;NszTWjfeqghE9IGh+Fg4bzEOoDtffVeVptZmVJXOeW4aXEa1H7r+DAwV0sGrKvWz97SASeN2UmGh&#10;rEvyGJ0Rsr22BY61FjG6tZCF5yy+0zJq900/GS2gZhTFrZhiRlE+R+kEzQp5fjtKDxAxyyo67Lkd&#10;exGc8fAuajtx1lYBdGuBiRemllCp3FBKz4VIXYG4+R8JILpgSs0D6Zr/dbtC1G51XR28Wd1DaawN&#10;yp+zsYUt2mkULVaxT9t7sDa4EupcIbUGpp2jwm5YR6ilohWCY5Aeo8yHaDNGR0Uh98IHryfNu3vu&#10;8oFlSkmldeo6jmK+EHQXn8YSUwMYo5hv018EvnE+j+7iFh9zPsckGcqtgN/Gum38zJAOzmBVhiLD&#10;+aKZp12w7FyJqmqkqYr/fDGPBYpdD037lQJdBXeq2FUU/AvO+dbznKvdPG3FK8iTrtzcH/XJ4v1c&#10;W7USaapMxrGJZfS3xxiFtUN8KSSZwssRnFWkkmJ0qFnnyoSQxbsHwBCscHOrZtd13d1VSHWOtHhx&#10;DmDmSpBSitqFRLwrsg+4xNRE4daW2aRae6I2R9us4+uduKa+WjhetS/u40rpejPQdQnsXVx8aGqJ&#10;SFR1OhbmfQN9JTNov1vl4GizWoeoNfJlWkx3QY5BSjdRV+06qq9RKtTt8d5jG6uKNDsJWoCu2Sqo&#10;Wtp43Ad91NXwrkSeKbg1xJe44t3Y6Vmy7DGynQ+Qlg/j3QytxpAOFp6xX0G217Ytaue2VzDEGk93&#10;F1NjeVnIGSPBibxMS+ppa1/76mfV94l3Js3jpMJxJbR4oAtoagFbb2MPi1jS2x7vSkRVdcOsnyd2&#10;w6FVBolgyObK5wEWm755uZ/79M3RvV6/OPZ+ye9uoZ19cVAtftFRsG+0k607ZgtAuNP2dGApKBCV&#10;kw1LTBp2Co1Go8AHIpSlRYtZaHssK+K+qtsV706sSxXE/aB1BHyZL87dGJja/dvtv65cWzYuV7Lg&#10;1P2ym/V7GcX80XffLjkKxOuq2O2QdFCQpttkWRauTZbfJwC69nbzbru7IHM3GRM+I+uMmsucZe7r&#10;vjkU7j/fNaaULLSjfc0bP1D/9aDrvjsppjbDLt/Z0zBb5/plE+baUYjoFQW4NqN3v8fHYsacxz3U&#10;AcmLi1ANkGgCvoIm2QUxsckwNn0uA1fd59TnX6nfvCoQN0D0Js4n5MkltAiaIalSWL1FwoBSYm3p&#10;ygt899iy8e47r7twKLWoaXfPi4VOS8NWi2bi1uLUATB9barfWSRYIVv9Gi0m8flxv7vIStl1FcR9&#10;Eu7RH+DctEEZRKkAfMXOd96IR+sEtMdIirU9xfH2CCS64OCgQGgvIKarEHSf2bfghN+6PNIGJPWx&#10;+G+tVe9vzTnS1cr7F5ZiJpjhOlKuks8Enw2YTqcMR1U8VKfYXpe3YsAE9c60OZ/1yYLFhb/ur7AQ&#10;dvuzDwDXfXnQ3Y1xbpr6frGb90rU5ekFeckS+aEt4jTKG7TPUNqidCiQq6J+C1aVdqxLPH+XKc3x&#10;uHTfq369ONFmm2/63Y59/NP9nLdtXqCxf1wq95fEARc3CV4DENMMGME85iQURfRe8FEQJLT9xCIy&#10;t4qIAH7BGtF9Rvi+x3b1RdxJsPKFOIvFHQPdIMtYAHW16njRVtWWyPq6+nzdBOkGS8OC8KoEqnft&#10;BXI3EHMlkNBLaoT4AV6tYsvDlKyQ4zB6RCKH0NlZMkkpInbZL4iJr1smSOpjfWAR2nlili0y9Xm1&#10;lhRiZ2gdrwWQJ8pWWud98IuWuJiHg6tRQt3hCMTEgry73VWpkEMm1rzr+Jj6b1ePfxPIvXyh8VVe&#10;Ee892hnSNCXLUrQIg/QQlm0Gfohm2quF74eWAbu9UJ+W3aW43/ZiHah/WwCW7A5i6uuUjn6T9jbs&#10;mlfqY31gph5zk04o/QTUhMEoJ8lydJKQDAw+F7zTaJ2gbNtlE8/fBfnh2iDO+/n26cVEn7tvqW4r&#10;QO2+6/LWXsDl/Pq0dZ/l5/Xwre93QV2pzQBeherO4jT4lDQzJKljMBiE/vL9FqcrvVOfLNoNwMby&#10;o/lUbUDcBcdxCYz533GweU+QefN3BMjq5DI3qUXXBcR0tQfv/TxYsvbFiqCi5EvNeZGpnehvZB4/&#10;AP3CYD8Cuut/BPBVQjrBU698XZ95LAC6WlU3224scOLrm/9NcqpgGo8FU2hkFBhs+zMTx33R/a07&#10;CZf1j2NQVVo9jNcpMzUkVwNUKog1GH0Io1eO8ljxAAAgAElEQVRC5HvPc7rUp5l1373v3O44djXJ&#10;2kUUn999x774hrof6+fN+a/aOSSRFScCMV2q3jwEcMfxX9XYJ0nSAih1m5ssmtG7t/gc8NXODRfM&#10;K73j2PCTLRv+1B7SNCVNw1bUJElRKBI7AGmXili2iPTRssVmr3SQ6/uASR8vLAO/e1p8OiAmBsYx&#10;iOm6kWLwHMZGo9UKyg7xTiGSkKYp3k/RWlNUbr6+AMsY3DaAuprjXRAjIo1LKb5PF8R0ZcNugLDv&#10;mr1SF3Tux6ITv1tXLsWu2L72ODdAqTzk93KGNBmRJqtkWbV7qXNJXz/sRn381R2HuN1xpm1asTLt&#10;jQUx6GkDnbaCoLVuZE4XXIZPH/3v2eX1JiZzEEaGSLDaqvCVCsBA3LwQVrOYIBS+xGvBi6GuReJt&#10;XUxRIeJaDKOUwkvNiHWOGRrbnqc2pzJffKIcH/U7LWPkpHeZiiwNlIiAQy9MVl0F1dmqfWWdC0Iq&#10;M5PVwR0FqKr4l6/OCf5yQpbhqrHh2KJZte5nj0fqiOc4IKxuq5ImIJrm18WJDZ2t5fUxV6KUoXRb&#10;JOmQfDam9DmjgWYwA52muCLFc/DI3vipNsqwHOdkWdAMOzl/uuAo3kXUXXCkAilzAUAIktY+hEEq&#10;V4mDAB9MY66Zx6E0bazMt46y2hngsFVAYp3XyCuPdyaAdDV/L+9cxMcVD1QB4RBbZ+qsq7oZuK6m&#10;22BbpRAMTk3R9ijo08EqYC5VJu8NlC4xKq0CJ0OgpHeG19yvvktwPLAwxtBMhRbF868LMAKQrBaQ&#10;+h7LeCJaTHzPeS6plCTvKkWn/i22XIBRYf4jFu8Fb0vEQiKO0ik8Ob7UKJkDWrxv8nkEWTcP4g1t&#10;XO6+ji13LuKfBtCwCGQEtcBDNXUth13Q13dNH/Wl+F9Gy+5XL/i7kszAJ6ikYDYxSJJiB+cQo4Ls&#10;d75J42Hifm0mzaJiEIPlOYjp7IAUwSrXBNkq5spPfZ1ISJ4Ic2AMVBncBa1qwBOC1qGszpMmU7OI&#10;UCqF0RqvVHVNfa+aP8I1RMAoUaH/TRWO0PCzBxutpS3gv8+1/o1OBy4A2T2uiRPIzY+LSNgqplSI&#10;iK98+UrVEfI0UfQSMUdNV7K8LCyG9eJRn1dZgfZC8bvFC1j43ohHvFMViGoy3oRzKo1Kybyito5S&#10;gXvvEbsYFKxcG8D0WVn6NJ76rHonbQzg9mN09D5BKYXxBaITEqfJ0WijSFxCkmUU3jRp8A9C3vum&#10;vUnUZrNLS7vaWuw/jzWc+pyl/z1NIK/XtSUkPEPXfFfb5qrMsPVzIAgjJC6pEdxJ3nu09w3fe6eb&#10;ulrhukUTv/ce3RMP0zf2y76HA4JXQWqLWSXNBKdWyQaC15bMrmBVARJ2PoQ8Q3JlUPEVQIsLT6Da&#10;9QK754Dp8k7scnLKNkqRoh8k18/WWmOUwhgVZQSeuwy81w0w6Y6tbvJCtUFD+N/O8uy9R5tFQBLf&#10;t88a00e78tSSfj4I7VcpvjI58Bq0JrU5JvGkWUaapuhKea1BjPJhzrfm4RXa1Adu6v9JtW0/BM9X&#10;iqxZlDtQlb7Q7Zgcrerg33l+K6NDLpwGXBtNoupdTzBPfFkbA+aAic4z43W5eccOv97IZLoDu1/L&#10;TNyBylfhR36u78UIVyTkOQj+y0WfbGPd8VE9kM7nlUBMnVjmIBam+JoGNIkgUXxMreEIVC8brE9I&#10;WNwQguYtVZIqFheoPqDme86Tzjld6oKYVj90rt+NatO2xuBFYZwiIZjHM8lIsgxxabQd8uBUN0+k&#10;io/qMbcTnRP++5awb653PbljOpO7/d036EViF1McIBqnoycCTLQFhXgPEiwxigrAS7C4xVub6QMq&#10;0bvOBW1Y0HrHuU9xQOFIAY2oESbxeMlIUgPKkhQGY2hAWSyk90JdIH1QOuj86/ttt3eoQUl8TgxU&#10;ulq3iDSgvBU3owOwhYD3uiC5JqVCfhZx9QLT5r8AqFQDlhd3F8aypl3UNf4eW1xqKstyUVZEbeuz&#10;vvT1bffabr9fDRBZNkZ9tJfn1DIAEUqmpJmQZUOy4QBdZ1ivZMo8n918vejLXhzzyzKeE5FQgwha&#10;Fpj6bBXxFNDkporvUe86qgvUah3HvEhIjyCCroCOr0BMADAqAjAVD+4CUJqxlPnfjcW+kj03GrRZ&#10;aolZxtixSapepKFS8DzoKjhNi+CUYCM03AgK5RA8WmKNQVX/23EhcdBaLAhqxqypXryt7vjTDzIR&#10;YyHi20LQe4/SnXgG1RU+88lRSr1boV78enaeuH43WKw0zy1Sc/Nt/XMp7XPre/XlOltm+QiTyTEr&#10;DInXSOlJU8PQZKjEoHx6VVr8gsCs29onXF3tUlhMTFWTUiq8dwd4xgtSLUxM5LKYp6FfdF+JSACt&#10;EZgGafpRexNAslP4anu88govYSJZUcF9ZCo+8RW4iUBpfbxuc+1SkKYIqr6i1aS2DDlnQO8gboNs&#10;mOPwDAcriEtISktJEs4ND8D7osU/u1G86Md9tHdyzJM0VuC/x5BXb51vP2ePFr9GUs+1VqfnRf36&#10;2h0fN1HcW01a2gtQHyD23mMSTYlGvEdUKB+hjUEnBuuC6d9ZBXXR1O5kdLVlsb8+W5/CVpNSffKw&#10;Pa7h+nmcyULXXQHgLLtur7QMFOx23m7PD+9X4slweoJOpiTJEbIsQ3xQhmw1bXS0iYImBrMHoPk+&#10;C8Ziv7TioarfnKrqoEVuJvGgTFv+xDKp/Vm1K9rZpMUFd6MiVJKoZKDSug2S4/tEgBsV7geB3Wor&#10;Mze4RebqM/bWtrpdaGHRJvSr97VwAJDWMWBhEvcJpLmmHEi1GP9gW7JjIVInYQ3tqj59O9CyXqRs&#10;syspEn6UzGVknaiuQnzU39tbc6kDuGLrT7T4dkkEiOapF6oA1cV3k11ATB1sVlcVD+bTKKnSVcwF&#10;8bWGsbsGUTUS6nIPuKBa+cXxrE2vMB+fuD5O/T7KxQuTbwHq+gZzgL2Y26FW7aRyh3rvGm0oWOuq&#10;NqjabB3+Kz//uybvCRnqqN+x4gFxFeAIgxnMxkt412uCm0hXfaNBCqAgJM3yiJogftCem/vY3SDV&#10;GMz7Yf/zKGjP9ff+e8zLL8x5vw9o9c3/5l1abW30ztYzu7uURKreljkPhVt1tFzV2F1bx7XWWDe3&#10;FCodW2LmlhnXbEzogHDmCk/9fvUOxeBe980YxPIiPFuaZHXzRXgRjMR90aV2V/qeY1e79vXxS387&#10;5nO6CyDaMi/I+WDp8BRt2R+DITVXCn0Vq1nHIYVTF/ts/uC4bXOA0m29aAKArc7T9fnim34L7qM5&#10;P9Rb4et38zKP6/MVn9VAqbG4RH3Qp3jFbRWCEtbMlYPrnF9RtO+YmJrCllGPdrQWgiZToK/2W1Qr&#10;uPVRxloRggk1aCnzyR+EeKxlxJaartbW635YAC3731ffNtPOLSvKBzOw+E7b6nPjLdjNGpk271O/&#10;d8i1MG+ncw7lg0UFwtqlbI/mUPVDl8p9oIukr4Cbq8BfMsPLCroUUvEYPUSnhswcolAlXubh0Pt1&#10;T+yHnCcsxJV2HRbqubCHaoHQPRO5s1DF2hKuHwjH312VWjxqDSKm0pyre2jBk7T4BKrFRbXN1mLb&#10;O4QggKHailSPtRMLXiFeXdkS4x2eJJQ/MAZfrjEYago3JUtX0ChMaSh8GQCB16FYglf7Hq+WlepA&#10;7gXTTIa+wPC6TfH/viKuvRakeju6VHJBSpyKylDEAEq3g2hrTRZCULfIfJNC/N61ptwdCp0UJC4h&#10;lRWUMmFRSxwqEZRNEZWjlI3i3WK5JU3Ab/WQlgW37XlyHXkkwdrnPS6yIjSp64mVsMU+28v4X40b&#10;aT/PiZ+1zDU2H48kgDw03qcYnTIcDkkGGcp6NIKNRFvYjh3WIYX0xY/3um4bxSSy7DZtlTnvOB2s&#10;38qHZ+nINVmDkNpNVIOTeQyWAdW2HGut0djGkuKVChYYlmy/VioAIB/1YS3mGqUqQKDY2n0j2mQO&#10;VHagpj7tSlXY0deR9j2MWYOZUNwMfAeYxPw/f6TgfTuBVJ8/c3F77zLz+fL4jnC7GtHW5n6ahbRr&#10;Gm4mX4/ftV5oY1CmtVm4XnlQnYWt7/36BLzqs9MvoT4Q42ywOEmagCQkeYLyijQdkJoE5QxJIojq&#10;KXHf84yrnShtANl2IcYgxqo2mOouQPVn407S0X16NK5w3/o+9XgJXqqtt86DnluV4rZCYItFYBO5&#10;/+q2+2ZNXRjreEFbpgp7lyOSBLBnUkSyUOyxyhmjcWipfPnezAEgewcx3QVFRJp4sz1d3zxGzedN&#10;ryurbx4u8qiSHlHV9FkFPEU1IAZqa2Q1/zpWwJhfGrN75NPtguGF9iiDFo3yrtG4tdYhQ7cxIX5M&#10;LF6i8YTmex3w21o0feymrvtgsVZaH8hog6Twu3MHT3b4WlMs6/pATOgPHcC7U5gkxBsN0wycR3tw&#10;Sqq6ZtW1EYjp25XZ14YuiJkD60oWVZXR6/WtDgBXMZ/U11WTvBsgrpQC3b6/1oL4qnq9hPVTd8BL&#10;y5oY9U84FlmZpM2/1wKUvpHp6vPExNsCY83H+2oL6zxAdpEqEKR8JejsQuc3Jj0VxQ/U57h5oGRN&#10;fkF7XbbAL5/M8cCLqiwwlb9GnJqj5Zo5VAR4fCc+pUbBSghViSMXmZszPdJZ2PyiX3zZ+6j9yKUe&#10;7UObkM9CaY2ughG992iVVJOr2m1Ru8Di5/VNkKucM0ppgsBov2tjOq6+G2ja1F1sYj5qxd3UhR87&#10;963JSQ2ehODiAVdrMDr0vnfhnt2xUVV7mn7yHq3mgZkNpyoXh3NU96wWuYqH6mKffSRawKlgwtYa&#10;cXV5hZC6XAkoG+pI4U3gM6kCjZZWed8DHejSGMQskwFXftB8J2B0ZcX4Ic6sWvijyRCDmPqOu4Fd&#10;dCd4t9O2NvBVjbVwXkVbIWruzkTCQuS9x9cZwJkHqDbPV3O3W6jm2AY9EnYNxJ0RLA0x37r457o9&#10;i+J9twXttQA4XTAWW492a08d/IwEeVS7abQO/B6SlIKLLHC+SsvRwae7UN2W8D3mHV/Vags3qmNN&#10;5muejmVVPbbSBi/1HBUV5rmvzkWCG0iHonpBtqj2dd0+FFeVKKmVqcgKs8DXu/TrjUAHBjF1R9Tb&#10;S1um24riytC10I+1im5NEKJzgiyaLxTOzdXfeRbDxQh9V1cp9HWg8LIXWM7V4Z7h+apez3zzIkFj&#10;Yp5zxVW8VDOX+LlonhuSKo0qTi0uMhfw1UxsLDGdd2tuc5UM2He9r7YkilGgTCWIBaU0aWpAhuBs&#10;M8he+oOGa9JXuYkpvLOunqMaz0p390kdRF7/vaxvagHjAZQsaOUxmWCHrv6q3IiNpAg8VRsU2ljO&#10;BxdgZKHpgpyG78U267l4UM43gLYtjJZMTwG8QawgJkFIUMohzpOkAdRoDZLo8A5OI6peGPeGRFou&#10;sV0WmivRlQB43/OufJ/2NXF6hdjF2NqpV+PHOkdMpGkDTbxWPT91FajZel7F94EfNVoLGoeoEqVB&#10;G5lvsVUhiFpVLh3vYj4QnDga97hU79K4TONz+6tT1+9Xh3balhW4Xvz6QcwyILGsn68l9VmX90JB&#10;5juUTslRJKmgtCMxCmX9fBt1BCx8x9q1eM/F433nNfWvxDVAvNtP89wwzGNaaquuri0obi5bO2Ba&#10;VcBmnohxEcTEluVmvYmV5NgjEfN2z1y+kehAIKYlBFgcePHzgZxrzu17LFoYalBaB7/SETTSaDPB&#10;xaPAlwsTMGwDrsHBbiBmN3dSBIzqLdvQrDCq8kvYxgpQ/eQqzczPQc0cxESdA1WK8Xk7vbimuUE7&#10;78/1cLVM2H/PKrOoEbydV4ZWylRZRw04wVYxTFJpAH1+Zjigwt5qTwWQVaUF9YAYCHkF42uWCavG&#10;EhP+CO1fYr5SEmqYEFlTwj1Dnt747boARfndc3XUvzmpRR0NYK2tTvVCKdI/VuE+GvGCl7Bgigs5&#10;fZytsoQ6g7IgSbXbycWBwgcfnf1sTlvGGwel/nGt4xIqwe/B7gJivG+Xh1C1FuyrIMvKRakq5aVr&#10;7fAyn+vaJ3gtaAlmfq3rz2r+6JA5S1fJMj1z/vReKuatkWytAMXbqVWlvPW4k+r5ULcRmjIUzfsu&#10;mQtX6tPXAtAcBMjUmyW0MehSkSQBRCYq7Nxp7U6qQhrqvrvSe1zJVVeDGE8o7CkquP5ikl1ATG1V&#10;CefNLXUthb/KgtgFLX0WZi1t+SUiOOYK817zot0odEUQ02fKak2WcFIQvtVxjUAVmBo0BWHWs5XS&#10;l7aynswHLezwiUBArXVoBbpmMgvY1nbIpn0tv3udffNK53XeOfquK+HXTjZXJbKrz2nu6Zs/fO2C&#10;aKgHVDUxBsFVlsYL4N7sn/umoBEqUDvhgN1AJdsh26zeQCQjcSOUHmEGBcoUDPQQ7BZTO8+B0KTT&#10;l7Y1zXvf5FW4WuoyZw1mG4qHsJnUi8/uCgUImzX7SKlFvmgXvauBazd/h6AjwVID8RboqU3PKExt&#10;qVFS8fViu4sqUZ0WgyunpKmmLEsEjTGCLcfY6YDVYZXyXnLMYIrf2SAZvIBK19Bek+8IaI1PEoyM&#10;8XYlbFF3W4hfQdRi8PEbjXazxMSUXEH7jGMj4p1s4RoX5Ex0jsfPA8OZs5wSg1cphhSlweghxijA&#10;kWYGVytYNjxDmfoZ4Tlt/tPB2qtrkFMrfe1EmKr67AOTfZi81Wdubv1u3i2yYu567XWkeBt4LUec&#10;FsrcoJMcjeBmCRbQBlDryHAThWXVrGOS8E4ORZLU1utDCA6X75AlJsjuSC7Xn/N3lKZ/fM9aMZdn&#10;/ctlH/BovWOTqTcoE7Wrae72U03m3hqA1GEYovWCtdnrNrgJVjzauy7ZfXxvJLrqmJi4I1uLWWOZ&#10;CEFVGqlkg8wTuzX77+f3i1Gkr/9H924BoV0WrNaxPr/7HoVifN8r+Rr7rl9WtLJqWEPx4hm72641&#10;KSPgNaikaYP3GrzBSYGQkqRQzs6hlSFJErSFkglaRlG3OZSeL+Zxuw/idohp2YK1zIQLc82/V5Pq&#10;1FsCMEssMX3BkEmS9LRRLz6rLHruKL3fuu4M6QHkQ50xnW2TDHMwUEw03g3wuqS0kJhVrBJmBUyn&#10;AzCH0MbhdIq3hylzDxgGKyVOckq7gihdbSOva/sIX6l7FpYtvjGvLH7G5y4Ked/HFz0BzVKZQsTN&#10;LZethayJm2jLx/p305P9urHctqw/bf4RmW/5bl3b0+wWf1a/75be/7VY7HazetTPL3xBMrSo/Ggo&#10;sTDYIUtTJpOC4dChpjNGKxtoNUTrIyQpKJngygzLNt7vIKokG2SUhUObK1uX6sN9cUS7BQX3rQkL&#10;VmHd/n1eD3B+rZJ2vF+dUkI1ylAYwlYA8R7pRgcz1wzEQDRR53atZjB0K/Cs+l9FstaFBa0sLlR9&#10;mkPDHD2DYvZcHKs/F8XCsarB8ZPc0kW6h0l6hGJTBimSYy3/ZmX92U9dkr2Sp6on4ldAStA53ju8&#10;FVSmKCYjCsYoD0aOkiYDvFV4d5gkrdxJMs+WW1fYDhOzeq997Jbac7uvoDU2sSR9pRFiC1cdw7Vk&#10;Pqs99rn3dnG0ExOfAN63a1o139uFTJeR2ClrWUpZJuATksQyy7cYrN5Flg3Y3HmZS+r3yNIRw9Fx&#10;0APOFR8nUXdy7NAq2t2FwoaCkVZQjpA7Rlm8txiTgtPsy0/0OtFeXau166/+fUHJii6xMgcaDX/1&#10;Pdws8pRRglMK7RO0yjBGN/Ewogy2Crau88TUAGW+27HHPdbDu035ksii5+2icmN7rJ9JlEgvjtWq&#10;+yb+7KNrvejN3WlzF62IWSipMhgcwc0c1j/PYJTgVzYoyjOYFM6OH+FS/gzbE0gPX2ZLfR6fj1gf&#10;3gVyK6JXWVEzimIKSU6aQZG7BjjE760icNoHDGtyy4RFuFH7s/pec5P3PpQY6PRDXyHb5jekGS/t&#10;hYafCUHN9Vj7+Q16LUBdulHBzPWpYq2kCYStu8vjFwRKPQpNErRdtO0+a0yf6NVXI497BtfK3i0L&#10;fczRZ01p2hhNoj633fWwxIQdVPVfBqRAayjLsBtIEos2GelAMEmwYhQIOg2XdbVObULem1hIXG27&#10;9zrJWkK/EjR9bqJu5d1w+qLZFWhioFqk24vLMn7wnXNCnMz8WIwV+iyLC491KzinSdIcyyZKDrO+&#10;9nZOFb/DS2e/wMsXfpXN7dOIO8Rs8ByiPU+cfB4/WSVVU+7Y+F5u2XiAw9n7wgKbnMUXt+JlHNpW&#10;lUm4HqDzWtN+4sO65veWoiXxAr6ohPXJjz6eCvf1CAaREDitCVmABYVU2/JLP69w39XG90K1Nt78&#10;7ekFVX0uXOUi17/07XRcBHrd364ldd3OdYxS7K713gegno5YXT2ElTHPnHmMVy58hIuXXsUn58gG&#10;RxgdWmdz9jwff/KnyIaOI6M7ufvID7KSnGA4uIPErJK7GcYIRh3D+Z2FRbw11rukD9htQ99yi9/8&#10;XQ1ty0wA04uWG4i2+7MoL7rP6HOZ3mgAZS909Rl7OwKjJqckLAh11LRRc1FQm9PcPG4mpG5XCxOt&#10;CY2twUQ8Rj3bLvt0qcVt18x3G8XHehhAR8+sGXHpIu3n581v2mPxqQN4o8nhfHsi4yG5UmXXg5AY&#10;UOPKUpCBH5D4Q6yMhFLPKEbnGO0c5dS5Ezh1jmT4VrQ7hpYNCncW51wDWpxzwSftLSaZgxl91aG9&#10;i9QngFtCoTqW9cVJ9cVHdDWnJvaqZ7w6bOGbbKodcpGAqbdaR7drLolqJM3b07dQbiCyTelWSbLb&#10;eOriz/LqpY+yk28ADpU41MoKtszI0gdDKQRRqMzgypIXdn6D57Z/k0T9SzbSd/D73vbXUHnCpHiJ&#10;JM0oZrV//o1vidkvdResPi008dJyNXvf75YZ9AAObcCKR1lTgZa5e1CJCvNeIHNVagKtG4Dvve+1&#10;5sbp7Zs21y6v6B36AJ3pA9Z1yWx6xVBPn/SDmWtH83kT+j24MoWQDsBai3eOo/5+cnmKjz//N9ks&#10;nyE1mpk/xsoxw7QAnRbkxUvIoGBldBjxns3iDJ976R+RJp5hci8nDr+bB275w7ipAZ+DMnPZXXkH&#10;2uCknv99YHC5UrbMnTS/4/yzPt7NHl1/xjIubOD3TfzLgpuxs+52Nz1023Qj01Ulu7sShV2FIXix&#10;zrUhIihLs1OkJoHKDNd5RmtCdyLu+2Zmd8GpLHMLcrpznnTvHR3v/r0bc3QD7xYWQIl2TUS/Gcz8&#10;XKGJKVq4f2fNkyWCF0JxQqMV3oZt06WdIHqVaT4hUcdRDNHpFufz3+XSpWc4u/kY27MzyOA067dN&#10;+cKpv8UTJ1dZ02/n7tu+jo3BPaTmIYpZjpcxrpwyyI7gmeHLFC0TjIwo/WRp/xyUdM0H0bvGvKIi&#10;V0F3rGtZVfNQ7xjuajFu80ZsVax/B7Deto+pxW269bO6rkJrPUanWDYRMjQZTs4zWB2wNbudpy//&#10;E54++SXMyipmIEynQ2CL1N/OYFCw7Z/DTUtSJWhzlJkJYjBJDSJjLtr/wmOn/iV3D/4gK3IYzGWU&#10;OEpJMFeb2KePlr077fHZSxKyg9DC8EaKSHOs5yLfc17r7whUKGVCEr6mbhNYHNqG2nE+mHp6LTAq&#10;BtaNnibzuBiihb5xdc0tSAel2G2yzMLQHN9HcsODkvMFiVG4YoiWNZLhNud2fokvP/c7bOanGB7O&#10;GI+FE6vfywtnP8TG8eMkZsjZc54kHZCkYyaX3sk33PN9fPncL3F++zxKn+ap07/BxqEHuXXtPUzP&#10;HgbzJCZZwagNvLd4q9A6AoW7eJF1D4hteDjalNLcqz6npSf15yeKr+smLVVKhTFQ4TlxBt5lCl3f&#10;sd0sODcCXRd3UkytAes53qVlHRwj1f0OQvfZ3ecsFVhL2nNFhBszT/fUnkPV4fYPUu3I6lAt9PcC&#10;YnQo8BEApISqr9YrNrINjNZM7HmevfAIT7/6r5nkp0lWFPiU2WWHkRUGQ8HobU6P/xPnnv0YA+7g&#10;q9/6ExzZuAdlM2yuuLw5ZTBIEaOqvDduXxmE90oyl+zzY0uASLc74sR0tTvhoPzXfe6y73VD9rre&#10;GJ2gNOAzlDK4wiMmwdlVPvvin+Pk9mdIV2Yh0N1pBkONxaPdjNRovvHwX2d9OOLxF/45m/lZ1o6X&#10;FDsb2FLjKFEm4alX/hmbK4/yvrf9bRJ3P5bnGA3WKIudPffDvmjJy8eHr/V20H2Na9+pnbiJ3Z4T&#10;5rdrvre06k57do3piv9Qi2kr9up62gu1gOUu4+OFJpng9SQtK4hyTIoZg8EqBad5/Ow/5PJEMCsl&#10;25tjfvS9/5mZe4x7z/3P/O4Xf5pxnvD+r/9znDz5EueKz7HDSTYOHeGhjT/GY899kGn+JD4RPvP0&#10;P+Che89zYvT9OLtOYlKKWRmsxcbgCIH4u85h+nmnSdvQAb19Y7WXOKRlyrJX9TqyyFM3KdCBayfV&#10;tGyR7yYmc97Py5YvyYHivV8ecclcU+ndbdRpY2wRqcFEa7G3i4GVfeh2NwGyrD+cXswkDMyT4PU0&#10;P7YkwG7ApA4MnN9z2bnee7xosqEiz3M8huFAELPFx5/4a5weP8509Aor68dZUSnTaYn1OYNRBmWJ&#10;9ZbCOfRwhNEJebHNo6/+FfyLGQ9u/FnuueUBhqtHwTpE53hnEeXQew6u3j91ywU0fNTy/3f6RM31&#10;zyvtXN9NQPTF1rT4OLYs7jLW/QtZhpcxyg9D5lFToDP40ql/ysXyCVbXVyjLIUp5cneJ0u4wNPfx&#10;dQ/8Ke4//oc4+cKvYSclf/i9v8XnXv2/+Mzlv0wx22BlJIynl8n0bWRrr3LZf4nffflnuPfIB7hr&#10;7Vtws2nvYnWtFs4+3rye3qtllp0aWMfj1teOPpN/TbV7J8gFjRePSKiD1lQi1joUTRWNE09dRXw3&#10;UBjvrAu7Ufotfdd68VomN15L76K3K90IcAQAACAASURBVBizjUlHvDr7tzz90kcYq1sZ3WK4fPEF&#10;1kcbPPKZn+ShO36Op0//CKka8NYHvoPy0p08dNf38NHHv4OR/lpuP/owv/Lxv8iYTbLRGjs7QrZx&#10;hk8//w95971HuWv9vZRjx2A4A6C0rsn3BbtbKXSPq6ambpLXPv7bValbNqa1Fa+KkXES1ojlm0r6&#10;bnFla82NQFctqXbTauPfYo3LCa2tjPNo9fk1B/1fJxaqhUpvxH9HG+/eI27/QfpCREIwaPU/bsuy&#10;/33v0nfefij0aZXJs8qzo3zGxZ1TvLD5e5TJNkO/gXYKyRUJmqEy6NJhjMKLAZ8AA5xPIN0GpZHs&#10;PK9u/RKvXPoNTDrBoVCJQmmDTl4bAOOkvx7OQn9p1Zx7LWgZ3wFXNdZz/tdYByYRLsw+y5npRxHt&#10;cWqMaEiHM0o7ZThYZ5I/x62j9+Gt5hMv/gyfeeXvMy53OHH7g4y3zpCmKUqXKF2i0x1SdQfODrlc&#10;fo6TO58gSVYx6nAv719Lqvu/KUzXBZnXkPbS51CNo1aL/6VTo6Zzzfwz5ISpXUn1s/vkSvy9288L&#10;NbxUP29dayATZ4a+lvNjv6S0x1KQZkNevfifOD/5HMhLlLOXObQxwKopr569xODQFucunUVWz3Nu&#10;54vcd8/3cXb8JGuD2yjUJ1GUbE+fIRm9wnhnhjYKm6+RDHNeufBxLucncaJItMLakDm9jz+MMQv/&#10;++RKMzaqPZ678V5Me13PunKum8l32bx9M1lrrs/upCshvlpoNyn493P3Kw9OE3fSNeFGk1W6woP2&#10;33tBrb2WGAEfMaA437Rnt5YvaO1LBEttU5D5aUtvbBIBXTIeK1ZWMxzb/PZTP8Ur259i49YxZWGw&#10;swzvByilSPRmCM71a/gix/isGiMPvsAVBpMpcrvGFOGpCx9ikB7htrXvpyhnKBlg2X3HzYFJdYo2&#10;Ulm9BBBpJSSrT6j7z9X8oCTkLjqgQrIbwK3Hey9j3UdKlShtsJTYqWZwKOcTj/wCepTitWDtCone&#10;xJUZ5eRWdtRLfPe7PsSQY7jpJQbDd3Db0dvYdL/Khv4jfOCdH+GRx34GUQWznRGrKxtYd4k0HePd&#10;YV489SIP3fN5UnNHYzlrxf1cpdZW949Vy/sirP/XVju0V+p4EeoW9T055qM+7bwBE1RFQcWiND1A&#10;KWjSdRBpTN57tChc1TcunBblCfGopkJ33ytcxfyqZe5cJLZ/nscSvyaau9I7WLfCBfsJTm2+wNrh&#10;O7GT45TqFEUxAXuEldue46nn/y1/9Ns/ya988ju5NP0sU/tZnj/1f7Mit/Hd7/llHnvqr3J04z4u&#10;zIasD7aZ+S2UvQOVeC6On+Dxl/8V3/72v8Dk8gxrM8y6xpeL1vjeEN6e/nbVHK/L0tTjVe4yNHVW&#10;X4h4b9lYypx/EGnxx5XG5c0EYOA1iInpo2X+4avZyhzfw1ef9ULX0nx2uU8feOkFKkvMvQ5P9S+K&#10;vajOYf8gRvWY+VtlEPqui8i5Em08dWmDWb7FlnsWk1yiGGcoNcKbktxOoRxi1AhPGXZSMAZnETF4&#10;70AXGEkp8wRRCssMry/z4suf546H/iA2B6MHWDe9Lmmvfc/3+YLSIwvqdaT6zVcdFeSC3zUvxMKz&#10;d+HLNh+0Hr0vkgr8eWdxTmN9wcR+iaHPKEohyQz5LCdNx6jBJTZWHsbJZU6d/xxvvf2bWR3OUP4C&#10;K/YDbBbP4Jhx4ui38vLFDzE6NGOWb6KTKcamuGSMT89xaXyOo3IPwjwg+XrnkoiF8fV4Tt+cgf3I&#10;lvn5u8VHhXbvLX7mSuSjT2nutVxGXu2z9mp1eS0WQ+tyFOtsTb6M8hvgoUzPkaSK2fh2hiunuDP7&#10;E6jpRSSfcf+RP8HO+DJryS3cdfjdlHnGWnIfk9kFbln/VrYvPoJJPk1eTNG6zgh/kXHxEkpbytJh&#10;kgzr81BAtTN+y8Ijlq0Lc+AZPvv4r+/aZdvdb1SXz/WkawZi9jMAfdHe8X2uhkytRTSLmLQmbVPN&#10;tmcrnQ8NCOft4seMr4xjX3ylgTUOFd+PvpfFZXQwTL8lpg/YLGmncYfIxwmDNOXU1kd4/syHmWXn&#10;KFGY8u3k/jIuOY3IOl520NlhvC+xfpvUreJ8inVjsuQIeXkBlEbZHI3G6YsU7jY2V5/hha3/yK0r&#10;78H5GVqPEJkuadHBycui77PVj1Wnx33WLQsR/pD+3Wq70F41oFbZgb427kLehyrTIp6VDcWnnvpN&#10;RrcrEpViZgrnZ4jbYLK5xQ+9/xEe/cIH+cTT/wPWWj518mG+9+3/Gi3r/PpjP8Ymn0XSY6wNHuCb&#10;3vFzPPbcX8YnT7O9fRuZzlBWyFYVnz/1S3zXnd9KUY7RxlIj8GuZNyYWMH38fK3jL5YrtnuTKzIf&#10;7J7r28eUaETC1mmPJRWNMgZEUVeq7jOlSGWlqXt5obel7+D8p6uhK86j64hbvHcNb4W5pEjdiNyU&#10;PH76t0hWplg/Q4vD5ysMB9vMthUP3/uzbGRnUf4I33Tfz+C8xVrFu9/ylynthHLi+QMP/Ao72SWK&#10;Z7d44dLH8H6AdwVepujBkLz4DM+c+l3u2vhavB8jLumXpUv4ZNnxxuq/y5TpCwNYFgAcHxeRZlfm&#10;vM92pzebFQausSXmShaSvu97vX6vNI+1md/rICJ5H+FT+37OXuMB+k7bTyyBlU2ygWBWBnz68x9k&#10;y73IIQ+Hh1/D19z9Z1BlxkiDZDvMJgZrZyjWwCfY5BJKO8o8YTS4jZ3tHNQayucoU+AGZ3npwid4&#10;6fwTPPrsz/LwPT/JO27/HiabvqkTcy1pr32x1ycfLCZj94uuZrxCZWONUhnih5ze/mVkbZXxVsJw&#10;9SRM7uDW4/fx0N0/xUc/8adZu+V5kvxe8tlJiuwLXDT/HuwxZsNP4ad3wugy53c+zmee/yTf9TW/&#10;zKe+8EFK8yGMScjzS/hijbH7IpJcQPsRUhVEDds4r48gvFp+Pugz9kPz9nQsIN0To5xAC/EJImgV&#10;8sTYJfuYXy99+7UYg2WkfEgCOM+15UEGFJzD+wLUFmJXUWYbXIktE4xJ8NmTXHAJ3uZozmFdDuUQ&#10;n+8wMnczsSeZTYZsFRfI3XmG6a3Mpg7UDPEDPDNS/RbObP0Gd4y+BZNtY/MBYvIDv0u8hrkIGF5N&#10;fMoyq/9B7/dmodfFnbSMbprTri2FascjHBMKV2KSQxTuOQbZKveufQ8yG5H6HdCrkHpKfxFjjgLg&#10;M5gVm6hBgjYKn2ZY41FOEAUzTrOZnuV5+1mUgZMXf5uHTvwxsJtvMK76CiGzjS83EDWjtCDKMZ3l&#10;ZOYIxfgyrphw+6HfzyDdQZlJcOu5MYPsMKXf5vjKBxAGWO+wLiTo8i7Ud9qaPMX9d72Hs0/9B1Sq&#10;8NgAVP1ZrNtBZPX1fvuvSIp3Onnvm6r2B/InvgnI4pGqUqFXEnKVqgl5MUalE5w1YFPyUmOMw6RT&#10;nDvLF1/659hiCFKgdIG1BUrtoLUm8Sco7CUM22xxlJMXv8Tq2gAlJaKmCArvFV48hb2Ep0S5FKeK&#10;qwIDXWi6LL/QTbr+dF0sMVdCj31+91oQXC0TXCuf/rUy3b2eoEz5DWyS8dSr/4KhB8FS2FsxZUnm&#10;1rDAeXkeX5Qcyh7muVe/xH13vJdTm/8JY19ixX4P62vrnDn3LOurt5EohSsdWgwDfSvJbA1JLrKS&#10;HOHMzie5PD7FML2dgvOv2ztfT7rSeF/NWHtWQcA5jzPnsOUUk2pKf5oBd2LNi6zrd/Kbn/6jYAqK&#10;XIApJTmzcYJhBc8qfnIHiS6xjBkm91Hm5/n4Z/8Xvu0b/gp2IuRmjNEDRGVs5xOKomCoVVUX3od4&#10;J3+V5TtuANqrVlyf27XEvMm7b1dqWbCSHc6eexoxm/iJxmiLr8qh2PwQRt3JsUNfy4OjH0Oygml5&#10;Ga1X8XrALIc0KdCi0Vh+5/RPI/mTjMeHKAtHkmqQKfgMrza5vAPDYUYx2yYxBncVa8TSOMuecw9q&#10;TdlPBt7d1t4bnW48nbkezOZP6d3+1DfULUvQXpisc23fc3qF4RXvXF17hWdeibTaodQzzm59FsoC&#10;LROm+QRJQuzDzDzLhz7zg9yR3c/73vH3uTj7jxRyP49+8R+Qu0/x7reljNa+i5ynyQbHoVxBZBvR&#10;E0IF4CnldD3E0CRH2No5xcbaWynchX20cm+0177YszvpAG2IeWqvgmnPz7HroMdIOSTNpnhyZtMR&#10;o1XFZPwlVHmEIv045SwlV+c5Mvw2ZnwZk1lWNk5x+tyXWB0dZTK+yNqJbba3HsSqc6wOMyazMS+d&#10;fJSVwWFKdQpbAlV2Ye+rhde3F5frQVfLzwd9xn7Idz5bY63aCQ+721t7++0Nppm/FmOw/Nmd7eXe&#10;kyQJpdsKtaVwIDPEJyAOUY7SzijtFgw8Xhwff+mPc+byEzizSqle5R7zwzz81r/Emrqf8WSL2XjE&#10;UIfiuUopUBOwKc7kOFeSJBlFfgGRAUQB7df1va8BD9y08CynawpirmZ30bUapIW7LNOe+g76q4gG&#10;2E8SooM+Y5/Xls5R+JPM8gmFeKxOsXrGzFwE5dD2Pr77wX9HKgU6fwtrKyMSbuHBO/8iIzPg2Pp9&#10;iF/BSY6drSFyllIOkSlDkY9xZoKYHcSUzHbA8yKlffdrJrdfq35coH3wyV7P00zAlSAa5TJEgx4U&#10;lFP48fec5pVzn2Fnc8p3f92f5MmTf5fPv/r/oUeOw/pW0um3c89b34un5J7DP8zF7cfRo89STM5x&#10;LP3TfOf7/zGlG/PwnedwCP/xuR9n0/4eKzu34TA4KRBxYfHwRRUIff3y/cT0RhPNvfLDZoiqXSEl&#10;4BHjUeLQVbXqwk2xboJCo2UVh8XjmsScjeuJ5QrP60Wv1Rh4r/Ge0JeqRMsGFmGYjlBbA5xWWOfQ&#10;KjienLKI8igJrh+H8M5b/wb5MYM3A3K/xeF0yKHkXmazTczAov0IzHlgBZSvrDoObwcYneAsYA/h&#10;zYxrxePXq//2sya+GS0wNd14lpibFJFiVlyktDshg7ITbKkRMkDh9Xl++8m/wMbwKO978O+Qz8aU&#10;JXzh5b+J6Bd5/9rPkiUfQFSJV3Bm53GObXwH22NYXQEkR6mgz+ikJC/GWJvf5KoDkCgftrPbAeIy&#10;tFrFmi3ScpXpjuWJVz7Iqcmv8VDxP3L7+ndy8uIXefb0R/nmr/+L+LLAMUMw3Hvb+zhSHuWxlx8l&#10;GRoOHzrRSNmz519kZfUQyq1w+fJl1tUhkmT0+r74VwKpCb5KbOd9iXMOpQSnDJ4ponISHcp6eBlT&#10;2NMVUEmQnu1p/mqUpa9gmi/KIWxAK4UIZFmG0YqyDBmP8fGWfwGvsDmgHLeuPgQ+oXCgdIllgsOF&#10;pHQkWBs2qktdtVsJXhwKyLIhZelDwB+z174DbtJ1oZvLzQ1MShLy4jKTyYRkTSE6Q6kdRBVgZyTm&#10;KN/3nn9GBrjiCEoysgS+4+F/wkrmUXYN1BaaESe3PsFHPvljPHT//8Qd6+/hbSvvo5xkQaAbgxls&#10;s7W1iR1tv96v/RVJzgviHb7cIUnW8HmJS4cczb4Jqz+NDF7lG0/8K3RxhtuPvgt16rP8qW87w9Hs&#10;ENae4YkXPwzJlNuPPswDgx/moRN/ln/7+Fdxzy0/yP/+4SEPvvX9uDLDmSl33P4dbE2eRfkpOhlC&#10;YYCSa5DA+4YkpTQiBmtLrHUkSYbbSTDrAwpvmE0ddiQ4t4JzKaIuYRRYO8X7tHWv652H5w1N4sAb&#10;8CpkklYO3Cqrg3vx5TYmHVLMMhJtwevIxKEJO7MT8i1FNoKUHMYpbmUNcSB6B1sMSZLtqjxEgVID&#10;rAvJyo3SDN2tlIVDqxTrl1Siv0lfcXRTat3IJBajRmhZDb5mEpAybFHUGQAnLz3GjnsqZNxVHijY&#10;nj3K2Z2nKfyrCB7vFDM75d5b3kM+PcmRQ8fx3mMS8E4FwVRF+1/LYnVvLqrqs6gZzpesjo6SZDkW&#10;z8ydZLKZM50+y07+PDuz59neKRkMjrHlH+fZi/+UjUPv4Njhd/LFV3+BMc+RJRnF9lu4dHkHnQzY&#10;yh9jffVBjh5+B/l0C6NSnDqHLw9Vz78p0ZeRtxnOVhYUnYPeonAFpRQU3mEZ4gQG5nY0R3E+Rxsw&#10;Jt1XcOaNT3GaDYv3FmstmTqM2BEwjYBFu06ZMgXOEep8CaC3Q9JGZjg/BSwaQ2LCTjtRFo+tYpoc&#10;zpasZrejxaL0axMLc5NeG7ppibmByVOwkp1gbXgfW/xXbL5Klg7xzoAvKMm5vPM8Jn+QExsZSVLg&#10;fcL29jZmNMClJZKvkw7HrKc/wL2H78SZI2h7DFt4RK1i9AqzskCrgtFoncFgwE5x8PwLb2bSGpQW&#10;ipnhq+/7AX772V/j+e1f5x3bP8gPvfsXmBUJPnF88LePo9W7+OBn3oKU5xAn/NA7/xLZIONzr/4B&#10;vnDq51lN1zly4hY+9cIf4k9/70kShLEdc3H8FI88++NM81e4+8iP4mRGk//+pk7TS0o7ytKhVIIx&#10;R5mMJ2yr3+KVV89yfuckenXGjnuB33v1pxiquzhx7J2U06M4m+N13iQxW5ap9c1CzpUIKUqF2JfS&#10;51h/mUF6FyvyVVyc/RdW1w9TToLi1ABrr9jZMQwGgk4LLk4uM0yP4Q0I5zB6iHMjcv9lXOkxgxSl&#10;PbNpTpYNmc1mzCYT7rv/vWGDQ+ooCrlpiblB6CaIuYHJ25SVbJ07brmTZ7eGbBfbGD/BKAESXH6J&#10;zz/7i9xzxx0cXnsbk7HDk/PF83+H/MVX+MYH/jajI3cx2ZpwWIEePIA4QAp8Ck5yytIzGMzIxysc&#10;OvGO1yxx1o1GpRrjbUZSrpDogo3k+5nav8v6xq188uRP88jzf47JuOQtt/0Ib7nrA3z+uX9Ppo6T&#10;mDvJ8wscX82wwHBlgMsSLkzezviF/8zbT/xxPvfS/8qXTv49vHEU+SH8SPDJKg/f9ecpyxlW6hSx&#10;Ja9VQO8blUQpcBpNAPTO5Hi/TZ6e4dTWr/PkM48wWj3D+SkM0+Mo7VkZHKV0OU+d/WWSxPL4pQs4&#10;exd3H/omvvrED5GZ2xjv5MFyaVNMIrhrXDPqK4GUSoACDygZAuA5wqyc8lX3fhePPPMok/EFjKyS&#10;s8nIj3BeeOTlv8HsxPO8446f5hd/905ye4E/+s2n+NgTP85meZkfeOcv82uP/gkuZU+hEgGfoSUB&#10;Z0nUBuP8Isc33sr64Bux2xPKMkE0r1/GwZt0Temm6nUDk8OCjBikdzMtNhHR4BPK0oEH5y9Rqt+h&#10;yLex7iLrg3fh/QRDhqIkn56hsFtk+iiCpywnYKe4YoqQYGQA6QzLDrbUZNkhyt4KajfpiuQrTV2q&#10;raccY9UcBSsUJExdxtHjR9icfpFbVz/AkUMbuCLFlEcZZcc4P36aS9MzaFkjQVjRGRvZu3nLrX+Y&#10;5195EqXXGG8fJh0cxdnLuMkQYUZqJiwpe/emJBHBOYdH48RhvSFJBzx/6jd56exnKZKXmTrwaohV&#10;jtIb8vwI09kazhxBzHFMepjx9AwvnP5tnjn1n7k8e4k0PYzICFEe58rX+zXfMKRlgit2OLJ6HwCT&#10;8hLOapwrmc7GlA4G+gRvu+MnGNszeLOO2HvRgJEVytltnN95lve+6ydRdp3t6SWMMUwnJVpZbDnB&#10;u5K1wb3kE4VXHicWX669vi9+k64Zyemtz93EozcoFd6hSfDJhA9/+kcYrK4wHKasuq/iO+//N4hy&#10;iFaI28H4UVXqxeKkxJMBBdYrjGgc5/D+EBqPlwkTf4Znzv0//O6Zf0Fx2XFi45t4/70/hc0N6irS&#10;eb9pSTSg0L4gyXLGkzUm5hGefuljnNMfY2eWk29lrK1ohtkF7t34KVz6Il9+/l+Qb95CPnqJwSBn&#10;5/IUZof4+gf/FGp1g6df+AjWv4hSR5m4CSa5yGj6LTz84Pex6h4m80co1M7r/fZvGCqtx5gc8etg&#10;Er5w8h/x3OmPYs026dCRb2+QDV9kNn0rKtkCFLgM1IzSarSBVOckArOyIDEjbKl428ZPcPctvw87&#10;9QyzAc7fnCMAyk/DTq/yCM/t/CJPn/tFrL6IkWPks3OMZ5Z33vNHyHLH4y//e6Zrj/P1t/wNBrOj&#10;3H3X1/PRz/8EUmzy/e/6D3zosR/j0vQljh0+zGRnRpps4WWHr7vjb/PA8e9iazLGWUH5AUpbrLu5&#10;Q+lGoJvupBuYUqXx3rI2OMbx0dcy5QnOn9/mdPFrbG29F9QOqHVccpZMHWaaX0DcYay+iCqGmDQH&#10;t4JTZ5HyBEom4FYwiSZL72NcPIf3hjVzN/ccfTdSGsQXr/drf0WS8wXKG5yC3E0Aw/GVb2B03+18&#10;9LFHcfoMqGNc2N7hePG1PHbxH/PgPT/Et3/Nh8AVnD73NKWdctdXfSdO5Tx/9sM8+sTfI9VD0iFc&#10;nj2JTm5HpvB1d/33bPAgVuXAZlOyNAShvsn9gWLRso4Tz9Se5KXNX8EPcnJ3liLXHEm/ioQUbZIA&#10;9L3G+wHYlMTliAU3S0Cn2GILfctpxpdznrvwC0zzs3zD/X+Gzc3TGHNT9AKUbsBKmmDtCncf+U6m&#10;+Xm+eO4XmU0ucnjtGDDl7bf/SdJLdzNRWzz2Cpy8/Du8//6f5uzFgrH/IklxJxc3H+c93/D7+MzT&#10;v87mhYsYlTDdXmGU3spbjv+3bJ2bIivbWKtQxgGXgOHr/PY36VrQTUvMDUzGJaAugl/jwuxpPn/2&#10;L3A5H5FlHqfPUopnNjtKwhTLFs6lKHsIxOJ9hpUZ4FGs480FpATnjmCGO4wnF7H+Eqv+nbzz2H/H&#10;g7d/K+WljGQwIVfJ6/3qX3EkaoZ3KTBC9HkkP0JpL7M2vJuXL/47njz7f/JKvsPg0Arl5hTFGrk8&#10;RlbehnGrbKw9gNFr7OSPMsnPYPNVdLrG6ugQlycvkGYZO67ggbX38A0bf4s8z/FHJmDHYIMVCN5Q&#10;OdheF1LaUpYlF6dP84VX/g+2/XmK1EA5ZSN7kB94+y+SOaFUgyaRHYDHY3woN2C9pVCf5DOvfohP&#10;v/SrDFa2MXYHPTvCt7/95xiph3Fy+fV7yTcQWS0Yl+Fm2wzSo5Rs8l/P/HnOnX2F1UPbXJzlfO8D&#10;H+LOwYTf+OL/xnP2afQsR9kdstFt5OUMKeFHvubf8OWtD/PpZ/9fDq2mTKavcvfa7+eujR/l8OBB&#10;1E5JmZQw0Hg7I2UV+xpl7L1J15dugpgbmOK06NZavPf8hy/9ISyGiZzE+FsZJJfwegNvZ+CGKJUg&#10;atYKPBQJhQRzK4i+gGKEchnGZKS55T1v/XnWh+/E2VNobSjLmz7/a0HKB6vM2tqtbE5O8bEn/wwT&#10;+wUmK3dgZAVVJuAuoZXHKYWoOhusgE/JfUaZn2EFhS42eNcdP8ldt30txXSEVgmF3SQxA5x/c46X&#10;B/CORAveCWXucC5BZcf5rRffTWGnJHInRT7Dnb/At331X+fOE/8NT178GHplC+VWsW5GkoKQUqic&#10;crZDlu9w1+pPkqtTfOixexisPsjmhYtsrG/gpkO+5YGfZ02Oks8mmGTIxE1QaYF22evdJa851Tu2&#10;rLUYY9Ba48oJz5x6lMfHf5UZ5xjZh8hnZ0AUw5UNHMLU5ohWZKRYlyNW4e0K49lpNta3Gcjb+Oa3&#10;/BwptyDqRZw7/Hq/6k26TnQTxLzJ6IWLH+KZs7/BzFyi8GOwqxhdACpsgZSQCbMsqdwMgpDgvcep&#10;AiMKwTGZnsaVGT/6jR9G7HHy2WVSM8D7mztcrhUlSUJZzsgnx0jMCm7wNNPiDF86/REubj3FZvEE&#10;o+EtCINQX0ZccAl5BT5hNvv/2bvzeNmvst7zn2et9Rtq2uMZM89ACIYhDCogoFe4l6sMTjjPMy/p&#10;dr790r7X7kax7+tqK4gg2rxUlFYcWmwEAQUHEAQxIYEEQggZTnKSM+6pqn7DWk//8at9huRgBk9y&#10;zj77eSf12mfvU7vOr2rXrt+31nrWejwFO3jeNT/E0ug8dDLXbYbfFt3JQivaRvFh+04hqSacA6ee&#10;toHhouO2/R/ho3f+Ev3eHKurazgXeMm1/ysX9L6Zv7nle7l9+k6G/jJijIhksx18wYcN2mpAmyqe&#10;fNkzedryb/KR23+R6+98C3v2zLG6ukovXMYg7eH5T/45tFZimhLKZap0FJ+25wjmA5sXprEnH9as&#10;ZUc4OrmVT97yRsbNvZS9HPGeNgriFxDJaNrPdX3cYmDUv5T53l6eseu1FO5CqngfUY/g3WBbb8t/&#10;rrOJ2XPc5r4Um5fd5ctY69/H5w7/DbhlsoFCrNCU8LPX0KbKCdnmvhYR1QZQXCpo4wTvHCmuc9Hy&#10;i5DqGvBfoMx20eo9ZGGOtrVh2tNhMl2lKAI+m1I3kVwXGORDrtr9HPbnA265607G8ShChs9qnE9d&#10;ewkVUvJcuPA8ztv5BJZ6V8C0oK1XmTSBfq8AEikpbpvnze4EKiQBdZ5xe4TD4xvQFGijAzel8E9g&#10;vv8UqgSr7WcYDs+jWj2MuITGgLhE1AomQyITtGi5+8AnuHLuDi5cfBF3r7yf2B6hKB3t1HF4+gWS&#10;GyP0upYeKXW9O7ZvljxGVQlBoC0ZhCsZzZ3HdM8dfPaev6CajJFsTJZlVJM1YnLkfgHvPYNiFxcs&#10;vZCl4bUM/TKTZh/OVTjf79be2UvSOctGYs5xDwwxVb1OvziPA9Vfc9O+t7IhtxGnc3iX0zYDkrT4&#10;4iB13ScEh7iuX4w4JVVrFLKT4HJecM2v4qsn4cO9tI3QtGsU2SJt2sDJ9hsWfywInqjreJ/hvSem&#10;dVKCIp2PuIIogejWul1L3X3dMm0dQepBGpJFN9sBuEJiD6VCCiHpBk3TkGcDlHab18EoXScjB5pz&#10;w77f4q7Vd9Eb9mjbxKS6k8tH38kzr/zf+Oy+t3LjwdfhsksIcjfVxJG5i4nhjq7r8niZtvwsdX0N&#10;o949pLXAtz7ndvY1H+ADN34P0ZQ5kQAAIABJREFUYXSYqlkgS5Frd/8Mu8ovp8yhaXPwbbfp4DZ1&#10;4utUoGUy8eR9xbmAtiPWJ4leP8NnE+q2om0TqkKv1yD0kZgT0zpNEyklx/lEo44UHVkRiHF8pu+i&#10;eYzYSMw57sShWlXFh5LYKov5pXzFZW+jDlNu2f9rHNj4KNPmXqBkOl1D/AGaukRTSe53MRrs4oI9&#10;T+WSnS+j75eoN1o0fJ522gfp4SlQ2cDLHGrN1U4LpcX7DFKPpk14GZG7HtO0jrDSvYtvBO8ztN4J&#10;pNmJQEEnSL5BXQlZUdG6qgsrzQAJkbxwpDZ1nZZl+548u9FGSDhEHPvHHyDrjVmbVHgfkDTPoGgp&#10;XIa4dZr6MFn/MHuyVzPYcT4373sTdXOUphnx7Gu+hV64jI98+jUQHUkKnJvSd5fSchdS7yFJDvS4&#10;58hN7Lnw+TSVR7JEivZzgO51apqEbNgQqxF4TxMPUvYSKQpehmTqcYAPgtYluBqNFRL7lGFMRd1N&#10;lzZ1N/3URLbxQ3vOsxCzzTiEJCs4PQ+Rlr72uHDuFcy753C3/jGT+l421nbQpEOU2Rxlvsie+WtY&#10;GFzK7rknk9UXEduAC0eB/qz8ZYJzdO0MLMCcRjJ7TBvEdVvSJZ3MpoBmXZIFUlLEbY6X66zjckMT&#10;HRKgjWV3awL4MWhGinSjB9t4v0uRzdVYAaeOPA+41kMeITryPKd2yrhRmuhZnr+S/h1PxK22PPva&#10;b2YqYw4eupy7V+6gaPZwZf9VeJe4SQrWqj5DdwGJklZvoa2GXeNISVSSk7iDMvWpZEJCCZIRbQtZ&#10;ALxzaOsQPyUB3nenKXEc29tFHGyuPdBENxUXxkQg4CAq3jlAQWwu6Vxm00nbzOYLd4qb734cQQ4D&#10;Dpcu7aaCsv2zd6gNJEVbJUVP7QMhn5BSRLWc7QBsLxBma9psDojrar/yPOdPPvIywnCt20ogczg3&#10;Jp9WvODqt7MUvgIXjtK6QE5JFSPBF9TpZryOKPwitIE2OWL+eYr4BG4fv4d/+fRb0MWPsrG+iBY1&#10;G9MNdrolXnLlH1GnCvUel5RkNTHGPGLb923YNrVZpe+D4L0nyzwpQUqgrSM2iaZpaOpEamXWOTYi&#10;ftpNU7gxuMkZvhfGnE4JSCgNIjrrxN51FU9aMeFe9h35JEmhbVs24pg7j7yLWAkuQj8+kaK6gLZx&#10;JC0ImSPoHpo2ceudH2QaD1C3iSQNbVsT/ICqXgXcCc0g7b2kMY+GTSdtOyfUyNCSIjRuvisKLe/G&#10;I0haBL9KmwLdUyTHZQlJkdTMzW7HobQnbfhlzNbkUE1o8oSQIzJBNeJ9RoyB2l3OHRs3cvX5FXnc&#10;we99vM/CMJJWFrnuwjdw0cLTWRhdxm3j/86nbv07XnD1/02p56GZcsfG23BZTqjnEEngGkr2Iu4O&#10;NOaI7/boURrs5diYR85GYrYpkeOXEIQ8U7wk0BbVSTfhPLuoRmJqEb/ZLLCrubCW1WbrE9CuMerm&#10;JaUEkrqPWpK5DEciIriuMInSPZ3x9BC+dw/9wWWsT1qu/9SfMB6vc8NNf0o/36BwnkF5KegIfCJK&#10;AymjqRwh5F29k3YvwSI2EmPMo2HRf5s6cVmtRKXrmtMVgOIi4BGnQJyNtTg0Hu81Yq+55pygXTF6&#10;kBbGF1PIiHF1kOimBCIah/iwiktrFBwg1ufz7Et/hIX8GWTDggvyZ5LpUSiUr3nm73HTHb/NhUvP&#10;ZqMRyqzFx7uADG1zCh8g87TTirLcSa0ZTitSnXD5CHR6ph8NY7YcG4kxxmxLqrNRRQAcScdcdN5T&#10;yUMP73I09slGt7Je9VgMV1LFe0nlKl+y9B3sv/+fWbpwJzI3T/SOzEUy3cV1F/8ie0fPomQejQ0F&#10;T8XnE5AJTTtlPN6g6B/kwsWvxxeHUSIulCS3eiYfCmO2LAsxxpjtSxLHml9Sszx3JSUX47To+iLp&#10;lTjZw5Mv+kZ67imkNMeAL+GFV/1fLK49D394njQZ0rJAls7DpTm0zRAFrz2uveLH8H4AWuBcwLk1&#10;1lcje3dch9KShf6xZcPGmEfOppOMMdtUF2CEACRcNmZX/jKuuiDjY3f/EnnYy1p9I3m2mxvu+TWm&#10;k27lklQ1dQbSh1Yb/KGKQgOkogtFqUAoibFFyoy6bQgMSYzxLLO8eBnSLBPCgHpDyUdTJlNPbm8p&#10;jXnELMQYY7axbjpJRBCfkFiyMLwc2h2QVWjM6bnAF45+gNQ6fIJxM6bJJkjbI1IzbAtCKyAZk8mE&#10;LMu6ERZdhbUS6dGtdgqJVGfsXriaphb6LoJEUpshboI1TjXmkbPN7owx25Jqt9V/t+mdkiK0jWM4&#10;nOdzh/6Qm+/5M6aDTzHMlqnXl1CNIFW3T5LmPHA2PlKgGhFRkjaoJLJmDg2HwResr67yime8iVBd&#10;gQ/6oO7NxphHzgYwjTHb0mZ4Ue2miYqi6DZ19GMW+1dz/vzzaNcjVXsIlUiSGhFPrBbZ3KhORBAc&#10;giNzE3Jf41KkF3r0XInkNW09j8RE2VzBsNiBijUjNOZ0sekkY8y2tTkaklIitjWDOU9bHWa++TKe&#10;vuc6CjfmUwf/iVCs490AlTWkCLTabRspIoib7ZeUus7jzpc0dQRJNOUYF45yVe9Hueaar2H10Ihy&#10;cHyPpc0QdeKxGGMePhuJMcZsW5ujKapKjJEYwUmPxAZNVbN3+CJ2DK8BKtpmTNsIWbaC9yCuBWlI&#10;OiHphCkTKjel0jVcqUjucHEKVcYFy9cSZMTCcCfaDgGbRjLmdLCaGGPMNtVt8QizMIOniS156KHx&#10;CDgI2U5SOMp96+/n/tWP8fk7P0MblVAExOms11LXVblNnraZ0O/ljI8MGJUX8JwrX0q/dylJPZP1&#10;glHZJ7Y1kruTQsxmkDLGPDIWYowxZialrjN1jF1AiTqmGTvKssT5RNY7yv2Hb+beyY2srN/BZHqU&#10;upkgOBbmd5FnIy5aeg57Bs/GpTmqBDFGVJXBYMBkMmueKunfPhBjzMNiIcYYY2ZibAEhRUeWC3nu&#10;Se0U4jxt4ynyIXUzRosCCRvdaiUSqg4XzwdtcbKBY42UJlRNNuuKDSEE6romhIASz+j9NOZcYYW9&#10;xhgz473HOY+GruB2PJ6CtOTZBESpWIW8RrQkVU03oqIOkYCTu1BVWhREUC3xIeGckFJCiYhTCzDG&#10;nEYWYowx5hghpW76R0TIshyFk5ZiQwGpIWwuixCHJiWlabfoSDJUIQLZA2pdvPdW+2LMaWQhxhhj&#10;ZjaXOYsoqpCiw/kcgBA8mmRWLxNo4/Gl0c5BpO0KhFVBhUy66SnnuiLeto147zmxoNgY8+9jIcYY&#10;YzapQ2kRl0B9F2okQzXSzgp0ffCkFI/tD6MkIomoAUEI4nApoinNQgvHRnZEhBgjzlmLAWNOBwsx&#10;xhgz09WrCJpmL43SorOFRJub22lK3TjK5iZ1COC7F1Pt2hmoCIh0gy6ASDf3lJJagDHmNLLN7owx&#10;xhizJVmIMcYYY8yWZCHGGGOMMVuShRhjjDHGbEkWYowxxhizJVmIMcYYY8yWZCHGGGOMMVuShRhj&#10;jDHGbEkWYowxxhizJVmIMcYYY8yWZCHGGGOMMVuShRhjjDHGbEkWYowxxhizJVmIMcYYY8yWZCHG&#10;GGOMMVuShRhjjDHGbEkWYowxxhizJVmIMcYYY8yWZCHGGGOMMVuShRhjjDHGbEkWYowxxhizJVmI&#10;McYYY8yWZCHGGGOMMVuShRhjjDHGbEkWYowxxhizJVmIMcYYY8yWZCHGGGOMMVuShRhjjDHGbEkW&#10;YowxxhizJVmIMcYYY8yWZCHGGGOMMVuShRhjjDHGbEkWYowxxhizJVmIMcYYY8yWFM70AZhzkMix&#10;P6rq7Ety0uebHzdztJzwPUh88G2qPPhrZ5BwimPEP+7HYczjSR/6KsY8rizEmNPuxLixGU5SSid9&#10;7lwXXo6HmRNeHk8ZWM62l08LLGb7kbPu99BsdxZizGmnmh70tQeGluPhJT7gczh1QNgKL55b4RiN&#10;MebcYSHGnHYnTQ095HX97OMJU0/kp7hie1qO7XRxp5pOUhudMee2dHbN6hpjIcacfpJOHm1RVUS6&#10;kRgngswuAE19vGbmWPiR6hQ3Wj/GR/3IpDQ604dgzOPPrZ3pIzDmJBZizGkXQve0UtVjl5MrZY4H&#10;nH5/CBwPMSICcfjgG5UHT1GdWacYiZHm8T8MYx5PuvNMH4ExJ7EQY05JNSEipKQ450gp4Zw7YbUR&#10;s4/ddVS76znnaKc9RIQQAs45sjwjC2V3fbIurMyeesqs4PfEkBM2/+xO+Hi2hZjNY0p0tTAJ27HA&#10;nPtsytScXSzEmFMScYiA94KIIi4RxJGidKMrs0yhTPAux7mAdyUinrnFCx90eykJ3Ul+s8CXkz7y&#10;wLl2YTayoUCLnm1LrMUDAuroXtjPruMz5rGgTM70IRhzEgsx5ovaDBgpKeCo2hYR342uhF730V2C&#10;9xlOMrzLZt/XTbWcWODr3OaoxcysRkZOOcKyOaKx+a4v8AhqhR8nERCYFSbz4BkzY845QnGmD8GY&#10;k1iIMV+EkqJ0oUWGBF/SKwPeZTiXIWSA4CQcr3tR7YKL/FtDzg9nymUz2JzN0zMPODYLMGZbOJt/&#10;J812ZCHGnJJIt6IohJzMDyiLEV5bnOQInpQ8qt2+tc4Jzgmb9SGbUz8njsRo2tyZ94H/0ileFE+6&#10;zuYIzln24qnuFMHlbKvbMcaYc5uFmG1GJeJmZ18lIinipIdqQhWc5GRhSObnCGWBcwEhINp9x+x/&#10;RDYvJ57Jv1hQOTZ79Cgcr6M5q5xy5OUsPE5jjDmHWYjZbrQhaQA8Ig7nW1LbjSB4GeJdj8zNkYch&#10;7kEzJjZnYowx5uxhIWa7ST2cB48nRUdq5hn05vEuI897CEJKIBIfEFpslMEYY8zZxULMOe7E7tGq&#10;2m0al1pwBVmWUZRzFNnCse3/ISGunu3j0i2L1jSbIrKBGGOMMWcRCzHnsM0N6KDrIq2qFH5AFvqU&#10;+TIOB0REEqquG3kRB5qh6o8Fl0dfz2KMMcY8dizEnAO6Qlshpdnut8cqa5VYKULOsNiBd4Gi7ANu&#10;1mTxeDo5sRhXxNuoizHGmLOehZhzgGgABYdHNaKzVgEhC4TQx7uSXj6Pk66gt3N859yzbyM5Y4wx&#10;5qFZiDkHeFfPOkULabaRbBY8QebpFfM4yUFzNEGMXWhxfnOJ9Fm4B4sxxhjzMFiIOQeIRFQhtg4Q&#10;inxACDmDbAnIgOMbs3lvRbrGGGPODRZizgGpCTgXKLK5WdHuIuC6RUgn/oQFIJ4wf+RQFZtOMsYY&#10;syVZiNlyIt30j+Bmy6ZFBwRX0CsXuqkjXFcjc4qfrjygr5FYgjHGGLNFWYjZYkQCKUVEW2BA5gbM&#10;jXYh4hC6fkazRUo4yyfGGGPOYRZitohjIybqcJpwLiN3A4Ib4aQ44Xq22sgYY8z2YCHmLCYi3S67&#10;J3zuCbisWzKd+wUgzDaK6ZZLd9c7I4drjDHGPK4sxGwRIjK7KL1ySC47SBFE2mM76sqxrXW3zpLp&#10;E0PaJqvTMcYY83BYiDlLJBWcc6SU8N6jqrSxIeQRL4LUQ4KbY9jffex7nIez6Ue4GUcSLZGaXPvE&#10;1ODJSBpBGlQSIn1aOULblPRdgdaO9VzJ60jdm9JTR9AetQhRIGOC1/KkcLO5L44xxpjt6+w5A25z&#10;ThJoQlBQxYmgLpDqgjz0GA53IPiHvqEzaDNS+HaMZw6kxjuF6Srih0jmWW0OMN7w3HdgkdWNCU1/&#10;SpY1XLlLyIeJURyQ1hz0DpLLAvgM6h70HvBvWYAxxphtz0LMWUI1zqaLABIgkHKGxTJZ6CPk3d+f&#10;ZbvUPWhERGESBuSAb3Nooe7t453Xz/HB901457si4/ogh460yGAX2dqUQRYYzrc888mH+coXw/d9&#10;3QK+WcRLJLkJ016P/hm7h8YYY85Wct/aDQ8uSjCPO48cCwNt2wKwOLyY4Ieg2VlbrKukrqJYFWLX&#10;Kdt5R5Mybqwiv/f2Q/zWGxfJRhleamK6A6kXGWV9xEXui+vMpzma1SOsXjBksA7T8VF2zu3kd98w&#10;4NlPqRilhkT/WF2QMcYYA1upAvQcJ+ogCSTBSyDzOZnvIwiq7Zk+vEdmoybL1nnrW9b5iz8vcUNB&#10;igmTdoyTPWTFAmvVETaqmgv3rvHNr1rjS59xP06Epm4J/d0caXr8/ltX+cRHIjQZMcZTFgEbY4zZ&#10;vmwk5gxQpgglmjzeC5EK17agBXk2pAjLZFmJd8VD39iZlmYNJN0KU2o0lrz9nSPe9Ib7uL2tmaac&#10;Ig6R5gBTXaSY7Oe8y3dy+8HPUGVX80evTbziOiB5yuf0YHEfRTwfZcxcmGf/vQ0/8T1382OvuZTz&#10;gWm5TkmfGkd+hu/66dWSErOVZt2uzKIQNeIlB4GGRKbB+l4ZY8yMhZgzRPCklBCnpNSQM6QsRgTf&#10;I/NzgD9rp5BOpBWoG+Nin9VSeds7jvBjvzIiuuvpTZ+JZBtIEEppyP2QW94zYa5c4e3vPp8f/99v&#10;JoaWZ523m3uPHOX68Yh+NWK9TpRkhEHNWPoU2ecZrQY++8+XU2ysUw6GRF/h2QIh72Ha/CUUBWhB&#10;A00LmjdkMUMA9dWsuNtK2YwxBmw66YxIEVLq6kdyH5AkBD8gC0O8KxDxW+bNtuSQ5DB45Y77G97x&#10;zkOUTUMuG2R9IJuQE5mmwzR6lKLoMZ6sUY5WiBJ5+qULvOrlDS//qhYvjmYy5KLFip39kiyLlGFC&#10;Ro9pfjl/9YFIOSyJzcZZV+D879VSdZsVKsR2DdwaWQJPjegU2pqkzbGWEsYYY2wk5oxwEkja4tTR&#10;TFsWF3YR3BJOunfY7lSdG89aLVSBujjIhU+pWFrYy+LV7+eWj19FKoeIH1HJOvN+mWkGV4zhumfv&#10;530f7fH5dp7f/aWDfN3zd5CzQvakEV/5VZ/kdf/Hd9Ms7OOlz/0UuCVUxkz8hPSFwB23zDOvU4o8&#10;bI3ptoepoiKnQNoJk5X76S3sZewPs9H2WZI5fN1Q5R68O4fGn4wx5t/HRmLOAHUR6JYmZ1mPPAzw&#10;LkOk2/Bua3Hgx6y3OzhQrXDdV/8V3/aD/8LTn/VZcheIzQr9yTIrK5GmqXnxKxKv+KZ59l5wBE13&#10;4qc1pRuTpjW0awSZoy4bkjhSDFTV/ah3uEbIegt86h6HL0u8m5zpO35aBXw3leQSveU++w7kvO3d&#10;BX/wniE33QX0MkTs/YYxxpxoq50xtxxl1jIgCR7BRUWrChchkxHzo704me+mkMRzdv9IZqukFGJU&#10;IEHrOLzq+LGfvZPnvHKRl3/vn3Ld09/KN3zfQeL9Bf/pBXDLh/bzJeffSa/ez8/8cMtXP2M/r3v1&#10;JTxzsUTYgxv3mfqd+N0rfPgfL+O13/cefv7bP0IbKvplgWsSeeFxwzGv+vZDfPBf7iNO50k03TFo&#10;7B7oRqECIkRdIWo6dtyq0DIBTUQmoA2tjlEaUmxo0wqR2V0CKlpoE8pRKm2IwIRVGrq9cVqgpSHF&#10;7mFpWKdF0TrRJEixYcoqpAld3GqogA3oiqHTKrRdCa/qGp4GWCcy4C8/7Lnghbfzg/9jyP/86w2f&#10;uHEVbVpEV4lYkDHGmE1bad5iS3LOddUbklCd1cIgFMWIQW8RodhCW+gfD1giiqoyCQ3v+WDJ339g&#10;jrvakl+5+9VcefVT+chHXkrR38+3vCpnqV4m21FQHXSQN+AuoApwdDzH5z93gPSSHXzu1sOU1RIX&#10;XvoJ/ssf/CRrNHzjl72Hqj2CSxfQJhjNH2XtwA7e/tbrefEb9qCbOxiLEKsaUUdbHuGP3y6onydK&#10;S9us44sWnS4zGCWe/cyK83bC7/ypJ4V7uWr3Ll703BbXDIAJ73rvmH3rys6lHq94/oDb7wh85Maa&#10;9bVV8oFHmzG5toy9Y5ht8A1fuUSVMn77z2p25t004XgMmT/A177yUrL8MNO1yJGVxF/9k0ddxTd9&#10;rTKXeaIqf/yXhzm6Acva8PKXzJMvwFyxyLXXjLnl81PIFO89kgWkThQiZ3fONcaYx5GFmMdYSl0r&#10;AS+CiENcIIScIEukZgRAyFq21I9CAE0kjRRS8Ed/ezf7ViI7l/pc+9y7eMEz7mMtvY937XsJb/7l&#10;gsHPH+Azn19gbaVilEpoPKGI4Fte95aCP/67in37D7LRDNl58f3kYyVrG4JEQr4L9WMSY9bWMhq3&#10;xoc+7oitw4fNkRZHAnwQ8naB1/zsZ6nnSppBolrvU+4c41cPkR3dxW/9ecU37F3nR3/hHiRb4Euv&#10;gic9dcjePtQS+OlfVj59Z8mznn4fr3jegNvv7PFdP71CNpcz3qhgrsC3jriSccFozDe/ZJ4jG/fz&#10;Y68dUVIzDXcy6F1CjLv4yTfewze9vM8bfnwDV+3m+3/qfqQcsePSwCuundD6mh/4hYOs+51813+o&#10;eP6LPbvjhOd+yQb/8o5lzn9ijQwDiqNBcXq2N54wxpjHl72ne6xJN+2idJu1eV/gpKDIh4QAYQtl&#10;lwdSTfgIH/rnHsWuZS568ud44SvfwTXP/Agv+vq/p3KrHJ3cy4Fbd0DhofQ0IlDAhJbKRXKm3Htz&#10;Q5jsYa5cwm/Mk+K99MoDxHrEuDlInAZ8XGQw78h7I+49OIcG6J6+DlUl5B4lgguUyxfTFBXLo8iT&#10;ryjZ6ZVLFgquvCDhx+ugE677D3txy4vcdHvFzZ+ZwqQiB/ZtNJR7HV/5kh2QrRKGB2nLRHSJK86r&#10;uXxhwiXDDS47f42rrgogJU6XIM0xGMzxtKuvoh9qUj3h4EaP3/l9z/rhZYYLsOuydfyw5Td+Yz+0&#10;OXfuG1PrTqS/xPf/0E52Lq0jfg3Yj7Cf+5oxK64lCTgE3FYYrTPGmMePhZjHmHMO57veSDFGirzP&#10;oNyLiEfR2cZlW+/HkLRlswY5TQNZeS+jcsjeuJ+1lduYTxPOH+3mB77tIr7uaw9wzfJ9DNwGjU9Q&#10;tQyngbks59dfu8j9Nwmf/sdEPJKT4ZD2KmK1g6kewGW7CeU9NLqPmArW+SyDiwoOrRxfaywipJRI&#10;AjUwDS2Egm/9iinX/79w5/uXuem983z07yIvv24Jprv48RdtsHxkP1Nf8O6/rWgGcMf6vYwL5dr+&#10;Pn70azPaJOR1Dz9XIpMpt757Jzf/6SKfe2/g0+/dwV+/bRFcw1g8mRzlaDrKh39fuOeDgZV/UUb9&#10;depdkb/6hwMQDvO7/+0yduo+/ulzyxwterzuV29HinkuizfwZbs9Pk7RZoiki2lZhrkevt9H2oSn&#10;66gVt95TxRhjHjP2kvgYiy20bSD3u1gYXEyZ78C58IA+QFvlx+Bmu7KlbrO+WKB+gtSBsrqSu1da&#10;Ph+vpJ6/mIP3fjn7D60SZIWGIYW7iI10lH+6Cyal493X7+PWwzfylvce4k8/MMcb3ixsuA0mboHo&#10;DyGxxS/WjJt7+E/Pnec7vnoP00P7mB9eRr6RMVmfPWbaFeJ6dQQCuazQNjWDoaMucw7UcH8L97BG&#10;xDP1DZOe56tfOuLLn5NT5zV/9GcVWVvwsU/mUAz4/m+t2LOzIriccYjEactoLudgzDiUCQebgswf&#10;IDTDbjSKnFYTId2NkBHoc8e9ylo9RxoXLPUymnaelzx/ldf+9C7G1ZRv+87beft7InPNAX7nfzyF&#10;JktEt0CTCiiGeKaEaUHVRpzvAlvrwFtdrzHGHLOFJzPObpsBJcUWR0bIuzYC58ombd39ExITtJjQ&#10;pAErRxw3ffRK+nHELTfuoJfNIbTkZEzlbnAl/88f3sPKdXv50D+s044v4LOf9Lz94Jh773LQ99TZ&#10;Edo2ITpHNl5ioTfmR35gxO455c/fDVMNtNJD0hQoT3FgPfA5G/UaN3+h4E/es8EOrYmyyitfPKJX&#10;5ECDD4EnXZ3zjk9M2KihTQ1rB5dppxMuungIuNloU6AsWhLCO/9mjfVW8EeF7/7GRN+3iMtQaXCx&#10;x2LvCj71mQ2q6YQP//MqWXMFzfhOzj9vnizUtFpzzVP7+HbMZ25rGA0uZ/fSfq68bA9KO+sNJd3H&#10;c+NpYowxjykLMY+BExsVZsGTy1w3AoNDabbs+UlVZw0p9djniSWmzWFic4RFvYTX/+xPsLzrDtYn&#10;OymLdVQqZLqDNXq4/gX88V+P+ZO/cKi7iv6OFX7xZ3t820v6bGjN0pNAKk+SMaJKiJF09ABPvdBR&#10;4LjgkpLb9h9m/0TpZQunPshU0MvXcCPH33xoyIc+FGiODKibDV68DySu0BMhq+GVL4/88p8VHF4R&#10;jqjwe2+O9JqGL33+gFgree4ofEacrFCHRV7z3/azPr2IYf1RvuvbrkOZACOyIqE+cXhU87xvWaHu&#10;X0LUHQwXbuL7vnSeJ10xT6yhTRVPf0KfXe4gB7mcqjrIe994BectN7Q4ROhWImnaIqvVjDHmzLIQ&#10;c5qp6kkhpvB98tDHiUMjOL9115eIyLEmPyklUoIqjoEeOCE4xY+mrDYZ0mthnOOZx+eJheYo5WpB&#10;v+dJbU1dCZlTSqnwbZ8sFN3qm6ztTuReabMalwo+95klin7kjv33kssisIHLlk99kKlCtCFrF9nd&#10;H/OEC+c4eniNqIG2huQCrZ/imj6X7JmjHt9LNtrLLbdNWJ2WMD1EcENIC0SUVEXKfJnJmuPLn+U5&#10;vHqE5SbSTD0xOBCIbWA4v4YedVx9/j38610lobeHl1w7x6tfvavbD1BAwggHXLJ7g389OibpBpec&#10;twxUCD1EFSdd7cu5MmJnjDGPJQsxj4HNnXdFhDLsJAs9hIR4h+K2/Olps55HRBj6gtH8PUydMDmy&#10;g3yUaOvzmKQxS1lNJesgA8RfzNRPaDhC4ReQvRUb4X4STyAFEAKarVK3BU56TNuGNvVxccryDiiW&#10;puRxjtr1YXqQpaVTH1uUmnHdozoceM0rKn7xZ8DrKoQB6fAUHQ6IMeJCQc/BKK7RFgv819fu4+64&#10;zBMvmlByKRTd9nQBz7hsOi4pAAAgAElEQVTaIMsif/WWkoIM134F1WSNkPpQKnWlbNRjfB75h3c+&#10;kR/5mQnv+MeGmz+5yspaDnuWgCmxGZHSCt/5DU/kY2+6j8WwTOlqiLPibwC32QTSGGPMQ9kqFaVb&#10;wuYIzGaIcc7hXTmbGkhAOmca+G3ex6QTvAxpKoCDCAHydVzISE1AyIkxQDhMkpZmOo/EkrUjY5p6&#10;Dlev42lxVUtooQwHqGNFFpRMQCdjdi6tMkfk8gsXWJ9uEAbn477Iid7j8N7jyrrbGLeBppknorg8&#10;keoGF0eId3gP/TKhccwXvlBTSWTv3gHagtYVDkfbtmSlEPUoJX2kLqllTFFkoA04JS8V1R61HkZq&#10;5SlXj5i0d7P/6Dw33tCjamrqSYZzQqyHpKkQ25Z6WpFn0nXRPMGJI3nGGGO+OAsxp5lqwikUbo6e&#10;39E1KdQMVY+q4Lb622wBVenuiwPfjvjR1/TJnZDCEqmuuhYLbhUkI4jDC0SUoc7zG69/He/6xxfy&#10;vV93PfMHKtSXkAI4hbxmUi1SLDRd7ZAv8PlOvHiaumLHcI2qnefZT1kEub+bukMJQIuSEGp3P5KP&#10;yYfCZw7VvPuWdT726Yy//kCP93+qz711RpUJ1QQ8G7zilXNM6jX2s5cgfX74u3cRmzXqxuGBaZqS&#10;s4SvL+Xv/9nz4ZuPcv2NLR+83vOvt2VQtfgEVD1CcSUNy7z6O0f88H9c4qi/gJ963ReQXMj7BW0b&#10;ycsV2niY/pKj7q/ORuUiElPXAFSgcTWKI9JCCDTqIDUESVbwa4wxJ7DppNPIEUlJcH5EGXYQfMa5&#10;eNY5cbqszeAnvl6579b7eevHzmOyeohB0wdtUY1AAjelkUXG05Z2136a4jAbR/fQzl0OeSQlhaym&#10;CZEbPv4Efvib3kYty/jVDRhvUOv5uGZA1bubL9m7yht/qU8ti2R6fBVY97ElkwvIVw5w4HDk3Qd2&#10;85fva8mJZP2ANBVvff2Elz53SDmKpDjgv3zPgE+89wY+sW8Xhw7dz1d/6SU4BZWup9Eg5IwP1TTh&#10;Tr7qOy9E+wOih2yj4aLB57nlw9eg6yD3f5Z89TLG+UF6Tcsv/S8D3vS2NabuMj55Q84zrnWEsB9t&#10;d+P9KtNbClxT0sYe3k9nNTDdzs1VqwT1+HqdeHADrYdE8biUoxFk65ZVGWPMaWUh5jQSPE4CZTYk&#10;+IJzeaBrMzxMgYFu8OOvfgav/6pPMxp4RE4sWOnKVKNLaFXyK9/0Zp76nH188pMXsiEHUPo4GRDr&#10;HuX8fZSux42f24kMWi6aV9amwo03r3HxsvD+D8Hbf2EPV583oU09mPVvEpFZYAId5/zKz52HFhNi&#10;u0aRz7Fef54iXEkTV3jalQXZ7GmfPJw/t8p//akFbq9LiqZHRkPUrLvtlHPxJRu8/rU5ontZyAqa&#10;dh2feepJzVJ/L8FNKfJV3vibFyNlxqAZ0WYQ05g3/1rLWlUylIhUGb4YAjUvfO6IN715jWbaJ7gE&#10;TYZm8Vgxr/iAd8JPfp8wUc+TL3V4mdJSk3zCn8PPK2OMeSTkvrUbtvj8xtnDpZw8G9DPd3Z7wijn&#10;/lbx2sJ0TOzN8dT//DHuPPJkxEPNOstrfX75vzV8y9d4XvSqjI/cNuZ33/MyLl6a8idv/WHe9tuv&#10;4HU/V/Id/7GkaRP9ZwWUKXlRUWYlxTCw0iTm9ChNMYGVHdz7T55mGihCxPscUESUNtaAEldKikWh&#10;TuvkvkRRklY4zaA9TGKIz0aQoPIrFHEEzjGVDco4ILZjvO93+VOhdQcRKdB6RMwPkTNCNCdR4STR&#10;VGOyLAOXMSWjnEY2yimp2aDI9pAxZrLaEAYZIYHLMurJBqlUGllmxCq0AzR4NLXghKMxskRFgxJ8&#10;v3ucm5ZESR2gd44/pYwx5uGyt3SnUZH36OVDgs+7d9XbYa+PCEgPH+/n1/+nZ/JEuX/2xa5n1KaQ&#10;H2ESp2T9Rap9l3HZFfvo+UVEK5AJGlcoyg2GO/YxmpsnsMah9cPEwX5q8Rw+uIefetU9SLtBvzxI&#10;SDkiJ08niQjFohClwvmSiKOua5AhyXkkn+sCzOYxMUJ9Rd1GAhAVfDErsu0GkAgyDykj5AklRzQH&#10;aRByUtMjy5dRnaONUGqArGCAMHI7qHEkzQmjFvUFLiug9eTFErkEMoB2CPjZI9X9OuY+h6R43wOg&#10;JSIhwwdw0jyGP0xjjNlabDrp0XAJUY+kBFIjqQAtyfIB3vVB3awUJnGu58RGAi7UeLfA0150N+/7&#10;qkvY+/RPgVzNPeU+XvN/On7rHZHrPx4Z9pScZZJMaXoNaXmVv/2Ecs3THLfelpMHx7QeIKyjbo5+&#10;W+HuV3Sl5du//dP85GueQKxqKhlQcGK1kesKqGc8J/w5H8z+FLqLHLvSbFqmR54BDGa/DeEBvxUZ&#10;3mUAlIxm3591Aar7MuIh0Dt2uzAHHoYAkuPZefzmwuYRz3f7DQd3/NtmzaiGANncsWdOdsJxF2QP&#10;9SMxxpht49w+wz5GTlwCqyqIeLwLBN/DbZ7ZunZ9Z+T4Hk/Og/ORWLdI25Az5ju+fjea7iDvn0+d&#10;Dfn4TRmuGFAO1wm9fVTZLYynBZpVfOJTwq/+1pTX/8F9uLxHzy3hnCPGSHANo7SLFz57nh/65icS&#10;6wQuw/sCyc6RterGGGMeNauJeRQSLY4AEVRbevkieZijyJZmRaaKyOaUyrn9zrlVcKnBpQDSgo8w&#10;LZn21vmKr1zhzvuVI6MRWSk0zRGe/7SDvOA//zl/+Iav5Zabn0XWH5NnK4ThDiYyRYkUWhKbKf3x&#10;YX7we/fyM69eI1vzZEXBRhCCS7hpn7y0ZTrGGLOdWYh5NGbTSbHulhDPD/ZS5HOIbk5ddMWmsyuf&#10;oYN8fHQtC5tuCi15NIJOEzrX8P99EH7zrdfzvpuuoTc/wZdT8vEFLCwc5NChMePGUU0jvb6nKBeY&#10;tiXOBcaHbmDBXcbP/3jNy16ac/mcgEsgJWNN5KHGkxC+SP8kY4wx24KFmEchUePIyaTAeRjku/Gu&#10;j3DCzqubj+o5XtubdIJID0gogii0KmS6zlR7JCKxyvn51x7ihusdH7tnhdrtRtwUIVH0F1ldXSdb&#10;dzxp11GueXLNr/z3C1jsQ+5y0Cm1KD50S9Y9DaSMqBG/hftQGWOM+fezEPMQupGG45xCFHCScKnH&#10;oLeT0i12f3GOj7o8XE3V4pwDEklbRJTgZtNNTGkRqtijrhTnAnkGvayBOAWN1GmI893qpuBzYnSo&#10;atcYcrYaaXN/GGOMMduXrU56NFSJCcq8120V74TjQy9mczdfEJx0YYaUgQYIs27XePo9h7oWIXZN&#10;jtoSkkeCzm7DA12NkXMnB0QLMMYYYyzEPApOHRozRuVuZotjSenYCtltz2ebD4QHPKpKFABBKBBN&#10;IA5UuwAjAZUeqQBIs1LobvQFEUI495eqG2OMeeQsxDwKmQ+I6wHZbFqDB40UmONEBEc1m5Zz3cYq&#10;Kt0IlgTQrGux5AAUnQUWG20xxhjzb7EQ8yg4PL1yBOqObco7GzQwX4RocdLnSuxWcOlsCbpvkJQB&#10;/tiW/8eLo9NsPx57gI0xxhxnwwcPRXNUIqoJ5xxNihT5Mt73UIUUARJi28H/2+TkS1fvEo5/jax7&#10;NrpTXJ9gAcYYY8yDWIh5COKniDqcFIBShALnMjg25XHsmmfoCI0xxpjtyULMQ9GaGBs0BYhKkY3w&#10;rgT1iOvqU08eQjDGGGPM48FqYh6C6mzEJSVU/Kw/Uo4+aEm1hRhjjDHm8WRn3ocg5ASXQFqEktz3&#10;j/3NphMbQhpjjDHm8WEjMQ9BkpJSQeYL8tAtq4aTVyJZ0akxxhjz+LORmIcgrsU5RSQw6C3QNvaQ&#10;GWOMMWcDOyM/pERKiSwUCBmCNR00xhhjzgY2nfQQnMtJIgzKJVISQnamj8gYY4wxYCMxDylFwUsP&#10;ZbMhYTrTh2SMMcYYLMScpOuDJKSUEAGRRBsrhv1daMoQiahaEa8xxhhzNrDppAfYDDJdLyRP5gu8&#10;z44tqLaVSMYYY8zZwULMCTYDighoEhBPFvoIwZo7GmOMMWcZm056gK7RI8QooAVlvoyTHKuFMcYY&#10;Y84uFmJOcGwkxs124NXQ9UkCIHWtBmxzXmOMMeasYNNJJzg2ZdR6QgrkQfCy+RDNPtq0kjHGGHNW&#10;sJGYExwv6lWcc3hnm8IYY4wxZysLMSfollYLMSpl2afX6z/0NxljjDHmjLAQ8wCbdTHeZzYSY4wx&#10;xpzFLMQ8gKoi+FmAsZIhY4wx5mxlIeYUxCnOeaDbvVfVliR9MUoLDRAh0sxWb6UHX9ru60pDBOrE&#10;g1d6pa2z+kupiA20JCKzu9fApHsgoO7+7lRagGrSPTQ6PXafWwVi13CUCCc/hrN/93F6LrZMuuNq&#10;W1Bmvwfx2B1tiCgJYg0pUgFrrBOpqIEpK0w44T5ofdqPsabpHroWtIWW6YOuo6rdY5YaoKGdPd6q&#10;kWOPq4IqKM1pP8atYMoYWIWa7oFUup9z7J7nCqhu0D27EySYsoZSdY/47CmZUJKt4HyYEuhRaKCt&#10;Z887TbPfqdT9mjF7GWhBZ68zaHvSrdi5yULMSY4tscbbzrwPWwAPSEOj65AiinvQJTpoUGqtkQg5&#10;QLN1994RHN6DcASnEaECP8VFBddAViPdy84paRFoHRBzdFJR6QZJIKUpzlXdCWTzBHziv/s4PS+T&#10;uu4cLy2NQCuOKDWEBG1G1niSAl6BRJFgRIZXjyQoqOkBREdsHbOf+GklmyHEr6NEvJYkGhINSttd&#10;pLs0LqMlw1OCgujGKW5ve3ao9/SBAgI0GmgEmrDarcRslNSAMKBtevg4hgbKtkTUUTbA7Hkqs//M&#10;w5G6xzdEQl6RdELSLrSoJDwNpJpERIGUXPerFk9+TbDzlIWYB+hGXbLQQ7B6mIcjUkE1RZtEIwsk&#10;72Zva0++aKtkjcM14Kho45hJPj3+7g1QYcssYVeE+vB9aFziC3d57rnvMOttSYgTmhRBGqQ59XMo&#10;KCQyEi0pCqmYEic9brv7EAc3+kybHmhFjPHYC9bj/Y7LxYLkoHaCi5An0NjQ6P3EpgJakiTWyUCE&#10;e+6p+dTNgc/fdYTP3HqQcZrSTg+CAx+gSad/JCbEAlqIUqCuRZiibQYxgxQgBSRlSMpwsSHEmrat&#10;ZncwI2nL5slkO58LsqSgBbUb07ojtNMWrYasr99KDCV1OEpkFe9WiAygSOAgMoYxkOrZyJZ5uBqg&#10;0hFV46h1g0MbPW697T7uXKmZ/P/svWeYZVd15v/b6YSbKldXde5WK2EJkAgCjEk2xjhg8NhYgIEx&#10;eAwGxo9tHAEHRgR7yDiBAYPAwjZBEiIIARJBIBRBWWpJrU5V3V25bjxph/+HW40EbvgztmdsWXq/&#10;9NPdz626Z5+911r7XWu9K2jcwAERpgCvC7ztM6gg18PswEO4Dw8VfZwAUqrhxOrwUIz3/w8DMqcK&#10;hlsPFjSUx2wMyby/43VKoYOgl3t2zEgacY9OGTMdPTC9R0VBNNngv/3eHXz2K4o02cHP/cjdfPiv&#10;T6YKDuk9ynhOeE8IQ/JKoSH2ZKQ85b8vcMu+ZWaTY/z6S3bxhy8VYO9jBv5f37iUgiAqIhS2X0Fs&#10;MbqBFTGDKKKhcgQxLggKkfMnH2hz/kUdbKhBJ+GOa7Zw6pTEC4ekRP5fIDmEBDxkZYXBYmmy78gw&#10;SBFCfNeaBRRGBHIhsG3H1m1txptjG7IK//7f7YGEQIkIMSpIjFTAAKFbEG3n/CvgrjnDlZf3yTuS&#10;J511L7M7Un7scdNMbBvhlFYXrCHgEEgeuhf/cBBYSrdGM5rChk28+AUH+cotiuYpN/EzjxvhfX98&#10;EqWv0GaJijqJsWgRIbzB/QCG98EIsdC96aGk2nGICu8UrWQLaTSKd8MhkN9rEB/CfXAeFH3uOFjn&#10;sc9fJ9Ex+QlqOIyoIdyAtd4Kf/Kbs7z+pSuU1Swqus/shY0W9xOt9YmYiP/IdxICCErSs9eQ45uI&#10;Vg4zqDcYXOFxcpzIBAok8Yk+7MArR0ChPCyJLjtOayBm17CrMafN9rjxsvGN/SeQcugcjqeXhn//&#10;3u/zw63PD72OgSEr5nLKkPCPF65w/kUxd88f5jnPaPC//2gbUTXAxWBzy6+9pseFXxonJEtETHLD&#10;5Z499YwgR5DBUAhOvBb/BlhAU9HJC+pRyaXfaHHuawbf9UzHnzfxEVJ5VgvLbH+Nv3pXi597WoIQ&#10;GoHZGPj6fYLO/2Q4EeshxL8+SgyADx5lh1ToioArv1nx3JfcwuTm3XSznBBiRGigEk1QAt1ZoEPg&#10;0r+a5mmPzQlKIqQZpuIDQ3Xzf/Ed//Pb0P8bjOeJntsBweXoUlBEMeOPzhlJ1ziaJUzbLgs3bqdS&#10;Pbxv8Oa/PMwXvtjmpvZ2xOBautf/+L/Y3yde2+/H2Pzn3+P/J3iIibkfjjuJB8Jh+88CJQHvkBH0&#10;ZQOnS1rF8PB8VypEFAjnkK6FJoK8iwmzuOi4t/zBB/I/WxCDA/RR0lqDtbUBM3Ib62IBFWmqsg/B&#10;40XrxJ+VlhIPWJSLSQ1kogt6ARlPMLVlhMA6Qox918dOVCNz///7Xvyb1ieAq0BFmrkV+OxXBnz5&#10;Tk9U20rl20TSIUuHjwypljRtzgSStSojNh6da4SJEJGGMBhSO//uYQw4a4fOlQynNbVSfzcDc3xd&#10;hBjWHbWaDLopLpHDgJnhxPoh/msZ9x8WPpR4IVFK4cjZO5fw/gs62MbZuNCmXosJtYjV1RKl5kGn&#10;mKTAV2Ok6QYddv+1u+9IP4Tvg0DAlznYEp9OMLAKk6Wo+ij1IIAeWEXQls9eeIBb7kwpTm8iivF/&#10;EcA82PGgDWICII+r8waQUlLYBvhAbBLwZuigHzqMPxDDoK+FtRWJbRMnmuWoxuhgjj0TK5RqmjiZ&#10;QbqKrq+YKvexY+p0QrwbG0p0UMOCSj9AyUUykZBigIqqbKKjCuFHkX1J3gRZ9fFGknQ0ISnApFTC&#10;o3HI4Ifm1MYgoJSO4FcJsiCRm6gKgxNrhEKR6hbDX3OMKm1CqBM8+KIgiQBdgTNkSpLaCsQaeEtQ&#10;KaKqIaIGVTHL0a9nzK0bomyNqYlJQmkJMXS8ISKD4EG2saFEiRQfBFJEJMUolemDiGm4mJVrK3x2&#10;Ojrdx2hrHMopenpAQ1rwMViDjNqAxdHCsk5MC4IGYQntlNAKaOlAaCpA2hIUeCK8A607OCw6LIAU&#10;hHIErxpIESNEtLHXPQGHtQYjAAqa6YDrblwjHdtGqj1OZXgU1BKcDWgl8PE0i4lnsn4Ka23IxRoI&#10;BXINX3niMIYLcyi/laAy0Bn9bJw0BkWXknWEdJiQ4EQNFeJh55M0QAJimN4a1qpZAnpovFRKSo/g&#10;FYQKK2uodJ6q5xmpe7aOj+JcjAwCbWp0i6NM7enRCHuwmcXEliDrSCvArlDKJpGJQBzGkqDdCMhA&#10;NViFdBQjK7AtCGtgRiiqDrEawZMRZInlKMbOIMUIqAH4FFBUvofRq2DHwDUg7mOrPtpkDJglDZaq&#10;HwiNOWJ3Gqge+AIfWsM9o3MCCmFTKApkUqPAEgsNrkNpGzgl0FEfnzdQKkOHlIo+xpSUWUQU1bGh&#10;QEqJVAqQBKASEQkWhAcR8eLn38WqOoXRaB+L6x0mkofxs0+9g5NmJumstVhYz/nWnUc43WQ8/MxT&#10;8VKRhx5p0QKnEGmOCA6kBtclcBBhzwClyEVFJSOaDlAKFyC3Xeomga6BxrBQnKqAOKN084j8ZIye&#10;B2VAj22kvxpYcRDNyRR4WOsQpeOICKAPcpXcaRI1Bj6B4LFeos0iLiRUVpKYBoE+4njzgfNop3HC&#10;IE2OcAmILsguLmi8HcNoMyzALVYx6QpFnhKrOiDplxG1KMeLOkpFwDrFYBSRDIABkWowbAEzeNem&#10;iGdwHnS2xPwNmmK+xI/nzNY0uAZCBUyo+PbhRzFyWo9KLJGEjWHEZUBEJd4m+DJDqBwVxzhfIMI4&#10;zgVCBJGTeD9AFgF0BEmXQHN4brUeNl4EkA9gP/egDWKOjxc4jhACihKlY2DDoD+AX+x/BI6vp1uK&#10;eOzDRvjcBbtxUUHAIKsKYSbpVpM0zYCyKvn2vRm/8tvr+F4dv7LC177+I1x1Zclr33wj/Ww33reZ&#10;aml+49eXOPfcKSZzx7LqMskEX73LcPGlOZ/6whxZ3iAuPfHIrTzhLMPb3/R4WukAXaU4Rrh3WfG5&#10;C29krfMovJA87XElT3jyAovr47zrr3rMLx/ig39+OkItcSzazet/9zpuvk1zYH4bhRfUIkW9UaNV&#10;O8KOnSW/84o6Tzl7BaObPPdcy+H1Pgma5q45LvnbzXj6pLLL1VdOctGX2nz2CxXr/QbdrKTZ0Gyd&#10;dDzx8Xt5zk9v40mP6tC3NZ7wvByRLlIrtvDUx9/KW19zGgfnLS97xb0cWdtEPWrywmflPP/Fs7z6&#10;1bfz7dszFtu7mJwIjI1lXHrBFlpyGUINXypMZPm9t/a56utLHD64nc6gjYxq1BoFm0anSejz6tfO&#10;8pyngPNttJCABi8RSKoAxsDlX63z5o9ex9H1adwmj+h4Pv+ZlOcf7HJkocNoK+Mz5+9BJatgFdb2&#10;8HqdA6tbufnb8Fuv/xb9la3Uk5zN0zm//AsDfu9lBlGOo2ROGQoOdhr8+qsL5g8Z5uf7NFJJq56x&#10;ZWvFX76txumb7yVmJwRJICDE92dMjKmoTI1+NuDcZ8T87XkRw6AnwjmDVFuxhUEpjy49l3+l4qX/&#10;6xCt2gTK7uWfP/4EPvfRe/jrv4s51CuR/ZwdU01e81t1nvOLKWXhqEko9QKXfLnJJZ+rc9mX58nL&#10;gJKO8dZmnvH4lPPeXDKOQVQCNNx2d+BjnylIZYoMgp//RcsZ2zdx6FjO6942R1hf5CPvOQe3dhp3&#10;rS3yh28que2uGndlx8CWNMMk0w3JmL6Rnbs7vO68J9FbqHjL229kqZMT1zfxohfWePYzt9CQq0g3&#10;ziCBP3vHPdx8bYN+v4/xK1z6iXM2bJ9g2KYlSIKlqAbEOuKbN61zxG3Cuz6tZJY/PHc3r/pNwRa7&#10;AwYSGiP4UBDMDD700TKnqgI1OcK9K4ZPf6LNBz+9zlJHs7QqaE0EtjZO4s9eF/PUpwxQZUSiFE7D&#10;m9+8zke/uoqMBbs3LfCyF57G37x/kRv2xvQW6mw9eZQdM4FLPlxy6Y17uOTjcOnlh1lq10gblslR&#10;wyUXSE6admRjkkc/8yq82kXo5+yZVbzkt2f5yAVf4Vs3P4r+kiWp57zxDyZ54bMN39oH77vkTr50&#10;kWE9m4BywJ6tbS44/3R2zy7jwyR//7G97D/qCWGElra8+jcEgT5Sau45Os4ll0n6NiWvOjz36S3O&#10;PD3mE1dWvO21GUVjH4NwjNe/bJQDvSaXfWmB6647hyLXzG67lTf8/iN4zrMW0UkLKaZ43i/cSzyY&#10;QYxoTtte8K63Ffzxn+3n+qMVk1O7yP0o4yan61J+4levwQ1izjnjdHZPzPGRz+ylGe8iicb5i7eP&#10;smczmNCGMEqlSl7y8h4La4GOWGTbaIMPvseSyGkCxxBhBuE86AcuC/mgDWLuj++0VguPlHLYKPhQ&#10;APNDQQjxL3UhYugxwHlDWZSkZhK0AV8RW4OzDp2mSFNjbiGmLDPINO+5AL7wWcnhziS6UcPUBhzt&#10;NfnIP7XZ+og5nr1nK42kohcGvPW9CdfeGlgLE6TNhOWFLnZtN0euOcgZnzzMK160jVQV5FXB6rGU&#10;T38y4q4V8OU6zaTAnDbO5y70/OPna3S6a6SJBrebC//Z8w+fCVg045snqStwgz4dW3Hw7lH2HiiZ&#10;Gl3gSWeN4HF86soBvrUFa+dprVVAjsgCLp3kXe+b48q7pujkDaJGnTi1VL7PHX3DbZ9YJ6tiHnP2&#10;BD4JHL25Tjbap2rHjMiUzBnKrM89hyZYcy1EEvGNvYH1C0ou+0ZC39ewrS5VPsHc/oiv3NbjGedM&#10;QNVBmTa37Yt4/4Ux64ubGduakEWWkK5jK8dKx1F1BW95zxy/8KSthBPsdSl7ZFWXxYVZbr59Bhlt&#10;JnILCBuYLwJfvGmJXjdhojXUXXHB4b3H2hIVSz788WMcvMmxmM9Qm9Z0wyLf2i9Z/uc5fuUlW5ll&#10;iZhRpKzzyY8f4BtXS4LwtMbqyLjHwrpm/7cyPvgPc7zyeZOcsvV4qtfDD2iF7nRXCUGCD0iGt1KI&#10;EUESHCjhCL6H9DVCrDna73BwXZNWEW5tmg9/Ai755w5HV6dJpgymoZgPFRd9/TB7HnUyj9mSIDw4&#10;FfN3f59x/U2GQlhkotF6kmNVyfsvXuXHfnmMnzk7puUySiW540CfD30ip552KRlwzpMS7KDkb957&#10;D5/75iwtVYJaxZkaH/184NJvJuQikDQMpqXprmn6vZR5uZObr1lg+8UDnvUEuPr2NoviNMJSxUk7&#10;2vzcE7egoz4wToTnokvhnnsbaD1Nw3XwDoIUCD28xAUcwnviKCXYnCMLNdA1sH0EisfuEswooBi2&#10;r0vBsNLLgbAFjgiT5DgCH7vMcMElq9zRTmlKSzIb0bErHFia4O8/ukZVT3nOYwbYXoyLBfsW+txx&#10;9yz1qZL1zhp//Q8Zl10PcSsi2jLJgY7lwFzGTXOTvPVvD3LT9U1K10eNeXIfsbSsuOJqy0nPMtQZ&#10;5da9Y+iJUWx7geVewco7PbfddhJ2dBU5WqPTm+XDl1zPqWecyVve1eWyb2tiMYndVFG2PTfcrbn4&#10;ipLfe0EHG8a46AvrfOOumBD6TAnPb75yM9iMSHluvWfAX390la6MyEKXU3ZGPOxM6AfJ3cs1imKM&#10;fttw494R/vkLRzgwPwvjx6htNhye384//FPOYx45zenb54EmX7uqRbp1iWx/k0PLfawrmT80ytU3&#10;1KmnGVIYymqNON3E129sUQ0kgYjppwiuurGFaU4iyHnubZKZzV2aKt1gjiMu/uYxemIUY6ZZUEuE&#10;0OC+e4B/wLfmPfWETOEAACAASURBVHDDr38HfC8TIymJpN6grL9bZOwh/HAIIdD0PbyDq+70XHNd&#10;zFXXwKXXSr52vWG5OIZOVlFocgsjtQGtVqC2dTN/+yG4swfWw0irRlVovIZDiyP8wW+tYuuWzto4&#10;v/Y7I3ztzg6QUHXmmdD7OPvkAahxBvwob377Fp79HCj1ISLZQo4ZDqydyerEImWryYe/MM5PPl3y&#10;vo851kcELnk0PqTceuAIb31riR2fpLHjDPJjRxksFYgyo52tEe0Zp9yu+PTVMUKMoFSKbI3T2iRp&#10;TDfQ1Sz4JlYXvOqNy3xxLkUkAlGtMZV2mZ5UNEc3MVYGivYuamlELCJEZXC7EkinkRP7qeonkyhF&#10;YpqY5laaZh0jHTfcpXnnhyLc5Cy24Zls7AAniHWT333d7Vx7iyRSNawY4YznGvLmCrUtaxSrGaba&#10;S7rWQFR9ZBKT1Ftcf0sN5DqSlHD8PiM9UJHIBOvrVC5nfdDGJSVGOqI0JhlNyUtPCGMUojXU7UKg&#10;hCT4CB9qfP5zMxw+tIURKxkt6owWuxgdTen0Z3jbOxVEm7FxjQ9+NeN174sIYwpVNnnUtgGbRqBR&#10;ixndOsO7L0o488dTnKvwnmFb9HGFuxMgGgNZSZpRYK0c8PlveS6/qeSy60q+tDfni9d0hqnkpEMp&#10;HUktptGcJPijzE7s4h0fh3s4m6AsUTEBo1CqDhdfv5tX/xmYtM29i/DM505w5WJBtrVNJGHPdMrm&#10;RsxgxZCMj/H8l/b41d9aH8rj6JjcKRbybawVNXphglf+seJpL+ryiWtiOi04Ek4lUHLdPSVv/OQm&#10;okbFZFwj741gV8cwVUGadIgmHNFUiyuvLHjywzVvesvjiZMp0i07ufCyCT71tVVsPgLRAllfsrj0&#10;CMzsKCpu8+JfeQTGxCg1bP0XYmj/fFCwbhA68OUrGsjQIUbSaQt+6sdBVBBSj2y1cAJKAwiQehKr&#10;MjpB874LA2/8QMndqoHIPLpo4Jfq6PWTkfUBX7vNce6vJiwNWtTqAaMiqI8RT1VEUQTRdm7eN0Uk&#10;tjFdzCJURlP3GWkofuIFcOvBrawEx6jaQ+zH8I0aPra87m0dPns1iH5A1reT6gVMYxNypsVtx8Dp&#10;UUZWZqBo4BuHuPrOs/mJX8u59NYRpNiC7ie43iQyGqU2Ocab3j2AMIPGsbq6h07xCLq1hOXeFiId&#10;EKqJl5r1geZIp05wEstmsq4kJmbMaXpjbeSYZnpW8+5PBuZWtyHqElM1kXmd+ljMFbf0ePlv5njq&#10;EJYROzRRWqc5VkObBC1SjvW79PpHKVwJVRevDM5ECLqIrCStXc3LXr6ZFz3vVNxUAts7vOUvKtY6&#10;BlfFoNb46jdAN7eTzsRMRCnvfessDTWJtxWCSYIArx7Yfu4hJuYH4KH2y38dQtTg1v2LvObN99Jf&#10;bKFVjtCGeBDxNx8eZXa0S3ABZdpUkScvEiIDiXGsz+1n66kp3XaXJGnSX9Gko6v0/dDg3nEg5du3&#10;7qUQpxJlbU7fVfL8c3eSeM9171wgEQk+MhxccgjqCFXSryJsugbBIOwYh+dgfHKegqMEO0VZLFOU&#10;U9xx1xKdMEUcTZJ1epx96jprlWOHrnPv4ijLuUKYjMhN4GwPrWNKb/FliYj6yF5JUCnrbcvd+3Lo&#10;j5HHlpO293nhc7eya2uPfkfz5S+usn+hxe5pjZaSmsypXEIlLIhh3trTJFIl1kf4JKKfC8Z8RaTb&#10;2GqO6fGC/tIAZ/oIregODIvHgFMFtitgpCDvKVpyMzNbDjM1ownVAdq65OChPdSSiNwt4pgkiDBM&#10;0xzPn4pAqKCWtGiN99i2SzF/xGL0Vvq9AWnSY+eWOu2sT3O6B5JhTYhwqMiCrFg/liN0YMvJBYtH&#10;2/SKURppSuU6aJ/iBjE5cO0VOYQuLbEDIQ7x8pdMsFbF/PGfLkM8RdNsQpZtvB/q0QxVTfm+qd4i&#10;T9C+ji0Krr12mX03TKJCExcZuixRswf55PlnMbN5nZguBDC6TkGgb0rEUkFmS04ay1nv306Rn8lo&#10;VGfRLdJ1TRCSq64/xoF71jDjOxC2xhPPuolf/Ont3LbY59D7DjCmz6QbHebOfQOQ2yl9ghEgcKgy&#10;UGUJqzKhJ0saKkGLiGywTts5brrO0qhDMqiIbMqZW/tMTZQc3F9SijFWyh6RnUVFfRARO7dHyOoo&#10;pQgIVeP6vau88GlbQRoOrmc4nRBFMU7M84hHbh0KNMr7bJvYkGSUAkpXkmWSWDu8S/BYkiYUrkBZ&#10;i9EehSNQElSdKgOVlvSzaa786p2IYpb62BQ9bubkk0Yxapr+wHLPnIFWl9oo3Lm3z8xZBU4kCGkJ&#10;aUFlY0qb0O30qBtBksxzsGtpNXegTA8Zt2kf0TSjFhPpCncfscimQdKgsIpDKxZq4HWCrCcbz1TQ&#10;PnaQ0XqMbvXoro5Ra6xSrm0n2TygWsgJumBbE5a6JUljmnoc0SWiFCVK1BBRjtBdlHM0ZQPpuiCb&#10;ODSlEJRUNKRiUFi8zKiI8TJBhxhRHqXyO5G6RA8O4MNhxqYeQXuwQogaoHO6lcIjkSJB2JRK34sO&#10;k9hKgMjYvFNzanmEo4dipA9oNUUlDCftOYxvjrJ9ZkCK5ZyzFRd/S+JcStbNufuWitnHeaDGPQeW&#10;kX6E4C2NCc3mkyQiCIIvsa6OUB4XPNG/obvtPxoP2iDmeKvqcTZGDq8WSH1coExuUNcP4QfDE4RE&#10;InBCEIjI7AGaaYvrjk3jnCYJXeq5pld1WDqqYVsTK3vEssFg4Eho445t5rLLFKdtPRkPuACbnrwf&#10;6im5SFjvbUKXPd7zEcGxdYPSbcqk4hMfOoWHTR2kcGO8/4KYxUEDpxLm2gXddsR4qjAOElcnKxZp&#10;qDG86jMmNPU04Vf+R0VzPKIq4U1vnUSNdsmWDWefkXPlP06gkaig+d03rPHeL8U42wRVIXQKQRPT&#10;R6kaAY0UFo9k4VCDvbf3QRuMrXHqI7fw9J/2nDU1CdLygmduQUQSHTSIiqwqqdDEqsLagC8jJBCc&#10;QBkoQ8aoK3n4wwXn/f5mTp5NUSi+/Ok1nvWGnDTWrK7McMXXV3neU+u89fxjtGwdNTKJXJnnui9u&#10;o8k2HPDlvX2e8+KMgcqgEkgsATPs0mGoRIyIwFhCVvHsZxie9LTTecLT5rino6mZLj/744q/f/04&#10;0guCHMd7S8ibCFFSuITITXP5pw1nnwKGFY6uTvA/33Avl98wQ4HmoksCr3oFfOMrXT56yYCZqdNw&#10;Swf50z/ZzS/96AJeORb2TfGW9wyophfQoyN88psR555jweS4DebouPG6r8soUBd1Cj0gmRynrCbY&#10;l1dUZhmfG1QcKDmFZafZGSYJYoAImqIMSGnI20e544u72TxuUTTpVSnTZx8lG50laaTccfsxcLt4&#10;9/lzdNXpVPkxTNtz8ZdORdsV0HV+/iln8lMvaaOiUe65vUkmchJRQwhFEAFr1qGmGMxbto0qZifm&#10;eOlv72b7VMKRu8b50/eukUf7aTPNz5+1nws/tIvM5URqnMe9oKR/wBBURln1CTLmKbstE7FlIY9R&#10;E/DBj8X8zat7EMY57837aY5MsNyN+O8/4/nVn7dkZUYkY6SI8EEghCeIEpKSY8Uk19w6T3ANQpLh&#10;8hQXIJKCXMUYL0FK9EZxdZQEbNXg819t88WrZ6jCgGIx5u/OezgvfjaUbp6gE578As0d+zNcWOW8&#10;Nx3l4R86nTQBLWowCNRSQyRu586rzqJm1vFhN3/8rgHv/2SK9Jqye5gjN5xBw2RAjU9c1uRl50Gl&#10;SwZtzY033AM/swfpCnwuGbWBaFGyfst2WgIyt87bPmh48we20RjpUh5LmL92jMkYCtHjc1dqXvDa&#10;HlEQDLqBiBF8AOFT8CleCrqhQKlhwbwgEIcCbExRBUIqEa6OISKTOYXP8Sqh1lvhVec2+aPf30ad&#10;U+jmGW97v+RN/9iglbS56WCO9jM4mYIt0bKOD44klLgQ8f43ThH0JNH2DslUic8t9WyVWz/+YwyQ&#10;6JAjvOa5v6j4o79cRYtpDvjDvPMj4zzpsYGv3RbztvcfIROCRCje+upFzti6cyjoGtUIwSMZ2u4H&#10;Mh60Qcz9EYaDU5DSbAg2wUOppH89RsxOZN9T1wWrnYqeSRiogK/GSbQYpuu8xsp14qpGMy1YHChO&#10;3zpAhi6iHCOOJVpoSAKDwoMdAVVyYK5OJysYnShIViWdVc1dgwaBhFE1zt1FD1kv8CZiPY8Ya4JK&#10;LJWzpMkkq2t38IxnWf7pT84gNtNEuiSIgtXbCuK1EfKkTVofYbJVYjhEYAvOWsoSpNTIjXqLE6Hy&#10;Q+M3s0ly+imGvYsx7Y7lk19a4YrPVpw62SVtHeQVrziLZ/7kPgSTKDuKUCeW5C9FhXcQBYlOYmYm&#10;HKfOdkloQOF52Kk1GpFEBosUY1SVJTjorNUIlGSdjJZYImYE4SQSRSQUQnmMgMHx4vYT2DAhNCFY&#10;rM+xVrO2vEZ9ZiuJKCFUOBeQVUWpNFI4oljj/AAhwbuK6RFDgqfoKqZGoKnGCM4jdEq/30Fiufdu&#10;h5A7sOUKzc2eZDrmtiMzmJGIFdum0gWN5iiDLKazHoEuCMe7M75PcW+Qx1CixmAQYemw1gb0KIQC&#10;LSS2d5SkrA/l23VOIBp2ZgVFlcdsGR9ANQdFi0atYlOrybItqQYOXwzVfdvdcQoPaeQwdc/V+2Ay&#10;mUDGGUfWetR8jSzq0JreRFkcQcXDYUQhgAgpghq//7IBf/Q7NXQYJ0iNshVfvsJRyDqtMcfiXMJZ&#10;j5mistlwXM53KH817HgKGXhN8JpTT0pYuQ2K3GJEiyKA9CXfvjlQKIEOjhc+/+HAOpLku3oWBFCV&#10;JUaJYSbRDyiKBI3Chz4IQ2m7CJninEUKDdzHUAsh+Pa3V7BhM/WGJ6tKznpUgg37kNUYQmc4W5LE&#10;BmtLVhc9621LvR4RgkNR4cpAOegzZnqUhSCOD7Jtdis2gFKOfMUybjKqjsW0uuzc0QQRcHoVpccp&#10;Mg04lLHYCrzUuDyiJXuESlJTq+yZ2YHyfUzN0V3ImEgiyBTKLHPqzp34qo9XGmnijecCKQXBe7SI&#10;QFg2KEeCvE/q4D7Zg426ypAghYPg6fdX2bGnSb1ooyrFWCPjtD0xtThCV8PzRRAbPuf+/kZ+Z209&#10;HWRUozFqqVSdtX2HwDWQLsLIocDgSFxg/ICBniJuxlzxzQqjRrns60ssrtRgrGR9XvITT5sZzrr7&#10;LzZe40EbxAg5FFcDMbwleY8kRcl0Q/gKHuQlQz80hpMF7tN4aZdzPPPRY3z6AwXOdlCMgS6pQh/D&#10;+MbtrkQXk6BWqSqDq0lkniDjGkIOTUJit5H7LrUoYRWLFTWuvXWe1sx2ugtdGNc88/mLpMbQ71dg&#10;1qmFAtFL6PZuoNt7JGIyxVUaL0oQqxhxMqeMeupGUJo2od9A1D1zImautooMI/RXV6kLibRbgGlQ&#10;aygmEERDtUxx4nECZajQwrJtNuWv/qLFY598lFg18NumaZcFVxcQZzN8/Q054eXzvP28SV72y5ZI&#10;JZyoxiMwihVd4sEInSTB9HNqtklQjtJXEPXInCISo3jZR9QcoUppZxU+FDjRoptH4BrkHhKTkQQF&#10;UqJKS9ASKeSJw3VRYNIYRBOFZGpikrtsByEqlKyhVQQ+oIREKjec+h4EzpVEUcCkPTwJSS2hK9uo&#10;RKNEoF9FJFGKwHHVNztkqoHvQNnYziteM8+EnMaJVQaFRSmFnS+oKU05KEAWEMaQskIEecLgS2fj&#10;dH1GsIf4H8/bzDt+tw66xGFQWAo3RqwclDFoSfASqTySgHUxgQRlNmNRaKlZzFYxtUBDtWirHgi4&#10;64gkaVRUQTMIbX72l5qUVQ4tic1WGas24W3C8twiwk0ifLQRLDoQEc45dpyREAlFCBJLG+VH6Kyv&#10;UBhNtR4hyag3FHhBPZ4YtgKrEi8sAk+wEcIP00B/8YYWL/+dO7llfhdSGS6+LOMnfgrm1idRY4pm&#10;WONRJ4/gg0Frfb9GhuG5TU0LQsZIUvGTTx3nY18foWh7jCpY7lomGgLla9/X9921t6BfeqRyOJ8z&#10;M10RiWmINIGEyWbM/HwfkXQwnESnDds3Q+UzqggGaokp8SgEJbEaATtCQztK20dEGWn4ETwLqNos&#10;AUdSh6LoIlSEDX0is4lAiXNrNJJpVuslia3hadATOSN2J82WRGnNcijAzCACZE6i0wZJ0xNcQRAB&#10;JRsbZ1Fu1AwJYpdQVW36rkYqUzxq2AAiJcd1J++zf2DigsLlpGIriBytx/EywntJIjWhrHA+MPQv&#10;QxZRaTY6xjaOnwzgA1GYRKdgEVSDipmJTSCbKDlsRAkWnHO8/c9neOUfrJLrGdyYplIlf/vRLn50&#10;M2IgOXOnoE7AAep7aiQe6LpoD3npDQy7bBRCHI/rHppe/a/FaM0i+jm2m8BgmlBpGExhigl8FehX&#10;AYEnjQAZ8NJAnCGMxJFjw3DwWWUrtPaIMMCJAhkMvlgiSTytVgspaozVPXXpaAjFiBgw4jXTznPK&#10;JhhpKJAgRR8vBvgyAa+ROiKUw8ZbESusjRHagxzgnUTVIiwFeE9QDAOXEOP8idVSj0OodTwFVIad&#10;Uz1+4Zk9WqZL2QPcDHhJbJu0dIntn8y133BEGga9E/9M6UAIh9KCzPeobA8CeGGJU40XoIzcME0F&#10;QbrhPjYV3gl0GiNNA6GglAGPRm4EnNr/YLGsMEzqAXLYfeQcITh8CPjjxlZKlNIbt3ONEArvh5pL&#10;AYNH44QAkWCD3rjJbzh0FEurS1idkWhJd22VEVOyKXJMA7NJxFRUMBlVpOIYu3fGIIaaFh5O2FEF&#10;w++pYo+zHjfwUAA9cGWNooyxKPpUlPEwdBsa8KHApRQJwffBWbQM4AXBZRRVSRTJ4URvADo0UoP1&#10;4xg1wmR0mBltaHYl2/UkE+Iwm5s5p+7yKPXdoyMCFYECXVYQPKKECAuiPaT5hSFNDMELyrIiOMlw&#10;VI5ECHdfECKGk4+DHLBnq+DMPROoqkVvPeGewxmH2vM4DV4coRGmqKsa3tVPLCSJw4WShjI06wGp&#10;SxoNj7OgTYoUesjSfB+YCKqii3US5yWEeHjm/QDQuGA3nltSWo+XJQ6LMQpPDRklOMIwEBFuqFej&#10;SrQKREmToMrhftKKYkO5WsgS60qCB4EGPD5YJGqYHimG0xRjKUFL8jCcZ+YApy2VDYgGBBKEGtp6&#10;KQxVZfHB4YMddm5JSSiGWo1SGVzFd87Q8Xd6/zXVelh8LpXFVQoR6lQKcm2RMsGIGC3V8Dz54ef8&#10;d6aqn0CYLERY4cgKCM4R/HByexDgMMP5u6rGI08z7BjLMZEmiA77O8fo9VpUZpHUFTz8YStgS+R/&#10;Qd7iv94T/dA4zsIIpJAbhyH+rsGPD6n3/p9DCEF/MEVZ1VHNnMoKlNLkwpIER6gcSRzjnMPGfYxr&#10;oFDEThMC6JDgfBgaovoSmRUolYIySOBhp2/hwPIyqj6HW425+9tn0OI2NKfjSKjIiRggeTx4jy8H&#10;RFWEMX4onia6DEQNpSWC0SG5qiWxKplU0/QiT2CExZUCoqEAnpIChB7OPFIKW5y4M6YRdgEWgqVe&#10;Nfjwu7YDMcFbqu4al98S8Q+faXLxN9tw2iyfumoVX1gajUVg9l/8PCOWGZZSCkJsEWKM3FhiDGUm&#10;iawiKRogl+kzRlmBSBTSNPAuR5aSNGxHe0ukJNIZdKjuK+TzxQ94k+mGPc0IPoEwHFg5NN4bZsN7&#10;vPcoo5BIbKWIk4iqcpBVmKaEMsYkfaKqjhCdYTeEzcFqnvRTD+faT3RIIs1EEnPBX23i6XsAlVDK&#10;FRQzQyl8Z2jHCspA4TJkGqE4sfFakz20aTDOZppeEBodehiahYMoIhYjYCU+5AiTIIiGrFUYADWk&#10;FOA8TtVQvsKp8aFIW25RtRRExcTODLtQUkyu4HuCe649E9QSIKlsii62ktUFcVBUrCNEa2MWmyY4&#10;iTYJIXhyUSFMF4OlkhNs3t5D5hnC1DB1wa03HSH+td0gegRqaOVxZQR6GelngTmc3UrddHjD62c4&#10;/8IBI9OKD36o4FOfimiNNimqivPeESDkVLJGusEuHJdFEABOIeM6MOApT5nkHRfdTd2PE6kJzv/g&#10;zfzGr51MjaGzHcqJ3KcYG0LgjDNGueoORd9P4Mo2hw+kzJwesIMJgoLltaN0BxJRa5DUFWOTQ3ed&#10;ZRk1OUB0d6Jcjqg8SipK1adydYxco+pHDEKG8hYKkGlJzQi0mMRHAzwx3g+ZExVihAjYsmBMJ1hV&#10;YgtDGfdxrk7qGvQGdWToYkwKroMRLUwBiZbkxQBjRpCiICAAT/CeWMaUosugyhiTdSRQliXBDlMz&#10;w0BmuJ6DgcVXDURUIJQlIDGVx8uIoDo40aeoJqjrGCHKYRmDkMPA7f52FDH8tzDAY5FpRVIlOJsj&#10;RE6EJliNkA6F4tTNXd7xpy1+9tWgnebpz4gYSRqsVY4zdjn+12unCaGLIBue7fvhge7nHrxBjL+P&#10;hHKuIhCIhkw7w7tZ4AQjah7C96AiQ1PHSTPMI5cx0sA37i14zNM7BNdFNHZSRhWpM3Tc3fzUTy7x&#10;5696LP31OqHWpyjbDGyMVCM4YcljTQxoLYmyiBBq1HwJquKpjxP8/UUWoU8nGbOc+6K7+OVnzXDO&#10;o0v6NqHXsxy4K+Mxj+py6uYU7WuU6ghSa7yNkbKOqJbBT+NcACvoVBl7dqU85+crzjt/jVajwe2H&#10;Wux54hx7TsrIqhq37l8iNE5DWANiHcXmDX2UirjmyHopLs7xIacIkhv2KqZHYtJ0kalNGtGMeNgj&#10;GzS+MocKW4mrPt11i4wFMiiwFcoIyrgBZngrK0SdOMmxPY3I6zTSDopRBAU+1AkqAUqM96RRRt02&#10;QA54/rMafOTiHqWexwbHo5+4i5nZnCPFHLaoM91qsb4WELJPcNOgTjCywFpQQ/VS6zs0xi0jgwno&#10;wee/usgv/+4Yp+zqEno5T3rqJnK3hqnV0VrhsoDWMbYCnVRoX0cm65Q4WjWF6RgI8Kyf7fOBj+5j&#10;VT8Su5Txkpcd5N3vmmRHvQta4b1l/x3ztMZXePrjH4/XLRIj7uuiogBhqHyFoo4QXeoyQsrAmsj4&#10;0OULfPWOPZS+hqZLZDS97FpiezIve8UYv/SsASRdrF8m0mDLGiAITiHFMjBJgw6lj5E6R+ctCPC4&#10;6Q5fObaZWmHQSY3n/dE9vOgF08w2WpjIsbSUs3RQ8ZhHR+zcYugxLPgOkaeOom9jAgHznbx1Cy3g&#10;Rx5b57nPFnzyck3LKK64ssEjf3WVWEH/jjaH/CwqLihdCrqL02NIC8LHzBrYPuvZbzNUNcrKkRZC&#10;Frz0eV1+8ccSyryOSoDjl7Tv+CwFscVaiZY1nvBoS7VcUY038aNtXve+7bzxvQu86kU7CGEe5Sfo&#10;lik339Ch1/Nc8oU6P/f0GT5w8b3oHGgEXvjre/mfvzHNOWeXXHNDjQN3N6im14iLmOf8gmLLaJ+4&#10;TGmJBBca6HSdKs9AzWJLMKqOkus4V8OoQBQdAzkOUYkMkxQZJGEB023SU32C0lhaoNawlSByBXFT&#10;EYcUrzYuNUYxMANcbvCRAecRCnCe0lssmpYeR7rhvqoGBUbl1CtBNb6GFyVnPlkws/Um1tYiOmvb&#10;2b6lTjYYoEuBigKODKnaCKbRaoag1kA0QKR42UOWNbTLqZn9eNUgCAF6qDKOmMREfbrVAJ1EQEQo&#10;5/FhloYqQBTYfoxsTfD7f5EwVV9jcTnmFS+usWsnGCqe8qMjVFWfNLEMolFCGZP4nNf+6RhbmjmY&#10;COfDUIme++ujPXADGHgwBzEbCGEYcw//HErgD23LA/vF/r+CDnWE90hXQmgiZIFu9AjdMe7YNzqU&#10;ONfDG7/3Bb3ScM6ZM0Q0iCVUlSHyEcoqhOjhfSD2TXQI2H6dOK7jGdD2BucNO3eWNOoFa0owmlRc&#10;eY1ibUXwkQvWsGGWukuZX1zjla9MOOPcPlKMoEKDfD2QjkQUq5ZYZAQBpS+oaY3yBVJ4Hn22xH30&#10;CELM4KRmX2aZu2UK0e9DnFLXbQZYjBjBUaB8CTLG2gRl1wj0MWGMgoSPX9xj752HOGl6nCf++CjW&#10;Wb51cI4rv7VK5pukYYT6xFECreHUay2weSAknsKtI/IGRlaUeSASORElWcdiGGBpYGpQunVsOkLE&#10;DOV6d5jK8oozd1vyRUt6Rp2k1uLeebi3t07bTdCsOaQqqfKSEBJOpFUIgBqaBu8sMowwOV1x8519&#10;ai7lWHczn/3GOtd8dQWtCrbv3o7ve2wuKFMBzmFCB61jnGuBc7jCgijJq2WsG0XJ/4+9N4/Tq6jy&#10;/99Vd3m23pNOJ+mEJHQSsrLKEhCIMIiizAhCmAFBh2Vk/6oMvFAQN0Z0RpRRUWdQUQF/DqiAsgqC&#10;OGwahYSErGQhna270/uz3aVu/f64fauf7nQAZ2AM5Pm8Xp3uPPc+datO1a06dc7nnII5rQ0c0DLI&#10;Gs8im87SV1Dc8KVl1BQyiNwUwuIgAz2Kgw9p4+Rjxjj0klS8ADhRTGPQBUJsoqBAbf148v2KVS8N&#10;4IuAUFrAILJmHJm+OvoGfDIqi1VQpKwyOozdIjIqgKwjCOpwUiVAQ2oQ/PFEHijdxzGHz+GxdRGR&#10;l6asyzz6TIo1L9tMaYSgLBgUAYXSSv6l5TCmTUiRSVmE3i6034yqKxKU+1DhUF4dUUsZsKRHTglm&#10;t/Uw8HSObKYTx7JYscolKktSQYGo2cW2FTIacvEwZE8WFoQ201vKbGt38GSaVCqkrwjHHNxIKrJj&#10;3WUPZxqpMLZGKgVZbXNYWw0rdrp43gAZRzJQruc/f+qTilpwsoqygu7OOsqBTffADvafPI6Dpiue&#10;WC0RqUG2dbdw2//ncu9969jc2UpNUxN5NZ5iMcshR2qEZRFZoLMF7LKLsBrQYQR6ENt1IYzIiDqs&#10;cAA/2EVUINvisQAAIABJREFUbCSIAvDrkG4By8lREk34did22IQlUljksWUTMtJErqSrvwTCIrIF&#10;ftiAliFpWUfZGiToqwOtUF4dtvBIp0K0naVYLkLZIQyzuFmHXLpARjgMhAVSToZSvsSLf3JI1U0m&#10;ncrRV9xEOlTIjIMVNWABjm7GFV2UBgSOyqBEGe1l0G4WXPAcKLkpMn4WO+0AEqnBEd1EfokcU8AH&#10;P+wnJVsoO3nqXChFLr4qorLd/PKeDL4U9A4U+MePZtGiH+GPJ1AFZjTYdJeLBFGEtNK4AczaT5FS&#10;AhyNiHLvOBLJO6w5bxxjHRJnDtYylr19VjxvGEoAloewJJYEHZZgoJmAkGi/HaipPrK1B2fiDqyp&#10;BZxxE6hpbMMHZBggLY9ABjiOhdYWTlQbe26kwI08Bgu7UF4fMvBAdvDPZ+/Hvd+aRe7VHgY76nGa&#10;23ixM2Rpr+IPOzt4btc21pVruOXO3yEtF6IIy6kjl7MYsBW+HMR2AwKhqXXSYFvYQiLQnHJchguP&#10;PgL/1UFkIUSm60gzkbIbUWYHNU49wnbxgUiXQNRi24JC0cfNamRJgSxy32Or+cmvtvHEmjTff7HI&#10;xbf08k//GnDnA1PYvms+jr+dg5qW8/Obp0JYwpG1aBlhWR74DjYW2CGhZaOiTgo5QZjWyJwLKoWO&#10;bMIQsukckTdIYbATVSiTybrgZxiX2ckPv15LXfsOCpt3kK8ZJN3aTE6mIBiPigTZWhe8etB5xkrs&#10;qAAtfGxcxtXDZVdkSZVTpGoySPsVKDWy05lBKXUIv3uhn7rxIK1BtLBxLJfQTQN1aDGI5/p4aYHr&#10;1BB6EjdXIowKNOfg9/eeSLTzOazxAzTWwyvds1g6OJuV5RpWB5PYJKfxX8/vHHvs0YlQZdIqAyEE&#10;toWlMmSsGmQuQjVNoDBFEbT1UjO1TGZKO7JpMl6qFy/08K0BdKZEGFn4FNCOIJAOyELMLdAQOg62&#10;lUZSpCnXhSVzfPoSm+9+LkWDt52MzDBY5/BSfzcPb+vg6f4elvaVWb6ume999yVCLPBtcpkmRFim&#10;x+tHZCycVIZIx1FpKe3h6hQUIq45ayrHTN9JsK4eNbA/UdSMnZ2K9ueQEgI3zMTWYssiwkFphdaa&#10;QPTxzZvqOai1B50dJG/1UjN+gFNPzMakVQnBnuhcwkIo0NYAg1GBpx8ax0+/ElDjb4Z0E9Ktoy/n&#10;sSVTYksqZEd6M3VTI9zJebYuncCk2ld46DttTAu6iNb5OE0Rm3tcnu1YxKZ+h6JVwu5bxt8duIL3&#10;HyzQBZeAfqLiOHAGILWdmtr00FlLKbCgGHhE6Xp8V5LNhPGJ7w7xmVA2ZIXE1T5e2IfyikidIYgG&#10;8S2NUC51qQmgXXQ5i42NtiRF7aPTIW5aEdjpIX5+RGhHRCIgcCO0nULbBQjgK5+dzvwpKwn6c0Re&#10;FsedTWNuJnbQTdtB7WB5FFxJkGrGEz5EGUTOo2QJdE6DlcVxBVqH2JYk1DLOj1OwkNoFrxfwiEQU&#10;84hSZYQIsdN9KBsIbFJRHeeeuYlwm0NDxiJNPa86y+htqiFf18yK9eBhgQhIOw5XfXwQHeQIohQl&#10;PUjruJDJDWWQKQKVomT3/2+n/L0O+/QqPZqcNdL6sk+L5g3DHiIdBsql1BORL9YQlrso926j3BtS&#10;GnTp7x9Hf08rg93NBF3tFPs2YwN1Vkj/jgGKnbWoAYnvZyDKo8OIMPLA9ykWsvT0abJBCkUNkYYF&#10;84scND1DqjCIG2kcbKzIxgk1g34G5WylebKFEhJsjR9porKEvhBdyGLJKYRBGRkCCBzLRfk2IoDz&#10;L8xz4MIu6txdyI401oDPuw+qZ1JDM4MBFMtFhJMaOhwRIj9A97v05W0oSQJ6aZw4jf2mtCJLtYio&#10;kXKQh3Q3fQO7EF6AHgg596IG5h8aoOxmyqSQhSzlfgd2dZLRAciIQLikIov+nQrVBb6XI5AZnCAi&#10;FcFgWEuhL0U+34jrNFLyQkppwG3g+PfUc/SicUyZEKLynRQ6NzG7pcz8GR52yqasPNLpEuiaMftV&#10;CgijXoSUWBHMm5JlMOxjV9hJfW5azKdRNv07OkilNCW5C9WvKHdD3uolDCR+FGBJjSCD4zmogoPq&#10;TEG5FkvkiKxBAqfMqac10NVRR1dvQDnM4aQLOH0WUa/C37WLbCo79thjPFKkCcNBtCyiBpooeJK8&#10;J+jrX0spvwXd7SC2tdC9TTHYVY8/MEBhMKIU1KDJEAU24UAKfyDFYKFEhAaZBz9CCAe/q4++7oiB&#10;gYiy30eIA8Lj7/5mkOnjI8o7esiqcaTSFq7KIP00Vm8NLdksU5ozlIMQYYOPJCs1XmcNg7sUbmDj&#10;4RGEnknjT02RyNvBp86Zw4FT+xif2gz5QVK+ZvacAGxJYAu0AB2JITdEnPwvFBGTpka0TBBEFAi0&#10;RIcFNMSu3hAzZkfDEgJ0iCBFpDNYwAfe08Vhc22KvQodlkirfmocjRWFRIWIYmeR5mw3TZMtELW4&#10;6V7+7kN1NI+PKBYtgl0hQVQiZ9dR6Ap5z+E1XHrRDFQZhCWBLNpzGRysY6CvnnLBJ4yKaEIKQpBy&#10;M5QGS6iBLP4AuLIb7YEmhxfCYMGiVATXc8i4glAUsYqCYmcEfgZtdaNFHAUprSKoFPmtKaJ8irDg&#10;4xMRatCuTUgt/o4Iv98lDDw86vEcm0n7w98tmYxUNRQKKbqiDurqI449TPOe4yxkOUAXoNyl0DpH&#10;UfqoKIsayMJAhlJ/ERm5cWoG6eELCASIYh2lzl5cP6SMSxlJ0G/R328z0C8YGMgDAgSUPTjmb6ax&#10;36xeelWabuUS1rSQ7wygT5MVHjYDQ5xzl8MOriWUYNs+2vOYOaWMg6Skd4FlI6j/yyf5vRyiY3D5&#10;PhuCkxCarCEba86dTNqtR4U2lj3qePkq9oDYn2wBgfZwRQoVgOWEaO2ByiEkhDLEAoQSBFZs+bBR&#10;5FGkQwl2TNb0iBBKYltxFEBERCRiTr2IIrSUwAB56qhVATv6Lfo8CIKISQ0hDXUCQR82TWjtEGkP&#10;ZIQ1lKiLyIlfch+QEEiwZA/gIIMcvq2QkcIWaTQekSxhUeZTN3Ty/efq0J5Fjepl+zNzIXRQdoDA&#10;R5HDIsTSNmpo6FgiT9nL0tUb0VUcoHZCLePSNk32DkImo3VsyUqXIRrK0isIsLQkiixCC9wIiIJY&#10;W4xSQ4k98mDHhGEhBNpyiVBYoUPBDhCBRTaShFaILW0QEACOyLN0xQAnXToBlXkVsbOZ3uU1CKHi&#10;k8STtFca0Aq0wrckrmeBACUF2gt5vt/GtgZoq3XJZYpkVVMc/ixS8ZkRlgQR4lEiRW38cAuUFRGh&#10;sHEQPoRugKWcOOWLyNMZaHbskuRVjndlAopuQGONQ1lYpMd6F8tACgZESBpwk5kssOOzLDVoy0NG&#10;KZQEQQmrnIF0N4Tj4ntFgBIOlmDocEmfkBR2GA2NF8AO8ZTEtSRBpHCVRdkpYKsctobtnQPsCurA&#10;6iHl2kxqTFMjXaSAcnkH6fQkQgkRIS4Snwg3FBRtC5s+3KiBsgBbxLqMS4TIy5jMbfsEoYNjOxz1&#10;D5tY8+oMQreP2RMyPPNTQdqx4zwjISzvhHOuWsOG7Y2krRb+ZUkvl36kEWoSAnfEaFJnjBIhGewg&#10;BGGjbA8rSsUh4eEghbLL2r40nijSimLc+Hpyqa44XJx6LB+UCxYDMTellKdrwKbDK2LX1rCgsQQ6&#10;hxJ5JLk4RFylULKIJxzS2kGJEFvbBLqMkjZZDUrYWAp8oXGkQKOQoYW2QZHH1hZaSBQpPHyyKIgy&#10;aOkT4GNTg6U9fJHC1RCoEo5Ogx2XhYhztCiAsIwVk4ZAEbu7BEj6UeTwyzap1A6EGE9EiB2mUEJj&#10;lS2QBZAOKuUDNVjKB1w8KyClYv5XYIc4kY2WJYS2QUR4pLAAnx6yYRO+HQI2DhEREkuDIsISeQg0&#10;W/vT5LWHl09x0KQU2P0EdoaC8sn4NaQyef7rwX7+/qtF6qmjVWW58/aAQ9oa0FIiNIQyj83YG5e3&#10;K/ZZToxmOLwy4cXEoaExoVejhlSbqiLz2hjOnOqKOFFUfDSLHYer26PushJqoQAkNUNhggnSyOF8&#10;FAIs5HB6CpnklqyjRseBxfXZEjVZjZOyQUhECJY1Pp6gBFhDdTLdKOPHhW6EQGIr0KUmZGaQyOkD&#10;vwnbjQjpxdbx89f0TmT1zohyYOHaPpPqmvF9geMwpL5lkJGPkPHp5zJmB6J1BpnqZ9JEi1ZSyFBA&#10;GBLQgGOHICS2FpAWSGqHqujEZVjxsTtIQDoj2+DGk5CQw5IkkGgHcroHHbi0ZxuZqhWoCG2XiRik&#10;V7XyxMsFAmyKAwF1Xj+WBt/L4KYStl/yYwEWLqDs+HBHqS1kWnNMtoTWNioE7dUSuRFCuDFH1Ukq&#10;accKDAw1JOlLaT6zcUxfqyBNMzBhok2g8mgtqJUWGnsoPdsYGFpz6pIBlNzmVoorZfocMkPfGVcx&#10;5pyK4SaAVHwpOdVXDrVl6CZXxmH7rs7hBz5hpJk4LsdkqcGqAaXQliTSilBL0tlJQ9IY/tcdqlBs&#10;X2oAGVcroICttxF4s3FqQgQ2ARrHCXnuz5LBokCEUOO6TG0eICOaY3J50E8oMtz1i02sXlWkvm4W&#10;hdJOzjw9G7s1ohRa+EgxlgITy8UGcOyhfoplhtKEyiGbERya80BLPOFiEaBpivOb6AhciUVEpFMI&#10;XUSnNJPGaybppph7UhZYloXlNJgnCgtssvFzBVjEynZKpE1fWnFlcJNEclgM3RYvxCL5G+yKThe4&#10;pJL/i6G/BDj2cPtFRdIbC8BOD4vDrpz164l8n5SjELqFwA+wLIcgil+U0FJAGtuykJEbK+RDyStT&#10;FePbGSpUmKg/SJnHNYENrhmUQ3OeIJZvlCNUPlMaACtNaVyeQJSxRRoU1JIZUoYc/v1Hq8kWZtIv&#10;0nzyw3nmzp4U54YEtCzEcn6H4Z3Xor8YQyNqn7VHvX1hYZFNZ0BrfOUDqiLPz2vDHsp/gvRRlkOo&#10;HZS2OXrJizTkHBrrUhx8wARKXi8/eXoTna/aNNXOR9PLotOakFZ5aNGLZykhxs6664SNhCpEiRBt&#10;FcBVSHLm+ptFILds0CqCoAZSHldc/iKbOyUtdTkOnt2MnanjuT9tYvmLkppZHRS3RCw8OIOWAUKM&#10;7a6BYWullDKe2IVAD0X2WVZs3Xqz2qC0RiqFtBSxpzfOzBvzUceW718LkQ5Ip+OxpoMQFQUx0TbS&#10;CKmJIg1EiUb/huD4EaE1m+PO7SUIX2H/5hRzDpxG57Y8jz7ik8/W05RRBGGW9/9tMJTCR2E5tVgl&#10;yUMPKOpzs7GdiNqCT/OECZS9AaTIxXlu/lJYNlKAFtGwghhEREIg5VCMWJL1eUj7FcJCIPCjMpYc&#10;umZpYt/tG5fF3gTHccwYd103tn6ajL1JhM9bE6aslQ12Ee0OokQOoWtwZY4oilAabGvowJAwzu20&#10;/OX5iAkO4/L1LDk7hyQfR0gRALmKRK7vHOy7SozQFRmzqtaWtxuEEDFxIxpa4qzY1fKGExTqALQT&#10;52IQPhGaIHJZu2om5VpNqibDvSvz4DSCGA/uVujdRHNqkM+f2zSUOyZirDSmIyYzq4gjLRAWWtQT&#10;AVKrMb/3v0EUgYw02Dm8SPPys41szdazZpfiia09iChFNpyBUwOlLSHj/BL/9sXxiGgA+Tq5BBK+&#10;mNZqSKGJ95BJ4r/XIsm/LobWP2knyqAA6tFDF0TFPXsTbBnnEQHQdqxQD++gLeT/oHuVW8vmLfCH&#10;/4amww9k1fr1/HplDXYmRbnBRoURPdvLLJywng+/92AgllcYhuxMwct9ZTK2iyy0c8FZRTy/iGVr&#10;bGkR6SBWM/4COSqIcxRpsIaUk9Rr6CGyIlGobWWGMgLHFslIx6/r2xGVY9n8LcI4167ZA2sirZF7&#10;2Mz8T6FsH0E23mgIiEQAKk4jQKQRaFSksGo1jz+rcGomoX1oqlnKrP3mosKYQyWsCEFIJBTDNqB3&#10;BvZdJWY0dFWReVsjjpOP/3wjM3VySyQBjRQBNoKz/3aA5SskhbKko1sRhhaZCTW0TpzDEfM8/uHs&#10;kCaH+CRYLcwRPlrsYZ3Vqdh2PnRRMhQS+2ZDA5GFL4s4js8/XzOd279fpr/g0bHNwlc2pPKka7s5&#10;9tiI497VxMJZgPZfV16VaeoZWtSGP4/GvPcvhYkMBASBeRbm1941VWk9HAggzTlO/7s5xKLEtNYy&#10;V12c44Fny+T9SRT7BtG9mromj3FNRT5yzgzOOH0eTXIH6BbCSGPZkm1LbY6aPIuUA43ZcZz/gf2x&#10;rYBQxXlIpLWnWPo9QwJSxm7FEaecM3KzMNznFX0v4vOihAAhHIZYWf8jueyNEKM2IX+pgvhGYRm3&#10;2PAnkRAxGXuoCkJrBgY8Orb1MKWpncaGibz32OnYEUiZItIaS1uxRe0diH2W2KuFRgxZYmRkIzTU&#10;5ibh2DUQOSADQ3asYu+EGuJewlBywt1m6T33XUgJQSbO3h5pRGoXETYWAq9cx6DWDHb1UPKbaR5f&#10;ZHy9BhERYVMK+8joltgqYeuhp0YIhneiCXRlHbSO5/a3YkuqAA1luwMR2GDlcLVLXkt29OehbDHO&#10;7iVVW0sum4OyxE/3ILBxVF2sjCXHuewRQ4fgJQq/iIa4Y/+LxWlkAllCHeEgKxSloQt74S7erOOj&#10;6/Y/zYAaQV7vokamKPm19BYjBvvzqCAkN6GJXKqTcWmJKCsot0DtINqqJdDgihIqKmHJWhQhVmjj&#10;KwdpxYc2Sismjf5l9RnD9zDqv3s0kkUVFxQxS/9taoqpzGj7f57dVrO7kMVw0EkUxi5M2yrhWwVc&#10;xkHUDaIGXSghMlm05YIvEU5C8P+/q/7/BapKDGBpB6GhJtuCY9UTq7hv71TMVbw2Rk9GYRjGKfQj&#10;ByUVlmWhZPyZO4blJNIBlmUbRfev7WtOXDsjTtdVsYVIi+HzhlJaolR8r23Hi5qwqor63gA9lPNF&#10;KWXGpqVjzlE0dMSDUgo7E5+xI4VtrHoqBE2IEPEZRIgQouGzkuSbyF2qYi+EB4iIQBTi/4sckRXP&#10;cU5yKvaelO63OfYuG+1fCRpVdSftYxg9oVuWNUReTRYHkDhoSyWBxyO/jz3CvP7XXh9GpxDXWhsz&#10;VaLEAMgKN4ionquxV2F0viohhmKuAenES5EN6KHDHyvHn2VHQy4uiSZOW4+o5BlV8Y6GTRztOMR3&#10;EUISilH2CcE7MoClqsQkeIf6C6t4YzCLxyiLymjf9/DnCfYWRWBkPUavW9aIa9VFbe/E0I5Z7PbR&#10;CAyPycqLkeERid3OR6riHQ9zHtLwmLAqN1lUkO7fYQNjn1ViBAkJAEaTE6vYh5FEG7wuSXhvUV72&#10;jDEjtWKm5f99Zap4XYw55kZF3MXXxjhHSsfhzbGb9A2WXcU7EENL+lh0pndo3++zSswwKs+kr6KK&#10;mDT3l77we+Nx9rvVR++d9awixlj98saVj4oMkW+w7CreOUiyhZhernAd6Xc4v3Pv306+RdCRGtqU&#10;xomLVBTF5E4dDGmxiqqFZl/E/+yVeFtMEuJtUs8qDHY/021P9438XcW+BcEY6uvQh+/0d36fVWIq&#10;sy6O/rxqlamiiiqqqKKKvR/7rBKTYIS5VkQME+SqqKKKKqqoooq9GVVODMPmtijyiXSIYGxyXBVV&#10;VFFFFVVUsfdgn7fEVCKKIpM0LEZVPFVUUUUVVVSxt2LfXaVFnPUyOQtGqzjnulJx1suqkaqKvQGj&#10;eVtR9PYimydZZivrrbV+4wd1vk7Zb+SzN+NZVVRRxd6JfVeJqcBwllNVTXpXxV6DJBw6WZiVUq97&#10;4vTegkquWZINOcEbjbh5PSRlViopyWeVitM7PTqjiir2Zbw9ZsS3AKN3Z0IIlM6jlMewWKoKTRV/&#10;PSQRdGEYopQyZx7tzdBaEw2lK0iglML3/bfEIhJFEeVyGaUU5XIZ3/cJgmCP0YdVVFHFOwv7rBIz&#10;FjQ+mggdQVWBqWJvgFLxYZRCCGzb3uvdSYmrKFG+hBBIKc0Bm2+2YiGlxHVd8xwp5fA5WFJWFZkq&#10;qniHo6rEMGzeVjpPFPlU570q9gYopbBte4Q75u2ixLiuC2CsR6lU6k0/SbnSMlUul0coM0opY5Gp&#10;oooq3rnYZ5WYyqkt1BGh0ESiibJSCKtA1RLzxpAQN5MdbxiGLFu2jFdeeYWNGzfywgsvsGHDBtau&#10;XcvGjRtZs2YN27Ztw/M84wZIyknKqCyr8v/JfXuqQ+X/k5/RO/HkvtcjzL7WDr6SmDr670QWle0a&#10;q0zf90eUWSqVdiszcYkkSnZ7ezu2PUw4f606J3+PlktlPWFYxuVymW3btrF27VpWrFgxop5jtaXS&#10;XVT5vKQvrrvuOlzXpa2tzbSj8mdP9R6N0W1K6hBFEZYVnxUkpcRxHE488URs22bSpEkIIXBdd0yZ&#10;hGGI1pr+/n4Afve733HLLbdwwAEHsGTJEm677TYGBweNIjQ4OLhH+Y7+/VrE4rG+Pxqjx8trkZeT&#10;vtFa43neiDLXrFnDjTfeuNs4G6uOY/XJWITs16v7nq7tqR1VVPFmoBqCUwEhLIgkGgFDx9pX8dqQ&#10;UuL7vjHdP/nkk3z84x8nm80al0KyKxdCUCqVuPLKK7n44ouxbdvslBNLQxiG2LZtfiffg3hilVKa&#10;35WfJd8dTSIdjWThS8pUSo1JNE3uSci0lQvxaJJq5d/JvZZlmXYlC41t20YhSBbYYVK5HsGBcRzH&#10;fJa0ubm52SwGibskkUEURcbdVGnxSO4JggDHcUbUuXJR37x5M5/4xCd45ZVXSKfTLF++3CgHyX2V&#10;RFrbtkcsfsk1x3HwfZ+NGzeitWbKlClorY1LbLR8fd/Hdd0Rcq7E6L6vJDondU+enSgbkyZNGlHX&#10;pIzkd6lUora2lvr6el599VUuvfRSOjs76e7u5pVXXuGxxx5j1apVXH311dTX12NZlhmPo+U7up5J&#10;/yVjN3EHjqWYjnWO1Z4I0Iniadu2GQ/Je1VJolZK0dPTww033MDDDz/MtddeO0KJSN6PynpVPiMI&#10;AlNuMoaTe8fqo+QaDI+xyjL3JK8qqnizUFViRkEphUYghRUfoFV9914Xtm3j+z6pVIqbbrqJvr4+&#10;Nm3aZCbbyskwlUpx+OGH4zgOhUKBXC43YkJN7k0WgcoJMZngx1JSKhfW0ahUdConXWDE32PdX3n9&#10;jSxCyUQ/ejGqVGpGf3fVqlW8+93vpr+/H9/3R8jmkUcewbIsoigim82OsEQki5GUcoTCV6noJAtb&#10;osBUtjtZbJVSHHnkkXieZxSiRLnzPI9MJjNCgRutFFTKwPM8UqkUv/71r5FScuKJJ5p7xlIoEmVu&#10;dD9EUbTHKKZKRdJxHNO+NWvWAHD++ecTBIG5npSX/K6trTXyScrLZrMsXLiQnp4eent7+e53v8st&#10;t9xiFvbRytpY4yGRa+W1yvYKIYyiXakkj/5OMo6Sfq9UjBMr0j333MOFF15IXV0dO3fuNNeCIOBn&#10;P/sZ99xzD62trSMU50oZJ+0YrWwk42is92Ws/kjqWMnZ2tO7VkUVbwWqpoYKJCHWw+bfv3KF3gao&#10;5Dx0dXXR399Pb28vhx9+OC+99BIrVqxgxYoVrF69mlWrVrFhwwYOOeQQgiAgk8kAu0/8lTvtSgtI&#10;4sKovF65EI0VvZMseEmfWpZFEAQjTOVBEBBFkTHPSynNwlXpgkkWk2QxqnxG8v9kIh9dx2RR9TzP&#10;fCep04MPPkhvby8NDQ1YlkWpVCKXywGxWyAIAmpqaow8KpWkRHaV7rPRFovKZ1XWy7ZtgiBg165d&#10;BEFglBilFLt27TIL02hZw7A7qXIRTJRUiN1TURRx0kknmb4ZbQGq7OMESR8mbajs88o+rCwnUQpK&#10;pRKWZXH44YdjWdYIa1Eis+Szr371q8ZqcO+999Lb28uLL77I1q1beeihh4yl44tf/CJCCKMMjR6D&#10;e3KTVFpeKvsnsT5WWkaS65UKzFgKe2XI+Pe//31KpRJz584191uWheM4fPzjH2fr1q2sWLHCEKoT&#10;JSfpm+RZo92ClXIOgmDE9/ZElK5UzBMSd2XbKvuqiirebFSVmEoIDyEDPH8ACNGEr/uVfR2V5unf&#10;/va3LF++HIBTTz2V+fPns2DBAvbbbz/2228/2traaG1tNZMtxJNboVAA4skwn88bF1WpVDLP6evr&#10;Y82aNfi+jxCCcrlslI9kAUhcFhs3bmTVqlVs2rSJnp4e85woivA8D8dxTL2T8ka7gRzHMRNzZciu&#10;1ppNmzYxODhoFtlyuYxt24bjU6lkJNyLTZs20dvbaxb5RIkKw5ClS5cCcOCBB5pn5/N5oijiD3/4&#10;AwALFy4Ehl0GMKw4JPVP3HqVikCltaVSKUvCnm3b5qabbqJUKrF48WLz3XXr1u2mCCX8iiTke82a&#10;NWzatIl8Pm+sKYmSlrT/kEMOMfVM+ksIYZS6ZNFM6rNu3Tra29tHhGQn9azkM/m+z6pVq9i6dasZ&#10;I1EUcdhhhzFr1iwjq0SRSBZW3/e5//77ueGGGwiCgPnz5/OhD33I9L3neRx//PFGqX3hhRdM+Z7n&#10;GcVvtEVttAKdyLrS1RNFEWvXruXVV181SkQik2Ssh2HI4OAgGzdupL293dS7kjMlpWT16tU4jsPi&#10;xYvNWC4Wi9i2jeu6TJo0icbGRjPeK8eBZVmsXbuW9vZ20+ZE2ansn0RuSZvXrl1LV1eXGRP5fN60&#10;NRn33d3drFu3jl27dhmrUfKOVVHFW4GqElMBITVSalQUoIkQsrp7eD0kE7Xv+2ZytiyLxYsXE4Yh&#10;+XyeTCaD4zhIKenv78e2bR555BEWLlzI+PHjeeCBB3juuedYuHAhEydOHGHdefrpp2ltbWX69Oks&#10;XLiQpqYmZs+eDWDKTBbySy+9lGnTpjFr1izmz5/P/vvvz+TJk5k4cSKLFi0yO9DLL7+cAw44gKuv&#10;vtrrbCM6AAAgAElEQVTs2BO+wTXXXMP8+fM588wzKZfLaK2NUrF48WJaWlrYf//9mThxIg0NDTz6&#10;6KOkUinD/TnyyCOZOHEin/70p7n77rs5+eSTmTFjBgcccAAtLS20tbWZ0OOvfvWrzJkzh1/96lfY&#10;ts3y5ctZuHAhCxcuJIoidu3axX333QfAggULjLznzp3L7NmzjbUE4oUklUrxve99jwULFrBgwYIR&#10;3AxghGUlUaDuu+8+br31VrLZLDfeeCMQu3jWr19v2pQsQlprnnjiCVpbW5k2bZqR8dSpUznqqKN4&#10;5JFHSKVSdHZ2GiUll8sZq8YPf/hD2tramDRpEv/4j/9oFNGNGzcyZ84cJkyYwLx589hvv/2YPXs2&#10;l112mVmUE+V22bJlLFiwgEmTJrFgwQL2339/pkyZwsyZM40SU1dXtxuxO7GQCSG45ZZbDBfnO9/5&#10;jnHxJG6pZPwJISgUCkYxS6VSHHvssRx99NGsXbsWz/OMEmBZFieffDLz5s3jjjvuMNYPKSVr165l&#10;9uzZTJgwgTlz5jB9+nSmTp3Kjh07jDKfzWa5+eabmTt3Lm1tbcyaNYtp06YxadIkJk2aRHd3N1pr&#10;zjrrLObOnUs+n0cpxQ9+8APmzJnD7NmzDZdl4sSJTJ48mbvuuotMJmPGW3t7O4ceeij19fUj6rFp&#10;0yZc1zVK2qmnnsqUKVM466yzeO655zj77LNpbGw0cm9razPuzVKpxJYtW/jMZz5DU1MTM2bMYOHC&#10;hUyePJmpU6cyY8aMt0V+oyrevqhyYqgwZ0c2QlTs+CJBldv72qjkJtxxxx1orVm4cCGe57Flyxaz&#10;mBWLRaZMmUJjYyMQu1DWrFlDOp3miiuuoKurC4CZM2cai0piFWlubmbJkiWcdNJJXHjhhWzZsoX6&#10;+nqeeOIJjjnmGBzHIZvNmt38nDlzRnBGNmzYQD6fN8TN2267jSAIGDdu3IjIESEEd911Fx0dHcyf&#10;Px/HcQiCgOOPP55nn32WhoYGGhoauOWWW/jWt77FsmXLOPXUUznqqKN49tlnCcOQl156CSklX/nK&#10;V0in07S0tNDS0kJNTQ3t7e1s3bqVZcuWUVtby7e//W3y+Tye55FOp9Fa09PTg1KK2tpafvzjH1Mu&#10;l6mpqeGiiy4CYgvK+vXrcRyHpUuX8v73v3+Ey+SSSy5BSslzzz1nXCdj8RUS5ez0008H4L//+785&#10;7LDDWLJkCXfffTcrV640XKeEeDt58mR6enpobGzkfe97H6eccgrFYpEXX3yRHTt2MH/+fAB++tOf&#10;AsOWEM/zOOecc/j5z3+OlJJt27YxceJE48o544wzcByHo446iksvvZSVK1fyla98hdtuu43Gxkb+&#10;5V/+hZqaGubPn8+6desIw5C2tjauuuoq1q9fz1NPPcWuXbsAOPnkk7Ft2yzIMMz3SNr++9//Htd1&#10;+dKXvsSxxx5rrCbJeEmscIBRohJX49NPP824ceNobGw01pWE+/Wb3/wGgP33398o9nV1dSilcF2X&#10;RYsWce6557JixQpuueUWWltbueOOO/j7v/97PvnJT/KDH/wAz/O4/vrraWtrY8eOHfzhD3/gpZde&#10;YsKECTiOw1NPPWUUw1QqhVKKUqlkLDZhGNLR0UE6nWbRokXGGnfIIYewatUqAPbbbz8uuugiHnro&#10;IV588UXmzp3L+eefz9e//nXS6TRPP/00fX193Hvvvfzyl7+ktbWV2bNn09PTw5YtW+jp6eG+++7j&#10;9NNPp7+/n+nTp2NZlhk/LS0trF+/nscff5yBgQGjSFUq1FVU8aahY3C5rv4M/3TmX9K7+tfpMBrU&#10;kfZ1FEW6ij0jDEPzt2VZWgihXdfVUkpNTI02P9/61reMPI866igthNBCCJ1KpfT555+vV6xYobu7&#10;u7XWWv/zP/+zFkJo27Z1uVw2z/rCF75gvvfDH/5Qh2Go+/r6tJRS53I5/e///u9aa62VUjqKIt3e&#10;3q6FEFpKqbXW+qqrrtJCCD1p0iS9fPlyHQSBDoJAa611FEW6trZW27atf//73+sgCHRvb68GtG3b&#10;+r/+6790FEU6CAIdhqGeM2eOBnRbW5uRAaAzmYw+44wzdG9vr1ZKmfpkMhkthNCvvvqqKefss8/W&#10;ruvq973vfbqvr8/Uo1Qq6Q9+8IMa0HPnztWDg4NG1hMnTtTpdFrfdNNNpnzf9/Udd9xh5B9F0Yif&#10;MAxHjOUgCPTSpUs1oC3LMp9feOGFGtAnnXSSLhQKpj5J2yzL0uvXrzcyq0QURVoppS+55BLtOI6e&#10;PXu2DoJANzU1aUDPmzdP33///VprrUulkn7yySd1fX29llLq9vZ2rbXWxWLRPCubzeqPfexjWmut&#10;y+Wy6cfbb79d+/7wuxkEgT722GM1oLdv327kVNnmpL6+72sppZZS6pdfftmUnfxOni/iA9T0Oeec&#10;o5VSWimlN23apG3b1pdffrlpb1J+GIbmO8ViUUdRpO+55x5dW1urAd3R0WHGQWX7zj33XL127Vrt&#10;OI6WUurTTz99xH1JG4Ig0L7va6WU3rJlixZC6Ouuu87UI2lzX1+ftm1bA6bdnZ2dGtC5XE4/+OCD&#10;I+4/4ogjNKBbW1vN/cn7+v73v19v2bJlxBhO3tcf/ehHOooi/ZOf/ETbtq2FEFprrT3PGzEmlFK6&#10;XC5r3/d3Gy9VVPFmoGpnGAOagCgKEYxNRKxiGEl0QmJx0RXcCRh2+bS0tHDEEUeYe55//nm01lx0&#10;0UV0dXUZN0h9fT1Lly7lu9/9LlprPvzhDxuLgGVZLF++HCEEqVSKgw46CMuyuO222wC4/vrrufLK&#10;K80zlFKsWrUKx3GMH//+++/HsixaW1uZOXPmbqHCSdK0iRMnmrLr6+tRSnHGGWcYt9PGjRvp6+vD&#10;tm2mTJkCDHMEFi9ezM9+9jMaGhoMqdfzPEqlEq7rUl9fb3amv/rVr/B9n9bWVurr6wHMzn3z5s0A&#10;zJ8/n5qaGiPjI488knK5bPhHAE8++SSXXXYZWmuuuuoqQ0BOfizLwvd9w1OwLItPfepTAJx00klG&#10;PhMmTADgscceM9FSSil6e3tN3RJLhVKKMAwpFosUi0WUUnR2dvLMM88QBAGnnXYa1157reEPPfbY&#10;Y/zt3/4tWsfJ8K677jr6+/uZNm0aU6ZMoVQqmUiohOMxa9YsYwFJLB7/8A//MCLaqq+vjw0bNiCl&#10;ZMKECSPyxyRIrAAbN2405cydOxeI3USJRSXhLCWWmHnz5pnx9Pvf/54wDDnyyCNNuQlv5KWXXjJj&#10;KJ1Ok8/n+eIXv0ihUGDRokVMmDBhN7eK53mceeaZdHZ2ksvlTL8k/QyxZSXhICVtWLZsGTDMk0re&#10;N6UU7e3tRFFk5GPbNrfffjuu61IoFDj55JPNeFBKMXPmTMMxqyQeA/ziF79g6tSpJhQ+IfaGYci8&#10;efNGjOmk7ZXcpYQLZdv2btFxVVTxZqGqxFRC26AlkfZRkU+8Iani9VCZ4C0xySefJYvg9u3bOeKI&#10;Iwx/JZmQr7/+erLZrCEPWpbFxRdfjOd5zJ8/n/POO48HHniAH/zgBzQ3N/PLX/4Sy7LYvHkzhx56&#10;KFu3buU73/kOURRx7bXXjogasW2bO++8kzAMmTlzJkoptm7dShiGnH766SZkOSE+vvLKKwRBwEc/&#10;+lFmzpzJn//8Z6699lry+TxnnHEGy5Yt49FHH2XevHnMnj2bzs5Orr76ah5//HG01jz22GMAXHrp&#10;pSOItEIIXnnlFWpqavA8j/r6ejOpl8tlAD72sY8ZWSYyWrlyJZZlcemllxIEAel0mjAM+eAHP4jj&#10;ONx///1mwTj11FMZHBzk4Ycf5sYbbxyxECZlJos1wPbt23nuuec49thj+cY3vsGqVatYsWIF9fX1&#10;TJ06FYDnn38e13WJoojGxkYmTZqEZVlMnz4d27aZPn06Bx10EPl83ixkK1asYOXKlQD8+Mc/5uab&#10;byaXy/Hwww/T0NBgiNJSSp599lmklFx22WU888wzPPDAA8Y1EUURM2bM4DOf+QxBEHD11VebRTfh&#10;fiT40Y9+xI4dO0ZEw+wpPHvp0qW7RVYlCk/ynYGBAbMon3nmmWZMP/LII0CspCbf10Oh/U888QQQ&#10;K4Faa2644QZWrlxJNpvloosu4pFHHuHHP/4xs2bNMu7SpUuX8oEPfICjjjqKyy+/HIgVh9raWqZP&#10;n24UeMdxRhCKH3jgAYQQHH/88UCshCWK29e//nUAmpqaUEqxc+dOPv/5z5txXRkNJaU0bU1yM61b&#10;t87IqjIiy3VdQxzWWnPwwQejlOK0006jWCySyWQQQpBOpznggAO4/PLLjbttdMRhFVW8mag6KcdE&#10;VXn5S+A4Dtu3bweGd1/JxJ9YHJIFPVkckiRltbW1Jqw42QUnERBbt27lmmuuoVQqmVBgiC0T48eP&#10;x/d9Nm/ezKZNm0xdkgikTCZDsVhk/fr1RFFkoqKSPCzz588fkSjNcRy2bt2KZVm0tbWhlGLbtm1m&#10;8n366af5yEc+wuDgIFu3bjURQVdeeaVpX8I5mDJlyogEf0IIOjo68DxvBI8iUfwApk2bZuqfyCH5&#10;f2NjowkHllKyYMEC0uk05XLZJJdLduOHHXYYUkrK5bLhgVQuXImyce+995oolw9/+MOm31zXpbu7&#10;GyklO3fuNJ+FYciFF17ILbfcwuDgIK7rsn37dqNEfuYzn0Frzdq1a00f79y5E4D+/n4ef/xxTj75&#10;ZGD3PD/f/OY3+fa3v00QBGzbtg2A6dOnc8MNNxgls7OzE4hJq6NDsjds2GBItKPzklTeq7U2lpik&#10;jpVW1oSMmyzsUkrGjRtnxu3q1asBjDKWKDFKKf70pz+ZcqSUrFu3zijxX/rSl0xY/44dOxBCMGXK&#10;FA455BDzXlxwwQWGWO15Hu3t7bS3t/PUU09xwgknGEWjVCqxevVqoihi4sSJI+QgpTSWmLq6OoIg&#10;oK+vz7S3vr7ejP9kXCZZi5ubm3Ech507d5q2Jf2U8Kk6OjoMCTqJ8Mvlchx11FE8//zzQBxttWHD&#10;Bv7zP/+Tiy++mAULFlQt2VW8pahaYiohNZokHXsZpeOwx5E7uuqOYjS01tx+++0AIxJmWZZFKpUy&#10;lpfk8/Xr1wPxDrKhoYEwDM1ODjATazabpaWlhQsuuIAvf/nLZoJ9+umnzbNefPFFYGTocSaTIYoi&#10;li1bxurVq7Ftm5NOOmnEDvw973kPUkoT2qq15je/+Q1RFHHqqadi2zYPPvggELsHMpkMZ555Jpdc&#10;cgnLli0zLrRUKkUQBPT09PD8889jWRYHHXTQiIlbKcVPf/pTgiBg7ty5ZvHr6uoyMkky2ybunq1b&#10;t5rFJ9n1JsrPEUccwQEHHGDafPDBBwNwzjnnMH78eJRSpNPp3SwRSbTVzTffzBVXXEEQBNi2zcDA&#10;AN3d3fT19dHb22vkeP/9949I1vb5z3+egYEBPM/jxRdf5H3vex+WZfGFL3yB/v5+UqkUt99++4j8&#10;Lb/97W8BuPnmm82Cb9s27e3tpg+z2SznnXce119/PWvWrMHzPDZs2MB5551nFJPe3l5s22bx4sXG&#10;mpO4X5YtW0YYhpx66qkjXIOVqIzQSSwhiZWgMiTd930uv/xy6urqAIxL8I9//CMvv/wyADU1NSYM&#10;WWvN9u3bTSj2RRddZMLmHcfBdV2am5v5f//v//H5z3+eLVu2mAzJMGwxbG1tNfJ56qmnaGtrA+CU&#10;U07h8ssvN+PkhRde4LnnnjNRVEEQGAvN0qVLefnllxFC8KlPfQopJb/4xS8oFAo0NDRw4YUXms2F&#10;53kopXj22WexbZsrrrgCIQS//vWvEUKY0PjKsPjEEpW4PZP359lnnzVyePzxx2lsbCSKIg466CDu&#10;vPNOenp6qiHWVbxlqFpixoCQmkgrlAqx7NEvX1Xvq0SyS926deuIcNxKVObTcByHDRs2GPN4svuF&#10;4QMPBwYGkFJy7bXXctpppzFu3Diy2axRQhL+QBICC8MugcSNI6Vk165dJnKjra2Nnp4eMzEnpvJE&#10;CZFSsmHDBrTWJr3/ypUrcRyHKVOmcMcdd3DwwQebHahSinK5TF1dHVJKurq6WLFihVkQk2ckRwis&#10;XbsWIQRNTU1GHgMDAybNe8I7SBIAJin0E1mOzv8yceJE/vSnP/H444+zfv16LMtiyZIlI7gTSd8k&#10;8shmswA8/PDDAMyaNYsrr7zStDeKInbu3Mn3v/99Vq9ezcDAgOmXpH5aa9LpNHPmzOGzn/0sK1as&#10;YOvWrXR1ddHc3GxyukRRxJIlSzj66KONUrFr1y7Gjx9PGIZGmQjDkIcffpiWlhajeCXWicqkdokC&#10;d+CBB45I+BeGobHeJPyVsZC4S6ZOnWoUxUSmCY8jCAKWL1/OCy+8wMDAADNmzDD8mb6+PoIgMFFw&#10;lmUZ68+OHTvo7u4G4sgkwNz/0Y9+lE984hPMmjXLKGSVilNiDUwi63K5HMcddxznn38+1113HZ7n&#10;mVxHUko2bdpkwpsT/kwyflasWEFHRweWZdHQ0IBt28ZKmVjUYPjYhaRfwzBk2rRpFAoFNm7cCMRu&#10;sUTBSu6rPFMrGeNJ5Jpt20ycOJFJkyZx1lln8R//8R9orenu7jaJG6uo4q1AdUUeA/Euq0TZyxNb&#10;XpKfKkZDSsnGjRu57777CIKAD3zgA7vthCv5CVEU8ZOf/IQwDEmn02aCHO0zT0z5U6dONYtvsqAk&#10;5fu+T19f34iyK8M477rrLsIwZMaMGXzoQx8yHIzRIbR9fX2ce+653HPPPQA0NjYipSSTyZidbkND&#10;A+l0ekQK9sTtUyqVeP7559m2bZshRlYqZs8884whYy5ZssS4le6++25gmAxdefLzPffcY9wCpVLJ&#10;ZNNNuC6XXXYZEHNhwjBkw4YNxoJUuegncoN4wdy5cydPPfUUAM899xz/9E//xHvf+17OOussPvzh&#10;D/PJT36SbDZLKpUybqVksU4sUkl/TZkyxcixpaUFrTUrV65EKcUf/vAH7rzzThzH4fDDDwfgPe95&#10;j7E+NTU1GRlNnz59BPGzkpRbqUD5vs8f//hH06ZXX32Vr371q3R1dWFZFosWLXqtoYpt25x33nmm&#10;/2644QajBEdRxPbt2znuuONob2/nwAMPNBaGIAj4xje+sVuWZKUUmzdvZsmSJfT29pLJZDj66KPN&#10;GKirq6OlpYV58+aNsFAmimXiOnQch3Q6bZTzIAiYPn26kW2SvC8IAr73ve8Z9yhgQvO11vzud78z&#10;VpT3vve9SClZtGiRyWP085//HMuyqK2tpbe3ly9+8YuEYcg3v/lN/uZv/oaNGzfywAMPoLXmhBNO&#10;MH2SKOnPPPMMACeeeKJx8yV5lio3L0mdkron73kVVbwVqFpixoAQeogjEBj3kqB6BshYUErx5z//&#10;mY6ODrTWHH300WPel5B229vbDX/gtNNOM5FDlWTf6dOns3nzZj7ykY/w0EMPccIJJwCwbds2fvOb&#10;33D66adzySWXkE6nOeKII4xb4aijjuK4445j06ZNLFu2jI6ODqSUnHnmmcZKlChBSfI4z/Po6+uj&#10;WCwaxSXh8Vx88cU88cQT7Ny5k3e/+93cfPPNCCEYHBzk+eefp6Ojg0cffZRsNsvDDz9MGIa8613v&#10;MlaixGJw3333USwWqa+v56STTiKVShnrFcQL6KGHHsrAwABKKX7xi1/wwgsvmCR7EydO5K677uKD&#10;H/ygkWdiJUh2w4mFIVFiRvNOEs7EjTfeiFKKpqYm6uvrKRQK1NXVGQuKEIJjjjmGP//5z2zevBml&#10;FHfeeSdf+9rXOOGEE2hrazO5fj7xiU+YiKyGhgbjnkosHlJKPM/j05/+NGeddRYvv/wyn/vc57j1&#10;1ltpbW01loe5c+dyww03GCWrs7OTrq4uvvCFLzBt2rQR4+PWW2/l17/+NUopXnnlFWD4/KRDDz10&#10;j+M0sYwlykEURXz5y1/mRz/6EbW1tQghWLVqlSH4PvTQQyaXTSqVMlaohHCulKKvr4/u7m5jbTv2&#10;2GOZPn06YRhywgkn8Mgjj3DTTTfxxBNP8OlPf5ru7m46Ojro7e2lWCzyzW9+k1KpxOGHH87ChQtZ&#10;vHix6fNrrrkGIQRz5szhQx/6kHlGYpXZuHEjM2fOpFwuM3HiRJ588kl+9atfoZTixBNPNBF1733v&#10;e2lpaWHHjh186UtfYteuXTQ1NfG1r33NkMo/+tGPorXm/vvvx/d9GhsbOeWUUwzPyrZtfve735kc&#10;SGeeeSZKKVavXs3HPvYxTj/9dPbff39832f16tXccsstZDIZ3v/+97No0SJznlYVVbwl+GvnZdmr&#10;fvIrdcfgMr0r/2e9Y9cLuqN7VZwrRvs6isKhvBBjx6rvy/jsZz9r8sI88MADe7wviiJ9//33a0AL&#10;IfStt9662z1BEOg77rhDNzc3m/uS/BsM5Sm56aabdD6f10op3dHRYXK/VN4D6FQqpWtra/U999yj&#10;wzDUGzdu3C13DaAPPPBAfdhhh2nLsvS4ceO01nEeE9/39dVXXz2iDkkuHCGETqfTOggCPTAwoGtq&#10;akxekSAIRuR1OfLII02+lyR3TBRF+l//9V81oF3XNXURQuiXX35ZP/jgg+azQw45xOS08TxPe56n&#10;fd/XQghtWZb+9re/rcMwNOUGQTBmfqPvfve7pswrrrhiTNkn+U0SGSql9CGHHKKllGPKWEqpH3zw&#10;QR0EgX711VeNbJLytI5zhVx//fXm/iSXyPHHH79beUmbFi9erAcGBnSxWNRKKX3BBReYa8l3jjzy&#10;SH3TTTeZ7yU5VfaU2ykMQ10qlfQvf/lL3dbWNmIMpFIpM4ZPPvnkEblRwjDU//Zv/2ZyACVtrKmp&#10;0aeffrop45prrjHfeeqpp/RBBx2kAe04zm5j7oILLtBaa/M+VMo3aadlWXr16tXm3VFK6VNOOUVb&#10;lmXqatu2Pvnkk7XWekQ+piAITBteeOEFk8tl9Dv15S9/2ZT/rne9S0sp9WGHHaY3bdpkcvEk70FS&#10;/vPPP2/e+9HtSsrNZrN6586de5wLqqjizYLoGFxepY4n0BKNwrIgCBRSOORSTWRS4xG4SARaQ5Wj&#10;NgxdEaWRnGT9Rr6j92AtSMpKrAyDg4N0dXVRW1vL+PHjTflJlEVyb6lUYseOHURRxH777Yfruriu&#10;SxAEdHR00NzcbHbgyUGVU6dONabv5KyYcrlMLpcbESqeRDXt3LmTMAxpbW015GHf9425PLEIJJyH&#10;hPORuK8SF0+5XDaE5/7+fnbu3Mn48eNxHMcQSisznOpRkTRSSu6++27OPvtsHnzwQU488cQR0SSj&#10;OUmVafUrz8+B4VDbsfokyQ2SWHcKhQKdnZ34vk9DQwPNzc0jTmQeq58rCckw8oDMpH2dnZ309fWZ&#10;M3+SPk4sO4mrcXBwkJ07dzJt2rQRro6EnJ30SWV23sq6JO1NxphlWXR0dDAwMMDDDz/M5z73OZPT&#10;BuC4447j0UcfNe4Sx3Fob///2XvveMuq8uD/u8re+9TbZu40ZuiCdBsEjTFRebHEiAZNbGhs4TX6&#10;i0ZjIolJXltQiKgRFRMQFZOgERXFLrGhIqI0GepUmHbv3Hbabqv8/tjnXA43g6DSZtjfz+d+bjtn&#10;n7XWXns9z3qeZz3PHQghWL169eLnpGm6eBR9YMkZjEm322V2dpZOp0Oj0WBycpJKpbLYn0GQcK/X&#10;Y+vWrYs5lZrN5uJ9Ga7VNLj2bbfdxpo1a6jX63usgj1gYHkczI+BtemAAw6gWq0uZvy11lKv1+/m&#10;jh3kqBm4TofnSJIkVCoVnHPMzMwsjtv4+DhjY2OLc2xwD8vA3pIHilKJGcZLEA4hHN4L8IpQ1qlV&#10;lqFVHeFVqcDsgTzPF33ig5wVSxks8AO3hhDif5mZh+NiBkGbA6VgOI7F90/xDAJnB68fViQ2btzI&#10;YYcdtngEeWZmZrFK9CAl/fDiPujHsLDN83wxdmdQSG84kdhA0RgWygO3xUD4DOJchq89fNR7IOgq&#10;lcriuAyuByzGygwCXZVSXHnllZx66qls3759UbAM+nJPysRAGA0Hau7ptYM6QIPXDopbDuJ8BoHT&#10;w6d7BnldhgOJByUbho/zDo6E+/5x4WHhPAhwHRaiw8rWoA8DwT6c56RarRJF0aJyOLjm4H3DSsWw&#10;UtVqtWg0Gotzpt1uc8YZZ3DZZZcxOTnJZZddxooVK+6mxAwUM2Dx90HfhmO2hutpDbdhcB8HPw//&#10;bzDvBj8PnonB+C59jgb3aeDqGnzW4DkYfj4Hz9BgzAdzc5COYKAIDmKgBnmJhu/z4ETW4NqDuTDc&#10;vsEcGX6GBzFVJSUPBKUSM4yXxckkl6NUAF7hjKESLKNRmwQnkbIMI9oTg5iXwaK2lOHd+ICl9VQG&#10;i/dAyA6uM6wYDAfxDq43eN+wAnDmmWfyzne+k9HRUaanp+9mHRlu0+B9wwJ9TzvagXAYCOjB34Z3&#10;p8OnToaVo4EQGPx9WIkYttAMxmS478N9HYxDvV6n1+vx7W9/e9EKs3R878k6snRnPmDQpuG/DV9z&#10;MHaD/g3u9aDvwwrocF+X3udhxW/4/i2958MCf+n9GigH9zZug+sMvg9/3p7m0fAYDO710nbDXYrl&#10;QKnak0I4uFfDCsBwm5aevhp8DSvJw+O+tE/DitmwUrknC9SwQjc8FkutfcOnjYbv6bBSOMw9PT/D&#10;7xv+3NIaU/JAUErkX0GxAHiMzfBYBLJ0Jy1hsEgOC/Y9MSxsgLvljRkwWJAHu1FjzGKCtqXXHuze&#10;B7vRwf8HJv7vf//7GGMYGRm5mwIzvPAOdvXD/VgqpAeCanAKY2n/hl0xg/cNt3XYSrP0NcPXGAiO&#10;4f4MxmswTkII4jim1+sB3O00zq8SEMOC7J52xIP+Ln398P/31N+lLqzhezEQqoP2D9xZw0rd0tcM&#10;92d4nIaVkKXfB+3b0xgsbdfSn4cF7fAYDLvbhn8HFi0ew585PG+GFZE9CfJhob90HIc/Z+nJveWP&#10;9dsAACAASURBVD0pKMPjMqzQDF97+PXDVpqlCtrSezCsvOxJGRvu23Bb9jTHSgWm5IGitMQMM+RO&#10;cg4EGq0seRKybHwdSkR4F1BaRu9i6W78ntwUw6//VQvjgIFwW/p96a7uvizwSxf2pRaCX2XFGFZu&#10;9hRHMrwDXtqf4d+XWmPuy1jtadwGp4h+1Y57af/vaYzuabz31K6BBWcgpPdkRbovDH/OcJuW3tdh&#10;t+PS/+3JfTb8+j2xVAG+p3k4fJ17stwNz8Phdi21Lv2qttyT22/wtSdL3J7ac2/3dLi99+RiG77W&#10;0msunQ/DG4c9jcFwP5Za+vZkoS0p+W0plZh7QbkaxrUZqe9HNViO8wYpwnt/Y8lDxsD6MVjEl9ba&#10;2VsZKBIDYbPU9VBSUlLySKN0J90LQmVo5en2FtD1GlqV2Scf7gxcEUvN43s7w66IQZBvSUlJySOZ&#10;0jFyLzifopTAuozctkCYh7pJJffCQNAPx27srSw12ZexBSUlJSV3USox90IhCAVSQm56QJk+e29h&#10;XxD69xZfVFJSUvJIplRi7g0fYI1ASE8vnsfRfahbVPIrGBbs+4IlZsCe+rG3K2glJSUlvy2lEnMv&#10;eO3xQuOERdcknV53KJ9JjvelZebhxNKjtPuKoN9X+lFSUlJyf1IqMfeCdywWgfRO4FyOsTGevC9Y&#10;yiEsKSkpKSl5KCgl8H1koLA4bzA2wXuDEOXpkJKSkpKSkoeKUom5F4RQeO8ABwgQGUm6UFhjvC/+&#10;Bv3/l5SUlJSUlDxYlErMvTKUydUJwGNsivOm/7eHqFklJSUlJSWPcEol5t7wOUJIfL84pKVI493r&#10;tXB0kSrH4fHlUJaUlJSUlDyolJL3N0DpHOO6pFkL61OEF4h94yRvSUlJSUnJXkOpxPwGOBxIR2YS&#10;cpuWVa1LSkpKSkoeAvat4jIPEjkOFWjyvAWpIdJ1vNdIUQ5nSUlJSUnJg0VpifkNEGicBxQ4n5Gb&#10;HkKWNZVKSkpKSkoeTEol5jfAGYG34MnJfULPtEh8C+ehCI0pjyzdV4zpn/J6OJYH8Axu6P1/3bv9&#10;XM6X+49ffyzvbe49LOfmfWBP7b5rSrvFP+yt/SspgVKJ+Y1QSvRT2hfJ7qy15HmOx1AsDuWw3he8&#10;94vp9B9RC6m4h59L7gfu/2dvacmHvWWq7rlUhUMMr1HirmfvEfUMluwzlNL2N8B7W5Qi8BIlA6xL&#10;SbMOuZ3DkQ/trvOHuKUPPP974dvzTvieChgqVSiCUj64U/Gei0Pe1X4viq8HvC2/xWO4LxW5/PVw&#10;Q1+/zuv/N79eXSqHEHuz5cwWc4ZimXLYxWevrM9VsjdSRqL+FgwsMd5bvLcYGyNFhBTRI+bE0t0X&#10;vnte3B9uC+Svbo97gPP+DClKv+XnPNzG9cFh6Tz7VdZPt+Q7i68dKH/3fQyHFaG9c/8nECDEokfT&#10;PyD+0pKSB49SifkNENKBF/0keL7vRoLMdHDOoSKNooZ3ErF3rnX3GQ8473CucKUJIdAy2sPripSA&#10;1hbFNKWUhfBwgjzP0Vrf9bcHhUIYDZvSvfdI4XFCUhyk13gB4f38yd6ZxQSJXhRCVO/Rr+Tw3uOc&#10;u5vrTUq92O4H24L1ULNoBS1+oxDLqm8dkUUGbUG/VEjxeoTDe9d3AUsEwa89z5wzeGz/Oh4lH/5L&#10;p3NmcX5Ya3HO4frJO6GGEx4nUkIPeZ4TBMGidXR4vpWUPJx5ZK2A9xMD6/1AuEipkFJhTEovmSXO&#10;5wDXV2CWmLH3sY1PhxyVSwLXQ6kOpuuK7nrIHIAjN3FhtvYKadoEhCihyeghrcBGCqMcufBYYiwG&#10;6w0eg6eL7wdMmzzGOQc+L/7mwdEGUqwB6OJZAAem78kztgvE4MCT9NtmwEs881ijQDgyqWmzgDEO&#10;6xUqy7EiJ8zmwUOrl2IGgdsOHD3S/s+kgHXE0NfqciDHeTDWF+3p/8+lntR7VKrwJsCZDGEEtv/W&#10;vo1/EdNToDKkFihh8KqHMx6ZJYi4cFjGpMWbfBGXlfo2WEeGIXGmCN4EIAeTggcz8CfYbvE9G/Sr&#10;S44d+j9F423hejB24IpwGJ8s3psEV7zM9lWMoSD3HI/HFRNicfwH/zf9e1N8z8nv+kyKdmUYnOm3&#10;OVPkxDihkcLh0hzhFJ4eFhAZCBNjUok0cyijMD5C5BHWOlIXY4TF5wacwFsB9q6xz3D06IJLwUKP&#10;BIvDuQ7KZnhRRbgUiykGPwdIcR4sLQrFs9//PMPSxZDjnQFn+3OjS25b/fnbV+/d4jAvPj+/ljc6&#10;h9RbLHHxS+Zxfg7nJHHSwueOgIhINFAuJkxBa0Pk6hiboKoe7UDlii5QZu8s2VsolZgHAGvzod3i&#10;EvaxzU2FAHCgmzhG0cqDTDH0CCTgJYHW5ASkAnwmIEuZj2HrnTXu3DFL5jQ6EYQuQ/kIZTWK4ii7&#10;NVWEKCSalFUQBkQAwmDp4H0T4yLQBksdYUaBDC0LxUWriNxV+zPdggS/mM+ngvCQxwGaOxiVEYGS&#10;CLkVIof0s6DHQBhqUV8Q4zAuQ/oaGgPSQGQwCqo+60vDAAgQwqCUwA+dvpeBoOJjqHqEzIhEBUVh&#10;1vf0NTMKq5AjIwgTlI2RpCBzrIuQgYSghqjNo4HQR4VbSii81WjRBCGRXhMJjbEGi8UT4FVE5j1C&#10;DGJ+6hiRQlB8tKSKxqNEF4TBK3DSYT3IXKGlwNoYZwzaVxAOBI6QLpocJR24hNh2Md5hkXgEDocP&#10;ZWElEb747sBaBQKM1/34I90X9GB8D1ROgEaoLkqACB2BGcX5jIV8GiqiqMtqGygSvN5Fzm7CahfC&#10;Bj4UCDWPqkAYKKpuFGF65E7iFBhtijlhAOMInKTq6pBF4CHAoJzEmJBuBrdsTpHJOCrT2MBgAoch&#10;QgKeEbwXCFHExQkVIqghXICQGqQCEeCpI1UNY0E4USg3MmXRuShzrDD44Nd4EDVooZCuCi7Aa4FX&#10;Ek9KNaqjg2LuE0zjtYMKSBKUWKASzeKwEEgIUiqAcHtz3E/JI4lSibkfEVohA0Wadeilc+SuDYBf&#10;jA7d94J9PT1+dJ1g9MibOPHZ89y8vUZGhENhbIYVhWWjkjoiHLo2wfotIaufcCPHnzzLEX88wsRh&#10;25gOJCAwQpKrNqnQOBK0kGAcwoJUMdgQ7y3CgzYNFAYt88LK46GlU1KZ4ZUDmeLxqL7yIfI6md2N&#10;xRcC3NZwYZsrrr2TFz6zx0+uhDmZMzV7AE/543kOf4Zm09Zb8UbjY0VgughvEV5i+gLX2mIXrb3F&#10;CE+Gx8u8cGMQI3CIACQWckNme1x29RiPevx6jjl+Kx/52hRTIgcMAgvSgrAIYbG+gg80J724g9hf&#10;I47YRu0JG5GH70Q8apqv/CzHuhxJXGycvUQCipxMgjYG4TxaezQOb8DRIZQeQRfjIJZdFB5EUuQ6&#10;chJhNMLUcV4jiBG+hdIxBA4jIFdVvA5BQi7nC7epb5K6ACsUkgpVHRJkEuUhdAaVF/fMCIfzKT5z&#10;ILsoK7DCIITDiZQgy4kDBzpGUcOqoKgfbxTCFX2cMi0uvDDm7Hc4FhaivmILMTHCrUTrNbzn3Ba1&#10;g7ZT+Z2Y6PCEiWPbrDxxK1dv2Y2WBonEW1Boct8l14ZUC7zMCyUisDiVImkUCkkl5ivXJJzwnIh2&#10;tQOhwTqB9hLtwToLmcWLHmQWyMl9C2ksyhd6irU5CIfwGTLVCF18lpQgiNC26Ao2wDtBVtj67hNW&#10;gCRHiHnSFI5/9g7GDlxGcGyKeMJOxGEJ1UO/Su4neduZFRpH/pAzPuTxOqCT78+pL09YdtTt/M/1&#10;EZ4U5/ax3VbJPkupxNyPCCELH7RwZHmHJFvA+Zy74i/2vYUhcDVc1CGuBnTR6MjjTRtpFZiwsLzY&#10;DFSL+WSGVCVcvXknurKSsfGt/M0fBbz1OStZ7nt4OYvhTqztYEmQnsLboBU+g9zEeOERhcTGCEOS&#10;KNJEkuY94hRqROR2ip7fgSMhs21klmBcF+wCeIkzCc71yHNo0+Q/v+i48rY6s8t2YmPFaBXqNc2K&#10;0YyJcAK0QdccyBhIUcJDCiYzoFpkfh6bdRFeELoWIhaIXGHxZFmGdb6fD8cTBIp3fWie5StWQC3i&#10;vIurbJ/r4rzDOot3DlwRMROIFtBj1jpYZamO16lly0BJMOMopYhNTCuX9JIFkqSNdYAP0PjCoqES&#10;chLAYF0P7y05sySuU4TDekWcbiXPY/LMYRIKn4YD43oYlyHMCKQB8zYhYQ6Mx6SOvJehbBfhY6yA&#10;xKTkGBKfYrgTwpSeA2u6oAvrWeqmESLDGY81AlSOQZJYQ+ILi0TU92OJPEd5kN5izFYW2tvITIv1&#10;m1Pef+4Md8w3sM0EREI3nsbZMazPcFh0ME512VqyqEN9fI75Bc10spaPXNwD0SbNEoTKSZJtBLKN&#10;SbpFnBuCLO+S5wpjDD7OIYOIiFolJK2moHpgJU4mdOIFbHcaRYonJbZtMr+N3DqEb/StShlWzuJk&#10;F2cENnNYlTHvdtFxll4uSQFvu3jXw+DxcYZy9315Nr6LswHYMcKqIxnroZaDFy1wDXAB6IRAxKia&#10;IJs4gS/9cAFHjTDokIiQtlqODAEi8Or+XCZKSh4wHv7RaXsR1jkEHpQj821MJomCCqFqYnJVuBaQ&#10;+9TJJeGh4gKMWkldjdJ0C/zoMsuPr93NUU9bx/KJHu8951pe9Nwn8KfPHOOc92/hg1+bo6MPYM2q&#10;Kl9dv56Pvv1wcmP4p4ub/Pjz05z0tBrHPkbwR08Bojk+/F8LVHSTl79wgi9fITio0eNH14bsmm7x&#10;zD9cwW035vzPl7Zw5scejZq3vPMdIZu3ppx7/iiHrO5wyy7Bt68MueJH25hdqPHkJ2e87SXLCUN4&#10;9V9ez+U/2590Xchfv83xxhfewWnPneD0NyWsiMcR1ZCYWXb3VnDuJ9tc8/PbeMyRx/O2v4oZ14rr&#10;bmzwla93GD044w+fLvn7t7R54h8YTjlllNW2idYJmfNUAgk9Sx6mbL/J8alP5Xz+m5N88tMhm76l&#10;OOJPDc57hBcoXYT5WguKgFE7w5iVfPKf1nDK/+lBOFKEtNo6H//cHDfc0eJlz1/J1JaA911wKY86&#10;cC2f/Mdj8FrRy0Pe/QnHdd/biZ+AIw9o8MoXOI4+2PI/357n89/0XLehyuMeozju2JRXPB9M0kVH&#10;ATfurHDuB1M23HkLqw5axStODnniEY5Gw7FbO846r8X1P+pwzO9H/NWrKqwJBR8+6xqmkzU89zkH&#10;set2+Ncv/4QLL3ocu2dy/uGMa/BByL+d9ThWVSwq1ywQ8JazNnHn7bs4/olHcsZrG4Qtz99+XNHN&#10;buFFzzuaHZs7nHO+5xPn78c6Bf/4t7vZSsbMpgbrX7qLT/3jJEccMUkat8giQyiqNGJPPQl5/NGe&#10;b33yCDKmefEr6/zHZQHnvX011/wi4b+vWuDan+UccUDCscelvO5lOaZbJ6o7zv1si59ctZXe9qM5&#10;8nEp73lzg0ZqcN0OTRqgUs75mKPTkbzxtU2iBD59cZdf3DrOnRs8L3ql4fhjFMeNZSTCcGt7nCt/&#10;5vnMRRsROuX3nnQkb3pZQDOYYl7vx5Xr5/jIP99G6hyvfMtRvPi4Kjh/n7eZka+TigRFBZeDrR/C&#10;aHArC1cfhsiBYB78qeBifNYjrE+ybW6Cj33c8obXLJCbhNroCuxcC22rGBGUO9ySvYJSibkfKeIY&#10;DEqCQOKdxfctMYNAVLGPHVeyKsVHHi9Sci/wosbX70g5/xs9fmdeEyz0uOYnhzOfzvKoAyI2r5e0&#10;5kaRYcTUxjFub1usSbjycsl5F9Xpbky5dkfImq/t5KQTDyAKE/7zEynd7iSPPUrwzvds4rRnzfPN&#10;Hx/Kj2+3XDeXs2NTzk1XjnPwlyQztyd86Yo6u3davv/D7ax7/jjf+oHkfR+dY8ecwknFzVvanLTW&#10;8KSnay6/NGc+HEMun2Prpp389M4JnpqO8P5/bTHq7uTf3nskQWj41uUtPvHZjG7nMK6+3nDC77c5&#10;6fg6u7Z3+MaXZ3ArG/zwxjaX/HgZP9hooKJ50x/1IAhxTpKZmNBCmqUsHw84/4NtbussY6Kq2G9t&#10;F+cisMWJEGUBDamCqoPMt3F6FBtVIVRgKILGs5grfzrH136iSOdCNt9Y5/o7juWGG6b519eHjKyG&#10;X/zC8F+XaHbcuoZszXau2NBABh3e9lfjnPWxjXz3tkeRWcWmOxv88IqtnPK0A5modEhtjS9ctonL&#10;vnkIU2mK3BZw400J73qz45QTFT+4Aj5zgaK3bZL1OyQnHBHzvKfW+PzPUq7e1GTjHNzy8y5XTx/E&#10;x79s+enPp/jJTw8kNSFXXjXDc588grQZ3/mB5UtfbNDeVeH6m2KecmyVk55s+NillthLpmPL1O1d&#10;rrp5DRdekPEPf+P5xQ+ruHUTdOMOV/88YOb1u7GsRlUt0k8AXZzV5FaCsEALDVRliAjnyFjBxf++&#10;i0vuEOycbnHDnUfw7esWeP5LljNZtezqCD5+0SzbF5bTmc24fEOHN/9FhK9aqGgcVTbPGj594U5M&#10;spu3vOkxbNsZcNZ7ZulUl9FqCXZ1Ek551hzHvVpQaUzwpf/Yzue+YLnxtjWIaoerd8KTHuN59lPG&#10;uPz7irPPt1z/nYOR1QbJJzbw4o8chRULKEbv45N414kppTq02jW0quAABTgf4Z0nU4ZwpImjTZzl&#10;fO17njecHpLKmNRHVCshqARDUAqHkr2CfUuiPsRIIVAioIjIE6Akrd5u5jq7UNohFQwf7d0nkpR5&#10;QW4zAltF6uJUkOvO0lo4ioXZzTz/aSt48Z81+OmtHd5x3p188N/HeePpEVGecsZfRPTWj3LUYzVP&#10;f32L//t7s9z2nSpvP32eZEfI616/ga6L2BAvY7vtctILfka+bH8W9KOoV6bIOgucOGl5+6sDaFS5&#10;6ILdVKoLnPGuCstP3I+zPridubjDy06d4vr/GsHesJzvfwrmF9Zw5nkbuSPucN2Wg3nSyRtYLsf5&#10;9ueP4EOvGWe/imTnVM6dC+PUDPzz+zWvfVuNN/zxJJu/0+S0k+d49Z+Oc/G5FrW8wk1pnemW5qQV&#10;I/zL2wLyzgifuGAzWeTxbgaRQEgdUaszHdeZ9paLf76WbR3N5p/dxgmP28Cr32GoHXEtnVzjdYIB&#10;IgKETejZiG494tS/287o4XXEUTupH9gj0SFts4x5cQDzboHT31jn8U/MyceO410XbeArV7Z51v93&#10;B2sO+gVfvXSez73LstrO8J2vx0Rxlws/Nk5yvcJcH/DUU9Zzy9wBfO67XVQ4wevOXODd59Z47avW&#10;s+nycV79zB3c+hPPLT+VXHDpLk59zXU8+8W72DlT4+DD5/iTNy5wyY865N1RZCBZ8ejbefs5kkPG&#10;HZ955xQnjUjOfGNIc7LL6R/ocet0xhd+XuEFb93JX5zm+eX6iAMO2c6L3rqL71xdpduCenoQx07M&#10;8M6/Gmfi0Jv50md7bPxFzH9fkRJEc5z2eyPM7BznxBP2RzlHbgSp6aKokkVtRBW2trv80791eeGL&#10;Ar58yw2smpsgwPC+81ax6fv74288lr97vWFzewsffsc2sq7iH15b4fZkgVe8fDc//qrjii8ELGt2&#10;MJ15qkGD93zoGo482fH0F4Rc/oMjWabnOXj5DBtuGGPmepjaUuGmXYJzPtrE1VYT+yr/dF6DO+Ll&#10;3PQTwc1ftjTizVz7Mw+mxgtecwO3bhhl10yTzZtCfnjVEVz8I4cSTVKXMEgEbgBDBpkBOkC6mLAO&#10;maG97p/6arBS7WJntj/R47cgfvc21MHzvPX9W6j6Oru3WSZDwWufMc73bm7x1esD6tVDacqMOWbB&#10;V9D7wNJU8sigVLYfYJxMyYwjzncT6BqhqgH0j2bflXRrb83JIIUENM7FIAxSaiI1gats5U+f1OQV&#10;L23xy/UxH7rkUGQ+T8U1aHfbWJfSYJRIazpZzujoWo5+8nrWHbCGZ5zs+Zdz6tzCBLF0tG93sL9j&#10;/pfHU00TXBhz8uWrYczxupdVmJjsUW0ssHK0wptPm6DaiLjoc1PMTB9EvBByyfcn+cKFHX56cwMv&#10;PWJll26tR+ok6xKNmaswn+9CL+ToQyapuJyeWIO029lke/zn1yowMsmrnjfCWDXkxS9dzYe/t55L&#10;rqzzpieuJg01B68e4+WnKzqdCn99dot896riVI2NUNUFYjfKjd/v8ay/n+K0Ux3jo2N89IIWZ52/&#10;kpe9RPFfl1Y49NBjGW9sBb8aSdaP/YmoB12qCzHveP0anvP7jsSvRPqEyLdxPiDLZvjb08Z4wtEd&#10;pu5czdU/jojVfmzYGBNPT3LKE0Z42jG7+eUv15LIHdQrhxBW4fX/eAOXfz8iTm+mFj+asQMNs7Ob&#10;seIwbrlpByQH8poXTHDgeJc1zQPJRhWdahezeyfR5HI+/x9jfPPsm7lzv/3YL5gi2BVi82Po6k38&#10;3amHsnx5h+dZxWMP259XvTQn9BHnXuK5s91gddXwjgtaqPEK7/psyLv/awHvHkM9/jFzWwyolJ4/&#10;lDf+eZWRRsShwbHsaMKcdYRxlbTtSKY8UdKDiiX3ATUtwdUxJsOFitj0CLKIK6/yhOZq/vqUk3j7&#10;W3vcOmX52Mdn+eIXR7lD7qJhV1PLH89NM3P8cnoXn/llwtOPPpD3n1bFNjegzSGgWlAZRU9u56xP&#10;Pxrd7bL24EkmxzTklo0bqzz99Zb57nbW2F0sG38sbXkbUoa056rIpEmQ7+bQVR20P4AZsRGzen+M&#10;kkSjFeZ7Uxy0bo5s1QpUXmNmS8qC1Iz4UVBw88YtPOflFTbsaBBRIbURog2RvJJdu48kcgGRALwj&#10;F9CRkhXBDi7/wgHYXkpuNWMjKYiUkdEGW+/cydHLF3jji+b5kz8fRes55EKG0CtxLkFTKUw4JSUP&#10;c0ol5gFm4GKKk3lskBPUIgT0BVTB3qrAFMjirK5weG9xDmKXgBgFL1CyihR1rNiNFwaUQWmPcx6p&#10;e3ixjMym9GZ2UHMH4G2V7sIoKthBbX6aZX4desUYPb+T6c429g8nEQpiAZgQ0wK9PEBpCL0mw2F7&#10;PUxeIbYZ1ZEaZ5y9QC+JuOJS0G14yl+2aVT2pyJroLuM1ScIxwTtDBZ6EcpN422L0XAdayY6PPqg&#10;lNnbBTs7AWv2n+HW9RWC3hEcf1ibShoS2gaxl3gUSe5BdzHa4F0FIWp410AqzzW/iFnoBLzwpSs4&#10;YXXC7PwU7/nA/px7QYuV4y1e9X/HyeMaVEGQoKmCEjgZIkyDQ5bDYQe1MLJJcdpKY1KBDDVeRmR5&#10;HRe0sQYCesQmJqzAfHeS2C/DBODVKL4GOwx88ZIGF565jMecdAj/dn6Fz1yagZXkBATRBNGoYtPO&#10;iANXGdAQRpJmVKU71STdoXjx6Slvf/VjiNKUPIpY3Qj5l0/nkExgNRhXBd0hzw06VyQqRlUj8i5Y&#10;0WHVyhr1a1u89+9W84I/aJLqecL0BJorAqKztpHaeTzLsIAN2/RcFaE0jQgILKKS4PU4C5lnJMww&#10;NiVXoKXH5iEGz+8cXOUz50wS+jUYNYMk5KJPt/n4J+Z421vXcuqzu3zjyjpnn7/A6Khg9cQoB0x2&#10;aHW7XLdVc9xRy4ppblMELdqbHW97ZcD/3Hg7H/zIIawbDXn2U5r8/blbyBfG+eB7VvO0J63ksSfH&#10;2N44CRIfQbUiGA0nkXZlkS9IjREg0Q5sq8bEqv246lv74c00ke4x2ZxAMk8qDMSaA1ZU+dznmnij&#10;qBtLhy5hFXxyOA07gldmMQeVR+CdIqDNYWtdcVw8dDgbYG0PmzhGJkZRo/Oc8cqj+fRnb2XOHMy6&#10;hobYkqkKig4BjYdmSSkp+TUolZgHGClCVGhxfoHcJSRGEYgxtAr7LiWBFOzl+WMkYEF4BBJFRJ2I&#10;JPTgBT0dE5kxwqADAhqqATbFqCaYjJHqAhM1z1venfKJ706x46Zl7GaSt/1xjhQhzV6HXq1KLR2D&#10;RoDIJulWp5BC01o2wioC8lqTXOaEKiQam0bLVXi9mbhRo9F1ZHozMzsP4lMfvYnAHc9tG6f5/Odi&#10;3vCSkAP3i/nqjyVvPXsDk5X9uPCCSYRMaAtNMj3JC54JP/jnBV759ylPO1Hx9W/vZKJ+IH/wf8A6&#10;SZhUqFChnnfpqABpxwjzIhaqpTMCLMYp1v5Ok5FPt7jwvSm1N9d5wokH8rH/mGdKap67ssPLnl4h&#10;UAqLQjJSJFIBUhFgRhL+/lM7+MBnq0xbhchqfPycHlYaVDbKvAUdOFJv0aHB+pCnP67Jpydu4gMX&#10;e753rcXuTJntHMi6yk4iM8ZYbQ1bxE7Gb6zwne9OkWRruO7mMabvgGc/IeO6H9/ES94Cj17n2TK1&#10;Dpd0yXyNJ/ze/qy9dIbLvzsH+TRrV66jOj/CW94KsVrAC48SoHGMJDGRtixUO0S9MQK3hZocI9Nj&#10;POnJIRd/d55//tgv2bF7kl6iWNPMeP3pmrTjUdEynEtRLsIZW7jkXId6EHL4/m2+8YMaJ//p1Tzp&#10;mIN53WvHOHi/KjoFlCQUHZRtkmYNUpkSJhE6GcPWFdvmbydYdhi9zLF52yhfuvQ6Zrfvz/UbDM1a&#10;lac+U/K1zyznBafvoL4sJchzLv/KCFQ8lWqFd7zF88pfTnL4n9V5y1l38OwnL6O9O4eww2xPcuF5&#10;8/R0lbHly5naAmvX9DBuCxvNGM99a43O9LVEneNx+TSoEdYs12ydM/zLmbtYecQ4G65OOe9sQ1BR&#10;IDS6AkLUOTSoUg9BOch9lyAIydOAPNtJVFkF/ezhISFNF3JzdiC/+2dzJMYj8iZrR7dxyUcOZrQO&#10;reke3q8mEPD4x1b5yS1tZtJdiPBwojxByFppiSnZKyhjYh5gimBegVQeT06a9v5Xqvu9nSwz2CQp&#10;jhNbT7U2RTK/CScVGIuXKelUC2OrGNpk6W5M6vDSgNdoV+G8s1fikh5f/u8mG2+b5/HrUubx0QAA&#10;HslJREFU1vOq51qc67GLjbBbEGrPbN4G7cgzjZubJe52kD4nma5SkdPE7RTTWkXavoUwdiQ7BUed&#10;MEe1tZaXvMzx6BOO589O2cGOqYDzzrsKFwac/Lw6yrfYsP4Qbv55kXlWtpaRp1upihannQoXnQ07&#10;N6R85NMdFroh73vvPE9/ksDSBW5Byh4EVeYScL1tOLcVKSQNdlPphjQTOPGYkH98w4F88VLPY0+4&#10;gdNedgNPOz7mGY8b44u3TvD4F97GNm9JyRE2xwpHZqHiHfFOy023TvCj63LW32i58ee72bUlZjw0&#10;5LssTemQZhpkQLe1lQYdjj4u4W/euh8iHeWqKyeYsXWWJQKfCtCKyWVb+PcPBLz4zTt5yakHcdya&#10;O/jWpRv5zKemOfUV+/Ocl9TZuWsF1181RpjUqER10pbmD36nwwfPXsbCdJOLP3kI7z6zzVTvBuZn&#10;UsL5W+DWKlNdsFIwVk/IM0sqR1EVibCG3u4OzuS84BTB+965ioV4Le86B/79c+Nsmt2BSBPCvIGd&#10;voZeR4Iw7F/fxczMHFklZ/UBOX/yR2uY6WTcvukQrrnxJuZ25zgMVkxjNSzIBpnJIbuK0GTY6GZQ&#10;ntzcxHP/8FjWHrSNc8/Zwl++OeFpJx7HS35/jG1Xa/Ksx1/9xUHkI7vY0BNs37CK+YUOO7ZpIqdI&#10;d+zGJobDjmlyGHfSvmGCK26TvPzla7B3as758Dxbp2IeO9ai1tnFRZfswgYLPO/5EWvWeL76FcvP&#10;bljFyopHtDSYLue8eyVPesx2LvpmwP97v+TrP7uKnqmQ23GCvIuwOSQVRiopTkCmHVqP42wdFYSo&#10;6vLiQZQCIYvSC1kvIc8UP7+ywi9+GvHzq6b4xtdvRQVdOrEHcQN5LyEIDe99zzqOXxPhTcCss2SB&#10;IlH7Vj6rkn0Xsat93d4vRfcinHNIP0qzMUZVjRa5Y5wAyeLRa+9t38W0d+iYuemA1ng0yjiU9Rgd&#10;otUMzHgYF3TlGLVUIMxmXL0JZgUya+ODCCMyrDakWDzQpIL0LYQJSTKFrEc4MpQbRbtinIzsIYRD&#10;GQdxDdfIkabIzBvLeRARylYJZUYn3049XIl3EVLMYHKJCmMwowjXPwokG6A7uCxCyi2kuk5kRyGp&#10;kVfvAMbIRY70moo0QBvnAryfxIuARO4m7HlULcAwhvEgRUrFZ+SdJt6CHJsmw6BZjneeSAqwXYTK&#10;+NGGUTZd1+LUZ2mq4TjGt9ByhCRvE4XzCNGEREIoyWQFRQ+VRBBGpGREdGB3D1ZEpNSI8hooQb5r&#10;Hre6SkTK+d+IeP05lhceZ/nI2Y7RJCSppFgy6tTJu3V8PSbE4pMG0+05lo+PM6ctp5+xg//5ZsCH&#10;z1zJS5+egpZFXhvZAsbRBHiX0skSqpUmOt1eZFUOV6OQEM9i5Tg+ChHeoJjD5RoZCrwPcKJKke7Q&#10;kZscKwOUTCBrIFwXrSKSQFPJFor4FDkGBCA6YGugLNblqFThfIavBWQIYBQBaJOhbIiQMTZwWOrg&#10;PKHMgJ3AMjIywmwCTIqrzeIZQ9kKyC70WlBvkDFC2G5D0IHKagwg2IVhF8od3reqzmF7EwRhSFdD&#10;1ab0duymsd8kMSE2nWL5UxUX/78mz3uGp0OPhg9JhSliUbxCCVmsFfexRlMPqOEgl1jtMEIS2J04&#10;UVgVla+DcST0kIHC4QioI7oJspKCimjljkoQEhpbZMVWe8f6U/LIpnQnPYgMLC/GtcmMoqIihAhx&#10;XuOsQ+tBoK8A/F6RTyZlJ5FZBT4H38WnDfLqDFLVyBOFpAomJRcpIqqCWIm0NbyG3BgCXSMgIgBE&#10;lhAohc8jjJogCCjyq9gA0gXQVfIgJAC0D6GtWWhuRzcaVLpAFZzoULUj4CUEs9gkRCUHYj0gU9Ks&#10;OF4aqSpaNcmtQQiP1obcttHSg3BoIwAN3pPndULZJOAOlFPg1mCiDCcbOKcIPTTiAFvxqFQjxQai&#10;oEnGCjKb4RUEIcRxgAwUCIF0mjSLCSptbFLhdw+CJ64bQSqBNxYdBeBBmiZWanSQQUUCHeIWREGd&#10;PImpBAKJw/sAMbKWpDdFUMvJxQyZX84PrzPc9kPL5FjGFy/KMPFyjj0cVDaLTRYIA4GUOaTjBBUw&#10;RpFYzdQCfP4rCSvWzbJpfcz6q8c4fm2Dg0YAZYr8hTl4HyJqXbwcw5mIpo4gncX5FUgZ4t0CTmq6&#10;vZCg2SbyIcLVQVbpWklkBCpvIcUChio2GqcnNBNpBsrSFpaoYiCrkzNFmEwgq6PEaU41zHFyHmSA&#10;c+CkASYKL0gcU3EtXF0SO0VFBxgL2lZRuUdlOe3cEjYrwCq8iQhlDJUu6BBnKyBjMlNFeYGqVDGD&#10;sBOtwK4G30aTgF2O8pY0a6PrDuw4MgJEjrKGXj7Pxy9V5LU2k03J7C0R1tTYb9SA6eG1hE5MpKp4&#10;OYOI1mAyivIS95Eq4OnggghlosLlFI7g4y5h1eB6Clmt0KHGSJZRsRIfpcTKUotHIZyjnliUCaDq&#10;MM6XwqFkr6C0xDxIDIJ3vfcIaXAWqmqUSjRKKMeLisZ7Y2ViD6kFr8G5NuCwZpRAQUU5UmfwSKRM&#10;8GgwFUIJVmbEDuo2RCgw1uKFI89TXCVGC433TbxTSNUmsR1G1DKEjRAqpuVnCUWNgHGyHlQi6Kku&#10;MqtjbE6t2sZTx9sI41tIofEqwnqFNTAaOJIsJw8MQgiCLCQKNLkpCvlV9AiInNwlBF7grUSEAZ6A&#10;bgIyLDaqqU+QeAKhiNAYJDkGayQ17cltka1X6x7a11BagI+wdJC+gfUe6wVGddBCkmQ1ohAqHowA&#10;j0ViSDJLJGt4D4HMyJ3HSIlWRV0l4ydwDqqqsOC1UhiJdvDDaxwXfms/fvqLafY7ZjmveOwO/uQP&#10;BQro5U0aso4zjiwqyjaEHqzPsW3HJd/q8W9XSeKZkD84RvP2P09pRDk2aJKjSXODChyegNA7rM3J&#10;ZYdACsgaoCxhv1py5lN8rokqEkdM7uoIsxtNE6NDrBBUBEgP3vVIXCHEBRWsy6iZABumKF9Uk84I&#10;qNsaOLA+w+aasCrxypB7ixdFJfXAFfZMI0AYB+xEBmv649fB9UtkhChCesxTQwH1dB7tAlxlCilW&#10;E9sAqSQhhnbPYSvzRHKE3MdUxQRYCJkFxnDeg1LkziFkjvHzfOWbTW7dUeNT35yn0hjjfa+Z4+Qn&#10;1opyA6RkLiKV/dA4a4hUjsSi7nNwbRd8HQSk1lAkG1IodBGuporkDgk78aZORQssmpwQ7SWeHoEw&#10;KKpIVxRt2sdSWpXso5RKzAPM4Pj08HFq7w3OGyJRJ9RNqsEkUoVYW9wKpfaiiLokhUjjXVFozxDi&#10;CFBITKYKtw1VFJacHEUNYYvARKElgQsQUhYnUIDcp9R9laKkcQJBjdyCDCiyITuPpFjtjQBr2igZ&#10;4mSExiJ8D+OaCAUKhzceh0Lp4tpSRMQmpykDnLTkxAgU2lcRBrLAFvWOkAxqDIdeg3BggkLKqBib&#10;epSOCt+WdFhAeY3H4rxByQjnTKGw+hBEivTVou/EBLqKMyB0C6iBc1incU4ipENL2RciXTx1jANk&#10;gvEJVcbAQy4tghyFxKJxxChXRwnIREyYKghD5uY6xHkFoTSrJ8DIXQhW4gGdJ6ArZKKI41SJK1xF&#10;OkX5iK07IFawrAkjtZzQB8TGEAYeZQPwlhyB1kV6faggCMh8ghICT6FMCIqA1GKg0qIYIhZLBBiM&#10;y9EygL5L0muwxqG9xglbGMXweDLwNYwraj8CIFMcGuEViBYQ4UwEwqOUBy8xgDeWIMhIqZLiGAEs&#10;EutB+WK+dKXEA3XbnwPKABpLTjEDFaJfYtuToogQBHgLTnWxPiysYn0FIPSAjyGuYjVsnXIoLZmY&#10;dNRkByFGcP0Cp7h+sjpZ1P22RqL1fbOHZL4wq3ufIGUFAwQZRS1SAc71kNKBi8FN4nSGJANfxQrV&#10;P9jUQREg8gh8AmHlvq0BJSUPIaUS8yAhhFh0J0lRCDWMxxlFo7KaMBwhCAJA4vpxH3uDO8l7SEVK&#10;ACgTFdLKAUGKsR6tFCYP0AO9rB/MS9+9U9RpofjKKISVzhEInNXFGMhOoRj5CMQ8+DGMMGirsaoQ&#10;QLicTAVIciQaT1JU9JVFHSKBAm8RwuBtsBgAKTzFVl3k/e2qB6fwur8r7je3KNfkQQoyQJCBSwlE&#10;s+9j8CA9ReEJgaCwChG08b5J5iDUBhwImeNttbi+iEFqumgCRCH0LKB7WBuhZH8LLfpjNAihshZU&#10;IXx8DsZ7wlAUfRUZ2EJ5sKp/mkXm/eKQkKEIvETQwooRRJYidYQ3DhHmWBuiEFhnUIGHPADtyIQk&#10;oLhn3oGUOSkBISBMCiLCOFBBf7wseG361gVdKC8uw4pmoUCJDrhGUe9d9m+DA+vAkqJ0hLOGQIFH&#10;I2xR0kf4HhDinEEqj6OCQGDICXCFpav/7KgiTBtIsTigjnIOMomvgLMWJVQxL5HgZDHOKi+SVnqw&#10;EpR14AVGC7Q3IDT9wl5YOQd2HKV64Gv9iV5MHCMoqm+74v4ZBZYOkWtgZY4kQHgzKCFe3CFXrAFS&#10;FvPtPmH7c0QWbUKmZEBIUdkcZTAU804pUM6CFLh+0VBrQOkiW4Ltj5neS2LySh7ZlErMQ4EQxXrj&#10;weaGIAgwztKsrSHSI1gTIIXsZ/jdu5PhlZSUlJSUPFCUqvZDwN0Ukv5Oy1pDlncxPkEpcTcFZvir&#10;pKSkpKSkpKAMQH8I8K5IYmYBLwU5jqASEJsF8k5KrWLQqkYgIwanlPa1wpElJSUlJSW/LaVkfIi5&#10;69SSQAjIXUovniNJF/BYEK50JZWUlJSUlOyBUol5CFhUSvrRu0Vca4BzDudTVJCR23mMyUsXUklJ&#10;SUlJyT1QKjEPAYuKiffgfXF6w3mkCNA6InMxOS3m01uxdPBYrAGTeYqjKg4weG9LJaekpKSk5BFL&#10;eTrpYcP/vg3eFanHQ1VhrLEaJao4Fyw5fu0oddGSkpKSkkcipfR7mOApqh4XvygEIbl1hBUPQYeF&#10;zhbm23cgZIYQZk86T0lJSUlJySOKUol5mFAkgi9K4MFdRSCVUgjx/7d3byGWZXcdx7//tfc+59S1&#10;u9M9tzgXEhOTkYAJiD6IqKBEMBIfRDAgaIS86IOiSPDBBAU1PvigMWKEgKhBCL4kEZGASQQlicnE&#10;0Vwll5lxJpme9PRM1+1c9l7/vw/73Krr9Ewl6Z6qXfX7QNN1Tp3atc+ptdf67XXZ25g0E+pmRJ13&#10;aHx/9rLpfZZERETOHy2xPiWM3mJ+izkRTlmWjCeZRElVQUTN87uPUZXrbA4qqnL9hTcqIiJyhqkn&#10;5pSYLadur0/eXhfGcCyMiPaaMm6GpfbqvuP6Gs4+2Jica3x67RmYXjk/ZvOGNe4kIiJnk3piOqYo&#10;AZy90XWGwyGDwTobgwcAcPfpLQra2xSYFczHnURERM4YhZiO8enF78oy4bmm9iG13yClkjL1MdJ0&#10;fg1o5ZKIiJxlCjEdkz1N74QdUDoNI64Pv0KZeqxXlyiLDXppG7OCIC/1wyQiunFnbBERkeNQiOkY&#10;IwFBAGmaSIpUEQF7o11KhqwPJpRFjyJtKLSIiMiZpRDTNbMr/LKYtBveDjEVZUOTx9wY7VFVFYN0&#10;D/1ykyL1MGazYxogQUyHmQKNOImISCcpxJwBi5tIxvxrd2eYH6NpLlAWG/Srl5FSQYoe2Kwvx7EU&#10;qBiIiEgXqfU6A8zaeTJtx4xh1i7LxnvUOJ4nELukVNLvbZJImM0urFe84LZFREROK4WYM2A+rBSz&#10;pdXWXjcmGZ73yDxPdkhujJtNqnKDQe8KyfpYJK3CFhGRTlKIOQOWh5GWg0xEQ0owm/TigHsDPiLl&#10;PYrUUKUNjGrlNm9mmiUsIiKniELMGTALF8tBpn1czu8TOcskTuB5QtM8gwUkjKq8i6rq0a+2gYR7&#10;Ap+ufkqANdCUN5UW56jZcypWIiJy56m1OWdSSotEA+RwLI/waHCHsuhRlQNImfA+4WCFY0slpe3t&#10;0ZImERE5WQox54y7k8zwWSdLSjRxg8jBOBckK6mqPpbXGfQuz0OP2eGhqpVmy7Y16iQiIi8BhZhz&#10;pkhpPtzkBhGOmU+XXIOTaeoxxJDR5BksTUipoOJB+kVJWfRIloDU/sQsuDBb7aQMIyIiLw2FmHMq&#10;lv5PVh66sq+ZkRsgKoxEOIzrGsoRUQ0oy4rCKsDAZlvyaaBZhBkREZE7SSHmnJlP+p0+blcxxdHX&#10;WBAYOU/n0ZTXGOfM/jgD0KvWKcuSwrapygFFUZGsor2MXqYNM+0EYUvLk42PrnqKODwx+SjdyPK0&#10;W6yQm03u1t9LXojKiRy1aCeOfyKsECMrFUWxGHZyb286GUGv12uvQ5OD8XgM8RztBfYKymJASgXr&#10;g7uAjFmDWWAUSxOB2/9jWodZWtyUcpalFo9ngcdY9B3dWVpG/p1ZfG5qlJatuFLBubX4LHweeM/r&#10;4XbziaPqndZ38jkoxMhK7oeXUKeUiHBqb3tikpVYaTh7096cRM0+BEyG1wHoFT2S9Si5QFFU0+20&#10;BbW9fo0T9AAwCmY3coo4ubO0m983rO49kmWJ2Zl12wvXlg+BW4XvVddhOutSWj6eAzCCyUntzsm6&#10;qa0+f6Vhwb0hpYRh87mZ9m1MSVBNIystd+stLp63qIgiMhHgniiKYv4zEYHn9mfzuAYbQ3qGMhmQ&#10;SGxg9Ei2BlFS9YZAaoONlYeueWNWHNqHl0Y++syKYCMrmM9DoM4s5WY5L9+0djqMbc0J79XJuTnI&#10;5ny07jkP3PP0JDlomgZ313CSfPfS0iqmiGiXZqc0HVpqv26DRx/PGcyB6RLs8kY7hEQPs4IUa5Ct&#10;beQYgQ3J8SwA9WQ2GRhsNtQ0O7hjVjwTES/NAd7eEPOm59QT8yLanpiIwCOfy16GW7m5Mla4A6I9&#10;oYHz+3nMQ9ySM/9Z2OqTwYi8aE/K9G3fzU8hRlZadYB5BJhhqV1e7eGYNW3XqAEEmFPYBkYDVhPe&#10;kJs+5iVmBZaAcCwVbeBJzTQkGO5NO/eGYt6rQ/tyUvlSHeBHzwzPfOVyG8wmiIfXbXHQZwYoxCw7&#10;1LtLQXtycrL7dFJS2b735Xo25zPeK3WLk8GUMu41BHjYvC459mav7j56TouRiIiIdJmWEoiIiEgn&#10;KcSIiIhIJynEiIiISCcpxIiIiEgnKcSIiIhIJynEiIiISCcpxIiIiEgnKcSIiIhIJynEiIiISCcp&#10;xIiIiEgnKcSIiIhIJynEiIiISCcpxIiIiEgnKcSIiIhIJynEiIiISCcpxIiIiEgnKcSIiIhIJynE&#10;iIiISCcpxIiIiEgnKcSIiIhIJynEiIiISCcpxIiIiEgnKcSIiIhIJynEiIiISCcpxIiIiEgnKcSI&#10;iIhIJynEiIiISCcpxIiIiEgnKcSIiIhIJynEiIiISCcpxIiIiEgnKcSIiIhIJynEiIiISCcpxIiI&#10;iEgnKcSIiIhIJynEiIiISCcpxIiIiEgnKcSIiIhIJynEiIiISCcpxIiIiEgnKcSIiIhIJynEiIiI&#10;SCcpxIiIiEgnKcSIiIhIJynEiIiISCeVJ70DIvLSiTwh9beJKCAHe9yglwqICqMCnCBDnP7zm7JJ&#10;eOGMbMhg0CdNIHkGwMwAiIiT3EURucMUYkTOkaLq00z2MXoU5RpbUWBeA0F4DYClIPz0Vw1eNRRA&#10;L/bZtJLx7gA2HVB4ETkvTn9NJSK3TfagX0BZ1DSTxMHuFoP1rWmj79NXJaA5wb08nkSmqYN+3Mve&#10;zj4bl0fU2eYBJiLmPTIicjYpxIicI2Vkhhn6qeTZUY83/9p72V37XrCaiAwkzAqC8Unv6ouytE6d&#10;xxSRePBK8I9/+kZ6MVp8XwFG5MxTiBE5RyyAah18l63BNl/aeyVwAVKN2WwoJmFcPNH9PI5oSor1&#10;fdLuOr18g7Vs1N6+h5TaOT0aVhI52xRiRM6RuoAy1zTJWCufp7ABKQXuad5zYWZE+Its6RQoJtik&#10;R04jUrONxXg+hKTwInI+nP4lCCIiIiIrKMSIiIhIJynEiIiISCcpxIiIiEgnKcSIyLEM3Khwch7S&#10;t4oBQQO4D8jlARabNFUmFdFOsPXLrJFpqprGnoOiYasZQdNgyckbu+BBUySaXNEUfZpeRVXu0ZTr&#10;pFTS9IImTv9ybxE5GVqdJCLHslcUlMWAN7x8SFmUVLliJ+0xHG/w1I4z9po3XnIeufZ67nnwC4yi&#10;z/3+PTx69f949ZW7uafa4os7jzNutjl45nHe8SM/waO7T/DIlyu2Ln+er43uZv3JPeyB1zK4+jTj&#10;tQ3KcYIME9VUIrKCemJE5HjcaZrgXe96G031Lb74pat84XF45E8e5o0XDX/6G7znnW9iMv5v3vXb&#10;P8XVxz/KE9eu80Ovv5v3vPMX+Nxj1/jA23+cg8ee5ZH3voW/+PQn+OhnnoHBPj/9Az/K5//w5/nV&#10;X/pZPvYHb2BnzRimBooJB9VJv3EROa0UYkTkWNZ9RC/v0mdEf2MdsxF5ssvBc2v8yltfy8XBAc36&#10;DfbHYxq/gfsG9XPPc+lCxXDvm3z9y59ke78Gr3joYsG1Zzc42LmLJ647f/ev32A8Lvi5H6z4l3/+&#10;ErnpE0XDeDKEUDeMiKymECMix3JQlUxK574Y8ODgHl71fa+Ayy9n53LiI/9kfPZvf53xc5fx/SFX&#10;uMQr7noV97zmIeobEy4M7uMr//lu/uHxxH13B08NtqCuedtbtvngH/8wV5vg4be/n499/FP81oee&#10;Yqvah/o6KV2i78VJv3UROaUUYkTk2IqceH53yNVvFTw1+i+4ekAab/Luz32V3/ubp7h0ZcLltbsZ&#10;3NhnZ/g8gyf+nRg8yHj0v/zGn32E3/yZh/nmXo+vP1bx/Q9c5H0f+DJbE0h2HZ7d4sbaZZjsMKZP&#10;yhegGNOYJvaKyGrqpxWRY9loKibeMPERv/O2h3lw8zV8/NPP8B9PTqhsn/d/+IP82JveyuRCQ9rc&#10;5K/e8Yu8ohjzu3/9Yb6185P82yf/h7/8+L287Moav/9H7+NDf/7L1JPgQ5/4JMXBAL8MO7VRrK3h&#10;7qSUiIj5/yIiN7Oru4+qdhA5J8Iy5hWRxvSt4sqbP0va6uPumLVVwa3uPZR5jqjug+sw6FWMnv0q&#10;3HWBwe43Ga1dZLO3QVM5o9F9VM2T1OMD1uuGyYX7iagwoBh/jd72KxkPJ1zZfJJq/36e6jf0/D4O&#10;+k9TPv1FintfR13XlGU53a9b3wvJzMh1w0Nln8/8/esYNzVmpjtYi5wT6okRkWMZ1CWpP2b/Ysk4&#10;9kn3P4B7Dfc8RDkaMywKshdQPU0M1qm2Kw4msNlv2B9lInrktVdjdpVJv883mnvprx3QNBVr6RqM&#10;d2jufRWzGTARoR4YEXlBmhMjIseSucR4zymLIEYjwvYoU+CTml7/EqRNUvSx3hYpJerRhHJQcFA7&#10;Zd8Z9CtSEeTYpmx6rKU+417CUsmocrYHd0OskXPGzOa9MO4duKO2iJwI9cSIyLF41QAGk4aytwEZ&#10;IHDrMWmGGGAG1OBAWW7ApD1TigYa9jAgAPpQM6GcVJCcyHDAaF4hLQ8HpaRzLRFZTbWDiIiIdJJC&#10;jIiIiHSSQoyIiIh0kkKMiIiIdJJCjIiIiHSSQoyIiIh0kkKMiIiIdJJCjIiIiHSSQoyIiIh0kkKM&#10;iIiIdJJCjIiIiHSSQoyIiIh0kkKMiIiIdJJCjIiIiHSSQoyIiIh0kkKMiIiIdJJCjIiIiHSSQoyI&#10;iIh0kkKMiIiIdJJCjIiIiHRSedI7cLuZGQARPn8cEUQEZjZ/fPi1h3/2sDj6zNGnboMA7NBvXLU3&#10;jh95zsJuse9yGs3+VLMy2X4NR8va7f+bllECBdkqIjJBTVifMMdSIsIJgi4Up3DAFse2N3fkwBT5&#10;Dh2uyWdtT0oJdz/0mvZ7K7YwryNubrPufF3RFWcuxMyYpWl4AbBDDcc8LMTiubYQHQ0It9j6bd7b&#10;xf6+2NbTqu92ocWRJYtKbWFRLlcF59ttOUBZAG7t7w8OBf3TzCIR7u3JCdPP8/Tvtpwbq47nwD3T&#10;tkm21AYdd1t2qA2TMxhiZgk3WYmRppV1ATahLUBBsj7gS5V1bivvdLQkrUq+t6rgv5vekOwO0Z4B&#10;V6kAczyvfu3y74kIrEzknOffW4SyLtTo5+9gdHeMYvp3bEd00/Rv6t6AOXeqNc4EaV4uEuSCih6J&#10;mkQiKKZdHKdf9ja0hDsNTixOWEVOVqRFzz+LutkMcs6ktGhHkpW4O0E+NFoQsegRbYN61T7HrA3w&#10;9nXcoqE4J85ciGnPxhIpldPC0D4Oq4loE3CykgLDUltQ3A3MSXb045iHmKXacRKj277fZVliQFEk&#10;1noVCTv0O2d81q04/X5EMBzXh16zfJYtp49RkFLCrGgD9pJ576HdmYrJCiMwiPaf1zUHe0OIBlIC&#10;b9qevS6EAavawOeZ2rPKvNzSzXXiHT3JmwaYWRs0a2bnbYk3RExoez4TqUi0595Hj3n3BrOyrTOK&#10;Rfs0CzHuDRGGR3Nn3ksH/D8CyKSdTvmn0AAAAABJRU5ErkJgglBLAwQUAAYACAAAACEAw55mnOEA&#10;AAAKAQAADwAAAGRycy9kb3ducmV2LnhtbEyPwWqDQBCG74W+wzKF3ppVW21iXUMIbU8h0KQQcpvo&#10;RCXurrgbNW/f6am9zc98/PNNtpx0KwbqXWONgnAWgCBT2LIxlYLv/cfTHITzaEpsrSEFN3KwzO/v&#10;MkxLO5ovGna+ElxiXIoKau+7VEpX1KTRzWxHhndn22v0HPtKlj2OXK5bGQVBIjU2hi/U2NG6puKy&#10;u2oFnyOOq+fwfdhczuvbcR9vD5uQlHp8mFZvIDxN/g+GX31Wh5ydTvZqSidazi/RglEFcRKCYCB+&#10;jXg4KUjixRxknsn/L+Q/AAAA//8DAFBLAwQUAAYACAAAACEAK9nY8cgAAACmAQAAGQAAAGRycy9f&#10;cmVscy9lMm9Eb2MueG1sLnJlbHO8kMGKAjEMhu8LvkPJ3enMHGRZ7HiRBa+LPkBoM53qNC1td9G3&#10;t+hlBcGbxyT83/+R9ebsZ/FHKbvACrqmBUGsg3FsFRz238tPELkgG5wDk4ILZdgMi4/1D81YaihP&#10;LmZRKZwVTKXELymznshjbkIkrpcxJI+ljsnKiPqElmTftiuZ/jNgeGCKnVGQdqYHsb/E2vyaHcbR&#10;adoG/euJy5MK6XztrkBMlooCT8bhfdk3kS3I5w7dexy65hjpJiEfvjtcAQAA//8DAFBLAQItABQA&#10;BgAIAAAAIQDQ4HPPFAEAAEcCAAATAAAAAAAAAAAAAAAAAAAAAABbQ29udGVudF9UeXBlc10ueG1s&#10;UEsBAi0AFAAGAAgAAAAhADj9If/WAAAAlAEAAAsAAAAAAAAAAAAAAAAARQEAAF9yZWxzLy5yZWxz&#10;UEsBAi0AFAAGAAgAAAAhAF/fta+WAwAAcwoAAA4AAAAAAAAAAAAAAAAARAIAAGRycy9lMm9Eb2Mu&#10;eG1sUEsBAi0ACgAAAAAAAAAhAFkW7SBdhgEAXYYBABUAAAAAAAAAAAAAAAAABgYAAGRycy9tZWRp&#10;YS9pbWFnZTEuanBlZ1BLAQItAAoAAAAAAAAAIQDOswicDYACAA2AAgAUAAAAAAAAAAAAAAAAAJaM&#10;AQBkcnMvbWVkaWEvaW1hZ2UyLnBuZ1BLAQItABQABgAIAAAAIQDDnmac4QAAAAoBAAAPAAAAAAAA&#10;AAAAAAAAANUMBABkcnMvZG93bnJldi54bWxQSwECLQAUAAYACAAAACEAK9nY8cgAAACmAQAAGQAA&#10;AAAAAAAAAAAAAADjDQQAZHJzL19yZWxzL2Uyb0RvYy54bWwucmVsc1BLBQYAAAAABwAHAL8BAADi&#10;DgQAAAA=&#10;">
                <v:shape id="Graphic 224" o:spid="_x0000_s1027" style="position:absolute;left:575;top:628;width:26676;height:37706;visibility:visible;mso-wrap-style:square;v-text-anchor:top" coordsize="2667635,37706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74bpxAAAANwAAAAPAAAAZHJzL2Rvd25yZXYueG1sRI9Pi8Iw&#10;FMTvC36H8ARva2qVVatRZBfBo+ufg7dH82yrzUttolY//WZB8DjMzG+Y6bwxpbhR7QrLCnrdCARx&#10;anXBmYLddvk5AuE8ssbSMil4kIP5rPUxxUTbO//SbeMzESDsElSQe18lUro0J4Ouayvi4B1tbdAH&#10;WWdS13gPcFPKOIq+pMGCw0KOFX3nlJ43V6OA5PO4/Vnvx/Fpz8thny58yC5KddrNYgLCU+Pf4Vd7&#10;pRXE8QD+z4QjIGd/AAAA//8DAFBLAQItABQABgAIAAAAIQDb4fbL7gAAAIUBAAATAAAAAAAAAAAA&#10;AAAAAAAAAABbQ29udGVudF9UeXBlc10ueG1sUEsBAi0AFAAGAAgAAAAhAFr0LFu/AAAAFQEAAAsA&#10;AAAAAAAAAAAAAAAAHwEAAF9yZWxzLy5yZWxzUEsBAi0AFAAGAAgAAAAhAKPvhunEAAAA3AAAAA8A&#10;AAAAAAAAAAAAAAAABwIAAGRycy9kb3ducmV2LnhtbFBLBQYAAAAAAwADALcAAAD4AgAAAAA=&#10;" path="m2667520,l,,,3770452r2667520,l2667520,xe" fillcolor="#636466" stroked="f">
                  <v:path arrowok="t"/>
                </v:shape>
                <v:shape id="Image 225" o:spid="_x0000_s1028" type="#_x0000_t75" style="position:absolute;left:33;top:33;width:26608;height:3763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tmusxQAAANwAAAAPAAAAZHJzL2Rvd25yZXYueG1sRI9Ba8JA&#10;FITvBf/D8oTe6qaBikZXEUEQrMXYen9mn9nQ7NuQXTX117sFweMwM98w03lna3Gh1leOFbwPEhDE&#10;hdMVlwp+vldvIxA+IGusHZOCP/Iwn/Vepphpd+WcLvtQighhn6ECE0KTSekLQxb9wDXE0Tu51mKI&#10;si2lbvEa4baWaZIMpcWK44LBhpaGit/92SpY+/xwPH6diu1mtxiZz3R7G+ZjpV773WICIlAXnuFH&#10;e60VpOkH/J+JR0DO7gAAAP//AwBQSwECLQAUAAYACAAAACEA2+H2y+4AAACFAQAAEwAAAAAAAAAA&#10;AAAAAAAAAAAAW0NvbnRlbnRfVHlwZXNdLnhtbFBLAQItABQABgAIAAAAIQBa9CxbvwAAABUBAAAL&#10;AAAAAAAAAAAAAAAAAB8BAABfcmVscy8ucmVsc1BLAQItABQABgAIAAAAIQAQtmusxQAAANwAAAAP&#10;AAAAAAAAAAAAAAAAAAcCAABkcnMvZG93bnJldi54bWxQSwUGAAAAAAMAAwC3AAAA+QIAAAAA&#10;">
                  <v:imagedata r:id="rId86" o:title=""/>
                </v:shape>
                <v:shape id="Image 226" o:spid="_x0000_s1029" type="#_x0000_t75" style="position:absolute;width:26675;height:377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cYDUxAAAANwAAAAPAAAAZHJzL2Rvd25yZXYueG1sRI9Ba8JA&#10;FITvBf/D8gRvdeMeQo2uEgSh4EHU9NDbI/tMFrNvQ3arsb++Wyj0OMzMN8x6O7pO3GkI1rOGxTwD&#10;QVx7Y7nRUF32r28gQkQ22HkmDU8KsN1MXtZYGP/gE93PsREJwqFADW2MfSFlqFtyGOa+J07e1Q8O&#10;Y5JDI82AjwR3nVRZlkuHltNCiz3tWqpv5y+n4WDzb5WXy2NVnbBsPuyntarXejYdyxWISGP8D/+1&#10;340GpXL4PZOOgNz8AAAA//8DAFBLAQItABQABgAIAAAAIQDb4fbL7gAAAIUBAAATAAAAAAAAAAAA&#10;AAAAAAAAAABbQ29udGVudF9UeXBlc10ueG1sUEsBAi0AFAAGAAgAAAAhAFr0LFu/AAAAFQEAAAsA&#10;AAAAAAAAAAAAAAAAHwEAAF9yZWxzLy5yZWxzUEsBAi0AFAAGAAgAAAAhAIFxgNTEAAAA3AAAAA8A&#10;AAAAAAAAAAAAAAAABwIAAGRycy9kb3ducmV2LnhtbFBLBQYAAAAAAwADALcAAAD4AgAAAAA=&#10;">
                  <v:imagedata r:id="rId87" o:title=""/>
                </v:shape>
                <w10:wrap anchorx="page"/>
              </v:group>
            </w:pict>
          </mc:Fallback>
        </mc:AlternateContent>
      </w:r>
      <w:proofErr w:type="spellStart"/>
      <w:r w:rsidRPr="00076AEB">
        <w:rPr>
          <w:rFonts w:ascii="EC Square Sans Pro" w:hAnsi="EC Square Sans Pro"/>
          <w:b/>
          <w:color w:val="0E3AF0"/>
          <w:spacing w:val="-5"/>
          <w:sz w:val="28"/>
          <w:lang w:val="nl-NL"/>
        </w:rPr>
        <w:t>Veelgestelde</w:t>
      </w:r>
      <w:proofErr w:type="spellEnd"/>
      <w:r w:rsidRPr="00076AEB">
        <w:rPr>
          <w:rFonts w:ascii="EC Square Sans Pro" w:hAnsi="EC Square Sans Pro"/>
          <w:b/>
          <w:color w:val="0E3AF0"/>
          <w:spacing w:val="-5"/>
          <w:sz w:val="28"/>
          <w:lang w:val="nl-NL"/>
        </w:rPr>
        <w:t xml:space="preserve"> vragen</w:t>
      </w:r>
    </w:p>
    <w:p w14:paraId="4124ED68" w14:textId="77777777" w:rsidR="00B92D7E" w:rsidRPr="00076AEB" w:rsidRDefault="00B92D7E">
      <w:pPr>
        <w:pStyle w:val="BodyText"/>
        <w:rPr>
          <w:rFonts w:ascii="EC Square Sans Pro" w:hAnsi="EC Square Sans Pro"/>
          <w:b/>
          <w:sz w:val="28"/>
          <w:lang w:val="nl-NL"/>
        </w:rPr>
      </w:pPr>
    </w:p>
    <w:p w14:paraId="4124ED69" w14:textId="77777777" w:rsidR="00B92D7E" w:rsidRPr="00076AEB" w:rsidRDefault="00B92D7E">
      <w:pPr>
        <w:pStyle w:val="BodyText"/>
        <w:rPr>
          <w:rFonts w:ascii="EC Square Sans Pro" w:hAnsi="EC Square Sans Pro"/>
          <w:b/>
          <w:sz w:val="28"/>
          <w:lang w:val="nl-NL"/>
        </w:rPr>
      </w:pPr>
    </w:p>
    <w:p w14:paraId="4124ED6A" w14:textId="77777777" w:rsidR="00B92D7E" w:rsidRPr="00076AEB" w:rsidRDefault="00B92D7E">
      <w:pPr>
        <w:pStyle w:val="BodyText"/>
        <w:rPr>
          <w:rFonts w:ascii="EC Square Sans Pro" w:hAnsi="EC Square Sans Pro"/>
          <w:b/>
          <w:sz w:val="28"/>
          <w:lang w:val="nl-NL"/>
        </w:rPr>
      </w:pPr>
    </w:p>
    <w:p w14:paraId="4124ED6B" w14:textId="77777777" w:rsidR="00B92D7E" w:rsidRPr="00076AEB" w:rsidRDefault="00B92D7E">
      <w:pPr>
        <w:pStyle w:val="BodyText"/>
        <w:rPr>
          <w:rFonts w:ascii="EC Square Sans Pro" w:hAnsi="EC Square Sans Pro"/>
          <w:b/>
          <w:sz w:val="28"/>
          <w:lang w:val="nl-NL"/>
        </w:rPr>
      </w:pPr>
    </w:p>
    <w:p w14:paraId="4124ED6C" w14:textId="77777777" w:rsidR="00B92D7E" w:rsidRPr="00076AEB" w:rsidRDefault="00B92D7E">
      <w:pPr>
        <w:pStyle w:val="BodyText"/>
        <w:rPr>
          <w:rFonts w:ascii="EC Square Sans Pro" w:hAnsi="EC Square Sans Pro"/>
          <w:b/>
          <w:sz w:val="28"/>
          <w:lang w:val="nl-NL"/>
        </w:rPr>
      </w:pPr>
    </w:p>
    <w:p w14:paraId="4124ED6D" w14:textId="77777777" w:rsidR="00B92D7E" w:rsidRPr="00076AEB" w:rsidRDefault="00B92D7E">
      <w:pPr>
        <w:pStyle w:val="BodyText"/>
        <w:rPr>
          <w:rFonts w:ascii="EC Square Sans Pro" w:hAnsi="EC Square Sans Pro"/>
          <w:b/>
          <w:sz w:val="28"/>
          <w:lang w:val="nl-NL"/>
        </w:rPr>
      </w:pPr>
    </w:p>
    <w:p w14:paraId="4124ED6E" w14:textId="77777777" w:rsidR="00B92D7E" w:rsidRPr="00076AEB" w:rsidRDefault="00B92D7E">
      <w:pPr>
        <w:pStyle w:val="BodyText"/>
        <w:rPr>
          <w:rFonts w:ascii="EC Square Sans Pro" w:hAnsi="EC Square Sans Pro"/>
          <w:b/>
          <w:sz w:val="28"/>
          <w:lang w:val="nl-NL"/>
        </w:rPr>
      </w:pPr>
    </w:p>
    <w:p w14:paraId="4124ED6F" w14:textId="77777777" w:rsidR="00B92D7E" w:rsidRPr="00076AEB" w:rsidRDefault="00B92D7E">
      <w:pPr>
        <w:pStyle w:val="BodyText"/>
        <w:rPr>
          <w:rFonts w:ascii="EC Square Sans Pro" w:hAnsi="EC Square Sans Pro"/>
          <w:b/>
          <w:sz w:val="28"/>
          <w:lang w:val="nl-NL"/>
        </w:rPr>
      </w:pPr>
    </w:p>
    <w:p w14:paraId="4124ED70" w14:textId="77777777" w:rsidR="00B92D7E" w:rsidRPr="00076AEB" w:rsidRDefault="00B92D7E">
      <w:pPr>
        <w:pStyle w:val="BodyText"/>
        <w:rPr>
          <w:rFonts w:ascii="EC Square Sans Pro" w:hAnsi="EC Square Sans Pro"/>
          <w:b/>
          <w:sz w:val="28"/>
          <w:lang w:val="nl-NL"/>
        </w:rPr>
      </w:pPr>
    </w:p>
    <w:p w14:paraId="4124ED71" w14:textId="77777777" w:rsidR="00B92D7E" w:rsidRPr="00076AEB" w:rsidRDefault="00B92D7E">
      <w:pPr>
        <w:pStyle w:val="BodyText"/>
        <w:rPr>
          <w:rFonts w:ascii="EC Square Sans Pro" w:hAnsi="EC Square Sans Pro"/>
          <w:b/>
          <w:sz w:val="28"/>
          <w:lang w:val="nl-NL"/>
        </w:rPr>
      </w:pPr>
    </w:p>
    <w:p w14:paraId="4124ED72" w14:textId="77777777" w:rsidR="00B92D7E" w:rsidRPr="00076AEB" w:rsidRDefault="00B92D7E">
      <w:pPr>
        <w:pStyle w:val="BodyText"/>
        <w:rPr>
          <w:rFonts w:ascii="EC Square Sans Pro" w:hAnsi="EC Square Sans Pro"/>
          <w:b/>
          <w:sz w:val="28"/>
          <w:lang w:val="nl-NL"/>
        </w:rPr>
      </w:pPr>
    </w:p>
    <w:p w14:paraId="4124ED73" w14:textId="77777777" w:rsidR="00B92D7E" w:rsidRPr="00076AEB" w:rsidRDefault="00B92D7E">
      <w:pPr>
        <w:pStyle w:val="BodyText"/>
        <w:rPr>
          <w:rFonts w:ascii="EC Square Sans Pro" w:hAnsi="EC Square Sans Pro"/>
          <w:b/>
          <w:sz w:val="28"/>
          <w:lang w:val="nl-NL"/>
        </w:rPr>
      </w:pPr>
    </w:p>
    <w:p w14:paraId="4124ED74" w14:textId="77777777" w:rsidR="00B92D7E" w:rsidRPr="00076AEB" w:rsidRDefault="00B92D7E">
      <w:pPr>
        <w:pStyle w:val="BodyText"/>
        <w:rPr>
          <w:rFonts w:ascii="EC Square Sans Pro" w:hAnsi="EC Square Sans Pro"/>
          <w:b/>
          <w:sz w:val="28"/>
          <w:lang w:val="nl-NL"/>
        </w:rPr>
      </w:pPr>
    </w:p>
    <w:p w14:paraId="4124ED75" w14:textId="77777777" w:rsidR="00B92D7E" w:rsidRPr="00076AEB" w:rsidRDefault="00B92D7E">
      <w:pPr>
        <w:pStyle w:val="BodyText"/>
        <w:rPr>
          <w:rFonts w:ascii="EC Square Sans Pro" w:hAnsi="EC Square Sans Pro"/>
          <w:b/>
          <w:sz w:val="28"/>
          <w:lang w:val="nl-NL"/>
        </w:rPr>
      </w:pPr>
    </w:p>
    <w:p w14:paraId="4124ED76" w14:textId="77777777" w:rsidR="00B92D7E" w:rsidRPr="00076AEB" w:rsidRDefault="00B92D7E">
      <w:pPr>
        <w:pStyle w:val="BodyText"/>
        <w:spacing w:before="217"/>
        <w:rPr>
          <w:rFonts w:ascii="EC Square Sans Pro" w:hAnsi="EC Square Sans Pro"/>
          <w:b/>
          <w:sz w:val="28"/>
          <w:lang w:val="nl-NL"/>
        </w:rPr>
      </w:pPr>
    </w:p>
    <w:p w14:paraId="4124ED77" w14:textId="77777777" w:rsidR="00B92D7E" w:rsidRPr="00076AEB" w:rsidRDefault="003C7B7A">
      <w:pPr>
        <w:ind w:right="1989"/>
        <w:jc w:val="right"/>
        <w:rPr>
          <w:rFonts w:ascii="EC Square Sans Pro" w:hAnsi="EC Square Sans Pro"/>
          <w:b/>
          <w:sz w:val="28"/>
          <w:lang w:val="nl-NL"/>
        </w:rPr>
      </w:pPr>
      <w:r w:rsidRPr="00076AEB">
        <w:rPr>
          <w:rFonts w:ascii="EC Square Sans Pro" w:hAnsi="EC Square Sans Pro"/>
          <w:b/>
          <w:color w:val="0E3AF0"/>
          <w:spacing w:val="-2"/>
          <w:sz w:val="28"/>
          <w:lang w:val="nl-NL"/>
        </w:rPr>
        <w:t>Poster</w:t>
      </w:r>
    </w:p>
    <w:p w14:paraId="4124ED78" w14:textId="77777777" w:rsidR="00B92D7E" w:rsidRPr="00076AEB" w:rsidRDefault="003C7B7A">
      <w:pPr>
        <w:pStyle w:val="BodyText"/>
        <w:spacing w:before="4"/>
        <w:rPr>
          <w:rFonts w:ascii="EC Square Sans Pro" w:hAnsi="EC Square Sans Pro"/>
          <w:b/>
          <w:sz w:val="18"/>
          <w:lang w:val="nl-NL"/>
        </w:rPr>
      </w:pPr>
      <w:r w:rsidRPr="00076AEB">
        <w:rPr>
          <w:rFonts w:ascii="EC Square Sans Pro" w:hAnsi="EC Square Sans Pro"/>
          <w:b/>
          <w:noProof/>
          <w:sz w:val="18"/>
        </w:rPr>
        <mc:AlternateContent>
          <mc:Choice Requires="wpg">
            <w:drawing>
              <wp:anchor distT="0" distB="0" distL="0" distR="0" simplePos="0" relativeHeight="487619584" behindDoc="1" locked="0" layoutInCell="1" allowOverlap="1" wp14:anchorId="4124EE0D" wp14:editId="4124EE0E">
                <wp:simplePos x="0" y="0"/>
                <wp:positionH relativeFrom="page">
                  <wp:posOffset>3988828</wp:posOffset>
                </wp:positionH>
                <wp:positionV relativeFrom="paragraph">
                  <wp:posOffset>150497</wp:posOffset>
                </wp:positionV>
                <wp:extent cx="2721610" cy="3829685"/>
                <wp:effectExtent l="0" t="0" r="0" b="0"/>
                <wp:wrapTopAndBottom/>
                <wp:docPr id="227" name="Group 2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721610" cy="3829685"/>
                          <a:chOff x="0" y="0"/>
                          <a:chExt cx="2721610" cy="3829685"/>
                        </a:xfrm>
                      </wpg:grpSpPr>
                      <wps:wsp>
                        <wps:cNvPr id="228" name="Graphic 228"/>
                        <wps:cNvSpPr/>
                        <wps:spPr>
                          <a:xfrm>
                            <a:off x="53975" y="58661"/>
                            <a:ext cx="2667635" cy="3770629"/>
                          </a:xfrm>
                          <a:custGeom>
                            <a:avLst/>
                            <a:gdLst/>
                            <a:ahLst/>
                            <a:cxnLst/>
                            <a:rect l="l" t="t" r="r" b="b"/>
                            <a:pathLst>
                              <a:path w="2667635" h="3770629">
                                <a:moveTo>
                                  <a:pt x="2667520" y="0"/>
                                </a:moveTo>
                                <a:lnTo>
                                  <a:pt x="0" y="0"/>
                                </a:lnTo>
                                <a:lnTo>
                                  <a:pt x="0" y="3770452"/>
                                </a:lnTo>
                                <a:lnTo>
                                  <a:pt x="2667520" y="3770452"/>
                                </a:lnTo>
                                <a:lnTo>
                                  <a:pt x="2667520" y="0"/>
                                </a:lnTo>
                                <a:close/>
                              </a:path>
                            </a:pathLst>
                          </a:custGeom>
                          <a:solidFill>
                            <a:srgbClr val="636466"/>
                          </a:solidFill>
                        </wps:spPr>
                        <wps:bodyPr wrap="square" lIns="0" tIns="0" rIns="0" bIns="0" rtlCol="0">
                          <a:prstTxWarp prst="textNoShape">
                            <a:avLst/>
                          </a:prstTxWarp>
                          <a:noAutofit/>
                        </wps:bodyPr>
                      </wps:wsp>
                      <pic:pic xmlns:pic="http://schemas.openxmlformats.org/drawingml/2006/picture">
                        <pic:nvPicPr>
                          <pic:cNvPr id="229" name="Image 229" descr="Poster image"/>
                          <pic:cNvPicPr/>
                        </pic:nvPicPr>
                        <pic:blipFill>
                          <a:blip r:embed="rId88" cstate="print"/>
                          <a:stretch>
                            <a:fillRect/>
                          </a:stretch>
                        </pic:blipFill>
                        <pic:spPr>
                          <a:xfrm>
                            <a:off x="3179" y="3166"/>
                            <a:ext cx="2653977" cy="3752503"/>
                          </a:xfrm>
                          <a:prstGeom prst="rect">
                            <a:avLst/>
                          </a:prstGeom>
                        </pic:spPr>
                      </pic:pic>
                      <wps:wsp>
                        <wps:cNvPr id="230" name="Graphic 230"/>
                        <wps:cNvSpPr/>
                        <wps:spPr>
                          <a:xfrm>
                            <a:off x="3175" y="3175"/>
                            <a:ext cx="2654300" cy="3752850"/>
                          </a:xfrm>
                          <a:custGeom>
                            <a:avLst/>
                            <a:gdLst/>
                            <a:ahLst/>
                            <a:cxnLst/>
                            <a:rect l="l" t="t" r="r" b="b"/>
                            <a:pathLst>
                              <a:path w="2654300" h="3752850">
                                <a:moveTo>
                                  <a:pt x="0" y="3752494"/>
                                </a:moveTo>
                                <a:lnTo>
                                  <a:pt x="2653982" y="3752494"/>
                                </a:lnTo>
                                <a:lnTo>
                                  <a:pt x="2653982" y="0"/>
                                </a:lnTo>
                                <a:lnTo>
                                  <a:pt x="0" y="0"/>
                                </a:lnTo>
                                <a:lnTo>
                                  <a:pt x="0" y="3752494"/>
                                </a:lnTo>
                                <a:close/>
                              </a:path>
                            </a:pathLst>
                          </a:custGeom>
                          <a:ln w="6350">
                            <a:solidFill>
                              <a:srgbClr val="343433"/>
                            </a:solidFill>
                            <a:prstDash val="solid"/>
                          </a:ln>
                        </wps:spPr>
                        <wps:bodyPr wrap="square" lIns="0" tIns="0" rIns="0" bIns="0" rtlCol="0">
                          <a:prstTxWarp prst="textNoShape">
                            <a:avLst/>
                          </a:prstTxWarp>
                          <a:noAutofit/>
                        </wps:bodyPr>
                      </wps:wsp>
                    </wpg:wgp>
                  </a:graphicData>
                </a:graphic>
              </wp:anchor>
            </w:drawing>
          </mc:Choice>
          <mc:Fallback>
            <w:pict>
              <v:group w14:anchorId="54EEEEF3" id="Group 227" o:spid="_x0000_s1026" style="position:absolute;margin-left:314.1pt;margin-top:11.85pt;width:214.3pt;height:301.55pt;z-index:-15696896;mso-wrap-distance-left:0;mso-wrap-distance-right:0;mso-position-horizontal-relative:page" coordsize="27216,38296"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ET3W0TBAAA1QsAAA4AAABkcnMvZTJvRG9jLnhtbNRWXW/bNhR9H7D/&#10;IOi9sS1bsi3ELoZmDQIUbbBm2DNNUZZQSeRI+iP/fueSoq3YHZp26MMQxLoSL8lzD8890u3bY9tE&#10;e6FNLbtVPLkZx5HouCzqbruK/3x6/2YRR8ayrmCN7MQqfhYmfrv+9Zfbg8pFIivZFEJHWKQz+UGt&#10;4spalY9GhleiZeZGKtFhsJS6ZRa3ejsqNDtg9bYZJeNxNjpIXSgtuTAGT+/8YLx265el4PZTWRph&#10;o2YVA5t1v9r9buh3tL5l+VYzVdW8h8F+AEXL6g6bnpa6Y5ZFO11fLdXWXEsjS3vDZTuSZVlz4WpA&#10;NZPxRTX3Wu6Uq2WbH7bqRBOoveDph5flH/f3Wn1Wj9qjR/hB8i8GvIwOapsPx+l+e04+lrqlSSgi&#10;OjpGn0+MiqONOB4m82SSTUA8x9h0kSyzReo55xUO5moer37/xswRy/3GDt4JzkFBP+ZMkflvFH2u&#10;mBKOeUMUPOqoLlBNAjV3rIWO73vJ0CNwRdsjj3js70xP6QVL6XQ5T+MIbKSLLJt4Lk5sZdk8m2LY&#10;sTWfj7NkSRmnmlnOd8beC+mIZ/sPxmIYqitCxKoQ8WMXQo02oAZoXAPYOEID6DhCA2w8AMUszaOl&#10;KIwOqDVgqXBwPRQab+VePEmXaen4KC9NcMLh8AH2nNN0w9yXWWEsXJVbz+fQjrM06YsPGeHqM4c7&#10;f2++a3wgDSvyRhrhmSYCHOUnUpA3pN3Ipi7e101DJBi93bxrdLRn4DebZrMs60EP0iBVk3tBULSR&#10;xTMUdYCEVrH5e8e0iKPmoYNmUb0NgQ7BJgTaNu+kMzLHvzb26fgX0ypSCFexhY4+yiBdlgd9AD8l&#10;+Fya2cnfdlaWNYnHYfOI+hu00fpW1TzHf285iK766dvWjFl2R7V5e29ftUbL9JedegN3BP/1pm5q&#10;++ycHt1IoLr9Y83Jrehm2JrL0JoPLduKKEHrRIUwHFp/lMbiLVPTAJ1OmEoLEQVX626aWoUTpriv&#10;AEtd+O5XSPCefif5rhWd9S8pLRoUIztT1cqg/XLRbgQMRT8UE3Q7XpAWnqJ03VnCB1lZLSyHDlle&#10;Qml/oIEJ6GDAgT7jpBL+xXKmkzmoIP+deHGy/Gw45EfzYDhpko6nvXyDb5FyyHB6jZGV4CSuxOU9&#10;yYHyMFwIVN4bf741T9E6F9aMRyDt1dYMnrwzu8Adw4Cn2XSMHbwxp8kiDQ4SeBo6RGi8n2TMqcfi&#10;jNlDoQM5m+5LI02T2XLWH+o5JxhfsFLoYJF4lcDOzzNCXrhe5wciQka4DlG8Jmf61X2/x5ibjl5c&#10;eIGOnUIHBnzh09MZ/oLQX6SR2u+Yqbyfu6Geuqbr7fH/5ePuKwnfjs48+u9c+jgd3rvCzl/j638A&#10;AAD//wMAUEsDBAoAAAAAAAAAIQAcQZuwIr8CACK/AgAVAAAAZHJzL21lZGlhL2ltYWdlMS5qcGVn&#10;/9j/4AAQSkZJRgABAQEAYABgAAD/2wBDAAMCAgMCAgMDAwMEAwMEBQgFBQQEBQoHBwYIDAoMDAsK&#10;CwsNDhIQDQ4RDgsLEBYQERMUFRUVDA8XGBYUGBIUFRT/2wBDAQMEBAUEBQkFBQkUDQsNFBQUFBQU&#10;FBQUFBQUFBQUFBQUFBQUFBQUFBQUFBQUFBQUFBQUFBQUFBQUFBQUFBQUFBT/wAARCATQA2cDASIA&#10;AhEBAxEB/8QAHwAAAQUBAQEBAQEAAAAAAAAAAAECAwQFBgcICQoL/8QAtRAAAgEDAwIEAwUFBAQA&#10;AAF9AQIDAAQRBRIhMUEGE1FhByJxFDKBkaEII0KxwRVS0fAkM2JyggkKFhcYGRolJicoKSo0NTY3&#10;ODk6Q0RFRkdISUpTVFVWV1hZWmNkZWZnaGlqc3R1dnd4eXqDhIWGh4iJipKTlJWWl5iZmqKjpKWm&#10;p6ipqrKztLW2t7i5usLDxMXGx8jJytLT1NXW19jZ2uHi4+Tl5ufo6erx8vP09fb3+Pn6/8QAHwEA&#10;AwEBAQEBAQEBAQAAAAAAAAECAwQFBgcICQoL/8QAtREAAgECBAQDBAcFBAQAAQJ3AAECAxEEBSEx&#10;BhJBUQdhcRMiMoEIFEKRobHBCSMzUvAVYnLRChYkNOEl8RcYGRomJygpKjU2Nzg5OkNERUZHSElK&#10;U1RVVldYWVpjZGVmZ2hpanN0dXZ3eHl6goOEhYaHiImKkpOUlZaXmJmaoqOkpaanqKmqsrO0tba3&#10;uLm6wsPExcbHyMnK0tPU1dbX2Nna4uPk5ebn6Onq8vP09fb3+Pn6/9oADAMBAAIRAxEAPwD9S6KK&#10;K8og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vnP9q39rnS/2fdOXStMji1fxteR77exZv3dqh4E0+DnB/hQYLY6gc16mWZZi&#10;83xUMHgoc05dO3dt7JLq3/knjWrU8PTdSo7JHtvjDxz4e+H+kPqniXWrHRNPTP7++mEak/3Rk5J9&#10;hkn0r528T/8ABR74S6HNJFp39teIXQkCSxsfLjb6GVkOPwr82vH/AMRvEvxS8Qy634p1i51nUXJw&#10;0zfJEpOdsaDCoo7AAD6nmtT4d/BHx18WbPVLvwj4cutbt9MANzJCUUK2MhRuI3MQMhRk47cjP9E4&#10;HwvyrAYf2+d4ht6XtJQgr9LvV9r6X7HyNXPK9WfJhYfq/uPuu2/4KgeBZLgLP4R8RwRZ/wBYpt3I&#10;H08wfoa9K8Dft2fB7xxeR2n/AAkMmg3MhARdctzbKT6eZkoD9WFfCH7HXw9+GvxA8f6vYfE2/isr&#10;a3s99laXd4bKOeXdh90mVOVXBC5BOSecV5X8VNI8PaD8SfEum+Fb06p4atb6SKwuy4fzIgePmAAY&#10;A5UN3AB7111OAOGsXjKuXUIVadSEYy5rtx97azkmm11Sf6mcc2xtOlGvNxabatpfT02P3AtrqG+t&#10;kuLaVLiCRQ6SxMGVx1BBHBB9RU9fjl8AP2qPGfwA1OFNPun1Xw0z5udBu5CYWB6tETkxP6EcE9Qa&#10;/Vj4S/Fnw98afBdn4m8N3XnWU3ySwvgS20oA3RSLnhhn6EYIJBBP4xxTwZjuGJqpN+0ot2U0vwkv&#10;sv8AB9H0Po8DmVLHKy0kun+Xc7Wiiivz49UKKKKACiiigAooooAKKKKACiiigAooooAKKKKACiii&#10;gAooooAKKKKACiiigAooooAKKKKACiiigAooooAKKKKACiiigAooooAKKKKACiiigAooooAKKKKA&#10;CiiigAooooAKKKKACiiigAooooAKKKKACiiigAooooAKKKKACiiigAooooAKKKKACiiigAooooAK&#10;KKKACiiigAooooAKKKKACiiigAooooAKKKKACiiigAooooAKKKKACiiigAooooAKKKKACiiigDgP&#10;jl8V7H4KfC/W/Ft8qymzi22tsTj7RcMdscf4kjOOgBPavy58c/Bnx14p8CXvxh1/VLTUJ9TxqV1A&#10;XbzxFIwAYcbQACoCA8LgDpivoH/gqF48lfUvBvgqKQiFIpNXuUB4ZiTFFkewEpH1rznWPhf4ih/Z&#10;Ht9Sk8cajLYR2ceonQiifZhCXBEQbG843AgElc8YHBr9lyutV4Sy3KcfSxNOhUx2JhTlz05VHOlq&#10;lThy/A5P3nJ6ax7M+NzOp9Zrzo2bUF0dte779vvPme08P6rf6Xd6la6XfXOnWZAub2G2d4YCenmO&#10;AVXPuRX2J+wUfi+fA/jVfh+fDg0gTjH9v+buF75Q/wBV5f8As7M7/lztx3qb9mz4neOdA/ZJ8X6Z&#10;o3wwl8RaRB9tUavHcxxxsJEPml4W+eXywTnYDkALwQa9N/4JbgD4ReKwDlRrfB9f9Hir9V4rzmtP&#10;KcfGpQg1SqwirtTUk3e8oppxfZNrdnJl+GisRRcZv3ot6K1vR9UeR/8ABPT4e6P41+Knj6Xxjoln&#10;rWo6dAP3WowJOkc7zOJm2MCuSVxnHHOOtcB4q+H3gLTf2y/EvhjWvJ0TwdDfyeXbiXyIVcxK6RFu&#10;NiFmOOQAMAYrP+EHxj8dfB743+NLjwLoY8S3uoXd5FcaWbWW48xEuHZXAjO4FSTz0wTnqMTfAy7k&#10;+Mn7Ud3q/jSxgv7+8F3f3FrNBiNJ0UBVMbZwF6AHOMDOSK4+JVjMtoZznVWvKFD6pdeymvaRaitY&#10;RldRab92TVtXq7O2EZ0p0aWHjG8lN3bWj+fXzRwHx50Pwl4d+Jd/Y+CrtbrREjjb91N50ccpHzok&#10;mTuAOOcnBJGTiuy/Y++PN18D/ixY+fcEeGNbljstVgLfIoJ2xzgdAUZsk91LD0xB+2B4b0vwz8Y5&#10;IdJsYNOguLCC4khtkCJ5hLAsFAwMhRnAAzz3rxFlDKQeh4r6ThVYfiXgzArESnVhXoRvKq06jumu&#10;aTjo5qSvddk+9+Cc5YXFOcNHF9Nv+GP3yoryL9k/x/J8Sf2fvB2s3Uvm3y2n2K6c9TLCxiLH3IUN&#10;+Neu1/HWOwlTAYqrhKvxU5OL9U2v0v8AM/UKdRVYRqR2auFFfnt+1Z+1b8V/hz+0FrXhLwnrkdtp&#10;0S2i2tp/Z8Mzl5IUJUFlJJLNwM98Csb/AIW9+2X/ANAHXf8Awmof/iK/QqHh/j62Fo4ueJo041Yq&#10;UVOpyuzV+qXztc8iWa0ozlTUJNxdnZXP0ior5D1/4l/GrQP2Mrjxnqk02h+P9NvDLdi802JHNp55&#10;TBiK7R8rK2QAcLnua1/2Ef2gfEvxx8L+KY/F2oRajrOlXseyWOBIf3EifKCqAA4ZH5xnn6V4Vfhb&#10;GUMBiMyVSE6dGp7OXK23e6V1pZxd1Z32OqGNpyqwotNOSurr+tT6lor4C/aY/at+Jfh79pCfwH4C&#10;1uGys45LPT0iNjDOWuZQpJy6k8GRRjOBt6V6H+3d8dvHPwKsvAi+EtZjsp9Q+1LeyyWcUpmMaxYO&#10;HUheXY4GOvsK7KfBeY1KuBo88FLFRcoJt6JLm973dLra1zOWY0Yxqys7U3Z+vlqfXVFfmboXx9/a&#10;48UaPa6ro9hqup6bdoJLe7tfDsLxyqejKQmCPevp79j3xh8ZfFSeLT8W7G+svs/2b+zPtmmpZ7si&#10;XzcbVG7GI+ucZ96rNuDMVlGGqYmtiaMuTRxjUTlvbSO+j37K4sPmMMRNQjCSv1asvvPpSivyu0P9&#10;sX9onxn4mn0bw3qj6zqAaVksrHRreSTy1JBYAJnAGMmuh0r9uT42fCTxrb2fxL0o3do22S40y/0w&#10;WVz5ROC8TKFBPBxkEEjHHUe3V8M84heEatKVS1+RT95ryTS/y8zmjnWGerjJK9r20P0wor5O/bE+&#10;M/jvwX8NPCPxD+GuvR2/hy/2rd77OKbcsyB4JcupK9CpHTLLXS/Az9plfFX7LV58QvEVzFNquhW9&#10;ymq7VCCSeIEphVGB5gMeAABlsCvkZcMY9ZbTzOFpQnP2fKr80Z35bSVtLvTfqj0FjaXtpUHo0ua/&#10;Rq17pn0ZXlvxm/aQ8C/AaKEeKtVePULiMy2+mWkRmupkyRuCjgDII3MQMgjNfN37Evx5+L3x5+JG&#10;pP4i16KbwtpNqZrqGLT4Yw80hKwxB1UEYw7dckIM9a9e/ai/Zn8JfFq0v/GOvS6j/aGhaFcpawWs&#10;4jhYoHlUuNpJwx6AgYr0XkGFybO4Zbn1S8bJy9lq7ytyxu0rXvq+i9TFYueJwrrYWOvTm8t3/l5m&#10;x8DP2tPBn7QfiDUdG8NWurQXdjai8lOoW6RqU3hcAh2ycsOMDjvXttfmr/wS6Yt8WfFjHqdBU/8A&#10;kdK/Sqs+NcnwuRZzPA4O/Ioweru9Vd62Q8txNTF4ZVam93+DCiiivhT0wooooAKKKKACiiigAooo&#10;oAKKKKACiiigAooooAKKKKACiiigAooooAKKKKACiiigAooooAKKKKACiiigAooooAKKKKACiiig&#10;AooooAKKKKACiiigAooooAKKKKACiiigAooooAKKKKACiiigAooooAKKKKACiiigAooooAKKKKAC&#10;iiigAooooAKKKKACiiigAooooAKKKKACiiigAooooAKKKKAPyq/4KMXEk37SlzG5OyLR7NU9gd5O&#10;PxJp2q/tHeFr39mBPBiLd/8ACSNpsemNbGE+Wu0jMvmdCCFyB1ycY711n/BTnwhJpvxS8MeJFjP2&#10;fVNMNoz4482CQnH1Kyr+VfG1f1pgOGMp4wyDJauN5v8AZJQqw5ZcvvwbVpaO8bpXWj03V2fm+Nq1&#10;MNjK6X2vydj9Rf2LOP2KZf8Arnqv/oUlfMH7Gv7Xmg/s7eC/EWi67o2oai15OL60ksNh3SeWEMb7&#10;mG0HYCGGepyOBn6f/Yt/5Mql/wCueq/+hSV+aPhXwR4h8X2VzLoeiX2rw2UQe5e0hLiJcZ5IHUgE&#10;gdSB0riyzCZdja2eUc1ko0fbxbbkoJNN295tJXbtvre256OKr1cPTwtSj8XL2v26H0p+w18QfF9h&#10;8Y/F994Z8EDxbLrFvJcXsMd4lqbMGYuCJpBtwWYjaeTgEdDSfB/WNW8Qftr+J9R17SB4f1m5OoPd&#10;aWCD9mfCjbnoxwASw4YnI6123/BLL/kdfH3/AGD7X/0ZJVWy/wCUifjj/duf/SeKvA49rUlhuJMP&#10;Ckk1gvivK7SUNGm3G2q2V9NzOlGX1bDzcr3m9NPP5/8ADnB/tR+D7/4g/tNeH/DOmGJNQ1a0tLOB&#10;pm2orM7jcxAzgDJOATxwCa4T9pD9mrWv2bda0ey1PVLTWrfVYHmt7q1Qx4ZCA6MjEkY3Kc5IOe2C&#10;K9S+Onhabxr+2L4I0GDUp9Hmv1sYl1C1OJrY73O+M5GGG3IPY4NL/wAFCvhhd+AfF3hK/uvF2t+K&#10;hqNnNEp1yVJJLfyimQhRVUK3mZxtzkEknPHo+G+ZVKOScO4BVko1MLdw5W3Jpzs1PZWs9OtvNW58&#10;RQjKGIrcrupJXvt8j6S/4JszPJ+zrMjH5Itcu1T2BWNj+rGvqyvn79hTwhJ4R/Zn8L+epjn1Qzao&#10;yEYIWVyU/OMIfxr6Br8R4rqwr59jalPZ1Jfg7P8AFM+2wMXHC0oy/lR+UX7aeox6P+2VqmoTBmgs&#10;59LuZAgyxVIomIAPfCnHvX2N8Pf2+vh58SvHGjeFtL03X4tQ1a4FtA91aRrGG2k5YiQkDC9ga+Pf&#10;2zLSC/8A20b+1ukElrcXWlQzRk4DI0cKsCc5AIJHUV96eFv2YPg34J8RWGu6J4V03T9WsJPOtrpL&#10;uVmjfBG4BpCCcE9Qa/W+I55NHIcrWZU6kqjofu3BpJPlXxX3V+X5JngYJYl4qu6Mko82t993seh/&#10;ELwpD478C+IfDtwAYtVsJ7M7ugLoVB/AkH8K/Or/AIJu+JJfCvx31zw1ekxPqWmSwvGTjE9vIGOf&#10;cDza/TOOVJUDo4kQ9CpBH51+TXx/N/8As7/td+J9T0dBG7yzX9qOimO8gcOBjsGkkA/3cV89wFF5&#10;pgszyBvWtT5o3/mi0v8A5FnXmr9hVoYv+V2fozoP2crRvjh+3NceIpVMtpDql7rzHqAkbFYPwDNF&#10;j6V6p/wVP/49/hp/v3/8oKX/AIJc+BRDp/jTxjKhzJJDpFvIe4UebL+ZeP8AKk/4Kn/8e/w0/wB+&#10;/wD5QV9lPFQq+IOEwdL4MPD2a+VNt/mvuPNVNxyipUlvN3/H/hw+A37e3w9+GPwe8J+FNV03X5dR&#10;0qyS2nktbWNoy2ScqTICRz3Ar7sguFu7OOdM7JYw654OCMjP518jfs3/ALL/AMHfGXwL8F65r3hP&#10;Tr7Wb7T0murmW6lV5JMnLECQAHjsBX1xbPb/AGbyrZ4zHEgQBGDBQBwOPYV+U8YTyieOn/ZtKpGo&#10;pz9o5tNN8z+Hsr83yaPoMuWIVJe2kmrK1u1uv4H5Ffsp/FHw/wDB34/N4l8TTzW2lR297bs8EDTN&#10;vdgFG1QTg4PNdX+27+0R4Y/aD8QeFbfwhaXdxDpUcyG7ntzHJcSTFAI0Q/MQNnGQCS2AO5wP2P8A&#10;4e+Hfih+0SdA8U6ZHq+kyW19M1rK7qpdCCrZUg8ZPetXwvZ2n7K/7a8Wn6nawzaJZar9njku4w/l&#10;2lwB5MwJ6MgZDuHI2sM8mv6MxlPLln88ZCE54yhQ54xulGUbSVlo3zb3vpqrJnxtN1nhFSbSpynZ&#10;u2q2/A+7vDPwQk1z9knSvhr4gXy72Xw/HaS7uTb3GwMh+sb7f++a/LaPxz4h8AeCfG3w3uFe0g1L&#10;UIP7RiYkGOS1dwygejNtz7RrX7c1+VP7VPhrTP8AhuCfThaRiy1HU9Le6hH3ZWlEXmE/72Tn1JJ7&#10;1+Y+HGcPF4zG4bFx5oyvXt0U4ycnb71bzSPbznD+zp0p03Zr3Pk1Y+1P2IPhL/wqr4DaS11B5Os6&#10;9/xNr3cMMu8DykP+7GFyOxLV6x8Vv+SXeMf+wNef+iHrp0RYlCIoRFAAAGAB2AFcx8Vv+SXeMf8A&#10;sDXn/oh6/Hq+Pq5pm7x1b4qlRSflecbL0SsvkfRxpRoYf2Udkrfgz8/v+CXH/JVvFf8A2AV/9HpX&#10;6V1+an/BLj/kq3iv/sAr/wCj0r9K6+38Tv8Akpav+Gn/AOks8rJf9yj6v8wooor8qPcCiiigAooo&#10;oAKKKKACiiigAooooAKKKKACiiigAooooAKKKKACiiigAooooAKKKKACiiigAooooAKKKKACiiig&#10;AooooAKKKKACiiigAooooAKKKKACiiigAooooAKKKKACiiigAooooAKKKKACiiigAooooAKKKKAC&#10;iiigAooooAKKKKACiiigAooooAKKKKACiiigAooooAKKKKACiiigAooooA8J/bI+C0vxs+C9/Z6d&#10;D53iDSX/ALS01AOZJEBDxD/fQsAP7230r8hSCpIZSpBIIIwQehBB6Ed6/fCvgP8AbY/Yvu7jUL/4&#10;h/D+wN155M+saJbLl9/VriBR97PV0HOcsM5IH734a8WUcA3k+Olywk7wk9lJ7xb6KWjT25tNLo+W&#10;zrASrf7TSV2t15d/l+Xoeo/sW/8AJlUv/XPVf/QpK+Vf2Ptb+IOneEPEsXhLw9p2sWKyLKJb+7Nu&#10;VufLwFXAPmZAB2nABx8wzXGfDj9rbx18LfhVqvgHRvsDaZeecI7m5hZri080ESCMhgOSSRuBwSfo&#10;PYv2FvEekaT4H8S215qVrZy29+t06TzKhWHygN/zEZAKkE9jXD4m5di8j4XzrGVsLDERrV6Mowkp&#10;zVuf4moOMk02kve3fW6T86niKeInh6cG04xafTU3P+CYTTv8RPiS1yuy5a1gMy427XM0u4Y7c54r&#10;w79p3xNqvg39rjxzrGiX0um6lbaiDFcRYyMwoCCCCCCDggggirX7OX7TsH7PXxM8Xa02jP4g0rW2&#10;kRlgmEUi4md43UsMEEMQQcdRg8YPlfxX+IE3xU+JPiLxdcWq2Emr3ZuPsqNvES4Cqu7HzEBRk4GT&#10;k4HSv2HA5LXrZ9isZi6C+r1qEIWdmneMVKDi76LVNNWsupxVcTT+o06MH70ZN/nZ3Njwh8ZNU0z4&#10;1+HviH4iln1+806/hupwWCNJGnBVMAAYBOBgDP1Jr6D+NvxG079uz40fDvwp4M03UYNPtfNF5d30&#10;YjdYnZGmfaGYAIicEnlmAHbPyf4S8I61488Q2eheHtNn1fV7ttsNrbLuY+rMeiqOpYkADkkV+rf7&#10;Jn7L1j+zx4VknvXiv/GGpop1C+jHyRKORBETzsB5J4LHk9AB5nF+LyfhiFHF0YKOJpwdOjCNoqMW&#10;rXcEklGN3bZX0SerW+WUsRi1Kj/y7bTk/TpfzPc9L0220bTLTT7KNbeztIUghiXoiKAqqPYAAVco&#10;or+RZScm5N3bP0DyPin9pD9hTxP8avjDrPjDTPE2kabZ30cCpb3UUpkQxxKhyVBHJXIxXm3/AA7D&#10;8d/9Dxof/fu4/wAK/R+iv0bCeIXEGCw9PC0akVCCUVeEXolZankVMpwlWbqSi7vXdnlP7M/wi1H4&#10;H/CTT/CWq6jBqd5bTzytc2oYIRJIWAG7ngHmvKP2uf2N9U/aG8ZaL4h0PWtP0e4tbE2V0L6N280B&#10;y0ZBT03OOfavq2ivncLxFmODzOecUZpVpOTbsrPm393a35HZPCUalBYeS91W69ttTyz9mz4Nt8CP&#10;hLpfhOe6hv7+KWa4u7q3UqkssjlsgHnAXavP92uC/bD/AGYNa/aRj8KLo+tWGkHR2uTL9uR28wSi&#10;MDG3OMbDnPqK+kKKyw+fY/DZo84pzXt25Su0mryTT022ei6dBzw1KdD6u17ui+4/N8f8EwvHSjA8&#10;b6Eo9BHcAfyr6O/Y/wD2YNd/ZyHi0a1rtjrP9s/ZvK+xrIPL8oS7s7x38wYx6V9JUV72acc53nGE&#10;ngsXUi6crXtCKejTWq13Ry0MswuHqKrTi7rzZ8dfs1/sS+JPgj8ZB4y1LxFpWo2Yt7qH7NaRSrJm&#10;UjBywxgY5rZ/a5/YzvP2hfFmj+INC1iw0W/gs2sr37bG7CZQ26NlKDORucHPYr6V9WUVyy4wziWZ&#10;xzf2i9tGPInyq3La1mtn/wAMX/Z+H9g8Py+63ffr6nNfDrSNZ8P+BNB0vxDewajrdlZx211eWwIS&#10;d1AXeA3OSACc98181fGD9i7X/iV+0bB8R7TxHp1lYJdWE5spoZGlxAEDDI4ydpx9ea+uqK8rL89x&#10;uV4qri8JJRnUUk/dTVpbpLZeXbob1sNSrwjTqK6Vnu+gVieNdFm8SeDte0i3eNLi/sJ7SN5c7VaS&#10;NlBOOcAnnAPFbdFeHTm6U41I7ppr5NP9DqfvJpnyH+xn+yN4u/Z68ba3rHiPUNJvLe90xbKNNPlk&#10;Zw4kViTuRRjC+pOa+vKKK9fOM4xee4yWOxrTqNJaKy0Vlpqc+Hw9PC01SpbfeFFFFeKdAUUUUAFF&#10;FFABRRRQAUUUUAFFFFABRRRQAUUUUAFFFFABRRRQAUUUUAFFFFABRRRQAUUUUAFFFFABRRRQAUUU&#10;UAFFFFABRRRQAUUUUAFFFFABRRRQAUUUUAFFFFABRRRQAUUUUAFFFFABRRRQAUUUUAFFFFABRRRQ&#10;AUUUUAFFFFABRRRQAUUUUAFFFFABRRRQAUUUUAFFFFABRRRQAUUUUAFFFFABRRRQB8+fHD9if4e/&#10;Gi5n1Q28nhnxFLln1TSlVfOb+9LEflc+rcMf71fI3jH/AIJp/EjSLhzoOp6J4ktATsLStaTY91cF&#10;Qfoxr9PKK+/yjjvPsmgqNGtzQW0ZrmS9G2pJeXN8jysRleFxL5pRs+60/wCB+B+TVv8A8E/PjbPM&#10;Efw/p9up/wCWkmrQFR/3ySf0r1T4f/8ABMLWryeKbxr4ttNPtuC9posZmlYd18yQKq/UK1fojRXt&#10;YrxP4hxEOSEoU/OMdfvk5W+45qeSYODu036v/Kx578I/gT4K+COkNY+E9GjsmlAFxfSnzLm4/wB+&#10;Q8kegGFHYCvQqKK/L8Tiq+Mqyr4mbnOW7bbb+b/rtY9yEI04qMFZIKKKK5ig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HWgZwd18dPh1Y3c1tc+O/DsNxC7RyxSanCrIykgqRu4IIIINM/wCF/fDP/ooHhr/w&#10;awf/ABVfjp8U0X/haHjH5R/yGrzt/wBN3rl9i/3V/Kv6ZoeEuBrUoVHi5+8k/hh1Sf6nxc+IKsZN&#10;ezWnmz9s/wDhf3wz/wCigeGv/BrB/wDFUf8AC/vhn/0UDw1/4NYP/iq/EzYv91fyo2L/AHV/Kt/+&#10;IQ4D/oMn/wCAw/zI/wBYqv8Az7X3s/bM/tAfDIKSfiD4a2j/AKisH/xVdxa3UV7bRXEEizQyoJI5&#10;IyGDqRkEEcEEHOa/BCdF8iT5R909vav3S+HH/JO/C3/YKtf/AEUlfm3GvBuH4VpYepQrSqe0clqo&#10;q1kn09T2sszKePc1KKVrbX6+p0lFFFflB7gUUUUAFFFFABRRRQAUUUUAFFFFABRRRQAUUUUAFFFF&#10;ABRRRQAUUUUAFFFFAzwD46ftoeAvgZrb6DfC91zxBGivLp+mIp8gEZUSSMwVSRzgEnBBIwRWJ8IP&#10;2+fh78VPEtn4flttS8M6reyCG1XUVRoZpDwEEiMQpJ4AYDJxg5IB/Of9oCDUrb45+P49XEg1D+27&#10;tpPM6lWkJQjPYoVI7YxiuN0OK9n13TY9NEh1J7qFbURff83eBHjHfdjHvX9V4TwzySrlUJTlL2so&#10;KXPzaJuPNfltblV+urS3PhKmd4mOIaSXKna1vO2+9z95KKhthKLeITEGbYN5HTOBnH41NX8qNWPu&#10;wooooEFFFFAzwf47ftkeA/gLq/8AYupG91nxAIxK+m6Yis0IblfMdmVVJHIGScYOMEE8v8KP+Cgn&#10;w8+JfiKz0K7tdR8LajeyiG2bUlRreRycKpkRjtJPA3AAkjnkV+fX7TUGo237QvxETVRILw61cP8A&#10;vM5MTNmIjPYxlMe2K80SOaV0jt1Z7h2CxCPJcvkBQMc5JxjHev6qy/wzyTEZVTlUlJ1ZwjLnUtE5&#10;RT0ja1lfrq0nqr6fC1s7xUMRJJLlTatbs7b73P3worJ8JpfR+F9GTUyTqS2UIus9fN8sb8/jmtav&#10;5YnHkk43vZtfc2j7laq4UUUVABRRRQAUUUUAFFFFABRRRQAUUUUAFFFFABRRXkHxU/at+Gfwc1Wf&#10;SfEniAprUKq76ZaW0k84DAMuQq4GQQRkjrXbg8Diswq+xwlKVSfaKbfrp083ZGdSpClHmqSSXmev&#10;0V8NeNP+Coug2STL4V8F6hqbKDsn1W4S2T67UDkj2yK+zfCWsP4i8KaLq0saxS39lDdPGhJVWdAx&#10;UE9gTjmvWzTh3NMlo062YUXTVRtK7V9Em9E21v1MKGLoYmTjRldo2K+I/i//AMFD9T+F/wAUfEvh&#10;KHwNaahHo92bZbqTU3jaUbQdxURED73TJr7cr8aP2tP+TlviN/2FW/8AQEr7bw4yXL87zCvRzClz&#10;xjC6V2rPmSvo10PMzjE1cLRjKjKzb/Q+i2/4Km6wFJ/4VzY/+Dd//jNff+kXx1PSbK8KeW1xAkxU&#10;HIUsoOM9+tfg0/8Aqz9K/d3wr/yK2i/9eUP/AKLFez4k8PZXkVPCSy6iqfO531bvZRtu33OfJcZX&#10;xTqe2le1rbeZq0UUV+Gn0wUUUUAFFFFABRRRQAUUUUAFFFFABRRRQAUUUUAFFFFABRRRQAUUUUAF&#10;FFFABRRRQAUUUUAFFFFABRRRQAUUUUAFFFFABRRRQAUUUUAFFFFABRRRQAUDrRQOtA0fht8VP+Sn&#10;+Mf+w1e/+j3qh4M0aHxH4w0HSLh5I7fUNQt7SSSLG9VkkVSRkYyA3GQRmr/xU/5Kf4x/7DV7/wCj&#10;3o+FnPxR8G/9hqz/APR6V/oPGThlynF6qndeqpp/ofkjSdaz7/qfoL/w7E+Hf/Qy+Jv+/tv/APGq&#10;P+HYnw7/AOhl8Tf9/bf/AONV9iEYowa/jD/XjiT/AKDp/wDkv/yJ+k/2Xgv+fS/H/M+OX/4Jg/Dp&#10;0ZT4l8T8gj/W2/f/ALZV9baFpMeg6Jp+mQu0sNnbx2yM+MsqKFBOBjOBzgVoUV4uZ59mecxhHMK8&#10;qije17aX32SOmhhKGGu6MFG4UV+RX7RXxd8feH/jz4/06x8beIbOyttZuEhtoNTmRI03ZVVUNhQA&#10;eABgCrX7M/7Q3inSvjr4TuPFXjrWJvDwmlW9Gp6lK9uIzDINzhmIODgjjrjHav0t+GGN/s/6/DEx&#10;l7nOoqMrv3VKy6X1t6niLPKXtvYuDWtr3Vt7XP1rqvLfW1u2yW4ijf8Auu4U/ka/L39ob9vLxf8A&#10;EnVLvTPBl7c+E/CiMUjktjsvrxRxveQcxg9QikEDqT0Hy/dX91fTtPc3dxczsctLNKzuT6kk5J/G&#10;u3KvCjHYqgq2Prqi3rypczXrqkn5K9u5nXz6lTk40o83nsj96evNLX4tfCn9o/4hfBzUobjw/wCI&#10;rp7NGBk0q/lae0mXupjY/Ln+8pBHY1+q/wCz98ctH/aB+Htv4j0xfsl0jfZ9Q09mDPaTgAlSeMqQ&#10;QVbAyCOhBA+Q4o4Hx/DMViJSVSi3bmSas+ikne1+ju100Z6GBzSljnyJcsuz/Q9Ooorx39o/9pPw&#10;/wDs7eFVvL8DUtevAV03SI32vOR1ZjztjXPLH6AEmvhsFgcRmOIhhcJBzqSdkl/WiXVvRLc9OpUh&#10;Rg6lR2SPYqrS6jawvskuYY3/ALryAH8ia/HX4pftX/E/4tXcx1PxNdaZpzk7dK0eRra3Reynadz4&#10;9XJJ9uleSyXEsrl5JpZHP8bOS35k5r9zwfhHip01LGYtQl2jFyt824/grHzFTiGmpWp0215u3+Z+&#10;9gOQCOQehpa/Ef4f/HDx78Lr2O58M+KtS07YwJtjOZbZ8dmiclWH4Z9xX6Rfsl/thWPx+t30LW4Y&#10;NI8bWsRka3iJEF8g6yQ5OQR/EhJI6gkZx8lxJ4eZlkFB4uE1WpR3cU04+bi76d2m7dV1PQweb0cZ&#10;JU2uWXn1+Z9LUYNFfjD45+NHxF03xv4ks4/HniSOO31S6iSNdVmCqqzOAAN3AAGAK8bhXhOtxVOt&#10;CjWjT9mk9U3e7a6eh0Y7HxwCi5Rvc/Z6ivzH/Yg+OPiKX4z3beL/ABjqt/oVvoV5dTjU7+SaGJYg&#10;jtIQxIyFDc4z19a4z9or9svxh8aNZu7TSNQu/Dfg1XKW1haSGKS4TOA87qQWJ67M7QOMHkn6WPhn&#10;mU81ll0asXCMYylUs7LmvZJbuWj00VtW1143ndFUFWcXdtpLTp57WP1jS+t5ZjElxE8oz+7VwW9+&#10;OtWK/I/9g+R3/ao8IFnYkpe5yxOf9Fl65PNfqT8RPiHoPwq8Iah4m8R3q2OlWSbnbG53b+FEXqzs&#10;eAB1NfNcT8LT4fzKnltGbrSnFNWjZtttWSTd9tDtwWOWMoutJcqTfXsr+R09V5r23t3CS3EUTnoH&#10;cKfyJr8pvjh+3V8QPipf3Frod9P4N8NZKxWmnybLmVeQDNMOckdVQgDpz1Pztc391ezNNc3VxcTs&#10;cmSaVmcn1JJJr77LfCbG4ikqmPxCpSf2UuZr1d0r+Sv6nk1s/pQk1Sg5Lvt/mfvSOVBHQ0tfi18J&#10;/wBo/wCIHwY1WC50DxBdSWSMDLpF9K01pOO6lGJ2kj+JSCPWvQv2kP2std+JHjPSdb8H+I9c8O6f&#10;Jo8CXOmWl9JCsF1ucyKQpAYjIw2ORtPHQclXwqzKGNjh41oulJN89paNW92Ud03fR3admaRz+g6T&#10;m4vmXT9Uz9Y8Givxe8G/Gj4jaj4y8P2knjzxJJHcalbQup1WchlaZAQRu5BBr9oa+M4q4TrcKzow&#10;rVlU9om9E1azS6+p6OAx8cepOMbWPFPjh+yR4A+PV/Hqmt2d3p+uIgi/tTS5RFNIg6LICCrgdiRk&#10;DgHHFYvwe/Yf+HHwc8QQa/aw32va3bHdbXWryrItu396ONVVQw9SCR2Ir4I+Pvxk8faT8cvH9jY+&#10;NvENnZ2+t3cUNtBqcyJEiyEBVAbCgDgADArkvD3xx+I03iHSY5PHviR43vYFZH1WYhgZFBBG7kEd&#10;a/WcLwXxHPKoUKea2oygnyWnonFS5e9rOzV7b6W0PBnmeDVdzlQ95PfTvuftTRQetfMP7W/7ZFp8&#10;BVXw5oEEOreNbiISlJiTBYRn7rygHLMeqoCOOSQMZ/AcqyrF51io4PBQ5py+5Lq29kl1b/FtI+rr&#10;16eGg6lV2SPp3oM9qrLqNo77FuoWfptEgJ/LNfij49+OPj/4nXklx4l8W6pqCuSRbCcxW6eyxIVV&#10;R+GfeuJWaRX3rLIH67w5B/POa/ccP4Q1pU08RjUpdowbX3uSv9yPmJ8Qxv7lPTzf/AZ+91Ffiz8K&#10;fjP8TfCniPS9P8JeL9Wtp7u6itobSSc3Fu7u4UAxSblIy3pmv2gto5EgiSaTzZVUB3A27iAMnHbJ&#10;5xX5rxXwlW4VqUoVK0aiqXtZNPS26d++lmz2sBj44+MmotW/U8g+OH7KHgH4+XMV/r9nc2WtQx+U&#10;uq6ZIIp2TnCvkFXAz3BI7EVzfwi/YX+Gvwj8QW2vQw3/AIh1i1YPbT6xKsi279nSNVVdw7EgkHkY&#10;PNfC37R/xi8e6L8ffH9hp/jXX7Kxt9YmjhtrbUpkjiUEYVVDYAHoBivOV+OvxI3r/wAV/wCJuo/5&#10;i0/r/vV+sYDgviOrldOhSzXlozinyWnopJPlvvb3rNJ237ngVczwUa7nKheSe+nR7n7cUVV0wltN&#10;tGYksYUJJ5JOBzX5O/tM/Fvx74e/aC8fadp/jXxBYWNvqjrDbW+pTJHGpVWCqobAAzwAMV+P8McL&#10;1eJ8VVwtKqqbhHmu03fW3Q+hxuNjgacako3u7fhc/WyivyM/Z1/aC8W6d8cPB0/iXx1rMugi9K3y&#10;alqcrW4jZHBZwzEYBIPI6j1rsf2iv29vFnxC1W70nwLe3HhbwqjGNLq3+S+vVHG9n6xKeyrg46kn&#10;gfW1fDDNY5hDBUqkZRceZztJRjq1bXVy0ukumunXz453h3RdWSad7W6v/gep+nU19b2pCzXEUTHo&#10;HcA/kTU4YMAQcg8gjoa/Bi81G81Gdp7u8ubudiS0s8zO5PqSxJP513nwr/aE8ffBvU4rvw34iuo7&#10;dWBk067kae0mUdVaNjgZ/vLhh2NfQ4nwixEaLlh8YpT7OLin803b5o5IcQwcrTptL1/Sx+1lFeU/&#10;s6fHvSf2hfh/Fr1hH9i1G3f7PqWnF9zW0+M4B7ow5U9xweQQPVq/CMZg6+AxE8LiYuM4OzT6Nf1o&#10;9mtUfU06kasFUg7phRXh37Tn7Uehfs6aDEJIxq3ii/Qmw0lH25A4MspHKxg8ZxljwOhI/Mz4n/tK&#10;fEf4u3ssuv8Aie9Fm5JXTLCQ29pGvZRGh+bHqxYnua/QOGuAsy4ip/WbqlR6Skm+bvyxVm15tpX0&#10;VzycbmtHBPk+KXZdPVn7ORX1vPIUjuIpJB/Argn8hVivwUgvbm1mE0FzNBKDkSRSsjg+uQc19S/s&#10;y/tyeJ/h1r1lovjfU7nxF4PncRPcXbGW6sM8B1kPzOg7qSSByCMYP1ObeFONweHlXwNdVnFX5eXl&#10;b/w6tN+Wl+mpw0M+pVZqNWPLfre/+R+o1Ffijqvx8+It1qt9NF498RxxS3EkiJHqswVVZyQAA3AA&#10;IwOwr6Q/4J7/ABE8YeNPjnfWuueKtZ1myg0Sef7Nf30s0e7zYlDbWYjI3HBx3rgzXwzxeVZfWzCp&#10;ioNU48zSjK72010vr+BtQzunXrRoxptcztuj9HqKKK/GT6EK/Jb9v7/k6TxP/wBe1l/6TpX0H/wU&#10;n8eeJfBeoeAF8P8AiHVNCFxHemZdNu3gEpBhxu2kZxk4z0ya+A9d8Qap4o1STUdZ1G61XUJQA91e&#10;TNLKwAwAWY5OAMDngV/TPhlw1VwqjnzqpxqwlFRs7r3krt7fZ/E+MzvGxqXwijrFp3+X/BM2f/Uy&#10;f7p/lX7nfDEf8W18Jf8AYItP/RKV+GhGRg12tt8bPiHZ20Vvb+OvEcEESCOOKPVJlRFAwFUBsAAD&#10;AA6CvueNeFK3FVKhTo1VT9m5PVN3ukunoeVlmPjgZTcot81vwP28r8aP2tP+TlviN/2FW/8AQEr7&#10;v/4J2+K9b8ZfBfWbzXtYvtbvE16aJZ9QuHndUEEBCgscgAsTjpkn1r4Q/a0/5OW+I3/YVb/0BK/O&#10;fDvLZ5PxJj8vnJSdOFrq6T96L669T2s4rLEYKlWStzO/4M8kf/Vn6V+7nhT/AJFfRv8Aryh/9Fiv&#10;wjYZUgd6+vP2gP27dd1+0t/Cvw6vZdD0S1t44J9Zhyl1eMqAN5bHmKMEYBGGbGcgHB+x4+4cx3Et&#10;XBYbBpJJzcpPaKtHfq2+iWr/ABPNynGUsFGrOp5WXfc/S+4vbe1IWaeOJj0DuAT+ZqYHIBHIPQ1+&#10;DF9ql7qly9ze3tzeXDks01zM0jk+pLHJP413/wAKv2ifiB8G9ThuvDviK6+yIwMml3krT2cw7qY2&#10;JC5H8S4I7GvhcT4Q4iFFyw+MUp9nBxT+d2180epDiGDladNpet/0/U/amivMP2fPjnpH7QHw8tvE&#10;emp9ku0Y2+oaez7mtbgAErnupBBVscgjoQQPT6/B8XhK+Brzw2Jjyzg2mn0a/r0a1R9TCcasFODu&#10;mFFeMftJ/tOeHf2dPD0Ut6n9qeIb1T/Z+jROFeXHBkkPOyMHgnBJPABOcfmn8Uv2r/if8WbuY6n4&#10;mutO05ydulaPI1tbovZTtO58erkk+3SvveG+BMz4jp/WYtUqP80r69+VLV+uivpdnl4zNKGCfI/e&#10;l2X6s/YqTUbWF9klzDG/915AD+RNWAcgEcg9DX4JyXEsrl5JpZHP8TOWb8yc12ngD44ePfhdex3P&#10;hnxXqenbGBNsZzLbvjs0Tkqw/DPuK++xHhDWVNvD41OXaUGk36qTt9zPJhxDG9p03byf/AR+3NFf&#10;NP7Jf7YVj8frd9C1uGHSPGtpEZXt4ifIvYxgGWHJyCMjchJIzkEjOPpavw7NMrxeTYqWDxsOWcfu&#10;a6NPZp9Gvw2Pp6NaniKaqUndMKKKK8o2CiiigAooooAKKKKACiiigAooooAKKKKACiiigAooooAK&#10;KKKACiiigAooooAKKKKACiiigAooooAKKKKACiiigAoHWigdaBo/Db4qf8lP8Y/9hq9/9HvXNQTy&#10;W00c0MjQyxsHSSNirIQchgRggg8gjkGul+Kn/JT/ABj/ANhq9/8AR71keG9FfxL4i0nR4pVgk1C7&#10;htElkBKoZHChiByQC2Tiv9DcNKMMHTlPZQjf05I3/C5+RTTdRpd3+Zsf8LU8bf8AQ5+Iv/Bvcf8A&#10;xdJ/wtTxt/0OfiL/AMG1x/8AF19Yf8OufFn/AEPOjf8AgHL/AI03/h1z4s/6HnRf/AOX/Gvhf9cO&#10;EP8AoIp/+Af/AHI9T+zsw/kf3/8A2x4L8E/iV4wvfjN4Dt7nxbr1xbza7ZRyQy6pO6OpnQFWBfBB&#10;HBBGCK/ZU9a+BPh5/wAE4PE/gzx/4a8QT+M9JuoNK1K3vnhjtZVaRY5FcqCTgEhcAmvvuvwnxGzX&#10;Ks1xWGnlU4yjGMlLlVteZNX92PT1Pqcnw9ehTmq6abatd36erPxl/awTy/2lPiOP+ou5/NEP9a8o&#10;IzXrX7Wn/Jy3xG/7Crf+gJXkcn+rbBxwea/qXJdcrwn/AF7p/wDpET4XFfx6nq/zZ9J/s6fsQ+Jv&#10;jxoa+I7vUovC/hqRilvdSwGae7wSC0ceVAQEEbiRkg4Bxmp/2jv2G/EPwJ8OP4m0/V08UeHIWVLu&#10;UW5guLXJADMm5gyEkAkHIJGRjmv01+Hek2ugeAfDem2MQgs7TTbeGKNRgKojUCqnxd0e28QfCrxh&#10;pt2ge3udIu43BGesLYP1Bwfwr+bF4l5vLOVO6WH5+Xk5V8PNy7781tb3tfS1j7X+xcOsNb7dt79b&#10;fdbofh9X1f8A8E3fHs/h345XPhsyH7D4h0+RTFn5fPhBkRseu3zR9DXyZCxeFGP3ioP6V7Z+xlM0&#10;H7T/AIAZDgm7lQ/QwSA/pX9C8U4aGKyPG0aiuvZyfziuZP70fH4Cbp4qnJd1+Lt+p+vGu61Z+G9E&#10;1DVtQkWCwsLeS6uJW6JGilmP4AGvxU+M3xW1T40/EbV/FmqOwa7kK2tsTlba3UkRxAdsDk+rFj1N&#10;fpr+3n4nm8M/szeJxA2yTUpLfTtw6hZJRvH4qrD8a/JWvybwmyqnHC181mrzlLkj5JJOX3tq/krH&#10;0HEGIlzwoLZK/wDkex/sufs7Xn7RXj+TTDcyadoGnRi41S+iUF1QkhI48jG9yDgnIAVjg4AP6GQf&#10;sJfBOHRxYHwf5r7NpvJL64NwTj724PjP0AHtX59fAL9q3xL+zro+raf4e0fR74ancLcT3GoJIz5V&#10;doUFHAwOSMjOSa9U/wCHnXxJ/wChc8Mf9+rj/wCO16fFeVcY5pmDlllT2dCNuVKryN95Ssr3vdK7&#10;skttTDAYjLaFG1ZXm97xv8keX/tZfs5N+zr4/t7KyuZr/wAN6rE1xptzPjzFCkCSGQgAMyllIIAy&#10;GXoc15V4L8Yan8PvFukeJdHmMGp6XcpdQsDgEg8qfUMMqR3BIr034/ftUeJv2i9O0az8Q6VpNgul&#10;TSTwyackiuxdQpVt7MMcA8Y5FeM1+lZNRx8srp0M6SlWs4z1TUlqruyS1i9dNzxcTKkq7lhvh3Xl&#10;/wAMfup4K8VWnjjwhoniKwObPVLOK8i5yQsiBsH3GcH3Ffit8W08r4r+NUxjbrd6Men796/Uj9hT&#10;U5NU/Zd8FmVtzW63FsD/ALKXEgUfgMD8K/Lz4y/8lg8c/wDYdvv/AEe9fjvhvhFl+d5rg47U/dXo&#10;qkkvwsfR51U9thaFR9f8kcvZ6jdad9p+yzyW/wBpha2m8s48yJiCyH2O0ZHfFdh8MPgf44+Ml1LD&#10;4Q8O3OrRwsFmusiK2iY8hWlchQcc7ck47YrjbCyk1PUbSyiOJbmZIEPoWYKP1NfuF8N/h/pHwt8E&#10;6T4Y0OBYNP0+BYhgYaRsfNIx7sxySe5Nfc8bcWPhahT+r01KtVva+yUbXbtZveyV+/Ra+VlmX/X5&#10;S55WjHt5nw9+yx+x/wDE/wCE/wAefDPibxFpVlFo1otyJ5ra/jlaMvbui5XIJyWA4ziuF/4KF/Gm&#10;48dfFg+DLO4P9heGPkkjQ/LLesoMjsO+wEIM9Du9a/UF3EaM56KCT/Ovwm8Xa5N4n8W65rNy5kuN&#10;Qv7i7dj1JeRm/rXw/A+Nr8W53UznMYx56FNRjyqyvJy1s29Ur6+Z6uaUoZfhY4ai3abu7+SRlV9c&#10;/s1fsDX3xb8M2vivxfqtz4e0O9USWNpaRqbq5jPSUlsiNT1XgkjnjIJ+Zvh14ZTxp8QvDHh+QkR6&#10;rqltZPjrtklVT+hNfuRZ2kGnWkFpbRrDbwIsUUSDCooAAUDsAAAK9/xG4pxeQ0qOEy+XLUq3blpd&#10;RVlpfS7b3s7Jaas48mwFPFSlUqq6jpbzZ+e3x1/4Jx/8Il4Tvte8A61favJYRGebSNSVGlljUZYx&#10;SIFBYAZCkc9Ac4B+HwQwBHQ1++Nfhl8TLGDS/iT4ts7ZBFb2+r3kUcY6KqzOAB7AcVh4bcT5hnkc&#10;Rhcwnzyp8rUna9m2mnZK9mrp2v0ZWdYGjhXCpRVk7q3oP+Fyh/id4PB6HWbP/wBHpX7lV+G3wr/5&#10;Kf4O/wCw1Zf+j0r9ya+S8X/95wX+Gf8A6Uj0eHfgq+q/I/FT9o7/AJOA+I//AGH7z/0aa4vw1/yM&#10;mjf9f1v/AOjVrtP2jv8Ak4D4j/8AYfvP/Rpri/DX/IyaN/1/W/8A6NWv6BwH/Iqof9eo/wDptHyN&#10;b+PL/E//AEpn7vSMI1Zj0UEn6V+GPxF8YXnxA8feIvEl/IZbvU76a5Yk9FLEIo9AqhQB2AAr9zmA&#10;bIIyDwa/Fr9on4O6j8EPirrPh+8hkFg8z3OmXJX5Li1ZiUYHoSudrDsVPqM/z14RVcNDF4unNr2s&#10;ox5e7Sb5rffFvy9D6/iGM3TpyXwpu/r0/Uy/gl8P7b4qfFjwz4TvNQ/su01W7EMtyMb1UKWKrnjc&#10;23aucjJHB6H9KE/4J8/BZdPW1OhX7SAYN0dUn80n1OG259gMe1flHDNJbzRyxSPFLGwdJI2KuhBy&#10;GBGCCDyCOQa+lvhp/wAFBfil4EtoLLVJrPxjYRYA/tVGW52+gmQgk+7hj6k1+mcZZPxFmMqdbJMU&#10;4KK1gpcl3e9+ZKz00s7LtuzxMtxODoqUcVTvfra/9ep9OeFf+CemgeAfjD4W8XaF4gu5tH0q7+1y&#10;6VqaCSQsqkxlJVAyA+04Zc4HXtX15Xgv7Pn7Yfgv4+kabAZPD/icLubRr9wWlAHJhcYEgHpgMOpU&#10;da96r+YeJMTnVbFRo57ze1prlXMkna7d7pWld/aV799D7nBww0YOWFtyy10/rT0Pxe/ai/5ON+JH&#10;/Ybn/mK8wX76f7w/nXp/7UX/ACcb8SP+w3P/ADFeYL99P94fzr+2Mn/5FmG/690//SIn5niP49T/&#10;ABP82fvLpX/IKsv+uCf+givx8/bEj8v9pz4hAd79G/OGM1+welf8gqy/64J/6CK/H/8AbK/5Od+I&#10;H/X6n/omOv5v8J/+Rzif+vb/APS0fY5//u0PX9DxkjNfRf7OP7FXib4+aP8A8JBPfx+GfC5do4b2&#10;aEyzXRBwxijBUbQQQWJGSDgHBx84zMVhkYdQpI/Kv3G+Euj2nh/4W+EdOsIRBa22k2qRoowAPKXJ&#10;+pJJJ9zX6n4g8S4vh3A0vqNlUqya5mk+VRV3ZPS7ulrdLV2PCyjBU8ZVl7XaPTufnF+0H+wVr/wY&#10;8JXPinSNcj8U6LZDdep9mNvc26Z5k2hmDKO+CCBzggEj5ar92vFOlQa74Z1fTbpA9teWc1vKhGQV&#10;ZCrD8jX4SbPLymc7SV/Liufw74mxvEOFr08e1KpScfeSSupJ720umt1bRlZxgqWEnB0tFK+nofUn&#10;/BOrx5N4Y+PyaEZSLHxFZS28kZPymWJTLG2PUBZFH+9X6deI9ds/C2galrN/J5Vhp9tJdzv/AHY4&#10;1LMfyBr8fv2Rpmi/aY+HTIcE6mFP0Mbg/pX6Kft3eIJfD/7MPizyW2yXxgscj+7JMgYfioYfjX59&#10;4g5TDGcVYOhHR11BP/wNxv68v5I9nKMQ6eAqSf2Ltfdf8z8u/it8StU+L3xA1nxZq7k3OozFo4iS&#10;VghHEcQ9Aq4HucnqTXP6Jot/4k1ix0nS7WS/1O+mS3traIZeWRiAFH1J+gHJqnX1b/wTd8HWviH4&#10;632r3KCRtC0qS4gBGQJZGEQPPcK0n4mv3zNMZS4eyiriaUFy0Ye7HpolGK9LtX+Z8lQpyxmIjCT1&#10;k9X+L/U9c8C/8EwtF/sCGTxh4r1F9ZkUNJDpCxxwQMRyAXVi+PXgH0r5y/aj/ZK1f9nO6s7+G+Ou&#10;+Fb+QwwagYtkkMuCRFKoOMkAlSODg8AjB/XSvAP27dPt779lzxk08ayG3FtPESOUcXEYDD3wSPoT&#10;X82cOce55WzqjDF1vaU6s1FxaVlzOycbJNWbXV3W/c+0xmVYWOGk6cbOKvfXp3PyOr67/wCCZCg/&#10;HPxAf4h4elx+NxB/hXyJX15/wTH/AOS4+If+xfk/9KIK/fuNv+Sbx3+D/wBuifJZZ/vtL1/zP00o&#10;oor+Gj9PPAv2nv2U7f8AaWufDss/iabw/wD2Os6gRWYuPN80oTnLrjGz3zmvzR/aD+EkfwN+K2qe&#10;DYdUk1mOyigkF5JCIWfzIw+NoLAY3Y689a/auvyW/b9/5Ol8T/8AXtZf+k6V/QXhbnWPr415XUqX&#10;oQpyajZaPmT3tfq92fJ57hqUaXt1H3m1d69n/kfO0jbEZuuAT+VfeHhb/gmXYeI/DGkas3xCu7dr&#10;+zhujENKRghdA2AfNGcbsZxzXwbP/qZP90/yr9zfhj/yTXwl/wBgi0/9EpX23iRn2Y5FQws8uq8j&#10;nKSeid0kmt0+55mTYSjip1FWjeyXfv5HFfs1fAGH9nTwNf8AhuDW5deS51B7/wC0y2wgKlo0TbgM&#10;wIHl5znv04r8xP2tP+TlviN/2FW/9ASv2Xr8aP2tP+TlviN/2FW/9ASviPDDG18xz3GYvFS5qk6d&#10;29Fd88eisui6HqZ3TjSwlOnBWSf6M8mr6Y/Z1/YY8S/HHw/F4l1HVE8K+G7jP2SWSAzXF0AcF0jy&#10;oVMggMTz2BHNfMkgyjD2Nfur4GsoNK8E+H7O1RYbe3063ijjUYCqI1AAHsBX6F4hcTYzh7CUY4Cy&#10;nVb95pOyik3ZPS7vu72R5GT4KljKknV1Uene5+YX7Rv7D/iP4EeHW8S2WrJ4o8NxOqXUy25gntNx&#10;ADOmWBQkgZB4JGRg5r5qr9wPi/ott4j+FXjHTLuMSW91pF1GwIz1ibB+oOD9RX4dwsXhRj94qD+l&#10;X4e8SYziLA1frzTqUpJcySV1JXV0tLqzWiV9BZxgqeDqx9lopLbtY+tf+Cbnj2fw98cLzw00h+w+&#10;IdPkBiz8vnwDzEbHrs80fj7V+l+u61Z+G9E1DVtQkWCwsLeS6uJT0SNFLMfwANfkR+xfO9v+0/4B&#10;ZDgtdyofobeUH9DX6A/t5+J5fDP7MniYQMUk1KS307cOoWSUbx+Kqw/GvzPj/KY4zizC4eGjxCgm&#10;/wDt5xb9eVfgj28oxDp5fOb+xf8AK/5n5j/GL4oah8ZfiPrfi7USwe/mPkQEki3gXiKIegCgZ9SW&#10;PU12P7Ln7O13+0V4/k0w3EmnaBp0YuNTvolBdUJIWOPIxvcg4JyAFY4OAD45XtXwC/at8S/s7aPq&#10;2n+HtH0e+Gp3C3E9xqCSM+VXaFBR1GByRkdSa/fM1w+Nw2UywuRRSqqKjC7SUVtfVNXS2ut9T5PD&#10;zpTxCnim+V6vzP0Gg/YS+CcOjiwPg/zW2bTeyX1wbgnH3twfGfoAPavz+/az/Zyb9nXx9b2VlczX&#10;3hvVYmuNNuJ8eYgUgSQyEABmUspyAMhl6HNen/8ADzr4k/8AQueGP+/Vx/8AHa8m+P37U/iX9ovT&#10;dGs/EGlaTYDSppJ4ZNOSRXYuoUht7MMcA8Y5FfmvCmUcY5ZmSnmdXnoSvzJ1Oe2js0rXvftbR7dv&#10;ax+Iy6vRtQjaS2tG3yZ518PvHepfDHxvovirSJDHfaVcrcIAcCRejxn1DKWUj0Nft54a1+18U+Hd&#10;L1qxbfZajaxXcB9UkQMP0NfhHX7AfsVarJrH7L/gKWVizxWsttk/3Y5pIx+QUCvO8W8BTlhcNmCX&#10;vxk4N901zL7mnb1Zrw9VftJ0elr/ADvb9T3Ciiiv5kPtQooooAKKKKACiiigAooooAKKKKACiiig&#10;AooooAKKKKACiiigAooooAKKKKACiiigAooooAKKKKACiiigAooooAKB1ooHWgaPw2+Kn/JT/GP/&#10;AGGr3/0e9Hwr/wCSn+Dv+w1Zf+j0o+Kn/JT/ABj/ANhq9/8AR71l+Ftb/wCEa8T6PrAh+0f2dew3&#10;nk7tvmeW4fbnBxnbjODj0r/QiEJVMuUI7umkvV07fqfkbajWu+/6n7unrRXwD/w9Om/6Jwn/AINz&#10;/wDGaP8Ah6dN/wBE4T/wbn/4zX8f/wDEOuJv+gb/AMnh/wDJH6H/AGxgf+fn4P8AyPv6ivgH/h6d&#10;N/0ThP8Awbn/AOM19gfA34nt8ZfhVoHjJtOGlHVEkf7GJfN8vbK8eN2BnOzPQda8TN+FM3yKhHEZ&#10;hR5IN8qfNF62b6NvZHTh8dh8VJwoyu1rsz8pv2tP+TlviN/2FW/9ASvJH/1Z+let/taf8nLfEb/s&#10;Kt/6AleSP/qz9K/tXJP+RXhP+vdP/wBIifmuK/3ip6v82fu74V/5FbRf+vKH/wBFiqfxA/5ELxJ/&#10;2DLn/wBFNVzwr/yK2i/9eUP/AKLFU/iB/wAiF4k/7Blz/wCimr+DYf74v8f/ALefqz/h/L9D8K7f&#10;/URf7o/lXtX7Gv8Ayc78P/8Ar9f/ANEyV4rb/wCoi/3R/Kvav2Nf+Tnfh/8A9fr/APomSv7vz/8A&#10;5FOM/wCvdT/0mR+VYT/eKf8AiX5o+8/+Ch+lS6l+zPqksakrZahZ3L+y+aEJ/NxX5T1+4vxS8C23&#10;xN+HXiPwpdsEi1aykthIf+WbkfI3/AWCt+FfiV4j8O6j4Q1/UtD1e2ez1TTp3trmFxgrIpwfqD1B&#10;6EEY61+TeE2YU6uW18Bf34T5rf3ZJa/Jq3zR9BxBRlGtGr0at81/wGeo/Av9lvxZ+0Jpeq33hi+0&#10;eBNMnWC4i1C4kRwWXcrAKjcEAgHI5B9K9P8A+HafxW/6CPhr/wADZv8A41XjPwD+PXiH9nvxmdc0&#10;QR3drcIIb/TLhiIrqMHIBI5VlOSrAHBJBBBIP6AeDv8Agot8JvENnG+sTal4XvCP3kN5ZtMgPfbJ&#10;EGBHuQD7V6nFOYcY5Zi5TyqlGrh3taClKOmqkuZPfZpNNPpYwwFHLa9NKvJxn5uyfppb8T5l/wCH&#10;afxW/wCgj4a/8DZv/jVH/DtP4rf9BHw1/wCBs3/xqvrjUP2+fgnYRFl8UzXjDottptwxP5oB+ZFZ&#10;nw7/AG8vBfxS+KuieC9B0fVUXU2kRdTvxHDGrLGzgBAzMd23HOMZH0r4lcT8feynXlhbRgnJt0uV&#10;JJXb1kunZXPT+o5TzKKqXb00lf8AJHo37Mnwu1L4NfBbw/4T1iW2n1SyM7XD2jFoizzPIMEgE4DA&#10;cgc5r8lPjL/yWDxz/wBh2+/9HvX7gDrX4f8Axl/5LB45/wCw7ff+j3ro8LcXVx2aZjiq3xzSk7aa&#10;ucm9OhGe040qFGnHZXX4GN4N/wCRz8Pf9hO1/wDRyV+7J61+E3g3/kc/D3/YTtf/AEclfuyetY+L&#10;/wDGwPpP/wBKiVw98NX1X6kckYmjdD0dSp/EYr8INe0yXRNe1PTp1KT2d3NbuD1DJIVP6iv3jr8o&#10;P29Pg9cfDb43X2twwMuheJ2bULeUD5FuOPPjJxgHd84Ho/sa4PCbMadDMMRgZuzqxTj5uDd162lf&#10;5M1z+jKdGFVfZbv8/wDgo8Q+GviVPBnxF8K6/L/qtL1W2vJP9xJVZv0Br9x7a5ivYIrmCRZYZUEk&#10;cinKspGQQe4IORX4K9RX1z+zn+39qfwn8L2nhfxZpE3iXRrFBFZ3drMFu7eLtGQ3EiqOFJIIGBzg&#10;Y+/8ReFcZn1Ohi8vjzVKV043Sbi2ndXsrp9Lq6fkeVk2Pp4Ryp1nZS1v5o/TfIHJOAK/DL4kajBq&#10;/wARfFd9bP5ltc6vdzROOjK0zkEexBzX1l8dv+CjNz438KXvh/wNod1oIvomguNV1CVDcLGRhliR&#10;CQpIyNxYkZ4AOCPioAKAB0FZeG/C+PyKGIxWYR5JVOVKN02lFt3dm0rt6K7dt+w86x1LFOFOi7qN&#10;3f17HUfCv/kp/g7/ALDVl/6PSv3Jr8NvhX/yU/wd/wBhqy/9HpX7k18h4v8A+9YL/DP/ANKR6PDv&#10;wVfVfkfip+0d/wAnAfEf/sP3n/o01xfhr/kZNG/6/rf/ANGrXaftHf8AJwHxH/7D95/6NNcX4a/5&#10;GTRv+v63/wDRq1/QOA/5FVD/AK9R/wDTaPka38eX+J/+lM/d89a4X4tfBnwn8bPDR0TxXpovIFJe&#10;C4jOy4tnxjfG45U+o5B6EEcV3R618a6X/wAFI/C1j431/RPEuhXdpptnqM9rZ6vpv+kJJEkhVWkj&#10;OGUkLkldw9hX8Q5JlebY6pPEZRCTnRtK8XaSu7JrVNvfRa26NXP0/FV8PSShiGrS012PG/in/wAE&#10;2fGvhuae68E6na+K9PGWS1umFteKOuOf3bn3BXPoK+UfFHhTWvBOsz6R4g0q70bVIceZa3kRjcA9&#10;CARyD2IyD2Jr9d9I/bA+DWtWonh+IWkQjGTHeO1s49isgBz+FfFv7f8A8dvAvxf1DwtYeELlNZuN&#10;KM7XWrQxFY9rhQIVZgCwBUsSOAcYJycf0JwfxNxLi8bHL82wsnGzvNwlBxsr3loou9raWd3ofIZj&#10;gcFTpOth6iv2unf06/ofJ2najd6PqFrf2FzLY39rKs1vcwsUeKQHIYEcgg1+zf7OHxRf4x/Bjwx4&#10;puQg1C6gMd6EGF8+NjHIQOwJUkDsGFfi5X60fsE+Hrrw/wDsx+GTdIY3v5bm/jQjBEckrFD+IAb6&#10;EU/FnD0JZVQxMkvaRmkn1s03JemiYcPzmsRKC2a/VWPzm/ai/wCTjfiR/wBhuf8AmK8wX76f7w/n&#10;Xp/7UX/JxvxI/wCw3P8AzFeYL99P94fzr9ayf/kWYb/r3T/9IieBiP49T/E/zZ+8ulf8gqy/64J/&#10;6CK/H/8AbK/5Od+IH/X6n/omOv2A0r/kFWX/AFwT/wBBFfj/APtlf8nO/ED/AK/U/wDRMdfzf4Uf&#10;8jnE/wDXt/8ApaPsc/8A92p/4v0PFbj/AFEv+6f5V+6vgD/kQ/Df/YMtv/RS1+FVx/qJf90/yr91&#10;fAH/ACIfhv8A7Blt/wCilr6Txf8A93wX+Kf/AKTE4+Hfjq+i/U2L/wD487j/AK5N/KvwYk/1kn+8&#10;f5mv3nv/APjzuP8Ark38q/BiT/WSf7x/ma5vB/bHf9w//bzTiHel8/0PWP2S/wDk5b4c/wDYVX/0&#10;B6/Q39vvRpNW/Zi8TPEu42U1rdsB/dWdAT+AbP0Ffnl+yX/yct8Of+wqv/oD1+vHjnwlZ+PvBmt+&#10;HNQGbPVbOWzkbGSodSuR7gnI9xUeIeNWXcTZbjJbU1GT9FUd/wALjyen7bA1qa63X/kp+F1fWP8A&#10;wTX8W2ug/HPUtIuXEb63pLw2+TjdLE4kC/UoJD+FfNHjfwZqnw78Xav4Z1qE2+qaXcNbzKRw2D8r&#10;D1Vhhge4INU9B13UPC+t2GsaTdyWGqWEyXFtcxHDxyKchh/UHgjIPWv2/N8DTz7Ka2EhNctWGkum&#10;qUovTpez9Gz5bDVXhMRGo1rF7fg/1P3ir5+/bv1O3079lzxgk8gR7o21vCCeXc3EZCj8FJ+gNeJ+&#10;C/8AgqBpi6HHH4s8HX51iNAJJtIljaCZgOoWQqUz6ZbHrXzj+07+1hrn7Rt7Z2rWQ0LwxYSGW20x&#10;ZfMeSXBHmytgBiASAoACgnqSTX83cN8AZ3RzmjUxlLkp0pKTleLT5XdKNm27tLorLV9j7TGZthZY&#10;acacruStaz69zwqvrz/gmP8A8lx8Q/8AYvyf+lEFfIdfXn/BMf8A5Lj4h/7F+T/0ogr9742/5JvH&#10;f4H/AOlRPk8s/wB9pev+Z+mlFFFfw0fp4V+S37fv/J0vif8A69rL/wBJ0r9aa/K3/goxoM2lftIT&#10;3zoRFqmlWtxG3ZtgaI/kUFfsnhVOMc+lFvV05W++L/I+dz1N4RPtJfqfLs/+pk/3T/Kv3M+F7hvh&#10;l4RYHIOj2ZB/7YpX4bEZUg192fAj/gopo3gz4c6P4b8ZaDqdze6TbJZw3+meW6zxIAse5WZSrBQB&#10;xkHGeM4r9V8SsizDOsHh3l9N1HTlJtK17SSV1dq+q11PCyXF0cNUn7aVrpfgz9Ba/Gj9rT/k5b4j&#10;f9hVv/QEr9UfgV8atL+Pngg+KNHsLvTrL7VLaLFfbPMJTGWwpIAOfXNfld+1p/yct8Rv+wq3/oCV&#10;8J4W4Wtgs7xmGxEeWcIWae6amtOp6uezjUwtOcHdN/ozyR/9WfpX7u+Ff+RW0X/ryh/9Fivwif8A&#10;1Z+lfu74V/5FbRf+vKH/ANFivW8X/wCFgfWf5ROfh34qvov1Knj/AP5EPxJ/2DLn/wBFNX4VW/8A&#10;qIv90fyr91fH/wDyIfiT/sGXP/opq/Cq3/1EX+6P5Vp4Qf7vjf8AFD/0mQuIvjpej/Q9q/Y1/wCT&#10;nfh//wBfr/8AomSvvP8A4KIaVLqP7M2qyxKStlqFncvjsvmhCfzcV8Gfsa/8nO/D/wD6/X/9EyV+&#10;sHxS8C23xN+HXiPwpdsEi1aykthIf+WbkfI3/AWCt+FcfH2NjlvFeXYyfw01Fv0VR3/Bv7jTKKTr&#10;YCtTW7bX4I/DqvYPgX+y34s/aE0zVb7wxfaPAmmTrBcRahcOjgsu5WAVG4IBAORyCO1eX+I/Duo+&#10;ENf1HQ9Xt3tNU064e1uYX6rIhwfqD1B7gg967r4CfHrxD+z54z/t3RBHd21wghv9MnYiK6jzkAkc&#10;qynJVgDgkgggkH90zWWOqZfOeTyj7aycOazi+tu3vLZ7bfL5agqUayWJT5ett1/wx7N/w7T+K3/Q&#10;R8Nf+Bs3/wAao/4dp/Fb/oI+Gv8AwNm/+NV9NeDf+Ci3wm8Q2cbaxNqXhi9I/eQXdm0yA99skQYE&#10;e5APtW9qH7fPwTsIiy+KZrxh0W2024Yn80A/MivwWpxN4gU6nspYPXyo3X3qTT+8+sWCyiS5lU/8&#10;m/4H6HyP/wAO0/it/wBBHw1/4Gzf/Gq+9P2cvhtf/CH4LeF/CWqSQS6jp0MguGtWLRl3leQ7SQCR&#10;83cCvNvhn+3V4O+LnxW0nwV4f0nVV/tBZiuo34jhQGONpMBAzE5Ckc4/HpX0rXw3F2e8R4unTwGe&#10;01DaaXKovrFN2lLz0PTy/C4Om3Wwrv0ve/Z9kFFFFfmR7IUUUUAFFFFABRRRQAUUUUAFFFFABRRR&#10;QAUUUUAFFFFABRRRQAUUUUAFFFFABRRRQAUUUUAFFFFABRRRQAUUUUAFA60UUDPw3+Kat/ws/wAY&#10;/Kf+Q1edj/z3euX2n+6fyNfvKdLsiSxs4CSckmJck/lSf2TY/wDPlbf9+lr+i6Pi3GlShT+pN8qS&#10;+Pskv5fI+Qlw+5Sb9rv5f8E/Bvaf7p/I0bT/AHT+Rr95P7Jsf+fK2/79LR/ZNj/z5W3/AH6Wtf8A&#10;iL8f+gF/+DP/ALQn/V5/8/fw/wCCfg3tP90/ka/Xv9h//k1jwJ/1xuP/AEplr2n+ybH/AJ8rb/v0&#10;tWIo0gQJGixoOiKAAPwr4ni3jtcUYKGDWH9nyy5r83N0at8K7np5flf1Go6nPe6ttb9T8bf2s1J/&#10;aV+I3yn/AJCrdj/zzSvI5FbYflPT0NfvRJptnK7O9pA7tyWeIEk+5xTf7Jsf+fK2/wC/S19VgfFe&#10;ODwtLDfU2+SMY359+WKV/h8jgq5C6tSU/a7tvbu79yt4V/5FbRf+vKH/ANFiqnxA/wCRD8Sf9gy5&#10;/wDRTVvAAAADAFBAZSCMqeCDX4JGrasqtut/xufV293l8j8DbdW8iL5T90dj6V7T+xupH7Tvw/yp&#10;/wCP1+x/54yV+v8A/ZNj/wA+Vt/35X/CnR6faROHjtYY3HRkjAI+hAr95zDxWjjsJWwv1Nr2kZRv&#10;z3tzJq/w9LnytLIXTqRqe12ae3Z37lqvmH9rf9jix+O0TeI/D0kOleOIIgm6X5YNQRR8qSkDIYDh&#10;XwccAgjBH09RX4nlWa4vJcVHGYKfLOP3NdU1s0+q+6zsz6SvQp4mm6dVXTPw58f/AAo8YfCzUHs/&#10;Ffhy/wBEkUkCWeImCTtlJRlWHuCa5ISIejD86/ey5tIb6BobiGO4hcYZJVDKR7gjBrj734IfDzUJ&#10;jLc+BfDc8h6u+lQZP1O3mv3rB+L0eRLG4NuXeElb7pK6+9ny1Th53/d1NPNf5H4hmVB1dfzFetfs&#10;3+EfGl58W/CGueHPDGq6tHpuq21xLPb2reUsQkAk3SEBQNpbqa/WvS/hH4H0R1fT/BugWUi8h4NM&#10;hRh/wILn9a6uONIkVEVURRgKowAPYCufMvFiGJoVKGHwXxJp88+jTT0ivPuVRyBwmpzqba6L/Nj6&#10;/D/4yK3/AAt7xz8p/wCQ7fdj/wA93r9wKqHS7JiWazt2JOSTEpJP5V+ccH8VrhWtWquj7T2iS+Ll&#10;tZt9n3PZzHAfX4xjzctn2ufhl4MVv+Ez8PfKf+Qna9j/AM9kr92D1qoNKsgQRZwAjkful/wq3WnG&#10;PFq4rnQmqPs/ZqS+LmvzNPsrbCy/L/qCkubm5rdLbBXD/F/4R+Hvjb4Ku/DXiS2MtpLiSGePAltZ&#10;QDtljPZhn6EEgggkV3FYPjXxlpXw+8Kap4j1y4NppOmwme5mCFiqggcAAknJAAAznpXw2DqYiliK&#10;c8I2qqa5eXfmvpbzv997dWenNQlBqp8PW/Y/K34wfsQfEv4WX872WkzeMNCBJi1HR4jJJt7eZAMu&#10;pA64DL6GvFR4P8QG5+zDQNV+0Z2+T9gm359Mbc5/Cv2y8E/E3wp8SNNjvvC/iDT9bt2AObScM6+z&#10;J95T7EA+1dR81fuWH8Vc0wUfq+Y4RSqR0bvKm/nG1r+lvQ+ZnkNCo+ejUaT9H+J+UvwH/YV8d/FD&#10;VrS68S6fc+DvCysHnnv08u6nXIJWKI8gkcbmAAHQEjFeI/FTSrDQfid4u0zSoxFpdlq93bWsYYtt&#10;iSZlQZPJwAOTya/Wj9ov9ovw98A/Bl7eXd5BceIpYmXTNJVw0s8uMKSvURg4LMcDAwMkgV+Od3dz&#10;X91PdXMhluZ5GmlkPVnYlix+pJNfpHBWc5vxFUr5ljo8lGyjTik7N3bk9dZdE5bdF1PFzPDYfBqF&#10;Ck7y1bf4L09Dqvg7aPf/ABd8D20Yy8uuWKAD189K/cKvyF/Yh8ETeNf2lPCu2MvbaQz6tcPjIRYl&#10;OzP1kaMCv16r8v8AFvEwqZlhsPF6wg2/+3pafhG57nD8HGhOb6v8l/wT8VP2jVY/H/4jfKf+Q/ed&#10;j/z1NcZ4aVv+El0b5T/x/Qdj/wA9Fr9030yzkcs9pA7MckmIEk+pOKQaVZAgizt8j/pkv+Fd2H8V&#10;40MLDDfUm+WKjfn7RUb/AA+VzKeQOdRz9ru77ed+5n+N5tUt/B2vSaHbG91pbGc2MCsFMk/lny13&#10;McDLY5Jr8RfFngnxJ4Ev3s/E+iahot6Cd66hbtHuJ6kMRhgT3BIPrX7rVVvdNtdStmt7y2hu4G6x&#10;XEYkU/UEYr4PhDjKXCvtY/V1UjUabd2pKyaSTs1bW9mt+p6uY5csw5XzWa+aPwWEiHow/OnRfv5V&#10;iiBlkY4WOMbmJ9ABkmv24ufgZ8Ob6QyT+AvDckh6sdKgyfr8tbGgfD3wt4VcPonhvSNJkH8djYxQ&#10;t+armv1Ofi9hVC9PBS5vOcbfgr/geEuHal9ait6M/ND9m39hvxT8VdXs9W8X2N14a8HRuJJFukMV&#10;1fAYOyOMgFVPQuQMDOMnkfqLpun22j6fa2NlAltZ2sSwwwxjCxooAVQOwAAAq3RX4rxLxTjuJ68a&#10;uKtGEfhgr2V999W31b9Ekj6TBYGlgYctPVvd9/8AgH4v/tRKx/aN+JHynH9tz9j6ivMFVt6/Keo7&#10;H1r95H02zkdne0gdmOSWiBJPuSKT+ybH/nytv+/S1+qYPxXjhMLSw/1JvkjGN+fflilf4etjw6mQ&#10;OpOU/a7tvbu79xdK/wCQVZf9cE/9BFfj/wDtkKT+078QMKf+P1Ox/wCeMdfsV0FVpNPtJXLyWsMj&#10;nqzxgk/UkV+a8JcTrhjG1cW6PtOePLa9re8nfZ9j2cfgfr1KNPm5bO/fpY/BW4VvIl+U/dPY+lfu&#10;p4A/5EPw3/2DLb/0Utan9k2P/Plbf9+V/wAKtgBFAAwBwAK9PjDjNcV06FNUPZ+zcn8XNe6S7K2x&#10;jl2XPAOT5+a9ultiC/8A+PO4/wCuTfyr8GZFbzJPlP3j2Pqa/e6qf9k2P/Plbf8Afpay4O4wXCir&#10;p0Pae05ftctuW/k73uPMcv8Ar/L73Ly36X3t/kfjp+yYrD9pb4c/Kf8AkKr2P/PN6/ZeqsenWkTq&#10;6WkCOvIZIwCD7ECrVcPF/E64pxVLEqj7Pkjy2vzX95u+y7muX4H6jTcObmu79ulj51/aq/ZD0n9o&#10;Syj1TT5otE8Z2kflw37KTFdRjJEU4HJAJ+VhyuTwRxX5xeP/ANm/4l/DK8lg1zwdqYiQkC8s4Dc2&#10;zj1EkYIx7HB9QK/W74hfGfwd8Kb/AEO08Wa5Boj6zJJHaS3IIjJQAncwGEHzAZYgZPWus0vVrHWr&#10;RLrTr231C2cZWa1lWVGHYgqSCPxr3uH+N864bwkKdSl7XDv4OZSWzs1Ga6J30d7Paxy4vLMNjaja&#10;lyz62t+KPw/0L4a+LvFN6tpo/hbWtTuWIAjtrCVufc7cD6kgV9C3H7FWp/Db4AeNfH3j4x2usW1g&#10;v9maPFKGNvI8qL5kzKcF8MQEUkAnJJPA/UYvtUljgAZJPAAr4G/4KF/tJ6LrWhJ8NPDOoRanO9wk&#10;+s3Vq4eKJUOUgDAkFi2GYDO3aAeSQPu8t45znivMaGBwNBUqfNF1JJuTUE05Xk0lFO1tru9l1PLr&#10;ZXhsBRlVqz5nZ2Tstenrbc+Cq+w/+CYdqz/GbxRcD7kWglD9WuIsf+gGvjyv0I/4JfeCJbXw94z8&#10;XTRlY724h022kI+8sQLyEe2ZFH1U1+i8f4mGG4bxfM/jSivWUo/omeLlEHPG07dLv7k/8z7oooor&#10;+Jj9LCvmz9tb9mq5+PXgqyvvD6RnxZoZd7WJ2CC7hbBkhLHgHKhlJ4BBBxkkfSdFerleZ4nJ8ZTx&#10;2Edpwd12fdPya0f/AAxjXowxFN0qi0Z+DviDQdT8J6rPpet6fdaTqMDFZLS9iMUin3DAH8RkHsaz&#10;jKg6uB+Nfu14h8H6D4uhWHXNE0/WYl+6l/axzhfoGBx+FYFl8EPh3p8gltvAvhuGQch00qDI+h28&#10;V/QVHxeoez/f4OXP/dmuX8VdfO58lLh6V/dqK3pqeH/8E3ST+zgMjj+2rvacdR8hyPWvhH9rNSf2&#10;lfiN8p/5Crdj/wA80r9j7a1hsYEht4kt4VGFjiUKqj0AHApkmm2krs72kDu3JZ4gST7nFfnmU8br&#10;K88xmcfV+b29/d5rWvJPezvt2R7OIyz2+Fp4bntydbb6W7n4LurbD8p6ehr93fCv/IraL/15Q/8A&#10;osVZ/smx/wCfK2/79LVoAAAAYArn4w4yXFcKEVQ9n7Nyfxc1+ZJdla1h5dl31BzfPzc1ultjB8f/&#10;APIh+JP+wZc/+imr8K7dW8iL5T90dj6V++RAZSCMg8EGqv8AZNj/AM+Vt/35X/Cq4P4zXCtOvTdD&#10;2ntHF/Fy2smuzvuGY5c8e4vn5bX6X3PyA/Y3Uj9p34f5U/8AH6/Y/wDPGSv2LqrHp9pE4eO1hjcd&#10;GSMAj6ECrVeVxdxMuKcZTxSo+z5I8tr83Vu+y7m2X4H6hTdPm5ru/bpY+WP2tf2LbT45TP4o8MTQ&#10;6T41SMLKJsrb6iqjCiQjJVwBgPg8YB4AI/OHx/8ACjxh8LdRez8V+HL/AEWRSQJZ4iYJPdJVyrD3&#10;BNfuLUFzaQ30Dw3EKXELjDRyqGUj3B4NfQcN+IuYZFRjg68FWpR0SbtKK7KWt12TTt0a2OXGZPRx&#10;cnUi+WX4P5H4JiRD0cfnQZUHV1/MV+3d78EPh5qMplufAvhyaQ8l30qDJPudvNWtL+EfgfRHWTT/&#10;AAboFlIvIkg0yFGH4hc/rX6G/F7B8umCnf8Axxt+V/wPH/1dqX/iL7mflF+yt4V8YXHxr8F67oHh&#10;vVdTtLDVIZLm5t7ZvJSAnbITIQFACM3U8+9fsXTI40hRURVRFGAqjAA9hT6/HOLeKJcU4qniJUVT&#10;5E4qzbbTd9W0vlZH0eAwSwEHBS5ru4UUUV8MekFFFFABRRRQAUUUUAFFFFABRRRQAUUUUAFFFFAB&#10;RRRQAUUUUAFFFFABRRRQAUUUUAFFFFABRRRQAUUUUAFFFFABRRRQAUUUUAFFFFABRRRQAUUUUAFF&#10;FFABRRRQAUUUUAFFFFABRRRQAUUUUAFFFFABXyV/wUk8cDw/8DrPw/FLsuPEOpRxMgPLQxDzX/Dc&#10;sY/GvrWuS+Inwr8JfFfSF03xboNnrdohLReenzwserRuDuQnA5BGcc19Bw/j8Plea4fG4qDlCnJS&#10;aVr6Xtvpo7P5HLiqU69CdKDs2rH4fQSyWswlgkeCUdJImKMPxBBrpY/il41htvs0fjLxAlvjHlLq&#10;1wEx6YD4xX6BeLP+CZPgHVZXk0HxFrnh/dkiGQx3ca/TcA+PqxriZv8AgljJ5v7r4jjyv+mmkfN+&#10;k2K/qiHiFwrjIqVapZ9p022v/JZr7mfCvKMfT0ivuf8AwUfB888t1M808sk878tLKxd2+pJyfzqx&#10;o+j3/iHVbXTNLsp9R1G6cRwWlrGXklY9FAAJP9Opr9CPDv8AwS68M2twj67431bUYxgtDY2sdtn2&#10;3MXP5AGvpX4Tfs9+AvgpbMnhXQYbO7ddsuoTEzXUo9DK2SB/sjA9q8zM/FHJsLSawClWn005Y/Nv&#10;Wy7JX9DehkWJqSXtrRX3v+vmee/sZ/s1H4B+Bp7rWljk8X61skv/ACyGW1jUHy7dSOuMksRwWPGQ&#10;Aa+iqKK/l3M8yxOb4upjsXK85u7/AES7JLRLt82/t6NGGHpqlTWiCiiivMNgooooAKKKKACiiigA&#10;ooooAKKKKACiiigAooooAKKKKAPy4/4KPeOB4l+PUOhxSb7fw9psduwByBNL+9f8dpjH4V8w6XrO&#10;o6FKJdM1C706Qch7O4eE5+qkV+xHxa/ZY+GvxmuZL7xF4ejXVnAB1Swc21ycDA3MvD4HTeDjGK+f&#10;Ne/4Jc+HLiZ20Xx1qthGc7Yr60iuMe2VKH9K/qDhjj3h7B5VQy7E81N04pO8eaLet3eN9G23rE+J&#10;x2U4upXnWp2d3fR2f6fmfB+q/ETxZr1t9m1PxTreo2/TybvUppE/Jmx+lc8AFXAGBX3rB/wSxcy/&#10;vviOPLz/AMs9I+bH4zYrv/Bf/BNL4c6FPHPr+raz4odCD5LyLawNjsRGNxHtur6ip4icL4Om/YVL&#10;+UKbX6QX3nCsnx1R+8rer/4LZ8EfBj4J+J/jt4vg0Lw3aMU3A3moyKfs9lFnl5D0zjoo5Y8AdSP2&#10;K+Gfw90r4VeBtG8KaLGV0/TYBCrt96VuryN6szEsfc1d8IeC9B8A6LDpHhzSLTRdMi+7bWcQRc92&#10;OOST3JyT3Nbtfz/xhxnX4oqRpwj7OhB3Ub3be3NJ7XtsloterufW5dl0cBFtu83u/wBEFFFFfm56&#10;4UUUUAFFFFABRRRQAUUUUAFFFFABRRRQAUUUUAFFFFABRRRQAUUUUAFFFFABRRRQAUUUUAFFFFAB&#10;RRRQAUUUUAFFFFABRRRQAUUUUAFFFFABRRXF/Fb4r+Hfgz4SbxH4onmttLWeO3MkEDTNvckKNqgn&#10;HHWt6FCriqsaFCLlOTsktW32XmTKUYRcpOyR2lFfNH/Dw74L/wDQX1T/AMFU3+FH/Dw74L/9BfVP&#10;/BVN/hX0n+qef/8AQDU/8AZx/X8J/wA/Y/efS9FfNH/Dw74L/wDQX1T/AMFU3+FH/Dw74L/9BfVP&#10;/BVN/hR/qnn/AP0A1P8AwBh9fwn/AD9j959L0V4r8Lf2u/hv8ZPF8Xhrw1qF9c6rJDJcKk9hJCux&#10;MFjuYAZ5HFe1V4eNwGLy2r7HGUpU52vaSs7d7dtDqp1adaPNTkmvIKKKK4DQKKKKACiiigAooooA&#10;KKKKACiiigAooooAKKKKACiiigAooooAKKKKACiiigAooooAKKKKACiiigAooooAKKKKBhRXkXxE&#10;/au+Ffwulltta8XWkmoR5DWGn5upwfRhGCFP+8RXi+rf8FOvh5aSFdP8N+I9RQdJGjhhB/AyE/pX&#10;1OC4VzzMYKphsJOUX1tZfJy5b/I4auOwtF2nUSf9drn2LRXxdZ/8FQfBMkgF14O8QW6/343gkx+G&#10;8V6N4L/b2+DvjGeO3k16fw9cSEKqa3atAmenMg3IPqWFdGJ4O4gwkXOrgp28kpf+kuT/AAIhmGEq&#10;O0aq/L87H0XRUNvcRXcEc8EiTQyqHSSNgyuCMhgRwQRyCOtTV8c1bRnohRRRQIKKKKACiiigAooo&#10;oAKKKKACiiigAooooAKKKKACiiigAooooAKKKKACiiigAooooAKKKKACiiigAooooAKKKKACiiig&#10;AooooAKKK+Mv2mf2/T8LPGN74Q8GaPaavqmnt5V/qGoM32eGXGTEiKQWK5GSSADkc4OPdybJMdn2&#10;J+q4CHNK13qkku7b0Xbu3sjmxGJpYWHtKrsj7Nor4I+Cf/BSW91rxZY6P8QtE0+ysL2VYF1bSy6C&#10;3ZjhWljctlMkAsCCBzg1971tnfD2Y8PVo0Mwp8rkrpppp9HZrt1W6+ZOGxdHFxcqLvb5BRRRXzh1&#10;hRRRQAUUUUAFFFFABRRRQAUUUUAFFFFABRRRQAUUUUAFFFFABXy7/wAFHf8Ak2uf/sL2f/oRr6ir&#10;5d/4KO/8m1z/APYXs/8A0I19dwh/yUGB/wCvkf1OHH/7pV/ws/LGiivrX/gnt8KfCPxU8ReNLfxb&#10;oFnr0VnaWz263alhEWdwSOR1AGfpX9p5zmtLJMBVzCtFyjCzaVru7S0vp1PzTDUJYqrGjF2bPkqi&#10;v2P/AOGQ/gz/ANE80X/v03/xVH/DIfwZ/wCieaL/AN+m/wDiq/J/+ItZV/0DVP8AyT/M+g/1er/z&#10;x/E+Bv8Agnd/yc1p/wD2Crz+SV+rVedeCv2fPhx8Odej1rwz4Q07RtVSN4lurZCHCNjcuSehwM12&#10;+p6vY6LYy3uo3kGn2cWPMubqURxpkgDLMQBkkDnucV+J8Y59R4nzSOMwtOUVyxjZ2vdN7WvvfTqf&#10;TZdhJYKh7ObT1b/LuXqK5T/hbPgj/ocvD3/g0g/+LrY0TxDpfiW0a60jU7PVbZXMbTWNwkyBgASC&#10;VJAIBBxnuPWvip4avSjzVKckvOLS+9pI9FSjLRNfev8AM06K5Dxz8WvBfwzjVvFHijS9ELDKxXdy&#10;qyMPVY87j+ANcTpv7YnwY1a6W2g+IWlLIxwPP8yBc/7zqB+tdtHKcwxNP21DDzlDuoSa+9Rt+ZnK&#10;vRhLllNJ+bX+Z7LRVPT9TstYsYrywu4b6zmXdHPbSCSNx6qwyCPoauV5couLs1ZmwUUUUgCivPPG&#10;X7QHw2+H87W3iDxto2nXS5DWzXSvMp90TLD8RXNWH7ZPwX1GdYYviFpaOxwGnEkK/wDfToAPzr2K&#10;WTZnWp+1pYapKPdQm19/KYSxFCL5ZTSfqv8AM9oorN0PxDpfifTo7/SNStNVspB8lzZTrNG30Zcj&#10;9a0q8mUJQk4yVmuj0/B2ZummroKKztZ17TfDtmbvVdStNLtdwTz72dYU3HouWIGT6Vi/8LZ8Ef8A&#10;Q5eHv/BpB/8AF1tDDV6q5qdOUl3UZP8AJMlyjHRtL5r/ADOroqhpes2Gu2Md9pl9b6lZSZCXNpKs&#10;sbEEg4ZSQcEEH0PFcT48/aF+G/wyvPsXibxjpel3wxutHlMky56ZjQMwz7gVpQweJxNX2NClKU+y&#10;i2/uSb/BClOEI805JL1R6LRXMfD/AOI3hv4peHxrnhXVYtZ0oytALmFWVd643LhgDkZHaunrCtRq&#10;UKkqVWLjKLs01Zp9mnqmUmpJSi7phRXIeN/i34L+GyA+KPFGl6GzDKxXd0qyMPVUzuP4A1xOmfth&#10;/BnV7xLW3+IOlLK52jzy8KZ/3nUL+tehRynMMTT9tQw85R7qEmvvUbGUq9KEuWU0n6r/ADPZaKqW&#10;WpWeoWMd9a3UNzZSJ5iXMMgaNl/vBgcEe4OK5/8A4Wx4H/6HLw9/4NIP/i64YYetUbUISdt7Ju3r&#10;ZO3zNXKMd2jq6KxND8aeH/Es0kGka7puqzxLveOxvI5mRc4yQrEgZ4ye9Urn4n+DrK5lt7jxboVv&#10;cQuY5IpdShRkYHBUqWyCDwQelUsLXcnBU5XXTld/utf8Bc0LX5l96/zOoorlP+FseB/+hy8Pf+DS&#10;D/4uuis7231G1iurSeO5tpkEkU0LhkdSMggjggjkEHBqalCtRV6sHH1TX5pDUoy+F3LNFFc/q3j7&#10;wz4fvWsdU8R6Tpl4qhjb3d9FFIFPQlWbOD2OOainSqVXy04uT8k3+SYNpat2OgorlP8AhbPgj/oc&#10;vD3/AINIP/i63dK1ex12wivdNvbfULOTOy5tZVljfBIOGXIOCCDg8EVpUw9akuapCUV5pr80gUoy&#10;0TT+a/zL1FFFc4znPH/j7Qvhl4Uv/EXiO/TTtJsk3SSvyWPZVA5ZieABya/ML9o79tnxb8Zr+60z&#10;Qbm68LeDeUSzgk2XN2v96eRTnB/55g7QOCWPNS/tz/tAT/Fv4n3Hh7Tbkt4U8NzPbQRxt8lzdDKy&#10;zHs2DlF9ACR94181V/V/AvA+Hy/D08zzGHNXmk0mrqCeq0enM1Ztv4b2Vndnwma5pOrN0KLtFb26&#10;/wDA/MaFC9BihmVfvED6mvrL9ln9he++MWm23ivxfcXOieE5vntLaABbq/XP3gxBEcZ7NgluoAGC&#10;fvDwb+zJ8LPAdskOk+B9GDKADPd2wuZmPqZJdxz+NexnviNlOS15YWEXWqR0ajZJPs5PquqSdtr3&#10;ObCZNiMTFVG+VPvv9x+LglQ8Bx+Yrd8EeGZPGnjTQPD8QJfVdQt7IAdcPIFJ/AEmv2ovvhJ4G1S3&#10;aG88G6BcxEYKS6ZCw/Va4TT/ANkH4WaH4/0bxfo3hxdF1bSpzcQrYTNHbu5UqC0WSvG7IwBggfQ/&#10;MR8WsDVpVIyw84TtLld4yV7O19mtbdzv/wBX6sZJ86avrutPxPYbGzh06ygtLdBFbwRrFGg6KoAA&#10;A+gFWKKK/mBtyd2fbBRXH+Mfi94I+HuV8SeLNI0SQc+Td3kaSH6Jncfyrgx+2h8EzN5Q+IOnb84z&#10;5UwX/vrZj9a9WhlGY4qHtMPhpzj3UJNfeo2MJ16NN2nNJ+bX+Z7ZRXL+DPid4R+IkBl8M+JdL10K&#10;MsLG6SVl/wB5Qcj8QK6ivPq0alCbp1ouMlummn9zSf4GqkpK8XdBRRWBrPjvw14cu/seq+ItK0u6&#10;Ch/IvL6KF9pzhsMwODg81NOlOq+WnFt9km/yTBtLVuxv0Vy9t8T/AAdeXMVvb+LdCnuJXEccUWpQ&#10;s7sTgKAGySTxgdTW/eXtvptpLdXc8VtbRKXkmmcKiAdSxOAB7mrnQq02ozg03tdNX9LpXBOMtmWa&#10;K8d1f9r/AODeh3j2t18QtIMqkg/ZmedQf96NWH612fgX4t+C/idC8nhXxPpmubBl47S4DSIPVkJ3&#10;AfUCu2tlWYYal7eth5xh3cJJfe4pfkZRr0Zy5YzTfa6/zOvoorj/AB18W/BfwxiRvFXifTNDMgyk&#10;V3cBZHHqqZ3EfQGuGjQq4mapUYOUn0Sbf3JN/gaylGC5pOyOworxzSP2wPgzrd4lra/EHSRK5Cr9&#10;oZ4FJ/3pFA/WvW7S8g1G1jubWeO5t5VDRzQuGRx2II4I9xXTisvxmBaWLoyp325oyjf70iIVadX+&#10;HJP0aZYoorF1zxjoHhmSOLV9c07SZJVLRpfXccLOOhKhmBIHqK44U51ZcsE2+yTf4JNmjaSu3Y2q&#10;K5QfFbwSzqq+MdAZmIAC6pAST2A+aunkkWFGd2CIoLMzHAA6kk9hV1KFWlZVION+6a/NISlGXwu5&#10;JRXkniH9rD4Q+Fr17TUfiBo63CHa8dtKbjafQmMMAa6DwF8cvAHxOlMPhbxdpWsXIG77LDcBZ8dc&#10;+W2Gx74rvqZTmFKl7eph5qH8zhJL73G36GUa9GUuRTV+11/md3RRXMeNfiX4U+HNkt14n8RadoUT&#10;8ob+5WJn/wB1Sct+ANefSo1K81TpRcpPZJNt+iSb/A1bUVeTsjp6K8Xs/wBsn4L312trH8QtLEhO&#10;A0okiTP++yBf1r1rSdZsNe06G/0y9t9SsphujubSVZI3HqGUkH8DXZisuxuCSeKozp325oyjf70i&#10;IVadX+HJP0af6l6iisnXPFOjeGI4n1nV7DSY5iVje/uUgDkDJCliMkD0rhhCVSXLBXb6JN/grs0b&#10;SV2a1Fcp/wALZ8Ef9Dl4e/8ABpB/8XWtofiXSfE0Ek+karZarDG2x5LG4SZFbAOCVJAOCDg1tPDV&#10;6UeapTkl3cZL8WkiVKMnZNfev8zVoorn9X8f+GNAvWstU8R6Tpt4oDNb3d9FFIARwSrNkA9qyp0q&#10;lV8tOLk/JN/kmNtLVux0FFcp/wALY8D/APQ5eHv/AAaQf/F10dpdwahaw3VrMlzbTKJIponDI6kZ&#10;DAg4IIOQR1FXUoVqSvUg437pr80gUoy+F3LFFc/q3j/wz4fvmstU8RaTpt4qhjb3l9FFIFPQlWYH&#10;B9cVVg+KPg26njhh8XaFLNIwRI49ThZnYnAUANkknjA71awmIlHmVOTXfllb7+W34i54J25l96/z&#10;OqoqGeeK0hkmmkSKKNSzPIwVVA5JJPAA9TXk+vftb/B7w3evaX3xB0jzkJVltZGuAD6Exqw/WtML&#10;gMXjm44WjKo1vyxcretkxVKlOlrUkl6tI9eorgvAvx1+H3xLl8jwx4v0rV7nr9lhuAJ8f9c2w36V&#10;3tY4jDV8LP2WIg4S7STT+5pMcZxmuaDuvIK/F79pvwPrHgD46eMbHWYJI5LvUp7+2mcHbcwSyF0k&#10;U9CMNg46EEHkV+0NeafEN/hL45ibSPGd34U1VrSRlNtql1bmS3foQNzbkPGDjB9a++4I4knw5jal&#10;VUHVhOKUlH4lZ3TWjW+lna9+6PLzPBrG01Hm5WnpfY/G/wAJ+EtV8eeJdO8O6HaSXurajKIIIYhk&#10;5JwWP90AfMWPAAJNfuZotlJpuj2FnLL50tvbxxPL/fZVALfiRmvMfAdr8Efhk0h8KXPgzQ5ZhteW&#10;0vLdZXGehfduIz2zivTdY13TfD1mbzVNQtdMswwU3F5OsUeTwBuYgZPYV38ccT1OJq1CnTw0qcIX&#10;5eZPmk5Wv9naySsr930MsrwMcDGTc027XtsrfM8i/aN/am8P/s4JpMeraTqOrXuqpK1tDZBAmIyo&#10;be7N8vLjGAe9fJHjP/gp14x1JpI/DHhXSdDiP3Zb+R7uUe+BsUH8DVn/AIKX+KdF8T6v4AbRtYsN&#10;XSGC9EpsLpJxGS0WM7CcZwevXB9K+Kq/U+CuC8mxOUUMdjsNz1ZXvzuVtJNL3fdS0S3T7ng5nmeJ&#10;hiJ0qU7RXa3ZddT9j/2T/iDrnxT+A/h7xN4kulvNYvXufOmjiWJSFuJEUBVGAAqgdO3PNew18ufs&#10;RfELwtoX7M/hOx1LxLpGn3kbXe+2ur+KORc3MpG5WYEZBBGeoIr361+IvhO/huprbxRo1xFaRiW4&#10;ki1CJlhTOAzkNhRk4ycDNfgPEGAqUc2xcKNFxgqk0rRdkuZpJWja2yVj63CVVPD03KV3ZdV29Tpa&#10;K5T/AIWz4I/6HLw9/wCDSD/4upbH4k+EdSvIbOz8U6LeXUzBIoLfUYXdz/dChsk+wFeA8HiUrulK&#10;3+GX/wAidXPB/aX3r/M6aiimkhQSTgDkmuQsdRXKf8LZ8Ef9Dl4e/wDBpB/8XQPit4JZ1VfGOgMz&#10;EABdUgJJ7AfNXZ9SxX/PqX/gMv8A5Ez9pD+Zfev8zq6KKK4ywooooAKKKKACiiigAooooAK+Xf8A&#10;go7/AMm1z/8AYXs//QjX1FXy7/wUd/5Nrn/7C9n/AOhGvruEP+SgwP8A18j+pw4//dKv+Fn5Y19j&#10;f8E3fG3h7wZ4n8cy+INc07Q47iztVhfULpIBIQ75ALEZIyM46Zr45ppUN1AP1r+0c7yqGeZdVy+p&#10;NwVSyurNqzT2enQ/NcLiHha0ayV7H7cf8L1+HH/Q/eGv/BtB/wDFUf8AC9fhx/0P3hr/AMG0H/xV&#10;fiN5a/3R+VHlr/dH5V+P/wDEIcD/ANBk/wDwGH+Z9F/rDV/59r72fun4Y8eeGvGrXA8P6/pmuG22&#10;+cNOu0n8rdnG7aTjO04z6H0rzD9tWAXP7LnxAVhnbZxvg/7M8Z/pXzf/AMEr1C3PxJwAPl0/p9Z6&#10;+mf2xxn9mP4iZ/6Bh/8AQ0r8nr5RDh/i2jl9KbmoVKWrSTd3B9NOp9BDEPF5fKtJWvGX5NH44+TH&#10;/wA80/IV798Hv2pdU+CHwM8Q+F/DP+j+JNW1bz4r1owy2luYVV3UdDIWQAZBAGSQcAV4LXV/Cr4a&#10;av8AF/x/pHhLRAi32oSFfNlz5cEagtJK3fCgE4HJOAOor+vM2wuCxmFazJJ0oNTd9vcvK78l1XXb&#10;yf55h6lWnU/c/E9Pv7HO6rql7rupXGo6leXGoahcMXmurqQySyN3JZjkn8arV+pGgf8ABOP4Tabo&#10;aWmpx6trOolAJNRe+eFi2OWWNCFUZ6Ag+5NfD/7Vf7Osv7Onj+DTbe7l1Hw/qcJudNu5gBJgHDxS&#10;YGCykj5gACGU4ByB8xkfGuTZ5ingMFJqST5U48qaX8uvRa2stNl0XdissxOFp+1q2t1s729Sl+zr&#10;+0j4j/Z78VQXNlcTXnhqaQf2lojuTFNGTy8YPCSAchhjJGDkGv2C8Oa/YeKtB07WdLnW606/t47q&#10;3mXo8bgMp/I9K/CKv1Q/4J2eLJvEn7OltYzyGR9E1G409M9RF8sqD6ASkD2FfnnipkWH+qwzmjFK&#10;opKM2tOZSvyt92mrX3s9dkevkOKnzvDSelrryt+h9J6pqdpommXWoX9xHZ2VrE0888zBVjjUEszH&#10;sAASa/L/APab/bh8R/FbUrzQ/B97c+HvBaMYxJAxjutQUcbpGHKIeyAjI+8SeB7t/wAFLPi9P4e8&#10;H6N4A0+cwza6Wu9Q2HB+yxkBUPs8nJ9oyO5r85GYKCT0HJqPDbhLDSwyzvHQUpSb9mmrpJO3NbZt&#10;tO172Svu7qs6zCan9WpOyW/+XoBKpljgZOST3J9T60pOG2nh+uDwcfSv1J/Y0/ZW8P8Aw9+H+k+K&#10;Ne0m21Pxjq8C3jS3kQk+wxuA0cUYIwpCkFmHJJIzgAV7R8U/gf4P+L/hq60bxBo1rMJEKw3kcKrc&#10;Wz44eOQDIIPOM4PQgjivYx3inl+EzCWEhQlOnF2c010dm4xtqlr1TdtOl+alkNapRVRySk1e3+bP&#10;yB+FPxf8V/BbxJFrXhXU5LGYEedaklre6XPKyx5wQfXgjqCDX63/ALPnxy0n9oD4e2viPTl+y3aN&#10;9n1DTy257W4ABK57qQQVbHII7ggfjv438J3fgPxnrvhu/Ie80m9mspXAwHKMV3D2IAYexr6K/wCC&#10;dvxIm8H/AB2Xw9JMRpvia2e2eMn5ftEYMkT49cCRf+B138fcO4XOsqlmuHivbU486kvtQsm0+/uu&#10;8W9Va17OyyynGVMNiFQm/dbtbs/+H0Z9Yf8ABRa2Fx+zPqLEZ8rU7N+n/TTH/s1flR5Mf/PNPyFf&#10;rJ/wUGUN+zBr+R0u7Ij6+elfk/WfhVJ/2BJf9PZ/lAefL/a1/hX6n1d4b/ahv/hB+x54b8L+GLkW&#10;3inVby/X7UhG6wtVmOXUdnYvtU9gGPUCvlS4nlu7mW4nlkuLiZi8k0rF3dicliSckk9STk1Z0XRr&#10;/wAR6tZaVpdnNqGo3kqwW1rApd5ZCcBQB3P5DqcCvsrwX/wTD8SappMVz4n8X2ehXjqGNjZWhujE&#10;f7rSF1BI74yPQmvqK2KyLhB1K2KqqE685TbteUru+yTfLHZbK9+rOKMMXmKjGnFtQSXkv+C/vPdP&#10;+Cb3/Jt0f/YYvP5pXE/toftqXfgXU7vwD4Auki1uIbNT1lQHNmSP9TFnjzMH5mOducAbskeiaN4c&#10;k/Yh/ZV8Ub9Xi127sHuLuzn8jyQ005VIVKlmzhyCeeRnpX5V3d3cahdT3d3M9zdXEjTTTSHLyOxJ&#10;ZiT1JJJNfmPDWQYLiXPsdntZe0w6qPkTTtKTSd2mtVFW0e7avorP28bi6uCwlLCx0nbXyX/B7jtQ&#10;v7rVr+e+vrma9vZ2Ly3NzIZJJGPUlmJJP1NQdRXc/BT4Sar8b/iPpfhLSXFu9yTJc3bLuS1gXBkk&#10;I74GABkZYqMjOa/Tvwp+w78HfDOgx6dN4Sh1ybYFlv8AU3eSeU45OQQF+igAV+lcRcZ5ZwxOGHxC&#10;cptX5YJaR2u7tJLst9OiPFweW18cnODsl1ff+up+c/wG/aP8SfA+a/sYLia98M6jbzQXWks/yKzI&#10;VE0QPCOCQTjAYZB7EePx26KigohIABOB1r6o/bX/AGULH4EX2neIvCxmPhTVJjbNazOXaxuMFgoc&#10;8sjAMRkkgqQSQRXy5XtZHictzOi83y5L99bmdrNuN1aS/mV7N9dNXozlxUK1CSw9b7O3z7eR9r/8&#10;Et7RR478eXAUDbpltHkD1lY/+y1w3/BQv4TJ4E+ODeILW2CaZ4ph+2gqvyi6TCzL9T8jn3c16L/w&#10;S1QHxN8Qm7izsx/4/LX0H+3Z8Kf+FmfAXVLm1g83V/Dzf2ta4GWKID56j6xljjuVWvxrGZ08o8Qp&#10;SnK1OooU5drSirN+krP5s+kp4b6xlCS3V2vk3+lz8lfJj/55p+Qr9W/+CfPxA/4TP9nnT9NlkD3n&#10;hy5k0xxn5vLB8yIn22OFH+5X5TgggEdDX2H/AME0PiB/YXxY1zwnNJi316w86FM8GeAkj8TG8n/f&#10;Ir73xFy3+0eH6s4q8qLU16LSX/krf3HlZNW9ji4p7S0/y/E/S6vxe/aj8ZL8Qv2gfHGsBhPb/wBo&#10;NZ279R5UAES49jsz+Nfrp8V/GMfw++GfinxJIwX+zNNnuUJ7uqHYPxbaPxr8PGkkmdpJWLyuS7se&#10;pYnJP4k1+ceEWAvVxeYNbKMF8/ef4JHs8Q1fdp0e93+iJNP0ibWNQtNPsrcT3l3MlvBGFyXkchVX&#10;8SRX7g/C3wJa/DL4deHfCtmFEGk2UdsWUYDuAN7fVmLMfc1+Xf7Cvw5f4g/tE6FO6MbDw+raxcHH&#10;AZMCJfxkZT9FNfrfXP4tZq6mKw+WQekFzy9ZaR+6Kb+ZXD9Dlpzrtb6L5b/iFed/tBeO3+GfwV8Z&#10;eJYW2XVlp0n2ds4xM4CRH8HdTXolfM3/AAUQvpLP9mbVI0OBc6jZwv7r5ob+aivx7h/CQx2b4TC1&#10;PhnUgn6cyb/BWPocVUdLD1JrdJ/kflPljyzF3PJc8knuT7mvTv2a/hbH8ZPjX4a8M3SltMlmNzfg&#10;HGbaIb5Fz23YC5/2q8yr6+/4Jj2EVx8bPEd04BkttBYR57F54gSPwGPxr+1uJsdUy3JcXi6LtKMH&#10;Z9m7JP5c1/kj81wNJVsVTpy2bX+f6H6V2trDY20VvbxJBBCgjjijUKqKAAFAHAAAwAOgqeiiv4Lb&#10;bd2fqoUUUUhFe7u4bK2mubiWOC3hQySSysFVFAJLEngAAZJPQV+bP7T37e2u+NdSvPD3w5vpdD8N&#10;RMYn1eDKXd/jgsjdYoz2xhiOSRnFe2f8FIPi7P4O+GuneDtOuDDe+JpG+1OjYYWcWC49g7Mqn1AY&#10;d6/NGv6O8N+EMNiMOs6zCCndtU4tXSto5tPRtvSN7pWbs3a3yGdZjOE/q1F27tfl/mOmle5uJJ5n&#10;aaeQlnllYu7E9SSckn3JqMOpbG4Z9M819TfsPfsuaf8AHHWdR8R+KYpJfCejyrALRWKC+ucBihIw&#10;QiggsAQSWUZxmv0Hv/2ePhjqOhnSJ/APh/7AU2bI9PjjYD2dQGB9wQfevuM/8Q8uyDG/UHSlUlG3&#10;Ny2SjfW2u7tbRWS0V7nl4TJ62Lpe25lFPa99f+Afi5puo3ejX8N9p93cafewsGiurWUxyI3YhlOR&#10;+Br7y/ZF/bsvdW1ew8E/Eu8WaW5ZYNO8QvhWaQ8LFcY4JY8CTjnAbOd1fN37WnwDT9nz4pHSbCaS&#10;48P6jB9u02SY7nSPcVaJj3KkYB6kFSe9eKkbv/rcGvocfluU8aZXCpKPNGpG8J2tKN77PfR7xbs7&#10;NNbM46VfEZZXcU9U9V0f9d9z98a/L3/gpdZpH+0Dp0pQEy6Bbtkj0mmH9K+0P2Nfi3cfF/4EaNqO&#10;oTGbWdNZtLv5HOWkkiA2ufdo2Rie5Jr48/4KbqB8c/D5xyfD0efwuJ6/AvD/AAdbK+L54Gt8UI1Y&#10;v5Ja+j0a8mfWZtUjWy5VY7Nxf5nyt4S1GPw/4r0PVSNgsb+C6YquWCxyKxIHrheK9U/aS/ad8Sft&#10;BeJbnzribT/CUMpGn6LG5VAgPEkwBw8hHJJyFzgY5J8Zr7L/AGO/2JNL+LHhZPG/jp7r+xbl2TTd&#10;LtZDCbhVYqZZHHIUkEKoIJwST0B/oLP8VlOT8mdZmryprlg7Xd5O9or+bTfor6rr8jhIYjEXw1DZ&#10;6v5d2fGYGKvaFrupeF9YtdW0e/n0vVLVxJBd2khjkjPqGH6joRwQRX3N+1j+wp4X8G/DnUfGPw/j&#10;udPl0hPPvdLmuHnjmgBG9kLksrKPmIyQQDxnGfgyurJM9wHEuDeJwmsbuMlJarTZrVWafmmvmjPF&#10;YWrgaihU33TTPt/xD/wUd1Wf4GaXaabAkXxKuN9rfX3lDyLZUwBcop4LyA8LyFIYkcAH4q1jWL/x&#10;Dqtzqeq3s+p6jcsXmu7uQySyN3JYkk/0rT8B+C9T+I3jLRvDGjIJNS1W5W2h3ZCrnksxHQKAWPsD&#10;X6VeGf8AgnN8KdL8NJY6vFqWt6q0YEuqG9eBt+OSkaHaoz0BDe5NfH4nG8NeHr5I03GdZuVormla&#10;/dtWgnpFX+TauelCljc31buo2Wrsv+H7s/LcjNfQX7JX7UWrfArxhZabqN7Lc+Bb+ZYr2ykYstoW&#10;IH2iIH7pUnLKOGGeMgEcj+0r8Dbn9n74oXPhtrmS+0yaJbzTruRQHlgYkAMBxuUqynGAcA4GcDyo&#10;gMCD0PFfbVaOX8S5ZaaVSjWjdP12a6qSfzTVu6flxlWwNfTSUX/XyP3ujkSZFdGDxsAyspyCOoII&#10;7V+e3/BUyzU+JPh7cMoO60vY8kejxH+tfV37JPiufxp+zj4E1O5kMtyNPFpKx6kws0OT7nYDXy//&#10;AMFTlH2r4btjnZfjPtmCv5c4Hw08v4xp4Se8HVi/lGS/T8T7rNJqrlzqLqov8UfBiKsTpIiAOjBl&#10;OB1ByK+h/wBp/wDa71/45X39kaXc3Ok+CrdFRbOMmN718DdJPg5IJztTOAMEgk5Hz1X1H+xt+yFb&#10;/Hpb3xN4ouLm28JWU5tore1bZLfTAAsN+CVRQQCQMknAIwTX9L59UynARhnOaK/sL8rtdpytsust&#10;NO2r03PisIsRWbw1B/Fv8u77Hy0AFXAGB7VNaXU9hdw3VrPLbXcDB4riFyjxsDkMrAgqR2IOa/Rf&#10;4+/8E+PBafD7VNV8AW93pHiDTbdrmO1e6knhvAoLNGQ5JViAdpBAzjIwcj84lO5QR3p5BxHl/EuH&#10;nWwTfuu0oyVmrrqtU01s723XkLF4OrgZqNXrs0fbPhv/AIKLazpHwEksLyMaj8SoJhZW19NHmOSD&#10;aSLqQAYZ1xtK8bjtY8ZFfHfibxPq/jTXLnWde1K51jVbli0t3dyF3Y+gJ4UDsAAAOAAKi0DQr7xR&#10;r2naNpkBudR1C4jtbaEcb5HYKoz2GTyew5r9MPh//wAE5fhpofhqCDxRHe+JNceMfabtbuS3iRyO&#10;REiFcAHjLZJ74zgfMY3FcN8AylW9ny1K7btFJytpdLblgn0va7a1tp3U4Y3Nko3uoK2r0/4L/T8f&#10;zBr1j9nX9ovxD+z34wgvrCeW58PTyKNT0YuTFPFnBZQeFkA5Vhgk8HIJFb/7Xf7Nq/s6+OLKHTbm&#10;a98MaxE81hLc4MsTIQJIXIGCV3KQcDhueQSfCK+zpVMv4lyxTsqlCstmvVbbqSfzTWj7+a1WwNe2&#10;0o/19x+72g63ZeJdE0/V9NmW50+/t47m3mXo8bqGVvxBFfFf/BUxVbwj8PtwB/4mN11H/TFa9R/4&#10;J7eKpvEv7NelW07+Y+j3tzpqk8kIrB0H4CQAewFeYf8ABUv/AJFL4ff9hG5/9ErX8tcMYB5XxvTw&#10;N7+zqTjfyUZ2+9NH3eOq+3yyVX+ZJ/ij87/Jj/55p+Qr9Jv+CXyqnwm8W7QB/wATzsP+mEdfm7X6&#10;R/8ABMD/AJJP4t/7Df8A7Qjr9x8TG3w3V/x0/wD0pny+Sf77H0f5H2bX5O/8FDI1b9qDWSVB/wCJ&#10;dZdR/wBM6/WKvyf/AOChX/Jz+s/9g6y/9F1+NeFP/I+n/wBe5fnA+iz3/dF6r9T5raGPafkXp6Cv&#10;21/Z/AHwJ+HYH/QvWH/pOlfiY/3T9K/bT4Af8kL+Hf8A2L1h/wCk6V954vP/AGDB/wCOX/pCPL4e&#10;/i1PRfmfnR/wUas0T9pSeQoCZdHtG5HpvH9K+cPD94mi6/pWoBQhs7uG5yByNjhuPyr6e/4KToF/&#10;aHtT/e0O2J/7+SivlWv0vhL95w5goy2dNL/0pHi5h7uMqtfzf5HvH7UH7VXiD4+eJby0tby507wP&#10;BKVstKVignUcCacA/Mx6hTkKCABnJPgwAC4AwK+uf2Pv2K7X406E3jHxjc3Vr4bMrQ2VjaN5cl6V&#10;OHcuRlYwwKgAZJDcgAZ9s+Mf/BObwVfeD7658AJfaN4jtoWlt7ea7e4t7pgCfLYOSQWxgMCADjIN&#10;fNQ4t4Z4brxyKi3FQtFtR91PRPmle7f8zs7O99tO15fjcbB4uWt9d9beS/L+r/m7BNJazxTwSNBc&#10;RMHjliYo6EchgwOQR2IOa/Sf9hD9qrUPilBceBvGF4bzxJYQGex1CU/vL2BSAwkPeRMg56spyeQS&#10;fzWZWQsrqVZSQyEYKnoQfcGvQ/2dvF8vgb46+BdZikMYi1aCGXBxmKVhFIp+qua+g4uyLD57lVWn&#10;OKdSMXKEuqkk3o+0rWa2d1pc5MvxU8JXi09G0n6f8DoftbX4o/tHxIf2gfiOSg/5D972H/PU1+11&#10;fip+0d/ycB8R/wDsP3n/AKNNfifhD/yMMX/17j/6WfS8Q/wafq/yPPLOGP7ZbfIn+tTsPUV+pf8A&#10;wUWUN+zHcgjP/Ezsev8Avmvy3tP+P22/66p/6EK/br4k/C3w58YPCP8Awjvimze/0p5I52hjneE7&#10;05U7kIPB7ZxX2PiFjqeW5rlGNr3cac5SdtXZOO22vzPPyek61DEU47tJfmfh6qKn3VA+gp9fVH7d&#10;/wAB/BfwN1LwbD4P02XTk1KG6e5El1JPvKGMLjexxjeemM59q+V6/WMozWhnWCp5hh01Cd7XVno2&#10;u77dz5/EUJYWq6U90MMaM2SoY+4r65/4Jz+FdO8ZeKfiVoGpQLLp+p+HRaTptHKPLtOPfnI9CBXq&#10;P7KH7IXwv+KnwI8OeJvEehz3msXrXAnmj1CeJW2XEiLhVYAYCgcDmvpb4Tfs1eAPgjq1/qXhDSpt&#10;PvL6AW07y3k04ZA24AB2IHPcc1+OcYce5dUwmMyiipqsnyp2SSlGcXe/Nf7N1ofR5dlVaNSniJNc&#10;r1+TT8vM/Hrxx4Kuvh/4x1vwzqUQF7pN5JZynaPm2EgMPZhgj2IqHwn4gn8F+KNH8QWACXmlXkN7&#10;EQMHdG4YD8cY/Gvrn/gpb8K/7A+IGi+OrSHFprsP2O8KjgXUQ+Un3aPA9/LNfGlfrGRZnTz/ACij&#10;jHr7SNpLpezjNel7/JngYqg8JiJU+z09N0z93vD2uWvibQdN1iyfzLPULaO7hf1SRQyn8iK4f9o7&#10;xr/wrz4F+NdeVts1vpkscBzg+dIPKjx77nWvNf8Agn/8QP8AhNf2eNMsJpN974euJNLkBOW2KQ8R&#10;PtscD/gJrjP+CmnjT+x/hLoPhqN8S63qYlkAPJhgXc2R6b2j/Kv5FwGQSXFUMmmrqNWz/wAMXzX+&#10;cUvvP0Kri19QeJXWN/m1b8z80VgjUAbBwPQV7Z+xz8Lo/ij+0F4asprZZdO02Q6te5TK+XCQyq3s&#10;0hjX6E14xX6M/wDBMr4af2T4F8Q+OLmLFxrNyLG0dhz5EJO4j2aRiD/1zFf1NxpmzyfIsRXi7Tku&#10;SP8Ainp+C5mfCZZh/rGKhF7LV/L+kfa9FFFfw2fp4UUUUCCiiigAooooAKKKKACvl3/go7/ybXP/&#10;ANhez/8AQjX1FXy7/wAFHf8Ak2uf/sL2f/oRr67hD/koMD/18j+pw4//AHSr/hZ+WNfRH7HH7OGg&#10;ftF6z4ns9e1HUdPj0q3gmiOnsili7OCDvVuBtGMYr53r7h/4Ja/8jZ8Qf+vK0/8ARklf1zxljcRl&#10;+Q4nFYSbhUilZrde9Fdn0b6H57ltKFbFQhUV0/8AJnpX/DsP4d/9DL4l/wC/tv8A/GqP+HYfw7/6&#10;GXxL/wB/bf8A+NV9i0V/KH+vHEn/AEGz/wDJf/kT77+zMF/z6X4/5njP7Pf7L/hz9nGTXX0DU9T1&#10;BtXEIm/tFkbZ5W/G3Yq9d5znPQUv7Yv/ACbJ8RP+wY3/AKGtey141+2L/wAmyfET/sGN/wChrXFl&#10;+OxOZZ9hsVjJudSVSndvd2lFLounka1aUKOEnTpqySf5M/HSvrP/AIJn28c3x81eR0BeHw/OyE/w&#10;kzwAkfgSK+TK+uP+CZP/ACXjXf8AsXZv/SiCv6840duHMd/gf5xPz3LP98pev+Z+nFfDX/BUq3jP&#10;hT4fTlR5q6hdRh+4DRKSPxKj8q+5a+H/APgqV/yJXgD/ALCdx/6KFfyxwA7cS4P1f/pEj7rNf9yq&#10;fL80fnfX6R/8EwD/AMWm8WD/AKjn/tCOvzcr9I/+CYH/ACSfxb/2G/8A2hHX9EeJn/JN1f8AHT/9&#10;KZ8hkn++x9H+R83f8FC9Yl1P9prVrd2Jj0/T7O2jB7Ap5px9TIa+ba+mv+CiXh+bR/2k7y9dCItV&#10;0y0uYz2O1TEcfQx/rXzGxIUkDJA6V9Rwm4PIMD7Pb2cfyd/xucOYX+t1b/zM9gh/a9+MtvDHFF8Q&#10;NTSONQiqI4cAAYAHydhT/wDhsP40f9FD1T/viH/4ivpTwH/wTp8FfEDwZoniTTfiBq0tlqlpHdRm&#10;O2hIG4AlfqDkEdQQQeRW9/w648L/APQ961/4Cw18JV4o4HpVJU6lKKkm070Oqdnf3d7pnqxwOaSS&#10;cZO3+P8A4J+fviPxDqXi7Xr7WtZvJNQ1W+lM1zdSgBpXwAWIAAzgDoBXa/s3Xcll+0F8OJozhhr1&#10;on4NIFP6Ma+zf+HXHhf/AKHvWv8AwFhrovh1/wAE6vDfw88e6D4oi8X6rqEuj3kd6lrNbxKkjIcg&#10;EjkDODxW2N8QeGqmBrYajVesJRS9nJLWEkl2S2XZImllGNjVjOUeqb1XdM6z/goL/wAmw+If+vuz&#10;/wDR6V+T1frD/wAFBf8Ak1/xB/192X/o9K/J6svCn/kQz/6+S/KA8/8A97X+Ffmz65/4JoeGLPWP&#10;jXrerXUayTaPpBe1yM7JJXCFh77Ay/RjX6b1+cP/AAS7/wCSl+N/+wRD/wCjjX6PV+PeJtSU+JKk&#10;ZPSMYJeS5b/m7n0WSpLBRa7v8z5L/wCCluqSWf7P+n2qEhL3XbeOT3VY5ZMfmq1+YdfqZ/wUa8Ny&#10;63+znJewoW/sjVba8fHZDuiJPtmUV+WdftPhdKD4eSjuqk7/APkr/I+az1NYzXsv1Puj/glroUE2&#10;t/EHWmUG5gt7SzjPcK7SO35mNPyr9CK/Mz/gmv8AEm08L/FPW/C19MkCeI7RDalyAGuICzBM+rI7&#10;kepXHUiv0zr8S8SqVanxJWlVWkowcfTlt+DTXqfTZNKLwUVHo3f1ufLv/BRtFf8AZruSRll1ayK+&#10;x3kfyJr8sa/TX/gpb4qstL+COnaC8g/tHVtUheGHPzeXCC8jY9ASg+rCvzKr9u8Lqc4cPJyWjqTa&#10;817q/NP7j5nPZJ4yy6Jfqfcv/BLT/kY/iF/16WX/AKHLX6CzwR3UMkMyCSKRSjowyrAjBBHcYr8+&#10;v+CWn/Ix/EL/AK9LL/0OWv0Lr8N8RnbibENdof8ApCPqMm/3KHz/ADPxP+P3wzb4P/GHxR4UAItL&#10;O6MlmT/FbSASRfkrAH3BrN+EPjmT4afFLwr4pjJC6ZqEU0oBxuiJ2yL+KMwr7K/4KbfCYGLw98Rr&#10;KHlSNI1IoOxy0Dn6HepPuor4FZQykHoeK/pvhvMafEmQ0qtb3nOLhP1S5Jffv8z4nG0ZYLFyjHSz&#10;uvS90fqP/wAFE/Hkeh/s8pptrOpbxJfwWybT9+FczOR7HYg/4FX5dV7d+0D8b3+Knw/+EektcCWf&#10;QtEaO+CnkXO/yRu9zHAjf9tPevIPD2gXnirX9M0TTozLf6ldR2cCAZzJIwUfqcn2rh4Kyd8P5N7H&#10;EaS5qkpPyUnFN+XLBP0ZrmeI+uYnmhtZJfd/mz9Hv+Ca3w0/4Rz4U6p4vuYtl14juysDEc/ZYSVX&#10;B9C5kPuAtfYdc/4D8H2Xw+8F6H4a05cWWlWcVpHxgsFUAk+5IJPuTXQV/IvEGaPOc0xGPe05O3lF&#10;aRX/AICkfoGFoLDUIUuy/Hr+IV85ft+6JJrP7MHiOSMZNhcWt4ceizKrH8AxP0r6NrnPiF4NtPiH&#10;4H1/wzfcW2rWUtm7Yzs3KQGHuDgj3FYZLjVl2ZYbGS2pzjJ+iav+Fy8RS9tRnTXVNH4ZV9N/8E7v&#10;F8Phn9ouCxnkEceuabPYIWOAZAVlUfU+WwHucd6+dPEfh2/8I+IdT0PVYTb6nptzJaXMRGNsiEqf&#10;wOMg9wQaboGu3/hfXNO1nS7g2mp6fcR3VtMnVJEIYH3GRyO44r+582wUM5yytg4yVqsGk+mqvF+l&#10;+V+h+XYeq8NXjUa+F/8AD/qfvFRXjH7Nf7S2g/tCeEoZ7eSGx8T2sYGp6MX+eJ+hkjB5aNjyCM4z&#10;g4Ir2ev4Nx2BxOW4ieExcHGcXZp/1qnumtGtT9Up1YVoKpTd0wooorhND8vf+ClOry33x/sLJifK&#10;sdDgVB2BeSVifx4/IV8o19ef8FM/Dcum/GjQdZ2n7PqejLGHxx5kUjhhn2Dofxr5Dr+5+C5Qlw7g&#10;XT25F995X/G5+YZmmsZVv3/yP1o/YH0WHSP2X/C8sShZL+W6u5SO7Gd1B/75RR+FfRFfLv8AwTs8&#10;ZweJP2d7XSFkU3mgX09nLHn5gruZo2I9CJCB/ukdq+oq/kLiuFSnn2NjV39pP7m7r8Gj9CwLTwlL&#10;l25UfDn/AAVH0aKXwj4D1baPtEGoT2u7uUeIMR+cYr88q+9v+Co/i6Fv+ED8LRtm4U3GqTD+6uBF&#10;H+Z8z/vmvgmv6n8OoVIcNYb2nVza9HN2/U+Fzlp42dvL8j9Bf+CWeoyPoHxCsCT5UV3Z3CjsGeOR&#10;T+YRa82/4Kcf8lx8Pf8AYvx/+lE9exf8EwPDE1h8NPFuvSLiPU9US3iJ/iWGMZI9syMPqDXjv/BT&#10;j/kuPh7/ALF+P/0onr4XLZwn4k4lw/lmvmqdNP8AE9SumslhfuvzZ8hN901+0X7MUKQfs8/DpI1C&#10;p/YdqcD1MYJ/U1+Lh+6a/ab9mf8A5N8+HX/YCtP/AEWtdni4/wDhNwv/AF8f/pBlw9/Gqei/M6H4&#10;rwR3Xwu8YQyqHjk0a8VlPQgwuCK/DaA5hjJ/uj+Vfub8Tv8Akmvi3/sEXf8A6Jevwyg/1Mf+6P5V&#10;zeED/wBlxq/vQ/8ASZGvEPx0vR/mj6L/AGAYkl/ak8NF1B2Wt6657N9ncZ/Imv1pr8mf+Cfv/J0n&#10;h3/rzvf/AEQ1frNXxfiv/wAj2n/16j+cz0Mh/wB1f+J/kj88v+CpVpGviX4e3IX969neRE+oV4iB&#10;+bGvhyvun/gqX/yGfh3/ANe97/6FDXwtX7nwA2+GcJftL/0uR8xm/wDvtT5fkj9Zf2AST+y94Zye&#10;k95j/wACJK8M/wCCp/8Ax8/Db/d1D+cFe5/sA/8AJr3hn/r4vP8A0okrwz/gqf8A8fPw2/3dQ/nB&#10;X4rkf/Jw6n/Xyt+Uj6XFf8idf4Y/ofBtfrV+wRCkX7LXhMooUySXjtjuftUoyfwAr8la/W79gv8A&#10;5NY8H/715/6VS1+ieK//ACI6X/X2P/pMzx8g/wB6l/hf5o+gGUOpVhkEEEe1fg5rMS2+s6jEgxHH&#10;dTIo9AHIA/IV+8tfg74g/wCRg1X/AK/Jv/RjV8t4QN8+OXlT/OZ38RbUvn+h6h+yFEk37THw8V1D&#10;gakWAPqInIP4EZr9kq/G/wDY9/5Oc+Hv/YQb/wBEyV+yFeP4t/8AI2w3/Xv/ANvkb5B/u8/8X6Hx&#10;R/wVEtY3+HPgm4I/ex6vIin0DQMWH47R+VfnNX6Pf8FQf+SX+D/+w03/AKIevzhr9X8NG3w1R/xV&#10;P/Sjwc7/AN9l6L8j9MP+CYxP/Cj9fGeP+Egl/wDSeCub/wCCpf8AyKXw+/7CNz/6JWuk/wCCY3/J&#10;EfEH/YwS/wDoiCuf/wCCpMDN4L8AzAfImp3CE+5hBH/oJr8tw7t4ky/6+y/9NnvT/wCRKv8ACvzP&#10;zvr9I/8AgmB/ySfxb/2G/wD2hHX5uV+hf/BLnxFby+FPHOgmRRdwX8N8I8/MY5I9mQPQGPB9Mj1r&#10;9U8SYSnw1WcVtKDfpzf8FHg5I0sbG/Z/kfctfk//AMFCv+Tn9Z/7B1l/6Lr9YK/JH9vXWbPWv2nv&#10;Eps5lmFpb2tpKynIEiRAuufUFsH0IPpX414Uxbz2cktFTl+cT6PPmvqqX95fkz57f7p+lftp8AP+&#10;SF/Dv/sXrD/0nSvxLf7p+lftp8AP+SF/Dv8A7F6w/wDSdK+58Xv9wwf+OX/pCPL4e/i1PRfmfnx/&#10;wUn/AOThbP8A7AVt/wCjJa+VK+q/+Ck//Jwtn/2Arb/0ZLXypX6Xwd/yT2B/69r/ANuPFzL/AHyr&#10;6/5H7Efsaosf7MPw8CgAHTtxx6mRyT+Zr2gda8Z/Y3/5Ni+Hf/YNH/ox69mHWv4yz/8A5G+L/wCv&#10;lT/0uR+kYX/d6fovyR+HPxYtI7H4qeNLeFdkUWt3qIB2AnfArK8IsV8X6Cw+8NRtiPwmStv4y/8A&#10;JYPHP/Ydvv8A0e9YfhP/AJG7Qv8AsI23/o5K/uug28vg3/z7X/pCPyyf8Z+v6n7ud6/FT9o7/k4D&#10;4j/9h+8/9Gmv2r71+Kn7R3/JwHxH/wCw/ef+jTX84+EP/Iwxf/XuP/pZ9nxD/Bp+r/I8/tP+P22/&#10;66p/6EK/eiL/AFMX+6P5V+C9p/x+23/XVP8A0IV+9EX+pi/3R/KvT8X98D/3E/8AbDDh7ar8v1Pz&#10;7/4Kl/8AIZ+Hf/Xve/8AoUNfC1fdP/BUz/kNfDv/AK977/0KGvhav0vw/wD+SZwnpL/0uR4mb/77&#10;U+X5I/W79gv/AJNY8H/715/6VS19BV87fsB3kV1+y74XSJwzQTXkUgH8LfaJDg/gwP419E1/JvE6&#10;azzGp/8AP2f/AKUz77Bf7rS/wr8jyH9qv4U/8Lh+B3iPQ4YvM1SGL7fp3GT9oiyyqPdhuT6PX42A&#10;5XkEH0PUfWv3xr8fP2x/hMPhH8eNcsraExaPqp/taw4woSUkug9lkDgDsNtfsvhNnNpV8nqPf34f&#10;gpr/ANJl8mfOcQYa6hiF6P8AT9T1n/gmb4/Oi/FLX/CU0m2312xFzCvYzwEk4+sbuf8AgArH/wCC&#10;kfjT/hIPjtZ6FG+YNA0yOJgDkCaUmVvx2mIV4V8C/HJ+Gvxj8HeJTJ5MFjqURuHzgeQ58uXPt5bN&#10;UXxs8Z/8LD+L3jHxGr+ZBqGqTyQNnI8lWKx49tirX6XDh/l4vlnCj7ro/wDk91B/PkVzxXjL5csN&#10;fXm/Df8AM5GysbjVL62srOMz3dzKkEMQGS8jkKqj6kgV+3nwn8B2/wAMfhp4b8KWu3y9KsYrdnHR&#10;5AMyN/wJyx/GvzJ/YJ+GI+Ifx/06+uIvM07w3EdVmz90yghYFPvvO7H+wa/WSvyjxZzb2uKoZVB6&#10;QXPL1lpH7opv5nvZBQ5ac6766L0W/wCP5BRRRX4AfVhRRRQAUUUUAFFFFABRRRQAV8u/8FHf+Ta5&#10;/wDsL2f/AKEa+oq+ef26PAviD4i/AibR/DWk3GtaodTtZha2oBYopJJ5IGBnmvquFakKOe4KpVko&#10;xVSLbbSSWu7eiOLHRcsLVUVd2Z+Std/8Ifjv4x+Bd5qV14Pvreyn1GNIrg3Fqk4YISQAGBxgsenW&#10;tr/hkr4x/wDROta/74T/AOKo/wCGSvjH/wBE61r/AL4T/wCKr+zsTmWR4ylKhicRSnCW6c4NPrqu&#10;Y/N4UMVTkpwhJNeT/wAjs/8Ah4J8bP8AoP6d/wCCmH/Cj/h4J8bP+g/p3/gph/wrjP8Ahkr4x/8A&#10;ROta/wC+E/8AiqP+GSvjH/0TrWv++E/+KrwPqPBv8mG/8pf/ACR1+1zLvP8A8m/yPZPg1+298XPG&#10;Xxb8G6Dqut2Eumanq1taXMcemxIzRu4DAMBkEg9RyK+zv2xv+TY/iJ/2DG/9DWvgb4GfsyfFXw58&#10;afAuq6n4F1ax06y1m1uLi5lRNkUayAljhs4AGTX6F/tQeG9U8YfADxxoui2Uup6re2Bjt7SEAvK2&#10;9TtGTjOAe9fj3FsMnwvEOWSyz2cYXi5ODjZNVY6ys2lZd3tqfR5e8TUwldV+ZvW173+F7X/q5+MV&#10;fXH/AATJ/wCS8a7/ANi7N/6UQV5B/wAMlfGP/onWtf8AfCf/ABVfS/7AfwN8ffDX4xavqfirwrqG&#10;h6fLoctulzdqoRpTPCwUYJ5IVj+Br9Z4wzbLq/D+Np0sTTlJwdkpxbesdkpNnz+XYetDGUnKDSv2&#10;fn5H6AV8P/8ABUr/AJErwB/2E7j/ANFCvuCvkb/gob8LvFnxQ8LeDLbwnoF3r01nfzy3EdoATGpi&#10;ABOSOCeK/mjgetSw/EWEq1pKMU3dtpJe7LdtpL7z7TM4yng6kYq7t+qPzIr9I/8AgmB/ySfxb/2G&#10;/wD2hHXxr/wyV8Y/+ida1/3wn/xVfd//AAT6+Gnin4Y/DfxJY+KtDutCvLnVvPihuwAzx+Sg3DBP&#10;GQR+FfvniLmeAxXD1Wlh8RCcuaGkZxb0k+ik3+B8pk9CrTxkZTg0rPdNdPQq/wDBQb4FXXxM+HNp&#10;4q0S2a51vwz5kkkMS7nns3AMgUDqUKhwPTfjkivzABDAEHINfvjXxf8AtFf8E89M8c6jeeIvh5d2&#10;/h3VrhjLPpNyhFlO55JQqCYiT1ABUk8BetfDcAcc4bLKCynNJcsE3yT6K+rjLqlfVPVK7T6M9TNs&#10;rnXl9YoK76r9UfIvwF/ax8c/s/o9jpEsGq+H5JDI+j6jlolY/eaNgd0ZPfGQT1B619PWP/BUvTDa&#10;r9u+Ht8lxjn7NqSOhPsSgIH4GvlHxd+yr8W/BNxJHqPgPV540z+/02L7ZER6gxFv1APtXHD4YeMy&#10;+weD/EJfOMf2TcZz9NlfrONyDhTiCp9cqqnOT3lGoo39eWau/Nq54NLF4/CL2cbpLo1/mj7J8Qf8&#10;FSrqS3ZdC+H0UE/aTUtSLqPcqiAn6bh9a+hv2OPjzq37QHw31LWNfjtItYs9UltXisYykax7EePA&#10;JJ6MRknnFfmz4c/Zi+LPiuRE0/4fa7h+kt3am2QfVpSoH519+fsN/s8+NvgLpXiceLX0+KPWHglh&#10;sbWczSQvGHDFyBt5DKMKT93rX5nxlk3CuWZPUhlzpqveLVp802r6r4paWd+mx7WW4nH18QnWTcNe&#10;lltp0Rr/APBQX/k1/wAQf9fdl/6PSvyer9ef20/BeueP/wBn3WtF8OaXPrGqzXNq8dpbAF2CzKxI&#10;yQOACetfm/8A8MlfGP8A6J1rX/fCf/FV7fhjmOCwmSTp4ivCEvaSdpSjF2tHWzadjlzyhVqYpOEW&#10;1ZbJvue8/wDBLv8A5KX43/7BEP8A6ONfo9Xwn/wT3+DHjj4YeO/Fl54s8MX+hWt1pkUMEt2qhZHE&#10;uSBgnkDmvuyvyTxExFHFcRVatCanFxhqmmvh7ptfifQZRCVPBxjNWd3+Zz/jrwdYfELwZrXhrU03&#10;6fqlpJaTYGSoYEBl9wcEe4Ffir8S/h1rPwn8c6r4V12Exahp8pTfghJ4zykyE9VYYYHtyDyCK/cq&#10;vIvj/wDs1eE/2htFit9bjex1e1Uiy1m0A8+DPJU54dCeSp4zyCDzXRwJxfHhrETo4pN0Klr21cWt&#10;FJLqraSW9rNbWcZpl/12ClDSa/Fdv8j8cLS7n0+7gurWeS2uYHWWKaFyjxupBDAg5BBGQRyDX1D4&#10;Z/4KN/FXQdDXT7uHRNdnRNiahf2zrN0wC3luqsffA989aZ41/wCCdPxW8OXkg0RNM8V2QJ2TWt0L&#10;aQr23RykAH2DMPesrw1/wT9+MuvX8cN3otjoNsWAe71C/jZUHrtjLMfoB+Ir+hcfmfCGdUI1cdWo&#10;1Ix1XM1dfLSS81bXsz5GlQzHDT5aUZRb7bf5HjvxM+KXif4weKJNe8Vam+pagyiNBtCRwRg5CRoO&#10;FUE545JOSSTmuUr7i+Pf7MXhn9mj9ljVmW5/tnxXrF/ZWs+rTRhTgSeYYoVydiAISeSWxkngAfDt&#10;e7w9muBzbCOplsOWjCThHTlTUUtUuiu9L69XucmMw9XD1LVneTV3137n3L/wS0/5GP4hf9ell/6H&#10;LX6F18Af8EstNc3PxG1DH7sLY24PYn98xH4DH519/wBfyr4jSUuJsTbooL/yRH3eTq2Ch8/zZxHx&#10;n+HNt8Wvhb4j8KXO1f7StHjic/8ALOYfNE/4OFP4V+Jd7Y3Ol31zZXkRt7y2leCeJxgpIhKsp9wQ&#10;RX711+QP7benaJpn7THi9NCljkileKe7WMgrHdsgMy5HfOGI7FmHUV914SZnUWIxGWSTcZLnXZNe&#10;6/TmTXzR5nEFFOEK63Wn6/geG19Vf8E6vhafGnxql8TXUO/TvC9v56lhlTdSgpEPqF8xvYha+UyQ&#10;qknoK/Xf9iv4Qn4Q/AvSYryHytc1n/ia34IwytIB5cZ/3YwoI7HdX6T4h5yspyOpTg7VK3uLvZ6z&#10;f/gOnrI8TJ8N9YxSk9o6v9Px/I97ooor+Mj9HCiiigD4e/b3/ZSu/Fhl+JXg+ya61SGILrOnQLl7&#10;iJBhZ0A6uqjDKOSoBHIOfzvBB5FfvjXyz+0D+wT4S+Ll9c674duB4P8AEk2XlaGEPZ3T9d0kYIKs&#10;f7yEZ6kE1+/cE+IdPL6EcszdvkjpCer5V0jJb2XRq9lo1ZJr5TM8odaTr4fd7rv5r/I/MDRta1Dw&#10;7qlvqWlX1zpmo27bobu0lMUsZ9QykEfnzX0X4Q/4KF/F7wvbR295e6X4kjjAAfVLP96QPV42TJ9y&#10;CfesXxx+wz8YfBM0mzwz/wAJFaqTtutEnWcMPXyztkH0215hffCHx5pkxiu/BPiO3kHGH0m4/mEx&#10;X7dWfDnEVNSrSo110u4tr8YyXpp6HzMfruDdoqUfv/yaPoq//wCCmXxOuYSltonhqykx/rBbzOR+&#10;BlxVX4QftlfE7xn8e/AsfiXxMz6LcapHaT6faQJb27CXMY3BRlsFwRknBA9K8B0/4OeP9WkEdn4H&#10;8R3DngBNJn/mVA/WvXPhT+xf8ZdV8T6Pqi+Gf+Edhs7yG6+1a1OsG3Y4b/VgtIfu9Nv5V4GNyjhD&#10;LsLWXLQptxkk24tq8ZJWvKTve2yv2OuliMxrVIu8nqu/f0R9v/ttfAi4+NvwkdtIt/P8S6FIb+wi&#10;X70424lhHuygEDuyKO9fkqyspZWUoykqysCCDnBBHUEHgjtX74V8m/tM/sH6N8XtRuvE3hG5h8Ne&#10;KpiXuYpEP2O+f+84UExyHuygg91Jya/JfD/jehk8HleZytRbbjLflb3T/ut6prZ3vo9Poc2yyWIf&#10;t6HxdV39PM+EP2fv2gfEH7PPjF9a0ZI72yukEOoaXOxWO6jByOeSrqSSrAHGSCCCRX2RqH/BUPwm&#10;uhGSx8F61JrBQ7ba4mhSANjvIGJIz6Lk+gr4+8b/ALKvxY8AXEkep+CNUuIUP/H1pcRvIWHqGjyR&#10;n0IB9q4iH4eeK7i48mLwtrksuceWmmTs2foFzX7JmGQ8McS1Y4+u4zlZe9GoldLbmtLX52dtLnzd&#10;HF47BRdGN0uzV/u0/wCAXfip8UNd+MXjfUPFXiKdJdQuyAscQIigiXhIowTwqj1JJJJJJJNZXg7w&#10;fq/j/wAUab4d0G0e91fUZhBBCvTPdif4VUZYk8AAmvYvhr+xF8WfiNcxbvDzeGNOYjffa9m3Cj1E&#10;WPMb2+UD3FfoT+zn+yr4V/Z4055bInWPEtymy71u5QK5HBKRr0jTIzgEknqTgY4M941yfhvCfVsD&#10;KM6kVaEINOMbKy5mtEl2Tbe3Vs1wuWYnG1OeqmovVt7v0O4+Dfw0svg98M9B8JWLCWPTbcJLPjHn&#10;TElpJD/vOzH2GB2r4B/4Kcf8lx8Pf9i/H/6UT1+mlfAf7f8A8EPHvxM+Lmial4V8K6hrthDoiW8k&#10;9oqlVkE0rFTkjkBgfxr8O8P8wj/rN9cx1VJyjUblJpJuST3bS1ex9Pm9JvBezpR2cdF5HwSfumv2&#10;m/Zn/wCTfPh1/wBgK0/9FrX5aH9kr4ybT/xbrWv++E/+Kr9WPgJol/4a+CngfStTtpLHUrLSLaC4&#10;tpcB4pFQAq2CRkH3r73xUx+DxmX4WOGrRm1NtqMoyt7nk2eVkNGpTqzc4tadU118zY+J3/JNfFv/&#10;AGCLv/0S9fhlB/qY/wDdH8q/dP4gWVxqXgPxLZ2kbT3NxplzFFEn3ndomAA9ySBX5Dw/skfGRYUB&#10;+HWtZCgfcT0/3q5/CnHYTB4bGLE1owvKFuaUY392W12jTPqNSpOm4Rbsnsm+qOz/AOCfv/J0nh3/&#10;AK873/0Q1frNX5tfsW/s+/EfwB+0Loet+I/B+paPpUNrdpJd3KqEVmhIUHDE8k4HFfpLXyHifiqG&#10;LzuFTD1FOPs4q8WpK95aXTaud+SQnTwzU1Z8z3+R+fH/AAVL/wCQz8O/+ve9/wDQoa+Fq/Rn/gof&#10;8IPGvxQ1XwPJ4S8N32vR2UN2twbRQREWMRUHJHXacfSvj/8A4ZK+Mf8A0TrWv++E/wDiq/Z+Bc1y&#10;/D8O4WlWxEIySldOcU178t05J/gfN5rh608ZUlGDa02T7LyP0M/YB/5Ne8M/9fF5/wClEleGf8FT&#10;/wDj5+G3+7qH84K+jP2MPB2ueAf2e9A0XxFpk+j6tBNdNLaXIAdA07sCcEjkEGvIP+CiHwj8Z/FG&#10;48Bnwl4cvNfFkt4Lk2ig+VuMO3OSOu1sfQ1+Q5NisPDj2piZ1Iqn7Sr7za5bNSs+a9rPprqfQ4mn&#10;N5UoKLvaOltd0fnBX63fsF/8mseD/wDevP8A0qlr86v+GSvjH/0TrWv++E/+Kr9K/wBjnwhrXgT9&#10;njwxoniDTZtJ1e2a5M1pcgB03XEjDOCRyGBHsa+88T8xwWLyanTw1eE5e0i7RlGTtyy1sm3Y8rI6&#10;FWniZOcWlyvdNdUe2V+DviD/AJGDVf8Ar8m/9GNX7xV+OmtfsofGC41rUZY/h7rLxyXUro4RMEFy&#10;QR83cGvmvCjG4XBzxrxNWMLqFuaSjfWW12rndn9KpUVPki3vsm+3Yi/Y9/5Oc+Hv/YQb/wBEyV+y&#10;Fflx+zF+zd8UPCHx/wDBOs614I1TTtKs70yXF3MiBIl8txk4YnGSB0r9R68nxTxeHxmaYeeGqRml&#10;TteLUlfnfZvU2yOnOnQkpxa16q3Q+Lf+CoP/ACS/wf8A9hpv/RD1+cNfqJ/wUH+Gfir4m/D7wxZe&#10;FNCu9du7bVTNNFaAFkQwuNxyRxkgV8Kf8MlfGP8A6J1rX/fCf/FV+n+HeZ4DC8PUqVfEQhJSnpKc&#10;U/i7OSf4HiZxQq1MZKUINqy2TfT0Ptf/AIJjf8kR8Qf9jBL/AOiIK6z9v/wBP44/Z51G6s4TNd6D&#10;cx6sEUZYxqCkuPojsx9lqp+wB8OfE3w0+Emt6b4q0W60K+m1qS4jt7sAM0ZhhUMMHoSpH4V9MXVr&#10;Fe28sE8azQyoY5InUMrqRgqQeCCDgjuK/Ec8zVYDi+tmeGamoVVJWaaaSjdJptaq6vqfUYXD+1y6&#10;NCateNvTc/Baux+E3xZ8SfBbxjB4l8L3a299GhililXdDcREgmORcjIJAPBBBAIIxX0f+0b/AME/&#10;/E/hPW7zWvhzYv4h8NzuZRpULD7XZZOSigkeag/hIJYDgg4yfmG7+Gvi/T7o21z4T123uAceVJpk&#10;6tn6Fa/qvBZxk/EODbp1IThNWlGTjfXdSi2n+nVPZnwVTDYjB1NU01s1f707H0v4t/4KV/EPXtAl&#10;sNK0TSPD17KhRtRhMk0iZGC0aucA+hO7FfJV1dT31zNdXM0lxcTSNJLNKxd5HJJLEnkkkkknknmv&#10;bvhV+xj8UfijfwL/AMI/P4a0piDJqetxm3VV7lYyA7n0AAGepHWvob9pn9jW48MfBjwR4d+G+gXf&#10;iK+sdSlm1K5iRTcXLSQgNK+SABlFUAHCjGM8k/MYfNOFuGsZTy3L+SM6svecWrRSTd5zcmltZR5t&#10;3ey6906GOxtN1q12orS6322VvxsfAr/dP0r9sP2eZPO+A3w7b/qX7Ece0CD+lflUf2SvjGQf+Lda&#10;1/3wn/xVfqn+z5o+peH/AIIeBtL1izl0/VLLSbe3uLWYAPE6oAVOCRkY9a+H8VMdg8ZgMKsNWjNq&#10;bvyyjJ6w8mz08hpVKVWpzxaulumuvmfn9/wUn/5OFs/+wFbf+jJa+VK+5v28fgV8QfiR8bbXVvC/&#10;hLUNc05dHggNzaqpQSLJKSvLA5AYdu9fOX/DJXxj/wCida1/3wn/AMVX6Dwlm+XUchwVOriacZKC&#10;TTnFNP3t05Jnk5hh608XUlGDav2fl5H6Y/sb/wDJsXw7/wCwaP8A0Y9ezDrXlX7L3hrVPB37P/gj&#10;RdbsZdM1WysBHcWkwAeJt7HacHGcEd69Vr+RM8nGpmuKnB3TqTaa1TXPLVPsfoOGTjQpp9l+SPw/&#10;+Mv/ACWDxz/2Hb7/ANHvWH4T/wCRu0L/ALCNt/6OSvbPil+y58Wda+J3i/ULLwFq91ZXWsXc8E0a&#10;JtkjaZyrDLdCCCKyvDf7KXxftPEmjzzfD7WY4Yr2CR3KJhVWRSSfm6AAmv7WoZzliwEIvFU7+zS+&#10;OG/ItPi3PzSWGr+1b9m9+z7+h+wvevxU/aO/5OA+I/8A2H7z/wBGmv2rr8ofjp+zJ8VfEfxp8dar&#10;pngXVr7Tr3Wbq4t7mJE2yxtISrDLZwRyK/n7wqxmGwePxUsTVjBOEUuaSjd8/S7R9dn1OdSlTUIt&#10;6vZX6Hzlaf8AH7bf9dU/9CFfvRF/qYv90fyr8cLX9k34xpdQM3w71lVWRSTsTgAgn+Kv2PjGIkB7&#10;KP5V6PitjcLjHgvq1WM7c9+WSlb4d7N2MMhpVKXteeLV7bprv3Pib/gqH4TnvvBHgvxJFGXi02/m&#10;s52H8ImQFSfbMOPqQO9fnXX7kfEj4faP8U/BWreFtehM+m6lCYpNpwyEHKup7MrAMD6jvX5a/F79&#10;iX4m/C7VrlbHRbnxdoYYmDVNHiMjMnbzIRlkYDrgFc9Ca+g8NeJ8DHLllOLqqFSm3y8zSUoyd9G7&#10;K6bejabVmrnJnWBqut9YpxbT3t0aMn4AftZeM/2ebW90/RY7LVdGu5fPfTtRViiSkAF42UgqSAAR&#10;yDgcd6+5/wBjv9qnxH+0drPiq21vSdL0uHS4LeSEaf5hZjIzg7i7HONoxgDvX5rR/CzxrLII08G+&#10;InkzjYNJuM5+myvub/gnF8LPGXgHVfGl/wCJfDWoaDZX9tapbPqEJhaVlZyQFbDYAYckAc16HH2W&#10;5C8rxOYRhT+stRtJSXM3zRWiU9Xa/wBlu2/cyymvivbwotvk10tps/L9T7kr5D/4KQfCxfFXwks/&#10;GFtEGv8AwzcAykAZa1lIRwfXa/ln2G6vryuW+J+naJq/w58T2fiSVINBm06dL6WQgLHCUO5snoQO&#10;R7gV/N/D+Y1MpzXD42mm3GSul1TdmrdbptJd7H2OKorEUJ0pdV/wV+R+HFFIMDhSXHYkYJHYmuu+&#10;Efw4vfi38SfD/hGxDiTU7pY5ZUGfJhHzSyH/AHUDH64Hev70r16eGpTr1naMU232STb/AAR+Uwi5&#10;yUY7s/Rf/gnX8Lj4L+CjeI7qLy9R8U3H2sEj5haplIR9D87j2cV9WVQ0bSbTw/pFjpdhCtvY2UCW&#10;0ES9EjRQqqPoABV+v4FzrMp5xmNfH1N6km7dlsl8kkj9Yw9FYejGkui/4f8AG4UUUV4p0BRRRQAU&#10;UUUAFFFFABRRRQAUUUUAFFFFABRRRQAUUUUAFFFFABRRRQAUUUUAFFFFABRk0UUDuFFFFABRRRQI&#10;KKKKACvA/jp+174Y+AHj/RPDfiDTr25h1CyN5LeWG12tRvKJujOCQdrHIORt6HPHvlfkB+2z4ouv&#10;E/7S/i6S6hmtorOSPTrVbhCm6OJApZQRyGYuQRwQciv0jgPh/DcRZnPD4xN04wbdnZ30UbejbfXb&#10;U8fNMXPB0FOn8Tdv1Z+lvhH9p/4U+OIVk0vx5o25gD5N5ci1lHsUl2nP4VreJPjr8O/CWnS32q+N&#10;tCtbdBuOL6N3I9kQlmPsATX4ksobggH6ihY1U5CgfQV+tT8I8vdW8MXNR7csW/v0++x4C4hq8tnT&#10;V/Vn0d+2T+1LH+0H4hsNN0KKa28IaO7Pbm4XZJeTkYMzL/CAOFB5ALE4zgfOdNLBcZOM8Cvpn9l3&#10;9jDxD8Y9Zsta8TWNxofgaJxLJJcoY5tRAOfLhU4IU9DIQABkDJ6fp/NlXB+VKEpKnRprS7u5PfTr&#10;KUn269ktPDtiMyr3SvJ/cv8AJI+uP+CePw7m8FfAOPVbyExXniS7bUQGGG8gARw5HuFLD2cV9GeI&#10;vE+k+EdKl1TXNTtNI06HHmXV9MsUansCzEDJ7Dv2q5ZWcGm2cFnaxLb21vGsUUKKFVEAACgDgAAA&#10;AdhXmX7Uvgj/AIWD+z/440dY1kuP7Pe6twRk+bD+9THuSmPxr+NcTi45/njxGLlyRrVFe2rjGUkl&#10;vp7qtvpo2fpEKbwmF5Kau4r72v8AN3PnP9ov/gohpOm6feaD8LmOqapKpjbxBIhW3t8jBMKsAZHH&#10;YkBQefm6V+etzczXtzNc3M0lxcTO0ks0rF3kdiSWYnkkkkknqahVt6hh3ANeg/Bj4HeK/jt4nj0f&#10;wzYl4lYfa9TmUi2s0zy0jYwTjooyxPQYyR/YeVZLlPB+Cm6VoRSvOcmru3d/klpd6Jt3PzrEYnEZ&#10;jVSlq+iWx6B+xb8BpPjX8WrWe/tjJ4V0B0vdRd1ykrg5ig9CWYZI/uq3qK/XGuB+Cvwd0L4GeArL&#10;wvoSFo4sy3N3IAJLucgb5Xx3OAAOgAAHSu+r+UuM+JXxLmTrU7qjD3YJ9r6yfnJ6+SsujPvMtwf1&#10;Kjyv4nq/8vkFFFFfBHqBRRRQAUUUUAFGTRRQMKKKKACiiigQUZNFFA7hRRRQIKKKKACiiigAoooo&#10;AKKKKACiiigAooooAKKKKACiiigAooooAKKKKACiiigAoyaKKBhRRRQIKKKKACiiigAooooAKKKK&#10;ACiiigAooooAKKKKADJooooGcL8SfjV4I+EdqJvFniWx0dmTzI7WWTdPKuTykS5dskEZAxn6V+eH&#10;7Vn7bV78bbCbwr4Wtp9G8HM4NzJPgXOo7TkBlBISMEA7ckkgZIHFer/8FRPBIk07wT4vii+eGWbS&#10;riTHZwJYwT7FJPzr4AJCrknAr+oPDvhTKamCo53O9Srd6O3LCUW1olu9mnLa+i6nxGcY/ERqSwq0&#10;j+LTFr9GP+CcvwFfw34bu/iTrNt5eoazH9n0qORfmjtAQWlwehkIGP8AZUHo1eF/slfsZ6t8XtVs&#10;/Evi2ym03wNA4kWOZTHLqhByEQdRET95+Mjhc5JH6i2lrDY20NtbxJBbwoI4441AVFAAAAHAAAwA&#10;Ogrl8SeLqSoyyTAzUpS/iNbJL7F+7fxW2Stu2lpkuXS5vrNVaLb/AD/yJ6KKK/mk+yCiiigAoooo&#10;AKKKKACiiigAooooAKKKKACiiigAooooAKKKKACiiigAooooAKKKKACiiigAooooAKKKKACiiigA&#10;ooooAKwvFPgjw944sTZ+ItD07XLYjHlX9skwH03Dj6jFbtFaU6k6UlOnJxa2abT+9WYNJqzVz591&#10;z9g/4Ka3K0g8JHTnPJ/s++nhXPsA+B9MYrKtv+CeHwYt5Q76TqlwAc+XLqs236fKQf1r6Xor6SHF&#10;Oe048kcbUt/jl/wX+JxvBYVu7pR+5Hmfgb9mz4YfDedLjw/4L0q0vExtu5YvtEykdxJIWYH6EV6Z&#10;RRXg4nF4jGT9piakpy7ybb/Fs6YQhTXLCKS8tAqN0WWNkZQ6MCrA8gjuDUlFcqdjQ+UvCH/BOT4Y&#10;aFqsl9rEmqeJczNIlnczCG3QEkqpWMBmABA5Yg45FfTPh/w7pfhPSYNL0XTrXStOt12xWtnCIo0H&#10;soAH4961KK9vMc7zLN2nj68qltk3ovRKy+dr+ZzUcNRw/wDCgl6f1cKKKK8Q6AooooAKKKKACiii&#10;gAooooAKKKKACiiigAooooAKKKKACiiigAooooAKKKKACiiigAooooAKKKKACiiigAooooAKKKKA&#10;CiiigAooooAKKKKACiiigAooooAKKKKACiiigAooooAKKKKACiiigAooooAKKKKAPO/jt8GtN+PH&#10;w7uvCeqXc1hDNPDcJdwKGkidHDAgNxyNy89mNcB8LP2HfhX8Lb2DUU0qbxFq0JDR3utyCcI395Yw&#10;FjB9DtJHY19B0V7mHzzM8Jg5YDD4iUKTbbina7dr3trrbVXt5HPPDUalRVZwTl3Y0AKAAMAcADtT&#10;qKK8M6QooooE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B8y/8ADxT4M/8AQS1f/wAFUv8AhR/w8U+DP/QS1f8A8FUv+FflTRX9c/8AEK8g/mqf+Br/&#10;AORPz/8At7F9o/d/wT9Vv+HinwZ/6CWr/wDgql/wo/4eKfBn/oJav/4Kpf8ACvypoo/4hXkH81T/&#10;AMDX/wAiH9vYvtH7v+Cfqt/w8U+DP/QS1f8A8FUv+FH/AA8U+DP/AEEtX/8ABVL/AIV+VNFH/EK8&#10;g/mqf+Br/wCRD+3sX2j93/BP1W/4eKfBn/oJav8A+CqX/Cj/AIeKfBn/AKCWr/8Agql/wr8qaKP+&#10;IV5B/NU/8DX/AMiH9vYvtH7v+Cfqt/w8U+DP/QS1f/wVS/4Uf8PFPgz/ANBLV/8AwVS/4V+VNFH/&#10;ABCvIP5qn/ga/wDkQ/t7F9o/d/wT9Vv+HinwZ/6CWr/+CqX/AAo/4eKfBn/oJav/AOCqX/Cvypoo&#10;/wCIV5B/NU/8DX/yIf29i+0fu/4J+q3/AA8U+DP/AEEtX/8ABVL/AIUf8PFPgz/0EtX/APBVL/hX&#10;5U0Uf8QryD+ap/4Gv/kQ/t7F9o/d/wAE/Vb/AIeKfBn/AKCWr/8Agql/wo/4eKfBn/oJav8A+CqX&#10;/Cvypoo/4hXkH81T/wADX/yIf29i+0fu/wCCfqt/w8U+DP8A0EtX/wDBVL/hR/w8U+DP/QS1f/wV&#10;S/4V+VNFH/EK8g/mqf8Aga/+RD+3sX2j93/BP1W/4eKfBn/oJav/AOCqX/Cj/h4p8Gf+glq//gql&#10;/wAK/Kmij/iFeQfzVP8AwNf/ACIf29i+0fu/4J+q3/DxT4M/9BLV/wDwVS/4Uf8ADxT4M/8AQS1f&#10;/wAFUv8AhX5U0Uf8QryD+ap/4Gv/AJEP7exfaP3f8E/Vb/h4p8Gf+glq/wD4Kpf8KP8Ah4p8Gf8A&#10;oJav/wCCqX/Cvypoo/4hXkH81T/wNf8AyIf29i+0fu/4J+q3/DxT4M/9BLV//BVL/hR/w8U+DP8A&#10;0EtX/wDBVL/hX5U0Uf8AEK8g/mqf+Br/AORD+3sX2j93/BP1W/4eKfBn/oJav/4Kpf8ACj/h4p8G&#10;f+glq/8A4Kpf8K/Kmij/AIhXkH81T/wNf/Ih/b2L7R+7/gn6rf8ADxT4M/8AQS1f/wAFUv8AhR/w&#10;8U+DP/QS1f8A8FUv+FflTRR/xCvIP5qn/ga/+RD+3sX2j93/AAT9Vv8Ah4p8Gf8AoJav/wCCqX/C&#10;j/h4p8Gf+glq/wD4Kpf8K/Kmij/iFeQfzVP/AANf/Ih/b2L7R+7/AIJ+q3/DxT4M/wDQS1f/AMFU&#10;v+FH/DxT4M/9BLV//BVL/hX5U0Uf8QryD+ap/wCBr/5EP7exfaP3f8E/Vb/h4p8Gf+glq/8A4Kpf&#10;8KP+HinwZ/6CWr/+CqX/AAr8qaKP+IV5B/NU/wDA1/8AIh/b2L7R+7/gn6rf8PFPgz/0EtX/APBV&#10;L/hR/wAPFPgz/wBBLV//AAVS/wCFflTRR/xCvIP5qn/ga/8AkQ/t7F9o/d/wT9Vv+HinwZ/6CWr/&#10;APgql/wo/wCHinwZ/wCglq//AIKpf8K/Kmij/iFeQfzVP/A1/wDIh/b2L7R+7/gn6rf8PFPgz/0E&#10;tX/8FUv+FH/DxT4M/wDQS1f/AMFUv+FflTRR/wAQryD+ap/4Gv8A5EP7exfaP3f8E/Vb/h4p8Gf+&#10;glq//gql/wAKP+HinwZ/6CWr/wDgql/wr8qaKP8AiFeQfzVP/A1/8iH9vYvtH7v+Cfqt/wAPFPgz&#10;/wBBLV//AAVS/wCFH/DxT4M/9BLV/wDwVS/4V+VNFH/EK8g/mqf+Br/5EP7exfaP3f8ABP1W/wCH&#10;inwZ/wCglq//AIKpf8KP+HinwZ/6CWr/APgql/wr8qaKP+IV5B/NU/8AA1/8iH9vYvtH7v8Agn6r&#10;f8PFPgz/ANBLV/8AwVS/4Uf8PFPgz/0EtX/8FUv+FflTRR/xCvIP5qn/AIGv/kQ/t7F9o/d/wT9V&#10;v+HinwZ/6CWr/wDgql/wo/4eKfBn/oJav/4Kpf8ACvypoo/4hXkH81T/AMDX/wAiH9vYvtH7v+Cf&#10;qt/w8U+DP/QS1f8A8FUv+FH/AA8U+DP/AEEtX/8ABVL/AIV+VNFH/EK8g/mqf+Br/wCRD+3sX2j9&#10;3/BP1W/4eKfBn/oJav8A+CqX/Cj/AIeKfBn/AKCWr/8Agql/wr8qaKP+IV5B/NU/8DX/AMiH9vYv&#10;tH7v+Cfqt/w8U+DP/QS1f/wVS/4Uf8PFPgz/ANBLV/8AwVS/4V+VNFH/ABCvIP5qn/ga/wDkQ/t7&#10;F9o/d/wT9Vv+HinwZ/6CWr/+CqX/AAo/4eKfBn/oJav/AOCqX/Cvypoo/wCIV5B/NU/8DX/yIf29&#10;i+0fu/4J+q3/AA8U+DP/AEEtX/8ABVL/AIUf8PFPgz/0EtX/APBVL/hX5U0Uf8QryD+ap/4Gv/kQ&#10;/t7F9o/d/wAE/Vb/AIeKfBn/AKCWr/8Agql/wo/4eKfBn/oJav8A+CqX/Cvypoo/4hXkH81T/wAD&#10;X/yIf29i+0fu/wCCfqt/w8U+DP8A0EtX/wDBVL/hR/w8U+DP/QS1f/wVS/4V+VNFH/EK8g/mqf8A&#10;ga/+RD+3sX2j93/BP1W/4eKfBn/oJav/AOCqX/Cj/h4p8Gf+glq//gql/wAK/Kmij/iFeQfzVP8A&#10;wNf/ACIf29i+0fu/4J+q3/DxT4M/9BLV/wDwVS/4Uf8ADxT4M/8AQS1f/wAFUv8AhX5U0Uf8QryD&#10;+ap/4Gv/AJEP7exfaP3f8E/Vb/h4p8Gf+glq/wD4Kpf8KP8Ah4p8Gf8AoJav/wCCqX/Cvypoo/4h&#10;XkH81T/wNf8AyIf29i+0fu/4J+q3/DxT4M/9BLV//BVL/hR/w8U+DP8A0EtX/wDBVL/hX5U0Uf8A&#10;EK8g/mqf+Br/AORD+3sX2j93/BP1W/4eKfBn/oJav/4Kpf8ACj/h4p8Gf+glq/8A4Kpf8K/Kmij/&#10;AIhXkH81T/wNf/Ih/b2L7R+7/gn6rf8ADxT4M/8AQS1f/wAFUv8AhR/w8U+DP/QS1f8A8FUv+Ffl&#10;TRR/xCvIP5qn/ga/+RD+3sX2j93/AAT9Vv8Ah4p8Gf8AoJav/wCCqX/Cj/h4p8Gf+glq/wD4Kpf8&#10;K/Kmij/iFeQfzVP/AANf/Ih/b2L7R+7/AIJ+q3/DxT4M/wDQS1f/AMFUv+FH/DxT4M/9BLV//BVL&#10;/hX5U0Uf8QryD+ap/wCBr/5EP7exfaP3f8E/Vb/h4p8Gf+glq/8A4Kpf8KP+HinwZ/6CWr/+CqX/&#10;AAr8qaKP+IV5B/NU/wDA1/8AIh/b2L7R+7/gn6rf8PFPgz/0EtX/APBVL/hR/wAPFPgz/wBBLV//&#10;AAVS/wCFflTRR/xCvIP5qn/ga/8AkQ/t7F9o/d/wT9Vv+HinwZ/6CWr/APgql/wo/wCHinwZ/wCg&#10;lq//AIKpf8K/Kmij/iFeQfzVP/A1/wDIh/b2L7R+7/gn6rf8PFPgz/0EtX/8FUv+FH/DxT4M/wDQ&#10;S1f/AMFUv+FflTRR/wAQryD+ap/4Gv8A5EP7exfaP3f8E/Vb/h4p8Gf+glq//gql/wAKP+HinwZ/&#10;6CWr/wDgql/wr8qaKP8AiFeQfzVP/A1/8iH9vYvtH7v+Cfqt/wAPFPgz/wBBLV//AAVS/wCFH/Dx&#10;T4M/9BLV/wDwVS/4V+VNFH/EK8g/mqf+Br/5EP7exfaP3f8ABP1W/wCHinwZ/wCglq//AIKpf8KP&#10;+HinwZ/6CWr/APgql/wr8qaKP+IV5B/NU/8AA1/8iH9vYvtH7v8Agn6rf8PFPgz/ANBLV/8AwVS/&#10;4Uf8PFPgz/0EtX/8FUv+FflTRR/xCvIP5qn/AIGv/kQ/t7F9o/d/wT9Vv+HinwZ/6CWr/wDgql/w&#10;o/4eKfBn/oJav/4Kpf8ACvypoo/4hXkH81T/AMDX/wAiH9vYvtH7v+Cfqt/w8U+DP/QS1f8A8FUv&#10;+FH/AA8U+DP/AEEtX/8ABVL/AIV+VNFH/EK8g/mqf+Br/wCRD+3sX2j93/BP1W/4eKfBn/oJav8A&#10;+CqX/Cj/AIeKfBn/AKCWr/8Agql/wr8qaKP+IV5B/NU/8DX/AMiH9vYvtH7v+Cfqt/w8U+DP/QS1&#10;f/wVS/4Uf8PFPgz/ANBLV/8AwVS/4V+VNFH/ABCvIP5qn/ga/wDkQ/t7F9o/d/wT9Vv+HinwZ/6C&#10;Wr/+CqX/AAo/4eKfBn/oJav/AOCqX/Cvypoo/wCIV5B/NU/8DX/yIf29i+0fu/4J+qv/AA8T+DR/&#10;5iWrf+CuWivyrXrRVrwq4ff2qn/ga/8AkR/29i+0fu/4IlFFFfrx84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q9aKF60VotgYlFFFZgFFFFABRRRQAUUUUAFFFFABRRR&#10;QAUUUUAFFFFABRRRQAUUUUAFFFFABRRRQAV9l/sefse+CPj58LLvxJ4ku9Zt76HVJrJV0+5SOPy0&#10;SNgSGRjuy55z6V8aV+n3/BNEFv2eNVA6nXrn/wBFQ1+d8e4/FZbkrxGDqOnPngrrezbutnue1lFG&#10;nXxShVjdWZxp/Y5/ZjViD8TnBBwQfE1lwf8Avivlj9qj4aeA/hb4903S/h9rp8Q6RPpq3M1wb6K7&#10;2T+Y6ld8YAHyqp2kZ596kuv2MfjO91Oy/Du/KtI5B8625GSR/wAtK868VfDzXPhx4ti8PeKtKl0b&#10;UQYXltJWQsInIw2VLDkZxzxVZJh/Z4tVFnEsTaL9xum+i19130+7UMVO9O31ZQ21s/1Obor9GPiH&#10;/wAE6/h3pr6TqVpr934a8M2fmz67e6heq7eSFGwRsyhUJOcscgDoCTVnw5+x5+zn8ZvDN9F4B1ue&#10;4u7UCNtR0/VHnlhkI+VpIpCQQcZ+6AcHBFc3/EQsmdKNeCqOG0mqbtDWy5neyb3STbt9xf8AY2J5&#10;nBuN+mu/ofm9RXT/ABH+Heq/DH4g6z4Q1NPO1LTbo22YVJE4ODGyA84cMrAdecda+ufDf7Hfw0+C&#10;/wAO7Pxd8eddngu7zaE0i0ldEidhkQgRgySuBy20hRg9QMn6nMM/wOXUaVWbc3VtyRgnKU7pP3Uu&#10;lmtXZHn0MHVrylFacu7eiXqfD9FfdXiT9jv4W/Gn4ZXvi34E6zcvfWgf/iWzzSSRzOo3GBllHmRS&#10;EH5SSQSRxg5Hif7F3wS8NfHf4m6v4f8AFiXwtLbSnvIxaTmCRZFmiQgnB4w5yOOfpXFR4qy+tgsR&#10;jfej7D+JBxanHbeLfW+mtjWWX1o1YUtHz7NPR/M8Bor9EdB/YP8Ahb4G1XXdW+I+siz0ObUJINEs&#10;L7VVtVEAwFaSXKs8jHJ2ggAYyDk4+dP2cf2U5v2hPiD4gjjvW0rwTot7JDPfw4d5R5jeXDCTkElA&#10;CWOQAQcHIzjh+MMpxFGviYykqVJJuTi1F83SP80k9Gl107sueWYiEoU2lzSvpfXTq+yPnmiv0I8S&#10;fs3/ALK8eut8P4/Fb6N413fZkl/tOSSRJyMKrlgYd2SAU4PYYJrkP2iP2LfCHwP/AGdJvEgnvrzx&#10;haNawTXIuT9mkkeVVdhGV4BBOATx6nHPLh+NssxFWjQcKkJ1ZJRUoNXT2km9HHzV7di55VXhGU7x&#10;airuzva3T1Mf9kD9nn4R/Fb4W+Ida8b6v5Ws21xLC8f9oi1/s+BUBWXbkA5JY7myvGMcGvkO+iht&#10;7+6it5vtNvHM6RT4x5iBiFbHbIAOPevsv9jX9kbwD8efhVf+IvFKakdRg1WazT7HeeVH5axxMvG0&#10;85duc+lfP3wH+Bt78ePizH4Rsbr+z7RDLPeXrLvNvbRsASB/ExLKoBwMtz0NGX5phqGPzSpWxU5R&#10;pNOUZK0aat9hpttP0XTdu462HnKjh1Gmk5bNby9ex5hRX6BeK/gf+yV8K9bHg7xVrV9D4hSNPOnu&#10;L65MkRdQVMjRr5aEgggEAcgkYNfGnjHwXp178ZNS8KfD17jXdOl1T+z9Hd5Fke6yQoIdQAwJyQ2A&#10;NuCe5r1sq4iw2b8zp0qkIqPMpTg4xce6bdn39NdjmxGCnhrKUk3e1k7tPzRxFFfd1z+yr8C/2dfD&#10;Wl3Hxn8S3Wp+INQUlbSzkmSPIxuEccI8wqpOC7EA+gJxWP8AF79jnwJ4p+Ec/wASvgjq1xqFhaxP&#10;cTabLM0yTRpnzAhceYkiAE7HznGODjPmUuNMrq1IK01TnLljUcGqble1lJ93ona36byyuvGL1XMl&#10;dxv7y+R8U19q/BP9jr4efHv4AN4n0C/1q08YpBNayW892jW0d/GuQCvl52NlT1yA/U4r4pBDAEdD&#10;X09+wN8dP+FV/FlfD2pXHl+HfFDJayFzhILvpDJ6AMSYyf8AaUnpXZxXDMf7MniMrqOFWl79l9pL&#10;4otWd9NV6NdTPLnR9uoYiN4y09G9mfM1zaXFndzWk8EkN5DI0MkBB3rICVKkeoIxj1r7Z8WfsZfD&#10;v4Pfs6r418e32t/8JOlijPYWl5HFHJeyDMduqmMngkBjk8KzdBXpniH9kBNU/bcsPFQs8+Dp4T4h&#10;uvl/d/bo2C+V6fM5SUjvh68J/bh+L1/8d/jTp/w+8LCTUdO0e7FhbQQHIvdQchXYdiFP7sHoMOc4&#10;NfJyz+vxJjMFh8squnTUPa1pJ25V/I3rbWMr+WvQ9FYOGCp1Z1480r8sF387fM+SxnaM/epa+/NP&#10;/Ys+EHwL8EWmu/GrxNJPfTkI0UVw8FsJMZMcSRjzJSO5z05wKdqv7FXwj+N/gK68Q/BXxFLHeQ7l&#10;jie5ee2klUZ8qVZf3kZORgk8ZBwRXs/69ZRzc1qnsubl9r7N+zv/AIv1scv9kYm1rrm35bq9vQ+A&#10;aK9Y/Z1+E9l8Qv2gdF8CeLbe7tbeWe6t76CKTyp45IoZGK7sHBDoAeORkV1/7a/wJ8MfALx9oGj+&#10;FRefY77TDdy/brjzm8zzWXg4GBhRxX0086wkMyp5VdurODmrL3eVed/0OBYWo6EsR9lOz73Pniiv&#10;sf8AYp/ZR8C/Hz4f63rPikan9ts9Ua0i+w3fkp5YiRhkbTk5Y856YryL9nH4R+H/AIo/tGR+CdcF&#10;02ivJfp/o03ly/uQ5T5sf7IzxzXJ/rHgfaY2n718Krz06Wv7uuv4Gv1GralLT95t/wAE8Vor9F4/&#10;2Bfhb4N8X67rPjHV5dO8DwtDBplrqGqCASOYwZHkmypOXLBVBH3TnPFfBvxP0zSNF+JPivT9AdJN&#10;CtdVuYLBo5vOVoFlYRlZMncCoGGyc9c1OT8S4HPas6eC5moxUm3G0deifWS6pbBicDVwkU6ttW1a&#10;+un6djB0/T7rV7+2sbG2lvL26lWGC2hQu8sjEAKoHJJJwBX3L8Lv+Cb9jaeHl134r+Jn0hQgll07&#10;T5o4ktge0tw4IyO4UAA9GNcz/wAEzvhtaeJfibr3i2+hSceHbaOO0DDIS4nLjeAe4jRwPTfn0rmP&#10;2+/jXq3j74xar4SiupY/DPhuQWqWasQk1ztBklcdGILbVznAXIwSa+azXMsyzXOnkGVVfYqEVKpU&#10;snJXtaMb6J6rXv1SWvfh6FDD4X65iI8zbtFdPVnt0f7M37J+t3H9l6f47t11AnYpg8TRtIW6DAbK&#10;k57Yr4P8faRpnh7xz4h0rRbyXUNJsb+a1tbufG+aNHKhjtAHOM8ADFYBUFcEAj0xXpXwA+BOuftB&#10;ePYvDujyJZ28Uf2i/wBSlUslpACBu2g/MxJ2quRk8kgAke/gsDPh+FbF47MJ1aSjr7S1o2erVlfX&#10;RW+STbOOrWWMcadGioyv9nr955vRX6C+I/2ev2VvgleW3h3x14hurjxBLGrubq+n8xA3RmS3AWMH&#10;qNwzjnJ61wf7S/7DOm+C/A0nj/4Z6nNrPh2GEXdzYTSrOy25APnwyr99ADuIOfl5BOMVxYXjXLMV&#10;WpUpRqU1VdoSnBxhN+UvPpfujSpldenGUrpuO6Tu18j42or6i/Yd/Z08HftBzeMYvFY1AtpS2jWx&#10;sbryeJPND54OfuLj059a9e8J/sf/AAM+Hmt2/h34meLLe+8Y6rMxs9JbUzbLDGzkQqNhUlyMDc5A&#10;Y5Cj12zDjDLcuxVXBVIzlVp2bjGDk2mr3VuiWsm7JeZNHLK9enGqmlGXVu39X6H5/wBFfffjr/gn&#10;D4d0jx3FqsPiptB+GcNs91qj38ym4tShHyJKwxtYEnc2Su053ZFdLpH7GX7Pvxn8GXr/AA61uZ7y&#10;2/c/2rZalJcGKXGR5sTnBB64AXIzgivPnx/ksacK0eeUHa8lBtQvspvZPyTbtrrdGyyfFOTi7J9E&#10;2rv08j836K7rSPhxJpfxw0/wJ4ljZXj1+HSNQW3faSpmEbFGxxkHcpx0IOK+1fH37APwt8Ga1aa/&#10;qniW58NeALG2ZtRN9fAzXE5YCNFdlwi4znALE4Ax1r3Mz4ny7KalGliG26sXKPLFy5lpZK2t5XXK&#10;ra36HLQwFfERlKFvddnd2t/wF1Pzwor9E/GP7CXwt+KXwyOvfB3Utl+Y2exnGovc2d2y9YpN5JQ5&#10;GMjBU9QelVPAn7I/7PvhrWLPwN4x8WweIfiLOqrNaLqbWwSUjPlxohGD6ByWIwcc4rw1x7lMqMqk&#10;Y1HOLalD2b54pbyktlFd21rodTyfEqSTcbPZ3Vn6eZ+e9FfRH7Y/7LkP7OviPS7rRbm4vPC2s7xb&#10;faiGltpkwWiZh94EEFTgE4YHOMn0/wCAH7IngD4lfszyeO9ZGq/26kF/IPIvNkWYS4T5Nvogzzzz&#10;Xs1uKcto5dRzTmbpVZKKstbt2s1dWs1Z66HNHL68q8sPa0oq79D4ooroPhfoVr4u+IHhLRtQ8z7F&#10;qep2lpceU21/LklVWwccHDHBwcGvpL9t/wDZj8F/s+6L4SuvCg1ES6pdTw3H22684bURWGBgYOSa&#10;9PFZxhcHmFDLKt/aVk3HTT3b3u76bdjCnhalSjOvG3LG1/mfJtFfc/ws/YW8K/Fz9mrw/wCJtNuL&#10;2w8Z6tbq/wBpnui1rEwuCsjGMLkgIrEKCMnHI612HgL9lb9mHXtRn8GWnib/AISjxZAjLM8esss5&#10;ZR85jVCIztOTtAbHfOK+XxHHWVUHVio1JOlJxkowb5eV2cm72Ub7NtXtsd8MpxE+V3SUkmrve/Tv&#10;c/Oc9K+ybz9nP4Ow/scr47j1/d4uOmLdi9+3/evSMm08jOOGymMbuN2cV49+1V+zvP8As5/EGLS4&#10;LyTUdC1GE3Wm3cygSbQcPFJjgspI5AAIZTgEkD2y/wD2QvAFr+x3/wALORNU/wCEn/4R9NT3G8zD&#10;5xAz8m3pz0zRnGbYXEYfL8XQxU6cKtSPK4Rvz/3ZXasuj3s73T0DC4apCdanOmm4xd7vbzX9fM+Y&#10;vhF8GfFXxx8STaH4StIbq/ggN1Mbm4WFI4twUsSeTywGACfaqvxV+GuqfCHx5qfhHWprWfU9PEfn&#10;SWbF4svGrgAsATgMAeBzmvu3/gnV4a+G1po9vrOkaw1x8SLrTJo9X037SWEMAuflYR7QF4WLnJ+9&#10;71m/th+AvgPd6v4/1rVPFUlv8TxZeZHpn24qDcLbqIF8vbg5AQ4zzntmvOXGNRcRVMslSm6UUkrU&#10;25c3MlzPX+H2la1tTf8AsxPBRrqS5n3ata23r5H58UV9yeEP2O/h18Vv2YR448JjVY/FcmkySrBJ&#10;feZEt7ECJIim3oWRgBngMDXzD+zl8Lo/jP8AGXwz4UuRKun3crS3xhbY626IXfB7EhQoOOrCvrcL&#10;xHgcXSxVWLlH6s2pqSs1ypt6Xd1o7dzzamBrU5U4uz59rbanIeDdLttd8ZaBpl40i2d7qFvazGIh&#10;XCPIqsQSCAcMcHB57V9Qfto/speCv2evB/h7U/DV1q095qOoNayDUblJUCCNm4CopByBzk8VT/ap&#10;+Dfw/wD2fPif8PdF8IDUDq0t1DqF897eecscQnRYgFwMEsrnPoo9a9l/4Knz7fCPw+h/vajcv+US&#10;j/2avka2e1cwzbKKmCnKNCv7RuLVuZRvZta9tNT0oYSNHDYmNVJzhbXe1z876KKK/VT54KKKKACi&#10;iigAooooAKKKKACiiigAooooAKKKKACiiigAooooAKKKKACiiigBV60UL1orRbAxKKKKzAKKKKAC&#10;iiigAooooAKKKKACiiigAooooAKKKKACiiigAooooAKKKKACiiigAr9P/wDgmgxX9njVCOo165P/&#10;AJChr8wK/Rb/AIJ7fFDwd4O+Beoafr/inR9FvX1u4lFtf30cMhRooQHAYg4yCM+xr8x8RqVStkLh&#10;Si5Pnhok295dEmz3sklGOLTk7aM8KuP+Ci/xjjuJkW60LCuyj/iWdgSB/HXiXxJ+KmvfGbx8nijx&#10;K9tJqswggY2sPlJtQ4XAyecHrmvtWT9lT9leWR3b4lDc7Fj/AMVNa9Scn+GvnL9qT4Y/DL4YeIvC&#10;sXw28R/8JBa3SySX0h1KO8ETK6BBlAAuQWOD1x7UZFj+H54xUstwUqVSSa5nRlBWtdpyeivb5jxd&#10;HGKk5V6qlFW05k/wPsf/AIKTXc1v+znZxRSvHHca3aRzIpwJFEcrBT6jcqnHqB6V84f8Ezr2aD4+&#10;6tbxyEQ3GhTebHnhts0RUkeoycfU+texf8FB/ih4P8ZfAnTtP0HxTo+tXy61bytb2F7HNIEEUoLF&#10;VJOMkDOO4rwD/gn14s0Xwb8dby/1/V7PRrI6LcRC5v51hjLmSIhQzEDJAJAzng18nkuFqx4ExdGV&#10;N879po4u71hbS135afkehiqkXm1OSat7vVdmekfGnSLPU/8AgpZ4XtrtFMEtzpkrqwyHZYSy59eU&#10;UV73+1xoHwR8Ra14ci+Lnie90S5ht5m062t55UjdWZRI2EjYE5VRyfTivjX9sj4i2zftWN4u8Iax&#10;aX7WMWn3NpfWMyzRebEAwG5SQeRgjPtX01qPxB+CH7cPgDS7HxVrUPhPxTZZkSGe6S2uLSUqBIIn&#10;k+SWNsDjnICkgECuTHYHFUKWT5lP2saUKKhN01ecG762cW7PZ6dLaddaVWnKWJoLlcnK65tn87k/&#10;wP8AiZ+zH+z7HrCeFPiFII9VaJrhL5riYZjDBSo8oYOGIP0HpXlv7Cd9pupftgfEm80aQS6Pc2mo&#10;zWboCFaFr6JkIBAIBBBwQDTPEf7HfwM8DaDqd9q3xjS5uEtpTaQfbrWPM2w+XlUDOw3YyBjNcL/w&#10;Tr8YaJ4K+M2sX3iHWLDQ7WTQZYVnv7hYUaTz4DtDMQCSFJxnOAfSu2WDwVbKM1xuAq1q06lNRk6k&#10;WnKzi1y+6nJpKzsnbYx9rVjicPSrRjFJtrle2/m7FT/golr17q/7SmoWF1O8tnpdhaw2kJOViDxi&#10;RyB0BLNyepAHoK+rv2DYl0r9kaa90pFfUpLjUbghRktOpKoD6nCIMemK+Mf23/EeleLP2kvEOp6N&#10;qVrq2nS29msd3ZzLLExWBAQGUkHBBHXg13X7D37WWmfBGW+8J+LXli8LajP9qgv0Rn+wzkBW3KOS&#10;jBVOQCQRnBBJHp5tlOKxvBmFoYSm3OCpTcLWbsm5K2mut7bvXrvhh8TTpZnUlUejclf8vkfJt3d3&#10;F0093PJI95KzTSSuSXMpJYsSeckknPXNfqP+2rNNdfsWrNcO0lxImlvI7/eZi0ZJPuT1rzbx54R/&#10;ZH0XxDc/EKfxJDqZaQ348NaRfLNDczZ3bRAq7lDNyVLKoJ5wOK9Q/bv1mPU/2Q5b8wm0+3zabKkD&#10;4yhaRH2H3AyPwrzM4zmOc5pk8qWHqU1Gr9uLjr7t4q+r5batK21vLow2GeGw+JUpp3j0d++r9exm&#10;/wDBMr/kgOs/9jBc/wDomCvin9m747D9nv40TeIrizkv9KuRPYahBBjzfJaQNujzwWVkU4OARkZG&#10;cj6u/wCCefxR8H+C/ghqth4g8U6Pol4+uXEq21/exwuUMMIDAMQSpKkZ9jXyr+zj4E+HfxJ+Iuv6&#10;b8RPEyeG9Ne3lNhcfaltjJcmUYIkYFMBdxw3ByMdK9DBUaUcfn7x9KToycbpRk3JdeWyu2t9L2tf&#10;oY1ZSdHBqjJKSv1WnqfaXiv4RfAz9t17rxD4b8Qra+LWgTzrqwk2XK7QFU3Fs+CwAwucA4AAbgV4&#10;F+yt8HL34VftvQeFPEqwTX2j2d1c200fMU+6ECOVM8jKOxweQQR2r2D4Q/AH4Qfsz+Mz8Qbj4u2m&#10;opZ28qW8Ut3booV12sWEbFpTg8KAOcHBwK+afid+1S+p/tXw/FXwvbP9i0t4ra0hn+Rru1RSkgcd&#10;V8wM+M8gFcjgivNymnjcXHGZTldWpVwjoyUXUi4uM2tIJtJtWun0SfS2u2JdKm6WIrxUanMrqLTu&#10;u7tc+r/2oPC37O/iH4nmX4o+LtQ0vxLDYwxrZx3EyRxwZYoVCxsOSWJwevWpvg58YP2aPgb4X1HQ&#10;PDnxB8zTL64a5mi1D7RP87IqNj90MAhRkd6zvHMPwB/ba0nTNXuPF0XhvxLaweUGkuYrW8iXOTDL&#10;HL8sigkkFc9ThsE14x8Tv2Uvgt8M/h94g1AfFqPVvEkVnI+mWf222AkuAMqhjjDO2cYxkDnnpXi4&#10;HDYPFYKllOaV8VCacYulyXimno17luVXve+mru9zqq1KlOrLEUIU2tXzX12667+Vj4+uvK+1T+R/&#10;qPMfy/8Adycfpio8lcFWKEYIIOCD1BBHQiikPSv6U6WPh7n61zfFLxEn7C58cC8x4l/4RUXH2zHz&#10;eds2+Z1+93z69u1fDv7Adha6j+1F4cN4BM8NteXEXmckyiEgHnqQGY565FfR0/xQ8HN/wT5/4R0e&#10;KdHbXv8AhFRb/wBmfbY/tHmYHyeXndn2xmvg74Z/EDUvhX4/0LxbpOHvdKuROsTkhJVwVeMkc4ZW&#10;ZSe2c9q/FOGspqVMtznC0ock6k6kY3TjpaXKldL3emmiufUY7EKNfDVJO6STfXtf5n1F/wAFPtSv&#10;pvjD4WsJSw06DRPOt1ydvmPM4kYDpnCRg+wFXP8AglzqV9F8S/Gmnxu/9my6THPMmfl81ZQsbY9c&#10;NIP/ANVeueONU+B37cvg/SJrrxbD4U8SWClohdTxQXdqWx5kTJJhZUJAOVJGQCCORUPhfxV8E/2G&#10;PAOrxaR4nh8YeK78eY6W08c9zdyKGEaER5WGMEnqe7HLHArxXmDnwwuG1han1u3JyckrX578/Nbl&#10;tbW99+ttTr9jbH/XvaL2e97rttbc87020s7D/gqTMlltET3csr7enmNppaT8SxOfesX/AIKigj4u&#10;+Dzjg6GwB/7eHz/OvnzwX8bNU0D4/WHxQ1QG91AasdRvo4vl8xHJEiJnp8jFVHQYUV+hnxZ0H4Gf&#10;td+FtG1m/wDG9nYmxVngv7fUYba4hR9peKVJQcDKjhhkEcHrn18dCrw3nOW4/FwlOlCh7KUoxcrS&#10;St0V/TuttrHNRccdha9Km0pOfMk3bQ5f/gl4P+LP+KT/ANR5v/SeGvnD9iv/AJPUt/8Arvq//oEt&#10;fXv7Pvxg+BvgDTtW8C+EPEdhp+jaI8btqmqXqRjUp5d3mOjuR5pXYoLABeVA4Ar4w/ZL8TaN4X/a&#10;9i1bVNWs9P0lLjVf9Pup1jgwyyhDvJAw2RjnnIxXFhPb4ufEGJdCcFVp3ipRabTTtpbdqzsrtXs9&#10;TWpyU1g4cyfK9bPzO8/4Kgaxd3Hxe8L6VJM50+20QXMduWOwSSTyqzY6ZIjUZ9BXxuBjpX1J/wAF&#10;EfGGheNPjVot9oGsWWt2cegxQvcafcLMiuJ5yVLKSAwDA4znBHrXy5X6ZwfSdHIMHTlHlahqmrO9&#10;5Xumk7ng5lLnxlRp31/RH3f/AMEs/EVtDqfxA0F2Au54rS+iXP3kQyI/5F0/Ovn79tLwVf8Agr9p&#10;LxiLyJkg1a5/tW0lIO2WKUAkg98OHU+hWuB+EnxT1r4M+P8ATPFmhMpvLNiJIJSfLuYm4kifvhh3&#10;6ggEdBX6HzfF/wDZ7/bE8JWdh4vurTR9WiBZLbVrgWd3ZyEDd5M5wrKfYkHAyoxx8hmUcXw1xFPO&#10;40JVcPXioz5FeUGra2XTRPs02tHa/p0HTx2CWFclGcG2r6J/1f8AU/MCv0T/AOCWlhap4J8d3oCm&#10;9k1OCGQ45Eaw5UfTLuahf9i79nHQZjf6n8SJHsV+fybjX7SNCOuCyqGI+hB968K/Zu/aG0j9mb41&#10;+KrSOdtW+Hmp3klsbm0zIVjjkf7PcoDywCsQR1IPGSADedZjDjDJsVg8qhU54qMvehKPNaV+VN6N&#10;6beSJwtF5biqdTENWd1o07ab6dDyD48alf6v8bfHt3qZY3z63drIJOqhJWVV56AKqqB2AFfor+wn&#10;cSa9+yLDaa2TJp0cmoWaeb0+y7myvPYbnHsBjtXFfEz9nv4E/tE+KX8d6V8TrLRf7QIl1GO0vLcL&#10;OcAFykhDROQOSRgnkrnOcz4//tR+APhD8Gj8KvhLexalcmzbTftdlJ5kFlCwIkcy9JJW3N90nBYs&#10;cEAH5/N8b/rRl+DybL8PNVlKHNeEoqkopJ+80l3tbol10O3DUvqFaria004tO2qfNfyMr/glaqrq&#10;fxJCfcEdiF+mZ8V8u/tR39zc/tGfEa4mnkkmj1udEkJO5VjYKgB7BQoA9MV9B/8ABNfx54a8CX3j&#10;4+Idf0zQluIrIQf2hdJAJNpm3bdxGcZGceor5s/aI1O01v45/EG/0+5ivbK51q5lgubdw6SoXJDK&#10;QSGBHQjg19dldGouMcxqyg+V06aTs7P4b2drequebiJJ5ZQinrzP9T9Av2+9Rum/ZJtXM777u805&#10;bgg480EbiD6glQfwrw7/AIJc3cyfFLxnarIRbyaNHK8eeCyzgKSPUBmH416F+218T/CHir9l7TdK&#10;0XxRo+q6kl3p7NZ2d7HLKFVSGJVSSAO/HFeO/wDBOTxnoHgj4peKbvxDrVhodtNowijm1G5SBHfz&#10;0O0FiATgE4618Zl2Eqx4Gx1J0mpOU7Lld370LWVr+mnoepXqRebUpcytZdV2ZmfHCJIv+CgbhFAB&#10;8T6Wxx6kQEn8TXuX/BU29nj8JfD+0WR1tptQuZZIgflZkiUKxHcgM2Pqa+fPjL4p0bVP24zrtnqt&#10;nc6L/wAJBps39owzq9v5aCDc3mAkYG05OcDB9K9b/wCCk3xE8L+OtD8Bx+HfEOl67JbXd2066fdx&#10;zmIMkYBYKTgEg9euK9dYeq824fk4O0aTvo9Hy9dNH62Zzc8fq+MV95ffqd5/wS6upZPhb4wt2kYw&#10;xa0GRCeFJgj3EfXAr4K1vVbtvjHqGpG4kN//AMJHJcfaCx3+YLokNnrkECvsv/gnD8SPCngj4feL&#10;7fxF4k0rQ7ifVkkii1C8jgZ18lRkBiCRkYyK+JdXuYZPiJf3KSq9u2sySrKCChQ3BIYHpgjnPpzX&#10;s5Hh5R4jzmcoNRlyWbTs9NbO1n52uc2LmngsKk9Vc/Q7/gp/GrfBnwxIVBddeQA9wDbzZ/lWt+x+&#10;C37DU4AyTa6uAB/vS1wv/BRX4neEPG3wi8PWnh7xPpOuXcWtpK8Gn3sc0ioIJgWIUkgZIGTxkisn&#10;/gn5+0j4W8N+Dr34c+LdStdHcXMlzp1xfuEt545AC8RdsKrBsnBIyGwOmK/O4YDGT4IpclKTlTrO&#10;bjZ35VLta/4ba9Gey61JZrK8laUbXurXsfHvwHBPxi+HgA3H+3dP4H/XdK+2/wDgqh/yLHw7/wCv&#10;+7/9FJT9R+HX7OH7MXi1fiDHr513VIp/N0jw9DqMNykMzHh0VBkKu7IaQkKBxlgK5v8A4KR/ELwv&#10;458M+BU8PeI9K1yS2vrhpo9PvI52jVo1AJCkkDIxk19RPM/7d4myzG4ajUVKKmuaUHFXaba26aK7&#10;sm9rnAqH1TA16VSScnbRO/b8z1/4SXlxp3/BOpbq2la3uYfCuovHLGcMjDz8FT2I7Gvz3/ZwupdP&#10;+Pvw3lt3MUg16yQFePleVVYfQhiD7Gvtn4dfFLwdZfsCSeHrjxVo0Gu/8IxqEH9mSX0a3HmN521P&#10;LzuydwwMZ5FfDPwM1C10n4z+Ab2+uIrOzttdsZp7iZwiRIs6EsxOAoABJJ4Ars4bw9SFLPOem1zV&#10;Klrp6rkqWtpqtel1231yx04uWFs1oo/LVfcfZ3/BVOJf7K+HEu0eYLi+XPfGyE4/MV3msf8AKNM/&#10;9ihH/Ja8k/4KUfELwx460nwCnh3xDpeuvbXF4Zxpt3HOYgUiCltpOMkHr6Guy1T4peD5P+CfX/CO&#10;p4p0d9e/4RWO3/swX0ZuPNwuU8vO7PtjNfJUcNiP7AyWDpyvHEXa5XdLn6q10vN2R6UqkPrmKfMr&#10;OHddjyz/AIJgf8lr8T/9i+3/AKUxV5p+3T/ydP44/wB60/8ASSKpv2IvjFo/wY+NiX/iG4FlouqW&#10;Mmmz3bDKW7F0dHb0XKYJ7bsngGvo79sT4QfCTxvo/ij4p2fjW2PiX+zQ8NnZapbyQXksahYzswXJ&#10;KgLhSM4Hvn7DE4j+yeM5YnE05ezrUowjJRclzXSs7LTXe+2+x5kIfWMsUINXjJtpu2hzv/BMX4qi&#10;11XxJ8PLybEd0v8Aa2nKx48xQEnUe5Xy2x/stXefsv8AwCHw3/aw+LuovEIdK0lFj04nhRHdkTjB&#10;/wBhE2mvgn4O+Pb34YfFLwv4o09JJbjT76NmgiyWmjY7JIgBySyMygepFfqR+2T8SofhT8A/EmqW&#10;ai21vXUTSraQKFkLyqVLHvlI/MI9CBXz/FuDxODzieGwS0zGMYPylGceaVv8Ku/mdmXVadTDKdX/&#10;AJcNv5NPT7z81Pj78U2+Kfx58Q+LVkLWTagsdlntbQkLHj6hdx92Ne8/8FBvjl4J+MFl4Fh8H+Ib&#10;fXvsEt5Jd/Z1dfKLLEEzuUdcNjHoc4r5Z+HEOgSfEDwxF4oYx+GTqNuupEEjFt5gEmSOQMZyRyBn&#10;FfYH7fOkfByw8AeGH8FJ4eg8Sm7VYl8PmH57LY28yCLgjPl7SeSc4yM19vjqODwWcZThlSqN01KM&#10;HFJwS5VH39G+l9GrXvrseVSlUq4bE1HJatN33et9D4fooor9GPECiiigAooooAKKKKACiiigAooo&#10;oAKKKKACiiigAooooAKKKKACiiigAooooAVetFC9aK0WwMSiiiswCiiigAooooAKKKKACiiigAoo&#10;ooAKKKKACiiigAooooAKKKKACiiigAooooAKaVB6gGnUUwG7F/ur+VAUDoMU6igBoUDoAKUgHqM0&#10;tFACAAdBSMoZcEAj3p1FIBqxqvIUD6ClIB6jNLRTAQADpXuf7KXgf4WePPEOv6f8UNei0SF7SOPT&#10;DJdm1Yzl8s6yH5AVCgbXyDv6HHHhtIRmvPx+GnjMNPD06sqTltKNuZap6X06fdc2o1FSmpyipJdH&#10;sz9DPDn7Hv7PfgbWYPEOtfEuDWdLtHFxHZ32rWiQOQQQJCgBkGR90EA9DnkHyv8Abo/as0b4zf2b&#10;4Q8HSvc+GtOuDdXOoFDGl3OAVRYwedihmO4gZJGBgAn5FESA5CAH6Cn18ng+FXTx1PMcxxc8TUp3&#10;5OZRUY362itX599e1vRq5hek6NGmoKW9rtv7+g0qD1ANKQDwaWivvDyBgiRWyEAPsKfRRQA1lV/v&#10;AH6ikVFT7qgfQU+ii4BRRRSAbtG7OBmnUUUwGsqv94A/UUKoXgAD6U6ii4BTTGrNkqGPuKdRQA0q&#10;D1GaUgHgilopAIAB0GKWiigAppAZcEZHvTqKAGCJByEH5Cn0UUwGNGjNkqCfcU7oKWigBpUHqM0v&#10;QUtFIBoUDkAUpAPUZpaKYCYAXGPlpAoHQYp1FIBpUHqAadRRTAaFA6AClIBXBGRS0UAMVFT7qgfQ&#10;UoUDoMU6igBu0bs4GadRRQA0KB0GKNo3ZwM06igApgjQHIQZ9cU+igD7j/Yj8EfCDw18Pf8Ahbfj&#10;HVYIta0y9mtwuq3CLBZyJgq0MQ5eQoykE7iCTtAIrxH9rn9pSX9onx3FLYpNa+FNJDQ6ZbzfK0hJ&#10;G+d17M2AAvZQB1JrwgqCwJHI6e1Or5HDcO0qWbVM4xFWVWo7qCltTi+kV9+vZ97s9GpjZSw8cNCK&#10;jHrbq/MKaqqvQAZ9BTqK+uPOCiiikAUUUUAFFFFABRRRQAUUUUAFFFFABRRRQAUUUUAFFFFABRRR&#10;QAUUUUAFFFFACr1ooXrRWi2BiUVH50f/AD0T8xR50f8Az0T8xU2YElFR+dH/AM9E/MUedH/z0T8x&#10;RZgSUVH50f8Az0T8xR50f/PRPzFFmBJRUfnR/wDPRPzFHnR/89E/MUWYElFR+dH/AM9E/MUedH/z&#10;0T8xRZgSUVH50f8Az0T8xR50f/PRPzFFmBJRUfnR/wDPRPzFHnR/89E/MUWYElFR+dH/AM9E/MUe&#10;dH/z0T8xRZgSUVH50f8Az0T8xR50f/PRPzFFmBJRUfnR/wDPRPzFHnR/89E/MUWYElFR+dH/AM9E&#10;/MUedH/z0T8xRZgSUVH50f8Az0T8xR50f/PRPzFFmBJRUfnR/wDPRPzFHnR/89E/MUWYElFR+dH/&#10;AM9E/MUedH/z0T8xRZgSUVH50f8Az0T8xR50f/PRPzFFmBJRUfnR/wDPRPzFHnR/89E/MUWYElFR&#10;+dH/AM9E/MUedH/z0T8xRZgSUVH50f8Az0T8xR50f/PRPzFFmBJRUfnR/wDPRPzFHnR/89E/MUWY&#10;ElFR+dH/AM9E/MUedH/z0T8xRZgSUVH50f8Az0T8xR50f/PRPzFFmBJRUfnR/wDPRPzFHnR/89E/&#10;MUWYElFR+dH/AM9E/MUedH/z0T8xRZgSUVH50f8Az0T8xR50f/PRPzFFmBJRUfnR/wDPRPzFHnR/&#10;89E/MUWYElFR+dH/AM9E/MUedH/z0T8xRZgSUVH50f8Az0T8xR50f/PRPzFFmBJRUfnR/wDPRPzF&#10;HnR/89E/MUWYElFR+dH/AM9E/MUedH/z0T8xRZgSUVH50f8Az0T8xR50f/PRPzFFmBJRUfnR/wDP&#10;RPzFHnR/89E/MUWYElFR+dH/AM9E/MUedH/z0T8xRZgSUVH50f8Az0T8xR50f/PRPzFFmBJRUfnR&#10;/wDPRPzFHnR/89E/MUWYElFR+dH/AM9E/MUedH/z0T8xRZgSUVH50f8Az0T8xR50f/PRPzFFmBJR&#10;UfnR/wDPRPzFHnR/89E/MUWYElFR+dH/AM9E/MUedH/z0T8xRZgSUVH50f8Az0T8xR50f/PRPzFF&#10;mBJRUfnR/wDPRPzFHnR/89E/MUWYElFR+dH/AM9E/MUedH/z0T8xRZgSUVH50f8Az0T8xR50f/PR&#10;PzFFmBJRUfnR/wDPRPzFHnR/89E/MUWYElFR+dH/AM9E/MUedH/z0T8xRZgSUVH50f8Az0T8xR50&#10;f/PRPzFFmBJRUfnR/wDPRPzFHnR/89E/MUWYElFR+dH/AM9E/MUedH/z0T8xRZgSUVH50f8Az0T8&#10;xR50f/PRPzFFmBJRUfnR/wDPRPzFHnR/89E/MUWYElFR+dH/AM9E/MUedH/z0T8xRZgSUVH50f8A&#10;z0T8xR50f/PRPzFFmBJRUfnR/wDPRPzFHnR/89E/MUWYElFR+dH/AM9E/MUedH/z0T8xRZgSUVH5&#10;0f8Az0T8xR50f/PRPzFFmBKvWimLNH/fT8xRVq/YTZ+5/wDwrbwl/wBCtov/AILov/iaP+FbeEv+&#10;hW0X/wAF0X/xNdHRX+dX1vEf8/Jf+BS/+SP2Hkh/KvuX+Rzn/CtvCX/QraL/AOC6L/4mj/hW3hL/&#10;AKFbRf8AwXRf/E10dFH1vEf8/Jf+BS/+SDkh/KvuX+Rzn/CtvCX/AEK2i/8Agui/+Jo/4Vt4S/6F&#10;bRf/AAXRf/E10dFH1vEf8/Jf+BS/+SDkh/KvuX+Rzn/CtvCX/QraL/4Lov8A4mj/AIVt4S/6FbRf&#10;/BdF/wDE10dFH1vEf8/Jf+BS/wDkg5Ifyr7l/kc5/wAK28Jf9Ctov/gui/8AiaP+FbeEv+hW0X/w&#10;XRf/ABNdHRR9bxH/AD8l/wCBS/8Akg5Ifyr7l/kc5/wrbwl/0K2i/wDgui/+Jo/4Vt4S/wChW0X/&#10;AMF0X/xNdHRR9bxH/PyX/gUv/kg5Ifyr7l/kc5/wrbwl/wBCtov/AILov/iaP+FbeEv+hW0X/wAF&#10;0X/xNdHRR9bxH/PyX/gUv/kg5Ifyr7l/kc5/wrbwl/0K2i/+C6L/AOJo/wCFbeEv+hW0X/wXRf8A&#10;xNdHRR9bxH/PyX/gUv8A5IOSH8q+5f5HOf8ACtvCX/QraL/4Lov/AImj/hW3hL/oVtF/8F0X/wAT&#10;XR0UfW8R/wA/Jf8AgUv/AJIOSH8q+5f5HOf8K28Jf9Ctov8A4Lov/iaP+FbeEv8AoVtF/wDBdF/8&#10;TXR0UfW8R/z8l/4FL/5IOSH8q+5f5HOf8K28Jf8AQraL/wCC6L/4mj/hW3hL/oVtF/8ABdF/8TXR&#10;0UfW8R/z8l/4FL/5IOSH8q+5f5HOf8K28Jf9Ctov/gui/wDiaP8AhW3hL/oVtF/8F0X/AMTXR0Uf&#10;W8R/z8l/4FL/AOSDkh/KvuX+Rzn/AArbwl/0K2i/+C6L/wCJo/4Vt4S/6FbRf/BdF/8AE10dFH1v&#10;Ef8APyX/AIFL/wCSDkh/KvuX+Rzn/CtvCX/QraL/AOC6L/4mj/hW3hL/AKFbRf8AwXRf/E10dFH1&#10;vEf8/Jf+BS/+SDkh/KvuX+Rzn/CtvCX/AEK2i/8Agui/+Jo/4Vt4S/6FbRf/AAXRf/E10dFH1vEf&#10;8/Jf+BS/+SDkh/KvuX+Rzn/CtvCX/QraL/4Lov8A4mj/AIVt4S/6FbRf/BdF/wDE10dFH1vEf8/J&#10;f+BS/wDkg5Ifyr7l/kc5/wAK28Jf9Ctov/gui/8AiaP+FbeEv+hW0X/wXRf/ABNdHRR9bxH/AD8l&#10;/wCBS/8Akg5Ifyr7l/kc5/wrbwl/0K2i/wDgui/+Jo/4Vt4S/wChW0X/AMF0X/xNdHRR9bxH/PyX&#10;/gUv/kg5Ifyr7l/kc5/wrbwl/wBCtov/AILov/iaP+FbeEv+hW0X/wAF0X/xNdHRR9bxH/PyX/gU&#10;v/kg5Ifyr7l/kc5/wrbwl/0K2i/+C6L/AOJo/wCFbeEv+hW0X/wXRf8AxNdHRR9bxH/PyX/gUv8A&#10;5IOSH8q+5f5HOf8ACtvCX/QraL/4Lov/AImj/hW3hL/oVtF/8F0X/wATXR0UfW8R/wA/Jf8AgUv/&#10;AJIOSH8q+5f5HOf8K28Jf9Ctov8A4Lov/iaP+FbeEv8AoVtF/wDBdF/8TXR0UfW8R/z8l/4FL/5I&#10;OSH8q+5f5HOf8K28Jf8AQraL/wCC6L/4mj/hW3hL/oVtF/8ABdF/8TXR0UfW8R/z8l/4FL/5IOSH&#10;8q+5f5HOf8K28Jf9Ctov/gui/wDiaP8AhW3hL/oVtF/8F0X/AMTXR0UfW8R/z8l/4FL/AOSDkh/K&#10;vuX+Rzn/AArbwl/0K2i/+C6L/wCJo/4Vt4S/6FbRf/BdF/8AE10dFH1vEf8APyX/AIFL/wCSDkh/&#10;KvuX+Rzn/CtvCX/QraL/AOC6L/4mj/hW3hL/AKFbRf8AwXRf/E10dFH1vEf8/Jf+BS/+SDkh/Kvu&#10;X+Rzn/CtvCX/AEK2i/8Agui/+Jo/4Vt4S/6FbRf/AAXRf/E10dFH1vEf8/Jf+BS/+SDkh/KvuX+R&#10;zn/CtvCX/QraL/4Lov8A4mj/AIVt4S/6FbRf/BdF/wDE10dFH1vEf8/Jf+BS/wDkg5Ifyr7l/kc5&#10;/wAK28Jf9Ctov/gui/8AiaP+FbeEv+hW0X/wXRf/ABNdHRR9bxH/AD8l/wCBS/8Akg5Ifyr7l/kc&#10;5/wrbwl/0K2i/wDgui/+Jo/4Vt4S/wChW0X/AMF0X/xNdHRR9bxH/PyX/gUv/kg5Ifyr7l/kc5/w&#10;rbwl/wBCtov/AILov/iaP+FbeEv+hW0X/wAF0X/xNdHRR9bxH/PyX/gUv/kg5Ifyr7l/kc5/wrbw&#10;l/0K2i/+C6L/AOJo/wCFbeEv+hW0X/wXRf8AxNdHRR9bxH/PyX/gUv8A5IOSH8q+5f5HOf8ACtvC&#10;X/QraL/4Lov/AImj/hW3hL/oVtF/8F0X/wATXR0UfW8R/wA/Jf8AgUv/AJIOSH8q+5f5HOf8K28J&#10;f9Ctov8A4Lov/iaP+FbeEv8AoVtF/wDBdF/8TXR0UfW8R/z8l/4FL/5IOSH8q+5f5HOf8K28Jf8A&#10;QraL/wCC6L/4mj/hW3hL/oVtF/8ABdF/8TXR0UfW8R/z8l/4FL/5IOSH8q+5f5HOf8K28Jf9Ctov&#10;/gui/wDiaP8AhW3hL/oVtF/8F0X/AMTXR0UfW8R/z8l/4FL/AOSDkh/KvuX+Rzn/AArbwl/0K2i/&#10;+C6L/wCJo/4Vt4S/6FbRf/BdF/8AE10dFH1vEf8APyX/AIFL/wCSDkh/KvuX+Rzn/CtvCX/QraL/&#10;AOC6L/4mj/hW3hL/AKFbRf8AwXRf/E10dFH1vEf8/Jf+BS/+SDkh/KvuX+Rzn/CtvCX/AEK2i/8A&#10;gui/+Jo/4Vt4S/6FbRf/AAXRf/E10dFH1vEf8/Jf+BS/+SDkh/KvuX+Rzn/CtvCX/QraL/4Lov8A&#10;4mj/AIVt4S/6FbRf/BdF/wDE10dFH1vEf8/Jf+BS/wDkg5Ifyr7l/kc5/wAK28Jf9Ctov/gui/8A&#10;iaP+FbeEv+hW0X/wXRf/ABNdHRR9bxH/AD8l/wCBS/8Akg5Ifyr7l/kc5/wrbwl/0K2i/wDgui/+&#10;Jo/4Vt4S/wChW0X/AMF0X/xNdHRR9bxH/PyX/gUv/kg5Ifyr7l/kc5/wrbwl/wBCtov/AILov/ia&#10;P+FbeEv+hW0X/wAF0X/xNdHRR9bxH/PyX/gUv/kg5Ifyr7l/kc5/wrbwl/0K2i/+C6L/AOJo/wCF&#10;beEv+hW0X/wXRf8AxNdHRR9bxH/PyX/gUv8A5IOSH8q+5f5HOf8ACtvCX/QraL/4Lov/AImj/hW3&#10;hL/oVtF/8F0X/wATXR0UfW8R/wA/Jf8AgUv/AJIOSH8q+5f5HOf8K28Jf9Ctov8A4Lov/iaP+Fbe&#10;Ev8AoVtF/wDBdF/8TXR0UfW8R/z8l/4FL/5IOSH8q+5f5HOf8K28Jf8AQraL/wCC6L/4mj/hW3hL&#10;/oVtF/8ABdF/8TXR0UfW8R/z8l/4FL/5IOSH8q+5f5HOf8K28Jf9Ctov/gui/wDiaP8AhW3hL/oV&#10;tF/8F0X/AMTXR0UfW8R/z8l/4FL/AOSDkh/KvuX+Rzn/AArbwl/0K2i/+C6L/wCJo/4Vt4S/6FbR&#10;f/BdF/8AE10dFH1vEf8APyX/AIFL/wCSDkh/KvuX+Rzn/CtvCX/QraL/AOC6L/4mj/hW3hL/AKFb&#10;Rf8AwXRf/E10dFH1vEf8/Jf+BS/+SDkh/KvuX+Rzn/CtvCX/AEK2i/8Agui/+Jo/4Vt4S/6FbRf/&#10;AAXRf/E10dFH1vEf8/Jf+BS/+SDkh/KvuX+Rzn/CtvCX/QraL/4Lov8A4mj/AIVt4S/6FbRf/BdF&#10;/wDE10dFH1vEf8/Jf+BS/wDkg5Ifyr7l/kc5/wAK28Jf9Ctov/gui/8AiaP+FbeEv+hW0X/wXRf/&#10;ABNdHRR9bxH/AD8l/wCBS/8Akg5Ifyr7l/kc5/wrbwl/0K2i/wDgui/+Jo/4Vt4S/wChW0X/AMF0&#10;X/xNdHRR9bxH/PyX/gUv/kg5Ifyr7l/kc5/wrfwl/wBCtov/AILov/iaK6Oij63iP+fkv/Apf/JB&#10;yQ/lX3L/ACCiiiuUo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4v4xeOW+Gfwr8V+KYxG0+ladNcwpKCVaUKfLDAEEgsVBGQa7SvmH/gon4s&#10;Phz9m6+slfbJrN/bWOB1KhjK2Pwix+Ne7kOCWZZrhcG1dTnFP0vd/gmc2Kq+xoTqdk/yOA+HXxl/&#10;aq+KXg/T/E/h7w14PuNHvg5glm/cs4VyhO1psgZU4z1FfWXwxl8WXHgPSZfHENlb+K3jLX8On/6i&#10;NyxwFO5s4Xbzk5Oa+VfhRpX7Ungr4eeGtC0LQ/BEeh2tpGtsbuVzMI2G7L4cAt8xJwBzms39q688&#10;TeN/2tvhZ4I8LazLpmq21oLh7uLOyB3d2eUx5wxWOHcAcjOBX6PmGV0M2x0sDhvq1Kkvaz56V5Sj&#10;Cmm0qjT0vpst+9rPyKNeWHpKrPnlL3VaWl2+2h9yb1LlNw3gZIzyB9KXeu/ZuG/GdueceuK/Nr4v&#10;/CTVPgl+1B8PNH+G/i7W5fFPiCMPPf6zdfanDvIyNJJwAyFQ7FSCMpx7XvjZ8JX+Af7Q/wAIZfCv&#10;izxBq3ijXtRQ31zqt4ZZJj58SFjgD5XDuCpyMCvNp8G4Su6CpY6/tqc6kL05JvkUnLm973Y+67Nt&#10;t9kbyzKpDn5qXwtJ6rra1tNXrt+J7d+3H8X/ABd4CuPh14c8Ea1Lo2ueIdTaJ5YI45HMYKRhcOrD&#10;BeUHgZ+WvqSAeXEkJl82SNQGYkbicdSPU9a+Cv2ktN1j4zft0+EPBuhak+k3GiWUMh1CJQz2f3ri&#10;SZQeN4Uxhc9G2msz4qfC4/stftGfCW88EeJdd1C+8RX4hv4dVvDcSXCmaJH3kBdyuJGyCDgrkHjj&#10;0ZcPYTG5dl+BjVVPESpVKtuS7ldymueatyrkhaN777Jb4LGVKdatVcW4KUY77bLRddXrsfofTVdX&#10;ztYHBwcHOD6V+f3xRi8WfFr9vHVvC/hHxDc6ElvpSWF5qELsfsdv5Iad41BwJD5uxTwQWzkYyNLx&#10;udd+GXiLwt+zN8JdcvrW+1R3v9Y8SXbhruJZSXbDADbhFLEgBiNgBGST4a4OUo0ILFRVWpTVVpxa&#10;VOnZylKcttElypJyk3suvU8x+N8j5U3G/d3skl+fRH3b5sYk2b08zrsyN35VJX5k/tTfs4aD8JfF&#10;Hw28P+Hdc1/VPFXiW+MV3e39+Xdl3xIHAABUlnJHJ+6Rk17D8b/HPiz4wfH/AE/4B+Ctbn8MaHY2&#10;6PrmrWrH7Q6CMO6hwQcBWRcAjczcnAxWj4PpVoUK+Exd6U4VJylKDjyQptRcrc0m7ydopatiWYyi&#10;5xqU/eTSSTvdvW2y26n2ksiuWCsGKnDAEHB9/SkaRIyqs4UtwoJAJPt618ieKvhT4R/YZ8CeI/iR&#10;4cu9Z1fxG1mul2kes3gmhaeV1AcqqryCu48ngEDGc18paz4i+HfjP4eT6zr3jTxh41+NepIZYYLI&#10;Srb2c7H5IgCoBVRwdhPP3QODWuWcGQzZPEYSvKWH5lBSVJ3crXk3HntGEbq85S66LRk18xeH9ypF&#10;Kdr25tLdNbat9El8z9bK8m+I/wC0Povw7+KPg74fyabf6lr/AImkQQC2CLFBEzlDJISc4G1zgAkh&#10;T0q1+zXB4stvgb4Qj8bmf/hJVs/9J+1kmcDe3liQnneI9gbPOc55zXxSv7P+g/Ff9ubxj4TOqa0+&#10;i2MUuo3t4l2PtKzuEZlR9uFUST4AA4AIzzXBkWR4CvjMbTzGrenh4Td4ptOz5FJNNaXaaX2trrVm&#10;mKxNWFOk6Mfem0tel9bfdf0PoX9uL4seK/h7pXgPRvBery6NrviHWRbC4hjSRjGAFK4dWGC0qHpn&#10;ivpm3HlRJC0vmyxoAxJG4nH3iPfrX5//AB18AXWtftN/B34S+DdUubBPDGlRyR6lcMJprX5mkec5&#10;GGkCQqQTgFivSqfjf4YD9n/9sb4T2HhDxJr19e63PDNqUmq3pnllV5ykm8gLuVkVyQQcFcg+n0cu&#10;HcFjMuweEp11Ct7KtWXuazjeTi5tP3VyQ91Nyd2+mr5FjKlOtUqSi3HmjHfZ6bLrq9dj9E6ZHIkq&#10;bkZXQ90II/Ovz0/aD/aB0X4kfHzVvBHjLxjqPg74YeHWeC4i0ZJDcardoQGViisQoYsBkYAQ8ZII&#10;0f2L7eV/2iNduPhoviJfg79gZZ5NdLGOW4wuwpngtvyRj5gu7OMgV41Tgmvh8rlj8TV5JKmqlnB8&#10;lna0faNpOo07qMYyts3fbojmUZ11Sgrq9t9fN27ed0fftMLqrKpYAtnAJ5P0r5T/AOCkPi6Xw78B&#10;7OwtbiW3vNW1eCFTbuVcoivI2CDnqqj8a8f+PH7Mdx4M/Z2h+I3iHxlr0/xC0+3sSUN5ttoQzRxi&#10;3hQAFdisMMG5KEnqa48q4XoY7C4bE4nFey+sVJU4R5HJtq2ujVo3dm+nn01r46VKc4Qp83Ik272/&#10;Tc/Q+mCRC5QOC4GSuRkD3FfBXxC/aU8far8Evgz4R0G+ktvHnjq0jS61UZWZY/NEKMp/haQ/MWHI&#10;AbGCQRQ/aN/Za0/9nD4V2/xB8MeM/EaeNNNvLYS6hcXxIuXdtrFQBkHJyASQQCDnOa6sPwclUpYf&#10;HYpU6lacoU0oufM4ScOaTTXLFyVlu+ttDOWY6SnShdRScndK11ey3u7bn6D0V8D/ABK8W6t4r+Ln&#10;7KPjK8eS2uddhthdQxMUjeQyxFjtBxgmUkA5wCBWN8T/AIr6x8Rf2p/CXivT7mRPA3h3xfZ+FrMx&#10;OQl1OW3XEnBwwOMf7uz1NOhwRiK3J++STp1JydtFKE5wUFrq5Sg7PTS7toEszhG/u9Ul6NJ3+SZ+&#10;iNRySJEu53CL0yxAH518Oaz4tPxj/ag8W+Mr25uf+Fb/AAks5JDFbylI7y7iDNtODhiZEY85BESj&#10;vz4nb/FvwB8aU1rxT8bvGXiS41yWZ00rwl4cEiQWcIA2bSV2FiTjkg8ZYknjfCcC4ivFSlUekYOa&#10;hTc5RlU1jBJSV3yWnNtxUU0ndsmpmkIuyS3druyaW7vbvot2z9U6azqmAzAZOBk4yfQV+c+j6942&#10;8Gf8E+vGB8US6lZx6hqEVnoH9oO6XKWzvETgkhgh2yFenGcDBFetfsqfs56vqmn/AA/+JnjnxJqV&#10;3qNhYqdG0EPi1tLZomWMuDktIyt5hII5IznHHDjeFKOXYevisTjI8tOpKnG0W/aSjFS0s9NXaV3a&#10;Nnq9Ea0sfKtOEIU3dpSetrJu3/Ddz7AqMSIzsgcF15KgjI+or5S/bU+MfivSde8G/CrwJeNpfiHx&#10;dKqTaihKyQQtII1CNnKljvJI5CocYJyPJv2lP2ZdP/Zl+G1h8QfCHjHxHF4usL+3ilvrm93C5ZyQ&#10;WCgDByN20kgjcCD1rPLOFoYynhfrWJVKeJbVKPI5Xs2uaTTXLFyVlpJ7u1grY503P2cOZQ+J3t8l&#10;3dvQ+v8A9of4ux/A/wCEeu+LvIS7urVFis7eQkLLO7BYwcc4BO445wDivKf2WfDvxm8SXOk/ETx9&#10;49N3our2T3MXhmO3VFRZADC5woAG07goyRlcknNeDftuufiN4F+CHiWeS6TxR4os4YTYLJi2UOiO&#10;zCPGdxkmQBieAAMd6+yvgX8AdA+AOjX+n6FfanfC/kjlnfU7kTMCqbQEwo2qOTjB616uJw2FyPhu&#10;OqeJxEpp3pqT5YS5JRjJv3UpJvnSvLZWsYwqTxWMf8kEuttWrptddNLdD0/oKakiSLuRg6+qkEV8&#10;LDU/E37cXxw8UeGk8RX3hz4VeFpTDNDpUhjlv23silm5yWKOwyCqqowMkmrvxusrP9hb4WTaX8Nb&#10;vVJfEfjW+W3hutTuBcParGh3NGNoAbLgDIPL55wBXmrhL99Ry5119cqcr9nyvlipLm9+d0k1D3ml&#10;F22vdmzx/uyrKP7uN9b6u2mi9dN0fbhlQSiPePMIyEyM49cdafXwN8Wv2NrX4cfArVvH954y8Rzf&#10;EjSrRNSuNTfUD5bXGVLooxuAySFO7OQD3xWX8cfjbr3jH9hHwDd6jdT/APCRa/qS2ctxCxjkuFt3&#10;lBfK45Yxx5xxkmuihwhRzB0JZdi/aQnV9lJuDjyy5XLmScnzRtFtPR7XSuTPMJUuZVqdmo8yV73V&#10;7W20ep+hTOqsoZgC3ABOCfpQzqpUMwBY4AJxk+1fnB+1X8BLr4Y/BLw9458QeMtd1H4g/aLSzcfa&#10;9lrbgxMfKgjUAoIwgwwOSQSRk8L+058H9X0L4AaJ8VPGHjLXNQ+I11LZp5YufLtbZXQsIY41AKsi&#10;rksDksGJ6104bg3BYpYaVPHpqtOVNfu5azj297WHebt0tF3M55jUhzp0vhSk9Vs/lv5fifpDTC6h&#10;wpYB2zgZ5OPQV8G/tleLPEl98DPgd4c+1zSeKfEBtbicxyFJJplt0T5iCDgyTjPbP0rkP2xPgzef&#10;BnS/BXjBfGuv658SNS1IRT3kt1tjaQJuH2dFAMSq21VUEjBAIrDLuDYYz6vGti1CdeVWMFyOV/Zt&#10;rmbTSUXyvXppo9bVWzJ0+dxp3UFFvW26Tt66n6RGRVZVLAFs4BPJ+lOr84/2xfgvqHw2+G2hfETW&#10;vGuuar8TbzUYY7iX7Vst4naN5GW2jUAxLGVAXB5HJHPHafta63q3irxd+zt4GuLmZdR1Ka2vNS8p&#10;yhkZmhjbcFI4/wBccfX0qKPB9LFLDVMNi1KFX2qlLka5fYx5pNJu8o9E/dve9kVLMXDnU6dnHl0v&#10;vzOy9H5an3RRXxn/AMFIdevLnRPh34K025lgu9d1ksRbuUchQI15BzgtOPy9q5r9rf8At3V/2j/g&#10;v8O/B2pPY6lp1tHJBOxLJCxcASyLnDbEt9+CDn8a5ct4TlmFHC1pV1D20a09U7RhRWsm77Sem2m+&#10;uxdfHqjKcVG/K4r1cunyPu7eu/ZuG/GdueceuK8i/aQ1b4s6V4Z0g/CTS7PU9Wlv1S9+17D5cGDg&#10;gOyjBbAY5JA6DuPkD9oP4Rt+z/8AG34T3nhTxb4h1bxZrupA3lzql55skzCaFd3AHyv5jgocjAxX&#10;o/7SN3cePf23/hD4Lt7iYWenLHf3cMUhVW/ePMwYA8jZAvXsxr1sBw1RoYnC4yjWjVpSp1ar56ck&#10;rUk01KHNdpu3K+ZdLroYVcbKUKlOUXGScY6Nfats7ffoe8/Eb9ojTvhf418DeDdQ0q71LxR4peOK&#10;KKw2+RCS6xs7MxB2gkngEkKelev1+d3jT4DaH8VP2+NY8KyajrH9m/Ym1jU7iK6HnQzOgYJE20iN&#10;AZIgBgkDPPNb3xW8Fw/s9/tSfASTSLy//sGWKLR3a7uC7SsJGiZpDwGJW5Uk47VVfhjLa8cLhsLX&#10;axE6Eq0k4u0vdlUil73u6RcUrPbmb1spjja0HUnON4KSitdtUn013v8AgfedFfFGrC6/aj/bSOlx&#10;3E48B/DgD7UIZGSO5uw4LI2Dg7pF2kd1hb1r2v8Aa1+PMv7P/wAJ59ZsIorjXr2dbHTYphuQSMCz&#10;SFcgkKqk47nAPWvlq3DleGJwmApS5q9eMZONrcnPrFN33cPfei5U+p3RxkXCpVkrQi3r3tv+Onme&#10;0SSpCoLusYPALED+dSV+e3xO/ZtfTP2dtb+KPxS8Wa/rvj2SxS7iga+2W9rLKyrFEEwc7S65AwOC&#10;AABmq/xFv7v4c/8ABOLwfYveXQ1PxJdwyMzTMZNjyPcYBzkAIiDAPf3r36fB+HxKoxwmM9o51lRd&#10;oNRvyuUpRbleUYpb2jc5XmM6fN7Sna0ebfW17JPTRv5n6Hs6pjcwGTgZOMn0FOr86fjn+zpceGP2&#10;XbPx54w8X63d+NLGzsIrSxF1tsrRGMaLbJGBnKoSS+clgSc5rs/H37RPjXwH+zF8ItG0m5e4+Ivj&#10;Oyhgjv5/nliiIVRIM9ZG8yIBjnqzckCsv9TvrMKMsuxKqudWdJ3i4pOEXKUrtu8FFXbsvJbXp5jy&#10;OSrQ5bRUt77u1vJ3Prr4m+K4/A/w88T66ZUSTTdMubxNxGcpGxHHfkAV5B+wz408YfEX4JHxH401&#10;qfW9QvdSnW3lmjjTZCgVAAEVQRvVzk5NfN/7T/7K2gfBf4ET+LNW8S6/4h8dT3Fvby3t1fFoJppG&#10;zINhBJUKr4yxPAJPavsX9lzwn/whX7PngLSmXZIulxXEoxg+ZLmVs++XNa4/A5bl/DbqYSp7aVWs&#10;oqbhytKnFuSjdt8rclrpfS6JpVa1bGKNRcqjG9r3+J6Xt10Z6fJKkK7ncRr0yxAGa8q/am+Il78L&#10;vgH4t8Q6Xd/YtVht1isrgKrFJpJFjVgGBBI3Z5BHFfFvj6+0XxZ+1h4t0X9oDWdf0TRFleHw+Lad&#10;oLKGIviJyQCAjJglwMbi24jGB6B+3Npdh8Lv2a/AXw38Oz3V/aXupotvJcT+dNPGgZwS4xnMkqcg&#10;AdAMCuzA8J08NmeW0a1RzdZwm1yP2bhbndpuTUrWtJWXXpvnVx7nQrTirct1vrfba2nkfSP7Lmt+&#10;IPEnwG8H6x4s1SXVNd1S3a7kuLhURmV3YxgBQBwm3oPevWq/N79qX9nI/B34E+HvGGqeMddv/G9r&#10;NZaeB9r2WluPLP7m3jUZjEYT5WBydpJGTx6t8cPj/wCOtC8DfCb4e+FrjZ8SPGemWZutRkA324dE&#10;UsOyuzlzuIO0IxAzgjDG8MRzStDGZZXjKFepVXwuEYKn70mr7wjFrVJbaJXQ6eOdCLp14tOCj1u3&#10;fRfNv/hz7HaVFcIzoGPRSwBP0FSV+ZX7X/7OWjfBHwt4QksvEHiDX/HWvah5E19f35cS4T5yqAZG&#10;XeMAliRnBJzXoH7ZC6+nxB+BHwy8L6jLBrNvDH5UxlYgyb4oo5JOfmC+S7HOcgN61FLg7DYt4WWE&#10;xl4VvavmlBxSVKN5Ss5NuLeiej620sVLMZ0+dVKeseXRO+snottz7z8xd+zcN+M4zzj1xTq/OD9r&#10;r4Kn9mqx8K/EHw/458R6h41uNT2XN7qN5ve4kCM5kUAfKMrgoSQQ2O3PU/tTftHy6v8AETw58N9V&#10;8S3XgPwr9ht73xPqOmI7XTvJEJRbJsBYDBUcDkvzkDBihwXLHrD1cuxHtKdRVG3ySTj7K3NaF3KV&#10;7pRtZttJ21s55kqXPGtHllG2l07822uy21PvJJEk3bHD7Tg4IOD6GpK/On9nG30iX9qXQpPgfN4o&#10;uvA0VnIPEV5rTObeYYfGMgclvLwCA27JAABr6I/b+8Mza/8As2a3eWsssFzo1xBqKtC5Vtofy5Bk&#10;EHGyRj+FefjOGIYTN8Llkq9lW5dZQtKHM2kpw5nZ3SdubZp6G1PGuph6ldR+G/XR210dv0Po6ivg&#10;v4y/GbVvGv7NXwe8BeGZnk8WePbS0tpWjch1ii2o7Eg5AaReTn7qvmoPFVvrnib4reF/2YvB+v3m&#10;h+FdDsUfX9VtpSLq9bYJZiXznBLqAucFnOchQK6qPBlWUOevXVOzqt3T92lSbjKo7O+s/dhFK8n1&#10;ViJZlFO0Y3+H5ylql92rfQ+90kSXO1w+Dg4IOD6HFSV+dvxt+HKfsU/Ez4ba78O/EGssusXbW19p&#10;mo3ZmS5RHiDAgAAhhIRggkMFIINd3rd5cfET/gpNpWmpczNpnhXTBI8UchCb1haTkA4J3zoDkdva&#10;h8JU6lNYvD4nmoOlUqqTg4y/dtRcXFydryaSfM1r5WD6+4ydOcLT5oxte697W97dvI+16K+KP2l7&#10;yfx5+2v8H/BNvczC1sBHf3cUMhUH940rBgDz8luvXs1cf8QLXxZ8Y/27/Evhjwn4hutBt4dNXT77&#10;Ubd2JtLURIZ2jAOBIzP5YPBBbOR1qcJwh9YpUqtXEqmpUZV5NxdoxU+VJ2d3zatWXZJO4VMw5JSj&#10;GF7SUV5u1/wP0FV1fO1gcHBwc4PpSPIsSF3YIo6ljgD8a4H4U/DPRvgD8NE0Gyvru706w8+8mvb9&#10;g8zkku7MQADgccDoBX583fx48D/H7xP4g1/4y+LNf0/RYJTFoHhDw+sgXyuSJHIBUuRgZJBJzyAA&#10;K5Mn4ZlnVbESws5SoUmveVNylK7tHlgne71bvJKKV2zTEY1YaMFNLml0urLvr/wNT9Rgc4I79KR3&#10;WNSzsEA6knAr87/hT4h8YeBf2K/i7qOrNqtp4dnJtfDCaszC4WKc+UxUnBC/OpBGBuDkVH4V/Z0u&#10;PFX7Hr+MvHHi/XI107SLvUdD0q2udltboC8iNKpBMskjHJJIIVlAIxXrS4Mo4edT6zjEoRrKinGD&#10;k5NxjLRKW8XJKSu0tdXaxgsylNLkp6uLk7u1tWu3W2nyP0WqNpEV1QuA7chMjJHsK+AfA/7RXif4&#10;QfsGaXrRuWvPEV9qc+k6JNeEyGGIMx3nd94IFkCg5AO0HIGK8V8WXHw91zwbZ3Phzxd448e/G+9e&#10;GY3lv54jjnLAyKoKhiAMqpUkkhTwOB04Tw/xFatVjVqtQjUlTUowck3H4py96KhBXV3KV73STszO&#10;ebQhGLjG7aUrN232S0d35JfmfrZTA6lyoYbhjIzyPqK/PX9pTW/iFe+Nv2ePCUd46fEJNPhubjMh&#10;2fbZHjUNMF4YKYWZsgj5W4wa6H4tJqX7FngltO8LeItS8UfEr4iXqRy6zqpWR4ig2s8YIOCXmAXc&#10;W5YnnAFefDg11IYaEMTF1sRzckUna0Zyi5uV7KHLFzTtd7JdTZ5ik5twfLC136pNK3V3drf8MfdL&#10;SojqjOgdugJAJ+gp9fnX+0l+yzo/wg+At1418Q+KfEHiH4hPLbRvfXGoMYGuJHG9VUjcVCh8Etng&#10;HjpUf7Q/hnWvBn7K/wABvFzahfSalpDwvdTSXDs7C4UXChyTkhSgUA5wDgVvh+D8HjVh3hcdzKtU&#10;lSTdNpc0YOV1eV3Fu0b2T1Tt0InmNSnz+0pW5Upbp6N27b9T9GKK+Mv2kfEE/wC0P8avh38HdDvp&#10;rbSJI4/EGvXFrIUdYCm5E3A8Hy2JHbMqHtX0L8cfDek3fwK8WaXezXWmaNbaTI7PYTeVIkUKbwqs&#10;QcA7Ap9QSO9fL18k+qxwar1LTr68vK24xcuWLequ5atR00S11O6OJ9o6nItIdb7u12vl3Pmmf4if&#10;Fv8Aan+MvjHQfhx4uj8B+DvCsptmv0gDvcyBmQMxxklmRyACAFUZBJ5+0dKtprLS7O2ubh7y4ihS&#10;OS5cANKwABYgDGSRnj1r89/2KPgnocXwvuvjTrV5qceo6FdXd5a2sVzstZEt4c7pVxljvL9x0HvX&#10;qf8AwTZsbuT4VeKvFmqXU0s2saw5LzyFgEijBJGTwN7yflX3vFmV4WNGvHBTjGlg3Tp2VNKUqkla&#10;V53bn8Lm29E3ypKzZ5WX16jlD2qblUu97pJbabLt+LPsKvLPht8fdI+KXxG8aeE9G02+A8Jyi2vN&#10;Rn2rDJPvdCkYBJIBjfk46dK+Uv2V9Mi+MFj+0N4u8QalqNvpWrSSwGa0uCjxQEyzyeWzAhTt8scD&#10;gcVW/YN/Zx0Dxn4Yg+J+s3+rW95Ya20tnbw3YS3kSAIwaYbSX+ctnkfd9zXDV4Wy7LMPj3j67c6P&#10;s4q0XZVKkee2ktdnDsvjd9Eaxx1WtOkqUFaV27tbJ2+Xf8PM/Qmivir/AIJ/XF1468c/F/x/eXE8&#10;q6jqggtw8hZFDPJMwAJIGA0Q46Cq/wCzlq7+OP2yPjV41uruaTSNDjmtIcyMYlUOIwwGcfct3PTu&#10;a8bFcKSwtfHUZVr/AFWnCUny7ynyJQWu952v5PQ6YY9TjSko/G2l6K+v4H22zBQSxwoGSTwAKQuo&#10;QuWAQDOc8Y9c1+aX7L3wf8R/tR6d40fWPFmq6L4Dl1drqeKxlPnX10wLCPc2QI41YEjBBLjA4yE8&#10;cfHTwd8Vvipreh/EDxfq3hv4W+GQdP0jRNEWTzNTeImPzJWRSP4SecYBUDHzE+1LgR/XKuCpYn2k&#10;qKvU5acm4pqPLFJP3pyba5U0opXlLoub+1F7ONWULKXw3aV97vyS79eiP0vRlkUMpDKehByD+NfN&#10;H7L/AO0D4v8Ajf8AE/4k2l/HpyeE/D901tYNa27JMxMzrHvcuQ2EjJOAMkg8dK8n/Yw1PWfC1v8A&#10;FvxBpS65b/COzs5brRRr5O8yRhm3LnjOxTuK8ZKg5INei/8ABOHwk2j/AAEm8QXCEXniPU57xnPV&#10;o0IiX9Vc/jWOLyPDZHgsyVZqrKLowhK1nFzvOWl3yzjFWkru2xVPFTxVWjy3inzNrulovVN6o+rK&#10;KKK/Lj2QooooAKKKKACiiigAooooAKKKKACiiigAr5C/b7+GXj34qw+CNN8IeGJ/EFlYXE97e+XN&#10;HGm7CLGp3up5HmdPWvr2ivaybNamSY6nj6MFKUL2Ur21TXRp6XdjnxNCOJpOlJ2T7Hyh4Z+MH7TF&#10;7r2lWN/8G9I0rS5bmGG4uvtgIt4SwDvgTEnauTgA9Ohqbwd8J/F+o/t0eKviHreizWPhq1042mlX&#10;0kkbLORHFENoDFhkeaeQOvvX1TRXry4jUFW+qYSnR9pTlTfLz7SabfvSlr7tu1m9DBYS/L7So5cr&#10;T1t0T7Jaanyvc/Cfxd4l/bzh8cajoc0Xg3RdL8ix1GSWMpLJ5JGAoYsPnmk6gD5c+mW/ED4S+L/H&#10;f7b/AIJ8UTaJMvgfw5YqV1MyR+WZgssgAXduz5joM7cfL7V9VUUo8T4qE41IwinGg6C30i005LX4&#10;nd+V3sDwVNppt6y5/n29D4c8ceCPip8HP2udf+J/hvwLL8QNH1m38qNbWcI8QaONSp6lSrRjB2kF&#10;T1B6dh8JPgr4/wDiZ8b4vi/8XrK20ebTYvK0Hw3BKJPsnXa7kEgY3MepJY5IGAK+s6K6a3FuJq4d&#10;U40YRq+zVJ1Epc7ppWsrvljdaScVdrTS7IjgIRnzOTcebm5dLX7938z5R/Zc+EfjDRfj/wDFvx94&#10;u0ObRhrFw0emmeSNzLC07sSNjMQAqRDnB5Hoccv8cPhx8Tvh5+1hZ/F7wP4UPjayurRLeayikVWj&#10;Pk+S6NzlQQFZXAIByCPX7WoqYcWYmOYTx06UJKdNUnB35XBRjG2j5l8Kd097g8DB0lSUmrPmvpe9&#10;2/TqfC138GPjB46/ad+GnxB8ZaGgto5luLq0sZ0e20SGNnMUJJbLuT87EAjLgDpgXvix8Kvih8IP&#10;2nbv4u/Dvw2njTTdWi2XmnLIBIhZFR0K5BwSisrKDg8EY6/bdFdK4zxftIOVCm6cabpOnZqDg5c1&#10;tHdNO1mnfS7u22Q8up8rXM78ylfrdKx8q+PfBvxH/au/Z18SaV4m8J2/gTxCt9HdaNp810JPOWJQ&#10;cSMPuli0igkDHBI6muS+Gvj749+DfDmm+Gbb4A2cmvWMKWQ1yW5it4JFQBQ8hXAY4AyVfBOcYziv&#10;teiualxOoYeeDng6cqLk5xg3UtBtJOzU05J2V1Ju71NJYO81UVRqVrN6a/hp8iKAu0MbSrskKguo&#10;OQDjkZ74NfEnwz8FfFf4Ufth+MdX/wCEJbWfD/i3UmSXXPNHlW1m8xkEgIJOVXClCAcqMep+4KK8&#10;jK85nldPE0VSjONeHJJSvprzJqzTumk+zsrnRXw6ryhK7Ti7q33Hyr8O/hX4xuP23/HHxC13RJrD&#10;w4tg1npV9LJGVnwIYxtCsWAIRzyB196jvvhH4v8AFP7elp441HQpo/Bei6cIrPUZJYykkggIAVQx&#10;YfPM55A+7n6/V1Fei+J8V7WVVU4pugqC30hZRutfiave+mr0MfqVOyjd/Fz/AD/yPhbxD8LfiV8A&#10;v2hPF/jLwz8P7b4m+FvFMrXLW2UMtvI7mQj5slSrlsEKVZSM4I4+lfgV4u+IPjGw1a58b+BrbwHb&#10;RvGul2Ud0JpXTB8wybThcHbgYHU8cZr1Sis8y4hlmuHjSxGHg6qjGPtPf5rRSS05uS9kk3y3aHRw&#10;qoTbhN8rbdtLa/K/4nwb/wAFDdQ1LxL8WfhT4N0Ww/tjU0MmoxacHC/aJGkUIhJIABEMgyTwCave&#10;PPCfxv8A2xdS0fw94l8Jf8Ku8B2dwtzftPcCWa4cA8qOCxALBRtCgnJJwAPdNX/Zt/tz9pzSvi3e&#10;a95kWmWgtrbRfsvCny3UN5m7s0jNjb1wM17hX0s+KaGW4LAUMvpwnVo02+eSlenUnKTlyptRbStq&#10;07PY4lgZVqtWdaTUZPZW1SStfr8ro+Qv2pf2cfEw1L4b+M/hZYRXmo+Bo4bWHRnYAvBE4eIruIDE&#10;EMGGQSG4yRXNeN/Bvxq/bI1HQdD8WeER8MfAdhcLdX/nXIknupACDsXgkgFgoICgsSScAV9xUV5G&#10;F4vxeGo0oulCdWjzKnUkm5wUm27a8rd5NpyTabOieX05yk+ZqMrXirWdtPXor2Z8j/to/Bjxjr2k&#10;fDF/hjoUl7e+Fp5I4I7aSNDaxeXGIzl2UYBjXGMnisz4u/sx+IPC37LfgXwt4E0x9Y8WaBrFtq0z&#10;QOivLc7XM0uXZQQHZcZOcKvpX2XRWeF4ux+FoYXDxjFxoTc9b++3zaT11S55WSt8Tb1KngKVSVSb&#10;veat6bbeei+4+e/hH+zSvhj9mDUfAWouLfXvEllcS6vdjDlbudCCSR1Efyj0O04614Z8Gz8bv2eN&#10;DPgyT4H2vjGSznkNjrVvPEgIZi3zSYOVySQWKsAcEcDH3vRSo8VYlfWY4ylGtGvPnkpcytJXSacJ&#10;RaVny2vaySCWBh7jpycXFWVrbfNP1v3Pj39rTwL8Vvjd8F/h9osfhRV125vhea7aWFzGYbIqhVRu&#10;Z/mA8wngn7p9q+tdI0yHRdJstPtxiC0gjt4x6KqhR+gq7RXjY3N6mMwdHA8kYU6cpySjfeo03u3o&#10;kko+S1b3OmnQjTqSq3bcklr5Hyf+1/8ABHxtrfxA8EfFT4e2cWsa/wCGSqS6VIwVpUSQyIy7iARl&#10;nVlyDhgRnBrjvGPgT4yftla5oGl+MvCf/Csvh/pk4ubyKW5ElxdSYwdo6k7SyrkALuYktwK+4aK9&#10;zCcW4rB4ejTjRhKrRUo06jT54KV3Za8rau+VtNxvoctTAQqTlJyajJ3a6O34+ttz5J+NfwT8S+N/&#10;2nvhDJpnh2X/AIV94VhhaW9EkYhiKOX2BS244EUI4B6+xr62zzRRXgZhmtbMaOGoVElGjFxVr63k&#10;5Nu/Vt6nXSoRoynKO8nf8LW9D4I8LeAvjN+yP8V/GM3hHwN/wsLwn4hnM0ZgnCMAHdo9xGWR1EjK&#10;QVKt1B9O4/aN+DfxG/aI+C3gvxG2i2+hfEfQrmW9bQFuFZdjPwiyFipcCOJsEgE7hkcCvr+ivpJ8&#10;Y4meKo5gqFNYina9S0rzSjyWkubls46OyTfdHEsvgoSo8z5H0001vppfc+G/HcX7Qn7VOgWHgXU/&#10;AkXw60N5Y31rVru4DCfYwOEjzkjIDBBnJCgsACTtfHD9m7XdU8U/Ajwb4W0Oe78A+FJUa/vzLGBG&#10;PNiLs4LAsxEbE4B5c+tfZVFKHGGJw86f1OhClTp87jCPNbmqRcHNtycnJJ+7d2jskN5fCal7STk3&#10;a7dtk727W79z5X/ba+FPjD4yah8NdB8P6LNqWiw6qbrV7pJI0S3TKICwZgT8rSngHp70fty/Crxh&#10;8XtM8A+G/C2iTajpa6r9o1OaKSNFtowFRSQzAnAeQ8A/d9xX1RRXDguJsVgXg3ShH/ZuflvfVzve&#10;T13WlrWWiuaVMFTq+05m/ftf0XRHyl8Zfg94q8eftZ/CfULTQpW8C+F4Y5ZdQ8yMRJKrvJt27gx5&#10;jhXhSOal/ai+E3i34tfHr4QpZaJNeeDdFuhealfiSNUiJmRmUqWDE7YR0B+99a+qKKdHifF0J4ep&#10;CEb0Kc6cd/t83NJ6/F77a6XtoEsFTmppt+9JN/K1l6aHyr+2f8JvGHxl8VfC3R9D0Sa/8PWmpm61&#10;e8SSNUgUvEuWDMCcJ5p4B4Nc5+1j8MviLbftDeA/ih4J8Mv4ut9Ht44TYROAY5EkkOCCchWWXhgD&#10;gjkdM/ZtFa4DirE4COHpxpRlCjGpCzvaSq/HzWad9kmraImrgYVedttOTi76acu1v+CfC2o/B34y&#10;fFD9pr4beN/HPh+3tNHtJI7qSzsbhJLfSI4nd0hclsySMyqzFQR8yjOBgd5ofwl8Ya1+3lq/xB1f&#10;QprPwrp+nG302/lkjZJmEKRDaoYsMl5jyB/LP1bRWlbi7F1YOEaUIL2MqKUU0oxlLmbWr1e13fTV&#10;3bbFHAU4u7k2+ZS16tK33Hyl8UvhJ4w+IX7avw+8Qvok3/CEeHLZHOqGSPy/OXzZcbd2/JcxL93G&#10;RntSeB/hH4v1D9ufxd8RNe0Sax8N29i9tpN9JJGVnIjiiG0KxYZHmtyB196+rqK51xRio4dYaMIp&#10;Kj7Bb3UXLmk9/ik9H0t0L+pU3Pnbfxc3ztZL0R8WaL4O+Knw0/bW8TeJrPwUfEHh3xXcRWr6x5oE&#10;VnZs0RZ8g5DIEwVIGcDB5FT/APBSyeytPA/gi8gvkh8UWWuCbTbaP5ppF2Heygc/K4i9icDqRX2Z&#10;XzN8Ov2PXs/i1d/EX4i+KLjx1rkN076TDcgmGzj3kxMQerKCMAAKp5AJwR7+WcQ4arj6ObY/lpyw&#10;sIxUYKTlWai4RTveMVbST0Vr2TbOWvhJqlLD0rtTbd3a0bu783rt+Z1P7I3wZn+Dfwmgj1ZC3inW&#10;5Tquru/L+fJyIyep2DAP+0WPeuT/AG8fgh4k+M3w30eTwpb/ANoarod8bv7AGVWnjZCrbNxwWU4I&#10;BIyNwHOAfpyivlaPEGMo5ws7VnV5nLXbW65bdrPlVtklY7ZYWnLD/Vvs2t/wfW+p8D/Gnw/+0J+0&#10;l8Hzb6p4HTw1BpzQlNFguEN1q1zkKZWDsoiiQFmCk5LEYJxkdX+0n8DPGXxC074FeEdG8PTXGhaK&#10;tuNYnEsSpagCCMhgWBO1FlPyg+1fZtFe1T4yxFCVF4bD06caMqkoRipWTqR5W9ZNtrVpt3v5JI53&#10;l8JqXPNtySTenR37HzJ+3n8PvGfxR+Fui+GPBehzaw82qpPeeTJGgijRHCk72GQWYHjJ+WuR/a3/&#10;AGe/GFza/C3xJ8PdP/tnUfBEcVudOTG5ljMTRuqkjcAY8MoOcEEdDX2TRXDl3FOLyyGGpUYRcaLq&#10;Ozv7/tVyyUtf5dFazRpWwVOu5yk3eVvly6q3zPz9/aD8EfH/APaY8PeG7jVfA8egaXBfBV8P2t3G&#10;84JXD3U5dlAABKqg+YbmJHQn7tuoptD8OSx6XaLd3FpaFbS03BBIyJhEyTgAkAZJGK1aK5Mzz6eZ&#10;UKGF9jCnSouTjGN7e803e7be1r3u7vytpQwyoznU5m5Stdvy/rY+CfjXD8bP2oPC2neDNT+CUPh3&#10;VIrtJZPEF1eI0FuBkN5Z6qrZ5AZiRwATgjp/it+zx4w174m/AHw/b6ZPq/g3wdaWqalrBkQR70dP&#10;MyrNvORAnQHhgM8Gvs+ivZjxjiKCp08Jh4U4U1U5YrnaUqseSUryk2ml8KTUV2ZzPL4T5nUm5N2u&#10;9Nou6Wi+8+Vf26PhX4y+MkPgDw/4a0WfUtLTVGudUuI5Y0S3T5I1YhmBPyvKeATxXP8A7V3wf8e6&#10;b8a/AHxT+H2gf8JONBgitZNKjYb08t3K/LkEoyyMuRkqQD3r7KorkwHFWKy+GHowpxlCkqsbO9pq&#10;r8fNZ32SSatZI0q4GnWc5NtOTi79uXa3/BPgz4gfCH4zfGb4vfDDxp4s8NJaWEWpxGbQ7G4jePRr&#10;JJonLSszAvLJ87NtBwEUcEYGB8W/FfibU/2+7rWPCHhaTxve+DrKNBpUcojJUQ4kYMehV7ngAEkg&#10;cEZr9Eq8P+EX7Nh+Gfxh8efEG78QHWr7xRI5WD7L5QtUaUyFQdx3cBBnA+778fSZdxdS9nVni6UF&#10;7KjOlSppSUZe0mnJOzurRvrdN9W5NnJWy+V0qcn70lKT00stPx/qx4rF8H/ih+1f8WNC8S/FPQE8&#10;E+BtAfzLXw+84lmuGyGIYA5+YhQzEL8q4Uck1Z+PHwe+IPgb9pIfF3wT4TtfH2naharb6hosxQup&#10;EaxnCtzghEKsoJBBBGDz9o0V4UOMMXTrxlCjBUYwlTVJKXJySaclfm5+ZtJuXNzXR0PL6cotOT5m&#10;1Lm0vdbdLWW1rWPFfgT49+JXjPVb9fFfwyg+HfhyG2BtA10sk8s5YZBRcbVC5PKjnv2rsPjfFpM/&#10;wd8aw67cw2WlS6Rcxz3NwcLGGjIDfXJGAOScAZJruq+ePj9+y7qv7QHj7SJdV8aXmn/D+1gQ3Xh2&#10;1JDT3CuxLA/dGVKjcQxGDgDOa83B1sHjc0jiK7jhacbS91Tl8NnaN3JucmtG3a+9kdFSNSnQcIpz&#10;b01st++ysvI8E/4Jy/CXUfEN4vxK8Q+ZLZaNato/h5JxwuWZppEHopd1B7l39K7L4s/Cv4k/CT9p&#10;2b4wfDzw2PGunarB5N/pSShJUYxqjrgnODsRlZQcHIIxjP154c8O6b4R0Kx0XSLKLT9KsoVgtrWE&#10;YWNAMAD/ABPJOSc5rUr28bxliMRm9fMFTi6dSLp+zlfl9m38Olmnf3m19ps5aeXQhh4Ub6xd7rfm&#10;76/dbsfGfhf4MfEf9on43aN8RvivosXhHw74f2tpXhrzhLLI6tvBfHQFwGYnBO1VCgAmsDWPBHxi&#10;+DH7XHjDxv4T8B/8Jvp/iRGjgl+0LHEiSeU2GcnMZRowDkYK9DzkfddFYQ4xxMaklKhTdF0/ZKla&#10;SgoXUtLS5r8yu25Xk9ynl8Gk1J81+bm0ve1u1rW6WPi/4G/A74nQ/te6t8QPiJZxzD+zXdNTtXT7&#10;L57xxIIIVLF9saM6AsBnYTk5yei/ZO+EnjDw/wDGf4teO/GWiTaLNrl2VsBNJG5kiaaRyRsZsABY&#10;hg4P5V9XUVz4zizGYynWpypwiqlOnS91NWhTfMlFXsrvfppp3Lp4GnScWm3yycte7VtShrWlRa3o&#10;1/p0xIhvLeS3kK9QHUqSPfBr4O+Efhf4yfsry6t4Uh+ENr8RdNa8e40/WLaWNCMgLnzCGIBCqSrB&#10;Sp3YJBr9AKK8/Kc9nllCthZ0o1aVXlbjLmWsb2acZRaerW9mnqa18Mq8o1FJxlG+qts9900fIn7U&#10;Hhn4t/Gb9mfQNIPgwQ+ML/U1n1PS9Puo2jtYUMpjy7OAxP7onBPOeB27j9oL4e+JP+GTZPAng7SJ&#10;dX1c6fY6UtvbuiERoYxIcuwGNqEHnnNfQdFbw4jrU44anTowUKFWVVRXNZybTs9W+VcqS1vbdsl4&#10;SMnNuTblFRb02V/Ld3PjT4lfsneIvFX7HfgPwlpUMcHi/wANpFfmxmkVRLK6uZ4t2doYNISCTjK9&#10;cHNaPw6+Knxz87SNI/4UHY6ReeZFFqOtSTx28BjDASSKgxzjJADEZ6A9K+uqK6nxVVrYeeGxmHhV&#10;TnOcebnTi6jblbllG6vqlK9miPqMYzU6c3F2S0tqltunZ+h8pS/CPxf4j/b2j8dajoc0Xg3R9N8m&#10;x1GSWMpJIICoCqG3D55pDyAPlz6VY/ba+AXi34p/8Id4o8DRxXniHwzcNILGWRUMqlkcMhYhSVaM&#10;cEjIJwcjB+pa8W+Ovwe8efETWtK1PwV8T77wJJYwPDJaQ25lhuCzAl2AcAkAADIOO2Mmt8t4grzz&#10;PCYiVSFFUKfs05RlKHKoyTUlG8vf5ndrS7uTWwkFRqQScuZ3dmr3utr6aW6nxv8Atba38WviX/wr&#10;3QPHmm6Z4YuNX1AQ2PhfTJvPmkclYzczMGIAzJtRQTj5ieRmvqL9t/SdE0/9k/X9NvrmGzjtorWP&#10;ThKQDJPG6eXGo6klVYcdBknABNQ/Cb9jx/DHxHh+IPj/AMZ33xE8X2y4tJrqPy4bY4IDBSzEkAna&#10;MgKSSBnBCeNP2QJviv8AG+fxZ468WXWueDrSVJdK8LciOMhF3K5zgIXBJCjLDGWxkV9XVzrKZYrA&#10;04Vowo4O9R+zhJKc3JPkpqTctklz1Gr3k+iRwRw2IVOq3FuVSy1a0SW7a087LyOf/YD+Emo6N4Sv&#10;viR4mMkviPxPHFHavcD95Fp8aqsf037FOP7qpXrn7VGieIvE3wE8W6L4U0ybVtb1KBbSK2hdEYq0&#10;iiQ5dlAATd3r1WKFIIkiiRY40UKqIAoUDgAAcAY7VLX57jM+rYzOP7YnFcykpRj9lKLXLHS2iSS0&#10;31fU9enhY08P9XT0s1frru/xPnbwJ8ENb039i0fDswrpviS80K5ikilcYS6mLuVZlJHV9pIJGPWv&#10;BfhH4c/aH0X4K6r8KrDwNH4atY47tpPEN5MomKSBmaKBA2Hkckqr5wAwJIwDX6B0V6OH4sxFGOIj&#10;VoQqe1qKr7yb5ZpvVJNJrWyUrrbcwngYScHGTXLHl06r+ux8j/AH4CeL/CH7G3i7whcab/Y3jLXE&#10;1Ara3EqZDSRiKNS6kgZVAAc4G7J7079jTwx8Q9G+EfiH4d+KvB0nhK0s7eeOx1S4cb7mWcyFvlUk&#10;YTI+YHHTFfW1FZ4ninE4uniqdalFuvUVW+t4yjouXWzVtLSvpcqGChTlTcZP3U49NU+//APz9/Zz&#10;8I/tDfCHw9r3w10nwPa6YL69ab/hLNQuAYbPKLG0kYU/vuEBQDBBPIxnHR/s7/A/4g/DD9nD4uw3&#10;fh26j8a6/wCbBZWck0TTTjydivuDlRlpZDywOQfbP2/RXoYzjXE4v2v+zU4+1lTnNpSvKVNqSu3J&#10;6OyulZJbatsxp5dCny++3yppbaJqx4T+xd8LNV+EPwE0rRtesm0zW5rq4vLu1dlYxlnKqCVJBOxU&#10;PBNfPvh34bfFP9lr4n+Ljofwztvid4U1y7N3aToyebAdzMvJBKEByrArg7QQetffFFefQ4pxMMVi&#10;8RXpRqRxLvOL5kr3urOMlJcr2120ZtLBQcKcItpw2ena3VW19D5v8W+NPjrqf7PGrarp/gm10Dx4&#10;98sVrpFu8d28ViSgLgMSjScsNpGMc7c8V6t8FX8WSfCrw23jm2hs/FbWoN/DAiKqvk4yE+UHbtLA&#10;cA5AruqK8fFZnDEYZ4aGGhTvNzvFPmSaS5Ltt8qtdX1u27nRCi4T53NvS2u3r6hRRRXhnQFFFFAB&#10;RRRQAUUUUAFFFFABRRRQAUUUUAFFFFABRRRQAUUUUAFFFFABRRRQAUUUUAFFFFABRRRQAUUVw/xq&#10;+I0Xwk+FnibxdJEJ20y0aWKFjgSSkhY1PsXZQfxrow9Cpiq0MPRV5Tail3baS/FkykoRc5bIb8SP&#10;jX4H+ENvFJ4u8S2OjPIC0UErlp5B6rGoLEdsgYrgvB/7bHwf8c+IrPQ9L8USHUb2Zbe2imsLiMSy&#10;MQFVSUxkk4GSBXhX7JP7PemfFnR774z/ABbx4m1HVp5ZrWLU2zbRxRsQ0zqeCMqwVT8qqowOcj3v&#10;w3rX7Peu+KtETw/P4DuPEMU4fTRpi2y3IkwceXsAJOM/hX6Fi8oybLnWwbjXxFWkmpzp8qpxmltr&#10;GTaT0bbjeztseVTxGIrKNS8YRlsne7X3pX+89xor5r+JH7UPiK7+Jl58OvhD4Ri8a+JtNXdql5dz&#10;+VY2J7oWyMsCQDlgAeBkggZXw+/as8b+LPDXxJ0m68EWkfxO8GbTJpMF2BaXAMm1m3s3y7AGJ+Yg&#10;jBB5wPCjwtmcsOsQ4xSai7OcVJRm1GM5RbvGDbXvO2jTtbU6XjaCnyXfXo7XSu0n1fkfUQuoWnaA&#10;SxmdVDGPcNwHYkdce9U/EWv2HhXQdQ1nVLgWmmWFvJdXM7AkRxIpZmwBk4APAyT2r8/P2G/EXxJ1&#10;Tx/4h8VaZ4Sg1rRPFGsrFrOv3V1tNgql5XWNSwLACYYGD/CPWvr79qD4nQfCP4JeIfEE2mWmt4WO&#10;0XTb/PkXPmuI2RwOo2sxI74xXVmfDNTLc4pZTGaqym4r3XG93y8ye/K020ubolJpJkUMbGvhniLc&#10;qV90/Oz6X+XodH8KPi14b+NPhFPEnhW6lu9NaZ7cmaFonSRCMqysMg8g/Qiu1r4+8S/tED9nb9l7&#10;4deItD8GaJpFz4gkRxocG+K2gjkR5WcEfMTjYST13H2rM+Iv7bHxI8EWukeMX+Fy2Xw11C4WK3vN&#10;SnK3t0hBYOEVv3O5VZkDqcgdea6ZcIY/G15SwFNKlKc4Q56kOZuDs4305paO3KrPfTdx/aFKnFKq&#10;/eSTdk7a9fJep9qUV86+NP2m9T8K/tD/AA/8CR6NaTeHfFlpDcw6lI7rcIZPMAXb93gon/fVO+Pf&#10;7S2r/D/4p+Dvh14K0Wy8R+KtcYNPFdyuqWsTHCMdnI4WRjnoqZ7ivGpcN5jVqUacYK9WEqibkkuS&#10;PNzOT2jZxad/1R0PF0YqUm/haW3V2tbvufRFFfLvj79rTxHqXxMufhz8IvCMPjbxLpyn+07+6mMV&#10;lbMpAdc5GQpO0ksBu+UbiDV74A/tT6144+JWrfDT4h+GIvCfjixjaZI7WQvBcKoDFQCSQdrBgQzB&#10;lyQRjB1nwvmlPCSxcoKyipuPNHnUHtNwvzKLutX0adrErG0HUVNPd2vZ2v2vtc766/aI0C3+Pdt8&#10;JlsNRn8QTWv2trmNE+zRJ5bSfMxYNnCjop5YV6tXwZ4Q8Q32oftYftCfEXTLOLU7nwho88FlDMSI&#10;5JYlVNpI5GRbyjj1r6A+Bv7Sdv8AEf8AZ/u/iZ4jgttEhsDdG9itnLIiwkkYLcklSuB3JAHWvTzv&#10;hueEpUauEg2lGip63ftasedJR3SaaStpfzZlhsYqjlGo+smv8MXbc9zor5O8A/tqXlx8Gtd+J/jn&#10;QbXQ9BW8+w6FZ2MjPdanNzlRu4AGAMjgFXPYA874m/bC+Mfw503RvGPjP4Wado/gPU7lIVUXpN/G&#10;rAsNwLcMVViAUGcYOCa54cG5vOtOgoxUoycFecFzTSu4Qu/fkluls9G76FPMMOoqd3a19nou77I+&#10;0685+Ovxw0L4AeCk8T6/b3d3ZvdR2aQ2Kq0rOwYjAZlGAEYnntXF/Hn9qnTvhQNB0bQNJm8XeNvE&#10;CI+l6JbEqSj8I8hwSATwABk4PQAkfJX7UHi74ufE3xB8O/APxG8KaV4ZfU9Vins4tLufOaYOwhIf&#10;EjgFQ59OTXfw3wnWzHE0KuOShQlzNpzUZyhBScnCPxNK1ua1t97GWMx8aEJqlrNW6NpN2td7fI/R&#10;vw7rSeItA0zVY4ZbZL61iulhmADxh0DAMASMgHBwTzWpVN2tdH04s7x2llaxEszsFSONBySTwAAO&#10;vYCvlVv2vPHPxY8Q6pYfBD4fReJdJ01zHP4g1q4+z2rtjPyAso5HIy24jBKgGvl8Dk+KzaVWeFio&#10;04auUpKMYpt8qcpWV+iWrdr23O6riIULKo9X0Sbb72SPraivlz9nD9q/X/i38PPiF4m8R6JpemQ+&#10;FYWdZLCR9k7LFJI6kMTgAKvIJzu6evC+GP22fir8Rfhvea94Q+F1pqFxpQlm1a8kncWdvGo3BIwW&#10;VpZNuWYA8DAwc17H+p2be2rUXGCdKUYybnFRTmrxXM7LVW87tK2pzf2hh+WMrv3k2tHfTfQ+3aK8&#10;I+BX7UOmfEz4EX3xF8RQw+HINJkmh1PY5eJWjCtujyMkMHTC8nJwM8E+Vp+1z8X/AIg6Pq3iz4ef&#10;CyzfwHpqySHUNeu/LluI4wS7IA6jgA5A3AEYySCK5qXC2aVa1ahKMYeylyScpxjFSe0VJuzb0sld&#10;2aeho8dQjGMk2+ZXVk27d7dPme6fCz9orw/8XfHXjDwxollqKT+GJjBd3twiC3lbzHQeWQxJyUYj&#10;IHAr1evjb/gmfossnw88aeLLn5rjXNbKmQjlhGgYn6b5n/HNdt+0Z+1hd/A74p+EPCtpoC67Fq8B&#10;nuEiLG6yzmOKOFRwWdlIGelejmvDrnn1bJ8ojzOmust3GEXN3dktW7L5GFDF2wscRiHa/l3bSPpO&#10;ivii8/bj8e/Df4n2/h74n/DeLRLW+tvtFpa6VMbm9O7cIVBDFZCzr5ZACkE+2Drad+1/8R/D3xs8&#10;KeEPiF8OrTwxpfieWOOyEV0ZbmJZH2IzMCUYhiAy4UjOfrnLgvOIx5lGDTg5pqpB80Um5cln7zik&#10;72Wnd6FLMcO9Lta2ej0b2v2ufYNFeC/H/wDapsfg/rmm+EtC0S58aePtTx9l0OybHlhshTKwBIzg&#10;kKASQCTgcny2z/at+M3h740+DvAfjPwH4e0u48RzQmOG1u3eWK3dyrOWV3AKhXOCBnb261x4PhXM&#10;8bh1iYRjGLjKcVKcYylGKblKMXq4qz1sl2bNKmNoUp8jbbTSdk2k3sm+57v8SP2h9A+GnxK8H+CL&#10;6x1G91nxPIqWhs0Ro4wZBGDIWYEDJJ4B4U16rXxJ8Rta03W/+ChWl3er3UVpofgTw+19eXUzYjgx&#10;G77ie2DPH7k4Ar0n4QftN+I/i/rGv+I4fD9l4e+EGkea3/CRaq7rc3KRqSzIgwoxgsTyFGBy2QPS&#10;zDhqcMDhsRhoW/dRnUblo5VJS5IxT3k4pWhFNvfTcyo41OrOE39ppWXRJXb8r9WfSVFfHF7+178V&#10;PG+ia54w+GnwztLv4faQJXfVdduDHNdRxgmR44w68AAkgbsdCcgge/8AwA+MNt8dvhdpPi+1sn05&#10;royRT2jPvEUqMVcK2BuGRkHAOCMjNeLmHDmYZZh/rOJjHlTUZJSjJwk1dRmk24tro+zTs9Deli6N&#10;afJBu9rrRq62uu56RRXz58dP2r4vhx4vs/AfhDw7P45+IN2AV0y3fZHbAjIMrAE5I+bAAwvJK5Ge&#10;F+H37UnxZuv2h9H+F3jbwZ4f0y8vIzcXH9n3Lu9vD5TyBsh2UnCdDg8j1Fb0OFszxGFeMUYxjyOa&#10;UpxjJwjvJRfvOPnZJ9LkzxtCFT2d23dLRNq76X2ufXtFYPjXxlpPw98K6n4j167Sx0nToTNPM/OA&#10;OAAOpJJAAHJJAHJr5Pb9rn4yeOfDer+NPAnwsso/AWnxyzf2hrt3smmijBLuo3qDgKSQocAgjJIN&#10;ceWZDjc1hKrQUVBNR5pyjCPM9opyesn2V36GtbFUsO1Gd7vWyTbt3t28z274a/tOeFfifrPjiz0+&#10;3v7O08Hsw1DUbxEW3IVpAWQqxJGInPIBwPXit74YfHXwb8XvB1/4o8O6mX0awlkiup7uI2/klFDl&#10;mD4wu1g2emD6ggfHf7KXiT/hUX7IfxO+Jt1ZQapcX2ouFtbzPl3WNkSq2BkgyTSAj61F8ZPiVqvh&#10;79ijw5J4d8DaR4S0DxoJl1M6UxjS03Sgxqi5DO0scb7iQQFGOOK/QcTwhhquPqYLCRkl7aFGM3ON&#10;rqClVvFrmk93G2ido7s8mGYzjRVWo18Lk1Z97R8l5/efSXw2/bJ8C/Fr4gzeGPDltrFzHFFLO2tS&#10;2gisQkYyzF2YMAQRglRnI4Gc1l+E/wBt7wj4/wDilZ+DvC+g69rsFxdfZDrtvbqLNGwTuJLBgmFJ&#10;BIBI5ANfMeo+OPi/8If2UG8Nz/Daw8PeELrT/sr+IBer9ok+0nmUxq5Jdw+MEcA44AwPSP2VfiLq&#10;/wCz3+z9c6p448KW3hzwRbWi6hYarDMJLzWridyUURhuCU2gZAwApOACR3Y3hTLsPhq+Kw9L2l5K&#10;lSiq8ZOT1Tn7q1ldx/dLZXcna9sqWPrTnGE5cunNJ8rVl216b+99x9w0V8U+JP2wvjL4V8K2nxC1&#10;P4Uadp3w6uJoxGtzfEX7RSH92xGRt3DoTHjkdiDXb/HX9sy3+EuofDWa00yK90PxRaDU7uWYsLiC&#10;1PlkbEXguQzAAnGQPevg3wfm7qU6VOEZufOlyzjJXhHmlFtOykl076Jnp/2hh+VybatbdNb6J+h9&#10;P0V8vWX7XGveD/hbrPjf4neDZPC/nX62vhzQI9wvdQDJuG7eeOvLbQAAeCSAeR8Qftf/ABd+Fs3h&#10;7XfiN8MNO0PwbrVysCCC8LX0AYZ+ZdxwwXJ2lVzgjINFLhDNq85Qpxg2m4r95D35JXcaevvuK35d&#10;E7q9xyx9CCTbfd6PRd32+Z9n0V8w/Hb9r+4+D3xr0DwXa+Hx4gtb6wW5mFrve8eaQyLDDEg4JYqg&#10;yegbPaue0H9rv4jaH8dvDXgf4j/D6y8NWviN0Wz+zXRlniEhKxszBirjcNrABSOvsYo8JZtXw0cV&#10;CEeWUHUSc4qUoxvdqLfM7JNtW0VtdUhyx+HjNwb1Ts9HZN93sfX9FfPHx7/atf4ceMLLwF4J8OS+&#10;OfiDdqH/ALNhYrHbKRkGQgZJI+bGQAvzFgCMp4S+OfxB8G+FPFfib43+FtL8GaLpMEMlq+mz+dJd&#10;yOSPKVfMcFshRjI5YdgSOSPDmYSwsMU4pKduSLlFTnd8qcYX5mm9nZJ6vZXLeLo87hfbd2dlpfV7&#10;H0RRXxV4g/bC+M2leDl+I5+FOnWPw3aSMo1/fEXskLsFR8BhtDEjB2Ecg8jmvrXwb4vtfHPgnR/E&#10;2nxS/ZNTsY76GJwA4V0DBT2yM464zWeZZBjsqpRrYhRcZNxvGcZWkkm4y5XpJJ6rX10Ko4qlXk4w&#10;vda6prTur9DaluoYHjSSWON5TtjV2ALnGcAE8n6VNX5kWHj74t+Ov2v7/wAS2PgG21Txj4ZtHgfw&#10;4b4C3s12GLeZC4Bb97ng8lj6cfS3xI/a11+x8cWXw3+HvhGLxh8RBAj6mhn22VhJsBdC2fm2k8ks&#10;oGQMljgfQ47grHYarRo0ZxqSlT55WlFKC3vJ3so2atN2Um7RTOSlmVKpGUpJpJ2Wj19NN/Lp1PqG&#10;ivl/4N/tV+J9V+MUvwt+KHhO28KeLHjMtnLYzF7efCl9vLN1UMVYMQdpBwatfFv9rLUtM+JLfDb4&#10;W+FT468awgm8LS+XaWWACVdsjJGRuJZQpIGS3A8d8L5osX9T5E3y8/NzR5OT+fnvy8vS999LX0N/&#10;rtD2ftL9bWs737W3ud/8Y/2ifD/wV8Q+EtE1Wx1DUdR8S3Bt7OLT0RypDogL7mXAJkGMZ6H0r1ev&#10;zqTV/Hnxh/bh+HWj/ETQdP0LWfDa/aZLLTpfNh8tFe4WQnc4ySIx17DgZr374l/ta6kPiNP8OvhN&#10;4T/4T3xfa5+3SyTeVZWRBAYM+RkgkAnKgE4yTkD3sx4TqUlhMLhEpVXSdSrLnXs0nNqL5naKjyre&#10;+re3Q5qOPUnUnUdoqXLFW12103bufS9FfJHwY/ak+J/jn4peL/AniHwjoNnrHh/Tbm6lNhPIyrOm&#10;0RxE7mDBmcAkEEc9xXcfsw/tON8bPhd4i8V+IrKz8Py6FdSx3cdtIzpHCkKybyW5BwXBH+zXhY7h&#10;fMsvhUqVYxah7O/LJS/i35GratSt27d0dNLG0azUYt3d9018O/3HuWqalbaLpV5qF5IIbO0he4ml&#10;IJCIoLM2PYAmuW+Ffxg8K/GjQbjWfCOoPqenW9wbV5mt5IQJQqsQA6gnAdTkDHNfMsv7TniX4u/s&#10;ufGDxhfaFaaB4fhtptL0mWKR2muTIfLLNngYEiDj+IsO1eqfsOeDf+EN/Zn8JI0ZjuNTSTVJQRgk&#10;zOSh/wC/YSuzGcPf2XllevjnavGrGmkmmvg553st0nFaPRuzIp4v29eEaXwuLltrvZfLc98ooor4&#10;c9EKKKKACiiigAooooAKKKKACiiigAooooAKKKKACiiigAooooAKKKKACiiigAooooAKKKKACiii&#10;gAooooAKKKKACiiigAooooAKKKKACiiigAooooAKKKKACvIf2r/AGo/Ez9n/AMX6DpET3GqSW6XF&#10;tAv3pnikSXYPUsEIA9SK9eortwOLqYDFUsXS+KnJSV+6aZnUgqsJU5bNW+8+I/2Rv2ofh1B8ELP4&#10;f+ONVtfD2oaVFNp08GqgxxXUDM5+8RgHDFWUkEEZ71yPwL0bwZ4v/b1vr34e2WnweEfD+lPPaf2d&#10;Hst3k8lImkAxzmSZhnvtBFfYXjT9nX4Z/EPU31HxD4K0jUdQc5ku2g2SyH1ZkwWP1zW34H+FPg74&#10;ZxyL4V8M6ZoPmgLI9jbKjyDOQGcDcwzzgk1+kVuJsqpxxtfA06sauKjJOLlF04ubXNJW959Urq6U&#10;nqeRHBV26UKsouMGnez5mlsu3b7j81/2evCem+IPEnjvTfFfxf1X4Va+mouLy0huhaC+wz72MjMA&#10;WVyw2nJAYEZycfTK+FPh58F/2Tvihrvw11M+JZLqxuLa98QSXH2iW5nwYyDIABhTKSAoxkkknk17&#10;d45/Zr+GHxK1ptX8S+DNM1PVGxvuyrRySY4G8oRuIHGTn0rp9H+GvhTw/wCEJfC2m+H9Os/DkqPH&#10;JpkVuogkDjD7lxhie5OSe5rfN+MaGZTp1ouolzU5Tpfu1Tag43XNFKcr8vuqbaj91pw+XSopxdtm&#10;lLW+t+jdlvrbc8C/4J4an4cX9n7TdH0zVbW61uGae71OxikBltmeZ1TevUAoi4PQjpXLf8FMdZmu&#10;fA3gfwhbHNxrutBggPLCNNg/DdMv5V9KfDb4LeCfhEdQPg7w7a6EdQKG6NuXYy7M7QSzHAG5sAYH&#10;NXvFfwv8J+ONY0jVfEGg2WrajpD+ZYXF0m5rdtwbK9gcop/AV4sM/wAFR4nlnkYTlT5pTSfLzczi&#10;7Xs7WUmut+VdzpeEqSwKwraTsl1ta/6r8T48/az0O38R/Hn4AfCiMLLp1msLTQ44MXmIhyPTy7d/&#10;z966X/gojM/iGH4V+ALU/vNe19SYk/urtiHH1nOPp7V9PXvwv8J6h45tPGVzoFlP4ptIxFBqrpma&#10;NQGAUHsMOw6dzUniD4beFvFXiTR/EGr6HZ6hrWjtu0+9nTMlschsoc8HIB+orow3FOHoVsuquEms&#10;LCp296rNzfN6c0o+dkyJ4GU41o3XvtfKKsrfcmfKH7fEMHgHxj8E/HUcTLb6Hq3kS+UOfLRopQo/&#10;COQAd81r/sceBdU8c6x4y+O/iCLGu+KJp4tDjm5+zWgJUMuegO1EB/uxns1fTPjr4ceGfibpUOne&#10;KtEs9dsIZhcRwXib1WQAqGHPXDEfjWxpWlWeg6Zaadp9tFZ2NpEsEFtCoVIo1ACqB2AAAFcs+J4r&#10;IaeWUoNVknCU31puftORddZfF3St1ZawL+tuvJ+7ul/eta/3beZ8E/sA/Ebwn8L0+Jen+NtZtPDf&#10;ic6gJLg6tKIXkSMOHAZsbirlyVHPzDg5q/8ABTWG+NP7XHjn42W1vLD4J8OWM0NvdyoUE5WDylAz&#10;3KCSQjqoZQcZAr6o8b/s2fDH4j64da8ReDNN1PVWxvumQo8hHALlCN5xx82eK6+z8E6BYeFX8M2m&#10;j2dn4feB7VtNt4RFCYmBDLtUYwQTn1ya9bH8VZdXqYnG4elNV8TFQnzOPLCPuqfJbVuSjaPNZRXc&#10;wpYCtGMKU5Llg7q17t62v00vrbc+Uv8Agnb4cPiL4XfEDxJqCb38V6zNHIT1ZAhLfhumcfnXzB8M&#10;j4h8b+GI/wBnPR/Ngnv/ABdNc6pdAHbDaQqitn2DRlyO5VR3r9S/BngfQPh5ocejeGtJttG0uN2k&#10;S0tE2oGY5LY9SazfDfwj8G+D/E+peI9F8N6fpmualv8Atd/bxBZZt7733H3bk4xzWtLjajSxmYYv&#10;2LftXCVJO1oTppxg5d+VPZdUiZZZKVOjT5vhTUt9U9Wl6nxh+394Os/Blt8FdFt2n0XwLpkklk1z&#10;ax72tCDCPMA6NII1dhnkkN6mt/wx8Dvg34o8XeHJfFnxuvvirqF1Ov8AZulXurLKk0mNwBjUswGF&#10;5BKg9D6V9jeLfBuh+O9Dn0bxDpNprOlz4MlreRCRCR0bB6EdiMEdq4nwZ+zJ8LPh5rMWraB4I0uw&#10;1OFt8V2UaWSI+qFyxU89Rg1z4bi+Ecpp4OVSrTrU1U96Hs3z87cruU05xd37zg7yXnqXPL28Q6lo&#10;uLto76WVtEtH5X2PlDw/4v0PwZ/wUV8aaj49vYNIhhtWt9Lub9hHDDmGERfMeFBi8wA8DJI6mm2/&#10;jzTv2jv+CgfhC80h3uPDfh+1d7O5dCq3IhSVzKgI5UyuAD3Cg+lfYPxA+A3w/wDipqlpqXizwnp+&#10;tX1qoSO5nQh9uchGKkblBz8rZAyeOTWlpfwn8G6J4qXxLp3hvT7LXUtVskvreEI6QKoURjHAUBQM&#10;AAcVq+Kst5PrEaM/rH1b2C1jyR93l5kvi95N37Xdrt3JWArX5XJcnPz9bvW9n00PNv24b7ULD9l/&#10;xs+nbw8kUMU7R5ysDTosh47bSQfYmvDfAH7Qfgr4ZfsW6Zo/hu/tr7xrc6XcQDRrT5rlbxw5mmlU&#10;cqqAs5Y4G1QAelfb+oafa6vYT2V9bxXlncxtFLBOgZJEIwVYHggg4IPWvO/DH7NPwv8ABi6qNG8F&#10;aXZf2nbyWl2wjLs8MgIeMFiSqsDggYBHavGyrO8tw+WLAY+lOXLVVVcrilOyS5Z31srXVrvdaXud&#10;NfDVp1/bUpJXjy63063R8Y+B7iP4e/8ABNPxTfq2y68R38tur55bfMkBGf8ArnG/617L4chX4M/8&#10;E65rlI1t7y48OSXLsBgtPeZCsff98gHsB6V75d/A/wABX3ga18Gz+FdOl8LWsxnh0po/3EchLEsB&#10;nrl2P1JrY8QfD7w34r8JL4Y1bRrS/wDD6pHGNOlTMIWPBjXHou0YHsK9HHcVYXGz96nLllivbz21&#10;glFQivNKL3010MaWBqUlpJXUOVb763Z+c/jLw3qPhX/gm74SNojpBrGv/b74pn/VsZRFn2Jjh699&#10;teu/GP8AaS8A6L+yDaeF/BmrW2oarqWhQabHp9gd0llEURJ3nAH7vALKc4JZhjOSa+vX8AeG5vBg&#10;8JSaJZSeGBbi0GlNEGgEQxhdpyMDAx3BGRzXH6N+zF8K9A0HU9GsfA+lRabqWwXkbxlzOqMHVWZi&#10;WKhlBC5xkA4rt/1tyzFuNTMKNRuGInWSi42kpONlO+t4qKStva10rmf9n1qaapSVnBRd76WT29bs&#10;wP2KvDC+Fv2ZvA8OzZLd2rX8nu00jSD9GUfhXi9hFH8S/wDgpZqEroLmz8I6UNoYZVJFiUA+xElw&#10;xHuM19laNo9l4e0my0vTbaOy0+yhS2t7aIYSKNQAqqOwAAArE0L4Y+FfDPirVvEul6FZWOvatn7d&#10;qESYluMkMdx78gH8BXzNDiCFPF5jjZRfPiI1Ix2932kle/pDTTr5HbLCOVOjST0g0352X+Z8o6lE&#10;nxL/AOCllnDIq3Nn4Q0lZMEZCyLEWB+okuVP1Wj4qj/hYv8AwUW+HmiD57fw1YLeSjqFYLLPk/Um&#10;EflX1fo3wy8K+HvF+qeKdN0Kys/EWqKUvdTiTE06kgkMe4yi/kKS1+GPhSx8c3XjKDQbKPxTdR+T&#10;NqoT9+6YVdpOemEUfQCvSjxPh6dWM6dOVqeFdCG2k5RalJ+TcpPTXYweBm4tN7z5n6J6L8EfEfwJ&#10;+IHhrwp+2f8AGTXPiFqtpouopLcwWNzqkgREUTAFVLcA+UsYAHJXOM5NT/C7xjF8e/8AgoMnieO3&#10;nj0bTdKkl0sXKFGkgWLy45sEAgOZmkXIBwVNfXHjL9nf4bfEHxNF4h8Q+DdL1XWUCg3U8ZzIB03q&#10;DiTA4+YHjjpW5p3ww8J6R4xuPFlloNla+I7i3W0l1KKPbK0SqihMjgABEGB2UelehiOK8snGrXp0&#10;ZqvUw6o6uPLC0Yx91b2kk272avZJttmUMBWTjByXLGfN1u9W9fQ/OW8+Duq/tQ+OP2g/Ful6lNEN&#10;KupBZ2cQyNQZGby4mOegjgBAx95lOQBz6XdfFO5+Lv8AwTp1uHTUWPVvD8VvpurW1sgQiCKWM+YF&#10;UcBogGbjHD9hX2l4H+Gvhb4bQXsHhjQ7PQ4r2b7RcpaJt82TGNx9TiqnhL4QeC/Adxq0/h7w1p+k&#10;SasMX/2aLatyMscOvQjLN27n1rXFcbYbEuEZUW40J0Z0V7uihGMZxlb+e101dp26E08snC7UtZqS&#10;lv1baa9L/cfBPwr+HHww8YfCLRrnxb+0DqthokVuPtnhR9SjtUtX5LxCNixZc5IIU5BBHJr7/wDh&#10;l4R8O+BfAmjaN4Ut47bw/Bbq1oEJber/ADbyTyxYncSeSTXD/wDDIXwZ/tdtS/4V5oxuSxcgxsYs&#10;5z/qt2wD224r1u2torOCKCCNIYYlCRxRqFVFAwFAHAAAwAOgrwOJ+IKWcWjh6tVxcnJxmqaim9rK&#10;mlzNarmld287t9eBwjw3xxje1rq9/wAdvRH58/smfEvwn4M+Ovxq1/4i6za6H4he6lEc2pvsbyxc&#10;SmZEzySNsICjkgDAOK2f2UNck+L/AO2n8R/HN9aT2Rh04m0trpdskMTtFHDuU9GMSZI9WNfVfiH9&#10;nT4aeK/GK+KtX8F6VqGuh1ka7miJ8xlxhnXO1yMDlgeg9K6LQPhv4X8LeJdY8Q6VodnYa3rBBv76&#10;FMSXJzn5jnnnmvZx/FeW4iGKq0KM1Wr0YUtXHlhy8iailrytR667K27OalgK0XTjOS5YScut3e+/&#10;mrnzR/wU2l1FfgRpMdqJPsEmtwi8MfTAilKA+xfGM8ZC98Vznx//AGlPAVh+yfb+FPBWrW+pahqm&#10;j29gljYHcbC3wiytOAP3eBlMNglmHXmvsvxL4Y0rxlod3o+uadb6rpV2mye0uow6SDOeQe4IBB6g&#10;gEciuD0j9mH4V6H4f1DQ7PwPpMemagyNdwvGXM+1gyhmYliARkDOAe1cGU8QZXh8DhMNj6U5Sw9V&#10;1FyuKjLm5fivrePKrW32ulc1xGErzq1J0pJKcUtb3Vr7etz4x+NinwJ/wT9+FfheFdl74huYbt0X&#10;q4bzLg/Xl4h+Vdb+2p4aa18HfAD4V2vDz3UNq0K99kcMAYj6yt+tfX3iD4N+CfFVnoNnq/hrT9Qt&#10;NBCrpcM0e5bQAKFCDPGAiD/gIq74g+GnhbxT4l0fxDq+h2moa1o7btPvp0y9schsoc8HIB+td9Hj&#10;GhSrYeu6cm6dTEVXtrOqpKnbyimr+jsZSy6UozjdaxhHrtHf7z5Y/wCClWpNF8NfA3guxGx9Y1hV&#10;jiTjKxJsVcem6ZPxArH/AOCjPh2fQPhL8L9Ni85PDmmXy2d3JCuRHtgCRtjpnasmAevTvX174s+F&#10;/hPx1q2lan4g0Cy1a/0l/MsZ7pNzW7bg2V9DlFP1ArV8ReGtK8XaNdaTrem22q6XdLsmtLuISRyD&#10;3BBHB5z2PSvOyzimjlkctUaTl9XlUnPZczqaXj5qPV9fI2r4GVd1ryS50kvK3f5nxJonwW+Dfi+8&#10;8Oy+Lvj3qfxEgu54YtP0W81YKssjkKkZiBZwSSFIG0joSKseO9HsviP/AMFEvBvhn7NE2jeEdLhf&#10;7Mqjy4/LjedVx0wGeEY6YA9K+kPCv7LHwm8Fa1Dq+j+BNKtdSgkEsNwyNK0Tg5DIHYhSDyCAMdq6&#10;7Tvhh4T0nxtfeL7LQLK38TXyGO51VE/fyqQoIJ9MIv5Cu6rxZQhWqVaVSrU/dVIQ5lTioSqWV1Gm&#10;kkuW6btzN22RlHAScVGSiveTdru6Xm79emx8Z/8ABRO2kPxZ+E02rand6H4XJkjfVrZC7WcvnIXl&#10;UDqyqEYDrhTjpXQ+CPgX8Hde+IPhybxJ8Zbv4s6/LL5mmabf6sk8bsqmTJjUscAKSQWAOMEHofrb&#10;xn4G8P8AxD0STR/Euj2et6ZIQxtryIOoI6MvdSOxBBHrXJeBv2bfhh8NdWTVPDfgzTNM1OPPl3gQ&#10;ySx5BB2s5YrkEjjHFZUOLKdPJqWBU6lKpSjOKcFTtLmbablJc8d7S5HqvPUuWAbxMqrUZKTT15tL&#10;K2ydn5X2Pmz4YQR/Ez/gox491yVFltfC9m1vASAVSVFjtxj3y0x9jmpPHP8Axcf/AIKTeEtLJ323&#10;hXTVnfbyFZYnmGffdLEPyr6w8LfC/wAKeCNb1fWNB0Gy0vVNXcyX93AmJLlixYlyTydzMfqaXT/h&#10;h4T0jxtfeMLPQbK38T3yGO51VE/fyrhQQT6YRfyFZS4owyxM69OnKywyoU9vdbioyk/J3m9NdVfq&#10;NYGfIotr4+d+et0vyPib9n3x3onw4/bL+MUvxA1O20LUryaeK1u9TcRxlTcbwodsABo/KK5IBC8e&#10;ldB/wUM8W2XxD+BfhjWvC+pxa34Wj18xXt3YN5kW8Ruq8jg4JYA9MkDPIr6g+IfwA+HnxXvor7xZ&#10;4S0/Wb2JQi3UqlJdo6KzoVLAehJFa+lfCzwhongyTwjZeG9Oh8MSKyvpXkBrdwxy2VIIJJ5JOTnm&#10;uqXFGWrMsJnUaU/bUlTjKHu8loQcG4v4rtapNWT3M1ga3samGclyyvZ631d9enqfGOifB34NeLrX&#10;w9ceLf2gNV8baZPJDHZaJd6qsYZ2IVImhBZ1OSFwNpAzyOtfd2l6baaJptrYWNulrZWkSQwQRLhY&#10;0QAKqjsAABXmHh39lH4ReFNYi1TTPAOkw6hDIJYpXRpfLcHIZQ7EKQeQQBjtXrdfOcR5zDNJU40a&#10;tScI3dpqnFJt/ZjTSjtu2rtnbg8M6CfNGKb7Xf3t/kfBv7AnjPQtY+L3xW1TVdUtrfxT4h1MmysZ&#10;pAs08W+eWTYDy2OMgdAvNVP2QfHXhj4a/Hf412/jrVbTw/4hudSkMVxqkohV41nmaRQ7EDJ3RtjP&#10;IwRkCvrnQvgB8PPDXjqTxlpXhOw0/wASu0jm/t1ZDukBDsFB2AsGOSBk5PrTPH/7PHw4+KWqJqfi&#10;nwfp2raiqhftcilJWUfdDMhBYDsCTxX1GK4oyrGYnFqdOpGjiadODtyc0HTtZR6OHupatM4aeBr0&#10;4U7NOUG31s73389T5U8DX7ftNft0S+OvD0Ulx4O8H2wgj1FlKJcSLG6xgEjq0kjsB12JkgZFYX7C&#10;PxY8HfDab4pXnjzXLTQfEk98JppdRbZJKitIZFXPLMJGbKjJJK8Ht96+FfCGieBtGh0jw9pVpo2m&#10;Q5KWtnCI0BPU4GMk9yeT3rjtV/Zx+GOueND4rvvBOk3WvtIJnu5Ych5B0dkzsZsjO4qTnnNRLivL&#10;8VQr5fXozjh3Tp04cri5pU5OXvOXuvnbblbRPZOw1gK0JRrQknO7bve3vK2notj5H/Zn8Q3nxX/a&#10;Z+M/xJtLO4juLfSZhptvMmJUZsJArA9GKQDI7FiKpfsJfGfwH8KfhZ441bxJqsUPi641ISPZv817&#10;fLsHlRxL1dmlaUYHQtk4zmvunwt8NvDHgvVtY1TQtDtNL1DWZfP1C5tk2tcvuZtznucux/E1z1h+&#10;zx8NdL8bN4vtfBelQ+IzKZ/tqw8rKTkyBM7FfPO4AHPOc1pieK8rxsMThq1CcaU40FFRcbpUY25J&#10;N/Zk23dJvra+0wwFek4TjJOScm73+0915r+mfNH/AATsS68U+M/jD421WEw6vfalHDNG3WJmkllk&#10;T8Cyr/wGvBdefX/CPjn4tfArw1byfbPGXie3gt2HCx25d5Dn0DI8WT02o1fc3xP1fw/+yX8O9S17&#10;wd4C+3XWq6hHG9hpKFTNcyBgkkmAzEZGDtBOWAA5yOG/ZV+BHid/GutfGb4owCPxzrmfsmnsu06f&#10;CQFyVydrFFVAuSVUYJySB72Hz+lGeP4gqwSoVFTjSptrmdSly8lopt8sGrtuytZXbZyzwkmqWEi/&#10;eV3Jra0r317voir+0tafC74Rfs/eF/hP4m1fV9H0e88qGKTRLZJbhxAyvJNIGyADIwZjySW4B5x9&#10;Q+GNOstI8N6TY6cd2n2tpFBbH1iVAEP5AVh+PfhJ4O+KEmlv4s8P2WuvpspmtDdoT5THGcYPIO0Z&#10;ByDgZBxXXqoVQAMAcADoBX5Vjsyp4vA0aClN1FKpOfM04uU2tYpK6dviu35WPdpUXTqylZWskrb2&#10;XR/oOooor5s6g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BhRRRQI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jBoGlcKKKKBBRRRQAUUUUAFFFFABRRRQAUU&#10;UUAFFFFABRRRQAUUUUAFFFFABRRRQAUUUUAFFFFABRRRQAUUUUAFFFFABRRRQAUUUUAFFFFABRRR&#10;QAUUUUAFFFFABRRRQAUUUUAFFFFABRRRQAUUUYNOw0rhRRRSEFFFFABRRRQAUUUUAFFFFABRRRQA&#10;UUUUAFFFFABRRRQAUUUUAFFFFABRRRQAUUUUAFFFFABRRRQAUUUUAFFFFABRRRQAUUUUAFFFFABR&#10;RRQAUUUUAFFFFABRRRQAUUUUAFFFFABXLeO/H9h4E05Zbj99eS58i1Q4Zz3JPYDufyzXR3E8dpBL&#10;PK2yKJC7n0UDJP5CvknxX4luPFuvXWp3JOZWxHH2jj/hUfQdfU5NfHcTZ3LJ8Oo0f4s728kt3+iX&#10;ffYxq1PZrTc1/EHxV8SeIpn36hJZW56QWZMagehYHLfia56PXNThkEkepXaSDneLhwfzzXbeCNF/&#10;4WBpf9i2+k6fBLYRSSPqBdlmkZwfL6DBwQM5yMDgCulPwbuL6x0bTvK0qK5spCdRmt5282VCQQCN&#10;uQSuSM9O1fl8crzbNYrF06kqikrp+9rK6TitVZq7d0rWi7HHyVJ+9c5zwl8btb0OZI9Tc6xZZwwl&#10;wJlHqG7/AEOc+or37RNas/EOmW+oWEomtplyrdCPUEdiDwRXzN46kWxuItCfSLDT7nTHZJLizLHz&#10;twBGS3JwD3JOfQcV0fwL8Wy6V4i/saV82WoZ2KeiSgZBH1AIPqcV9BkOfYjBY5ZbjKjqQbUbu94y&#10;2t72tr+67t66p20NqVVxlySZ9DUUUV+wnYFFFFABRRRQAUUUUAFFFFABRRRQAUUUUAFFFFABRRRQ&#10;AUUUUAFFFFABRRRQAUUUUAFFFFABRRRQAUUUUAFFFUNY1i00DTZ7++mEFtAu52P6ADuSeAKic404&#10;uc3ZLVtjL9RvIiHDuqH3IFeFT/ELxD8StVubDSLyLw9p8UTTNI7FXMakAlnAJBORwMfU1x/jbwPq&#10;vhNbW5vryLUYrouFuIZWddynlSTzn/A+lfC4rirkpSxOEw8qlKLs53UVvbbWVr6Xskc0q1leKuj6&#10;p/hz2or5F0LxjrXhuZZNP1KeAA5MRcvG3sVPB/LNe7/DT4rQ+NCbC8jjtNXVSwVD8kwHUrnkEdxk&#10;8cjvjoynizB5pUVCSdOo9k9U/JPv5NenYcK0Zuz0Z6HRRRX2puFFFFABRRRQAUUUUAFFFFABXJeP&#10;viFYeBLJWlH2m+mB8i0Q4LY/iY9gPXv2zXT3FxHaW8s8rbIokLufRQMk/pXybrGszeNPFpvLt2/0&#10;y5RAP+ecZYAKPTAP5818dxLnU8poQp4f+LUdl2S0Tf4pLpfV7WeNWp7Nabs0fEHxR8SeIZGMuoyW&#10;cBPEFmTGoHpkHJ/EmsGLXdTglEkepXccg/jW4cH+de0aj8IPA2j3lva3us3Vrc3GPKiluUVn5wMD&#10;bzzxWgvwD8KvKY1vb4yL1UXCFh9RtzXwNThnPsVVlKdaMpp6/vdU/To/kvQ5nSqyer/E4Hwj8b9Z&#10;0aZItWY6vZZAYvgToPUNxu+h6+or3zSNYs9f06C/sJhcW0wyrD9QR2IPBBr5zl+GFzLrl9bxXMVp&#10;Zx3MsNubpszTBGClljABYDIywGAAT2rb+BniSbSfFE2hSyh7S737QDlRKn8QPowB+uBXqZDm+YYH&#10;EwwWZXcJtxi5O7Ulpvu4vz7prRl0qkotRmfQFFFFfrZ2BRRRQAUUUUAFFFFABRRRQAUUUUAFFFFA&#10;BRRRQAUUUUAFFFFABRRRQAUUUUAFFFFABRRRQAUUUUAFFFFABRRRQAUUUUAFFFFABRRRQAUUUUAF&#10;FFFABRRRQAUUUUAFFFFAHO/EF3TwNrpj+99jk6emMH9M18nDHGenHT0r7K1Cyj1KxubSX/UzxtE/&#10;+6wIP86+QtZ0i40DVbvTrpdk9tIY29/Rh7EYI9jX4/x5Qn7XD4j7NnH53v8Al+RxYpO6Z6h4XGka&#10;Tpvi+XwvqeoTummxsJfIAdH+b7pHJ568cc4JxXP6bqMdrcaDfabrGqf27eXAj1MIpZ3AcZY88gZC&#10;hSOcEnHStT4a3Go/D/TZPEM1rbS6XqMDhHe6COpjDEDBGTuI2gDJHU11UPxDh0WPSvELeHbOzOvy&#10;bJ7pLob1CkAM3y9MZJ6dOanDwo18NRlWmqDim3HlnaMXUi1ONp6Xuo3enLKWulgVmlfT/hzjPiha&#10;aA2veJp5L66XXVuIxDbeUBEw2rnkZzxk5JBBwMGuR8Es6eMtDaP7/wBthx+LgH9K1viNpmpy6gPE&#10;N9bQ20GrSM0McU4lK7QAckccgZyMj6VofBPw3JrfjOG8KH7Jpw8937byCEX655+gr5utTqY3PYU4&#10;U+Vuaa0abTlzqTu3q46300toZNOVS1j6Tooor+hj0gooooAKKKKACiiigAooooAKKKKACiiigAoo&#10;ooAKKKMEdqBhRRRQIKKKKACiiigAooooAKKKKACiiigAooooAK8F+P8A4lkutattDiciC1QTSgdG&#10;kYfLn6Dp7tXvVfLXxY3/APCxdb3/AHvNXH02Lj9K+B41xE6GWKENOeST9LN2+dkc9d2hYn+E0FzN&#10;4juTa3TWhjs5Hfy7YTtIu5flCHgkkj8q9n1/4f6l4o0d7C98Q+dbPhlU2Ea7SOQQQcj8O2a8W+FF&#10;pHeeJJw0ksciWkjxJDdG3Z2BUBd4IOMEnGe1e7J4W0lkUtrWooSASP7YkOD6Z3V5fCmHjiMslTnD&#10;mi3JNOpyq2nT+u5nRV4bfifMOr6TdaFqdzp95H5VzbuUcdvYj1BHIPcGo7C+n0y9gvLaQxXMDiSN&#10;h2IOR/8AX9q9i+LXw7sf7JbWNMvZLm8t/wDj4We7MzyRjuCxzleuPTPoK8Wr84zbLa2T4x0np1i0&#10;76X01VtVs/NHLOLhKx9g+HtYj8QaHYalGMLdQrJj0JHI/A5FaVcV8G9//CudI3+kmM+nmNiu1r+i&#10;8BXlicJRrT3lGLfq0rnqxd4psKKKK7hhRRRQAUUUUAFFFFAHPfEFnTwPrxj+99jk6emDn9K+WdF/&#10;5DOnf9fMX/oYr6/v7KPUbK5tJhmGeNon+jAg/wA6+R5LGTw54nW1vAY2srxVkJHZXB3fQgZHqK/J&#10;ON6MlicLiH8O3o1JS/L8jjxC96LPoL4i6LBfa9pd6/h/UtYntV3Ry2UyIiEOCAwYjOSM/SrXhKKC&#10;58S3V+fB1zol7PGzS387IfMJIyp2seT1/CsnxF4m+H3ie5hnvddcPEhRfs880QwTnkLgH6mmeH/E&#10;Hw88NXr3dlrzmVkMZ8+4mkXGQTw3GeOvWvrfbYZZi8RGtS5HJSfv0r6K19U5X6fEnbqbXXNe6/A4&#10;Hxwugaj4k8QPqOtahLewSSJFDNHtSLBYhYyN24A4GDtGCTnjFcv8PGdPHWgFPv8A2yMcehOD+ma6&#10;LWPH+lan4ivZdS0yPWLeOeUWl5/H5JfIUowAYYyATyobI5Ap/wAE9BOseOPt4hKWdgGm65Cs2Qi5&#10;7kAk/wDAa/Lpwhj83o/VpRbdR7KSekua8m209E7NO1u2y5Lc1RW7n0dRRRX7+eiFFFFABRRRQAUU&#10;UUAFFFFABRRRQAUUUUAFFFFABRRRQAUUUUAFFFFABRRRQAUUUUAFFFFABRRRQAUUUUAFFFFABRRR&#10;QAUUUUAFFFFABRRRQAUUUUAFFFFABRRRQAUUUUAFef8AxO+F8PjWAXloVttXiXartwsy9lbHT2Pb&#10;vXoFFcWMwdDH0JYfERvF/wBJp9GhNKSsz491zQdT8Oz/AGXVLSa1ZCdolB2H1Knoc+oNZxfgAtwM&#10;454Hrivs6aCK5iMc0aSxnqkihlP4HivP/C2i6d/wsfxgn2C18uEWhiXyVxGTGS2BjjJ5461+TYzg&#10;p0a9OFGv7s5cqvHVe630dntbocUsPqrM8W8K+Adc8YyRx2dvJHZg4N1OCsUY77c/ePsM19I+D/CV&#10;n4N0SLT7X5sfNLMRhpX7sf5AdhW2AFUADAHQDtTq+7yXh3C5NepFudR6cz7dkun338+h006Sp69Q&#10;ooor6s1CiiigAooooAKKKKACiiigAooooAKKKKACuD+IfxTsvBC/ZYUF7q7LuEG7CxjsznqM9gOT&#10;7da6Pxd4gTwv4bv9UcBjbxkop/ic8KPxJFfJl7ez6leTXVzIZ7mdy8kh5LEnn/635V8FxTn88qhH&#10;D4Z/vZ63/lW17d30v2b7HPWqez0W50WsfE3xPrcjNNq00CE8Q2h8pR7ALyfxJNQt4k8V+GrpVl1H&#10;VLK4KhxHcSvyp6HDHBB+lc6kjQuro2x0IZT6MDkH8DW/411VtV1aJ2gNttt4yYnjCHe4DyNgH+J3&#10;Zh7EcDpX4/8AXMRVhPEVK8/aJq3vS63vrfS1ttDiu3q3qekeBvjs8k8dl4kWMBiFW/iXaAf9temP&#10;cdO4717QjiRQykMpAIIOQR2INfF/p7/rXvnwG8XSappNxoty5eWxAeAk5JiJxt/4Cf0I9K/R+FeJ&#10;K+JrLAY2XM38MnvddH38nvpZ33OqhVcnyyPV6KKK/VjrCiiigAooooAKKKKACiiigAooooAK8F+P&#10;/hmS11i21yJCYLlBBMQPuyKOCfqOPqte9VR1fSLTXdNnsL6ET2067XU/oQexB5Brw86yyObYKeGb&#10;s9HF9pLb5dH5PyInDnjY+Zfhtc6Paa/K+tG1FubZxGbyPfGJMjGRg843YPOPfpXsg1/4XcZ/sTP/&#10;AF6j/wCJrzDxn8G9Z8OTSTWEUmq6dklZIlzKg9GUcnHqM59q4KSKSJtrxtG/TDKQfyIr8fw+Z43h&#10;yDwdfCQbu3ecb3v2drNdrM4VKVL3Wj6M/wCEg+Fv/UF/8BR/8TXi/irQrC48X/Y/DNzHqNteyA26&#10;RZzGzHBQ5HQHkH0+hrN0TwprHiOcRadp1xcEnBbYVRfcscAfnXvnwz+FcHgxft16y3erupXcv3IF&#10;PVVz1J7n8BgdfVp/XOLOSlLCwpU07ucYuOnVLZSv21SeunW1zVtOWyOx8P6PH4f0Ow02I5S2hWLP&#10;qQOT+Jya0aKK/ZIQjThGnBWSSS9ErL8ju8goooqwCiiigAooooAKKKKACvO/if8ACyPxpGL+xZbf&#10;WI125bhZ1HRW9COx/A+3olFcONwVDMKEsPiY3i/vT7p9GhSipKzPjvWdC1Dw/ctb6lZzWcoOMSrg&#10;H3DdGHuCaz9w9a+zp7eK6jMc8Uc0Z6rIoZfyNcB4M0bT/wDhOPGQ+wWuILiARDylxGDGc444yfSv&#10;ybF8Feyr06dGv7s21rHVWi5dHZ7eRxSw9mrPc8Y8JfDrW/GE6fZbZ7ezJ+e8nUrGo77c8sfYfmK+&#10;kPCXhOy8G6NHp9ipIB3SSv8Aelfux/w6AVtgYUAdB0pa+9yXh3C5NepF89R/af5JdPPds6adKNPX&#10;qFFFFfVGoUUUUAFFFFABRRRQAUUUUAFFFFABRRRQAUUUUAFFFFABRRRQAUUUUAFFFFABRRRQAUUU&#10;UAFFFFABRRRQAUUUUAFFFFABRRRQAUUUUAFFFFABRRRQAUUUUAFFFFABRRRQAUUUUAFcP4W/5KX4&#10;2+ln/wCizXcVw/hb/kpfjb6Wf/os14+O/j4X/G//AEiZEt0dxRRRXsFhRRRQAUUUUAFFFFABRRRQ&#10;AUUUUAFFFFABRRRQB5p8fXdPAsar9xryMN9MMR+oFeD6Dqr6JqsN2kPnlQyeXkqTuUrkEcqRuyCO&#10;QcGvpr4leHX8T+DdQsoV33IUTQj1dTkD8RkfjXzX4SjvX8UaWLC1F3epco8cD8Bipzg56AYOT2HN&#10;fivF1CtDOaNWN1zKNmlfVOzsurV726nDXT9ombHijV9YN/bNqHh620+R5VnhSSx2yTEcAMxGZM5G&#10;c8k9a0PGXiLVbvxPp0s+gRxagbVIzDd2AJuZSAGfZjLcjavXAHvXpXxEHiS81jwrJaaFFKtveCbi&#10;cMPMwflY4G0AAndzyBxwMzeLf+Ejn8e+F7m30OKaC28w7/OBGWUBwzY+XA5HBz+ld9fJ60HiIKvU&#10;a56X/Lre+72+zd7aPqNweuvboeOeM9d1K6gttM1LSBpU8BEhj2FBjbtGxCMIpAyQMgnmtj4DyOnj&#10;9FX7j2sob6cEfqBWn8fzqU2s6dLdWCW1msbRwzLIH8wkgkE4GMcYH1OfTQ/Z68PSefqOtyLiPb9l&#10;hJH3jkFyPyUfnXj4fB1lxPCgpSlySTu1yvljHqtPRPZ/MiMX7ZLse20UUV+5noBRRRQAUUUUAFFF&#10;FABRRRQAUUUUAFFFFABXDfEhFbWPBpKg51dQcjr8prua4f4jf8hnwX/2GE/9BNePm3+5y9Yf+lwJ&#10;n8J2/RcDgelLRRXsXLuFFFFAgooooAKKKKACiiigAooooAKKKKACuH8Ff8j145/6+Lf/ANFmu4rh&#10;/BX/ACPXjn/r4t//AEWa8jGf7zhf8cv/AE3Ih/FH+uh3FFFFeuWFFFFABRRRQAUUUUAFFFFABRRR&#10;QAUUUUAFFFFABRRRQAUUUUAFFFFABRRRQAUUUUAFFFFABRRRQAUUUUAFFFFABRRRQAUUUUAFFFFA&#10;BRRRQAUUUUAFFFFABRRRQAUUUUAFFFFABRRRQAVw/hb/AJKX42+ln/6LNdxXD+Fv+Sl+NvpZ/wDo&#10;s14+O/j4X/G//SJkS3R3FFFFewWFFFFABRRRQAUUUUAFFFFABRRRQAUUUUAFFFFABXj/AMRPhVfJ&#10;qkmv+FWkgu2Jea2hfY+SCGaMjHJ5yM89uuK9gory8xy2hmdH2NdbaprRxfdP+r/lMoqasz5IufFf&#10;iWzmaG41fVIJVOGjluJFYH3BINRnxpr4/wCY7qH/AIFP/jX1bqGjafq4C31lb3gHT7REHx9Mg1wv&#10;wf0LTW8OSXTWFq1yL64QTNCpYASEAAkZAA6V+aVeFsdDFww8ca7SUnd890o26Kdr69zkdGXNbm/r&#10;7zznwr4H8UfEV4G1S7vo9HRg5mvJGYt2Plqx5JHGcYHqelfQGk6Va6JptvYWcYhtoECIo7D1Pqc8&#10;k96vUV9/lOTUMqi5KTnUlvKWrfkt7Lyv6nTCCh6hRRRX0BoFFFFABRRRQAUUUUAFFFFABRRRQAUU&#10;UUAFcP8AEb/kM+C/+wwn/oJruK4f4jf8hnwX/wBhhP8A0E14+b/7nL1h/wClwJn8J3FFFFewUFFF&#10;FABRRRQAUUUUAFFFFABRRRQAUUUUAFcP4K/5Hrxz/wBfFv8A+izXcVw/gr/kevHP/Xxb/wDos15G&#10;M/3nC/45f+m5EP4o/wBdDuKKKK9csKKKKACiiigAooooAKKKKACiiigAooooAKKKKACiiigAoooo&#10;AKKKKACiiigAooooAKKKKACiiigAooooAKKKKACiiigAooooAKKKKACiiigAooooAKKKKACiiigA&#10;ooooAKKKKACiiigArhPCkqN8TPGwDqTi04BB6RkH8j1rp/E0d7L4c1JNOJF81vIICDg78HGD6+nv&#10;XzR4A07WP+E501bSG5ivIrgGYspUouf3m/PbGc56/Wvi89zOWBxuDpqk5XlfT0cLbPX3r+i+axqS&#10;5ZRVj6rooor7Q3CiiigQUUUUAFFFFABRRRQAUUUUAFFFFABRRRQAUUUUAJ/EK4f4Of8AIny/9hC6&#10;/wDRhruP4hXD/Bz/AJE+X/sIXX/ow149f/kY4f8Aw1P/AGwUviXzO5ooor2BhRRRQAUUUUAFFFFA&#10;BRRRQAUUUUAFFFFABRRRQAVw/wARv+Qz4L/7DCf+gmu4rh/iN/yGfBf/AGGE/wDQTXj5v/ucvWH/&#10;AKXAmfwncUUUV7BQUUUUAFFFFABRRRQAUUUUAFFFFABRRRQAVw/gsf8AFdeOf+vm3/8ARZre8YXl&#10;5p/hfVbnTkL3sVuzxADJ3Y6gdyBz+FfPHw18Rawnjywa3uri5kvbhVuldy/nIT8zN64GSD2xXxmd&#10;ZrTwOPwdGcG25X0804fN3le3YxqTUZxX9dj6hooor7M2CiiigAooooAKKKKACiiigAooooAKKKKA&#10;CiiigAooooAKKKKACiiigAooooAKKKKACiiigAooooAKKKKACiiigAooooAKKKKACiiigAooooAK&#10;KKKACiiigAooooAKKKKACiiigAooooAKbjqe56+9OooAKKKKACiiigAooooAKKKKACiiigAooooA&#10;KKKKACiiigAooooAT+IVw/wc/wCRPl/7CF1/6MNdx/EK4f4Of8ifL/2ELr/0Ya8ev/yMcP8A4an/&#10;ALYKXxL5nc0UUV7AwooooAKKKKACiiigAooooAKKKKACiiigAooooAK4f4jf8hnwX/2GE/8AQTXc&#10;Vw/xG/5DPgv/ALDCf+gmvHzf/c5esP8A0uBM/hO4ooor2CgooooAKKKKACiiigAooooAKKKKACii&#10;igArPs9D07T7iS4tbC2tp5PvyxQqrN65IGa0KKhwjJpyV2ttFp6aafIAoooqwCiiigAooooAKKKK&#10;ACiiigAooooAKKKKACiiigAooooAKKKKACiiigAooooAKKKKACiiigAooooAKKKKACiiigAooooA&#10;KKKKACiiigAooooAKKKKACiiigAooooAKKKKACiiigAooooAKKKKACiiigAooooAKKKKACiiigAo&#10;oooAKKKKACiiigAooooAKKKKAE/iFcP8HP8AkT5f+whdf+jDXcfxCuH+Dn/Iny/9hC6/9GGvHr/8&#10;jHD/AOGp/wC2Cl8S+Z3NFFFewMKKKKACiiigAooooAKKKKACiiigAooooAKKKKACuH+I3/IZ8F/9&#10;hhP/AEE13FcP8Rv+Qz4L/wCwwn/oJrx83/3OXrD/ANLgTP4TuKKKK9goKKKKACiiigAooooAKKKK&#10;ACiiigAooooAKKKKACiiigAooooAKKKKACiiigAooooAKKKKACiiigAooooAKKKKACiiigAooooA&#10;KKKKACiiigAooooAKKKKACiiigAooooAKKKKACiiigAooooAKKKKACiiigAooooAKKKKACiiigAo&#10;oooAKKKbuFADqKbuppb3oAkpMioy4FNMwFAEu6jdVY3HvTTcD1osBbyaN1U3uVijaWRhHEoy0jkB&#10;QPcngV5V47/a1+Efw28xdb8eaT9pjzm0sJftk+fTZEGIP1xWkKc6jtBN+hMpRgrydj2EGnV8KeOf&#10;+Crfg7TfMi8JeD9X1+UZCz6hIllCT64+diPqAa6j9ir9sDxd+0z8QvFtlrmm6VpOl6Zp8VxbW2np&#10;IXDvKVJeR2OeB0AArtll+IhTdWcbJd/8jnjiqM5qnGV2/wCtz7DooorzjqCiiigAooooAKKKKACi&#10;iigBP4hXD/Bz/kT5f+whdf8Aow13H8Qrh/g5/wAifL/2ELr/ANGGvHr/APIxw/8Ahqf+2Cl8S+Z3&#10;NFFFewMKKKKACiiigAooooAKKKKACiiigAooooAKKKKACvIvix4707TfEmhWm2WebTLxby5EYGAM&#10;HCjJ5Yg5x0xXrteQ/EH4L3nibxHLqmm3kEQucGaO43DawAGQQDkEDpxz+nzHEUcdPA8uAhzSclfv&#10;ZNPTVdUr+VzKrzcvunp+java6/pltqFlJ5ltcIHQkYOO4I7EHgir9Y3hLw7H4V8O2WlRSNKLdCDI&#10;RjexJLHHbknA7Vs19BQdWVGDrpKdldLZOyuvvNdbK4UUUVuAUUUUAFFFFABRRRQAUUUUAFFFFABR&#10;RRQAUUUUAFFFFABRRRQAUUUUAFFFFABRRRQAUVk+IPFGl+F7UXGqXkdqh+6Dyzn0VRkn8K89vf2h&#10;tHhkK22mXlyo/jYrGD+GSfzryMZm+Ay+XJiayi+27+5XZMpxjuz1iivMdJ+Pnh6/lWO7hutMJOPM&#10;kUOg+pU5H5V6NZXtvqVrHc2s8dxbyDKSxMGVh7EVtg8xweYJvC1VO3Z6/do/wHGUZfCyxRRRXojC&#10;iiigAooooAKKKKACiiigAooooAKKKKACiiigAooooAKKKKACiiigAooooAKKKKACiisjxF4o0zwr&#10;ZfatUultozwg6s59FHUms6lSFGDqVZKMVu3okG2rNeivHtR/aKs45Stjo006DpJPKsefwAP86dpn&#10;7RNhNIF1DSbi2Q9ZIZBIB+BAP5Zr5pcUZO58n1hetnb77WMva0+56/RWZoXiHTfE1kLvTLuO7g6H&#10;YfmU+jDqD7EVpE4r6WE4VYqdOScXs07pmu+qFpMimk+tMaQCtAJN1NLe9QNPjvUL3QHenYC4XApp&#10;mArLudSjtoTLLIsUQ6ySMFUfUnivJvHX7WXwp+HrSJrHjnShcpnNrYym7mz6bYgxB+uKuFOdR2gm&#10;/QmUowV5Ox7Q1wB3qF7sDvXwz43/AOCpPg/TvMi8LeFtX16QZC3F86WUJ98fO5H4A18/eNv+CkXx&#10;a8TeZHo/9k+E7dsgfYbXz5gP+ukpYZ9wor06eV4mpvG3r/TZxTx1CHW/ofq/PqCxRNI7BI1GWdiA&#10;oHqSeBXknjz9rT4UfDt5Y9Z8c6WLuPO60sZDdzZHbbEGIP1xX4/eL/ix42+JFyR4i8V6zr8jniG5&#10;u5HT6CMEKPoBXQ+A/wBmH4p/EZI30DwJq0tpJ927uYPstvj13ylQR9M16UMnhBc1ap93+b/yOJ5j&#10;ObtSh+v5H2742/4KmeENO8yLwr4U1bXZBkLcX8iWUJPrgb3I/AGvn/xt/wAFJfi74m8yPR20nwlb&#10;tkD7Ba+dMB/10lLDPuFFdN4J/wCCXnjrVvLl8U+J9G8ORHBaG0V76YD042ID/wACIr3/AMEf8E1f&#10;hR4b8uTW5tZ8W3C4JF3c/ZoCf+ucQU49ixrdRy6hsuZ/f/khcuPr7+6vu/zZ+bnjH4teNviPc/8A&#10;FS+LNZ1+SQ8Q3V5I6E+gjBC/gBXQ+A/2Yfin8RfLOgeBNXktnxi7uoPstvg9/Ml2gj6Zr9gfBfwc&#10;8CfDmNV8M+D9G0Yr0ltrNPN/GQgufxNdkzF+WJP1NOWZKK5aUEv67IuOWXd6s7/15n5peB/+CXXj&#10;jVjFJ4p8U6P4eiYjdDZq99MB6ZGxAf8AgRFfZ37Mv7H3hf8AZmutUv8AR9W1XWdV1O3S2uZ79o1T&#10;YrFhsjRRt5J5JNevrww+orWhbOK8bF42vVXJKWj6I9CnhKNFqUVqWlNOplPrxzqCiiigAooooAKK&#10;KKACiiigBP4hXD/Bz/kT5f8AsIXX/ow13H8Qrh/g5/yJ8v8A2ELr/wBGGvHr/wDIxw/+Gp/7YKXx&#10;L5nc0UUV7AwooooAKKKKACiiigAooooAKKKKACiikyKAFopMijIoAWiiigAooooAKKKKACiiigAo&#10;oooAKKKKACiiigAooooAKKKKACiiigAooooAKKK43x18S9N8Btbw3EUt3eTLvWCHAwucZYnoCeB9&#10;DXLicVQwdJ18RNRiurE2oq7Z2VFc74W8bab4t0lL+2mEILFHhnYK8bDqDzz1ByOCK2v7Qtf+fqD/&#10;AL+D/GqpYijXpxq0ppxaundaoas1dFiiq/8AaFr/AM/UH/fwf40f2ha/8/UH/fwf41rzx/mX3r/M&#10;ZYrnfHPi+DwV4em1CUCSXPlwQ5x5kh6D6dz7Ctr+0LX/AJ+oP+/g/wAa8H/aA1v7b4h0+wilElvb&#10;W/mnawI3sSD+QUfnXz+fZm8sy+pXpNc+iW270v8ALV/cZVJ8kW0cbFba/wDErxDK6LJqOoOpdjkK&#10;ka+gJOFA6AevvXYfD74LXeuTXb+Ibe70u2jAWJQQkjtnngg8Ad++eK3vgF4c1jTZrvUbiI2+lXdu&#10;vlhiMysDlXA6gYLcnrmuwm8Sya7oiaouo3HhyyW5a2XEUcklydwVGUsCACc4ABz1zXw2TZBhKtCn&#10;mOZc0qkuaThKyUkre827aap3bV72V9L80KcWuaW545rvwf1+z8S3Fhpunz3dnktBdMQEZMZG5uAD&#10;2xxntVbwJ451D4da21vcrKLEyFLuzkBBQ5wWUHow/UcehHv2lanqGm61HpGqzx3wuY2ltL+NAhk2&#10;43o6jgMAQQRgEZ4GOfBPiz4f1jTPFuoX2pRk295Oxt7gEFXUAYUYOQQMDBHbvXLnGUQySMczyxzU&#10;lNpppWgt7O3TWyu2pJrXYU4ez9+B9MW80d1BHPC4kikUOjjowIyCPwqWvPvgfqz6n4ChjkbLWcz2&#10;4J/ujDAfgGx+Feg1+sYHFLG4WliYq3PFP/P8bnanzJMKKKK7hhRRRQAUUUUAFFFFABRRRQAUUUUA&#10;FFFFABRRRQAUUUUAFFFFABRRRQAUUUUAY3i3xHb+EtBu9UuRuWJfkjzgyOeFUfU/1NfO+kwS/E7x&#10;Ldz6zq8VlIYy4kmOEUc7VUdAB6ZGcHrmu6/aL1N0tdFsA2I3aS4cepUBR+W41zGi+ErHwolnd+Ir&#10;Vb+e+tmlhs1ufLESEYDMcZJIJ4BwO+T0/JeIMRVx+arCNJ0KNnJNtRvJbya16pKyb382clVuU+Xo&#10;jjYNBuL28u4rcxiC2P7y4mkEccYzgbmbABJ4AxknOBUOp6Rc6S8YuFQpKu+KaJw8ci5xlWUkHB4P&#10;cHqBXYXOgw+Gf7K1dgb/AMK3F9lrR5gWSRSygOQPmwASCByMggZydnwL8Ox48eSdp5rfwnb3cjW1&#10;q7hpXY4B5A+UEAZP4D1r42lktTE1FhaUf3zeiv03UtrcnL9q/NfTl6HMqd3bqeeeG/El94U1WLUN&#10;PlMcqH5l/gkXurDuD+nUc19UeHPEFt4m0O01O14iuEyVJyUI4Kn3ByK8s+JvwWgs7OfVtAAgigjM&#10;k9kzHbtAyWQnocDOD17ehg+Bviq003SNTsb6+htI0mWWHz5AmdwIbGSM8qCfrX2eQrGcPZk8sxzt&#10;Tmm07+7ddU3a19U1pra66vopc1KfJLqeyyzYqlPehe9Yt14y0bnGrWR+lwv+Nc3rnj3TLG1lnW8h&#10;uCg4jhkDMx6AAA1+nTx2Epxc5VYpJX+Jf5s6+ZdzrLjVQvevlL9vj45eL/hR4D8NTeDdafRLvUdR&#10;ktrmeKKN5DGsRYBS6nac9wM+9enWfxL/ALUuGilt/sxOShD7gcdjxwa4j4qeFPCvxVt9Ot/FWn/2&#10;rbadO1xBC8zxpvZdpJCkFhjsTit8ozLB47lxNGXPBNp6dV5O3kY1E61KSpOz7n5heJPH3i74jagP&#10;7c8Qaz4kvJD8sV1dSXBJ9AmSPwAruvAv7Ivxe8frG+k+A9Rt7R8YutTQWMWPXMpUkfQGv1i+DXgP&#10;wp4T8IadP4d8N6VoxkQ5lsbSNHb5iOXA3Hp3Jr0Eksck5PvX2jzOytShZf12PNhll3erO/8AXmfm&#10;94I/4Ja+KtQ8uXxb4x0vRIzgtbaXC93KPbc2xAfpmvfvBP8AwTk+D/hby5NUttU8WXK4JOqXhSIn&#10;/rnEFGPYk19RUVxTxtepvK3pod0MFQhtG/rqc14R+GXhDwDbCDw34W0fQ4xgf6DZIjH6sBk/iTXT&#10;MxbliT9TSUVxNtu7Z2pKKskFRS3cEL7ZJo4364ZgDUtU7zTre43yvbiWULxknnA4HWkMtRyLKgZG&#10;DoehByKdWVYz3cbRQ/2d5EGcEhs7R1rVoABxWlbNkVm1oWhyBXJX3QmaC9qfUa/dFSVykhRRRQAU&#10;UUUAFFFFABRRRQBzHxA8XjwR4ck1EQi4mLrFDGThSxzgk9cAAmvP/gX43NzNP4enhCuxlvIplJ5J&#10;bLKQfrkH0616j4l8OWXizR5tNv0JhkwQVOGRh0YH1rA8D/C/TPA1zPdW8s13eSrs86fHyKSCVAAA&#10;5wMnr9K+UxeEzOpnFDEUZL2EVZrS+vxK27vaNtdLffnKM/aJp6Ha03dTSfWmNKBX1ZoS7qN1Vmn9&#10;6zdd8RWvhzRNR1a9dks7C3kupyq7mEaKWYgDqQFOB3ppN6IPM2t3vRu96+T1/wCCmXwNYAjWNYwe&#10;f+QTJ/jS/wDDzD4Hf9BfWP8AwUyf412fUsT/AM+39xz/AFmh/OvvPq/d70bvevk//h5h8Df+gvrH&#10;/gpk/wAaP+HmHwN/6C+sf+CmT/Gj6lif+fb+4X1mh/OvvPrDd70bvevk/wD4eYfA3/oL6x/4KZP8&#10;aP8Ah5h8Df8AoL6x/wCCmT/Gj6lif+fb+4f1mh/OvvPq/cPWk3ivk8/8FLvgd/0F9Y/8FMn+NIf+&#10;ClvwP7avrH/gpk/xo+pYn/n2/uD6zQ/nX3n1h5go80V8mn/gpZ8EP+gvrH/gpk/xr1z4N/H3wt8f&#10;PD97rXg66urmws7n7HM11bGFhJtDYAbJIww5qZYSvBXnBpeZcK1Ko+WEk2ereaKPNFY/2qT+9+lH&#10;2qT+9+lZ+xkbWNjzBTgw9axvtc3979Kd9tmH8Q/Kj2Eh2NnJpQc1jDUJx/EPyFL/AGjP/eH/AHyK&#10;PYSCxs0U1W4GaQmsCR2RSbqYXAphloAm3Ubqh88V4h4//bO+F3wt+I174K8Vavd6LqtpHFI88tjJ&#10;JbkSIGXDoGPAPOQMGtKdOdV2grvyJlOMFebse7ZFLXnvg74+/Df4gKv/AAj3jjQdUkbpDFfRrL/3&#10;7Yhv0rvQwYBh8wPII6H8amUJQdpKxUWpK6ZLRTN3vS7qkB1FN3UuRQAtFFFABRRRQAUUUUAFec/E&#10;/wCFb+OLq2v7O7S1vYo/JYTAlHXJI5HIIJPY9a9GorgxuBoZjQeHxMbxduttttRSipKzPPPC3wa0&#10;LSNJSDVLS31e9LFpJ5EOPYKM8Ae/U5NbP/CrfCX/AEL9n/3wf8a6qisKWUZfRpxpxoRslbWKb+ba&#10;bb82JQilaxyv/CrfCX/Qv2f/AHwf8aP+FW+Ev+hfs/8Avg/411VFa/2bgf8AnxD/AMAj/wDIhyx7&#10;HK/8Kt8Jf9C/Z/8AfB/xrxj40+FbPwx4itP7OtI7OyuLbIjiGF3qSD+OCtfSNcd8T/BP/Cb+HWhh&#10;wNQtm822J4BOOVJ7Bhx9cV89n2R0cXl9SGEoxVRWatFJu3TRLdXXrYzqU1KL5Vqcv8DfHV7riPoV&#10;zbIYbG1UxXEYIOAQoVuSCTnIIx0PFaGp6PaWuhS+HNesLiSxhZvsOpW9s04CMSQMKCUdQSuSMYwQ&#10;eSK8c8JeMtX+HOrXJhiAc5iubO5BALDOMgcggnj2z616V8Pvjj9rmu4fFFzbWqgB4LiOIqCc8qQM&#10;/XP1zXzmTZ3g8ThKWAx9VqquaN5RTjy6WjK7StZKz0aa3MqdSLioyep3GnaVJqGr6JqFon2PRLC2&#10;kjhs54WimEhyobBGQNo4z614t8YfG154j1+fS5rdLe0025dIhg72I4LEk4weoAHQjk1va98fdTg8&#10;S3H9lx2txpMZKRLIjZlGPvFsgjJ6DHSuI0bSNX+KPiyQs5luLhxJdXWMLCnTPoMAYA78e9cmfZvQ&#10;x9FZblcpSnOdpJLSVkkrb+7eKslokrt2JqTUlyQ7nsvwG097TwL5zjH2q5klX3AwoP5qa9Hqnpmn&#10;QaRp1tY2yeXb28YjjHsB396uV+n5dhPqODpYa9+SKT9ev4tnZGPLFR7BRRRXojCiiigAooooAKKK&#10;KACiiigAooooAKKKKACiiigAooooAKKKKACiiigAooooA8X/AGjdNd7XRtQVSURpLdz6FgGH57TX&#10;Sy+MNFufB+m21t4g062v0jtdxkuFQqqshkBPUZUMMd84711Pizw5b+LdBu9LuDtWVfkkxkxuOVYf&#10;Q/mMivlfX9AvvDOqzafqEJiuIz/wFx2ZT3B7H8Otfl+e4jE5Dja2NpU1OniEotu65WvNbN6NfPqc&#10;tRulJyS0Z7L8XdWsPGmi6bpmgXdtql8bwSfZ7WQMQoR9zHBwAPU8VY+EXiTSvC3hSXTdW1K10+/i&#10;u5Q8E8yqw6Y78j3FeReFru1tP30dzHp+swTCW3ubok27oQQ0bAA7TzkMeDyOOKh8VXcN7eCc3aah&#10;qMpZ7u6hUrCTwFWMEAkADk4GScdsnwP9YpwxX9tKEfatcvLf3eW1v8XNdaq3LbW5j7XX2nU9xm8Z&#10;6TF8OryxvPEVlfambGaNilyHaRyrYAPUk5ArjPgx4WsdS0fUr3UbCG7RpVih8+MPjaCWIz7sAfpX&#10;nPh3w7feKdVisLCLzJX5Zv4I17sx7Afr0FfSel6Hb+GNDttNtf8AVQJjeerk8kn3JJP6V72SVK/E&#10;WLpYzE0kqdCLit5czdt+a92lq338zWnerLma0RzOqeGtChVtuj2I+kA/wrhPEmnaX9nkjjtIbcno&#10;0SBWBrvNfn2hvxrynxVqBTfz61+iSy7B1IuEqMbNW+GP+V/uOvkjbY5O8uo9LYt5m9xnHauS1jxf&#10;t3fP+tVPFOtFN/zeteV674hYM3zVpl+XYbLaPsMLHlje/V6+r1CMFBWifoL8Erv7d8K/D8+c74WP&#10;/kRhWF+1F8UNY+DXwP8AEPi/QUtZNVsGtxEt7GZIiHmSM5AKk8MccjnFWP2Z5/tXwK8Iyn+K3c/+&#10;RXriP2/P+TT/ABn/AL1n/wClUVe29IfI1jq0j59sP2tv2kdTsLa8t9E8HPBcRrLGTCQSpAIJBm44&#10;PSrP/DVX7S3/AEAvBv8A36/+3Vl+C/8AkTdB/wCvCD/0WK2a9uOApuKfM/v/AOAfk9XivHQqSgow&#10;sm1s+ja/m8iL/hqr9pb/AKAXg3/v1/8AbqP+Gqv2lv8AoBeDf+/X/wBuqWiq/s+n/M/v/wCAZf62&#10;4/8Alh9z/wDkiL/hqr9pb/oBeDf+/X/26j/hqr9pb/oBeDf+/X/26paKP7Pp/wAz+/8A4Af624/+&#10;WH3P/wCSMvXP2wv2jPDuj3ep32i+Do7O0jMsrpAWIUdSAJsnrX2j8B/G+o/Er4M+DfFWrLbpqer6&#10;cl1cJaoUjDsSDtBJIHHQk/WvhP4v/wDJLvE//Xk/8xX2Z+yN/wAmw/DL/sCx/wDoTV5uIoxoVFGL&#10;eq6+p9xkOZVs0w86tdJNStordL92ek+Jtdh8L+G9W1m5jkmt9OtJryWOLG9ljQsQMkDJC8ZIGa8V&#10;+Hv7fvwV8aJCknihvDl04H7nXrZ7cA+nmDdH/wCPCvafFOjweIfDGr6VdGQW1/ZzWspiO19jxlTg&#10;kHBwTg4PNfnz4t/4JrWxRn8KeNJYsD5bbWbUOPYeZGQfx2mnSpYeqmq0mn0PWxEsRFp0YprqfpF4&#10;e8VaP4qsVu9E1ax1i0YZE1hcpOn/AH0hIrXBr8ZNV/Y++NvwvvDf6HYTXLxnK3vhjUCJPrtBWT8M&#10;Grmh/tnftB/By7Wz1bXNQnEZANn4ssPMJ9t7gSfk1VLKef8AgVFL8Dk+vuGlam0fshupcivzo8B/&#10;8FY5VWOLxp4DD9N13oF3j8fKl/8Ai6+iPAv/AAUC+CXjfy428Unw9dPgfZ9etntsH/rpzH/49Xn1&#10;MvxNL4oP5a/kdUMXQqbSXz0PpCisjQfE+j+KbNbvRdVsdYtG5E9hcJOh/wCBKSK1cmuBprc6/QdR&#10;SA5paQBRRRQAVGTjmnNUMrYoAjllxVKe7C96S7uNuea53UNS2Z5qhmnNqYXvWfdanFPDJFMqyxSK&#10;VeOQBlZSMEEHggjgg8GuV1DXtmfmrnrvxSFz89VYdjQ1vwb4XlB8rw1osaCMjC6dCo7+i1y//CDe&#10;Gv8AoXNH/wDBfD/8TXRaPqf9qWFzJnO0lf0zUNfaZO26UrnJWirrQw/+EG8Nf9C5o/8A4L4f/iaP&#10;+EG8Nf8AQuaP/wCC+H/4mtyivfsc/Kuxh/8ACDeGv+hc0f8A8F8P/wATR/wg3hr/AKFzR/8AwXw/&#10;/E1uUUWDlXYw/wDhBvDX/QuaP/4L4f8A4mj/AIQbw1/0Lmj/APgvh/8Aia3KKLByrsYf/CDeGv8A&#10;oXNH/wDBfD/8TXpPwx0mw0fR7qLT7G1sImn3NHawrErNtAyQoAJx3rkq7jwF/wAgy4/67f0FeXmS&#10;/wBnfqjaikpnRTzx20Mk00ixRRqXeSRgqqAMliTgAAckngVgf8LG8Jf9DXoX/gzg/wDi6z/jRz8H&#10;PHn/AGAb7/0nevzb+HvwW8E6v4E8P3154ft57u4sopZZS8gLMVBJwGA59hXy1KlOtJxhbRX1OfMs&#10;zo5XTjUrJtSdtLdr9Wj9Nf8AhYvhL/oa9C/8GcH/AMXR/wALF8Jf9DXoX/gzg/8Ai6/Or/hQvgD/&#10;AKFq2/7+Sf8AxVH/AAoXwB/0LVt/38k/+Krq+o1u6/H/ACPn/wDW7A/8+5/cv8z9JdJ8SaPr5lXS&#10;9WsNTMQBkFndRzFAc4ztJxnBxnrWjXxV+wb4c03wr8Xfi1p2k2i2VlHZaYVijJIBIkJ5JJ5J9a+1&#10;D0rhacW4vofX0K0cRShWhtJJq++puq2QD7UjyYqKN/kH0qCabaprytzQdLcbe9VJL4L3qhe32zPN&#10;YF7rITPzUx2udOdSUfxV5V8Tf2Z/hb8aNWm1PxT4VgvdZmRUfUYJ5YLhlUYUFkYZwAAMg4FbE3iI&#10;Kx+ar3hnWhfaukO7OUY/pW9KUqc04OzFKEZq0ldHzD4v/wCCXHw/1XdJ4e8S67oEvVY7oR3sYP4h&#10;G/8AHjXED9h34+/DBzL8PviwJ405S3j1G5sSR6FG3R/mcV+gtFe0sbWtaTuvNJnI8FQbulZ+TaPz&#10;+HxQ/bV+Ev8AyFvDsni2yi6yNp8N8CP9+2Kt+JFaOj/8FT9c8OTi08e/C2WynBw7WVy9u4Pf91Om&#10;fw3fjX3iDjkVT1XSLDXrcwanYWupwMMGK8gSZCPTDAipdWhU/iUV8ron6tVj/Dqv52Z89eEP+CmP&#10;wY8R+Wmo3eseGpWxn+0dPLoD/vxFxj3IFe4eD/j/APDfx8qHw/440HUnfGIYr9Fl+nlsQwPtivOv&#10;Fn7HXwZ8Zb2vvAGmW075Jm0sPZvn1/dED8wa8W8W/wDBLj4e6qXk0DxLruhSHJWO5Ed7Gv5hGx/w&#10;I/jWboYKps5R9bP/AIIXxcN0pemn/APuxXDIGBypGQRyCPY07d71+bQ/YX+PHwxcy/D34siSNOUt&#10;49QubAn2KEtGfxOPwqRfiR+2t8JV/wCJpoMni+yi6yNYQXwI/wB+3Kv+JFZPLlL+FVi/XR/iJ4qU&#10;f4lNr8fyP0i3Ubq/O3Sf+CpniHwzOLTx98LJLKcHDvaXElq4Pf8Adzp+m6vX/B3/AAUx+DXiVo01&#10;K51jwxIwGf7SsC8YP+/CXH4kCsJ5dioa8jfpqXHF0Jac1vXQ+tMilrzrwd+0H8NPHyp/YHjrQNSk&#10;fGIY7+NZfp5bENn2xXoCMHQOrZQjII5BH1FcEoSg7SVjri1JXi7ktFN3UoOakBaKKKACiiigAooo&#10;oA5Pxj8NdG8ajzLuI296Bhbu3wr47A54I+v4EV5pe/s66kkp+yaxayx9vOjZG/HGRXu9FfO47h7L&#10;Mxm6tel7z6puLfrbf5q/mZypwnq0eJaR+ztJ5itqusJ5Y6x2cZyf+BN0/I16v4e8Nad4V09bLTLY&#10;W8IOWPVnP95ieSf88VrUVvl+S4DLG5YWnaXd6v73t8rDjCMPhQUUUV7ZYUUUUAFFFFABRRRQAUUU&#10;UAFFFFABRRRQAUUUUAFFFFABRRRQAUUUUAFFFFABRRRQAVi+JfCOleL7QW2qWomC5McgO14z6qRy&#10;Pp0PetqisqtKnXg6dWKlF7p6pho9GeMaj+zpG0pNhrbRx9kuINxH4qRn8qdpn7OsCSBtR1mSWMdY&#10;7eEJn8WJx+Vey0V8x/qrk6nz+w+V5W+65l7Gn2MTQvDGmeFbD7LploltGeWI5dz6sepP8u1JqHQ1&#10;rSdKytQ+4a+ppU4UYKnSioxWyWiRrtojz/xIxAevG/GUpAf8a9l8SDIf8a8W8acLJ+NdCKZ4Z4xu&#10;irPz614/4gviHbmvVPGp5k/GvGfETEO1bIZ+lf7J7+Z+zx4Kb1tZP/Rz1yv7fn/Jp/jP/es//SqK&#10;um/ZHOf2cPA//XrJ/wCjpK5n9vz/AJNP8Z/71n/6VRVtL4WVH4kfOXgv/kTdB/68IP8A0WK2axvB&#10;f/Im6D/14Qf+ixWzX10PhR/OmI/jVP8AFL/0phRRRVmAUUUUAch8X/8Akl3if/ryf+Yr7M/ZG/5N&#10;h+GX/YFj/wDQmr4z+L//ACS7xP8A9eT/AMxX2Z+yN/ybD8Mv+wLH/wChNXg4/wDjR9P1P1fhD/cq&#10;v+Nf+ko9WvP+PSf/AHG/ka4Su7vP+PSf/cb+RrzfWdYt9B0ya/ut32eLG7y13NyQBgZ9TXCj7ku1&#10;X1PTLPWrVrbUbO21C2YYMN3CsqEfRgR+lYfh/wCIOk+JtR+xWRn8/YZP3ke0bRjPOfeukqhbni3j&#10;L9jf4S+M2kkk8LR6Pcv1n0aVrU59doJT/wAdrw7xh/wTXhffJ4V8atH1222s2oYfTzIzn/x019J+&#10;Mf2jfhr8P/ENzoXiLxbaaXq9uEMtrLDMzIGUMuSqEcgg8GsX/hsD4Nf9D7Yf9+Lj/wCN10QxlWno&#10;p/fr+ZzTwdGpq4fdofFt5+xr8b/hrctqGgW5nliORc+G9V2THHcDKMfpg1e0r9sH9o34JXKWmuan&#10;qcscZANr4t00yA+wkYK5+oc19if8NgfBr/ofbD/vxcf/ABuo7v8Aa3+Cl/btb3XjfTLm3YYaKa0m&#10;dCPcGIj9K6f7QjU0rQjL7jleXOGtGbieX+A/+Cskv7qLxn4CVwSA93oN327nypR+m+vu74YfETS/&#10;iz4C0TxfoqXEemavB9ot1u4wkoXJXDKCQDlT0Jr4w0fwt+yx+0H40svDtkmkT65qPmCIaJHcWMzs&#10;qM5IKoqZAUnkdse1fZnwu+HemfCXwDovhDRpLmXS9JhMFu924eUruLfMwABPzYyAK8vGPCSinQi1&#10;L8LG9GGIpyarSTX4nW0UUV5R1DT1qncNjNWz3qhdthTQgMTVLjaDXCa7qflhua6rW5toavL/ABTe&#10;lA3PrWiKRz2v+IvL3fNXBar4v2FvnqDxXrBTf81eKeLviJY6VffZbmeVJ3+6iW8rhiQTgFVIJwCc&#10;A5AFaKN9gvY+tPg3q39r+G9VkznZcFf/ABwGuqrwX9mj4qaJD4N1xbqS/wB5vcr5Wk3cox5Y6lIm&#10;A+hINelf8LW8Of8APTVP/BJff/Ga+wyj3acr9zlrO7R2FFcTefGPwpp1tJc3V3f21vGAXll0a9RF&#10;GQBkmHA5IFTH4reHQ2DJqn/gkvv/AIzXu88e5znYUVx//C1vDn/PTVP/AASX3/xmj/ha3hw/8tNU&#10;/wDBJff/ABmnzR7gdhRXE2nxi8K39tFc2t1qFxbyqGjli0a9ZHU9wRDgipv+FreHP+emqf8Agkvv&#10;/jNHNHuB2Fdx4C/5Blx/12/oK8X/AOFreHP+emqf+CS+/wDjNeqfCTxHY+JdEvJ7Brgxx3GxvtNp&#10;NbNnaDwJVUkY7gEds5ry8yknh3Z9UbUviJ/jR/yRzx3/ANgG/wD/AEnevhD4V/8AJNPC/wD2Dof/&#10;AEEV93/Gj/kjnjv/ALAN/wD+k718IfCv/kmnhf8A7B0P/oIrw8B/El6L8z5DjD/dKP8Ajf8A6SdT&#10;RRRXuH5Wdp+xb/yW/wCL3/XjpX8pK+w2r48/Yt/5Lf8AF7/rx0r+UlfYbV8tV/iS9Wfv2Wf7jQ/w&#10;R/Ivo/yiqV7NtzVhG+SsvVJMA15B3nO6zqGzdzXB6zr3l7vmrc8SXZQPzXknijVzHu+arSLL1/4s&#10;EZPz10Pwg8SDU/HUFvuzmCVv0rwDW/EZjZvmrsP2ZNeN/wDGGzgLZzZ3Jx9FFaxWqA+yKdsPoaY/&#10;ET/7p/ka/MP4d33jXxn4Ut9XvPil42guJ5plMdvq7hAFlZRgHnoo713wpyqy5YLU4MbjqGX0lWxD&#10;aTdtFfXX/I/T7afQ/lRtPofyr85f7E8Wf9FX8ef+Dhv8KyPFqeMtB8PXd/B8VfHLyw7Nok1dip3S&#10;KpzgejH8a3lhK0U20vvPHp8SZbUmoRk7t2+F/wCZ+mO0+h/KjafQ/lX5zvofixXYf8LX8ecEj/kM&#10;N/hTf7E8Wf8ARV/Hn/g4b/Cn9Tr9vxM/9aMs/nl/4C/8z9Gtp9D+VAVh0Br85f7E8Wf9FX8ef+Dh&#10;v8KP7E8Wf9FX8ef+Dhv8KPqdft+If60ZZ/O//AX/AJn6IappNlrds0Gp2NtqNuwwYryBZUI9MMCK&#10;8l8W/sefBvxtvN94A0y2nfJNxpYayfPrmIgfmDXgn7K2s+JrL9pmXw9qXjTxD4k0t/DE179n1m+a&#10;dFlE6KGAPGQM4OM8n1r0/wDbi1rWtK8E+CYNE17U/D0uo+JobOe60q4MExjaGYlcjtlQcHIyBWCd&#10;SlLlTad7aM92NfD4nDrE2vBrm1XRX6fJnB+Lf+CW/wAPNW3voPiLXtCkOdsdx5d7GPwZVbH/AAKu&#10;HH7B/wAdPhnIZfh58WQ0anKQrfXVgfxXLxn8TWT/AGJ4s/6Kv48/8HDf4Vz/AMQX8aeFvA+uava/&#10;FXxxJc2Vq80ay6u+wsMYzgZxz2Nem5Y2EW5WaXez/Q+Yhm2T16kYU3JSk0lZNat27+Z6RF4q/bc+&#10;FaD7XpkPjazj6/uba9Yj6xMkn6E1Ztf+Cm/jLwRL9n+I3wfutOkT78tq81oeOpCTIQf++se9fZPw&#10;9upr34f+Frm4lae4m0m0kllkJZ3ZoUJYk8kkkknua6NIIr4iC6ijuYGBDRTKHQjB6gjFcMq1GSvU&#10;or5XX5H031apD4Kr+dmT+E/EUPi3wto2uW8TwW+p2UN7HFJjciyIHCnHGQDjg4rYqC3hjt4Y4oY0&#10;hijUIkcahVUAYAAHAAHQDpU9eDK19Ds9QooopAFFFFABRRRQAUUUUAFFFFABRRRQAUUUUAFFFFAB&#10;RRRQAUUUUAFFFFABRRRQAUUUUAFFFFABRRRQAUUUUAFFFFABRRRQAUUUUARP92srUF+Q1qyfdNZm&#10;ofcNNAcB4kHyv+NeK+Nh8sn417V4l/j/ABrxbxv91/xq0V0Pn3xsOZPxrxfxH99q9q8a/ek/GvFv&#10;Ef32rdDP0n/ZF/5Nx8D/APXrJ/6Okrmv2+/+TUfGf+/Z/wDpVFXS/si/8m4+B/8Ar1k/9HSV6J40&#10;8EaF8RvDd14f8SabFq+jXRUz2cxYJIUYMuSpB4Kg8HtXQ1dWGnZ3Pzm8JfEjwpaeFdGgm8R6ZFPH&#10;ZQo8bXKhlIQAgjPBBrV/4Wf4P/6GfS//AAKX/GvrX/hij4If9E40z/v7cf8Axyj/AIYo+CH/AETj&#10;TP8Av7cf/HK9FY6rFJcq+9nw8+EsJObm60tW3tHq7/qfJX/Cz/B//Qz6X/4FL/jR/wALP8H/APQz&#10;6X/4FL/jX1r/AMMUfBD/AKJxpn/f24/+OUn/AAxX8D/+icaX/wB/bj/45T+v1f5V97M/9T8J/wA/&#10;p/dE+S/+Fn+D/wDoZ9L/APApf8aP+Fn+D/8AoZ9L/wDApf8AGvrX/hij4If9E40z/v7cf/HKP+GK&#10;Pgh/0TjTP+/tx/8AHKPr9X+Vfew/1Pwn/P6f3RPiL4o/EHwxqfw68RWlp4g0+5uZrRkjhiuFZ3OR&#10;woB5Nfdn7I3/ACbD8Mv+wLH/AOhNVD/hij4If9E40z/v7cf/AByvV/DHhnS/Bfh7T9C0Syj07SNP&#10;iEFraRElIowSQoLEnAyepJrkq1ZV5qUlaytofS5ZllLKqMqNKTlzO+tu1uhevP8Aj0n/ANxv5GuD&#10;KhhhgCPQjIrvLz/j0n/3G/ka4Ss0esct4g0nxLPqXmaLf2VlabAPLkiBbdzk529Dx3rb0OG/t9Mh&#10;j1SeO5vRnzJYhhWySRgY7DA6VeoqhWPhP4naHp2vfth+OodSsbe/iTTLR1juYw6hvLiGQCDzg1pf&#10;8K58K/8AQt6X/wCAqf4VH44/5PJ8e/8AYKtP/RcVdNXr4KEZUbtLd9EfknE1etTzKUYTaXLHZtdP&#10;JnO/8K58K/8AQt6X/wCAqf4Uf8K58K/9C3pf/gKn+FdFRXf7OH8q+5f5Hyv1rEf8/Zf+BS/zOm/Z&#10;z8F+H9I+M3hy7stEsLS6jabZNDbqjL+5cHBAyMgkV93RNkV8VfAY4+LGg/70v/op6+0oD0r5nM4p&#10;VkkraH6lwtUnVwU3Uk2+Z7tvou5YWl6Cmg4pCfWvHPsRHOFNZ16+AauSyCsjUJwAaaA5bX5cI1eR&#10;eMLnAfn1r03xFdDa3NeK+NNatUmkgN1CJ/8AnkZBv/LOapDcowXvOx5N4zvcb+fWvnb4raiF/ssv&#10;IkaC8PMk7wqP3Ug+8gyPw69K774vfF3SvCOvHSru3u5Lholm3QqCm1iQBkkHPHpXhfiv4jWGvTWb&#10;W4vrbyZjIzIED48tlwMkjqwzx0zXq0cJXklNQdmc08TRjeEpK/8AXkfQX7NOt6eng/WxPquj27/b&#10;eBdeL9Ss2I8schYlIYf7R57V6f8A27pP/Qb8Pf8Aheat/wDEV4B8Bv2kPDvwz8Marp+qa342tprq&#10;789E0YWhjK+WFy3mITnI7cYx3r0D/hsvwb/0MfxK/Kw/+N19HgaNSnFqSsclTE0XtJGx8TNa0yTw&#10;HrKprGhSOY0wsXjbVJmP7xOiOgVvoen1ArqZdd0nzH/4nfh7qf8AmfdWPf8A3K8i8c/tYeFPEnhL&#10;UtMttf8AiDJPcoqot2LLyiQ6t821AcYXjHfFb0n7Zvg1nYjxH8SuSTyLD/43XocsuYy+sUv5kd7/&#10;AG7pP/Qb8Pf+F5q3/wARSrruk7h/xO/D3/heat/8RXn/APw2X4N/6GP4lflYf/G6cv7Zng0EH/hI&#10;/iV+Vh/8bqrSD6xR/mRtfDrWtLj8CaEr6xoUbi1UFZPG2qQsDz1RUIU+w4ro/wC3dJ/6Dfh7/wAL&#10;zVv/AIivJ/Bf7WfhPw/4U0rTbjxB8Qo57WBYnW1Fj5QPPC7kzj681s/8Nl+Df+hj+JX5WH/xukoy&#10;sg+sUv5kd/8A27pP/Qb8Pf8Aheat/wDEV9Ffs03lteeE9Va2u7G8QX2C9jrFzqaA7F4MlwAyn/ZH&#10;GOepr42/4bL8G/8AQx/Er8rD/wCN133w9/4KIfDrwbpdza3qeNtbklm81Zr+G1d0GANoKFBjjPIJ&#10;z3rixlOpUouMVd6GtPE0VK7mj63+NH/JHPHf/YBv/wD0nevhD4V/8k08L/8AYOh/9BFehfEH/gpB&#10;8NvFfgLxLolpoviSO71LTLmzheW3hCK8kTKCSJSQAWGcAnHavmnwX+0X4c8OeEdG0q5stSe4srSO&#10;CR440KEqACQSwOPwrzsHh61Oo3KLWn6nzPE/+2YelDD+81Jt27cvyPfaK8c/4am8K/8APhqv/fqP&#10;/wCKo/4am8K/8+Gq/wDfqP8A+Kr1+SXY/OvqGK/59v8Ar5n0v+xb/wAlv+L3/XjpX8pK+w2r8xv2&#10;fP2xfBvwo+I/jvX9W03Wbiz122sobZLSGNnQwhw28FwADuGME/hXvJ/4Kf8AwuP/ADAvFH/gND/8&#10;dr56phK7nJqD3Z+z4DEUqWDo05ySajFNedj7GQ/JWTq7YB+lcb8A/jxoP7Q3g678ReHbS/s7K1vW&#10;sHj1FFRzIqI5ICsRjDjvnOeK7DWOhrwJwlTk4yVmj1oSU0pRd0eZeK5SFf8AGvD/ABjdlTJz617T&#10;4uPyvXg/jd8eZ+NNGh5N4k1Mq78+tdx+xzqJufj9YRk/8w+7P5IK8q8VTEO/NefTfEfxH8NLz+3f&#10;C2rTaNrEf7lLuBVZwjcMuGBGCPauujB1JxgursZ1JqnBzfQ/ZST/AFb/AO6f5GvzL+Bn/JNNO/67&#10;3P8A6Pevoj9kr9p2LXvgha3fj7xDfap4ka8u0kuXsncmMMBGMxoF4H4+tfK3wZ8faLp3w9sYJ55U&#10;lWa4JAt5GGDM5HIGOhr18NB0sQ4y6J/ofG8TN4jLoOmr3knb5SPX65r4k/8AIk6l/wBsf/RyUz/h&#10;Zfh//n5m/wDAaT/Cue+IHxD0O78H6hFFcTGRvKwDbyDpKhPJHoK9Wo04PU/N8JQqrEU24v4l08z0&#10;yX/Wv9T/ADplczJ8TPD5kb/SZup/5dpP8Kb/AMLL8P8A/PzN/wCA0n+FaOS7nGsPW/kf3HUUVy//&#10;AAsvw/8A8/M3/gNJ/hR/wsvw/wD8/M3/AIDSf4Ucy7j+r1v5H9x337Nv/J4Lf9idN/6UpXpX7dn/&#10;ACK3w2/7HC2/9J568K/Z/wDij4d0n9qk6ndXVwln/wAIpNb7ktZGbf8AaEIGApOMDrjFegftnfGL&#10;wr4k8N/D+OwvLmR7fxVbzyeZZyphBDMCRuXk5I4HNfOVU/byfn/kfsuBTWTQi9/ZvT5TOVPWuM+M&#10;3/JKPFf/AF4P/SrX/Cy/D/8Az8zf+A0n+Fcl8WviBol/8M/E1tBcSvNLZOqA27qCTjuRgV7tZr2c&#10;vR/kz8nwNCqsXRbi/ij0/vI/Sn4Z/wDJNfCH/YGs/wD0QldTaHFwv4/yrxT4d/HzwVa+APCtvLf3&#10;Yki0q0jcDT5iAwhQHBC4PIryj4Rft26p8S/2krf4cr4WsLfSp7+8tY9US4l84xwpKysY2GAWCDIP&#10;TJ9K+cVGdSEnFbK7P3apWhTaUnvsfbUZytSjpUEH3amWvHLHUUUUAFFFFABRRRQAUUUUAFFFFABR&#10;RRQAUUUUAFFFFABRRRQAUUUUAFFFFABRRRQAUUUUAFFFFABRRRQAUUUUAFFFFABRRRQAUUUUARSf&#10;dNZmofcNacn3TWZqH3DTQHA+Jv468W8b/davafE38deLeN/utVrcvofP3jX70n414t4j++9e0+Nf&#10;vSfjXi3iP771ugP0n/ZF/wCTcfA//XrJ/wCjpKzf22PE2r+Dv2afFmr6Fqd1o+qW7WnlXtlKY5U3&#10;XEanDA5GQSD6g4rS/ZF/5Nx8D/8AXrJ/6Okrmv2/P+TT/Gf+9Z/+lUVby+FlR3R8h6LZfFjWNGsL&#10;/wD4XX4oi+1QRz+X9olO3coOM7xnGau/2F8WP+i3+KP+/wDL/wDHK6LwX/yJug/9eEH/AKLFbNfQ&#10;RwVBxTa/Fn4xW4jzSNWcY1dE2vhj3fkeMfEzXvix8OvDserf8Li8UX+65jg8r7XKn3snOd56Y6Yr&#10;9MfiBf3Nj8IPEl9bXEkF5DoFxPHcRsVdJBbllYEcgg8g+vNfm7+0z/yTiH/sIw/yav0a+JX/ACRH&#10;xT/2Ldz/AOkrV5GJpxpVXGG1l+p+i5BjK+OwKrYiV5c0leyWmnY/N34c6l8WfHng+x1s/GXxRZ/a&#10;Nw8n7XK+NrFeu8ZzjPSul/sL4sf9Fv8AFH/f+X/45VL9nf8A5JFov+9N/wCjGr0ivTo4SjOlGUlq&#10;0urPhcw4gzKhjK1KnUtGMml7sdk/Q8s8YN8WPCnhbVNY/wCF0eKLn7FAZvJ+0yrvwQMZ38dfSvvz&#10;9mDWtQ8R/s8fD3VNVvbjUdTu9JjluLu6kLySuS2WZjyScdTXxP8AF/8A5Jd4n/68n/mK+zP2Rv8A&#10;k2H4Zf8AYFj/APQmrgxVKFGqlBdP1PseHMfiMwwtSpiZXalZaJaWv0PVrz/j0n/3G/ka4Su7vP8A&#10;j0n/ANxv5GvE9T+Kel6Vf3NpLa3zyQOUYxxAqSPQ56VzI+ovY7Gq39q2O7b9tts5xjzlzn061Pbz&#10;i4t4plBAkUOAeoBAIz+dcsfhb4ba5M5s5PML+Znz3+9nOcZ9aYHyZ44/5PJ8e/8AYKtP/RcVdNXM&#10;+OP+TyvH3/YKtP8A0XFXTV7eB/g/Nn47xT/yM5f4Y/kFFFFegfJHe/Ar/kq+hf70v/op6+0YDwK+&#10;LvgT/wAlW0L/AHpf/RT19nwHvXy+a/xl6H6xwl/uU/8AG/yRZ3YzUMs2KSSTGazLy82Z5rxz7Uku&#10;bwKDzXPapqIAPNRajquxTzXHazroXd81MqxzfxY8TTaP4S1W7tX2XMcREb/3WJA3fUZyPevkCSYS&#10;TnzJN875cljl25GTzyeTyfevoL4saz9p8K6lFuzuUD/x4V84THGs2xPa3l/mlefiVeaT7H5NxjKU&#10;sZTg3ooXt83/AJHBfG7wT/wkOj3OsWcdxd+IYoUhgj8wBGUNzkHqQGbuK87H7Kvx4a1guR4DuPIn&#10;QPG/n2+GUgEH/W55BzXtfibUEaxV42zHJFvU9MgjIr7stznwb4eP/TnB/wCiVr63Ka1Wp7OjKTtt&#10;+f8AkfZ5ZRhWy6jVqK8uVXffda/cj8pv+GWfjv8A9CJP/wB/7f8A+O0f8Ms/Hf8A6ESf/v8A2/8A&#10;8dr9UKK+x+rf32dfsKX8p+V//DLPx3/6ESf/AL/2/wD8do/4ZZ+O/wD0Ik//AH/t/wD47X6oUUfV&#10;v77D2FL+U/K//hln47/9CJP/AN/7f/47R/wyz8d/+hEn/wC/9v8A/Ha/VCij6t/fYewpfyn5X/8A&#10;DLPx3/6ESf8A7/2//wAdo/4ZZ+O//QiT/wDf+3/+O1+qFFH1b++w9hS/lPyv/wCGWfjv/wBCJP8A&#10;9/7f/wCO1f079jv9oXVo2ktPh3czxq20kXNqMHGccyiv1Br0X4a/8gm6/wCu/wD7KK4cZGWHoupC&#10;bvoaU8NSnKzifkJ/wxN+0f8A9E0uv/Aq1/8Aj1H/AAxN+0f/ANE0uv8AwKtf/j1ftTRXgfXq3c6f&#10;qNHsfit/wxN+0f8A9E0uv/Aq1/8Aj1H/AAxN+0f/ANE0uv8AwKtf/j1ftTRR9erdw+o0ex+K3/DE&#10;37R//RNLr/wKtf8A49R/wxP+0eD/AMk2uv8AwKtP/j1ftTSNR9erdw+o0ex8yf8ABPD4XeNvhJ8F&#10;ta0jx5ocmgavPrs11FbSSRuWhMEChsozDkqw5OeOlfROs8oa1Yj8lZOr/cNeDUqOrNzluzqhFQSj&#10;HZHlfi77r14H456SfjXvvi4fK9eB+OV/1n400ang3iw8vXjvjw/8Sx/+ui/zr2PxYPmf8a8b8eD/&#10;AIlr/wDXRf516GD/AI8PVHLiv4E/Q+wP2NfGh0T4CWdoPiUnhjF9eN/Zx0n7SVyw+bfj+LrjtXg/&#10;wn8RG18DWcf/AAmIsMSznyDY79uZnOd2O/X2zis/4P8A7Z3jr4JeBovCegWGgXGmxTzTrJqVi0s2&#10;6Q5YFg6jAPt+dcZ4X+OviHwlosOl2Vtpj28TO6ma3LPlmLHJDerHHHSvo1haqryqaWd/62Pj8yks&#10;VgoUKau01v5J979+x7n/AMJUf+h9T/wW/wD1qwvG/iYzeF75P+E2W6z5f7r+z9u794h647dfwrz/&#10;AP4aZ8V/8+ej/wDgI3/xVUtZ/aD8S65pk1jcWulJBLt3GO2Kt8rBhg7j3UfhXRKhNxaR8zQwVWnV&#10;jNxVk0949/8ACe1yeKzvb/ivU6n/AJhv/wBak/4So/8AQ+p/4Lf/AK1eRN+034sZiTZ6Pzz/AMeh&#10;/wDiqP8AhpnxX/z56P8A+Ajf/FVXsZGH9n1v5F98f/kT13/hKj/0Pqf+C3/61H/CVH/ofU/8Fv8A&#10;9avIv+GmfFf/AD56P/4CN/8AFUf8NM+K/wDnz0f/AMBG/wDiqPYyD+z638i++P8A8ie2fBDxabL9&#10;pM3f/CwU0z/imZY/7R/szeOZ1PlbMd+u7HbFdx+1l43OqaB4IX/hZ6a75XiSGTyxpHk+R+5lHm5w&#10;N2M42++e1fMXgz9qbxf4G+IX/CZafZaLJqv9nNpnl3NmXg8ppA5O0ODuyBznpxitn4o/to+O/i5Z&#10;aNaa1p/h+CPSdRTU4DY2DRs0qo6gMS5yuHORxzjmvLngazqOSta/f08j7zD4iFLARw8viUWvLaXX&#10;bqunyO9/4So/9D6n/gt/+tXMfE7xIbn4d+IYv+E0F5vs2H2f7Bs8zp8uccZ9a4n/AIaZ8V/8+ej/&#10;APgI3/xVZviP4+eI/FGg3+kXdrpaWt7EYZDDbFXAPXBLHB/CvRnQnKLS6o+Lw+Cq060JyirJp7x6&#10;NP8AlX5n6IeAviM0Hgnw1H/wuWO02abar5P9g7/KxEg252846Z74r5E/Zq1W3h/b2sr661OKeB9b&#10;1NjqE2IEmLRzgNgnC7iRhfU4qbQ/+Ci/xP8AD+j6dpltpXhV7ext47aIy6Y7OVjUKCT5oycKMnA5&#10;rkP2aLuP4j/tW6Rfa7ZWl2NZvL66u7UwgwM0kMrkBDnABPAJOMDniuOlhZ0adT2mzR99WxMK9Smq&#10;e6fX5H7QWz5RWB3AjII6EeoPerQNfOGnfDs+F5N/hPxFrXhZOotLW5+0Wef+uEwdQPYY/CtuH4hf&#10;Ezw24+06bonjKzXqbR2067x67XLxsfYFfwr5eWGf2Xf10/4H4ns88o/HH7tf+D+B7tkUteS6Z+0p&#10;4SMyW3iJNQ8FXjEDy9ftTDET7TruiI99wr07TtTtNXs0u7C7hvrRxlJraUSIw9mU4P51zSpTh8Ss&#10;XGcZ/Cy5RTd1OrMoKKKKACiiigAooooAKKKKACiiigAooooAKKKKACiiigAooooAKKKKACiiigAo&#10;oooAKKKKACiiigAooooAKKKKACiiigCKT7prM1D7hrTk+6azNQ+4aaA4HxN/HXi3jf7rV7T4m/jr&#10;xbxv91qtbl9D5+8a/ek/GvFvEf33r2nxr96T8a8W8R/fet0B+k/7Iv8Aybj4H/69ZP8A0dJXNft+&#10;f8mn+M/96z/9Koq6X9kX/k3HwP8A9esn/o6Stz4//CY/HH4Ta14LXUxo51FoT9tMPnCPy5Uk+7lc&#10;5246jGc1u1eLSKjo0z4y8Ff8idoP/Xhb/wDosVs4Na9v/wAE7/GFpDFbw/G6+iijUIka2DgKoGAA&#10;PO4AHSpP+Hevjb/ouOof+AMn/wAer2I49JJcj/A/ManCNedSU1Wjq29pdW3+p4X+0z/yTiH/ALCM&#10;P8mr9GviV/yRHxT/ANi3c/8ApK1fJmrf8E3PEuv2y22p/GS51C2DiTyrjTXdNw6HBm6jJr7O8TeG&#10;z4h8Ear4eFx5BvtNl0/7Ts3bN8Rj3YzzjOcZHpmvPr1PbVHNK2lj7TKMBLLMKsPOSk7t6X627+h+&#10;bX7O3/JItF/3pv8A0Y1ek4NaGk/8E3/FOhWEVlp/xnurO0izthh050QHOTgCbjJ5q3/w728a/wDR&#10;cdQ/8AZP/j1dtLHKnTjBwei8j5PGcK1sTiateNaKUpN7S6u55r8X/wDkl3if/ryb+Yr7L/ZG/wCT&#10;Yfhl/wBgWP8A9Cavne+/4J0eLdTs5rS8+NV7c20ylJIZdPdkcehBm5FfWnwh8An4WfC/wx4Qa+Gp&#10;nRbJLM3Yj8sTbSTu25O3OemTXJiK3t6iklayPpclyyeVUJ0ZzUnJ30v2t1OqvP8Aj0n/ANxv5GuE&#10;AHoPyr0OJFklRWAKMwBB6EE9K2P+Ef03/nxt/wDv2KxPfPJKK9b/AOEf03/nxt/+/Yo/4R/Tf+fG&#10;3/79ii4H54/GD9m74oeIPjfr/jXwZqehWVtqVvBbgX8hL7UjRSCpjIHK8EHpXP8A/DPH7RH/AEMX&#10;hP8AT/4zX6Xf8I/pv/Pjb/8AfsUf8I/pv/Pjb/8AfsU4ylFWjJr5nHVwWFxEuetSjJ92k2fmj/wz&#10;x+0R/wBDF4T/AE/+M0f8M8ftEf8AQxeE/wBP/jNfpd/wj+m/8+Nv/wB+xR/wj+m/8+Nv/wB+xVe1&#10;qfzv7zH+zMB/0Dw/8BR8Kfs/fBj4z+Ffi/4f1TxVrXh670C3aX7TDY/65gYXVdv7pejFSeRxmvuG&#10;I4Ap93pFjawGSG0hjkXGGVACOfWoVbiuCu5Sl7zb9TqpUKOHjy0YKK7JWRHdS7Qea5rVb7YDzWvq&#10;E2FauI128Khua5zZGNrer7N3zV53r+v43fNWj4i1IjdzXmHiDVTlua0RRxnibxfd6nfalZSNH5AJ&#10;VVA+YAHgk9ecGuA1MXD6pbJbCMSPbzKZJCcICU+bAHzEdhx9avXk2zxJqkjfxRxn8y9Y97r9tbar&#10;byOH+WCQYAzySn+Fec6dSUua19z8WxuBzLGzeIcZT96cfNe9oummuj2MPxwy2CRW6H5I7YKM9cAE&#10;D+VfoFZnPgrw2f8Apyt//RK1+bXi7WX1OeedhsG0hV9ABwK/SSx58D+Gv+vG3/8ARK19RlEXGtTT&#10;3/4DP1HAUJ4XL6VGr8UYq/rr/mQ0UUV+gFhRRRQAUUUUAFFFFABXovw1/wCQTdf9d/8A2UV51Xov&#10;w1/5BN1/13/9lFeVmn+7P1RtR+M4z9ov9pvQf2a7HQrrXdI1PVk1eWWKIaaYwUKBSS29l4O4Yxmv&#10;Ev8Ah6V8Pv8AoTfFH523/wAcrn/+Cq//ACLnw3/6/L3/ANFxV+eVfBznJOyPWhFNXZ+1n7Pvx/0b&#10;9ovwhfeIdE0y/wBKtrS+aweLUTHvZ1jRyw2MRjDgcnOQeK9Pr49/4Jff8kM8Rf8AYxSf+k8FfYVb&#10;xd0mzKSs7IKRqWkaqJHxcpWZqy5Q1qwj5PwqhqiZQ15pKPJ/FseQ9eD+OIj+8/GvobxTb7g/HrXh&#10;/jWzJ38etWij5x8Wwnc9eU+ILKO6DRzIHTOcH1/CvbPF9kQZOPWvKNctirtxW8W46oTSkrM4CTRr&#10;NZVAt0wWHc+v1r9Y7b9iz4HvbQM3w50xi0aknzrjk4BP/LSvyuuI8TL/ALw/mK/byy/48rf/AK5J&#10;/IV2Rr1f5397/wAzL2FL+Rfcv8jxj/hin4Hf9E40v/v9cf8Axyj/AIYp+B3/AETjS/8Av9cf/HK8&#10;o/af/bk8QfAT4u3Hg3TPCWm63bx2Ntdrc3NxKkhMikldqjGBjjvXlX/D0Txr/wBE40j/AMCLj/Cl&#10;9ZqfzP73/mV9Wpfyr7kfVn/DFPwO/wCicaX/AN/rj/45R/wxT8Dv+icaX/3+uP8A45Xyn/w9E8a/&#10;9E40j/wIuP8ACj/h6J41/wCicaR/4EXH+FH1qp/O/wAQ+rUv5V+B9Wf8MU/A7/onGl/9/rj/AOOU&#10;f8MU/A7/AKJxpf8A3+uP/jlfKf8Aw9E8a/8ARONI/wDAi4/wo/4eieNf+icaR/4EXH+FH1qp/O/x&#10;D6tS/lX4H1Z/wxT8Dv8AonGl/wDf64/+OUf8MU/A7/onGl/9/rj/AOOV8pN/wVG8ZoCzfDnSAByS&#10;bm4AH6V9b/sq/HS//aG+F0nirUdKtdGuF1Gay+zWkjOm1AhDZbnJ3cjpxTWJqN25397/AMweHpr7&#10;C+5GD4g/Y1+ClpbRND8PNMjJfBIln6YPrJWD/wAMifBv/oQdO/7+zf8AxdfQnin/AI84f+un9DXN&#10;oNzgepArRV6v8z+9/wCZPsKX8i+5f5Hj/wDwyJ8G/wDoQdO/7+zf/F1r+E/2cfhp4F8QWmuaB4Qs&#10;9M1e0LGC6iklLx7lKnAZyOQxHI7154/7SXi24vdQjsfC+lT29tdzWyySXcis2xyuSMd8VnJ+1R4s&#10;fW30oeFdK+2Ku8p9rk24wD1xjoa7PZYqS1b18zxv7TyyMnHmV476bW+XQ+m6K+f9D/aI8UXXijQd&#10;M1Lw3plpb6nex2hmhund03HkgEY4HrXc/Fv4m6p4B1DQ7PS9Ps7+TUEuHY3kjoEEezptBznd39K5&#10;nh6ikoNas7I5lhZ0JYmM7wjuz0WaJLiFopkSWJhho5FDKR7g8GuQk+E+g29417ogvPCeoMcm68P3&#10;TWhJ9WjU+W30KmvM/wDhfni//oA6H/4Ezf8AxNH/AAvzxf8A9AHQ/wDwJm/+JrVYavHb8zzJZ9lU&#10;/iqp/J/5HsFl4i+KHhPHk6rpfjeyX/lhqsP2G7x7TRAoT9UGfWt+y/aR0ewZY/F2h6z4Nl6Ge7tz&#10;cWZPtPDuUD3YLXzxqH7RPi3TrG4upNA0UxwoZGCXM2SAM8ZFfRnhuc3N1pcrADzjE7J1HzYJHuOa&#10;5q+HUFepFfLT8tPwO/CYzD41SeEqX5d9G1+Nn+J6N4d8U6P4t09b7RNVs9Wsz/y2sp1lTJ7EqTg+&#10;xrWrI0jwzo+gXF7caZpdnp096we5ktIFjM7AEBn2gbiATyea168WVr+7seor297cKKKKkAooooAK&#10;KKKACiiigAooooAKKKKACiiigAooooAKKKKACiiigAooooAKKKKACiiigAooooAKKKKACiiigCKT&#10;7prM1D7hrTk+6azNQ+4aaA4HxN/HXi3jf7rV7T4m/jryjVNOXVNXigkGYs7nHqo7fj0qalWNCnKr&#10;PZK5V7K5423wt1nxsWktxFZ2hJAubkkBvoACW+vA965/xL+yPrtzbPJYa7YXNxjIhlieIE+gbkfm&#10;BX09bLIiMsixoFJCCPgBR0pbh5UQGKMSPuAwWxwTyfwr8/qcQ4yU+anaK6K35/0jldSRufs3aVc+&#10;DPgP4a03WFS0vNOgljuo94fyyJXPUEg5BBHqCKs634zvNSlZLZ2tLboApw7D1JHP4CsJJ5I4pIlc&#10;iOTG9AeGwcjI9qjp47PcRi6UacPc01s93+aXl+gSqNjY7wzzSjdLvjOCWyMnGeD3rc0jxbf6S6gy&#10;G5t+8Upzx7E8g/pWDDcJO0irnMbbWyCOfbPWnSyrDE0jnCKMk+1eBQxNbDy9pSm0/wCvvM02tUey&#10;adqMGq2cdzbvvjf81I6g+hFWa8m+DmvST6zqlk5PlTr9pRP7pUgH8wRn6V6zX69leO/tHCQxGzej&#10;9Vp/wTshLnjzBRRV+DSXnhSQSABhnGK9YsoUVpf2HJ/z1T8jWfIvlyumc7SVz9DigB1v/wAfEX+8&#10;P5109cxb/wDHxF/vD+ddPQB8f337Qvjq3v7qJNVhCJM6KPscXADED+H0FQf8NFePP+grD/4Bxf8A&#10;xNef6p/yFb7/AK+JP/QzVagwuzqPHX7T/wARtE0GO5s9ZgjnN7aQkmxib5XnRGGCvcMRnt1rom/a&#10;J8eAkf2tD1/584v/AImvCPih/wAirF/2ErH/ANKo666T75+ppdSm3Y9I/wCGivHn/QVh/wDAOL/4&#10;mu6+Cnxg8V+MvH9vpmrX8VxZPBK7IluiHcoBU5ABr58r1D9mz/kqlp/16z/yFMSbufWmpf8AHo/4&#10;fzFZWfkrU1P/AI85Pw/mKySfkrjrfEasyNUfCtXn/iGbAau61Y/K1ee+ITw1ZIEeZ+JZz81eWeI5&#10;2XeQCT6DvXpviTkNXmPiBRubcyoO7uQoH1Jqm1FXewpNJNt2PMtfhma4F5bSqnmoEPmIWRwpOOhy&#10;CCSD+RFcdJpl9qN88jtEtvBC7TT4KpECR1JJ5PQAck8CvSbvT9ryxCWG5sr5HeGaFw6JOgJxnsWA&#10;II78HtWro+h2tjYWFrJKheWMS3UBQOHaUhVLE5wFXeBxjJJyOM+LXziFCn7urvbTta9/LtZ9fI+a&#10;lmUWrLWSettrKzul53Xo79j52vrG4v8AzVt4y4IbDkbRwO5PGfbNfpnYf8iR4Z/68bf/ANErX57+&#10;ItHTRdS1LSEvPM+zIyLIFI+cg4bvgAHJ9znPSv0H0/8A5Ebwv/14W/8A6JSvsMoqKriKc47PVfNM&#10;3weYSxzrJqyi0lvrq9fw2IqKKK/QTrCiiigAooooAKKKKACvRfhr/wAgm6/67/8AsorzqvRfhr/y&#10;Cbr/AK7/APsorys0/wB2fqjaj8Z8f/8ABVf/AJFz4b/9fl7/AOi4q/PKv0N/4Kr/APIufDf/AK/L&#10;3/0XFX55V8BU+I9mn8J+nn/BOfRLmx+CHjDTYNTt0u4/EMgjvrNhcQhjbQEMCRhgM4I4zyMg819D&#10;fDz4kN4o1LVfD2r2qaZ4r0dxHeWkbFo5VOCs0RPJRgQQDyM4Oa+Wv+CdOq6lp/7P2vQ6JZRX+sXP&#10;iOZbeKeTy4UAtoCzyMASABgYAJJKgdeLPjTx/wCKtM+LP9r3dtFpHiuzsn066ijxskDK5gmBBIdf&#10;mIBHsCBiuPEYr6rGEpXdrXdtPPro+q+5vU8DMcYsJVjNJ2vZq2lvX+Zb+aPoq/8Ai5ban4vOh6Vc&#10;xW1hbXK2l9rMi7088kgQQjGGYkEFzwCCACQSOH8bftYQWfxAj8D+E9Bn1vX11RNOlkuCFhOCBKEA&#10;O4kdNxAAOTgivJ7yGTwx4a8OCLUwLZphcSQZw6SI5RZsjqWO7rznJ78+eeBNF8V+Jf2jUu9HWP8A&#10;tk6kNQkupJAoWLcHkkboACGII6nIGK8zLs1njKtSEla+q9O3rZp/PXofO4nM8UuWnC6lKSvZJ6O2&#10;i6fq9T9J4UG3iqt/FlelXbcAg46dqS6iytex1PtDzfxHablbj1rxvxjp2Vfj1r37XLXcG4rynxbp&#10;4KvxVplnzD4y0zDPx61434istrNxX0d4007G/j1rw/xTZ7Wfj1rZAeT30O2ZeP4h/MV+2Fl/x5W/&#10;/XJP5Cvxd1OLbMv+8P51+0Vp/wAedt/1yT+QreIH5n/tpGQftvQGIAyf2VZYDkgf6l+4rK83Uf8A&#10;nnD/AN/DWn+2v5Y/bZi81zHH/ZVllkJBH7l+45rns2H/AD+Tf9/G/wAK9/LP4c/X9EfKZ0v30P8A&#10;D+rL3m6j/wA84f8Av4aPN1H/AJ5w/wDfw0/w54RPiyLULtNXubKztphbQiLDvK+0M7Et0ADAAAcn&#10;vWr/AMKtb/oY9Q/74T/CuxYhyvyQbXfTpp3PGrLCYWfssTiIwnZNrlm2rpNXaja9mno3a5j+bqP/&#10;ADzh/wC/ho83Uf8AnnD/AN/DWncfC6dbeRoPEV6ZwpKCVFKEjoDjBwfY5rl7C7sruygme5mjd0BZ&#10;fNY7T3GcdjWkK3PLkcWnv0/QOSjUpOth6qqRTs7KSabTaupJbpOzV9U1oM8YSX58JayHjhCfY5c4&#10;ck42n2r6z/4Jof8AJt8//Ydu/wD0CKvkHxa1l/wi+r7LqZ3+ySYBkYgnafUV9ff8E0P+Tb5/+w7d&#10;/wDoEVeLmX8aHo/zPp8m/gz9V+R9K+Kf+POH/rp/Q1zkX+tT6j+ddH4p/wCPOH/rp/Q1zkX+tT6j&#10;+deej3ep8A3Wga9qWt67Np1/9mtf7TuV8vzmTnzDk4AxWHHoutN4qkslvcaoIyzT+aeRgHGcZ6Y7&#10;VuXOj+Ir7W9dl0u++z2n9p3I2+eU5EhycAVhxaVrx8WSWq3mNXEZLTeceVwDjdjPTHavrI7I/Jpz&#10;ftqq54demq9dNV3+R1/gnRNb0v4leC5NTvvtMTavAqL5pfDZznBA7V7V+1BpcGsa94Ot7gyCPyr1&#10;v3TlGyPJxyK8W8FaVr1h8SvBb6tefaYG1eAIPOL4bOc4IHavcf2krmG18TeDXmljiTyb4b5GCjP7&#10;nuTXDU/3iHoz1aU5f2LiJRkm+8VZdPxPGf8AhAdL/vXf/gU/+NH/AAgOl/3rv/wKf/Gtn+2dP/5/&#10;7X/v8v8AjR/bOn/8/wDa/wDf5f8AGu7U/P8A6xiv5n/XyOZ13wVptnot9PG115kcLuu+4ZhkDIyC&#10;ea+6/Chx/Yp/2YP5CvijxLq1jJ4e1JUvbZ3Nu4AEykk4PAANfa3hb7ujf7kP8hXk5h8MfmfovCc6&#10;k4VnUbeq3+Z65GcrUo+7VaBulWF618kfeDqKKKACiiigAooooAKKKKACiiigAooooAKKKKACiiig&#10;AooooAKKKKACiiigAoopCcUALRTd1Ju96AH0VHuHrSbxQBLRUW5aNy0AS0VFuWjctABJ901mah9w&#10;1fdhtNZl+3yHHXt9aaA8v8U6z5t7LbwdEJVn9SOoH0rmhDH5nmBR5mCN3fFR22oLfNJk7bhXIkjP&#10;3gwJz+tDJDaPLcO2zeBuLtxx0wDX5PisfXxU5SlN2fS+lu1jkcnLVj7gStGRAypJkYLDIxnmpKyY&#10;fEtq8rq4aMA/KxGQR68cippdfsY1yJvMPogJP615inHe5F13Lk9xHbJvlYImQMn1PAqSsEeKY2Yh&#10;7YkZ4wwP55qveeJZp0KQJ5APVyct+HpUurFdSedGpd6/a2jvGS8ki8EKO/1PFYGpavNqTbT+7hHI&#10;jHc+pPeqFaOh6Bf+I7oW9hAZjn5pOiIPUnoP5nsKxj7XESVOmm2+i3M3KUtEdr8E7B5tevbzH7qC&#10;Dy8/7TEYH5Ka9lrC8J+G7fwpo8dlC3mPnfLLjBkc9T9B0A7CtncK/bcmwUsvwUKM/i1b9X0+WiPS&#10;pR5IpMkr8sP2nP2m/ix4O/aE8f6Jonj/AFrTNJsNUaG1s4JgEhQIhCgFeBknvX6l7hX4zftfkH9q&#10;L4m/9hh//QEr1Kux1U1di/8ADYPxs/6Kb4g/7/r/APE1+p37MXiPVPF/7PfgDW9avptT1e/0tZrq&#10;8nO55pN7gsSAMngV+KO6v2Z/ZBYf8MvfDL/sDp/6G9RSbb1KqJWPZ7f/AI+Iv94fzrp65S3YfaIv&#10;94fzrqAw3V0mB+feqf8AIVvv+viT/wBDNVqm1Q51W+/6+JP/AEM1VyKDnOW+KH/Iqxf9hKx/9Ko6&#10;66T75+prjvigf+KXi/7CVj/6VR11zn5z9TS6lPYdXqH7Nn/JVLT/AK9Z/wCQryvIr1H9ms/8XXtP&#10;+vWf/wBBFMS3PrbUz/ocn4fzFYzH5K1NUcfYpPw/mKxJJAE61x1fiNmZGrN8rV574hk+Vq7bWJgA&#10;3Neb+JLoLu5rJDPP/Eco+avMPEDq0oJ/hJI+vSu38S3wDNzXl2v6gC55rRITV9z4k1CeUajd4lkH&#10;79zwx/vH3qD7RN186T/vs/40+/bN/dH/AKbP/wChGoN1RZHdZBcTSNDJmRjlTnLH0+tfsP4eiuJf&#10;hx4QFvbPckaZalgpAwPIT1NfjrOf3Mn+6f5V+znw9b/i33hb/sE2n/olK7cJUlRnzw3RhWSasyj9&#10;j1L/AKBk3/faf40fY9S/6Bk3/faf411u6jdXtf2nif5l9yOP2UOxyX2PUv8AoGTf99p/jR9j1L/o&#10;GTf99p/jXW7qN1H9p4n+Zfcg9lDscl9j1L/oGTf99p/jR9j1L/oGTf8Afaf411u6jdR/aeJ/mX3I&#10;PZQ7HJfY9S/6Bk3/AH2n+NH2PUv+gZN/32n+Ndbuo3Uf2nif5l9yD2UOxyX2PUv+gZN/32n+NfO/&#10;7SH7TnxK+BHi7TNG8LxW1pZ3liLuVLu0jnYyeYy5BPQYUcV9a7q/P3/goo0H/C1/DfmmYH+xRjy8&#10;Yx50nrXHi8dXrUnCb006G9GnBTvY8s+M37RPjz4+WmlW/jGCC7i0uSSS2Frai3Ks4AbJUfNkKMZ6&#10;V5f9lb/oFSf99tVfdZ+t1+lG6z9br9K8J3erO+yX9f8AAPY/hD+0/wDET4F+HrvRPCMNraafc3LX&#10;cgurMTuZCqqxDMMgYVeOmRmvGbi/ubqeSaW4leR2LElz1JJI69MnpTt1n/euv0qrkU9dmS0iX7VO&#10;cfv5eOn7w/40JdTo4ZZ5UfjkSEH8wai3UZ+YfUfzotbYR+//AIc50TTc/wDPrD/6AK0JkytZfhxh&#10;/Yem/wDXrD/6AK1ZSNoqHucBzusQZVq8y8VWoIfj1r1TVcEGvOPFCgh/xq0NHgHja1H7zj1rwXxf&#10;AAX/ABr6I8bIMSfjXgfjBMF/xrVDPHdYTEw/3h/Ov2YtP+PO2/65J/IV+N2tr++H+8P51+yNp/x5&#10;23/XJP5CuiAH5n/tpeZ/w27B5QBk/sqywGJA/wBS/XFcb4w8P6z4o0f7Daao+hSmVX+12THfgZyv&#10;bg5557V1/wC2uYx+21F5rFI/7KsslCQR+5fuOa5TVtYs9B02fUoZZLqW0AnWGSSTZIVIO04xwehr&#10;3cvajRm3sm3+B83mkJzxdKFP4mkl6t2Xl16nM6T4t13w4k9kuqXMEglZpEuAokZuBuYFQckAdhV/&#10;/hZHiH/oMy/kn+Feg/tcfFbWfiD8MdJl1OPwjHJeyC4in8P6p9v1O3HlsxV1KBkBD7SCxAZQMcZr&#10;4b/sOz/56a7/AOAv/wBevzvCTxOKi51K0oO+ybe930kkf0zWhllClS58pozk1ZtqF/dtHd0ZNvTW&#10;/wCO59RH4leIE5OtSAe+z/CqfhDw5rsurW2u/wBtX32JEkiXSrjK28mScOMAZGTkYB5HXsOJ/Za1&#10;B/CnxU0q4sxb3LGUosXizFtYo7RuokaRgwXbnIJBAIXivpH4vfFO98f/ABFNhrg0aCTSbBVjuPDm&#10;pveW0ody4USYA+XdjAAwc162U1q1PNFQnNzi09W9tE1o23072PjuM6GFlkPtMFgadB3jKTgorS7h&#10;b3aceZarezXRbs4jxgb7/hE9Z3xwhPskucMc42npxX1p/wAE0P8Ak2+f/sO3f/oEVfIPi17H/hF9&#10;X2XUzv8AZJMAu5BO0+tfX3/BND/k2+f/ALDt3/6BFX0+Zfxoej/M/Hsm/gz9V+R9K+Kf+POH/rp/&#10;Q1zkX+tT6j+ddH4p/wCPOH/rp/Q1zkX+tT6j+deej3ep8A3On+JbnW9dfSrnyrT+07kbfNC8+Yc8&#10;EVhx2PiA+LJIEuMawIyWl8wfdwDjOMdMU/xB4k1PSvE2uwWl5JBF/aNy2xMYz5jZPINYy6/qKak2&#10;oC7kF4y7TNxuIxjHTHQV9ZHZH5dOjW9rUdo2d7aa/Py7no3gqx8Q2vxJ8FtrFx5sB1eAIPMD4bPo&#10;B6V9vX2l2WpMv2yztrrZnb58Kvtz1xuBxnHavgr4Y6/qOr/FHwfHeXclxGmqwMofGAdwGegr7/P3&#10;q8fHaTj6H1mRQlDDyjUSvforLYzP+EX0X/oC6d/4CR//ABNH/CL6L/0BdO/8BI//AImtKivNu+59&#10;HyrsZv8Awi+i/wDQF07/AMBI/wD4mtvTAEv7QAYUSKAB2wRVK5uEtYzI/T07k+lUbfxF5FzHIYMo&#10;jBsBueDn0rysZmeFwclTrzs301f5XJbjA9mtmyBVwGvEL3xnq95MWS7kto8/LHCdoA+vU/jW94T+&#10;IdzDeR2uqzedbOdonbAaM9iT3Hrnkda+Zp57halX2dmk+rtb/NEKabseqUVmafr2n6m7JaXsNw69&#10;VjcEgeuOuK0A1e/GUZrmg015amg+im7qdVgFFFFABRRRQAUUUUAFFFFABRRRQAUUUUAFFFFABRRR&#10;QAUUUhOKAEJprMBQxwKqyy470ASPNioWuQO9U57vb3rMn1Lb3p2A3PtQJAz1OK/Nv4m/8FYfFXgL&#10;4keKvDNv8PtFvING1W50+O4lv5leVYpWjDEBcAkLkgcA199tq4V1+buK/GP42/sxfFzxB8ZvHmqa&#10;f8O9fvNPvddvrm3uYrXcksbzuysDnkEEEH0ruwsKcm/aGVRyivdPfP8Ah8f4v/6JpoX/AIMp/wD4&#10;mj/h8f4v/wCiaaF/4Mp//ia+T/8Ahkz4z/8ARM/Ef/gJ/wDXo/4ZK+M//RMvEf8A4Cf/AF69H2WH&#10;8vv/AOCYc1T+kfWH/D4/xf8A9E00L/wZT/8AxNH/AA+P8X/9E00L/wAGU/8A8TXyf/wyV8Z/+iZe&#10;I/8AwE/+vR/wyV8Z/wDomXiP/wABP/r0eyw/l9//AAQ5qn9I+rz/AMFjPF5GP+FaaF/4Mp//AImq&#10;83/BYDxbMMH4baEP+4jP/wDE18r/APDJvxmH/NM/Ef8A4Cf/AF6a37KPxkXr8NfEQ/7dP/r0eyw3&#10;l9//AAQ5qn9I93vP+Ckd9qd/cXtz4AtIJZn3lLTU3CAnqfmTOSeeuKjf/govcSff8DB/rqhP8468&#10;Fk/Zf+LkP3/h1r6fW1/+vVOb9nf4nW/+t8C61H9bb/69eHU4fyepNzlTV3q/ea/9uMnB9UfQMf8A&#10;wUSuw8vmeBYShb92F1IghcDrlDk5z0xx2qT/AIeJy/8AQhx/+DM//G6+bJvgr49t/wDW+EdVj+sH&#10;/wBeqcnwt8Xxff8ADmoL9Yv/AK9R/q3kz/5dL/wKX/yQuR9j6f8A+Hicv/Qhx/8AgzP/AMbo/wCH&#10;icv/AEIcf/gzP/xuvll/h14oXroN8P8AtlTf+Ff+Jf8AoB3v/ful/q1k3/Ppf+BS/wDkg5H2PrjS&#10;/wDgprfaXAIv+FU6BekMW867v5nc88ZwoHA7AYrfg/4K4+J7WIRQfDLQIIx0SO/mVR+AWvij/hX/&#10;AIl/6Ad5/wB+6P8AhX/iX/oB3n/fuvboYPB4aKjRhGPTS357v5tmic47fl/wD7b/AOHu/iz/AKJv&#10;on/gxn/+Jo/4e7+LP+ib6J/4MZ//AImviT/hX/iX/oB3n/fuj/hX/iX/AKAd5/37rq5aXl9//BK5&#10;6nd/18j7b/4e7+LP+ib6J/4MZ/8A4mvk74pfGy5+KfxF8Q+L7vSIbC61m6N3Jawzl0iYgDaCRkj5&#10;e9cr/wAK/wDEv/QDvP8Av3R/wr/xL/0A7z/v3UunRe9vv/4I1UqrZv8Ar5Dv+EuP/Pmv/f3/AOtX&#10;1h8LP+CnXiT4V/Djw94QtPAek6hbaNai0jup7+ZHlUEncQFwD83avk3/AIV/4l/6Ad5/37o/4V/4&#10;l/6Ad5/37oVOitrff/wRurVe7/r7j7dj/wCCvfiyN1YfDfQvlIP/ACEZ/wD4mtD/AIfJ+MOv/CtN&#10;D/8ABlP/APE18Jf8K/8AEv8A0A7z/v3R/wAK/wDEv/QDvP8Av3VctLy+/wD4JPPU7v8Ar5Hvdz+3&#10;TrlzczTHwnpwMrs5AupOMknHT3qP/huPW/8AoVNO/wDAqT/CvCP+Ff8AiX/oB3n/AH7pR8PfEx/5&#10;gd7/AN+6OWl5ff8A8Em8z2PxH+2Nq/iPTVs5fDVhAi3ENxuS5kJzHIsgHI6Erg+xrUP7cmtlif8A&#10;hFNN/wDAqT/CvDE+GviqT7vh+/P0i/8Ar1Yi+EfjWf8A1fhfUn+kP/16XLR8vv8A+CO9Q9q/4bj1&#10;v/oVNO/8CpP8K6T4f/8ABRjxF8P/ABLFrNv4L0u8kjieIRSXkqqQwwTkLnivn+H4D/EW4/1XgzWJ&#10;Ppb/AP16vRfs1/FWf/V+ANdb6W3/ANejlo+X9fML1D6+uP8AgsX4vuIWjPw10IKcc/2lP2Of7tU2&#10;/wCCvHixlx/wrjQ//BjP/wDE18rr+yx8YH+78OPEJ+lr/wDXpT+yr8YR1+G3iD/wE/8Ar1Dp4eWr&#10;t/XzHzVO/wCB9LXn/BV/xVeAg/D3RUz6X83/AMTXOaj/AMFKvEmo53eCNKjz6Xsx/pXg0n7MXxai&#10;+/8ADzXk+tr/APXqlN+z38TLf/W+Btaj+tv/APXpeyw/l9//AAQ5qnd/18j1zUf27Nd1HO7wpp0e&#10;fS6kP9K5m+/a01e+JLeH7NM+lw5/pXnc3wX8eW/+s8Jaon1g/wDr1Uk+F3i+L7/hzUE+sX/16r2V&#10;Dy+//ghzVP6X/AK83jCaaaSQ20YZ2LY3HjJzTP8AhLJv+feP/vo1K3w78Tr10K+H/bP/AOvTD4A8&#10;SDrol7/37pexodl9/wDwS/a1u4x/FUroy/Z4+QR9419baF/wU78S6FoWm6YngTR5ksrWK1WR76YF&#10;wiBQxAXAJ25r5L/4QPxH/wBAW8/790f8IH4j/wCgLe/9+6pU6Mdrff8A8ETqVXu2fYP/AA9P8Uf9&#10;CBo3/gfN/wDE0f8AD0/xR/0IGjf+B83/AMTXx9/wgfiL/oC3f/fuj/hA/EX/AEBbv/v3VctLy+//&#10;AIJPNU/pH2D/AMPT/FH/AEIGjf8AgfN/8TR/w9P8Uf8AQgaN/wCB83/xNfH3/CB+Iv8AoC3f/fuj&#10;/hA/EX/QFu/+/dHLS8vv/wCCHNU/pH2D/wAPT/FH/QgaN/4Hzf8AxNH/AA9P8Uf9CBo3/gfN/wDE&#10;18ff8IH4i/6At3/37o/4QPxF/wBAW7/790ctLy+//ghzVP6R9g/8PT/FH/QgaN/4Hzf/ABNH/D0/&#10;xR/0IGjf+B83/wATXx9/wgfiL/oC3f8A37o/4QPxF/0Bbv8A790ctLy+/wD4Ic1T+kfYP/D0/wAU&#10;f9CBo3/gfN/8TXiHx3/ar1r46+JdP1m60a20N7O0FoIbS4d1cby24lhnPzY/CvLf+ED8Rf8AQFu/&#10;+/dH/CB+Iv8AoC3f/fupcKMlZ2+//glKpVi7p/gWP+Fgaj6n/v4aP+Fgaj6n/v4ar/8ACBeIz/zB&#10;b3/v3T1+HviZ/u6Fen/tnUeww/Zff/wSvb1/5n/XyJf+E/1D3/7+Gq//AAls3/PvH/30atxfC3xf&#10;N/q/DmoP9Iv/AK9XYPgl4/uf9V4Q1WT6Qf8A16PY4ddvv/4Ie2rvqY3/AAlk3/PvH/30aX/hLZv+&#10;feP/AL6NdPD+zn8ULj/VeA9ck+lt/wDXq5H+y58XpfufDnX3+lr/APXp+yw/l/XzF7at3Z9Waf8A&#10;8Fe/Fmn2dvbr8N9CdYYljBOozgkKAM/d74qyf+CxPi4/8000L/wZT/8AxNfJ4/ZQ+MjdPhp4iP8A&#10;26f/AF6d/wAMnfGb/omfiL/wE/8Ar1PscP5ff/wSOap/SPqG5/4K9+LLgHPw30If9xGf/wCJrntT&#10;/wCCqfifUFIb4faMmfS/mP8A7LXzzJ+yl8Y0zn4a+Ih/26f/AF6pT/swfFuLO/4d68n1tf8A69T7&#10;LD+X3/8ABHzVD17Wv+CiGv6ru3eC9Ljz6Xkp/mK4LWP2xtX1MsW8MWEefS5c/wBK4q6/Z4+JsGfN&#10;8Da0n1t//r1j3XwS8ewZ8zwjqqfWD/69T7Oktrf18zVSmdFeftH6hduGOh2g5B4nf1+lfccP/BZ3&#10;Q4oYkPwm1IlECk/27HzgAf8APCvzql+E3jKJvn8NaiPrD/8AXqu3wv8AFg6+Hr//AL9f/XqeWC2N&#10;FJnvfxv/AG07P4t/HeP4h2/hG502JLSC2/s+W+WRiY0Zc7wgHO7OMcYrB8TftYweI/DupaUfDE1v&#10;9tt3g80XgYpuGN2Ngzj614//AMKy8V/9AC//AO/VH/CsvFf/AEAL/wD79VvSrOjFxg9Gc1bD0681&#10;UqK7W2p2vw2+O1n4G028t7/w++uzXEokEtxOv7sAY2jcrHk8nmuv/wCGr9G/6EKL/v8Ax/8AxuvG&#10;/wDhWXiv/oAX/wD36o/4Vl4r/wCgBf8A/fqhVrKyUfuX+RtPnqScpVJ3f9+f/wAkewXP7VGjXNtN&#10;F/wg0aeYjJuE6ZXIIyP3fUda4/4VfHMfDe51KefTLnVnu0jjG+5CbFUk9SDnO72rj/8AhWXiv/oA&#10;X/8A36o/4Vl4q/6F+/8A+/VNV2pKSsmvJf5ESg503SnKTi905Se3rJns2tftcwaxo97Y/wDCLSxf&#10;aYWi8z7YDt3AjONnOM16/wDsu/8ABSzSv2d/hlJ4Uuvh9fa7I2oTXv2qHVUgXDhBt2mJjkbeuec1&#10;8df8Kz8Vf9C/f/8Afqk/4Vn4q/6F+/8A+/VRVqe2alN3aFQoww8XGkrJn6Lat/wWQ0PUoUQfCrUo&#10;9rbsnW4z2x/zxrMX/grzoquD/wAKu1Hgg/8AIaj/APjNfn5/wrPxV/0L9/8A9+qP+FZ+Kv8AoX7/&#10;AP79Vl7vc6OZns+s/tX6fqusX98PDd3CLq4knEf2pDt3sWxnbzjOM4qp/wANQ2H/AEL13/4EJ/hX&#10;kf8AwrPxV/0L9/8A9+qP+FaeKv8AoX7/AP79f/XrsWLqbcx5rwGHbvy/iz3Twb+2Bp3hTxbo+tN4&#10;Xu7kWF1HcmEXaIXCnO3O04z64P0r6P8A+Huuin/ml+o/+DqP/wCM1+ff/CtfFH/QAvv+/X/16Vfh&#10;r4q/6AF9/wB+v/r1jUquq7zZ1UaMMOnGmrXP0FH/AAV00Y/80v1H/wAHUf8A8Zr1D9nj9vex/aM8&#10;dTeFLLwbdeHp0sZL0XdxqSTghWQbQgjUkndnOeADxX5Yx/C/xc+Nvh2/P/bL/wCvWnpvwu8f2twJ&#10;bLw/rFvNjHmQKUbHpkHOK48RTdajKnTnyyasn2NZSl0P3CmZ0QvMXCDqXzj9ajkmSKMu7AJ1zX4w&#10;w/Db4u3Iwuk+KJB6edKf/Zq0IPg58ZpsbPDnit/o8n/xVfDS4UnJ3eJXzT/+SMGpH7BR61aSDJkK&#10;ezKQf5VAfEUIn2+VKY8f6zb3+nXFfklF8CfjjLjZ4U8XP9Gk/wDiquR/s8/HmT7vg7xifoZP/iqj&#10;/VGf/QTH/wABf/yRnafb8D9YJfFb6fLHPp5kjuIyHExUgL3PXrx17Yr5OvP+CxXi21vriGP4caFL&#10;HFKyLINSmw4UkBh8vcDNfLCfs1/H+VSB4H8ZuDxjEhyD/wACqqn7Hvxvf7vws8TN9LP/AOvX0mT5&#10;NHLfae1rKalay2Stfze/6DTqLb8j6u/4fJ+MP+ia6F/4Mpv/AIius+Ef/BV7xV8SPip4P8J3Hw/0&#10;eyt9c1a206S5i1CV3iWWQIWClcEgNnBODXxUv7Gnx0bp8KPE5/7cv/r16J+zt+yZ8ZvDXx++HGr6&#10;r8M/EOn6XYeIbG5urue02pDGkylnY54AAJJ9K+jlSw6i7W+//glqVS6/yP29opueTTq8E7WFFFFB&#10;IUUUUAFFFFABRRRQAUUUUAFFFFABRRRQAU1utOprdaAIZWrNupdua0Jz1rIvT8ppoDIv7vbnmucv&#10;tS255rS1NjzXJak55q0WFxrBBPNUn1s/3qybuRsnms2WVhTA6M62f71H9tn+/XLmRh3o81vWgDqP&#10;7bP9+j+2z/frl/Nb1o81vWgDpjrf+1VW41kkferBMjetRyux9aAJNS1IuDzXE63MZN1dDdKzZrBv&#10;7VpM8VQHnet2xkZuK4rUdLLk8V6tf6UXz8tYV1oJbPy1VwPKZ9EJP3arNoR/u16fJ4dJ/hqI+Gz/&#10;AHKq4Hmf9hH+7R/YR/u16V/wjbf3KP8AhG2/u0XA81/sI/3aP7CP92vSv+Ebb+7UkHhOe5fbFC8h&#10;64QZqJ1I04uc2kl1ei+96Cvbc8x/sI/3aP7CP92vTJPC8sTlHjKOOoIwRTf+Ebb+7VRkpJSi7pjP&#10;Nf7CP92j+wj/AHa9K/4Rtv7tH/CNt/dp3A81/sI/3aP7CP8Adr0r/hG2/u0f8I2392i4Hmv9hH+7&#10;UiaGc/dr0YeGz/cp6+HD/douBxFno5Uj5a6jSbAow4rYg8Pkfw1rWeilcfL+lK4GhoS+XtrvtIvC&#10;ijmuT0/T2THFdFZQsuKh6gdlZ6qVHWpptYJU8mudh3CnuW21IDtT1Iup5rhtcnMm7mumu0Yqa53U&#10;LNnzxVAec61EXZq4vUdPLMeK9U1DSGfPy1g3WgMWPy1YHls+kk9qqtopP8NemSeHCf4abF4XeaZI&#10;wuC7BQT05OKHJRTlLZAeZHQz/dpP7CP92voW5+EumrpzLFNN9sVSfMcjYzY6YxwD9ciuE/4Rw/3P&#10;0rxcrzrB5xGcsI2+V2d1bfZ+jt/wEZwqRqX5TzX+wj/do/sJvQ16V/wjR/ufp/8AWo/4Ro/3P0/+&#10;tXuXNDzX+wm9DR/YTehr0r/hGj/c/T/61H/CNH+5+n/1qLgea/2E3oaP7Cb0Nelf8I0f7n6f/Wo/&#10;4Ro/3P0/+tRcDzX+wm9DR/YTehr0r/hGj/c/T/61H/CNH+5+n/1qLgea/wBhN6Gj+wj/AHa9K/4R&#10;o/3P0/8ArUf8I4f7n6UXA83XQz/dq5baMQw+Wu+Xw2f7lTxeHSP4f0pXA57StNKMOK73w/EYyvFV&#10;7PQmUj5a6PTdLZMcVLA6rRLkxhea7TT9UKgc1xNhbsmOK24naCPce1YVqsKFOVWo7Rim2+yW4m7K&#10;7O1g1kgfeqb+2/8Aari7TUWkkCMMZ6Yq75jc815+X5lhc0o+3wsuaN7bNa+jJjNTV4mzdaxuU/NX&#10;N6rqBdTzUkxY55rKvI2ZTXqIs5TXXMm6vPNatDIW4r03ULJnzxXM3+js+flqgPJtQ0ksx4rGl0Ql&#10;j8terXPh8tn5aov4bJb7v6VdwPMToR/u0n9hf7Nel/8ACNt/do/4Ro/3f0o5gPNP7C/2aP7C/wBm&#10;vS/+EaP939KP+EaP939KLgeaf2F/s0f2F/s16X/wjR/u/pR/wjR/u/pRcDzP+wv9mj+wj/dr0z/h&#10;Gj/d/SkPho/3f0p3A8z/ALCP92j+wz/cFelf8Iy39yuq8L/DWy1GyNzftIdzFUjjIXAHGScH8q8r&#10;Mszw+VUPrOKbUbpaK7bfZETmoK7PCjoZP8NNbQyP4a9e8QeB10nUngiYyREBkJHOD2OO4rLbw0f7&#10;ldmGxNLF0YYii7xkk16MpNSV0eXPohH8NMGkFf4a9Mk8NH+7+lVn8OMP4f0rpuM4a3sWRulbunq0&#10;bCtj/hH2H8NWIdFZe36UrgXtIvGRl5rt9H1Zl28muPs9MdSODXRafaOmOKQHouk62Rj5q7LS9aJx&#10;81eY6bG64rrdLLDFZtAen6Xq2cc11mm3+5RzXmmku3y812uksdoqQO8sbncorZgfK1zWmsdq10Nq&#10;flFSyTQU5FSVDH0qUdKkQtFFFABRRRQAUUUUAFFFFABRRRQAUUUUAFFFFABTW606mtQBXmFZd4mQ&#10;a2JFyKpzxbqaA5DUbcnPFctqFiSx4r0K7s92eKxrrTN2eKopHnF1ppJPFZ8mmNnpXok2jZ/hqs2h&#10;/wCzTGefnSj6Un9lN6V339h/7FJ/YP8AsCmBwX9lN6fpR/ZTen6V3v8AYP8AsCj+wf8AYFAHBHSm&#10;Pb9KYdKY9q9A/sH/AGBSHQf9mgDzmXRmP8NUptBLfw16idBz/DUbeHgf4aL2A8jm8Nk/wVSk8LE5&#10;+SvZW8Ng/wAH6VGfDAP8NO4Hi7eEv9j9KafCP+x+le0HwuP7lN/4RZf7n6UXFc8Y/wCEQ/2P0o/4&#10;RD/Y/SvZ/wDhFv8AYo/4Rb/YouFzxj/hEP8AY/Sp4dHbTImxHgE5JA/nXsH/AAi3+xWV4q8P/Y9A&#10;vZtuNig/qBXznEWFjjMrr05tqyctO8byXy7mVVc0GjzK58PNfssjR4OMcjkiov8AhEP9j9K9kg8M&#10;boIjs6oD+gp//CLf7FejluFjgMHSw1NtqKWr37/qVBcsVFHjH/CIf7H6Uf8ACIf7H6V7P/wi3+xR&#10;/wAIt/sV6Vy7njH/AAiH+x+lH/CIf7H6V7P/AMIt/sUf8It/sUXC54x/wiH+x+lL/wAIlj+D9K9m&#10;/wCEW/2KB4WH9yi4XPHU8J4/g/SrUXhgrj5K9aHhcf3KevhkD+Gi4zzCDw6Vx8laEGiFf4a9EXw4&#10;B/B+lSDw+B/DSvYDgV0cjnH6UraQW/hr0AaDn+Gg6Dj+GgDzabRSc/LWfP4fLfw16s2gZ/hqNvDo&#10;P8NFwPG5/DBbPyVRk8Jkn7n6V7Y/hkH+GoT4WH9yncDxNvCB/ufpTf8AhECDkJyOa9sPhUf3P0o/&#10;4RUf3P0pCPIXsbmWIwZ/eY+Y45xWf/wh5/ufpXq1toAfxZfW237ltG+MeprY/wCEVH9z9K+eyXDU&#10;MNTrKjBRvUnsu0rL7lojKmlFOyPEv+EPP9z9KP8AhDz/AHP0r23/AIRUf3P0o/4RUf3P0r6K5rc8&#10;S/4Q8/3P0o/4Q8/3P0r23/hFR/c/Sj/hFR/c/Si4XPEv+EPP9z9KP+EPP9z9K9t/4RUf3P0o/wCE&#10;VH9z9KLhc8S/4Q8/3P0o/wCEPP8Ac/Svbf8AhFR/c/Sj/hFR/c/Si4XPEv8AhDz/AHP0pP8AhEP9&#10;j9K9u/4RUf3P0o/4RUf3P0ouFzxMeD/9inp4RP8Ac/Svaf8AhFR/c/SlHhUf3P0ouB49D4UK/wAH&#10;6VoW/horj5K9UXwsB/B+lTJ4aA/hpXGecQaCVx8tW/7C81ChXaD6dq9CTw8P7tSLoOP4azqQjWg6&#10;dRXi1Zrun0E1fRnl2k6LvmnckuYZDGOO/rWsdJPpXQeFNJ899Z+XOy+kT8sVvf2D/sCvByDDUcNg&#10;IRoxUU3JvzfNJfkkvkZ0oqMdDz59ILfw1Vl0QnPy16SdBx/AKadAz/DX0RqeUz+Hy38FZ0/hgt/B&#10;XsT+HAf4ahbwyD/CPyoA8Wk8Jk/wfpUJ8IH+5+le1nwsP7lNPhUf3P0p3A8V/wCEPP8Ac/Sj/hDz&#10;/c/Svaf+EXH92j/hFv8AYouB4t/wh5/ufpR/wh5/ufpXtP8Awi3+xR/wi3+xRcDxb/hDz/c/Sj/h&#10;EP8AY/Svaf8AhFv9il/4RZf7n6UXA8U/4Q9v+ef6Un/CIH+5+le1/wDCLD+7+lH/AAio7J+lFwPF&#10;P+EPP9z9Kt2ujzabEV6Rk9MdGNev/wDCKj/nn+lY/irQPsWlpJsxm4jXp6nFeBn1KnWyytGpG6Sv&#10;r3TVn6mVRJwdzzG58MS3UhllG9z3x+lV28H/AOx+le3nwr8x/d/pTT4VH9yvbpwhRgqdNJRSsktk&#10;uxolbRHhkng4/wBz9KqyeDT/AHP0r3hvCg/ufpUbeEgf4P0rS4zwVvBp/wCef6U1fBxH8H6V7sfC&#10;A/ufpSf8IgP+ef6UXA8Th8JEfwfpWhbeGCuPlr11fCIH8H6VPH4UA/g/Si4Hmln4fZcfLXQWGjMu&#10;OK7WHwzj+D9K0bfw+Fx8tJsDn9N00rjius0yzK7eKtWuj7ccVtWWnbccVIrk+nwlQK3bdcLVW2t9&#10;uOK0Ik6VLJJ0GBUg6U0DtT6QBRRRQAUUUUAFFFFABRRRQAUUUUAFFFFABRRRQAUUUUAMIxUbx5qe&#10;m7aAKMluDVWSyB7VrFQab5Qp3AxG04elRnTB6Vu+SKPIFFwMD+zB6Uf2YPSt7yB6CjyB6CmBg/2Y&#10;PSj+zB6VveQPQUeQPQUAYP8AZg9KP7MHpW95A9BR5A9BQBgHS1P8NJ/ZQroPIHoKPIHoKBnP/wBl&#10;j+7Sf2Uv90V0PkD0FHkD0FAHPf2Uv90Un9lL6V0XkD0FHkD0FAXOd/spfSj+yl9K6LyB6CjyB6Cg&#10;LnO/2UvpXM/EnT1h8Das4HSMf+hCvSPIHoK5L4sQhfh3rZx0iX/0Na8rNv8AkX4j/BP/ANJZE/hf&#10;oS2WlqbG2O3rEn8hU39lL6VtafAPsFrx/wAsU/8AQRVjyB6CvSp/BH0X5Iu5zv8AZS+lH9lL6V0X&#10;kD0FHkD0FWFznf7KX0o/spfSui8gego8gegoC5zv9lL6Uf2UvpXReQPQUeQPQUBc57+yl/uigaUP&#10;7tdD5A9BR5A9BQFzn/7LH92lGlL6Vv8AkD0FHkD0FAGD/Zg9KP7MHpW95A9BR5A9BQIwDpS+lJ/Z&#10;Y/u10HkD0FHkD0FAznjpS/3ab/ZKf3a6PyB6CjyB6CgLnOf2OvpR/Y6+ldH9nX0o+zjrjpQFzzDT&#10;9OU/E7WYscLp0DfmTXWf2OvpWTpbwn4u66PMjwdMtwPmGCQxyBz1ruTbAfw14+VtOnVt/wA/Kn/p&#10;REHv6s5z+x19KP7HX0ro/s6+lH2dfSvXuXc5z+x19KP7HX0ro/s6+lH2dfSi4XOc/sdfSj+x19K6&#10;P7OvpR9nX0ouFznP7HX0o/sdfSuj+zr6UfZ19KLhc5z+x19KP7HX0ro/s6+lH2dfSi4XOc/sdfSj&#10;+x19K6P7OvpR5A9BTC5zn9koP4acNKXstdD5A9BR5A9BQFzn/wCyh/dFOXS1Hat7yB6ClEA3dKAP&#10;M/h/YiWbxNx93Vpl/ICut/swelZHw0iDTeLOOmtTj9BXa+QPQV4+Uf7jT/7e/wDS5mcPhRg/2YPS&#10;kOlj0rf8gego8gegr2Czn/7LH92kOlL/AHa6HyB6CjyB6CgDnf7KQ/w0n9kp/dro/IHoKPIHoKAO&#10;c/slf7tL/ZK+ldF5A9BR5A9BQBzv9kr6Uf2SvpXReQPQUeQPQUAc7/ZK+lH9kr6V0XkD0FHkD0FA&#10;HOf2Sv8Ado/slf7tdH5A9BR5A9BQBzn9kr/drk/ibp6weG4WA/5frYfm9en+QPQVw/xfEcfhe3Us&#10;of8AtC1OCRnHmDJxXjZy7ZdXv/K/0In8LNVtIXceO5o/sdfSuj8pJcshDoT1BBH50n2dfSvZbNGc&#10;4dHU9qb/AGKP7tdN9mX0pPswoEcwdFH92k/sUf3a6j7MKPswoA5j+xR/dpRow/u1032YUfZhQBzo&#10;0celSppar2rd+zClEApXAyI9PA6irUVoFxxV8RClEYFFwIY4cVOq7acBSgUgACnUUUAFFFFABRRR&#10;QAUUUUAFFFFABRRRQAUUUUAFFFFABRRRQAUUUUAFJgUtFACYFJtp1FADdtG2nUUAN20badRQA3bR&#10;tp1FADdtG2nUUAN20badRQA3bRtp1FADdtG2nVz/AI48WQ+DfDtxqUqiSQYSCInHmSHoPp3PsDWF&#10;atTw9KVaq7Rirt+SBtJXY7xP4y0jwhbCXU7oRM2fLhUbpJPovX8elePeOfjXF4n0S+0m00pooLlQ&#10;nnzSjeACDnaBjt61wl8mu+K7yXVJ7a81CSdiTNHA7J1xtBAwAOgA6VX/AOEa1j/oE3//AICyf4V+&#10;KZpxPmWYc1PDU3ClJNfC22n3dmldfy7d2cE60pXS2PXNC/aDs1SGDUtJlgjRQnnW8gk6ADJBAP5E&#10;16noevad4kslu9Nu47qE8EqeVPoR1B9jXyh/wjWsf9Am/wD/AAFk/wAK0/Dusa58PdVh1FLW6tkY&#10;hZIp4mRJ16lTkYJx0PUGuvLOLcww01HMYOVPZvlaa89kml2dvJ3HCvJfHt6H1bto21S0XV7fXtKt&#10;dQtG3W9zGJEPceoPuDkH6Vfr9khKNSKnB3T1T9dTu8xu2jbTqKsBu2jbTqKAG7aNtOooAbto206i&#10;gBu2jbTqKAG7aNtOooAbto206mOyxIzMdqqCSfQd6BnKfEDx/ZeBNPDyD7TfzA/Z7UHBbHVieyju&#10;e/b2+evEnjzXPFUzNfX8vlE/LbQkpEo9AAefqcn3qHxn4ll8WeJL3UpWOx3KwqeiRqSFUfhyfck1&#10;PDBZ+F/s099B9v1Q7Z0sy5SOBThlMhHLMRghQQACCTzivwLOc7xGcYicKdTkw8fNpNX3dtZN62j2&#10;6btebUqOba6E178NPEem6MdUn0147ZVErYcGSNfUoDlRx6fXFP8ACvxK13wnNH5F3Jd2YI3WlyxZ&#10;CvcAnlT6Efka6258YaTaXF74qim1G5udTjltxYTwMsBJVRsMm7DKnJwBn5ug7cDdadZ6hp0t/pay&#10;QfZwDc2MjbzEpIAdG6smSAQeVJGSQc1x4qlDL6samVVmpJN2UrtpPSSskveWrg7tK++tpa5XeDPp&#10;3wj4ssPGWjpf2LEc7ZYGxuifup/oehFbe2vmT4P+J5PDvjO1iL4tb9hbTLnjJPyN9Qf0Jr6dr9i4&#10;ezd5xg/az0nF2lbvbRr1X3O53U6ntI36jdtG2nUV9OajdtG2nUUAN20badRQA3bRtp1FADdtG2nU&#10;UAN20badRQA3bQFp1FNAcN8M/wDX+Lf+w3P/ACFdvtrifhl/x8eLv+w3P/IV3FeNlH+5U/8At7/0&#10;uZEPhQ3bRtp1FewWN20badRQA3bRtp1FADdtG2nUUAN20badRQA3bRtp1FADdtV7++t9Lspru7mW&#10;C2hQvJI5wFHrVqvGf2hPEbxxWGhRNgS/6VPg9VBIRT7ZyfwFeRm2YRyvBVMXJXa2XdvRL7/wTJnL&#10;ki5GNrfxV1fxxr0GkaJc/wBjWFxJ5SSk4kcc/MSOVz2Uck4GTmuQm8E6re+JL/S4XS/urbBklkl2&#10;Z3EAAlzkMSwGDzn6Uz4f6CniPxdYWL3T2gJaUTKASpQFlwDx1Uda96Hw505Nek1eLUmtrye1kt7g&#10;222NZncENKQOjZIPHGQDX5RgcvxnE9N4rEtytOzfPb3bO6jHZWbT21XW9zijGVb3meHeF9O1i00T&#10;Utc03Vm07+z22vErsCxGCQcfKM5wAR8xBA6V6r8Mvi+viWePStYCQam3ENwg2pOf7pH8Le3Q9sdK&#10;Na+FWmaX4FvLG01ExiON7m4cIhku3TLIGPYDoAMV4BFK8TpJGxjkUhldTgqw5BB9QazqVcdwlWoR&#10;W0o3lHm5oyd9bL7LSaSatr3W6blQaPtDbRtrB8Ca+3ifwlpupSY86WLEuP74JU/qM/jXQV+2Ua0M&#10;RShWp/DJJr0auegtVdDdtG2nUVsA3bRtp1FADdtG2nUUAJgUYFLRQAUUUUAFFFFABRRRQAUUUUAF&#10;FFFABRRRQAUUUUAFFFFABRRRQAUUUUAFFFFABRRRQAUUUUAFFFFABRRRQAUUUUAFFFFABRRRQAUU&#10;UUAFeGftFak7aho+ng/ukie4I9WJ2g/gFP517nXhn7ROmuuoaPqAH7p4ntyfRgdwH4hj+VfHcXc/&#10;9j1eTvG/pf8A4Yxrfw2dF4P1SXSPgzpNxDqA0xhI6+e9o1yADM/GxcHn17V0Osa5c2mjT3Sat9mY&#10;R2xF19heYHcDkiIcjd+neuf8Gi4Pwb0n7MmqPLvfjSXRZ8ec+cF+Meveug1i2vTo07RwawZXS2x9&#10;hljS6JAO7LE7SR/Fj8K0wkqywNPkbsqMNr/yvt19NQV+VeiNbT9XWK1a6vLwNbpYQTvcOhjBJ37m&#10;2nkZwOOo4FcP+0Uf+KU03He8H/otq7BdAj1zTJLPULeZ4J7CCNvtmHkDjecsRwXBIJI4zXC/HbTY&#10;NH8C6NZW67YILlY0BOTgI3U9yeufWts9lW/sXEqa93k3u735o6WfS3XvcdS/s2WP2fdSe68K3tm5&#10;yLS6Oz2VgDj8wT+NeqV5X+z5pr23hW+vHGBdXR2e6qAM/mSPwr1StOHOf+yMN7Tfl/C7t+Fh0vgV&#10;wooor6M0CiiigAooooAKKKKACiiigAooooAKzfEe/wD4R7VPL/1n2WXb9dhrSpjIsilWGVYEEeo7&#10;1FSHtISh3TX3pr9QPlTwR4ag1Rm1PUbkWmjWEkXnt5ZkaQk5CBV55CnJ6AetS+L/AArfx6/C0Ej6&#10;t/a+bm1lhiKvLknKlDyCDwQeg/TRup5Phnr+raHfWH9o6VLKsywmQxFlBJjdWXngHBHIJGO1T+I/&#10;Gmrm9s/EGiym3sY7c20RQCV7ZmO6RJCwOGJ5BOARjHcV/Paw+Cp4N4evdVISXPZNyTTcZOzfK4qN&#10;kuqbu9Hc8y0VGz3N3V/Bmsz/AAt0jSI7SGXULS6eV7aJ8zDl85HQ8EdOvGM5rmPhn4Qn1fVLi4nu&#10;k02ztt9tP54+aQsjBogpIJOMkj2HHpYufGr2vgzSby012T/hJheyyXL7iZCjZADEjBGFXAOR049I&#10;9N1+S3tr7VPE9omowX0yTwWshMLzTqNvmrt+6oUkEkEE4AzyR6VWeXVcZQq62hCN7tOKiovl5pR9&#10;5NPSSSd20lu0U3FyT9DJ1jwpc+D/ABXYWZnW6DzRvBcICokG/b06ggqQRz9a+rm+8a+ePAsM3xF+&#10;IFjdfZEtNK0lRIsMZLJGAxZVyeWLOSxPoDxxX0NX2vCOHp04YnEYdNUpzXLe+0VZ762u2lfWy1Om&#10;gkrtbBRRRX6AdAUUUUAFFFFABRRRQAUUUUAFFFFABRWdreu2HhzT3vdRuVtrdON79WPYAdST6CvJ&#10;Nc/aHcSsmj6UhjHSa8Y5PvtU8fia8bMM5wOV2WKqWb6LV/cunm7Iic4w+JnafDL/AI+PF3/Ybn/k&#10;K7ivmnw58YtV8Oz6g6WdpcJfXT3cqtuUhmxkA54HHcGvVvBvxj0fxXMlpOG0vUH4WKZgUkPor9M+&#10;xwfTNfP5HxBl1WjDC+05Z66NWveUmrPbquq10M6dSDXLc9Aooor7k3CiiigAooooAKKKKACiiigA&#10;ooooAK+bvjt5n/CwJN33fssW36YOf1zX0jXjP7Qnht5YrDXYl3CL/Rp8DopJKMfbOR+Ir4ri/Dzr&#10;5TNw+y4yforp/de5hXV4HmPgGGOfxvoUUqLJG93GrKwBVhnkEdCK998W+HdXS7gHh3Q/D8lt5Z80&#10;30ADBs8YwOmK+efCd1PY+KNIuLaD7XcR3UZjg3bfMYkALk9Mk9a+gLf4qm68QyaRb6el3LBZvNcS&#10;W85kWOZQcxA7Ru+YBcjucYr5LhOrgvqVahiZuDlONmlr8L0T5ZdndW21djCi48rTZV8a6Itv8KtQ&#10;nv8ATdOttWW3BkayhVVVt4+6cZ6V8517b4x+JreKvhtcyWtjFsmAgvl+0fvLNi/yZUr8wYLwQeD9&#10;K8UjjeaVI40MkjkKqoMlmJwAB6k14vF1fDYjFUHg3zR9mtbWvq9dldvrpe900mrEVrNrl7H0b8B9&#10;/wDwr+Ld0+1S7fpkf1zXolc/4F0FvDHhLTdOkx50UWZcf32JZv1OPwroK/Z8qoTw2AoUanxRhFP1&#10;t+l7fI74Llikwooor1SgooooAKKKKACiiigAooooAKKKKACiiigAooooAKKKKACiiigAooooAKKK&#10;KACiiigAooooAKKKKACiiigAooooAKKKKACiiigAooooAKKKKACiiigAooooAKwPGnhWDxl4eudN&#10;mPls/wA8MuM+XIOh+nY+xNb9FY1qNPEU5UaqvGSaa8mDSasz5C1O31nwpfy6ZdS3VlLCT+7SVlQj&#10;+8uCAQeuR1+tVv7a1H/oIXn/AH/f/GvqzxJ4S0rxbaiDVLRLgLnZJ914z/ssOR9Oh715tf8A7Ots&#10;8zNZa1LFGTwk8Icj8QRn8q/GMw4QzLD1H9Rn7SHT3rNeTTaTt3X3I4ZUJx+E8c/trUf+ghef9/3/&#10;AMa1/C3h3WPiBq0VhHPcTRIQ008zs6QKerHJxkjoOpPtmvU9K/Z502CVX1HVJ7xR1ihQRKfqck/l&#10;ivTNG0Ow8P2a2mnWsdrbrzsjHU+pPUn3PNb5Zwfjq1RSzGXLT6rmu35aNpLu9X27ohQk3eb0HaPp&#10;VvommWun2qeXb28YjQd8ep9yeTV6iiv2SMYwioxVktF8tEdwUUUVQBRRRQAUUUUAFFFFABRRRQAU&#10;UUUAFFFFAHLePPANj4700Q3B8m7iyYLpBlkPcEdwe4/EYrwTVvBHirwFeNMsFwEGQLuxy8br/tYH&#10;A9mFfUlGcV8pm3DmFzWft7unVX2o/hddfXR+bM50o1HfZnySvirVt+Y47aO4/wCesVhEsmfYhMg/&#10;Tmtnw98MvEvjW+FxcRTW0EhBkvr/ACCR7A8sfTt7ivpoRoDuCKD64Gfzp9eFS4LjKaeMxMqkV0St&#10;+r/BX8zFUP5ncxfCvhWw8H6THp9hHiMfM8j8tI3dmPr/AC7VtUUV+h0qVOhTjSpRSilZJdEdSSSs&#10;gooorUAooooAKKKKACiiigAooooAKhubiOyt5biZxHDEhd3PQKBkn8AKmrivjDfPY/DzVihwZQkO&#10;R6M4B/MZFceMxCwmGqYhq/JFv7k/+ADfKmzw3xLr+pfFDxdEkQY+dKIbK2z8sa54J98fMx/oBXQ6&#10;9qfg/wAHagdFTwzDrk1mixz3sk5QvKB83AB6H8jkdq5r4Z+ILfwx41sL+7B+zAtE7AZKbgVDY9ie&#10;e+M13d98JPD2ga3K3iDxIkcN6z/ZIm+STcx4LHOCAT1wAT19K/EcBTxWNw9TG0eSVaU7TlPktBWv&#10;H49FzydrpacqijzopyXMt/M5n/hOPCn/AEIdr/4Ft/hTPGWh6Zqnhmw8UaBaCytWY219Zqxb7PKD&#10;8rZ64Prx1U9zXXaX+z/HawXv9s6pEXkAis3gyoDk4DMD1JOBtHvz0qhq/hpvhX4C1my1G8ju7zW2&#10;WGCGBTsUKcliSOoB/l17dtXLcyWGqPNKMY0+WTuo04uEo6xvypP3nolrdO+lh8k7PnWny0+46/4L&#10;eOpfE2ky6bfSeZqFgoxIfvSxdAx9SDwT349TXpdfMnwWvXs/iHp6qfkuEkhceo2Ej9VFfTdfecKY&#10;+pj8ti6zvKDcb90rNfOzt8jqoycoa9Aooor7E2CiiigAooooAKKKKACiiigAqC9tINQtJba5iSa3&#10;lUpJG4yrKeCDU9FJpSTTV0xnhOtfCfV/BOuR6x4dhGr2sTFltmJ82MEEEcHLYB4IIYHHpmuDuvEe&#10;uWHiG+1JVl0u9uifNjERUDkEDDA8gqCCecjOe9fWVMdFk+8ob6jNfA4vhKnN/wCxV5Ulfm5VqlK1&#10;rrVNaebRzSop/C7Hy/4Wk8RXui3+iaZpDXsd8xLzGNvlyACSSQp6DBOcHJGM16t8NPhDH4UkTU9U&#10;aO51UD93GvKW/qQT1b36Dt616YBgADgelLXblvDGHwU6dWvN1ZQVo3SSjrfRdXd7tuxUKSi03rYK&#10;KKK+yNgooooAKKKKACiiigAooooAKKKKACiiigAooooAKKKKACiiigAooooAKKKKACiiigAooooA&#10;KKKKACiiigAooooAKKKKACiiigAooooAKKKKACiiigAooooAKKKKACiiigAooooAKKKKACiiigAo&#10;oooAKKKKACiiigAooooAKKKKACiiigAooooAKKKKACiiigAooooAKKKKACiiigAooooAKKKKACii&#10;igArlfidpD634F1e3iXdKsQmQDqShDYH1AIrqqK5sTQjiaE6E9pJr700Jq6aPjfR7GbVNUsrS2Tz&#10;J55VSNcgZORjk8V9KePvhtaeNL+xuZVYtGvkSES7Nse4NuA2nJHIA4+97V5N8VfhrceFtQl1TTom&#10;fSZnL5jzm2YnJU46Lnoeg6Htnz/7Zcf8/M3/AH8P+NfhWHxMOH/rGXZjhvac7i97K0b2aune99/l&#10;o7nnp+yvCaPrDxX4Pj8S6da20d1PZSWkqSQywyspjIIBPHUhcgZ6E1wH7Q+nTNoOj3Ealre1lZJG&#10;ZskFgAuc8nODz+deHfbJ/wDn4m/7+H/GprK2v9bvIrK1We8uJSAkIYsSfXBOAB3J4FelmPFdHM8P&#10;Ww0MK1Oqoq6lfVNculte1lZvYqdZTTVtzt/gVpL6h45S6C/urGF5WPYFgVA/HJP4V9IVyXw48Dx+&#10;B9AFuSJL6ciS5lHQtjAUewHA/E9662v0ThzLZ5Xl8aVX45Nyfk3bT5JK/nc6qUHCKTCiiivqDU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Y6LKjI6hkYEEEZBHcEVwmufBXwxrUzTRwS&#10;6bK3JNm+1Sf90ggfgBXfUVxYrBYbHR5MTTU15r+n+IpJS3R5Xbfs9aFHIGm1C/nX+5lFz+IXNdz4&#10;d8IaP4UiMel2UdsWGHk5Z3+rHk/TNbdFcuEyjL8DLnw1CMX3tr97bf3WFGEY7IKKKK9co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uT1H4laPpfxK0XwNMLn+3NW0+51K2KxZh8qBkWTc2eDmRcDBzz0xXWV81&#10;/FvV59F/a18I39lb/bb3TfAWvXq2oySxWS32AgcgMy7f5VcFcpH0pXO6N4ztdb8W+IfD8VjqcFzo&#10;gtzNdXVk8drP5yF18iUjbLtAw2D8pwDXx3qVtf6L+yNpvx8tvHmv3fxHextNea9bVpmsbqaWRN2n&#10;fY93k+UdxhCKgYEAg5Bzf+OHjzxLp1j+1bPaa1qWnT6TougXGnRx3Tj+z5HhLSGIZwhJ+9jG7HOa&#10;tUxn2vWN4i8W6P4SXTTrGoQ6f/aV9Fptn5pP7+5kJEcS46s2Dj6H0r5zvPC958F/jt8G59L8VeI9&#10;V/4TKe907xBDrOqS3UF6VsnuEmWJyVhdXTgRhVCsRjFXP20/BWn+KZfg+97PqMRfxzpunn7FqE1s&#10;PLmL7mAjYAONo2yfeXJwRk5XLqgPZIPidZz/ABkvPh0LK4GoW2hRa817lfJMclw8IjAzncDGSTjG&#10;CK7Wvk3VfhLp3if9sCfwvPq2vWmh2Pw3so3jstWnhubtVv51QTXKt5zAck4cFjgsTjB4OX4keN9L&#10;+EGneC7XVdY1pz8T73wT/aX9orbajPp8LSvHB9sfASVwixeaSGIyAQxBp8l9hWPu6jGa8B/Z48M+&#10;PvCXjXxVb6toWo+H/AVza282l6frHiFdYntrwFxOschd3ETL5bbWYgMGxjOK868cXnir4rfH34ka&#10;A3h3xF4g0nwulhaadZ6H4rXRBaNNbiZrtgHRpZGZiqs25FEZAGd1HJd2uFrH2HRXxzJpPxC17xp+&#10;z/4K+IPiHV9H1W/0LXE8RxaLqZia/EBg8rfLEQAzLsZnjIYFnAIyawfEnj3xX8FPBPx48J+Htc1W&#10;9tvD3iHRtP0a/wBRvfPutNt9RS3Mqi4nJ4QyPseQkIWBJIFL2fmFj7kwaK+RdF8IfELwTf6/qFn4&#10;e8QeFPCD+FdTXU11nxeNYaS9WINbXMOZGeKTiUMVIU5U4BANcrpEOu6H8Afg1d3HjjxH/afxT1DR&#10;LHxF4jm1KTfaWz20kqw22Ttty+1YfMUBmLFiSxBqvZ26jPuPn0pa+S7jwFH4d/aesfhvo3i/xJB4&#10;c1fwLqk0mmz63cXTWM7TQxC4jeR2kViCSuWIBViuMnOV8NfiF4p+Kt58Ivhvfape2/iTwrfXtx45&#10;lgnZJJV0xvs8CyEHLLcySQykE4ZVbORmpcAPrDxF4t0fwn/Zn9r6hDYf2pfRabZCYnM9zJny4l45&#10;Y7WI+h9K2cGvmb9tDwTp3im/+Dcl7PqMJk8c2Gnn7FqM1sBHKspZgI2UCQFBtkHzLkgEZOaWneCp&#10;/EP7WWt+FZ/FHiODwl4X8N6JqFvpUGrzqLi4SWdUeeTdvkAC5ZScSHaX3YApKKauB9TUnPpXwl4m&#10;8c3ba54L+KPgWw8S6foOr+NrTTf7e1jxVNLHrFvPdtBLEmmszosJ+bYTsZQisF9ey07wDc/GD4hf&#10;tAQa14x8V2lnoOsJHo1rpWsz2kdjK2nwyGYCNhuIbBCsSg+b5csSa9nbcD68xmudu/GlrZ+OtP8A&#10;CrWGpveXtlLfpex2TtZRrGyqUkmxtVyXBVTyQD+Pyg938Qviz8Afgr45vLfWPGOgx6PJceKdC8P6&#10;q2l6hfymNVjukdHj80oUkJh3ruLgjJAA6XTfFWm/Ez4t/CzTvD+va7P4C8QfDrUZkjOo3EU8wEts&#10;qSSPuD+coLDzCSwJbB5JL5O4I9yvvjD4dh+Htv400xr3xNoNzPHBBLoFm95JKWmEO5UUZKq+dxxg&#10;BSe1d1X59+CNIb4e/wDBPvSvEvh/V9asNW1PUdOimlXVrhljUa2I2WJC5WIMrMGCAbgTnNe16b4e&#10;/wCGgPjl8WNM8Va7rtlp/hG5s9N0nRdH1afThCstssxvX8llaR3ZyFZiVUR4AzmhwA+maK+EtI8a&#10;eL/iL4b+COj3njPWIxceONa8OXGv6bcmC41iwto7pEkLrwWdYwDIBkMC6kNgj2T4H2dz8O/2h/iR&#10;8O7PWNV1PwrbaTpmtWNtrN/LeyWUszTpMkcsrM5jby1baSQDnGM0uSy3FY+icZor5R/aQuU8a+J/&#10;GWneG9L8T6h4g8KaKlxeava+LJtGsNGd45JoXREYiWYqu5gYyu0KCwzisHTtb1740+Kv2c7PV/E2&#10;s6dZ+J/At5qOuRaNevZm/kWO0bBKEFMs5JKEMAWUEAnK9ndXGfZlcT4w+J1n4P8AHvgTwrcWVxcX&#10;Xi64u7e3uIioSA29u07FwTkghcDAPPWvk/WfHfij4U+CPjN4K0jxRqiWGjeMtI0LTdd1G5a5u9Hs&#10;dQW2MzCaTcWEfmuEZySpYEk4Fdd4q+FekfC39p/9nu30fW9bu4bm61gyWGsavNf7nXTnBuVMzMys&#10;d21tpCnK8AgZfJbcVj6B8ffFGz+H/iHwPpF1ZXF3L4r1Y6RbyQlQsD+TJLufJyRiMjjJyRXb181f&#10;tf6UNc8X/AfTjqdzo6XfjMQNe2UvlToDZXAKxv1VmGVDDkbuCDg1x3i6DUfg543+Kngjwt4h1280&#10;C6+Gd/4jS0vtTmvZ9Iv4y8UbQzSM0iCUEsFLH5oiRjscqaTGfY1eUeN/2htI8FeF/EWtzaHrckOh&#10;67a6DNHNaG38+WeaGISwNJgSxAzqd4ODtbHSvMfGHjS/T4Ufsw3Ntrtyl1rPiDw/HcyxXZD30T2j&#10;tKrkHMiscFgcgnBNeb/FXXdS1j4afHeG/wBQur6Kw+Kuk21pHczM628Qn01hHGCSFUFmO0YGST1J&#10;ojDqwPu7ad2K4b4PfFGy+MXglPEthZXGn27Xt5Y+RdFS+63uHgZsqSMExkj2IzXj2jaE3x2+PPxX&#10;t/E3iHXtOtPBt3Z6bo2laPq02nraq9sk5vWETKZHd2IUyblAjwAea0P2CyIv2bNNLXn29U1fWM3r&#10;FczgahPmUkcfN97jjnihwUUwPonBor4S1LxteHxJ8Ovib4GsfEum+G/EHjW00z+3Na8VTXC6za3N&#10;w8UiLpzM6LEcFozlGUIpCgGvdP2zNU1fSfhVpDaHrN7oGoXHinRrQX9hJsljWS8RGx2IIY/KQQe4&#10;PSk4WaQrHvHPpS18jt8IUsv2mpPhtH4x8ZHwPq3hRvEN9pkniC5eSW9juhAGFyX86NWEm5kR1VmR&#10;cjAxXKaB498VXXw38HeALrxVqsVle/E3UfBV34kNyRqDafbPO0UJuPvLLKI0i8wENjODk5o9nfZh&#10;Y+46K+R/ES3nwd+JnjrwN4b17Wbrw1ffDnUPEBsb/U5ryXR7yJvKjkimkZpEWUMx2liN0e4Y5rjb&#10;qTxV4S+BvwdltNc8S+JNf+KN1pia7evrZtpXj+xPOtraySMEtPMwI9yYZgG5LkEPkGfdWMUV8/8A&#10;7PfhXx94S8eeJodS0DUvDnw/urK3l0/T9Z8RLrE1tfB3Ewik3u6xOhRirMQGVsYBxWHLoN/4+/bH&#10;8Y6bfeI9ch8OaBoujaxBomnahJbwz3fmXG0ybCCUwnMYIVyRuDbQKOXVoLWPpyivgj4bTfF34q+D&#10;tC+I2gaFr1x4zvdWF4+sy+Lok0wWy3ZWaxbTi+1YlhV49pQSBxuLZzXpmoR6j8O/2jf7W+JMXiO8&#10;0vX/ABFDa+E/Eml63Mum2YljCQ6ddWKyKFJcP+8KOrsykkEcN0wPVPE37QukeG9DXVH0PW/KPiuD&#10;wiY7q0NqzTyTLEJ4xJjfDlwQ4yGAOM4rtfD/AI0tfEfiHxHo8FjqdrPoc8VvPPeWTwwXBeMODBIw&#10;xKoBwSvAPFfHHivW9S1v4e6wdSv7q/a0+PlvaW/2qZpPJhTUIQkSbjwi5OAMAdhWr8Uviz4v8GP+&#10;0pNo+qX32i28Q+H9KsZGuQF0yK6t7aOV4TIdkR/eMQxAUMwY5wafJcD7UwaK+S/Cvg/4jeC/FN5e&#10;WPhvXvC/guXw9qEesR634vGsNJdLEGtrmEGR3jkyHVypCkMpwCAa43TtK1jwR8HfgP8AFeHxn4o1&#10;HxfrGo6Baaob/VppbS9tbwpHJA1sW8tQocFWChty7iSSSZ9mB9m6d4s0fV/EWsaFZajDc6vo4hOo&#10;WkZJe285S0W/jA3KpIHp+FbOM18s/Br4YaRb/te/GzUVutZNxpk+k3EKNrFy0bNPaSM4kjMm2RQS&#10;dgcEJ0UAAV1n7QV/pvifxj4c8B2+ia/4o8TT2VxqqaXpXiGbRbWG1V0ia4uZ43UnDsqooDnJbgDJ&#10;pcutkFj3qivgzQfGnjLxb8Efg/p134s1fTdSf4nz+F7nVLHUDJdSWcZvY/LafAEpCIqiQrklVfG4&#10;A113i7WNZ/Zn1n402HhHVdY1TT7HwHD4n0+y1y/m1E2V6ZbmF5I3mZn2ERo7KSRlT0Bp8nmKx9H/&#10;ABR+J9n8K7Hw9c3tlcXq61rtjoMQtyoMctzJ5ayNuI+VTycc46Cu229q+JPiv8KtM8GeEvgfr1t4&#10;x8Q65qeqeNvDr3txqetTXcOru8oczCJ2KIVPzKYgoC5ByOn0V+0f4X8ZeLfhjPYeB7iRdVF7bTXN&#10;pDfGwlv7NJQ09rHcjJgeRAVEgxjpkZyE4rRDPUaK+NZPiDp3/CIfCyDws/ibwutl8U7XRNd0nXdT&#10;mnubSYxSmS0klaV/MiJaIqAxUhlxzwPRNf1XxBq/7Vvi/wANaFr72Nx/wrVZLOKSUvb2l895Msc7&#10;RZI3D5CTjJUAc8UOArHu+u63YeGNE1DWNVuo7DS9Pt5Lu6upjhIYkUs7k9gACT7CpNK1K21rTbTU&#10;LKYXFndwpcQTLnEkbgMrDPYgg18QX9lpx/Z/+NPgXxHp3i7w58QtK8Ivq+qWup+JLm/gvtkE4jvL&#10;aYSkGKSRHDx4QEAK6ECu7bTPDng74LfC3wZbWfizxNrPi5Ibyw0ex8S3Ns9xIlkjzeZdNKDFbImG&#10;MYOM7dqEmnyDPo3x141tfAGg/wBrXlhqepQ/aILbyNJsnu58yyCMN5aDO0FgWboACe1dFg18Cnx1&#10;4y0L4CfFDRZ9V1HTrvwx8Q9L0uy26zJfXNnay3NkzWpvDteVR5rrlhnaxU5Ar1dvAknxk/aZ+MXh&#10;/XfFHia18O6TZ6LJaaXo+rz2KRzzW8u6UNEytkbAQuduSWKk4IHC24H1HjNcR8V/ijZ/CbR9H1C+&#10;sbi/j1PWrHRES2KhkkuZliV23EDapbJxzjpXzT4K8dXPxG+Afwt0DxDb+IfHXjLVLrVLe3t9P1x9&#10;Ja8isLiWB7m7uY3Q7VQRZA3FncYUnJHAa/r3iDXf2Zf7H13W7mwu9A+L9poVtqNxfi+nsII72Ixh&#10;rl1HnGLeVEjjJCLkcGmqfcD9C2+RST2ya4z4O/E2z+Mvw30Xxjp9lcafaaosjR210VMibJXjOSpI&#10;5KE8HoRXjNx4bf4H/tJfDTSvDfiLX9Q03xlDqdvrWj6zq02oK32e386O9XzmYxMHARipCsJAMAgV&#10;4l4D8T+I2+CP7OngfSLLUb/TfEX9tXGoWmlasul3F8LaZ2S2FyzKUUmQuwVgzCPAOM0uQD9B64jw&#10;H8UrLx94n8c6La2VxaT+E9UXS7iWYqVndoEmDJg5AxIBzg5Brh/2bfDvjvwrdeMbDxLpV9o/hRrm&#10;Cfw7Y6tra6rdWytGRcRGcMzGMOqsgdiQHYZwBXhPiXxvrPgaL9oabQ9RfQ7nU/iLpGjy61GAW02C&#10;5hs4pbgEggFVcgEjAJB7UKG6DY+5cYor5h1rw837Pvxu+Fdl4S1vX9Rs/Fc19p+r6Fq2rz6gLpYr&#10;R51vE89nMciuihmUhSJMEZxS/sveDovjB4H8M/FzxR4l1/VvFuozyag8UOtXEFjp5WZwLJbWN1j8&#10;uMKFZXUliCWJJpOFtQPp3BriPBXxQsvG/jXx54ct7K4trjwje29jcTSlSlw01uk4ZADkABwDnByD&#10;XyP4t8dXZ1Xwn8U/Adj4ksNC1Hxraad/wkGr+KppItXgmvDBNCmmszqISd4QnYyhFYLgc+5fAH/k&#10;vn7Rn/Ywab/6bIKbhZXA99xmivinX5vHHxl+JnxYhi0DxJq7+HdVOi6K+ieLk0dNI220UiT+RvUy&#10;ySPIX3yBlKgKBgEHZh0Hxn8Qfjb8PfB3xC17VtJnk+HT33iLTNB1R7aO8vY7uKMkyQsCoJcsTGRn&#10;AXO3IJyWA+vaMYr4Wv8A4i+MfA3wh8Y+EdL1rV9T/s/4oReDLLVLjUAuoQ6bMIZBGLuXhZP3hhWa&#10;QkrvU5yAa6ePw18R/AOl/Eq8h0HW/B/gWTwTqMhttU8V/wBrTQapGhMc9vIZHki3IX3YYDcqsACO&#10;V7OwrH2FSc+lfFltp2r2fg74D6DfeNvEKL8UrmG68T68+pypPIU00zR2du+7FsspVUxHtYhDyWYk&#10;6dz8Orx/jz8QfhZ4d8b+IbbS7j4drcafDLrU876PeyXbKrpIzmQcojDcxIDMAQpxT5PMZ9g0V8lf&#10;CX4qa9+0J45+FFk93d6Y/hTSJ9W8ZW0EzIH1NXexjtZQpGR5kdzNtOQQqEjpnrv2hrTUPEXxz+Cv&#10;heDxDrGhaRrP9spqaaPePbPdRR20cixllORkjG4YYAttIJzU8lnYEj6Hoxivh7xZ408T/Avw7+0B&#10;4V8M6/qt1YaFeaCujXOqXxubnS49SKRzhLiYsQqksyNISELZJwDXa+Afhb47tvH9ta/8I54l8M+A&#10;NT0m7s/EC6p42bUpZptqm3uYGWVpIZsh1ZkKghwcZUGn7PS9xWPpPwn4t0fx14ftdc0DUItV0i73&#10;eReQElJArlCVOOQGVhn2rZr4I+F3g+68GfsHaT498LalrcWuaVNF4gnhGqXEkM0FnfymeERM5RUa&#10;DzQyqAGIBIJGa6u++Pep+Ffizr3xVudVubn4X6gmpeHNOtDKTa+dY2ouY7hB03TTR3sQIGTtQc8U&#10;3C+w3qfZmDRXxt4I8O+I/EXi34Y/Czxz4o1uK1fwZN4s1aKDUpra51fUZroB4GnRhJ5VuJD+7RgM&#10;FMjaAKw/iX4l8TeCfh98VfB+geLNXNt4Y8Y+H7PRdbnu3uLq1S7e2eW1aZjmURGQgK5J2uqsTijk&#10;E0fV/iL4n2fhz4oeDfBE1lcS3vie3v7mC6QqI4RarGzBxnJLCUYwOxziu2r4m/aJs9d+AnxA+Eq+&#10;ANP1bxv4gstI8Uz241W+a8uZJHitmkmkaRsyBfmYRKRk4RQMjH0Z+z6+hL8JPDt/pHiy98YW2rx/&#10;bTr2q3Jee+nky0hKkkREEEeSoAQLtA4NKUbJNBY9NooorIkKKKKACiiigAooooAKKKKACiiigAoo&#10;ooAKKKKACiiigAooooAKKKKAI5Y1mjeNxlXBUjOMjHPNcN8OPgb4G+Et7f3vhbQI9Ov79VjubyWe&#10;W5uJI1JKp5krMwQE5CggA84rvaKd2h3PL7P9mb4Y6d4rTxFb+D7KPUo7s38a75DbR3JJJnS2LeSs&#10;mTneEBzznPNbevfBzwZ4nHiwapoFveL4rhgg1vzHcfbY4QREr4bgKDgYwfXNdrRT5n3HcwNY8D6F&#10;r2reH9U1DTYrrUPD8zz6XO5Ia1keMxMy4OCSjFec8H8ag+IHw58N/FTw1LoHirSotX0qSRJvJkZk&#10;KSIdyOjoQyMpGQykEevNdNRSuwuctoPw08NeGdbt9Y07S1g1WDSodDS8aV5JPsUTFo4SXYlgGYnJ&#10;yxJ5JqldfBjwRe+Gdd8O3PhqxudE1y+m1PUbOZS6T3UrBnmOSSrlgGBUgggEYrtqKOZhc4/4e/Cb&#10;wv8AC2K9Tw1YTWf20oZ2nvri6d9gIQbpncgAMeAQOaoePvgT4H+JusW2reIdCFxq1vEbePUbW6ms&#10;7nyic+WZIXRmTOTtJIBJIAya7+ijme4XOTsfhd4W07UfDV9b6PFHeeG7SWx0mYu7PaQSBFkQEsch&#10;giAk5PHXrTj8MvCsl14qnl0K0uH8VCMa2twhkS/CRCJBIrZUgRgLgADHXNdVRT5mFzzXwj+zt8P/&#10;AAK17/Y2hSW6XllJp0sc2oXVwgtnxviRZJGEanA4QDpxTvHnw9s7b4PDwfoHgnSPFGkWtvBZQeGd&#10;VujBbNbIVAUSMjlWVQCpI6gcjqPSKKOZ3uFz5l+DnwH1bwl8Rb7x83gfRvBsen6DNpWj+F9N1M3d&#10;xdSySLLJNdXbKBkmKONB821dxJ6Cu4+Anwp1bwrqXi/xz4wt9Ot/HvjS6iutRt9MO+CxgijEdvar&#10;IQDIUUEvJgbmYkDAFexUU3NsLnMfEP4c+G/ip4ck0DxVpUWr6U8qTiGR2RkkQ5SRHQhkZTyGUgj1&#10;5NJ4c+G3hrwnrD6tpWlrbam+nW2kvdmWSSR7W3z5MbM7Enbvb5jkkk5JrqKKm7C55PbfssfCqz1R&#10;r+LwbaLcG+XUol86YxW9yJRL5sMZfZCTIAx8sLnoc9K7fSPAmg6Ff+Ib2w02K1uvEM4udUlUsTdS&#10;CMRBmycA7FVeMcD8a6GinzMLnl+rfs0/DbWfD+haHceHPL0rRLVrKwtbW/ubdYrdiC0RMcil0JAy&#10;rkiun0/4ZeFdJ1rRdWsdDtLO+0TTm0nTpLcGMWtoxQtCig7QpMads/KK6mijmfcLnmVj+zd8NtN0&#10;vXdMtvC0EOma5ew6hfWIuJvs73Ec3nRuse/bHiT5sIFBPUGrfxA+AfgH4o6vHqviXw7Fe6mkBtTe&#10;Q3E1tLJCTnyZGidDJHkn5HJXk8cmvQqKOZ9wucq3wu8KEeFkXQbOCPwtJ5uixQIY0sG8sxZjVSAP&#10;kZhggjBq7Z+CtEsfF+oeKINOjj8Qahaw2V1fgnfLDEWaNCM4wpdiMAHnkmt2ilzMLnnfi/8AZ++H&#10;vjzxS3iLXvDFvqGryQLbTytLKiXMa52JPGrBJguTjzFbHbFamj/Cfwj4fvPDN3p+iQ21x4asJNL0&#10;iRHcm0tZAgeJctyCI065PyjBrsKKfM+4XOSm+FPhG5HixZ/D9ncx+LGVtcjnQyJflYhEvmKxI4RV&#10;HAHQHrzXP+EP2bvht4D1TTtT0TwtDbalpsrS2d7LcTTzwFo2iKq8jswTY7AJnaMkgA816bRRzPuF&#10;zlfHnwv8K/E+2srfxVoltrcFlI8tulxuxE7xtGWGCOdrsAeoJyMEA1T+H/wa8GfC601K38NaDDYD&#10;U2DX00sj3E13gEASyyszuACQASQATjGTXbUUuZ7Bc8m8OfsrfCjwlfW15pPguztLi0u4760fzZX+&#10;ySxsXUwhnIiUMc7EAUnGQcDHQ33wV8EapYa7ZXXh62mtNc1SPWtRiZ3xc3sZjMczYbIIMMRwMD5R&#10;x1z3FFPmfcLnnnjn4BfD/wCJPiODX/EXhqDUNYhiFv8AaxLJC8sQORFL5bKJUByQsm5eTxya6bwf&#10;4K0PwBoi6P4d0yDSdLWaWdbS3BEavJIZJCoJ4BZmOBgDPAFbtFHM2Fzyew/ZZ+FWmaml/beDrRLi&#10;K/XU7cedMY7W5WQSiSCMvshO8biIwoPcHpXd+LvBWiePNPt7DX9Oj1Ozt7uC/iilLALPC4kicbSD&#10;lWUEdsjnNbtFHMwuYb+DNFfxpH4tbT4z4ijsG0xNQyd4tWkEhixnGC6hs4zkfhWHcfBbwPd+E9Y8&#10;Mz+G7ObQtXvptTvbKUMyy3UsnmSTAk5Vy/zBlIKnBGMV3FFLmYXOC8J/A7wN4I0XW9L0fw/DBba3&#10;G0WpyTTSz3F6hQoVlnkZpGAUkAFuATjGa0NU+FXhHW/AFv4I1DQLO88KW9vFaw6ZMpZIo4gBEFJO&#10;5SoUbWBDAgEHPNdbRT5nuFzjfh78JPC3wtF9/wAI3YTWj3uwXElzfXF27hMhBumdyANxwAQOa1bP&#10;wVomn+LtS8UW+nxxa/qVtDZ3d8Cd80MRYxoRnGFLtjAzzzmt2ildhc80f9nT4dHxk3iiPw2ttrD3&#10;i6hI9pd3EEEtypBEzwI4iaTIBLFSSeSTU8H7P3gGHx0PGH/CPrNr63bX6TXF1PLFFcsCGmjhdzGk&#10;hyfmVQR2Ir0SinzPuFziJfgx4JnsJ7J/D9u1rPrg8Syxb3w2pCQSC5Pzfe3qpx0yOlXT8MfCjT+K&#10;pZNCtJ28VFDrazoZEv8AbEIlEisSCBGoXAAGBzXVUUcz7hc838Gfs9+Avh/NdS6Foklqbm0ewdZd&#10;QurhFt2wWiRZJGCKcDhQOgxWzcfCjwld+EtB8MTaJbyaDoMtpNptiWfZbPbEG3ZTuydhUEZJ6c5r&#10;r6KOZhc424+EPhG5+JVv4+fRlXxdDALYanFNJG0kYDKFkRWCSYDsAXUkZ4xxiH4gfBbwZ8U73Tb3&#10;xNoaahe6crpa3Uc8tvNGj43xl4mVmjbAyhJU45FdxRRzMLnB6Z8DPAei6bpOm2Hhiys7HSdXbXrC&#10;2h3KltfHfmZFDYB/ePx90buB0rfl8E6HN4mu/EEmmQyaxd6eulXFzICxltVd3ETKTtK7pHPTncc+&#10;lbtFHMwueS6J+yp8J/DlzBPp/gu0gkt7qK8tczTOtpLHIJYzArORCA6g7YwqnABBAArt/Hfw/wBB&#10;+JWiLpPiKzkvLFJkuEEVzLbuki52sskTKykZPQjrXR0Ucz3C554fgB8PW+HVx4EbwrZyeFLiU3E1&#10;g5djJNuDGZpCxkMu4A+YW3ZA54qLw5+zt8OvCcN9HpXhe2tjf6fJpV5N50rzXNtIdzpJIzl3JP8A&#10;ESWAAAIAAr0iijmfcLnA+DPgb4F8A2Ws2ujeH4o49ZiEGoyXc0t3LdRBSoikkmZ3aMBmAUnaATgc&#10;msdP2XfhhH4PsPC6+GAmjafeG/sYlv7kS2cxUIWhm83zIgVAXajBccYr1aijmYXPObL9nn4c6f4c&#10;1HQbbwnZW+kajeW+oXdpGXCTXEBQxSnDZ3AxISc8lcnJJJ6rTfBui6P4o1rxFZafHb63rSQJqF4p&#10;O+4WBSsQYE4G0MwGAOvOa3KKOZhc801L9nH4c6r4Z0jQJvDMUel6RdT3lhHbXM8EltLO7tMySo4c&#10;By7Fhuwc8jgYnh/Z8+HFv4al8Ox+ENOXQJdSTWH0zYfs7XahQJSmcHhVyuNpxkg5NeiUUczC55/8&#10;P/gP4C+Fuq3ep+GfDsOn6ldRC3kvJJpbiYQg5ESPKzFIwedikLwOOBRe/Ab4f6h8P7HwRceF7STw&#10;vYSedZ2OXH2WTeX3xSBt6PudjuVgRuPODivQKKOZ9wucr4B+Gnh34Zafc2Xh2yltIbmXz5zcXk1y&#10;8j4C7meV2Y8ADGcCmj4WeEvK8VQvoFnPB4plM+tQzoZI79zGseZFYkH5EUYAA4HGa6yilzMLnn3w&#10;++AvgL4W6pLqfhrw9FY6lJCLb7ZNcTXM0cIORFG8ruY48gfIpC8DjgVVi/Zx+HFt43Pi628MxWeu&#10;tdi/eW0uZ4IpLgHIleBHETPnksVJJ5Oa9Lop8z7hc8oi/ZY+FUGqSagng20W4a9GpIvnTGKC5Eol&#10;82GIvsiYyKCTGq7uhyCRXdaJ4L0Tw5revavpunx2mp69PHc6lcqWLXMiRiJGOSQCEVRwAMCt2ijm&#10;bC55z45/Z+8AfEbxB/bmu6AJdYaEW8l9aXc9nNPEM4SRoZEMijJwHyB2robH4d+HNN8Rafr1tpUU&#10;Wsafpf8AYtrdhmLxWW5W8kZOCNyKcnJyOtdLRS5mFzjpPhH4Nm0rxRpk3h2xuNO8T3T3us2twhkj&#10;vZ3VFZ3DEjOETGMYKgjB5rJ8Mfs9+AvB9hrFnpmiSrbavZNp17HdajdXIktiCDCDLKxVSGIwuK9H&#10;op8z7hc8w+K3gCC7+Fdp4W0nwDo/jPSrT7Pbp4f1S9+yxpbxjCtFKUciRNq7ScHqdwPXzf4P/Bbx&#10;D8OfEPjD4gW/gjRtC1KTRI9J0Pwbpmp+ZvWOR5me6vGTBllkZV3YYKqKCT2+l6Kam0rBc8m/Z7+E&#10;d58NNI8Q6t4gNjN438XapJreuy6ahW2SZwFSCIkAmONAFDHliWY43YrvtU8GaLrfiTQ9fvtPjudY&#10;0Tz/AOzrtiQ9v5yBJcAHB3KADkH2xW3RScm3cLnLy/DPwtcaj4mvZ9DtLm48TQxW+s/aEMi30caG&#10;ONZEYlSArMMAcg85rG+H/wABfA3wu1M6j4Z0eXT7vyDbIZNQubhIoiQSkaSyMqDKrwoHQCvQaKXM&#10;+4XOF8H/AAT8E+AI/EUWgaDFp1r4gdn1G1WaR7eUtvLBYmYpGGMjkhAoJY5zxTJvgV4Cufh5pPgS&#10;XwvYyeEdKkhmstJcMYoHifzI2HOchueSc5OcgkHvaKfM+4XOQ+Ifwo8J/FW1sYPFGjRakbGUz2k6&#10;yPBcWzkYLRTRsroSODtYZHBzVKD4HeA7XwND4Oi8NWkfhuK7jvxYgvhrhJRKszvu3O/mKrFmJJIG&#10;Sa7yijmYXMPUvBmi6v4p0XxJeafHPrmjRzxWF4xIe3WYKJlABwdwRQcg9OMVy6fs/wDw9iu7W5j8&#10;L2sclrrp8SwCN5FSHUiCGuEQNtUkEkgDaTyQTzXolFLmfcLhRRRSJCiiigAooooAKKKKACiiigAo&#10;oooAKKKKACiiigAooooAKKKKACiiigAoor5t/aP+KXjrw58X/hx4I8Ha9pnh2PxJHdG4v9RshcrG&#10;0QDA4LDgjIxkckc16mWZdVzTEfVqUknaUryuklFOT2TeyeyZjWqxoQ55d0tPN2PpKivlz4QftZGL&#10;wt43k+JF9p883hfW10SHVtAgeSPWJH3eWsES7i0hKnheMEHAAJr0bTv2o/h/e+Ddf8R3OoXejwaD&#10;MtrqNhqllJBe28z/AOrjMBG4s/8ACADnn0OPQxXDuZ4WpKm6LlZqN4ptNy5XG2zd+aPRWbs7PQyh&#10;i6FRJqVuuvle/wCTPXaK8as/2q/Alx4V8Ua1O2q6X/wjKRyappupabJBfQRyECN/JYZKsSMEZ98V&#10;1fws+MXhr4y2GpX/AIWuJ7yxsLn7I9zJA0SSvsDExlhllG7G4DGQcVw18ox+GpzrVqEoxi0m2tE2&#10;k0r7appq17rVXNY16U2oxkm2d1RXzxp37WNvd/tM6r8MZtFuo7G1RbeG/jtZnke6LAMXGMRwgFsS&#10;HIPBBwa1rX9sn4YXfiiLSE1O+FtNfHTYtcewlXS5LrOPJW5I2k579O+cc12z4dzWFv8AZ5O8FPRX&#10;92SbTdnu7PTfydnbNYqg/tre3zW57jRXK/FLxBeeEvhp4s1ywMYv9N0m6vLcyruUSRwsy5GeRkDI&#10;r5I8BftM/E/TG+Emr+Ide8P+KdM8fXqWb6JZWQt76xDPtEilWO4A8nIA7d8iss4fxea4eeIw8o2i&#10;2rNtNtQlUaWjXwxbu3FaWvdoVbFU6E1Caeuv4pd+7W1z7horxu1/au+Hl54wg8PxX1+y3GoHSYNa&#10;NhKNMlvQcG3W5xsL544OCeho8S/tW/D7wn4ru9Cvr2/cWF2lhqGq29hLLp9hcOQFinuANitkgEZO&#10;D1xg45lkeaOaprDTu1zW5Xttf79Lb305b2Rf1mha/Orbb9f6/wCHPZKK8mvP2mPAtl8UD8PnvLt/&#10;FIvYLL7JHaOwLSpvD7umwLjc3QFlHemfED4g6xD8c/h34C0W5Szj1CO71fV5miV2a0hUKsS7gdu+&#10;RwCw5AXgjNRHJ8a5xhUpuHNCVROSsnCK5nJd1sl3bXybr07Np3s0tO7drHrlFfBF3+1F8WbLwt49&#10;8eDxR4Y/snwv4hl0tfDV7Y+XNexrKFAjkVg27Deh+6xzxivZvjD8R/jLoXhO78eeGofCOm+ELDSI&#10;NVez1oTPfTlow8sRKlUQqTgc5J9+K96vwjjcPVp0p1aa53ypuTS5rQfJrD4mqkbWTWvxKzOSGPpT&#10;i5RT0126a677aP8AyPpGivkDxn+0T4+8XeIvgxpvhLU9O8FJ440aXUrmXVbMXQt3RN+BuIypwQOh&#10;OQfaq+n/ALTnjg/CXWPFF5c6bcz+CPF8Wka1e6XCrWWs2BkWOR4i2SjDzFYFTjgdiQBcIZi6cJ80&#10;LyaXLzO6vOdNX922s4OKtJu7Tas7pvH0U2tdOvyT79nfbv1PseivDf2wfixr/wAHfgrN4m8LXFvB&#10;qQv7WBZbmESpsdsNweOneud+Gnxqv9A8PeLfFPjb4o+FvHehaPZxTyxeE7QedaFnI3OqsSwPQDjo&#10;TXm0OH8XicAswptOLk4qPvOTknFWVotK7krXlG/Q2liqcKvsXva/S3Xz8uzPpSivHPh/+1d8PPiX&#10;43i8K6Jf3janc25urN7uxkghvEAyxhdhhsANnoDtbGcGnaP+1T4A17xpa+HLK71CT7Zetplpq5sJ&#10;V025u1zmCO5I2M/BHHBPQmuaeR5pTlKE8NNOK5mnF6R11/B93o9NHa1iaDSamtdN+v8AVvvR7DRX&#10;jGh/tb/DfxB4nvNBttUuY72x+2m9ae0dIrRbUEyvI5GAp2ttOTu2nFZ/hX9s74beMdd0XR9Pm1dL&#10;zW7r7Lpv2nSpoku+v7yN2ABTIIznIPBArR8P5slJvCz91XfuvRWbu/Kyb9FfbUX1qhp7618z3eiv&#10;GP8AhrP4en4fz+MDeX66XBrA0KSA2T/aRef88vK65xzn2PpWL+1b4o+J3gDwdfeNvBevaTpuh6RY&#10;Ca90/ULDz7iaQyAAoxOFGGAwfQ0YfIsZVxVPCVo+ylOTinO6TkuX3b2evvR6W1WuoTxNOMHUi+ZJ&#10;X01011/Bn0DRXzF4Q/aFv/hR4P0HWPjT4rsbw+LLRdQ0b+yNKdBBGsKySRybc5cmRFXA5PA612fi&#10;P9rHwb4VsLHUL/TvEyaXcWNtqMuoR6HPJbWcM6hozNIBtU4IyoJIPBFa1eHcyhV9nSpuom2lKKbj&#10;Jx35W+W9mmnpe6sr6XmOLotXlK3dPdX2va57VRXk/wAQv2mvAnw3u9CtL+9u9Tvdatxe2dro1nJe&#10;StbEZE5VASExkg9SAcA4NfO/w9/aR8U6x8GLbxHqnj3+zZ7j4h/2RBfS6Ot19osyqstsEQLs3Ak7&#10;yMjoSM5G+C4YzHGYf6zycsLxiuZS95y51okm2lySvp6X1tNTGUac+S93rtbS1v8ANH3BRXhPjH9s&#10;34aeBte1vRtTvNU/tDRboWt/HbabLKIMgEysyggRjcBnPJOADW98Qf2mvAfw3udCtr6+u9Su9ath&#10;e2dro9nJeStakZ88qgJEeMnPUgHAODjg/sHNL019Wn793H3XqklJteVmnfRWaNfrNDX31pvrt0/P&#10;Q9YorivhV8XPDfxo8NTa/wCFrmW70uK7ks/OmhaLc6YJIDYJHzDBxzWl8RLufT/h/wCKLq1leC5g&#10;0u6liljO1kcRMQwPYggHNedLB1qWJ+qVouE7qLTVmm2lqvmaqcZQ9pF3W50dFee/s/ate678DvAO&#10;o6ldTX1/d6JaT3F1cOWkldolJZieSSTkk1hftVfEnWvhL8Eta8ReHZIYtaimtorV54hIgaSdEOVP&#10;B+Vm+lddPLKtbMVllNpzc+RPZX5nG/dLS/oQ60Y0fbPa1/wuev0V8U+JP2uPGkH7OGgajpxtB8S7&#10;jVb3TL4NbBoo/sSyS3L+XnAHlpH9N9egeEvjfq/iHXvgMt54rhsJfFejSXd/o8ek+YNRkEIJYTA4&#10;hCsCcd+nOcD3a3CWY4ek6tTlSUqkd23+7i5N2S+Fpe69n1stTljjqM5cqvsn/wCBOy679z6Worx3&#10;SP2p/AviTxxceGdFfVdZltXlin1Ow02WSwikjjZ3UzgbcgK3PQnoTkVR8M/tj/C7xVpmr6lZazcJ&#10;p2k6cNSvru5tHjjgQyCMRkkcyklcIASQy9zivIeQ5qk28NPSz+F7S+G63XN0TSb7HR9ZoP7a+/tv&#10;9x7hRXkvw5/ac8DfEvUdQ06zu77R9TsbT+0JbLXrJ7GU2uM+eocYaPBBJB4BBNc7o37a/wAMdf1f&#10;S9PtLvVi+q6gmnadPJpUyQXsjPs3RSEYZAxAJyCMjI5prIM1c5wWGneCTfu7JptPtqk3o3om+jsv&#10;rVBJPnWvme+UV4lc/tVeBdR8U6t4N03U7yPxRaSX9pIP7PeRbWS2id3lfoCg2kLz8xGBWB4M/ah8&#10;P+FPgX4K8R+L/E9x4q1LXXlt7SfTdIeO41GRJnVvLtlGQFwFJ4BOD1IFarh7M+RSdCXM3FKPK7vm&#10;jKSa6WtFvVrTXa7U/W6F2uZaX1vpo0vv1PoyivlL4RftW2U7fGTxV4r1+4/4Q3RtZgt9JSayMc0M&#10;ciELCIwocuWGMMCQQckAE19A/Dn4hWXxL0GTVbDTtX0uOOdrd7fW7CSznDAAk7HGSCGGCMg8jsaz&#10;zHI8dlbl7eD5Y8qcul5RjLl1tqlJJ2Ts+u16o4ilXtyPV3/BtfodZRWF43uprPwX4guLeR4biHT7&#10;iSOVDhkYRsQwPYgjNcl+zjrN/wCIfgL4A1PU7ybUNRu9Gtpri6uXLySuUBLMTyST3NecsJJ4R4y+&#10;ikoW83Fyv2tpbvc2517T2flf8bHpVFeQftWfEnW/hL8DNe8T+HpIYtXtHt0he5iEqAPMiMSpODwx&#10;xXkfwp+P3jrV/iHrXhafxLoPxF0eHw7Jqr+I/D9n5A02cKdkMmGZGJI6DJ5B7ED2sHw7i8dgJ5hS&#10;lHki2tW0/d5b/Z5ftqyck5aqKbVjmqYunSqqjK93b8b+d+nbTqfXdFfLfwM/ait9I/Zs8KeLPiTr&#10;NzqWu6xeXFpbRWtp5l1fSLMyqkcMSjcQAASAB0yckZ9Q8N/tLfD7xL4H13xWustpum6C5i1aLU7d&#10;4LmxkzgJJEw3BieAADk8DJBAyxnD2ZYOrUg6TlGE3Dmim4uSfLppd3lotN9L30HTxVGpFNStdXs9&#10;7Wv+R6pRXyH8eP2sZdZ+CF14k+HE2t6FdW2sWFt9u1LSjAtxDMX5i81SHUheSBkcdM17VF+0d4F8&#10;7xkJNUkjsfCAVdY1VoG+xxSHA8pZMESSZONqgnPHUjN1uHMyoUI1pUnduUXFJuUXFwWtrr3nOKik&#10;229LdiOLoyk4qXZ3777elnc9Sor5C+Pf7WsmqfAjU/E/w4n1rQLmy1Owh/tDU9KMCTwzM/zReapD&#10;qQhyQMjjpkV7F8N/2mvA/wAT9V1vS9Gu7/8AtDSLX7ZPb3dhLA81vgfvolYZdTkYwATuXA5FOvw1&#10;meHwn1ydJ2TlGStrDl5fi6JPnVtX52FHF0J1PZqWujXne+33HrdFeS+Cf2lvCPjrxfF4Xhg1vQ9c&#10;ubZ7uyg17SZrI3kSglni3gbgACcHB4PHBxwHw2/aq8P+HvhHo3iHxx4zfX11PWbrTYdWg0V7Vdyk&#10;sEaJQSAq8bsc9OTyco8P5k1JexlzJxSjZtvm5rNWumvcl9q+jsnZpV9ao/zK2uvpb/NH0zRXnPwi&#10;+OnhT442WrTeGJ7kT6ZOLe9s9QtWt7iBiCVLIwzg4OPoQcEEV88ax4z/AGh9M+Ouk/DEeOfCx1DV&#10;NLl1aK+GjHyo40ZxsIzkn5Oo45rXB8P4rE162GqyjRnSTlJVG4vlSu3pGWiTTfk1a4qmKhCMZxTk&#10;pOytrr96Ps2ivD7T9qvwTpesWvh3VdUurq9huY9IvvENtpso0kajgBoftGNgJbPGcDuRitTxP+09&#10;4J8MfEEeC1bVNb1+OSOO6g0XTpLtbIyEBfPdRhPvDPJwOuK5XkWZ8/IsPJ3TktNHFby1tpqt7PVa&#10;apO/rNG1+ddvn2PXKK+N/h1+2VZeDvGnxK0z4k67eTwWniubTtMeHTy8VjbBmUeZJGuAuVwCSWOC&#10;QCATXsPxD/ay+Hvwy8SX+gatdahLq1naxXptrCwkuDLE4LBkKjBAA3MSQAOSa7sTwvm2HxCw8aEp&#10;uSUk4ptNWg209NueKe1n5amUMbQnBzckraa/P/Jns9FeTaz+078PtF+Hvh/xi+rTXul+IH8rSoLO&#10;1kmu7yXJBjSEDcWUggggYPBPIz5l8cf2pLbWP2bfFviv4ba1c6Zr2j3dtaXMV3Z+Vd2MjTKpSSGV&#10;TtJG4AkEcHByDjDCcO5li6tOmqLipTVPmkmoqTly69VaWj030vfQqpi6NOLlzXsr2Xa1/wAj6mor&#10;xXxZ+1B4P+GsOi6brlxqOqeIZ9Lj1G5stHsHu5YYdgLTShBhFzk8447YxV/xb+0/8P8Awj4U8NeI&#10;G1ObVbbxIM6RbaTavc3N4BjdtjUZ+UnDA4IPHXiudZHmUuTlw8mptqLSdpWvt5WTd3ZWTd2k2r+s&#10;UVe81pv5f1c9borwqP8AbL+Gcvhi/wDEMd9qL6PYalDpN1c/2fIohnlUsoYEAgDaQSQADweSK7/S&#10;/i34d1r4oar4CspZ5/EGl2Ud/eBYD5EUcgUoDJ03EMCB1x9KzrZPmOHUnWoSiopt3TVkuW9/Tnjf&#10;/Eu4416M7cs07+fr/k/uO2oorx39mbxDqniTw34ym1bUbnUZbbxfq1pC9zIXMcKT4SNSeiqOAOgF&#10;ctLCSq4ariU9KfKmur5m0vutqW5pTjDvf8D2Kiub+I3iW78GeAfEWv2Wnvql5pthPdw2SZzMyRlg&#10;vHPJHbnHSvn39lj4reOvi69r4m1X4jeFtZ0h7aSbUPC2m2HlXmnvj5F3bi5APUkEHsTnNd2Fyevi&#10;sDWzBSiqdNpO97ttXSSUXa66y5Y30vcznXhCrGi93/XVr8Ls+pqK+eLT9vD4RXcun51bUbe1vN6i&#10;+m0uZbeKRM5id9v3yACFAJwy5xkV1ngj9pvwR8QPDnifWdKfVCPDpA1Gwm02Vb2MEEqRBjc27BwA&#10;Ccg5ArSvw/m+Gh7SthZxWiu4tK7fKvvenra9rq6jisPN2jNP5+Vz1uivIfD/AO1B4J1/T/Fc5Gra&#10;VeeGLM6hqel6rpslteR24BYSiJgCwIHbnkZxkZ89+In7dHhXTPhhrXibwXa3PiO5sZbS3T7RayxW&#10;plnUthpAONqqwboNwC5ya0ocOZtia3sKeHle8Y6qyTlrG7vZXTundq2quTPF4eEeaU1s392+m59Q&#10;UV5ppvxu0i8+Cdz8SJre8t9NtLCW8ngubV4JSYwdyqjgHBYYUng5Bzg15X8Jta+Pfxj03RPHTeIv&#10;DfhLwzqUyXMHh5dMNzM9lv53TEgq7KCQRxyCQOgijkmIlTq1q840o05cjc21edm+VJKTbsr7WWl3&#10;qipYiClGMU5Nq+nbv0Pp+ivEdT/bB+GekeLrnQptTvGjtbwaddazFYyPpttck4EUlyBtBzxnkDnJ&#10;4OF+IH7X3w7+GniXXPD+r3Gpyaxo4ie6trPT5JyI5EEgkBUY2BWUsxIA3Ad8VMcgzacowjhZtyXM&#10;lyvVaK/p70d7bq6V1ceKoJNua0036/0n9x7bRXzP8Uv20tG8E+Jvhxb6NYTa7oXiiH7dPqMNrM7L&#10;anITyEVcySFgwZOqgDI5GO5l/am8BR/EVPA32u/PiZr23sRZCyckNLGJFYnGAgBUMxPBIGDWk+Hc&#10;1hShVeHk1KMpaK7Si3GTkr3jZp3uJYug5OPOtGl82rr1PX6K8g0D9p7wbrvjTTvDDwa9o1/qjyR6&#10;bNrGjz2dvfOmciJ3UAnjjIGeMdRlyftP+Cbr4hXHg/Tf7W1nUbSV7e7utM02WeztpVUs0bzAbQwC&#10;kYGeeOvFczyTMlJxeHldR5ttOW9r3va19N730tfQtYii9edb2+Z67RXzJ8Gv219E8e6T431PxJZS&#10;+G7Dw7JNOLn7NM0X2NCiKZHK4E7M4HlAbhxwa9i+Fnxb0r4uaXc32ladrOnRQMgxrOnSWbSh13K8&#10;YcfOpHIIyK0x+RZllrn9aouKg0m9Gk2k0rp2bs+l7dbdVSxNGtb2cr3O5ooorwToCiiigAooooAK&#10;KKKACiiigAooooAKKKKACiiigAooooAKKKKACiiigAr5z/aC/Z5uvjR8avhrqd9pVlq3gvSo7uPW&#10;ILmfYzBwDGAowW+YA8EYxX0ZRXp5bmWIyqv9ZwrtO0o37c0XFtWaaaTunfR6mNajCvDkntdP7nc+&#10;aP2hf2WE8R/DjwvpPw20zT9Gfw3q66pFpMMzWMd0CCrjzk+ZJCMESZyMdRxXm+ufsga/4x+HPiI2&#10;nhpvCPi2XU7HUIxqPiubVf7SEAcbZJtuYiBIQrAk8LyMZH2/RX0WD4vzTBUYUYTT5ZOSbu27y5mp&#10;a2km9+a77Pa3JUwFCpJya3Vvwtppp8j4tk/Zk8Ta38NviXCngqTQPF2u6Vb6fb3OoeL5NWN2FmWR&#10;lZpF/dhQg2kkkgkcd/df+Gf9D8XfDbwPoHiiG9guNB0yG28vSdTntEWXyUWQEwsu8ZTgnPcjGTWp&#10;8SP2hvh38INXt9K8YeKINEv7iAXMUMsMrlo9xUNlEI6qRyc8V1Hgbx1oPxJ8M2niHw1qKapo14XE&#10;F3GrKrlGKtgMAeCpHI7Vrj83zuth6eKqQlTp83NGaUkruHJaMpXTXLF2XrbQdKhhoycE03azV13v&#10;ql5s8Lufg14y8P8A7TeoeJtG0601LwZ4h0CDQb25l1Ax3WnoihTIAwJlbCKRzzuJJBHPlUH7LPxV&#10;uvhPpPwXu9P0ODwtY69/aL+LY77MkluJGcAW+3cJDuPJOOgzjJr7qorOhxdj8OocsINxUEm4u96a&#10;koS+K3MlOS2s9G4tq4p4ClO929b9e9rrbZ2X6M8Z8a/s7aNc2PjfVtCXUJPFOt6TfWka3er3D2zS&#10;TwsmPKZzGoJI5CjHbFYf7Nn7Lfhz4V+BdAudW8L6ZbfECOzaK91WE+dKshLAmOQ8KdpAyoHpX0FR&#10;Xlf2/mP1SWC9q+WTTerTajFxUbpq8bP4WmrnR9Wo+0VTl1X6u9/XzPhX4dfsfeJvCWp6b4e8ReFW&#10;8UaFY62t7BrUHi+a1t44hKGEpsdpUyqMkgYycgnnJdqv7Inimx8X+M7K78Lnxx4X1/WJNShmh8XT&#10;aWkaySBys9sFKyMp5DAEkqOegH3RXlvj39pv4ZfC/wARyaB4n8VwaVq0cayyWrwTOURhlSSiEAEc&#10;9a+tw3FufZhiZPDU/aTktVGM3tJS50ou8XfdxstdeluCWAwtKC53ZLu12tbXf53Zy3ws+DOueDv2&#10;lPiT4wura2TQNXsLGz0yYTh5iIo0VgwxkfcHJPOAam+Imj3ug/tQ/DPxgLSe40m7sL3w5dTQRM4t&#10;pJCJYGfAO1WKsu48A4yRkV6v4O8baB8QtBh1rw3q9prWmTEhLqzlDrkdQccgjuDgjuK1b29t9NtZ&#10;bq8nitbaFS8s0zhERRySxJwAPU8V8xUzbF/XHPEw9/2fsXGzTtyezWm6ktG9NWttTuWHp+ztB6X5&#10;r79b/cfMHwC/ZB0nQdY8V678QvCWkaprk/iG5v8ASrmVxc7LZyGTKn5QQxY4IJGah/aX+Hfxg+LH&#10;je00yy8P6Xqvwx0+WOd9Jk1f7G2rSABv9IYKWEatwEGM4yTkjH1Hp+pWmr2MN7Y3MN5Z3CCSGe3c&#10;PHIp5BVgSCD6jirddf8ArRmCzH+0K6U6iXKlLmahoo3guZOL93dWabbVnqsvqVL2PsY3Seultdb6&#10;u2qPlPx7+zvr3xn+I/wl1bxd4U0eDw7pOm3NtrmjQXu6GBmBEKR7QpZQQh4wBjHQV0P7SPw8sdM+&#10;A9r8MvA/h6OyTxDqlnpttaadbERQKZ1lmmkIGAoSNiWY8kgZJNeqeGfjN4M8Y+NdZ8IaNr0F94k0&#10;ff8AbrBY3VodjhGyWUA4YgHBPWn+Bfi/4O+Jeq65p3hnXYdXvNElEGoJCjr5DkuoGWUA8o4yCRx9&#10;M9Ms1zelOhUq0ZKnhrTULTUFzSlKEpJt7yl7sn8SSV9WyfYYeSnGMleel9L7JNL5LVdGcB+158I9&#10;f+L3wSfwv4WgguNSF7azIl1MIkMcbZOWIPOO3evP9U+E/j7xV8JPiB4VT4W+D/A9zq+lJBaz6FfJ&#10;m6mWRSFlIjXAA3EEk88d6+s6K87BcR4rBYWnhYQi1CfOm+a6leL6TimrwXxRfW1rmtTCU6s3Nt3a&#10;t0218n37ny7/AMM++K3+IvwJ1Rre1j07wn4bk0rWJY7kB4pWtTF+7GMsAScEfWuC+EP7JPifwN4h&#10;0DRvEfhdvEGk6PrQv7XXrfxdNDbxqsheOX+zyCPMB6gYzk5J5J+36K7I8X5lClKiuXlaa2aa96pK&#10;6aad/wB7NdmrJrvk8BRclLW//AS7f3V8z5P8Hfs461pHwe+OmheJ7iz0P/hKtSvr+31BJhIscBXc&#10;jykDIAIJI6gFsda8U8KeItc8W/Fv9nDwpLdeFdXPhWRwkvhPUTfb7dI0BnmIULECsYwuSSdxIGQK&#10;/RWeCO5ikhmjSWKRSjpIoZWBGCCDwQRxg1ieHPh/4Y8HzzT6F4c0rRZ5xiWTT7KOBnGc4JRQSM9q&#10;9DCcXyhHETxdPnnO7jZJKMnS9i3q+Ze7bRXTt0vcznl6fIqbslv5pS5rdt/6Z8WaB8PbL4kftqa5&#10;p3hi/j1P4faVq8XirWFhUmCHVUjeMQ56MxkJYgZwAw6g19T/ALSfgXVviZ8DfF/hfQo4pdX1K1EV&#10;uk0gjQsJEY5boOFNd1o/h/S9AFyumada6cLqd7m4+ywrH5srHLSPgDcxJySck1p15OY8RVcVjMLi&#10;aSssOoKPNZtuPK3KVrJuTir/AN2MVfdm9HCRp05wl9tu/wA76L0v97Z8y+K/gN4o1vVf2cpktbKa&#10;DwQI/wC2hJOPkKwwL8gx8+GjbGPQVxP7Qv7O/wAUPib4/wDHMgsbbxNoepWMcPh57rXpLSDR2Cjz&#10;CbZRiR2IOGIIyQSew+0KztZ1/TPDtqtzquo2um27yLEst3MsSs7HAUFjgknoBye1a4LinMMPXp1K&#10;UIylFSUfdbfvVPau1ne/NdaWvH3XdXvNTA0Zxak2k7X17Ll/L8dT5Us/gh8T/hv8QPAPjfwvo+je&#10;Ib218G2nhnVdM1DUPIFtLFGoMkcgVgVyo6AkgHjkEcnY/sm/EeD4Mab4buLXTW1mD4iDxJN5N4BC&#10;bXYAzKSM5yDhSM4xX3RXIfEf4kad8M9K0u/1KC5uItQ1S10mMWqglZZ5AiMckfKCckjJ9Aa7cNxZ&#10;mlapCnRpwdS8bPld3yuq4p+9ay9pO2idrXbtrlLAUIpuTdtevflv08kfPmo/s6eMrq5/aTkW0syP&#10;HUUSaKTcrmQqjg+Zx8nLDrXIeI9A1n9nz4h/D/xauueDoNag8DW+hajpHiXV/snl+Siq00L7WLqG&#10;UAhRk4IA+bI+4a89+L1x8NdC0aLXPiRBoAsbZtkN1rdtHMQx52xhlLEnGcKCTjpxRgOJsVXrKhXp&#10;e0hNcrjCKbkvZQpJWb7Qi9Nbq66odXA04x54uzWt29vecvzb+R5H/wAE77O6t/2fHurmMol/rd7d&#10;wSbCqyxkqodQedpKtj2Fe7fE/wD5Jp4u/wCwRd/+iXrH+Evxi8C/FnTbseB9Vi1C00sxwzRQ20kC&#10;wZBKKFZV4IU4xxgdq7bUtPt9W0+6sbyIT2tzE0M0T9HRgQQfYgkV4ecYqtVzqrjMTSdOTmpOD0aV&#10;4tLW3RLpbXsdWHhGOGjThLmSVr99/wDM8+/Zo/5N6+G3/Yv2X/olaw/2r/hlr/xb+FUfh7w5FBLe&#10;PqtncSrPMIlEMcgZzk9TwMDvXqugaDYeFdD0/R9KtUstMsIFtra2TO2KNAAqjJJwAAOa0q5Vmc6G&#10;aPM8OtVNzin5yk1ez/vd9y/YqVBUZ9knb0X+R8jXH7JOuD4tfFbXVe1l0DWNK1L/AIR+zM2DHf30&#10;CJOzKRhASpGcnIIPGMVH4O/Zv8caZr/7P91qFvaR2/g7SLyw1horwFo2kR1Ty8D5uCOR0/Cvr2iv&#10;ZfF2ZyhyS5X7vLt09k6XfdxbbfWVm+xy/UKCd1fe+/nzfn+B8q/AD4YfFT4K6HffDe58O6LqvhGW&#10;4vJIvElvqXlzhJEYrugK5Zi20HkYBPJwCcnRv2UPFNz+xd/wrS8ax03xbDfNqMYWUSW8si3BkRZH&#10;UchlABODg4z0r7ArF8X+LNM8CeF9U8Q61ObXStNt2urmYIXKRqMkgKCSfYA0/wDWjMa+I9pRhFVJ&#10;1Kc3yxfvVI3UXbmavLms0kk76JD+pUYwtJuyTWr2T36eR8y3XwL8e/GL4kap4y8fWWl+BreLwjc+&#10;HLe20+++1u7zJIrzuwChY18xiFJJ4UeprwLS9W1jU9V/Z4+Hy6j4R1+Pw/4hhktZvC2pG9mngSQM&#10;ZplCgQqFByGO4kEkDBz+iGm+NfD+uwaOYNUtJDrdqLuwtpZAkt1Ayb9yxthiNpyeOO+KboXw88K+&#10;Fb6W90Xw1pGkXkoIkuLGxihdgeoLKoJHtXsYXiyrhIyp4uh8KtTikoxhaFWne8m5ae0lezld3WnT&#10;nngI1GnTnu9Xe7esX006LseLfCr4JeJfCV98e7jUbW0R/GOpXVxpTxzhmkidJQgc4yvLjg9MmvMd&#10;A/Zl+JngPwh8ENa0nT9K1TxV4FN/De6JdXwSGaO4mkZWjmwQGCvySOCQRnBB+sPiJ8S/DPwo0Aa3&#10;4s1ZNG0oyrbi5ljdl8xgSq4RSedp7Y4rK+Gfx38B/GSbUIvBniODXZLBUe5WGKRPLDEhSd6jOSp6&#10;Z6Vx0c8zpUquOjQ5qUmuaXJJw92l7HlbTsk4Oz1Tu001saSwuGvGk5Wkr2V1fV817eqPnvTPgD43&#10;uPD/AMWW8X+BtF8TzeMdbtdSXRrXWjbpGgVi7RzlMrJGSoBIAY5PQ4PrP7K/gLx18PPAmoab441G&#10;S5dtQkk0uynvjfTWNpgBIXnwN5BB6DA7Yzge1UV4+O4kxePw08LVhFRk4vRPTlSiuW8mo6RSbWsl&#10;pJs3p4SnSmppu6v+Ouvfc5/4g/8AIheJv+wZc/8Aopq4v9lf/k2/4a/9gG0/9FivS76yg1KxuLO6&#10;jEttcRtFLGejKQQVPsQSKqeHPDum+EdBsNF0e0jsdLsIVt7a2jztijUYCjJzgD1ryY4qCy+WEs+Z&#10;zU79LKDjbve7+46fZt1VU8mvxTPM/wBq74b658WfgXr3hnw5DDcavdyWzQpPKIlISZHbLHgcKfr0&#10;ryTwZ+z543vvi9H40u/C3h/4c6daeH7jSm0jQ7sStqkrxOitNsRUABYHJBOUXr1H13XJfEb4p+FP&#10;hLoq6t4t1q30SxdxFG8+S0rnJ2oigsxwM4APHNe3leeZhQw39mYOmpc7lbSUpe+oqSSTs7qCteLa&#10;1aaeq5a2Gozn7eo7Wt1VtL26efdHyf4Y/Za+I3gzwD8GtSsrLS7/AMXeBNQvZ7jRJ74JDdQzylvk&#10;mCkK4AHUY5Hpg2Na/ZE8cfEbwd8XdT1qTTdA8VeM9StNQs9JguTNbQLbMSqSyBQCXDEEgEAgHuQP&#10;pnwh8b/A3jrwhN4p0nxJZPoEE5tZdQuibaOOUAEoTKFwfmX65rugQwBHIPIr18RxbneGrOVWmoVV&#10;J3bg01+89q4WbtZTd2rc1na9mjCOAw04pRd4276bct/u+XkfJnxf+Hnxg+O3wJk8Kax4Q0bw9rdn&#10;qFhJbm01hZIrmOMOJXHyjysfLtXJPJ54553U/wBkLxxF8O/iN8LdNvLaXwdd3cWteGtRvLgGVbgM&#10;rSW9yANxDY4fB5XJHOB9r0Vw0OL8fhKaoYaEIQU+dRUXZTvGSkrybunFpa2tKS6rl0lgKVR80227&#10;WvfpZq2i8/wR8k/Fr4efGD45fASfwlq/g/RdC1mzvdPe2+y6uskN0kZbzWxtAiAATC5OdxGeOeg8&#10;X/BPx1eftB+KvGvh+Wz0yC98EyaLp2oGcB4b44KMUxkAEfe5xxwcYr6WormjxNiqUPZ0aUIw9/3V&#10;FtfvHTct5Pd046NtayWz0p4OEneUm3prfte3Tzf4HxH8G/2ZviH4e+L/AMOvFeu6Da2R0a3u4da1&#10;KbxBJqF1qE0kLqJyHyFBLgBVPAyT2qv4a/ZO+IOm/Cz4ZaDc2Wn/ANoaD43bXb5BeqyraFgQynGG&#10;OB93rX3JRXo1eNszq1PaOMFt9l209rbeX/T6fkvdSSUUjKOW0Era/f8A4fL+6vx7nhfwY+EviDwT&#10;8dvjB4p1OC3j0fxNdWsunPFMGd1jVwxZQMqcsOvWl8QfCjxDqP7Xnhf4gww258Naf4dm02eUzgSi&#10;ZmlIATqRh15r0X4ZfEbT/ip4Si1/S4Lm2s3ubi1CXShX3QzPExwCRglCRz0xnHStnxL4j03wfoGo&#10;a1rFyLLS7CFri5uXUsI41GSSFBJwPQGvJq5nmEcdU54L2soewat05I07JXfvWS11u35nTGjRdJcr&#10;92/Nf5t/dufE+i/sdeJdA1jUNA1jws/jHwzca2b6DUoPGE9hEkLSBt0lmFKtKoycgZJ4zjBr0zwf&#10;8Nvih8FPjL471Lw54f0jxb4V8Y6rHqMl1c6n9lurHLEupBU7wodsAdcDkZIr03wH+1B8L/id4lg8&#10;P+GPF1tq2szo8kdpHBMhZVGWOWQDgc9a9Ur2sz4jziMpUMzoJc8bSjOM431TUrc0WneKd42Tad0z&#10;lo4PD2U6Etno01p5bba9T4s8Rfss+O9S+GPx30OCzsH1Dxd4oXVNJD3ahXgE4fc5x8hwDwe/Fd3o&#10;HwJ8VWHx61/xVcW1p/Y954Fi0CGTzwzm6VYgVK4yF+Vuen519MUV59Ti3MKtOdOSjaSaeneNKL69&#10;qMPnzd9NVgaMWmr6efZyf/tzPiLwz+yz8RvBvgD4NajZWel3/izwJqN7PcaJPfBIbqGeUt8kwUhX&#10;AA6jHPtgr4o/ZY+IvjLwB8Y9TvLPS7Hxb471Cyng0W3vQ8NrDBKG+ebaAzkE8gY4684H25RXV/rr&#10;mftPbcsOfmvfl1t7T2vL8VuXn12v05rGf9m0OXl1tbv5ct/W2nbyPlPVvg/8S/AHxe1jxv4P0XSP&#10;FMfiLw3baPd2V9fi2exniiSMOCVIeP8AdgkAgnJ6YBPnup/BbVP2bbX4I66viXwqfEXhyK/t7jTv&#10;EOpfYbW6M5aSTyJWXAKCUjkA/dYA8ivs/wAbeN9D+HPhe88Q+I9QXS9Gs9nn3bozKm5wi5Cgk5Zg&#10;OAetecaT8YPgr8fI9QtYtS0PxbDo9s2oXK6hYlo7WEYDSkzRgADHJB6da78Bn2aVKarTw7lQiuWc&#10;owb5koSpqMm3y6RqW+y3dat2Iq4WgnyqVp7pN7aptrr08/uPlr4Vx6J4t+AP7RmteN9QsNN0HxBr&#10;k0kOqw7zavdAF0aAsAzgSsgXjJ6YBJFe3fsJ+CNbtPh/qPj7xUj/APCSeL3gl3SrhxZwxCKDIPI3&#10;AM2O4KmtS5/aZ+B938NWmkhS58Jx3yWFlpx0KTy72YESKLaAxgSAEA7gMA4yQSM+v/Djx/pnxL8K&#10;W+u6Tb39pZSu8SxajZvazKUJUgxsAQMjGenpXRn2aZhLBYmnPCTpQq1I3crWioQhFQXW75IufS8Y&#10;pWsyMLQpKpBqopOMXt5tu79Lu3qzqh1rwz9kr/kVvHf/AGO+tf8ApRXo/wAQfid4d+F2n6dfeJb5&#10;rC21C/i023cQvLuuJCQikICQDg8ngYrR8NeEdI8IW15b6NYRafFeXk1/cJFnEk8p3SSHJPLHk9q+&#10;EpVJYfL6sJwdqzjyu2j9nKTlr1+JLTZ7nqOKlVi0/hvf5pW/Ik8Uz6vbeHNTl8P2tve64lu7WVte&#10;SGOGSYA7FdgCQCcZI5xXy34N+A3jjXf2hdE+ImqeDfDvw1t9NtbhL2HQr8TyatJIjKN4VVUDLZJI&#10;zxyScEfXdFXl+cV8spVadCMb1E4uTvflas1bmUdfOMrPVWZNWhGs4ubejv8A1pf8UfE+j/srePbP&#10;4D/DjwrNZaf/AGxofjRdbvU+1qUW1EjsWVsYY4Ycda6fxd8Bvia/ir4+ax4Uu7fRr3xZBp6aLfRX&#10;nlyN5QAnUsBmJmXcob1OcjqPrGivblxhmM6kqkowd3JtON171SFV6N2tzQWna6OZZfRSSTeluvZO&#10;P5N/M+H/AAN+y1470y/+I15J4esdDj8Q+CJdFtbU6419I162wFpZXGcuVZiRlQCAO9eieIf2ePEu&#10;tfsQ2fwvgSztfFMGn26NEZh5DTRzLIy+YBj5sHnGMnnua9h8E/GzwP8AEWz1y78OeIbfU7fQ2K6j&#10;IqOgtiAxOd6jIwjcjI4NWvhr8WfCXxf0i41TwfrUWuWFvMbeWaKORAsmA2CHUHowOQMc1243P88l&#10;UVevR5fYzpzd4StGUYtQUrt7p7N3lvczpYTCpcsZX5k1utU3rb+tDnrDwXq/xJ+Ac3hLxzpsPh/U&#10;9R02TTbq3sbkXKwjBRJA4ABOArY7HjJxmvNvgvpfx3+EmjaF4Gv/AAt4d8SeH9MmS0j8QQ6uYJBZ&#10;b+SYWQlnVCcDjoAc9T9N0V83TzqpClWw8qUJU6kufladoys1eLUk1o7atppK97HW8PFyjNSaaVr6&#10;arz0Phu8/Za+KVp8PfFfwisrDRLrwnrviL+1U8Vy3xWaCAyIxV7faWaQCNQCDjORnGCPRrf9n7xP&#10;Z/Fb4z6xHBbSaP4k8KQ6JpMslwDJLKlokOJBjKgleSeD1r6eor1avF+Y1lJOMFzX5rRerbpNyfvb&#10;v2MFpZWvZK5hHAUY230212Xvabbe8z4xb9nX4l+GfAXwBudH0vTdU8SfD+a7e+0qbUBDHKJWBG2X&#10;BHAXnjuODgivSvh38HfFfh748fF7xlPFZ2EHiW0to9KuhKJXjlWIBty4yAHAPuFHFfQlFY4jinHY&#10;mnUp1Iw99STdne06qqtb2sprTTZtO/SoYKlBppvSz37R5e3Y+EPBH7L3xTXx18Ode8SaRbXGraHr&#10;xvta8RXPiKS8n1GMvlWSJhtjVQMbRgk9gOK9Z+A3w/8Aib8C/EOp+El8P6Rrvge/1y41JfESaj5N&#10;1DFLyRJAVJdwQo4I78nivpait8dxdjcxpyo4inBwkrWs0l7zkmrSTTi5PlXwpactkiaWBp0WpQbv&#10;6+Vu3Xr18z5H8D/BLx54O8O/F3wfq3gvR/GHhnxDqdxqtl5usfZzeGWWMeSwCkxEIpcP1DKAM5BH&#10;c/sn/DLxz8MrDxPa+J5prXQJ7mM6DoV1qh1KXTYQDvUz7QCCSuFAwNpOBk59/orkxnEuLxtCtQqw&#10;jaq4uTSe8VFXScmoyaiuZxSbV1s7GlPB06UoyTfu3t87+XnpcKKKK+TO0KKKKACiiigAooooAKKK&#10;KACiiigAooooAKKKKACiiigAooooAKKKKACiiigAooooA+KP2l31mP8AbP8ABDaDq+gaHqf/AAi8&#10;2y88SpuslHmTbgwyOSOBz1q38U/E3jl/E3wG8M2Xj+30+68Q3GoWWran4O2izmwUwY0bcu5VYgEg&#10;7WJPYV9I+O/gf4B+J+qQaj4r8Kadr17BELeOe9i3skYJYKDnplifxo0r4HeAtDGgDT/Cmm2q+H5p&#10;bjShFFj7HJKQZGTngsQM/Sv0yjxJgIYbCRnSbnRpyhrCm03y1UnzNttKU4vlcbaN3vZHkSwdVyqN&#10;S0k0933XRW6J9T42uPjt8Rfht8IPjDpEfia+12/8N+LIdCstf1Da91b20rOrOWbjI2AKWyFMmegA&#10;Gmvij4teEvh38V7ubUPENr4Zj8Nrf6TqGs67aahf2t4HRSY5YGJCOrORkYG3APr9hw/CjwdbQ+I4&#10;U8N6cYfEcpm1iJ4AyXznOWkB4J5J6deetYOgfs3fDHwrpWtadpXgrTLKw1iEW+oQpGSLiMHIRsnO&#10;M84BxXYuKcpcZf7IuaU4yfuwd7ex5uyi7wnaycbTacdWR9Rrpr95ok1u/wC99+6v103PlvxH4r8e&#10;+HvAHwes9T+Juq2kXxK1CG71TxIzLE2lwtBEVtYHPEYO4nccZIJPBIMfhfVvH/i//hoPwx4d+Jmu&#10;a9deGYLR/D+qreAyMY97MgKAKxcKY2IHzEAnmvpr4x/CvUPEfw40vwt4S0fwjcWdjLEo0vxTZyT2&#10;X2eNCqogTlGB24YdACO9cH8Jv2dPGXwj8KfEDVNL1Xw7F8Q/Evl/ZUtLJodJ05YgVjjjjAyQAzc4&#10;6hcg4JPdQzzL6mAlVapxqufuxcadm/bxkpSSp3ilSXI7NxcU7Rcm74ywtZVVHVxS1d3/ACtWWur5&#10;tdr36nOfsy/FrxJ+0J8XP+EhTWL6LwpoXhextrvT0crbz6rKpMrMvQlcP9MLU2nahpOm/t/+O5ta&#10;ubK1sv8AhDrcF7+REj+/DkZcgdM/hn3r2H9nf4H2nwF+HsehJdDUdUuZ3vtT1ARiMXNy+MlQOigA&#10;BR6DPc1b8afs8fDb4ieIG13xJ4O0zWdXZFRrq6jLMyqMKCM4IA4GRXhYjOcrjmWLjRjKOGlTdKDg&#10;o3teL5teW92pb625b7WXVDD13Rp8zTmnzO9/PTr5eW58X+FPHukeCIfj94j8PXer6b4B1PxDY2Gi&#10;y+F5I7d5rwuxcW8jqUjQgEM2OFZcDIGFk8S+Ntf8C/tB+BPEXiDVmttC0mDVLeK41aPU7mHKlpLa&#10;S5RQJY2BAZcDGCBjkn7p1P4U+DtZ8F/8IjeeGdNk8M4AGlC2VYFwcgqqgbSDzkYOec1R8K/A/wAA&#10;+Co79ND8JaVpcV/aCxu44LcBbiAAjY46MOTnOScnJOa9T/XDLrTqvDydTmg4t8knan7FRbk1dSca&#10;cuZq6bktktcP7OraRU1azvut+a6t2u1b0PkrSPE8Xg/9nj4R+HNO8X+LtZ13xVMr2Vro+tW9l5G2&#10;3jV7VrlkYQwxllIXBbJIJ7V69+w98Q/E3jjwJ4os/FGqPrN5oOvT6dDeTTrcSNEqqQrTKAJcEkB8&#10;cjB6Yr0Fv2ZfhW/haLw23gbSX0SO8a/S0MRKpOwCs4JOQSqqCAcEAAjArq/Bfw68M/Du3vbfwzod&#10;loVveTfaJ4rGIRo8mAMkDgHAA4HavJzbP8txuAr4elSk6tSbmpSUNLzcvs2avBqLSurq7etlvQwl&#10;alVhNyXKlayb7JdfNX+dj86IvFV38KfF3iL4z2UcknneMfEnh+48oZLGSASW2fUCUZ/Cup+DkkH7&#10;N918brLW77UtPbTvC+j3N3d6VtN4t1NEu5o94Kh/NnwCQQDya+3o/gz4Gi0SXRh4U0t9Km1A6tJa&#10;SW4eNrvIPnkNn58jrU+ofCjwfq+p69qF74c0+7vdetks9TmmhDG7hUAKj54IGBjjjAr26/GuCxNO&#10;VCpQlyyUYtpxu4wlScF1S5VGotmryjpuc0MsqQakpq6u+u7Tv9919zPjf4WfFXx1pPxD8VaBd6zr&#10;LaVfeB7nXrO21jXItVurOQITHKJ41URsQcmPHGQeeKzPAfjz4kaLpH7Pnjm7+Iut64/jDWRo9/o1&#10;8ym08jzjEDjGWkIBJckkkgggDB+xPDP7PHw28Guz6L4M0rTZGtJbF5IIcO8En+sRiTlg3Q5JOOM4&#10;FX4/gx4Hi0rw7pieGNPXT/Dtx9r0m3EfyWU24tvjGeDkk59a563FeUynJ08LpKyleFO7Sp1YPo7N&#10;ylTldNP3Lt3sXHA10lzVNr21feL8uia+Z8S/F749eJLPxRrPjLwP4i8UJpek+Kk0qY6rrUAsZm3Y&#10;e2h04JvMYA4kLZxk9Rx0Pxd+KXinV/iT8a2l+JV/4D/4QSwjOg6HaTJCmoM0ZJeRWBMu4kAY5BkQ&#10;jGOfqLU/2avhbret6lq994F0a51PUXEt1cyW4LO4Ibd6KSRkkAEnrmvM/wBob9nXxj8X/FF8+l2/&#10;gG30y7tFs49Z1TTJJNYsUK4kMcg+U5BIXOCoJwQea78Bn+R161Gm6SpqELOc1TulzUnb4JKV1GpH&#10;WKlyz91p75VcJiYQk+bmu72V+0vNW3T3tdani2rfGTx9r9r8FvCiar4ili1jwoNXu7jRtVgsNQ1G&#10;6LOoX7TP8oCBQxUHLbsYPGNnU/FnxgbSfgb4c8Q+JtR8Ma7rWu6hpN5f2NxBNLc2oCCORyhaNpFD&#10;MoPOGG4jNfTSfs6eBdQ+G/hnwZ4g0Gz8S6doNrHbWst/EDICqhSysDlS2MkA47dq2NO+C3gbSLTw&#10;3bWfhjT7aDw3M9xpCJHgWUrnLsnPBJ5JOc159XijKYqMaOFXuyqP4Ia39tyyV+/PDmi4te4rWsja&#10;OBrt3lPdLq/7t1p6PVNbnwzrXiH4m6J8Pvi9qkfxZ8SyS/DLX1stOWR0JvVadVY3LY3ScEYUkqPm&#10;4IOB2PxX+LXxE8efGG68K6Pda9YpZ+G7TULC18OarbaY0t1NEshnlacjzY1Ztvlqf4TnHJr63ufg&#10;14IvdM8RafP4Z0+Wy8R3Au9XgeP5b2UEMHcdzkA1W8bfAf4ffEiLTo/E3hLTNY/s+IQWrzxfNDGB&#10;wisCDtH90nHtVQ4syyVaNWthVdc1nyU9OaFJXslFP34VG79Kjs1qhPAVlHljU7dX0cvXo193U+XF&#10;1v4qePvi/wDDPwRrvjTV/Bd7q/gt7nWP7FnhbfPHNNiaMruRWcJGSyHgEgEZ48p8c+I/EfxK/Za8&#10;Gar4o8U6hc3OiePm0RrpnAE0fBS4lJHMkQDBWJ4DNnPWv0K0z4VeENF1nR9WsPD1jaajo9iNM0+5&#10;ij2tbWoz+6T0X5jx7mqLfAzwA/g698KN4U01vDl7cm8n03yv3TzkgmTHUNkDkEGjDcYYDDVaM4Yb&#10;l5HB+7GmrWdfns7N6xqQSTbS5LaKzCeX1ZxknPe+7f8Adt+Kb+Zv+C9OGkeFNKsl1q58RLBAqDVb&#10;yVZZboD/AJaM6gBifUDFeU/tc/8AImeDf+x00X/0pFev+HfDum+EtDsdG0ezj0/S7GJYLa1hBCxR&#10;gYVRznArgP2g/AesfEHwz4cstGhimuLLxLpmpzCWUIBBDMHkIJ6kAcDqa+HyqvThm9OvOVo8zd3Z&#10;bqertot1tom7LSx6eIg5YeUUtbf5HqZ618f/ALSVzpNl+2F8H7jx15SeBVsrkW8l/j7Gt+S+DJu+&#10;UEHyOTwPlz0NfYFYHjHwN4f+IOjPpPiXRrLXNOchjbX0IkUEdCMjII7EYNZ5HmNPLMW61WLcZRnB&#10;8rSklOLjzRb05luu+q0vceJouvT5YvVNPXbR3s/I8D/a2+Lk3g34faOvgbXbLSm1nXbTSdS17Tmi&#10;kbT4JAx3ErkKSF4Y9ADjBwR5drXxC8XfDjxH8afA2lePtY8WaPpPg861Zaze3SzXmnXfyDaJ1Azk&#10;MSB24wBg5+p9B/Z6+G3hrwxq3h3TfBmkwaLqpVr6xMO9LgrnaW3ZJK54OeD0xU3h34E/D/wn4W1T&#10;w5pHhLTLHRtVUpfWsUPF0pGNshOWYYJwCeMnGK+rwefZRgcN9WVCVS0r3lGneV505KUn70lKChKM&#10;Yp8rUtepw1MLiKs+fmS06N6aNWWys20299ND5C0Gb4kaj45+D+ky/FzxOIfiP4fe71GRDFmzKQiU&#10;C2G0iMkALvwW+8STnApp8WfiK/wT8IW0fjnVI9Zi+JUvhhta3B55rYZA8wEESYLZw2c4Gc4r7ctv&#10;hZ4StNQ8O38OgWUd54etzaaTMqfNZRFdpSM9gV4+lUh8EvAgsYLIeFtO+yQaodbii8r5Uvj1uBz9&#10;8+td3+tuXTlF1MKmk0/gpLVSr9oq/uTpRs7r3Hps3l9QrJNKe/nLtHz7qT+Z8W67L8R9Nm+Oehxf&#10;F3xU1t8PYo9TsJnlT7RdPJHv2TSbQSgCkBRhcnOOx9I8P/G3Xbr48fBN9c8Stpmha74EGo6hbTTi&#10;GznuykhLkHCg5AI9OAK+lLn4T+D7u58SXE3h6wkm8SRrDrDtHzfIq7QJOeQAcVQ8RfAn4e+LdM0L&#10;TtY8IaVqNjoaCPToZ4Qy2yAABF/2cKPlOQcDINYVOJstxMeTEYfeLi3GFNNc1GMJSVkk37WLmr7X&#10;05XoVHBVqbvCfnu+km0uv2Xb5ddz4ktfjT4/v/2efDur2njjVI9XvfiU2lLqnneYxtWT5UIPDICQ&#10;dp4P0rq9Q8ZeN/htqH7RXgmXxzrPiK30Dw7Fqmm6nqkge6t5JEQsAwAAHz4wAB8owBk5+sR8C/AC&#10;6RDpS+EdMTTYNS/tiK1SHEcd5085QDgN9OParmpfCXwbq+p69qF74dsbm+1+1Wy1SeSPLXkAAARz&#10;nkAKAB7CuifFeVSnJLCe45OVuWnf+LRnHW1/djCpGydvf2abJWBrpJupra277ST+9tP5Hxff6Pde&#10;Iv2jfgNqWqeN9Y0q61nwbb3bagl0kbRSLBloo2YYAmIO8HJJc4xkVY+I3xL+I3gvxn45+D9v4n1a&#10;TxJr3iPTn8Mam8xaaDT7hy0oR+oEYQKf+BV9f+Ivgj4D8WWugW+r+FtOv4dACJpayx82irt2qhzk&#10;AbF+U8fKOOK4fRfgVrOsftEXnxO8ZapYagmmQvY+GNOsoCv2W3YkmSZiMmTDuBjIG4kEcAb4fibL&#10;69qmJguWlSklGUYO81VlOlyWi3b3kqilaPLF2vezmeCqx0g9ZNXab25UpX18tLa3Zwn/AAUFtnsP&#10;2eNEtluGmkg17T4xc3R3FiA4DSE9ckZJ+tY/xE8YeO/CX7OvxM1W78c+Eb7W7SCzksLrwKPIlth9&#10;oVXMhBJ+YEAf8C9a+o/G/gDw78SNGXSPE+j2uuaYsqzi1u13J5iggNj1AJ/OuU0z9mz4X6Lperab&#10;Y+B9HtbDV4kgv4IoMLcojh1Vx3AYAj3rw8t4gwOHwGHwuKpuUqdVzfuwaknOEmk5O8dItO0WndJ6&#10;XOqthKs6s5wduZW3emjXz3+R86+EvHPj74a/F3Q7e88Y6r44t/EfgKfxLLp+phdkd2kRdVgVANik&#10;qFwOSGOSTgjnf2e/H/xf8ceIvAXi23vtb1iw1XUHj8Qfb9Zsn01oGYgi2swwkhaIDdjBYhemDz9p&#10;w/Drwzb6/pWuR6JaJq2lWX9nWN2E+e3tsY8pTnhcHpXO6T+zt8NNC8ZL4s07wXpNl4gSVpkvoINp&#10;SRgQWAHygnJyQAeTXb/rPlsqNVTwq9pOCjzckLNr2qtZctlacHzLW8Fe9lfL6lWUo2qaJ3td+Xr2&#10;fyZ8m+APiD8TE+EPxU+KEnjjVNWl8L3ep6XpuiTAPCCXQ/aJCeXMQkyoIIAQ9iaPBfjHxBpPxT+B&#10;On2vxg1nxla+LIHvtasZb1HWGVoCdg2DcqAkgIx4MZIwcgfY9t8ONK8JeD/EGk+DdJ0zRpdTFxce&#10;XLAXtpLqRNvmTJn5gSF3DuBivBfhb+yVr2k/Fjw/4w8TxeDNCtPD4mktNK8E6fJbpc3Ei7TNMz88&#10;DkAZAwAABnPrUM/yrFU8ZVqwjTXvckeWnzSTo8sI29m37tS8+aMo6v3nojnnha8HTjFt7Xd3Ze9d&#10;u9+q0s09tDzDS/iN8SJfFunfAybxVrB8YW3jl/tGtecftEuiLD5wYvjOCpJ/75Fe+ftVfC2P4gS+&#10;C9U07xjpXhLxf4eu5b3Rv7aKNbXTYTzFZGPONqHIDYycjnIvfCn4Eazo/wAXfFHxO8canp+reKNR&#10;U2GnppsBjgsrJT8o+YZMjAKCecAEAnPHf/ET4ReDPixBZw+MPDljryWZY2/2tCWiLY3bSDkZ2jIB&#10;5wM9K8XH55hKWaYathLRUI3nKnGLUqlSK9pZSUVKH2bOys58ttGdNLC1JUJxqa3eibeiT02vZ9fu&#10;ufBvxs+KWq/Gv9lzW7rWIrfSNU8K+KotOv8A+wXB0zVHYgCboc7cZBBP8J6EAes+KNY1vUPjP4C+&#10;Ei/FLXdN8KPoE2qt4nt76Jb7V5t8mFNyF2kKBjAHIU5zwR9Nr8IfBMfgaXwWnhfTI/CkvD6UluFg&#10;Y5B3EDq2QDuznIBzkVlat+zz8N9c8JaT4Z1Dwdpd3oekgiwtXiJFsCSSEbO4Ak5Izyeua6v9assc&#10;FRjQlCEZVXFWpy5faQglNKV/ejKMmotuNp2T9yNs/qNa/M53bUb7q9m7rTo01rvp5s+MD8efiVq/&#10;wa8K/ZfGN0mpwfEJvDdv4hQD/iYWuz5HlUDEoBYE9jgAknJPY/HrXtf8GF/BWh+OPGWq+KPCvhqT&#10;VdQ1dtcg022CmR3WaVWVnuZDkKI1IG0KAck4+sLj4PeCbrQ9E0eTwvpv9laJcJdabZpAFjtZVyQ6&#10;AYAOSTnuSSai8Z/BLwH8RNctdZ8S+E9L1rVLWIwxXN7AHYIc8HswGSRnOCSRg0R4qyv6zCosLywj&#10;KpKyjT1cnHlv7uqUVO8bqKc7pWVg+o1+Rr2l27Ld9E7/AI217LU+Tbj4x+K/ilqnwN8Oaz46u/AW&#10;l+IvDj6vqet6bKlpLeXSb1EYkYbUzsBKjAJfoeAORs/2hvH+lfAbxbeQ+L7/AFy7uPHq6BHr5kjE&#10;kFkYyd8JYeXEX2YViNqlycjg19RfGT4GajrnhvwvoPgjw74Cn0PRxIq6Z4t0+S4ihzt8toCnK4w2&#10;QeGBGelS/A39mbTfh38LdY8LeLBp/iyXX76XUdVQ2gW0aR8AJHGRwqhRg4BB5AHAHpxz3IqWCjWd&#10;GL9+LVJKDdlVqScm+S6bjKCtKcovkioq17YvC4qVVxUns/e1/lirb909bJ6u5gfssXHxHg8S+K9P&#10;8Tpq0vhPyoLnSJdf1e11K+hkIIkjaWBjlWxuXIAAGB3r6RHWuL+HXwe8F/CWO9j8H+HbLQVvShuf&#10;sikGUrnbkkknG5sDPGT612lfmGdY2jmGNniMPDli7dFG9kk20m1d9bb72R7WHpSo01CTu/vPD/2N&#10;/wDkhdp/2F9W/wDS+eug/ag/5N3+Iv8A2BLn/wBANJ+zl4E1f4cfC230PXYY4NQTUL+4KRSiRdkt&#10;3LLGcjjJV1JHY8V3+vaDp/ifRr7StVtIr/Tb2JoLi1mGUljIwykdwRXfjcZSp59PGRfNBVVLTqlK&#10;L06a20MqVOTwipvR8tvwaPkL9mLUfF1n8MtHe48XeCJNGTw1M1lpenRhdZhcQFo97Z5ZQCWwM8Z9&#10;a8z8GfEP4k6R4A+CnxJuviRrmrS674iXRbvRrt1a0e3850OQBlnIUksSTyMY2jP2f4c/Zt+F/hHV&#10;k1TRfA+j6bqCRyRLcwQbWCyIUkXOejKzA+xNaS/BHwHH4f0XQl8K6cukaLdfbdOshF8lrPkt5iDP&#10;ByxOfevrpcU5Z9YrVVh+ZVJXd4U0+Vxqpx+1q5Tg+ZOLfLrZ2OD6jW5Ix57OK7y3vH06J6a7nxx4&#10;y+KXxe8bfFX4jr4TvNZi1PwtrQstM0+11WztNOigjfB+028xV5zKASGBwMgA9h6Bour+PvHX7V/j&#10;nRv+Ex1XR9D8NQ6ZrL6BasHW4l8iNmtQxPyxszOGAzuO30r33xj+z98OPiB4ij17xF4N0rVdYTb/&#10;AKbNB87bfu7iD82MDGc4FdJpvgTw9o/izVfE1lpFtba9qiJFfagi4luFQAIrHuAAB+FctfifLnh+&#10;TD4VRkqXIvcg7S/d3d3e6ajNp8qknN6vpccFW57zqXXNfd7a/wCa620Pzq1X4yeNb/4Lp8Rv+Fv6&#10;rbeLdW8Sf2dP4WtrqNIrWASEhY4cbkICg7hgFWwc5JPp/wC0D8WvHXwV+IXxJ8NRa9qdyPF+mWtz&#10;4P3Sl2s7p51ilihP8ON7sB2AT2rpvFX7IHiv4j+NDJr0fgHRNCk1ZdRvNQ8O6VJHqt/GjlkikZht&#10;BII3Mp5PzEHGK9N8SfAjWfH/AO0Jo/jTxRqlhceEvC483w9pFtARN9odU3yTueoV1yoBI+VeBg5+&#10;qr51kUa1OclTlBRqSlFKOjvSlSpxcacbtShbXXkc+eTbs+GGGxXK0m07pJ3f95SbTfZ/fayOV/a5&#10;0a98O/sQ67peqahPq2o2ljp8V3fXMheS4lFxAJHJPUk5P6VwN9aeK9Y/Zp8c2+teOPCd1bxeFlub&#10;SDweoivUSNAzR3BJOY2XajAAck8jNfYPivwlo3jrQLrRPEGnQatpN1t860ul3JJtYMMj2Kg/hXH6&#10;B+zl8MvC0epppPgrSdPTU7N9PvRDDt8+3cgtE3PIJUEj2r4rLeI8NhcCqNeL9pGs6t1GDWrptpXa&#10;cfhe0WrNK3b0q2DnOq5Rejjy7vz+/fufCVn8Mb6Rf2XFHjnxIg8ReaYAJ0xoxCRH/RPl+XOcHdu4&#10;UV08nxy+IXw7+E/xcjh8X6lqt7pvjaLw3ba3q7C4lsLUh1abGMAnYB0wC2QM4r7fT4SeDY/+EYC+&#10;HbFf+EYz/Yv7v/jwyAD5fPGQo/Ki3+Engy2sPENjH4Z00WfiGdrnVrd4AyXsrHLPIDwSTzn15r3a&#10;vGuDxTisXh3UinezVP8A5/zqb8t/glGLWzlH3k023yxy2pTv7Odm13f8qXfur+SenY+XfjXLqvwj&#10;+E3hWfw58V9e8YT6n4w01J9Uu9RS4ZYmjkJjQqMLGxAbaSTkDB4rlfiH8Ufi142+L3xKs/Cl7rVt&#10;qPhXUYrbSbGx1Wzs7CKJTlnuoJyGuBKASCDhcgegr6v0v9mz4YaLox0iy8F6XDppvo9TNtsLL9qj&#10;BWOXkk5UMwHoCat+Nv2fvhz8R9cj1rxN4O0rWNVQBftc8HzsB0DEH5gPQ5wOK5cLxPleHkva0HUa&#10;5/flCnf3pwkrxjyxtyxcGk1ZPTdmlTBV5r3Zcu2ib6Jrd3e7ufMPjLV/iH46+NfxV0NfHuu+DbXQ&#10;vClrrg0/Spl2x3QtY2aNWIyqb2bdtILcc4HOSvx48aePfCX7P2gaj4zuPBlp4utrptY8U25SKeZo&#10;JHjSNZCMIzbVywxkuCeOD9nn4aeF/wC3dZ1r+wrP+1dZtBYahd7PnuYAoURuc8jAAx6CsnUvgV8P&#10;9X8E2fhC+8I6XceG7ElrXTnhBS3JJJMZ6qSSeQQeTWVLifLOWlCphfgUbNRp3i/YyhKSuvefO4zi&#10;p8yfLrqOWCrXk4z3v1evvJpb6aXWlt9Dwf4sa/rX7OmsfCnxZH431vxL4Bhmn0jXZL+8Fz9oLiRo&#10;Z5CowzKSy5AH+rQeue//AGS77xRffAqLxX4x1a81TU9cluNXjW8kLfZrZifKiQHou1dwA/vVU+MH&#10;7NNz458KeFvh14YudM8J/DG3mM2r2EMBa5kVZBIiQE5C7mLlmJBBwcnkH3O10exsdGh0mC3jj06K&#10;3FqlsB8qxBdoUD0wMfSvNzLM8HVyqjRhaVaUnzS5YqXs4yk4KVopKbcpcyjdcqim+i2o0Kka8pPS&#10;KWiu7Xa1trsrLfq2flr4Ml1nwR4M0qz0ZZfN+MOgSaRE0WcC9GqPEzHH/TCRuf8Aa9K73TvGmsfs&#10;+/Cv456b4PkNhLY+OYtJiu0ALWlvIChlXd8qsRGFBPALA9hX3Zp3wm8GaVZ+HrW18NabFB4dd5dI&#10;XyAfsDMSWaInJUknJIPNPX4U+Dlj8SRf8I3pzxeJJPO1hJIA6Xz88yA8E8nn15r6fEcc4HFTl7bD&#10;OUZSjKSdve5Kjcb9NKVo2195a+6zihldSmlyz1SaXlda/wDk2vp5nyf4c8feOPht4Y+JOqeML7xZ&#10;bfD5dEiuLC/utasdT1e2vHkSJRDLGWADl8qWXau386fwS+JfxDtvit4l8K/27epb6h4Ol1rTIfE+&#10;txas1jcYHkyyToihAd2WjIwAQTnivqDw3+zp8NPCOlazpukeC9Ks7DWYhBqFuId63MYJIVtxOQCc&#10;gdjyKNA/Z0+GfhaOZNL8FaTZCeyl06YxQcy28v8ArI3JJLBu+STjjNedU4lyedPEReGbdSyT5IJa&#10;KFpNX0leL5mn7yeqjeV9lgsQnBqei833el+21u3nofHlh8UfGPhb4T/FnSNb8SeM7T4q6TokOoTG&#10;81SK6s1T7SgNxZtEP3YIcAjJG3kHqB6Ponxj1bX/AI7/AAK0nT/F01/p+o+DZLrV7S3uw6TXItHY&#10;PMAT84Zc84II6V9DeEfgP8PPAumarp+heD9K0+z1SMw30SwBhcxkEbHLZJXBPy5xz0qHwn+z58N/&#10;At9Y32geDtK0q9sTK1vc28OJUMi7JPm6nK8ck4HAxSxPEmT1lWksM+aXPy+7TtedJQ2teKjJc0Yp&#10;ytfe+oQweJjyrn00vv0lf53WjvY+OPA3xO+J2j/sreJ/i5P451TW9RiEmh2VhdKHhsw12gN45/jl&#10;UFgpIwAVHIGK7b4Tat8ZI5vELWWoakdC1DwtLcWeoeLtesb/AOz6kADHOjRMSkLbsbSCqnr0wfq3&#10;w/8ADLwp4V8JT+GNK0Cws/D85kMumJCGgk3/AH8qcghu4PWua8Pfs1/C/wAKW+sQ6T4I0myi1a2a&#10;zv0SIkTwMQTGQSflJAOBxwPSnX4py2vHEr6qlzzvH3KbtD3OWLS5bOPLJpq6lzNPe6I4GtBw/ePR&#10;a6vfW7676eljyb9jnxlqVxrfinwp4t1PxXN4+063t5tTs9f1CK9tVyT+9tXjGFV9y5Uk4AXBPNfU&#10;9cd8PfhH4M+FFvdQ+EfDlhoKXTBpzax4aUjONzEkkDJwCcDJx1rsa+Iz3G4fMcfPE4WDjGVtHZa2&#10;s7JaJX2Wtlo27XPRw1KdGkoTd2gooorwTpCiiigAooooAKKKKACiiigAooooAKKKKACiiigAoooo&#10;AKKKKACiiigAooooAKKKKACqt/K0On3MqnDpEzKevIBIq1Va+ga4sriJMb5I2QZ6ZIIFVG3Mr9xn&#10;iv7HPxO8RfFz4JWfiLxTepfatJfXUDTRwJCuxJCFG1QBwO+Oart+2r8OF137Ju1j+xv7Q/so+Jxp&#10;z/2SLrp5fn/XvjGOc45rh/2evhN8cPg14d03wXcWngu48JNeySX10l5ctfLDK+ZPLwqpuAJ25GM4&#10;zXLj9kL4l/8ACvf+FOG/8O/8K6/tr+0/+Eg3Sf2iYPM3+V5G3Z5mf4t2O2a/WKuW8P1szxVTEV4K&#10;lKd4KE7KNNuXM7KDvKNo8tPS6b17eFGtjI0YKMHzJa3W70st9nreXQ968cftQeE/Bfjl/B0Vjrvi&#10;jxDAiSXdn4d01rw2atjaZiCAuQwOMnAIzjIpvj39p/w18M/EEth4h0TxPZaZDdR2c3iA6S/9mJI4&#10;BA84kEj5hkqCBz6GuFT4N/E/4TfGfxZ4q+HS+Hdd0Txa1vJe2uvzywz2jxKVyjop3KQzH15AI4yf&#10;NfjJ+x78TPiR4o8fTvNoGtLq16l1pGsarqFys9hbhwRaRwKpjQAcFsHIHHJ458DlXDlWtSjXrxVJ&#10;wi3J1GpOTaUvd5LQ5G3ZNy5krpvZXVr4yMZOMHzXdly6W6a3u7/KzPYvht8QvEOt/tf/ABU8L3er&#10;zXPhvS9MsJ7GwYL5cLSRRFmUgZOSxPJPWvLvij8ffGNh+0d438ID4t6H8NPD2kQWktnJrGlQ3Ama&#10;SGNnRS2CSCxPJPBwBxXsHwx+C/iDwj+0T458cX8lkdG1rSNPsbZIZmMwkhhiSTcCuAMocEE8Y4Fc&#10;B42+AXxIi/aD8aeO/D2geBfEul65b2sEVt4saRzD5UKKzKixkAkqRnJyMV1YGtk/9oTc3Tcfq1NK&#10;/Jb2iUFL44uHN8V3JPru9SKscR7FWvfnd99tbbNO22x3mv8A7VPhb4ZTaT4b1+41XxR4lbQ7fVPt&#10;GhaUZV1FSMGWJEJAztaTBwqqOvTOwP2p/AU3wz0Xxta3N7f2WtXP2HT9OtLQy39zc5IMCwg5Lgg5&#10;5x0OeRnm/D/wX8Xt+0RoHxE1aLRbO1g8Iro95Z6dK+2K6ySywqV/1QzgEkHHavIYf2IvGK/BHwpo&#10;8l5pD+KPDevXmqR2f2ydLS7gnK5jM0YWSN8KMMoGORnnNctPL+GavslWrcsrwc2p3TclW5opKKUV&#10;GUafvK9lPRWta3Vxseblhda207ctuurab0fb7/dJ/wBr3wDZeCrnxLfnVdLt7LV00TUbK8sTHd6f&#10;cuCQJoychcKTkE8dMkHEGofti+CLDRvDd4mn+I7298QmZrDRrTSmkv3hidkaYw5yIzsJBJyRyBwc&#10;eS337IvibWPhRe6Va+HdA8Na9feJLDU7mOPW7u+Se3gDAmSSYMfMy7AADBGMnIrov2k4Y/h38efC&#10;PxJ03xr4T8Pa5/ZE+mvp3i+SWOCe3DZMkbRjO5TJ93jOBjPIrSnlXD1bERw+GcpybqtJTdvdjFwi&#10;3CE2lKTl76vpFXV22S6+LjDnmklp07t3erWqSWmm52tn+2Z8PL/w7Za/ENX/ALGu9eHhxbx7Hasd&#10;0VVlMgLZVCG4JGeGyBiu+8K/GHQvGfxC8VeDtMS8l1Lwz5S6hO0IW2V5BlUV85LYzkYHQ18ReCLP&#10;QW/Yc+JV/wCNL3+z7TXfEd3e6NfC3ZWuboBGgaFMZAeSNlAzwu4E8E19PfscfDzVfCHwtl13xOjj&#10;xf4tu31vVDMu2RS4AjQjsQgBI7F2FZ57kWVZbhcTWpcylCo6UU5X5n7kuZOyuoRc4yX8zjez0Kwu&#10;Kr1pwjK1muZ6bbq3zdmvK55zon7SnjGH9sHUvCOq30D+AG1WTQ7eL7NGjQ3QtRLHmQAMcsrDknr7&#10;Cp/2c/2lvFfxH+L/AI6h1y48/wAJRaTLreiWVtZqZltVuDGhBUbpGZFyASSSRiqvjT9kXxh4r0r4&#10;ny2+paZp3iDWPF8XiHQbwTORDGimPEhCZUlHbgZGQK2bP9lrxV4V8a6tc+E9Xs9G09/h9H4VsL9J&#10;WE8N4hUrMVC8AlSSwOQWJAyBXr158NVcLOEHTVSVKML20Tj7KTmml8U+ecW1r+7l8+eKxkZpu7ip&#10;N/fzaeisn80el+C/2mvDXjDxj/wis2keI/DGvPZNqFtZeIdMNo93AoO5owSckAE4ODwfQ48h+Kn7&#10;Zej+N/gb41vvhvea1p+t6bp0d6NSkshGlq32uKIxF2yvmENnaAflbOQeBk/Bb9k3xz4N+KPg3xVq&#10;9j4esI9L068stQey1K5ubm9mkhdBcyNKpBLM3KggKM9cgDe0D9lvxhpX7GOv/CySXSf+Env7mSaO&#10;RZ2Ntg3CSDc+zOdq4+6ecDpXMsHwvgMZTqwqqdp0dOe8VeclUb9180VGMXZ/za32L9pjqtNxcbaS&#10;6a7K3XR6v7vmelfD39ozw7qscei3dzeXeo6L4fttT1/WPJH2GzJt1kYSy5ADnk7QCevocVNG/bA8&#10;G688sVvpXiW2nl02fVdLW90h4v7ZgiUszWgJzIcDIBAJHIFeaeFP2QvFXg2w8T+C7DVbV/h/4x0R&#10;ItTE1yz3en6mIdrSxZTEsbOBkEqSpxxtGX/AP9lnxH4F8a6FdeJ/DmgkaJbzQw+ILPX7+4ndjEYw&#10;0dtIfLQEE7lwAOMAYFctbL+GFHEV41+a1nBKVm9G3o1o+f3XBX5Ycri23pcauOvCPLbvp5+vbW/V&#10;3TNr4Rftt6Z4j+EGreNPHGl3Wh/2dcCJjY2UjW1yZJGWGK3difNk+X5gCAp5OBXvXw78eJ8RNBfV&#10;I9D1rw/snaBrLX7I2tzkAHcEJOVIYYIODz6V8zeC/wBnX4i+F/gXr/wz1jw74O8X6RHqQuNOS71C&#10;4gNzG8rvIxdFzFIvyFCOhLAk459d/Zb+GHi74T/Dy40jxfq41Gd76Seys0unuk063IG2BZpAGcAg&#10;noAM8d64M/wmRxpYivl84qXtLQSm5J02lblja6tq5c+20W2mbYSpinKEayduXXS2vnr91vmeifEC&#10;4ltPAfiWeCR4J4tMuXjkjYqyMImIYHqCCMg1zP7OWp3es/AT4fX9/czX19c6JaSzXNy5eSVzECWZ&#10;ickk8kk810nxI/5J14q/7BV3/wCiXrk/2X/+TdPht/2ALP8A9FCvl4pf2NOdtfbRV/L2UtL72O1t&#10;/WUv7r/9KRzf7ZHxO8RfCL4JXniLwtepYatHfW0CzSwJMoR3ww2uCOR3xxXI/C344y6H4c8X+KvF&#10;Hxg0j4naNothHcz2XhzSY4J7Ml8bjtb5s9ADjoTXdftafCTXPjb8Hbrwv4eezj1OW9trhWvpWjj2&#10;o+45KqxzjpxXnt58HPij4q+Fvjrwnqfhf4d+Gzq+kC1s7nw35sTSziRSBMSn3NoY5AJB7c19flX9&#10;lVMlp0cTKEZuq+dtwU1Byp7OUXPbntyNW1vdaHBX9usS5QTa5dN7X97s0u2533w9/a28CfErxzY+&#10;FdMGr2t9qNsbvTrjUtPe3gv0UFm8lmOWwA3OADtbBOKSw/a58B6l4qs9JhXVxp97qR0e18SPp7DS&#10;ri8BI8hLjoWJGAcbSeh71ya/s5eJ28b/AAJ1SSXTxZeC9BfS9W2TsJGkNsIsw/LyM55JBx2rzbwH&#10;+xR4g8G+JdM0rU9C0LxT4ZstWS8i1qfXr+3uI4RJvB+yIfKMqjoRgE5ySCa3jl3C1Tnn7dr3NI8+&#10;t1KrFtNxim2o05KDsrTdr6Wh1serLkvrvbyj5vu1fyPdLH9rvwBfeN9U8LCXU4dQ0q5vYNRmlsiL&#10;eyW1RmklkkBIVDsYKerEYwKzfC/7avgLxZr/AIe0m2sPEltN4huha6VLe6U0MN5yR5sbs2CmRgnq&#10;CRkCsTw5+zvqGi+HP2g4PFGo2enaZ42v7y/gv7VzI1tbsshDSAquCu7JUEjqAea+fPCGuav4w+K/&#10;7PHhKHxL4V8YweFblmhk8JedIYrSONB5tyzgBGKoAFABBBJ5IFdeEyHIsdGvLD80lTjdy53ZWoOo&#10;5X9nZ/vPc5XKNkrpybM6mKxVJwU7avt/etbe+2t7PtofVp/a/wDASeAL7xayaslrZa2PD81gbMfb&#10;Be9kEe7nPPOex9Kf+038b9W+E3hnw/aeGtOivvGHinUY9K0mC8/1UUj4y8gB525UYBwSQScA58B0&#10;H4e6b8Uf21tdj8M3j3/gPSNTh8Sa4qRkQJrMSPEsSkjDMXJZgPRh2r6J/aU+Bl38avD+hy6Lq6aH&#10;4r8OagmqaRfTIXiEq4ysgGTg4ByASCBwRkV51fAZHlmZ4KNVPkmueand8qlH93CaST0lrPq4OOnf&#10;aNXE1qNRx3TsrdbPVr5aLzKfhO18f/CW21XxX8Vvijp2t+GrTT2mureHR0tUtZcqQyuvzOANygYB&#10;YsvHarfw0/an8F/E3xHFoVtFrGhalc2Z1GxTXrA2gvrUAkzQkkhlwCecHAJxwccd4i+Hfxh+Ofw6&#10;8VeCPiLB4U0Gwv7ALaajoU88sjXaSpJGzo4AEZ2HcBzzxWP4S/Zz8feMvHvhfXPiPPoel2fhXQZt&#10;CsofD80kkl4ZYWhMzsygINrZCjPI6AE1m8LlWIo1quZV6arK9vZNKKSinDlhCCU3KTcZ6xcUk276&#10;lc9eEoxoxfL/AHr331u29LLVb3Oy0r9tL4cat4gs7GNtZh0m+vjpln4kn0500q4uQceWk5PUngEg&#10;DvkDmo/Fv7aXgLwfrfiTSbix8R3174dujb6kNP0ppkt1AGZmcNtWME4ySCT0Bryiw/ZM+Jt74F8N&#10;fCXVr3w5H8PdC1kamuuWrynULmIO7iPyiu1XJkYE7iBxgnHPOeHNH+Ivif4vftL6F4Ch8PTwarqK&#10;afqTa3LIj26SRyqJItgIbAMmQR12kZwQfap5Fw5VnVnRqc0aau/3rUeV1YQjKU/Z+7KUHKTp2fLJ&#10;JXVzmlisZFRUo2bf8vXlbaSvqk0le+zPqDxR+0t4P8P6f4ZuLEan4qu/Elsb3S9M8PWTXV1cQAbm&#10;l8sEbVUcEsQc5GMg4xtY/bG+HGieEfDHiSW8v5dL8QSXEFq0NmWkjmhAMkMkf3lkyQoUA5JGOCDX&#10;kPjX9ifW9Nsfhzc+Grmy8R3PhrRjo19p+o39xpyXSl3lMsc0B3oQ8j/KTggLnOCK2rL9lXXLa3+D&#10;rWGk6J4fHhrxJPrmsWFtqVxdR4dkwYnlUs7FYwSCQM5wea86OW8KxpU5/WHK7nf3lF2Sq2TVm1fl&#10;p2kk7ubv2WrrY7mkuS23S/8AL9+708j0nxZ+1Z4c8GabaanqfhjxhHo8tlbX8+qLojtbWUc6hkWZ&#10;9wAcBgGVdxU8HmuY8YftdDw/8f8Aw34KsdBvdW8O6lp8d2+oWVjLNPMZVDRPAAQGhAZS74O3DA4w&#10;a4f4/fsrfEX4pfEPxnfxTaJruj6tZRxaPPrGoXEb6KVUbkigQFCzMD85zjOSM5B6i8+AnxC8P+O/&#10;g54t8OHQry88M+HYfDurWd/PIiBNoWSWIquWwGfAOOQuQcnGlDA8NUqNOpKpGVScKl4upJJSdNSh&#10;d8t4yUrw1VnJXtqm1KpjZTaSaSa1srtXs+uumvexP4a/ab0nwTb+PtU8U+JtW8SaZZeMX0RWj0aO&#10;BdKLZCREq58yMFT+8POccc16Prn7Sfgrw14o8YaJqV1c2reE9Pi1HVb4wbraFJNvloGBy0jb1AUD&#10;JPAry/Q/2UNUu/AXxx8Na/NY7PGms3Gp6VLBKXMJJ3QNJlRtIcKSBnjODWRo/wCxz4i1v4B+N9B8&#10;U61aL4/8UXsN7PqUDtJbg24QW0bEqrFcKc4GQX4zjnOtheGa9SVSrXt70I+691KNG80lFK0Eqqku&#10;srPXW7jPGxioxjfRvXy5tN+vu2PV9B/ar8Fatp/iG61GHWfCz6Hp66tdWmv6c1tO9m3CzxJyXUnC&#10;jHOSMgZFdP8ACf4v2Xxe0y5v7DQfEGi2kaxSRSa7p5tVuo5FLJJCdxDqQM5HqPWvAfh3+zV4n0HS&#10;PFk+q+BfCUmuXeiHSbf7T4h1C+gv1Z1aRJRKT5UZCgjbyG6YFdz+yl8FvGHwfHiga7dQ2Gh380ba&#10;V4ZtdRmv4tNCg7ys0oB+YkfKBjABJJrgzPL8ho4bEzwdX95Fw5U58yaa95RSV3rreWiV1pJK+tGr&#10;inOCqR0d76fdft8uvkfQg614x+yZreo+IPg7HeapfXOo3Z1fVI/PupWkfat7KqjLHOAAAB0AAAr2&#10;cda8M/Y0/wCSIR/9hvVv/S6avmcNGLynEya156X/ALkOyTft4Lyl+h6P8VPH1p8Lfhx4h8WXsTTw&#10;aRZvc+ShwZGAwqg9ssQM9s5rx34Q6b8dPHEXhrxt4i8d6TpOkagYr+XwrZaMjKLRwGEfnsd4cqRz&#10;yRnrnp7J8TvANj8Ufh/r3hPUZJIbPVrVrZpYsb4yeQy54JBAOD1xXkXwk0L4+eAX8OeFdYTwZrfh&#10;PTPLtJNaSe4jvXtEG0Yjxt8wAAc8ccknmvUy2WHWV1VSdJV+bX2iTfs+R2VPmUlzc172tL4bOxlW&#10;U3Xjzc3Lb7Pe/W1tLfLc8y1D9r3Vvh78HLzxBZ6hd/EDUZ/F1zpUd3qOj/ZIbOJSjGErE5yQrAIS&#10;QWO4Y+Xn0w/HMah8afDCx6tr2m6XfeFLnV28H3OggTzFHk/eM5bekgEZAiAOfl5+bjzl/wBkDxs/&#10;7OniXwcLzSY/EM/i9vElj+/dreSPKbY3bYCpIDdAQDjnnI7q7+FHxN1f40eGPidcweHYNZ0/whc6&#10;dPZR3UpgGosZjGoypJhy6bjnI+bAOBn7DFR4emqjoShzfvlfmS5rwpez93k5Um+dKUUnFp9W2edT&#10;eLVuZP7OlvOV+t300e9ze8Gfti+CPGvjNPC0em+I9G1Q2st9L/bWlm0S3gSMu0shZsquF4YjBJAz&#10;zWj4I/ao8G+PfENlpVlba3ZDU4Z59Iv9S017e11ZIQTIbaQn58AFsEAkcivIPhd+zt8WLO88Y2vj&#10;ZPC96vjeC6t9d8TQXc8uppG8LrHHApVY1jRiuE4GOOwxH8C/2TfEvgDxboTeItB0C8i0GOcWviK2&#10;1y/eZmaNljK2jnykzkBgABjoDiuPFZXwxCOIdOt70Yx5eWpzJvlbbV4xv79o8r97l97dpLSFfGtw&#10;vHRt3urddFo+2t9r6eve6F+3Z8M9fvdCihj163tNXuhYx6jc6WyWkNwW2iGSTOAx4OBuwGBOOcWv&#10;20fir4m+EHwz0bVvC2qw6NfXWuW9hNeXFsk6JC6SliVYYwCoJI5wD615hb/sh+OYv2bPCfgIz6P/&#10;AG3pfi1dcncXL+QYA0hwG8vJfDDggDrzXrv7XXwd8RfGz4e6PpHhr+zjqFjrVvqTJqkjJC8caSAq&#10;SqsTksBjHIzUew4dwucYSWHmnR9pUU+aXNHlj8EneKspX2s17t+4+fGTw1RTXvWVrKzu91vuv1OX&#10;8AfHuLwV4D8XeMPF/wAV9N+KWjaZJaRFvDWlRwvYmRyvzKrfNuLKeSMBDjOa7b4eftV+BviT4xvP&#10;Ddi2p6ZfQWZ1GF9YsWtI7u2GMzRFzkpg5yQMjkZwceZeNPgj8UfiP8FvG/g+/wDDfw+8L3mp/Y3s&#10;T4baWGOVo5g0nnkx9lX5cA8kg4rodf8A2dNc8Q/Gfw54iubiyi8O2ngmbw1emKZvtCyyJIhaMbcE&#10;APkEkH2qcRhsgrqrOvUSqPns4SjZKMKbj7tOChJybmtLarvqOE8XFxUI+7pun1bvq3dW0+8uaV+3&#10;B8PNY1TSbSC08RrHrGorpul38ulNHa3zmTyy0UhIBRWIBJwRkcdcdD4u/ai8M+A/FI0nX9G8T6XY&#10;/b103+37nSXTTDO2MATE5IJP3gpHXng18Y6ffajqus/Af4c2Hirwl41s/D3iSGWyHhnzpLn7NHIG&#10;aa73ALFtXI2gZOCSeMn0P4ofsbfE/wAea74wmuZvD+sz32srqGn6/qeo3IuYrQOCtokIUxxhR1IB&#10;zjA4II9yvw1w9hcTThi6vsoTjJ+9OV7e05IyV6cbPlXM4uO91G9tOWONxc4N048zTXRdrtbvrpe5&#10;9EfEP9q/wP8ADfxje+Gb5NY1O/063F1qcmk6c9zDpsZGQ07L90EEHgHAIziluf2qfByeEfCWuWdr&#10;rWrXHilJJNJ0TTbAz6jcJGSJG8pWwqrtySWxjpnnHzj8eblfgt8Q/jFdaV488I26eMNJU6routGY&#10;6nA7QOqrbIgxJvDHG4gLuG4YAJXR/wBlbxR4y+D/AMF/EmmW1tJrGi6K9rd6Dqt7cWAmglkeRGWa&#10;Ah43AfJBwCCAehB44cO5HDB4bFYmbhGdlzOTXM3Sc2mnBci9paN4ua5bPmXNpq8XinUnCCTa6W29&#10;63fXTW2mvTQ+hL39r/4e2fhDw74j8zVJrLXL2bTYIYLB3uYrqMEtBJEPmD5woABySPXNc0f2+fhm&#10;mm/bZLTxNEsFybXUY5NHcNpZ3bQbk52oCcgAEsdrDGRisTw9+y/r2mWPwua00bRfDr6F4tl8Q6vZ&#10;WuqXF2hVowgaOSYFmkIVcgkDIJB5qLxD+y54x1TwR+0DpMM2lLdePNZjv9KLXDBUjWUOfOOzKnA6&#10;ANzXJTwPCinyVKja5t/aWtF1VDpBr3YP2l09VFdGzR1cc1dJbdv7t+666fM9Y+If7S/hP4fatHph&#10;ttY8Saj9g/tae38PWDXjWll2uJiCAqEc9Scc45FZ3if9rz4feGH8OKH1XWf+Ei006ppQ0fT3uWuo&#10;wcbFVfm8wkHggYwckYryD4l/sieKb7xzZ+KdItNK8Spd6JZ6XqWk3+r3enCKWGJY98ctuQXQhRlW&#10;HXJxzx1/hX9mzWvDXxU+Duv2dnpOk6H4U0S7sr6wtb2abyp5hKSITIu503SdWIIHbiudZdwzTw9K&#10;pKs5y5ZNrn5byUJNRtytx99RSaTUk972tXtsa5yXLZXXS+ja1310KvxR/bf0zTPgpY+OfAum3Gry&#10;3mpnTGh1K0kRbKVcGRZwrDa2GUqMkMT1616V8UviaR+zjrXjWwv9U8Gl9OFxFeXOlh7yyJcKC1s5&#10;Hzc4wTwDntXh1z+x94zu/gN4+8JG80mLWtU8Wv4i07EztC8YZSqSNsBUkA9AQDjnuPbPiv4E8Y/F&#10;n9mrWPC9/FpVl4z1bTkimjhnf7FHNvViFcgttwvBIJp4qjkFGrhY4SUWo12pycrv2b9k1dONnFXm&#10;r23i7p8wU5YuSm6ifw6K3XVdHe+337mDqH7WvhLwJbeHdH1hte8Qa7e+HbXWom03SC8t9G6csI0O&#10;EchWdlOFUA/NwM+nfC/4paB8YfA9p4r8NXEk+mXIdQJo9kkbqSGR17EEc8kHjBIINeQ+DP2fvE+g&#10;fG/wP4uuZdPOl6L4Hh8O3IjnYym6RcEqCuCmejEg+1dJ+yf8H9d+Cnwlm8NeIHspNQfUrq7BspWk&#10;j2SEbeSoOeOmPxNeZmuGyOOCdTB1L1k4P4rp80qvMlHlSXKo03o/tbWsltQninUtVXu69OyjbW/W&#10;7+48A/Z5/aA8c/E/V9FfXfjd4c0q6m1n7K3hSfRoBd3kSyD5EcEFTIMgEAkH1r2PWf25vhroWqah&#10;ZXcevJ/ZuqPpOoXSaWzW9nIrlQ0kgOAjENtxliFY7eOfPvgR+z/8Wvg6un6c3hj4b6rZR6qbyXVr&#10;tppNRijdwW8t/LGCoB2+hpde/ZJ8a6j8LfjR4dhn0j7f4v8AE41jTXa5cIsHnB8SHZlWwOgBGe9f&#10;Y5hR4ZxeYydWcFRvFR9nKEdJVLSb5Kd/dj71p3l52Z51KWNp0Vyp82t7pvZaLV9Xpoe2fEb9pjwn&#10;8N9cl0iW11rxDqFvYjU72Lw9p5uxYWh6TzkEBVxyOScc4wQTleM/2wfh34Ik0WOe41HU/wC29KXV&#10;9NOmWZn+1xM5VUQAg+YSCdpAwAckYxXk3xS/ZG8Ual8SJvFej2Wk+KLXVdLtLK/0rUNYu9N8iWGF&#10;ItySQY8xCEGVYdScDmu18Jfs3at4Z+Mnwr8R2tnpWmaB4Y8My6XdWMF3LM0VzJ5rMITIpZkDSnDM&#10;wOO1eAsv4ZpYelVlWc5cknJKfLeShdRtytxfP7qsmpJ73szr9rjZTlFRsrq2l9L7766am74y/bJ8&#10;AeCvEOr6Tcw67fnRolfVL3TtMa4trB2GVimkBwrk4X0DHBIION7QP2lvB2v+KdH0BV1Cxu9X0FfE&#10;dnLe2wSGW0Kljhgx+dQGyuONp5r5C+PMq/CCX45+H9I8deErux8WXJu7zRrvzm1qG5lAbyYY1+Vg&#10;2/h2JCjqMgg63x98PS2vw1+Afh3RZpbT4xDTIdMttNiiYymzuLUw3HmEDCqp7k8fNxwSPbjwrlNa&#10;nhuTmXtrpScpaWoxqOpKLhHljGfNGVnKPLyvmuzleOxEZTvb3elv7zVk7u7as+jvfQ+pz8a7Xxv+&#10;z14g+InhJbq1ij0q/utPl1C3CMXhRwH2EkFdycZ6gV83fDv9pP4l2F38INT1jxtovjK38dXyWd34&#10;ah0+KG809Wfb5qtGQSF6ncAO2OpH09L8JV0P9nq6+HGgtFvTw9LpFtJMSqNK0BTexAJALsWJAPU1&#10;zn7Nn7Nug/BzwToD6h4d0VfHVtamK+1i0iDySOSclZGUNyCASAM/SvnsHjcjweDxblSU71GqcWou&#10;XI6c1FuUknFKXLJuPvcyStZtnbUpYmpVp2lb3dWrpXur6ddLrXocR+z/APHPXB4a+J+q+JzrvjD+&#10;y/GFxpdjaaVY/arhIsgIiRoB8o7knAHU13dr+1r4IuPAXizxRNBrNhH4WnjttY0u8sfLvrV5HCJm&#10;MtggluobsfSvG7z9lP4l23wz8aaNpmqadBdax4zfXms4r6aGPULAgg20sqKGQk4JAyDjGelUrL9j&#10;jxxb/Dr4zaLHbeG9KuPGSaadNsrC8ma2tTBLvkRmdC+ADwedxycAEAe3iMDwzjKtTEVMRGN5wSUZ&#10;cto/uYz93lts5yulo4u93o+SFXHU4qCg3o91195rW/orefzPb/Bf7XPgPx14lvNDsU1m0vIdOfVL&#10;dtR057dL+2QFjJAWILDAJBIAODjODWT4W/bi+G3i3WfDdharrlvFr0wtbTUbvTGjtBcE4ELSkkb8&#10;lc4yBuXJHOKWsfs++J734peBfEMUmnCw0TwVP4eug0zBzcvC6AqNuCmWHJIOM8VxVl+yZ42t/gb8&#10;JPCDTaR/avhXxKNXv3Fy/lND50j4jPl5LYYcEAZ7150MBwtOKlKo1zWVvafA7Vrt+5rrCk7Oy/eW&#10;va1t3Vxy2je1+m+sdN/OX/gJ2ul/tE6b4J1T4z6v4l8T6lrujeGdYtrY2EekJEdMWUmMRxuHzMCw&#10;yWOCAM45IHW/Dr9qnwP8S/GN34asDqmnahDZnUYX1ixa0ju7UYzNEznJTB3AkDI5GQDjyHxr+yh4&#10;18Q+H/j5ZWs+kiXxzrFlf6X5ly4VY4pSzCU7DtODwBuGe4rtNc/Z11zX/jX4Y8R3M9lF4es/BUvh&#10;q+MUxFwJXSRS0Y24IAfOSQfaliMLw3VpSlKr77jo1KyTjSoNe4oJNym6kd1rHe+rITxkZJcul+3e&#10;Uut9LKz+ZJF+3T8N7i5t1ig8RSWN5qC6bY6oNKYWl9KXCHyZCcEKSCc4OOQDX0VX5gXtxqM2g/Cf&#10;4U6R4x8JeNrDTPFcMmmx+HBM9+0QmdmkuQw2xBQ7ZHJOc5wpJ/T+vO4syXBZQsO8Imuf2m8m24xk&#10;lCVpQg4uSu2uWyeibtc1wGJq1+f2nS3Tq1drd7dAooor8+PUCiiigAooooAKKKKACiiigAooooAK&#10;KKKACiiigAooooAKKKKACiiigAooooAKKKKACiiigAooooAKKKKACiiigAooooAKytb8L6N4mWIa&#10;tpFhqoiOYxfWyTBD6jcDj8K1aKuE5U3zQbT8m1+KswaT0ZnXWg6bf21va3OnWlxbWzpJBDLArJEy&#10;fcZQRgFexGMdq0aKKTlKSs3/AE9wCiiipAKKKKACiiigAooooArXtnBqVnPaXUST208bRSxMMq6E&#10;EEEehBIqvoeh2HhnR7LStLtIrDTbKJYLa1hXakUajAUDsAOBWjRWntJcvJf3b3t0vte21/Pe2gaX&#10;uFFFFZgFFFFAEbosqMjqHRgQQwyCO4IPaszRvCeieHZJpNK0bT9Lkm/1r2dqkLSfUqAT+Na9FaKp&#10;OMXFNpPdXevr3Cy3KWn6VZaSJxY2cFmLiVp5RBEE8yVjlnbA5Ynkk8nuau0UVEpOTvJ3YegUUUUg&#10;CqVrpNjY3NxcW1nBb3FywaeWKIK0rDOCxAyTyeTmrtFNSaTSe4wooopCCiiigAooooAKKKKACsjw&#10;34X0nwhpY07RNPg0ywEskwgtl2rvkcu7Y9SzEn3Na9FWpyUXBPR7rpptp5Xdgsr3CiiioAKKKKAC&#10;iiigAooooAKTqKWigDH0nwloehXUt1pujafp9zNnzZ7W1jieTuclQCefU1sUUVc5zqPmm235tv8A&#10;NsEktEjG1HwhoWr6hFf3+iade30WPLurm0jkkTHTaxBIx7GtmiiiVSc0lJtpbavT010+VgslqkFF&#10;FFQAUUUUAFFFFABRRRQAUUUUAFFFFAGPceENCvNWTVJ9F06bVEIK30lpG0ykdMORkY+tWn0iwk1O&#10;PUmsrd9RjjMKXZiUyrGTkqHxkKTzgHGavUVq6tR2vJ6K2727b7eW3kFl2CiiisgCiiigAooooAKK&#10;KKAMbTvB+haPfy32n6Jp1jey58y5trSOOR89dzAAn8TWzRRVzqTqO822/Nt/m2CSWiQUUUVABRRR&#10;QAUUUUAFFFFABRRRQAUUUUAFFFFABRRRQAUUUUAFFFFABRRRQAUUUUAFFFFABRRRQAUUUUAFFFFA&#10;BRRSc+lBVhaKTn0o59KLCsLRRRQOwUUnPpRz6UCsLRSc+lHPpQFhaKTn0o59KAsLRSc+lLQFgooo&#10;oAKKTn0paAsFFJz6U7afSnZjsJRS7T6UbT6UWfYLCUUnPpS0hBRRRQIKKKKACiijBoGFFJz6Uc+l&#10;FgsLRRg0UBYKKKKAsFFFFAWCiiigLBRRRQFgoopOfSgBaKTn0o59KAsLRRRQAUUUUCCiik59KB2F&#10;opOfSjn0osFhaKKTn0oAWik59KOfSgLC0UnPpRz6UBYWik59KOfSgLC0UYNFA7BRSc+lHPpQKwtF&#10;FFABRRRQIKKKKACiiigAooooAKKKKACiiigAooooAKKKKACiiigAooooAKKKKACiiigD/9lQSwME&#10;FAAGAAgAAAAhAP9I60jgAAAACwEAAA8AAABkcnMvZG93bnJldi54bWxMj0FLw0AQhe+C/2EZwZvd&#10;JKWxxGxKKeqpCLaCeJtmp0lodjZkt0n6792c9DaP9/HmvXwzmVYM1LvGsoJ4EYEgLq1uuFLwdXx7&#10;WoNwHllja5kU3MjBpri/yzHTduRPGg6+EiGEXYYKau+7TEpX1mTQLWxHHLyz7Q36IPtK6h7HEG5a&#10;mURRKg02HD7U2NGupvJyuBoF7yOO22X8Ouwv593t57j6+N7HpNTjw7R9AeFp8n8wzPVDdShCp5O9&#10;snaiVZAm6ySgCpLlM4gZiFZpGHOarXDIIpf/NxS/AAAA//8DAFBLAwQUAAYACAAAACEAWGCzG7oA&#10;AAAiAQAAGQAAAGRycy9fcmVscy9lMm9Eb2MueG1sLnJlbHOEj8sKwjAQRfeC/xBmb9O6EJGmbkRw&#10;K/UDhmSaRpsHSRT79wbcKAgu517uOUy7f9qJPSgm452ApqqBkZNeGacFXPrjagssZXQKJ+9IwEwJ&#10;9t1y0Z5pwlxGaTQhsUJxScCYc9hxnuRIFlPlA7nSDD5azOWMmgeUN9TE13W94fGTAd0Xk52UgHhS&#10;DbB+DsX8n+2HwUg6eHm35PIPBTe2uAsQo6YswJIy+A6b6hpIA+9a/vVZ9wIAAP//AwBQSwECLQAU&#10;AAYACAAAACEAihU/mAwBAAAVAgAAEwAAAAAAAAAAAAAAAAAAAAAAW0NvbnRlbnRfVHlwZXNdLnht&#10;bFBLAQItABQABgAIAAAAIQA4/SH/1gAAAJQBAAALAAAAAAAAAAAAAAAAAD0BAABfcmVscy8ucmVs&#10;c1BLAQItABQABgAIAAAAIQDxE91tEwQAANULAAAOAAAAAAAAAAAAAAAAADwCAABkcnMvZTJvRG9j&#10;LnhtbFBLAQItAAoAAAAAAAAAIQAcQZuwIr8CACK/AgAVAAAAAAAAAAAAAAAAAHsGAABkcnMvbWVk&#10;aWEvaW1hZ2UxLmpwZWdQSwECLQAUAAYACAAAACEA/0jrSOAAAAALAQAADwAAAAAAAAAAAAAAAADQ&#10;xQIAZHJzL2Rvd25yZXYueG1sUEsBAi0AFAAGAAgAAAAhAFhgsxu6AAAAIgEAABkAAAAAAAAAAAAA&#10;AAAA3cYCAGRycy9fcmVscy9lMm9Eb2MueG1sLnJlbHNQSwUGAAAAAAYABgB9AQAAzscCAAAA&#10;">
                <v:shape id="Graphic 228" o:spid="_x0000_s1027" style="position:absolute;left:539;top:586;width:26677;height:37706;visibility:visible;mso-wrap-style:square;v-text-anchor:top" coordsize="2667635,37706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ozswQAAANwAAAAPAAAAZHJzL2Rvd25yZXYueG1sRE89b8Iw&#10;EN2R+A/WIXUjDqlEIWAQaoXUsUAzsJ3iIw7E5xC7kPLr8VCp49P7Xq5724gbdb52rGCSpCCIS6dr&#10;rhR8H7bjGQgfkDU2jknBL3lYr4aDJeba3XlHt32oRAxhn6MCE0KbS+lLQxZ94lriyJ1cZzFE2FVS&#10;d3iP4baRWZpOpcWaY4PBlt4NlZf9j1VA8nE6fHwV8+xc8Pbtla58rK5KvYz6zQJEoD78i//cn1pB&#10;lsW18Uw8AnL1BAAA//8DAFBLAQItABQABgAIAAAAIQDb4fbL7gAAAIUBAAATAAAAAAAAAAAAAAAA&#10;AAAAAABbQ29udGVudF9UeXBlc10ueG1sUEsBAi0AFAAGAAgAAAAhAFr0LFu/AAAAFQEAAAsAAAAA&#10;AAAAAAAAAAAAHwEAAF9yZWxzLy5yZWxzUEsBAi0AFAAGAAgAAAAhACKijOzBAAAA3AAAAA8AAAAA&#10;AAAAAAAAAAAABwIAAGRycy9kb3ducmV2LnhtbFBLBQYAAAAAAwADALcAAAD1AgAAAAA=&#10;" path="m2667520,l,,,3770452r2667520,l2667520,xe" fillcolor="#636466" stroked="f">
                  <v:path arrowok="t"/>
                </v:shape>
                <v:shape id="Image 229" o:spid="_x0000_s1028" type="#_x0000_t75" alt="Poster image" style="position:absolute;left:31;top:31;width:26540;height:3752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ljZwxQAAANwAAAAPAAAAZHJzL2Rvd25yZXYueG1sRI9Ba8JA&#10;FITvhf6H5RV6qxtTWjS6ighqvdXEg94e2Wc2mH0bsqvG/vquUOhxmJlvmOm8t424UudrxwqGgwQE&#10;cel0zZWCfbF6G4HwAVlj45gU3MnDfPb8NMVMuxvv6JqHSkQI+wwVmBDaTEpfGrLoB64ljt7JdRZD&#10;lF0ldYe3CLeNTJPkU1qsOS4YbGlpqDznF6tgsf62xab/aQ7Fu7G4Pef++FEr9frSLyYgAvXhP/zX&#10;/tIK0nQMjzPxCMjZLwAAAP//AwBQSwECLQAUAAYACAAAACEA2+H2y+4AAACFAQAAEwAAAAAAAAAA&#10;AAAAAAAAAAAAW0NvbnRlbnRfVHlwZXNdLnhtbFBLAQItABQABgAIAAAAIQBa9CxbvwAAABUBAAAL&#10;AAAAAAAAAAAAAAAAAB8BAABfcmVscy8ucmVsc1BLAQItABQABgAIAAAAIQAUljZwxQAAANwAAAAP&#10;AAAAAAAAAAAAAAAAAAcCAABkcnMvZG93bnJldi54bWxQSwUGAAAAAAMAAwC3AAAA+QIAAAAA&#10;">
                  <v:imagedata r:id="rId89" o:title="Poster image"/>
                </v:shape>
                <v:shape id="Graphic 230" o:spid="_x0000_s1029" style="position:absolute;left:31;top:31;width:26543;height:37529;visibility:visible;mso-wrap-style:square;v-text-anchor:top" coordsize="2654300,3752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X9U2wgAAANwAAAAPAAAAZHJzL2Rvd25yZXYueG1sRE9Na8JA&#10;EL0X/A/LCN7qRiutRDdBhaK9BKqi1yE7JsHsbMhuYuyv7x4KPT7e9zodTC16al1lWcFsGoEgzq2u&#10;uFBwPn2+LkE4j6yxtkwKnuQgTUYva4y1ffA39UdfiBDCLkYFpfdNLKXLSzLoprYhDtzNtgZ9gG0h&#10;dYuPEG5qOY+id2mw4tBQYkO7kvL7sTMK6HnLvn6u2+JaZZflbr/Q3UfmlZqMh80KhKfB/4v/3Aet&#10;YP4W5ocz4QjI5BcAAP//AwBQSwECLQAUAAYACAAAACEA2+H2y+4AAACFAQAAEwAAAAAAAAAAAAAA&#10;AAAAAAAAW0NvbnRlbnRfVHlwZXNdLnhtbFBLAQItABQABgAIAAAAIQBa9CxbvwAAABUBAAALAAAA&#10;AAAAAAAAAAAAAB8BAABfcmVscy8ucmVsc1BLAQItABQABgAIAAAAIQBIX9U2wgAAANwAAAAPAAAA&#10;AAAAAAAAAAAAAAcCAABkcnMvZG93bnJldi54bWxQSwUGAAAAAAMAAwC3AAAA9gIAAAAA&#10;" path="m,3752494r2653982,l2653982,,,,,3752494xe" filled="f" strokecolor="#343433" strokeweight=".5pt">
                  <v:path arrowok="t"/>
                </v:shape>
                <w10:wrap type="topAndBottom" anchorx="page"/>
              </v:group>
            </w:pict>
          </mc:Fallback>
        </mc:AlternateContent>
      </w:r>
    </w:p>
    <w:p w14:paraId="4124ED79" w14:textId="77777777" w:rsidR="00B92D7E" w:rsidRPr="00076AEB" w:rsidRDefault="00B92D7E">
      <w:pPr>
        <w:pStyle w:val="BodyText"/>
        <w:rPr>
          <w:rFonts w:ascii="EC Square Sans Pro" w:hAnsi="EC Square Sans Pro"/>
          <w:b/>
          <w:sz w:val="18"/>
          <w:lang w:val="nl-NL"/>
        </w:rPr>
        <w:sectPr w:rsidR="00B92D7E" w:rsidRPr="00076AEB">
          <w:headerReference w:type="default" r:id="rId90"/>
          <w:pgSz w:w="11910" w:h="16840"/>
          <w:pgMar w:top="1240" w:right="1133" w:bottom="280" w:left="0" w:header="0" w:footer="0" w:gutter="0"/>
          <w:cols w:space="720"/>
        </w:sectPr>
      </w:pPr>
    </w:p>
    <w:p w14:paraId="4124ED7A" w14:textId="77777777" w:rsidR="00B92D7E" w:rsidRPr="00076AEB" w:rsidRDefault="003C7B7A">
      <w:pPr>
        <w:tabs>
          <w:tab w:val="left" w:pos="2663"/>
        </w:tabs>
        <w:ind w:left="1247"/>
        <w:rPr>
          <w:rFonts w:ascii="EC Square Sans Pro" w:hAnsi="EC Square Sans Pro"/>
          <w:position w:val="30"/>
          <w:sz w:val="20"/>
          <w:lang w:val="nl-NL"/>
        </w:rPr>
      </w:pPr>
      <w:r w:rsidRPr="00076AEB">
        <w:rPr>
          <w:rFonts w:ascii="EC Square Sans Pro" w:hAnsi="EC Square Sans Pro"/>
          <w:noProof/>
          <w:position w:val="30"/>
          <w:sz w:val="20"/>
        </w:rPr>
        <w:lastRenderedPageBreak/>
        <mc:AlternateContent>
          <mc:Choice Requires="wps">
            <w:drawing>
              <wp:anchor distT="0" distB="0" distL="0" distR="0" simplePos="0" relativeHeight="15764480" behindDoc="0" locked="0" layoutInCell="1" allowOverlap="1" wp14:anchorId="4124EE0F" wp14:editId="4124EE10">
                <wp:simplePos x="0" y="0"/>
                <wp:positionH relativeFrom="page">
                  <wp:posOffset>4228231</wp:posOffset>
                </wp:positionH>
                <wp:positionV relativeFrom="page">
                  <wp:posOffset>6908595</wp:posOffset>
                </wp:positionV>
                <wp:extent cx="562610" cy="1777364"/>
                <wp:effectExtent l="0" t="0" r="0" b="0"/>
                <wp:wrapNone/>
                <wp:docPr id="231" name="Graphic 2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1777364"/>
                        </a:xfrm>
                        <a:custGeom>
                          <a:avLst/>
                          <a:gdLst/>
                          <a:ahLst/>
                          <a:cxnLst/>
                          <a:rect l="l" t="t" r="r" b="b"/>
                          <a:pathLst>
                            <a:path w="562610" h="1777364">
                              <a:moveTo>
                                <a:pt x="281190" y="0"/>
                              </a:moveTo>
                              <a:lnTo>
                                <a:pt x="235580" y="3728"/>
                              </a:lnTo>
                              <a:lnTo>
                                <a:pt x="192313" y="14521"/>
                              </a:lnTo>
                              <a:lnTo>
                                <a:pt x="151968" y="31794"/>
                              </a:lnTo>
                              <a:lnTo>
                                <a:pt x="115123" y="54959"/>
                              </a:lnTo>
                              <a:lnTo>
                                <a:pt x="82359" y="83429"/>
                              </a:lnTo>
                              <a:lnTo>
                                <a:pt x="54253" y="116618"/>
                              </a:lnTo>
                              <a:lnTo>
                                <a:pt x="31386" y="153940"/>
                              </a:lnTo>
                              <a:lnTo>
                                <a:pt x="14335" y="194808"/>
                              </a:lnTo>
                              <a:lnTo>
                                <a:pt x="3680" y="238635"/>
                              </a:lnTo>
                              <a:lnTo>
                                <a:pt x="0" y="284835"/>
                              </a:lnTo>
                              <a:lnTo>
                                <a:pt x="0" y="1492529"/>
                              </a:lnTo>
                              <a:lnTo>
                                <a:pt x="3680" y="1538728"/>
                              </a:lnTo>
                              <a:lnTo>
                                <a:pt x="14335" y="1582555"/>
                              </a:lnTo>
                              <a:lnTo>
                                <a:pt x="31386" y="1623421"/>
                              </a:lnTo>
                              <a:lnTo>
                                <a:pt x="54253" y="1660741"/>
                              </a:lnTo>
                              <a:lnTo>
                                <a:pt x="82359" y="1693929"/>
                              </a:lnTo>
                              <a:lnTo>
                                <a:pt x="115123" y="1722397"/>
                              </a:lnTo>
                              <a:lnTo>
                                <a:pt x="151968" y="1745560"/>
                              </a:lnTo>
                              <a:lnTo>
                                <a:pt x="192313" y="1762831"/>
                              </a:lnTo>
                              <a:lnTo>
                                <a:pt x="235580" y="1773624"/>
                              </a:lnTo>
                              <a:lnTo>
                                <a:pt x="281190" y="1777352"/>
                              </a:lnTo>
                              <a:lnTo>
                                <a:pt x="326804" y="1773624"/>
                              </a:lnTo>
                              <a:lnTo>
                                <a:pt x="370074" y="1762831"/>
                              </a:lnTo>
                              <a:lnTo>
                                <a:pt x="410421" y="1745560"/>
                              </a:lnTo>
                              <a:lnTo>
                                <a:pt x="447267" y="1722397"/>
                              </a:lnTo>
                              <a:lnTo>
                                <a:pt x="480033" y="1693929"/>
                              </a:lnTo>
                              <a:lnTo>
                                <a:pt x="508139" y="1660741"/>
                              </a:lnTo>
                              <a:lnTo>
                                <a:pt x="531007" y="1623421"/>
                              </a:lnTo>
                              <a:lnTo>
                                <a:pt x="548058" y="1582555"/>
                              </a:lnTo>
                              <a:lnTo>
                                <a:pt x="558713" y="1538728"/>
                              </a:lnTo>
                              <a:lnTo>
                                <a:pt x="562394" y="1492529"/>
                              </a:lnTo>
                              <a:lnTo>
                                <a:pt x="562394" y="284835"/>
                              </a:lnTo>
                              <a:lnTo>
                                <a:pt x="558713" y="238635"/>
                              </a:lnTo>
                              <a:lnTo>
                                <a:pt x="548058" y="194808"/>
                              </a:lnTo>
                              <a:lnTo>
                                <a:pt x="531007" y="153940"/>
                              </a:lnTo>
                              <a:lnTo>
                                <a:pt x="508139" y="116618"/>
                              </a:lnTo>
                              <a:lnTo>
                                <a:pt x="480033" y="83429"/>
                              </a:lnTo>
                              <a:lnTo>
                                <a:pt x="447267" y="54959"/>
                              </a:lnTo>
                              <a:lnTo>
                                <a:pt x="410421" y="31794"/>
                              </a:lnTo>
                              <a:lnTo>
                                <a:pt x="370074" y="14521"/>
                              </a:lnTo>
                              <a:lnTo>
                                <a:pt x="326804" y="3728"/>
                              </a:lnTo>
                              <a:lnTo>
                                <a:pt x="281190"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3E00F730" id="Graphic 231" o:spid="_x0000_s1026" style="position:absolute;margin-left:332.95pt;margin-top:544pt;width:44.3pt;height:139.95pt;z-index:15764480;visibility:visible;mso-wrap-style:square;mso-wrap-distance-left:0;mso-wrap-distance-top:0;mso-wrap-distance-right:0;mso-wrap-distance-bottom:0;mso-position-horizontal:absolute;mso-position-horizontal-relative:page;mso-position-vertical:absolute;mso-position-vertical-relative:page;v-text-anchor:top" coordsize="562610,17773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pf5hAMAAJgLAAAOAAAAZHJzL2Uyb0RvYy54bWysVlFvnDgQfj+p/wHx3oBtbGCVTRS1l9NJ&#10;VRupOfXZy5osKmDOdnY3//7GNt6lPQlQ1Rcw+GP4Zr6Z8dzen7s2OgqlG9lvY3STxpHoK7lv+pdt&#10;/M/z4/sijrTh/Z63shfb+E3o+P7u3R+3p2EjsDzIdi9UBEZ6vTkN2/hgzLBJEl0dRMf1jRxED5u1&#10;VB038Khekr3iJ7DetQlOU5acpNoPSlZCa3j70W/Gd85+XYvKfKlrLUzUbmPgZtxVuevOXpO7W755&#10;UXw4NNVIg/8Ci443Pfz0YuojNzx6Vc3/THVNpaSWtbmpZJfIum4q4XwAb1D6kzdfD3wQzhcIjh4u&#10;YdK/z2z1+fh1eFKWuh4+yeq7hogkp0FvLjv2QY+Yc606iwXi0dlF8e0SRXE2UQUvKcMMQawr2EJ5&#10;nhOW2TAnfBO+rl61+UtIZ4kfP2njVdiHFT+EVXXuw1KBllbF1qlo4ghUVHEEKu68igM39jtLzy6j&#10;05XK4crEbnfyKJ6lAxrrBi4QKoFx8AWoXiFt/wOUUFp4KMlxMToWMOE+OLOoxAQRZxZlFKN5MEUl&#10;g2IBDgTlZQhZsBjuo2VEEfaWaVbSctZygQkgrOGCZHgeSzNMR8aIMTTvHzhXMO8eJWXmiglCF6iG&#10;+0g5I4R6cJkV6YJlNsYYwx/gM58+wWC4e8NeDFxkxSogykpMF6JAwu8RJcWiylfHaIEpnWc7iRnD&#10;IMd8UkzkYCzNs3n0VWjESlIuOImuOYRyjEmZz4YZ0CE/UZ5RyhbknuR+znBB5qlDioaygpZBGJ7P&#10;/0nBug5D8Sx3gkHQzCffCuskTyHWI3yZe4ZSq6MtsDWRybIcs3yEL8cdaiUlY0muUJWmBSK+2qGA&#10;F1OGEgS+ejKr8rFIqW9SaEWyg6Z5aIArKgkODmgjnsyKKp3AV1T/hMuKpkIh7MHR5XY1jeJyJ5xK&#10;tNxkJ/ovt+9Jbi2fC5O8XT5xpjWxeJZN6m3xkJyU8s8dpWqlFr712wPdjRCXQx4OmukYoWXb7B+b&#10;trWnulYvuw+tio7cTn1/kofHYHoCc0OOn2vshLOT+7cnFZ1gFNzG+t9XrkQctX/3MGvBCWPCQoXF&#10;LiyUaT9IN126gUJp83z+xtUQDbDcxgbGos8yTHJ8E+Yd4G8BHmu/7OXDq5F1Y4chx80zGh9g/HP+&#10;j6OqnS+nzw51Hajv/gMAAP//AwBQSwMEFAAGAAgAAAAhAHF1d9TmAAAADQEAAA8AAABkcnMvZG93&#10;bnJldi54bWxMj8FOwzAQRO9I/IO1SFxQ67SQNA1xKkCiBVEOpAjBzY2XOBDbUey2ga9nOcFxZ55m&#10;Z/LFYFq2x943zgqYjCNgaCunGlsLeN7cjlJgPkirZOssCvhCD4vi+CiXmXIH+4T7MtSMQqzPpAAd&#10;Qpdx7iuNRvqx69CS9+56IwOdfc1VLw8Ublo+jaKEG9lY+qBlhzcaq89yZwR8vz28Lh+vNZ6tlpPy&#10;zrx8rKf3GyFOT4arS2ABh/AHw299qg4Fddq6nVWetQKSJJ4TSkaUprSKkFl8EQPbknSezObAi5z/&#10;X1H8AAAA//8DAFBLAQItABQABgAIAAAAIQC2gziS/gAAAOEBAAATAAAAAAAAAAAAAAAAAAAAAABb&#10;Q29udGVudF9UeXBlc10ueG1sUEsBAi0AFAAGAAgAAAAhADj9If/WAAAAlAEAAAsAAAAAAAAAAAAA&#10;AAAALwEAAF9yZWxzLy5yZWxzUEsBAi0AFAAGAAgAAAAhAIzal/mEAwAAmAsAAA4AAAAAAAAAAAAA&#10;AAAALgIAAGRycy9lMm9Eb2MueG1sUEsBAi0AFAAGAAgAAAAhAHF1d9TmAAAADQEAAA8AAAAAAAAA&#10;AAAAAAAA3gUAAGRycy9kb3ducmV2LnhtbFBLBQYAAAAABAAEAPMAAADxBgAAAAA=&#10;" path="m281190,l235580,3728,192313,14521,151968,31794,115123,54959,82359,83429,54253,116618,31386,153940,14335,194808,3680,238635,,284835,,1492529r3680,46199l14335,1582555r17051,40866l54253,1660741r28106,33188l115123,1722397r36845,23163l192313,1762831r43267,10793l281190,1777352r45614,-3728l370074,1762831r40347,-17271l447267,1722397r32766,-28468l508139,1660741r22868,-37320l548058,1582555r10655,-43827l562394,1492529r,-1207694l558713,238635,548058,194808,531007,153940,508139,116618,480033,83429,447267,54959,410421,31794,370074,14521,326804,3728,281190,xe" fillcolor="#0e3af0"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4992" behindDoc="0" locked="0" layoutInCell="1" allowOverlap="1" wp14:anchorId="4124EE11" wp14:editId="4124EE12">
                <wp:simplePos x="0" y="0"/>
                <wp:positionH relativeFrom="page">
                  <wp:posOffset>4224056</wp:posOffset>
                </wp:positionH>
                <wp:positionV relativeFrom="page">
                  <wp:posOffset>6187156</wp:posOffset>
                </wp:positionV>
                <wp:extent cx="562610" cy="570230"/>
                <wp:effectExtent l="0" t="0" r="0" b="0"/>
                <wp:wrapNone/>
                <wp:docPr id="232" name="Graphic 23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570230"/>
                        </a:xfrm>
                        <a:custGeom>
                          <a:avLst/>
                          <a:gdLst/>
                          <a:ahLst/>
                          <a:cxnLst/>
                          <a:rect l="l" t="t" r="r" b="b"/>
                          <a:pathLst>
                            <a:path w="562610" h="570230">
                              <a:moveTo>
                                <a:pt x="281203" y="0"/>
                              </a:moveTo>
                              <a:lnTo>
                                <a:pt x="235589" y="3727"/>
                              </a:lnTo>
                              <a:lnTo>
                                <a:pt x="192319" y="14520"/>
                              </a:lnTo>
                              <a:lnTo>
                                <a:pt x="151972" y="31791"/>
                              </a:lnTo>
                              <a:lnTo>
                                <a:pt x="115126" y="54954"/>
                              </a:lnTo>
                              <a:lnTo>
                                <a:pt x="82361" y="83423"/>
                              </a:lnTo>
                              <a:lnTo>
                                <a:pt x="54254" y="116610"/>
                              </a:lnTo>
                              <a:lnTo>
                                <a:pt x="31386" y="153930"/>
                              </a:lnTo>
                              <a:lnTo>
                                <a:pt x="14335" y="194797"/>
                              </a:lnTo>
                              <a:lnTo>
                                <a:pt x="3680" y="238623"/>
                              </a:lnTo>
                              <a:lnTo>
                                <a:pt x="0" y="284822"/>
                              </a:lnTo>
                              <a:lnTo>
                                <a:pt x="3680" y="331025"/>
                              </a:lnTo>
                              <a:lnTo>
                                <a:pt x="14335" y="374854"/>
                              </a:lnTo>
                              <a:lnTo>
                                <a:pt x="31386" y="415723"/>
                              </a:lnTo>
                              <a:lnTo>
                                <a:pt x="54254" y="453045"/>
                              </a:lnTo>
                              <a:lnTo>
                                <a:pt x="82361" y="486233"/>
                              </a:lnTo>
                              <a:lnTo>
                                <a:pt x="115126" y="514703"/>
                              </a:lnTo>
                              <a:lnTo>
                                <a:pt x="151972" y="537866"/>
                              </a:lnTo>
                              <a:lnTo>
                                <a:pt x="192319" y="555137"/>
                              </a:lnTo>
                              <a:lnTo>
                                <a:pt x="235589" y="565930"/>
                              </a:lnTo>
                              <a:lnTo>
                                <a:pt x="281203" y="569658"/>
                              </a:lnTo>
                              <a:lnTo>
                                <a:pt x="326813" y="565930"/>
                              </a:lnTo>
                              <a:lnTo>
                                <a:pt x="370080" y="555137"/>
                              </a:lnTo>
                              <a:lnTo>
                                <a:pt x="410425" y="537866"/>
                              </a:lnTo>
                              <a:lnTo>
                                <a:pt x="447270" y="514703"/>
                              </a:lnTo>
                              <a:lnTo>
                                <a:pt x="480034" y="486233"/>
                              </a:lnTo>
                              <a:lnTo>
                                <a:pt x="508140" y="453045"/>
                              </a:lnTo>
                              <a:lnTo>
                                <a:pt x="531007" y="415723"/>
                              </a:lnTo>
                              <a:lnTo>
                                <a:pt x="548058" y="374854"/>
                              </a:lnTo>
                              <a:lnTo>
                                <a:pt x="558713" y="331025"/>
                              </a:lnTo>
                              <a:lnTo>
                                <a:pt x="562394" y="284822"/>
                              </a:lnTo>
                              <a:lnTo>
                                <a:pt x="558713" y="238623"/>
                              </a:lnTo>
                              <a:lnTo>
                                <a:pt x="548058" y="194797"/>
                              </a:lnTo>
                              <a:lnTo>
                                <a:pt x="531007" y="153930"/>
                              </a:lnTo>
                              <a:lnTo>
                                <a:pt x="508140" y="116610"/>
                              </a:lnTo>
                              <a:lnTo>
                                <a:pt x="480034" y="83423"/>
                              </a:lnTo>
                              <a:lnTo>
                                <a:pt x="447270" y="54954"/>
                              </a:lnTo>
                              <a:lnTo>
                                <a:pt x="410425" y="31791"/>
                              </a:lnTo>
                              <a:lnTo>
                                <a:pt x="370080" y="14520"/>
                              </a:lnTo>
                              <a:lnTo>
                                <a:pt x="326813" y="3727"/>
                              </a:lnTo>
                              <a:lnTo>
                                <a:pt x="281203"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58E52B76" id="Graphic 232" o:spid="_x0000_s1026" style="position:absolute;margin-left:332.6pt;margin-top:487.2pt;width:44.3pt;height:44.9pt;z-index:15764992;visibility:visible;mso-wrap-style:square;mso-wrap-distance-left:0;mso-wrap-distance-top:0;mso-wrap-distance-right:0;mso-wrap-distance-bottom:0;mso-position-horizontal:absolute;mso-position-horizontal-relative:page;mso-position-vertical:absolute;mso-position-vertical-relative:page;v-text-anchor:top" coordsize="562610,5702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jn+CbQMAACoLAAAOAAAAZHJzL2Uyb0RvYy54bWysVttunDAQfa/Uf0C8N+Abl1U2UZQ0VaWq&#10;jZRUffayJosKmNrO7ubvOzZ4l6YSoKovYPBhOHNmxjOX18emDvZC6Uq26xBdxGEg2kJuq/Z5HX5/&#10;uv+QhYE2vN3yWrZiHb4KHV5fvX93eehWAsudrLdCBWCk1atDtw53xnSrKNLFTjRcX8hOtLBZStVw&#10;A4/qOdoqfgDrTR3hOE6ig1TbTslCaA1v7/rN8MrZL0tRmG9lqYUJ6nUI3Iy7Knfd2Gt0dclXz4p3&#10;u6oYaPB/YNHwqoWfnkzdccODF1X9ZaqpCiW1LM1FIZtIlmVVCOcDeIPiN9487ngnnC8gju5OMun/&#10;Z7b4un/sHpSlrrsvsvipQZHo0OnVacc+6AFzLFVjsUA8ODoVX08qiqMJCnjJEpwg0LqALZbGmDiV&#10;I77yHxcv2nwS0hni+y/a9EHY+hXf+VVxbP1SQShtEGsXRBMGEEQVBhDETR/Ejhv7nWVnl8HhzGR3&#10;ImJ3G7kXT9LhjHUCZwjHJAy8J8D0DKnbP6CEsSx3UJLi1P4Y0B7j750zi3JMUI9FlGEvggf5+wBm&#10;KE9xbxilOZq2jBjCiQMzmjM6Cc4wSZDDZoRiMollFIM1KwRCiY3hlH8EkawngRjJT0H2fvn74B8l&#10;hPWWc5rm08qRJIP0ARYY/jBDeQBmNMN4mq43SgiKMZvEohNbktJsRuCzDhSxdIbuWWHKSEynaZxD&#10;R60O07FDo6RANIWEngoegH2+MZJmSTKNPqcyYwyR6fDhc5GwhM1lxqj6WJInLJtkQnCSob5WF9gm&#10;aRwPqbSAN0Ux5L9LvAWaUAoHQJ99bF5vmsUx6UtrQSxZnCHa216QJgwSOk4d70UZmMUgsi2vBckN&#10;x1066L2gbuDkJ3nvJZ6vyJHtBYXOQMKBN5o/QkaaLDidRnovOPhGsZw/UsdpMntWjzKQzHaBUXLP&#10;95dR3cw2rlFFvu0ARS216M8V22Nd9zv1XeiE486uZV1t76u6tp1Wq+fNba2CPbdz2Edyc+9Nj2Bu&#10;7OgnDTtzbOT29UEFBxjO1qH+9cKVCIP6cwvTD9SG8QvlFxu/UKa+lW7ec01eafN0/MFVF3SwXIcG&#10;BpWv0s9WfOVHEOBvAT3WftnKmxcjy8rOJ45bz2h4gIHM+T8Mj3biGz871HnEvfoNAAD//wMAUEsD&#10;BBQABgAIAAAAIQAF3T2n4QAAAAwBAAAPAAAAZHJzL2Rvd25yZXYueG1sTI9BT4NAEIXvJv6HzZh4&#10;s4uU0oosjTZ6MMaDaFKPW3YKpOwsYReK/97xpMfJfHnve/l2tp2YcPCtIwW3iwgEUuVMS7WCz4/n&#10;mw0IHzQZ3TlCBd/oYVtcXuQ6M+5M7ziVoRYcQj7TCpoQ+kxKXzVotV+4Hol/RzdYHfgcamkGfeZw&#10;28k4ilJpdUvc0Ogedw1Wp3K0CpYRPu38/suUp9eXapSPRxPeJqWur+aHexAB5/AHw68+q0PBTgc3&#10;kvGiU5Cmq5hRBXfrJAHBxHq15DEHRqM0iUEWufw/ovgBAAD//wMAUEsBAi0AFAAGAAgAAAAhALaD&#10;OJL+AAAA4QEAABMAAAAAAAAAAAAAAAAAAAAAAFtDb250ZW50X1R5cGVzXS54bWxQSwECLQAUAAYA&#10;CAAAACEAOP0h/9YAAACUAQAACwAAAAAAAAAAAAAAAAAvAQAAX3JlbHMvLnJlbHNQSwECLQAUAAYA&#10;CAAAACEAyI5/gm0DAAAqCwAADgAAAAAAAAAAAAAAAAAuAgAAZHJzL2Uyb0RvYy54bWxQSwECLQAU&#10;AAYACAAAACEABd09p+EAAAAMAQAADwAAAAAAAAAAAAAAAADHBQAAZHJzL2Rvd25yZXYueG1sUEsF&#10;BgAAAAAEAAQA8wAAANUGAAAAAA==&#10;" path="m281203,l235589,3727,192319,14520,151972,31791,115126,54954,82361,83423,54254,116610,31386,153930,14335,194797,3680,238623,,284822r3680,46203l14335,374854r17051,40869l54254,453045r28107,33188l115126,514703r36846,23163l192319,555137r43270,10793l281203,569658r45610,-3728l370080,555137r40345,-17271l447270,514703r32764,-28470l508140,453045r22867,-37322l548058,374854r10655,-43829l562394,284822r-3681,-46199l548058,194797,531007,153930,508140,116610,480034,83423,447270,54954,410425,31791,370080,14520,326813,3727,281203,xe" fillcolor="#0e3af0"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5504" behindDoc="0" locked="0" layoutInCell="1" allowOverlap="1" wp14:anchorId="4124EE13" wp14:editId="4124EE14">
                <wp:simplePos x="0" y="0"/>
                <wp:positionH relativeFrom="page">
                  <wp:posOffset>5219898</wp:posOffset>
                </wp:positionH>
                <wp:positionV relativeFrom="page">
                  <wp:posOffset>6481285</wp:posOffset>
                </wp:positionV>
                <wp:extent cx="562610" cy="1139825"/>
                <wp:effectExtent l="0" t="0" r="0" b="0"/>
                <wp:wrapNone/>
                <wp:docPr id="233" name="Graphic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1139825"/>
                        </a:xfrm>
                        <a:custGeom>
                          <a:avLst/>
                          <a:gdLst/>
                          <a:ahLst/>
                          <a:cxnLst/>
                          <a:rect l="l" t="t" r="r" b="b"/>
                          <a:pathLst>
                            <a:path w="562610" h="1139825">
                              <a:moveTo>
                                <a:pt x="281203" y="0"/>
                              </a:moveTo>
                              <a:lnTo>
                                <a:pt x="235589" y="3727"/>
                              </a:lnTo>
                              <a:lnTo>
                                <a:pt x="192319" y="14520"/>
                              </a:lnTo>
                              <a:lnTo>
                                <a:pt x="151972" y="31791"/>
                              </a:lnTo>
                              <a:lnTo>
                                <a:pt x="115126" y="54955"/>
                              </a:lnTo>
                              <a:lnTo>
                                <a:pt x="82361" y="83424"/>
                              </a:lnTo>
                              <a:lnTo>
                                <a:pt x="54254" y="116613"/>
                              </a:lnTo>
                              <a:lnTo>
                                <a:pt x="31386" y="153935"/>
                              </a:lnTo>
                              <a:lnTo>
                                <a:pt x="14335" y="194803"/>
                              </a:lnTo>
                              <a:lnTo>
                                <a:pt x="3680" y="238632"/>
                              </a:lnTo>
                              <a:lnTo>
                                <a:pt x="0" y="284835"/>
                              </a:lnTo>
                              <a:lnTo>
                                <a:pt x="0" y="854494"/>
                              </a:lnTo>
                              <a:lnTo>
                                <a:pt x="3680" y="900697"/>
                              </a:lnTo>
                              <a:lnTo>
                                <a:pt x="14335" y="944525"/>
                              </a:lnTo>
                              <a:lnTo>
                                <a:pt x="31386" y="985394"/>
                              </a:lnTo>
                              <a:lnTo>
                                <a:pt x="54254" y="1022716"/>
                              </a:lnTo>
                              <a:lnTo>
                                <a:pt x="82361" y="1055904"/>
                              </a:lnTo>
                              <a:lnTo>
                                <a:pt x="115126" y="1084374"/>
                              </a:lnTo>
                              <a:lnTo>
                                <a:pt x="151972" y="1107537"/>
                              </a:lnTo>
                              <a:lnTo>
                                <a:pt x="192319" y="1124809"/>
                              </a:lnTo>
                              <a:lnTo>
                                <a:pt x="235589" y="1135601"/>
                              </a:lnTo>
                              <a:lnTo>
                                <a:pt x="281203" y="1139329"/>
                              </a:lnTo>
                              <a:lnTo>
                                <a:pt x="326817" y="1135601"/>
                              </a:lnTo>
                              <a:lnTo>
                                <a:pt x="370088" y="1124807"/>
                              </a:lnTo>
                              <a:lnTo>
                                <a:pt x="410437" y="1107535"/>
                              </a:lnTo>
                              <a:lnTo>
                                <a:pt x="447284" y="1084370"/>
                              </a:lnTo>
                              <a:lnTo>
                                <a:pt x="480052" y="1055900"/>
                              </a:lnTo>
                              <a:lnTo>
                                <a:pt x="508160" y="1022710"/>
                              </a:lnTo>
                              <a:lnTo>
                                <a:pt x="531030" y="985388"/>
                              </a:lnTo>
                              <a:lnTo>
                                <a:pt x="548082" y="944521"/>
                              </a:lnTo>
                              <a:lnTo>
                                <a:pt x="558738" y="900693"/>
                              </a:lnTo>
                              <a:lnTo>
                                <a:pt x="562419" y="854494"/>
                              </a:lnTo>
                              <a:lnTo>
                                <a:pt x="562419" y="284835"/>
                              </a:lnTo>
                              <a:lnTo>
                                <a:pt x="558738" y="238632"/>
                              </a:lnTo>
                              <a:lnTo>
                                <a:pt x="548082" y="194803"/>
                              </a:lnTo>
                              <a:lnTo>
                                <a:pt x="531030" y="153935"/>
                              </a:lnTo>
                              <a:lnTo>
                                <a:pt x="508160" y="116613"/>
                              </a:lnTo>
                              <a:lnTo>
                                <a:pt x="480052" y="83424"/>
                              </a:lnTo>
                              <a:lnTo>
                                <a:pt x="447284" y="54955"/>
                              </a:lnTo>
                              <a:lnTo>
                                <a:pt x="410437" y="31791"/>
                              </a:lnTo>
                              <a:lnTo>
                                <a:pt x="370088" y="14520"/>
                              </a:lnTo>
                              <a:lnTo>
                                <a:pt x="326817" y="3727"/>
                              </a:lnTo>
                              <a:lnTo>
                                <a:pt x="281203"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270C3063" id="Graphic 233" o:spid="_x0000_s1026" style="position:absolute;margin-left:411pt;margin-top:510.35pt;width:44.3pt;height:89.75pt;z-index:15765504;visibility:visible;mso-wrap-style:square;mso-wrap-distance-left:0;mso-wrap-distance-top:0;mso-wrap-distance-right:0;mso-wrap-distance-bottom:0;mso-position-horizontal:absolute;mso-position-horizontal-relative:page;mso-position-vertical:absolute;mso-position-vertical-relative:page;v-text-anchor:top" coordsize="562610,11398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1f6plgMAAJALAAAOAAAAZHJzL2Uyb0RvYy54bWysVl2PozYUfa/U/4B474BtDCaazKqa7VSV&#10;Vrsr7VR9doiZoAKmtifJ/Pte2zjQrWRGVV+CCYfLued+3n+4Dn1yFkp3ctyn6C5PEzE28tiNL/v0&#10;9+enn1iaaMPHI+/lKPbpm9Dph4cff7i/TDuB5Un2R6ESMDLq3WXapydjpl2W6eYkBq7v5CRGeNhK&#10;NXADt+olOyp+AetDn+E8L7OLVMdJyUZoDf9+9A/TB2e/bUVjvrStFibp9ylwM+5Xud+D/c0e7vnu&#10;RfHp1DUzDf4fWAy8G+GjN1MfueHJq+r+ZWroGiW1bM1dI4dMtm3XCOcDeIPy77z5duKTcL6AOHq6&#10;yaT/P7PN5/O36auy1PX0STZ/alAku0x6d3tib/SMubZqsFggnlydim83FcXVJA38SUtcItC6gUcI&#10;kZphamXO+C683bxq86uQzhI/f9LGR+EYTvwUTs11DEcFsbRR7F0UTZpAFFWaQBQPPooTN/Y9S88e&#10;k8tC5bQwsY8HeRbP0gGNdQMzhHOSJsEXoLpA+vEfUEIpqx2UVLiaHQuYcJ2cWVRjgjwWFRS7ZAPT&#10;ARSuM5iiusLeMKpqFLeMKMKlA9OipkHfYDFcvWWGSYkclpECF1HDtMC0cFiEyhKRKJggwjwJRElN&#10;4ixQQQBhJUZ1wUBtnxKBarh6yqRkkECAxfAFgqPYGcgKtsHAAxktijouwu3rNTSYeiPGN7fqAmIc&#10;12ARrGagWJzFKhQ5xhUqoyosQUY5pXUet42W/EE5K0i1AV9yE6G8omRDk1XeIwzBrqPU8VJS0C5o&#10;mcdzf1WstrsQHLdOcMlQNaf0tnVS5TmDmeV6l+Ued7VAOag3w60y8QQoigqzub6c7vGeAJ/Pqe8J&#10;PqpxOM0ZKn2WI5cyG3CCcuLhNh3B61hJUiDDPBeX6fEgQZOsiJfRFVG83GFiFHOjfEd5rtAg5lbV&#10;r5i8o5msvHxHm6KLgu/ogOvwbDfXVey32/Yqr7bnwSpnyeakWdfD5gxb1drmcFyV8fdp2vRSC5+L&#10;dpC71eE23GGArtcHLfvu+NT1vZ3mWr0cHnuVnDnsCfXT4y+3Ab2CueXG7zN2sznI49tXlVxgBdyn&#10;+q9XrkSa9L+NsGNBbZhwUOFwCAdl+kfptkq3SChtnq9/cDUlExz3qYF16LMMGxzfhT0H+FuAx9o3&#10;R/nzq5FtZ5cgx80zmm9g7XP+zyuq3SvX9w61LNIPfwMAAP//AwBQSwMEFAAGAAgAAAAhAOZVpD3f&#10;AAAADQEAAA8AAABkcnMvZG93bnJldi54bWxMj81OwzAQhO9IfQdrK3Gjdn0oaYhTVVSIG1LTPIAT&#10;b/NDbIfYTcPbs5zguDujmW+yw2IHNuMUOu8UbDcCGLram841CsrL21MCLETtjB68QwXfGOCQrx4y&#10;nRp/d2eci9gwCnEh1QraGMeU81C3aHXY+BEdaVc/WR3pnBpuJn2ncDtwKcSOW905amj1iK8t1p/F&#10;zSp47/uPc1n1xxKvX3ga5uKSnAqlHtfL8QVYxCX+meEXn9AhJ6bK35wJbFCQSElbIglCimdgZNlv&#10;xQ5YRS+qlsDzjP9fkf8AAAD//wMAUEsBAi0AFAAGAAgAAAAhALaDOJL+AAAA4QEAABMAAAAAAAAA&#10;AAAAAAAAAAAAAFtDb250ZW50X1R5cGVzXS54bWxQSwECLQAUAAYACAAAACEAOP0h/9YAAACUAQAA&#10;CwAAAAAAAAAAAAAAAAAvAQAAX3JlbHMvLnJlbHNQSwECLQAUAAYACAAAACEAPNX+qZYDAACQCwAA&#10;DgAAAAAAAAAAAAAAAAAuAgAAZHJzL2Uyb0RvYy54bWxQSwECLQAUAAYACAAAACEA5lWkPd8AAAAN&#10;AQAADwAAAAAAAAAAAAAAAADwBQAAZHJzL2Rvd25yZXYueG1sUEsFBgAAAAAEAAQA8wAAAPwGAAAA&#10;AA==&#10;" path="m281203,l235589,3727,192319,14520,151972,31791,115126,54955,82361,83424,54254,116613,31386,153935,14335,194803,3680,238632,,284835,,854494r3680,46203l14335,944525r17051,40869l54254,1022716r28107,33188l115126,1084374r36846,23163l192319,1124809r43270,10792l281203,1139329r45614,-3728l370088,1124807r40349,-17272l447284,1084370r32768,-28470l508160,1022710r22870,-37322l548082,944521r10656,-43828l562419,854494r,-569659l558738,238632,548082,194803,531030,153935,508160,116613,480052,83424,447284,54955,410437,31791,370088,14520,326817,3727,281203,xe" fillcolor="#9fce27"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6016" behindDoc="0" locked="0" layoutInCell="1" allowOverlap="1" wp14:anchorId="4124EE15" wp14:editId="4124EE16">
                <wp:simplePos x="0" y="0"/>
                <wp:positionH relativeFrom="page">
                  <wp:posOffset>5215726</wp:posOffset>
                </wp:positionH>
                <wp:positionV relativeFrom="page">
                  <wp:posOffset>5759907</wp:posOffset>
                </wp:positionV>
                <wp:extent cx="562610" cy="570230"/>
                <wp:effectExtent l="0" t="0" r="0" b="0"/>
                <wp:wrapNone/>
                <wp:docPr id="234" name="Graphic 2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570230"/>
                        </a:xfrm>
                        <a:custGeom>
                          <a:avLst/>
                          <a:gdLst/>
                          <a:ahLst/>
                          <a:cxnLst/>
                          <a:rect l="l" t="t" r="r" b="b"/>
                          <a:pathLst>
                            <a:path w="562610" h="570230">
                              <a:moveTo>
                                <a:pt x="281216" y="0"/>
                              </a:moveTo>
                              <a:lnTo>
                                <a:pt x="235602" y="3728"/>
                              </a:lnTo>
                              <a:lnTo>
                                <a:pt x="192331" y="14521"/>
                              </a:lnTo>
                              <a:lnTo>
                                <a:pt x="151982" y="31794"/>
                              </a:lnTo>
                              <a:lnTo>
                                <a:pt x="115134" y="54959"/>
                              </a:lnTo>
                              <a:lnTo>
                                <a:pt x="82367" y="83429"/>
                              </a:lnTo>
                              <a:lnTo>
                                <a:pt x="54259" y="116618"/>
                              </a:lnTo>
                              <a:lnTo>
                                <a:pt x="31389" y="153940"/>
                              </a:lnTo>
                              <a:lnTo>
                                <a:pt x="14336" y="194808"/>
                              </a:lnTo>
                              <a:lnTo>
                                <a:pt x="3680" y="238635"/>
                              </a:lnTo>
                              <a:lnTo>
                                <a:pt x="0" y="284835"/>
                              </a:lnTo>
                              <a:lnTo>
                                <a:pt x="3680" y="331038"/>
                              </a:lnTo>
                              <a:lnTo>
                                <a:pt x="14336" y="374867"/>
                              </a:lnTo>
                              <a:lnTo>
                                <a:pt x="31389" y="415735"/>
                              </a:lnTo>
                              <a:lnTo>
                                <a:pt x="54259" y="453057"/>
                              </a:lnTo>
                              <a:lnTo>
                                <a:pt x="82367" y="486246"/>
                              </a:lnTo>
                              <a:lnTo>
                                <a:pt x="115134" y="514715"/>
                              </a:lnTo>
                              <a:lnTo>
                                <a:pt x="151982" y="537879"/>
                              </a:lnTo>
                              <a:lnTo>
                                <a:pt x="192331" y="555150"/>
                              </a:lnTo>
                              <a:lnTo>
                                <a:pt x="235602" y="565943"/>
                              </a:lnTo>
                              <a:lnTo>
                                <a:pt x="281216" y="569671"/>
                              </a:lnTo>
                              <a:lnTo>
                                <a:pt x="326822" y="565943"/>
                              </a:lnTo>
                              <a:lnTo>
                                <a:pt x="370087" y="555150"/>
                              </a:lnTo>
                              <a:lnTo>
                                <a:pt x="410430" y="537879"/>
                              </a:lnTo>
                              <a:lnTo>
                                <a:pt x="447272" y="514715"/>
                              </a:lnTo>
                              <a:lnTo>
                                <a:pt x="480036" y="486246"/>
                              </a:lnTo>
                              <a:lnTo>
                                <a:pt x="508140" y="453057"/>
                              </a:lnTo>
                              <a:lnTo>
                                <a:pt x="531008" y="415735"/>
                              </a:lnTo>
                              <a:lnTo>
                                <a:pt x="548058" y="374867"/>
                              </a:lnTo>
                              <a:lnTo>
                                <a:pt x="558713" y="331038"/>
                              </a:lnTo>
                              <a:lnTo>
                                <a:pt x="562394" y="284835"/>
                              </a:lnTo>
                              <a:lnTo>
                                <a:pt x="558713" y="238635"/>
                              </a:lnTo>
                              <a:lnTo>
                                <a:pt x="548058" y="194808"/>
                              </a:lnTo>
                              <a:lnTo>
                                <a:pt x="531008" y="153940"/>
                              </a:lnTo>
                              <a:lnTo>
                                <a:pt x="508140" y="116618"/>
                              </a:lnTo>
                              <a:lnTo>
                                <a:pt x="480036" y="83429"/>
                              </a:lnTo>
                              <a:lnTo>
                                <a:pt x="447272" y="54959"/>
                              </a:lnTo>
                              <a:lnTo>
                                <a:pt x="410430" y="31794"/>
                              </a:lnTo>
                              <a:lnTo>
                                <a:pt x="370087" y="14521"/>
                              </a:lnTo>
                              <a:lnTo>
                                <a:pt x="326822" y="3728"/>
                              </a:lnTo>
                              <a:lnTo>
                                <a:pt x="281216"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54E3E947" id="Graphic 234" o:spid="_x0000_s1026" style="position:absolute;margin-left:410.7pt;margin-top:453.55pt;width:44.3pt;height:44.9pt;z-index:15766016;visibility:visible;mso-wrap-style:square;mso-wrap-distance-left:0;mso-wrap-distance-top:0;mso-wrap-distance-right:0;mso-wrap-distance-bottom:0;mso-position-horizontal:absolute;mso-position-horizontal-relative:page;mso-position-vertical:absolute;mso-position-vertical-relative:page;v-text-anchor:top" coordsize="562610,5702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pWknawMAACoLAAAOAAAAZHJzL2Uyb0RvYy54bWysVtuOmzoUfa/Uf0C8d8A3MNFkqqNpp6pU&#10;tZU61Xl2iJmgA5janiTz9902OKE9EqCqL2DwYrO89vX27bltoqPUplbdNkY3aRzJrlT7unvaxt8f&#10;H97wODJWdHvRqE5u4xdp4rd3r1/dnvqNxOqgmr3UERjpzObUb+ODtf0mSUx5kK0wN6qXHWxWSrfC&#10;wqN+SvZanMB62yQ4TbPkpPS+16qUxsDbd8NmfOftV5Us7ZeqMtJGzTYGbtZftb/u3DW5uxWbJy36&#10;Q12ONMQfsGhF3cFPL6beCSuiZ13/z1Rbl1oZVdmbUrWJqqq6lP4McBqU/naabwfRS38WEMf0F5nM&#10;3zNbfj5+679qR930n1T5nwFFklNvNpcd92BGzLnSrcMC8ejsVXy5qCjPNirhJctwhkDrErZYnmLi&#10;VU7EJnxcPhv7QSpvSBw/GTs4YR9W4hBW5bkLSw2udE5svBNtHIETdRyBE3eDE3th3XeOnVtGpyuT&#10;w4WI223VUT4qj7PuEJgjjLI4CicBpldI0/0CJSxLsYeSHHP3Y0AHTLj33iwqMCHIYxFlGM2DGSr4&#10;aBjlBZ0HI4YI9ZYZLVgxC+aYZLnHckLxPJZRDNacEAhlGZo/H0GEj2BGChqcHEQI91EMSsggMSoo&#10;TxcsZxzCB1hgwjPCZo83AjnlC0ASjIJTUjJPAF3YkpxykG/Oz1cdKGL5AourwpSRlM1bvroOSGCa&#10;zdJAk6BANEfzsgE4xBsjOc/n42ISyowxxOZ9ja9JwjJWUDLLe5J9LCuyfD5PCM44HvJkhW2Spykf&#10;gn8Fb4pSCrXKBd4KTSjNcT4yWdYbYj4dE2CFL1nKESSUY7IiTBgENGSUR6+JQJ6yAb0iuBnjOSLe&#10;9oq8gcoPlcCj8XJGTmyvSHQGEo68V5SQiSZouTpN9F5R+Ca+XC6p0zBZrNWTCCSLXWAS3Mv9ZZI3&#10;i41rkpG/J3rZKCOHYuh6rO9+l74LnXDa2Y1q6v1D3TSu0xr9tLtvdHQU0MKLh/v3OJS+CcyPHcOk&#10;4WaOndq/fNXRCYazbWx+PAst46j52MH0A7lhw0KHxS4stG3ulZ/3fJPXxj6e/xW6j3pYbmMLg8pn&#10;FWYrsQkjCPB3gAHrvuzUP89WVbWbTzy3gdH4AAOZP/84PLqJb/rsUdcR9+4nAAAA//8DAFBLAwQU&#10;AAYACAAAACEAhSMQPuIAAAALAQAADwAAAGRycy9kb3ducmV2LnhtbEyPPU/DMBCGdyT+g3VIbNR2&#10;hEIT4lQVUgcGpDalA5sbGyetP6LYTcO/55jodqd79N7zVqvZWTLpMfbBC+ALBkT7NqjeGwGf+83T&#10;EkhM0itpg9cCfnSEVX1/V8lShavf6alJhmCIj6UU0KU0lJTGttNOxkUYtMfbdxidTLiOhqpRXjHc&#10;WZoxllMne48fOjnot0635+biBEybQ77eWrtt3vdmNruMf32cDkI8PszrVyBJz+kfhj99VIcanY7h&#10;4lUkVsAy48+ICijYCweCRMEZtjviUOQF0Lqitx3qXwAAAP//AwBQSwECLQAUAAYACAAAACEAtoM4&#10;kv4AAADhAQAAEwAAAAAAAAAAAAAAAAAAAAAAW0NvbnRlbnRfVHlwZXNdLnhtbFBLAQItABQABgAI&#10;AAAAIQA4/SH/1gAAAJQBAAALAAAAAAAAAAAAAAAAAC8BAABfcmVscy8ucmVsc1BLAQItABQABgAI&#10;AAAAIQDZpWknawMAACoLAAAOAAAAAAAAAAAAAAAAAC4CAABkcnMvZTJvRG9jLnhtbFBLAQItABQA&#10;BgAIAAAAIQCFIxA+4gAAAAsBAAAPAAAAAAAAAAAAAAAAAMUFAABkcnMvZG93bnJldi54bWxQSwUG&#10;AAAAAAQABADzAAAA1AYAAAAA&#10;" path="m281216,l235602,3728,192331,14521,151982,31794,115134,54959,82367,83429,54259,116618,31389,153940,14336,194808,3680,238635,,284835r3680,46203l14336,374867r17053,40868l54259,453057r28108,33189l115134,514715r36848,23164l192331,555150r43271,10793l281216,569671r45606,-3728l370087,555150r40343,-17271l447272,514715r32764,-28469l508140,453057r22868,-37322l548058,374867r10655,-43829l562394,284835r-3681,-46200l548058,194808,531008,153940,508140,116618,480036,83429,447272,54959,410430,31794,370087,14521,326822,3728,281216,xe" fillcolor="#9fce27"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6528" behindDoc="0" locked="0" layoutInCell="1" allowOverlap="1" wp14:anchorId="4124EE17" wp14:editId="4124EE18">
                <wp:simplePos x="0" y="0"/>
                <wp:positionH relativeFrom="page">
                  <wp:posOffset>5219898</wp:posOffset>
                </wp:positionH>
                <wp:positionV relativeFrom="page">
                  <wp:posOffset>8759945</wp:posOffset>
                </wp:positionV>
                <wp:extent cx="562610" cy="1932305"/>
                <wp:effectExtent l="0" t="0" r="0" b="0"/>
                <wp:wrapNone/>
                <wp:docPr id="235" name="Graphic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1932305"/>
                        </a:xfrm>
                        <a:custGeom>
                          <a:avLst/>
                          <a:gdLst/>
                          <a:ahLst/>
                          <a:cxnLst/>
                          <a:rect l="l" t="t" r="r" b="b"/>
                          <a:pathLst>
                            <a:path w="562610" h="1932305">
                              <a:moveTo>
                                <a:pt x="281203" y="0"/>
                              </a:moveTo>
                              <a:lnTo>
                                <a:pt x="235589" y="3727"/>
                              </a:lnTo>
                              <a:lnTo>
                                <a:pt x="192319" y="14520"/>
                              </a:lnTo>
                              <a:lnTo>
                                <a:pt x="151972" y="31791"/>
                              </a:lnTo>
                              <a:lnTo>
                                <a:pt x="115126" y="54954"/>
                              </a:lnTo>
                              <a:lnTo>
                                <a:pt x="82361" y="83423"/>
                              </a:lnTo>
                              <a:lnTo>
                                <a:pt x="54254" y="116610"/>
                              </a:lnTo>
                              <a:lnTo>
                                <a:pt x="31386" y="153930"/>
                              </a:lnTo>
                              <a:lnTo>
                                <a:pt x="14335" y="194797"/>
                              </a:lnTo>
                              <a:lnTo>
                                <a:pt x="3680" y="238623"/>
                              </a:lnTo>
                              <a:lnTo>
                                <a:pt x="0" y="284822"/>
                              </a:lnTo>
                              <a:lnTo>
                                <a:pt x="0" y="1932057"/>
                              </a:lnTo>
                              <a:lnTo>
                                <a:pt x="562419" y="1932057"/>
                              </a:lnTo>
                              <a:lnTo>
                                <a:pt x="562419" y="284822"/>
                              </a:lnTo>
                              <a:lnTo>
                                <a:pt x="558738" y="238623"/>
                              </a:lnTo>
                              <a:lnTo>
                                <a:pt x="548082" y="194797"/>
                              </a:lnTo>
                              <a:lnTo>
                                <a:pt x="531030" y="153930"/>
                              </a:lnTo>
                              <a:lnTo>
                                <a:pt x="508160" y="116610"/>
                              </a:lnTo>
                              <a:lnTo>
                                <a:pt x="480052" y="83423"/>
                              </a:lnTo>
                              <a:lnTo>
                                <a:pt x="447284" y="54954"/>
                              </a:lnTo>
                              <a:lnTo>
                                <a:pt x="410437" y="31791"/>
                              </a:lnTo>
                              <a:lnTo>
                                <a:pt x="370088" y="14520"/>
                              </a:lnTo>
                              <a:lnTo>
                                <a:pt x="326817" y="3727"/>
                              </a:lnTo>
                              <a:lnTo>
                                <a:pt x="281203"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10A3068B" id="Graphic 235" o:spid="_x0000_s1026" style="position:absolute;margin-left:411pt;margin-top:689.75pt;width:44.3pt;height:152.15pt;z-index:15766528;visibility:visible;mso-wrap-style:square;mso-wrap-distance-left:0;mso-wrap-distance-top:0;mso-wrap-distance-right:0;mso-wrap-distance-bottom:0;mso-position-horizontal:absolute;mso-position-horizontal-relative:page;mso-position-vertical:absolute;mso-position-vertical-relative:page;v-text-anchor:top" coordsize="562610,19323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7qki8gIAACEIAAAOAAAAZHJzL2Uyb0RvYy54bWysVVtv2yAUfp+0/4D8vtqA8SVqUlXtOk2q&#10;ukrttGfi4MSabTwgl/77HcAk3UXxNu3FPpiP4+9c+M7l1aFr0U4o3ch+HuGLJEKir+Sq6dfz6PPz&#10;3bsiQtrwfsVb2Yt59CJ0dLV4++ZyP8wEkRvZroRC4KTXs/0wjzbGDLM41tVGdFxfyEH0sFlL1XED&#10;S7WOV4rvwXvXxiRJsngv1WpQshJaw9dbvxktnP+6FpX5VNdaGNTOI+Bm3FO559I+48Uln60VHzZN&#10;NdLg/8Ci400PPz26uuWGo61qfnHVNZWSWtbmopJdLOu6qYSLAaLByU/RPG34IFwskBw9HNOk/5/b&#10;6mH3NDwqS10P97L6qiEj8X7Qs+OOXegRc6hVZ7FAHB1cFl+OWRQHgyr4yDKSYch1BVu4pIQmzKY5&#10;5rNwutpq80FI54nv7rXxVVgFi2+CVR36YCqopa1i66poIgRVVBGCKi59FQdu7DlLz5pof6KyOTGx&#10;253ciWfpgMaGQQpMEhqhEAtQPUHa/gcoZawoHZTmJB8DC5jwHpxbXBKKPRanjLhmA9cBFN4jmOEy&#10;J94xzkt83jNmmGQOzNKSpWfBBaEZdtiCpoSexbKUgDebCIwzW0VfuEA1vD1limnhSWBGS3oejFNK&#10;mfdcpnl5PnM0K6CBgAWBP0xQHoFFWhBylq4H2o5M2PnfQwenoXB/ByfTNKB/cgqq+GfRsbRICt8W&#10;eDpvjOIE6uDqN10SlhQ4G9HT1QYiCfNMpvsoTXNIhSMy3aApTlKaOzCdbH2aJ0nh0zd9qSjJCjx6&#10;nrqtvxGB0O5VK7XwN8Eqi9Oyo9rAjX6tZ1q2zequaVsrL1qtlzetQjtux897en0XLskrmFNbL7BW&#10;apdy9fKo0B5m0jzS37ZciQi1H3sQfaiVCYYKxjIYyrQ30o05p2xKm+fDF64GNIA5jwzo84MMI4XP&#10;gvACfwvwWHuyl9dbI+vGqrLj5hmNC5hDLv5xZtpB93rtUKfJvvgOAAD//wMAUEsDBBQABgAIAAAA&#10;IQAxZMtY4gAAAA0BAAAPAAAAZHJzL2Rvd25yZXYueG1sTI/BTsMwEETvSPyDtUjcqNNUpG6IU0GB&#10;Gz2QgsTRjU0cEa+j2GlDvp7lBMedGc2+KbaT69jJDKH1KGG5SIAZrL1usZHwdni+EcBCVKhV59FI&#10;+DYBtuXlRaFy7c/4ak5VbBiVYMiVBBtjn3MeamucCgvfGyTv0w9ORTqHhutBnancdTxNkow71SJ9&#10;sKo3O2vqr2p0ElwYH96rg54fxcuHnfdPu/VsKymvr6b7O2DRTPEvDL/4hA4lMR39iDqwToJIU9oS&#10;yVitN7fAKLJZJhmwI0mZWAngZcH/ryh/AAAA//8DAFBLAQItABQABgAIAAAAIQC2gziS/gAAAOEB&#10;AAATAAAAAAAAAAAAAAAAAAAAAABbQ29udGVudF9UeXBlc10ueG1sUEsBAi0AFAAGAAgAAAAhADj9&#10;If/WAAAAlAEAAAsAAAAAAAAAAAAAAAAALwEAAF9yZWxzLy5yZWxzUEsBAi0AFAAGAAgAAAAhAKnu&#10;qSLyAgAAIQgAAA4AAAAAAAAAAAAAAAAALgIAAGRycy9lMm9Eb2MueG1sUEsBAi0AFAAGAAgAAAAh&#10;ADFky1jiAAAADQEAAA8AAAAAAAAAAAAAAAAATAUAAGRycy9kb3ducmV2LnhtbFBLBQYAAAAABAAE&#10;APMAAABbBgAAAAA=&#10;" path="m281203,l235589,3727,192319,14520,151972,31791,115126,54954,82361,83423,54254,116610,31386,153930,14335,194797,3680,238623,,284822,,1932057r562419,l562419,284822r-3681,-46199l548082,194797,531030,153930,508160,116610,480052,83423,447284,54954,410437,31791,370088,14520,326817,3727,281203,xe" fillcolor="#0e3af0"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7040" behindDoc="0" locked="0" layoutInCell="1" allowOverlap="1" wp14:anchorId="4124EE19" wp14:editId="4124EE1A">
                <wp:simplePos x="0" y="0"/>
                <wp:positionH relativeFrom="page">
                  <wp:posOffset>5215726</wp:posOffset>
                </wp:positionH>
                <wp:positionV relativeFrom="page">
                  <wp:posOffset>8038568</wp:posOffset>
                </wp:positionV>
                <wp:extent cx="562610" cy="570230"/>
                <wp:effectExtent l="0" t="0" r="0" b="0"/>
                <wp:wrapNone/>
                <wp:docPr id="236" name="Graphic 23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570230"/>
                        </a:xfrm>
                        <a:custGeom>
                          <a:avLst/>
                          <a:gdLst/>
                          <a:ahLst/>
                          <a:cxnLst/>
                          <a:rect l="l" t="t" r="r" b="b"/>
                          <a:pathLst>
                            <a:path w="562610" h="570230">
                              <a:moveTo>
                                <a:pt x="281216" y="0"/>
                              </a:moveTo>
                              <a:lnTo>
                                <a:pt x="235602" y="3728"/>
                              </a:lnTo>
                              <a:lnTo>
                                <a:pt x="192331" y="14521"/>
                              </a:lnTo>
                              <a:lnTo>
                                <a:pt x="151982" y="31794"/>
                              </a:lnTo>
                              <a:lnTo>
                                <a:pt x="115134" y="54959"/>
                              </a:lnTo>
                              <a:lnTo>
                                <a:pt x="82367" y="83429"/>
                              </a:lnTo>
                              <a:lnTo>
                                <a:pt x="54259" y="116618"/>
                              </a:lnTo>
                              <a:lnTo>
                                <a:pt x="31389" y="153940"/>
                              </a:lnTo>
                              <a:lnTo>
                                <a:pt x="14336" y="194808"/>
                              </a:lnTo>
                              <a:lnTo>
                                <a:pt x="3680" y="238635"/>
                              </a:lnTo>
                              <a:lnTo>
                                <a:pt x="0" y="284835"/>
                              </a:lnTo>
                              <a:lnTo>
                                <a:pt x="3680" y="331038"/>
                              </a:lnTo>
                              <a:lnTo>
                                <a:pt x="14336" y="374867"/>
                              </a:lnTo>
                              <a:lnTo>
                                <a:pt x="31389" y="415735"/>
                              </a:lnTo>
                              <a:lnTo>
                                <a:pt x="54259" y="453057"/>
                              </a:lnTo>
                              <a:lnTo>
                                <a:pt x="82367" y="486246"/>
                              </a:lnTo>
                              <a:lnTo>
                                <a:pt x="115134" y="514715"/>
                              </a:lnTo>
                              <a:lnTo>
                                <a:pt x="151982" y="537879"/>
                              </a:lnTo>
                              <a:lnTo>
                                <a:pt x="192331" y="555150"/>
                              </a:lnTo>
                              <a:lnTo>
                                <a:pt x="235602" y="565943"/>
                              </a:lnTo>
                              <a:lnTo>
                                <a:pt x="281216" y="569671"/>
                              </a:lnTo>
                              <a:lnTo>
                                <a:pt x="326822" y="565943"/>
                              </a:lnTo>
                              <a:lnTo>
                                <a:pt x="370087" y="555150"/>
                              </a:lnTo>
                              <a:lnTo>
                                <a:pt x="410430" y="537879"/>
                              </a:lnTo>
                              <a:lnTo>
                                <a:pt x="447272" y="514715"/>
                              </a:lnTo>
                              <a:lnTo>
                                <a:pt x="480036" y="486246"/>
                              </a:lnTo>
                              <a:lnTo>
                                <a:pt x="508140" y="453057"/>
                              </a:lnTo>
                              <a:lnTo>
                                <a:pt x="531008" y="415735"/>
                              </a:lnTo>
                              <a:lnTo>
                                <a:pt x="548058" y="374867"/>
                              </a:lnTo>
                              <a:lnTo>
                                <a:pt x="558713" y="331038"/>
                              </a:lnTo>
                              <a:lnTo>
                                <a:pt x="562394" y="284835"/>
                              </a:lnTo>
                              <a:lnTo>
                                <a:pt x="558713" y="238635"/>
                              </a:lnTo>
                              <a:lnTo>
                                <a:pt x="548058" y="194808"/>
                              </a:lnTo>
                              <a:lnTo>
                                <a:pt x="531008" y="153940"/>
                              </a:lnTo>
                              <a:lnTo>
                                <a:pt x="508140" y="116618"/>
                              </a:lnTo>
                              <a:lnTo>
                                <a:pt x="480036" y="83429"/>
                              </a:lnTo>
                              <a:lnTo>
                                <a:pt x="447272" y="54959"/>
                              </a:lnTo>
                              <a:lnTo>
                                <a:pt x="410430" y="31794"/>
                              </a:lnTo>
                              <a:lnTo>
                                <a:pt x="370087" y="14521"/>
                              </a:lnTo>
                              <a:lnTo>
                                <a:pt x="326822" y="3728"/>
                              </a:lnTo>
                              <a:lnTo>
                                <a:pt x="281216"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4E873C3F" id="Graphic 236" o:spid="_x0000_s1026" style="position:absolute;margin-left:410.7pt;margin-top:632.95pt;width:44.3pt;height:44.9pt;z-index:15767040;visibility:visible;mso-wrap-style:square;mso-wrap-distance-left:0;mso-wrap-distance-top:0;mso-wrap-distance-right:0;mso-wrap-distance-bottom:0;mso-position-horizontal:absolute;mso-position-horizontal-relative:page;mso-position-vertical:absolute;mso-position-vertical-relative:page;v-text-anchor:top" coordsize="562610,5702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qf3faQMAACoLAAAOAAAAZHJzL2Uyb0RvYy54bWysVl2PlDwYvTfxPxDuXegXlMnOGqOuMTG+&#10;Jq7xusOUHSJQbLszs//ep4XO8GoCxHgDhR4eTs/zefv63DbRUWpTq24bo5s0jmRXqn3dPW7jbw/3&#10;r3gcGSu6vWhUJ7fxszTx67uXL25P/UZidVDNXuoIjHRmc+q38cHafpMkpjzIVpgb1csONiulW2Hh&#10;UT8mey1OYL1tEpymWXJSet9rVUpj4O27YTO+8/arSpb2v6oy0kbNNgZu1l+1v+7cNbm7FZtHLfpD&#10;XY40xF+waEXdwU8vpt4JK6InXf9hqq1LrYyq7E2p2kRVVV1KfwY4DUp/O83Xg+ilPwuIY/qLTObf&#10;mS0/H7/2X7SjbvpPqvxhQJHk1JvNZcc9mBFzrnTrsEA8OnsVny8qyrONSnjJMpwh0LqELZanmHiV&#10;E7EJH5dPxn6QyhsSx0/GDk7Yh5U4hFV57sJSgyudExvvRBtH4EQdR+DE3eDEXlj3nWPnltHpyuRw&#10;IeJ2W3WUD8rjrDsE5gijLI7CSYDpFdJ0/4MSlqXYQ0mOufsxoAMm3HtvFhWYEOSxiDKM5sEMFXw0&#10;jPKCzoMRQ4R6y4wWrJgFc0yy3GM5oXgeyygGa04IhLIMzZ+PIMJHMCMFDU4OIoT7KAYlZJAYFZSn&#10;C5YzDuEDLDDhGWGzxxuBnPIFIAlGwSkpmSeALmxJTjnIN+fnqw4UsXyBxVVhykjK5i1fXQckMM1m&#10;aaBJUCCao3nZABzijZGc5/NxMQllxhhi877G1yRhGSsomeU9yT6WFVk+nycEZxwPebLCNsnTlA/B&#10;v4I3RSmFWuUCb4UmlOY4H5ks6w0xn44JsMKXLOUIEsoxWREmDAIaMsqj10QgT9mAXhHcjPEcEW97&#10;Rd5A5YdK4NF4OSMntlckOgMJR94rSshEE7RcnSZ6ryh8E18ul9RpmCzW6kkEksUuMAnu5f4yyZvF&#10;xjXJyN8TvWyUkUMxdD3Wd79L34VOOO3sRjX1/r5uGtdpjX7cvW10dBRuDntP3twH0xOYHzuGScPN&#10;HDu1f/6ioxMMZ9vY/HwSWsZR87GD6Qdyw4aFDotdWGjbvFV+3vNNXhv7cP4udB/1sNzGFgaVzyrM&#10;VmITRhDg7wAD1n3ZqTdPVlW1m088t4HR+AADmT//ODy6iW/67FHXEffuFwAAAP//AwBQSwMEFAAG&#10;AAgAAAAhAPBUFFniAAAADQEAAA8AAABkcnMvZG93bnJldi54bWxMj0FPg0AQhe8m/ofNmHizC1Rq&#10;iyyNNnowjQfRRI9bdgqk7CxhF4r/3vGkx3nvy5v38u1sOzHh4FtHCuJFBAKpcqalWsHH+/PNGoQP&#10;mozuHKGCb/SwLS4vcp0Zd6Y3nMpQCw4hn2kFTQh9JqWvGrTaL1yPxN7RDVYHPodamkGfOdx2Momi&#10;lbS6Jf7Q6B53DVancrQKlhE+7fznlylP+5dqlI9HE14npa6v5od7EAHn8AfDb32uDgV3OriRjBed&#10;gnUS3zLKRrJKNyAY2cQRzzuwtEzTO5BFLv+vKH4AAAD//wMAUEsBAi0AFAAGAAgAAAAhALaDOJL+&#10;AAAA4QEAABMAAAAAAAAAAAAAAAAAAAAAAFtDb250ZW50X1R5cGVzXS54bWxQSwECLQAUAAYACAAA&#10;ACEAOP0h/9YAAACUAQAACwAAAAAAAAAAAAAAAAAvAQAAX3JlbHMvLnJlbHNQSwECLQAUAAYACAAA&#10;ACEA4Kn932kDAAAqCwAADgAAAAAAAAAAAAAAAAAuAgAAZHJzL2Uyb0RvYy54bWxQSwECLQAUAAYA&#10;CAAAACEA8FQUWeIAAAANAQAADwAAAAAAAAAAAAAAAADDBQAAZHJzL2Rvd25yZXYueG1sUEsFBgAA&#10;AAAEAAQA8wAAANIGAAAAAA==&#10;" path="m281216,l235602,3728,192331,14521,151982,31794,115134,54959,82367,83429,54259,116618,31389,153940,14336,194808,3680,238635,,284835r3680,46203l14336,374867r17053,40868l54259,453057r28108,33189l115134,514715r36848,23164l192331,555150r43271,10793l281216,569671r45606,-3728l370087,555150r40343,-17271l447272,514715r32764,-28469l508140,453057r22868,-37322l548058,374867r10655,-43829l562394,284835r-3681,-46200l548058,194808,531008,153940,508140,116618,480036,83429,447272,54959,410430,31794,370087,14521,326822,3728,281216,xe" fillcolor="#0e3af0"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7552" behindDoc="0" locked="0" layoutInCell="1" allowOverlap="1" wp14:anchorId="4124EE1B" wp14:editId="4124EE1C">
                <wp:simplePos x="0" y="0"/>
                <wp:positionH relativeFrom="page">
                  <wp:posOffset>3236553</wp:posOffset>
                </wp:positionH>
                <wp:positionV relativeFrom="page">
                  <wp:posOffset>7905463</wp:posOffset>
                </wp:positionV>
                <wp:extent cx="562610" cy="2787015"/>
                <wp:effectExtent l="0" t="0" r="0" b="0"/>
                <wp:wrapNone/>
                <wp:docPr id="237" name="Graphic 2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2787015"/>
                        </a:xfrm>
                        <a:custGeom>
                          <a:avLst/>
                          <a:gdLst/>
                          <a:ahLst/>
                          <a:cxnLst/>
                          <a:rect l="l" t="t" r="r" b="b"/>
                          <a:pathLst>
                            <a:path w="562610" h="2787015">
                              <a:moveTo>
                                <a:pt x="281190" y="0"/>
                              </a:moveTo>
                              <a:lnTo>
                                <a:pt x="235580" y="3727"/>
                              </a:lnTo>
                              <a:lnTo>
                                <a:pt x="192313" y="14520"/>
                              </a:lnTo>
                              <a:lnTo>
                                <a:pt x="151968" y="31791"/>
                              </a:lnTo>
                              <a:lnTo>
                                <a:pt x="115123" y="54955"/>
                              </a:lnTo>
                              <a:lnTo>
                                <a:pt x="82359" y="83424"/>
                              </a:lnTo>
                              <a:lnTo>
                                <a:pt x="54253" y="116613"/>
                              </a:lnTo>
                              <a:lnTo>
                                <a:pt x="31386" y="153935"/>
                              </a:lnTo>
                              <a:lnTo>
                                <a:pt x="14335" y="194803"/>
                              </a:lnTo>
                              <a:lnTo>
                                <a:pt x="3680" y="238632"/>
                              </a:lnTo>
                              <a:lnTo>
                                <a:pt x="0" y="284835"/>
                              </a:lnTo>
                              <a:lnTo>
                                <a:pt x="0" y="2786540"/>
                              </a:lnTo>
                              <a:lnTo>
                                <a:pt x="562406" y="2786540"/>
                              </a:lnTo>
                              <a:lnTo>
                                <a:pt x="562406" y="284835"/>
                              </a:lnTo>
                              <a:lnTo>
                                <a:pt x="558726" y="238632"/>
                              </a:lnTo>
                              <a:lnTo>
                                <a:pt x="548069" y="194803"/>
                              </a:lnTo>
                              <a:lnTo>
                                <a:pt x="531017" y="153935"/>
                              </a:lnTo>
                              <a:lnTo>
                                <a:pt x="508147" y="116613"/>
                              </a:lnTo>
                              <a:lnTo>
                                <a:pt x="480039" y="83424"/>
                              </a:lnTo>
                              <a:lnTo>
                                <a:pt x="447271" y="54955"/>
                              </a:lnTo>
                              <a:lnTo>
                                <a:pt x="410424" y="31791"/>
                              </a:lnTo>
                              <a:lnTo>
                                <a:pt x="370075" y="14520"/>
                              </a:lnTo>
                              <a:lnTo>
                                <a:pt x="326804" y="3727"/>
                              </a:lnTo>
                              <a:lnTo>
                                <a:pt x="281190"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4A3C00E5" id="Graphic 237" o:spid="_x0000_s1026" style="position:absolute;margin-left:254.85pt;margin-top:622.5pt;width:44.3pt;height:219.45pt;z-index:15767552;visibility:visible;mso-wrap-style:square;mso-wrap-distance-left:0;mso-wrap-distance-top:0;mso-wrap-distance-right:0;mso-wrap-distance-bottom:0;mso-position-horizontal:absolute;mso-position-horizontal-relative:page;mso-position-vertical:absolute;mso-position-vertical-relative:page;v-text-anchor:top" coordsize="562610,27870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3gdm8QIAACEIAAAOAAAAZHJzL2Uyb0RvYy54bWysVVtvmzAUfp+0/4B4X8E25hI1qap2nSZV&#10;baV22rMDJkEDzGzn0n+/Yxsn3UUhm/aCj/HHx3cuPufyat+1wZZL1Yh+HqKLOAx4X4qq6Vfz8MvL&#10;3Yc8DJRmfcVa0fN5+MpVeLV4/+5yN8w4FmvRVlwGQNKr2W6Yh2uth1kUqXLNO6YuxMB7OKyF7JiG&#10;rVxFlWQ7YO/aCMdxGu2ErAYpSq4UvL11h+HC8tc1L/VjXSuug3YegjZtn9I+l+YZLS7ZbCXZsG7K&#10;UQb7BxUda3r46YHqlmkWbGTzG1XXlFIoUeuLUnSRqOum5NYH8AbFv3jzvGYDt75AcNRwCJP6f7Tl&#10;w/Z5eJJGuhruRflNQUSi3aBmhxOzUSNmX8vOYEF4sLdRfD1Eke91UMJLmuIUQaxLOMJZnsWImjBH&#10;bOa/LjdKf+LCMrHtvdIuC5W32Npb5b73poRcmiy2Nos6DCCLMgwgi0uXxYFp852RZ8xgd5SyPiox&#10;x53Y8hdhgdq4gXOEClDsfQGpR0jb/wQllOYOSjKcjY55jF8HS4sKTBCxtCih2BYbUHuQX0cwRUUK&#10;lwU0EJQV6DQzogg7ZpoU1MfXM/rVMeeY0MIS5yTByUlimmA6KkZpCuJd4jyhXx0xOJenzj1KCnJa&#10;BUoIIIx7qEjyeII5HWOM4Q8En1ThkoHzJJ9QMAKzPKXJ6VxABSex8wwK+K/g0zKgfjI8kk97RyFW&#10;qcveGXGjBMUoOzclNM5RMqKnsw1CYnJuHSUJXA5khUwXaIJiU5fnlT7J4jgbC2nyUhEMhTQyT93W&#10;PzQBX+5lKxR3N8F0FtvLDt0GbvTbfqZE21R3Tdua9qLkannTymDLzPj5SK7vfOG9gdlu6xqsabVL&#10;Ub0+yWAHM2kequ8bJnkYtJ97aPpQwdob0htLb0jd3gg75mxnk0q/7L8yOQQDmPNQQ39+EH6ksJlv&#10;vKDfABzWfNmL640WdWO6stXmFI0bmEPW/3FmmkH3dm9Rx8m++AEAAP//AwBQSwMEFAAGAAgAAAAh&#10;AO5lqUTgAAAADQEAAA8AAABkcnMvZG93bnJldi54bWxMj8FugzAQRO+V+g/WVuqtMSUlMQQToUo5&#10;9dKQfIDBG6DFNsImIX/f7ak97szT7Ey+X8zArjj53lkJr6sIGNrG6d62Es6nw4sA5oOyWg3OooQ7&#10;etgXjw+5yrS72SNeq9AyCrE+UxK6EMaMc990aJRfuREteRc3GRXonFquJ3WjcDPwOIo23Kje0odO&#10;jfjeYfNdzUbCcS7rL5H0VSfa82d51x/xQWylfH5ayh2wgEv4g+G3PlWHgjrVbrbas0FCEqVbQsmI&#10;3xJaRUiSijWwmqSNWKfAi5z/X1H8AAAA//8DAFBLAQItABQABgAIAAAAIQC2gziS/gAAAOEBAAAT&#10;AAAAAAAAAAAAAAAAAAAAAABbQ29udGVudF9UeXBlc10ueG1sUEsBAi0AFAAGAAgAAAAhADj9If/W&#10;AAAAlAEAAAsAAAAAAAAAAAAAAAAALwEAAF9yZWxzLy5yZWxzUEsBAi0AFAAGAAgAAAAhANDeB2bx&#10;AgAAIQgAAA4AAAAAAAAAAAAAAAAALgIAAGRycy9lMm9Eb2MueG1sUEsBAi0AFAAGAAgAAAAhAO5l&#10;qUTgAAAADQEAAA8AAAAAAAAAAAAAAAAASwUAAGRycy9kb3ducmV2LnhtbFBLBQYAAAAABAAEAPMA&#10;AABYBgAAAAA=&#10;" path="m281190,l235580,3727,192313,14520,151968,31791,115123,54955,82359,83424,54253,116613,31386,153935,14335,194803,3680,238632,,284835,,2786540r562406,l562406,284835r-3680,-46203l548069,194803,531017,153935,508147,116613,480039,83424,447271,54955,410424,31791,370075,14520,326804,3727,281190,xe" fillcolor="#0e3af0"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8064" behindDoc="0" locked="0" layoutInCell="1" allowOverlap="1" wp14:anchorId="4124EE1D" wp14:editId="4124EE1E">
                <wp:simplePos x="0" y="0"/>
                <wp:positionH relativeFrom="page">
                  <wp:posOffset>3232374</wp:posOffset>
                </wp:positionH>
                <wp:positionV relativeFrom="page">
                  <wp:posOffset>7184019</wp:posOffset>
                </wp:positionV>
                <wp:extent cx="562610" cy="570230"/>
                <wp:effectExtent l="0" t="0" r="0" b="0"/>
                <wp:wrapNone/>
                <wp:docPr id="238" name="Graphic 2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570230"/>
                        </a:xfrm>
                        <a:custGeom>
                          <a:avLst/>
                          <a:gdLst/>
                          <a:ahLst/>
                          <a:cxnLst/>
                          <a:rect l="l" t="t" r="r" b="b"/>
                          <a:pathLst>
                            <a:path w="562610" h="570230">
                              <a:moveTo>
                                <a:pt x="281203" y="0"/>
                              </a:moveTo>
                              <a:lnTo>
                                <a:pt x="235589" y="3727"/>
                              </a:lnTo>
                              <a:lnTo>
                                <a:pt x="192319" y="14520"/>
                              </a:lnTo>
                              <a:lnTo>
                                <a:pt x="151972" y="31791"/>
                              </a:lnTo>
                              <a:lnTo>
                                <a:pt x="115126" y="54954"/>
                              </a:lnTo>
                              <a:lnTo>
                                <a:pt x="82361" y="83423"/>
                              </a:lnTo>
                              <a:lnTo>
                                <a:pt x="54254" y="116610"/>
                              </a:lnTo>
                              <a:lnTo>
                                <a:pt x="31386" y="153930"/>
                              </a:lnTo>
                              <a:lnTo>
                                <a:pt x="14335" y="194797"/>
                              </a:lnTo>
                              <a:lnTo>
                                <a:pt x="3680" y="238623"/>
                              </a:lnTo>
                              <a:lnTo>
                                <a:pt x="0" y="284822"/>
                              </a:lnTo>
                              <a:lnTo>
                                <a:pt x="3680" y="331025"/>
                              </a:lnTo>
                              <a:lnTo>
                                <a:pt x="14335" y="374854"/>
                              </a:lnTo>
                              <a:lnTo>
                                <a:pt x="31386" y="415723"/>
                              </a:lnTo>
                              <a:lnTo>
                                <a:pt x="54254" y="453045"/>
                              </a:lnTo>
                              <a:lnTo>
                                <a:pt x="82361" y="486233"/>
                              </a:lnTo>
                              <a:lnTo>
                                <a:pt x="115126" y="514703"/>
                              </a:lnTo>
                              <a:lnTo>
                                <a:pt x="151972" y="537866"/>
                              </a:lnTo>
                              <a:lnTo>
                                <a:pt x="192319" y="555137"/>
                              </a:lnTo>
                              <a:lnTo>
                                <a:pt x="235589" y="565930"/>
                              </a:lnTo>
                              <a:lnTo>
                                <a:pt x="281203" y="569658"/>
                              </a:lnTo>
                              <a:lnTo>
                                <a:pt x="326813" y="565930"/>
                              </a:lnTo>
                              <a:lnTo>
                                <a:pt x="370082" y="555137"/>
                              </a:lnTo>
                              <a:lnTo>
                                <a:pt x="410428" y="537866"/>
                              </a:lnTo>
                              <a:lnTo>
                                <a:pt x="447274" y="514703"/>
                              </a:lnTo>
                              <a:lnTo>
                                <a:pt x="480040" y="486233"/>
                              </a:lnTo>
                              <a:lnTo>
                                <a:pt x="508148" y="453045"/>
                              </a:lnTo>
                              <a:lnTo>
                                <a:pt x="531017" y="415723"/>
                              </a:lnTo>
                              <a:lnTo>
                                <a:pt x="548070" y="374854"/>
                              </a:lnTo>
                              <a:lnTo>
                                <a:pt x="558726" y="331025"/>
                              </a:lnTo>
                              <a:lnTo>
                                <a:pt x="562406" y="284822"/>
                              </a:lnTo>
                              <a:lnTo>
                                <a:pt x="558726" y="238623"/>
                              </a:lnTo>
                              <a:lnTo>
                                <a:pt x="548070" y="194797"/>
                              </a:lnTo>
                              <a:lnTo>
                                <a:pt x="531017" y="153930"/>
                              </a:lnTo>
                              <a:lnTo>
                                <a:pt x="508148" y="116610"/>
                              </a:lnTo>
                              <a:lnTo>
                                <a:pt x="480040" y="83423"/>
                              </a:lnTo>
                              <a:lnTo>
                                <a:pt x="447274" y="54954"/>
                              </a:lnTo>
                              <a:lnTo>
                                <a:pt x="410428" y="31791"/>
                              </a:lnTo>
                              <a:lnTo>
                                <a:pt x="370082" y="14520"/>
                              </a:lnTo>
                              <a:lnTo>
                                <a:pt x="326813" y="3727"/>
                              </a:lnTo>
                              <a:lnTo>
                                <a:pt x="281203"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47F6A1FA" id="Graphic 238" o:spid="_x0000_s1026" style="position:absolute;margin-left:254.5pt;margin-top:565.65pt;width:44.3pt;height:44.9pt;z-index:15768064;visibility:visible;mso-wrap-style:square;mso-wrap-distance-left:0;mso-wrap-distance-top:0;mso-wrap-distance-right:0;mso-wrap-distance-bottom:0;mso-position-horizontal:absolute;mso-position-horizontal-relative:page;mso-position-vertical:absolute;mso-position-vertical-relative:page;v-text-anchor:top" coordsize="562610,5702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eXWXbQMAACoLAAAOAAAAZHJzL2Uyb0RvYy54bWysVl2PlDwYvTfxPxDuXegXH5OdNUZdY2J8&#10;TVzjdYcpO0Sg2HZnZv+9T1s6w6sJEOMNFHp4OD3P5+3rc9dGR6F0I/ttjG7SOBJ9JfdN/7iNvz3c&#10;vyriSBve73kre7GNn4WOX9+9fHF7GjYCy4Ns90JFYKTXm9OwjQ/GDJsk0dVBdFzfyEH0sFlL1XED&#10;j+ox2St+Autdm+A0zZKTVPtByUpoDW/f+c34ztmva1GZ/+paCxO12xi4GXdV7rqz1+Tulm8eFR8O&#10;TTXS4H/BouNNDz+9mHrHDY+eVPOHqa6plNSyNjeV7BJZ100l3BngNCj97TRfD3wQ7iwgjh4uMul/&#10;Z7b6fPw6fFGWuh4+yeqHBkWS06A3lx37oEfMuVadxQLx6OxUfL6oKM4mquAly3CGQOsKtlieYuJU&#10;TvgmfFw9afNBSGeIHz9p452wDyt+CKvq3IelAldaJ7bOiSaOwIkqjsCJO+/EgRv7nWVnl9HpyuRw&#10;IWJ3O3kUD9LhjD0ELhBOSRyFkwDTK6Tt/wcljBWlg5Ic5/bHgA6YcB+cWVRigjwWUYaDCAEU7iOY&#10;oTLH3jDKSzRvGTGEMwdmtGR0FlxgkiGHLQjFZBbLKAZrVgiEMuvDufMRRApPAjFSXpwczhXu4/ko&#10;IcxbLmlezitHsgLCB1hg+MMC5RFY0ALjebrBKCEoxWwWiy5sSU6LBYGvOlDE8gW6V4UpIymdp3F1&#10;HbU6zPsOTYIC0RwCes55AA7xxkheZNk8+hrKjDFE5t2Hr0nCMrYUGZPsY1mZsWKWCcFZgXyurrBN&#10;8jQtfFat4E1RSjG0K1u2ljWhFAqATxa2rDct0pT6WF3hS5YWiHomK8KEQUCj3PFeFYFFmnsmK4Ib&#10;yl0+lpoVeQOVn6a+JuDljJzYXpHoDCQceaPlEjLRZEV1mui9ovBNfLlcUqdhslirJxFIFrvAJLiX&#10;+8skbxYb1yQjf+8AVSu18HXF9ljX/S59FzrhtLNr2Tb7+6ZtbafV6nH3tlXRkds57D15cx9MT2Bu&#10;7PCThp05dnL//EVFJxjOtrH++cSViKP2Yw/TD8SvCQsVFruwUKZ9K92855q80ubh/J2rIRpguY0N&#10;DCqfZZit+CaMIMDfAjzWftnLN09G1o2dTxw3z2h8gIHMnX8cHu3EN312qOuIe/cLAAD//wMAUEsD&#10;BBQABgAIAAAAIQD0V4YI4gAAAA0BAAAPAAAAZHJzL2Rvd25yZXYueG1sTI/BTsMwEETvSPyDtUjc&#10;qO1ELTTEqaCCA0I9ECqVoxtvk6ixHcVOGv6e5QTHnRnNvsk3s+3YhENovVMgFwIYusqb1tUK9p+v&#10;dw/AQtTO6M47VPCNATbF9VWuM+Mv7gOnMtaMSlzItIImxj7jPFQNWh0WvkdH3skPVkc6h5qbQV+o&#10;3HY8EWLFrW4dfWh0j9sGq3M5WgWpwJdtOHyZ8vz+Vo38+WTiblLq9mZ+egQWcY5/YfjFJ3QoiOno&#10;R2cC6xQsxZq2RDJkKlNgFFmu71fAjiQliZTAi5z/X1H8AAAA//8DAFBLAQItABQABgAIAAAAIQC2&#10;gziS/gAAAOEBAAATAAAAAAAAAAAAAAAAAAAAAABbQ29udGVudF9UeXBlc10ueG1sUEsBAi0AFAAG&#10;AAgAAAAhADj9If/WAAAAlAEAAAsAAAAAAAAAAAAAAAAALwEAAF9yZWxzLy5yZWxzUEsBAi0AFAAG&#10;AAgAAAAhANJ5dZdtAwAAKgsAAA4AAAAAAAAAAAAAAAAALgIAAGRycy9lMm9Eb2MueG1sUEsBAi0A&#10;FAAGAAgAAAAhAPRXhgjiAAAADQEAAA8AAAAAAAAAAAAAAAAAxwUAAGRycy9kb3ducmV2LnhtbFBL&#10;BQYAAAAABAAEAPMAAADWBgAAAAA=&#10;" path="m281203,l235589,3727,192319,14520,151972,31791,115126,54954,82361,83423,54254,116610,31386,153930,14335,194797,3680,238623,,284822r3680,46203l14335,374854r17051,40869l54254,453045r28107,33188l115126,514703r36846,23163l192319,555137r43270,10793l281203,569658r45610,-3728l370082,555137r40346,-17271l447274,514703r32766,-28470l508148,453045r22869,-37322l548070,374854r10656,-43829l562406,284822r-3680,-46199l548070,194797,531017,153930,508148,116610,480040,83423,447274,54954,410428,31791,370082,14520,326813,3727,281203,xe" fillcolor="#0e3af0"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8576" behindDoc="0" locked="0" layoutInCell="1" allowOverlap="1" wp14:anchorId="4124EE1F" wp14:editId="4124EE20">
                <wp:simplePos x="0" y="0"/>
                <wp:positionH relativeFrom="page">
                  <wp:posOffset>2245174</wp:posOffset>
                </wp:positionH>
                <wp:positionV relativeFrom="page">
                  <wp:posOffset>7620622</wp:posOffset>
                </wp:positionV>
                <wp:extent cx="562610" cy="1139825"/>
                <wp:effectExtent l="0" t="0" r="0" b="0"/>
                <wp:wrapNone/>
                <wp:docPr id="239" name="Graphic 23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1139825"/>
                        </a:xfrm>
                        <a:custGeom>
                          <a:avLst/>
                          <a:gdLst/>
                          <a:ahLst/>
                          <a:cxnLst/>
                          <a:rect l="l" t="t" r="r" b="b"/>
                          <a:pathLst>
                            <a:path w="562610" h="1139825">
                              <a:moveTo>
                                <a:pt x="281203" y="0"/>
                              </a:moveTo>
                              <a:lnTo>
                                <a:pt x="235589" y="3727"/>
                              </a:lnTo>
                              <a:lnTo>
                                <a:pt x="192319" y="14520"/>
                              </a:lnTo>
                              <a:lnTo>
                                <a:pt x="151972" y="31791"/>
                              </a:lnTo>
                              <a:lnTo>
                                <a:pt x="115126" y="54954"/>
                              </a:lnTo>
                              <a:lnTo>
                                <a:pt x="82361" y="83423"/>
                              </a:lnTo>
                              <a:lnTo>
                                <a:pt x="54254" y="116610"/>
                              </a:lnTo>
                              <a:lnTo>
                                <a:pt x="31386" y="153930"/>
                              </a:lnTo>
                              <a:lnTo>
                                <a:pt x="14335" y="194797"/>
                              </a:lnTo>
                              <a:lnTo>
                                <a:pt x="3680" y="238623"/>
                              </a:lnTo>
                              <a:lnTo>
                                <a:pt x="0" y="284822"/>
                              </a:lnTo>
                              <a:lnTo>
                                <a:pt x="0" y="854494"/>
                              </a:lnTo>
                              <a:lnTo>
                                <a:pt x="3680" y="900693"/>
                              </a:lnTo>
                              <a:lnTo>
                                <a:pt x="14335" y="944521"/>
                              </a:lnTo>
                              <a:lnTo>
                                <a:pt x="31386" y="985388"/>
                              </a:lnTo>
                              <a:lnTo>
                                <a:pt x="54254" y="1022710"/>
                              </a:lnTo>
                              <a:lnTo>
                                <a:pt x="82361" y="1055900"/>
                              </a:lnTo>
                              <a:lnTo>
                                <a:pt x="115126" y="1084370"/>
                              </a:lnTo>
                              <a:lnTo>
                                <a:pt x="151972" y="1107535"/>
                              </a:lnTo>
                              <a:lnTo>
                                <a:pt x="192319" y="1124807"/>
                              </a:lnTo>
                              <a:lnTo>
                                <a:pt x="235589" y="1135601"/>
                              </a:lnTo>
                              <a:lnTo>
                                <a:pt x="281203" y="1139329"/>
                              </a:lnTo>
                              <a:lnTo>
                                <a:pt x="326813" y="1135601"/>
                              </a:lnTo>
                              <a:lnTo>
                                <a:pt x="370080" y="1124807"/>
                              </a:lnTo>
                              <a:lnTo>
                                <a:pt x="410425" y="1107535"/>
                              </a:lnTo>
                              <a:lnTo>
                                <a:pt x="447270" y="1084370"/>
                              </a:lnTo>
                              <a:lnTo>
                                <a:pt x="480034" y="1055900"/>
                              </a:lnTo>
                              <a:lnTo>
                                <a:pt x="508140" y="1022710"/>
                              </a:lnTo>
                              <a:lnTo>
                                <a:pt x="531007" y="985388"/>
                              </a:lnTo>
                              <a:lnTo>
                                <a:pt x="548058" y="944521"/>
                              </a:lnTo>
                              <a:lnTo>
                                <a:pt x="558713" y="900693"/>
                              </a:lnTo>
                              <a:lnTo>
                                <a:pt x="562394" y="854494"/>
                              </a:lnTo>
                              <a:lnTo>
                                <a:pt x="562394" y="284822"/>
                              </a:lnTo>
                              <a:lnTo>
                                <a:pt x="558713" y="238623"/>
                              </a:lnTo>
                              <a:lnTo>
                                <a:pt x="548058" y="194797"/>
                              </a:lnTo>
                              <a:lnTo>
                                <a:pt x="531007" y="153930"/>
                              </a:lnTo>
                              <a:lnTo>
                                <a:pt x="508140" y="116610"/>
                              </a:lnTo>
                              <a:lnTo>
                                <a:pt x="480034" y="83423"/>
                              </a:lnTo>
                              <a:lnTo>
                                <a:pt x="447270" y="54954"/>
                              </a:lnTo>
                              <a:lnTo>
                                <a:pt x="410425" y="31791"/>
                              </a:lnTo>
                              <a:lnTo>
                                <a:pt x="370080" y="14520"/>
                              </a:lnTo>
                              <a:lnTo>
                                <a:pt x="326813" y="3727"/>
                              </a:lnTo>
                              <a:lnTo>
                                <a:pt x="281203"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5C652912" id="Graphic 239" o:spid="_x0000_s1026" style="position:absolute;margin-left:176.8pt;margin-top:600.05pt;width:44.3pt;height:89.75pt;z-index:15768576;visibility:visible;mso-wrap-style:square;mso-wrap-distance-left:0;mso-wrap-distance-top:0;mso-wrap-distance-right:0;mso-wrap-distance-bottom:0;mso-position-horizontal:absolute;mso-position-horizontal-relative:page;mso-position-vertical:absolute;mso-position-vertical-relative:page;v-text-anchor:top" coordsize="562610,11398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xB3VgwMAAJALAAAOAAAAZHJzL2Uyb0RvYy54bWysVl2PnDYUfa/U/4B47+JPMKOdjapNtqoU&#10;JZGyVZ89jNlBBUxs78zsv++1gYGmEqAoL2Dw4XJ87uf9u2tTR2dlbKXbfYzvUBypttDHqn3Zx389&#10;P/0m4sg62R5lrVu1j9+Ujd89/PrL/aXbKaJPuj4qE4GR1u4u3T4+OdftksQWJ9VIe6c71cJmqU0j&#10;HTyal+Ro5AWsN3VCEEqTizbHzuhCWQtv3/eb8UOwX5aqcJ/L0ioX1fsYuLlwNeF68Nfk4V7uXozs&#10;TlUx0JA/wKKRVQs/vZl6L52MXk31P1NNVRhtdenuCt0kuiyrQoUzwGkw+u40X0+yU+EsII7tbjLZ&#10;n2e2+HT+2n0xnrrtPuriHwuKJJfO7m47/sEOmGtpGo8F4tE1qPh2U1FdXVTAS56SFIPWBWxhTHNB&#10;uJc5kbvx6+LVuj+UDpbk+aN1vReO40qexlVxbcelAV96L9bBiy6OwIsmjsCLh96LnXT+O0/PL6PL&#10;ROU0MfHbjT6rZx2Azh+DCEwQjaPxLEB1gtTtf6CUc5EHKM1INhxsxIz3LpjFOaG4x2LGSQg2MD2C&#10;xvsA5jjPSG8YZzletow5JmkAc5ZztggWhKY4YAVlhC5iOSNgzQuBceq92DtupDree8oUU9GTwJzm&#10;dBmMGaW8t5yzLF9WjqYCAghYEPjDCuUBKJggZJFuDxScsXxZsNvfcygw+bJg07FyBj5edtskWC44&#10;FWKR7swViJBsxReTkzHiHIgv2sZT/GAkGM1W4FNsYowyDo5ciot53GPCBFp2NplSCsoFT9GyiLNk&#10;9dWFknyRDCWpwH1ub7EOUqAh9vAG7gwjyJghYdaVYQxqRh+HW3QH6RAd0nGDVzkSmI3W10OGU4zA&#10;NT7NNoWjQByauUevRzoUyWxQfUMSQcegkJPe9ob0nKHJetbPmGwoJhwkH06J18vUTMENFXDunvXi&#10;OvP9etmexdV6P5jFLF3tNPN8WO1hs1xbbY6zNP6++BS1tqovML6Rh9Hh1tyhgc7HB6vr6vhU1bXv&#10;5ta8HB5rE50lzAn50+OHW4OewcJw088zfrI56OPbFxNdYATcx/bbqzQqjuo/W5ixIJXcuDDj4jAu&#10;jKsfdZgqwyBhrHu+/i1NF3Ww3McOxqFPepzg5G6cc4C/B/RY/2Wrf391uqz8EBS49YyGBxj7wvmH&#10;EdXPlfPngJoG6Yd/AQAA//8DAFBLAwQUAAYACAAAACEATQOjdN8AAAANAQAADwAAAGRycy9kb3du&#10;cmV2LnhtbEyPy07DMBBF90j8gzVI7KjTpIQS4lQVFWKH1DQf4MTTPPAjxG4a/p5hBcuZe3Qf+W4x&#10;ms04+d5ZAetVBAxt41RvWwHV6e1hC8wHaZXUzqKAb/SwK25vcpkpd7VHnMvQMjKxPpMCuhDGjHPf&#10;dGikX7kRLWlnNxkZ6JxariZ5JXOjeRxFKTeyt5TQyRFfO2w+y4sR8D4MH8eqHvYVnr/woOfytD2U&#10;QtzfLfsXYAGX8AfDb32qDgV1qt3FKs+0gOQxSQklgXLWwAjZbOIYWE2v5Ok5BV7k/P+K4gcAAP//&#10;AwBQSwECLQAUAAYACAAAACEAtoM4kv4AAADhAQAAEwAAAAAAAAAAAAAAAAAAAAAAW0NvbnRlbnRf&#10;VHlwZXNdLnhtbFBLAQItABQABgAIAAAAIQA4/SH/1gAAAJQBAAALAAAAAAAAAAAAAAAAAC8BAABf&#10;cmVscy8ucmVsc1BLAQItABQABgAIAAAAIQCZxB3VgwMAAJALAAAOAAAAAAAAAAAAAAAAAC4CAABk&#10;cnMvZTJvRG9jLnhtbFBLAQItABQABgAIAAAAIQBNA6N03wAAAA0BAAAPAAAAAAAAAAAAAAAAAN0F&#10;AABkcnMvZG93bnJldi54bWxQSwUGAAAAAAQABADzAAAA6QYAAAAA&#10;" path="m281203,l235589,3727,192319,14520,151972,31791,115126,54954,82361,83423,54254,116610,31386,153930,14335,194797,3680,238623,,284822,,854494r3680,46199l14335,944521r17051,40867l54254,1022710r28107,33190l115126,1084370r36846,23165l192319,1124807r43270,10794l281203,1139329r45610,-3728l370080,1124807r40345,-17272l447270,1084370r32764,-28470l508140,1022710r22867,-37322l548058,944521r10655,-43828l562394,854494r,-569672l558713,238623,548058,194797,531007,153930,508140,116610,480034,83423,447270,54954,410425,31791,370080,14520,326813,3727,281203,xe" fillcolor="#9fce27"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9088" behindDoc="0" locked="0" layoutInCell="1" allowOverlap="1" wp14:anchorId="4124EE21" wp14:editId="4124EE22">
                <wp:simplePos x="0" y="0"/>
                <wp:positionH relativeFrom="page">
                  <wp:posOffset>4235708</wp:posOffset>
                </wp:positionH>
                <wp:positionV relativeFrom="page">
                  <wp:posOffset>10468977</wp:posOffset>
                </wp:positionV>
                <wp:extent cx="548005" cy="223520"/>
                <wp:effectExtent l="0" t="0" r="0" b="0"/>
                <wp:wrapNone/>
                <wp:docPr id="240" name="Graphic 24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48005" cy="223520"/>
                        </a:xfrm>
                        <a:custGeom>
                          <a:avLst/>
                          <a:gdLst/>
                          <a:ahLst/>
                          <a:cxnLst/>
                          <a:rect l="l" t="t" r="r" b="b"/>
                          <a:pathLst>
                            <a:path w="548005" h="223520">
                              <a:moveTo>
                                <a:pt x="273713" y="0"/>
                              </a:moveTo>
                              <a:lnTo>
                                <a:pt x="228103" y="3728"/>
                              </a:lnTo>
                              <a:lnTo>
                                <a:pt x="184835" y="14521"/>
                              </a:lnTo>
                              <a:lnTo>
                                <a:pt x="144490" y="31794"/>
                              </a:lnTo>
                              <a:lnTo>
                                <a:pt x="107646" y="54959"/>
                              </a:lnTo>
                              <a:lnTo>
                                <a:pt x="74882" y="83431"/>
                              </a:lnTo>
                              <a:lnTo>
                                <a:pt x="46776" y="116621"/>
                              </a:lnTo>
                              <a:lnTo>
                                <a:pt x="23908" y="153945"/>
                              </a:lnTo>
                              <a:lnTo>
                                <a:pt x="6858" y="194815"/>
                              </a:lnTo>
                              <a:lnTo>
                                <a:pt x="0" y="223025"/>
                              </a:lnTo>
                              <a:lnTo>
                                <a:pt x="547445" y="223025"/>
                              </a:lnTo>
                              <a:lnTo>
                                <a:pt x="523530" y="153932"/>
                              </a:lnTo>
                              <a:lnTo>
                                <a:pt x="500661" y="116613"/>
                              </a:lnTo>
                              <a:lnTo>
                                <a:pt x="472555" y="83426"/>
                              </a:lnTo>
                              <a:lnTo>
                                <a:pt x="439790" y="54957"/>
                              </a:lnTo>
                              <a:lnTo>
                                <a:pt x="402944" y="31793"/>
                              </a:lnTo>
                              <a:lnTo>
                                <a:pt x="362596" y="14521"/>
                              </a:lnTo>
                              <a:lnTo>
                                <a:pt x="319326" y="3728"/>
                              </a:lnTo>
                              <a:lnTo>
                                <a:pt x="273713"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2058BB63" id="Graphic 240" o:spid="_x0000_s1026" style="position:absolute;margin-left:333.5pt;margin-top:824.35pt;width:43.15pt;height:17.6pt;z-index:15769088;visibility:visible;mso-wrap-style:square;mso-wrap-distance-left:0;mso-wrap-distance-top:0;mso-wrap-distance-right:0;mso-wrap-distance-bottom:0;mso-position-horizontal:absolute;mso-position-horizontal-relative:page;mso-position-vertical:absolute;mso-position-vertical-relative:page;v-text-anchor:top" coordsize="548005,223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4aINzAIAAD0HAAAOAAAAZHJzL2Uyb0RvYy54bWysVdtu3CAQfa/Uf0C8N7YB31bZjaqkqSpF&#10;aaSk6jOL8a5V21BgL/n7DtjebC9yqqov9mAO4zNnLlxeHbsW7aWxjeqXOLmIMZK9UFXTb5b4y9Pt&#10;uwIj63hf8Vb1comfpcVXq7dvLg96IYnaqraSBoGT3i4Oeom3zulFFFmxlR23F0rLHjZrZTruYGk2&#10;UWX4Abx3bUTiOIsOylTaKCGtha83wyZeBf91LYX7XNdWOtQuMXBz4WnCc+2f0eqSLzaG620jRhr8&#10;H1h0vOnhpydXN9xxtDPNb666RhhlVe0uhOoiVdeNkCEGiCaJf4nmccu1DLGAOFafZLL/z6243z/q&#10;B+OpW32nxDcLikQHbRenHb+wI+ZYm85jgTg6BhWfTyrKo0MCPqasiOMUIwFbhNCUBJUjvpgOi511&#10;H6UKjvj+zrohCdVk8e1kiWM/mQZS6ZPYhiQ6jCCJBiNI4npIoubOn/PsvIkOL0y2JyJ+t1N7+aQC&#10;zvkgSE7zhGI0RQJMXyBt/xOUFEk8QGlOCv9jQE+Y6a2D26RgBQUZwG3CUpLMgxljJdQngGmSl2we&#10;HOcZywI4ZWVazoJzVhQkYAvK6DwLluX54DdJsuwVyoSWMTS3Dy+lJUtnWWRFOmJLViTz2EEGqJyY&#10;zANTljP4r6fwN2goRTr49oQpmSWcwmzJkiE80ALqYy7XLCdpOjABlUk2D6ZlPubapy+fB8ekZCzw&#10;8IUxT4NmJC3HBL5acjQBDQbwq7X8hxaZil20yspBG992oSFOrQjNcd7sVrVNddu0rW8+azbr69ag&#10;PYeuLm+vP5BJiTNYmETD8PFjaK2q5weDDjCvl9h+33EjMWo/9TAQ/XCfDDMZ68kwrr1W4QoIfW+s&#10;ezp+5UYjDeYSO5hd92oat3wxTSXg7wED1p/s1fudU3XjR1bgNjAaFzCjQ/zjfeIvgfN1QL3ceqsf&#10;AAAA//8DAFBLAwQUAAYACAAAACEATyRLaeMAAAANAQAADwAAAGRycy9kb3ducmV2LnhtbEyPQU+D&#10;QBCF7yb+h82YeDHtUkGgyNKoiVYPTbT6A7YwAik7i+y2oL/e6UmP897Lm+/lq8l04oiDay0pWMwD&#10;EEilrVqqFXy8P85SEM5rqnRnCRV8o4NVcX6W66yyI73hcetrwSXkMq2g8b7PpHRlg0a7ue2R2Pu0&#10;g9Gez6GW1aBHLjedvA6CWBrdEn9odI8PDZb77cEoeEqjcf1zv3w1V3bzguXX82JvIqUuL6a7WxAe&#10;J/8XhhM+o0PBTDt7oMqJTkEcJ7zFsxFHaQKCI8lNGILYnaQ0XIIscvl/RfELAAD//wMAUEsBAi0A&#10;FAAGAAgAAAAhALaDOJL+AAAA4QEAABMAAAAAAAAAAAAAAAAAAAAAAFtDb250ZW50X1R5cGVzXS54&#10;bWxQSwECLQAUAAYACAAAACEAOP0h/9YAAACUAQAACwAAAAAAAAAAAAAAAAAvAQAAX3JlbHMvLnJl&#10;bHNQSwECLQAUAAYACAAAACEAEuGiDcwCAAA9BwAADgAAAAAAAAAAAAAAAAAuAgAAZHJzL2Uyb0Rv&#10;Yy54bWxQSwECLQAUAAYACAAAACEATyRLaeMAAAANAQAADwAAAAAAAAAAAAAAAAAmBQAAZHJzL2Rv&#10;d25yZXYueG1sUEsFBgAAAAAEAAQA8wAAADYGAAAAAA==&#10;" path="m273713,l228103,3728,184835,14521,144490,31794,107646,54959,74882,83431,46776,116621,23908,153945,6858,194815,,223025r547445,l523530,153932,500661,116613,472555,83426,439790,54957,402944,31793,362596,14521,319326,3728,273713,xe" fillcolor="#9fce27"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69600" behindDoc="0" locked="0" layoutInCell="1" allowOverlap="1" wp14:anchorId="4124EE23" wp14:editId="4124EE24">
                <wp:simplePos x="0" y="0"/>
                <wp:positionH relativeFrom="page">
                  <wp:posOffset>4224056</wp:posOffset>
                </wp:positionH>
                <wp:positionV relativeFrom="page">
                  <wp:posOffset>9747534</wp:posOffset>
                </wp:positionV>
                <wp:extent cx="562610" cy="570230"/>
                <wp:effectExtent l="0" t="0" r="0" b="0"/>
                <wp:wrapNone/>
                <wp:docPr id="241" name="Graphic 24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570230"/>
                        </a:xfrm>
                        <a:custGeom>
                          <a:avLst/>
                          <a:gdLst/>
                          <a:ahLst/>
                          <a:cxnLst/>
                          <a:rect l="l" t="t" r="r" b="b"/>
                          <a:pathLst>
                            <a:path w="562610" h="570230">
                              <a:moveTo>
                                <a:pt x="281203" y="0"/>
                              </a:moveTo>
                              <a:lnTo>
                                <a:pt x="235589" y="3728"/>
                              </a:lnTo>
                              <a:lnTo>
                                <a:pt x="192319" y="14521"/>
                              </a:lnTo>
                              <a:lnTo>
                                <a:pt x="151972" y="31793"/>
                              </a:lnTo>
                              <a:lnTo>
                                <a:pt x="115126" y="54957"/>
                              </a:lnTo>
                              <a:lnTo>
                                <a:pt x="82361" y="83426"/>
                              </a:lnTo>
                              <a:lnTo>
                                <a:pt x="54254" y="116613"/>
                              </a:lnTo>
                              <a:lnTo>
                                <a:pt x="31386" y="153932"/>
                              </a:lnTo>
                              <a:lnTo>
                                <a:pt x="14335" y="194795"/>
                              </a:lnTo>
                              <a:lnTo>
                                <a:pt x="3680" y="238617"/>
                              </a:lnTo>
                              <a:lnTo>
                                <a:pt x="0" y="284810"/>
                              </a:lnTo>
                              <a:lnTo>
                                <a:pt x="3680" y="331013"/>
                              </a:lnTo>
                              <a:lnTo>
                                <a:pt x="14335" y="374843"/>
                              </a:lnTo>
                              <a:lnTo>
                                <a:pt x="31386" y="415713"/>
                              </a:lnTo>
                              <a:lnTo>
                                <a:pt x="54254" y="453036"/>
                              </a:lnTo>
                              <a:lnTo>
                                <a:pt x="82361" y="486227"/>
                              </a:lnTo>
                              <a:lnTo>
                                <a:pt x="115126" y="514698"/>
                              </a:lnTo>
                              <a:lnTo>
                                <a:pt x="151972" y="537863"/>
                              </a:lnTo>
                              <a:lnTo>
                                <a:pt x="192319" y="555136"/>
                              </a:lnTo>
                              <a:lnTo>
                                <a:pt x="235589" y="565930"/>
                              </a:lnTo>
                              <a:lnTo>
                                <a:pt x="281203" y="569658"/>
                              </a:lnTo>
                              <a:lnTo>
                                <a:pt x="326813" y="565930"/>
                              </a:lnTo>
                              <a:lnTo>
                                <a:pt x="370080" y="555136"/>
                              </a:lnTo>
                              <a:lnTo>
                                <a:pt x="410425" y="537863"/>
                              </a:lnTo>
                              <a:lnTo>
                                <a:pt x="447270" y="514698"/>
                              </a:lnTo>
                              <a:lnTo>
                                <a:pt x="480034" y="486227"/>
                              </a:lnTo>
                              <a:lnTo>
                                <a:pt x="508140" y="453036"/>
                              </a:lnTo>
                              <a:lnTo>
                                <a:pt x="531007" y="415713"/>
                              </a:lnTo>
                              <a:lnTo>
                                <a:pt x="548058" y="374843"/>
                              </a:lnTo>
                              <a:lnTo>
                                <a:pt x="558713" y="331013"/>
                              </a:lnTo>
                              <a:lnTo>
                                <a:pt x="562394" y="284810"/>
                              </a:lnTo>
                              <a:lnTo>
                                <a:pt x="558713" y="238617"/>
                              </a:lnTo>
                              <a:lnTo>
                                <a:pt x="548058" y="194795"/>
                              </a:lnTo>
                              <a:lnTo>
                                <a:pt x="531007" y="153932"/>
                              </a:lnTo>
                              <a:lnTo>
                                <a:pt x="508140" y="116613"/>
                              </a:lnTo>
                              <a:lnTo>
                                <a:pt x="480034" y="83426"/>
                              </a:lnTo>
                              <a:lnTo>
                                <a:pt x="447270" y="54957"/>
                              </a:lnTo>
                              <a:lnTo>
                                <a:pt x="410425" y="31793"/>
                              </a:lnTo>
                              <a:lnTo>
                                <a:pt x="370080" y="14521"/>
                              </a:lnTo>
                              <a:lnTo>
                                <a:pt x="326813" y="3728"/>
                              </a:lnTo>
                              <a:lnTo>
                                <a:pt x="281203"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74002D9B" id="Graphic 241" o:spid="_x0000_s1026" style="position:absolute;margin-left:332.6pt;margin-top:767.5pt;width:44.3pt;height:44.9pt;z-index:15769600;visibility:visible;mso-wrap-style:square;mso-wrap-distance-left:0;mso-wrap-distance-top:0;mso-wrap-distance-right:0;mso-wrap-distance-bottom:0;mso-position-horizontal:absolute;mso-position-horizontal-relative:page;mso-position-vertical:absolute;mso-position-vertical-relative:page;v-text-anchor:top" coordsize="562610,5702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VpJ7aAMAACoLAAAOAAAAZHJzL2Uyb0RvYy54bWysVtuOmzoUfa/Uf0C8d8A3MNFkqqNpp6pU&#10;tZU61Xl2iJmgA5janiTz9922A6E9EqCqL8SExWbtta+3b89tEx2lNrXqtjG6SeNIdqXa193TNv7+&#10;+PCGx5GxotuLRnVyG79IE7+9e/3q9tRvJFYH1eyljsBIZzanfhsfrO03SWLKg2yFuVG97OBhpXQr&#10;LNzqp2SvxQmst02C0zRLTkrve61KaQz8+y48jO+8/aqSpf1SVUbaqNnGwM36q/bXnbsmd7di86RF&#10;f6jLCw3xByxaUXfw0dHUO2FF9Kzr/5lq61Iroyp7U6o2UVVVl9L7AN6g9Ddvvh1EL70vII7pR5nM&#10;3zNbfj5+679qR930n1T5nwFFklNvNuMTd2MumHOlW4cF4tHZq/gyqijPNirhT5bhDIHWJTxieYqJ&#10;VzkRm+Hl8tnYD1J5Q+L4ydgQhP1wEofhVJ674aghlC6IjQ+ijSMIoo4jCOIuBLEX1r3n2LljdLoy&#10;OYxE3NNWHeWj8jjrnMAc4ZTE0eAJML1Cmu4XKGGMFx5KcszdhwE9YIbf3ptFBSYoYBFlGM2DGSpy&#10;HAyjvCDzYMQQzjyY0YLls2COSYY8lhMKb81RZhQz6rEIZRmaZ0EQ4YEEYqQgeNYyooSwYLmgecFm&#10;wSTjkD4QDgxfQPPuXYCccki5Od9Go4SgdMG1K1uSU07X6kARyxcsXxWmjKRkPhzX0FGeYTwvBJok&#10;BaJZsZCc13xjJOfZvIuTVGaMoQXa+FokLGPFWP5DeQy/oUwm1ceyImPzvAnOOEjskmOFbZKn6SWV&#10;VvCmKIX8D7aXNaE0x3nIPrasN+VpSkJprYglSzmiwfaKNGGQ0Gnuea/KQJ6CyE7BFckN7c6ltEcv&#10;1w10flIEL/FyRU5sryh0BhJeeKPlFjLRZEV3mui9ovFNYrncUqdpstirJxlIFqfAJLmX58ukbhYH&#10;16Qif2+pZaOMDF3WzVg//ca5C5NwOtmNaur9Q900btIa/bS7b3R0FDDCi4f792M3m8D82hE2Dbdz&#10;7NT+5auOTrCcbWPz41loGUfNxw62H6gNOxz0cNgNB22be+X3PT/ktbGP53+F7qMejtvYwqLyWQ27&#10;ldgMKwjwd4CAdW926p9nq6ra7SeeW2B0uYGFzPt/WR7dxje996jrinv3EwAA//8DAFBLAwQUAAYA&#10;CAAAACEApUlB2uMAAAANAQAADwAAAGRycy9kb3ducmV2LnhtbEyPwU7DMBBE70j8g7VI3KjTlJgq&#10;jVNVSD1wQGpTeuDmxm4SsNdR7Kbh71lO5bgzT7MzxXpylo1mCJ1HCfNZAsxg7XWHjYSPw/ZpCSxE&#10;hVpZj0bCjwmwLu/vCpVrf8W9GavYMArBkCsJbYx9znmoW+NUmPneIHlnPzgV6Rwargd1pXBneZok&#10;gjvVIX1oVW9eW1N/VxcnYdwexWZn7a56OzRTs0/nn+9fRykfH6bNClg0U7zB8FefqkNJnU7+gjow&#10;K0GILCWUjGyR0SpCXrIFrTmRJNLnJfCy4P9XlL8AAAD//wMAUEsBAi0AFAAGAAgAAAAhALaDOJL+&#10;AAAA4QEAABMAAAAAAAAAAAAAAAAAAAAAAFtDb250ZW50X1R5cGVzXS54bWxQSwECLQAUAAYACAAA&#10;ACEAOP0h/9YAAACUAQAACwAAAAAAAAAAAAAAAAAvAQAAX3JlbHMvLnJlbHNQSwECLQAUAAYACAAA&#10;ACEAB1aSe2gDAAAqCwAADgAAAAAAAAAAAAAAAAAuAgAAZHJzL2Uyb0RvYy54bWxQSwECLQAUAAYA&#10;CAAAACEApUlB2uMAAAANAQAADwAAAAAAAAAAAAAAAADCBQAAZHJzL2Rvd25yZXYueG1sUEsFBgAA&#10;AAAEAAQA8wAAANIGAAAAAA==&#10;" path="m281203,l235589,3728,192319,14521,151972,31793,115126,54957,82361,83426,54254,116613,31386,153932,14335,194795,3680,238617,,284810r3680,46203l14335,374843r17051,40870l54254,453036r28107,33191l115126,514698r36846,23165l192319,555136r43270,10794l281203,569658r45610,-3728l370080,555136r40345,-17273l447270,514698r32764,-28471l508140,453036r22867,-37323l548058,374843r10655,-43830l562394,284810r-3681,-46193l548058,194795,531007,153932,508140,116613,480034,83426,447270,54957,410425,31793,370080,14521,326813,3728,281203,xe" fillcolor="#9fce27"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70112" behindDoc="0" locked="0" layoutInCell="1" allowOverlap="1" wp14:anchorId="4124EE25" wp14:editId="4124EE26">
                <wp:simplePos x="0" y="0"/>
                <wp:positionH relativeFrom="page">
                  <wp:posOffset>6211596</wp:posOffset>
                </wp:positionH>
                <wp:positionV relativeFrom="page">
                  <wp:posOffset>7335839</wp:posOffset>
                </wp:positionV>
                <wp:extent cx="562610" cy="2774315"/>
                <wp:effectExtent l="0" t="0" r="0" b="0"/>
                <wp:wrapNone/>
                <wp:docPr id="242" name="Graphic 24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2774315"/>
                        </a:xfrm>
                        <a:custGeom>
                          <a:avLst/>
                          <a:gdLst/>
                          <a:ahLst/>
                          <a:cxnLst/>
                          <a:rect l="l" t="t" r="r" b="b"/>
                          <a:pathLst>
                            <a:path w="562610" h="2774315">
                              <a:moveTo>
                                <a:pt x="281190" y="0"/>
                              </a:moveTo>
                              <a:lnTo>
                                <a:pt x="235574" y="3727"/>
                              </a:lnTo>
                              <a:lnTo>
                                <a:pt x="192303" y="14520"/>
                              </a:lnTo>
                              <a:lnTo>
                                <a:pt x="151956" y="31791"/>
                              </a:lnTo>
                              <a:lnTo>
                                <a:pt x="115112" y="54955"/>
                              </a:lnTo>
                              <a:lnTo>
                                <a:pt x="82349" y="83424"/>
                              </a:lnTo>
                              <a:lnTo>
                                <a:pt x="54246" y="116613"/>
                              </a:lnTo>
                              <a:lnTo>
                                <a:pt x="31381" y="153935"/>
                              </a:lnTo>
                              <a:lnTo>
                                <a:pt x="14333" y="194803"/>
                              </a:lnTo>
                              <a:lnTo>
                                <a:pt x="3679" y="238632"/>
                              </a:lnTo>
                              <a:lnTo>
                                <a:pt x="0" y="284835"/>
                              </a:lnTo>
                              <a:lnTo>
                                <a:pt x="0" y="2489415"/>
                              </a:lnTo>
                              <a:lnTo>
                                <a:pt x="3679" y="2535619"/>
                              </a:lnTo>
                              <a:lnTo>
                                <a:pt x="14333" y="2579449"/>
                              </a:lnTo>
                              <a:lnTo>
                                <a:pt x="31381" y="2620319"/>
                              </a:lnTo>
                              <a:lnTo>
                                <a:pt x="54246" y="2657642"/>
                              </a:lnTo>
                              <a:lnTo>
                                <a:pt x="82349" y="2690833"/>
                              </a:lnTo>
                              <a:lnTo>
                                <a:pt x="115112" y="2719304"/>
                              </a:lnTo>
                              <a:lnTo>
                                <a:pt x="151956" y="2742469"/>
                              </a:lnTo>
                              <a:lnTo>
                                <a:pt x="192303" y="2759742"/>
                              </a:lnTo>
                              <a:lnTo>
                                <a:pt x="235574" y="2770535"/>
                              </a:lnTo>
                              <a:lnTo>
                                <a:pt x="281190" y="2774264"/>
                              </a:lnTo>
                              <a:lnTo>
                                <a:pt x="326804" y="2770535"/>
                              </a:lnTo>
                              <a:lnTo>
                                <a:pt x="370075" y="2759742"/>
                              </a:lnTo>
                              <a:lnTo>
                                <a:pt x="410424" y="2742469"/>
                              </a:lnTo>
                              <a:lnTo>
                                <a:pt x="447271" y="2719304"/>
                              </a:lnTo>
                              <a:lnTo>
                                <a:pt x="480039" y="2690833"/>
                              </a:lnTo>
                              <a:lnTo>
                                <a:pt x="508147" y="2657642"/>
                              </a:lnTo>
                              <a:lnTo>
                                <a:pt x="531017" y="2620319"/>
                              </a:lnTo>
                              <a:lnTo>
                                <a:pt x="548069" y="2579449"/>
                              </a:lnTo>
                              <a:lnTo>
                                <a:pt x="558726" y="2535619"/>
                              </a:lnTo>
                              <a:lnTo>
                                <a:pt x="562406" y="2489415"/>
                              </a:lnTo>
                              <a:lnTo>
                                <a:pt x="562406" y="284835"/>
                              </a:lnTo>
                              <a:lnTo>
                                <a:pt x="558726" y="238632"/>
                              </a:lnTo>
                              <a:lnTo>
                                <a:pt x="548069" y="194803"/>
                              </a:lnTo>
                              <a:lnTo>
                                <a:pt x="531017" y="153935"/>
                              </a:lnTo>
                              <a:lnTo>
                                <a:pt x="508147" y="116613"/>
                              </a:lnTo>
                              <a:lnTo>
                                <a:pt x="480039" y="83424"/>
                              </a:lnTo>
                              <a:lnTo>
                                <a:pt x="447271" y="54955"/>
                              </a:lnTo>
                              <a:lnTo>
                                <a:pt x="410424" y="31791"/>
                              </a:lnTo>
                              <a:lnTo>
                                <a:pt x="370075" y="14520"/>
                              </a:lnTo>
                              <a:lnTo>
                                <a:pt x="326804" y="3727"/>
                              </a:lnTo>
                              <a:lnTo>
                                <a:pt x="281190"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0AB1D33D" id="Graphic 242" o:spid="_x0000_s1026" style="position:absolute;margin-left:489.1pt;margin-top:577.65pt;width:44.3pt;height:218.45pt;z-index:15770112;visibility:visible;mso-wrap-style:square;mso-wrap-distance-left:0;mso-wrap-distance-top:0;mso-wrap-distance-right:0;mso-wrap-distance-bottom:0;mso-position-horizontal:absolute;mso-position-horizontal-relative:page;mso-position-vertical:absolute;mso-position-vertical-relative:page;v-text-anchor:top" coordsize="562610,27743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89yjgMAAJgLAAAOAAAAZHJzL2Uyb0RvYy54bWysVluPnDYUfq+U/4B4z4JvXEY7G1WbbFUp&#10;SiNlqz57GLODCpjY3pnZf99jGw80rQBVfcEGfz58537uP1y7NjoLpRvZ72N0l8aR6Ct5bPqXffz7&#10;89P7Io604f2Rt7IX+/hN6PjDw7uf7i/DTmB5ku1RqAiE9Hp3GfbxyZhhlyS6OomO6zs5iB4Oa6k6&#10;buBVvSRHxS8gvWsTnKZZcpHqOChZCa3h60d/GD84+XUtKvNbXWthonYfAzfjnso9D/aZPNzz3Yvi&#10;w6mpRhr8P7DoeNPDT2+iPnLDo1fV/ENU11RKalmbu0p2iazrphJOB9AGpT9o8+3EB+F0AePo4WYm&#10;/f+Jrb6cvw1flaWuh8+y+lODRZLLoHe3E/uiR8y1Vp3FAvHo6qz4drOiuJqogo8swxkCW1dwhPOc&#10;EsSsmRO+C7erV21+EdJJ4ufP2ngvHMOOn8KuuvZhq8CX1out86KJI/CiiiPw4sF7ceDG3rP07Da6&#10;TFROExN73MmzeJYOaKwauECoBMZBF6A6Qdr+b1DCWE4dlOQ4HxULmLAOTiwqMUmJwyLKsAs2EB1A&#10;YR3BDJUs84JRXqJlyYghhB2Y0ZIF+waJYfWSC0xo6bAFoZguCmYA8CQQyjJEFsEEkQJ59RgpyTIL&#10;RAkZbVHSAsziQyJQDaunTLLcM8akyAhexHq/4YIWKwxGIC1KeovI8Nuw/vh7RliGysX/T4phlpcU&#10;TL2o2c1mOMMpWZE9uQNnLM/osiUmR+OsTAsw9xITNMUQzlFJ0uXIAHSIT5zbKFnWcxb7OGcl3Fgk&#10;g6e0gpKRgtmX4VPC2gqDs2XuBGcFqGfze4t0kqdpzkb4OneKUptWXvq6ZSiFuuHTZovdIVdSMibD&#10;Bq+ytEA092Q2hAwjKEUBviUeixQc71TdEOyMFTn25QRvyCRoHDQd4RuydA5fz/45l/WiwsDso6Jo&#10;vVzNrIjWK+HMRRuK7Mz/6+V7FlvrfWEWt2S148xyYr2XzfJttUn+S+8NxbhqpRa+hNmG7kaIW5OH&#10;RjofI7Rsm+NT07a2q2v1cnhsVXTmMC+UT4+fbo16BnNDjp9r7IRzkMe3ryq6wCi4j/X3V65EHLW/&#10;9jBrQeMwYaPC5hA2yrSP0k2XbqBQ2jxf/+BqiAbY7mMDY9EXGSY5vgvzDvC3AI+1N3v586uRdWOH&#10;IcfNMxpfYPxz+o+jqp0v5+8ONQ3UD38BAAD//wMAUEsDBBQABgAIAAAAIQCwgYiB4wAAAA4BAAAP&#10;AAAAZHJzL2Rvd25yZXYueG1sTI9PS8NAEMXvgt9hGcGL2E1TkjYxmyKCopeCtYUet9kxG9w/Ibtp&#10;02/v9KS3ebwfb96r1pM17IRD6LwTMJ8lwNA1XnWuFbD7en1cAQtROiWNdyjgggHW9e1NJUvlz+4T&#10;T9vYMgpxoZQCdIx9yXloNFoZZr5HR963H6yMJIeWq0GeKdwaniZJzq3sHH3QsscXjc3PdrQCHopp&#10;/5GifluqRf9uDvKy34ydEPd30/MTsIhT/IPhWp+qQ02djn50KjAjoFiuUkLJmGfZAtgVSfKc5hzp&#10;yoo0BV5X/P+M+hcAAP//AwBQSwECLQAUAAYACAAAACEAtoM4kv4AAADhAQAAEwAAAAAAAAAAAAAA&#10;AAAAAAAAW0NvbnRlbnRfVHlwZXNdLnhtbFBLAQItABQABgAIAAAAIQA4/SH/1gAAAJQBAAALAAAA&#10;AAAAAAAAAAAAAC8BAABfcmVscy8ucmVsc1BLAQItABQABgAIAAAAIQDIk89yjgMAAJgLAAAOAAAA&#10;AAAAAAAAAAAAAC4CAABkcnMvZTJvRG9jLnhtbFBLAQItABQABgAIAAAAIQCwgYiB4wAAAA4BAAAP&#10;AAAAAAAAAAAAAAAAAOgFAABkcnMvZG93bnJldi54bWxQSwUGAAAAAAQABADzAAAA+AYAAAAA&#10;" path="m281190,l235574,3727,192303,14520,151956,31791,115112,54955,82349,83424,54246,116613,31381,153935,14333,194803,3679,238632,,284835,,2489415r3679,46204l14333,2579449r17048,40870l54246,2657642r28103,33191l115112,2719304r36844,23165l192303,2759742r43271,10793l281190,2774264r45614,-3729l370075,2759742r40349,-17273l447271,2719304r32768,-28471l508147,2657642r22870,-37323l548069,2579449r10657,-43830l562406,2489415r,-2204580l558726,238632,548069,194803,531017,153935,508147,116613,480039,83424,447271,54955,410424,31791,370075,14520,326804,3727,281190,xe" fillcolor="#9fce27" stroked="f">
                <v:path arrowok="t"/>
                <w10:wrap anchorx="page" anchory="page"/>
              </v:shape>
            </w:pict>
          </mc:Fallback>
        </mc:AlternateContent>
      </w:r>
      <w:r w:rsidRPr="00076AEB">
        <w:rPr>
          <w:rFonts w:ascii="EC Square Sans Pro" w:hAnsi="EC Square Sans Pro"/>
          <w:noProof/>
          <w:position w:val="30"/>
          <w:sz w:val="20"/>
        </w:rPr>
        <mc:AlternateContent>
          <mc:Choice Requires="wps">
            <w:drawing>
              <wp:anchor distT="0" distB="0" distL="0" distR="0" simplePos="0" relativeHeight="15770624" behindDoc="0" locked="0" layoutInCell="1" allowOverlap="1" wp14:anchorId="4124EE27" wp14:editId="4124EE28">
                <wp:simplePos x="0" y="0"/>
                <wp:positionH relativeFrom="page">
                  <wp:posOffset>6207408</wp:posOffset>
                </wp:positionH>
                <wp:positionV relativeFrom="page">
                  <wp:posOffset>6614383</wp:posOffset>
                </wp:positionV>
                <wp:extent cx="562610" cy="570230"/>
                <wp:effectExtent l="0" t="0" r="0" b="0"/>
                <wp:wrapNone/>
                <wp:docPr id="243" name="Graphic 24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570230"/>
                        </a:xfrm>
                        <a:custGeom>
                          <a:avLst/>
                          <a:gdLst/>
                          <a:ahLst/>
                          <a:cxnLst/>
                          <a:rect l="l" t="t" r="r" b="b"/>
                          <a:pathLst>
                            <a:path w="562610" h="570230">
                              <a:moveTo>
                                <a:pt x="281216" y="0"/>
                              </a:moveTo>
                              <a:lnTo>
                                <a:pt x="235599" y="3728"/>
                              </a:lnTo>
                              <a:lnTo>
                                <a:pt x="192326" y="14521"/>
                              </a:lnTo>
                              <a:lnTo>
                                <a:pt x="151976" y="31794"/>
                              </a:lnTo>
                              <a:lnTo>
                                <a:pt x="115129" y="54959"/>
                              </a:lnTo>
                              <a:lnTo>
                                <a:pt x="82362" y="83429"/>
                              </a:lnTo>
                              <a:lnTo>
                                <a:pt x="54255" y="116618"/>
                              </a:lnTo>
                              <a:lnTo>
                                <a:pt x="31387" y="153940"/>
                              </a:lnTo>
                              <a:lnTo>
                                <a:pt x="14335" y="194808"/>
                              </a:lnTo>
                              <a:lnTo>
                                <a:pt x="3680" y="238635"/>
                              </a:lnTo>
                              <a:lnTo>
                                <a:pt x="0" y="284835"/>
                              </a:lnTo>
                              <a:lnTo>
                                <a:pt x="3680" y="331038"/>
                              </a:lnTo>
                              <a:lnTo>
                                <a:pt x="14335" y="374867"/>
                              </a:lnTo>
                              <a:lnTo>
                                <a:pt x="31387" y="415735"/>
                              </a:lnTo>
                              <a:lnTo>
                                <a:pt x="54255" y="453057"/>
                              </a:lnTo>
                              <a:lnTo>
                                <a:pt x="82362" y="486246"/>
                              </a:lnTo>
                              <a:lnTo>
                                <a:pt x="115129" y="514715"/>
                              </a:lnTo>
                              <a:lnTo>
                                <a:pt x="151976" y="537879"/>
                              </a:lnTo>
                              <a:lnTo>
                                <a:pt x="192326" y="555150"/>
                              </a:lnTo>
                              <a:lnTo>
                                <a:pt x="235599" y="565943"/>
                              </a:lnTo>
                              <a:lnTo>
                                <a:pt x="281216" y="569671"/>
                              </a:lnTo>
                              <a:lnTo>
                                <a:pt x="326822" y="565943"/>
                              </a:lnTo>
                              <a:lnTo>
                                <a:pt x="370087" y="555150"/>
                              </a:lnTo>
                              <a:lnTo>
                                <a:pt x="410430" y="537879"/>
                              </a:lnTo>
                              <a:lnTo>
                                <a:pt x="447272" y="514715"/>
                              </a:lnTo>
                              <a:lnTo>
                                <a:pt x="480036" y="486246"/>
                              </a:lnTo>
                              <a:lnTo>
                                <a:pt x="508140" y="453057"/>
                              </a:lnTo>
                              <a:lnTo>
                                <a:pt x="531008" y="415735"/>
                              </a:lnTo>
                              <a:lnTo>
                                <a:pt x="548058" y="374867"/>
                              </a:lnTo>
                              <a:lnTo>
                                <a:pt x="558713" y="331038"/>
                              </a:lnTo>
                              <a:lnTo>
                                <a:pt x="562394" y="284835"/>
                              </a:lnTo>
                              <a:lnTo>
                                <a:pt x="558713" y="238635"/>
                              </a:lnTo>
                              <a:lnTo>
                                <a:pt x="548058" y="194808"/>
                              </a:lnTo>
                              <a:lnTo>
                                <a:pt x="531008" y="153940"/>
                              </a:lnTo>
                              <a:lnTo>
                                <a:pt x="508140" y="116618"/>
                              </a:lnTo>
                              <a:lnTo>
                                <a:pt x="480036" y="83429"/>
                              </a:lnTo>
                              <a:lnTo>
                                <a:pt x="447272" y="54959"/>
                              </a:lnTo>
                              <a:lnTo>
                                <a:pt x="410430" y="31794"/>
                              </a:lnTo>
                              <a:lnTo>
                                <a:pt x="370087" y="14521"/>
                              </a:lnTo>
                              <a:lnTo>
                                <a:pt x="326822" y="3728"/>
                              </a:lnTo>
                              <a:lnTo>
                                <a:pt x="281216"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74C8C159" id="Graphic 243" o:spid="_x0000_s1026" style="position:absolute;margin-left:488.75pt;margin-top:520.8pt;width:44.3pt;height:44.9pt;z-index:15770624;visibility:visible;mso-wrap-style:square;mso-wrap-distance-left:0;mso-wrap-distance-top:0;mso-wrap-distance-right:0;mso-wrap-distance-bottom:0;mso-position-horizontal:absolute;mso-position-horizontal-relative:page;mso-position-vertical:absolute;mso-position-vertical-relative:page;v-text-anchor:top" coordsize="562610,5702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npNuawMAACoLAAAOAAAAZHJzL2Uyb0RvYy54bWysVtuOmzoUfa/Uf0C8d8A3MNFkqqNpp6pU&#10;tZU61Xl2iJmgA5janiTz9902OKE9EqCqL8TEy5vlta+3b89tEx2lNrXqtjG6SeNIdqXa193TNv7+&#10;+PCGx5GxotuLRnVyG79IE7+9e/3q9tRvJFYH1eyljsBIZzanfhsfrO03SWLKg2yFuVG97GCzUroV&#10;Fl71U7LX4gTW2ybBaZolJ6X3vValNAb+fTdsxnfeflXJ0n6pKiNt1Gxj4Gb9U/vnzj2Tu1uxedKi&#10;P9TlSEP8AYtW1B189GLqnbAietb1/0y1damVUZW9KVWbqKqqS+nvALdB6W+3+XYQvfR3AXFMf5HJ&#10;/D2z5efjt/6rdtRN/0mV/xlQJDn1ZnPZcS9mxJwr3TosEI/OXsWXi4rybKMS/mQZzhBoXcIWy1NM&#10;vMqJ2ITD5bOxH6TyhsTxk7GDE/ZhJQ5hVZ67sNTgSufExjvRxhE4UccROHE3OLEX1p1z7NwyOl2Z&#10;HC5E3G6rjvJReZx1l8AcYZTFUbgJML1Cmu4XKGGsKDyU5Ji7DwM6YMJv782iAhM8mEWUYTQPZqjI&#10;BzBBeUHnwYghPLBgtGDFLJhjkmHPmBMKp+YoM4oZ81iEsgzN348gwvMBzEhBg5ODCOF3FIMSMlou&#10;KE8XLGccwgfcgQnP4Ngc5RHIKV8AkmCUEJSSeQLowpbklGf5LIOrDhSxfIHFVWHKSMrmLV9dByQw&#10;zWZpoElQIJqjedkAHOKNkZzn83ExCWXGGGLzvsbXJGEZKyiZ5T3JPpYVWT6fJ5BRHA/hvMI2ydN0&#10;jNEVvClKKdQqF3grNKE0x/nIZFlviPmUDPm9wpcs5QgSyjFZESYMAhoyyqPXRCBP2YBeEdyM8RwR&#10;b3tF3kDlh0rg0Xg5Iye2VyQ6AwlH3mi5hEw0QcvVaaL3isI38eVySZ2GyWKtnkTgcheYBPdyf5nk&#10;zWLjmmTk74leNsrIoRy7Huu736XvQiecdnajmnr/UDeN67RGP+3uGx0dBbTw4uH+PQ6lbwLzY8cw&#10;abiZY6f2L191dILhbBubH89CyzhqPnYw/UBu2LDQYbELC22be+XnPd/ktbGP53+F7qMeltvYwqDy&#10;WYXZSmzCCAL8HWDAupOd+ufZqqp284nnNjAaX2Ag8/cfh0c38U3fPeo64t79BAAA//8DAFBLAwQU&#10;AAYACAAAACEAeaEZNuMAAAAOAQAADwAAAGRycy9kb3ducmV2LnhtbEyPsU7DMBCGdyTewTokNmq7&#10;FBdCnKpC6sCA1KZ0YHNj4wTscxS7aXh73Am2O/2f/vuuXE3ekdEMsQsogc8YEINN0B1aCe/7zd0j&#10;kJgUauUCGgk/JsKqur4qVaHDGXdmrJMluQRjoSS0KfUFpbFpjVdxFnqDOfsMg1cpr4OlelDnXO4d&#10;nTMmqFcd5gut6s1La5rv+uQljJuDWG+d29avezvZ3Zx/vH0dpLy9mdbPQJKZ0h8MF/2sDlV2OoYT&#10;6kichKfl8iGjOWALLoBcECYEB3LME7/nC6BVSf+/Uf0CAAD//wMAUEsBAi0AFAAGAAgAAAAhALaD&#10;OJL+AAAA4QEAABMAAAAAAAAAAAAAAAAAAAAAAFtDb250ZW50X1R5cGVzXS54bWxQSwECLQAUAAYA&#10;CAAAACEAOP0h/9YAAACUAQAACwAAAAAAAAAAAAAAAAAvAQAAX3JlbHMvLnJlbHNQSwECLQAUAAYA&#10;CAAAACEAc56TbmsDAAAqCwAADgAAAAAAAAAAAAAAAAAuAgAAZHJzL2Uyb0RvYy54bWxQSwECLQAU&#10;AAYACAAAACEAeaEZNuMAAAAOAQAADwAAAAAAAAAAAAAAAADFBQAAZHJzL2Rvd25yZXYueG1sUEsF&#10;BgAAAAAEAAQA8wAAANUGAAAAAA==&#10;" path="m281216,l235599,3728,192326,14521,151976,31794,115129,54959,82362,83429,54255,116618,31387,153940,14335,194808,3680,238635,,284835r3680,46203l14335,374867r17052,40868l54255,453057r28107,33189l115129,514715r36847,23164l192326,555150r43273,10793l281216,569671r45606,-3728l370087,555150r40343,-17271l447272,514715r32764,-28469l508140,453057r22868,-37322l548058,374867r10655,-43829l562394,284835r-3681,-46200l548058,194808,531008,153940,508140,116618,480036,83429,447272,54959,410430,31794,370087,14521,326822,3728,281216,xe" fillcolor="#9fce27" stroked="f">
                <v:path arrowok="t"/>
                <w10:wrap anchorx="page" anchory="page"/>
              </v:shape>
            </w:pict>
          </mc:Fallback>
        </mc:AlternateContent>
      </w:r>
      <w:r w:rsidRPr="00076AEB">
        <w:rPr>
          <w:rFonts w:ascii="EC Square Sans Pro" w:hAnsi="EC Square Sans Pro"/>
          <w:noProof/>
          <w:sz w:val="20"/>
        </w:rPr>
        <mc:AlternateContent>
          <mc:Choice Requires="wpg">
            <w:drawing>
              <wp:inline distT="0" distB="0" distL="0" distR="0" wp14:anchorId="4124EE29" wp14:editId="4124EE2A">
                <wp:extent cx="727075" cy="749300"/>
                <wp:effectExtent l="0" t="0" r="0" b="3175"/>
                <wp:docPr id="244" name="Group 2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27075" cy="749300"/>
                          <a:chOff x="0" y="0"/>
                          <a:chExt cx="727075" cy="749300"/>
                        </a:xfrm>
                      </wpg:grpSpPr>
                      <wps:wsp>
                        <wps:cNvPr id="245" name="Graphic 245"/>
                        <wps:cNvSpPr/>
                        <wps:spPr>
                          <a:xfrm>
                            <a:off x="0" y="0"/>
                            <a:ext cx="727075" cy="749300"/>
                          </a:xfrm>
                          <a:custGeom>
                            <a:avLst/>
                            <a:gdLst/>
                            <a:ahLst/>
                            <a:cxnLst/>
                            <a:rect l="l" t="t" r="r" b="b"/>
                            <a:pathLst>
                              <a:path w="727075" h="749300">
                                <a:moveTo>
                                  <a:pt x="363499" y="0"/>
                                </a:moveTo>
                                <a:lnTo>
                                  <a:pt x="315719" y="3246"/>
                                </a:lnTo>
                                <a:lnTo>
                                  <a:pt x="269163" y="12826"/>
                                </a:lnTo>
                                <a:lnTo>
                                  <a:pt x="224394" y="28497"/>
                                </a:lnTo>
                                <a:lnTo>
                                  <a:pt x="181978" y="50017"/>
                                </a:lnTo>
                                <a:lnTo>
                                  <a:pt x="142480" y="77145"/>
                                </a:lnTo>
                                <a:lnTo>
                                  <a:pt x="106464" y="109639"/>
                                </a:lnTo>
                                <a:lnTo>
                                  <a:pt x="74910" y="146729"/>
                                </a:lnTo>
                                <a:lnTo>
                                  <a:pt x="48568" y="187407"/>
                                </a:lnTo>
                                <a:lnTo>
                                  <a:pt x="27671" y="231090"/>
                                </a:lnTo>
                                <a:lnTo>
                                  <a:pt x="12454" y="277196"/>
                                </a:lnTo>
                                <a:lnTo>
                                  <a:pt x="3152" y="325141"/>
                                </a:lnTo>
                                <a:lnTo>
                                  <a:pt x="0" y="374345"/>
                                </a:lnTo>
                                <a:lnTo>
                                  <a:pt x="3152" y="423552"/>
                                </a:lnTo>
                                <a:lnTo>
                                  <a:pt x="12454" y="471499"/>
                                </a:lnTo>
                                <a:lnTo>
                                  <a:pt x="27671" y="517604"/>
                                </a:lnTo>
                                <a:lnTo>
                                  <a:pt x="48568" y="561285"/>
                                </a:lnTo>
                                <a:lnTo>
                                  <a:pt x="74910" y="601961"/>
                                </a:lnTo>
                                <a:lnTo>
                                  <a:pt x="106464" y="639051"/>
                                </a:lnTo>
                                <a:lnTo>
                                  <a:pt x="142480" y="671549"/>
                                </a:lnTo>
                                <a:lnTo>
                                  <a:pt x="181978" y="698678"/>
                                </a:lnTo>
                                <a:lnTo>
                                  <a:pt x="224394" y="720197"/>
                                </a:lnTo>
                                <a:lnTo>
                                  <a:pt x="269163" y="735866"/>
                                </a:lnTo>
                                <a:lnTo>
                                  <a:pt x="315719" y="745444"/>
                                </a:lnTo>
                                <a:lnTo>
                                  <a:pt x="363499" y="748690"/>
                                </a:lnTo>
                                <a:lnTo>
                                  <a:pt x="411278" y="745444"/>
                                </a:lnTo>
                                <a:lnTo>
                                  <a:pt x="457834" y="735866"/>
                                </a:lnTo>
                                <a:lnTo>
                                  <a:pt x="502602" y="720197"/>
                                </a:lnTo>
                                <a:lnTo>
                                  <a:pt x="545016" y="698678"/>
                                </a:lnTo>
                                <a:lnTo>
                                  <a:pt x="584511" y="671549"/>
                                </a:lnTo>
                                <a:lnTo>
                                  <a:pt x="620522" y="639051"/>
                                </a:lnTo>
                                <a:lnTo>
                                  <a:pt x="652079" y="601961"/>
                                </a:lnTo>
                                <a:lnTo>
                                  <a:pt x="678423" y="561285"/>
                                </a:lnTo>
                                <a:lnTo>
                                  <a:pt x="699319" y="517604"/>
                                </a:lnTo>
                                <a:lnTo>
                                  <a:pt x="714533" y="471499"/>
                                </a:lnTo>
                                <a:lnTo>
                                  <a:pt x="723834" y="423552"/>
                                </a:lnTo>
                                <a:lnTo>
                                  <a:pt x="726986" y="374345"/>
                                </a:lnTo>
                                <a:lnTo>
                                  <a:pt x="723834" y="325141"/>
                                </a:lnTo>
                                <a:lnTo>
                                  <a:pt x="714533" y="277196"/>
                                </a:lnTo>
                                <a:lnTo>
                                  <a:pt x="699319" y="231090"/>
                                </a:lnTo>
                                <a:lnTo>
                                  <a:pt x="678423" y="187407"/>
                                </a:lnTo>
                                <a:lnTo>
                                  <a:pt x="652079" y="146729"/>
                                </a:lnTo>
                                <a:lnTo>
                                  <a:pt x="620522" y="109639"/>
                                </a:lnTo>
                                <a:lnTo>
                                  <a:pt x="584511" y="77145"/>
                                </a:lnTo>
                                <a:lnTo>
                                  <a:pt x="545016" y="50017"/>
                                </a:lnTo>
                                <a:lnTo>
                                  <a:pt x="502602" y="28497"/>
                                </a:lnTo>
                                <a:lnTo>
                                  <a:pt x="457834" y="12826"/>
                                </a:lnTo>
                                <a:lnTo>
                                  <a:pt x="411278" y="3246"/>
                                </a:lnTo>
                                <a:lnTo>
                                  <a:pt x="363499" y="0"/>
                                </a:lnTo>
                                <a:close/>
                              </a:path>
                            </a:pathLst>
                          </a:custGeom>
                          <a:solidFill>
                            <a:srgbClr val="0E3AF0"/>
                          </a:solidFill>
                        </wps:spPr>
                        <wps:bodyPr wrap="square" lIns="0" tIns="0" rIns="0" bIns="0" rtlCol="0">
                          <a:prstTxWarp prst="textNoShape">
                            <a:avLst/>
                          </a:prstTxWarp>
                          <a:noAutofit/>
                        </wps:bodyPr>
                      </wps:wsp>
                      <wps:wsp>
                        <wps:cNvPr id="246" name="Graphic 246"/>
                        <wps:cNvSpPr/>
                        <wps:spPr>
                          <a:xfrm>
                            <a:off x="177449" y="64956"/>
                            <a:ext cx="469265" cy="577215"/>
                          </a:xfrm>
                          <a:custGeom>
                            <a:avLst/>
                            <a:gdLst/>
                            <a:ahLst/>
                            <a:cxnLst/>
                            <a:rect l="l" t="t" r="r" b="b"/>
                            <a:pathLst>
                              <a:path w="469265" h="577215">
                                <a:moveTo>
                                  <a:pt x="58166" y="179679"/>
                                </a:moveTo>
                                <a:lnTo>
                                  <a:pt x="55867" y="168021"/>
                                </a:lnTo>
                                <a:lnTo>
                                  <a:pt x="49644" y="158496"/>
                                </a:lnTo>
                                <a:lnTo>
                                  <a:pt x="40398" y="152082"/>
                                </a:lnTo>
                                <a:lnTo>
                                  <a:pt x="29083" y="149733"/>
                                </a:lnTo>
                                <a:lnTo>
                                  <a:pt x="17754" y="152082"/>
                                </a:lnTo>
                                <a:lnTo>
                                  <a:pt x="8509" y="158496"/>
                                </a:lnTo>
                                <a:lnTo>
                                  <a:pt x="2273" y="168021"/>
                                </a:lnTo>
                                <a:lnTo>
                                  <a:pt x="0" y="179679"/>
                                </a:lnTo>
                                <a:lnTo>
                                  <a:pt x="2273" y="191325"/>
                                </a:lnTo>
                                <a:lnTo>
                                  <a:pt x="8509" y="200850"/>
                                </a:lnTo>
                                <a:lnTo>
                                  <a:pt x="17754" y="207264"/>
                                </a:lnTo>
                                <a:lnTo>
                                  <a:pt x="29083" y="209626"/>
                                </a:lnTo>
                                <a:lnTo>
                                  <a:pt x="40398" y="207264"/>
                                </a:lnTo>
                                <a:lnTo>
                                  <a:pt x="49644" y="200850"/>
                                </a:lnTo>
                                <a:lnTo>
                                  <a:pt x="55867" y="191325"/>
                                </a:lnTo>
                                <a:lnTo>
                                  <a:pt x="58166" y="179679"/>
                                </a:lnTo>
                                <a:close/>
                              </a:path>
                              <a:path w="469265" h="577215">
                                <a:moveTo>
                                  <a:pt x="58585" y="255524"/>
                                </a:moveTo>
                                <a:lnTo>
                                  <a:pt x="56299" y="243878"/>
                                </a:lnTo>
                                <a:lnTo>
                                  <a:pt x="50063" y="234353"/>
                                </a:lnTo>
                                <a:lnTo>
                                  <a:pt x="40830" y="227939"/>
                                </a:lnTo>
                                <a:lnTo>
                                  <a:pt x="29514" y="225577"/>
                                </a:lnTo>
                                <a:lnTo>
                                  <a:pt x="18186" y="227939"/>
                                </a:lnTo>
                                <a:lnTo>
                                  <a:pt x="8953" y="234353"/>
                                </a:lnTo>
                                <a:lnTo>
                                  <a:pt x="2717" y="243878"/>
                                </a:lnTo>
                                <a:lnTo>
                                  <a:pt x="431" y="255524"/>
                                </a:lnTo>
                                <a:lnTo>
                                  <a:pt x="431" y="532244"/>
                                </a:lnTo>
                                <a:lnTo>
                                  <a:pt x="2717" y="543902"/>
                                </a:lnTo>
                                <a:lnTo>
                                  <a:pt x="8953" y="553427"/>
                                </a:lnTo>
                                <a:lnTo>
                                  <a:pt x="18186" y="559841"/>
                                </a:lnTo>
                                <a:lnTo>
                                  <a:pt x="29514" y="562190"/>
                                </a:lnTo>
                                <a:lnTo>
                                  <a:pt x="40830" y="559841"/>
                                </a:lnTo>
                                <a:lnTo>
                                  <a:pt x="50063" y="553427"/>
                                </a:lnTo>
                                <a:lnTo>
                                  <a:pt x="56299" y="543902"/>
                                </a:lnTo>
                                <a:lnTo>
                                  <a:pt x="58585" y="532244"/>
                                </a:lnTo>
                                <a:lnTo>
                                  <a:pt x="58585" y="255524"/>
                                </a:lnTo>
                                <a:close/>
                              </a:path>
                              <a:path w="469265" h="577215">
                                <a:moveTo>
                                  <a:pt x="160718" y="74866"/>
                                </a:moveTo>
                                <a:lnTo>
                                  <a:pt x="158419" y="63207"/>
                                </a:lnTo>
                                <a:lnTo>
                                  <a:pt x="152196" y="53682"/>
                                </a:lnTo>
                                <a:lnTo>
                                  <a:pt x="142951" y="47269"/>
                                </a:lnTo>
                                <a:lnTo>
                                  <a:pt x="131635" y="44919"/>
                                </a:lnTo>
                                <a:lnTo>
                                  <a:pt x="120307" y="47269"/>
                                </a:lnTo>
                                <a:lnTo>
                                  <a:pt x="111061" y="53682"/>
                                </a:lnTo>
                                <a:lnTo>
                                  <a:pt x="104825" y="63207"/>
                                </a:lnTo>
                                <a:lnTo>
                                  <a:pt x="102552" y="74866"/>
                                </a:lnTo>
                                <a:lnTo>
                                  <a:pt x="104825" y="86512"/>
                                </a:lnTo>
                                <a:lnTo>
                                  <a:pt x="111061" y="96037"/>
                                </a:lnTo>
                                <a:lnTo>
                                  <a:pt x="120307" y="102450"/>
                                </a:lnTo>
                                <a:lnTo>
                                  <a:pt x="131635" y="104813"/>
                                </a:lnTo>
                                <a:lnTo>
                                  <a:pt x="142951" y="102450"/>
                                </a:lnTo>
                                <a:lnTo>
                                  <a:pt x="152196" y="96037"/>
                                </a:lnTo>
                                <a:lnTo>
                                  <a:pt x="158419" y="86512"/>
                                </a:lnTo>
                                <a:lnTo>
                                  <a:pt x="160718" y="74866"/>
                                </a:lnTo>
                                <a:close/>
                              </a:path>
                              <a:path w="469265" h="577215">
                                <a:moveTo>
                                  <a:pt x="161137" y="150710"/>
                                </a:moveTo>
                                <a:lnTo>
                                  <a:pt x="158851" y="139065"/>
                                </a:lnTo>
                                <a:lnTo>
                                  <a:pt x="152615" y="129540"/>
                                </a:lnTo>
                                <a:lnTo>
                                  <a:pt x="143383" y="123126"/>
                                </a:lnTo>
                                <a:lnTo>
                                  <a:pt x="132067" y="120764"/>
                                </a:lnTo>
                                <a:lnTo>
                                  <a:pt x="120738" y="123126"/>
                                </a:lnTo>
                                <a:lnTo>
                                  <a:pt x="111493" y="129540"/>
                                </a:lnTo>
                                <a:lnTo>
                                  <a:pt x="105270" y="139065"/>
                                </a:lnTo>
                                <a:lnTo>
                                  <a:pt x="102984" y="150710"/>
                                </a:lnTo>
                                <a:lnTo>
                                  <a:pt x="102984" y="277685"/>
                                </a:lnTo>
                                <a:lnTo>
                                  <a:pt x="105270" y="289356"/>
                                </a:lnTo>
                                <a:lnTo>
                                  <a:pt x="111493" y="298869"/>
                                </a:lnTo>
                                <a:lnTo>
                                  <a:pt x="120738" y="305282"/>
                                </a:lnTo>
                                <a:lnTo>
                                  <a:pt x="132067" y="307632"/>
                                </a:lnTo>
                                <a:lnTo>
                                  <a:pt x="143383" y="305282"/>
                                </a:lnTo>
                                <a:lnTo>
                                  <a:pt x="152615" y="298869"/>
                                </a:lnTo>
                                <a:lnTo>
                                  <a:pt x="158851" y="289356"/>
                                </a:lnTo>
                                <a:lnTo>
                                  <a:pt x="161137" y="277685"/>
                                </a:lnTo>
                                <a:lnTo>
                                  <a:pt x="161137" y="150710"/>
                                </a:lnTo>
                                <a:close/>
                              </a:path>
                              <a:path w="469265" h="577215">
                                <a:moveTo>
                                  <a:pt x="263258" y="269519"/>
                                </a:moveTo>
                                <a:lnTo>
                                  <a:pt x="260972" y="257873"/>
                                </a:lnTo>
                                <a:lnTo>
                                  <a:pt x="254736" y="248348"/>
                                </a:lnTo>
                                <a:lnTo>
                                  <a:pt x="245491" y="241935"/>
                                </a:lnTo>
                                <a:lnTo>
                                  <a:pt x="234175" y="239572"/>
                                </a:lnTo>
                                <a:lnTo>
                                  <a:pt x="222859" y="241935"/>
                                </a:lnTo>
                                <a:lnTo>
                                  <a:pt x="213614" y="248348"/>
                                </a:lnTo>
                                <a:lnTo>
                                  <a:pt x="207378" y="257873"/>
                                </a:lnTo>
                                <a:lnTo>
                                  <a:pt x="205092" y="269519"/>
                                </a:lnTo>
                                <a:lnTo>
                                  <a:pt x="207378" y="281178"/>
                                </a:lnTo>
                                <a:lnTo>
                                  <a:pt x="213614" y="290703"/>
                                </a:lnTo>
                                <a:lnTo>
                                  <a:pt x="222859" y="297116"/>
                                </a:lnTo>
                                <a:lnTo>
                                  <a:pt x="234175" y="299466"/>
                                </a:lnTo>
                                <a:lnTo>
                                  <a:pt x="245491" y="297116"/>
                                </a:lnTo>
                                <a:lnTo>
                                  <a:pt x="254736" y="290703"/>
                                </a:lnTo>
                                <a:lnTo>
                                  <a:pt x="260972" y="281178"/>
                                </a:lnTo>
                                <a:lnTo>
                                  <a:pt x="263258" y="269519"/>
                                </a:lnTo>
                                <a:close/>
                              </a:path>
                              <a:path w="469265" h="577215">
                                <a:moveTo>
                                  <a:pt x="263258" y="29946"/>
                                </a:moveTo>
                                <a:lnTo>
                                  <a:pt x="260972" y="18288"/>
                                </a:lnTo>
                                <a:lnTo>
                                  <a:pt x="254736" y="8763"/>
                                </a:lnTo>
                                <a:lnTo>
                                  <a:pt x="245491" y="2349"/>
                                </a:lnTo>
                                <a:lnTo>
                                  <a:pt x="234175" y="0"/>
                                </a:lnTo>
                                <a:lnTo>
                                  <a:pt x="222859" y="2349"/>
                                </a:lnTo>
                                <a:lnTo>
                                  <a:pt x="213614" y="8763"/>
                                </a:lnTo>
                                <a:lnTo>
                                  <a:pt x="207378" y="18288"/>
                                </a:lnTo>
                                <a:lnTo>
                                  <a:pt x="205092" y="29946"/>
                                </a:lnTo>
                                <a:lnTo>
                                  <a:pt x="207378" y="41592"/>
                                </a:lnTo>
                                <a:lnTo>
                                  <a:pt x="213614" y="51117"/>
                                </a:lnTo>
                                <a:lnTo>
                                  <a:pt x="222859" y="57531"/>
                                </a:lnTo>
                                <a:lnTo>
                                  <a:pt x="234175" y="59893"/>
                                </a:lnTo>
                                <a:lnTo>
                                  <a:pt x="245491" y="57531"/>
                                </a:lnTo>
                                <a:lnTo>
                                  <a:pt x="254736" y="51117"/>
                                </a:lnTo>
                                <a:lnTo>
                                  <a:pt x="260972" y="41592"/>
                                </a:lnTo>
                                <a:lnTo>
                                  <a:pt x="263258" y="29946"/>
                                </a:lnTo>
                                <a:close/>
                              </a:path>
                              <a:path w="469265" h="577215">
                                <a:moveTo>
                                  <a:pt x="263702" y="345363"/>
                                </a:moveTo>
                                <a:lnTo>
                                  <a:pt x="261416" y="333717"/>
                                </a:lnTo>
                                <a:lnTo>
                                  <a:pt x="255181" y="324192"/>
                                </a:lnTo>
                                <a:lnTo>
                                  <a:pt x="245935" y="317779"/>
                                </a:lnTo>
                                <a:lnTo>
                                  <a:pt x="234619" y="315417"/>
                                </a:lnTo>
                                <a:lnTo>
                                  <a:pt x="223291" y="317779"/>
                                </a:lnTo>
                                <a:lnTo>
                                  <a:pt x="214045" y="324192"/>
                                </a:lnTo>
                                <a:lnTo>
                                  <a:pt x="207822" y="333717"/>
                                </a:lnTo>
                                <a:lnTo>
                                  <a:pt x="205536" y="345363"/>
                                </a:lnTo>
                                <a:lnTo>
                                  <a:pt x="205536" y="547204"/>
                                </a:lnTo>
                                <a:lnTo>
                                  <a:pt x="207822" y="558876"/>
                                </a:lnTo>
                                <a:lnTo>
                                  <a:pt x="214045" y="568401"/>
                                </a:lnTo>
                                <a:lnTo>
                                  <a:pt x="223291" y="574814"/>
                                </a:lnTo>
                                <a:lnTo>
                                  <a:pt x="234619" y="577164"/>
                                </a:lnTo>
                                <a:lnTo>
                                  <a:pt x="245935" y="574814"/>
                                </a:lnTo>
                                <a:lnTo>
                                  <a:pt x="255181" y="568401"/>
                                </a:lnTo>
                                <a:lnTo>
                                  <a:pt x="261416" y="558876"/>
                                </a:lnTo>
                                <a:lnTo>
                                  <a:pt x="263702" y="547204"/>
                                </a:lnTo>
                                <a:lnTo>
                                  <a:pt x="263702" y="345363"/>
                                </a:lnTo>
                                <a:close/>
                              </a:path>
                              <a:path w="469265" h="577215">
                                <a:moveTo>
                                  <a:pt x="263702" y="105791"/>
                                </a:moveTo>
                                <a:lnTo>
                                  <a:pt x="261416" y="94132"/>
                                </a:lnTo>
                                <a:lnTo>
                                  <a:pt x="255181" y="84607"/>
                                </a:lnTo>
                                <a:lnTo>
                                  <a:pt x="245935" y="78193"/>
                                </a:lnTo>
                                <a:lnTo>
                                  <a:pt x="234619" y="75844"/>
                                </a:lnTo>
                                <a:lnTo>
                                  <a:pt x="223291" y="78193"/>
                                </a:lnTo>
                                <a:lnTo>
                                  <a:pt x="214045" y="84607"/>
                                </a:lnTo>
                                <a:lnTo>
                                  <a:pt x="207822" y="94132"/>
                                </a:lnTo>
                                <a:lnTo>
                                  <a:pt x="205536" y="105791"/>
                                </a:lnTo>
                                <a:lnTo>
                                  <a:pt x="205536" y="165684"/>
                                </a:lnTo>
                                <a:lnTo>
                                  <a:pt x="207822" y="177330"/>
                                </a:lnTo>
                                <a:lnTo>
                                  <a:pt x="214045" y="186855"/>
                                </a:lnTo>
                                <a:lnTo>
                                  <a:pt x="223291" y="193268"/>
                                </a:lnTo>
                                <a:lnTo>
                                  <a:pt x="234619" y="195630"/>
                                </a:lnTo>
                                <a:lnTo>
                                  <a:pt x="245935" y="193268"/>
                                </a:lnTo>
                                <a:lnTo>
                                  <a:pt x="255181" y="186855"/>
                                </a:lnTo>
                                <a:lnTo>
                                  <a:pt x="261416" y="177330"/>
                                </a:lnTo>
                                <a:lnTo>
                                  <a:pt x="263702" y="165684"/>
                                </a:lnTo>
                                <a:lnTo>
                                  <a:pt x="263702" y="105791"/>
                                </a:lnTo>
                                <a:close/>
                              </a:path>
                              <a:path w="469265" h="577215">
                                <a:moveTo>
                                  <a:pt x="468363" y="329412"/>
                                </a:moveTo>
                                <a:lnTo>
                                  <a:pt x="466077" y="317754"/>
                                </a:lnTo>
                                <a:lnTo>
                                  <a:pt x="459841" y="308241"/>
                                </a:lnTo>
                                <a:lnTo>
                                  <a:pt x="450596" y="301828"/>
                                </a:lnTo>
                                <a:lnTo>
                                  <a:pt x="439280" y="299466"/>
                                </a:lnTo>
                                <a:lnTo>
                                  <a:pt x="427964" y="301828"/>
                                </a:lnTo>
                                <a:lnTo>
                                  <a:pt x="418719" y="308241"/>
                                </a:lnTo>
                                <a:lnTo>
                                  <a:pt x="412483" y="317754"/>
                                </a:lnTo>
                                <a:lnTo>
                                  <a:pt x="410197" y="329412"/>
                                </a:lnTo>
                                <a:lnTo>
                                  <a:pt x="412483" y="341071"/>
                                </a:lnTo>
                                <a:lnTo>
                                  <a:pt x="418719" y="350596"/>
                                </a:lnTo>
                                <a:lnTo>
                                  <a:pt x="427964" y="357009"/>
                                </a:lnTo>
                                <a:lnTo>
                                  <a:pt x="439280" y="359359"/>
                                </a:lnTo>
                                <a:lnTo>
                                  <a:pt x="450596" y="357009"/>
                                </a:lnTo>
                                <a:lnTo>
                                  <a:pt x="459841" y="350596"/>
                                </a:lnTo>
                                <a:lnTo>
                                  <a:pt x="466077" y="341071"/>
                                </a:lnTo>
                                <a:lnTo>
                                  <a:pt x="468363" y="329412"/>
                                </a:lnTo>
                                <a:close/>
                              </a:path>
                              <a:path w="469265" h="577215">
                                <a:moveTo>
                                  <a:pt x="468820" y="405269"/>
                                </a:moveTo>
                                <a:lnTo>
                                  <a:pt x="466534" y="393611"/>
                                </a:lnTo>
                                <a:lnTo>
                                  <a:pt x="460298" y="384098"/>
                                </a:lnTo>
                                <a:lnTo>
                                  <a:pt x="451065" y="377672"/>
                                </a:lnTo>
                                <a:lnTo>
                                  <a:pt x="439750" y="375323"/>
                                </a:lnTo>
                                <a:lnTo>
                                  <a:pt x="428421" y="377672"/>
                                </a:lnTo>
                                <a:lnTo>
                                  <a:pt x="419176" y="384098"/>
                                </a:lnTo>
                                <a:lnTo>
                                  <a:pt x="412953" y="393611"/>
                                </a:lnTo>
                                <a:lnTo>
                                  <a:pt x="410667" y="405269"/>
                                </a:lnTo>
                                <a:lnTo>
                                  <a:pt x="410667" y="465162"/>
                                </a:lnTo>
                                <a:lnTo>
                                  <a:pt x="412953" y="476821"/>
                                </a:lnTo>
                                <a:lnTo>
                                  <a:pt x="419176" y="486333"/>
                                </a:lnTo>
                                <a:lnTo>
                                  <a:pt x="428421" y="492760"/>
                                </a:lnTo>
                                <a:lnTo>
                                  <a:pt x="439750" y="495109"/>
                                </a:lnTo>
                                <a:lnTo>
                                  <a:pt x="451065" y="492760"/>
                                </a:lnTo>
                                <a:lnTo>
                                  <a:pt x="460298" y="486333"/>
                                </a:lnTo>
                                <a:lnTo>
                                  <a:pt x="466534" y="476821"/>
                                </a:lnTo>
                                <a:lnTo>
                                  <a:pt x="468820" y="465162"/>
                                </a:lnTo>
                                <a:lnTo>
                                  <a:pt x="468820" y="405269"/>
                                </a:lnTo>
                                <a:close/>
                              </a:path>
                            </a:pathLst>
                          </a:custGeom>
                          <a:solidFill>
                            <a:srgbClr val="FFFFFF"/>
                          </a:solidFill>
                        </wps:spPr>
                        <wps:bodyPr wrap="square" lIns="0" tIns="0" rIns="0" bIns="0" rtlCol="0">
                          <a:prstTxWarp prst="textNoShape">
                            <a:avLst/>
                          </a:prstTxWarp>
                          <a:noAutofit/>
                        </wps:bodyPr>
                      </wps:wsp>
                      <wps:wsp>
                        <wps:cNvPr id="247" name="Graphic 247"/>
                        <wps:cNvSpPr/>
                        <wps:spPr>
                          <a:xfrm>
                            <a:off x="74922" y="154796"/>
                            <a:ext cx="469265" cy="525145"/>
                          </a:xfrm>
                          <a:custGeom>
                            <a:avLst/>
                            <a:gdLst/>
                            <a:ahLst/>
                            <a:cxnLst/>
                            <a:rect l="l" t="t" r="r" b="b"/>
                            <a:pathLst>
                              <a:path w="469265" h="525145">
                                <a:moveTo>
                                  <a:pt x="58166" y="59893"/>
                                </a:moveTo>
                                <a:lnTo>
                                  <a:pt x="55880" y="48234"/>
                                </a:lnTo>
                                <a:lnTo>
                                  <a:pt x="49644" y="38722"/>
                                </a:lnTo>
                                <a:lnTo>
                                  <a:pt x="40398" y="32296"/>
                                </a:lnTo>
                                <a:lnTo>
                                  <a:pt x="29083" y="29946"/>
                                </a:lnTo>
                                <a:lnTo>
                                  <a:pt x="17767" y="32296"/>
                                </a:lnTo>
                                <a:lnTo>
                                  <a:pt x="8521" y="38722"/>
                                </a:lnTo>
                                <a:lnTo>
                                  <a:pt x="2286" y="48234"/>
                                </a:lnTo>
                                <a:lnTo>
                                  <a:pt x="0" y="59893"/>
                                </a:lnTo>
                                <a:lnTo>
                                  <a:pt x="2286" y="71551"/>
                                </a:lnTo>
                                <a:lnTo>
                                  <a:pt x="8521" y="81064"/>
                                </a:lnTo>
                                <a:lnTo>
                                  <a:pt x="17767" y="87490"/>
                                </a:lnTo>
                                <a:lnTo>
                                  <a:pt x="29083" y="89839"/>
                                </a:lnTo>
                                <a:lnTo>
                                  <a:pt x="40398" y="87490"/>
                                </a:lnTo>
                                <a:lnTo>
                                  <a:pt x="49644" y="81064"/>
                                </a:lnTo>
                                <a:lnTo>
                                  <a:pt x="55880" y="71551"/>
                                </a:lnTo>
                                <a:lnTo>
                                  <a:pt x="58166" y="59893"/>
                                </a:lnTo>
                                <a:close/>
                              </a:path>
                              <a:path w="469265" h="525145">
                                <a:moveTo>
                                  <a:pt x="58585" y="135737"/>
                                </a:moveTo>
                                <a:lnTo>
                                  <a:pt x="56299" y="124079"/>
                                </a:lnTo>
                                <a:lnTo>
                                  <a:pt x="50076" y="114566"/>
                                </a:lnTo>
                                <a:lnTo>
                                  <a:pt x="40830" y="108140"/>
                                </a:lnTo>
                                <a:lnTo>
                                  <a:pt x="29514" y="105791"/>
                                </a:lnTo>
                                <a:lnTo>
                                  <a:pt x="18199" y="108140"/>
                                </a:lnTo>
                                <a:lnTo>
                                  <a:pt x="8953" y="114566"/>
                                </a:lnTo>
                                <a:lnTo>
                                  <a:pt x="2717" y="124079"/>
                                </a:lnTo>
                                <a:lnTo>
                                  <a:pt x="431" y="135737"/>
                                </a:lnTo>
                                <a:lnTo>
                                  <a:pt x="431" y="195630"/>
                                </a:lnTo>
                                <a:lnTo>
                                  <a:pt x="2717" y="207289"/>
                                </a:lnTo>
                                <a:lnTo>
                                  <a:pt x="8953" y="216814"/>
                                </a:lnTo>
                                <a:lnTo>
                                  <a:pt x="18199" y="223227"/>
                                </a:lnTo>
                                <a:lnTo>
                                  <a:pt x="29514" y="225577"/>
                                </a:lnTo>
                                <a:lnTo>
                                  <a:pt x="40830" y="223227"/>
                                </a:lnTo>
                                <a:lnTo>
                                  <a:pt x="50076" y="216814"/>
                                </a:lnTo>
                                <a:lnTo>
                                  <a:pt x="56299" y="207289"/>
                                </a:lnTo>
                                <a:lnTo>
                                  <a:pt x="58585" y="195630"/>
                                </a:lnTo>
                                <a:lnTo>
                                  <a:pt x="58585" y="135737"/>
                                </a:lnTo>
                                <a:close/>
                              </a:path>
                              <a:path w="469265" h="525145">
                                <a:moveTo>
                                  <a:pt x="263245" y="359371"/>
                                </a:moveTo>
                                <a:lnTo>
                                  <a:pt x="260946" y="347713"/>
                                </a:lnTo>
                                <a:lnTo>
                                  <a:pt x="254723" y="338188"/>
                                </a:lnTo>
                                <a:lnTo>
                                  <a:pt x="245478" y="331774"/>
                                </a:lnTo>
                                <a:lnTo>
                                  <a:pt x="234162" y="329425"/>
                                </a:lnTo>
                                <a:lnTo>
                                  <a:pt x="222834" y="331774"/>
                                </a:lnTo>
                                <a:lnTo>
                                  <a:pt x="213588" y="338188"/>
                                </a:lnTo>
                                <a:lnTo>
                                  <a:pt x="207352" y="347713"/>
                                </a:lnTo>
                                <a:lnTo>
                                  <a:pt x="205079" y="359371"/>
                                </a:lnTo>
                                <a:lnTo>
                                  <a:pt x="207352" y="371017"/>
                                </a:lnTo>
                                <a:lnTo>
                                  <a:pt x="213588" y="380542"/>
                                </a:lnTo>
                                <a:lnTo>
                                  <a:pt x="222834" y="386956"/>
                                </a:lnTo>
                                <a:lnTo>
                                  <a:pt x="234162" y="389318"/>
                                </a:lnTo>
                                <a:lnTo>
                                  <a:pt x="245478" y="386956"/>
                                </a:lnTo>
                                <a:lnTo>
                                  <a:pt x="254723" y="380542"/>
                                </a:lnTo>
                                <a:lnTo>
                                  <a:pt x="260946" y="371017"/>
                                </a:lnTo>
                                <a:lnTo>
                                  <a:pt x="263245" y="359371"/>
                                </a:lnTo>
                                <a:close/>
                              </a:path>
                              <a:path w="469265" h="525145">
                                <a:moveTo>
                                  <a:pt x="263664" y="435216"/>
                                </a:moveTo>
                                <a:lnTo>
                                  <a:pt x="261378" y="423570"/>
                                </a:lnTo>
                                <a:lnTo>
                                  <a:pt x="255143" y="414045"/>
                                </a:lnTo>
                                <a:lnTo>
                                  <a:pt x="245910" y="407631"/>
                                </a:lnTo>
                                <a:lnTo>
                                  <a:pt x="234594" y="405269"/>
                                </a:lnTo>
                                <a:lnTo>
                                  <a:pt x="223266" y="407631"/>
                                </a:lnTo>
                                <a:lnTo>
                                  <a:pt x="214020" y="414045"/>
                                </a:lnTo>
                                <a:lnTo>
                                  <a:pt x="207797" y="423570"/>
                                </a:lnTo>
                                <a:lnTo>
                                  <a:pt x="205511" y="435216"/>
                                </a:lnTo>
                                <a:lnTo>
                                  <a:pt x="205511" y="495109"/>
                                </a:lnTo>
                                <a:lnTo>
                                  <a:pt x="207797" y="506768"/>
                                </a:lnTo>
                                <a:lnTo>
                                  <a:pt x="214020" y="516293"/>
                                </a:lnTo>
                                <a:lnTo>
                                  <a:pt x="223266" y="522706"/>
                                </a:lnTo>
                                <a:lnTo>
                                  <a:pt x="234594" y="525056"/>
                                </a:lnTo>
                                <a:lnTo>
                                  <a:pt x="245910" y="522706"/>
                                </a:lnTo>
                                <a:lnTo>
                                  <a:pt x="255143" y="516293"/>
                                </a:lnTo>
                                <a:lnTo>
                                  <a:pt x="261378" y="506768"/>
                                </a:lnTo>
                                <a:lnTo>
                                  <a:pt x="263664" y="495109"/>
                                </a:lnTo>
                                <a:lnTo>
                                  <a:pt x="263664" y="435216"/>
                                </a:lnTo>
                                <a:close/>
                              </a:path>
                              <a:path w="469265" h="525145">
                                <a:moveTo>
                                  <a:pt x="468325" y="29946"/>
                                </a:moveTo>
                                <a:lnTo>
                                  <a:pt x="466039" y="18288"/>
                                </a:lnTo>
                                <a:lnTo>
                                  <a:pt x="459816" y="8763"/>
                                </a:lnTo>
                                <a:lnTo>
                                  <a:pt x="450570" y="2349"/>
                                </a:lnTo>
                                <a:lnTo>
                                  <a:pt x="439254" y="0"/>
                                </a:lnTo>
                                <a:lnTo>
                                  <a:pt x="427939" y="2349"/>
                                </a:lnTo>
                                <a:lnTo>
                                  <a:pt x="418693" y="8763"/>
                                </a:lnTo>
                                <a:lnTo>
                                  <a:pt x="412457" y="18288"/>
                                </a:lnTo>
                                <a:lnTo>
                                  <a:pt x="410171" y="29946"/>
                                </a:lnTo>
                                <a:lnTo>
                                  <a:pt x="412457" y="41592"/>
                                </a:lnTo>
                                <a:lnTo>
                                  <a:pt x="418693" y="51117"/>
                                </a:lnTo>
                                <a:lnTo>
                                  <a:pt x="427939" y="57531"/>
                                </a:lnTo>
                                <a:lnTo>
                                  <a:pt x="439254" y="59893"/>
                                </a:lnTo>
                                <a:lnTo>
                                  <a:pt x="450570" y="57531"/>
                                </a:lnTo>
                                <a:lnTo>
                                  <a:pt x="459816" y="51117"/>
                                </a:lnTo>
                                <a:lnTo>
                                  <a:pt x="466039" y="41592"/>
                                </a:lnTo>
                                <a:lnTo>
                                  <a:pt x="468325" y="29946"/>
                                </a:lnTo>
                                <a:close/>
                              </a:path>
                              <a:path w="469265" h="525145">
                                <a:moveTo>
                                  <a:pt x="468782" y="105791"/>
                                </a:moveTo>
                                <a:lnTo>
                                  <a:pt x="466483" y="94145"/>
                                </a:lnTo>
                                <a:lnTo>
                                  <a:pt x="460260" y="84620"/>
                                </a:lnTo>
                                <a:lnTo>
                                  <a:pt x="451015" y="78206"/>
                                </a:lnTo>
                                <a:lnTo>
                                  <a:pt x="439699" y="75844"/>
                                </a:lnTo>
                                <a:lnTo>
                                  <a:pt x="428371" y="78206"/>
                                </a:lnTo>
                                <a:lnTo>
                                  <a:pt x="419125" y="84620"/>
                                </a:lnTo>
                                <a:lnTo>
                                  <a:pt x="412889" y="94145"/>
                                </a:lnTo>
                                <a:lnTo>
                                  <a:pt x="410616" y="105791"/>
                                </a:lnTo>
                                <a:lnTo>
                                  <a:pt x="410616" y="337578"/>
                                </a:lnTo>
                                <a:lnTo>
                                  <a:pt x="412889" y="349250"/>
                                </a:lnTo>
                                <a:lnTo>
                                  <a:pt x="419125" y="358775"/>
                                </a:lnTo>
                                <a:lnTo>
                                  <a:pt x="428371" y="365188"/>
                                </a:lnTo>
                                <a:lnTo>
                                  <a:pt x="439699" y="367538"/>
                                </a:lnTo>
                                <a:lnTo>
                                  <a:pt x="451015" y="365188"/>
                                </a:lnTo>
                                <a:lnTo>
                                  <a:pt x="460260" y="358775"/>
                                </a:lnTo>
                                <a:lnTo>
                                  <a:pt x="466483" y="349250"/>
                                </a:lnTo>
                                <a:lnTo>
                                  <a:pt x="468782" y="337578"/>
                                </a:lnTo>
                                <a:lnTo>
                                  <a:pt x="468782" y="105791"/>
                                </a:lnTo>
                                <a:close/>
                              </a:path>
                            </a:pathLst>
                          </a:custGeom>
                          <a:solidFill>
                            <a:srgbClr val="BDF03A"/>
                          </a:solidFill>
                        </wps:spPr>
                        <wps:bodyPr wrap="square" lIns="0" tIns="0" rIns="0" bIns="0" rtlCol="0">
                          <a:prstTxWarp prst="textNoShape">
                            <a:avLst/>
                          </a:prstTxWarp>
                          <a:noAutofit/>
                        </wps:bodyPr>
                      </wps:wsp>
                    </wpg:wgp>
                  </a:graphicData>
                </a:graphic>
              </wp:inline>
            </w:drawing>
          </mc:Choice>
          <mc:Fallback>
            <w:pict>
              <v:group w14:anchorId="2D0AFD93" id="Group 244" o:spid="_x0000_s1026" style="width:57.25pt;height:59pt;mso-position-horizontal-relative:char;mso-position-vertical-relative:line" coordsize="7270,74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4onC0A0AAKdIAAAOAAAAZHJzL2Uyb0RvYy54bWzsXNtuG8kRfQ+QfyD4Hmv6OjOC5YWzXhsB&#10;FrsLrIM80xR1QSgOM6Qt79/n9HTXdMsSuwqWkCBA9sFDrUql6lNVXdfR6x++3m0XXzbj4XbYXSzV&#10;q2a52OzWw+Xt7vpi+feP7//SLReH42p3udoOu83F8o/NYfnDmz//6fX9/nyjh5the7kZF2CyO5zf&#10;7y+WN8fj/vzs7LC+2dytDq+G/WaHb14N493qiC/H67PLcXUP7nfbM900/ux+GC/347DeHA74v+/i&#10;N5dvJv5XV5v18derq8PmuNheLCHbcfp3nP79FP49e/N6dX49rvY3t+skxuo7pLhb3e7wS2dW71bH&#10;1eLzePuI1d3tehwOw9Xx1Xq4Oxuurm7Xm+kMOI1qvjnNh3H4vJ/Ocn1+f72fYQK03+D03WzXv3z5&#10;MO5/3/82Runx8edh/c8DcDm731+fl98PX19n4q9X4134IRxi8XVC9I8Z0c3X42KN/9nqtmndcrHG&#10;t1rbmyYhvr6BWh791Prmp+rPna3O4y+dRJtFud/Ddg4ZnsPz4Pn9ZrXfTKgfwvF/Gxe3lxdLbXGM&#10;3eoONvwhmUv4X8Ap/HrQBQzTV4cE5/cjNJ90db7+fDh+2AwT1KsvPx+O0WQv6dPqhj6tv+7o4wjD&#10;Dya/nUz+uFzA5MflAib/KZr8fnUMPxf0Fz4u7rOubmZVhe/eDV82H4eJ7hgUZryxfb9ckK4haSbZ&#10;7h6QKteqSGq09eEXg5po6Lmf2GrfK28mtkp3miHW1vR2Itad7dsqZ9WpvsUtBIFd0yiG2Grb4Z4I&#10;5tqqqN+TMqvGWx/FUE3vTV+VA+avImdlfavrxLZzPsqsutY2daF161sV0TAQZHKx00LDahN0OGFf&#10;B9oopyfGRjtlVfV88WymtYaBbWZqtXHgXzMLNUtroQ7YXY044+BU6xtbJc4IOw+Lmzz5JGhZd74B&#10;ZnUgCrOATTSOoc4WBy06Wz9iYcy+7zzsugpI9pMW4YVxlMIFW+M6z5oGOXcLi7J1tItbo7WdZ2zU&#10;KqWTywp4W9d2Jpq0QG7XaN9EoxZg4qxrlJ9cQIC366xT0RMFuvS6cTpKIrAT73TTxstUYIOwDHjX&#10;JLfAvH3fm3RRCzwn3Ism8hY4ZasNaUfg7y2MsIt4C26Sgrfggirk1vzVV2Ci+Vu1wFtwYRe6FMSC&#10;wk4EYaawQT6CFebNx8bCc/ioWzglH88Lf2cTheIm+TbQrbfDYRPvw5DTTNnGnOfgbi8zqcOwvb18&#10;f7vdhszmMF5/+nE7Lr6sQpXwk3n7nlgXZMg5D+cxswufPg2XfyA1vEcueLE8/OvzatwsF9u/7ZB8&#10;hjqDPoz04RN9GI/bH4epGpmSqvFw/Pj1H6txv9jj48XyiNT5l4Fy0NU5pXyQPxBE2vCTu+Ht5+Nw&#10;dRvywUm2KFH6AvlwzEz/A4kx/PXbxHiKHeLEWLWtReALWZe3vZt+eHVONYT1vfaphnBtqxXFakqv&#10;S70SXKjEXj5DJkmQISdBgiJy+htTWdcpxM5wGNX2Hnd2NMlM9jDzdQi1bST3XaPr2YLtPSLtxBuO&#10;zmRvtjF9SiIRPLp6pqX7pkv5NzJq3O+1xAIKS0kkEkSOc+eaqFvFi6x1m4TgsUjJdIkxIUvPVFvM&#10;THuFOFE92Swsmgv4XKXNKCA0a1QCNcgyvhq1AlPgZM0JOGebEMhcWBsPxglLJnQf3be5lpR6ikPi&#10;HaxZO1QCBOBJT/E6VZ7Iazsm90U8S/WkNta4uj1b2H40JxhgzxRyukctFKWG2G29NkPCnvIZAeeu&#10;h5wTHLzIukUpO9HyWFiTysMSZdIiPaOvEKkzWjM5/SyBQzWOlLpm/fPJnDNWSyFzru+YqjMrw3mt&#10;uLpiVrOAczYggcz45ck0BWDA6JPZC1DOxA98hLT2bB9UvmlVjBKhMqOi75QPhjs8lQre4HKqah3B&#10;IXQYgpU645kApGzQ5URsQxlQ52zQLYpXBzIHCFQzPqUbA0mDGALOCvV7FEMgc2M7BJTAWYBGAw2m&#10;yrNAmjRJz+iHKnPuvFN171JZ5t43hlFKRkM1aK8wMS4DHURS9Xu00KGEdzYPgdjZ8ASAPG3UBPEL&#10;OI1SgDnoXTn4D2FY8Zou2bbCXYlstmqvTnskuRN3+IQl7iQ+PZOlWIMKO1EbxWQWSIAaSjfhvkzS&#10;As9pTUohUQVzvBVadCQJLze6H23K4QSYNBqx4DHihAU9yXtmapT6nunuqSyJ7noT64+TvUA4G50S&#10;vwS9rLouM4IGv4a7A7N2cGPhSqnzzpqX8M5WJZHbdWSxEkz87A8SvDP1A+8hHT7bPTWQc9FsEUjc&#10;HB5OuSc6gn0bb2aNZiJKkJp7amdbE6MahgXGMj1YNEf7lH4hciJoVXkbq8K8DBeLNr2DUFVqjcZ1&#10;rK20gLcynhJXgdzw/NSDlWDSoMhLCJaIk0rpGd0z+ATx7pRiMnldyN03bcNop8CkbxWat1UEC7z7&#10;3s7pD8lLzyR3oUsB78JOBHIXNijA5ISFk7wv6kIBmISiwINUpzvGJTIwHS65uoIKyDF4rNNmZdZD&#10;pi5shGWarY8XNtu1AIXCZQqESYP0fOQxVjl4WtWos8gYRzATzwIL1zoUilXOGWGUZoj1VeKsOgHn&#10;bBMCmbOvCNAoXOUJnF/CU9o0UMLkE+3pBMppV8EkNYYPY0yo4qsgOocWwhQQ0BpXnOatCxEmhA+D&#10;7tTceyRjomcyKmN9quUwk0XgqUuijU6BTMJb2SZsTARJBHI3bZdGYRJMGlTkCcEScTodPcl1ZmrY&#10;mGbGwghNJAlaZfD4Oib5lJjX24bxnoygQ62NWFzVfNYOmkyKydRRyJHmJbyzVUnkRtqQLFaCiTfk&#10;DxK8M/UD7yEdvqR7Is9vYcERdIF79hbVUl1HGcfOouasE2cVtdhJoXuCTkrPR77ZovJlTCUbloBz&#10;tlmBzNkdBGhkv3wANZ2Mno/8UvlghXXwsiC42Ay6tVXfyWdE+7VzTNKd4YNaNBZvqryzXyrMqjhJ&#10;stIlvLM9SeTOfinBJHuaBO+CunQb0uGz/dL6LsTKGCBgW+Rop/wSuXmDXjuFNoyfakoC6qFzPFFj&#10;PsU0kdEEc6lPaZqQudV5m16nHTE0fbmaAd1uzOySJDxvbA9QSBbIjfWo1PoJIZnDRE0rQI8QJ5XS&#10;M7onNDLztgo9rjomhdwRzKp2Ckxc22A8WKXOeJsQ5BjqQpcC3oWdCOQubFCAyQkLJ5xfwoU6HTto&#10;Fr2luRNVcSFMX6Ip9ugFMCrFmlQaHxukNvhYVZJD2zzle+i4MY0LDIxaNJ4nU0TRgU2lKm+sm2Au&#10;Hql53qrH9l+kFsit0GFN15AAExwydU8fIE4qpSe5UKZGD9/TFUdU9CTqWRKLliW3CJBPiVkCkmYp&#10;grbHmmQ9ehbawTYGdo7qvLPmJbyzVUnk9p4sVoKJ72Z/EOBdUJfeQ1p55J5hA4e2psXbRO+n/xKA&#10;/98mKl7VoBWntCU0r9kjxn+7TTTl1eJtIizrploSRS2CbwD/xDZR2Gqm3PC/uk0UBalvE5Udl1NX&#10;fKjPUkTosPdQd9x5lwjLFECsegXPq0TYC2DWjopNlyf6LeRe8dJD1pLuU55vh3FhutY5cdHfixEA&#10;41kGhYhWiS1JSM8o6cwSS9rMSvcsaBdWwau45vNjzZ/ZXsi4dn3H7KjkBSKeb94f4uXN9sXDkLeH&#10;nkL30fX69PJQzTFoi0IZh3lCwvmkZ8wbGkhswyZ1zdyx+5FSCAz7HDMVyMtDqkFTpx5bw45DGmM+&#10;VVY9tLmw7Z9W53jO84qNQOR5dUeABW0EPUCZ5KRnSmHSnpGkLp7Xl7A619W1MZ9MK891zTJkGlU9&#10;s2mUlaH5Ta6sZgHnbEACmfPyELqPHBh5H0iAckFc+ghp7dk+GAat1OVFaTYXiaecMAxaMUuaMnmL&#10;pmY9aw2D1vQSA1YcFDdVwrghDRVNqIbrFy/CQkjIqRhmtkLDkIQqJwFvuAqEnXgL5MbQiN6yEmCC&#10;qVF6DSQUwzPipFJ6pqBV8MaWCtfhL+TuGmfrKUGJCbYgmK2JEm8MjrBxVrt/w1tfpEsB78JOBHIX&#10;NijA5ISFE84v4UI+9YewporbgoljWA2i2Xl4nwYbNFUgkavYWN7a2BOtUqNtlt5RRIj0/DDQpbcw&#10;BcVwuDTTWryEN4Sl1oZAbnQG8XJbcDgJJmhTp7e0HiBOKqUnuVCm5othXOAkicOeFddKzqcM7QFu&#10;JJARxHtjbUOWQvLSM8mNcUrSjtNobTHUWfMS3tmqJHJni5Vg4s3sDwK8C+rSewiLZ7tnaFOnDc+p&#10;2ct4Z+hSIzUPlshvAIQmdZqrsasFoUWdtuVwldbzJfRvEDonIeq3Q+hNJ2l5phhIpOU+XliklS6t&#10;R7LbIGikKnp9ma0XQ1c6ceYn/zaLzO8UFFjw2woFwk/VNmR9KSvOqhNwzjYhkDlbmwCNpy2ZZH0J&#10;T8HoPJp+WdqcygXhKjRgwPhnbsOQPPRMGKJtiK5l8CsMLREZamEML+E2aX8WEjH3JFSJVz0nzvyg&#10;1SINTLYq4IwWbbo6BDLjLUmUQeGAAjTCinpMowWDVjgYUWPfBPuNdfCyILhnEDkY6vmMyHkxgqpT&#10;Z/gMGrRMQl9oxnhMCRi5s9IlvLM9SeTOpirBxOPdpFRaCPDO1E/q8pFfflcb+q/v3jfmbVLO/3Yb&#10;evrbL/hrONPrvekv94Q/t1N+Pb0Em/++0Jt/AwAA//8DAFBLAwQUAAYACAAAACEARXO5QtsAAAAF&#10;AQAADwAAAGRycy9kb3ducmV2LnhtbEyPQWvCQBCF74X+h2UKvdVNrBaJ2YiI7UkK1ULxNmbHJJid&#10;Ddk1if/eTS/tZXjDG977Jl0NphYdta6yrCCeRCCIc6srLhR8H95fFiCcR9ZYWyYFN3Kwyh4fUky0&#10;7fmLur0vRAhhl6CC0vsmkdLlJRl0E9sQB+9sW4M+rG0hdYt9CDe1nEbRmzRYcWgosaFNSfllfzUK&#10;Pnrs16/xtttdzpvb8TD//NnFpNTz07BegvA0+L9jGPEDOmSB6WSvrJ2oFYRH/O8cvXg2B3EaxSIC&#10;maXyP312BwAA//8DAFBLAQItABQABgAIAAAAIQC2gziS/gAAAOEBAAATAAAAAAAAAAAAAAAAAAAA&#10;AABbQ29udGVudF9UeXBlc10ueG1sUEsBAi0AFAAGAAgAAAAhADj9If/WAAAAlAEAAAsAAAAAAAAA&#10;AAAAAAAALwEAAF9yZWxzLy5yZWxzUEsBAi0AFAAGAAgAAAAhAFniicLQDQAAp0gAAA4AAAAAAAAA&#10;AAAAAAAALgIAAGRycy9lMm9Eb2MueG1sUEsBAi0AFAAGAAgAAAAhAEVzuULbAAAABQEAAA8AAAAA&#10;AAAAAAAAAAAAKhAAAGRycy9kb3ducmV2LnhtbFBLBQYAAAAABAAEAPMAAAAyEQAAAAA=&#10;">
                <v:shape id="Graphic 245" o:spid="_x0000_s1027" style="position:absolute;width:7270;height:7493;visibility:visible;mso-wrap-style:square;v-text-anchor:top" coordsize="727075,7493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FBgLxAAAANwAAAAPAAAAZHJzL2Rvd25yZXYueG1sRI9Ba8JA&#10;FITvBf/D8gRvdaNoW1JXEcXgrTT20OMj+8xGs29Ddo3RX98VhB6HmfmGWax6W4uOWl85VjAZJyCI&#10;C6crLhX8HHavHyB8QNZYOyYFN/KwWg5eFphqd+Vv6vJQighhn6ICE0KTSukLQxb92DXE0Tu61mKI&#10;si2lbvEa4baW0yR5kxYrjgsGG9oYKs75xUaKzLNbdj98vZ+67a/p3P7SZ06p0bBff4II1If/8LO9&#10;1wqmszk8zsQjIJd/AAAA//8DAFBLAQItABQABgAIAAAAIQDb4fbL7gAAAIUBAAATAAAAAAAAAAAA&#10;AAAAAAAAAABbQ29udGVudF9UeXBlc10ueG1sUEsBAi0AFAAGAAgAAAAhAFr0LFu/AAAAFQEAAAsA&#10;AAAAAAAAAAAAAAAAHwEAAF9yZWxzLy5yZWxzUEsBAi0AFAAGAAgAAAAhAJwUGAvEAAAA3AAAAA8A&#10;AAAAAAAAAAAAAAAABwIAAGRycy9kb3ducmV2LnhtbFBLBQYAAAAAAwADALcAAAD4AgAAAAA=&#10;" path="m363499,l315719,3246r-46556,9580l224394,28497,181978,50017,142480,77145r-36016,32494l74910,146729,48568,187407,27671,231090,12454,277196,3152,325141,,374345r3152,49207l12454,471499r15217,46105l48568,561285r26342,40676l106464,639051r36016,32498l181978,698678r42416,21519l269163,735866r46556,9578l363499,748690r47779,-3246l457834,735866r44768,-15669l545016,698678r39495,-27129l620522,639051r31557,-37090l678423,561285r20896,-43681l714533,471499r9301,-47947l726986,374345r-3152,-49204l714533,277196,699319,231090,678423,187407,652079,146729,620522,109639,584511,77145,545016,50017,502602,28497,457834,12826,411278,3246,363499,xe" fillcolor="#0e3af0" stroked="f">
                  <v:path arrowok="t"/>
                </v:shape>
                <v:shape id="Graphic 246" o:spid="_x0000_s1028" style="position:absolute;left:1774;top:649;width:4693;height:5772;visibility:visible;mso-wrap-style:square;v-text-anchor:top" coordsize="469265,577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wZp/xAAAANwAAAAPAAAAZHJzL2Rvd25yZXYueG1sRI9Bi8Iw&#10;FITvgv8hPMGLaKq4RbpGERdB8LJW8fxo3rbF5qUkWa3+eiMs7HGYmW+Y5bozjbiR87VlBdNJAoK4&#10;sLrmUsH5tBsvQPiArLGxTAoe5GG96veWmGl75yPd8lCKCGGfoYIqhDaT0hcVGfQT2xJH78c6gyFK&#10;V0rt8B7hppGzJEmlwZrjQoUtbSsqrvmvUeDKy3eT5vrDz7f782h3eCbX45dSw0G3+QQRqAv/4b/2&#10;XiuYzVN4n4lHQK5eAAAA//8DAFBLAQItABQABgAIAAAAIQDb4fbL7gAAAIUBAAATAAAAAAAAAAAA&#10;AAAAAAAAAABbQ29udGVudF9UeXBlc10ueG1sUEsBAi0AFAAGAAgAAAAhAFr0LFu/AAAAFQEAAAsA&#10;AAAAAAAAAAAAAAAAHwEAAF9yZWxzLy5yZWxzUEsBAi0AFAAGAAgAAAAhAHnBmn/EAAAA3AAAAA8A&#10;AAAAAAAAAAAAAAAABwIAAGRycy9kb3ducmV2LnhtbFBLBQYAAAAAAwADALcAAAD4AgAAAAA=&#10;" path="m58166,179679l55867,168021r-6223,-9525l40398,152082,29083,149733r-11329,2349l8509,158496r-6236,9525l,179679r2273,11646l8509,200850r9245,6414l29083,209626r11315,-2362l49644,200850r6223,-9525l58166,179679xem58585,255524l56299,243878r-6236,-9525l40830,227939,29514,225577r-11328,2362l8953,234353r-6236,9525l431,255524r,276720l2717,543902r6236,9525l18186,559841r11328,2349l40830,559841r9233,-6414l56299,543902r2286,-11658l58585,255524xem160718,74866l158419,63207r-6223,-9525l142951,47269,131635,44919r-11328,2350l111061,53682r-6236,9525l102552,74866r2273,11646l111061,96037r9246,6413l131635,104813r11316,-2363l152196,96037r6223,-9525l160718,74866xem161137,150710r-2286,-11645l152615,129540r-9232,-6414l132067,120764r-11329,2362l111493,129540r-6223,9525l102984,150710r,126975l105270,289356r6223,9513l120738,305282r11329,2350l143383,305282r9232,-6413l158851,289356r2286,-11671l161137,150710xem263258,269519r-2286,-11646l254736,248348r-9245,-6413l234175,239572r-11316,2363l213614,248348r-6236,9525l205092,269519r2286,11659l213614,290703r9245,6413l234175,299466r11316,-2350l254736,290703r6236,-9525l263258,269519xem263258,29946l260972,18288,254736,8763,245491,2349,234175,,222859,2349r-9245,6414l207378,18288r-2286,11658l207378,41592r6236,9525l222859,57531r11316,2362l245491,57531r9245,-6414l260972,41592r2286,-11646xem263702,345363r-2286,-11646l255181,324192r-9246,-6413l234619,315417r-11328,2362l214045,324192r-6223,9525l205536,345363r,201841l207822,558876r6223,9525l223291,574814r11328,2350l245935,574814r9246,-6413l261416,558876r2286,-11672l263702,345363xem263702,105791l261416,94132r-6235,-9525l245935,78193,234619,75844r-11328,2349l214045,84607r-6223,9525l205536,105791r,59893l207822,177330r6223,9525l223291,193268r11328,2362l245935,193268r9246,-6413l261416,177330r2286,-11646l263702,105791xem468363,329412r-2286,-11658l459841,308241r-9245,-6413l439280,299466r-11316,2362l418719,308241r-6236,9513l410197,329412r2286,11659l418719,350596r9245,6413l439280,359359r11316,-2350l459841,350596r6236,-9525l468363,329412xem468820,405269r-2286,-11658l460298,384098r-9233,-6426l439750,375323r-11329,2349l419176,384098r-6223,9513l410667,405269r,59893l412953,476821r6223,9512l428421,492760r11329,2349l451065,492760r9233,-6427l466534,476821r2286,-11659l468820,405269xe" stroked="f">
                  <v:path arrowok="t"/>
                </v:shape>
                <v:shape id="Graphic 247" o:spid="_x0000_s1029" style="position:absolute;left:749;top:1547;width:4692;height:5252;visibility:visible;mso-wrap-style:square;v-text-anchor:top" coordsize="469265,525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O3XnvgAAANwAAAAPAAAAZHJzL2Rvd25yZXYueG1sRI/LCsIw&#10;EEX3gv8QRnAjmiqiUo0iguDCjY8PGJpJW2wmpYna/r0RBJnVMPee4Wx2ra3EixpfOlYwnSQgiDOn&#10;S84V3G/H8QqED8gaK8ekoCMPu22/t8FUuzdf6HUNuYgQ9ikqKEKoUyl9VpBFP3E1cbwZ11gMcW1y&#10;qRt8R7it5CxJFtJiyfFDgTUdCsoe16eNFNMhm30cc3/KrjLnUau9UsNBu1+DCNSGf/jXPmkFs/kS&#10;vjJRBOT2AwAA//8DAFBLAQItABQABgAIAAAAIQDb4fbL7gAAAIUBAAATAAAAAAAAAAAAAAAAAAAA&#10;AABbQ29udGVudF9UeXBlc10ueG1sUEsBAi0AFAAGAAgAAAAhAFr0LFu/AAAAFQEAAAsAAAAAAAAA&#10;AAAAAAAAHwEAAF9yZWxzLy5yZWxzUEsBAi0AFAAGAAgAAAAhADo7dee+AAAA3AAAAA8AAAAAAAAA&#10;AAAAAAAABwIAAGRycy9kb3ducmV2LnhtbFBLBQYAAAAAAwADALcAAADyAgAAAAA=&#10;" path="m58166,59893l55880,48234,49644,38722,40398,32296,29083,29946,17767,32296,8521,38722,2286,48234,,59893,2286,71551r6235,9513l17767,87490r11316,2349l40398,87490r9246,-6426l55880,71551,58166,59893xem58585,135737l56299,124079r-6223,-9513l40830,108140,29514,105791r-11315,2349l8953,114566r-6236,9513l431,135737r,59893l2717,207289r6236,9525l18199,223227r11315,2350l40830,223227r9246,-6413l56299,207289r2286,-11659l58585,135737xem263245,359371r-2299,-11658l254723,338188r-9245,-6414l234162,329425r-11328,2349l213588,338188r-6236,9525l205079,359371r2273,11646l213588,380542r9246,6414l234162,389318r11316,-2362l254723,380542r6223,-9525l263245,359371xem263664,435216r-2286,-11646l255143,414045r-9233,-6414l234594,405269r-11328,2362l214020,414045r-6223,9525l205511,435216r,59893l207797,506768r6223,9525l223266,522706r11328,2350l245910,522706r9233,-6413l261378,506768r2286,-11659l263664,435216xem468325,29946l466039,18288,459816,8763,450570,2349,439254,,427939,2349r-9246,6414l412457,18288r-2286,11658l412457,41592r6236,9525l427939,57531r11315,2362l450570,57531r9246,-6414l466039,41592r2286,-11646xem468782,105791l466483,94145r-6223,-9525l451015,78206,439699,75844r-11328,2362l419125,84620r-6236,9525l410616,105791r,231787l412889,349250r6236,9525l428371,365188r11328,2350l451015,365188r9245,-6413l466483,349250r2299,-11672l468782,105791xe" fillcolor="#bdf03a" stroked="f">
                  <v:path arrowok="t"/>
                </v:shape>
                <w10:anchorlock/>
              </v:group>
            </w:pict>
          </mc:Fallback>
        </mc:AlternateContent>
      </w:r>
      <w:r w:rsidRPr="00076AEB">
        <w:rPr>
          <w:rFonts w:ascii="EC Square Sans Pro" w:hAnsi="EC Square Sans Pro"/>
          <w:sz w:val="20"/>
          <w:lang w:val="nl-NL"/>
        </w:rPr>
        <w:tab/>
      </w:r>
      <w:r w:rsidRPr="00076AEB">
        <w:rPr>
          <w:rFonts w:ascii="EC Square Sans Pro" w:hAnsi="EC Square Sans Pro"/>
          <w:noProof/>
          <w:position w:val="31"/>
          <w:sz w:val="20"/>
        </w:rPr>
        <mc:AlternateContent>
          <mc:Choice Requires="wpg">
            <w:drawing>
              <wp:inline distT="0" distB="0" distL="0" distR="0" wp14:anchorId="4124EE2B" wp14:editId="4124EE2C">
                <wp:extent cx="654685" cy="304800"/>
                <wp:effectExtent l="0" t="0" r="0" b="0"/>
                <wp:docPr id="248" name="Group 2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54685" cy="304800"/>
                          <a:chOff x="0" y="0"/>
                          <a:chExt cx="654685" cy="304800"/>
                        </a:xfrm>
                      </wpg:grpSpPr>
                      <wps:wsp>
                        <wps:cNvPr id="249" name="Graphic 249"/>
                        <wps:cNvSpPr/>
                        <wps:spPr>
                          <a:xfrm>
                            <a:off x="-10" y="8"/>
                            <a:ext cx="654685" cy="304800"/>
                          </a:xfrm>
                          <a:custGeom>
                            <a:avLst/>
                            <a:gdLst/>
                            <a:ahLst/>
                            <a:cxnLst/>
                            <a:rect l="l" t="t" r="r" b="b"/>
                            <a:pathLst>
                              <a:path w="654685" h="304800">
                                <a:moveTo>
                                  <a:pt x="180873" y="3784"/>
                                </a:moveTo>
                                <a:lnTo>
                                  <a:pt x="180301" y="2616"/>
                                </a:lnTo>
                                <a:lnTo>
                                  <a:pt x="179171" y="1752"/>
                                </a:lnTo>
                                <a:lnTo>
                                  <a:pt x="178320" y="584"/>
                                </a:lnTo>
                                <a:lnTo>
                                  <a:pt x="177190" y="12"/>
                                </a:lnTo>
                                <a:lnTo>
                                  <a:pt x="3670" y="12"/>
                                </a:lnTo>
                                <a:lnTo>
                                  <a:pt x="2400" y="584"/>
                                </a:lnTo>
                                <a:lnTo>
                                  <a:pt x="419" y="2616"/>
                                </a:lnTo>
                                <a:lnTo>
                                  <a:pt x="0" y="3784"/>
                                </a:lnTo>
                                <a:lnTo>
                                  <a:pt x="0" y="300888"/>
                                </a:lnTo>
                                <a:lnTo>
                                  <a:pt x="419" y="302196"/>
                                </a:lnTo>
                                <a:lnTo>
                                  <a:pt x="1270" y="303364"/>
                                </a:lnTo>
                                <a:lnTo>
                                  <a:pt x="2400" y="304228"/>
                                </a:lnTo>
                                <a:lnTo>
                                  <a:pt x="3670" y="304660"/>
                                </a:lnTo>
                                <a:lnTo>
                                  <a:pt x="177190" y="304660"/>
                                </a:lnTo>
                                <a:lnTo>
                                  <a:pt x="178320" y="304228"/>
                                </a:lnTo>
                                <a:lnTo>
                                  <a:pt x="180301" y="302196"/>
                                </a:lnTo>
                                <a:lnTo>
                                  <a:pt x="180873" y="300888"/>
                                </a:lnTo>
                                <a:lnTo>
                                  <a:pt x="180873" y="255778"/>
                                </a:lnTo>
                                <a:lnTo>
                                  <a:pt x="180301" y="254609"/>
                                </a:lnTo>
                                <a:lnTo>
                                  <a:pt x="179171" y="253746"/>
                                </a:lnTo>
                                <a:lnTo>
                                  <a:pt x="178320" y="252577"/>
                                </a:lnTo>
                                <a:lnTo>
                                  <a:pt x="177190" y="252006"/>
                                </a:lnTo>
                                <a:lnTo>
                                  <a:pt x="60579" y="252006"/>
                                </a:lnTo>
                                <a:lnTo>
                                  <a:pt x="59867" y="251269"/>
                                </a:lnTo>
                                <a:lnTo>
                                  <a:pt x="59867" y="178308"/>
                                </a:lnTo>
                                <a:lnTo>
                                  <a:pt x="60579" y="177571"/>
                                </a:lnTo>
                                <a:lnTo>
                                  <a:pt x="134302" y="177571"/>
                                </a:lnTo>
                                <a:lnTo>
                                  <a:pt x="135445" y="177139"/>
                                </a:lnTo>
                                <a:lnTo>
                                  <a:pt x="137426" y="175107"/>
                                </a:lnTo>
                                <a:lnTo>
                                  <a:pt x="137985" y="173812"/>
                                </a:lnTo>
                                <a:lnTo>
                                  <a:pt x="137985" y="128689"/>
                                </a:lnTo>
                                <a:lnTo>
                                  <a:pt x="137426" y="127533"/>
                                </a:lnTo>
                                <a:lnTo>
                                  <a:pt x="136296" y="126657"/>
                                </a:lnTo>
                                <a:lnTo>
                                  <a:pt x="135445" y="125501"/>
                                </a:lnTo>
                                <a:lnTo>
                                  <a:pt x="134302" y="124917"/>
                                </a:lnTo>
                                <a:lnTo>
                                  <a:pt x="60579" y="124917"/>
                                </a:lnTo>
                                <a:lnTo>
                                  <a:pt x="59867" y="124193"/>
                                </a:lnTo>
                                <a:lnTo>
                                  <a:pt x="59867" y="53390"/>
                                </a:lnTo>
                                <a:lnTo>
                                  <a:pt x="60579" y="52666"/>
                                </a:lnTo>
                                <a:lnTo>
                                  <a:pt x="177190" y="52666"/>
                                </a:lnTo>
                                <a:lnTo>
                                  <a:pt x="178320" y="52235"/>
                                </a:lnTo>
                                <a:lnTo>
                                  <a:pt x="180301" y="50203"/>
                                </a:lnTo>
                                <a:lnTo>
                                  <a:pt x="180873" y="48895"/>
                                </a:lnTo>
                                <a:lnTo>
                                  <a:pt x="180873" y="47447"/>
                                </a:lnTo>
                                <a:lnTo>
                                  <a:pt x="180873" y="3784"/>
                                </a:lnTo>
                                <a:close/>
                              </a:path>
                              <a:path w="654685" h="304800">
                                <a:moveTo>
                                  <a:pt x="432092" y="1892"/>
                                </a:moveTo>
                                <a:lnTo>
                                  <a:pt x="430530" y="0"/>
                                </a:lnTo>
                                <a:lnTo>
                                  <a:pt x="371233" y="0"/>
                                </a:lnTo>
                                <a:lnTo>
                                  <a:pt x="369392" y="1600"/>
                                </a:lnTo>
                                <a:lnTo>
                                  <a:pt x="326085" y="208330"/>
                                </a:lnTo>
                                <a:lnTo>
                                  <a:pt x="325666" y="208915"/>
                                </a:lnTo>
                                <a:lnTo>
                                  <a:pt x="324535" y="208915"/>
                                </a:lnTo>
                                <a:lnTo>
                                  <a:pt x="324104" y="208330"/>
                                </a:lnTo>
                                <a:lnTo>
                                  <a:pt x="280377" y="1600"/>
                                </a:lnTo>
                                <a:lnTo>
                                  <a:pt x="278536" y="0"/>
                                </a:lnTo>
                                <a:lnTo>
                                  <a:pt x="218376" y="0"/>
                                </a:lnTo>
                                <a:lnTo>
                                  <a:pt x="216827" y="1308"/>
                                </a:lnTo>
                                <a:lnTo>
                                  <a:pt x="216827" y="5664"/>
                                </a:lnTo>
                                <a:lnTo>
                                  <a:pt x="291553" y="303212"/>
                                </a:lnTo>
                                <a:lnTo>
                                  <a:pt x="293535" y="304660"/>
                                </a:lnTo>
                                <a:lnTo>
                                  <a:pt x="296646" y="304660"/>
                                </a:lnTo>
                                <a:lnTo>
                                  <a:pt x="353682" y="304660"/>
                                </a:lnTo>
                                <a:lnTo>
                                  <a:pt x="355663" y="303212"/>
                                </a:lnTo>
                                <a:lnTo>
                                  <a:pt x="432092" y="1892"/>
                                </a:lnTo>
                                <a:close/>
                              </a:path>
                              <a:path w="654685" h="304800">
                                <a:moveTo>
                                  <a:pt x="654481" y="3784"/>
                                </a:moveTo>
                                <a:lnTo>
                                  <a:pt x="653910" y="2616"/>
                                </a:lnTo>
                                <a:lnTo>
                                  <a:pt x="652780" y="1752"/>
                                </a:lnTo>
                                <a:lnTo>
                                  <a:pt x="651929" y="584"/>
                                </a:lnTo>
                                <a:lnTo>
                                  <a:pt x="650798" y="12"/>
                                </a:lnTo>
                                <a:lnTo>
                                  <a:pt x="477291" y="12"/>
                                </a:lnTo>
                                <a:lnTo>
                                  <a:pt x="476008" y="584"/>
                                </a:lnTo>
                                <a:lnTo>
                                  <a:pt x="474027" y="2616"/>
                                </a:lnTo>
                                <a:lnTo>
                                  <a:pt x="473608" y="3784"/>
                                </a:lnTo>
                                <a:lnTo>
                                  <a:pt x="473608" y="300888"/>
                                </a:lnTo>
                                <a:lnTo>
                                  <a:pt x="474027" y="302196"/>
                                </a:lnTo>
                                <a:lnTo>
                                  <a:pt x="474878" y="303364"/>
                                </a:lnTo>
                                <a:lnTo>
                                  <a:pt x="476008" y="304228"/>
                                </a:lnTo>
                                <a:lnTo>
                                  <a:pt x="477291" y="304660"/>
                                </a:lnTo>
                                <a:lnTo>
                                  <a:pt x="650798" y="304660"/>
                                </a:lnTo>
                                <a:lnTo>
                                  <a:pt x="651929" y="304228"/>
                                </a:lnTo>
                                <a:lnTo>
                                  <a:pt x="653910" y="302196"/>
                                </a:lnTo>
                                <a:lnTo>
                                  <a:pt x="654481" y="300888"/>
                                </a:lnTo>
                                <a:lnTo>
                                  <a:pt x="654481" y="255778"/>
                                </a:lnTo>
                                <a:lnTo>
                                  <a:pt x="653910" y="254609"/>
                                </a:lnTo>
                                <a:lnTo>
                                  <a:pt x="652780" y="253746"/>
                                </a:lnTo>
                                <a:lnTo>
                                  <a:pt x="651929" y="252577"/>
                                </a:lnTo>
                                <a:lnTo>
                                  <a:pt x="650798" y="252006"/>
                                </a:lnTo>
                                <a:lnTo>
                                  <a:pt x="534187" y="252006"/>
                                </a:lnTo>
                                <a:lnTo>
                                  <a:pt x="533476" y="251269"/>
                                </a:lnTo>
                                <a:lnTo>
                                  <a:pt x="533476" y="178308"/>
                                </a:lnTo>
                                <a:lnTo>
                                  <a:pt x="534187" y="177571"/>
                                </a:lnTo>
                                <a:lnTo>
                                  <a:pt x="607923" y="177571"/>
                                </a:lnTo>
                                <a:lnTo>
                                  <a:pt x="609053" y="177139"/>
                                </a:lnTo>
                                <a:lnTo>
                                  <a:pt x="611035" y="175107"/>
                                </a:lnTo>
                                <a:lnTo>
                                  <a:pt x="611606" y="173812"/>
                                </a:lnTo>
                                <a:lnTo>
                                  <a:pt x="611606" y="128689"/>
                                </a:lnTo>
                                <a:lnTo>
                                  <a:pt x="611035" y="127533"/>
                                </a:lnTo>
                                <a:lnTo>
                                  <a:pt x="609904" y="126657"/>
                                </a:lnTo>
                                <a:lnTo>
                                  <a:pt x="609053" y="125501"/>
                                </a:lnTo>
                                <a:lnTo>
                                  <a:pt x="607923" y="124917"/>
                                </a:lnTo>
                                <a:lnTo>
                                  <a:pt x="534187" y="124917"/>
                                </a:lnTo>
                                <a:lnTo>
                                  <a:pt x="533476" y="124193"/>
                                </a:lnTo>
                                <a:lnTo>
                                  <a:pt x="533476" y="53390"/>
                                </a:lnTo>
                                <a:lnTo>
                                  <a:pt x="534187" y="52666"/>
                                </a:lnTo>
                                <a:lnTo>
                                  <a:pt x="650798" y="52666"/>
                                </a:lnTo>
                                <a:lnTo>
                                  <a:pt x="651929" y="52235"/>
                                </a:lnTo>
                                <a:lnTo>
                                  <a:pt x="653910" y="50203"/>
                                </a:lnTo>
                                <a:lnTo>
                                  <a:pt x="654481" y="48895"/>
                                </a:lnTo>
                                <a:lnTo>
                                  <a:pt x="654481" y="47447"/>
                                </a:lnTo>
                                <a:lnTo>
                                  <a:pt x="654481" y="3784"/>
                                </a:lnTo>
                                <a:close/>
                              </a:path>
                            </a:pathLst>
                          </a:custGeom>
                          <a:solidFill>
                            <a:srgbClr val="0E3AF0"/>
                          </a:solidFill>
                        </wps:spPr>
                        <wps:bodyPr wrap="square" lIns="0" tIns="0" rIns="0" bIns="0" rtlCol="0">
                          <a:prstTxWarp prst="textNoShape">
                            <a:avLst/>
                          </a:prstTxWarp>
                          <a:noAutofit/>
                        </wps:bodyPr>
                      </wps:wsp>
                    </wpg:wgp>
                  </a:graphicData>
                </a:graphic>
              </wp:inline>
            </w:drawing>
          </mc:Choice>
          <mc:Fallback>
            <w:pict>
              <v:group w14:anchorId="168EEB22" id="Group 248" o:spid="_x0000_s1026" style="width:51.55pt;height:24pt;mso-position-horizontal-relative:char;mso-position-vertical-relative:line" coordsize="6546,30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Qmm/yQUAAAUZAAAOAAAAZHJzL2Uyb0RvYy54bWykWV1v2zYUfR+w/yDovTE/RFIy4hRF2wQD&#10;iq5AM+xZkeUPTBY1Somdf79LUpSIpBG59sWi7eOry8NzL4/o6/eXU5M81ao/ynaT4iuUJnVbye2x&#10;3W/Sv+5v3+Vp0g9luy0b2dab9Lnu0/c3v/92fe7WNZEH2WxrlUCQtl+fu016GIZuvVr11aE+lf2V&#10;7OoWvtxJdSoHeKv2q60qzxD91KwIQnx1lmrbKVnVfQ+ffrJfpjcm/m5XV8Ofu11fD0mzSSG3wbwq&#10;8/qgX1c31+V6r8rucKzGNMqfyOJUHlu46RTqUzmUyaM6vgp1OlZK9nI3XFXytJK73bGqzRxgNhi9&#10;mM2dko+dmct+fd53E01A7Quefjps9fXpTnXfu2/KZg/DL7L6pwdeVuduv/a/1+/3M/iyUyf9I5hE&#10;cjGMPk+M1pchqeBDzjKeszSp4CuKshyNjFcHWJZXv6oOnxd/tyrX9qYmtSmVcwfa6Wd6+l+j5/uh&#10;7GrDeq+n/00lx+0mJVmRJm15Ag3fjXLRHwFP+vaA0xyO7/qRzhcMvcOgQCAit6pb5miaa7muHvvh&#10;rpaG7PLpSz9Y0W7dqDy4UXVp3VCB9LXoGyP6IU1A9CpNQPQP9vZdOejf6RXUw+Q8r9ZhWiz97Uk+&#10;1ffS4Aa9ZDhHuaBmJlTkmY4Gyc6opn2BpggbNOGYj2iHcdfORhYFFhaLBSMBbE6J5ZNNSbhw7urC&#10;ClxYKF4OSrmIwpEMhKyXMnTrDINqABecug3n8emm4K52KiMMoTw3KgLiHcBdLdDdmCKCiwDrZJw0&#10;RZRyt54unLvasNPEoZgJWU5hIhOwnJvCfzNdLKYlikJPax+RB+jVKTCGDU/dYZq9WiCMCbHMiJcJ&#10;gcaITPtY4GSqBsKoyAKrKCZOCCOQSqB6Jr4BDfvoIpojJkYdh8GsyLmwomeY8OU5zmAM+aNl+uY0&#10;QC4MGoXtPE6h7joWPc1gtU0eUWiWZbBPQalqKdLlrDGsBuEjmmEU4JqKQu+BJjbNAy0IYk9okvM8&#10;PhMiGKUBTjiBZmAyIZyzUN4zJyBuaOKxfMPGiJdje0sZBnsiIdDXluc4g4EN6PpLOc9ZMKBjuQa8&#10;DhUDnoqREULZYhZeV2CIoOXpeQ0ny/MiGNnt1JnIsuUl8SL/YBuqGtnXlkvtFv6/a8hgty7Gesxh&#10;YGO95Rqgdhm1m93yElKBCaheSzoA5AV19+fWhr7ZeSnhaKxYgnIKiSypiBKmxaNTAHSBl9eEkoyB&#10;IOLRGGUOHcqEwE4Hjd/Ud2iOROSM2qyXp0dwTkUckOdkvHuolRM8YYG8gOcAStnoNxElgf5JCur4&#10;jXAS0A45bKyasQg0RIa049Ewtei8f1wfbk/75fKDB7Est9baq+63yo8zWowPK0HnyhlIyZZq0LRz&#10;hgtinUTIOXOGYCO0WnbdwrHhrqPVFYIU41NDCAlVYWOGbg/9Eo1iDjKQCQr9wspifiBySbqrS3bG&#10;hu2ll0WEdQV0Dg7Uijlo5TMxkRFhorOZ5IhC8RYvCj2pIiITT5sRnPi6D/PtoSPsvJdJhJ336iTC&#10;znuVEmHnPb4j7DyjGc6dRQ+af7BRIBWjKhJh6Gd0hKP3Mokw6Rw6ArENNQpdgIewDSRs6TnGaNyW&#10;oYuFLD2gOTwzmY1WBC29jw5bej+TsKWHh8hiNAjwsBWy9ICeOAlbep/vCJc+qwrHoCdVATpo6mdV&#10;hV29J6qwU/cqJwY8Naqwrfe6Q9jWe40nbOt9cNDWe2Bv43eb0itfAZ54OhiEsX/02MvmuL09No02&#10;/73aP3xsVPJU6oP1z/TDrXORHgyOafu1PQzVowe5fYbT1DMcn27S/t/HUtVp0vzRwnkt+IfBDZQb&#10;PLiBGpqP0hzgm+cO1Q/3l79L1SUdDDfpACepX6U7ti3X7oxUz2XC6l+28sPjIHdHfYBqcrMZjW/g&#10;CHk89IazdnOmOf4voA/z/fcGNf97cfMfAAAA//8DAFBLAwQUAAYACAAAACEAmOovmdsAAAAEAQAA&#10;DwAAAGRycy9kb3ducmV2LnhtbEyPQWvCQBCF70L/wzKF3nQ31RZJsxGR1pMUqoXS25gdk2B2NmTX&#10;JP77rr20l4HHe7z3TbYabSN66nztWEMyUyCIC2dqLjV8Ht6mSxA+IBtsHJOGK3lY5XeTDFPjBv6g&#10;fh9KEUvYp6ihCqFNpfRFRRb9zLXE0Tu5zmKIsiul6XCI5baRj0o9S4s1x4UKW9pUVJz3F6thO+Cw&#10;niev/e582ly/D0/vX7uEtH64H9cvIAKN4S8MN/yIDnlkOroLGy8aDfGR8HtvnponII4aFksFMs/k&#10;f/j8BwAA//8DAFBLAQItABQABgAIAAAAIQC2gziS/gAAAOEBAAATAAAAAAAAAAAAAAAAAAAAAABb&#10;Q29udGVudF9UeXBlc10ueG1sUEsBAi0AFAAGAAgAAAAhADj9If/WAAAAlAEAAAsAAAAAAAAAAAAA&#10;AAAALwEAAF9yZWxzLy5yZWxzUEsBAi0AFAAGAAgAAAAhAApCab/JBQAABRkAAA4AAAAAAAAAAAAA&#10;AAAALgIAAGRycy9lMm9Eb2MueG1sUEsBAi0AFAAGAAgAAAAhAJjqL5nbAAAABAEAAA8AAAAAAAAA&#10;AAAAAAAAIwgAAGRycy9kb3ducmV2LnhtbFBLBQYAAAAABAAEAPMAAAArCQAAAAA=&#10;">
                <v:shape id="Graphic 249" o:spid="_x0000_s1027" style="position:absolute;width:6546;height:3048;visibility:visible;mso-wrap-style:square;v-text-anchor:top" coordsize="654685,3048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IL+xQAAANwAAAAPAAAAZHJzL2Rvd25yZXYueG1sRI9Ba8JA&#10;FITvgv9heUIv0mwMRWyajUhLaakXjeb+zL4mwezbkN1q/PfdQsHjMDPfMNl6NJ240OBaywoWUQyC&#10;uLK65VrB8fD+uALhPLLGzjIpuJGDdT6dZJhqe+U9XQpfiwBhl6KCxvs+ldJVDRl0ke2Jg/dtB4M+&#10;yKGWesBrgJtOJnG8lAZbDgsN9vTaUHUufoyC7Q5322V54i/6mPfFLSkX8Vup1MNs3LyA8DT6e/i/&#10;/akVJE/P8HcmHAGZ/wIAAP//AwBQSwECLQAUAAYACAAAACEA2+H2y+4AAACFAQAAEwAAAAAAAAAA&#10;AAAAAAAAAAAAW0NvbnRlbnRfVHlwZXNdLnhtbFBLAQItABQABgAIAAAAIQBa9CxbvwAAABUBAAAL&#10;AAAAAAAAAAAAAAAAAB8BAABfcmVscy8ucmVsc1BLAQItABQABgAIAAAAIQAN/IL+xQAAANwAAAAP&#10;AAAAAAAAAAAAAAAAAAcCAABkcnMvZG93bnJldi54bWxQSwUGAAAAAAMAAwC3AAAA+QIAAAAA&#10;" path="m180873,3784r-572,-1168l179171,1752,178320,584,177190,12,3670,12,2400,584,419,2616,,3784,,300888r419,1308l1270,303364r1130,864l3670,304660r173520,l178320,304228r1981,-2032l180873,300888r,-45110l180301,254609r-1130,-863l178320,252577r-1130,-571l60579,252006r-712,-737l59867,178308r712,-737l134302,177571r1143,-432l137426,175107r559,-1295l137985,128689r-559,-1156l136296,126657r-851,-1156l134302,124917r-73723,l59867,124193r,-70803l60579,52666r116611,l178320,52235r1981,-2032l180873,48895r,-1448l180873,3784xem432092,1892l430530,,371233,r-1841,1600l326085,208330r-419,585l324535,208915r-431,-585l280377,1600,278536,,218376,r-1549,1308l216827,5664r74726,297548l293535,304660r3111,l353682,304660r1981,-1448l432092,1892xem654481,3784r-571,-1168l652780,1752,651929,584,650798,12r-173507,l476008,584r-1981,2032l473608,3784r,297104l474027,302196r851,1168l476008,304228r1283,432l650798,304660r1131,-432l653910,302196r571,-1308l654481,255778r-571,-1169l652780,253746r-851,-1169l650798,252006r-116611,l533476,251269r,-72961l534187,177571r73736,l609053,177139r1982,-2032l611606,173812r,-45123l611035,127533r-1131,-876l609053,125501r-1130,-584l534187,124917r-711,-724l533476,53390r711,-724l650798,52666r1131,-431l653910,50203r571,-1308l654481,47447r,-43663xe" fillcolor="#0e3af0" stroked="f">
                  <v:path arrowok="t"/>
                </v:shape>
                <w10:anchorlock/>
              </v:group>
            </w:pict>
          </mc:Fallback>
        </mc:AlternateContent>
      </w:r>
      <w:r w:rsidRPr="00076AEB">
        <w:rPr>
          <w:rFonts w:ascii="EC Square Sans Pro" w:hAnsi="EC Square Sans Pro"/>
          <w:noProof/>
          <w:spacing w:val="9"/>
          <w:position w:val="31"/>
          <w:sz w:val="20"/>
        </w:rPr>
        <mc:AlternateContent>
          <mc:Choice Requires="wpg">
            <w:drawing>
              <wp:inline distT="0" distB="0" distL="0" distR="0" wp14:anchorId="4124EE2D" wp14:editId="4124EE2E">
                <wp:extent cx="427355" cy="304800"/>
                <wp:effectExtent l="0" t="0" r="0" b="0"/>
                <wp:docPr id="250" name="Group 2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27355" cy="304800"/>
                          <a:chOff x="0" y="0"/>
                          <a:chExt cx="427355" cy="304800"/>
                        </a:xfrm>
                      </wpg:grpSpPr>
                      <wps:wsp>
                        <wps:cNvPr id="251" name="Graphic 251"/>
                        <wps:cNvSpPr/>
                        <wps:spPr>
                          <a:xfrm>
                            <a:off x="0" y="8"/>
                            <a:ext cx="427355" cy="304800"/>
                          </a:xfrm>
                          <a:custGeom>
                            <a:avLst/>
                            <a:gdLst/>
                            <a:ahLst/>
                            <a:cxnLst/>
                            <a:rect l="l" t="t" r="r" b="b"/>
                            <a:pathLst>
                              <a:path w="427355" h="304800">
                                <a:moveTo>
                                  <a:pt x="196164" y="299872"/>
                                </a:moveTo>
                                <a:lnTo>
                                  <a:pt x="196024" y="299148"/>
                                </a:lnTo>
                                <a:lnTo>
                                  <a:pt x="195732" y="298564"/>
                                </a:lnTo>
                                <a:lnTo>
                                  <a:pt x="149186" y="178447"/>
                                </a:lnTo>
                                <a:lnTo>
                                  <a:pt x="146773" y="172212"/>
                                </a:lnTo>
                                <a:lnTo>
                                  <a:pt x="147193" y="171196"/>
                                </a:lnTo>
                                <a:lnTo>
                                  <a:pt x="148602" y="170611"/>
                                </a:lnTo>
                                <a:lnTo>
                                  <a:pt x="158813" y="164960"/>
                                </a:lnTo>
                                <a:lnTo>
                                  <a:pt x="167805" y="157988"/>
                                </a:lnTo>
                                <a:lnTo>
                                  <a:pt x="175577" y="149720"/>
                                </a:lnTo>
                                <a:lnTo>
                                  <a:pt x="182143" y="140144"/>
                                </a:lnTo>
                                <a:lnTo>
                                  <a:pt x="186372" y="131445"/>
                                </a:lnTo>
                                <a:lnTo>
                                  <a:pt x="187350" y="129451"/>
                                </a:lnTo>
                                <a:lnTo>
                                  <a:pt x="191058" y="117830"/>
                                </a:lnTo>
                                <a:lnTo>
                                  <a:pt x="193294" y="105295"/>
                                </a:lnTo>
                                <a:lnTo>
                                  <a:pt x="194017" y="92278"/>
                                </a:lnTo>
                                <a:lnTo>
                                  <a:pt x="194043" y="91833"/>
                                </a:lnTo>
                                <a:lnTo>
                                  <a:pt x="193370" y="78727"/>
                                </a:lnTo>
                                <a:lnTo>
                                  <a:pt x="191376" y="66370"/>
                                </a:lnTo>
                                <a:lnTo>
                                  <a:pt x="188061" y="54787"/>
                                </a:lnTo>
                                <a:lnTo>
                                  <a:pt x="187147" y="52666"/>
                                </a:lnTo>
                                <a:lnTo>
                                  <a:pt x="183426" y="43967"/>
                                </a:lnTo>
                                <a:lnTo>
                                  <a:pt x="153276" y="11760"/>
                                </a:lnTo>
                                <a:lnTo>
                                  <a:pt x="134162" y="3556"/>
                                </a:lnTo>
                                <a:lnTo>
                                  <a:pt x="134162" y="92278"/>
                                </a:lnTo>
                                <a:lnTo>
                                  <a:pt x="133553" y="100761"/>
                                </a:lnTo>
                                <a:lnTo>
                                  <a:pt x="106400" y="130784"/>
                                </a:lnTo>
                                <a:lnTo>
                                  <a:pt x="98933" y="131445"/>
                                </a:lnTo>
                                <a:lnTo>
                                  <a:pt x="60579" y="131445"/>
                                </a:lnTo>
                                <a:lnTo>
                                  <a:pt x="59931" y="130784"/>
                                </a:lnTo>
                                <a:lnTo>
                                  <a:pt x="59867" y="53390"/>
                                </a:lnTo>
                                <a:lnTo>
                                  <a:pt x="60579" y="52666"/>
                                </a:lnTo>
                                <a:lnTo>
                                  <a:pt x="98933" y="52666"/>
                                </a:lnTo>
                                <a:lnTo>
                                  <a:pt x="106883" y="53390"/>
                                </a:lnTo>
                                <a:lnTo>
                                  <a:pt x="106553" y="53390"/>
                                </a:lnTo>
                                <a:lnTo>
                                  <a:pt x="113144" y="55384"/>
                                </a:lnTo>
                                <a:lnTo>
                                  <a:pt x="134124" y="91833"/>
                                </a:lnTo>
                                <a:lnTo>
                                  <a:pt x="134162" y="92278"/>
                                </a:lnTo>
                                <a:lnTo>
                                  <a:pt x="134162" y="3556"/>
                                </a:lnTo>
                                <a:lnTo>
                                  <a:pt x="132359" y="2933"/>
                                </a:lnTo>
                                <a:lnTo>
                                  <a:pt x="120878" y="736"/>
                                </a:lnTo>
                                <a:lnTo>
                                  <a:pt x="108699" y="0"/>
                                </a:lnTo>
                                <a:lnTo>
                                  <a:pt x="3683" y="0"/>
                                </a:lnTo>
                                <a:lnTo>
                                  <a:pt x="2400" y="584"/>
                                </a:lnTo>
                                <a:lnTo>
                                  <a:pt x="419" y="2616"/>
                                </a:lnTo>
                                <a:lnTo>
                                  <a:pt x="0" y="3771"/>
                                </a:lnTo>
                                <a:lnTo>
                                  <a:pt x="0" y="300888"/>
                                </a:lnTo>
                                <a:lnTo>
                                  <a:pt x="3683" y="304660"/>
                                </a:lnTo>
                                <a:lnTo>
                                  <a:pt x="56184" y="304660"/>
                                </a:lnTo>
                                <a:lnTo>
                                  <a:pt x="57315" y="304228"/>
                                </a:lnTo>
                                <a:lnTo>
                                  <a:pt x="59296" y="302196"/>
                                </a:lnTo>
                                <a:lnTo>
                                  <a:pt x="59867" y="300888"/>
                                </a:lnTo>
                                <a:lnTo>
                                  <a:pt x="59867" y="179171"/>
                                </a:lnTo>
                                <a:lnTo>
                                  <a:pt x="60579" y="178447"/>
                                </a:lnTo>
                                <a:lnTo>
                                  <a:pt x="89585" y="178447"/>
                                </a:lnTo>
                                <a:lnTo>
                                  <a:pt x="90297" y="179019"/>
                                </a:lnTo>
                                <a:lnTo>
                                  <a:pt x="90868" y="180187"/>
                                </a:lnTo>
                                <a:lnTo>
                                  <a:pt x="133743" y="300304"/>
                                </a:lnTo>
                                <a:lnTo>
                                  <a:pt x="134594" y="303212"/>
                                </a:lnTo>
                                <a:lnTo>
                                  <a:pt x="136575" y="304660"/>
                                </a:lnTo>
                                <a:lnTo>
                                  <a:pt x="194602" y="304660"/>
                                </a:lnTo>
                                <a:lnTo>
                                  <a:pt x="196164" y="303352"/>
                                </a:lnTo>
                                <a:lnTo>
                                  <a:pt x="196164" y="299872"/>
                                </a:lnTo>
                                <a:close/>
                              </a:path>
                              <a:path w="427355" h="304800">
                                <a:moveTo>
                                  <a:pt x="427126" y="2908"/>
                                </a:moveTo>
                                <a:lnTo>
                                  <a:pt x="425996" y="584"/>
                                </a:lnTo>
                                <a:lnTo>
                                  <a:pt x="424726" y="12"/>
                                </a:lnTo>
                                <a:lnTo>
                                  <a:pt x="366128" y="12"/>
                                </a:lnTo>
                                <a:lnTo>
                                  <a:pt x="364147" y="1460"/>
                                </a:lnTo>
                                <a:lnTo>
                                  <a:pt x="363296" y="4356"/>
                                </a:lnTo>
                                <a:lnTo>
                                  <a:pt x="323532" y="115341"/>
                                </a:lnTo>
                                <a:lnTo>
                                  <a:pt x="323100" y="115773"/>
                                </a:lnTo>
                                <a:lnTo>
                                  <a:pt x="321970" y="115773"/>
                                </a:lnTo>
                                <a:lnTo>
                                  <a:pt x="321551" y="115341"/>
                                </a:lnTo>
                                <a:lnTo>
                                  <a:pt x="281774" y="4356"/>
                                </a:lnTo>
                                <a:lnTo>
                                  <a:pt x="280924" y="1460"/>
                                </a:lnTo>
                                <a:lnTo>
                                  <a:pt x="278942" y="12"/>
                                </a:lnTo>
                                <a:lnTo>
                                  <a:pt x="219506" y="12"/>
                                </a:lnTo>
                                <a:lnTo>
                                  <a:pt x="218084" y="1168"/>
                                </a:lnTo>
                                <a:lnTo>
                                  <a:pt x="218224" y="5524"/>
                                </a:lnTo>
                                <a:lnTo>
                                  <a:pt x="291960" y="184975"/>
                                </a:lnTo>
                                <a:lnTo>
                                  <a:pt x="292392" y="187591"/>
                                </a:lnTo>
                                <a:lnTo>
                                  <a:pt x="292392" y="300456"/>
                                </a:lnTo>
                                <a:lnTo>
                                  <a:pt x="292811" y="301764"/>
                                </a:lnTo>
                                <a:lnTo>
                                  <a:pt x="293662" y="302920"/>
                                </a:lnTo>
                                <a:lnTo>
                                  <a:pt x="294792" y="303796"/>
                                </a:lnTo>
                                <a:lnTo>
                                  <a:pt x="296075" y="304228"/>
                                </a:lnTo>
                                <a:lnTo>
                                  <a:pt x="297484" y="304228"/>
                                </a:lnTo>
                                <a:lnTo>
                                  <a:pt x="348576" y="304228"/>
                                </a:lnTo>
                                <a:lnTo>
                                  <a:pt x="349707" y="303796"/>
                                </a:lnTo>
                                <a:lnTo>
                                  <a:pt x="351688" y="301764"/>
                                </a:lnTo>
                                <a:lnTo>
                                  <a:pt x="352259" y="300456"/>
                                </a:lnTo>
                                <a:lnTo>
                                  <a:pt x="352259" y="187591"/>
                                </a:lnTo>
                                <a:lnTo>
                                  <a:pt x="352679" y="184975"/>
                                </a:lnTo>
                                <a:lnTo>
                                  <a:pt x="426554" y="6096"/>
                                </a:lnTo>
                                <a:lnTo>
                                  <a:pt x="427126" y="4356"/>
                                </a:lnTo>
                                <a:lnTo>
                                  <a:pt x="427126" y="2908"/>
                                </a:lnTo>
                                <a:close/>
                              </a:path>
                            </a:pathLst>
                          </a:custGeom>
                          <a:solidFill>
                            <a:srgbClr val="0E3AF0"/>
                          </a:solidFill>
                        </wps:spPr>
                        <wps:bodyPr wrap="square" lIns="0" tIns="0" rIns="0" bIns="0" rtlCol="0">
                          <a:prstTxWarp prst="textNoShape">
                            <a:avLst/>
                          </a:prstTxWarp>
                          <a:noAutofit/>
                        </wps:bodyPr>
                      </wps:wsp>
                    </wpg:wgp>
                  </a:graphicData>
                </a:graphic>
              </wp:inline>
            </w:drawing>
          </mc:Choice>
          <mc:Fallback>
            <w:pict>
              <v:group w14:anchorId="3990C0AB" id="Group 250" o:spid="_x0000_s1026" style="width:33.65pt;height:24pt;mso-position-horizontal-relative:char;mso-position-vertical-relative:line" coordsize="427355,3048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NLn6twUAACwWAAAOAAAAZHJzL2Uyb0RvYy54bWykWNuO2zYQfS/QfxD03pj3i7HeIMhlUSBI&#10;AyRFn7WyfEFlSZW0683f91AkbSPpit70xabso9HMmcOZEW9ePx3q7LHqh33brHL6iuRZ1ZTtet9s&#10;V/mfXz/8ZvJsGItmXdRtU63yb9WQv7799ZebY7esWLtr63XVZzDSDMtjt8p349gtF4uh3FWHYnjV&#10;dlWDPzdtfyhGXPbbxbovjrB+qBeMELU4tv2669uyGgb8+s7/md9O9jebqhz/2GyGaszqVQ7fxumz&#10;nz7v3efi9qZYbvui2+3L4EbxE14cin2Dh55MvSvGInvo9z+YOuzLvh3azfiqbA+LdrPZl9UUA6Kh&#10;5Lto7vr2oZti2S6P2+5EE6j9jqefNlt+erzruy/d5957j+XHtvx7AC+LY7ddXv7vrrdn8NOmP7ib&#10;EET2NDH67cRo9TRmJX4UTHMp86zEX5wIQwLj5Q5p+eGucvd+9r5FsfQPnVw7uXLsoJ3hTM/w/+j5&#10;siu6amJ9cOF/7rP9epUzSfOsKQ7Q8F2Qi/sJPLnHA+c4DFdDoPM/GTJec/MMnSItluXDMN5V7UR1&#10;8fhxGL1k13FV7OKqfGrisofwneTrSfJjnkHyfZ5B8vf+8V0xuvtc/twyO55ztTulyv17aB+rr+2E&#10;G13CqFVUiTxDQpm1RjNnD+6ecXXzHZ6wE56KKXzgIyp+d8G61JwF60biQd56RMXvgBaWGjWhqTZC&#10;6ARaac0DmjEaPY8243e0ramNaIqoE7aNIt5vqomikzCej1IaQ4NtJayaNsXzaKUNwR4C41RqaxIM&#10;aim19mhhNUvYNoyK4IkgVCT4Nooj4ZMnHGA5z4nB3kfNdX4zK/xmeT5KS4lEs3BoJJMn/LYcJj2a&#10;SGYTnljE5jmxjOkEgQAHSqAuzudjtJxrH6PGXkgI0FKuvVwViExEaAx0NEUoBWzPu2E0hfodeZIp&#10;ldCq4YJ5NwS3KmFZchZ8RlpSSuWCKq8PVP2EF2fsFTnhsBdkSogGL7NlgSiBRuNlSlAYZtHWIIcB&#10;nNS0ItiB14KltdxnkPKkG9IapGLKIOd2XhtnL9LZPoeXxlKijPFcyKQTAMecXAGmrl748CRPZIRC&#10;GqFlXLEDX6ajlwiUcelzzZxCZhXHiEFZcdnTPKF7YpT1ZueTzFVIxTyMRanLBKuChmDQv2eD8TuH&#10;az2/ywKMEJPoSKdAMACqRAWRiiIMx+M1YM2p74sAMzZf1qVl6OHeMku18/Nm5On4zmCqLU2wdt66&#10;V0wsxkoTGn96vLGE2dD3tSVI9pxgLVQYmq0hNNVd0ONCRwQd4HrWNHavDK2ZE54cs7iS+pTElDyo&#10;FXHMukIfF6MqPOEyMfA9M9jGsbCs26HynLqJ+eWTM96FaOi7DPwHEp+bmwVD+/CCTe5sJnQwnBhq&#10;uVIU+8TtgiRSxImCgvPZjHOFYSwOFIm2z1FUw4BPqUTtnrfMOI2dHLMvpvc5UUNsNgxjsH0FWrp3&#10;OsdF2hNmqNa+MgmeiJEZYkP/SnKHadSKMFLP6xPBSeJZTuSOUUNCFaUU23yOM2BZ8FVKLGaxFjsq&#10;zFUG7xbzQzezjNsQmdHSzmf6Ao0aI1IMW+TD545jsk+8JqJ9qziWokgmXonwXqGD36gaOvHiB+GT&#10;c/1KNSFUaHHubyk0F0aG2fuKBseREeIbwBV+cwll+EpwBYOonShHoXsms3OBRmtJZR5oFWfqtKrw&#10;5iKl34eKJHJzUXCTe/YCe1Gcn639eI09naBgfXlGM7T1fv1hX9euQwz99v5t3WePhTt/fM/ffIil&#10;9AKG06xh6c+M3Oq+XX/DodMRp0yrfPjnoeirPKt/b3Cshc03xkUfF/dx0Y/123Y655yaUz+MX5/+&#10;Kvou67Bc5SOOnD618XSrWMbDJBfLCevubNo3D2O72buTpsk371G4wElbOBvEkeR09BOOT92Z5+X1&#10;hDof8t7+CwAA//8DAFBLAwQUAAYACAAAACEA7Kp+b9wAAAADAQAADwAAAGRycy9kb3ducmV2Lnht&#10;bEyPT2vCQBDF74V+h2UKvdVNtLUSsxER25MU/APF25gdk2B2NmTXJH77bnupl4HHe7z3m3QxmFp0&#10;1LrKsoJ4FIEgzq2uuFBw2H+8zEA4j6yxtkwKbuRgkT0+pJho2/OWup0vRChhl6CC0vsmkdLlJRl0&#10;I9sQB+9sW4M+yLaQusU+lJtajqNoKg1WHBZKbGhVUn7ZXY2Czx775SRed5vLeXU77t++vjcxKfX8&#10;NCznIDwN/j8Mv/gBHbLAdLJX1k7UCsIj/u8Gb/o+AXFS8DqLQGapvGfPfgAAAP//AwBQSwECLQAU&#10;AAYACAAAACEAtoM4kv4AAADhAQAAEwAAAAAAAAAAAAAAAAAAAAAAW0NvbnRlbnRfVHlwZXNdLnht&#10;bFBLAQItABQABgAIAAAAIQA4/SH/1gAAAJQBAAALAAAAAAAAAAAAAAAAAC8BAABfcmVscy8ucmVs&#10;c1BLAQItABQABgAIAAAAIQCKNLn6twUAACwWAAAOAAAAAAAAAAAAAAAAAC4CAABkcnMvZTJvRG9j&#10;LnhtbFBLAQItABQABgAIAAAAIQDsqn5v3AAAAAMBAAAPAAAAAAAAAAAAAAAAABEIAABkcnMvZG93&#10;bnJldi54bWxQSwUGAAAAAAQABADzAAAAGgkAAAAA&#10;">
                <v:shape id="Graphic 251" o:spid="_x0000_s1027" style="position:absolute;top:8;width:427355;height:304800;visibility:visible;mso-wrap-style:square;v-text-anchor:top" coordsize="427355,3048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WYFOxQAAANwAAAAPAAAAZHJzL2Rvd25yZXYueG1sRI9Pi8Iw&#10;FMTvwn6H8Ba8aaqgSDWKK8juRdn6Bz0+mmdbt3kpTaz125sFweMwM79hZovWlKKh2hWWFQz6EQji&#10;1OqCMwWH/bo3AeE8ssbSMil4kIPF/KMzw1jbOyfU7HwmAoRdjApy76tYSpfmZND1bUUcvIutDfog&#10;60zqGu8Bbko5jKKxNFhwWMixolVO6d/uZhQcR9uNPa9+1+33+YbN1ylZXk2iVPezXU5BeGr9O/xq&#10;/2gFw9EA/s+EIyDnTwAAAP//AwBQSwECLQAUAAYACAAAACEA2+H2y+4AAACFAQAAEwAAAAAAAAAA&#10;AAAAAAAAAAAAW0NvbnRlbnRfVHlwZXNdLnhtbFBLAQItABQABgAIAAAAIQBa9CxbvwAAABUBAAAL&#10;AAAAAAAAAAAAAAAAAB8BAABfcmVscy8ucmVsc1BLAQItABQABgAIAAAAIQBpWYFOxQAAANwAAAAP&#10;AAAAAAAAAAAAAAAAAAcCAABkcnMvZG93bnJldi54bWxQSwUGAAAAAAMAAwC3AAAA+QIAAAAA&#10;" path="m196164,299872r-140,-724l195732,298564,149186,178447r-2413,-6235l147193,171196r1409,-585l158813,164960r8992,-6972l175577,149720r6566,-9576l186372,131445r978,-1994l191058,117830r2236,-12535l194017,92278r26,-445l193370,78727,191376,66370,188061,54787r-914,-2121l183426,43967,153276,11760,134162,3556r,88722l133553,100761r-27153,30023l98933,131445r-38354,l59931,130784r-64,-77394l60579,52666r38354,l106883,53390r-330,l113144,55384r20980,36449l134162,92278r,-88722l132359,2933,120878,736,108699,,3683,,2400,584,419,2616,,3771,,300888r3683,3772l56184,304660r1131,-432l59296,302196r571,-1308l59867,179171r712,-724l89585,178447r712,572l90868,180187r42875,120117l134594,303212r1981,1448l194602,304660r1562,-1308l196164,299872xem427126,2908l425996,584,424726,12r-58598,l364147,1460r-851,2896l323532,115341r-432,432l321970,115773r-419,-432l281774,4356r-850,-2896l278942,12r-59436,l218084,1168r140,4356l291960,184975r432,2616l292392,300456r419,1308l293662,302920r1130,876l296075,304228r1409,l348576,304228r1131,-432l351688,301764r571,-1308l352259,187591r420,-2616l426554,6096r572,-1740l427126,2908xe" fillcolor="#0e3af0" stroked="f">
                  <v:path arrowok="t"/>
                </v:shape>
                <w10:anchorlock/>
              </v:group>
            </w:pict>
          </mc:Fallback>
        </mc:AlternateContent>
      </w:r>
      <w:r w:rsidRPr="00076AEB">
        <w:rPr>
          <w:rFonts w:ascii="EC Square Sans Pro" w:hAnsi="EC Square Sans Pro"/>
          <w:spacing w:val="30"/>
          <w:position w:val="31"/>
          <w:sz w:val="20"/>
          <w:lang w:val="nl-NL"/>
        </w:rPr>
        <w:t xml:space="preserve"> </w:t>
      </w:r>
      <w:r w:rsidRPr="00076AEB">
        <w:rPr>
          <w:rFonts w:ascii="EC Square Sans Pro" w:hAnsi="EC Square Sans Pro"/>
          <w:noProof/>
          <w:spacing w:val="30"/>
          <w:position w:val="30"/>
          <w:sz w:val="20"/>
        </w:rPr>
        <mc:AlternateContent>
          <mc:Choice Requires="wpg">
            <w:drawing>
              <wp:inline distT="0" distB="0" distL="0" distR="0" wp14:anchorId="4124EE2F" wp14:editId="4124EE30">
                <wp:extent cx="106680" cy="365760"/>
                <wp:effectExtent l="0" t="0" r="0" b="0"/>
                <wp:docPr id="252" name="Group 2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06680" cy="365760"/>
                          <a:chOff x="0" y="0"/>
                          <a:chExt cx="106680" cy="365760"/>
                        </a:xfrm>
                      </wpg:grpSpPr>
                      <wps:wsp>
                        <wps:cNvPr id="253" name="Graphic 253"/>
                        <wps:cNvSpPr/>
                        <wps:spPr>
                          <a:xfrm>
                            <a:off x="0" y="0"/>
                            <a:ext cx="106680" cy="365760"/>
                          </a:xfrm>
                          <a:custGeom>
                            <a:avLst/>
                            <a:gdLst/>
                            <a:ahLst/>
                            <a:cxnLst/>
                            <a:rect l="l" t="t" r="r" b="b"/>
                            <a:pathLst>
                              <a:path w="106680" h="365760">
                                <a:moveTo>
                                  <a:pt x="102819" y="0"/>
                                </a:moveTo>
                                <a:lnTo>
                                  <a:pt x="48082" y="0"/>
                                </a:lnTo>
                                <a:lnTo>
                                  <a:pt x="45961" y="431"/>
                                </a:lnTo>
                                <a:lnTo>
                                  <a:pt x="43700" y="1308"/>
                                </a:lnTo>
                                <a:lnTo>
                                  <a:pt x="1270" y="20434"/>
                                </a:lnTo>
                                <a:lnTo>
                                  <a:pt x="0" y="22478"/>
                                </a:lnTo>
                                <a:lnTo>
                                  <a:pt x="1270" y="66281"/>
                                </a:lnTo>
                                <a:lnTo>
                                  <a:pt x="2540" y="67894"/>
                                </a:lnTo>
                                <a:lnTo>
                                  <a:pt x="5092" y="67894"/>
                                </a:lnTo>
                                <a:lnTo>
                                  <a:pt x="44551" y="60007"/>
                                </a:lnTo>
                                <a:lnTo>
                                  <a:pt x="45110" y="59715"/>
                                </a:lnTo>
                                <a:lnTo>
                                  <a:pt x="45542" y="59855"/>
                                </a:lnTo>
                                <a:lnTo>
                                  <a:pt x="46672" y="61607"/>
                                </a:lnTo>
                                <a:lnTo>
                                  <a:pt x="46672" y="361784"/>
                                </a:lnTo>
                                <a:lnTo>
                                  <a:pt x="47091" y="363092"/>
                                </a:lnTo>
                                <a:lnTo>
                                  <a:pt x="47942" y="364261"/>
                                </a:lnTo>
                                <a:lnTo>
                                  <a:pt x="49072" y="365137"/>
                                </a:lnTo>
                                <a:lnTo>
                                  <a:pt x="50342" y="365582"/>
                                </a:lnTo>
                                <a:lnTo>
                                  <a:pt x="102819" y="365582"/>
                                </a:lnTo>
                                <a:lnTo>
                                  <a:pt x="103949" y="365137"/>
                                </a:lnTo>
                                <a:lnTo>
                                  <a:pt x="105930" y="363092"/>
                                </a:lnTo>
                                <a:lnTo>
                                  <a:pt x="106489" y="361784"/>
                                </a:lnTo>
                                <a:lnTo>
                                  <a:pt x="106489" y="3784"/>
                                </a:lnTo>
                                <a:lnTo>
                                  <a:pt x="105930" y="2628"/>
                                </a:lnTo>
                                <a:lnTo>
                                  <a:pt x="104800" y="1752"/>
                                </a:lnTo>
                                <a:lnTo>
                                  <a:pt x="103949" y="584"/>
                                </a:lnTo>
                                <a:lnTo>
                                  <a:pt x="102819" y="0"/>
                                </a:lnTo>
                                <a:close/>
                              </a:path>
                            </a:pathLst>
                          </a:custGeom>
                          <a:solidFill>
                            <a:srgbClr val="0E3AF0"/>
                          </a:solidFill>
                        </wps:spPr>
                        <wps:bodyPr wrap="square" lIns="0" tIns="0" rIns="0" bIns="0" rtlCol="0">
                          <a:prstTxWarp prst="textNoShape">
                            <a:avLst/>
                          </a:prstTxWarp>
                          <a:noAutofit/>
                        </wps:bodyPr>
                      </wps:wsp>
                    </wpg:wgp>
                  </a:graphicData>
                </a:graphic>
              </wp:inline>
            </w:drawing>
          </mc:Choice>
          <mc:Fallback>
            <w:pict>
              <v:group w14:anchorId="7BA73F8C" id="Group 252" o:spid="_x0000_s1026" style="width:8.4pt;height:28.8pt;mso-position-horizontal-relative:char;mso-position-vertical-relative:line" coordsize="106680,3657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tCUASQMAAMYJAAAOAAAAZHJzL2Uyb0RvYy54bWykVk2PnDgQva+0/wFx38EGzJemJ4qSzGil&#10;KBsps9qzG0yDAthru5uef79lG2g2kWA0uUAZP5dfvSrKvn937TvvwqRq+XDw8R3yPTaUvGqH08H/&#10;+/nxj8z3lKZDRTs+sIP/wpT/7uH33+5HUbCQN7yrmPTAyaCKURz8RmtRBIEqG9ZTdccFG2Cy5rKn&#10;GobyFFSSjuC974IQoSQYuayE5CVTCr5+dJP+g/Vf16zUf9W1YtrrDj5w0/Yp7fNonsHDPS1Okoqm&#10;LSca9A0setoOsOni6iPV1DvL9idXfVtKrnit70reB7yu25LZGCAajH6I5knys7CxnIrxJBaZQNof&#10;dHqz2/LL5UmKb+KrdOzB/MzL7wp0CUZxKtbzZny6ga+17M0iCMK7WkVfFkXZVXslfMQoSTLQvYSp&#10;KCFpMileNpCWn1aVzafNdQEt3KaW2kJlFFA76iaP+jV5vjVUMKu6MuF/lV5bHfyQRL430B5q+Gkq&#10;F/MJdDLbA85oOI3UJOfbFVoipUV5VvqJcSs1vXxW2pVsNVu0ma3yOsymhMI3Jd/Zkte+ByUvfQ9K&#10;/uhKXlBt1pn8GdMbb7lqllSZ2Z5f2DO3OG0ShlGY4dz35lwD0xukG9bQOENZ+D/kPD+/hXUZkzzB&#10;FhdH2NADnzNifk/IKEVQTbA3jlC2CcVh6pAhiqN4Ezrhwjh9pcskAQ02XYYkdl6TNMu3dycodyLt&#10;Q+OYECdUghBKNxnEBGNHgeQpJjtYEjsOJM/IDjZJ0okvTvY4LNgowWm2rUOcotwFFyWR0WSzENJ8&#10;YhwlcQjVswnO0UQZWhCOtnUjKFo8EwL1u+V59TOA6310lMfu13kFEYxIHrkMvkIQaLRxNvve1XqN&#10;3svLikcIdb+jB/zzjjNOyZ52ixpkpzRWMtvzY9Ufyo4r5lJk+pjtHUtvA9y6eyretdVj23Wmmyl5&#10;On7opHeh5mbwKXr/OLteweCcUYXr5sY68uoFjoMR+v/BV/+eqWS+1/05wIEDQevZkLNxnA2puw/c&#10;3kBsI5VKP1//oVJ4AsyDr+G4/MLnc4cWc5sH/gbgsGblwN+fNa9bcwZYbo7RNIAz0Fr2smCVmC42&#10;5jayHlvU7fr18B8AAAD//wMAUEsDBBQABgAIAAAAIQCpXSKT2gAAAAMBAAAPAAAAZHJzL2Rvd25y&#10;ZXYueG1sTI9Ba8JAEIXvhf6HZQre6iYVU0mzEZG2JylUBfE2ZsckmJ0N2TWJ/75rL+3lwfCG976X&#10;LUfTiJ46V1tWEE8jEMSF1TWXCva7j+cFCOeRNTaWScGNHCzzx4cMU20H/qZ+60sRQtilqKDyvk2l&#10;dEVFBt3UtsTBO9vOoA9nV0rd4RDCTSNfoiiRBmsODRW2tK6ouGyvRsHngMNqFr/3m8t5fTvu5l+H&#10;TUxKTZ7G1RsIT6P/e4Y7fkCHPDCd7JW1E42CMMT/6t1LwoqTgvlrAjLP5H/2/AcAAP//AwBQSwEC&#10;LQAUAAYACAAAACEAtoM4kv4AAADhAQAAEwAAAAAAAAAAAAAAAAAAAAAAW0NvbnRlbnRfVHlwZXNd&#10;LnhtbFBLAQItABQABgAIAAAAIQA4/SH/1gAAAJQBAAALAAAAAAAAAAAAAAAAAC8BAABfcmVscy8u&#10;cmVsc1BLAQItABQABgAIAAAAIQBVtCUASQMAAMYJAAAOAAAAAAAAAAAAAAAAAC4CAABkcnMvZTJv&#10;RG9jLnhtbFBLAQItABQABgAIAAAAIQCpXSKT2gAAAAMBAAAPAAAAAAAAAAAAAAAAAKMFAABkcnMv&#10;ZG93bnJldi54bWxQSwUGAAAAAAQABADzAAAAqgYAAAAA&#10;">
                <v:shape id="Graphic 253" o:spid="_x0000_s1027" style="position:absolute;width:106680;height:365760;visibility:visible;mso-wrap-style:square;v-text-anchor:top" coordsize="106680,36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ZX60xQAAANwAAAAPAAAAZHJzL2Rvd25yZXYueG1sRI/dasJA&#10;FITvC32H5Qi9qxsN2pK6iggtFYoSq/en2WMSmz0bspufvr0rCL0cZuYbZrEaTCU6alxpWcFkHIEg&#10;zqwuOVdw/H5/fgXhPLLGyjIp+CMHq+XjwwITbXtOqTv4XAQIuwQVFN7XiZQuK8igG9uaOHhn2xj0&#10;QTa51A32AW4qOY2iuTRYclgosKZNQdnvoTUKfso6bb9ic6l2u+4l3w4fJ7s3Sj2NhvUbCE+D/w/f&#10;259awXQWw+1MOAJyeQUAAP//AwBQSwECLQAUAAYACAAAACEA2+H2y+4AAACFAQAAEwAAAAAAAAAA&#10;AAAAAAAAAAAAW0NvbnRlbnRfVHlwZXNdLnhtbFBLAQItABQABgAIAAAAIQBa9CxbvwAAABUBAAAL&#10;AAAAAAAAAAAAAAAAAB8BAABfcmVscy8ucmVsc1BLAQItABQABgAIAAAAIQAEZX60xQAAANwAAAAP&#10;AAAAAAAAAAAAAAAAAAcCAABkcnMvZG93bnJldi54bWxQSwUGAAAAAAMAAwC3AAAA+QIAAAAA&#10;" path="m102819,l48082,,45961,431r-2261,877l1270,20434,,22478,1270,66281r1270,1613l5092,67894,44551,60007r559,-292l45542,59855r1130,1752l46672,361784r419,1308l47942,364261r1130,876l50342,365582r52477,l103949,365137r1981,-2045l106489,361784r,-358000l105930,2628r-1130,-876l103949,584,102819,xe" fillcolor="#0e3af0" stroked="f">
                  <v:path arrowok="t"/>
                </v:shape>
                <w10:anchorlock/>
              </v:group>
            </w:pict>
          </mc:Fallback>
        </mc:AlternateContent>
      </w:r>
    </w:p>
    <w:p w14:paraId="4124ED7B" w14:textId="77777777" w:rsidR="00B92D7E" w:rsidRPr="00076AEB" w:rsidRDefault="00B92D7E">
      <w:pPr>
        <w:pStyle w:val="BodyText"/>
        <w:spacing w:before="457"/>
        <w:rPr>
          <w:rFonts w:ascii="EC Square Sans Pro" w:hAnsi="EC Square Sans Pro"/>
          <w:b/>
          <w:sz w:val="48"/>
          <w:lang w:val="nl-NL"/>
        </w:rPr>
      </w:pPr>
    </w:p>
    <w:p w14:paraId="4124ED7C" w14:textId="77777777" w:rsidR="00B92D7E" w:rsidRPr="00076AEB" w:rsidRDefault="003C7B7A">
      <w:pPr>
        <w:ind w:left="1247"/>
        <w:rPr>
          <w:rFonts w:ascii="EC Square Sans Pro" w:hAnsi="EC Square Sans Pro"/>
          <w:b/>
          <w:sz w:val="48"/>
          <w:lang w:val="nl-NL"/>
        </w:rPr>
      </w:pPr>
      <w:r w:rsidRPr="00076AEB">
        <w:rPr>
          <w:rFonts w:ascii="EC Square Sans Pro" w:hAnsi="EC Square Sans Pro"/>
          <w:b/>
          <w:color w:val="0E3AF0"/>
          <w:spacing w:val="-8"/>
          <w:sz w:val="48"/>
          <w:lang w:val="nl-NL"/>
        </w:rPr>
        <w:t>De energiegemeenschap stimuleren</w:t>
      </w:r>
    </w:p>
    <w:p w14:paraId="4124ED7D" w14:textId="77777777" w:rsidR="00B92D7E" w:rsidRPr="00076AEB" w:rsidRDefault="003C7B7A">
      <w:pPr>
        <w:spacing w:before="246"/>
        <w:ind w:left="1247"/>
        <w:rPr>
          <w:rFonts w:ascii="EC Square Sans Pro" w:hAnsi="EC Square Sans Pro"/>
          <w:i/>
          <w:sz w:val="42"/>
          <w:lang w:val="nl-NL"/>
        </w:rPr>
      </w:pPr>
      <w:r w:rsidRPr="00076AEB">
        <w:rPr>
          <w:rFonts w:ascii="EC Square Sans Pro" w:hAnsi="EC Square Sans Pro"/>
          <w:i/>
          <w:w w:val="90"/>
          <w:sz w:val="42"/>
          <w:lang w:val="nl-NL"/>
        </w:rPr>
        <w:t xml:space="preserve">Een praktische gids voor </w:t>
      </w:r>
      <w:r w:rsidRPr="00076AEB">
        <w:rPr>
          <w:rFonts w:ascii="EC Square Sans Pro" w:hAnsi="EC Square Sans Pro"/>
          <w:i/>
          <w:spacing w:val="-2"/>
          <w:w w:val="90"/>
          <w:sz w:val="42"/>
          <w:lang w:val="nl-NL"/>
        </w:rPr>
        <w:t xml:space="preserve">leden van </w:t>
      </w:r>
      <w:r w:rsidRPr="00076AEB">
        <w:rPr>
          <w:rFonts w:ascii="EC Square Sans Pro" w:hAnsi="EC Square Sans Pro"/>
          <w:i/>
          <w:w w:val="90"/>
          <w:sz w:val="42"/>
          <w:lang w:val="nl-NL"/>
        </w:rPr>
        <w:t>de energiegemeenschap</w:t>
      </w:r>
    </w:p>
    <w:p w14:paraId="4124ED7E" w14:textId="6BA28339" w:rsidR="00B92D7E" w:rsidRPr="00076AEB" w:rsidRDefault="003C7B7A">
      <w:pPr>
        <w:spacing w:before="252"/>
        <w:ind w:left="1247"/>
        <w:rPr>
          <w:rFonts w:ascii="EC Square Sans Pro" w:hAnsi="EC Square Sans Pro"/>
          <w:b/>
          <w:sz w:val="28"/>
          <w:lang w:val="nl-NL"/>
        </w:rPr>
      </w:pPr>
      <w:r w:rsidRPr="00076AEB">
        <w:rPr>
          <w:rFonts w:ascii="EC Square Sans Pro" w:hAnsi="EC Square Sans Pro"/>
          <w:b/>
          <w:color w:val="0E3AF0"/>
          <w:spacing w:val="-2"/>
          <w:sz w:val="28"/>
          <w:lang w:val="nl-NL"/>
        </w:rPr>
        <w:t xml:space="preserve">Informatie- en betrokkenheidspakket – </w:t>
      </w:r>
      <w:r w:rsidRPr="00076AEB">
        <w:rPr>
          <w:rFonts w:ascii="EC Square Sans Pro" w:hAnsi="EC Square Sans Pro"/>
          <w:b/>
          <w:color w:val="0E3AF0"/>
          <w:spacing w:val="-5"/>
          <w:sz w:val="28"/>
          <w:lang w:val="nl-NL"/>
        </w:rPr>
        <w:t>N</w:t>
      </w:r>
      <w:r w:rsidR="00B66388" w:rsidRPr="00076AEB">
        <w:rPr>
          <w:rFonts w:ascii="EC Square Sans Pro" w:hAnsi="EC Square Sans Pro"/>
          <w:b/>
          <w:color w:val="0E3AF0"/>
          <w:spacing w:val="-5"/>
          <w:sz w:val="28"/>
          <w:lang w:val="nl-NL"/>
        </w:rPr>
        <w:t>L</w:t>
      </w:r>
    </w:p>
    <w:p w14:paraId="4124ED7F" w14:textId="77777777" w:rsidR="00B92D7E" w:rsidRPr="00076AEB" w:rsidRDefault="00B92D7E">
      <w:pPr>
        <w:pStyle w:val="BodyText"/>
        <w:rPr>
          <w:rFonts w:ascii="EC Square Sans Pro" w:hAnsi="EC Square Sans Pro"/>
          <w:b/>
          <w:lang w:val="nl-NL"/>
        </w:rPr>
      </w:pPr>
    </w:p>
    <w:p w14:paraId="4124ED80" w14:textId="77777777" w:rsidR="00B92D7E" w:rsidRPr="00076AEB" w:rsidRDefault="00B92D7E">
      <w:pPr>
        <w:pStyle w:val="BodyText"/>
        <w:spacing w:before="53"/>
        <w:rPr>
          <w:rFonts w:ascii="EC Square Sans Pro" w:hAnsi="EC Square Sans Pro"/>
          <w:b/>
          <w:lang w:val="nl-NL"/>
        </w:rPr>
      </w:pPr>
    </w:p>
    <w:p w14:paraId="4124ED81" w14:textId="77777777" w:rsidR="00B92D7E" w:rsidRPr="00076AEB" w:rsidRDefault="003C7B7A">
      <w:pPr>
        <w:pStyle w:val="BodyText"/>
        <w:ind w:left="1247"/>
        <w:rPr>
          <w:rFonts w:ascii="EC Square Sans Pro" w:hAnsi="EC Square Sans Pro"/>
          <w:lang w:val="nl-NL"/>
        </w:rPr>
      </w:pPr>
      <w:r w:rsidRPr="00076AEB">
        <w:rPr>
          <w:rFonts w:ascii="EC Square Sans Pro" w:hAnsi="EC Square Sans Pro"/>
          <w:w w:val="90"/>
          <w:lang w:val="nl-NL"/>
        </w:rPr>
        <w:t xml:space="preserve">Wij stellen uw feedback </w:t>
      </w:r>
      <w:hyperlink r:id="rId91">
        <w:r w:rsidRPr="00076AEB">
          <w:rPr>
            <w:rFonts w:ascii="EC Square Sans Pro" w:hAnsi="EC Square Sans Pro"/>
            <w:b/>
            <w:color w:val="0E3AF0"/>
            <w:spacing w:val="-2"/>
            <w:w w:val="90"/>
            <w:u w:val="single" w:color="0E3AF0"/>
            <w:lang w:val="nl-NL"/>
          </w:rPr>
          <w:t>hier zeer</w:t>
        </w:r>
      </w:hyperlink>
      <w:r w:rsidRPr="00076AEB">
        <w:rPr>
          <w:rFonts w:ascii="EC Square Sans Pro" w:hAnsi="EC Square Sans Pro"/>
          <w:w w:val="90"/>
          <w:lang w:val="nl-NL"/>
        </w:rPr>
        <w:t xml:space="preserve"> op prijs</w:t>
      </w:r>
      <w:r w:rsidRPr="00076AEB">
        <w:rPr>
          <w:rFonts w:ascii="EC Square Sans Pro" w:hAnsi="EC Square Sans Pro"/>
          <w:spacing w:val="-2"/>
          <w:w w:val="90"/>
          <w:lang w:val="nl-NL"/>
        </w:rPr>
        <w:t>.</w:t>
      </w:r>
    </w:p>
    <w:p w14:paraId="4124ED82" w14:textId="77777777" w:rsidR="00B92D7E" w:rsidRPr="00076AEB" w:rsidRDefault="003C7B7A">
      <w:pPr>
        <w:spacing w:before="8" w:line="247" w:lineRule="auto"/>
        <w:ind w:left="1247" w:right="4948"/>
        <w:rPr>
          <w:rFonts w:ascii="EC Square Sans Pro" w:hAnsi="EC Square Sans Pro"/>
          <w:sz w:val="20"/>
          <w:lang w:val="nl-NL"/>
        </w:rPr>
      </w:pPr>
      <w:r w:rsidRPr="00076AEB">
        <w:rPr>
          <w:rFonts w:ascii="EC Square Sans Pro" w:hAnsi="EC Square Sans Pro"/>
          <w:spacing w:val="-6"/>
          <w:sz w:val="20"/>
          <w:lang w:val="nl-NL"/>
        </w:rPr>
        <w:t xml:space="preserve">Uw </w:t>
      </w:r>
      <w:r w:rsidRPr="00076AEB">
        <w:rPr>
          <w:rFonts w:ascii="EC Square Sans Pro" w:hAnsi="EC Square Sans Pro"/>
          <w:b/>
          <w:spacing w:val="-6"/>
          <w:sz w:val="20"/>
          <w:lang w:val="nl-NL"/>
        </w:rPr>
        <w:t xml:space="preserve">inzichten </w:t>
      </w:r>
      <w:r w:rsidRPr="00076AEB">
        <w:rPr>
          <w:rFonts w:ascii="EC Square Sans Pro" w:hAnsi="EC Square Sans Pro"/>
          <w:spacing w:val="-6"/>
          <w:sz w:val="20"/>
          <w:lang w:val="nl-NL"/>
        </w:rPr>
        <w:t xml:space="preserve">en </w:t>
      </w:r>
      <w:r w:rsidRPr="00076AEB">
        <w:rPr>
          <w:rFonts w:ascii="EC Square Sans Pro" w:hAnsi="EC Square Sans Pro"/>
          <w:b/>
          <w:spacing w:val="-6"/>
          <w:sz w:val="20"/>
          <w:lang w:val="nl-NL"/>
        </w:rPr>
        <w:t xml:space="preserve">aanbevelingen </w:t>
      </w:r>
      <w:r w:rsidRPr="00076AEB">
        <w:rPr>
          <w:rFonts w:ascii="EC Square Sans Pro" w:hAnsi="EC Square Sans Pro"/>
          <w:spacing w:val="-6"/>
          <w:sz w:val="20"/>
          <w:lang w:val="nl-NL"/>
        </w:rPr>
        <w:t xml:space="preserve">zijn voor </w:t>
      </w:r>
      <w:r w:rsidRPr="00076AEB">
        <w:rPr>
          <w:rFonts w:ascii="EC Square Sans Pro" w:hAnsi="EC Square Sans Pro"/>
          <w:spacing w:val="-2"/>
          <w:sz w:val="20"/>
          <w:lang w:val="nl-NL"/>
        </w:rPr>
        <w:t>ons</w:t>
      </w:r>
      <w:r w:rsidRPr="00076AEB">
        <w:rPr>
          <w:rFonts w:ascii="EC Square Sans Pro" w:hAnsi="EC Square Sans Pro"/>
          <w:spacing w:val="-6"/>
          <w:sz w:val="20"/>
          <w:lang w:val="nl-NL"/>
        </w:rPr>
        <w:t xml:space="preserve"> waardevol </w:t>
      </w:r>
      <w:r w:rsidRPr="00076AEB">
        <w:rPr>
          <w:rFonts w:ascii="EC Square Sans Pro" w:hAnsi="EC Square Sans Pro"/>
          <w:spacing w:val="-2"/>
          <w:sz w:val="20"/>
          <w:lang w:val="nl-NL"/>
        </w:rPr>
        <w:t>voor dit leermateriaal.</w:t>
      </w:r>
    </w:p>
    <w:p w14:paraId="4124ED83" w14:textId="77777777" w:rsidR="00B92D7E" w:rsidRPr="00076AEB" w:rsidRDefault="003C7B7A">
      <w:pPr>
        <w:pStyle w:val="BodyText"/>
        <w:spacing w:before="3"/>
        <w:rPr>
          <w:rFonts w:ascii="EC Square Sans Pro" w:hAnsi="EC Square Sans Pro"/>
          <w:lang w:val="nl-NL"/>
        </w:rPr>
      </w:pPr>
      <w:r w:rsidRPr="00076AEB">
        <w:rPr>
          <w:rFonts w:ascii="EC Square Sans Pro" w:hAnsi="EC Square Sans Pro"/>
          <w:noProof/>
        </w:rPr>
        <w:drawing>
          <wp:anchor distT="0" distB="0" distL="0" distR="0" simplePos="0" relativeHeight="487622656" behindDoc="1" locked="0" layoutInCell="1" allowOverlap="1" wp14:anchorId="4124EE31" wp14:editId="4124EE32">
            <wp:simplePos x="0" y="0"/>
            <wp:positionH relativeFrom="page">
              <wp:posOffset>1268868</wp:posOffset>
            </wp:positionH>
            <wp:positionV relativeFrom="paragraph">
              <wp:posOffset>164736</wp:posOffset>
            </wp:positionV>
            <wp:extent cx="1275683" cy="1303782"/>
            <wp:effectExtent l="0" t="0" r="0" b="0"/>
            <wp:wrapTopAndBottom/>
            <wp:docPr id="254" name="Image 254" descr="QR cod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54" name="Image 254" descr="QR code"/>
                    <pic:cNvPicPr/>
                  </pic:nvPicPr>
                  <pic:blipFill>
                    <a:blip r:embed="rId92" cstate="print"/>
                    <a:stretch>
                      <a:fillRect/>
                    </a:stretch>
                  </pic:blipFill>
                  <pic:spPr>
                    <a:xfrm>
                      <a:off x="0" y="0"/>
                      <a:ext cx="1275683" cy="1303782"/>
                    </a:xfrm>
                    <a:prstGeom prst="rect">
                      <a:avLst/>
                    </a:prstGeom>
                  </pic:spPr>
                </pic:pic>
              </a:graphicData>
            </a:graphic>
          </wp:anchor>
        </w:drawing>
      </w:r>
    </w:p>
    <w:p w14:paraId="4124ED84" w14:textId="77777777" w:rsidR="00B92D7E" w:rsidRPr="00076AEB" w:rsidRDefault="00B92D7E">
      <w:pPr>
        <w:pStyle w:val="BodyText"/>
        <w:rPr>
          <w:rFonts w:ascii="EC Square Sans Pro" w:hAnsi="EC Square Sans Pro"/>
          <w:lang w:val="nl-NL"/>
        </w:rPr>
      </w:pPr>
    </w:p>
    <w:p w14:paraId="4124ED85" w14:textId="77777777" w:rsidR="00B92D7E" w:rsidRPr="00076AEB" w:rsidRDefault="00B92D7E">
      <w:pPr>
        <w:pStyle w:val="BodyText"/>
        <w:rPr>
          <w:rFonts w:ascii="EC Square Sans Pro" w:hAnsi="EC Square Sans Pro"/>
          <w:lang w:val="nl-NL"/>
        </w:rPr>
      </w:pPr>
    </w:p>
    <w:p w14:paraId="4124ED86" w14:textId="77777777" w:rsidR="00B92D7E" w:rsidRPr="00076AEB" w:rsidRDefault="00B92D7E">
      <w:pPr>
        <w:pStyle w:val="BodyText"/>
        <w:rPr>
          <w:rFonts w:ascii="EC Square Sans Pro" w:hAnsi="EC Square Sans Pro"/>
          <w:lang w:val="nl-NL"/>
        </w:rPr>
      </w:pPr>
    </w:p>
    <w:p w14:paraId="4124ED87" w14:textId="77777777" w:rsidR="00B92D7E" w:rsidRPr="00076AEB" w:rsidRDefault="00B92D7E">
      <w:pPr>
        <w:pStyle w:val="BodyText"/>
        <w:rPr>
          <w:rFonts w:ascii="EC Square Sans Pro" w:hAnsi="EC Square Sans Pro"/>
          <w:lang w:val="nl-NL"/>
        </w:rPr>
      </w:pPr>
    </w:p>
    <w:p w14:paraId="4124ED88" w14:textId="77777777" w:rsidR="00B92D7E" w:rsidRPr="00076AEB" w:rsidRDefault="00B92D7E">
      <w:pPr>
        <w:pStyle w:val="BodyText"/>
        <w:rPr>
          <w:rFonts w:ascii="EC Square Sans Pro" w:hAnsi="EC Square Sans Pro"/>
          <w:lang w:val="nl-NL"/>
        </w:rPr>
      </w:pPr>
    </w:p>
    <w:p w14:paraId="4124ED89" w14:textId="77777777" w:rsidR="00B92D7E" w:rsidRPr="00076AEB" w:rsidRDefault="00B92D7E">
      <w:pPr>
        <w:pStyle w:val="BodyText"/>
        <w:rPr>
          <w:rFonts w:ascii="EC Square Sans Pro" w:hAnsi="EC Square Sans Pro"/>
          <w:lang w:val="nl-NL"/>
        </w:rPr>
      </w:pPr>
    </w:p>
    <w:p w14:paraId="238C3DB9" w14:textId="672607D5" w:rsidR="002656D5" w:rsidRPr="00076AEB" w:rsidRDefault="002656D5">
      <w:pPr>
        <w:rPr>
          <w:rFonts w:ascii="EC Square Sans Pro" w:hAnsi="EC Square Sans Pro"/>
          <w:sz w:val="20"/>
          <w:szCs w:val="20"/>
        </w:rPr>
      </w:pPr>
      <w:r w:rsidRPr="00076AEB">
        <w:rPr>
          <w:rFonts w:ascii="EC Square Sans Pro" w:hAnsi="EC Square Sans Pro"/>
          <w:noProof/>
        </w:rPr>
        <mc:AlternateContent>
          <mc:Choice Requires="wps">
            <w:drawing>
              <wp:anchor distT="0" distB="0" distL="0" distR="0" simplePos="0" relativeHeight="251568128" behindDoc="1" locked="0" layoutInCell="1" allowOverlap="1" wp14:anchorId="4124EE33" wp14:editId="5B125342">
                <wp:simplePos x="0" y="0"/>
                <wp:positionH relativeFrom="page">
                  <wp:posOffset>2240915</wp:posOffset>
                </wp:positionH>
                <wp:positionV relativeFrom="paragraph">
                  <wp:posOffset>237490</wp:posOffset>
                </wp:positionV>
                <wp:extent cx="562610" cy="570230"/>
                <wp:effectExtent l="0" t="0" r="0" b="0"/>
                <wp:wrapTopAndBottom/>
                <wp:docPr id="255" name="Graphic 25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2610" cy="570230"/>
                        </a:xfrm>
                        <a:custGeom>
                          <a:avLst/>
                          <a:gdLst/>
                          <a:ahLst/>
                          <a:cxnLst/>
                          <a:rect l="l" t="t" r="r" b="b"/>
                          <a:pathLst>
                            <a:path w="562610" h="570230">
                              <a:moveTo>
                                <a:pt x="281203" y="0"/>
                              </a:moveTo>
                              <a:lnTo>
                                <a:pt x="235589" y="3727"/>
                              </a:lnTo>
                              <a:lnTo>
                                <a:pt x="192319" y="14520"/>
                              </a:lnTo>
                              <a:lnTo>
                                <a:pt x="151972" y="31791"/>
                              </a:lnTo>
                              <a:lnTo>
                                <a:pt x="115126" y="54955"/>
                              </a:lnTo>
                              <a:lnTo>
                                <a:pt x="82361" y="83424"/>
                              </a:lnTo>
                              <a:lnTo>
                                <a:pt x="54254" y="116613"/>
                              </a:lnTo>
                              <a:lnTo>
                                <a:pt x="31386" y="153935"/>
                              </a:lnTo>
                              <a:lnTo>
                                <a:pt x="14335" y="194803"/>
                              </a:lnTo>
                              <a:lnTo>
                                <a:pt x="3680" y="238632"/>
                              </a:lnTo>
                              <a:lnTo>
                                <a:pt x="0" y="284835"/>
                              </a:lnTo>
                              <a:lnTo>
                                <a:pt x="3680" y="331035"/>
                              </a:lnTo>
                              <a:lnTo>
                                <a:pt x="14335" y="374861"/>
                              </a:lnTo>
                              <a:lnTo>
                                <a:pt x="31386" y="415727"/>
                              </a:lnTo>
                              <a:lnTo>
                                <a:pt x="54254" y="453047"/>
                              </a:lnTo>
                              <a:lnTo>
                                <a:pt x="82361" y="486235"/>
                              </a:lnTo>
                              <a:lnTo>
                                <a:pt x="115126" y="514703"/>
                              </a:lnTo>
                              <a:lnTo>
                                <a:pt x="151972" y="537866"/>
                              </a:lnTo>
                              <a:lnTo>
                                <a:pt x="192319" y="555137"/>
                              </a:lnTo>
                              <a:lnTo>
                                <a:pt x="235589" y="565930"/>
                              </a:lnTo>
                              <a:lnTo>
                                <a:pt x="281203" y="569658"/>
                              </a:lnTo>
                              <a:lnTo>
                                <a:pt x="326817" y="565930"/>
                              </a:lnTo>
                              <a:lnTo>
                                <a:pt x="370086" y="555137"/>
                              </a:lnTo>
                              <a:lnTo>
                                <a:pt x="410434" y="537866"/>
                              </a:lnTo>
                              <a:lnTo>
                                <a:pt x="447280" y="514703"/>
                              </a:lnTo>
                              <a:lnTo>
                                <a:pt x="480045" y="486235"/>
                              </a:lnTo>
                              <a:lnTo>
                                <a:pt x="508151" y="453047"/>
                              </a:lnTo>
                              <a:lnTo>
                                <a:pt x="531020" y="415727"/>
                              </a:lnTo>
                              <a:lnTo>
                                <a:pt x="548071" y="374861"/>
                              </a:lnTo>
                              <a:lnTo>
                                <a:pt x="558726" y="331035"/>
                              </a:lnTo>
                              <a:lnTo>
                                <a:pt x="562406" y="284835"/>
                              </a:lnTo>
                              <a:lnTo>
                                <a:pt x="558726" y="238632"/>
                              </a:lnTo>
                              <a:lnTo>
                                <a:pt x="548071" y="194803"/>
                              </a:lnTo>
                              <a:lnTo>
                                <a:pt x="531020" y="153935"/>
                              </a:lnTo>
                              <a:lnTo>
                                <a:pt x="508151" y="116613"/>
                              </a:lnTo>
                              <a:lnTo>
                                <a:pt x="480045" y="83424"/>
                              </a:lnTo>
                              <a:lnTo>
                                <a:pt x="447280" y="54955"/>
                              </a:lnTo>
                              <a:lnTo>
                                <a:pt x="410434" y="31791"/>
                              </a:lnTo>
                              <a:lnTo>
                                <a:pt x="370086" y="14520"/>
                              </a:lnTo>
                              <a:lnTo>
                                <a:pt x="326817" y="3727"/>
                              </a:lnTo>
                              <a:lnTo>
                                <a:pt x="281203"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2985AAC0" id="Graphic 255" o:spid="_x0000_s1026" style="position:absolute;margin-left:176.45pt;margin-top:18.7pt;width:44.3pt;height:44.9pt;z-index:-251748352;visibility:visible;mso-wrap-style:square;mso-wrap-distance-left:0;mso-wrap-distance-top:0;mso-wrap-distance-right:0;mso-wrap-distance-bottom:0;mso-position-horizontal:absolute;mso-position-horizontal-relative:page;mso-position-vertical:absolute;mso-position-vertical-relative:text;v-text-anchor:top" coordsize="562610,5702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EIC+bAMAACoLAAAOAAAAZHJzL2Uyb0RvYy54bWysVluPlDAUfjfxPxDeXeiNy2Rnjdl1jclG&#10;TVzjc4cpO0Sg2HZnZv+9p4UyqAkQ4wsU+nH4es53Ltdvz00dHIXSlWy3IbqKw0C0hdxX7dM2/PZ4&#10;/yYLA214u+e1bMU2fBE6fHvz+tX1qdsILA+y3gsVgJFWb07dNjwY022iSBcH0XB9JTvRwmYpVcMN&#10;PKqnaK/4Caw3dYTjOIlOUu07JQuhNby96zfDG2e/LEVhPpelFiaotyFwM+6q3HVnr9HNNd88Kd4d&#10;qmKgwf+BRcOrFn46mrrjhgfPqvrLVFMVSmpZmqtCNpEsy6oQ7gxwGhT/cZqvB94JdxZwju5GN+n/&#10;Z7b4dPzafVGWuu4eZPFDg0eiU6c344590APmXKrGYoF4cHZefBm9KM4mKOAlS3CCwNcFbLE0xsR5&#10;OeIb/3HxrM0HIZ0hfnzQpg/C3q/4wa+Kc+uXCkJpg1i7IJowgCCqMIAg7vogdtzY7yw7uwxOFyaH&#10;kYjdbeRRPEqHM/YQOEM4JmHgTwJML5C6/Q1KGMtyByUpTu2PAe0x/t45syjHBPVYRBn2TvAgfx/A&#10;DOUp7g2jNEfzlhFDOHFgRnPGZsEZJgly2IxQTGexjGJGHRahJEFkFkwQyXoSiJGczLNAlADCuhjl&#10;NANvz3mOJBnIB7AY/kDwLHYAZjRbYDAaJQTFC9gLW5LSDNw3y3b0A0VsSRQXD1NGYjqvoEvogARe&#10;4jwRBaLpgosB7PXGSJolyewRJ1JmjCEyTxuY+iRhCcvH9PeK9/de+ZPsY0mesGyWCcFJhlInjhW2&#10;SRrHg0ZX8KYopqSX/wqfUJriQaZs2d+g+Zj2CbAilizOIEDulCtkwkDQUF5swqxSYBanve0V4oZI&#10;pkOpWZE3UPlp3NcEvJyRE9srEp2BCwfeK0rIxCcrqtPE3ysK3ySWyyV1KpPFWj1RIFnsAhNxL/eX&#10;Sd4sNq5JRv7ZtIpaatEXQ9tjXfcb+y50wmln17Ku9vdVXdtOq9XT7rZWwZFDC8/vb9+PzXMCc2NH&#10;P2nYmWMn9y9fVHCC4Wwb6p/PXIkwqD+2MP2A2o1fKL/Y+YUy9a10855r8kqbx/N3rrqgg+U2NDCo&#10;fJJ+tuIbP4IAfwvosfbLVr57NrKs7HziuPWMhgcYyNz5h+HRTnzTZ4e6jLg3vwAAAP//AwBQSwME&#10;FAAGAAgAAAAhADbt/vvhAAAACgEAAA8AAABkcnMvZG93bnJldi54bWxMjz1PwzAQhnck/oN1SGzU&#10;SUi/QpyqQurAgNSmdGBzY+ME7HMUu2n49xwTbHe6R+89b7mZnGWjHkLnUUA6S4BpbLzq0Ah4O+4e&#10;VsBClKik9agFfOsAm+r2ppSF8lc86LGOhlEIhkIKaGPsC85D02onw8z3Gun24QcnI62D4WqQVwp3&#10;lmdJsuBOdkgfWtnr51Y3X/XFCRh3p8V2b+2+fjmayRyy9P318yTE/d20fQIW9RT/YPjVJ3WoyOns&#10;L6gCswIe59maUBqWOTAC8jydAzsTmS0z4FXJ/1eofgAAAP//AwBQSwECLQAUAAYACAAAACEAtoM4&#10;kv4AAADhAQAAEwAAAAAAAAAAAAAAAAAAAAAAW0NvbnRlbnRfVHlwZXNdLnhtbFBLAQItABQABgAI&#10;AAAAIQA4/SH/1gAAAJQBAAALAAAAAAAAAAAAAAAAAC8BAABfcmVscy8ucmVsc1BLAQItABQABgAI&#10;AAAAIQBcEIC+bAMAACoLAAAOAAAAAAAAAAAAAAAAAC4CAABkcnMvZTJvRG9jLnhtbFBLAQItABQA&#10;BgAIAAAAIQA27f774QAAAAoBAAAPAAAAAAAAAAAAAAAAAMYFAABkcnMvZG93bnJldi54bWxQSwUG&#10;AAAAAAQABADzAAAA1AYAAAAA&#10;" path="m281203,l235589,3727,192319,14520,151972,31791,115126,54955,82361,83424,54254,116613,31386,153935,14335,194803,3680,238632,,284835r3680,46200l14335,374861r17051,40866l54254,453047r28107,33188l115126,514703r36846,23163l192319,555137r43270,10793l281203,569658r45614,-3728l370086,555137r40348,-17271l447280,514703r32765,-28468l508151,453047r22869,-37320l548071,374861r10655,-43826l562406,284835r-3680,-46203l548071,194803,531020,153935,508151,116613,480045,83424,447280,54955,410434,31791,370086,14520,326817,3727,281203,xe" fillcolor="#9fce27" stroked="f">
                <v:path arrowok="t"/>
                <w10:wrap type="topAndBottom" anchorx="page"/>
              </v:shape>
            </w:pict>
          </mc:Fallback>
        </mc:AlternateContent>
      </w:r>
    </w:p>
    <w:sectPr w:rsidR="002656D5" w:rsidRPr="00076AEB" w:rsidSect="00585FEB">
      <w:headerReference w:type="default" r:id="rId93"/>
      <w:pgSz w:w="11910" w:h="16840"/>
      <w:pgMar w:top="1920" w:right="1133" w:bottom="0" w:left="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220766F9" w14:textId="77777777" w:rsidR="00714926" w:rsidRDefault="00714926">
      <w:r>
        <w:separator/>
      </w:r>
    </w:p>
  </w:endnote>
  <w:endnote w:type="continuationSeparator" w:id="0">
    <w:p w14:paraId="30EDAF5E" w14:textId="77777777" w:rsidR="00714926" w:rsidRDefault="0071492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rebuchet MS">
    <w:altName w:val="Trebuchet MS"/>
    <w:panose1 w:val="020B0603020202020204"/>
    <w:charset w:val="00"/>
    <w:family w:val="swiss"/>
    <w:pitch w:val="variable"/>
    <w:sig w:usb0="000006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EC Square Sans Pro">
    <w:panose1 w:val="020B0506040000020004"/>
    <w:charset w:val="00"/>
    <w:family w:val="swiss"/>
    <w:pitch w:val="variable"/>
    <w:sig w:usb0="A00002BF" w:usb1="5000E0FB" w:usb2="00000000" w:usb3="00000000" w:csb0="0000019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026E7AF" w14:textId="77777777" w:rsidR="00714926" w:rsidRDefault="00714926">
      <w:r>
        <w:separator/>
      </w:r>
    </w:p>
  </w:footnote>
  <w:footnote w:type="continuationSeparator" w:id="0">
    <w:p w14:paraId="6D077875" w14:textId="77777777" w:rsidR="00714926" w:rsidRDefault="0071492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073893550"/>
      <w:docPartObj>
        <w:docPartGallery w:val="Page Numbers (Top of Page)"/>
        <w:docPartUnique/>
      </w:docPartObj>
    </w:sdtPr>
    <w:sdtContent>
      <w:p w14:paraId="46349600" w14:textId="75429D89" w:rsidR="00404F6D" w:rsidRDefault="00000000">
        <w:pPr>
          <w:pStyle w:val="Header"/>
          <w:jc w:val="right"/>
        </w:pPr>
      </w:p>
    </w:sdtContent>
  </w:sdt>
  <w:p w14:paraId="792BA0FA" w14:textId="77777777" w:rsidR="00404F6D" w:rsidRDefault="00404F6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672415979"/>
      <w:docPartObj>
        <w:docPartGallery w:val="Page Numbers (Top of Page)"/>
        <w:docPartUnique/>
      </w:docPartObj>
    </w:sdtPr>
    <w:sdtContent>
      <w:p w14:paraId="75A80740" w14:textId="77777777" w:rsidR="00404F6D" w:rsidRDefault="00404F6D">
        <w:pPr>
          <w:pStyle w:val="Header"/>
          <w:jc w:val="right"/>
        </w:pPr>
        <w:r>
          <w:fldChar w:fldCharType="begin"/>
        </w:r>
        <w:r>
          <w:instrText>PAGE   \* MERGEFORMAT</w:instrText>
        </w:r>
        <w:r>
          <w:fldChar w:fldCharType="separate"/>
        </w:r>
        <w:r>
          <w:rPr>
            <w:lang w:val="en-GB"/>
          </w:rPr>
          <w:t>2</w:t>
        </w:r>
        <w:r>
          <w:fldChar w:fldCharType="end"/>
        </w:r>
      </w:p>
    </w:sdtContent>
  </w:sdt>
  <w:p w14:paraId="4A2B2BF8" w14:textId="77777777" w:rsidR="00404F6D" w:rsidRDefault="00404F6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824161021"/>
      <w:docPartObj>
        <w:docPartGallery w:val="Page Numbers (Top of Page)"/>
        <w:docPartUnique/>
      </w:docPartObj>
    </w:sdtPr>
    <w:sdtContent>
      <w:p w14:paraId="7A1E0F38"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5" w14:textId="0393B22D" w:rsidR="00B92D7E" w:rsidRDefault="00B92D7E">
    <w:pPr>
      <w:pStyle w:val="BodyText"/>
      <w:spacing w:line="14" w:lineRule="auto"/>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596329141"/>
      <w:docPartObj>
        <w:docPartGallery w:val="Page Numbers (Top of Page)"/>
        <w:docPartUnique/>
      </w:docPartObj>
    </w:sdtPr>
    <w:sdtContent>
      <w:p w14:paraId="24360A7B"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6" w14:textId="43148D1F" w:rsidR="00B92D7E" w:rsidRDefault="00B92D7E">
    <w:pPr>
      <w:pStyle w:val="BodyText"/>
      <w:spacing w:line="14" w:lineRule="auto"/>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871068642"/>
      <w:docPartObj>
        <w:docPartGallery w:val="Page Numbers (Top of Page)"/>
        <w:docPartUnique/>
      </w:docPartObj>
    </w:sdtPr>
    <w:sdtContent>
      <w:p w14:paraId="30FDA89F"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7" w14:textId="0427E4EA" w:rsidR="00B92D7E" w:rsidRDefault="00B92D7E">
    <w:pPr>
      <w:pStyle w:val="BodyText"/>
      <w:spacing w:line="14" w:lineRule="auto"/>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477494367"/>
      <w:docPartObj>
        <w:docPartGallery w:val="Page Numbers (Top of Page)"/>
        <w:docPartUnique/>
      </w:docPartObj>
    </w:sdtPr>
    <w:sdtContent>
      <w:p w14:paraId="16CD447B"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8" w14:textId="60FC7D4E" w:rsidR="00B92D7E" w:rsidRDefault="00B92D7E">
    <w:pPr>
      <w:pStyle w:val="BodyText"/>
      <w:spacing w:line="14" w:lineRule="auto"/>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215198548"/>
      <w:docPartObj>
        <w:docPartGallery w:val="Page Numbers (Top of Page)"/>
        <w:docPartUnique/>
      </w:docPartObj>
    </w:sdtPr>
    <w:sdtContent>
      <w:p w14:paraId="1C61735C"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9" w14:textId="71257E90" w:rsidR="00B92D7E" w:rsidRDefault="00B92D7E">
    <w:pPr>
      <w:pStyle w:val="BodyText"/>
      <w:spacing w:line="14" w:lineRule="auto"/>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020931546"/>
      <w:docPartObj>
        <w:docPartGallery w:val="Page Numbers (Top of Page)"/>
        <w:docPartUnique/>
      </w:docPartObj>
    </w:sdtPr>
    <w:sdtContent>
      <w:p w14:paraId="36B565D1"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A" w14:textId="32FF12F4" w:rsidR="00B92D7E" w:rsidRDefault="00B92D7E">
    <w:pPr>
      <w:pStyle w:val="BodyText"/>
      <w:spacing w:line="14" w:lineRule="auto"/>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803305043"/>
      <w:docPartObj>
        <w:docPartGallery w:val="Page Numbers (Top of Page)"/>
        <w:docPartUnique/>
      </w:docPartObj>
    </w:sdtPr>
    <w:sdtContent>
      <w:p w14:paraId="094FEA86"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B" w14:textId="11FC4E38" w:rsidR="00B92D7E" w:rsidRDefault="00B92D7E">
    <w:pPr>
      <w:pStyle w:val="BodyText"/>
      <w:spacing w:line="14" w:lineRule="auto"/>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278709776"/>
      <w:docPartObj>
        <w:docPartGallery w:val="Page Numbers (Top of Page)"/>
        <w:docPartUnique/>
      </w:docPartObj>
    </w:sdtPr>
    <w:sdtContent>
      <w:p w14:paraId="58208BFA"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C" w14:textId="79D8C89D" w:rsidR="00B92D7E" w:rsidRDefault="00B92D7E">
    <w:pPr>
      <w:pStyle w:val="BodyText"/>
      <w:spacing w:line="14" w:lineRule="auto"/>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414397838"/>
      <w:docPartObj>
        <w:docPartGallery w:val="Page Numbers (Top of Page)"/>
        <w:docPartUnique/>
      </w:docPartObj>
    </w:sdtPr>
    <w:sdtContent>
      <w:p w14:paraId="6712850B"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D" w14:textId="685946E1" w:rsidR="00B92D7E" w:rsidRDefault="00B92D7E">
    <w:pPr>
      <w:pStyle w:val="BodyText"/>
      <w:spacing w:line="14" w:lineRule="auto"/>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727143662"/>
      <w:docPartObj>
        <w:docPartGallery w:val="Page Numbers (Top of Page)"/>
        <w:docPartUnique/>
      </w:docPartObj>
    </w:sdtPr>
    <w:sdtContent>
      <w:p w14:paraId="72939B36"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E" w14:textId="51619A4D" w:rsidR="00B92D7E" w:rsidRDefault="00B92D7E">
    <w:pPr>
      <w:pStyle w:val="BodyText"/>
      <w:spacing w:line="14" w:lineRule="auto"/>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198278991"/>
      <w:docPartObj>
        <w:docPartGallery w:val="Page Numbers (Top of Page)"/>
        <w:docPartUnique/>
      </w:docPartObj>
    </w:sdtPr>
    <w:sdtContent>
      <w:p w14:paraId="5B21A60E"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3F" w14:textId="692C991F" w:rsidR="00B92D7E" w:rsidRDefault="00B92D7E">
    <w:pPr>
      <w:pStyle w:val="BodyText"/>
      <w:spacing w:line="14" w:lineRule="auto"/>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775816091"/>
      <w:docPartObj>
        <w:docPartGallery w:val="Page Numbers (Top of Page)"/>
        <w:docPartUnique/>
      </w:docPartObj>
    </w:sdtPr>
    <w:sdtContent>
      <w:p w14:paraId="143C411E" w14:textId="77777777"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40" w14:textId="6D4A077E" w:rsidR="00B92D7E" w:rsidRDefault="00B92D7E">
    <w:pPr>
      <w:pStyle w:val="BodyText"/>
      <w:spacing w:line="14" w:lineRule="auto"/>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852183148"/>
      <w:docPartObj>
        <w:docPartGallery w:val="Page Numbers (Top of Page)"/>
        <w:docPartUnique/>
      </w:docPartObj>
    </w:sdtPr>
    <w:sdtContent>
      <w:p w14:paraId="247233DA" w14:textId="77777777" w:rsidR="00404F6D" w:rsidRDefault="00404F6D" w:rsidP="00404F6D">
        <w:pPr>
          <w:pStyle w:val="Header"/>
          <w:jc w:val="right"/>
        </w:pPr>
      </w:p>
      <w:p w14:paraId="6BADBEDA" w14:textId="77777777" w:rsidR="00404F6D" w:rsidRDefault="00404F6D" w:rsidP="00404F6D">
        <w:pPr>
          <w:pStyle w:val="Header"/>
          <w:jc w:val="right"/>
        </w:pPr>
      </w:p>
      <w:p w14:paraId="043AE7FC" w14:textId="4619ED34" w:rsidR="00404F6D" w:rsidRDefault="00404F6D" w:rsidP="00404F6D">
        <w:pPr>
          <w:pStyle w:val="Header"/>
          <w:jc w:val="right"/>
        </w:pPr>
        <w:r>
          <w:fldChar w:fldCharType="begin"/>
        </w:r>
        <w:r>
          <w:instrText>PAGE   \* MERGEFORMAT</w:instrText>
        </w:r>
        <w:r>
          <w:fldChar w:fldCharType="separate"/>
        </w:r>
        <w:r>
          <w:t>4</w:t>
        </w:r>
        <w:r>
          <w:fldChar w:fldCharType="end"/>
        </w:r>
      </w:p>
    </w:sdtContent>
  </w:sdt>
  <w:p w14:paraId="4124EE41" w14:textId="77777777" w:rsidR="00B92D7E" w:rsidRDefault="00B92D7E">
    <w:pPr>
      <w:pStyle w:val="BodyText"/>
      <w:spacing w:line="14" w:lineRule="auto"/>
      <w:rPr>
        <w:sz w:val="2"/>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124EE42" w14:textId="77777777" w:rsidR="00B92D7E" w:rsidRDefault="00B92D7E">
    <w:pPr>
      <w:pStyle w:val="BodyText"/>
      <w:spacing w:line="14" w:lineRule="auto"/>
      <w:rPr>
        <w:sz w:val="2"/>
      </w:rP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124EE43" w14:textId="77777777" w:rsidR="00B92D7E" w:rsidRDefault="00B92D7E">
    <w:pPr>
      <w:pStyle w:val="BodyText"/>
      <w:spacing w:line="14" w:lineRule="auto"/>
      <w:rPr>
        <w:sz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28630C5"/>
    <w:multiLevelType w:val="hybridMultilevel"/>
    <w:tmpl w:val="068EBBC2"/>
    <w:lvl w:ilvl="0" w:tplc="AEC41C92">
      <w:start w:val="1"/>
      <w:numFmt w:val="decimal"/>
      <w:lvlText w:val="%1."/>
      <w:lvlJc w:val="left"/>
      <w:pPr>
        <w:ind w:left="1487" w:hanging="241"/>
      </w:pPr>
      <w:rPr>
        <w:rFonts w:ascii="Trebuchet MS" w:eastAsia="Trebuchet MS" w:hAnsi="Trebuchet MS" w:cs="Trebuchet MS" w:hint="default"/>
        <w:b w:val="0"/>
        <w:bCs w:val="0"/>
        <w:i w:val="0"/>
        <w:iCs w:val="0"/>
        <w:color w:val="0E3AF0"/>
        <w:spacing w:val="0"/>
        <w:w w:val="87"/>
        <w:sz w:val="22"/>
        <w:szCs w:val="22"/>
        <w:lang w:val="en-US" w:eastAsia="en-US" w:bidi="ar-SA"/>
      </w:rPr>
    </w:lvl>
    <w:lvl w:ilvl="1" w:tplc="53A208B8">
      <w:numFmt w:val="bullet"/>
      <w:lvlText w:val="•"/>
      <w:lvlJc w:val="left"/>
      <w:pPr>
        <w:ind w:left="1909" w:hanging="241"/>
      </w:pPr>
      <w:rPr>
        <w:rFonts w:hint="default"/>
        <w:lang w:val="en-US" w:eastAsia="en-US" w:bidi="ar-SA"/>
      </w:rPr>
    </w:lvl>
    <w:lvl w:ilvl="2" w:tplc="EC028D32">
      <w:numFmt w:val="bullet"/>
      <w:lvlText w:val="•"/>
      <w:lvlJc w:val="left"/>
      <w:pPr>
        <w:ind w:left="2339" w:hanging="241"/>
      </w:pPr>
      <w:rPr>
        <w:rFonts w:hint="default"/>
        <w:lang w:val="en-US" w:eastAsia="en-US" w:bidi="ar-SA"/>
      </w:rPr>
    </w:lvl>
    <w:lvl w:ilvl="3" w:tplc="3FC25F36">
      <w:numFmt w:val="bullet"/>
      <w:lvlText w:val="•"/>
      <w:lvlJc w:val="left"/>
      <w:pPr>
        <w:ind w:left="2769" w:hanging="241"/>
      </w:pPr>
      <w:rPr>
        <w:rFonts w:hint="default"/>
        <w:lang w:val="en-US" w:eastAsia="en-US" w:bidi="ar-SA"/>
      </w:rPr>
    </w:lvl>
    <w:lvl w:ilvl="4" w:tplc="2A3A58D4">
      <w:numFmt w:val="bullet"/>
      <w:lvlText w:val="•"/>
      <w:lvlJc w:val="left"/>
      <w:pPr>
        <w:ind w:left="3198" w:hanging="241"/>
      </w:pPr>
      <w:rPr>
        <w:rFonts w:hint="default"/>
        <w:lang w:val="en-US" w:eastAsia="en-US" w:bidi="ar-SA"/>
      </w:rPr>
    </w:lvl>
    <w:lvl w:ilvl="5" w:tplc="449EEA94">
      <w:numFmt w:val="bullet"/>
      <w:lvlText w:val="•"/>
      <w:lvlJc w:val="left"/>
      <w:pPr>
        <w:ind w:left="3628" w:hanging="241"/>
      </w:pPr>
      <w:rPr>
        <w:rFonts w:hint="default"/>
        <w:lang w:val="en-US" w:eastAsia="en-US" w:bidi="ar-SA"/>
      </w:rPr>
    </w:lvl>
    <w:lvl w:ilvl="6" w:tplc="BEEA99DC">
      <w:numFmt w:val="bullet"/>
      <w:lvlText w:val="•"/>
      <w:lvlJc w:val="left"/>
      <w:pPr>
        <w:ind w:left="4058" w:hanging="241"/>
      </w:pPr>
      <w:rPr>
        <w:rFonts w:hint="default"/>
        <w:lang w:val="en-US" w:eastAsia="en-US" w:bidi="ar-SA"/>
      </w:rPr>
    </w:lvl>
    <w:lvl w:ilvl="7" w:tplc="FBF0C808">
      <w:numFmt w:val="bullet"/>
      <w:lvlText w:val="•"/>
      <w:lvlJc w:val="left"/>
      <w:pPr>
        <w:ind w:left="4487" w:hanging="241"/>
      </w:pPr>
      <w:rPr>
        <w:rFonts w:hint="default"/>
        <w:lang w:val="en-US" w:eastAsia="en-US" w:bidi="ar-SA"/>
      </w:rPr>
    </w:lvl>
    <w:lvl w:ilvl="8" w:tplc="6C28D90E">
      <w:numFmt w:val="bullet"/>
      <w:lvlText w:val="•"/>
      <w:lvlJc w:val="left"/>
      <w:pPr>
        <w:ind w:left="4917" w:hanging="241"/>
      </w:pPr>
      <w:rPr>
        <w:rFonts w:hint="default"/>
        <w:lang w:val="en-US" w:eastAsia="en-US" w:bidi="ar-SA"/>
      </w:rPr>
    </w:lvl>
  </w:abstractNum>
  <w:abstractNum w:abstractNumId="1" w15:restartNumberingAfterBreak="0">
    <w:nsid w:val="06E2445E"/>
    <w:multiLevelType w:val="hybridMultilevel"/>
    <w:tmpl w:val="35C087F2"/>
    <w:lvl w:ilvl="0" w:tplc="DCFEAE66">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1" w:tplc="162CDFA6">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7A4AD214">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3" w:tplc="FD9E409A">
      <w:numFmt w:val="bullet"/>
      <w:lvlText w:val="•"/>
      <w:lvlJc w:val="left"/>
      <w:pPr>
        <w:ind w:left="2787" w:hanging="284"/>
      </w:pPr>
      <w:rPr>
        <w:rFonts w:hint="default"/>
        <w:lang w:val="en-US" w:eastAsia="en-US" w:bidi="ar-SA"/>
      </w:rPr>
    </w:lvl>
    <w:lvl w:ilvl="4" w:tplc="A06CFF90">
      <w:numFmt w:val="bullet"/>
      <w:lvlText w:val="•"/>
      <w:lvlJc w:val="left"/>
      <w:pPr>
        <w:ind w:left="3203" w:hanging="284"/>
      </w:pPr>
      <w:rPr>
        <w:rFonts w:hint="default"/>
        <w:lang w:val="en-US" w:eastAsia="en-US" w:bidi="ar-SA"/>
      </w:rPr>
    </w:lvl>
    <w:lvl w:ilvl="5" w:tplc="E9200740">
      <w:numFmt w:val="bullet"/>
      <w:lvlText w:val="•"/>
      <w:lvlJc w:val="left"/>
      <w:pPr>
        <w:ind w:left="3619" w:hanging="284"/>
      </w:pPr>
      <w:rPr>
        <w:rFonts w:hint="default"/>
        <w:lang w:val="en-US" w:eastAsia="en-US" w:bidi="ar-SA"/>
      </w:rPr>
    </w:lvl>
    <w:lvl w:ilvl="6" w:tplc="5CA489A4">
      <w:numFmt w:val="bullet"/>
      <w:lvlText w:val="•"/>
      <w:lvlJc w:val="left"/>
      <w:pPr>
        <w:ind w:left="4035" w:hanging="284"/>
      </w:pPr>
      <w:rPr>
        <w:rFonts w:hint="default"/>
        <w:lang w:val="en-US" w:eastAsia="en-US" w:bidi="ar-SA"/>
      </w:rPr>
    </w:lvl>
    <w:lvl w:ilvl="7" w:tplc="D3EC93B6">
      <w:numFmt w:val="bullet"/>
      <w:lvlText w:val="•"/>
      <w:lvlJc w:val="left"/>
      <w:pPr>
        <w:ind w:left="4451" w:hanging="284"/>
      </w:pPr>
      <w:rPr>
        <w:rFonts w:hint="default"/>
        <w:lang w:val="en-US" w:eastAsia="en-US" w:bidi="ar-SA"/>
      </w:rPr>
    </w:lvl>
    <w:lvl w:ilvl="8" w:tplc="128E413E">
      <w:numFmt w:val="bullet"/>
      <w:lvlText w:val="•"/>
      <w:lvlJc w:val="left"/>
      <w:pPr>
        <w:ind w:left="4867" w:hanging="284"/>
      </w:pPr>
      <w:rPr>
        <w:rFonts w:hint="default"/>
        <w:lang w:val="en-US" w:eastAsia="en-US" w:bidi="ar-SA"/>
      </w:rPr>
    </w:lvl>
  </w:abstractNum>
  <w:abstractNum w:abstractNumId="2" w15:restartNumberingAfterBreak="0">
    <w:nsid w:val="081C5162"/>
    <w:multiLevelType w:val="hybridMultilevel"/>
    <w:tmpl w:val="D14AB372"/>
    <w:lvl w:ilvl="0" w:tplc="C1883640">
      <w:start w:val="1"/>
      <w:numFmt w:val="decimal"/>
      <w:lvlText w:val="%1."/>
      <w:lvlJc w:val="left"/>
      <w:pPr>
        <w:ind w:left="1487" w:hanging="241"/>
        <w:jc w:val="right"/>
      </w:pPr>
      <w:rPr>
        <w:rFonts w:ascii="Trebuchet MS" w:eastAsia="Trebuchet MS" w:hAnsi="Trebuchet MS" w:cs="Trebuchet MS" w:hint="default"/>
        <w:b w:val="0"/>
        <w:bCs w:val="0"/>
        <w:i w:val="0"/>
        <w:iCs w:val="0"/>
        <w:color w:val="0E3AF0"/>
        <w:spacing w:val="0"/>
        <w:w w:val="87"/>
        <w:sz w:val="22"/>
        <w:szCs w:val="22"/>
        <w:lang w:val="en-US" w:eastAsia="en-US" w:bidi="ar-SA"/>
      </w:rPr>
    </w:lvl>
    <w:lvl w:ilvl="1" w:tplc="BBF42E38">
      <w:numFmt w:val="bullet"/>
      <w:lvlText w:val="•"/>
      <w:lvlJc w:val="left"/>
      <w:pPr>
        <w:ind w:left="1909" w:hanging="241"/>
      </w:pPr>
      <w:rPr>
        <w:rFonts w:hint="default"/>
        <w:lang w:val="en-US" w:eastAsia="en-US" w:bidi="ar-SA"/>
      </w:rPr>
    </w:lvl>
    <w:lvl w:ilvl="2" w:tplc="6826E04C">
      <w:numFmt w:val="bullet"/>
      <w:lvlText w:val="•"/>
      <w:lvlJc w:val="left"/>
      <w:pPr>
        <w:ind w:left="2339" w:hanging="241"/>
      </w:pPr>
      <w:rPr>
        <w:rFonts w:hint="default"/>
        <w:lang w:val="en-US" w:eastAsia="en-US" w:bidi="ar-SA"/>
      </w:rPr>
    </w:lvl>
    <w:lvl w:ilvl="3" w:tplc="4E708F9E">
      <w:numFmt w:val="bullet"/>
      <w:lvlText w:val="•"/>
      <w:lvlJc w:val="left"/>
      <w:pPr>
        <w:ind w:left="2769" w:hanging="241"/>
      </w:pPr>
      <w:rPr>
        <w:rFonts w:hint="default"/>
        <w:lang w:val="en-US" w:eastAsia="en-US" w:bidi="ar-SA"/>
      </w:rPr>
    </w:lvl>
    <w:lvl w:ilvl="4" w:tplc="194857AE">
      <w:numFmt w:val="bullet"/>
      <w:lvlText w:val="•"/>
      <w:lvlJc w:val="left"/>
      <w:pPr>
        <w:ind w:left="3199" w:hanging="241"/>
      </w:pPr>
      <w:rPr>
        <w:rFonts w:hint="default"/>
        <w:lang w:val="en-US" w:eastAsia="en-US" w:bidi="ar-SA"/>
      </w:rPr>
    </w:lvl>
    <w:lvl w:ilvl="5" w:tplc="05BC6902">
      <w:numFmt w:val="bullet"/>
      <w:lvlText w:val="•"/>
      <w:lvlJc w:val="left"/>
      <w:pPr>
        <w:ind w:left="3629" w:hanging="241"/>
      </w:pPr>
      <w:rPr>
        <w:rFonts w:hint="default"/>
        <w:lang w:val="en-US" w:eastAsia="en-US" w:bidi="ar-SA"/>
      </w:rPr>
    </w:lvl>
    <w:lvl w:ilvl="6" w:tplc="CC2E84B2">
      <w:numFmt w:val="bullet"/>
      <w:lvlText w:val="•"/>
      <w:lvlJc w:val="left"/>
      <w:pPr>
        <w:ind w:left="4059" w:hanging="241"/>
      </w:pPr>
      <w:rPr>
        <w:rFonts w:hint="default"/>
        <w:lang w:val="en-US" w:eastAsia="en-US" w:bidi="ar-SA"/>
      </w:rPr>
    </w:lvl>
    <w:lvl w:ilvl="7" w:tplc="FE9C5AE8">
      <w:numFmt w:val="bullet"/>
      <w:lvlText w:val="•"/>
      <w:lvlJc w:val="left"/>
      <w:pPr>
        <w:ind w:left="4489" w:hanging="241"/>
      </w:pPr>
      <w:rPr>
        <w:rFonts w:hint="default"/>
        <w:lang w:val="en-US" w:eastAsia="en-US" w:bidi="ar-SA"/>
      </w:rPr>
    </w:lvl>
    <w:lvl w:ilvl="8" w:tplc="E2069CE0">
      <w:numFmt w:val="bullet"/>
      <w:lvlText w:val="•"/>
      <w:lvlJc w:val="left"/>
      <w:pPr>
        <w:ind w:left="4919" w:hanging="241"/>
      </w:pPr>
      <w:rPr>
        <w:rFonts w:hint="default"/>
        <w:lang w:val="en-US" w:eastAsia="en-US" w:bidi="ar-SA"/>
      </w:rPr>
    </w:lvl>
  </w:abstractNum>
  <w:abstractNum w:abstractNumId="3" w15:restartNumberingAfterBreak="0">
    <w:nsid w:val="08E264F2"/>
    <w:multiLevelType w:val="hybridMultilevel"/>
    <w:tmpl w:val="2100859E"/>
    <w:lvl w:ilvl="0" w:tplc="7BE6BFEE">
      <w:start w:val="4"/>
      <w:numFmt w:val="decimal"/>
      <w:lvlText w:val="%1."/>
      <w:lvlJc w:val="left"/>
      <w:pPr>
        <w:ind w:left="1829" w:hanging="584"/>
      </w:pPr>
      <w:rPr>
        <w:rFonts w:ascii="EC Square Sans Pro" w:eastAsia="Trebuchet MS" w:hAnsi="EC Square Sans Pro" w:cs="Trebuchet MS" w:hint="default"/>
        <w:b/>
        <w:bCs/>
        <w:i w:val="0"/>
        <w:iCs w:val="0"/>
        <w:color w:val="FFFFFF"/>
        <w:spacing w:val="0"/>
        <w:w w:val="86"/>
        <w:sz w:val="52"/>
        <w:szCs w:val="52"/>
        <w:lang w:val="en-US" w:eastAsia="en-US" w:bidi="ar-SA"/>
      </w:rPr>
    </w:lvl>
    <w:lvl w:ilvl="1" w:tplc="03F65488">
      <w:numFmt w:val="bullet"/>
      <w:lvlText w:val="•"/>
      <w:lvlJc w:val="left"/>
      <w:pPr>
        <w:ind w:left="2703" w:hanging="584"/>
      </w:pPr>
      <w:rPr>
        <w:rFonts w:hint="default"/>
        <w:lang w:val="en-US" w:eastAsia="en-US" w:bidi="ar-SA"/>
      </w:rPr>
    </w:lvl>
    <w:lvl w:ilvl="2" w:tplc="5544ABE4">
      <w:numFmt w:val="bullet"/>
      <w:lvlText w:val="•"/>
      <w:lvlJc w:val="left"/>
      <w:pPr>
        <w:ind w:left="3587" w:hanging="584"/>
      </w:pPr>
      <w:rPr>
        <w:rFonts w:hint="default"/>
        <w:lang w:val="en-US" w:eastAsia="en-US" w:bidi="ar-SA"/>
      </w:rPr>
    </w:lvl>
    <w:lvl w:ilvl="3" w:tplc="F648C5C6">
      <w:numFmt w:val="bullet"/>
      <w:lvlText w:val="•"/>
      <w:lvlJc w:val="left"/>
      <w:pPr>
        <w:ind w:left="4471" w:hanging="584"/>
      </w:pPr>
      <w:rPr>
        <w:rFonts w:hint="default"/>
        <w:lang w:val="en-US" w:eastAsia="en-US" w:bidi="ar-SA"/>
      </w:rPr>
    </w:lvl>
    <w:lvl w:ilvl="4" w:tplc="E0D03AE4">
      <w:numFmt w:val="bullet"/>
      <w:lvlText w:val="•"/>
      <w:lvlJc w:val="left"/>
      <w:pPr>
        <w:ind w:left="5354" w:hanging="584"/>
      </w:pPr>
      <w:rPr>
        <w:rFonts w:hint="default"/>
        <w:lang w:val="en-US" w:eastAsia="en-US" w:bidi="ar-SA"/>
      </w:rPr>
    </w:lvl>
    <w:lvl w:ilvl="5" w:tplc="CEF4E1B4">
      <w:numFmt w:val="bullet"/>
      <w:lvlText w:val="•"/>
      <w:lvlJc w:val="left"/>
      <w:pPr>
        <w:ind w:left="6238" w:hanging="584"/>
      </w:pPr>
      <w:rPr>
        <w:rFonts w:hint="default"/>
        <w:lang w:val="en-US" w:eastAsia="en-US" w:bidi="ar-SA"/>
      </w:rPr>
    </w:lvl>
    <w:lvl w:ilvl="6" w:tplc="3E047F3A">
      <w:numFmt w:val="bullet"/>
      <w:lvlText w:val="•"/>
      <w:lvlJc w:val="left"/>
      <w:pPr>
        <w:ind w:left="7122" w:hanging="584"/>
      </w:pPr>
      <w:rPr>
        <w:rFonts w:hint="default"/>
        <w:lang w:val="en-US" w:eastAsia="en-US" w:bidi="ar-SA"/>
      </w:rPr>
    </w:lvl>
    <w:lvl w:ilvl="7" w:tplc="6382ECEA">
      <w:numFmt w:val="bullet"/>
      <w:lvlText w:val="•"/>
      <w:lvlJc w:val="left"/>
      <w:pPr>
        <w:ind w:left="8005" w:hanging="584"/>
      </w:pPr>
      <w:rPr>
        <w:rFonts w:hint="default"/>
        <w:lang w:val="en-US" w:eastAsia="en-US" w:bidi="ar-SA"/>
      </w:rPr>
    </w:lvl>
    <w:lvl w:ilvl="8" w:tplc="84A4F24E">
      <w:numFmt w:val="bullet"/>
      <w:lvlText w:val="•"/>
      <w:lvlJc w:val="left"/>
      <w:pPr>
        <w:ind w:left="8889" w:hanging="584"/>
      </w:pPr>
      <w:rPr>
        <w:rFonts w:hint="default"/>
        <w:lang w:val="en-US" w:eastAsia="en-US" w:bidi="ar-SA"/>
      </w:rPr>
    </w:lvl>
  </w:abstractNum>
  <w:abstractNum w:abstractNumId="4" w15:restartNumberingAfterBreak="0">
    <w:nsid w:val="0A1F07EF"/>
    <w:multiLevelType w:val="hybridMultilevel"/>
    <w:tmpl w:val="158E510C"/>
    <w:lvl w:ilvl="0" w:tplc="C85AD556">
      <w:numFmt w:val="bullet"/>
      <w:lvlText w:val="•"/>
      <w:lvlJc w:val="left"/>
      <w:pPr>
        <w:ind w:left="526" w:hanging="284"/>
      </w:pPr>
      <w:rPr>
        <w:rFonts w:ascii="Times New Roman" w:eastAsia="Times New Roman" w:hAnsi="Times New Roman" w:cs="Times New Roman" w:hint="default"/>
        <w:b/>
        <w:bCs/>
        <w:i w:val="0"/>
        <w:iCs w:val="0"/>
        <w:spacing w:val="0"/>
        <w:w w:val="113"/>
        <w:sz w:val="20"/>
        <w:szCs w:val="20"/>
        <w:lang w:val="en-US" w:eastAsia="en-US" w:bidi="ar-SA"/>
      </w:rPr>
    </w:lvl>
    <w:lvl w:ilvl="1" w:tplc="BC0CB9B8">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80B29AE8">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3" w:tplc="369696CC">
      <w:numFmt w:val="bullet"/>
      <w:lvlText w:val="•"/>
      <w:lvlJc w:val="left"/>
      <w:pPr>
        <w:ind w:left="1153" w:hanging="284"/>
      </w:pPr>
      <w:rPr>
        <w:rFonts w:hint="default"/>
        <w:lang w:val="en-US" w:eastAsia="en-US" w:bidi="ar-SA"/>
      </w:rPr>
    </w:lvl>
    <w:lvl w:ilvl="4" w:tplc="9B5ED880">
      <w:numFmt w:val="bullet"/>
      <w:lvlText w:val="•"/>
      <w:lvlJc w:val="left"/>
      <w:pPr>
        <w:ind w:left="960" w:hanging="284"/>
      </w:pPr>
      <w:rPr>
        <w:rFonts w:hint="default"/>
        <w:lang w:val="en-US" w:eastAsia="en-US" w:bidi="ar-SA"/>
      </w:rPr>
    </w:lvl>
    <w:lvl w:ilvl="5" w:tplc="3D56994A">
      <w:numFmt w:val="bullet"/>
      <w:lvlText w:val="•"/>
      <w:lvlJc w:val="left"/>
      <w:pPr>
        <w:ind w:left="766" w:hanging="284"/>
      </w:pPr>
      <w:rPr>
        <w:rFonts w:hint="default"/>
        <w:lang w:val="en-US" w:eastAsia="en-US" w:bidi="ar-SA"/>
      </w:rPr>
    </w:lvl>
    <w:lvl w:ilvl="6" w:tplc="55B67C7C">
      <w:numFmt w:val="bullet"/>
      <w:lvlText w:val="•"/>
      <w:lvlJc w:val="left"/>
      <w:pPr>
        <w:ind w:left="573" w:hanging="284"/>
      </w:pPr>
      <w:rPr>
        <w:rFonts w:hint="default"/>
        <w:lang w:val="en-US" w:eastAsia="en-US" w:bidi="ar-SA"/>
      </w:rPr>
    </w:lvl>
    <w:lvl w:ilvl="7" w:tplc="3FEEEF7A">
      <w:numFmt w:val="bullet"/>
      <w:lvlText w:val="•"/>
      <w:lvlJc w:val="left"/>
      <w:pPr>
        <w:ind w:left="380" w:hanging="284"/>
      </w:pPr>
      <w:rPr>
        <w:rFonts w:hint="default"/>
        <w:lang w:val="en-US" w:eastAsia="en-US" w:bidi="ar-SA"/>
      </w:rPr>
    </w:lvl>
    <w:lvl w:ilvl="8" w:tplc="9A5C2392">
      <w:numFmt w:val="bullet"/>
      <w:lvlText w:val="•"/>
      <w:lvlJc w:val="left"/>
      <w:pPr>
        <w:ind w:left="187" w:hanging="284"/>
      </w:pPr>
      <w:rPr>
        <w:rFonts w:hint="default"/>
        <w:lang w:val="en-US" w:eastAsia="en-US" w:bidi="ar-SA"/>
      </w:rPr>
    </w:lvl>
  </w:abstractNum>
  <w:abstractNum w:abstractNumId="5" w15:restartNumberingAfterBreak="0">
    <w:nsid w:val="0D3138EE"/>
    <w:multiLevelType w:val="hybridMultilevel"/>
    <w:tmpl w:val="93C204B0"/>
    <w:lvl w:ilvl="0" w:tplc="1136944C">
      <w:numFmt w:val="bullet"/>
      <w:lvlText w:val="•"/>
      <w:lvlJc w:val="left"/>
      <w:pPr>
        <w:ind w:left="810" w:hanging="284"/>
      </w:pPr>
      <w:rPr>
        <w:rFonts w:ascii="Times New Roman" w:eastAsia="Times New Roman" w:hAnsi="Times New Roman" w:cs="Times New Roman" w:hint="default"/>
        <w:b/>
        <w:bCs/>
        <w:i w:val="0"/>
        <w:iCs w:val="0"/>
        <w:spacing w:val="0"/>
        <w:w w:val="113"/>
        <w:sz w:val="20"/>
        <w:szCs w:val="20"/>
        <w:lang w:val="en-US" w:eastAsia="en-US" w:bidi="ar-SA"/>
      </w:rPr>
    </w:lvl>
    <w:lvl w:ilvl="1" w:tplc="D66EF2BA">
      <w:numFmt w:val="bullet"/>
      <w:lvlText w:val="•"/>
      <w:lvlJc w:val="left"/>
      <w:pPr>
        <w:ind w:left="1230" w:hanging="284"/>
      </w:pPr>
      <w:rPr>
        <w:rFonts w:hint="default"/>
        <w:lang w:val="en-US" w:eastAsia="en-US" w:bidi="ar-SA"/>
      </w:rPr>
    </w:lvl>
    <w:lvl w:ilvl="2" w:tplc="7B2228BC">
      <w:numFmt w:val="bullet"/>
      <w:lvlText w:val="•"/>
      <w:lvlJc w:val="left"/>
      <w:pPr>
        <w:ind w:left="1640" w:hanging="284"/>
      </w:pPr>
      <w:rPr>
        <w:rFonts w:hint="default"/>
        <w:lang w:val="en-US" w:eastAsia="en-US" w:bidi="ar-SA"/>
      </w:rPr>
    </w:lvl>
    <w:lvl w:ilvl="3" w:tplc="FC76CC70">
      <w:numFmt w:val="bullet"/>
      <w:lvlText w:val="•"/>
      <w:lvlJc w:val="left"/>
      <w:pPr>
        <w:ind w:left="2050" w:hanging="284"/>
      </w:pPr>
      <w:rPr>
        <w:rFonts w:hint="default"/>
        <w:lang w:val="en-US" w:eastAsia="en-US" w:bidi="ar-SA"/>
      </w:rPr>
    </w:lvl>
    <w:lvl w:ilvl="4" w:tplc="9B9673A2">
      <w:numFmt w:val="bullet"/>
      <w:lvlText w:val="•"/>
      <w:lvlJc w:val="left"/>
      <w:pPr>
        <w:ind w:left="2460" w:hanging="284"/>
      </w:pPr>
      <w:rPr>
        <w:rFonts w:hint="default"/>
        <w:lang w:val="en-US" w:eastAsia="en-US" w:bidi="ar-SA"/>
      </w:rPr>
    </w:lvl>
    <w:lvl w:ilvl="5" w:tplc="69D440E6">
      <w:numFmt w:val="bullet"/>
      <w:lvlText w:val="•"/>
      <w:lvlJc w:val="left"/>
      <w:pPr>
        <w:ind w:left="2870" w:hanging="284"/>
      </w:pPr>
      <w:rPr>
        <w:rFonts w:hint="default"/>
        <w:lang w:val="en-US" w:eastAsia="en-US" w:bidi="ar-SA"/>
      </w:rPr>
    </w:lvl>
    <w:lvl w:ilvl="6" w:tplc="4D8EB460">
      <w:numFmt w:val="bullet"/>
      <w:lvlText w:val="•"/>
      <w:lvlJc w:val="left"/>
      <w:pPr>
        <w:ind w:left="3280" w:hanging="284"/>
      </w:pPr>
      <w:rPr>
        <w:rFonts w:hint="default"/>
        <w:lang w:val="en-US" w:eastAsia="en-US" w:bidi="ar-SA"/>
      </w:rPr>
    </w:lvl>
    <w:lvl w:ilvl="7" w:tplc="670A7868">
      <w:numFmt w:val="bullet"/>
      <w:lvlText w:val="•"/>
      <w:lvlJc w:val="left"/>
      <w:pPr>
        <w:ind w:left="3690" w:hanging="284"/>
      </w:pPr>
      <w:rPr>
        <w:rFonts w:hint="default"/>
        <w:lang w:val="en-US" w:eastAsia="en-US" w:bidi="ar-SA"/>
      </w:rPr>
    </w:lvl>
    <w:lvl w:ilvl="8" w:tplc="B2C23354">
      <w:numFmt w:val="bullet"/>
      <w:lvlText w:val="•"/>
      <w:lvlJc w:val="left"/>
      <w:pPr>
        <w:ind w:left="4101" w:hanging="284"/>
      </w:pPr>
      <w:rPr>
        <w:rFonts w:hint="default"/>
        <w:lang w:val="en-US" w:eastAsia="en-US" w:bidi="ar-SA"/>
      </w:rPr>
    </w:lvl>
  </w:abstractNum>
  <w:abstractNum w:abstractNumId="6" w15:restartNumberingAfterBreak="0">
    <w:nsid w:val="0EDB0D0B"/>
    <w:multiLevelType w:val="hybridMultilevel"/>
    <w:tmpl w:val="14D0CB80"/>
    <w:lvl w:ilvl="0" w:tplc="A394F9E2">
      <w:start w:val="6"/>
      <w:numFmt w:val="decimal"/>
      <w:lvlText w:val="%1."/>
      <w:lvlJc w:val="left"/>
      <w:pPr>
        <w:ind w:left="517" w:hanging="241"/>
      </w:pPr>
      <w:rPr>
        <w:rFonts w:ascii="Trebuchet MS" w:eastAsia="Trebuchet MS" w:hAnsi="Trebuchet MS" w:cs="Trebuchet MS" w:hint="default"/>
        <w:b w:val="0"/>
        <w:bCs w:val="0"/>
        <w:i w:val="0"/>
        <w:iCs w:val="0"/>
        <w:color w:val="0E3AF0"/>
        <w:spacing w:val="0"/>
        <w:w w:val="87"/>
        <w:sz w:val="22"/>
        <w:szCs w:val="22"/>
        <w:lang w:val="en-US" w:eastAsia="en-US" w:bidi="ar-SA"/>
      </w:rPr>
    </w:lvl>
    <w:lvl w:ilvl="1" w:tplc="DB5E4B36">
      <w:numFmt w:val="bullet"/>
      <w:lvlText w:val="•"/>
      <w:lvlJc w:val="left"/>
      <w:pPr>
        <w:ind w:left="963" w:hanging="241"/>
      </w:pPr>
      <w:rPr>
        <w:rFonts w:hint="default"/>
        <w:lang w:val="en-US" w:eastAsia="en-US" w:bidi="ar-SA"/>
      </w:rPr>
    </w:lvl>
    <w:lvl w:ilvl="2" w:tplc="C09CB35C">
      <w:numFmt w:val="bullet"/>
      <w:lvlText w:val="•"/>
      <w:lvlJc w:val="left"/>
      <w:pPr>
        <w:ind w:left="1407" w:hanging="241"/>
      </w:pPr>
      <w:rPr>
        <w:rFonts w:hint="default"/>
        <w:lang w:val="en-US" w:eastAsia="en-US" w:bidi="ar-SA"/>
      </w:rPr>
    </w:lvl>
    <w:lvl w:ilvl="3" w:tplc="50DEEE16">
      <w:numFmt w:val="bullet"/>
      <w:lvlText w:val="•"/>
      <w:lvlJc w:val="left"/>
      <w:pPr>
        <w:ind w:left="1850" w:hanging="241"/>
      </w:pPr>
      <w:rPr>
        <w:rFonts w:hint="default"/>
        <w:lang w:val="en-US" w:eastAsia="en-US" w:bidi="ar-SA"/>
      </w:rPr>
    </w:lvl>
    <w:lvl w:ilvl="4" w:tplc="492A36F8">
      <w:numFmt w:val="bullet"/>
      <w:lvlText w:val="•"/>
      <w:lvlJc w:val="left"/>
      <w:pPr>
        <w:ind w:left="2294" w:hanging="241"/>
      </w:pPr>
      <w:rPr>
        <w:rFonts w:hint="default"/>
        <w:lang w:val="en-US" w:eastAsia="en-US" w:bidi="ar-SA"/>
      </w:rPr>
    </w:lvl>
    <w:lvl w:ilvl="5" w:tplc="40A67ADA">
      <w:numFmt w:val="bullet"/>
      <w:lvlText w:val="•"/>
      <w:lvlJc w:val="left"/>
      <w:pPr>
        <w:ind w:left="2737" w:hanging="241"/>
      </w:pPr>
      <w:rPr>
        <w:rFonts w:hint="default"/>
        <w:lang w:val="en-US" w:eastAsia="en-US" w:bidi="ar-SA"/>
      </w:rPr>
    </w:lvl>
    <w:lvl w:ilvl="6" w:tplc="617672FE">
      <w:numFmt w:val="bullet"/>
      <w:lvlText w:val="•"/>
      <w:lvlJc w:val="left"/>
      <w:pPr>
        <w:ind w:left="3181" w:hanging="241"/>
      </w:pPr>
      <w:rPr>
        <w:rFonts w:hint="default"/>
        <w:lang w:val="en-US" w:eastAsia="en-US" w:bidi="ar-SA"/>
      </w:rPr>
    </w:lvl>
    <w:lvl w:ilvl="7" w:tplc="EA96FFC2">
      <w:numFmt w:val="bullet"/>
      <w:lvlText w:val="•"/>
      <w:lvlJc w:val="left"/>
      <w:pPr>
        <w:ind w:left="3624" w:hanging="241"/>
      </w:pPr>
      <w:rPr>
        <w:rFonts w:hint="default"/>
        <w:lang w:val="en-US" w:eastAsia="en-US" w:bidi="ar-SA"/>
      </w:rPr>
    </w:lvl>
    <w:lvl w:ilvl="8" w:tplc="40CC44D8">
      <w:numFmt w:val="bullet"/>
      <w:lvlText w:val="•"/>
      <w:lvlJc w:val="left"/>
      <w:pPr>
        <w:ind w:left="4068" w:hanging="241"/>
      </w:pPr>
      <w:rPr>
        <w:rFonts w:hint="default"/>
        <w:lang w:val="en-US" w:eastAsia="en-US" w:bidi="ar-SA"/>
      </w:rPr>
    </w:lvl>
  </w:abstractNum>
  <w:abstractNum w:abstractNumId="7" w15:restartNumberingAfterBreak="0">
    <w:nsid w:val="115C1B8C"/>
    <w:multiLevelType w:val="hybridMultilevel"/>
    <w:tmpl w:val="FA3C73BC"/>
    <w:lvl w:ilvl="0" w:tplc="77F4546E">
      <w:start w:val="1"/>
      <w:numFmt w:val="decimal"/>
      <w:lvlText w:val="%1."/>
      <w:lvlJc w:val="left"/>
      <w:pPr>
        <w:ind w:left="1487" w:hanging="241"/>
      </w:pPr>
      <w:rPr>
        <w:rFonts w:ascii="Trebuchet MS" w:eastAsia="Trebuchet MS" w:hAnsi="Trebuchet MS" w:cs="Trebuchet MS" w:hint="default"/>
        <w:b w:val="0"/>
        <w:bCs w:val="0"/>
        <w:i w:val="0"/>
        <w:iCs w:val="0"/>
        <w:color w:val="0E3AF0"/>
        <w:spacing w:val="0"/>
        <w:w w:val="87"/>
        <w:sz w:val="22"/>
        <w:szCs w:val="22"/>
        <w:lang w:val="en-US" w:eastAsia="en-US" w:bidi="ar-SA"/>
      </w:rPr>
    </w:lvl>
    <w:lvl w:ilvl="1" w:tplc="526ED572">
      <w:numFmt w:val="bullet"/>
      <w:lvlText w:val="•"/>
      <w:lvlJc w:val="left"/>
      <w:pPr>
        <w:ind w:left="1909" w:hanging="241"/>
      </w:pPr>
      <w:rPr>
        <w:rFonts w:hint="default"/>
        <w:lang w:val="en-US" w:eastAsia="en-US" w:bidi="ar-SA"/>
      </w:rPr>
    </w:lvl>
    <w:lvl w:ilvl="2" w:tplc="33C6828E">
      <w:numFmt w:val="bullet"/>
      <w:lvlText w:val="•"/>
      <w:lvlJc w:val="left"/>
      <w:pPr>
        <w:ind w:left="2339" w:hanging="241"/>
      </w:pPr>
      <w:rPr>
        <w:rFonts w:hint="default"/>
        <w:lang w:val="en-US" w:eastAsia="en-US" w:bidi="ar-SA"/>
      </w:rPr>
    </w:lvl>
    <w:lvl w:ilvl="3" w:tplc="FB523FDA">
      <w:numFmt w:val="bullet"/>
      <w:lvlText w:val="•"/>
      <w:lvlJc w:val="left"/>
      <w:pPr>
        <w:ind w:left="2769" w:hanging="241"/>
      </w:pPr>
      <w:rPr>
        <w:rFonts w:hint="default"/>
        <w:lang w:val="en-US" w:eastAsia="en-US" w:bidi="ar-SA"/>
      </w:rPr>
    </w:lvl>
    <w:lvl w:ilvl="4" w:tplc="1D5213CC">
      <w:numFmt w:val="bullet"/>
      <w:lvlText w:val="•"/>
      <w:lvlJc w:val="left"/>
      <w:pPr>
        <w:ind w:left="3198" w:hanging="241"/>
      </w:pPr>
      <w:rPr>
        <w:rFonts w:hint="default"/>
        <w:lang w:val="en-US" w:eastAsia="en-US" w:bidi="ar-SA"/>
      </w:rPr>
    </w:lvl>
    <w:lvl w:ilvl="5" w:tplc="BAC80C8E">
      <w:numFmt w:val="bullet"/>
      <w:lvlText w:val="•"/>
      <w:lvlJc w:val="left"/>
      <w:pPr>
        <w:ind w:left="3628" w:hanging="241"/>
      </w:pPr>
      <w:rPr>
        <w:rFonts w:hint="default"/>
        <w:lang w:val="en-US" w:eastAsia="en-US" w:bidi="ar-SA"/>
      </w:rPr>
    </w:lvl>
    <w:lvl w:ilvl="6" w:tplc="233CFC4A">
      <w:numFmt w:val="bullet"/>
      <w:lvlText w:val="•"/>
      <w:lvlJc w:val="left"/>
      <w:pPr>
        <w:ind w:left="4058" w:hanging="241"/>
      </w:pPr>
      <w:rPr>
        <w:rFonts w:hint="default"/>
        <w:lang w:val="en-US" w:eastAsia="en-US" w:bidi="ar-SA"/>
      </w:rPr>
    </w:lvl>
    <w:lvl w:ilvl="7" w:tplc="5B86B892">
      <w:numFmt w:val="bullet"/>
      <w:lvlText w:val="•"/>
      <w:lvlJc w:val="left"/>
      <w:pPr>
        <w:ind w:left="4487" w:hanging="241"/>
      </w:pPr>
      <w:rPr>
        <w:rFonts w:hint="default"/>
        <w:lang w:val="en-US" w:eastAsia="en-US" w:bidi="ar-SA"/>
      </w:rPr>
    </w:lvl>
    <w:lvl w:ilvl="8" w:tplc="67F8FC90">
      <w:numFmt w:val="bullet"/>
      <w:lvlText w:val="•"/>
      <w:lvlJc w:val="left"/>
      <w:pPr>
        <w:ind w:left="4917" w:hanging="241"/>
      </w:pPr>
      <w:rPr>
        <w:rFonts w:hint="default"/>
        <w:lang w:val="en-US" w:eastAsia="en-US" w:bidi="ar-SA"/>
      </w:rPr>
    </w:lvl>
  </w:abstractNum>
  <w:abstractNum w:abstractNumId="8" w15:restartNumberingAfterBreak="0">
    <w:nsid w:val="13E1643B"/>
    <w:multiLevelType w:val="hybridMultilevel"/>
    <w:tmpl w:val="DCAE8C0A"/>
    <w:lvl w:ilvl="0" w:tplc="EE4C7020">
      <w:numFmt w:val="bullet"/>
      <w:lvlText w:val="•"/>
      <w:lvlJc w:val="left"/>
      <w:pPr>
        <w:ind w:left="535" w:hanging="284"/>
      </w:pPr>
      <w:rPr>
        <w:rFonts w:ascii="Times New Roman" w:eastAsia="Times New Roman" w:hAnsi="Times New Roman" w:cs="Times New Roman" w:hint="default"/>
        <w:b/>
        <w:bCs/>
        <w:i w:val="0"/>
        <w:iCs w:val="0"/>
        <w:spacing w:val="0"/>
        <w:w w:val="113"/>
        <w:sz w:val="20"/>
        <w:szCs w:val="20"/>
        <w:lang w:val="en-US" w:eastAsia="en-US" w:bidi="ar-SA"/>
      </w:rPr>
    </w:lvl>
    <w:lvl w:ilvl="1" w:tplc="1966D90C">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2C40EFFE">
      <w:numFmt w:val="bullet"/>
      <w:lvlText w:val="•"/>
      <w:lvlJc w:val="left"/>
      <w:pPr>
        <w:ind w:left="1356" w:hanging="284"/>
      </w:pPr>
      <w:rPr>
        <w:rFonts w:hint="default"/>
        <w:lang w:val="en-US" w:eastAsia="en-US" w:bidi="ar-SA"/>
      </w:rPr>
    </w:lvl>
    <w:lvl w:ilvl="3" w:tplc="7A8CC850">
      <w:numFmt w:val="bullet"/>
      <w:lvlText w:val="•"/>
      <w:lvlJc w:val="left"/>
      <w:pPr>
        <w:ind w:left="1173" w:hanging="284"/>
      </w:pPr>
      <w:rPr>
        <w:rFonts w:hint="default"/>
        <w:lang w:val="en-US" w:eastAsia="en-US" w:bidi="ar-SA"/>
      </w:rPr>
    </w:lvl>
    <w:lvl w:ilvl="4" w:tplc="27BA5252">
      <w:numFmt w:val="bullet"/>
      <w:lvlText w:val="•"/>
      <w:lvlJc w:val="left"/>
      <w:pPr>
        <w:ind w:left="989" w:hanging="284"/>
      </w:pPr>
      <w:rPr>
        <w:rFonts w:hint="default"/>
        <w:lang w:val="en-US" w:eastAsia="en-US" w:bidi="ar-SA"/>
      </w:rPr>
    </w:lvl>
    <w:lvl w:ilvl="5" w:tplc="9D4046AC">
      <w:numFmt w:val="bullet"/>
      <w:lvlText w:val="•"/>
      <w:lvlJc w:val="left"/>
      <w:pPr>
        <w:ind w:left="806" w:hanging="284"/>
      </w:pPr>
      <w:rPr>
        <w:rFonts w:hint="default"/>
        <w:lang w:val="en-US" w:eastAsia="en-US" w:bidi="ar-SA"/>
      </w:rPr>
    </w:lvl>
    <w:lvl w:ilvl="6" w:tplc="BE4880A4">
      <w:numFmt w:val="bullet"/>
      <w:lvlText w:val="•"/>
      <w:lvlJc w:val="left"/>
      <w:pPr>
        <w:ind w:left="622" w:hanging="284"/>
      </w:pPr>
      <w:rPr>
        <w:rFonts w:hint="default"/>
        <w:lang w:val="en-US" w:eastAsia="en-US" w:bidi="ar-SA"/>
      </w:rPr>
    </w:lvl>
    <w:lvl w:ilvl="7" w:tplc="B4D830FE">
      <w:numFmt w:val="bullet"/>
      <w:lvlText w:val="•"/>
      <w:lvlJc w:val="left"/>
      <w:pPr>
        <w:ind w:left="439" w:hanging="284"/>
      </w:pPr>
      <w:rPr>
        <w:rFonts w:hint="default"/>
        <w:lang w:val="en-US" w:eastAsia="en-US" w:bidi="ar-SA"/>
      </w:rPr>
    </w:lvl>
    <w:lvl w:ilvl="8" w:tplc="EF342FC4">
      <w:numFmt w:val="bullet"/>
      <w:lvlText w:val="•"/>
      <w:lvlJc w:val="left"/>
      <w:pPr>
        <w:ind w:left="255" w:hanging="284"/>
      </w:pPr>
      <w:rPr>
        <w:rFonts w:hint="default"/>
        <w:lang w:val="en-US" w:eastAsia="en-US" w:bidi="ar-SA"/>
      </w:rPr>
    </w:lvl>
  </w:abstractNum>
  <w:abstractNum w:abstractNumId="9" w15:restartNumberingAfterBreak="0">
    <w:nsid w:val="1E1B2E28"/>
    <w:multiLevelType w:val="hybridMultilevel"/>
    <w:tmpl w:val="02C46192"/>
    <w:lvl w:ilvl="0" w:tplc="BCAC8C6C">
      <w:start w:val="1"/>
      <w:numFmt w:val="decimal"/>
      <w:lvlText w:val="%1."/>
      <w:lvlJc w:val="left"/>
      <w:pPr>
        <w:ind w:left="1470" w:hanging="224"/>
        <w:jc w:val="right"/>
      </w:pPr>
      <w:rPr>
        <w:rFonts w:ascii="Trebuchet MS" w:eastAsia="Trebuchet MS" w:hAnsi="Trebuchet MS" w:cs="Trebuchet MS" w:hint="default"/>
        <w:b w:val="0"/>
        <w:bCs w:val="0"/>
        <w:i w:val="0"/>
        <w:iCs w:val="0"/>
        <w:color w:val="0E3AF0"/>
        <w:spacing w:val="-4"/>
        <w:w w:val="87"/>
        <w:sz w:val="22"/>
        <w:szCs w:val="22"/>
        <w:lang w:val="en-US" w:eastAsia="en-US" w:bidi="ar-SA"/>
      </w:rPr>
    </w:lvl>
    <w:lvl w:ilvl="1" w:tplc="8966A30E">
      <w:numFmt w:val="bullet"/>
      <w:lvlText w:val="•"/>
      <w:lvlJc w:val="left"/>
      <w:pPr>
        <w:ind w:left="1909" w:hanging="224"/>
      </w:pPr>
      <w:rPr>
        <w:rFonts w:hint="default"/>
        <w:lang w:val="en-US" w:eastAsia="en-US" w:bidi="ar-SA"/>
      </w:rPr>
    </w:lvl>
    <w:lvl w:ilvl="2" w:tplc="C16CFE3C">
      <w:numFmt w:val="bullet"/>
      <w:lvlText w:val="•"/>
      <w:lvlJc w:val="left"/>
      <w:pPr>
        <w:ind w:left="2339" w:hanging="224"/>
      </w:pPr>
      <w:rPr>
        <w:rFonts w:hint="default"/>
        <w:lang w:val="en-US" w:eastAsia="en-US" w:bidi="ar-SA"/>
      </w:rPr>
    </w:lvl>
    <w:lvl w:ilvl="3" w:tplc="0FD0F5B4">
      <w:numFmt w:val="bullet"/>
      <w:lvlText w:val="•"/>
      <w:lvlJc w:val="left"/>
      <w:pPr>
        <w:ind w:left="2769" w:hanging="224"/>
      </w:pPr>
      <w:rPr>
        <w:rFonts w:hint="default"/>
        <w:lang w:val="en-US" w:eastAsia="en-US" w:bidi="ar-SA"/>
      </w:rPr>
    </w:lvl>
    <w:lvl w:ilvl="4" w:tplc="86724204">
      <w:numFmt w:val="bullet"/>
      <w:lvlText w:val="•"/>
      <w:lvlJc w:val="left"/>
      <w:pPr>
        <w:ind w:left="3198" w:hanging="224"/>
      </w:pPr>
      <w:rPr>
        <w:rFonts w:hint="default"/>
        <w:lang w:val="en-US" w:eastAsia="en-US" w:bidi="ar-SA"/>
      </w:rPr>
    </w:lvl>
    <w:lvl w:ilvl="5" w:tplc="FFCA772E">
      <w:numFmt w:val="bullet"/>
      <w:lvlText w:val="•"/>
      <w:lvlJc w:val="left"/>
      <w:pPr>
        <w:ind w:left="3628" w:hanging="224"/>
      </w:pPr>
      <w:rPr>
        <w:rFonts w:hint="default"/>
        <w:lang w:val="en-US" w:eastAsia="en-US" w:bidi="ar-SA"/>
      </w:rPr>
    </w:lvl>
    <w:lvl w:ilvl="6" w:tplc="BFEAE3C0">
      <w:numFmt w:val="bullet"/>
      <w:lvlText w:val="•"/>
      <w:lvlJc w:val="left"/>
      <w:pPr>
        <w:ind w:left="4058" w:hanging="224"/>
      </w:pPr>
      <w:rPr>
        <w:rFonts w:hint="default"/>
        <w:lang w:val="en-US" w:eastAsia="en-US" w:bidi="ar-SA"/>
      </w:rPr>
    </w:lvl>
    <w:lvl w:ilvl="7" w:tplc="FEC0D73C">
      <w:numFmt w:val="bullet"/>
      <w:lvlText w:val="•"/>
      <w:lvlJc w:val="left"/>
      <w:pPr>
        <w:ind w:left="4487" w:hanging="224"/>
      </w:pPr>
      <w:rPr>
        <w:rFonts w:hint="default"/>
        <w:lang w:val="en-US" w:eastAsia="en-US" w:bidi="ar-SA"/>
      </w:rPr>
    </w:lvl>
    <w:lvl w:ilvl="8" w:tplc="90742BE8">
      <w:numFmt w:val="bullet"/>
      <w:lvlText w:val="•"/>
      <w:lvlJc w:val="left"/>
      <w:pPr>
        <w:ind w:left="4917" w:hanging="224"/>
      </w:pPr>
      <w:rPr>
        <w:rFonts w:hint="default"/>
        <w:lang w:val="en-US" w:eastAsia="en-US" w:bidi="ar-SA"/>
      </w:rPr>
    </w:lvl>
  </w:abstractNum>
  <w:abstractNum w:abstractNumId="10" w15:restartNumberingAfterBreak="0">
    <w:nsid w:val="220C6772"/>
    <w:multiLevelType w:val="hybridMultilevel"/>
    <w:tmpl w:val="9DD21024"/>
    <w:lvl w:ilvl="0" w:tplc="7EF8982E">
      <w:start w:val="1"/>
      <w:numFmt w:val="decimal"/>
      <w:lvlText w:val="%1."/>
      <w:lvlJc w:val="left"/>
      <w:pPr>
        <w:ind w:left="1829" w:hanging="584"/>
      </w:pPr>
      <w:rPr>
        <w:rFonts w:ascii="Trebuchet MS" w:eastAsia="Trebuchet MS" w:hAnsi="Trebuchet MS" w:cs="Trebuchet MS" w:hint="default"/>
        <w:b/>
        <w:bCs/>
        <w:i w:val="0"/>
        <w:iCs w:val="0"/>
        <w:color w:val="FFFFFF"/>
        <w:spacing w:val="0"/>
        <w:w w:val="86"/>
        <w:sz w:val="52"/>
        <w:szCs w:val="52"/>
        <w:lang w:val="en-US" w:eastAsia="en-US" w:bidi="ar-SA"/>
      </w:rPr>
    </w:lvl>
    <w:lvl w:ilvl="1" w:tplc="9436713A">
      <w:numFmt w:val="bullet"/>
      <w:lvlText w:val="•"/>
      <w:lvlJc w:val="left"/>
      <w:pPr>
        <w:ind w:left="2703" w:hanging="584"/>
      </w:pPr>
      <w:rPr>
        <w:rFonts w:hint="default"/>
        <w:lang w:val="en-US" w:eastAsia="en-US" w:bidi="ar-SA"/>
      </w:rPr>
    </w:lvl>
    <w:lvl w:ilvl="2" w:tplc="269EC94C">
      <w:numFmt w:val="bullet"/>
      <w:lvlText w:val="•"/>
      <w:lvlJc w:val="left"/>
      <w:pPr>
        <w:ind w:left="3587" w:hanging="584"/>
      </w:pPr>
      <w:rPr>
        <w:rFonts w:hint="default"/>
        <w:lang w:val="en-US" w:eastAsia="en-US" w:bidi="ar-SA"/>
      </w:rPr>
    </w:lvl>
    <w:lvl w:ilvl="3" w:tplc="179875FE">
      <w:numFmt w:val="bullet"/>
      <w:lvlText w:val="•"/>
      <w:lvlJc w:val="left"/>
      <w:pPr>
        <w:ind w:left="4471" w:hanging="584"/>
      </w:pPr>
      <w:rPr>
        <w:rFonts w:hint="default"/>
        <w:lang w:val="en-US" w:eastAsia="en-US" w:bidi="ar-SA"/>
      </w:rPr>
    </w:lvl>
    <w:lvl w:ilvl="4" w:tplc="F6EA3220">
      <w:numFmt w:val="bullet"/>
      <w:lvlText w:val="•"/>
      <w:lvlJc w:val="left"/>
      <w:pPr>
        <w:ind w:left="5354" w:hanging="584"/>
      </w:pPr>
      <w:rPr>
        <w:rFonts w:hint="default"/>
        <w:lang w:val="en-US" w:eastAsia="en-US" w:bidi="ar-SA"/>
      </w:rPr>
    </w:lvl>
    <w:lvl w:ilvl="5" w:tplc="52C83D54">
      <w:numFmt w:val="bullet"/>
      <w:lvlText w:val="•"/>
      <w:lvlJc w:val="left"/>
      <w:pPr>
        <w:ind w:left="6238" w:hanging="584"/>
      </w:pPr>
      <w:rPr>
        <w:rFonts w:hint="default"/>
        <w:lang w:val="en-US" w:eastAsia="en-US" w:bidi="ar-SA"/>
      </w:rPr>
    </w:lvl>
    <w:lvl w:ilvl="6" w:tplc="0E260780">
      <w:numFmt w:val="bullet"/>
      <w:lvlText w:val="•"/>
      <w:lvlJc w:val="left"/>
      <w:pPr>
        <w:ind w:left="7122" w:hanging="584"/>
      </w:pPr>
      <w:rPr>
        <w:rFonts w:hint="default"/>
        <w:lang w:val="en-US" w:eastAsia="en-US" w:bidi="ar-SA"/>
      </w:rPr>
    </w:lvl>
    <w:lvl w:ilvl="7" w:tplc="3DFA322C">
      <w:numFmt w:val="bullet"/>
      <w:lvlText w:val="•"/>
      <w:lvlJc w:val="left"/>
      <w:pPr>
        <w:ind w:left="8006" w:hanging="584"/>
      </w:pPr>
      <w:rPr>
        <w:rFonts w:hint="default"/>
        <w:lang w:val="en-US" w:eastAsia="en-US" w:bidi="ar-SA"/>
      </w:rPr>
    </w:lvl>
    <w:lvl w:ilvl="8" w:tplc="1324880C">
      <w:numFmt w:val="bullet"/>
      <w:lvlText w:val="•"/>
      <w:lvlJc w:val="left"/>
      <w:pPr>
        <w:ind w:left="8889" w:hanging="584"/>
      </w:pPr>
      <w:rPr>
        <w:rFonts w:hint="default"/>
        <w:lang w:val="en-US" w:eastAsia="en-US" w:bidi="ar-SA"/>
      </w:rPr>
    </w:lvl>
  </w:abstractNum>
  <w:abstractNum w:abstractNumId="11" w15:restartNumberingAfterBreak="0">
    <w:nsid w:val="26AB30D4"/>
    <w:multiLevelType w:val="hybridMultilevel"/>
    <w:tmpl w:val="D48A2BB4"/>
    <w:lvl w:ilvl="0" w:tplc="F4588230">
      <w:start w:val="2"/>
      <w:numFmt w:val="decimal"/>
      <w:lvlText w:val="%1."/>
      <w:lvlJc w:val="left"/>
      <w:pPr>
        <w:ind w:left="1829" w:hanging="584"/>
      </w:pPr>
      <w:rPr>
        <w:rFonts w:ascii="Trebuchet MS" w:eastAsia="Trebuchet MS" w:hAnsi="Trebuchet MS" w:cs="Trebuchet MS" w:hint="default"/>
        <w:b/>
        <w:bCs/>
        <w:i w:val="0"/>
        <w:iCs w:val="0"/>
        <w:color w:val="FFFFFF"/>
        <w:spacing w:val="0"/>
        <w:w w:val="86"/>
        <w:sz w:val="52"/>
        <w:szCs w:val="52"/>
        <w:lang w:val="en-US" w:eastAsia="en-US" w:bidi="ar-SA"/>
      </w:rPr>
    </w:lvl>
    <w:lvl w:ilvl="1" w:tplc="CEAC52B0">
      <w:numFmt w:val="bullet"/>
      <w:lvlText w:val="•"/>
      <w:lvlJc w:val="left"/>
      <w:pPr>
        <w:ind w:left="2703" w:hanging="584"/>
      </w:pPr>
      <w:rPr>
        <w:rFonts w:hint="default"/>
        <w:lang w:val="en-US" w:eastAsia="en-US" w:bidi="ar-SA"/>
      </w:rPr>
    </w:lvl>
    <w:lvl w:ilvl="2" w:tplc="7F322EDA">
      <w:numFmt w:val="bullet"/>
      <w:lvlText w:val="•"/>
      <w:lvlJc w:val="left"/>
      <w:pPr>
        <w:ind w:left="3587" w:hanging="584"/>
      </w:pPr>
      <w:rPr>
        <w:rFonts w:hint="default"/>
        <w:lang w:val="en-US" w:eastAsia="en-US" w:bidi="ar-SA"/>
      </w:rPr>
    </w:lvl>
    <w:lvl w:ilvl="3" w:tplc="DA488672">
      <w:numFmt w:val="bullet"/>
      <w:lvlText w:val="•"/>
      <w:lvlJc w:val="left"/>
      <w:pPr>
        <w:ind w:left="4471" w:hanging="584"/>
      </w:pPr>
      <w:rPr>
        <w:rFonts w:hint="default"/>
        <w:lang w:val="en-US" w:eastAsia="en-US" w:bidi="ar-SA"/>
      </w:rPr>
    </w:lvl>
    <w:lvl w:ilvl="4" w:tplc="5C1AD000">
      <w:numFmt w:val="bullet"/>
      <w:lvlText w:val="•"/>
      <w:lvlJc w:val="left"/>
      <w:pPr>
        <w:ind w:left="5354" w:hanging="584"/>
      </w:pPr>
      <w:rPr>
        <w:rFonts w:hint="default"/>
        <w:lang w:val="en-US" w:eastAsia="en-US" w:bidi="ar-SA"/>
      </w:rPr>
    </w:lvl>
    <w:lvl w:ilvl="5" w:tplc="448872E0">
      <w:numFmt w:val="bullet"/>
      <w:lvlText w:val="•"/>
      <w:lvlJc w:val="left"/>
      <w:pPr>
        <w:ind w:left="6238" w:hanging="584"/>
      </w:pPr>
      <w:rPr>
        <w:rFonts w:hint="default"/>
        <w:lang w:val="en-US" w:eastAsia="en-US" w:bidi="ar-SA"/>
      </w:rPr>
    </w:lvl>
    <w:lvl w:ilvl="6" w:tplc="66CCFC68">
      <w:numFmt w:val="bullet"/>
      <w:lvlText w:val="•"/>
      <w:lvlJc w:val="left"/>
      <w:pPr>
        <w:ind w:left="7122" w:hanging="584"/>
      </w:pPr>
      <w:rPr>
        <w:rFonts w:hint="default"/>
        <w:lang w:val="en-US" w:eastAsia="en-US" w:bidi="ar-SA"/>
      </w:rPr>
    </w:lvl>
    <w:lvl w:ilvl="7" w:tplc="BE566F46">
      <w:numFmt w:val="bullet"/>
      <w:lvlText w:val="•"/>
      <w:lvlJc w:val="left"/>
      <w:pPr>
        <w:ind w:left="8006" w:hanging="584"/>
      </w:pPr>
      <w:rPr>
        <w:rFonts w:hint="default"/>
        <w:lang w:val="en-US" w:eastAsia="en-US" w:bidi="ar-SA"/>
      </w:rPr>
    </w:lvl>
    <w:lvl w:ilvl="8" w:tplc="6F0CBD4C">
      <w:numFmt w:val="bullet"/>
      <w:lvlText w:val="•"/>
      <w:lvlJc w:val="left"/>
      <w:pPr>
        <w:ind w:left="8889" w:hanging="584"/>
      </w:pPr>
      <w:rPr>
        <w:rFonts w:hint="default"/>
        <w:lang w:val="en-US" w:eastAsia="en-US" w:bidi="ar-SA"/>
      </w:rPr>
    </w:lvl>
  </w:abstractNum>
  <w:abstractNum w:abstractNumId="12" w15:restartNumberingAfterBreak="0">
    <w:nsid w:val="2C78410B"/>
    <w:multiLevelType w:val="hybridMultilevel"/>
    <w:tmpl w:val="F1027D26"/>
    <w:lvl w:ilvl="0" w:tplc="C3007250">
      <w:start w:val="1"/>
      <w:numFmt w:val="decimal"/>
      <w:lvlText w:val="%1."/>
      <w:lvlJc w:val="left"/>
      <w:pPr>
        <w:ind w:left="1829" w:hanging="584"/>
      </w:pPr>
      <w:rPr>
        <w:rFonts w:ascii="Trebuchet MS" w:eastAsia="Trebuchet MS" w:hAnsi="Trebuchet MS" w:cs="Trebuchet MS" w:hint="default"/>
        <w:b/>
        <w:bCs/>
        <w:i w:val="0"/>
        <w:iCs w:val="0"/>
        <w:color w:val="FFFFFF"/>
        <w:spacing w:val="0"/>
        <w:w w:val="86"/>
        <w:sz w:val="52"/>
        <w:szCs w:val="52"/>
        <w:lang w:val="en-US" w:eastAsia="en-US" w:bidi="ar-SA"/>
      </w:rPr>
    </w:lvl>
    <w:lvl w:ilvl="1" w:tplc="E23CBA6C">
      <w:numFmt w:val="bullet"/>
      <w:lvlText w:val="•"/>
      <w:lvlJc w:val="left"/>
      <w:pPr>
        <w:ind w:left="2703" w:hanging="584"/>
      </w:pPr>
      <w:rPr>
        <w:rFonts w:hint="default"/>
        <w:lang w:val="en-US" w:eastAsia="en-US" w:bidi="ar-SA"/>
      </w:rPr>
    </w:lvl>
    <w:lvl w:ilvl="2" w:tplc="62803A26">
      <w:numFmt w:val="bullet"/>
      <w:lvlText w:val="•"/>
      <w:lvlJc w:val="left"/>
      <w:pPr>
        <w:ind w:left="3587" w:hanging="584"/>
      </w:pPr>
      <w:rPr>
        <w:rFonts w:hint="default"/>
        <w:lang w:val="en-US" w:eastAsia="en-US" w:bidi="ar-SA"/>
      </w:rPr>
    </w:lvl>
    <w:lvl w:ilvl="3" w:tplc="109468EA">
      <w:numFmt w:val="bullet"/>
      <w:lvlText w:val="•"/>
      <w:lvlJc w:val="left"/>
      <w:pPr>
        <w:ind w:left="4471" w:hanging="584"/>
      </w:pPr>
      <w:rPr>
        <w:rFonts w:hint="default"/>
        <w:lang w:val="en-US" w:eastAsia="en-US" w:bidi="ar-SA"/>
      </w:rPr>
    </w:lvl>
    <w:lvl w:ilvl="4" w:tplc="4EDEFA94">
      <w:numFmt w:val="bullet"/>
      <w:lvlText w:val="•"/>
      <w:lvlJc w:val="left"/>
      <w:pPr>
        <w:ind w:left="5354" w:hanging="584"/>
      </w:pPr>
      <w:rPr>
        <w:rFonts w:hint="default"/>
        <w:lang w:val="en-US" w:eastAsia="en-US" w:bidi="ar-SA"/>
      </w:rPr>
    </w:lvl>
    <w:lvl w:ilvl="5" w:tplc="C1CC3A72">
      <w:numFmt w:val="bullet"/>
      <w:lvlText w:val="•"/>
      <w:lvlJc w:val="left"/>
      <w:pPr>
        <w:ind w:left="6238" w:hanging="584"/>
      </w:pPr>
      <w:rPr>
        <w:rFonts w:hint="default"/>
        <w:lang w:val="en-US" w:eastAsia="en-US" w:bidi="ar-SA"/>
      </w:rPr>
    </w:lvl>
    <w:lvl w:ilvl="6" w:tplc="B53EA3DA">
      <w:numFmt w:val="bullet"/>
      <w:lvlText w:val="•"/>
      <w:lvlJc w:val="left"/>
      <w:pPr>
        <w:ind w:left="7122" w:hanging="584"/>
      </w:pPr>
      <w:rPr>
        <w:rFonts w:hint="default"/>
        <w:lang w:val="en-US" w:eastAsia="en-US" w:bidi="ar-SA"/>
      </w:rPr>
    </w:lvl>
    <w:lvl w:ilvl="7" w:tplc="6AE66E38">
      <w:numFmt w:val="bullet"/>
      <w:lvlText w:val="•"/>
      <w:lvlJc w:val="left"/>
      <w:pPr>
        <w:ind w:left="8005" w:hanging="584"/>
      </w:pPr>
      <w:rPr>
        <w:rFonts w:hint="default"/>
        <w:lang w:val="en-US" w:eastAsia="en-US" w:bidi="ar-SA"/>
      </w:rPr>
    </w:lvl>
    <w:lvl w:ilvl="8" w:tplc="D41A71A8">
      <w:numFmt w:val="bullet"/>
      <w:lvlText w:val="•"/>
      <w:lvlJc w:val="left"/>
      <w:pPr>
        <w:ind w:left="8889" w:hanging="584"/>
      </w:pPr>
      <w:rPr>
        <w:rFonts w:hint="default"/>
        <w:lang w:val="en-US" w:eastAsia="en-US" w:bidi="ar-SA"/>
      </w:rPr>
    </w:lvl>
  </w:abstractNum>
  <w:abstractNum w:abstractNumId="13" w15:restartNumberingAfterBreak="0">
    <w:nsid w:val="301F5726"/>
    <w:multiLevelType w:val="hybridMultilevel"/>
    <w:tmpl w:val="06B22D4E"/>
    <w:lvl w:ilvl="0" w:tplc="6A3A9662">
      <w:start w:val="1"/>
      <w:numFmt w:val="decimal"/>
      <w:lvlText w:val="%1."/>
      <w:lvlJc w:val="left"/>
      <w:pPr>
        <w:ind w:left="1829" w:hanging="584"/>
      </w:pPr>
      <w:rPr>
        <w:rFonts w:ascii="EC Square Sans Pro" w:eastAsia="Trebuchet MS" w:hAnsi="EC Square Sans Pro" w:cs="Trebuchet MS" w:hint="default"/>
        <w:b/>
        <w:bCs/>
        <w:i w:val="0"/>
        <w:iCs w:val="0"/>
        <w:color w:val="FFFFFF"/>
        <w:spacing w:val="0"/>
        <w:w w:val="86"/>
        <w:sz w:val="52"/>
        <w:szCs w:val="52"/>
        <w:lang w:val="en-US" w:eastAsia="en-US" w:bidi="ar-SA"/>
      </w:rPr>
    </w:lvl>
    <w:lvl w:ilvl="1" w:tplc="DEA84D6A">
      <w:numFmt w:val="bullet"/>
      <w:lvlText w:val="•"/>
      <w:lvlJc w:val="left"/>
      <w:pPr>
        <w:ind w:left="2703" w:hanging="584"/>
      </w:pPr>
      <w:rPr>
        <w:rFonts w:hint="default"/>
        <w:lang w:val="en-US" w:eastAsia="en-US" w:bidi="ar-SA"/>
      </w:rPr>
    </w:lvl>
    <w:lvl w:ilvl="2" w:tplc="7348116E">
      <w:numFmt w:val="bullet"/>
      <w:lvlText w:val="•"/>
      <w:lvlJc w:val="left"/>
      <w:pPr>
        <w:ind w:left="3587" w:hanging="584"/>
      </w:pPr>
      <w:rPr>
        <w:rFonts w:hint="default"/>
        <w:lang w:val="en-US" w:eastAsia="en-US" w:bidi="ar-SA"/>
      </w:rPr>
    </w:lvl>
    <w:lvl w:ilvl="3" w:tplc="1C80B76E">
      <w:numFmt w:val="bullet"/>
      <w:lvlText w:val="•"/>
      <w:lvlJc w:val="left"/>
      <w:pPr>
        <w:ind w:left="4471" w:hanging="584"/>
      </w:pPr>
      <w:rPr>
        <w:rFonts w:hint="default"/>
        <w:lang w:val="en-US" w:eastAsia="en-US" w:bidi="ar-SA"/>
      </w:rPr>
    </w:lvl>
    <w:lvl w:ilvl="4" w:tplc="A11086BC">
      <w:numFmt w:val="bullet"/>
      <w:lvlText w:val="•"/>
      <w:lvlJc w:val="left"/>
      <w:pPr>
        <w:ind w:left="5354" w:hanging="584"/>
      </w:pPr>
      <w:rPr>
        <w:rFonts w:hint="default"/>
        <w:lang w:val="en-US" w:eastAsia="en-US" w:bidi="ar-SA"/>
      </w:rPr>
    </w:lvl>
    <w:lvl w:ilvl="5" w:tplc="75305446">
      <w:numFmt w:val="bullet"/>
      <w:lvlText w:val="•"/>
      <w:lvlJc w:val="left"/>
      <w:pPr>
        <w:ind w:left="6238" w:hanging="584"/>
      </w:pPr>
      <w:rPr>
        <w:rFonts w:hint="default"/>
        <w:lang w:val="en-US" w:eastAsia="en-US" w:bidi="ar-SA"/>
      </w:rPr>
    </w:lvl>
    <w:lvl w:ilvl="6" w:tplc="67605EF8">
      <w:numFmt w:val="bullet"/>
      <w:lvlText w:val="•"/>
      <w:lvlJc w:val="left"/>
      <w:pPr>
        <w:ind w:left="7122" w:hanging="584"/>
      </w:pPr>
      <w:rPr>
        <w:rFonts w:hint="default"/>
        <w:lang w:val="en-US" w:eastAsia="en-US" w:bidi="ar-SA"/>
      </w:rPr>
    </w:lvl>
    <w:lvl w:ilvl="7" w:tplc="C52497EA">
      <w:numFmt w:val="bullet"/>
      <w:lvlText w:val="•"/>
      <w:lvlJc w:val="left"/>
      <w:pPr>
        <w:ind w:left="8005" w:hanging="584"/>
      </w:pPr>
      <w:rPr>
        <w:rFonts w:hint="default"/>
        <w:lang w:val="en-US" w:eastAsia="en-US" w:bidi="ar-SA"/>
      </w:rPr>
    </w:lvl>
    <w:lvl w:ilvl="8" w:tplc="62EEDE9C">
      <w:numFmt w:val="bullet"/>
      <w:lvlText w:val="•"/>
      <w:lvlJc w:val="left"/>
      <w:pPr>
        <w:ind w:left="8889" w:hanging="584"/>
      </w:pPr>
      <w:rPr>
        <w:rFonts w:hint="default"/>
        <w:lang w:val="en-US" w:eastAsia="en-US" w:bidi="ar-SA"/>
      </w:rPr>
    </w:lvl>
  </w:abstractNum>
  <w:abstractNum w:abstractNumId="14" w15:restartNumberingAfterBreak="0">
    <w:nsid w:val="30FD2131"/>
    <w:multiLevelType w:val="hybridMultilevel"/>
    <w:tmpl w:val="6CF20424"/>
    <w:lvl w:ilvl="0" w:tplc="18A846F8">
      <w:start w:val="3"/>
      <w:numFmt w:val="decimal"/>
      <w:lvlText w:val="%1."/>
      <w:lvlJc w:val="left"/>
      <w:pPr>
        <w:ind w:left="1829" w:hanging="584"/>
      </w:pPr>
      <w:rPr>
        <w:rFonts w:ascii="EC Square Sans Pro" w:eastAsia="Trebuchet MS" w:hAnsi="EC Square Sans Pro" w:cs="Trebuchet MS" w:hint="default"/>
        <w:b/>
        <w:bCs/>
        <w:i w:val="0"/>
        <w:iCs w:val="0"/>
        <w:color w:val="FFFFFF"/>
        <w:spacing w:val="0"/>
        <w:w w:val="86"/>
        <w:sz w:val="52"/>
        <w:szCs w:val="52"/>
        <w:lang w:val="en-US" w:eastAsia="en-US" w:bidi="ar-SA"/>
      </w:rPr>
    </w:lvl>
    <w:lvl w:ilvl="1" w:tplc="9CD2962E">
      <w:numFmt w:val="bullet"/>
      <w:lvlText w:val="•"/>
      <w:lvlJc w:val="left"/>
      <w:pPr>
        <w:ind w:left="2703" w:hanging="584"/>
      </w:pPr>
      <w:rPr>
        <w:rFonts w:hint="default"/>
        <w:lang w:val="en-US" w:eastAsia="en-US" w:bidi="ar-SA"/>
      </w:rPr>
    </w:lvl>
    <w:lvl w:ilvl="2" w:tplc="091A63FA">
      <w:numFmt w:val="bullet"/>
      <w:lvlText w:val="•"/>
      <w:lvlJc w:val="left"/>
      <w:pPr>
        <w:ind w:left="3587" w:hanging="584"/>
      </w:pPr>
      <w:rPr>
        <w:rFonts w:hint="default"/>
        <w:lang w:val="en-US" w:eastAsia="en-US" w:bidi="ar-SA"/>
      </w:rPr>
    </w:lvl>
    <w:lvl w:ilvl="3" w:tplc="C4E8741A">
      <w:numFmt w:val="bullet"/>
      <w:lvlText w:val="•"/>
      <w:lvlJc w:val="left"/>
      <w:pPr>
        <w:ind w:left="4471" w:hanging="584"/>
      </w:pPr>
      <w:rPr>
        <w:rFonts w:hint="default"/>
        <w:lang w:val="en-US" w:eastAsia="en-US" w:bidi="ar-SA"/>
      </w:rPr>
    </w:lvl>
    <w:lvl w:ilvl="4" w:tplc="A0C2C052">
      <w:numFmt w:val="bullet"/>
      <w:lvlText w:val="•"/>
      <w:lvlJc w:val="left"/>
      <w:pPr>
        <w:ind w:left="5354" w:hanging="584"/>
      </w:pPr>
      <w:rPr>
        <w:rFonts w:hint="default"/>
        <w:lang w:val="en-US" w:eastAsia="en-US" w:bidi="ar-SA"/>
      </w:rPr>
    </w:lvl>
    <w:lvl w:ilvl="5" w:tplc="9C46B64E">
      <w:numFmt w:val="bullet"/>
      <w:lvlText w:val="•"/>
      <w:lvlJc w:val="left"/>
      <w:pPr>
        <w:ind w:left="6238" w:hanging="584"/>
      </w:pPr>
      <w:rPr>
        <w:rFonts w:hint="default"/>
        <w:lang w:val="en-US" w:eastAsia="en-US" w:bidi="ar-SA"/>
      </w:rPr>
    </w:lvl>
    <w:lvl w:ilvl="6" w:tplc="8256AB9E">
      <w:numFmt w:val="bullet"/>
      <w:lvlText w:val="•"/>
      <w:lvlJc w:val="left"/>
      <w:pPr>
        <w:ind w:left="7122" w:hanging="584"/>
      </w:pPr>
      <w:rPr>
        <w:rFonts w:hint="default"/>
        <w:lang w:val="en-US" w:eastAsia="en-US" w:bidi="ar-SA"/>
      </w:rPr>
    </w:lvl>
    <w:lvl w:ilvl="7" w:tplc="42C03A9E">
      <w:numFmt w:val="bullet"/>
      <w:lvlText w:val="•"/>
      <w:lvlJc w:val="left"/>
      <w:pPr>
        <w:ind w:left="8005" w:hanging="584"/>
      </w:pPr>
      <w:rPr>
        <w:rFonts w:hint="default"/>
        <w:lang w:val="en-US" w:eastAsia="en-US" w:bidi="ar-SA"/>
      </w:rPr>
    </w:lvl>
    <w:lvl w:ilvl="8" w:tplc="37201D64">
      <w:numFmt w:val="bullet"/>
      <w:lvlText w:val="•"/>
      <w:lvlJc w:val="left"/>
      <w:pPr>
        <w:ind w:left="8889" w:hanging="584"/>
      </w:pPr>
      <w:rPr>
        <w:rFonts w:hint="default"/>
        <w:lang w:val="en-US" w:eastAsia="en-US" w:bidi="ar-SA"/>
      </w:rPr>
    </w:lvl>
  </w:abstractNum>
  <w:abstractNum w:abstractNumId="15" w15:restartNumberingAfterBreak="0">
    <w:nsid w:val="3A864B3C"/>
    <w:multiLevelType w:val="hybridMultilevel"/>
    <w:tmpl w:val="5D1C6590"/>
    <w:lvl w:ilvl="0" w:tplc="E564C4A2">
      <w:start w:val="1"/>
      <w:numFmt w:val="decimal"/>
      <w:lvlText w:val="%1."/>
      <w:lvlJc w:val="left"/>
      <w:pPr>
        <w:ind w:left="1829" w:hanging="584"/>
      </w:pPr>
      <w:rPr>
        <w:rFonts w:ascii="Trebuchet MS" w:eastAsia="Trebuchet MS" w:hAnsi="Trebuchet MS" w:cs="Trebuchet MS" w:hint="default"/>
        <w:b/>
        <w:bCs/>
        <w:i w:val="0"/>
        <w:iCs w:val="0"/>
        <w:color w:val="FFFFFF"/>
        <w:spacing w:val="0"/>
        <w:w w:val="86"/>
        <w:sz w:val="52"/>
        <w:szCs w:val="52"/>
        <w:lang w:val="en-US" w:eastAsia="en-US" w:bidi="ar-SA"/>
      </w:rPr>
    </w:lvl>
    <w:lvl w:ilvl="1" w:tplc="27D6BE00">
      <w:numFmt w:val="bullet"/>
      <w:lvlText w:val="•"/>
      <w:lvlJc w:val="left"/>
      <w:pPr>
        <w:ind w:left="2703" w:hanging="584"/>
      </w:pPr>
      <w:rPr>
        <w:rFonts w:hint="default"/>
        <w:lang w:val="en-US" w:eastAsia="en-US" w:bidi="ar-SA"/>
      </w:rPr>
    </w:lvl>
    <w:lvl w:ilvl="2" w:tplc="AB709D00">
      <w:numFmt w:val="bullet"/>
      <w:lvlText w:val="•"/>
      <w:lvlJc w:val="left"/>
      <w:pPr>
        <w:ind w:left="3587" w:hanging="584"/>
      </w:pPr>
      <w:rPr>
        <w:rFonts w:hint="default"/>
        <w:lang w:val="en-US" w:eastAsia="en-US" w:bidi="ar-SA"/>
      </w:rPr>
    </w:lvl>
    <w:lvl w:ilvl="3" w:tplc="A60A66BA">
      <w:numFmt w:val="bullet"/>
      <w:lvlText w:val="•"/>
      <w:lvlJc w:val="left"/>
      <w:pPr>
        <w:ind w:left="4471" w:hanging="584"/>
      </w:pPr>
      <w:rPr>
        <w:rFonts w:hint="default"/>
        <w:lang w:val="en-US" w:eastAsia="en-US" w:bidi="ar-SA"/>
      </w:rPr>
    </w:lvl>
    <w:lvl w:ilvl="4" w:tplc="7D8E16F6">
      <w:numFmt w:val="bullet"/>
      <w:lvlText w:val="•"/>
      <w:lvlJc w:val="left"/>
      <w:pPr>
        <w:ind w:left="5354" w:hanging="584"/>
      </w:pPr>
      <w:rPr>
        <w:rFonts w:hint="default"/>
        <w:lang w:val="en-US" w:eastAsia="en-US" w:bidi="ar-SA"/>
      </w:rPr>
    </w:lvl>
    <w:lvl w:ilvl="5" w:tplc="20E07810">
      <w:numFmt w:val="bullet"/>
      <w:lvlText w:val="•"/>
      <w:lvlJc w:val="left"/>
      <w:pPr>
        <w:ind w:left="6238" w:hanging="584"/>
      </w:pPr>
      <w:rPr>
        <w:rFonts w:hint="default"/>
        <w:lang w:val="en-US" w:eastAsia="en-US" w:bidi="ar-SA"/>
      </w:rPr>
    </w:lvl>
    <w:lvl w:ilvl="6" w:tplc="602CF746">
      <w:numFmt w:val="bullet"/>
      <w:lvlText w:val="•"/>
      <w:lvlJc w:val="left"/>
      <w:pPr>
        <w:ind w:left="7122" w:hanging="584"/>
      </w:pPr>
      <w:rPr>
        <w:rFonts w:hint="default"/>
        <w:lang w:val="en-US" w:eastAsia="en-US" w:bidi="ar-SA"/>
      </w:rPr>
    </w:lvl>
    <w:lvl w:ilvl="7" w:tplc="045A4CA6">
      <w:numFmt w:val="bullet"/>
      <w:lvlText w:val="•"/>
      <w:lvlJc w:val="left"/>
      <w:pPr>
        <w:ind w:left="8006" w:hanging="584"/>
      </w:pPr>
      <w:rPr>
        <w:rFonts w:hint="default"/>
        <w:lang w:val="en-US" w:eastAsia="en-US" w:bidi="ar-SA"/>
      </w:rPr>
    </w:lvl>
    <w:lvl w:ilvl="8" w:tplc="F39093D0">
      <w:numFmt w:val="bullet"/>
      <w:lvlText w:val="•"/>
      <w:lvlJc w:val="left"/>
      <w:pPr>
        <w:ind w:left="8889" w:hanging="584"/>
      </w:pPr>
      <w:rPr>
        <w:rFonts w:hint="default"/>
        <w:lang w:val="en-US" w:eastAsia="en-US" w:bidi="ar-SA"/>
      </w:rPr>
    </w:lvl>
  </w:abstractNum>
  <w:abstractNum w:abstractNumId="16" w15:restartNumberingAfterBreak="0">
    <w:nsid w:val="3C862344"/>
    <w:multiLevelType w:val="hybridMultilevel"/>
    <w:tmpl w:val="50AE7F88"/>
    <w:lvl w:ilvl="0" w:tplc="F2347DF6">
      <w:numFmt w:val="bullet"/>
      <w:lvlText w:val="•"/>
      <w:lvlJc w:val="left"/>
      <w:pPr>
        <w:ind w:left="546" w:hanging="284"/>
      </w:pPr>
      <w:rPr>
        <w:rFonts w:ascii="Times New Roman" w:eastAsia="Times New Roman" w:hAnsi="Times New Roman" w:cs="Times New Roman" w:hint="default"/>
        <w:b/>
        <w:bCs/>
        <w:i w:val="0"/>
        <w:iCs w:val="0"/>
        <w:spacing w:val="0"/>
        <w:w w:val="113"/>
        <w:sz w:val="20"/>
        <w:szCs w:val="20"/>
        <w:lang w:val="en-US" w:eastAsia="en-US" w:bidi="ar-SA"/>
      </w:rPr>
    </w:lvl>
    <w:lvl w:ilvl="1" w:tplc="C44656AA">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13723AE0">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3" w:tplc="F9060188">
      <w:numFmt w:val="bullet"/>
      <w:lvlText w:val="•"/>
      <w:lvlJc w:val="left"/>
      <w:pPr>
        <w:ind w:left="1147" w:hanging="284"/>
      </w:pPr>
      <w:rPr>
        <w:rFonts w:hint="default"/>
        <w:lang w:val="en-US" w:eastAsia="en-US" w:bidi="ar-SA"/>
      </w:rPr>
    </w:lvl>
    <w:lvl w:ilvl="4" w:tplc="F5EE5CBE">
      <w:numFmt w:val="bullet"/>
      <w:lvlText w:val="•"/>
      <w:lvlJc w:val="left"/>
      <w:pPr>
        <w:ind w:left="951" w:hanging="284"/>
      </w:pPr>
      <w:rPr>
        <w:rFonts w:hint="default"/>
        <w:lang w:val="en-US" w:eastAsia="en-US" w:bidi="ar-SA"/>
      </w:rPr>
    </w:lvl>
    <w:lvl w:ilvl="5" w:tplc="51A49984">
      <w:numFmt w:val="bullet"/>
      <w:lvlText w:val="•"/>
      <w:lvlJc w:val="left"/>
      <w:pPr>
        <w:ind w:left="754" w:hanging="284"/>
      </w:pPr>
      <w:rPr>
        <w:rFonts w:hint="default"/>
        <w:lang w:val="en-US" w:eastAsia="en-US" w:bidi="ar-SA"/>
      </w:rPr>
    </w:lvl>
    <w:lvl w:ilvl="6" w:tplc="D7A46196">
      <w:numFmt w:val="bullet"/>
      <w:lvlText w:val="•"/>
      <w:lvlJc w:val="left"/>
      <w:pPr>
        <w:ind w:left="558" w:hanging="284"/>
      </w:pPr>
      <w:rPr>
        <w:rFonts w:hint="default"/>
        <w:lang w:val="en-US" w:eastAsia="en-US" w:bidi="ar-SA"/>
      </w:rPr>
    </w:lvl>
    <w:lvl w:ilvl="7" w:tplc="1708DE48">
      <w:numFmt w:val="bullet"/>
      <w:lvlText w:val="•"/>
      <w:lvlJc w:val="left"/>
      <w:pPr>
        <w:ind w:left="362" w:hanging="284"/>
      </w:pPr>
      <w:rPr>
        <w:rFonts w:hint="default"/>
        <w:lang w:val="en-US" w:eastAsia="en-US" w:bidi="ar-SA"/>
      </w:rPr>
    </w:lvl>
    <w:lvl w:ilvl="8" w:tplc="0D42F1A6">
      <w:numFmt w:val="bullet"/>
      <w:lvlText w:val="•"/>
      <w:lvlJc w:val="left"/>
      <w:pPr>
        <w:ind w:left="165" w:hanging="284"/>
      </w:pPr>
      <w:rPr>
        <w:rFonts w:hint="default"/>
        <w:lang w:val="en-US" w:eastAsia="en-US" w:bidi="ar-SA"/>
      </w:rPr>
    </w:lvl>
  </w:abstractNum>
  <w:abstractNum w:abstractNumId="17" w15:restartNumberingAfterBreak="0">
    <w:nsid w:val="4034539E"/>
    <w:multiLevelType w:val="hybridMultilevel"/>
    <w:tmpl w:val="56F2DC62"/>
    <w:lvl w:ilvl="0" w:tplc="16CC0D32">
      <w:start w:val="3"/>
      <w:numFmt w:val="decimal"/>
      <w:lvlText w:val="%1."/>
      <w:lvlJc w:val="left"/>
      <w:pPr>
        <w:ind w:left="1829" w:hanging="584"/>
      </w:pPr>
      <w:rPr>
        <w:rFonts w:ascii="Trebuchet MS" w:eastAsia="Trebuchet MS" w:hAnsi="Trebuchet MS" w:cs="Trebuchet MS" w:hint="default"/>
        <w:b/>
        <w:bCs/>
        <w:i w:val="0"/>
        <w:iCs w:val="0"/>
        <w:color w:val="FFFFFF"/>
        <w:spacing w:val="0"/>
        <w:w w:val="86"/>
        <w:sz w:val="52"/>
        <w:szCs w:val="52"/>
        <w:lang w:val="en-US" w:eastAsia="en-US" w:bidi="ar-SA"/>
      </w:rPr>
    </w:lvl>
    <w:lvl w:ilvl="1" w:tplc="ABB0F392">
      <w:numFmt w:val="bullet"/>
      <w:lvlText w:val="•"/>
      <w:lvlJc w:val="left"/>
      <w:pPr>
        <w:ind w:left="2703" w:hanging="584"/>
      </w:pPr>
      <w:rPr>
        <w:rFonts w:hint="default"/>
        <w:lang w:val="en-US" w:eastAsia="en-US" w:bidi="ar-SA"/>
      </w:rPr>
    </w:lvl>
    <w:lvl w:ilvl="2" w:tplc="B4B6570A">
      <w:numFmt w:val="bullet"/>
      <w:lvlText w:val="•"/>
      <w:lvlJc w:val="left"/>
      <w:pPr>
        <w:ind w:left="3587" w:hanging="584"/>
      </w:pPr>
      <w:rPr>
        <w:rFonts w:hint="default"/>
        <w:lang w:val="en-US" w:eastAsia="en-US" w:bidi="ar-SA"/>
      </w:rPr>
    </w:lvl>
    <w:lvl w:ilvl="3" w:tplc="7BC01C92">
      <w:numFmt w:val="bullet"/>
      <w:lvlText w:val="•"/>
      <w:lvlJc w:val="left"/>
      <w:pPr>
        <w:ind w:left="4471" w:hanging="584"/>
      </w:pPr>
      <w:rPr>
        <w:rFonts w:hint="default"/>
        <w:lang w:val="en-US" w:eastAsia="en-US" w:bidi="ar-SA"/>
      </w:rPr>
    </w:lvl>
    <w:lvl w:ilvl="4" w:tplc="844E1882">
      <w:numFmt w:val="bullet"/>
      <w:lvlText w:val="•"/>
      <w:lvlJc w:val="left"/>
      <w:pPr>
        <w:ind w:left="5354" w:hanging="584"/>
      </w:pPr>
      <w:rPr>
        <w:rFonts w:hint="default"/>
        <w:lang w:val="en-US" w:eastAsia="en-US" w:bidi="ar-SA"/>
      </w:rPr>
    </w:lvl>
    <w:lvl w:ilvl="5" w:tplc="94A4BC24">
      <w:numFmt w:val="bullet"/>
      <w:lvlText w:val="•"/>
      <w:lvlJc w:val="left"/>
      <w:pPr>
        <w:ind w:left="6238" w:hanging="584"/>
      </w:pPr>
      <w:rPr>
        <w:rFonts w:hint="default"/>
        <w:lang w:val="en-US" w:eastAsia="en-US" w:bidi="ar-SA"/>
      </w:rPr>
    </w:lvl>
    <w:lvl w:ilvl="6" w:tplc="48F66ECA">
      <w:numFmt w:val="bullet"/>
      <w:lvlText w:val="•"/>
      <w:lvlJc w:val="left"/>
      <w:pPr>
        <w:ind w:left="7122" w:hanging="584"/>
      </w:pPr>
      <w:rPr>
        <w:rFonts w:hint="default"/>
        <w:lang w:val="en-US" w:eastAsia="en-US" w:bidi="ar-SA"/>
      </w:rPr>
    </w:lvl>
    <w:lvl w:ilvl="7" w:tplc="D35E3448">
      <w:numFmt w:val="bullet"/>
      <w:lvlText w:val="•"/>
      <w:lvlJc w:val="left"/>
      <w:pPr>
        <w:ind w:left="8006" w:hanging="584"/>
      </w:pPr>
      <w:rPr>
        <w:rFonts w:hint="default"/>
        <w:lang w:val="en-US" w:eastAsia="en-US" w:bidi="ar-SA"/>
      </w:rPr>
    </w:lvl>
    <w:lvl w:ilvl="8" w:tplc="F9B40032">
      <w:numFmt w:val="bullet"/>
      <w:lvlText w:val="•"/>
      <w:lvlJc w:val="left"/>
      <w:pPr>
        <w:ind w:left="8889" w:hanging="584"/>
      </w:pPr>
      <w:rPr>
        <w:rFonts w:hint="default"/>
        <w:lang w:val="en-US" w:eastAsia="en-US" w:bidi="ar-SA"/>
      </w:rPr>
    </w:lvl>
  </w:abstractNum>
  <w:abstractNum w:abstractNumId="18" w15:restartNumberingAfterBreak="0">
    <w:nsid w:val="404C781E"/>
    <w:multiLevelType w:val="hybridMultilevel"/>
    <w:tmpl w:val="F508CE56"/>
    <w:lvl w:ilvl="0" w:tplc="52666812">
      <w:numFmt w:val="bullet"/>
      <w:lvlText w:val="•"/>
      <w:lvlJc w:val="left"/>
      <w:pPr>
        <w:ind w:left="526" w:hanging="284"/>
      </w:pPr>
      <w:rPr>
        <w:rFonts w:ascii="Times New Roman" w:eastAsia="Times New Roman" w:hAnsi="Times New Roman" w:cs="Times New Roman" w:hint="default"/>
        <w:b/>
        <w:bCs/>
        <w:i w:val="0"/>
        <w:iCs w:val="0"/>
        <w:spacing w:val="0"/>
        <w:w w:val="113"/>
        <w:sz w:val="20"/>
        <w:szCs w:val="20"/>
        <w:lang w:val="en-US" w:eastAsia="en-US" w:bidi="ar-SA"/>
      </w:rPr>
    </w:lvl>
    <w:lvl w:ilvl="1" w:tplc="EBEA372C">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0090DA7A">
      <w:numFmt w:val="bullet"/>
      <w:lvlText w:val="•"/>
      <w:lvlJc w:val="left"/>
      <w:pPr>
        <w:ind w:left="1356" w:hanging="284"/>
      </w:pPr>
      <w:rPr>
        <w:rFonts w:hint="default"/>
        <w:lang w:val="en-US" w:eastAsia="en-US" w:bidi="ar-SA"/>
      </w:rPr>
    </w:lvl>
    <w:lvl w:ilvl="3" w:tplc="F9F61D14">
      <w:numFmt w:val="bullet"/>
      <w:lvlText w:val="•"/>
      <w:lvlJc w:val="left"/>
      <w:pPr>
        <w:ind w:left="1172" w:hanging="284"/>
      </w:pPr>
      <w:rPr>
        <w:rFonts w:hint="default"/>
        <w:lang w:val="en-US" w:eastAsia="en-US" w:bidi="ar-SA"/>
      </w:rPr>
    </w:lvl>
    <w:lvl w:ilvl="4" w:tplc="D40692D0">
      <w:numFmt w:val="bullet"/>
      <w:lvlText w:val="•"/>
      <w:lvlJc w:val="left"/>
      <w:pPr>
        <w:ind w:left="988" w:hanging="284"/>
      </w:pPr>
      <w:rPr>
        <w:rFonts w:hint="default"/>
        <w:lang w:val="en-US" w:eastAsia="en-US" w:bidi="ar-SA"/>
      </w:rPr>
    </w:lvl>
    <w:lvl w:ilvl="5" w:tplc="D17C335A">
      <w:numFmt w:val="bullet"/>
      <w:lvlText w:val="•"/>
      <w:lvlJc w:val="left"/>
      <w:pPr>
        <w:ind w:left="804" w:hanging="284"/>
      </w:pPr>
      <w:rPr>
        <w:rFonts w:hint="default"/>
        <w:lang w:val="en-US" w:eastAsia="en-US" w:bidi="ar-SA"/>
      </w:rPr>
    </w:lvl>
    <w:lvl w:ilvl="6" w:tplc="5BE271D4">
      <w:numFmt w:val="bullet"/>
      <w:lvlText w:val="•"/>
      <w:lvlJc w:val="left"/>
      <w:pPr>
        <w:ind w:left="621" w:hanging="284"/>
      </w:pPr>
      <w:rPr>
        <w:rFonts w:hint="default"/>
        <w:lang w:val="en-US" w:eastAsia="en-US" w:bidi="ar-SA"/>
      </w:rPr>
    </w:lvl>
    <w:lvl w:ilvl="7" w:tplc="34589C9E">
      <w:numFmt w:val="bullet"/>
      <w:lvlText w:val="•"/>
      <w:lvlJc w:val="left"/>
      <w:pPr>
        <w:ind w:left="437" w:hanging="284"/>
      </w:pPr>
      <w:rPr>
        <w:rFonts w:hint="default"/>
        <w:lang w:val="en-US" w:eastAsia="en-US" w:bidi="ar-SA"/>
      </w:rPr>
    </w:lvl>
    <w:lvl w:ilvl="8" w:tplc="D442AA0C">
      <w:numFmt w:val="bullet"/>
      <w:lvlText w:val="•"/>
      <w:lvlJc w:val="left"/>
      <w:pPr>
        <w:ind w:left="253" w:hanging="284"/>
      </w:pPr>
      <w:rPr>
        <w:rFonts w:hint="default"/>
        <w:lang w:val="en-US" w:eastAsia="en-US" w:bidi="ar-SA"/>
      </w:rPr>
    </w:lvl>
  </w:abstractNum>
  <w:abstractNum w:abstractNumId="19" w15:restartNumberingAfterBreak="0">
    <w:nsid w:val="4AF15071"/>
    <w:multiLevelType w:val="hybridMultilevel"/>
    <w:tmpl w:val="981604B2"/>
    <w:lvl w:ilvl="0" w:tplc="8D321BFE">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1" w:tplc="5C848A9C">
      <w:numFmt w:val="bullet"/>
      <w:lvlText w:val="•"/>
      <w:lvlJc w:val="left"/>
      <w:pPr>
        <w:ind w:left="1814" w:hanging="284"/>
      </w:pPr>
      <w:rPr>
        <w:rFonts w:ascii="Times New Roman" w:eastAsia="Times New Roman" w:hAnsi="Times New Roman" w:cs="Times New Roman" w:hint="default"/>
        <w:b/>
        <w:bCs/>
        <w:i w:val="0"/>
        <w:iCs w:val="0"/>
        <w:spacing w:val="0"/>
        <w:w w:val="113"/>
        <w:sz w:val="20"/>
        <w:szCs w:val="20"/>
        <w:lang w:val="en-US" w:eastAsia="en-US" w:bidi="ar-SA"/>
      </w:rPr>
    </w:lvl>
    <w:lvl w:ilvl="2" w:tplc="EFC876F8">
      <w:numFmt w:val="bullet"/>
      <w:lvlText w:val="•"/>
      <w:lvlJc w:val="left"/>
      <w:pPr>
        <w:ind w:left="2263" w:hanging="284"/>
      </w:pPr>
      <w:rPr>
        <w:rFonts w:hint="default"/>
        <w:lang w:val="en-US" w:eastAsia="en-US" w:bidi="ar-SA"/>
      </w:rPr>
    </w:lvl>
    <w:lvl w:ilvl="3" w:tplc="773256B6">
      <w:numFmt w:val="bullet"/>
      <w:lvlText w:val="•"/>
      <w:lvlJc w:val="left"/>
      <w:pPr>
        <w:ind w:left="2706" w:hanging="284"/>
      </w:pPr>
      <w:rPr>
        <w:rFonts w:hint="default"/>
        <w:lang w:val="en-US" w:eastAsia="en-US" w:bidi="ar-SA"/>
      </w:rPr>
    </w:lvl>
    <w:lvl w:ilvl="4" w:tplc="DABC0F52">
      <w:numFmt w:val="bullet"/>
      <w:lvlText w:val="•"/>
      <w:lvlJc w:val="left"/>
      <w:pPr>
        <w:ind w:left="3150" w:hanging="284"/>
      </w:pPr>
      <w:rPr>
        <w:rFonts w:hint="default"/>
        <w:lang w:val="en-US" w:eastAsia="en-US" w:bidi="ar-SA"/>
      </w:rPr>
    </w:lvl>
    <w:lvl w:ilvl="5" w:tplc="40009814">
      <w:numFmt w:val="bullet"/>
      <w:lvlText w:val="•"/>
      <w:lvlJc w:val="left"/>
      <w:pPr>
        <w:ind w:left="3593" w:hanging="284"/>
      </w:pPr>
      <w:rPr>
        <w:rFonts w:hint="default"/>
        <w:lang w:val="en-US" w:eastAsia="en-US" w:bidi="ar-SA"/>
      </w:rPr>
    </w:lvl>
    <w:lvl w:ilvl="6" w:tplc="A8CC208E">
      <w:numFmt w:val="bullet"/>
      <w:lvlText w:val="•"/>
      <w:lvlJc w:val="left"/>
      <w:pPr>
        <w:ind w:left="4037" w:hanging="284"/>
      </w:pPr>
      <w:rPr>
        <w:rFonts w:hint="default"/>
        <w:lang w:val="en-US" w:eastAsia="en-US" w:bidi="ar-SA"/>
      </w:rPr>
    </w:lvl>
    <w:lvl w:ilvl="7" w:tplc="3D124332">
      <w:numFmt w:val="bullet"/>
      <w:lvlText w:val="•"/>
      <w:lvlJc w:val="left"/>
      <w:pPr>
        <w:ind w:left="4480" w:hanging="284"/>
      </w:pPr>
      <w:rPr>
        <w:rFonts w:hint="default"/>
        <w:lang w:val="en-US" w:eastAsia="en-US" w:bidi="ar-SA"/>
      </w:rPr>
    </w:lvl>
    <w:lvl w:ilvl="8" w:tplc="6564412E">
      <w:numFmt w:val="bullet"/>
      <w:lvlText w:val="•"/>
      <w:lvlJc w:val="left"/>
      <w:pPr>
        <w:ind w:left="4924" w:hanging="284"/>
      </w:pPr>
      <w:rPr>
        <w:rFonts w:hint="default"/>
        <w:lang w:val="en-US" w:eastAsia="en-US" w:bidi="ar-SA"/>
      </w:rPr>
    </w:lvl>
  </w:abstractNum>
  <w:abstractNum w:abstractNumId="20" w15:restartNumberingAfterBreak="0">
    <w:nsid w:val="4BED7E87"/>
    <w:multiLevelType w:val="hybridMultilevel"/>
    <w:tmpl w:val="24A08DD8"/>
    <w:lvl w:ilvl="0" w:tplc="04FC726E">
      <w:start w:val="2"/>
      <w:numFmt w:val="decimal"/>
      <w:lvlText w:val="%1."/>
      <w:lvlJc w:val="left"/>
      <w:pPr>
        <w:ind w:left="1829" w:hanging="584"/>
      </w:pPr>
      <w:rPr>
        <w:rFonts w:ascii="EC Square Sans Pro" w:eastAsia="Trebuchet MS" w:hAnsi="EC Square Sans Pro" w:cs="Trebuchet MS" w:hint="default"/>
        <w:b/>
        <w:bCs/>
        <w:i w:val="0"/>
        <w:iCs w:val="0"/>
        <w:color w:val="FFFFFF"/>
        <w:spacing w:val="0"/>
        <w:w w:val="86"/>
        <w:sz w:val="52"/>
        <w:szCs w:val="52"/>
        <w:lang w:val="en-US" w:eastAsia="en-US" w:bidi="ar-SA"/>
      </w:rPr>
    </w:lvl>
    <w:lvl w:ilvl="1" w:tplc="EF5EAFEC">
      <w:numFmt w:val="bullet"/>
      <w:lvlText w:val="•"/>
      <w:lvlJc w:val="left"/>
      <w:pPr>
        <w:ind w:left="2703" w:hanging="584"/>
      </w:pPr>
      <w:rPr>
        <w:rFonts w:hint="default"/>
        <w:lang w:val="en-US" w:eastAsia="en-US" w:bidi="ar-SA"/>
      </w:rPr>
    </w:lvl>
    <w:lvl w:ilvl="2" w:tplc="7FA8C9EE">
      <w:numFmt w:val="bullet"/>
      <w:lvlText w:val="•"/>
      <w:lvlJc w:val="left"/>
      <w:pPr>
        <w:ind w:left="3587" w:hanging="584"/>
      </w:pPr>
      <w:rPr>
        <w:rFonts w:hint="default"/>
        <w:lang w:val="en-US" w:eastAsia="en-US" w:bidi="ar-SA"/>
      </w:rPr>
    </w:lvl>
    <w:lvl w:ilvl="3" w:tplc="320A3298">
      <w:numFmt w:val="bullet"/>
      <w:lvlText w:val="•"/>
      <w:lvlJc w:val="left"/>
      <w:pPr>
        <w:ind w:left="4471" w:hanging="584"/>
      </w:pPr>
      <w:rPr>
        <w:rFonts w:hint="default"/>
        <w:lang w:val="en-US" w:eastAsia="en-US" w:bidi="ar-SA"/>
      </w:rPr>
    </w:lvl>
    <w:lvl w:ilvl="4" w:tplc="4C329D20">
      <w:numFmt w:val="bullet"/>
      <w:lvlText w:val="•"/>
      <w:lvlJc w:val="left"/>
      <w:pPr>
        <w:ind w:left="5354" w:hanging="584"/>
      </w:pPr>
      <w:rPr>
        <w:rFonts w:hint="default"/>
        <w:lang w:val="en-US" w:eastAsia="en-US" w:bidi="ar-SA"/>
      </w:rPr>
    </w:lvl>
    <w:lvl w:ilvl="5" w:tplc="78E2DF70">
      <w:numFmt w:val="bullet"/>
      <w:lvlText w:val="•"/>
      <w:lvlJc w:val="left"/>
      <w:pPr>
        <w:ind w:left="6238" w:hanging="584"/>
      </w:pPr>
      <w:rPr>
        <w:rFonts w:hint="default"/>
        <w:lang w:val="en-US" w:eastAsia="en-US" w:bidi="ar-SA"/>
      </w:rPr>
    </w:lvl>
    <w:lvl w:ilvl="6" w:tplc="48DA3468">
      <w:numFmt w:val="bullet"/>
      <w:lvlText w:val="•"/>
      <w:lvlJc w:val="left"/>
      <w:pPr>
        <w:ind w:left="7122" w:hanging="584"/>
      </w:pPr>
      <w:rPr>
        <w:rFonts w:hint="default"/>
        <w:lang w:val="en-US" w:eastAsia="en-US" w:bidi="ar-SA"/>
      </w:rPr>
    </w:lvl>
    <w:lvl w:ilvl="7" w:tplc="E8A4881C">
      <w:numFmt w:val="bullet"/>
      <w:lvlText w:val="•"/>
      <w:lvlJc w:val="left"/>
      <w:pPr>
        <w:ind w:left="8005" w:hanging="584"/>
      </w:pPr>
      <w:rPr>
        <w:rFonts w:hint="default"/>
        <w:lang w:val="en-US" w:eastAsia="en-US" w:bidi="ar-SA"/>
      </w:rPr>
    </w:lvl>
    <w:lvl w:ilvl="8" w:tplc="40DEF1C4">
      <w:numFmt w:val="bullet"/>
      <w:lvlText w:val="•"/>
      <w:lvlJc w:val="left"/>
      <w:pPr>
        <w:ind w:left="8889" w:hanging="584"/>
      </w:pPr>
      <w:rPr>
        <w:rFonts w:hint="default"/>
        <w:lang w:val="en-US" w:eastAsia="en-US" w:bidi="ar-SA"/>
      </w:rPr>
    </w:lvl>
  </w:abstractNum>
  <w:abstractNum w:abstractNumId="21" w15:restartNumberingAfterBreak="0">
    <w:nsid w:val="4EA26C58"/>
    <w:multiLevelType w:val="hybridMultilevel"/>
    <w:tmpl w:val="72CC741E"/>
    <w:lvl w:ilvl="0" w:tplc="06960BEC">
      <w:numFmt w:val="bullet"/>
      <w:lvlText w:val="•"/>
      <w:lvlJc w:val="left"/>
      <w:pPr>
        <w:ind w:left="540" w:hanging="284"/>
      </w:pPr>
      <w:rPr>
        <w:rFonts w:ascii="Times New Roman" w:eastAsia="Times New Roman" w:hAnsi="Times New Roman" w:cs="Times New Roman" w:hint="default"/>
        <w:b/>
        <w:bCs/>
        <w:i w:val="0"/>
        <w:iCs w:val="0"/>
        <w:spacing w:val="0"/>
        <w:w w:val="113"/>
        <w:sz w:val="20"/>
        <w:szCs w:val="20"/>
        <w:lang w:val="en-US" w:eastAsia="en-US" w:bidi="ar-SA"/>
      </w:rPr>
    </w:lvl>
    <w:lvl w:ilvl="1" w:tplc="BBE86CE0">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54F822F2">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3" w:tplc="01986EE4">
      <w:numFmt w:val="bullet"/>
      <w:lvlText w:val="•"/>
      <w:lvlJc w:val="left"/>
      <w:pPr>
        <w:ind w:left="1150" w:hanging="284"/>
      </w:pPr>
      <w:rPr>
        <w:rFonts w:hint="default"/>
        <w:lang w:val="en-US" w:eastAsia="en-US" w:bidi="ar-SA"/>
      </w:rPr>
    </w:lvl>
    <w:lvl w:ilvl="4" w:tplc="8C1E03BE">
      <w:numFmt w:val="bullet"/>
      <w:lvlText w:val="•"/>
      <w:lvlJc w:val="left"/>
      <w:pPr>
        <w:ind w:left="955" w:hanging="284"/>
      </w:pPr>
      <w:rPr>
        <w:rFonts w:hint="default"/>
        <w:lang w:val="en-US" w:eastAsia="en-US" w:bidi="ar-SA"/>
      </w:rPr>
    </w:lvl>
    <w:lvl w:ilvl="5" w:tplc="D952DA32">
      <w:numFmt w:val="bullet"/>
      <w:lvlText w:val="•"/>
      <w:lvlJc w:val="left"/>
      <w:pPr>
        <w:ind w:left="760" w:hanging="284"/>
      </w:pPr>
      <w:rPr>
        <w:rFonts w:hint="default"/>
        <w:lang w:val="en-US" w:eastAsia="en-US" w:bidi="ar-SA"/>
      </w:rPr>
    </w:lvl>
    <w:lvl w:ilvl="6" w:tplc="6A1AF04E">
      <w:numFmt w:val="bullet"/>
      <w:lvlText w:val="•"/>
      <w:lvlJc w:val="left"/>
      <w:pPr>
        <w:ind w:left="565" w:hanging="284"/>
      </w:pPr>
      <w:rPr>
        <w:rFonts w:hint="default"/>
        <w:lang w:val="en-US" w:eastAsia="en-US" w:bidi="ar-SA"/>
      </w:rPr>
    </w:lvl>
    <w:lvl w:ilvl="7" w:tplc="A2DC4074">
      <w:numFmt w:val="bullet"/>
      <w:lvlText w:val="•"/>
      <w:lvlJc w:val="left"/>
      <w:pPr>
        <w:ind w:left="370" w:hanging="284"/>
      </w:pPr>
      <w:rPr>
        <w:rFonts w:hint="default"/>
        <w:lang w:val="en-US" w:eastAsia="en-US" w:bidi="ar-SA"/>
      </w:rPr>
    </w:lvl>
    <w:lvl w:ilvl="8" w:tplc="0C4E4862">
      <w:numFmt w:val="bullet"/>
      <w:lvlText w:val="•"/>
      <w:lvlJc w:val="left"/>
      <w:pPr>
        <w:ind w:left="175" w:hanging="284"/>
      </w:pPr>
      <w:rPr>
        <w:rFonts w:hint="default"/>
        <w:lang w:val="en-US" w:eastAsia="en-US" w:bidi="ar-SA"/>
      </w:rPr>
    </w:lvl>
  </w:abstractNum>
  <w:abstractNum w:abstractNumId="22" w15:restartNumberingAfterBreak="0">
    <w:nsid w:val="59D75638"/>
    <w:multiLevelType w:val="hybridMultilevel"/>
    <w:tmpl w:val="CD968E5A"/>
    <w:lvl w:ilvl="0" w:tplc="B21C7878">
      <w:numFmt w:val="bullet"/>
      <w:lvlText w:val="•"/>
      <w:lvlJc w:val="left"/>
      <w:pPr>
        <w:ind w:left="733" w:hanging="284"/>
      </w:pPr>
      <w:rPr>
        <w:rFonts w:ascii="Times New Roman" w:eastAsia="Times New Roman" w:hAnsi="Times New Roman" w:cs="Times New Roman" w:hint="default"/>
        <w:b/>
        <w:bCs/>
        <w:i w:val="0"/>
        <w:iCs w:val="0"/>
        <w:spacing w:val="0"/>
        <w:w w:val="113"/>
        <w:sz w:val="20"/>
        <w:szCs w:val="20"/>
        <w:lang w:val="en-US" w:eastAsia="en-US" w:bidi="ar-SA"/>
      </w:rPr>
    </w:lvl>
    <w:lvl w:ilvl="1" w:tplc="04EC30F0">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C6ECCBDA">
      <w:numFmt w:val="bullet"/>
      <w:lvlText w:val="•"/>
      <w:lvlJc w:val="left"/>
      <w:pPr>
        <w:ind w:left="1385" w:hanging="284"/>
      </w:pPr>
      <w:rPr>
        <w:rFonts w:hint="default"/>
        <w:lang w:val="en-US" w:eastAsia="en-US" w:bidi="ar-SA"/>
      </w:rPr>
    </w:lvl>
    <w:lvl w:ilvl="3" w:tplc="19C88ABE">
      <w:numFmt w:val="bullet"/>
      <w:lvlText w:val="•"/>
      <w:lvlJc w:val="left"/>
      <w:pPr>
        <w:ind w:left="1230" w:hanging="284"/>
      </w:pPr>
      <w:rPr>
        <w:rFonts w:hint="default"/>
        <w:lang w:val="en-US" w:eastAsia="en-US" w:bidi="ar-SA"/>
      </w:rPr>
    </w:lvl>
    <w:lvl w:ilvl="4" w:tplc="20D26586">
      <w:numFmt w:val="bullet"/>
      <w:lvlText w:val="•"/>
      <w:lvlJc w:val="left"/>
      <w:pPr>
        <w:ind w:left="1076" w:hanging="284"/>
      </w:pPr>
      <w:rPr>
        <w:rFonts w:hint="default"/>
        <w:lang w:val="en-US" w:eastAsia="en-US" w:bidi="ar-SA"/>
      </w:rPr>
    </w:lvl>
    <w:lvl w:ilvl="5" w:tplc="58EEFCA2">
      <w:numFmt w:val="bullet"/>
      <w:lvlText w:val="•"/>
      <w:lvlJc w:val="left"/>
      <w:pPr>
        <w:ind w:left="921" w:hanging="284"/>
      </w:pPr>
      <w:rPr>
        <w:rFonts w:hint="default"/>
        <w:lang w:val="en-US" w:eastAsia="en-US" w:bidi="ar-SA"/>
      </w:rPr>
    </w:lvl>
    <w:lvl w:ilvl="6" w:tplc="7CBA91E8">
      <w:numFmt w:val="bullet"/>
      <w:lvlText w:val="•"/>
      <w:lvlJc w:val="left"/>
      <w:pPr>
        <w:ind w:left="767" w:hanging="284"/>
      </w:pPr>
      <w:rPr>
        <w:rFonts w:hint="default"/>
        <w:lang w:val="en-US" w:eastAsia="en-US" w:bidi="ar-SA"/>
      </w:rPr>
    </w:lvl>
    <w:lvl w:ilvl="7" w:tplc="F8FC6836">
      <w:numFmt w:val="bullet"/>
      <w:lvlText w:val="•"/>
      <w:lvlJc w:val="left"/>
      <w:pPr>
        <w:ind w:left="612" w:hanging="284"/>
      </w:pPr>
      <w:rPr>
        <w:rFonts w:hint="default"/>
        <w:lang w:val="en-US" w:eastAsia="en-US" w:bidi="ar-SA"/>
      </w:rPr>
    </w:lvl>
    <w:lvl w:ilvl="8" w:tplc="771AAE54">
      <w:numFmt w:val="bullet"/>
      <w:lvlText w:val="•"/>
      <w:lvlJc w:val="left"/>
      <w:pPr>
        <w:ind w:left="458" w:hanging="284"/>
      </w:pPr>
      <w:rPr>
        <w:rFonts w:hint="default"/>
        <w:lang w:val="en-US" w:eastAsia="en-US" w:bidi="ar-SA"/>
      </w:rPr>
    </w:lvl>
  </w:abstractNum>
  <w:abstractNum w:abstractNumId="23" w15:restartNumberingAfterBreak="0">
    <w:nsid w:val="5FCA4D6A"/>
    <w:multiLevelType w:val="hybridMultilevel"/>
    <w:tmpl w:val="FD986548"/>
    <w:lvl w:ilvl="0" w:tplc="E7729F94">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1" w:tplc="60169CDE">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A190AC16">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3" w:tplc="471C66A4">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4" w:tplc="3BCC62AA">
      <w:numFmt w:val="bullet"/>
      <w:lvlText w:val="•"/>
      <w:lvlJc w:val="left"/>
      <w:pPr>
        <w:ind w:left="1005" w:hanging="284"/>
      </w:pPr>
      <w:rPr>
        <w:rFonts w:hint="default"/>
        <w:lang w:val="en-US" w:eastAsia="en-US" w:bidi="ar-SA"/>
      </w:rPr>
    </w:lvl>
    <w:lvl w:ilvl="5" w:tplc="83CEE182">
      <w:numFmt w:val="bullet"/>
      <w:lvlText w:val="•"/>
      <w:lvlJc w:val="left"/>
      <w:pPr>
        <w:ind w:left="827" w:hanging="284"/>
      </w:pPr>
      <w:rPr>
        <w:rFonts w:hint="default"/>
        <w:lang w:val="en-US" w:eastAsia="en-US" w:bidi="ar-SA"/>
      </w:rPr>
    </w:lvl>
    <w:lvl w:ilvl="6" w:tplc="CA6AEEF0">
      <w:numFmt w:val="bullet"/>
      <w:lvlText w:val="•"/>
      <w:lvlJc w:val="left"/>
      <w:pPr>
        <w:ind w:left="649" w:hanging="284"/>
      </w:pPr>
      <w:rPr>
        <w:rFonts w:hint="default"/>
        <w:lang w:val="en-US" w:eastAsia="en-US" w:bidi="ar-SA"/>
      </w:rPr>
    </w:lvl>
    <w:lvl w:ilvl="7" w:tplc="EB5A9204">
      <w:numFmt w:val="bullet"/>
      <w:lvlText w:val="•"/>
      <w:lvlJc w:val="left"/>
      <w:pPr>
        <w:ind w:left="471" w:hanging="284"/>
      </w:pPr>
      <w:rPr>
        <w:rFonts w:hint="default"/>
        <w:lang w:val="en-US" w:eastAsia="en-US" w:bidi="ar-SA"/>
      </w:rPr>
    </w:lvl>
    <w:lvl w:ilvl="8" w:tplc="4E5EC4C8">
      <w:numFmt w:val="bullet"/>
      <w:lvlText w:val="•"/>
      <w:lvlJc w:val="left"/>
      <w:pPr>
        <w:ind w:left="293" w:hanging="284"/>
      </w:pPr>
      <w:rPr>
        <w:rFonts w:hint="default"/>
        <w:lang w:val="en-US" w:eastAsia="en-US" w:bidi="ar-SA"/>
      </w:rPr>
    </w:lvl>
  </w:abstractNum>
  <w:abstractNum w:abstractNumId="24" w15:restartNumberingAfterBreak="0">
    <w:nsid w:val="733E5783"/>
    <w:multiLevelType w:val="hybridMultilevel"/>
    <w:tmpl w:val="24DA34CC"/>
    <w:lvl w:ilvl="0" w:tplc="06CC345C">
      <w:numFmt w:val="bullet"/>
      <w:lvlText w:val="•"/>
      <w:lvlJc w:val="left"/>
      <w:pPr>
        <w:ind w:left="543" w:hanging="284"/>
      </w:pPr>
      <w:rPr>
        <w:rFonts w:ascii="Times New Roman" w:eastAsia="Times New Roman" w:hAnsi="Times New Roman" w:cs="Times New Roman" w:hint="default"/>
        <w:b/>
        <w:bCs/>
        <w:i w:val="0"/>
        <w:iCs w:val="0"/>
        <w:spacing w:val="0"/>
        <w:w w:val="113"/>
        <w:sz w:val="20"/>
        <w:szCs w:val="20"/>
        <w:lang w:val="en-US" w:eastAsia="en-US" w:bidi="ar-SA"/>
      </w:rPr>
    </w:lvl>
    <w:lvl w:ilvl="1" w:tplc="0DA6E262">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7BEA42E6">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3" w:tplc="F724B75C">
      <w:numFmt w:val="bullet"/>
      <w:lvlText w:val="•"/>
      <w:lvlJc w:val="left"/>
      <w:pPr>
        <w:ind w:left="1139" w:hanging="284"/>
      </w:pPr>
      <w:rPr>
        <w:rFonts w:hint="default"/>
        <w:lang w:val="en-US" w:eastAsia="en-US" w:bidi="ar-SA"/>
      </w:rPr>
    </w:lvl>
    <w:lvl w:ilvl="4" w:tplc="C92E7AF2">
      <w:numFmt w:val="bullet"/>
      <w:lvlText w:val="•"/>
      <w:lvlJc w:val="left"/>
      <w:pPr>
        <w:ind w:left="938" w:hanging="284"/>
      </w:pPr>
      <w:rPr>
        <w:rFonts w:hint="default"/>
        <w:lang w:val="en-US" w:eastAsia="en-US" w:bidi="ar-SA"/>
      </w:rPr>
    </w:lvl>
    <w:lvl w:ilvl="5" w:tplc="04EE8BF6">
      <w:numFmt w:val="bullet"/>
      <w:lvlText w:val="•"/>
      <w:lvlJc w:val="left"/>
      <w:pPr>
        <w:ind w:left="738" w:hanging="284"/>
      </w:pPr>
      <w:rPr>
        <w:rFonts w:hint="default"/>
        <w:lang w:val="en-US" w:eastAsia="en-US" w:bidi="ar-SA"/>
      </w:rPr>
    </w:lvl>
    <w:lvl w:ilvl="6" w:tplc="CB4A6644">
      <w:numFmt w:val="bullet"/>
      <w:lvlText w:val="•"/>
      <w:lvlJc w:val="left"/>
      <w:pPr>
        <w:ind w:left="537" w:hanging="284"/>
      </w:pPr>
      <w:rPr>
        <w:rFonts w:hint="default"/>
        <w:lang w:val="en-US" w:eastAsia="en-US" w:bidi="ar-SA"/>
      </w:rPr>
    </w:lvl>
    <w:lvl w:ilvl="7" w:tplc="9BC201CE">
      <w:numFmt w:val="bullet"/>
      <w:lvlText w:val="•"/>
      <w:lvlJc w:val="left"/>
      <w:pPr>
        <w:ind w:left="337" w:hanging="284"/>
      </w:pPr>
      <w:rPr>
        <w:rFonts w:hint="default"/>
        <w:lang w:val="en-US" w:eastAsia="en-US" w:bidi="ar-SA"/>
      </w:rPr>
    </w:lvl>
    <w:lvl w:ilvl="8" w:tplc="87D8DA00">
      <w:numFmt w:val="bullet"/>
      <w:lvlText w:val="•"/>
      <w:lvlJc w:val="left"/>
      <w:pPr>
        <w:ind w:left="137" w:hanging="284"/>
      </w:pPr>
      <w:rPr>
        <w:rFonts w:hint="default"/>
        <w:lang w:val="en-US" w:eastAsia="en-US" w:bidi="ar-SA"/>
      </w:rPr>
    </w:lvl>
  </w:abstractNum>
  <w:abstractNum w:abstractNumId="25" w15:restartNumberingAfterBreak="0">
    <w:nsid w:val="75337626"/>
    <w:multiLevelType w:val="hybridMultilevel"/>
    <w:tmpl w:val="DE749D28"/>
    <w:lvl w:ilvl="0" w:tplc="814A74B4">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1" w:tplc="B82E43A4">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2" w:tplc="40AA1F7C">
      <w:numFmt w:val="bullet"/>
      <w:lvlText w:val="•"/>
      <w:lvlJc w:val="left"/>
      <w:pPr>
        <w:ind w:left="1530" w:hanging="284"/>
      </w:pPr>
      <w:rPr>
        <w:rFonts w:ascii="Times New Roman" w:eastAsia="Times New Roman" w:hAnsi="Times New Roman" w:cs="Times New Roman" w:hint="default"/>
        <w:b/>
        <w:bCs/>
        <w:i w:val="0"/>
        <w:iCs w:val="0"/>
        <w:spacing w:val="0"/>
        <w:w w:val="113"/>
        <w:sz w:val="20"/>
        <w:szCs w:val="20"/>
        <w:lang w:val="en-US" w:eastAsia="en-US" w:bidi="ar-SA"/>
      </w:rPr>
    </w:lvl>
    <w:lvl w:ilvl="3" w:tplc="26701B58">
      <w:numFmt w:val="bullet"/>
      <w:lvlText w:val="•"/>
      <w:lvlJc w:val="left"/>
      <w:pPr>
        <w:ind w:left="2787" w:hanging="284"/>
      </w:pPr>
      <w:rPr>
        <w:rFonts w:hint="default"/>
        <w:lang w:val="en-US" w:eastAsia="en-US" w:bidi="ar-SA"/>
      </w:rPr>
    </w:lvl>
    <w:lvl w:ilvl="4" w:tplc="599A017C">
      <w:numFmt w:val="bullet"/>
      <w:lvlText w:val="•"/>
      <w:lvlJc w:val="left"/>
      <w:pPr>
        <w:ind w:left="3202" w:hanging="284"/>
      </w:pPr>
      <w:rPr>
        <w:rFonts w:hint="default"/>
        <w:lang w:val="en-US" w:eastAsia="en-US" w:bidi="ar-SA"/>
      </w:rPr>
    </w:lvl>
    <w:lvl w:ilvl="5" w:tplc="33386A28">
      <w:numFmt w:val="bullet"/>
      <w:lvlText w:val="•"/>
      <w:lvlJc w:val="left"/>
      <w:pPr>
        <w:ind w:left="3618" w:hanging="284"/>
      </w:pPr>
      <w:rPr>
        <w:rFonts w:hint="default"/>
        <w:lang w:val="en-US" w:eastAsia="en-US" w:bidi="ar-SA"/>
      </w:rPr>
    </w:lvl>
    <w:lvl w:ilvl="6" w:tplc="DC5A2C66">
      <w:numFmt w:val="bullet"/>
      <w:lvlText w:val="•"/>
      <w:lvlJc w:val="left"/>
      <w:pPr>
        <w:ind w:left="4034" w:hanging="284"/>
      </w:pPr>
      <w:rPr>
        <w:rFonts w:hint="default"/>
        <w:lang w:val="en-US" w:eastAsia="en-US" w:bidi="ar-SA"/>
      </w:rPr>
    </w:lvl>
    <w:lvl w:ilvl="7" w:tplc="ABD4904A">
      <w:numFmt w:val="bullet"/>
      <w:lvlText w:val="•"/>
      <w:lvlJc w:val="left"/>
      <w:pPr>
        <w:ind w:left="4449" w:hanging="284"/>
      </w:pPr>
      <w:rPr>
        <w:rFonts w:hint="default"/>
        <w:lang w:val="en-US" w:eastAsia="en-US" w:bidi="ar-SA"/>
      </w:rPr>
    </w:lvl>
    <w:lvl w:ilvl="8" w:tplc="E9FAA65C">
      <w:numFmt w:val="bullet"/>
      <w:lvlText w:val="•"/>
      <w:lvlJc w:val="left"/>
      <w:pPr>
        <w:ind w:left="4865" w:hanging="284"/>
      </w:pPr>
      <w:rPr>
        <w:rFonts w:hint="default"/>
        <w:lang w:val="en-US" w:eastAsia="en-US" w:bidi="ar-SA"/>
      </w:rPr>
    </w:lvl>
  </w:abstractNum>
  <w:abstractNum w:abstractNumId="26" w15:restartNumberingAfterBreak="0">
    <w:nsid w:val="7CB340CF"/>
    <w:multiLevelType w:val="hybridMultilevel"/>
    <w:tmpl w:val="E77AE728"/>
    <w:lvl w:ilvl="0" w:tplc="A93CE3A4">
      <w:start w:val="4"/>
      <w:numFmt w:val="decimal"/>
      <w:lvlText w:val="%1."/>
      <w:lvlJc w:val="left"/>
      <w:pPr>
        <w:ind w:left="1829" w:hanging="584"/>
      </w:pPr>
      <w:rPr>
        <w:rFonts w:ascii="Trebuchet MS" w:eastAsia="Trebuchet MS" w:hAnsi="Trebuchet MS" w:cs="Trebuchet MS" w:hint="default"/>
        <w:b/>
        <w:bCs/>
        <w:i w:val="0"/>
        <w:iCs w:val="0"/>
        <w:color w:val="FFFFFF"/>
        <w:spacing w:val="0"/>
        <w:w w:val="86"/>
        <w:sz w:val="52"/>
        <w:szCs w:val="52"/>
        <w:lang w:val="en-US" w:eastAsia="en-US" w:bidi="ar-SA"/>
      </w:rPr>
    </w:lvl>
    <w:lvl w:ilvl="1" w:tplc="B1EC5178">
      <w:numFmt w:val="bullet"/>
      <w:lvlText w:val="•"/>
      <w:lvlJc w:val="left"/>
      <w:pPr>
        <w:ind w:left="2703" w:hanging="584"/>
      </w:pPr>
      <w:rPr>
        <w:rFonts w:hint="default"/>
        <w:lang w:val="en-US" w:eastAsia="en-US" w:bidi="ar-SA"/>
      </w:rPr>
    </w:lvl>
    <w:lvl w:ilvl="2" w:tplc="BD9445EA">
      <w:numFmt w:val="bullet"/>
      <w:lvlText w:val="•"/>
      <w:lvlJc w:val="left"/>
      <w:pPr>
        <w:ind w:left="3587" w:hanging="584"/>
      </w:pPr>
      <w:rPr>
        <w:rFonts w:hint="default"/>
        <w:lang w:val="en-US" w:eastAsia="en-US" w:bidi="ar-SA"/>
      </w:rPr>
    </w:lvl>
    <w:lvl w:ilvl="3" w:tplc="85C2C8FE">
      <w:numFmt w:val="bullet"/>
      <w:lvlText w:val="•"/>
      <w:lvlJc w:val="left"/>
      <w:pPr>
        <w:ind w:left="4471" w:hanging="584"/>
      </w:pPr>
      <w:rPr>
        <w:rFonts w:hint="default"/>
        <w:lang w:val="en-US" w:eastAsia="en-US" w:bidi="ar-SA"/>
      </w:rPr>
    </w:lvl>
    <w:lvl w:ilvl="4" w:tplc="5C1E73BC">
      <w:numFmt w:val="bullet"/>
      <w:lvlText w:val="•"/>
      <w:lvlJc w:val="left"/>
      <w:pPr>
        <w:ind w:left="5354" w:hanging="584"/>
      </w:pPr>
      <w:rPr>
        <w:rFonts w:hint="default"/>
        <w:lang w:val="en-US" w:eastAsia="en-US" w:bidi="ar-SA"/>
      </w:rPr>
    </w:lvl>
    <w:lvl w:ilvl="5" w:tplc="8EB2B5A6">
      <w:numFmt w:val="bullet"/>
      <w:lvlText w:val="•"/>
      <w:lvlJc w:val="left"/>
      <w:pPr>
        <w:ind w:left="6238" w:hanging="584"/>
      </w:pPr>
      <w:rPr>
        <w:rFonts w:hint="default"/>
        <w:lang w:val="en-US" w:eastAsia="en-US" w:bidi="ar-SA"/>
      </w:rPr>
    </w:lvl>
    <w:lvl w:ilvl="6" w:tplc="3FF64944">
      <w:numFmt w:val="bullet"/>
      <w:lvlText w:val="•"/>
      <w:lvlJc w:val="left"/>
      <w:pPr>
        <w:ind w:left="7122" w:hanging="584"/>
      </w:pPr>
      <w:rPr>
        <w:rFonts w:hint="default"/>
        <w:lang w:val="en-US" w:eastAsia="en-US" w:bidi="ar-SA"/>
      </w:rPr>
    </w:lvl>
    <w:lvl w:ilvl="7" w:tplc="2F505906">
      <w:numFmt w:val="bullet"/>
      <w:lvlText w:val="•"/>
      <w:lvlJc w:val="left"/>
      <w:pPr>
        <w:ind w:left="8006" w:hanging="584"/>
      </w:pPr>
      <w:rPr>
        <w:rFonts w:hint="default"/>
        <w:lang w:val="en-US" w:eastAsia="en-US" w:bidi="ar-SA"/>
      </w:rPr>
    </w:lvl>
    <w:lvl w:ilvl="8" w:tplc="A9E64EFE">
      <w:numFmt w:val="bullet"/>
      <w:lvlText w:val="•"/>
      <w:lvlJc w:val="left"/>
      <w:pPr>
        <w:ind w:left="8889" w:hanging="584"/>
      </w:pPr>
      <w:rPr>
        <w:rFonts w:hint="default"/>
        <w:lang w:val="en-US" w:eastAsia="en-US" w:bidi="ar-SA"/>
      </w:rPr>
    </w:lvl>
  </w:abstractNum>
  <w:num w:numId="1" w16cid:durableId="68113989">
    <w:abstractNumId w:val="18"/>
  </w:num>
  <w:num w:numId="2" w16cid:durableId="2077166294">
    <w:abstractNumId w:val="3"/>
  </w:num>
  <w:num w:numId="3" w16cid:durableId="1009988182">
    <w:abstractNumId w:val="21"/>
  </w:num>
  <w:num w:numId="4" w16cid:durableId="210658019">
    <w:abstractNumId w:val="14"/>
  </w:num>
  <w:num w:numId="5" w16cid:durableId="453787888">
    <w:abstractNumId w:val="20"/>
  </w:num>
  <w:num w:numId="6" w16cid:durableId="352264008">
    <w:abstractNumId w:val="13"/>
  </w:num>
  <w:num w:numId="7" w16cid:durableId="410784637">
    <w:abstractNumId w:val="1"/>
  </w:num>
  <w:num w:numId="8" w16cid:durableId="1934169750">
    <w:abstractNumId w:val="9"/>
  </w:num>
  <w:num w:numId="9" w16cid:durableId="1804998939">
    <w:abstractNumId w:val="23"/>
  </w:num>
  <w:num w:numId="10" w16cid:durableId="1215384650">
    <w:abstractNumId w:val="15"/>
  </w:num>
  <w:num w:numId="11" w16cid:durableId="778138209">
    <w:abstractNumId w:val="0"/>
  </w:num>
  <w:num w:numId="12" w16cid:durableId="403257636">
    <w:abstractNumId w:val="26"/>
  </w:num>
  <w:num w:numId="13" w16cid:durableId="706219113">
    <w:abstractNumId w:val="8"/>
  </w:num>
  <w:num w:numId="14" w16cid:durableId="647780778">
    <w:abstractNumId w:val="17"/>
  </w:num>
  <w:num w:numId="15" w16cid:durableId="1209419314">
    <w:abstractNumId w:val="11"/>
  </w:num>
  <w:num w:numId="16" w16cid:durableId="916717986">
    <w:abstractNumId w:val="25"/>
  </w:num>
  <w:num w:numId="17" w16cid:durableId="400520374">
    <w:abstractNumId w:val="10"/>
  </w:num>
  <w:num w:numId="18" w16cid:durableId="485047200">
    <w:abstractNumId w:val="2"/>
  </w:num>
  <w:num w:numId="19" w16cid:durableId="440102657">
    <w:abstractNumId w:val="24"/>
  </w:num>
  <w:num w:numId="20" w16cid:durableId="1374959635">
    <w:abstractNumId w:val="22"/>
  </w:num>
  <w:num w:numId="21" w16cid:durableId="1133714971">
    <w:abstractNumId w:val="16"/>
  </w:num>
  <w:num w:numId="22" w16cid:durableId="1807967461">
    <w:abstractNumId w:val="4"/>
  </w:num>
  <w:num w:numId="23" w16cid:durableId="1570578281">
    <w:abstractNumId w:val="5"/>
  </w:num>
  <w:num w:numId="24" w16cid:durableId="822040432">
    <w:abstractNumId w:val="12"/>
  </w:num>
  <w:num w:numId="25" w16cid:durableId="157233222">
    <w:abstractNumId w:val="19"/>
  </w:num>
  <w:num w:numId="26" w16cid:durableId="645814032">
    <w:abstractNumId w:val="6"/>
  </w:num>
  <w:num w:numId="27" w16cid:durableId="48234656">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lTrailSpace/>
    <w:shapeLayoutLikeWW8/>
    <w:compatSetting w:name="compatibilityMode" w:uri="http://schemas.microsoft.com/office/word" w:val="14"/>
    <w:compatSetting w:name="useWord2013TrackBottomHyphenation" w:uri="http://schemas.microsoft.com/office/word" w:val="1"/>
  </w:compat>
  <w:rsids>
    <w:rsidRoot w:val="00B92D7E"/>
    <w:rsid w:val="0001491E"/>
    <w:rsid w:val="00023ED7"/>
    <w:rsid w:val="00076AEB"/>
    <w:rsid w:val="00090987"/>
    <w:rsid w:val="00113C52"/>
    <w:rsid w:val="00151CCE"/>
    <w:rsid w:val="001559EB"/>
    <w:rsid w:val="0017029A"/>
    <w:rsid w:val="001F3897"/>
    <w:rsid w:val="002656D5"/>
    <w:rsid w:val="002769F0"/>
    <w:rsid w:val="003C7B7A"/>
    <w:rsid w:val="00404F6D"/>
    <w:rsid w:val="004E6D0C"/>
    <w:rsid w:val="0052546E"/>
    <w:rsid w:val="00585FEB"/>
    <w:rsid w:val="005B7BDD"/>
    <w:rsid w:val="00661F13"/>
    <w:rsid w:val="006C1D3D"/>
    <w:rsid w:val="006C7063"/>
    <w:rsid w:val="00714926"/>
    <w:rsid w:val="00753ADB"/>
    <w:rsid w:val="007A2E71"/>
    <w:rsid w:val="00847873"/>
    <w:rsid w:val="00902484"/>
    <w:rsid w:val="00B66388"/>
    <w:rsid w:val="00B7726B"/>
    <w:rsid w:val="00B92D7E"/>
    <w:rsid w:val="00BC0A6C"/>
    <w:rsid w:val="00C21167"/>
    <w:rsid w:val="00CE428B"/>
    <w:rsid w:val="00D84398"/>
    <w:rsid w:val="00DC59C0"/>
    <w:rsid w:val="00E05EFF"/>
    <w:rsid w:val="00E81714"/>
    <w:rsid w:val="00EF1D2A"/>
    <w:rsid w:val="00F64A72"/>
    <w:rsid w:val="00FA5D13"/>
    <w:rsid w:val="00FF2496"/>
  </w:rsids>
  <m:mathPr>
    <m:mathFont m:val="Cambria Math"/>
    <m:brkBin m:val="before"/>
    <m:brkBinSub m:val="--"/>
    <m:smallFrac m:val="0"/>
    <m:dispDef/>
    <m:lMargin m:val="0"/>
    <m:rMargin m:val="0"/>
    <m:defJc m:val="centerGroup"/>
    <m:wrapIndent m:val="1440"/>
    <m:intLim m:val="subSup"/>
    <m:naryLim m:val="undOvr"/>
  </m:mathPr>
  <w:themeFontLang w:val="en-BE"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24EAB9"/>
  <w15:docId w15:val="{0EFE8885-F6C3-4F74-996B-60FB478C7C6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1"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Trebuchet MS" w:eastAsia="Trebuchet MS" w:hAnsi="Trebuchet MS" w:cs="Trebuchet MS"/>
    </w:rPr>
  </w:style>
  <w:style w:type="paragraph" w:styleId="Heading1">
    <w:name w:val="heading 1"/>
    <w:basedOn w:val="Normal"/>
    <w:uiPriority w:val="9"/>
    <w:qFormat/>
    <w:pPr>
      <w:ind w:left="1247"/>
      <w:outlineLvl w:val="0"/>
    </w:pPr>
    <w:rPr>
      <w:b/>
      <w:bCs/>
      <w:sz w:val="44"/>
      <w:szCs w:val="44"/>
    </w:rPr>
  </w:style>
  <w:style w:type="paragraph" w:styleId="Heading2">
    <w:name w:val="heading 2"/>
    <w:basedOn w:val="Normal"/>
    <w:uiPriority w:val="9"/>
    <w:unhideWhenUsed/>
    <w:qFormat/>
    <w:pPr>
      <w:ind w:left="6094"/>
      <w:outlineLvl w:val="1"/>
    </w:pPr>
    <w:rPr>
      <w:b/>
      <w:bCs/>
      <w:sz w:val="28"/>
      <w:szCs w:val="28"/>
    </w:rPr>
  </w:style>
  <w:style w:type="paragraph" w:styleId="Heading3">
    <w:name w:val="heading 3"/>
    <w:basedOn w:val="Normal"/>
    <w:uiPriority w:val="9"/>
    <w:unhideWhenUsed/>
    <w:qFormat/>
    <w:pPr>
      <w:ind w:left="1247"/>
      <w:outlineLvl w:val="2"/>
    </w:pPr>
    <w:rPr>
      <w:sz w:val="24"/>
      <w:szCs w:val="24"/>
    </w:rPr>
  </w:style>
  <w:style w:type="paragraph" w:styleId="Heading4">
    <w:name w:val="heading 4"/>
    <w:basedOn w:val="Normal"/>
    <w:uiPriority w:val="9"/>
    <w:unhideWhenUsed/>
    <w:qFormat/>
    <w:pPr>
      <w:ind w:left="3534"/>
      <w:outlineLvl w:val="3"/>
    </w:pPr>
  </w:style>
  <w:style w:type="paragraph" w:styleId="Heading5">
    <w:name w:val="heading 5"/>
    <w:basedOn w:val="Normal"/>
    <w:uiPriority w:val="9"/>
    <w:unhideWhenUsed/>
    <w:qFormat/>
    <w:pPr>
      <w:spacing w:before="117"/>
      <w:ind w:left="566" w:hanging="284"/>
      <w:outlineLvl w:val="4"/>
    </w:pPr>
    <w:rPr>
      <w:b/>
      <w:bCs/>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uiPriority w:val="1"/>
    <w:qFormat/>
    <w:pPr>
      <w:spacing w:before="118"/>
      <w:ind w:left="498" w:hanging="221"/>
    </w:pPr>
  </w:style>
  <w:style w:type="paragraph" w:styleId="TOC2">
    <w:name w:val="toc 2"/>
    <w:basedOn w:val="Normal"/>
    <w:uiPriority w:val="1"/>
    <w:qFormat/>
    <w:pPr>
      <w:spacing w:before="5"/>
      <w:ind w:left="560"/>
    </w:pPr>
  </w:style>
  <w:style w:type="paragraph" w:styleId="TOC3">
    <w:name w:val="toc 3"/>
    <w:basedOn w:val="Normal"/>
    <w:uiPriority w:val="1"/>
    <w:qFormat/>
    <w:pPr>
      <w:spacing w:before="5"/>
      <w:ind w:left="560"/>
    </w:pPr>
  </w:style>
  <w:style w:type="paragraph" w:styleId="BodyText">
    <w:name w:val="Body Text"/>
    <w:basedOn w:val="Normal"/>
    <w:uiPriority w:val="1"/>
    <w:qFormat/>
    <w:rPr>
      <w:sz w:val="20"/>
      <w:szCs w:val="20"/>
    </w:rPr>
  </w:style>
  <w:style w:type="paragraph" w:styleId="Title">
    <w:name w:val="Title"/>
    <w:basedOn w:val="Normal"/>
    <w:uiPriority w:val="10"/>
    <w:qFormat/>
    <w:pPr>
      <w:ind w:left="3061"/>
    </w:pPr>
    <w:rPr>
      <w:b/>
      <w:bCs/>
      <w:sz w:val="52"/>
      <w:szCs w:val="52"/>
    </w:rPr>
  </w:style>
  <w:style w:type="paragraph" w:styleId="ListParagraph">
    <w:name w:val="List Paragraph"/>
    <w:basedOn w:val="Normal"/>
    <w:uiPriority w:val="1"/>
    <w:qFormat/>
    <w:pPr>
      <w:ind w:left="1530" w:hanging="284"/>
    </w:pPr>
  </w:style>
  <w:style w:type="paragraph" w:customStyle="1" w:styleId="TableParagraph">
    <w:name w:val="Table Paragraph"/>
    <w:basedOn w:val="Normal"/>
    <w:uiPriority w:val="1"/>
    <w:qFormat/>
    <w:pPr>
      <w:ind w:left="362"/>
    </w:pPr>
  </w:style>
  <w:style w:type="paragraph" w:styleId="Header">
    <w:name w:val="header"/>
    <w:basedOn w:val="Normal"/>
    <w:link w:val="HeaderChar"/>
    <w:uiPriority w:val="99"/>
    <w:unhideWhenUsed/>
    <w:rsid w:val="001F3897"/>
    <w:pPr>
      <w:tabs>
        <w:tab w:val="center" w:pos="4513"/>
        <w:tab w:val="right" w:pos="9026"/>
      </w:tabs>
    </w:pPr>
  </w:style>
  <w:style w:type="character" w:customStyle="1" w:styleId="HeaderChar">
    <w:name w:val="Header Char"/>
    <w:basedOn w:val="DefaultParagraphFont"/>
    <w:link w:val="Header"/>
    <w:uiPriority w:val="99"/>
    <w:rsid w:val="001F3897"/>
    <w:rPr>
      <w:rFonts w:ascii="Trebuchet MS" w:eastAsia="Trebuchet MS" w:hAnsi="Trebuchet MS" w:cs="Trebuchet MS"/>
    </w:rPr>
  </w:style>
  <w:style w:type="paragraph" w:styleId="Footer">
    <w:name w:val="footer"/>
    <w:basedOn w:val="Normal"/>
    <w:link w:val="FooterChar"/>
    <w:uiPriority w:val="99"/>
    <w:unhideWhenUsed/>
    <w:rsid w:val="001F3897"/>
    <w:pPr>
      <w:tabs>
        <w:tab w:val="center" w:pos="4513"/>
        <w:tab w:val="right" w:pos="9026"/>
      </w:tabs>
    </w:pPr>
  </w:style>
  <w:style w:type="character" w:customStyle="1" w:styleId="FooterChar">
    <w:name w:val="Footer Char"/>
    <w:basedOn w:val="DefaultParagraphFont"/>
    <w:link w:val="Footer"/>
    <w:uiPriority w:val="99"/>
    <w:rsid w:val="001F3897"/>
    <w:rPr>
      <w:rFonts w:ascii="Trebuchet MS" w:eastAsia="Trebuchet MS" w:hAnsi="Trebuchet MS" w:cs="Trebuchet MS"/>
    </w:rPr>
  </w:style>
  <w:style w:type="paragraph" w:styleId="TOC4">
    <w:name w:val="toc 4"/>
    <w:basedOn w:val="Normal"/>
    <w:next w:val="Normal"/>
    <w:autoRedefine/>
    <w:uiPriority w:val="1"/>
    <w:unhideWhenUsed/>
    <w:qFormat/>
    <w:rsid w:val="00E81714"/>
    <w:pPr>
      <w:spacing w:after="100"/>
      <w:ind w:left="660"/>
    </w:pPr>
  </w:style>
  <w:style w:type="character" w:styleId="Hyperlink">
    <w:name w:val="Hyperlink"/>
    <w:basedOn w:val="DefaultParagraphFont"/>
    <w:uiPriority w:val="99"/>
    <w:unhideWhenUsed/>
    <w:rsid w:val="00661F13"/>
    <w:rPr>
      <w:color w:val="0000FF" w:themeColor="hyperlink"/>
      <w:u w:val="single"/>
    </w:rPr>
  </w:style>
  <w:style w:type="character" w:styleId="UnresolvedMention">
    <w:name w:val="Unresolved Mention"/>
    <w:basedOn w:val="DefaultParagraphFont"/>
    <w:uiPriority w:val="99"/>
    <w:semiHidden/>
    <w:unhideWhenUsed/>
    <w:rsid w:val="00661F1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file>

<file path=word/_rels/document.xml.rels><?xml version="1.0" encoding="UTF-8" standalone="yes"?>
<Relationships xmlns="http://schemas.openxmlformats.org/package/2006/relationships"><Relationship Id="rId26" Type="http://schemas.openxmlformats.org/officeDocument/2006/relationships/header" Target="header2.xml"/><Relationship Id="rId21" Type="http://schemas.openxmlformats.org/officeDocument/2006/relationships/image" Target="media/image10.png"/><Relationship Id="rId42" Type="http://schemas.openxmlformats.org/officeDocument/2006/relationships/header" Target="header8.xml"/><Relationship Id="rId47" Type="http://schemas.openxmlformats.org/officeDocument/2006/relationships/image" Target="media/image26.png"/><Relationship Id="rId63" Type="http://schemas.openxmlformats.org/officeDocument/2006/relationships/header" Target="header15.xml"/><Relationship Id="rId68" Type="http://schemas.openxmlformats.org/officeDocument/2006/relationships/hyperlink" Target="https://cordis.europa.eu/article/id/83133-microgrids-the-future-of-power-distribution-networks" TargetMode="External"/><Relationship Id="rId84" Type="http://schemas.openxmlformats.org/officeDocument/2006/relationships/image" Target="media/image37.jpeg"/><Relationship Id="rId89" Type="http://schemas.openxmlformats.org/officeDocument/2006/relationships/image" Target="media/image42.jpeg"/><Relationship Id="rId16" Type="http://schemas.openxmlformats.org/officeDocument/2006/relationships/image" Target="media/image5.png"/><Relationship Id="rId11" Type="http://schemas.openxmlformats.org/officeDocument/2006/relationships/header" Target="header1.xml"/><Relationship Id="rId32" Type="http://schemas.openxmlformats.org/officeDocument/2006/relationships/image" Target="media/image18.png"/><Relationship Id="rId37" Type="http://schemas.openxmlformats.org/officeDocument/2006/relationships/header" Target="header5.xml"/><Relationship Id="rId53" Type="http://schemas.openxmlformats.org/officeDocument/2006/relationships/header" Target="header11.xml"/><Relationship Id="rId58" Type="http://schemas.openxmlformats.org/officeDocument/2006/relationships/image" Target="media/image33.png"/><Relationship Id="rId74" Type="http://schemas.openxmlformats.org/officeDocument/2006/relationships/hyperlink" Target="https://creativecommons.org/licenses/by/4.0/" TargetMode="External"/><Relationship Id="rId79" Type="http://schemas.openxmlformats.org/officeDocument/2006/relationships/hyperlink" Target="https://op.europa.eu/en/publication-detail/-/publication/e0b9b3d4-90ed-11ef-a130-01aa75ed71a1/language-en?WT.mc_id=Searchresult&amp;WT.ria_c=37085&amp;WT.ria_f=3608&amp;WT.ria_ev=search&amp;WT.URL=https%3A%2F%2Fenergy.ec.europa.eu%2F" TargetMode="External"/><Relationship Id="rId5" Type="http://schemas.openxmlformats.org/officeDocument/2006/relationships/numbering" Target="numbering.xml"/><Relationship Id="rId90" Type="http://schemas.openxmlformats.org/officeDocument/2006/relationships/header" Target="header16.xml"/><Relationship Id="rId95" Type="http://schemas.openxmlformats.org/officeDocument/2006/relationships/theme" Target="theme/theme1.xml"/><Relationship Id="rId22" Type="http://schemas.openxmlformats.org/officeDocument/2006/relationships/image" Target="media/image11.png"/><Relationship Id="rId27" Type="http://schemas.openxmlformats.org/officeDocument/2006/relationships/image" Target="media/image13.png"/><Relationship Id="rId43" Type="http://schemas.openxmlformats.org/officeDocument/2006/relationships/header" Target="header9.xml"/><Relationship Id="rId48" Type="http://schemas.openxmlformats.org/officeDocument/2006/relationships/image" Target="media/image27.png"/><Relationship Id="rId64" Type="http://schemas.openxmlformats.org/officeDocument/2006/relationships/hyperlink" Target="https://eur-lex.europa.eu/legal-content/EN/TXT/?uri=CELEX%3A32019L0944" TargetMode="External"/><Relationship Id="rId69" Type="http://schemas.openxmlformats.org/officeDocument/2006/relationships/hyperlink" Target="https://creativecommons.org/licenses/by/4.0/" TargetMode="External"/><Relationship Id="rId8" Type="http://schemas.openxmlformats.org/officeDocument/2006/relationships/webSettings" Target="webSettings.xml"/><Relationship Id="rId51" Type="http://schemas.openxmlformats.org/officeDocument/2006/relationships/image" Target="media/image29.png"/><Relationship Id="rId72" Type="http://schemas.openxmlformats.org/officeDocument/2006/relationships/hyperlink" Target="https://digital-strategy.ec.europa.eu/en/library/smart-contracts-and-digital-single-market-through-lens-law-plus-technology-approach" TargetMode="External"/><Relationship Id="rId80" Type="http://schemas.openxmlformats.org/officeDocument/2006/relationships/hyperlink" Target="https://op.europa.eu/en/publication-detail/-/publication/e0b9b3d4-90ed-11ef-a130-01aa75ed71a1/language-en?WT.mc_id=Searchresult&amp;WT.ria_c=37085&amp;WT.ria_f=3608&amp;WT.ria_ev=search&amp;WT.URL=https%3A%2F%2Fenergy.ec.europa.eu%2F" TargetMode="External"/><Relationship Id="rId85" Type="http://schemas.openxmlformats.org/officeDocument/2006/relationships/image" Target="media/image38.png"/><Relationship Id="rId93" Type="http://schemas.openxmlformats.org/officeDocument/2006/relationships/header" Target="header17.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image" Target="media/image6.png"/><Relationship Id="rId25" Type="http://schemas.openxmlformats.org/officeDocument/2006/relationships/hyperlink" Target="mailto:every1translations@think-e.be" TargetMode="External"/><Relationship Id="rId33" Type="http://schemas.openxmlformats.org/officeDocument/2006/relationships/image" Target="media/image19.png"/><Relationship Id="rId38" Type="http://schemas.openxmlformats.org/officeDocument/2006/relationships/header" Target="header6.xml"/><Relationship Id="rId46" Type="http://schemas.openxmlformats.org/officeDocument/2006/relationships/image" Target="media/image25.png"/><Relationship Id="rId59" Type="http://schemas.openxmlformats.org/officeDocument/2006/relationships/image" Target="media/image34.png"/><Relationship Id="rId67" Type="http://schemas.openxmlformats.org/officeDocument/2006/relationships/hyperlink" Target="https://creativecommons.org/licenses/by/4.0/" TargetMode="External"/><Relationship Id="rId20" Type="http://schemas.openxmlformats.org/officeDocument/2006/relationships/image" Target="media/image9.png"/><Relationship Id="rId41" Type="http://schemas.openxmlformats.org/officeDocument/2006/relationships/image" Target="media/image22.png"/><Relationship Id="rId54" Type="http://schemas.openxmlformats.org/officeDocument/2006/relationships/header" Target="header12.xml"/><Relationship Id="rId62" Type="http://schemas.openxmlformats.org/officeDocument/2006/relationships/header" Target="header14.xml"/><Relationship Id="rId70" Type="http://schemas.openxmlformats.org/officeDocument/2006/relationships/hyperlink" Target="https://digital-strategy.ec.europa.eu/en/policies/blockchain-partnership" TargetMode="External"/><Relationship Id="rId75" Type="http://schemas.openxmlformats.org/officeDocument/2006/relationships/hyperlink" Target="https://digital-strategy.ec.europa.eu/en/policies/legislation-open-data" TargetMode="External"/><Relationship Id="rId83" Type="http://schemas.openxmlformats.org/officeDocument/2006/relationships/hyperlink" Target="https://creativecommons.org/licenses/by/4.0/" TargetMode="External"/><Relationship Id="rId88" Type="http://schemas.openxmlformats.org/officeDocument/2006/relationships/image" Target="media/image41.jpeg"/><Relationship Id="rId91" Type="http://schemas.openxmlformats.org/officeDocument/2006/relationships/hyperlink" Target="https://ec.europa.eu/eusurvey/runner/Every1-Case_Study-Empowering_citizens_through_energy_Hindelang"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4.png"/><Relationship Id="rId23" Type="http://schemas.openxmlformats.org/officeDocument/2006/relationships/image" Target="media/image12.png"/><Relationship Id="rId28" Type="http://schemas.openxmlformats.org/officeDocument/2006/relationships/image" Target="media/image14.png"/><Relationship Id="rId36" Type="http://schemas.openxmlformats.org/officeDocument/2006/relationships/header" Target="header4.xml"/><Relationship Id="rId49" Type="http://schemas.openxmlformats.org/officeDocument/2006/relationships/image" Target="media/image28.png"/><Relationship Id="rId57" Type="http://schemas.openxmlformats.org/officeDocument/2006/relationships/image" Target="media/image32.png"/><Relationship Id="rId10" Type="http://schemas.openxmlformats.org/officeDocument/2006/relationships/endnotes" Target="endnotes.xml"/><Relationship Id="rId31" Type="http://schemas.openxmlformats.org/officeDocument/2006/relationships/image" Target="media/image17.png"/><Relationship Id="rId44" Type="http://schemas.openxmlformats.org/officeDocument/2006/relationships/image" Target="media/image23.png"/><Relationship Id="rId52" Type="http://schemas.openxmlformats.org/officeDocument/2006/relationships/image" Target="media/image30.png"/><Relationship Id="rId60" Type="http://schemas.openxmlformats.org/officeDocument/2006/relationships/image" Target="media/image35.png"/><Relationship Id="rId65" Type="http://schemas.openxmlformats.org/officeDocument/2006/relationships/hyperlink" Target="https://creativecommons.org/licenses/by/4.0/" TargetMode="External"/><Relationship Id="rId73" Type="http://schemas.openxmlformats.org/officeDocument/2006/relationships/hyperlink" Target="https://digital-strategy.ec.europa.eu/en/library/smart-contracts-and-digital-single-market-through-lens-law-plus-technology-approach" TargetMode="External"/><Relationship Id="rId78" Type="http://schemas.openxmlformats.org/officeDocument/2006/relationships/hyperlink" Target="https://op.europa.eu/en/publication-detail/-/publication/e0b9b3d4-90ed-11ef-a130-01aa75ed71a1/language-en?WT.mc_id=Searchresult&amp;WT.ria_c=37085&amp;WT.ria_f=3608&amp;WT.ria_ev=search&amp;WT.URL=https%3A%2F%2Fenergy.ec.europa.eu%2F" TargetMode="External"/><Relationship Id="rId81" Type="http://schemas.openxmlformats.org/officeDocument/2006/relationships/hyperlink" Target="https://creativecommons.org/licenses/by/4.0/" TargetMode="External"/><Relationship Id="rId86" Type="http://schemas.openxmlformats.org/officeDocument/2006/relationships/image" Target="media/image39.jpeg"/><Relationship Id="rId9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2.png"/><Relationship Id="rId18" Type="http://schemas.openxmlformats.org/officeDocument/2006/relationships/image" Target="media/image7.jpeg"/><Relationship Id="rId39" Type="http://schemas.openxmlformats.org/officeDocument/2006/relationships/header" Target="header7.xml"/><Relationship Id="rId34" Type="http://schemas.openxmlformats.org/officeDocument/2006/relationships/image" Target="media/image20.png"/><Relationship Id="rId50" Type="http://schemas.openxmlformats.org/officeDocument/2006/relationships/header" Target="header10.xml"/><Relationship Id="rId55" Type="http://schemas.openxmlformats.org/officeDocument/2006/relationships/header" Target="header13.xml"/><Relationship Id="rId76" Type="http://schemas.openxmlformats.org/officeDocument/2006/relationships/hyperlink" Target="https://creativecommons.org/licenses/by/4.0/" TargetMode="External"/><Relationship Id="rId7" Type="http://schemas.openxmlformats.org/officeDocument/2006/relationships/settings" Target="settings.xml"/><Relationship Id="rId71" Type="http://schemas.openxmlformats.org/officeDocument/2006/relationships/hyperlink" Target="https://creativecommons.org/licenses/by/4.0/" TargetMode="External"/><Relationship Id="rId92" Type="http://schemas.openxmlformats.org/officeDocument/2006/relationships/image" Target="media/image43.png"/><Relationship Id="rId2" Type="http://schemas.openxmlformats.org/officeDocument/2006/relationships/customXml" Target="../customXml/item2.xml"/><Relationship Id="rId29" Type="http://schemas.openxmlformats.org/officeDocument/2006/relationships/image" Target="media/image15.png"/><Relationship Id="rId24" Type="http://schemas.openxmlformats.org/officeDocument/2006/relationships/hyperlink" Target="https://www.freepik.com/free-vector/smart-home-concept_2464346.htm" TargetMode="External"/><Relationship Id="rId40" Type="http://schemas.openxmlformats.org/officeDocument/2006/relationships/image" Target="media/image21.png"/><Relationship Id="rId45" Type="http://schemas.openxmlformats.org/officeDocument/2006/relationships/image" Target="media/image24.png"/><Relationship Id="rId66" Type="http://schemas.openxmlformats.org/officeDocument/2006/relationships/hyperlink" Target="https://eur-lex.europa.eu/legal-content/EN/TXT/?uri=CELEX%3A32018L2001" TargetMode="External"/><Relationship Id="rId87" Type="http://schemas.openxmlformats.org/officeDocument/2006/relationships/image" Target="media/image40.png"/><Relationship Id="rId61" Type="http://schemas.openxmlformats.org/officeDocument/2006/relationships/image" Target="media/image36.png"/><Relationship Id="rId82" Type="http://schemas.openxmlformats.org/officeDocument/2006/relationships/hyperlink" Target="https://www.covenantofmayors.eu/" TargetMode="External"/><Relationship Id="rId19" Type="http://schemas.openxmlformats.org/officeDocument/2006/relationships/image" Target="media/image8.png"/><Relationship Id="rId14" Type="http://schemas.openxmlformats.org/officeDocument/2006/relationships/image" Target="media/image3.png"/><Relationship Id="rId30" Type="http://schemas.openxmlformats.org/officeDocument/2006/relationships/image" Target="media/image16.png"/><Relationship Id="rId35" Type="http://schemas.openxmlformats.org/officeDocument/2006/relationships/header" Target="header3.xml"/><Relationship Id="rId56" Type="http://schemas.openxmlformats.org/officeDocument/2006/relationships/image" Target="media/image31.png"/><Relationship Id="rId77" Type="http://schemas.openxmlformats.org/officeDocument/2006/relationships/hyperlink" Target="https://creativecommons.org/licenses/by/4.0/"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FC0EDCDBA201B409A2395B9861151A1" ma:contentTypeVersion="15" ma:contentTypeDescription="Create a new document." ma:contentTypeScope="" ma:versionID="8a190a8075a7e57a51c7bf8a9427a6e5">
  <xsd:schema xmlns:xsd="http://www.w3.org/2001/XMLSchema" xmlns:xs="http://www.w3.org/2001/XMLSchema" xmlns:p="http://schemas.microsoft.com/office/2006/metadata/properties" xmlns:ns2="c67c0ac7-78b5-4864-aca3-db9996adcf66" xmlns:ns3="59c2b11d-9272-4eed-95ac-95725493c81f" targetNamespace="http://schemas.microsoft.com/office/2006/metadata/properties" ma:root="true" ma:fieldsID="153f8d28b4a274a8e8397b8061ce14e3" ns2:_="" ns3:_="">
    <xsd:import namespace="c67c0ac7-78b5-4864-aca3-db9996adcf66"/>
    <xsd:import namespace="59c2b11d-9272-4eed-95ac-95725493c81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7c0ac7-78b5-4864-aca3-db9996adcf6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59249fec-8619-4602-8705-1823ced1ad95" ma:termSetId="09814cd3-568e-fe90-9814-8d621ff8fb84" ma:anchorId="fba54fb3-c3e1-fe81-a776-ca4b69148c4d" ma:open="true" ma:isKeyword="false">
      <xsd:complexType>
        <xsd:sequence>
          <xsd:element ref="pc:Terms" minOccurs="0" maxOccurs="1"/>
        </xsd:sequence>
      </xsd:complex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9c2b11d-9272-4eed-95ac-95725493c81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8e361e-f706-48d1-9f52-00535f2db59c}" ma:internalName="TaxCatchAll" ma:showField="CatchAllData" ma:web="59c2b11d-9272-4eed-95ac-95725493c81f">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59c2b11d-9272-4eed-95ac-95725493c81f" xsi:nil="true"/>
    <lcf76f155ced4ddcb4097134ff3c332f xmlns="c67c0ac7-78b5-4864-aca3-db9996adcf66">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67734D1-2D6D-4D93-AD16-9E74599D7B95}">
  <ds:schemaRefs>
    <ds:schemaRef ds:uri="http://schemas.openxmlformats.org/officeDocument/2006/bibliography"/>
  </ds:schemaRefs>
</ds:datastoreItem>
</file>

<file path=customXml/itemProps2.xml><?xml version="1.0" encoding="utf-8"?>
<ds:datastoreItem xmlns:ds="http://schemas.openxmlformats.org/officeDocument/2006/customXml" ds:itemID="{141320C2-7C85-4A94-B8F3-39F53B399469}">
  <ds:schemaRefs>
    <ds:schemaRef ds:uri="http://schemas.microsoft.com/sharepoint/v3/contenttype/forms"/>
  </ds:schemaRefs>
</ds:datastoreItem>
</file>

<file path=customXml/itemProps3.xml><?xml version="1.0" encoding="utf-8"?>
<ds:datastoreItem xmlns:ds="http://schemas.openxmlformats.org/officeDocument/2006/customXml" ds:itemID="{FA5A4663-C6D1-4FBD-AAED-684F91309B38}"/>
</file>

<file path=customXml/itemProps4.xml><?xml version="1.0" encoding="utf-8"?>
<ds:datastoreItem xmlns:ds="http://schemas.openxmlformats.org/officeDocument/2006/customXml" ds:itemID="{7FA923B7-D724-4431-82A7-EA16669A7A94}">
  <ds:schemaRefs>
    <ds:schemaRef ds:uri="http://schemas.microsoft.com/office/2006/metadata/properties"/>
    <ds:schemaRef ds:uri="http://schemas.microsoft.com/office/infopath/2007/PartnerControls"/>
    <ds:schemaRef ds:uri="59c2b11d-9272-4eed-95ac-95725493c81f"/>
    <ds:schemaRef ds:uri="c67c0ac7-78b5-4864-aca3-db9996adcf66"/>
  </ds:schemaRefs>
</ds:datastoreItem>
</file>

<file path=docProps/app.xml><?xml version="1.0" encoding="utf-8"?>
<Properties xmlns="http://schemas.openxmlformats.org/officeDocument/2006/extended-properties" xmlns:vt="http://schemas.openxmlformats.org/officeDocument/2006/docPropsVTypes">
  <Template>Normal</Template>
  <TotalTime>22</TotalTime>
  <Pages>30</Pages>
  <Words>8604</Words>
  <Characters>49047</Characters>
  <Application>Microsoft Office Word</Application>
  <DocSecurity>0</DocSecurity>
  <Lines>408</Lines>
  <Paragraphs>115</Paragraphs>
  <ScaleCrop>false</ScaleCrop>
  <Company/>
  <LinksUpToDate>false</LinksUpToDate>
  <CharactersWithSpaces>57536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keywords>, docId:98A2BB704DDBF1E75A6984B945BF8115</cp:keywords>
  <cp:lastModifiedBy>İpek Ergül (Intern)</cp:lastModifiedBy>
  <cp:revision>29</cp:revision>
  <dcterms:created xsi:type="dcterms:W3CDTF">2026-02-11T09:33:00Z</dcterms:created>
  <dcterms:modified xsi:type="dcterms:W3CDTF">2026-04-03T07:37:00Z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2025-05-09T00:00:00Z</vt:filetime>
  </property>
  <property fmtid="{D5CDD505-2E9C-101B-9397-08002B2CF9AE}" pid="3" name="Creator">
    <vt:lpwstr>Adobe InDesign 20.2 (Windows)</vt:lpwstr>
  </property>
  <property fmtid="{D5CDD505-2E9C-101B-9397-08002B2CF9AE}" pid="4" name="LastSaved">
    <vt:filetime>2026-02-11T00:00:00Z</vt:filetime>
  </property>
  <property fmtid="{D5CDD505-2E9C-101B-9397-08002B2CF9AE}" pid="5" name="Producer">
    <vt:lpwstr>Adobe PDF Library 17.0</vt:lpwstr>
  </property>
  <property fmtid="{D5CDD505-2E9C-101B-9397-08002B2CF9AE}" pid="6" name="ContentTypeId">
    <vt:lpwstr>0x010100CFC0EDCDBA201B409A2395B9861151A1</vt:lpwstr>
  </property>
</Properties>
</file>