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40B76E34" w14:textId="77777777" w:rsidR="00E71190" w:rsidRPr="00944BD7" w:rsidRDefault="00E71190">
      <w:pPr>
        <w:pStyle w:val="BodyText"/>
        <w:rPr>
          <w:rFonts w:ascii="EC Square Sans Pro" w:hAnsi="EC Square Sans Pro"/>
          <w:noProof/>
          <w:sz w:val="52"/>
          <w:lang w:val="ro-RO"/>
        </w:rPr>
        <w:sectPr w:rsidR="00E71190" w:rsidRPr="00944BD7">
          <w:headerReference w:type="default" r:id="rId11"/>
          <w:type w:val="continuous"/>
          <w:pgSz w:w="16840" w:h="11910" w:orient="landscape"/>
          <w:pgMar w:top="1340" w:right="1133" w:bottom="0" w:left="0" w:header="720" w:footer="720" w:gutter="0"/>
          <w:cols w:space="720"/>
        </w:sectPr>
      </w:pPr>
    </w:p>
    <w:p w14:paraId="4DB64F3A" w14:textId="77777777" w:rsidR="005511DF" w:rsidRPr="00944BD7" w:rsidRDefault="00B56BCB">
      <w:pPr>
        <w:pStyle w:val="BodyText"/>
        <w:rPr>
          <w:rFonts w:ascii="EC Square Sans Pro" w:hAnsi="EC Square Sans Pro"/>
          <w:noProof/>
          <w:sz w:val="52"/>
          <w:lang w:val="ro-RO"/>
        </w:rPr>
      </w:pPr>
      <w:r w:rsidRPr="00944BD7">
        <w:rPr>
          <w:rFonts w:ascii="EC Square Sans Pro" w:hAnsi="EC Square Sans Pro"/>
          <w:noProof/>
          <w:sz w:val="52"/>
          <w:lang w:val="ro-RO"/>
        </w:rPr>
        <mc:AlternateContent>
          <mc:Choice Requires="wpg">
            <w:drawing>
              <wp:anchor distT="0" distB="0" distL="0" distR="0" simplePos="0" relativeHeight="251658297" behindDoc="1" locked="0" layoutInCell="1" allowOverlap="1" wp14:anchorId="4DB65138" wp14:editId="4DB65139">
                <wp:simplePos x="0" y="0"/>
                <wp:positionH relativeFrom="page">
                  <wp:posOffset>0</wp:posOffset>
                </wp:positionH>
                <wp:positionV relativeFrom="page">
                  <wp:posOffset>537644</wp:posOffset>
                </wp:positionV>
                <wp:extent cx="10692130" cy="7022465"/>
                <wp:effectExtent l="0" t="0" r="0" b="0"/>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692130" cy="7022465"/>
                          <a:chOff x="0" y="0"/>
                          <a:chExt cx="10692130" cy="7022465"/>
                        </a:xfrm>
                      </wpg:grpSpPr>
                      <pic:pic xmlns:pic="http://schemas.openxmlformats.org/drawingml/2006/picture">
                        <pic:nvPicPr>
                          <pic:cNvPr id="2" name="Image 2" descr="Woman in front of a solar panel park."/>
                          <pic:cNvPicPr/>
                        </pic:nvPicPr>
                        <pic:blipFill>
                          <a:blip r:embed="rId12" cstate="print"/>
                          <a:stretch>
                            <a:fillRect/>
                          </a:stretch>
                        </pic:blipFill>
                        <pic:spPr>
                          <a:xfrm>
                            <a:off x="0" y="776373"/>
                            <a:ext cx="10691999" cy="6245987"/>
                          </a:xfrm>
                          <a:prstGeom prst="rect">
                            <a:avLst/>
                          </a:prstGeom>
                        </pic:spPr>
                      </pic:pic>
                      <wps:wsp>
                        <wps:cNvPr id="3" name="Graphic 3"/>
                        <wps:cNvSpPr/>
                        <wps:spPr>
                          <a:xfrm>
                            <a:off x="5403151" y="3899357"/>
                            <a:ext cx="5288915" cy="2313305"/>
                          </a:xfrm>
                          <a:custGeom>
                            <a:avLst/>
                            <a:gdLst/>
                            <a:ahLst/>
                            <a:cxnLst/>
                            <a:rect l="l" t="t" r="r" b="b"/>
                            <a:pathLst>
                              <a:path w="5288915" h="2313305">
                                <a:moveTo>
                                  <a:pt x="5288851" y="36"/>
                                </a:moveTo>
                                <a:lnTo>
                                  <a:pt x="1169555" y="0"/>
                                </a:lnTo>
                                <a:lnTo>
                                  <a:pt x="1121347" y="964"/>
                                </a:lnTo>
                                <a:lnTo>
                                  <a:pt x="1073634" y="3833"/>
                                </a:lnTo>
                                <a:lnTo>
                                  <a:pt x="1026456" y="8570"/>
                                </a:lnTo>
                                <a:lnTo>
                                  <a:pt x="979849" y="15137"/>
                                </a:lnTo>
                                <a:lnTo>
                                  <a:pt x="933851" y="23496"/>
                                </a:lnTo>
                                <a:lnTo>
                                  <a:pt x="888499" y="33612"/>
                                </a:lnTo>
                                <a:lnTo>
                                  <a:pt x="843832" y="45446"/>
                                </a:lnTo>
                                <a:lnTo>
                                  <a:pt x="799887" y="58961"/>
                                </a:lnTo>
                                <a:lnTo>
                                  <a:pt x="756702" y="74121"/>
                                </a:lnTo>
                                <a:lnTo>
                                  <a:pt x="714314" y="90887"/>
                                </a:lnTo>
                                <a:lnTo>
                                  <a:pt x="672760" y="109223"/>
                                </a:lnTo>
                                <a:lnTo>
                                  <a:pt x="632080" y="129091"/>
                                </a:lnTo>
                                <a:lnTo>
                                  <a:pt x="592309" y="150455"/>
                                </a:lnTo>
                                <a:lnTo>
                                  <a:pt x="553486" y="173277"/>
                                </a:lnTo>
                                <a:lnTo>
                                  <a:pt x="515648" y="197520"/>
                                </a:lnTo>
                                <a:lnTo>
                                  <a:pt x="478833" y="223146"/>
                                </a:lnTo>
                                <a:lnTo>
                                  <a:pt x="443079" y="250119"/>
                                </a:lnTo>
                                <a:lnTo>
                                  <a:pt x="408423" y="278402"/>
                                </a:lnTo>
                                <a:lnTo>
                                  <a:pt x="374903" y="307956"/>
                                </a:lnTo>
                                <a:lnTo>
                                  <a:pt x="342557" y="338745"/>
                                </a:lnTo>
                                <a:lnTo>
                                  <a:pt x="311421" y="370732"/>
                                </a:lnTo>
                                <a:lnTo>
                                  <a:pt x="281534" y="403879"/>
                                </a:lnTo>
                                <a:lnTo>
                                  <a:pt x="252934" y="438149"/>
                                </a:lnTo>
                                <a:lnTo>
                                  <a:pt x="225658" y="473506"/>
                                </a:lnTo>
                                <a:lnTo>
                                  <a:pt x="199743" y="509911"/>
                                </a:lnTo>
                                <a:lnTo>
                                  <a:pt x="175227" y="547328"/>
                                </a:lnTo>
                                <a:lnTo>
                                  <a:pt x="152148" y="585720"/>
                                </a:lnTo>
                                <a:lnTo>
                                  <a:pt x="130544" y="625048"/>
                                </a:lnTo>
                                <a:lnTo>
                                  <a:pt x="110452" y="665277"/>
                                </a:lnTo>
                                <a:lnTo>
                                  <a:pt x="91910" y="706368"/>
                                </a:lnTo>
                                <a:lnTo>
                                  <a:pt x="74955" y="748285"/>
                                </a:lnTo>
                                <a:lnTo>
                                  <a:pt x="59625" y="790990"/>
                                </a:lnTo>
                                <a:lnTo>
                                  <a:pt x="45957" y="834447"/>
                                </a:lnTo>
                                <a:lnTo>
                                  <a:pt x="33990" y="878617"/>
                                </a:lnTo>
                                <a:lnTo>
                                  <a:pt x="23761" y="923465"/>
                                </a:lnTo>
                                <a:lnTo>
                                  <a:pt x="15307" y="968952"/>
                                </a:lnTo>
                                <a:lnTo>
                                  <a:pt x="8667" y="1015041"/>
                                </a:lnTo>
                                <a:lnTo>
                                  <a:pt x="3877" y="1061695"/>
                                </a:lnTo>
                                <a:lnTo>
                                  <a:pt x="975" y="1108877"/>
                                </a:lnTo>
                                <a:lnTo>
                                  <a:pt x="0" y="1156550"/>
                                </a:lnTo>
                                <a:lnTo>
                                  <a:pt x="975" y="1204223"/>
                                </a:lnTo>
                                <a:lnTo>
                                  <a:pt x="3877" y="1251406"/>
                                </a:lnTo>
                                <a:lnTo>
                                  <a:pt x="8667" y="1298060"/>
                                </a:lnTo>
                                <a:lnTo>
                                  <a:pt x="15307" y="1344149"/>
                                </a:lnTo>
                                <a:lnTo>
                                  <a:pt x="23761" y="1389636"/>
                                </a:lnTo>
                                <a:lnTo>
                                  <a:pt x="33990" y="1434483"/>
                                </a:lnTo>
                                <a:lnTo>
                                  <a:pt x="45957" y="1478654"/>
                                </a:lnTo>
                                <a:lnTo>
                                  <a:pt x="59625" y="1522110"/>
                                </a:lnTo>
                                <a:lnTo>
                                  <a:pt x="74955" y="1564816"/>
                                </a:lnTo>
                                <a:lnTo>
                                  <a:pt x="91910" y="1606733"/>
                                </a:lnTo>
                                <a:lnTo>
                                  <a:pt x="110452" y="1647824"/>
                                </a:lnTo>
                                <a:lnTo>
                                  <a:pt x="130544" y="1688053"/>
                                </a:lnTo>
                                <a:lnTo>
                                  <a:pt x="152148" y="1727381"/>
                                </a:lnTo>
                                <a:lnTo>
                                  <a:pt x="175227" y="1765773"/>
                                </a:lnTo>
                                <a:lnTo>
                                  <a:pt x="199743" y="1803189"/>
                                </a:lnTo>
                                <a:lnTo>
                                  <a:pt x="225658" y="1839595"/>
                                </a:lnTo>
                                <a:lnTo>
                                  <a:pt x="252934" y="1874951"/>
                                </a:lnTo>
                                <a:lnTo>
                                  <a:pt x="281534" y="1909222"/>
                                </a:lnTo>
                                <a:lnTo>
                                  <a:pt x="311421" y="1942369"/>
                                </a:lnTo>
                                <a:lnTo>
                                  <a:pt x="342557" y="1974356"/>
                                </a:lnTo>
                                <a:lnTo>
                                  <a:pt x="374903" y="2005145"/>
                                </a:lnTo>
                                <a:lnTo>
                                  <a:pt x="408423" y="2034699"/>
                                </a:lnTo>
                                <a:lnTo>
                                  <a:pt x="443079" y="2062981"/>
                                </a:lnTo>
                                <a:lnTo>
                                  <a:pt x="478833" y="2089954"/>
                                </a:lnTo>
                                <a:lnTo>
                                  <a:pt x="515648" y="2115581"/>
                                </a:lnTo>
                                <a:lnTo>
                                  <a:pt x="553486" y="2139824"/>
                                </a:lnTo>
                                <a:lnTo>
                                  <a:pt x="592309" y="2162646"/>
                                </a:lnTo>
                                <a:lnTo>
                                  <a:pt x="632080" y="2184009"/>
                                </a:lnTo>
                                <a:lnTo>
                                  <a:pt x="672760" y="2203878"/>
                                </a:lnTo>
                                <a:lnTo>
                                  <a:pt x="714314" y="2222214"/>
                                </a:lnTo>
                                <a:lnTo>
                                  <a:pt x="756702" y="2238980"/>
                                </a:lnTo>
                                <a:lnTo>
                                  <a:pt x="799887" y="2254140"/>
                                </a:lnTo>
                                <a:lnTo>
                                  <a:pt x="843832" y="2267655"/>
                                </a:lnTo>
                                <a:lnTo>
                                  <a:pt x="888499" y="2279489"/>
                                </a:lnTo>
                                <a:lnTo>
                                  <a:pt x="933851" y="2289604"/>
                                </a:lnTo>
                                <a:lnTo>
                                  <a:pt x="979849" y="2297964"/>
                                </a:lnTo>
                                <a:lnTo>
                                  <a:pt x="1026456" y="2304531"/>
                                </a:lnTo>
                                <a:lnTo>
                                  <a:pt x="1073634" y="2309267"/>
                                </a:lnTo>
                                <a:lnTo>
                                  <a:pt x="1121347" y="2312137"/>
                                </a:lnTo>
                                <a:lnTo>
                                  <a:pt x="1169555" y="2313101"/>
                                </a:lnTo>
                                <a:lnTo>
                                  <a:pt x="2018820" y="2311996"/>
                                </a:lnTo>
                                <a:lnTo>
                                  <a:pt x="5288851" y="2306280"/>
                                </a:lnTo>
                                <a:lnTo>
                                  <a:pt x="5288851" y="36"/>
                                </a:lnTo>
                                <a:close/>
                              </a:path>
                            </a:pathLst>
                          </a:custGeom>
                          <a:solidFill>
                            <a:srgbClr val="FFFFFF"/>
                          </a:solidFill>
                        </wps:spPr>
                        <wps:bodyPr wrap="square" lIns="0" tIns="0" rIns="0" bIns="0" rtlCol="0">
                          <a:prstTxWarp prst="textNoShape">
                            <a:avLst/>
                          </a:prstTxWarp>
                          <a:noAutofit/>
                        </wps:bodyPr>
                      </wps:wsp>
                      <wps:wsp>
                        <wps:cNvPr id="4" name="Graphic 4"/>
                        <wps:cNvSpPr/>
                        <wps:spPr>
                          <a:xfrm>
                            <a:off x="6141596" y="4214361"/>
                            <a:ext cx="421005" cy="426720"/>
                          </a:xfrm>
                          <a:custGeom>
                            <a:avLst/>
                            <a:gdLst/>
                            <a:ahLst/>
                            <a:cxnLst/>
                            <a:rect l="l" t="t" r="r" b="b"/>
                            <a:pathLst>
                              <a:path w="421005" h="426720">
                                <a:moveTo>
                                  <a:pt x="210337" y="0"/>
                                </a:moveTo>
                                <a:lnTo>
                                  <a:pt x="169108" y="4130"/>
                                </a:lnTo>
                                <a:lnTo>
                                  <a:pt x="129843" y="16216"/>
                                </a:lnTo>
                                <a:lnTo>
                                  <a:pt x="93642" y="35795"/>
                                </a:lnTo>
                                <a:lnTo>
                                  <a:pt x="61607" y="62407"/>
                                </a:lnTo>
                                <a:lnTo>
                                  <a:pt x="35340" y="94856"/>
                                </a:lnTo>
                                <a:lnTo>
                                  <a:pt x="16011" y="131525"/>
                                </a:lnTo>
                                <a:lnTo>
                                  <a:pt x="4079" y="171298"/>
                                </a:lnTo>
                                <a:lnTo>
                                  <a:pt x="0" y="213055"/>
                                </a:lnTo>
                                <a:lnTo>
                                  <a:pt x="4079" y="254812"/>
                                </a:lnTo>
                                <a:lnTo>
                                  <a:pt x="16011" y="294584"/>
                                </a:lnTo>
                                <a:lnTo>
                                  <a:pt x="35340" y="331253"/>
                                </a:lnTo>
                                <a:lnTo>
                                  <a:pt x="61607" y="363702"/>
                                </a:lnTo>
                                <a:lnTo>
                                  <a:pt x="93642" y="390309"/>
                                </a:lnTo>
                                <a:lnTo>
                                  <a:pt x="129843" y="409889"/>
                                </a:lnTo>
                                <a:lnTo>
                                  <a:pt x="169108" y="421977"/>
                                </a:lnTo>
                                <a:lnTo>
                                  <a:pt x="210337" y="426110"/>
                                </a:lnTo>
                                <a:lnTo>
                                  <a:pt x="251560" y="421977"/>
                                </a:lnTo>
                                <a:lnTo>
                                  <a:pt x="290826" y="409889"/>
                                </a:lnTo>
                                <a:lnTo>
                                  <a:pt x="327030" y="390309"/>
                                </a:lnTo>
                                <a:lnTo>
                                  <a:pt x="359067" y="363702"/>
                                </a:lnTo>
                                <a:lnTo>
                                  <a:pt x="385334" y="331253"/>
                                </a:lnTo>
                                <a:lnTo>
                                  <a:pt x="404663" y="294584"/>
                                </a:lnTo>
                                <a:lnTo>
                                  <a:pt x="416595" y="254812"/>
                                </a:lnTo>
                                <a:lnTo>
                                  <a:pt x="420674" y="213055"/>
                                </a:lnTo>
                                <a:lnTo>
                                  <a:pt x="416595" y="171298"/>
                                </a:lnTo>
                                <a:lnTo>
                                  <a:pt x="404663" y="131525"/>
                                </a:lnTo>
                                <a:lnTo>
                                  <a:pt x="385334" y="94856"/>
                                </a:lnTo>
                                <a:lnTo>
                                  <a:pt x="359067" y="62407"/>
                                </a:lnTo>
                                <a:lnTo>
                                  <a:pt x="327030" y="35795"/>
                                </a:lnTo>
                                <a:lnTo>
                                  <a:pt x="290826" y="16216"/>
                                </a:lnTo>
                                <a:lnTo>
                                  <a:pt x="251560" y="4130"/>
                                </a:lnTo>
                                <a:lnTo>
                                  <a:pt x="210337" y="0"/>
                                </a:lnTo>
                                <a:close/>
                              </a:path>
                            </a:pathLst>
                          </a:custGeom>
                          <a:solidFill>
                            <a:srgbClr val="0E3AF0"/>
                          </a:solidFill>
                        </wps:spPr>
                        <wps:bodyPr wrap="square" lIns="0" tIns="0" rIns="0" bIns="0" rtlCol="0">
                          <a:prstTxWarp prst="textNoShape">
                            <a:avLst/>
                          </a:prstTxWarp>
                          <a:noAutofit/>
                        </wps:bodyPr>
                      </wps:wsp>
                      <wps:wsp>
                        <wps:cNvPr id="5" name="Graphic 5"/>
                        <wps:cNvSpPr/>
                        <wps:spPr>
                          <a:xfrm>
                            <a:off x="6244272" y="4251335"/>
                            <a:ext cx="271780" cy="328930"/>
                          </a:xfrm>
                          <a:custGeom>
                            <a:avLst/>
                            <a:gdLst/>
                            <a:ahLst/>
                            <a:cxnLst/>
                            <a:rect l="l" t="t" r="r" b="b"/>
                            <a:pathLst>
                              <a:path w="271780" h="328930">
                                <a:moveTo>
                                  <a:pt x="33655" y="92849"/>
                                </a:moveTo>
                                <a:lnTo>
                                  <a:pt x="26123" y="85217"/>
                                </a:lnTo>
                                <a:lnTo>
                                  <a:pt x="7531" y="85217"/>
                                </a:lnTo>
                                <a:lnTo>
                                  <a:pt x="0" y="92849"/>
                                </a:lnTo>
                                <a:lnTo>
                                  <a:pt x="0" y="111671"/>
                                </a:lnTo>
                                <a:lnTo>
                                  <a:pt x="7531" y="119303"/>
                                </a:lnTo>
                                <a:lnTo>
                                  <a:pt x="16827" y="119303"/>
                                </a:lnTo>
                                <a:lnTo>
                                  <a:pt x="26123" y="119303"/>
                                </a:lnTo>
                                <a:lnTo>
                                  <a:pt x="33655" y="111671"/>
                                </a:lnTo>
                                <a:lnTo>
                                  <a:pt x="33655" y="92849"/>
                                </a:lnTo>
                                <a:close/>
                              </a:path>
                              <a:path w="271780" h="328930">
                                <a:moveTo>
                                  <a:pt x="33909" y="136017"/>
                                </a:moveTo>
                                <a:lnTo>
                                  <a:pt x="26377" y="128384"/>
                                </a:lnTo>
                                <a:lnTo>
                                  <a:pt x="7785" y="128384"/>
                                </a:lnTo>
                                <a:lnTo>
                                  <a:pt x="254" y="136017"/>
                                </a:lnTo>
                                <a:lnTo>
                                  <a:pt x="254" y="145427"/>
                                </a:lnTo>
                                <a:lnTo>
                                  <a:pt x="254" y="312331"/>
                                </a:lnTo>
                                <a:lnTo>
                                  <a:pt x="7785" y="319963"/>
                                </a:lnTo>
                                <a:lnTo>
                                  <a:pt x="26377" y="319963"/>
                                </a:lnTo>
                                <a:lnTo>
                                  <a:pt x="33909" y="312331"/>
                                </a:lnTo>
                                <a:lnTo>
                                  <a:pt x="33909" y="136017"/>
                                </a:lnTo>
                                <a:close/>
                              </a:path>
                              <a:path w="271780" h="328930">
                                <a:moveTo>
                                  <a:pt x="93002" y="33197"/>
                                </a:moveTo>
                                <a:lnTo>
                                  <a:pt x="85471" y="25565"/>
                                </a:lnTo>
                                <a:lnTo>
                                  <a:pt x="66878" y="25565"/>
                                </a:lnTo>
                                <a:lnTo>
                                  <a:pt x="59347" y="33197"/>
                                </a:lnTo>
                                <a:lnTo>
                                  <a:pt x="59347" y="52019"/>
                                </a:lnTo>
                                <a:lnTo>
                                  <a:pt x="66878" y="59651"/>
                                </a:lnTo>
                                <a:lnTo>
                                  <a:pt x="76174" y="59651"/>
                                </a:lnTo>
                                <a:lnTo>
                                  <a:pt x="85471" y="59651"/>
                                </a:lnTo>
                                <a:lnTo>
                                  <a:pt x="93002" y="52019"/>
                                </a:lnTo>
                                <a:lnTo>
                                  <a:pt x="93002" y="33197"/>
                                </a:lnTo>
                                <a:close/>
                              </a:path>
                              <a:path w="271780" h="328930">
                                <a:moveTo>
                                  <a:pt x="93243" y="76365"/>
                                </a:moveTo>
                                <a:lnTo>
                                  <a:pt x="85712" y="68732"/>
                                </a:lnTo>
                                <a:lnTo>
                                  <a:pt x="67119" y="68732"/>
                                </a:lnTo>
                                <a:lnTo>
                                  <a:pt x="59588" y="76365"/>
                                </a:lnTo>
                                <a:lnTo>
                                  <a:pt x="59588" y="85775"/>
                                </a:lnTo>
                                <a:lnTo>
                                  <a:pt x="59588" y="167462"/>
                                </a:lnTo>
                                <a:lnTo>
                                  <a:pt x="67119" y="175094"/>
                                </a:lnTo>
                                <a:lnTo>
                                  <a:pt x="85712" y="175094"/>
                                </a:lnTo>
                                <a:lnTo>
                                  <a:pt x="93243" y="167462"/>
                                </a:lnTo>
                                <a:lnTo>
                                  <a:pt x="93243" y="76365"/>
                                </a:lnTo>
                                <a:close/>
                              </a:path>
                              <a:path w="271780" h="328930">
                                <a:moveTo>
                                  <a:pt x="152336" y="143979"/>
                                </a:moveTo>
                                <a:lnTo>
                                  <a:pt x="144792" y="136347"/>
                                </a:lnTo>
                                <a:lnTo>
                                  <a:pt x="126212" y="136347"/>
                                </a:lnTo>
                                <a:lnTo>
                                  <a:pt x="118681" y="143979"/>
                                </a:lnTo>
                                <a:lnTo>
                                  <a:pt x="118681" y="162801"/>
                                </a:lnTo>
                                <a:lnTo>
                                  <a:pt x="126212" y="170434"/>
                                </a:lnTo>
                                <a:lnTo>
                                  <a:pt x="135509" y="170434"/>
                                </a:lnTo>
                                <a:lnTo>
                                  <a:pt x="144792" y="170434"/>
                                </a:lnTo>
                                <a:lnTo>
                                  <a:pt x="152336" y="162801"/>
                                </a:lnTo>
                                <a:lnTo>
                                  <a:pt x="152336" y="143979"/>
                                </a:lnTo>
                                <a:close/>
                              </a:path>
                              <a:path w="271780" h="328930">
                                <a:moveTo>
                                  <a:pt x="152336" y="7632"/>
                                </a:moveTo>
                                <a:lnTo>
                                  <a:pt x="144792" y="0"/>
                                </a:lnTo>
                                <a:lnTo>
                                  <a:pt x="126212" y="0"/>
                                </a:lnTo>
                                <a:lnTo>
                                  <a:pt x="118681" y="7632"/>
                                </a:lnTo>
                                <a:lnTo>
                                  <a:pt x="118681" y="26454"/>
                                </a:lnTo>
                                <a:lnTo>
                                  <a:pt x="126212" y="34086"/>
                                </a:lnTo>
                                <a:lnTo>
                                  <a:pt x="135509" y="34086"/>
                                </a:lnTo>
                                <a:lnTo>
                                  <a:pt x="144792" y="34086"/>
                                </a:lnTo>
                                <a:lnTo>
                                  <a:pt x="152336" y="26454"/>
                                </a:lnTo>
                                <a:lnTo>
                                  <a:pt x="152336" y="7632"/>
                                </a:lnTo>
                                <a:close/>
                              </a:path>
                              <a:path w="271780" h="328930">
                                <a:moveTo>
                                  <a:pt x="152590" y="187147"/>
                                </a:moveTo>
                                <a:lnTo>
                                  <a:pt x="145059" y="179514"/>
                                </a:lnTo>
                                <a:lnTo>
                                  <a:pt x="126466" y="179514"/>
                                </a:lnTo>
                                <a:lnTo>
                                  <a:pt x="118935" y="187147"/>
                                </a:lnTo>
                                <a:lnTo>
                                  <a:pt x="118935" y="196557"/>
                                </a:lnTo>
                                <a:lnTo>
                                  <a:pt x="118935" y="320852"/>
                                </a:lnTo>
                                <a:lnTo>
                                  <a:pt x="126466" y="328485"/>
                                </a:lnTo>
                                <a:lnTo>
                                  <a:pt x="145059" y="328485"/>
                                </a:lnTo>
                                <a:lnTo>
                                  <a:pt x="152590" y="320852"/>
                                </a:lnTo>
                                <a:lnTo>
                                  <a:pt x="152590" y="187147"/>
                                </a:lnTo>
                                <a:close/>
                              </a:path>
                              <a:path w="271780" h="328930">
                                <a:moveTo>
                                  <a:pt x="152590" y="50800"/>
                                </a:moveTo>
                                <a:lnTo>
                                  <a:pt x="145059" y="43167"/>
                                </a:lnTo>
                                <a:lnTo>
                                  <a:pt x="126466" y="43167"/>
                                </a:lnTo>
                                <a:lnTo>
                                  <a:pt x="118935" y="50800"/>
                                </a:lnTo>
                                <a:lnTo>
                                  <a:pt x="118935" y="60210"/>
                                </a:lnTo>
                                <a:lnTo>
                                  <a:pt x="118935" y="103708"/>
                                </a:lnTo>
                                <a:lnTo>
                                  <a:pt x="126466" y="111340"/>
                                </a:lnTo>
                                <a:lnTo>
                                  <a:pt x="145059" y="111340"/>
                                </a:lnTo>
                                <a:lnTo>
                                  <a:pt x="152590" y="103708"/>
                                </a:lnTo>
                                <a:lnTo>
                                  <a:pt x="152590" y="50800"/>
                                </a:lnTo>
                                <a:close/>
                              </a:path>
                              <a:path w="271780" h="328930">
                                <a:moveTo>
                                  <a:pt x="271018" y="178066"/>
                                </a:moveTo>
                                <a:lnTo>
                                  <a:pt x="263474" y="170434"/>
                                </a:lnTo>
                                <a:lnTo>
                                  <a:pt x="244894" y="170434"/>
                                </a:lnTo>
                                <a:lnTo>
                                  <a:pt x="237363" y="178066"/>
                                </a:lnTo>
                                <a:lnTo>
                                  <a:pt x="237363" y="196888"/>
                                </a:lnTo>
                                <a:lnTo>
                                  <a:pt x="244894" y="204520"/>
                                </a:lnTo>
                                <a:lnTo>
                                  <a:pt x="254190" y="204520"/>
                                </a:lnTo>
                                <a:lnTo>
                                  <a:pt x="263474" y="204520"/>
                                </a:lnTo>
                                <a:lnTo>
                                  <a:pt x="271018" y="196888"/>
                                </a:lnTo>
                                <a:lnTo>
                                  <a:pt x="271018" y="178066"/>
                                </a:lnTo>
                                <a:close/>
                              </a:path>
                              <a:path w="271780" h="328930">
                                <a:moveTo>
                                  <a:pt x="271297" y="221234"/>
                                </a:moveTo>
                                <a:lnTo>
                                  <a:pt x="263766" y="213601"/>
                                </a:lnTo>
                                <a:lnTo>
                                  <a:pt x="245173" y="213601"/>
                                </a:lnTo>
                                <a:lnTo>
                                  <a:pt x="237642" y="221234"/>
                                </a:lnTo>
                                <a:lnTo>
                                  <a:pt x="237642" y="230644"/>
                                </a:lnTo>
                                <a:lnTo>
                                  <a:pt x="237642" y="274142"/>
                                </a:lnTo>
                                <a:lnTo>
                                  <a:pt x="245173" y="281774"/>
                                </a:lnTo>
                                <a:lnTo>
                                  <a:pt x="263766" y="281774"/>
                                </a:lnTo>
                                <a:lnTo>
                                  <a:pt x="271297" y="274142"/>
                                </a:lnTo>
                                <a:lnTo>
                                  <a:pt x="271297" y="221234"/>
                                </a:lnTo>
                                <a:close/>
                              </a:path>
                            </a:pathLst>
                          </a:custGeom>
                          <a:solidFill>
                            <a:srgbClr val="FFFFFF"/>
                          </a:solidFill>
                        </wps:spPr>
                        <wps:bodyPr wrap="square" lIns="0" tIns="0" rIns="0" bIns="0" rtlCol="0">
                          <a:prstTxWarp prst="textNoShape">
                            <a:avLst/>
                          </a:prstTxWarp>
                          <a:noAutofit/>
                        </wps:bodyPr>
                      </wps:wsp>
                      <wps:wsp>
                        <wps:cNvPr id="6" name="Graphic 6"/>
                        <wps:cNvSpPr/>
                        <wps:spPr>
                          <a:xfrm>
                            <a:off x="6184951" y="4302465"/>
                            <a:ext cx="271780" cy="299085"/>
                          </a:xfrm>
                          <a:custGeom>
                            <a:avLst/>
                            <a:gdLst/>
                            <a:ahLst/>
                            <a:cxnLst/>
                            <a:rect l="l" t="t" r="r" b="b"/>
                            <a:pathLst>
                              <a:path w="271780" h="299085">
                                <a:moveTo>
                                  <a:pt x="33655" y="24676"/>
                                </a:moveTo>
                                <a:lnTo>
                                  <a:pt x="26123" y="17043"/>
                                </a:lnTo>
                                <a:lnTo>
                                  <a:pt x="7531" y="17043"/>
                                </a:lnTo>
                                <a:lnTo>
                                  <a:pt x="0" y="24676"/>
                                </a:lnTo>
                                <a:lnTo>
                                  <a:pt x="0" y="43497"/>
                                </a:lnTo>
                                <a:lnTo>
                                  <a:pt x="7531" y="51130"/>
                                </a:lnTo>
                                <a:lnTo>
                                  <a:pt x="16827" y="51130"/>
                                </a:lnTo>
                                <a:lnTo>
                                  <a:pt x="26123" y="51130"/>
                                </a:lnTo>
                                <a:lnTo>
                                  <a:pt x="33655" y="43497"/>
                                </a:lnTo>
                                <a:lnTo>
                                  <a:pt x="33655" y="24676"/>
                                </a:lnTo>
                                <a:close/>
                              </a:path>
                              <a:path w="271780" h="299085">
                                <a:moveTo>
                                  <a:pt x="33896" y="67843"/>
                                </a:moveTo>
                                <a:lnTo>
                                  <a:pt x="26365" y="60210"/>
                                </a:lnTo>
                                <a:lnTo>
                                  <a:pt x="7772" y="60210"/>
                                </a:lnTo>
                                <a:lnTo>
                                  <a:pt x="241" y="67843"/>
                                </a:lnTo>
                                <a:lnTo>
                                  <a:pt x="241" y="77254"/>
                                </a:lnTo>
                                <a:lnTo>
                                  <a:pt x="241" y="120751"/>
                                </a:lnTo>
                                <a:lnTo>
                                  <a:pt x="7772" y="128384"/>
                                </a:lnTo>
                                <a:lnTo>
                                  <a:pt x="26365" y="128384"/>
                                </a:lnTo>
                                <a:lnTo>
                                  <a:pt x="33896" y="120751"/>
                                </a:lnTo>
                                <a:lnTo>
                                  <a:pt x="33896" y="67843"/>
                                </a:lnTo>
                                <a:close/>
                              </a:path>
                              <a:path w="271780" h="299085">
                                <a:moveTo>
                                  <a:pt x="152323" y="195122"/>
                                </a:moveTo>
                                <a:lnTo>
                                  <a:pt x="144792" y="187490"/>
                                </a:lnTo>
                                <a:lnTo>
                                  <a:pt x="126199" y="187490"/>
                                </a:lnTo>
                                <a:lnTo>
                                  <a:pt x="118668" y="195122"/>
                                </a:lnTo>
                                <a:lnTo>
                                  <a:pt x="118668" y="213944"/>
                                </a:lnTo>
                                <a:lnTo>
                                  <a:pt x="126199" y="221576"/>
                                </a:lnTo>
                                <a:lnTo>
                                  <a:pt x="135496" y="221576"/>
                                </a:lnTo>
                                <a:lnTo>
                                  <a:pt x="144792" y="221576"/>
                                </a:lnTo>
                                <a:lnTo>
                                  <a:pt x="152323" y="213944"/>
                                </a:lnTo>
                                <a:lnTo>
                                  <a:pt x="152323" y="195122"/>
                                </a:lnTo>
                                <a:close/>
                              </a:path>
                              <a:path w="271780" h="299085">
                                <a:moveTo>
                                  <a:pt x="152565" y="238290"/>
                                </a:moveTo>
                                <a:lnTo>
                                  <a:pt x="145034" y="230657"/>
                                </a:lnTo>
                                <a:lnTo>
                                  <a:pt x="126441" y="230657"/>
                                </a:lnTo>
                                <a:lnTo>
                                  <a:pt x="118910" y="238290"/>
                                </a:lnTo>
                                <a:lnTo>
                                  <a:pt x="118910" y="247700"/>
                                </a:lnTo>
                                <a:lnTo>
                                  <a:pt x="118910" y="291198"/>
                                </a:lnTo>
                                <a:lnTo>
                                  <a:pt x="126441" y="298831"/>
                                </a:lnTo>
                                <a:lnTo>
                                  <a:pt x="145034" y="298831"/>
                                </a:lnTo>
                                <a:lnTo>
                                  <a:pt x="152565" y="291198"/>
                                </a:lnTo>
                                <a:lnTo>
                                  <a:pt x="152565" y="238290"/>
                                </a:lnTo>
                                <a:close/>
                              </a:path>
                              <a:path w="271780" h="299085">
                                <a:moveTo>
                                  <a:pt x="271005" y="7632"/>
                                </a:moveTo>
                                <a:lnTo>
                                  <a:pt x="263474" y="0"/>
                                </a:lnTo>
                                <a:lnTo>
                                  <a:pt x="244881" y="0"/>
                                </a:lnTo>
                                <a:lnTo>
                                  <a:pt x="237350" y="7632"/>
                                </a:lnTo>
                                <a:lnTo>
                                  <a:pt x="237350" y="26454"/>
                                </a:lnTo>
                                <a:lnTo>
                                  <a:pt x="244881" y="34086"/>
                                </a:lnTo>
                                <a:lnTo>
                                  <a:pt x="254177" y="34086"/>
                                </a:lnTo>
                                <a:lnTo>
                                  <a:pt x="263474" y="34086"/>
                                </a:lnTo>
                                <a:lnTo>
                                  <a:pt x="271005" y="26454"/>
                                </a:lnTo>
                                <a:lnTo>
                                  <a:pt x="271005" y="7632"/>
                                </a:lnTo>
                                <a:close/>
                              </a:path>
                              <a:path w="271780" h="299085">
                                <a:moveTo>
                                  <a:pt x="271246" y="50800"/>
                                </a:moveTo>
                                <a:lnTo>
                                  <a:pt x="263715" y="43167"/>
                                </a:lnTo>
                                <a:lnTo>
                                  <a:pt x="245122" y="43167"/>
                                </a:lnTo>
                                <a:lnTo>
                                  <a:pt x="237591" y="50800"/>
                                </a:lnTo>
                                <a:lnTo>
                                  <a:pt x="237591" y="60210"/>
                                </a:lnTo>
                                <a:lnTo>
                                  <a:pt x="237591" y="201549"/>
                                </a:lnTo>
                                <a:lnTo>
                                  <a:pt x="245122" y="209181"/>
                                </a:lnTo>
                                <a:lnTo>
                                  <a:pt x="263715" y="209181"/>
                                </a:lnTo>
                                <a:lnTo>
                                  <a:pt x="271246" y="201549"/>
                                </a:lnTo>
                                <a:lnTo>
                                  <a:pt x="271246" y="50800"/>
                                </a:lnTo>
                                <a:close/>
                              </a:path>
                            </a:pathLst>
                          </a:custGeom>
                          <a:solidFill>
                            <a:srgbClr val="BDF03A"/>
                          </a:solidFill>
                        </wps:spPr>
                        <wps:bodyPr wrap="square" lIns="0" tIns="0" rIns="0" bIns="0" rtlCol="0">
                          <a:prstTxWarp prst="textNoShape">
                            <a:avLst/>
                          </a:prstTxWarp>
                          <a:noAutofit/>
                        </wps:bodyPr>
                      </wps:wsp>
                      <wps:wsp>
                        <wps:cNvPr id="7" name="Graphic 7"/>
                        <wps:cNvSpPr/>
                        <wps:spPr>
                          <a:xfrm>
                            <a:off x="7348974" y="4323016"/>
                            <a:ext cx="62230" cy="208279"/>
                          </a:xfrm>
                          <a:custGeom>
                            <a:avLst/>
                            <a:gdLst/>
                            <a:ahLst/>
                            <a:cxnLst/>
                            <a:rect l="l" t="t" r="r" b="b"/>
                            <a:pathLst>
                              <a:path w="62230" h="208279">
                                <a:moveTo>
                                  <a:pt x="59499" y="0"/>
                                </a:moveTo>
                                <a:lnTo>
                                  <a:pt x="27825" y="0"/>
                                </a:lnTo>
                                <a:lnTo>
                                  <a:pt x="25285" y="749"/>
                                </a:lnTo>
                                <a:lnTo>
                                  <a:pt x="736" y="11633"/>
                                </a:lnTo>
                                <a:lnTo>
                                  <a:pt x="0" y="12801"/>
                                </a:lnTo>
                                <a:lnTo>
                                  <a:pt x="736" y="37731"/>
                                </a:lnTo>
                                <a:lnTo>
                                  <a:pt x="1473" y="38646"/>
                                </a:lnTo>
                                <a:lnTo>
                                  <a:pt x="2946" y="38646"/>
                                </a:lnTo>
                                <a:lnTo>
                                  <a:pt x="26352" y="34074"/>
                                </a:lnTo>
                                <a:lnTo>
                                  <a:pt x="27000" y="35064"/>
                                </a:lnTo>
                                <a:lnTo>
                                  <a:pt x="27000" y="205905"/>
                                </a:lnTo>
                                <a:lnTo>
                                  <a:pt x="27254" y="206654"/>
                                </a:lnTo>
                                <a:lnTo>
                                  <a:pt x="28397" y="207822"/>
                                </a:lnTo>
                                <a:lnTo>
                                  <a:pt x="29133" y="208064"/>
                                </a:lnTo>
                                <a:lnTo>
                                  <a:pt x="59499" y="208064"/>
                                </a:lnTo>
                                <a:lnTo>
                                  <a:pt x="60147" y="207822"/>
                                </a:lnTo>
                                <a:lnTo>
                                  <a:pt x="61290" y="206654"/>
                                </a:lnTo>
                                <a:lnTo>
                                  <a:pt x="61620" y="205905"/>
                                </a:lnTo>
                                <a:lnTo>
                                  <a:pt x="61620" y="2158"/>
                                </a:lnTo>
                                <a:lnTo>
                                  <a:pt x="61290" y="1498"/>
                                </a:lnTo>
                                <a:lnTo>
                                  <a:pt x="60147" y="330"/>
                                </a:lnTo>
                                <a:lnTo>
                                  <a:pt x="59499" y="0"/>
                                </a:lnTo>
                                <a:close/>
                              </a:path>
                            </a:pathLst>
                          </a:custGeom>
                          <a:solidFill>
                            <a:srgbClr val="0E3AF0"/>
                          </a:solidFill>
                        </wps:spPr>
                        <wps:bodyPr wrap="square" lIns="0" tIns="0" rIns="0" bIns="0" rtlCol="0">
                          <a:prstTxWarp prst="textNoShape">
                            <a:avLst/>
                          </a:prstTxWarp>
                          <a:noAutofit/>
                        </wps:bodyPr>
                      </wps:wsp>
                      <pic:pic xmlns:pic="http://schemas.openxmlformats.org/drawingml/2006/picture">
                        <pic:nvPicPr>
                          <pic:cNvPr id="8" name="Image 8"/>
                          <pic:cNvPicPr/>
                        </pic:nvPicPr>
                        <pic:blipFill>
                          <a:blip r:embed="rId13" cstate="print"/>
                          <a:stretch>
                            <a:fillRect/>
                          </a:stretch>
                        </pic:blipFill>
                        <pic:spPr>
                          <a:xfrm>
                            <a:off x="6661977" y="4355382"/>
                            <a:ext cx="104660" cy="173393"/>
                          </a:xfrm>
                          <a:prstGeom prst="rect">
                            <a:avLst/>
                          </a:prstGeom>
                        </pic:spPr>
                      </pic:pic>
                      <pic:pic xmlns:pic="http://schemas.openxmlformats.org/drawingml/2006/picture">
                        <pic:nvPicPr>
                          <pic:cNvPr id="9" name="Image 9"/>
                          <pic:cNvPicPr/>
                        </pic:nvPicPr>
                        <pic:blipFill>
                          <a:blip r:embed="rId14" cstate="print"/>
                          <a:stretch>
                            <a:fillRect/>
                          </a:stretch>
                        </pic:blipFill>
                        <pic:spPr>
                          <a:xfrm>
                            <a:off x="6787439" y="4355381"/>
                            <a:ext cx="124574" cy="173393"/>
                          </a:xfrm>
                          <a:prstGeom prst="rect">
                            <a:avLst/>
                          </a:prstGeom>
                        </pic:spPr>
                      </pic:pic>
                      <pic:pic xmlns:pic="http://schemas.openxmlformats.org/drawingml/2006/picture">
                        <pic:nvPicPr>
                          <pic:cNvPr id="10" name="Image 10"/>
                          <pic:cNvPicPr/>
                        </pic:nvPicPr>
                        <pic:blipFill>
                          <a:blip r:embed="rId15" cstate="print"/>
                          <a:stretch>
                            <a:fillRect/>
                          </a:stretch>
                        </pic:blipFill>
                        <pic:spPr>
                          <a:xfrm>
                            <a:off x="6936028" y="4355382"/>
                            <a:ext cx="104660" cy="173393"/>
                          </a:xfrm>
                          <a:prstGeom prst="rect">
                            <a:avLst/>
                          </a:prstGeom>
                        </pic:spPr>
                      </pic:pic>
                      <pic:pic xmlns:pic="http://schemas.openxmlformats.org/drawingml/2006/picture">
                        <pic:nvPicPr>
                          <pic:cNvPr id="11" name="Image 11"/>
                          <pic:cNvPicPr/>
                        </pic:nvPicPr>
                        <pic:blipFill>
                          <a:blip r:embed="rId16" cstate="print"/>
                          <a:stretch>
                            <a:fillRect/>
                          </a:stretch>
                        </pic:blipFill>
                        <pic:spPr>
                          <a:xfrm>
                            <a:off x="7067649" y="4355381"/>
                            <a:ext cx="247166" cy="173393"/>
                          </a:xfrm>
                          <a:prstGeom prst="rect">
                            <a:avLst/>
                          </a:prstGeom>
                        </pic:spPr>
                      </pic:pic>
                      <pic:pic xmlns:pic="http://schemas.openxmlformats.org/drawingml/2006/picture">
                        <pic:nvPicPr>
                          <pic:cNvPr id="12" name="Image 12"/>
                          <pic:cNvPicPr/>
                        </pic:nvPicPr>
                        <pic:blipFill>
                          <a:blip r:embed="rId17" cstate="print"/>
                          <a:stretch>
                            <a:fillRect/>
                          </a:stretch>
                        </pic:blipFill>
                        <pic:spPr>
                          <a:xfrm>
                            <a:off x="4613394" y="1474"/>
                            <a:ext cx="1003307" cy="1092196"/>
                          </a:xfrm>
                          <a:prstGeom prst="rect">
                            <a:avLst/>
                          </a:prstGeom>
                        </pic:spPr>
                      </pic:pic>
                      <wps:wsp>
                        <wps:cNvPr id="13" name="Graphic 13"/>
                        <wps:cNvSpPr/>
                        <wps:spPr>
                          <a:xfrm>
                            <a:off x="5713197" y="9"/>
                            <a:ext cx="480059" cy="775335"/>
                          </a:xfrm>
                          <a:custGeom>
                            <a:avLst/>
                            <a:gdLst/>
                            <a:ahLst/>
                            <a:cxnLst/>
                            <a:rect l="l" t="t" r="r" b="b"/>
                            <a:pathLst>
                              <a:path w="480059" h="775335">
                                <a:moveTo>
                                  <a:pt x="478866" y="709536"/>
                                </a:moveTo>
                                <a:lnTo>
                                  <a:pt x="328320" y="697915"/>
                                </a:lnTo>
                                <a:lnTo>
                                  <a:pt x="261391" y="690410"/>
                                </a:lnTo>
                                <a:lnTo>
                                  <a:pt x="216496" y="682574"/>
                                </a:lnTo>
                                <a:lnTo>
                                  <a:pt x="167182" y="671360"/>
                                </a:lnTo>
                                <a:lnTo>
                                  <a:pt x="126504" y="660806"/>
                                </a:lnTo>
                                <a:lnTo>
                                  <a:pt x="58699" y="641477"/>
                                </a:lnTo>
                                <a:lnTo>
                                  <a:pt x="279" y="623760"/>
                                </a:lnTo>
                                <a:lnTo>
                                  <a:pt x="0" y="649770"/>
                                </a:lnTo>
                                <a:lnTo>
                                  <a:pt x="122174" y="677989"/>
                                </a:lnTo>
                                <a:lnTo>
                                  <a:pt x="166763" y="687959"/>
                                </a:lnTo>
                                <a:lnTo>
                                  <a:pt x="236905" y="698550"/>
                                </a:lnTo>
                                <a:lnTo>
                                  <a:pt x="279857" y="702602"/>
                                </a:lnTo>
                                <a:lnTo>
                                  <a:pt x="327888" y="706234"/>
                                </a:lnTo>
                                <a:lnTo>
                                  <a:pt x="478866" y="716610"/>
                                </a:lnTo>
                                <a:lnTo>
                                  <a:pt x="478866" y="709536"/>
                                </a:lnTo>
                                <a:close/>
                              </a:path>
                              <a:path w="480059" h="775335">
                                <a:moveTo>
                                  <a:pt x="478866" y="677176"/>
                                </a:moveTo>
                                <a:lnTo>
                                  <a:pt x="295275" y="658418"/>
                                </a:lnTo>
                                <a:lnTo>
                                  <a:pt x="215214" y="644296"/>
                                </a:lnTo>
                                <a:lnTo>
                                  <a:pt x="167182" y="628599"/>
                                </a:lnTo>
                                <a:lnTo>
                                  <a:pt x="125717" y="612432"/>
                                </a:lnTo>
                                <a:lnTo>
                                  <a:pt x="279" y="560666"/>
                                </a:lnTo>
                                <a:lnTo>
                                  <a:pt x="0" y="588340"/>
                                </a:lnTo>
                                <a:lnTo>
                                  <a:pt x="115849" y="627545"/>
                                </a:lnTo>
                                <a:lnTo>
                                  <a:pt x="166763" y="644385"/>
                                </a:lnTo>
                                <a:lnTo>
                                  <a:pt x="206387" y="655853"/>
                                </a:lnTo>
                                <a:lnTo>
                                  <a:pt x="280568" y="667893"/>
                                </a:lnTo>
                                <a:lnTo>
                                  <a:pt x="370687" y="675894"/>
                                </a:lnTo>
                                <a:lnTo>
                                  <a:pt x="478866" y="684631"/>
                                </a:lnTo>
                                <a:lnTo>
                                  <a:pt x="478866" y="677176"/>
                                </a:lnTo>
                                <a:close/>
                              </a:path>
                              <a:path w="480059" h="775335">
                                <a:moveTo>
                                  <a:pt x="478866" y="613244"/>
                                </a:moveTo>
                                <a:lnTo>
                                  <a:pt x="327888" y="594575"/>
                                </a:lnTo>
                                <a:lnTo>
                                  <a:pt x="263169" y="583196"/>
                                </a:lnTo>
                                <a:lnTo>
                                  <a:pt x="218998" y="569658"/>
                                </a:lnTo>
                                <a:lnTo>
                                  <a:pt x="149580" y="533679"/>
                                </a:lnTo>
                                <a:lnTo>
                                  <a:pt x="81661" y="490512"/>
                                </a:lnTo>
                                <a:lnTo>
                                  <a:pt x="0" y="437248"/>
                                </a:lnTo>
                                <a:lnTo>
                                  <a:pt x="279" y="468515"/>
                                </a:lnTo>
                                <a:lnTo>
                                  <a:pt x="119519" y="536003"/>
                                </a:lnTo>
                                <a:lnTo>
                                  <a:pt x="166344" y="561784"/>
                                </a:lnTo>
                                <a:lnTo>
                                  <a:pt x="203047" y="578739"/>
                                </a:lnTo>
                                <a:lnTo>
                                  <a:pt x="240563" y="590677"/>
                                </a:lnTo>
                                <a:lnTo>
                                  <a:pt x="281241" y="598957"/>
                                </a:lnTo>
                                <a:lnTo>
                                  <a:pt x="327469" y="604951"/>
                                </a:lnTo>
                                <a:lnTo>
                                  <a:pt x="478866" y="621131"/>
                                </a:lnTo>
                                <a:lnTo>
                                  <a:pt x="478866" y="613244"/>
                                </a:lnTo>
                                <a:close/>
                              </a:path>
                              <a:path w="480059" h="775335">
                                <a:moveTo>
                                  <a:pt x="478866" y="580859"/>
                                </a:moveTo>
                                <a:lnTo>
                                  <a:pt x="327888" y="559701"/>
                                </a:lnTo>
                                <a:lnTo>
                                  <a:pt x="263867" y="547674"/>
                                </a:lnTo>
                                <a:lnTo>
                                  <a:pt x="219202" y="533704"/>
                                </a:lnTo>
                                <a:lnTo>
                                  <a:pt x="166344" y="504075"/>
                                </a:lnTo>
                                <a:lnTo>
                                  <a:pt x="125882" y="473748"/>
                                </a:lnTo>
                                <a:lnTo>
                                  <a:pt x="0" y="376085"/>
                                </a:lnTo>
                                <a:lnTo>
                                  <a:pt x="279" y="409841"/>
                                </a:lnTo>
                                <a:lnTo>
                                  <a:pt x="118452" y="490562"/>
                                </a:lnTo>
                                <a:lnTo>
                                  <a:pt x="166763" y="522757"/>
                                </a:lnTo>
                                <a:lnTo>
                                  <a:pt x="206324" y="543852"/>
                                </a:lnTo>
                                <a:lnTo>
                                  <a:pt x="244995" y="556272"/>
                                </a:lnTo>
                                <a:lnTo>
                                  <a:pt x="284822" y="563460"/>
                                </a:lnTo>
                                <a:lnTo>
                                  <a:pt x="392125" y="576973"/>
                                </a:lnTo>
                                <a:lnTo>
                                  <a:pt x="478866" y="589165"/>
                                </a:lnTo>
                                <a:lnTo>
                                  <a:pt x="478866" y="580859"/>
                                </a:lnTo>
                                <a:close/>
                              </a:path>
                              <a:path w="480059" h="775335">
                                <a:moveTo>
                                  <a:pt x="479285" y="767664"/>
                                </a:moveTo>
                                <a:lnTo>
                                  <a:pt x="232359" y="758215"/>
                                </a:lnTo>
                                <a:lnTo>
                                  <a:pt x="167182" y="756043"/>
                                </a:lnTo>
                                <a:lnTo>
                                  <a:pt x="117144" y="754722"/>
                                </a:lnTo>
                                <a:lnTo>
                                  <a:pt x="279" y="750493"/>
                                </a:lnTo>
                                <a:lnTo>
                                  <a:pt x="279" y="774852"/>
                                </a:lnTo>
                                <a:lnTo>
                                  <a:pt x="479285" y="775131"/>
                                </a:lnTo>
                                <a:lnTo>
                                  <a:pt x="479285" y="767664"/>
                                </a:lnTo>
                                <a:close/>
                              </a:path>
                              <a:path w="480059" h="775335">
                                <a:moveTo>
                                  <a:pt x="479285" y="741095"/>
                                </a:moveTo>
                                <a:lnTo>
                                  <a:pt x="307886" y="729703"/>
                                </a:lnTo>
                                <a:lnTo>
                                  <a:pt x="268147" y="726186"/>
                                </a:lnTo>
                                <a:lnTo>
                                  <a:pt x="218097" y="720775"/>
                                </a:lnTo>
                                <a:lnTo>
                                  <a:pt x="167182" y="713689"/>
                                </a:lnTo>
                                <a:lnTo>
                                  <a:pt x="116332" y="705421"/>
                                </a:lnTo>
                                <a:lnTo>
                                  <a:pt x="0" y="686028"/>
                                </a:lnTo>
                                <a:lnTo>
                                  <a:pt x="0" y="710933"/>
                                </a:lnTo>
                                <a:lnTo>
                                  <a:pt x="107099" y="723493"/>
                                </a:lnTo>
                                <a:lnTo>
                                  <a:pt x="166751" y="729894"/>
                                </a:lnTo>
                                <a:lnTo>
                                  <a:pt x="237045" y="735380"/>
                                </a:lnTo>
                                <a:lnTo>
                                  <a:pt x="327888" y="740689"/>
                                </a:lnTo>
                                <a:lnTo>
                                  <a:pt x="479285" y="748563"/>
                                </a:lnTo>
                                <a:lnTo>
                                  <a:pt x="479285" y="741095"/>
                                </a:lnTo>
                                <a:close/>
                              </a:path>
                              <a:path w="480059" h="775335">
                                <a:moveTo>
                                  <a:pt x="479285" y="644791"/>
                                </a:moveTo>
                                <a:lnTo>
                                  <a:pt x="430669" y="639648"/>
                                </a:lnTo>
                                <a:lnTo>
                                  <a:pt x="327888" y="628180"/>
                                </a:lnTo>
                                <a:lnTo>
                                  <a:pt x="278269" y="621131"/>
                                </a:lnTo>
                                <a:lnTo>
                                  <a:pt x="237337" y="612254"/>
                                </a:lnTo>
                                <a:lnTo>
                                  <a:pt x="166763" y="585419"/>
                                </a:lnTo>
                                <a:lnTo>
                                  <a:pt x="114376" y="559015"/>
                                </a:lnTo>
                                <a:lnTo>
                                  <a:pt x="279" y="498398"/>
                                </a:lnTo>
                                <a:lnTo>
                                  <a:pt x="0" y="527456"/>
                                </a:lnTo>
                                <a:lnTo>
                                  <a:pt x="119583" y="581558"/>
                                </a:lnTo>
                                <a:lnTo>
                                  <a:pt x="166763" y="602449"/>
                                </a:lnTo>
                                <a:lnTo>
                                  <a:pt x="204647" y="617169"/>
                                </a:lnTo>
                                <a:lnTo>
                                  <a:pt x="277876" y="632269"/>
                                </a:lnTo>
                                <a:lnTo>
                                  <a:pt x="327888" y="637324"/>
                                </a:lnTo>
                                <a:lnTo>
                                  <a:pt x="405472" y="644639"/>
                                </a:lnTo>
                                <a:lnTo>
                                  <a:pt x="479285" y="652272"/>
                                </a:lnTo>
                                <a:lnTo>
                                  <a:pt x="479285" y="644791"/>
                                </a:lnTo>
                                <a:close/>
                              </a:path>
                              <a:path w="480059" h="775335">
                                <a:moveTo>
                                  <a:pt x="479285" y="548487"/>
                                </a:moveTo>
                                <a:lnTo>
                                  <a:pt x="388835" y="533958"/>
                                </a:lnTo>
                                <a:lnTo>
                                  <a:pt x="327888" y="523582"/>
                                </a:lnTo>
                                <a:lnTo>
                                  <a:pt x="271068" y="512445"/>
                                </a:lnTo>
                                <a:lnTo>
                                  <a:pt x="229247" y="500291"/>
                                </a:lnTo>
                                <a:lnTo>
                                  <a:pt x="166763" y="462140"/>
                                </a:lnTo>
                                <a:lnTo>
                                  <a:pt x="113195" y="414756"/>
                                </a:lnTo>
                                <a:lnTo>
                                  <a:pt x="279" y="312153"/>
                                </a:lnTo>
                                <a:lnTo>
                                  <a:pt x="279" y="348678"/>
                                </a:lnTo>
                                <a:lnTo>
                                  <a:pt x="166763" y="482485"/>
                                </a:lnTo>
                                <a:lnTo>
                                  <a:pt x="199898" y="503110"/>
                                </a:lnTo>
                                <a:lnTo>
                                  <a:pt x="236270" y="516013"/>
                                </a:lnTo>
                                <a:lnTo>
                                  <a:pt x="278066" y="524598"/>
                                </a:lnTo>
                                <a:lnTo>
                                  <a:pt x="479285" y="556374"/>
                                </a:lnTo>
                                <a:lnTo>
                                  <a:pt x="479285" y="548487"/>
                                </a:lnTo>
                                <a:close/>
                              </a:path>
                              <a:path w="480059" h="775335">
                                <a:moveTo>
                                  <a:pt x="479285" y="516115"/>
                                </a:moveTo>
                                <a:lnTo>
                                  <a:pt x="428548" y="507860"/>
                                </a:lnTo>
                                <a:lnTo>
                                  <a:pt x="327469" y="490791"/>
                                </a:lnTo>
                                <a:lnTo>
                                  <a:pt x="278244" y="480707"/>
                                </a:lnTo>
                                <a:lnTo>
                                  <a:pt x="235585" y="467487"/>
                                </a:lnTo>
                                <a:lnTo>
                                  <a:pt x="198691" y="449021"/>
                                </a:lnTo>
                                <a:lnTo>
                                  <a:pt x="166763" y="423138"/>
                                </a:lnTo>
                                <a:lnTo>
                                  <a:pt x="279" y="252387"/>
                                </a:lnTo>
                                <a:lnTo>
                                  <a:pt x="279" y="291414"/>
                                </a:lnTo>
                                <a:lnTo>
                                  <a:pt x="166344" y="443471"/>
                                </a:lnTo>
                                <a:lnTo>
                                  <a:pt x="198678" y="465886"/>
                                </a:lnTo>
                                <a:lnTo>
                                  <a:pt x="235534" y="480364"/>
                                </a:lnTo>
                                <a:lnTo>
                                  <a:pt x="278091" y="490181"/>
                                </a:lnTo>
                                <a:lnTo>
                                  <a:pt x="370509" y="505891"/>
                                </a:lnTo>
                                <a:lnTo>
                                  <a:pt x="479285" y="523582"/>
                                </a:lnTo>
                                <a:lnTo>
                                  <a:pt x="479285" y="516115"/>
                                </a:lnTo>
                                <a:close/>
                              </a:path>
                              <a:path w="480059" h="775335">
                                <a:moveTo>
                                  <a:pt x="479285" y="484974"/>
                                </a:moveTo>
                                <a:lnTo>
                                  <a:pt x="418426" y="474306"/>
                                </a:lnTo>
                                <a:lnTo>
                                  <a:pt x="327888" y="457987"/>
                                </a:lnTo>
                                <a:lnTo>
                                  <a:pt x="266852" y="443992"/>
                                </a:lnTo>
                                <a:lnTo>
                                  <a:pt x="225920" y="428155"/>
                                </a:lnTo>
                                <a:lnTo>
                                  <a:pt x="166751" y="378701"/>
                                </a:lnTo>
                                <a:lnTo>
                                  <a:pt x="125742" y="333197"/>
                                </a:lnTo>
                                <a:lnTo>
                                  <a:pt x="0" y="187896"/>
                                </a:lnTo>
                                <a:lnTo>
                                  <a:pt x="279" y="229679"/>
                                </a:lnTo>
                                <a:lnTo>
                                  <a:pt x="68160" y="300228"/>
                                </a:lnTo>
                                <a:lnTo>
                                  <a:pt x="123355" y="356920"/>
                                </a:lnTo>
                                <a:lnTo>
                                  <a:pt x="166331" y="399872"/>
                                </a:lnTo>
                                <a:lnTo>
                                  <a:pt x="205676" y="430085"/>
                                </a:lnTo>
                                <a:lnTo>
                                  <a:pt x="244944" y="447675"/>
                                </a:lnTo>
                                <a:lnTo>
                                  <a:pt x="285305" y="457657"/>
                                </a:lnTo>
                                <a:lnTo>
                                  <a:pt x="327888" y="465048"/>
                                </a:lnTo>
                                <a:lnTo>
                                  <a:pt x="479285" y="492036"/>
                                </a:lnTo>
                                <a:lnTo>
                                  <a:pt x="479285" y="484974"/>
                                </a:lnTo>
                                <a:close/>
                              </a:path>
                              <a:path w="480059" h="775335">
                                <a:moveTo>
                                  <a:pt x="479285" y="451764"/>
                                </a:moveTo>
                                <a:lnTo>
                                  <a:pt x="327888" y="423545"/>
                                </a:lnTo>
                                <a:lnTo>
                                  <a:pt x="266420" y="407822"/>
                                </a:lnTo>
                                <a:lnTo>
                                  <a:pt x="221894" y="388366"/>
                                </a:lnTo>
                                <a:lnTo>
                                  <a:pt x="189966" y="365645"/>
                                </a:lnTo>
                                <a:lnTo>
                                  <a:pt x="279" y="125907"/>
                                </a:lnTo>
                                <a:lnTo>
                                  <a:pt x="0" y="170459"/>
                                </a:lnTo>
                                <a:lnTo>
                                  <a:pt x="125704" y="316077"/>
                                </a:lnTo>
                                <a:lnTo>
                                  <a:pt x="166344" y="362508"/>
                                </a:lnTo>
                                <a:lnTo>
                                  <a:pt x="198869" y="390194"/>
                                </a:lnTo>
                                <a:lnTo>
                                  <a:pt x="236880" y="408698"/>
                                </a:lnTo>
                                <a:lnTo>
                                  <a:pt x="280009" y="421132"/>
                                </a:lnTo>
                                <a:lnTo>
                                  <a:pt x="327888" y="430593"/>
                                </a:lnTo>
                                <a:lnTo>
                                  <a:pt x="367842" y="437807"/>
                                </a:lnTo>
                                <a:lnTo>
                                  <a:pt x="479285" y="458406"/>
                                </a:lnTo>
                                <a:lnTo>
                                  <a:pt x="479285" y="451764"/>
                                </a:lnTo>
                                <a:close/>
                              </a:path>
                              <a:path w="480059" h="775335">
                                <a:moveTo>
                                  <a:pt x="479336" y="388226"/>
                                </a:moveTo>
                                <a:lnTo>
                                  <a:pt x="443357" y="380339"/>
                                </a:lnTo>
                                <a:lnTo>
                                  <a:pt x="328663" y="356108"/>
                                </a:lnTo>
                                <a:lnTo>
                                  <a:pt x="262928" y="337832"/>
                                </a:lnTo>
                                <a:lnTo>
                                  <a:pt x="218732" y="315861"/>
                                </a:lnTo>
                                <a:lnTo>
                                  <a:pt x="189357" y="290385"/>
                                </a:lnTo>
                                <a:lnTo>
                                  <a:pt x="168097" y="261543"/>
                                </a:lnTo>
                                <a:lnTo>
                                  <a:pt x="279" y="0"/>
                                </a:lnTo>
                                <a:lnTo>
                                  <a:pt x="279" y="51752"/>
                                </a:lnTo>
                                <a:lnTo>
                                  <a:pt x="127012" y="229730"/>
                                </a:lnTo>
                                <a:lnTo>
                                  <a:pt x="166763" y="284899"/>
                                </a:lnTo>
                                <a:lnTo>
                                  <a:pt x="196202" y="317030"/>
                                </a:lnTo>
                                <a:lnTo>
                                  <a:pt x="229260" y="337096"/>
                                </a:lnTo>
                                <a:lnTo>
                                  <a:pt x="271081" y="350685"/>
                                </a:lnTo>
                                <a:lnTo>
                                  <a:pt x="326809" y="363372"/>
                                </a:lnTo>
                                <a:lnTo>
                                  <a:pt x="410235" y="381546"/>
                                </a:lnTo>
                                <a:lnTo>
                                  <a:pt x="479336" y="396100"/>
                                </a:lnTo>
                                <a:lnTo>
                                  <a:pt x="479336" y="388226"/>
                                </a:lnTo>
                                <a:close/>
                              </a:path>
                              <a:path w="480059" h="775335">
                                <a:moveTo>
                                  <a:pt x="479717" y="420636"/>
                                </a:moveTo>
                                <a:lnTo>
                                  <a:pt x="327888" y="390334"/>
                                </a:lnTo>
                                <a:lnTo>
                                  <a:pt x="256489" y="369290"/>
                                </a:lnTo>
                                <a:lnTo>
                                  <a:pt x="210959" y="344944"/>
                                </a:lnTo>
                                <a:lnTo>
                                  <a:pt x="166344" y="298589"/>
                                </a:lnTo>
                                <a:lnTo>
                                  <a:pt x="130987" y="249821"/>
                                </a:lnTo>
                                <a:lnTo>
                                  <a:pt x="279" y="62814"/>
                                </a:lnTo>
                                <a:lnTo>
                                  <a:pt x="0" y="109855"/>
                                </a:lnTo>
                                <a:lnTo>
                                  <a:pt x="166763" y="323088"/>
                                </a:lnTo>
                                <a:lnTo>
                                  <a:pt x="200355" y="354012"/>
                                </a:lnTo>
                                <a:lnTo>
                                  <a:pt x="240004" y="374142"/>
                                </a:lnTo>
                                <a:lnTo>
                                  <a:pt x="283311" y="387223"/>
                                </a:lnTo>
                                <a:lnTo>
                                  <a:pt x="327888" y="396976"/>
                                </a:lnTo>
                                <a:lnTo>
                                  <a:pt x="391261" y="410108"/>
                                </a:lnTo>
                                <a:lnTo>
                                  <a:pt x="479717" y="427278"/>
                                </a:lnTo>
                                <a:lnTo>
                                  <a:pt x="479717" y="420636"/>
                                </a:lnTo>
                                <a:close/>
                              </a:path>
                            </a:pathLst>
                          </a:custGeom>
                          <a:solidFill>
                            <a:srgbClr val="BDBFBF"/>
                          </a:solidFill>
                        </wps:spPr>
                        <wps:bodyPr wrap="square" lIns="0" tIns="0" rIns="0" bIns="0" rtlCol="0">
                          <a:prstTxWarp prst="textNoShape">
                            <a:avLst/>
                          </a:prstTxWarp>
                          <a:noAutofit/>
                        </wps:bodyPr>
                      </wps:wsp>
                    </wpg:wgp>
                  </a:graphicData>
                </a:graphic>
              </wp:anchor>
            </w:drawing>
          </mc:Choice>
          <mc:Fallback>
            <w:pict>
              <v:group w14:anchorId="5A455026" id="Group 1" o:spid="_x0000_s1026" style="position:absolute;margin-left:0;margin-top:42.35pt;width:841.9pt;height:552.95pt;z-index:-251658183;mso-wrap-distance-left:0;mso-wrap-distance-right:0;mso-position-horizontal-relative:page;mso-position-vertical-relative:page" coordsize="106921,7022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mbHo/gXAAC2fAAADgAAAGRycy9lMm9Eb2MueG1s7J1b&#10;b1tHkoDfF9j/QOh94nO/CHEGyWQcBBjMBjtZzDNNURYRieSS9CX/fr7q7jrdssSuM7aUTRYOEB/K&#10;LjWr617V1XW+/vOHu9vFu/XhuNltX16UXxUXi/V2tbvabN+8vPifn1/9abhYHE/L7dXydrddv7z4&#10;dX28+PM3//kfX7/fX66r3c3u9mp9WLDI9nj5fv/y4uZ02l++eHFc3azvlsevdvv1ln+83h3ulid+&#10;PLx5cXVYvmf1u9sXVVF0L97vDlf7w261Ph752+/9P15849a/vl6vTv91fX1cnxa3Ly/A7eT+PLg/&#10;X8ufL775enn55rDc32xWAY3lJ2Bxt9xs+dJpqe+Xp+Xi7WHzYKm7zeqwO+6uT1+tdncvdtfXm9Xa&#10;7YHdlMVHu/nhsHu7d3t5c/n+zX4iE6T9iE6fvOzq7+9+OOz/sf/p4LHn4992q1+O0OXF+/2by/Tf&#10;5ec3EfjD9eFOfolNLD44iv46UXT94bRY8Zdl0Y1VWUP5Ff/YF1XVdK0n+uoGzjz4xdXNX61ffbG8&#10;9F/tEJwQ2m9Wl/wfiMSnB0SyhYnfOr09rC/CInez1rhbHn55u/8T/NwvT5vXm9vN6Vcnm3BOkNq+&#10;+2mzEvrKD9Dzp8Nic/XyorpYbJd3qMSPd8s36wU/Xq2PK0Tzn7u75Xax2S6uD7vtabG7XiwXx93t&#10;8rDYL7frW/48/PKV0FDXk9WFXw++7PXtZv9qc3srXJLPYVt8x0fi8whlvGh+v1u9vVtvT17XDutb&#10;drjbHm82++PF4nC5vnu9ZiuHH69KOIyen9jP/rDZnjyPj6fD+rS6ke+/Bo//Rh0F0eXl9A8O6Yin&#10;bOEYhPFR+er7ru5rv3oqZOU4jl7Iuqppx6EXkElSlpf7w/H0w3p3t5APYAwmsGd5uXz3t2PASUEC&#10;JT0aDj+wEoOChToqDfnpARX/LSX8x81yvwYFWTYKRa1C8UMwSW6rAUa0lF3JT2do1DZFXbbwAmWr&#10;h3GsW0eH5aWSqq2GYSxbT6mqLuu6cOqYUGr11lMqpQ527crTCYrd6KfVh61+FHqKib11JvaEbEDj&#10;iwUm9rXnFaohvyeLysfF+5cXEy43KENARf79bvdu/fPOQZ7EPgjcoJvqAl8j0O02BS7LbmxbNqi2&#10;iJ0phD73btmyxDA1vYMcuyasqzD6DLBFX3d1E+haO6acX7iouqbtHPDQ9s7HnAUe+3FokFzQhXG1&#10;iq1+vT49GmNdKyGquhmVFgqkTw8M0RrRCRGFuiur7AaHph5qTBDATds0+ZX7cRxQMAFuh7Ersyv3&#10;bYfZd8B9A8nzwGVTl57MYyHf4ZVYN6ZPv8Gur/oOzyKkK8aqynOlq6tiCNDVWIx5RNqxqgtlS9Eg&#10;UDlM2rZuBs/wsq+rPo93W7ZdQ1gkeI99W+UFpOmHAYETaLZYGqxpmrroPd5VW5TlmMW7KYYGsrm1&#10;+6GBTbld1n0zFh5avgQJz0I3VYv1kbWR2r7JU7AuywbZcNA9ypbHpBpKKO6gMXgDG85hUrXVqND1&#10;UKJtWeiq7VrPnaav2yK/S9xO33iatMU4lnmpKuF2FRSHxashi0nZVmWQkxY7YshJiSVvPE06WM8v&#10;5nZZlgi118quay2JHcux9KrTF13d5ZdGSoL97ZuhGvJ8b0eQdYzs0cnRUIV2DBI11E2D6c7tsK5l&#10;ORGooR+6Mg9c1T1mTIDR+xChnjXZyF6hbmMYoWIOjaHrPGxZlHAlLx+IsgJ34seyK2M6HMawEkuZ&#10;31+wexiets3TeFq1KhrLpEZ0q7ZsDE2JhKjGocBu56gWSYyLbkyVnbhXEvQgoNm1o2DgbJpmyLsN&#10;YskgcyWWuGvzcUIUZ5S3gjNZTKKmOI9Q5vGOSlh2RddbQUhU8LID8yqPeGI9ym4YijZPlcQ0lXhh&#10;rGp2o4ndK/uu7X0Af17BolEtBwLaYbbFLod6hGFZZBJ3UOKXRiLLnCgmvqbERFVVXt8TR1aOONcu&#10;j3sdvSSxQFNbTjW6YIofKF1+q6l/L7BrhIO5rabBQ9GhpnnKpJFJQbJh6UYMe9CMtjVWT2Iq4vTR&#10;EuAkYKvKjgA8r0xJNFiVRD7EejnKJKFmVUnEYbjAGMYiLxiCvPIlITImd8A8ZpFJwu+qarGOefAk&#10;tK+qDvXLy0ySNhCrjI2hfGlKUmF8i/xWk3SnqvjBzLtiKkVA3rR1XiTLJE+TAJ79ZkmZ5oAE1wia&#10;BR+zS0lZcerZ9anpDQOBm0QWwBMt5sUyTXXBv6sMUUjhH7i91e3uuPZSLSm3K4dMaTjGN030qS9t&#10;rrRUdDy8ef2X28Pi3ZKM/pX7L+wyAaP4pmUI+fR6d/Urha33lC1eXhz/9+1Sqmi3P26pkrD9k344&#10;6IfX+uFwuv3LzhVnXcZPdebnD/9cHvYLX6g5Ubn4+06LJQ/qNR5WfnO7+/btaXe9ccWciBG7lh8o&#10;3PxGFRxCcF/W0wqOUwjBgSqPXcHpyqYkinASQ0bUkLkL7WMFh7/E8vsCToN8T2mBlstStmp161nq&#10;N4oJ5ZuAiOAZCzM+SwfdGq0SDVA7FUHuJ/SEvMSyfusEJFnNKnFPIfHC3FuhU901PtmhIGaEBwTe&#10;IbqnkMinnFuoyUK9cmMnDdfNsmSHQgbMRkvSk1uYLw7Fh142moUN1kUiuJmL4jQGox4Usa3Gph3y&#10;Rj2SocaGGqFjpC8VNakM5egwRsZRejCcdCISTUGFKu/SU2GriL3ynE6kGFm3AnvSoTZUplASc21K&#10;XVXQeBtvyktQwglSbdOkbkdyBQ9tk5vqYq1VTpuTTdF0Xage2ULSlJ1E5s4T2vLXVKDtqxk4ZVOy&#10;49qlrTAJ3jNUMaGJreQJuWdYj4STplmiZKlCYtu7VP4sQ5pI9scW92kCiOKv9bevdOkvAURyWK1R&#10;TQgOwrkgOnI/gHBWfX4AUTVN1YdSPoJQ1+73YwBR9WUvhXA5kKUEOU6O9jcPIBQTAoiAyGMBBIcX&#10;oZ44VnJU4v3FuRgC4xwq2gPl07xR7yWdEINkgwYvnyCgoYs+fbTj4UpOofp8ZjB9N0lBTVU95wWp&#10;yISq8QzgSIAZwJG2M1COwCkjdP8PjEU86JvLZ8orjh1lTaykrDvP6FqLpdVQGxFK31OHdrGXDUt0&#10;9BAL3aU+Q2yroJyZwaEcD3VV3CpBUhZ0QraWfDEvGhVOPbh3G5jKZ6DwDCwi8D12KAE+m91IfTgW&#10;hB6jEu8ct4e2QaF88EARO0u/rpP6zDzYlpOhQL8EC92kPj23IyxndsbJWsSBZM6oMHL0EEIdGzbS&#10;wYaNFLbxjbApN3T/T8DsKiRrtG9M7DvPbII4x0A4aRwFYmdhhTDbhiX+HLxgpFjoJvWpzFZYjt44&#10;acnpdlwXs990+ZQmIkxVvBjzmRXfHSgxA3islcgz0IjAj9HisxlOhou7cHyhhkGhLxDwHMtLjvNG&#10;z3PMjehkjuBlRco/H7ocOorNzvynuCjD9ekZXybQUn/L2+oUk77gPCmPd83xmyb2NnRCkxlrJxSf&#10;gXcC/RhNnlIAEDBViRns10xBuaLPwJ3IeQMwsjH5fl1Mnw9YLuVmg4cRA4o/dH1kBTUyfAZw5PcM&#10;4MjAGThH4EeI8RS8pszgFWzoOSc1lb0tWlUDzt9MglNn8KtTvLOgOS0k43HKnuKiHNfnxPkJGj/t&#10;u+XOn0vGtaWZyDj5xzQo3mQ31AfzktJMNJkDTQExUHwOJhGaE8/IH6XFUwpAS5OVauZ5bZ/2SruX&#10;dUQTyTgDOHIoRUQ3qs8HzO8KyiB5/sSVKWj3lKmzeh+RJrGSInEWOvJ+DnTCzRmYROjHKPLZrCe3&#10;44wraCd9HWoPz/GehKUJ0W5pOzVqGQMhktPmGdB0BoeCpJQ4JlyU7fr07KfnZ4Ie6XnIczTBhM4Y&#10;q2lPjmWDfs6BjjSZA51QfAbeCfRjNHkKAeAg17GIg266p4KoZwSgD+acyi6JflY16OWmo9KvPgOa&#10;RqBw0HMPF2W8PicBmKA5a6V5Lqek0iKma9PIyscsdIL3UPZIfBaaLF5pMgNaStyB4jMwSaBT/igt&#10;HggA7u/LKfFz9/kTz9wv8jq7+X7+KTGV0NAST8dvvFSjff5acpMib0Uj5BR9/F8WeQMi+SIve+lt&#10;J6JFXudDsroVC63iQLKgPoRNEVAl0ac3HB6OZG8qW+m/69PDTV/dEgMYIcBU4rVhY4XXho01Wxvd&#10;CPsYCR7YiUfru1kW0x7kLHlHr7lyIuMmqBO5uo4Zm/V9OO+ww7iKDly3aIKCMk2fwTsESNY2MkJd&#10;s6yK3ir1KabljDq0q5S50McGpsU+EHcGFhE45YRu/7MZLbWfcAZTYqSmhslzrE5rP9KQaWgK4h+u&#10;tbj2TQOaMgD96o6KKS66WX16nkvtJ0ATm4xGRECCp5gQbbST1dI19RnWrlu5sSOYzIGOtYA50JHi&#10;c/CO0Pf4o/g+hQBIjd5ttR44uQ5W97wAtHSnBviC/uCslZa8OuimtMhZ0ORt4e4CrZURF92sPicB&#10;mKCbvp8yWYXS50Norn4YfTop3nSnGIdAtPZONJkBTZanFJ+BSQL9GE0+WwAkKZQeNWQ9qTedY3+S&#10;EqqkKJ316ektOVgo5BqApHbcc/jo+3UxfYZFIyyCZZr6CQO7RCdJoB7OmZXChAgzVo70nYFzBE6Y&#10;oUR4Cl4TLjhapwWGDLN7uX+KaNjlHMn+cB8zgeu+5VafAKeI6Eb1OXFdgWcEDXFlDv4w41n7lCBd&#10;cc3QaHOXA9xAjznQJHOB2HMwidCPUeQB6z8p8/vu+1dF/W2gyJf2HrO9h8T9fubnvN3szK/npikX&#10;RYJO4AB962ts7+m4QoDpc4kfLWPTydtvnvgFRORyt8fjsbyvHfWOslr0s4aDO0zebiikarQ+g2bT&#10;Ex9cj6GolP8cGWnWMS5TeVdCzG5Uq3RFejJM9x6qWvVgXVWhAdfjOQO0q8OlTnyIVXMiuvH7kkuu&#10;Rn1qgq04uJkmBijh9RkY4BImMcP0cFoX5shstJRVwGCjqDbSzeZYJle5DZyjZM0ApgwZ2kDI4Sw0&#10;6DCbarvmBml31vsfNukS4JI7yLmSYUSC25EG6LQ5pj1kF400+xjuaXzF/6NWUBlUwv9/mGkz5MDe&#10;7fhpM05iZA8yeuT3MD+GKO+Z58d0Hel6iMe5aNmS+YgyRM/JjdlOuvbFdXLoUI9ao1LXqQNiwtWk&#10;T5gh80eTGg7pU6lxge/vSWrwBs8tNT0lqdo3K3ipcQdWidQQ70s89kVqpslWUm9JxcYfrf+e5Eb4&#10;9bzTqjquLhUM+PC56xdrM2cimtyPuyc3TtV+T3JDYvHMcsOAFc6ZM/amohFazoq/2Jtobwge7smN&#10;c+y/J7kRfj2vvWk6ciNtlZEOm49CGy7hyrVWJzXciy85ivDpxdMFN1LDePYBeSUu3/Na71fzN+xk&#10;dgGFjmrX6S+G2cUz0ZU3tK5JX6IQiZ7vcHOKqpjS6Le7Wh0woXgSEHmseCIDOELbSF+M7TQA4FwJ&#10;hcZCugWdS+poyabs6EVA83d9hjweiQr11G5kctHHKeFH0EyZ0eNdCjVG8UGuRxF+Cw/4hKfMYsLJ&#10;CaOTPHQnmX8Wuh1kzolbmjYdAv7sJsM9607ae/JYBMJx6G+M9KNkrRc6up7xfvlyMcacsrzHl0lm&#10;yF8WXwbKhJOVbhysYU5U/7hB4NbmpjXxSHZtbhZLF5xQDi8UO7mU0fr04pEKH3swxCOFTkVV13xQ&#10;X4jdBaqVs3UBojNlKGz1nC5UDO4KA7QY99bQwpgluxt4FISqqSbjqejr05MmlW6KkcbUHW7Mg69f&#10;m+r+1Cuva+pTq2tetrlfTkKbRdoLLNdYzP5Tik0h5OggijFUKBVYJgZNnUWKpz4DvgyMC7Mi6a/m&#10;fnkWZSqsbTiARy3o5M5C04bLpR9PuZ5JlPkiZiKC3dB0RoE2hU7lSXf3pAJbcnNHkT8nsIl2UqZr&#10;jStJHCsx4MCRpuWo2RBYRiAx0tNDd/TB55WBgmMbJmniI7vphEFJo08vAIMYB7c0nR0c52U56kW2&#10;qfvKmF8o5xpiqJqOgah5P8bBfBuuiOEiC/OuLc243te03Msz7pUyC6oIheOWQgF1gqwVaZBub+rd&#10;WAbDNTGjI/Q5MM9YptDl1kY8mO/laMIMJukNzEGn0s0wrn9DF1JRVUY/pS4gWVjMgPwcXWjH3jiV&#10;QReGMAODW6QyViJHGkLjKlxMRbrpGcxCI9yTuBScuRiiWGGNw3l2zzjVvJ55ZZC4xLKxqgxMD0Fi&#10;crujw0nnfoo6GncVE1Mvg0sNEeS4BzvmrYj4hbyqY/EYGeehwYMOvhzecoEmdAKgQo0RqtUkOOGw&#10;kLas0Rg3mCgDToRRIllM7kEnsvqEysD1+nCCSWg4HXOdUwZptgu3qXCCNKJl0U9iE8bOWR2xJeNU&#10;gjUkLuit87kgh9xrbQzXrfabznhLUORiqNKD/krTVkXolHrPwh6Somma1Dn2kHaTpTk572nbN9xP&#10;xU3V4FB62guN64X47SIcnzIHzLqmnLKenMvKS+RU3NuqnsnCxuDukBwNruaZU2QPSEsSgwPzglqQ&#10;03qH1suwcwOacDH0w0NlKxQk2eMOj+cJw6uMIXtJ5NUz5dagWyquMhQsj/c96ESankNcaZsk6Q9E&#10;Pyeu3CboNI6oGc+Yd1EJabhzjDRmWUp+WenadtQh97PC4DgOu60m7NRVMSTBGM9QcimdFFEiyJZQ&#10;zLCZaqw4aGcQaXaLXrxJLeUFADk9kKiU0cMOA6aZWyF3UiTgtofR2MIlMkb+urUJYSUPyGHC8O8h&#10;0AL/LQzKQacch0HGWGECXryGx4S3ChjxcaIMzCS3QoIUOpXs51AdBpY109sIzqlOTfUkXD0mcoS9&#10;cwlJPzaOOwstHbUhMSaHaowUndGqHBN44WLKyqT0Shp9arliqkAxvMIaJyvZQojbpLxmiLmqDgNn&#10;mOltbNFbe3mVgjFfN1F2wkLzajW5rWa3TJM2KlWMbGYum6edTEG0kHb3TJ0acxBsWIdEZFs8g5GJ&#10;pNCp/Cn3niDtmmKltmSooUaO5wS8IQ7DIbjNEtVYQXjMSEk1oudR9PWpdS0Y6ZMHCn68AiIvK/Rv&#10;hJiQ62JRNXVNfQYBHykJhxoEqBihTCpcMuM3r8Yq4EwVlzpXznROoCMzXmenlZTYZPRRbmFuHojG&#10;CF94d4FEmzlojM308gymq0/5hdJMnxNf5F0pbm0cpdHNTFylA0644k8ylcUkFXDbBKbQqbQqvk+p&#10;DqibNNl6Mp5VB3JpndtJj4hxLJE4Tqp38QVVir4+A9m5hxRaORGAkdE4WZYyDSIc7KCjRBNZaBHw&#10;ECvXuH6jeiLlaR2e+9hsqPt4e8PJxSy5jpZFOeSKuCqrgkhKhKkRCZSRYdZLU5g7FMYFMkxfqJLD&#10;AlLINDa3Nl7CKkJQMAmREuw2qzKEaWrRpOyUZwqmVV7F5fSMmoVRakmFSc7G8jYq0ZwGikznhMo6&#10;fXrRS6FTNVCoJ9UzbvdPBuicnqWbxUxYsQ8VE9UFu5eXozodMEH4VhsnKlImDweuTDHjtlBWuNTe&#10;o0H4vyxoUBvJSvPht2hjOAqlwE/Kn11WxDuIIFENd0Dy0NwzC+kZgwJ5e0UWmjiJ94R4gWUMkhH5&#10;cLAj71hw4i2pX96epRxHK4zcnyMIDLFfG4NmkDoVb469DKt9DzqR1adUBh2UhgCSfgWin1MGvIG8&#10;1M9ZLLy3kVFx4q8jmrGGMlw9Zw2ZbEVA6NeGkAaT0BwZzucw4QDReA0cqqN40z1vnRoy8VQLW1TB&#10;2um2uJJdnxqjeMnK23pVR0yOUZouSQDCeDl5SYXRNJ/Ei1Kltk57eeGVzr1keIGxtiRy6vuIrUyf&#10;CoeDN+NOh3FqUFNr1HGgeEHD91HqxPYGuYMjKqfKCX1OPmSSal4QaNyjRckm6FQHdM2n8Dh6xC6D&#10;xScHeE7JEvsjM9anmTaKkD6D+Mnr/ELuSsQxXXdWKH0GaKnyaabrIoScSiYWnLImEXVWgZkyIYGl&#10;qGRFscpIdFQhpHKXt/XBPbH4jNAynHByKsF7ybLo8gqjGKs1onI5UvA2hkJd34yxN7w0MbxvgbzM&#10;fJNZbH2h6DlO3SPKOn16FtIWhVVyZEYtLKuKdEfh42VZeZrcg05EVTF4oAufeGnzu1ffvQrk/mNf&#10;2nQvgebl2O71Nm/8W3Pl7dvpz+4lMPF149/8CwAA//8DAFBLAwQKAAAAAAAAACEAe6Rrpo0oFQCN&#10;KBUAFQAAAGRycy9tZWRpYS9pbWFnZTEuanBlZ//Y/+AAEEpGSUYAAQEBAGAAYAAA/9sAQwADAgID&#10;AgIDAwMDBAMDBAUIBQUEBAUKBwcGCAwKDAwLCgsLDQ4SEA0OEQ4LCxAWEBETFBUVFQwPFxgWFBgS&#10;FBUU/9sAQwEDBAQFBAUJBQUJFA0LDRQUFBQUFBQUFBQUFBQUFBQUFBQUFBQUFBQUFBQUFBQUFBQU&#10;FBQUFBQUFBQUFBQUFBQU/8AAEQgIAw20AwEiAAIRAQMRAf/EAB8AAAEFAQEBAQEBAAAAAAAAAAAB&#10;AgMEBQYHCAkKC//EALUQAAIBAwMCBAMFBQQEAAABfQECAwAEEQUSITFBBhNRYQcicRQygZGhCCNC&#10;scEVUtHwJDNicoIJChYXGBkaJSYnKCkqNDU2Nzg5OkNERUZHSElKU1RVVldYWVpjZGVmZ2hpanN0&#10;dXZ3eHl6g4SFhoeIiYqSk5SVlpeYmZqio6Slpqeoqaqys7S1tre4ubrCw8TFxsfIycrS09TV1tfY&#10;2drh4uPk5ebn6Onq8fLz9PX29/j5+v/EAB8BAAMBAQEBAQEBAQEAAAAAAAABAgMEBQYHCAkKC//E&#10;ALURAAIBAgQEAwQHBQQEAAECdwABAgMRBAUhMQYSQVEHYXETIjKBCBRCkaGxwQkjM1LwFWJy0QoW&#10;JDThJfEXGBkaJicoKSo1Njc4OTpDREVGR0hJSlNUVVZXWFlaY2RlZmdoaWpzdHV2d3h5eoKDhIWG&#10;h4iJipKTlJWWl5iZmqKjpKWmp6ipqrKztLW2t7i5usLDxMXGx8jJytLT1NXW19jZ2uLj5OXm5+jp&#10;6vLz9PX29/j5+v/aAAwDAQACEQMRAD8A155PLjY9Apya8D+LHiAyzyRI+EJxx1/OvZfFOoCzspDu&#10;wSp/Ovl7xzqn2u8Y5/i7V+RZdSvK7P1bGO8uU4nU7ksrE5zXO3c2M4I4rU1CcuWweDWHO2c9Oa+s&#10;pqyPNk7aFWZ8nJ4PvUQBbGfxoJwcHk+9KCB3rstbQ5b31GkccdaAeMDj60E4GaPvdaCOgZ79qUc9&#10;qT7pyfu+tOUk+nTNNrS40mJkigEZ6007qUKD0pD2FAwuakgk2uM/jUYfnnpUkEYkkwaG9BrV2RJd&#10;8tnpu61DuqW7YZUNxiocHGcUlsN6MAAe/b9aRjkeg9qQKOPelbg9OKrYVxQd3TjjPNKrAFT6UgG3&#10;8sUfgaQJjy2Rnr9aAcjPNMwc+1Abn0FJIu5OsmRjHbNHmcEAcCo+eMDqMUmScfKfepsNFmKYx9SR&#10;ViLUHh+6351mhmHv9aerlvyzQ4lJmzBr8wbJc1pW3iyVSfmOO3OK5LziOrfkKkEmDgCodKL6F+0a&#10;0Z6FZeO7q2bzI7qRT6Fq6HTvinqVuQ32kSjv5oz+NeQCUEZzzT/tTIMZwa5ZYaEilM+gtP8AjZdJ&#10;5augIBz8r4rprD42W8yjexVh1JHWvl5b5kB+c57Vbh1qdDjfn8a455dCWyNFVa6n19YfE6xvUwJ4&#10;923pmugs/FtncIm18+p3V8XW/iMxn5n2tjGc4rasPHFxalDHcyIvoGyPyriqZbbY0Vaa63PsePU4&#10;pwMSqQfepxcKWwSOmc57V8raf8UryMD9+rqP73FdHY/GiWJ9rx8YGdpzj1FcMsvqLY29v3R9DGQA&#10;rnkGmSvgNj8q8lsPjHaTbPMcLn1roLTx/ZXOwiZST71yyw1WO6D2sWdnLKwDLgbR0qjK5yoPGetZ&#10;Mfim1mBIkTBOM5p76zbzllEo3dvej2UkZOou5cdi24A84zurOml3SMD6YqQXII+RskHn3FU5ZV5J&#10;IG7kZqlDuc8pCy/wjqKpTN8pH3cVPJNksFOcVUnJZgD170Pc8+pqyvKQxYhiG9DVOQfMCewzUtzz&#10;tCgjPc9ajl6E+gxSaPKqx6kEirgjrnuazZuXI79qvSv2H5d6zplbG72zmhOx5dSFyGVQeNwzWfcp&#10;lQD+NaDkbSdvTvVWYbnJ6KO5rrhO5wTprqZlzCP1zVOQfKwIyD0//VWpLEcAkdapTrtYBehrpjI5&#10;ZUV0MS401JcEgknNc7qGgBlZgvG7tXZOmASM+2eaqtEgDZUEFvX9a7qdVozjCVN3R5ff6Y9uTt5A&#10;4wfSsyQshwevpXp17p8NwDwN579q5jVdCRAQF5H8VenSxCfxHXGq3ockvofu+tMIAB7k+lWrm0kh&#10;baV49qrHCjPqcGvRTud0JXRDnbz3qJxv7VIwxj3pjE1qjdSM+5tzjIFUJAQhGORW0yAjBJqnNCDu&#10;4xmuqE+43rsZhU/Sm4qeRd3WomHpXSmQJuoznpSdKCfSmIdg0o7+1IGPfFKpzn3pWFYD97FAOKT+&#10;LNFIQv40nWiigAooPtRQLqJ1FGfY0o4FHWmJoQH1paQ8UdOtFibCgVKiAnJ/Sox97FXLG3MsuApI&#10;qW7K5vCLbsdT4WsR5itglf0rvYANuRyMY5rA8O2ptbdCy4JGcdq6GJlIGOA3XNeDWk5SPusHS9nT&#10;SLcW8gocYHepVlPHGcHIA7/Woo0CgAsfepoCDzg5xk57VyPuerG5cgdnYsQQBWjGMbSOSKzIsM33&#10;uB1rQhYhcAHb61jNXOuBYEjMVQjCnqasAB3OT0qAN91CRShhyOcmoSb0N09TUhLDbgdPWpUCuOOD&#10;7VSgdiCNvA96tRAIMg9s1hJanbB3WhbiICkjqfWpQxLDKnA71Bb/ADrwwNWACqkk8jt2rF2ubxTR&#10;PGFKqOWz0zVpiVjyOO3zc1VhH+rxxjnn1qwARhidyH1qXrqdKaS1HhR8mT2zU0JJ3e9Vxj5uvAxV&#10;mLkAjvzSexXP2Jm3NzkbqsW64K464zUCqCu7+KrUGA5+mBWE2JT1J1yFweA2eDSsoIJPHp7UAsAp&#10;bn60nlAAAFnzWWo3PQsoCIwAcEe1SxH92xOOuDioEzn8Mk+lTRlSFHOCc1LBVO4oQZbb93GOa87+&#10;KyM+myqW+Urx3r0QYwVGcHjNee/FAEabIGxtCknn2rowr/eo8zMXfDs+a7vmduDnd3qlLl2x2qze&#10;nM7EEjnPNVFOBz1r7OK0R+YTd20OIODknPbFRTcIO+RnmpDLv6VWnIALdsYFXFanFUdkU5SGlAzx&#10;V2zG0gHvVCFQ0vOeeta9tF8y/XFa1HZWPJqz5YOR2vhG384+Yy8L0pfG14kUAQrkjpzWn4WT7Fpx&#10;baWyM5rifGl/9ou3y3yZwAK8ymueofmmHUsZmTlLZHHX0hmck96p55xU0pOcmoV+Y5/SvfirKx+k&#10;0kKfmZc9RR1OOn1pM4HvRyWyRVHTcdkZz3pBLg570jDPSjcR1UUB1JM5GKQID3pAxxmlU4oAUUzB&#10;PQmnbiFyefalXB+8aL2FYaGOM0fep5AB9qQ+woJAD5s0uMjPT60nSjOVwaBibwTjHNDHA96QD5s0&#10;EZpWEKJDtxTc4fJBxRS7qYCAlTkc08N7imqAvQil2j1oAaAGGeaUkUo5Pt6UwqBQAqkjrSsqnvSd&#10;e9HH92gLgWG77vzUFielH8WaTr0oAczcKT29Kbuz0oKnbjHNLjFADl46Upzz7U0HApwYfNnvQWtx&#10;M8ZqRchc96h7+1SqeeeBUs2gy1HIR8valZC3P61XDYbNSNOdu3tWTjqepConH3hn8Wa9X+F90Vix&#10;gV5Mpr0L4bXOJwu4YNcWOjzUWellFXkxXqfR3hlFRVK4IPUnvXU7gpO3kDse9cl4YYGBO68Y966T&#10;zAuWU5Pavhp35rH7fhZtUlZbkwl3kBlxilLgcE/MevrVfzMDLEbvak3heACT6nrWbR1c9yZ3O5lA&#10;PTGe1IZAMZOMVDJIX43bd3pQzKq84I96pIOfUlWQFTt788+tV7hC6spJBpFkwoCZOenvUM8pw3z7&#10;D/s80LfQbkmjyz4i2JdiFGdoyDXlV1lWcdD2r3/xTYpeW5ZBkle9eH+IbFradjkhfpX0ODqKS5T8&#10;3zmg4Tc11MOSQDqenSoJnwdueKbcSpjOcfWqUs5DZJr24xufGTqW3JZHHPPSqVwwJx1pksxwx9ar&#10;PKQ/WumMbHm1Kq2YyaMNnPeq5iIqZ3/H6VGZMDNdMbo8ySi2QlcU2ngg0HFWc9hpBFJTunWk20yb&#10;CZ9jQfanEAU2gBRz3pKdtApMZ6UAmJT6QrSgg0hhTdoHWnfgTTo4y1ALUYOuKWrC23HvQYVFTzIv&#10;lZWz9KQGpXiwcChYiOuKaFZjBz7Uu0+lTBQTk9fanbam5pyaFfyz6GnGICpgoPc0pUUXDkGLGBT8&#10;c570tKR6flUNlqIhAxkc/SjBK4JH4U4LlRn5c+lGwCi9ilEaAT2o496eq5OMmnNHRdFqFyIc07YS&#10;2O1KsZAz0pwXoMgE0rlKN9RgjJ9Kd5YNSBcHBp6pmovcag2R7D+PrS45xU23jHahYzuzjj1qbmvK&#10;kQ7Bz7UgjJbIFWBEBu9+lSBcelHNY2jTTIVjI471ZihCjNOWMEe9SKh24PH1rKU7nbThZEkKDODU&#10;8aCmxxYOasJCK5mzvpxFUDjtn1qdIwOlRhCgXvj1qdNxAPrWDZ2RQv3iQe1PT/V9OaRV2sCfxpxY&#10;u2Puj2qDW1h3Rsjnv+NKGOST0Peo87TgU5uD6n1FJjuSEY7dsUnK9KQyE9qXeMf0pLzLFH3se2ak&#10;RdwyagJ+bPbGKWOchSPT9aUloNSVy0shDAdj/nFaNmSAMEf3iO2ax1nQZBOD2zV61cKOW7YrCadj&#10;uo1NbDtQiPlE85xn6fWqPhu+a11WFg23awxjuK0tROIt27nbz71zEFw0d4pBIO4dulXSj7Sm0zOt&#10;N0q0Zx3Vj7R8Fal9u0aFsqzbQeK6Vm5zXl/wa1JbzR9gYbuOPy/OvTmO7oCa+NnDkk4n9B4Cr7fC&#10;wq90P6jIqQgCmDlcCnZzWZ6AZC9OnrSZ3DoM0Yxz+nagfL14oKGcA0xjvc5/CnHr6UnRsmgBCDjj&#10;GfemlcqT3NPkPpSAEjPb070LQfkRsp9KZt3dsZ64qcoD2H50xiV7UXQIaI8/nimGLp29alDDnnoc&#10;0hbd1BFQ5DsVnTDjkc00x4IHp0qVlBdfakYce9O9ybEJGR9fzpjID7fSp9vy47+tNK+lOxD2KzqN&#10;2B0pm0nuKsiPjnrSCIemaVyHG5SMee1RNHnPvWiVA7VBJF6VNzCUdCjJFimmLcuOn1q68JJ7dM5p&#10;jxEjJ+X60kzlcDPMAKHk8VA0ANaZj/dsfWq7wkDOK0UzmlSTRmGEHkDJ9Khe3+Y5GD2H9a0XjzyR&#10;k/lTDACOST7jrWikcE6fkZc1uG6jP0qlLab8nADdiBit54fQZqu8JboAPrWsZnnVcPdGIbMujYX8&#10;6qzacGByu4mt4wlS3PBqB7Yj7prVVNTzKmFXY5e40xQxUIeDmsy70veueR7V2r2u7Bz9ap3FoGJY&#10;r0OK2VXqedUwSaOBvtKVlYCMHtXFX9nCmqwxLjOea9b1i1WG1kkwQVHG31rymXTk1E3960mxoU+X&#10;ae9ethZuV22fnPEzjhcO11locR43uo5NUkSN12Jx8vGa5pF3HB4+tXrxvMlZmOec81RfJbNfY0o8&#10;sFE/OacOWKQ1hQORinZBGDyPakPoOlbXNbDcEDNKRmg+nekORVCDBHel5LZNITmndaTAVlzhj0NS&#10;KCowKiwTgHoKcjZqRBjHWgHa2B0ppOelShcrnvQA+0KrMrScKO/epZmEzk7sjtmqpQgZwTUsMLv0&#10;GeM1LXUlpXJfNcxmIyFUPQGrmjrA0x+0MUjI7etRvGJguAu4dqdG0EEB6iYd6xbTVjOWw5IUjkdj&#10;nYPukCkWQNMSTgEZ4FOt7iNoZ1lQuX/iJxirFpZR3OnswOXzgVm3y6sz23JZrfdaJMrfIzYJ9Kgg&#10;t2lbAJkG7Ofao3MsMfl5IAPGfWrVt/o7QkEu7dV9KjVLQGrKzL10XSCOJR+7I645zVu9iddLt0xt&#10;TOVI71a0M2lzFcf2g5WRf9WrDANNEMl7A0XWCLofTmuCUrPXocHtff5bWsRvA11ZoWUnYeCB1rSi&#10;uZiP3cJjcAAOvX3qS3jEto0QJUIAvXvSKWS4SJmJjyFLdDXNKV0cc6kZ3i1saFrdiS3kgeYSM5G7&#10;PY1SfSHu1kSPBiQc4HU1bsdG+06i8cbiEkfLzy3tWjpl5FCjRKCpiYAORyCDzn0rmcuXWJ588R7L&#10;mdFXe9jmI9KZoYrfbyTg+tV7/wAPtIDE8e1h/HXV3toZ51uEYpICCzr061NewyzaQGjG94yV3HqC&#10;TVqvJO6ZrTzaTceXrueUXenzWDZZG2nheOtPsdQeIABjivQ9Ts4L3SEgjhKMRlnbgk153qWmvp02&#10;1hjPp3r1aNaNdcstz7XLsxlJ6aO5pecZlLKdpXpzUTOwOC1VbOUkD0zg0s8uGJz0quWzsfde39pD&#10;mYpuX7En6mmNI4O7d+tQSz+lRvKSuBWsYnDOq+5ObmRlwJCv41F9plX5TISPrVZn2nFCvlsmtVBH&#10;P7V30ZI1xJn75x9aZJcS54Zs+uajkfnFQsf9o1ooo5J1HtckMz9zn8ajJ3dePpTc460c+orWxzOT&#10;6sCAaMY70hbAx2ppaixldIlWQp3qZbgk+1VWNLuwcUuVMuM3EumXIzTlk9qgDbl4BNG7FZ2O72lv&#10;QkkRX7VA9tgZ4p4fNPDknnpTV0S1TqLVFF4iO1RHcO1afB7UxrcN0q1Puc0sK38LKGAO9BwDx0qy&#10;9qagaMjrVppnJKnKG6F2jGQaUc96iPB9qcuMZpk8w5SalGPU1ChA604tj3qWi4uwpOW4pwGKRcY5&#10;607eG6A/jQaKwhOKUHcuT1o20hJB7YpBqPHuKKUMfSmn2pILWYvHvQV96KcDmhjuIB370v3egFIT&#10;ig9KQ9dx5wTk9KH4OR+tIWyu0dKQmpsJoBw2aUyYXFITimHNOwlpoX9FtWu79FVSQT2FexeIZ4/D&#10;fhyC0tJVZZkyy+nTr+X+cVx3wp04XOqq8iFkQFuver3jvUI7nU3EPEY6A8n86+exb+sYqNLpHU/a&#10;uHqf9lZDVx6fv1XyLul1sclK5diTnmo8ce9SOAe4pnSvSR8fO7ZGwLUi8VIVxSBaq5hyjMZ6U4HN&#10;Lg0oXjNFxpDCuaNtP20pFFwcCEjNNIxUm2kIp3MXC4xR+NdJ4cszJcR5GctWJbwAyDgsD6V6B4M0&#10;k3V7GMHrniuTE1OWDsduDoSnUSseyeFNNjstOjwqEnnJHX0FdAo3VUs7dY7eONQRgAY9auxru6d6&#10;+PlJt3P1WnQUIKKWwwAFsZ+g9aQEr/8AXp3l8dOP7vpTV+U4Az9atMTjbQAWIbClS3WnITldvQdQ&#10;etK6NnGc/Sm58s5HWi6M+Vp3JJCQPu5+hpEdQWAOaZvL+yeopRtCknDFqEGlxXkJwfzHamZB65pP&#10;MYnGfl69O9Mm5Xn5hnd+NX0JbdrocXIYjsO/emO+GBBPHX3oZwysR1qENnrxQkQ33JHcZAU7fXHN&#10;Rs5B5IAppYqOAPrTdx2/KAB7U7EXI53yuCB+FVmkPoFqWVwaq3DMQDwM1aVzKbsVpMEfN19agmGF&#10;4B/CpHbcMHpVafLLtBI9hW9jibtsVZ3cjhs1n3ak7SzHI7DGKvSfIcZG2qEzsxxjvjNbxTTucVRp&#10;mU7HL46ZwM1l3KAbskjnFa0qFCRjOTnjtVG4j3bsfNkd/WumO9zzamqMK9iYncF+U9Riqc0bEcji&#10;taYbhgkge9UpogVIC5x6GuqLOCUNbmLNEvXHHeqjpg4rXljHzNjluo7VRliO7ODit4zRxzjcypYw&#10;j8VWlQE4rRmChuarNEN2QD0zzXTFnmTpmbcWozkdapvGUbB6VssnrVaSAS8HGa6IzPOrYe+qMwD5&#10;qB94n1qZ4WVs4qBgRW97nlSg4jtwpWOOlMozk4qrCTJNxNO3E9xUY6U5VGM9KllDjzS496aDmlya&#10;Ra0FVA3WpljVOgqEGpA3vUO5vT5Vq0SEA8HpTCMUA5GaecVOx1aSFUjdmpCQy4FVxjOKlQ46Umja&#10;EuhG8fpVaRcVeZSRmq0qVUWc9eGhRZcdaYwxVh1I7VCRmuhM8WcbMjooxRj3FWYMMe4oBxRQBmmS&#10;FHU0Y9xS9DSARaUjLZFAxRgjvQAhOaAM0VNDHk4odkXGLk7IntoAetadpbNPOqKN3biq0IOcCu88&#10;DeGjeTiVxhBzXm4isqcXJn1eXYN15xpQ+Z33w48JpawLdOilsZOeK9btp/3QBbGB1H+Fctpu23s0&#10;RQAMYOBWhb3HfJx0xX51ipSr1HKR/ROWOngKMadPsdFb33AUDBHU1at7kIzDGAemTXOwzsJGGRzV&#10;r7VuYfN17VxeyZ78MZc6AXIeXg/nVqO996wEmGRycmp45ywycVDizrhidToUnDcZx71P9o+TP8OM&#10;1hxTfuwCevpVh7s+XgHtipSPQjiE1qcx8UdfFjosqhjlhtA7Yr5W1a6+1XUjsMEnOB/KvWPjF4gM&#10;kptxJ07V4rdT7nZuxr7TKaHJT53uz8K4wzL6ziXTT0joVpl+bJqvKgNSzykjIIquz46mvp43sflV&#10;RxIXQ1BJy+AKtyH0waZawmS4QkcYya2Tsrs82vHohtyxW3SPBA75qrF8j8Vf1eRHlATtVMYA9TVx&#10;d4nGo8rH7vxpyCmBdvSnr1xikzqi31HNhaYRk+1PZAaYARSRcr9hDgLTSCakCk0hDDtTuZtN62EL&#10;HsKRQu7JNPDGmbA3WgmSsIuGbNOyM4pvSoySGzTtci/KOclTijfx70ff471PDbgrk027biUXJ6EB&#10;c03G0ZFPdcsy91phOFxTId9mO+6M0wuDSbuMUm04zTsZt32HknPGMUmSGyaTO3pQTnrTsFx2PcU5&#10;QMZpgAoQnPtS3ARvmOKsWURlmRfXioFG566HwrppvNWgQLnByfes6s1CDkzSlBzmorqe7/D/AE7+&#10;zdCiJUglctnFeW/FvV/tmq+UDhV4Ar2CVv7K0Q5YKFTuK+c/FGoG91SZzyQ3WvkcrputipVmfVZj&#10;NUMKqMTGXPbj61Llc4pgUt1FIU2jcfvV9ifIMdu9hRTgmRwCaKVyT9EPipra21qwB+bp8tfNGuXJ&#10;aUndnJzXqfxV143F48WcAN2rxnVLrMjgj6Gvz/A0nGCPvqs/aVHIx7+QuMk7qyJW5xz0zV26k544&#10;Gcc1nSn5vbGK+ggjiqMax7/xUnAOP4vSkXPGQeaM5GM8VuYJ31HdxnoaU8dOaaeM/pSK2OgqbAPy&#10;Byfy7Uvyr09Mc0zqaFyfvfpRYtOw5iT0xQvFN6U6kTqxAMVJDkNx1pnfFWIAdmQOfQ0mVG1yK4yO&#10;PvGocErjb+tSy79/IpCx7VS0QN6jSOmO1KhPGe9B4oPO3PaqvcBQc0FsdeKQnFAIzjr9amwvUcGB&#10;7im8EZJFIVz90A/SnHAXGKPQPUQjGeB7c04kjHJ5OKQjjORj1pdxO32OabZbuCsaTdjp6YozjpQv&#10;JxS3Fe+g4KcZLUilQOc5pBkr/P2oyOOOtD1Hew/fjjA20ZIHHB/Om8jqKOfT8alDvZEuQMcDmnbg&#10;o96g35280pY0WGmyVX2ybmO4UofGcfgO1QgbRk0ZA9aZVy2t0UXAGKmW/kXncc/zqicseKXdUNDT&#10;aNaPWZRn94ePep01yZOjE454J6/nWGGC5PGD3pRIVbH61k6cWNs6ZPGmpQqpjuZEwOgORmrlv8Ut&#10;ZtpB+8DJ0JPUiuOEmUphfP3v0pexh1iYuCbuep6f8bri2ULKjkbcEg85/rW5ZfG6zmAEku3Byd46&#10;H0+leHsFftiq8kI9+ufrWbwdCW6sc84zWz0Ppqy+JmnXg4miy3ow4/WteDxXZ3QLB13DsTXyWLi6&#10;t2YxSsgPYE1dtPF2rWbArcyN67jmuaeVxlrFnJKUlufVjalbzFAHXP1pJJ1KE56nFfNkPxX1SADO&#10;Ce7DrWtZfGtx8siEDOep9K5pZXVWyuZOaW57pM4JAU5z/EKryOSVODhRgCvMrX4v2k6qjSc+4A/r&#10;W9aeP7C56TJ+LCuGeCqw+yc07PY6RmK5AHXt2qu5DFmOQPTFZ7eJLaXhJATjPanJqcUqN8/X3rn9&#10;jNHHKFyScglQCduM9KqTAZB9Oo71I9wr7sE4B4OahLh2UMeG6mtVdHM6ViCdsLgD2/CoHjG0cHkZ&#10;z7+lWJMAAjvUUrEKVPA6j61pFszcDIZAo4wT9KrXkXmxkYHPrWlcBVIC96pS5KDjqf1rqhK2pDgc&#10;5faUJG+VSx46VzOoaQ8DEFCAB+td3NEqsxwWz0ycVTurRZGYlcfTmu+jXkmNJo86mhZNueMVXJ9f&#10;0rrNS0ngYXJPYVz91ZPC+VGR7V7FOqpHRGVygck9DTXQSDJp7oVx83Wo+QfaulG6ZVuIR/Dg1QeI&#10;Dp+ta0iq3qPpVOWE847V0wlpqNlEikapJF4/pUbCuhECHilHtSN1oBxTAXOelKBmmg4oBpMB1FJu&#10;pakTCikOTRnjNAhaTcKQnNJg/wB007APHJxQSAcUnQ5o2jOaYkSIMvXS+GrHzW3HpnFc/awb2HvX&#10;f+HbExQh2GAR+tcWJlyxsexl9LnqXfQ6CJFiG3JJAxirqOW2LtAz37VRixGxAOcd2q9E+4BcfSvF&#10;Z9jHZF1ACM574qwM87RjAx9apW5DLgHPOeK041chzuIx7VkzrWq0HW5wq5AwetW4pW7Y9h61Uh27&#10;1XnHr2qba0fQY9f9mp0ZpFuxdVSXIGSe2KsgDap6mq1oPmO5iCP7vFXIly6gcEdjWLdmdcFdXJUQ&#10;gZDcevrVtFULg56Yqv8AdQE9u2elTxHgkc49ayeup2Rdi3a7QoBAXPpU+dysPWq6R7lBzjFWIlHl&#10;Zzk5xWErJ6nSm0iZTkgHjFSq+AuTn/ZpkUJ3HgnHrViNNsgLL0rJsXNLYlyrbsA8+vFWbeI5HHAG&#10;KQIXUAJz23c1YMJiBJJGKwci+t2LEgIxg59KniAWQseo/Wo0fYBjv371MhEmT2zgVmPmT2JEY5H8&#10;QHXNPzgKQMfSolBV2I6Uol3BR0PuDSBz6FjIO8DgYwM9/rRE2PL4J2jIqIjgk9/0qWJyCmFPTGah&#10;6ISlqP6xkAjg5rzz4oHbYTuMMShBYiu+P3hzxzmvPPieT/ZE6g9sV0YZfvUedj5J0ZXPm2+YCZhi&#10;qe7jNW7z95Ox6/SqjcH2r7WK0PzSpdMZnBxUNy/bBAqZjge9VpiZV2/xVtFHBVdlZhZpuG7r9K3d&#10;Gt/tFwikE5OayI02IAvyk11XhW1Ju0Y54rGtLQ+Zzeq6WHdjpNUvG03TPKQbDjqK8o1q6aeZzk8H&#10;PNekeNr2KC0CqcsRjntXlF1N5kmc9etGEhq5M8HIaN4Oq1qyAyM3zN19qZnA3d6D19qByfavWPto&#10;qyHqM0oP0qaOIeVnoahfaDjrU3ua2sNzxmgkt0peqcUR8dP1pgGCRjvSrQc7qcMUDsMDZOaXbjjP&#10;PpS4ApMDdu70CHLz1o3GjcBQTmgkQ+3NAOaAdlIpFAhxGKSjeGoJGMigBDgU0mlHHWjHGaBi8YzT&#10;S2KU8LiigQZycjr70h560YOO1K4oARQB1oI9zTtopGFAAwJ6UEcEjtSiQmkc4Q/7VACMy5xtpeD6&#10;0ZAHPWkzgZoGDEHpQxJ6A04Ip6UhXHegNRDxSs24UzOaG656mgpXRYTJGTxRTYnLjBp5qHodsXdA&#10;BzXYeAJvL1BBXILya6DwfN5GpJ23HBzXNiVem0ehgZ8mIjc+pfC0uy2VevGSO5roVkOeE4rjvCd0&#10;Ps8AOTleSK6lZTKR8xXPcV8DVVpM/dcNUUqaZYL4ODu/OnCcfKvYdWqAuWcbv+A470BsjGCB71md&#10;XOnsTkDJfPsDSTyqBtwM1XJ45OOc4PQ0s0ynPAyO9NIfNoKjk4wQPp2+lVp5hhiVPPtUcspPfb9K&#10;gmugI8tn0+U4rTlM/aKxDfXKzAhQAAMdK828WaOJAz7QFYZOa7DUr4KHPKAd81yuo3ockSvvwCMd&#10;q7aPNCV0eHjXCsnGR5Pq9iYmcZwO3Fc9csynBr0HWIEnAwPqa4/UbIYO3kj0r6XD1U9Gfm+Ow3I2&#10;4mLLJtPPSq+/dxnmrU0DL96q0kW1sivUi0fJVFJEW49v1prMSfalZCev6UhBHatTmdxfu02nFhTS&#10;c9KZIpOaXdTelKeKADOaODSdaWgVxd1L0plOzSELnnFTQWpuOg5qOFd8mK6XSLZUUMQNxrCrP2au&#10;d2Hoe2lZ7Gb/AGOUqRbPYMkVsXBjBxtqADuV4rkVWUlqeu8HCOxnNbEdMVWktyOxrb2q1RyW6smM&#10;nNVGo+pDwpiNFgc4BpNoFaTWgHbP1qM2m0ZP3vStlNHJOg0yps6e9IFzVnygCeD7Ugjp8wvZuO5X&#10;xjtS1Nsx1pDCT0xSvcFBkW3jPGKcoy3vUghAXb2p4hGPf1ptj9myJlJBBH0pAOMnpVjYD3NDpldp&#10;6e1Tc0UE9iEJg5yMVKVHenhcrt2gClVS1K5o6fYjKhj04pRHuC8DI9KmCDjpzTlTaMgip5io02yH&#10;y8jnrSqoqcpwDtPNL5GPx61HMP2RHsP9009QR1X8O1PVSwzk04pnuai5tGFuhEY8YzxjpmnCPnFS&#10;quUxjJ96XYd2aLmqj1GbcCrKqB7/AFpFiB56GpsZXJ6Vk2dUI23ETgEnp61PGOM8U0LuOTwB0Wnr&#10;tIxyPrWLdzrirEijnOOacGIUj8qbG+evFLuC9TUGyaHsCThiF4zzTiePQ+9V3nXdlj2xzVaXUkJI&#10;LdPSmot7ESqwjuy+DkH1FHmBExnmsZ9XAz83WqsuqsehNaqhJnFLHU1ojeM6g8sahl1BVOdwzXPS&#10;ag7DBbioDdsxxW8cN3OWWY9InQnVM8buD1qA6uFzkD25rBkuSPaoJLst1FbrDo455hU7nQnWMvk8&#10;mrcPiDack81x4mYtnmnfaGHam8NFqxnDMqkXdHoX9vR3UGCRnGMVi3VxtuAUIKg52jpXPQ38kfQ4&#10;PvUwuDMepBrGOG9m9D0HmTrpKW59JfAjXd8wgZtuemPrX0THKJF3A4GM8V8Y/B7XW0zXIySMMQOe&#10;/PWvr3SLw3EEZC8FRXw2ZUvZYh+Z/QvCWN+s5dGF9YmvRv8AY1GTnqfypWYrXls+4vcfmjdxnr9a&#10;buxSqdy4pXLuhuMnBIz7UNx1oROd5605hxnr9KPQm41ht6VHnaPepyPlz0HvUe0UtB3HDrikbtQA&#10;WHofegj3HPWjcaZGOjnA4pmSxwalxg+oPXFR42vzxUtjbI5QrDGfmpVT1Ip7Y3btozSmMdqESQyL&#10;spqLuxjnNTSRjGTTM/dxxj0oVg8yNkPYUhyhwBUirnuac6DHvSYiuF3djTSgUfMMexqdQV4xxTZB&#10;zluvvUbkbld1xxg4xiozHwQecd6stHxnJpmOg7d6NDJxsVDHjA7Go3U56cVc2jLAjpUbRZON1BjK&#10;JQ8nPTn6UjRANgD8DV0x4OOn0prICAByPSi5yygUDGF5AzUDw5TA5NaTR7V2jpURjz7fSncwdIym&#10;hPPHQ4qF4Cr5GCnrWq0eNz45x+tQtD2HT0q1Oxxzo3MwwY54xUMsW0DK/Ljn1zWm0Xy4qCeIfLkk&#10;A/pWynocVSjZHCePrwado7kEKSMc9/evCdQ1uW10y4hIBWY8tivV/jDqAEcFshD5GQPavE/E94yx&#10;x2xTBUbm9zX2OWUlKCv1PwbjCsp4tUVsjm5nMjEnvUec0ruScCmk47V9YkfEegvTpT44y/SmDmrU&#10;Y8uLOKTZSVyo3D0h5PAzTjy2aFfbVGYgWl559qRTnrTyMMFPB70rjFJG3HemkYx2zTmQYz0oXtu5&#10;x6UgFgj3tjvUiR4cr1x6U1ZNshaPkigymNg45LdKTTJauSzMZI8jC+wpIJWt+hzwRUat69akUAH/&#10;ABqbdBNdy3ZylUkJA3HvVye3VbESgq0jenb61meaqREDqas206C2dMkuexrCSd7mck7aDYkUwqp6&#10;k4I71o6Tcw2FykjgyorfdVsVTt0jMp35C44PfNT6RaG7vPKABHXk4qJ2adyKiutQ1KZrq7MoAXef&#10;ujt9KtwWjJIqAZff97Paqdwp+1bU5weT2Nb+it5RmjmRCHXKsRz+FYVJcsFYwk+WOg6ZIbkIiFmu&#10;kBMgHT8Ks+H5mupzEMhWOGX/AD0rP0xfJuLpmzgqenarnhxns5XZlwGY/NiuSaXK0ctVXhLvYsiO&#10;X+1ZERxgMQBng1qwQx2qSNKomnfklj0+lV2ItwLlFUKMEMR1OakvMtbwN5hMszZOOoHvXK25WPIm&#10;3Usi9ErNbxvbk7o1y5I+6frVu3eGKzfOTNkNz3HrTPDSNfR3ULP5S8hjjsO1aVxYKtvHJbxkhV8s&#10;kVzSSTaZ83i69OnUdFPqZltqO6wfzF81ZAV3KOlXrHUFSJLVCCkjAlT1OO9UjHDDI1s4YRkBtrnv&#10;+FWLCzZFe5EfmKoAyeAB9OtQ0myKsaKg5X32LmpP5DyKkSyRoC21xwcjkivMvF0QeJZo0ZEY/dPb&#10;2ru5dalYOr7ZlAKAj+EVyvi2BksIxnCj5vwrrwz5aqS6n0eSUqlCUVU3fnuUfCmhT6zbzLDCZJVG&#10;/ePSsnV7KSzuXjkXaR2r3L9mvQ4NRivnlXewUAfXsa5D4zeHo9O8TXAhwY+g9qVPHXx06DWn/DX/&#10;ADP6urcOr/V2hmEH71k2vJ3S/I8ockVGz4OM1bkg29RVZ4Pnr6CLTPy+rTmtCHdubNOLAUojPpSM&#10;pqzkcGRHJbNBUe9PIxSY3VdzOxEaQ57VKV9OaTHtTuZuNxlIFJp5Ge9IwxTuQ4iUAYHPWikAHcGg&#10;m2pLFJsGKCcjNNQE8Ac0fxEHgCl1NHfl1F6UpY9/0pgb2pSwFOwr2H76kWU/WoCfelV9vQE1LRpG&#10;o11Le7PbNNkiVxmo1lIOB+tAkO3FRZnX7SMlaSEazB6YqvJalD7VdEg96eBuGeDQpNbmcqFKptuZ&#10;Rj2daQZHb8602gD9RUMllnoTWimmck8JOOsSmGLdefpUjOQOKPIaPoKawI7Yq73MLShuSB6Nw+tQ&#10;hsUI3qaLC5yxvOcKPzpSMrmmB8D3pc/JUbGqYoGKcTgZ6U0HNHLDB4plC0DjrSc+1LSsAuMdKWmj&#10;JpwOaQmIR60RLvlA9aR2wM1LpuHulOeBSeibKoxUqkY92ek6TENL8PC5SQLPyCoGDXL3czTS5Yks&#10;a0rq5zbJGhIGOc1mOMnP8VeJSjaTnLdn6vmNbnpUsPT0jCKXlfqyvjNB61IRzgcUoQ4zXXc+f5WR&#10;UuM9KfsJ7UgG04NF0HKN+b2pQMrjvSjntTgKGOMbke00FdvWpCPSkIzSuPlsREZo25GRUm36UqoS&#10;faquZuBa022LyKCe+OK9r+HejbIBMykHgtu5+leV+HrTzp0Hct3r6I8K6QlppSgscthjn+X0/rXz&#10;2ZV+XQ+2yDBe1k5NbGvDEgQjbnd94g8mrEa+nb7tLAiquMGgZHavn+Y+/dFpCeSuC2OR2zTdgL8V&#10;IQQwP50Bfmz9KvmOaVEiaMKwwx5oYBug6dKkKZdflPFBAOccAd60vc5pUiHZyfXuaYV8sr8vAqyI&#10;iAxI61G67TgZb61SOd0repXcHsDTRyvPWp2jznDZxUbLt574zWqkYOLWpE7MAQDyfaoGHr+lTMp3&#10;ZUfnURQqOo+hq0zFjA2QqkHA61HM3zYHA9qdIxD8U2XG48j6VO7MJdStLlRnr9KrXTcBieF64q1I&#10;MDAqnKmQ2ehreKOeT01KjtjrUbsQOB8v901LtMfbd9agdix54FbWOV+ZSkAOecf1qnNHhcKvfPWr&#10;88Y4z26VRuVKnKtk/pWsfI456PUzrpCrZDdetUp+Bk/L9Ku3Ks/U/lVSYblwefpXUjila9jNuY9y&#10;Ed16VTkyc5GM+laEg3Y/Wq7oM461afQ45asyZfkcA4ORms6VWL5ByfTtWtcjEinbwD+lUpk3yED5&#10;a6YrqcU00Z0qANkt+lVmGAOOSentV+bnouarSqSoAxx3raMrnLNXKM0R7D8agaMY96vPHnA3cGq7&#10;rn/Ctkzikii8IPGTiqUkJGeOla7KPSq8q/e461vGZwVaSluZLJikIy1WriIx9sfWq5U9hXSnc8ic&#10;HFiKaXO489KbjPWl69KbIuOU/hTzx71Hnd1pwOOlIaY7OaOKAwxmkJxUlqQ4NhcU/fmo6QPiho6I&#10;zJQec08NUQOaerVDRvGVmTox24FNdd3akVqk31J1q0kVZB7VUYVoyAsM8VUlT0rWLPNr0+qKjCmV&#10;KRjrUbVujypKwbaTHuKXdSdaZmwoJzR060YzQIKCc0EYpdtA0Ki7qvQxYXPeoIY60raHfIFGOawn&#10;KyPTw1K7uX9D05rqdPlyoOAa9q8O262FlGAoBIwa4zwpoyQRq79cfdrtrGbaMdQOma+Wx1R1JWWy&#10;P03JsOsLHme7Oitpd8YUHDDsantZyuS2QR6/yrEgudh2559e9W4Lg+Yu4gg+teJKmfZwxG2upuJd&#10;Ac5z9KsLcbWRiBk1kGcZwBj6VYMqoMselYuCR6EcRym21xhSwzu7VZjn+XGax0uhKnB/Opo5yemc&#10;Vg6dz0Y4i7NqO6AVBuqO/wBQENjNIGwyjOKz4peCcfSsDxnrYsdKl2sBuGCe9KnR5ppHRVx/saMp&#10;Pojxfx/qbXurzMxzzgVxcrfjWpq90bm5kcnOWrJl+Q8fnX6Bh4KEFFH89ZhiJVq0qndlZ2AXAqPA&#10;cZprkmkBwlegkeDKd3dis6oM806CYCN2C8gYqnK+Wx2qwh8u1wQcmrcUkefVrN6IrM+98k5NPU46&#10;frTI0DNmpMbasIJ7sfSqSrZFJnNOBzWbOyKELj3pocmlbBHFAHOMUyW3cXcacGJphOKEakxqWthz&#10;rjpTG9qexzTADTRMxjnbUe41KeTg1HjnFUjnluC53ZqbzHxgdKiYYpxkxT3BO2gwk5PPJpQR9aaO&#10;tKSE6UGd+ocGlBO3FIWFCg4z1pjv2DbmmkZp6g5xTDknAoJew4n0ppyB7U8L5a56009c9/TtQIIv&#10;vV6j8JNK+0X/ANoILKvQ15pAu6TAHNe7/CXTTaaeZcEbunpXi5tV5MO0t2e3lFLnxCfbU0fiNfrZ&#10;6M6h8E8DNfO9y5eVm7k5r1z4u6qkgSHOCOoryKQgtmssnp8lDmfUeb1OetZdBsY4ySRUpAcYNIVy&#10;lMVsda93c8FjlkeMYBGKKYxBOeKKYj6V8Yar9rvZHLsdxJOTXB3k4csOea29auPMduOd2fwrlryX&#10;c2eR9K+SowSSSPuL8sbspXD7zjrzniqbk9MZFTSNl+uPpUZfbn2r0YqxyTkmNx0wTwcUm0L1yKAd&#10;z5HTH60gc4z1+tVZma3FIJpFJHpTgQe9NUEnB4NVsHUcDj39hS4JfI6UY28jrSZAGcipvdloViA4&#10;ORikPH0o3ggnb160nbZ2p6iuPzhc55pUcqd244qLGT3xTsEH+nalZWH5k+9GHTmmhccg81GMDnnN&#10;TCX/AGRUvQtST3GFTnPegnPQGpxJC/XP5UySNVbCsT71KY3Gy0ZARSg/xdPY0/yz6ikAwB/ET61b&#10;dyBoztzjH0pRzS7iV460AZpXC4oAIwDn27U1uKQAEZ6fSlXkZPT1NFgfMxTgetKg2vxx9aRRu6c0&#10;jZY56UmC3uPXkk9x+tNK7SQOPTNCHGc96VjubJpFXVhQ+Rnp9aUPxjtTPvHnpRjJ459hVBfW445y&#10;ACePalOKCxx703POKkd2mPJCrxz9ajY8gdzSseq9SKU/eGeAKAeo0Nhcd6duHl+9M60LnbVWFfUk&#10;JXrn8KN3y4pmcckDNCMD3pcqsVvqS9fl/Wmn5fvU0Mfw/WlP/fX1pWsO/YTdQvvQV2defpSE4pmb&#10;GsMfMOtRyYxnFOLYJz0FMfpitFoZtX3K7xrVeW2Vh7+xq27OpwTn8KiHXBrZNo55wi9Cg1vt4BwT&#10;1am75487X249KvFAwxUDIFzg5zWyn3OKdFdB0Gv39s2RM559e1aVp4+1K2PLZHuax2TBxjmmtCH7&#10;UpQpz+KJi6bWzO1s/ihIhHmZHqM8Vu2fxLtpMiQ7T2ya8pNqCcjn2xTfs5VsjJ+tc0sFQktFYxlC&#10;R7lZ+LLS5UYkXA7k1ox6hFMQA4OfWvn+O4ltz8rnPrmtjTPGF1ZMpclsVwVMte9NmXs7bntU5LFi&#10;oOO2apSMd4JIVQOh65rnNE8XpfxRgk7h8vJ7V0MgWTlWC+/avLlSlB8rVhez1uVm+Y4/nVaVj82P&#10;XHParbDPJHHtVVhnGMdcj2poXs2VJkDbeflH8JrPvLBZQMALntWkUHmkdhUErFSpHJxnmt6baYOk&#10;cpfaQUBIU+1YstvIGJA+Ud67y8QGNT6/pWPfaerbiTkenavWp1WtyeVrQ5QkfSmlRxjHvmtC5011&#10;OAufpWfLEVJHpXfGSlsXdrcqTxAZOORVWVfatOQ7s+9VZYxtz2rojLuDRSYY60ypnjFMIx2re5Iy&#10;jrRS0xCjB7UA5pB1ozjpSCw7cRSEfLijNL0pEsZT8n1ppGBmgnb0qgFIzTlFNHHvU0KmVwvc1LGt&#10;zU0e2LyqSuRXoWmxiOJQxJTp71zvh3Tujt0WurjhAAz0GTx614tefNI+uwFFwgpPqWIBjcQoIPrV&#10;gIWdj0IGRioLdXYBRjmryAYx3Awa45M9uK0JY8kAooGRnir0akoct19KhiQuyhVIwMYFWVQqfUe1&#10;YtnVBD40VJAQDkdWq1FCX/i/7671CjsWYY4bqfSrkYBJGQKmWiNoofFFiMsFPNWYkZs8gjuoohAA&#10;3bc+2eKnhXcHYcE9cVg2ztjG2xLHBwgIBGMjA6VPGmFYAdabEnClRnAx1q2ik47Z9a522jW9gRAD&#10;irsJA2AJxnJqOOEN8x/Kp0DAjjoM5rGTuNTa2JolAYNk57irkC7XPRsetVYUBAboT2q3HzuHUmsX&#10;qWpsmzjGCRiht3lMCxYn1pBzJhvu4zxUm4YAIPNZt2K5rokjXcV9BT4hsYY6E5qPLAnHbvUgZBgZ&#10;wB3qGPRbko43g9BS5bzAWbAHvUHnEqVX5CeuKcGJGev1pWBS5tCw+CoA/i6095THuC/dAyKgDKCo&#10;GeKZK5GQRgE4zU6l3SVyVsbRzwRmvNvilKTpM6IeDn73Ir0EyKC2TxjArzT4os0mlkAFSAT0ruwq&#10;/eo8rMJr2DsfPl026V+30qv9asXA3SOR27VVkODjpX2Edj84qO12MY5j96rw/fyOtSzNkbR1psI2&#10;EkdBWy0R5lR3epdgjMsyrjpXdaVaLZQb8nOM1xmlW7SzqVJO7rXdXI8jSQWIDEDgV59Z3aSPz7Oq&#10;znUVK5wXiq9Ms8mXzn0rkHwX71s69cie6bGAvfHasY8nNevQjyQPpcHT9nSjFdhGoHPSkPXFL06c&#10;102PYQ8yE8bjj2pmMvx+tGdvSnJw2aQ3qKRuPPA9FozjoDTc4OR1p284zSKQoc5wRSjg4oyWXJ60&#10;0dPegVx/U4FJtB/DpQpA4704DcMj9aAsJkZx1pcH0piqFbOakD9PehisIV4zimH1P6VOScYxUTkb&#10;cdaSdynFIRUGeuPekK/NjqKXbng9KeoG7g0zMiUGlVvnx0qSQBajxxk0IAA3feoAI75pQxpoOOtA&#10;CjjnvQTg03POe9KQQ2T0oAA2aDzQDmkbv7UAKo4zSEEqo9KVeVxRnp70AIOmTRjB9qDyfQe9BPFA&#10;ACVOBQWJpe3Xmm0DA8UL1wB+dKVBGaQMVbJpjuOAK1IGx1qLeTTly/Xik0bRl2JFfJwK1/D0nk6l&#10;E5P8XesRTg5rR0xwl3CeSCw61jVjeLOnD1OWpF+Z9MeC70taR52k7ePyrs4H+UJnp3rzPwNdt9mi&#10;wT0xkivQEZkXJYZxnivhK8LTdj9wwFVyoxNBnI3D+Lv70vnbmB7VQLgqR27HPNAdkbJPB6iublPR&#10;dSzLxb+8QcdP/r+tQvcEkqFyD3FVjL7k8ZqvJKQCoLDDZ/CrUGxSqWVyWaYc84+tUrudViPU854/&#10;SmzkOvzHAHQd6zbmcgHGTt6CuiNM4Z1HqZ+oTCQyFTgHsOa5i/bO75j0znHFbl9Md2cABvTtWDeg&#10;M7Hp8vQ9K9CEUtDwq07u5y+pTMwwOF9RXOXkhO7PGTjiumvo8SZIwFBIFc9dwkswxyDmvTpWR8zi&#10;U3cxpG29Ru+tVX5rQuYf5ZqjIpXrXpwdz5mvFpkLItNkjHbmldcDNRlitbK5wO3UPJP1+lNMGBnF&#10;SLKVFOEuWxxiquyeWDKxjI9qaevSrZKk4P6UhRRT5iHT7FSjPOKsmMdqb5Axx1p3RDpsgP1oWpDB&#10;mkMZWncjlaH25xz3rVtbtsKAOR71lxrtx71ZtWxLtPWsakbo66E3CRs7t45zmnoQ4AJOTVRJjnFT&#10;KVYHHB7ZrhasfRQqqROVHakUHvSow6nrTTIScCp1N2k0KQcdqUxh1wfzpSM896auc4zQiHAY0AAx&#10;2qMwYqwWBpRhu1NNmTpopPFzjFAiI7Vb2gk8HApSuO1VzMj2JT2c4xQEwdvarWwsQeMHvTdnbHNH&#10;OJ07sr7RnFLgGpwiEd80LCM4wafMVGFhvlhlzRHGDux2qYJjA9e1KI8Zx+NRcpQZWaLIBHanCPaM&#10;dT7VZ8sbKaE2jd29KOY15RpQBVCtmn7dw5Bp6AOVGAMelS9TkDmovY0VNPUrnO0gCnCOpjHnHHTp&#10;T1Td1qeYahrYjWKlCgHFTgBajJXbnOD71CbbNGlHcQR5GT+lSZyNoClfaqst2EXCMDVSfVNnTDfp&#10;VqnKRlOtTpmqzAck8+gqFrlMZJxWG+oued3NQS3TOuMmtlh31OOpjl9k2p9SA7n8Kpy6m396slpm&#10;Y4yajMm71rojRSOGeNnM0X1Bx/Fn61Xa5O1j1Jqrgt6091EaVsoJbHLKrKW4NOR1FRtMzU5ssMkU&#10;IgNXojBpt2G5cjOaAxznoKezqowKhByeentQS/d2HOxfrxTAM07G6kIKnFMPMkG0R9OajxnpQxy2&#10;B0oB7UE3uIDu7VNExD+1RqTSowD80PUqMrNHongi3dZY7tULKh544B9K+ufAt6t3p0biTfgDp64/&#10;nXxp4Z8QXiQNYRMRDIwJA9RX0/8AB7UN+jJE7AMhGMdSK+Fzek1Lml/SP6G4QxFH2cY0b7a+qPV1&#10;w3rUv3s+gqOPHB7mpmxtZRwPevmj9TU7bjCcdafGwC7e9IAD70oGMDue/ala41UTAck56D0ozhuO&#10;lGNu7FICCc1Q+dIc5yvPSoxmnODjFLt/H6VD0K5h7qPL96gABqVzhcGox0zVJWHzCKcdOaTlWBOG&#10;z604Ybtj6UZAKg54qWib9xgX1penWl20AZ6dfSpd0VzDX+4OevamKu0c8j2qbyxkk/hTUXnB+7T0&#10;HcYV9KXG6n7aMYFTcV76EbKTjJHNNZMDP3vrUjqPloK7U4qGwuMZB17VXKY9KsnJAHr3qMqF6Aj6&#10;0CbuQMo2k45NNaIbcg5+lT4UnrxSMgCDHGfSjXqZtWKrLx05pGhY54xnrirG0gZOKGGDjJpXI5b6&#10;MptGe9NEOOlW2UEZ6fWmcA470C9miq0A2t0warvDt6feq+VyfaoXTa3IouZypmfJFtx71TvQEiYs&#10;PlIycVqzIeRtOO1Ynii6Fnpc8h6BDyO3FaQTlJI83EwVOEpPofO3xJ1R7zX5ShysI55z3PFeV6zf&#10;PqF2ZG7jFdr4jS5lS7ugpKu5BYVwEzBWznNfp+AgowVuh/JmZ4hYvGVKi7lduGzQSSM0YJ60fw4r&#10;1jzQQ4q20wMGBVVYC2NoLZ9KGRkGMHHbPek0mUm0J1600kGlJ4yKbVIgUGn5Oc9frTVpSxb0pMRL&#10;/rI8k02liA2+oprHBxSAdCq8ZyvrihsFgo+72zSxfKcdfrRLwy4PSl1AfGmY25GVp2C/GOM4pETK&#10;Ej8asRH/AEYnowOealuxN76DIBmTBUfSpo4vKbeyfIegqFQ4+cDn1qwsslyFjIB29MVnInUVw0hG&#10;PunvV6wi8qcsp3YByCadPasllGdu0P3GOanWFtOsyxUFpBxmuWU01ZGU5pqyM8S7ZDtO7J3cVs2V&#10;1JI/mzoCQOD0wKzrCy85nkxtCDJJ7VqXUbvZi7RREp4AxwazqtP3TF2ukQWJN5fyIzFFfk/St9Ve&#10;1spLZl2tnIdu/pWRpsSkRs+Vbfya0zdz6jqRO4ERjIc9DXJVd36HNVjNuy2Rq2CLJarb3jlExuBA&#10;yPapruyEkECqQHYEDHXFWNG09dW07UZHk2ywj5VTA3fWpNFjF/JBg5kiU8HjIFcO7PjsTXlTqSlB&#10;25d1/XQjtLmTRoQiQncud5DZH/1q2NAu5Ps05J8tf9aFfms4SrDFc28Th2mxlR/SkVpktQVUogBV&#10;iOePSspSvozirUKeKg2vik0zVkjgEDzSgSPId3HVat6RL9rCxgqpxtb1I9adpEioitJH+4kAUArn&#10;iqc8Y1PUrg2Ya3WJcDyx19ayaTPnpe85U5dOvQW58PQPHN8yb4icMP4q4fxjqcM2kJEBslR9jbeR&#10;x3ruptNnCLCtykeRymecev1rx/xNcf6bJbqwZVkPzDua7sJS5pp32Pu+HFKvUs583K7r8j3f9mPU&#10;IrWyvixwRj/gNch8U9Uj1jxNeujZTfhQOlS/Dx30bwdeXtuwV2jKnn8q4y7uGmldm5JJJavPp0ub&#10;G1aq2T/yuf3BWxP1fh7B4Sa96UU36Ju35/gZUtqD2qs1kBzitRjxk1Cx+XFe7GbR+d1cNTZmtaZ6&#10;Co2tM9q0mpyxFhnGa19o0cP1ODdkjIax4ztqJrLHpW3JCAOpqJ4hVRqs5qmXwTsYpsyOg/OmtaOB&#10;nbW15Y9BTfJyevFae2OR5fHYxBaN3FJ9lfvittkx/DUZi9hVKqYyy+K0Mg2x9qjMDDtWw0IXsKjd&#10;ABnFWqphLAq25mw/u5t1QTMGc+9WbgbWyDVFyd/WuiOup4td8i5BzORSK2etRls0AmtTh5ncl3fj&#10;Sq5NQ7iOlODfh9aLFqZNn5s08ODUCtnpShqho1jMnDelPSQqeM4quGx0pVkNS1c3jULqyEdal3g1&#10;RWTHWpkf3rJxO6FYs7A3ao3tRJSLManWRT0qNUdS5KmjKMmnnstVntWTtW2pI6Ggop7VSqtbmcsv&#10;pz1i7GAUZetAY7cYrZeyR+1VpdNHYmtVVizzqmAqw1jqUFlFSBy/cUstkydqhMbJ0BrS6exxONSD&#10;tJE+6jPGahyR1oaUk8A4ot2HzomBprSBetRCVqaxMlPlIc+w9n3NgdK1dIt/mzgZrOtrfc/Nblj+&#10;56Vz1pWjZHrZbR5qqnPY2PLygz2qBlqeFt60rR15F7H6JKCnFOJTZPmz2qQEBcGnvHimFR71pe5z&#10;cnKxhz2puAR71Iwz0poGKdzNrUaFPtS+WBTqU807kqCRHil8vHvTsZoBxRcajrqRspHtUluhZgvr&#10;SP8AN1q9p1uXlHTiplK0bjhT5ppI7LwNo5vLqPC9Dmvf9OiUW0Y6ADFec/DXQ2VfM2/KwyW9a9Rg&#10;gAUAjp6V8Tja3tKrXY/ZMkwXscPzdwjTK8D5qVUJOODU0ORnjpSqu9ufl+lcSke7KiQ7R6ZpHj2V&#10;Y2YfI6elDJk+tUpnPKiVWUgdSTTwo+Y7QAex6VN5eB/jzTXQ42r8w96tM45UrFYxlxgt+NRklRwM&#10;mrZjIXpxULR7TgDNbKRzSokHlh8/wknFNdATj2xVgxMHBIOSc8U102r6n2quY55USsB6iq0kQxub&#10;g+lXWyRk/pUUkQXoCG/OtFKxxzpX2MyQ5PH3aruCGDHr2rUljK/dP6VTli6ZGMZ610xaepwVKLWh&#10;TDbjUVwp8skY4GasNEAePuVEY2IbPQn9K0uccosouh9TVSQbjg1cki2thSfqarMhJzWsfM4ZJopz&#10;nK56P71RmYKvByuM5rSuIOcv8p96zrlCEyoHXGDXRDU4qia1M+ZTMM42/Sq0sZjQd89DWi8O1cbq&#10;qyLkFT07e1dCdzimurM1lCnB+U+9VZI8PwD+NXpQGAHUHueoquygZBJyKpOxzNWM26jyhGOB3rOm&#10;XHOOR0/rW1OgYn37dhVGWEMuQRW8XoYVI3RlyoH+YcH2qpNHitCVPlO4gY9KgMRYdOfSto6HG43M&#10;54wCw9BkVVePJyAc1pyoPMYDuMVVaEjjnA6VpF2OScG9ii0RAyP1qJlz1FaDKNuGqCZACAOp7Vqm&#10;c0odyjIue2frVWaDcM9PpV8r7Uxo8qB61tGVjlnSUkZDpimnHar89uG6VSeLbXTGVzx6lJw1GA4p&#10;VYMcUEU08DjrVo5noSA8YxStTBITS8tSHfQUsBSjBpoGBk0pYdjQUm0KCR3pQ2aZS9KLG8ZE6MBU&#10;imqqtjrUivmsnE6oVLFjIK1BIuKerUMN1JaG0rTRSkWoGXNXJEqB1xW8WeNVhZkBH4Ug605hTRwa&#10;1ON6AeTQOtFFArADUsalqagzVmNNozipk7G1OF2Twx84rpvD+lb5FdlLD2rJ0uyeeQDb19a7/R4G&#10;t7YBUAYeteTiatlZH1uXYbnfMzasAPKVV4CjAFaFoxQ4P6Vl2zfNg/L7CtCFgGJ64rwJbu59nTlZ&#10;I0I2HnZGSfarccioQQdwHc1lpK3mc/IfSrLsFGVPtg9MVlKB3Rny7Gil5hMk1ZebzEHPX71Zqncn&#10;IBX2qxCwZe45xWLjY7I1ZPRs1bG6yMbc1ZiuCcDI2nvWTaSNG2BUyNskYZ5AyFHFYuKudsK7SRpx&#10;3TKxUn5RXn/xM1ZljEZbA/nXWXF0ELEHjGa8j8das1/elfvBflGK7MJS5qlzy82x3JhnG+5x0snL&#10;ehOapzy5GM8VYmYKM1Qlwa+sgj8mrTbIWbPY0jH5aeTUcnAwK6UcEmQAbpMVLdKUAXd0os1DSZNN&#10;nPmT46ir+0cG7Gx5qSP5utKgC04YFJs7oQ8w2CgHFKSB3pvU4qdzZ2TugAJpzkgcdaVRjqRSOQaN&#10;xtWiMzSgUDjrRkHpTMmrai5z8vUUj/KOetOhbY2ajnbzH3YNC3CWkb9RqcvSkBWyKiBIbNOYnGau&#10;2pz82grMDTTyM9PrSDrTmUlQD3GaCJajQwzR96kKGkziqsSGwU9DtTim5z0pdpB6cUvUQ8Ehc8Zp&#10;IxhuKQHLe1CHLZpB1LUcDSvsAyamfSpUGWjb8q6T4eadDeaxGsw3qeua9xvPhxY3luDFxkZ5FeBj&#10;c1hg6qpyW59Rl+TTx9GVWL2PnPR9Naa+iXYck45FfRGh2v8AZeiQqoKfLzn1rKtPhstlqEcrDcEO&#10;TkYrpNYgMWmukZJYLxXz2YY+GLlGMHoe1g8ung4T5tzwH4gX4vdakyQQDiuOlBxkdK63xFo12LmS&#10;RkY5JIOOtc3PAyRlSpDCvs8K4qnGMWfFYtS9pJtES/MmRQo3VCGIGP4alU/ux6mu1nnj8L6CijGK&#10;KgD1rU7w4bJwTXOXF2CxGeRVHUdZlnJxnisKa8lUtluTXj0cM7an0dbH00+VG/K67s5qEy5xz9aw&#10;f7QkPVqcNQx3NdnsGjjeMi2bwmVvunNKDxu7elYQ1Ej7uBUq6lngkih0mjRYunJmyJR/dpxO/nPz&#10;VlLernH9amF0CcBqycGjdV4tl7dihX+Q5HSqyzj1p4m3YB4Peo5TTnTJyQMHsaXt7+tQiUbB7U8S&#10;qBgnIosNNWJA9KSC23vUKtn/AOvTw4zkfrUuJppYcX4p27JwKizz705W+bNTYSHAk9CfypQdv+7S&#10;AjOBUogdk4Umi5oo82w3fxmncSHHTPTHamMpRcHihcjIUEHtml6C2JjEYxkDNQKcHFSxytjG4/jT&#10;ZF2sD60ouw3rqho6+1Hfng+tBz2oUEDJGfrTv1JvYUc9ef0oY9Pegn0oXBJH5UgYgyD0NBAOPerK&#10;2ZaLPOfSomhZBkjIHpQpFWGAc4zSE7m3D5TTtnO7BAppHsaA2JAR/HxSOVJJUjjtTQfx+tIAFDMA&#10;MmnaxXMObgDHXvQpxxyB9M0hFIT9T7ZoSJQd8U77p56UY496Rjv60kNDQc496cBzgAULj5fajHzZ&#10;qhAOBu6GlDHvimk7jzwKCCDjipGI2R0pW/n1pCCaTNVugYEjAP51ETup7A59qayjGRVIzGOygcnm&#10;omT5s5AqQggZ2gfrUbAMuTWqMpkeM+31pr/L0P6UoYA46/WkIJz7VRnYYVy2egpGU7wRjBpxIZee&#10;lNU5zz9KtXIt3EAKHPGaUk89OKa2WODSK3XPGarcLJDGjB7VHJbb/QVOz4pF+oqrszcU9GQW882n&#10;zB0YgA5xXpPhjxAL+ARufmPc1wACt6N9a1tCnFpcrnhfauPEwjUjdrVEqg4u6Z6ZIxUYAx9arMmI&#10;iRnI7U+3uTPAHXDZ9aVyRyOo6g14FrA6epTxu3Ffmz3FRPGWlI7bfyq2U3RnI+X2qqQoL/MeTya1&#10;imS6fcqzJuOPTp71QuVOwgjhjitN1+b6dKrzIfLBOODmumMraESpox5LdVyMHIrPn08MoKjJ74rb&#10;lTLOemMdahKYL9AD0xXRCbRk6Vjk57NlP9apuhGVI+UV1ktosqFcdKzLyx2MSADn0rup1k9GZOm0&#10;c9LHt9/pVdhk4NaktuU7Zqo8WGJPGK7oyuYOLKJFKcCpXSomrZMgToaCc0v3qaQRTAcOMe9LTPT2&#10;pwOaTJYEZGKZyTnHNOOR3pS3GaYAgzWnpduXuF+XNZ8a/OPQ11fhyx3Yf0Gea5q0+WLO3DUvaTVj&#10;pdOj8qFVYbQfatuIiRPlBPSqUMYAUHr7mr6ErF0wc4yK8KR9vSXIrE8MAYqzMQP9mrSxgKGP3s4N&#10;RRQDCDJq1CuSM9Cc1m+51RJ4s7gGJCHstWY8FgARk+tMRNsRJ69qmgj/AHq/Lk+lZ2Opak9uhPy4&#10;69TVxIFyC/zAdM8U2KJkUA45q3FCAAD1PrWEmdEVbQEQgABTzViCHeqg8Z9KcIyiAE8irFvHgAnA&#10;x61k32NeZrYkSPy2IToKsRxFioOBikjTccr09+9WoozklsDHauST1KvfUciKAODk1OgJHT5cYzTB&#10;g4xzgZqQjABBPPas79x83QmjAIXPWpkUu2Tx9KijcKQCDxU44GQeKzbNFZjgMM47YwKceWUDk1CJ&#10;MA+pOKlBLyKdpXb0qdi1Z7D1kbYVXnNPWQFdhA/Coidoyfl9Md6DcBFJAHvU2L3JUwVB7mgnCkDt&#10;UCSYxn7wGaVXJUlehosSlclEwLjgj601ydo+YkE5wetRBz5hB/GiRtoHcgZ4oZV3bUkOxo2BBrzr&#10;4oE/2Y5BY4U8ZruxMwUk8E1wXxJYtp8pGPu966sKrVUzycd71GSPn24Pzkjr3qtKQwORyO9XJkO5&#10;uKp3DAKR3PevsIn57NWTuU5GzJgEVYRMBR3PWqkBLHkDJ61owIXdSeo9K2npoeHXnZOTOm8LWih8&#10;jBA9as+J9QdFZBjAGBim6SjWlsW9e9YHiK93BvmyTXBFc9Q/Pow+sY1y6XOW1JwZcKOfX1qiDgVL&#10;M+9smo8V7iVlY+6pqyGnrmlzt6UhGKStDsQpPqDTwcU3dSc+9IYoOaOc+ooWnk7OlIYbsDHelUg0&#10;ylQ0g6jgPmzThkLikPFNUmgewuARkc09flxjtTF+VcCnZ/CgOlx29qYflOBzSEYpcjqP1oFuKvzd&#10;KMAEHpmpIE+Yk4CimTy+ZIcKAO1K+tiRGb1OaYW59qVVyc96TaaYgB9aAQ3WkJycUp4FACkYopD7&#10;c/SloFqJjFKR196MH2pCcCgWocijIGc/hRupOpoGg+8MmgkbcUD7uKFoGJgd6OtKOMe9GPcUANJI&#10;PtSdOtOpvU00AZpd2etIcUlUUtCQHFW7STbJH65yKoZ9jVqA9D3FRJaGtOVppnv/AMO5vNsYgefp&#10;Xo29FXDN2Aryb4ZXOLeMZ4AzXpQnVTgfN0618NiY2qNH7TldW9BNmgs/GFAPvQXySc/MOxqqJj5Y&#10;GAAe4pBLv3DI+vcVzcp6znoTmXacDnjFRGUksvtnPf8AOoDLzlTj2NRs5LEjPJ/StEkYufmFzIuc&#10;k89gO9UrkkM2OWNWHxySuW9u30qjcM78nge1bxV2clWTMq9jZlGOnc9qxbsFmYn0rduBkAbuD27V&#10;mXUYAcj9f5V1I8qo9TmrmNizHG7jHNYt5ASeMZPWumuFL5zgZ9Kx7pVOeee4rsg31PLqR6nOXMGP&#10;fjHFZdxF+Fb90m7tg+1Zk8W/gjiu+nLQ8OvTTMdkOMVEyZOe9aTxDGeKqvHtrrjI8SpT10KbjHPe&#10;mKOc1aZAc8dKiK47VsmcTiRH72c0pb60pjz7U3bjpTM9R4kpVl29ai74p5QHqfyoC7JPNzSbs1Ec&#10;p0pQSY++aBube4obBJ79qmgcb/mODVcjJpAcNk5/Chq6sYyb6GvH844IJqdNyjNZEFyYuma1rW7S&#10;XhjiuWcWi44mUCTeQ+e1SA5XI61KtuJziP5qHhZF5H41zNo9WjjovRsZ5hK7e1KrZOW6etRcjtmp&#10;FQvz+g6UHrxrRkKACcZo8xlpzRFByDmotxIzSRd1LQl8zGfenrKGOAKrjrilDMrfLj8aZN2tCwcc&#10;EdR3p20yDtmq4fNTLN5fSpaZaaHbTnAUU7YQueM0CXacjmpQQUqJORaVyPYMq3cUBeW9PWpdvzfM&#10;Ril2bmyP+BDtU8xdluiNYhjFLtXGOtShlXgnn0qGSRUcEdCcVKux2S3FjTj+EHOKlCBenNVJ9QSM&#10;4GM5zVWXVcfdP51apykZOtShdM05JAnXAqs98qkjPSswztJ1Zj9aqzGQOevNbxpdGc1TEya91GhN&#10;qJHeqkmoSMeTgVCIXZcnpS/ZWON3Q963UYxONutUeo0uxxkkZ9KjZG7ZNadrBHGSG+Y9s1UuXJlI&#10;A2gU4yTdkXUw/JTUpsjjtC656fWmywiKPqCaXzH2/eOKgZizZJrRJs55ezjGyjqGNo45NGAegz9K&#10;UFh/9emnkZHH0qjmaSFzio3bcuMGlXOM9aUDjJpkP3hrAgAZ60h3CnyfPj2puN5wSapambWozjHf&#10;NHXpTmwDimdKZAZxQ53Nk0gpx5oF0G7Rj3pehpBkdaDx1oEB4pQAWyabyaeBimCN3w3dfZdSiOMg&#10;NzX1B8OUm069gmYeXb3QBVAemf1r5Q02YRzKSed1fUfhzWo77wvp12sn76LaJCPvJjj+X618Zn6l&#10;FQaW+jP3vw8dOvRxFOT96CUor8/wPc4JQ8S7TuxzxUrsSRn8aytBuhPbAj5SVHX36VrYzgE4Br5K&#10;1tD9Q9pzMcmVAPrTlbCH07UHjA7imIeeelFi1O244kkketKnr3qMBSc4/WnKTRc0UxxPzZ7U7cB0&#10;9M1EWzQr849sUrNjU7EjkN0NNBwuMZ+lIAB14pUfBwKLspVBFZjRkB6AxA45pM856+wpO5XMKxxS&#10;9OM4/wBqmvwMHpSnbt+bhf1ot3FzXYpNKB7YqNW6ep7VIHOMmpdy1MTODgmkL4we46UgA3Z600mp&#10;YnKwuRgHsKWQ4T19hTGOBt70rnByOvpStcpTE8z5R3ApjjdnJPHpUgbbzgAe9NUjLZ/Oq0Q1IiG4&#10;45Iz6imsflHqKkkYkqOOKYwyc96hg/IUJ8nJFNK4HvRztxSAnGTxQkkXFJgV3Lg1GU+bd3qXPGaZ&#10;uFD0NNhgwOlMcEnPWpWCrjOee1RlSvSkiLJshmGE6nNeXfF7XV0/QngRj5k/yjHYd816jO25fm9M&#10;8c/5xXzh8ctY+06otujDEYyxHUV6eX0lVrpPpqfG8W4r6nllSS3at95w3i6/+z+GbeBWVjJz0wV+&#10;tebnD96vandyzy7GkLKvGH5rNXFfpeHpeyhbufyVTp8l/N3H7iOopyqM4pm4mrVnC09zEoXqcc10&#10;t2VzZauyPVvhR8M08VwSSznaijPFUPip8PY/CMvyOJAehP8ASvcPhJpn9k+FUk2bd43crz0/lXiv&#10;xy119S1poi3yxHG3P618VhMZWxOYyhF+6j6/EYWlQy9TlH3meTsvzY7UphAGcUrEA5qaAmWRVI6n&#10;Ar7a9lc+QVrkMcJPpR5QHvXtHhn4OHWtC+2blGeQO9eZeLNCGhanJbkldpIC1w0cbSrzdOD1R1Vc&#10;NOlFTezMMZjbABxSE5OaDwOSc0qjJ/rXecYHIbNKi5bjP41MwHljjk01IlC5LEGlcQsLbQQTwaux&#10;weZbM2RVPySv4/rVmFyVKjnccAVjLuiLE9pmJfMwCvo3enW7qkgkYF8nHApkxYAQgdOR9at6RHHO&#10;JhO5QqMqMVjLZsXM46mhea8t7FaW6wbEg+90+ak1XUhqNwJFiWGOMBQB0xWVHhd7HjOcVbigeeHa&#10;ykZBI4IB+lY8kYGDhG/MWrCxfUbhYbeTJc5ZAetWb29cLHphG0Rtg56VDo8h02ZpkIMq9yMVfey+&#10;2XIniYzPgO5UcflXPN2lrsc0tG5S2NCz0ZfsTSq2FRvnI5xSxQpBdpgeZC4xkCpxcQyaJdeU7I24&#10;DYf4vWtDQ7KPU7KNpP3RjGEz/ERXDJtayZ41TEVIqUqi0uQzsdMudtspZJky4xjioZLxdP1uF4JS&#10;8QHzHqM4q5PaZLl5MupyQfT0qey0xNaZZYFEUaLg4/i/+vWPMrt2POdWjCHtK3zf5FDTLoy6wZIV&#10;CQj7zN35xiuvktJjp3kRx/LP82V55qnomgmW6muHi+QHcYjxxjj/ABrqL+6Sezggs1HnZ4A7Csak&#10;+iR8lmeMpzxEfYq6W/ZGTo2sQW0ggu1O9flVByKT7S9j4gElup8mcfMijp9az/ENhJp8kFy52yrx&#10;gcZIq/p4/tDNwW8jcvy1k11OKcafK60dpJp9rkPj2V7F0kQNEjR+ZnHP0z6e1eHqx1DVFyOGYE/n&#10;XovxR1SRY1gEwlyuSR29h/nvXD+E7X7VqUZIB+cDmvawy9lRlUZ+xcD5fKpChC2smvuud/fzx6R4&#10;ajs4Mjc24/TFcgZiWJPftXU/EC8g+2LBbyKUjQAlBhc45wPSuQ3ZNceFjenz231P6bzyry4v6vF6&#10;U0oq22hK7fNjPFRyHFIcBsmkPz9a7Ej5+Uua4ZBqdBsQHJ5qDbzipbhtqKo7UPXQcPdTkyJiTTOS&#10;PalHHWhWIXAq0c8nd3G0mecUp47U3POelMzbsKx9xTMZ6UY3dKeuKexFuZjDH61XnAVasscHB4qn&#10;ev8AJzVwu2cmItCDZnvEZpDg5AqCS1yuRyatKdoOQQT6UolVVxmu5NrY+PqJSuZhhZTgio2UitVi&#10;jDkc1G1uGGQRWin3OV0OzM7p1oJz1/SrD2+OvFQNGVrRNM53GS6CA4oyaCpFJTJHKxHWnq2aZvNI&#10;rYoKjImDYqRHIquGy+e1PVw1S1c3jULIfHepFYe9VQT3NPV6zcTshVsXUkNWA1ZyyYqykorCUT0a&#10;VYtK5qVcHrVVXqXdnpWTR6dOaZMyK3UContUfqBUqNmniou1sdHs4VFqjPl0xewzVWXS3HQGtwUp&#10;XdVqtJHLPLaNTZWObNkwONpqSOz29RW2YgWzUTIOwrX2zZwf2bGDuRWtqu3OMGp4hSgcY6GmqCtY&#10;t31PShCNNJJF6CTAx3q8mHrKhbLc1dgkrkqRPewtVOyZNIlQlKsnk010+XPaskztnBMqlCKbj2qb&#10;bmlVRWlzn9mRAA0bak2gUwjFFyXEaBQVz0p2N3Sg0XI5bCJHk4ro9Dsg8qqykgnHArEtY98gHrXo&#10;3gbR2urtS4JXIPSuHF1vZ022e7lODeJrxjHueteDLEWmmwqOCV6966RIwO546VX0y28u3VNxG0YH&#10;FX4o8Oc9B2r4bmcm2z90pUVTpqC6BtAJAHWkC7H5p6jbLntT2TLZP6VV0TKmMVdwzTWXaCB0FTKM&#10;LjFI67t2O9VoYypkeAeT19qYULZAGCPSp0QBSx6inqMA46n1p3aOeVK5VMQ29Tiotp3ZA/OrRU4x&#10;3puCO1XzW3OaVFMrshAXJ5qKRBkkdferZiLYzj5aa9vggenStOboc8qJSMRB5Xiq8qgnOPwzWiyl&#10;umage3A57+laRkjjnQ0M7bkZqGRBnDfMa0DCQfunHpUMsPz571spXOOdAzZYeSMfKKhNrtXJbvjF&#10;agQDIYZBO3NVp4gTkdc5rVS1OGpQXYxp48fLVWSLnHH51rTw5O3v61VngBbIAH1FdCmeXUobsyJ0&#10;Xbncfp1qpPGDHjHQ5FazxZB+UZFVZYsLgit4T1PNqUmjHmjDDn+HpVB1O41rvbnJG47T7VRkQBsq&#10;OnTNdalY8mpBroZcsZG3jr1qvLGcs2Dg960rhDuB4AHrVOZcccnHQDpWqfY4pxsyjLESCOMHrVF4&#10;vMQFuQOg6VpygkZHFV2QIMH736VomYTVzIeJZFYbcsew61CRtwvGSM+9aEiZkyBt9xVOaMMQRxsG&#10;OetdCOaUexnzRBT8oJP86rspPQ1cZdrjk8dKhlQk8jB9qrVHNJW1KEq7iBjrTGTAAA5HerkkeEJx&#10;z2qAg7D0yK1i9DFruVXQlMDANRiPIJx9KskDGf50wsCABxmtLmEopalGRBnFVpYQO1aEiEMSR0qK&#10;SPBwRWqlY46kFIx5YcDIBqJR6itaWIk9Pl9aqTwYGRXTGaeh5NWhy6opsMUZxT3H5etMUZ/wrToc&#10;T3HbuNvekK85HWkPDZp1MLERY1ICCQPWm7cdaAPmB9KbEm0P2j1pQcU3IpRzSaNlLUlVvfNSA1WD&#10;AdM1IrZqGjqhMV+agYZqc9KiYc4poyqrm1K7DnFM4qZ1w2aiZc9K1TPNkhu2jbSninRLmmQk27D4&#10;U9RWhZw+Y2OoqKGMMcH9K6TRNOD/ADFeK5K1TlVz3MHh3OSSNPQ7RVUOeAO9b9vKchcDn3qja24T&#10;oDj0HSrkYIkU9OM14U5czPs6MfZxSNBGAcBjjPerdvKBtIyQazkG3aSd1XUYbFA+UD0rncUd8XZl&#10;0uScj5PfvUoYOvJ/Kqx3OnY+wqxFIBFgrg1g1Y61v8i7G2IcipIJjgA9Q3GKr2xzFtXk1Ki7Xxkd&#10;c1m7Xsb66NFsTN5vy1I0pWVcnAIxuNVXctyvB9qSRyFUN8wqOW5s5tbDdauVtrN2DcgEV4tq90Zb&#10;lmz3zxXpXjLUhHY7B945/lXk90cyEk5zXsYKnyq58hnWIu1FEE0iuuOapSGppXxVdq9yKsfG1HqN&#10;59qimbb0qYkCq0hxjPetkjkm7IfECse4VErfNkfrUskuyIL3NRR1S7nNHVk4Ulc03kU9X+X2p6AN&#10;UHoqKlsyFR604fKcmnOvpSZ/Cghpx0DdnpRQMUEYoHqxMmgDFD8U0PntQRdJ6jpDtGRUZc52jpSs&#10;oJ9qesI2ZprQTUpPQhBxTmk+XpTH5OBRVGN2tEFPDYxnsMUzrSHNAr21FeQnpTO2aXrQRxiqMxck&#10;U4DP8VMBoUYpDFGcZo6HAqQbcY70wj5+tFxna/Dm6WHWIix74r6bs5Eks1bGARgkGvkrwzMYNSiY&#10;HB3V9P6BM1xpkJyFJ6hea+B4ho/vIzP0XhvENUnSsachDp13D19arOQ4YMoIIxUsq+WTvOSDjNRM&#10;Rj3r5RPsfSV5cmvUy7/w1p9+hV4gM56dq8r+IXhSy0mEujqGJ4A/nXrGp6pHYW0szEfL6V8++O/E&#10;Uur3zDeSikkf4V9VlEK9SrdO0UfH5tUpRo3cfeZxzY83Hapyq7VA7VAqFzgVYXavrX3rPghmaKXa&#10;aKkdjQm1ZVkYIAay7i5MrZHFRlt5PGCfSkWPJxVRhGOx56VtxBxQxp2w+1GzNaFDQ2PU09mLnIzi&#10;nSQmMZFSQOiLg1Nx3ZAZmD9TUouWUcE5qBxl6QZNNpMpTki2Lxh3qRdRdR1yfeqaJu6UrKAxHPFQ&#10;4xNVXmtmaUWotjBzUy6l8+RjHvVDMZhwp+eoHk2nGMVHs0+h0Rxc0tTdS/B6mporpXGQcfWuchDP&#10;0zUomZflB5rN0V0Z0Rxr6nTJIu7OakM6ZwTn6VzkTyNESGbikF26tndWXsLvc6I41PodMJxuyAKd&#10;9ocnhyB7Vzy6g3rU6ahuyAelZOgzqji4tG78+Acb6RhxwTmqkOsqsWAoLHrzTVu9x4OTWShJbnT7&#10;aEtmXd3zBT1NTTsDGvPIrPWfOTke1WoZ1lfHBqHGzuaRmnoIHzTicLjJp/ljr29cUx0NK6ZTVlcQ&#10;HIzRxuyAaXYQAMdRnPam7j6UKwXstSVZmGfnJxU4uQCA3C96pjggD8c09sYz1+tKSRSfUvCSFjz0&#10;9Kr3DR7/AN3931qFTjkgZoVvmzgfSoStqaOpePLYQAntSkZGMcU4SlenrimliRmquQGDQF7jrSsc&#10;VbiiTamfvd6L2LjDm0KtNxjrVq5jRCAD1qr1NJO4pR5XYQ8HHf0oU/j9KQKxOOo9KcR7Y+lUmTey&#10;HAAkA9/SmE4bJpw6D1FN478UKwNgDgj3pMj8PWjOQpPam7Ny7V5FPQm42U7kwvWmlt68/KfQUrjZ&#10;7fWq7lsbT+YrWKujNtXux8g5+8QPeomYEYBpjyHIA+bNREhDxmtVEh2YpbDE+lOabr71Czg5z39K&#10;j3EnGK05UzFzWw4yZOedvrQOTjp9aR2A/wAO1R5Lc9qoi7Jd/HvTS2etJkDrxSc+1Be6FI5xSAih&#10;Tk5pJDn7tHkNRVrjWbYNwPNWbW5JdTnkVRmPydadbOVfg1TjdHJKpaVj1HwxO89tycbew71u3OBv&#10;IBzXL+CpmfjutdHcTHgYOc4Ir5mtH940jvS925EwIUDJ2jpVYnaSpAwTmp5funk4HfHFQHgLj5j7&#10;1MFYJQ1ICcue2O5pjsrDGeOv41LKuVYdc+lQsf8AZBHrWq1I5CtIu/t1qvKqqhGQSPSrjH8PrVaQ&#10;KCwABzWkWyXCxUl+bGefXtVeRc9qvSp+76c1XdQa2TI9nczZrNXOABWbdWBGcr19K3WHzE46VC6B&#10;sZJrphUaMJUjlJoChwBj61UdSO1dHd2wZhxnPpWdcWmzqMV6MKia1OGVNmT0OMU2rEsJU5xULCup&#10;O5g0NxjrSswHSg80i+9MgM84p38IHrSBMvVmCEuVG00m7FKLexPp1oZpVIUkV3uiWXkxDIAyMVk+&#10;HtL6Ng4HJrs7WBVjwV6nAxXjYitd2R9Xl+F9nHmkEEI3rj5vrV+NDwhHyk5pI4FUNt5Iq7BEzKpY&#10;YIrz29LnvRj0HRJ8hHGc4FW4YeRgdKjEYxkeuavWyllOeAP73NZnTFK4RxAAE/dPerVrGQFIwSO/&#10;enoi7V9+o7VPGmVGBtyccVDeh0JWdyULnbkflV2FFAzglj0zUKg5AxnFWol/eoB0rkk7miHmP5c8&#10;fSp1RUGME/WnGIFj7VNhduMc1k+xdmEA+YDBz2XvUobZk9SfWmqu3Y2eT370o+Y4rNl2JMFnQjgd&#10;Tj0qRNxQnacdqjX94/z/ACKowTTyojVWXlm75rNlpWJ1O0kjnHrTwx4BI2moAW2Dt609WViBuwQM&#10;4NLl7lpWJUOce4/WnghmJXPHvUKH5VYHtmlR8lh93NSkUkr2JmfBj53A/pTjLvDALn3qIKFkHPAp&#10;fM3bQPlB70mjVKw5Tlst0xilSXYBjkGomKheuBSLNtUAAHFSCsh+4jJPGfWkeTnCnPGKjkkLjJ/S&#10;kGFBxyQM0hXVxsrHYM964f4jH/iWSHpkEYPt1rtZJd2FPBFcL8Q5MaVKxOcZ2k11UNaiPLxv8GR4&#10;RdfLI2CSfasq7cghexrSum37yeD7VkTtucj8q+ypo/N67sh0KhEyetaujwNPIBjOayz8wA7Guo8L&#10;QkSElT7VNV2jc+TzWt7Ki7G3dMLWz2kgD2rzvW73zp8LjZ7da7DxDc7RgkgVwF9JvlzwB7UYWHU8&#10;XKaNk6j6lWSmsaOT1pMGvUR9bAOpo496QGiqNRQM06m9KM0itBevSlzmmk04HNJhcQnFKlIB605R&#10;QxjhzQeuBSE+gNKpBHXmkPcOhxig/OM0M2H6il6HrxQG43OTjFLGmW7/AEpATuq7axgsWPak3ZCI&#10;JyVATp61BznPapJ3LvvJGaZjjFC2J3JEIXrTHbIzTAxNL0GDTBu4Yyc0uc0DgUgBz0xQAv3zgfLQ&#10;WxSAgD3oAyaBBk0MaTHOKDyaAA8HFOHHemfxZpQAKAAjFFKeaAKBAxHP6Uce9BQUlMdwPFIeKU8i&#10;mHNCJuFKeDxTQaceTVFCZ9jU8JxUALH0qWI4OKTGnZnrHwznztQHPQ/hXrMMm1c4GfevFvhzKq3C&#10;hmDLn6HFewCYRoMHOexr5HGJKoz9Zyeq3hkaIkJVVHIGelIZOMEAH/Z71AJG8v5flNSdQPU157R9&#10;ApXEZe/Q+lNUjbmR93sKV2LPuOOm3HtUDlt2cA1SV9CJNIdLKVVlXkHv3qlcszOQOgGc1LJKRjA6&#10;1XmC7XG49MVtGNmcs22UrjaJAe47dqo3alkYjt0q7Ooxz1HSqUjkIwPfnPvXR6HnzMedOcCsy6iW&#10;QNwBnuOtbFzjJPYYrNuWLLgqFPtXTE4pmFcxhwWAxjvWdPGPQ1uzxbSxxkHjA9Kz7mMuQCMZ9K6U&#10;7Hn1Y3MOeEAYx+NQPCcZIrWaH5eRxVSSHauM5+ldMZ6WPIq0zKaPGfeonUHpWiYQ1Vmj9q6YyPMq&#10;U+V2KjLnqDTTHmrLxgjIJqNoyp5GDWikckotFcqA2cU3bk4qwygjNIVA+vrVJ3MZIhK5GaU5B6cU&#10;48H2oBJ9KozZF0pFGacw2jPanAY6UEsYBj3pyHA6nNOUY6UhXFBFkW7W/ltzlWIrVg1cTf6wge3a&#10;sJVLLuPWgAt1H5VhOlGW5EqfVHURpHcdGA9hRJDJbMQq5x3rnre6lhOVbmtK31lioDYb1zXLKlKO&#10;xcK1SkTTPIfvnb9aYG2rg8/SrKul10IWmSQCMkdMetQn0Z69LGqWjIuq570A96VkAXgGmg4OMGme&#10;tTrKSHbgKUe5pBx0/WmlcUGyaZKvHfH1p6y9VU8nrmq/T1P1pwAwMdTQOz6FpZS/B6VI1ykQIDcH&#10;t3oeNIYNzEA+nesW4nJm4xmpjHn9AqVHTVi9cah6AdcZ71Rku2cKQT0/WiK1aQZIwM5ya6fw34Ol&#10;1yOZkVtkKby2OAPWrnOnQjeRthMDisyqKjRV2+hywWWV+pPOK0rDRJLqRRgnccAY6113hjwSur3j&#10;wM5VEUkvtx0B/wADW/a2lp4caNkAnlDDIPO3mvPr5hFNwhqz7XK+EKlSMcRitKd9/TfTdnC6h4Jv&#10;tOZQ9u+WGQMc1DYeG3upXVxtKDcdxxxXpWvfEGOa5uGW3V3aPYjuclfevOrqSaaN3LPulzz6+1ZU&#10;K+Iqx/eLlZ25nlWU4GsvqsnVWt1ta3n5szLyOOKYxxkFR6VW3NPhFHSrjW5t1YyJ8x7mqUZZZflH&#10;fHFepF6aHw9dWnqrX6IeifZXy/J96quBI7E96t3ispy6kfUVRdiDgVrDXU4sRaD5LaIjmdcYANVs&#10;e9W5VRRx1qF4xjOa3i0eRUi2xhfcu3tTOd3tTsYOKCMcdq0OWWurEGFGP502RGY+1OKlxk005xnJ&#10;oIlqhoz9aASB2BpR8nQ1GxJ61SMm0hwA3ZOaRyD0pDnGacqg0yd9BuKM7elJIGHY0hBNMhuzsPzx&#10;mmBs0p5XFIFoFdi04nFNpSc0iiaHAyQcHORmvcPhJczajo91Z7xsT94v+fWvCutejfCrxEmjam3m&#10;ruSRNmM8ZNePmtF1cNLl3Wp+icDY+GCzeCqu0JJxfzVj6v8AAV6Z9MROWKDAJ6se9dkegyD8vGBX&#10;kPwz1p5LiVHTIYlgxOCT7ivWdwO07jk/5xX55KLi7M/cY1VJuzJg/HPWkJOM1ErZ6c04SYXFZmyn&#10;oOifcM05XY1GGAJx0FNR2zg8fWr5SlOxO3ynI601chc96a7jOMjrimrKSuKmxr7S5Mzbe+760mfl&#10;4/Oo1wB82QP7vagv8u3BxSasNVCWM7TnPNJgLICO9VjIVOM04Od6+1OxSqtqxNM2RkGm7+24Ee9N&#10;LYTgCk80f3akftLslVhzz9DTTKQ3UEe1NVw0QJABNQbgvAzmizRXtLIn3svTb+VKZKgL460vmAHH&#10;FFhKp3Jw2R70bwDyRmot+Djmms+VG4fMe3elY3UyXJC46/Wmlt3B+61RG4yM5xzj8fSkDZBGeO1T&#10;a+hXtESsR0Oc00vjrUbtufmmyNgZpWL5rakxckZoLlWweR71H5hK47+lJn+IfMPSiyNIysx2/Ix+&#10;tI2aZG3btTg47n86eh0J3QOcsPUULyM1GSQ2TQX7jOKlo0Vinrk4trSR2Jxtz0//AFV8jeN9ba91&#10;u+uiN6lsLzkDt/Kvpb4lat/Z3hu4ffhthAwe/TFfJ/iMyRWRkYlfMJxtGPwr6fJqabcn6H4b4j4/&#10;ljSwie+r/I465bzGYn1zUKjHcVK3zZ96TyhX3uysfhdmMQELz92uk8F6a+oa1BHtLHIrni3y4Fep&#10;/A/SRea/FIYywjIYn0rhx9b2GGnPyO7BUva14QXc+j7e1bStARUB3JHnPocdTXyf4+tLm51q5leN&#10;+WPUV9fXupQWceJnVcryrd65PVPDOga8rMyJvYH7vrX5vlON+p1JVJRvfqfoWbYNV4RpRlquh8fS&#10;WxU8jHvWr4U04X+tW0JPVsc17rrfwPtpWY2zB9v8IxWb4U+E0um6/E00TRwx/MMr3Br7V5xh6lKX&#10;K9bHxMssrQmj0+KOLw/4XKrgCOLJyMdRXyn4wvxqWt3M2M5Y4Oea+lfifqa6V4alXIAKlPrx3r5W&#10;u0e6nfaCSSeRXFkUL89ZnRmr5FGn5FLGTjFPOBHjt61qWXhy5nA2xO2e4FT3/hy7t7c7rdwAM9K+&#10;pdaCfLc+e9nK17Gbb2yzRM7PgjoDTJITE2GIA96YI2RjnIycVJOJJWBkBOfaq67mTZN58cgRD0Tv&#10;602OTfOCnY54qVrKKK1V2bBPUd6itYHkkzGDx1wKjSzZL03LhkBnWSb5fmy2PSpNTlhmui1qHWEj&#10;ALHBqgN80jbgSF65qVclVyQozis3GzuRyrcuw2T7IXyGXIABNdFrBXT5bNoJN8bKDgnOOKz7e6S2&#10;t0t7hQkOMjj5j+NQQH7TNtUeZkHBz90VySvN3eyOOSlJ8zeiLLIkzO5BJZuX9q19Jhn0mJriPJib&#10;IP8Au01LBIdFclTvDHb61r6AlpqNkFnl8hUT7gOckdfzrknPTTY4sRXUYNpXXUyM5UtC6lpOSmeR&#10;3rdN/wCRpUATak8Xylcc4PfNc9IYbPVZYo0UsTiM4681qXelyGMMm5kZQWJ6NWNRRukznrKMuXmd&#10;k9SayR7iZPMkzAuSWOeTW/LaHTp2uoGaKMLlY+xHrn3rNhizpkKrKRkgINuMY6mrcXm3rG2LMkbo&#10;ASe4A7VzTa2PmsbX55+6vcW6to0bum69Klq10oDIw+Y1YtJc7LmEgGUE8dQKyLIG0vDbMcROmMEd&#10;TVxtNn02SXzAxUrw3p6AVg9z5OtSpRnLk0vt5r/gEV1bzaxCfOwphkyWLdR2qz9muGljJURx2yEl&#10;s5z6VmWUM1xBOkhJY/NhuuKvz6g0mgYhyHkk2yH0FVbU0mpK1ONrX7bXseP+Obp59QZWYhd3Sr/g&#10;myQyl2fZsG4H6VleKZo59aESN5kcfG/1NdHZ2kNjpEzlsuygLXr1pcuHjDuf1RwRhPeVeytBX102&#10;T/4BmanP9qvZXZiwLZ3e1VwcVCXOQPzpQTVKNlY+onWdSbm92SswYZNJvNMjOTz0oPFFhc11ckU/&#10;NmhyT1qIPTxzRYpS0sKTimk+lKetN+70pkNikmmvz1pScUYycUxNXETjrTsgHGaaw/Cm4+bNG5F3&#10;F2CQFmyf0rPuss2O1aLNtOAapyLvfmtae5wYuPNGyKhjOMkn1/GonA/u1dkTceelVmTjJ4+tdaZ8&#10;7OnZ2ZAWx3pobB74qUxADPWo2WrRyyi4gsoAyRn60FFamFTn2pMY7/lTsTzPqOe3B7ioJINpweKl&#10;3U4yAjpk+9UrozlCMimYyKb+lXAoNRtFuGapMwdF9CAHFLux0pxiBpm0jrVGLTjuOV6erVF0NJu9&#10;6LFRmy1vp6uR3qsrZ708E+tQ4nTGrYvxyAd6mR81nK34VLHIRWEoHp0q+tjUjfFTKwzWfE59asLJ&#10;mudxPZpVrouhgakXBqmklWI2z0rCSserTqKRIY1PSonQAZxUy8dKCuVxUp2NpQUkVQpz0po57ip3&#10;iIGQagZAK1TucMocu4oOGzU0Uu2q/NSJ+VDV0EJOLujRinJ61MrhuO1UInxVqNq5ZRse5Rq81iUg&#10;N1puwjsadSlM9zUHW4ohaPnFIF9alxx70gAp3MeRIj24OKRkp5ILcGljG5sY5p3J5buxe0qHdIpI&#10;xXuPw20vy0ExQrnGBjgfWvKfD1h9okiDKTuOBivf/B1obbTIg64fpz3FfL5pVbtBH6dwtgry9rJb&#10;HRwxgqR0xUwX5we/ekhH3venhAG5r566P0poUqAOnNAU96kIoK4GasycdBpXFCp8mO9SBM+9OiHq&#10;KdzFwuQBPvClVMdamC/OfenYFF2zJ09Sv5WH5FI0ZxmpmTnO6hyR8taLzM3TRXKdP1pHyR6mpHHG&#10;aAPQfnTMHBFQD2xTGUA5IyfWrJj3daZs4welNOxi6VjPcHf1OKY6fL7jpV2SIbvQUxosjd39K0U0&#10;csqRnOgJ24461BJHh88Yq/LFiTFV3iBGa0Ur7HFOhrczJYueeeM5FQyQ7k56+tackKhsDlsY3VA8&#10;fy7e1dMZnm1MP1MeSD73Sqs0OO34VrtCecjbk45qtNFyTjkflW6nY8urQ8jDkhwCMcCs6W3Jbbjk&#10;dfat24tgM/N1qlNb8bgc/TvXRGZ41bDMwru3zHk1UkhYJkLnnFblxBxyMD3rPljMeVJwQc4PWu2F&#10;RNHi1aNnsZEkDEEMMY71VaJSOeta027DAjeP1FU5I178/Sui559SKT0MuWMY461Rljzknqa02Q5Y&#10;EdelQSxYOK1jI5ZR0MqWHA5GDUEyEjsG5yD2rTnixjvn1qrLEX4x16t61smc0kZrQjy9xY5qu8ZK&#10;sAOPWtF4flwQQPeoWRVAIXPqM1V2mYONzNaIFcN1qNkK55+nFXGjEjk9QPSoXUjtn6Vqmc7jfcqy&#10;Rbscn3NDxgtmpih6dqaRVtmDSW5UliAGd34VVli3Lir7jjBUVEYie1WpWMKkUzJltgeR+Xaq0kRH&#10;IBBrbaICqk0APU/lXRGoeXVordGWxpWPIA71NPbFexqEjIHqK6L3PNatoxpP40jnAyKeFx0ppGT7&#10;VRD0RHu9KcCaaBQc0yUyTIB5p6njNQHNSISDz0pNGsZu5IHNIeTmkyDS1JvzX6jGFRnAqYjNROoz&#10;gVSOeSGkVPClNjTNXbaEswHrUylZFUoXZb0+z3ndjI9a67ToPLTAYD3rN0u38tOV/CtW1Gy4yfu+&#10;lePWm5PQ+zwdH2UUy5CNjYDHnp71ZBJYZ4wMc1EFXII6n9KmOQu7q3vXE9z2HHlLCoR0I465qzGM&#10;J3/vfjUQQGMY696sxYKbvbGaxk7HVFak8UgdQehIzU0Um3n7wqtBH8p7HPGfSp41Mb4xxWMvI3jd&#10;lqE5xj5cjNS5CyjPeoFJ81QFOMYqZh90+lZNHUldaD3yDhT+dTsubdj1wMjFVzkjoc+9PuJtthnz&#10;CpCnOBRroN+6mzzrxnqRa5KDGBXFyMWbNa3iGUzXrDPfFY7ZU8/nX0lCKjBH5vj6ntKrZVn56VCR&#10;7insc1GQK70eLK7dyN8j3+lNgiEsyinsQOlSWK/fc8Yq72RyTTewy/RBMwHQVXTrinSAu5JzzShC&#10;pz2qlorChFpEix4XmgZ7UvmHbtAyKfHk9qi53pJ6RG/dHNIiBjz+dOmGcMeCaah7dqOgNe9ysXyx&#10;tzSA84NOkBAxkYqL+LNC1FN8hN5W/oCaiZdpI9Kmt7jZ1qGaQFmx0NCvcKnJycy3GoQTinlsYHrU&#10;KnDZzTgw3Ek/Sqsc6loK8Q2571CRmptwYYzUWecVSuZztfQKKKG+bpQQ0ktBoBNLuJoI/CgfJ0qi&#10;CTYFGeKaVzTSxY89KcWz0pFXTFCbWzTXGxsjNPT3pJXoE9tC9pEo+2RNnAyK+nvBV4JNGiwASADk&#10;9a+W7JtjrgDrkV9H/Ct/tGmKpPGAOa+R4hhekp9j7PhupJV3BdTrrolYzkZJOeazbq6FtE8rOAF6&#10;+9WdSka3Y5bgeteY/ELxZ9ltxBFIu49cGvlMHhpYiaij6fMMRGjzOXQ5/wAe+O/tbSW8EmEBwcV5&#10;nPO07nJPNPurhppGJ6k56UyNQrZNfp2Gw8MNTUYn5fisVUxM+abJEAUcjBpwAAyTTwA3WojjPfFb&#10;bnGnYTe3pRUuPpRTualAZxnBqwijHvSgbeCMVPHDH5Wc81bZ5TdipMp7UzaR3qdhuGajZCemKYXY&#10;EMx5bih1OMkAU9F2jB6USDPJ6UguRvENuR1pEXJxirEKhlwaYzeXJhad+gXAJs6ED604R+YRxz3p&#10;qrvO49M4xWjEEEGAPmxndUSdhOVjOZfIfaAPrUDgs3zCrhwsvPzfWo5uGztxVJlIIXaI4xRJFs+Y&#10;9abGxZ+lXJAJI9oUlvpUt2YbEUU2yNlBG2oWkLthVGamt0DuVIAycYNSPCLWXDYFK6THzdCFIWI4&#10;BwKs2tozXKr0z61JBeHJARQH9aW9vd7BUjCEfxCs3KTdiueXQn1rT00+SIRyK7MNx2mnadot1dsC&#10;qsAePxqgpklmRjlz0HpXocGpzaXpcU3lxKU+6COSPQ1zVZzpxSWrOHFYythYxVP3pN+hx+o2Fzpc&#10;4hlUqSMgetK5uLVBJJGQDW/c6tJ4p1y3muY1RFI+VeldZ4+1DQrnSoNP0+FftKKA8qjgHvWDqtOM&#10;WvU55Z1isPUo0Z0m5S+K2qiebwawM/vC30B4qeHUlc4zmrtvoFtNJajzBljg+1b2qfDN7S8j2Pvj&#10;cZAB5qZVKN7HrPiShRlGFWVm/IxG1KGRAvlhVAxx1qAkHoKdqPhm9tjlYiUQ7WYcg1lSG4tWw4ZP&#10;rRGEX8LPfpZvQxKvGSZpGJsbscUgypGeAaqR3b7CxU7QcVMLlY8bkBx6mm4s7o16c+paWMuOCPpS&#10;NGU64FJ/aBK7Vxs9AKa1xzj71Z2d9TscodGJu/nmlYnbgUzdTlkx0IpkJgG/GnKWGfmPtS8J0pAQ&#10;Gx+tK47gXLsCT0oOKKQgBc/pSHq9xyS7WyKRnJ3kDk9KaGXHzEfhTtxBxkVVrDbEQ465qSSQOM7Q&#10;Kh3kDJpjzLtAz1otd3E2L5g6ZpvnHOOn0/lULyjHABNQtLgdea25bmTmTTzZOOT9arPJ2LHNRtKz&#10;D3qFyHHXmt4xsYTmTF+SScemKjaQEHrtFRFiDgUFuAO/ersZtvcAxNOBPQYJpi1JjI44PtTYKPMx&#10;mD3pVUg89Kkwc44p3l/Lnilc2jRciM+3P1ppGKkYge1VpZ+cChal1OSC1HlwtQvOT04+lQNITRn8&#10;PrWyj3PNniL6R0AuWPtVm3A3VX27utWrWMMQM4J7miVrHPH3pHovgdCqMw9M5rop8lto65yT6Vle&#10;DLdk09mI4K9utbMwCzYH/wCuvlazvUZ9LThaCK0g5PU57Z4qvIpQgL27+tXJEK4A6mo2jOecbR0q&#10;U9AdMqAZGR+tROAvI/75NWimxSD2zUBA+9nkdfaqiS4FQjDEdcetRSIrD0PqKuBQ8jEc1DIu47V5&#10;FaxepLgVpQdue9Quuf4RVySPLEdM9QailgAGcmtExODM91G5hj8aheIsGJ7da0vJAAA49SaieIsu&#10;COtaKRHs2ZjQDIOOnaq80G84K5+taRiJOeh7+1R+SC2ck1rGTREqKZz9xpwz14rMmsWXtXVzW5Jx&#10;ioJbUEjcuAe9dsazicNTC3d0cqbUg4xigWbeldOunK7AkDmrEOkozE87R1rR4ixnHBSZzUGnM7gA&#10;da39K0MkqWGMdjW7Z6OiYO0cDOa2otNVVAAPPcVx1MS5aI9TD4BLWRDptp5QCoAVIw1asFnyuSQM&#10;55qa3sSE6AHnkVqwWRULwCB615zkfQ04WSVinBagBiOfpzV2GDee59hVy2sgkYJGPXbxViCNA5OM&#10;EelZuVzpjDqyuLPqccCrS252gdPWraIBwByBk5qUoCOmfYVk5nRyJajEjAUAoOKsRwbQox3zSLkb&#10;tw25qZIyMbmxj1rFu5oo3ERSrMQM4qzCnIK9R61GgK/jVqLBGRxzjms5M0UR27a4z+NKZOvB4OKh&#10;JIkwalXBAPvk1NupSJ4+Tz0HSn55BHQ1EW4ypzS+YQRnoBms2rG2lyXdhsnnPanK678jkjpUDHH6&#10;Uq4DnGePWluNonB8wYC5/GnNxwW5xjIFQllwmRkjrzinxjc2T64pWsNJ7E8YCquOQFqWEBlBPU1B&#10;hlwFBzjFKH2gAdsdKzOpJLVj5HIB5+b0pc5VUB/GqzyZzjnPfvTkk+deeAM5p27GTalsOK7zzkCg&#10;EsSE5xTTLnGSDn0pC5CsV+U9vehxuHInqSbwFAPOTge9QrIQDjPJxS8BAD1A/M1GZMHPfOam6Ias&#10;Fw2ZM1wXxGbbpbqerDIWu4uHGXYnA7ZrhfiGp/s4gHeQByetdWGXvo8vG/wZJHht63zOw5FZ0SFp&#10;MkcetdINEnvWAVOO+KvxeC5FhJxlh2r6n28IKzZ8FLCVqzvGJyUMLSTqoHSuz0aMQW+8nDVmz6HJ&#10;p7l9p49KSDVyjeWw21nUl7T4T4vOcvxDily6Ir+J7x5WJK4A7VxlyRuwOldF4gTBaTlgfeuZc5bm&#10;vRw6tEzwNL2VJKwgOaWkPFLXXY9eOw2kpSMUlM0FPJpKKKACiigc0AOzmjdSEinY+THekVoKWPaj&#10;JH8X6U0EmgHNIY4qHbJpQtGQDigufakA4YJziplnKQMPWq4LN0wPrQDk+9Jq5V7bAwDHB4+tIWpw&#10;4XPU+9IcHpTJ6icD3pTyM0hCoeKTv7UEkgbNOds9aj3ADHalIB70FDOlKTngdKQ8UoIFBANwue9I&#10;vPUUnU+1Lk0wHcUhOaaDS0hdQHNKDikAxQOfamA7dTaUUnSkITn2ptLz70jcVQCjB7Gg0F8dqbup&#10;jQtPi4bNM6nFPTg4pMSO48Az7LteMCvabOYCLBXZt7nmvCvBUgGoICfyr2uxlIgUDgkgZNfM46Nq&#10;lz9JyOb9hY2FbHPanLKOe/pVR5MLjPK9BRHJgrgHLevavLUbn1HtLaFpmP3s4NRF1yQq9evNRlmd&#10;SCelJkqc4I+taKJMpt6oXf8AOvGUqC4JA3FsHtkU8swCgdB/nj0qtK5OVHzHtmrUTGctCtMd5x1+&#10;lVpl+Xb29asszZyEwKhkBK8fIvtzWy7HI2ZksIEbZ6GqEyF2JOMDt3rUlGRjFVJ0w5bpmtlocczK&#10;lt1AByTnjHtWdcxEMTx7VtPHwMdR3PSqFxFuzx0Ga0TOOexjTRZcg9vSqcsWBkfrWxNCWLbhtJqr&#10;JEC2Og7+1dEWcNTUyWgK9qrvCPSteSM+1VWiwcVspHBOFzN+y7VwKgkj+fOST71qtHziq8kQ3Hjp&#10;WimcM6ZmCL5QDxmm7O3UVfeHcCcfSojFt6VspHJKBTKZ7UnlAe9WWUg4OBSFMZwOlXzMycCoyfLi&#10;mrx0q08f4VXA2nGKtSMJJxYUoANL+FJ3wKZmhcfLx0pFXjOTTzwuKTGVwBzSKQ0qewzThkAENn8K&#10;ecntj6UjDJ/ug9cVNx2RLDdvGMjj61ci1HLnzDuzVBl+XBoXrnJ/Ks3GMjN002dBFLFLHtHB96ja&#10;EF+CTWOrlBkE1bgvyjc9K53Ta2NIVJ0nuWWXHQ5+lMY09bpJugAp7RfJu7VOz1PZo4lSWpX3MTgV&#10;NCP3i56VGcAdRmoJWdCxycDpVW5js9uo6kuozmRzluB2FNsNMe7lAClielVrWJ765RRyWOMV6b4Y&#10;0g+HhFqdxbrMvZGNZYissNCy3PfyTK55viOaV1Bbvey6s2/CHwrjvfD9xeXYKMoJUHjGKd4J06Zb&#10;m9SE/wCjIrb8nCnFdFoUsuqWZn1C5aDTycmFGIJ+tZEllK980VmzW8DtgKy/Mf8AGvjpV6tV1IVJ&#10;b/cv+Cf0XQyvCYKGGrYSlt6KUtNG+y9fSxvL4Tig0E30czLIxIAU/eHPH0/wrEe0t4tQSO3aMlly&#10;5YZwa2NZs9T0a1S0hkMuFzt28D1/GuR0n7XpOsRXt7EXUPjY3Q9/wGawoKU4ynz37eZ6eOnSw9Sn&#10;SVFpXXM7aLvr+Zja7pKm9cxRSNEM/MeBWJc6qYvKTCjyunFd94kgdT9qEilLgkKgHI/zzXEa7pD2&#10;Ljz/AJHYZxXvYWqppKR+Y53gZ4SdSdBWV9dFtujMvx9ptftDON39wGsvesGxgeQcipLqMRKQOQPQ&#10;1UihkupAoBIHWvbpxSW+h+X4uvKVRe773369yS/1SS8OW4PsKz1k2tmuqtPA+qXlmZ4rGWSMfxBC&#10;R79u1cze2j2shR1KsOCK1pTpybhB7HnY7DYyklXxEWlLq09SeK0W4UseMVVkiwevFOtZH5Hzc06e&#10;PYAW4zWqunZs5JclSkpKOvUqmMtJgUx1Ktg0/wA0pyOtMZy5ya2VzzJ8tvMbna2O1MYtux2pQSTn&#10;IoJBHvVrQ53qM2UmNnTn608qT0phBOfaqMmrCknGMU0HFPLcZpgUntQS97iEk96BRn8KD7UyNxCc&#10;0tLwKTpSHYRqd060zk9qcOabEhQcV0ng6dYtYtmYBk3gkHpiubyPSr+lTeVcRnOMsKwrR56co9z1&#10;cur/AFfF06vZp/c0fX9mqWd7p89umxJVC4PcHoM16NbS74FPPTNeU+Ebtda8HWlwrlpIwFLNzjHY&#10;V6LpN8stkhByCowc1+TQUk5U3vF2P6wzaMHUjiqWkakU/wADY81vvAgH2p0b8ZPfr/SqocbB1Oac&#10;uOrMce1dKj3PChUsWBINzNng9qVpSW5qosp3YxxSmUbs7gfpScTX2hP5p6EDOc5p2/PSqbSZ4704&#10;zFhliCMZz0o5exUapYErHpz9aUu56VWWUUgmGM4pcpXtEupMz87SfmpfNwc1AWDHBzj1HWjzBzt/&#10;h6Zp2H7ToWN5B5PFIzk/MOTVdnLdDTfPJXHQ+1LlH7VXLHmlyMHBAzQJVKk5HFQiQbcjrn9Kj8xS&#10;GXHNPkD2nUsGTfQxx82fw71Aj4GaZNLtbJNFi/aK12XDMTHt7f3qJZ8g5PPZqoNOyx/LyKj8zcMM&#10;eKz5EH1hLRFtbgInAz259PSljlI6mqHm5XGaejn1H0quQuNcumXawLHGTih5cjFUnbOOc85OaVZC&#10;OM8UnE2Va+hfViVxyP8AapPN7YP0WqZlymNxxSi43R+hPUjrUcjOlVuhbjm49fakaYF9pwTjPFU1&#10;l25IzkUgn+bIHbHNRyWOmNZWsW5Hy2B+dN80mPNQtKCMZqG8uVjt2ZjsAGeKlxNvapI8m+OOulFt&#10;rVMjdywHBP0PevBfGWuLfpBbxxeSsa4YA8sfWu9+I3iBL/xPLJL8wjGAg6Z9Pb8K8k1W7N3dSTYC&#10;46AV+gZZh1CEW1sfynxbjP7RzapPpHRfLQrW86xOSy7gPWluJ1mbKrtFVievvSKTX0PLrc+V5mo8&#10;pKiAnHNfRf7P2kLa28t64xnAXPevn7TIvtF3DGByxxX1v4C0b+xvCFvLtGQu8gev+f8APNfL5/WU&#10;KCpP7R9JkdCVSs6yWkTiPjt4jezeKKCYq7jnB715RpHxJ1nT5lHnNMF6bqufFzXjqviKdS3CPwB2&#10;rhUufLOe9dWX4KnHCxjON7nPj8Y54qU4ysezaL8cZoztu4zvOO/Fev8AhbxPFr1r9oQBuMcGvkGz&#10;3Xl7GDzuOBxX1T8OdPj0rwvGZUxmPJP+f88V4+a4LD0IqUFZnTgcZWqyabujifjhrG4LZLyTyQe1&#10;c78OPhy2sv51wrLADyxHU+lJ4wlOv+Nxbqd6hwgPpXststv4Z8OH7qLHHg89KKlWWFw0KNPeRk/3&#10;9aU57Iy5xoPhOBRJFCvP8dMjutA8V2bQqkYLcZTqv0rwPx34quPEWrTZZvLVvlUVT8J65d6XqsZj&#10;kcAtjaW4rqWVzVH2jn7+5wVMXafLBaHZ/EbwCNFKzwkeUxyNo5rjhLHP9nhgt8ShcNz3r6I1iCLX&#10;fB8kkq7pfKzn8+hrxXwnpJvfEog8s4EmM+nrWuExblRk6m8Tlr0o81zlrnRboThXiZd3QClze6FM&#10;VjJR2G07l7V9O6l8PtP1G2CRxqGVQBIODnHWuR1H4PW11tU3AeX/AGhk4pU84pSsqisc8qOp4LaQ&#10;TyyOEG7cMk5qxLKksKQRxt5yt8z7uPyxXoviT4ay+GImkALRkY3BTiuQ0/w7eTJJdwoyxA/M+OAP&#10;rXqwxNOqudPQwqxUFdsp3tqRp0Uu/L9DznFM0S7ktrjJCgNwd4zxWrHpJutQSyjdWDNzIRgVW1PQ&#10;5La4kiiId4Th8HgU1Ui1yPqczlBe5I6Xw1q9lJqrRShiG+VExkU6SBLbVM4xEGw23kj8TXOx6XJZ&#10;NZzKwDyHhfQ11OlaJdanrgsGIEki5BY8Vw1Ixg7xeh5FeMKUpVZTtG2vy6kS6b/ad+LmJAVD7VQH&#10;pWnI8iwlZGJy4LLjgrVbyLjw091DJjylb5yRxkdOaj0rVAbhvtocRzMACen1xXNKLlqtjhqxlWg5&#10;05c0UtLG9LcxWWpI0cGY5EIjAbhDjtTbfd9ofB4KED2x1p04Safz4o9sUYyG7t+FXNRdptMBihCC&#10;XB3NyR7Y965JNPRHycm4yinu9zp9Gsba50Nbm/hEcq42PnrUZ1GS6v0tAF+z4xVS3W41HSVto0aK&#10;ELgH396fplo2kI0Eqq85+bcW71i4yW7ufKygrzcneV3ZdvMs2KxWa3kRKttBPzL3riPE982nWd1A&#10;rCWDaWVhxz7V0us6zFb2nlwxBZpvlB68+przbx1qrpDHZvCYnQcuG5Ye9deGg5zPpcjwVStiI1JR&#10;91vr5dTD8H6I3ibWHhWRIyEZizHAOAT/AExW1r5jsYY7NTl0zvqp4K0qSSM3q/MqsF2jg46mo9du&#10;lvL+Z1QIvZc9K9Co3UxFr6L8z+xMtoRwOSQlyWnN7947/oZ3BHvSIecUmCO+aBw2a6TzOZsezY6/&#10;pThzTHINKD71JopWY9lT1oHAzUbSegBpN+RihJsrnS2JGcUwyE0wN60oI/8ArU7WI9pfcVmxTt2V&#10;yOtMLDNA6+1Fgu7jyS/anLimByKFPOO9KxaaQrIN2c01YlyCR1qdIt5AHOasG2KKMjp3pKRFaldG&#10;U6ZOMVHJGCnPP1rQMPyk4wRVeSEFOK3Ujx5UX2M4pt5HT3qMx5q8Y9/ykfj2qN4+uO1bKRwzplIr&#10;xmowmOn61ZaMl8dqayVomcrhe7K7rxkVH3xVnYduDUezLZqlIxnTe6IjkUfw4qQpmmbTjNWmYtND&#10;DSbR6GnnBopkuzInjzTDDirBFMAzTuZuCZAybKNxFT4DDNMMdO5k4NCB93U1Kj471AUxRjb1otcc&#10;ZuLLqS4qxFJWaslSpKRWUoHoUsRY1I5M1YinIOOlZcU2KspMGHJ5rmlA9mjib9TSWTPSp0O6s+KS&#10;rMcmK5pRPco1lLcskblxULx4qUH3pSN1Zp2OyUVNaFQgAZpDz1qV0wfao8e4rVO5wyi07DkJFWUe&#10;qnIOKlRiKiSubUp8uhoRSFjipc5BPpVFJPmyKtRvwAPxrnkrHs0qnMrMeBmkK59vrSrSkZqEdFlI&#10;iBGD8vIqe0QvLnHPvUZAGfetHSYfNmAIzn0pTlyxbLoU3Kokd74G0v7RdodpKE7vqa9zsLVYosDJ&#10;I6CuD+G+lJ9kE/l4PYH/AD/npXo8C7R0Of0r4LFVXUrN9j94yrDfVsLHu9RQu04qRvoaR1O6pOT6&#10;fnXMndnqtj1HGafgbcU1Pu4p+PY1oZNiAbelOUHtSDipMYpksZ0elbBoKnOaewxQQyNkB6USLuAw&#10;OR0p2MdaeADVWIcSsEwMGkAIqyEpmyqM3DUhEY71G0e44OKsFSKYUG33pkuC2KkiBuD0oKBDuxVg&#10;wh+tNZcrjFFjNwKBi3DNRNbkc44q6YyD7VG8RJ6nFUjknTuZTw8EgHj1qFosLu/h9a0nUgMMdahk&#10;QbQccmtVK5xzoox3iA6ktx+tQzwuQcAEH0rWeEbsAZqGeMlSEwM9cVupnn1MOjEntlKYyM1TuLZW&#10;HofatqWLH3kz9KozIpzjnBxiuiMmeVUw6sYr2+OuGHvWdNbAsxI3H1roJrfK7ccVTMG3PHWuqMmj&#10;wK+HTeiOfeAuc8Kf51nmDy+x+XpXRG3Dds844qlcxdPl6nDV1KqePWw9tTAljy5yO2eO1Vpoec9q&#10;1J4CHbAxk9/Sqs0RC7SpxXXF3PHnBpmXPGDjHaqnkFeMkD3rUeDcQOmfWopYmcZxWykcsooyGh52&#10;5yPeqskRDY2kf7ta3kN5m3FV5IWV8A57/jWqkcclYyZYFjJB5J9eKhkjKdhWpcw/NkKGPvVZ494y&#10;BV8z3OeStoZ0ke6P5etRmIlc44rQeL5fmG79KiMWflzxT5tDJxKLp7ZqDbufIJ2+pq+4KvtH59qh&#10;ERD5Ix7HpWiZzyV9ilImDjqfaongAXP6VeaPa5xzgZphjyc4+taqRzShfQzp7cFMA5NUJbby+T0r&#10;aaPbn2qvLCPuYyPU1tGdjgqUL6mIy4qM8Vo3FsFHAz9KpyR468GuqMrnmTg47kDe1Jz7U5lGM0w8&#10;1qczFzxmgsR6Uh4GKQfNQO9iTdT88471EBinA5bNJo1jIe2T0pq8vjrQzMelPjTYQepNLZFWcnoS&#10;Qx7mAHU1vaXZDcGYcDrVPS7LzHBI6V01nbrtIx1rz69W2iPfwOGu+aRPaJlsEcVcWMCXjn19qgij&#10;AYYfOauMh+U/dI/SvNb1PqIRXJYcyhSAuTircSZTcR+NRQqCvHX3q3Bls5HA7dqxb0OuKbfqSRKQ&#10;nIwew9amhGTjp7HpTLdcNgEgevUircMSox2/Nj1rJvodEVoh8abmOeGHarUSkEgYYD160RopYZIz&#10;39ak2GIhlwDnBzXPe51xhYSRDlcnac44qTblPxxSyIWCk8YOatJArJkMM46e9ZuSR1Ri22iFItwI&#10;JOB/COlZPiO+W3sZQBgkYFb0IPzAjAzjmvP/AB1dMpKg4U9q1w6c5pHHjp+xouaRw15IZJmJ5JOa&#10;pXB+TaKsudwzVGZ+cdfpX00EfmFaSbbZWY4ph55p71GwIXFdaPPb0IXOKepKwbs4BpjKWYL3NS3C&#10;GNETIq+yONu8iHzMj3p6uX4PWmmMCnBcD3ps6IponVVWpnKBOOtVlXK5p7de+KxauzuhKy2HzT71&#10;AKjiosYqQLkZpjqewprsE7v3mMZiaQ4pwQ4yaYcirOaV92G0dqYVPQ9KeCaRjzimjN6oZ5WKREDH&#10;Ap7ZIzREhDZpmdrsTyqiP3qsjFRhMSYNCYTh2I6sW6gvluB71GUG/PalMgU4XJ+tD12HG0Xd9B9w&#10;qr0qs3TNPdyetIemKa0RlUak7oU42e9MXA60MeMU8Qk9CKexCu9gfgZHFNwGOOtPdGJ56UwKVfih&#10;WKkncvwlFAz1Fe3fCXUj/Z7rnAGMV4UqM3r+FeneAdci0rT5GlcKF6CvAzal7XDuK1Z9Dk9T2eKi&#10;72O/8deLE0uxILAyYyK+fNW1STULlpXbOc4BrY8ZeKJNbvJCT8gPH0rlDz/hWuWYFYWld7szzfHf&#10;Wa7UXoh4fcOnNPBzTY09aeBj0r2WfPDulIwIXJpu7dnPapCxd8GosCQ6Mrt5BzRUZc54HFFKxrYs&#10;XRR8BeSfSk+xvs3dPrTSVwD0YelSyXWYtu3mlqrJHkJaEGz5D7Uwrt61PEpLKOoNSXsKRxZ71XNr&#10;YXNZ2KW7d0pWUkYpQoAzkVIRlc9qrYsZnZUkdr5qluOPWmCHfUiApkFcZOOtS32ERgZfA45zzU0y&#10;GLlWOMYrU0vw9c37gxxFwf7oJqTVvD91bkF4GUYz0NYOtDn5bmLrQ5uW5z7tuGeh96EQykgk8VNH&#10;Zs5OR07VLLH5CghSD3zW7ktkacy6Eq2XkkNxg1I04hOI0B9z1qKa7aUKBxjvVy2tka3MjsqkDOTX&#10;O3ZXkYtu15mUiMZ93TnNWblCdkjjP171ZllhwViA4qvJMZ9qEfu16VXM5alxfM7ktnaCedHH7tP5&#10;U7XIYonUREMw64p8t6YrQwouFb+OmWWnvqH3vzFZ3s+eWw2+R80nZE+mWct4q+WmdpycVbv7uS/x&#10;BjBiOOvFLaai2nQtBABvU4LVCSEmWWUk7zlsdqxbbk2/kc65p1HJpWWw0RG1l2SSkuM9KesL3jr5&#10;AcDuM81ZvzDLbhoVL4GSTVrw9cyQIQIwSRksazc2o81tS6lVxpuaWpJc6dLZWsMqMPNY8DPOamj8&#10;QaxcNFbvNuXoOORSCeOe6HnSNK+7lR1Na+iaes/iiBigWIYyGPFc0pJJuSPn8RXjGm3XgpNJtafk&#10;b9j4mhhNtp15bhkODKzDBpPiXDod7e2S2Ea73xuCjis3x1FGdY3qVCRjGVPA+lYFtK1+wkkL7EGA&#10;PQd6wjDl99Hh4TCQk4Y6nJxsm2r9Wetv8MNIvvD9olq4kvZ1B46+9UPFPwKaDTYRYyCW5H3kA5FP&#10;8LafqXm2stu0sMZH337/AJ16O/iq38MQF/Na5kBwykg5rz3UqU5WjK58ZVzTNMDXSw9dzd27fPZ9&#10;keE6j8Gde0uwa5a3dUGc5XmuKutGvrTLCIkD0r61uvidLrnh791bJ8xClSO1dPpfgvw7eeHIzeQW&#10;7SOuSVABBNbwxdWOkrM9Sj4g5jgIc2YUrtytZHww3mxHDKRmnpMDjjrX1L40+D3h+a3KWvySyHCD&#10;p+Qrg9V/Z0u4eICGJAKqE5NdUcbTkveVj7zL/ELLsRFOs+S/c8aMo70DGfUV1Wr/AAl17SGLSWsm&#10;3sdh5rmb7TbvTGCzRMpPsa6o1IT+CR9/g89wWL/g1VL5oZup24bs1VywJHPHX2oE34+wNacp7sa8&#10;Z7MsOVznABprsobOT+VQPdbOmD9artcbu5xjOc1cYMtzRYacbcDJ+lQvL06cdqrtMx3ds9MVEWYk&#10;HPPetlAwdQsyME6ZquXJOM1G87EZpm85z1rRRsZOVyRnxTg43BcDJqI/n9Kcqng+lUJK7HYzx3oA&#10;BHofelUbmyBUywFuvFQ2kdkKMpbEG04zUyJkZ7U5lCLg4qJ5ti4pXvsbRhGmveJThFyetV5bhegP&#10;FQyXLSH2qufc1cYdzjq4u3u0yR5S/eoiNxzzSkYpN/oM1sl2PJqVHJ6icDqKQndTyBSKMdKq5luO&#10;Q461dskDTKCCfpVQDNaulIDcLgdwOawqO0WzpoR5pJI9R8NRG301TngrwKveVmQ55x3p+m2xSwgA&#10;HAXmpAuNyjjJxk18rKSbZ9rGlaKKzqRgHGRUe3jJNTvyx9qjKDGM809LC5CvKuXBPTvUBgVSM5x/&#10;P61ckAPeo5U2up7CqiyZQsUxENrkdR6VGUG70H90dKuMpKHgrn9aiSIsPetkyeTUqNES+SOfamTx&#10;HZ2q8YsHO7NRmMsenFUpGbh2KLqCADwDUAjOQOeK05rYHOfwqIwsONvNXuR7NplEwBhk4/xpjW2z&#10;OO1aaW4EeSKUWxckYzmhPU0VK5hG2JkxznOMU82bbiQoHoOtbJswWwAc4+971MlkO+emfrWjqXGq&#10;FzJTS/kUbeRVu007OBgbB1PrWzHaH0P0q3DZqgU4zuOMCsXUZ1qgVLWwBAJXOBgAVqW9iC6qF6dz&#10;Vu1t8L8uOetaKQ44xx61zupqdkKFkUI7Qqu3AxxV+O3TbjA2+uakSIiRc4wOtWyo4wo57dqTfY6Y&#10;0yAQjZjJzjNOjjBZiGzn0FThM9PTHNPiUdgG5xWd+U3VMjRMnI6AYJ9amVQhzjmnmPbk/kKGGDio&#10;b5hqJIgD4xhSe3WldTnB5+tFuxJUc/XFPdd5yfXFZ9TXluhMYUH0qQYKenOaMAgj07U7aoPByPal&#10;uXyNCoAXwetKGAUD1pWVRyPzpowZBzwKTHyjwMrg/N+lSY2vkDIxjmkLIgGGBz2qXJbpis2zRU0R&#10;4z3HalTl296QqAcZpwB25HXOKTRXLYkGAeVGPWpBgLtyN2c1Bu/efT7o7H60o5bNQ0UldE25i33u&#10;D1pGPlHkge5ppbGR2FOlYNENwGD60rGjjpZEXmBhnBH0p23GGzjIxikXkY74zSlSykEj29qZPsxn&#10;m7CgIAzTmLHnIA/iz3pihQP7pHTvSAkgjOc+tIh6aBLLtznIwcEUxAW69MZzUd1IkZYlgcDqegNc&#10;7rPimK0G2OUF8Y2itIxbdkclSahrJm/e38NuDJKQSe3auG8Q6vDq7GNEGMbWPbFY95rM9/Jh3OPQ&#10;dKgRjhsEtn1GK64UXDXqeZUrc+liVFCLkLz+VW7ZxzuXrVdSRgnoe1TRuqnGc/StbOS1M4poSexS&#10;9iIYfMa43WdAZJGdByvoK7pHIkG3ofWq91bi4BLfLmqhUdN6HPiMNCvFpo8vuIvMiaORTxXNXtkU&#10;kJAwor1LVNCLKWVVB+nWuS1HSXCNvUg+te1h8RE+FxmXzw8uaKujjWBBI9KM1cu7RopGBHWqroD0&#10;r1k7q6PP5bq5FRS7TRiqJEoopwwaY7jaKUDNJQMKduptFADgMUdenFG6g9cUFIXt70DmkWl9u1TY&#10;Y/IHTmkzkccmmr8tGc+30oAUHAxTScU7GBk00+9CEwIBpaRaXrQFhQcUcYzzQDikPX2pBqIfelop&#10;CcUxBnIzSkE0gPPTiloEB4oHNHSkzzikKwoGaDz1o60nNAgJ9OaA1BO3OO1NOd+ccVVgHnimyCnH&#10;kU1hQJjTyM0mM9ad39qN5NMBADuzT1PzZpuQelOXmkwOm8HvjUUOB8xwa9xskZrdCVO3A/A14X4S&#10;B+3Rn0Ir3HTiZYYnIIXGdpPWvnsf8Z+gZG/3LRf+UE5OSe9PB5zj1qAKu3JzmpSzNkhTgeteX00P&#10;qFJj15DH1pMDjjOfU00MFG7Ix6UudzMAcY6ZqrW3FzjJN5k4GB702SP5QeBIewqbZuOST9Ka6gsB&#10;/EO9UjJyK0gJXaAPp3qlLDj5SSq4zzV+Ut0QZ/2qimj+TJ+bjFUc85JmZIoxnH3elVpY9+cjpV90&#10;3YUfiahaA89eau7OZ7GabcEY7VTnhG1j6jGK1SuXyOlVJEDNkDJHQVSutzknqjJubYuOTg8dKoyQ&#10;8YbGf51vSw5OMYqnLbCQ7sc1vGdjkcTGMJY9OPWq0sGH6VsyW6qrEZ+Xt2qlKjFsY4rbm1MZQtuZ&#10;Tx5ao5Y8gcc960jBhjx0qB4t3TmtFI5ZwM4RbVwMVX8s5xitV4A3TjjPNReQMdOfWrUjllAzRF1H&#10;Uj1qNwVxx9a0/JAYn1qF489q1UzB0tCi8e45I5qtJFg5rV8tfpVW4j+XIFaRlqc1WnoZ2PcUm3D0&#10;8oA+e1MHzNzXQefYc3tzS8gbuM0AY6UnRcVO41oOEmOoxQTnsaTG5cn0ziguR1pWKH5b2oX5ugzS&#10;EEjPalVj9PpS6FdRwGRik27RheR70qtilyfUUhtIRWaMZU1N9vkC4PIxmmKBtwaGj4yPTFJpdRxi&#10;+hZhuFmYLjJJxgV0D+ELubTHuNnygZJz0rl7GQW11ExA4IJr6JtdW0vVPhpdRrtjm2dQRurhxEpU&#10;pR5VofN51nFfLFSVOHNzSSflqeAaJE7XWFODnIb0r3P4V+F21m3unuXZ0RSQHPQe1eV+A4bKXxBG&#10;l65jgLdR1x9a9r8ITLqGoXsVjKbW2A2qkfQ8c/5/GvDzmtJRcI6aJ3P6t8N8DCUIYmpJO7aS87Xu&#10;12LNxcWkep29rp6rK8C4bIzg+v16U3XtLOk3OnyXEpMxYERJyU5496fpWmzaFq4uYLczNk5Zjxn/&#10;AAq74ltpNzahNtndQOMfKh9uv59a+U5lGcVF3X4s/e3SqVKUvaRSafyVtvXQ3bh4Z9Cnv2IMu3KZ&#10;/g/CuV1S2i1Dw9HDEhkvHbLMV+73z+VaOm3ZuNEUSuHMjZ2Efr+X8qveKfEtjp9hHJbwb/Lj2qEH&#10;Q+/41y01KnPliru51V+WVFubtBrXyX9djyTxHbSaRerbPL5sgAxzn/8AVWD4t06SCziupmbMijaW&#10;OTW8beWeO51a6iZgW2qzn7pxnkdfxrhdd1B7orEzFgpwCTnFfbYSMnKK7bn4Tn9anTw9SU4v3/gV&#10;9tdG773MeGJ7yYxLuJJwBivb/hX8F31ER3t6uIiMgHHzim/Az4cR6q51K8TfAGwoI4JFfQN/eWvh&#10;zTJZJCIoYkLE4A4Hp+Qrzs0zOTk8Nh9Lbv8ARG3C3DFOFOOYY1c0paxT2S7v/Ih/sjT9K077PHEk&#10;UIBUhRg8ivkj4w2mnWviWVLF0kQncSnTNdP8U/jFfa5cPa6fI8FnnG5SQWryC7aW8cyMxc9yTXVk&#10;+XVaE/rE3a62/wAzzOM+IMLiqLy2hDmcX8XRW6R/qwQokcO4t89SX2JLdSeCvSqcSNLNjPOcVY1e&#10;KSBY0YFSe1fV295K5+RRqN4ecuXRKxk9e9KBimng4pd1dR8+xpUdqVRSA5p+QKZmhhbFN3Z3YHWl&#10;GM4NK4GMgimQ9SJh8tHPrSEHr29KXrVGVxrDPWlUk0NwetIOaZIUUEYpRgnFIYE5OKUDFTSW4WLd&#10;UA460XuVKLg7MOPQ1NBwM+hyKiBJpUJz7UnsEXZn0p8C/EEMuiXOniNmuzhhk8Y6E+3HrXpeg3Ei&#10;b43AXk8gda+f/gPrNtZeI447knD8Jk9T6V9BzMLfUmCD924LfU1+Z4+n7DHyj0lqf1TldZ5lwxQq&#10;t609NOy/r5nRwTMEHPSpDcKE68+nes9JPkGDwRmntN2wN/rSjG7PJVSy1LKzNuzSCUK+e1UxOx6H&#10;H1p7Mpxg5zVcgKbZb8/j+tITgbSeMYzVYyDke+CO9Iznb83I9qXKae0si3vI56ik3EMcciq8co27&#10;QeKRcKzED73Xmlyj9pfYuxykvnqM4pjP93HGTiq7S8465HPbmk83O3tgd/WjlNPaE7uT1OPYU1pf&#10;m9DUDShOWPPpSb94560KInU1LSS4GCfxqMSHcx9agZguRnhu9NEpAzVcovaXRaSXnvimSOGPzZP0&#10;qASMcEdCM5qNnI6/e/SlyjVTSxbZ9o44HtUR4Gc8Urtxhf1qJiQu3qBSUbDc9R64AzyfpTi4Q55z&#10;TIThTjnFRuSN2TnPTFPluPmaROWDDjj2pzkgZzUAJLcdaXd5h9R7VPIbwqWWo9mJXg09W+X+tQk7&#10;U5IFNE/y47Vm4djVVLakqu2cAgY65pVlHme1QxsX3A/KaJGCMdv40OKNVW6om83rlawvF2q/YtDm&#10;ckZAI59K1WkLjPp0rzv4sakLbTkgRmZnHAz96qo0eeaicOaZh9VwVSr2TPGtcU/2feXrsCzMQGbr&#10;/wDrrzidic4711/i+6xFHAvQDJBPOfpXHOSvcV+h4OLULs/lpzdWcqj6sjz7GnLik3Gm8+td7At2&#10;N2bO5jlH3kIIr17Tvjm0WiPauhBVNoA6ZxXi/OPepATs6H8648Rg6OKs6qvY7MPi6uGuqb0Zc1jV&#10;JNUv5Z5TuaRixzVDg0FcDnOacECjJB/CutJRVkcknzO7Ol8CWf2vWLeMLuJYDB7V9QX840bw0zHh&#10;Uj6rx2xXyz4S16Pw9qkdzKm/bzivSPFfxht9W0F7eIr5rcHIr5jMsLVxFePKtD2cFiKdGlJPcxPD&#10;N6Lvxms2TuaUnJr2P4iuy+E5dvO5NuB1UV82aBq7adq0c+7jdmvpSOaLxf4aKId4ZMbR6+1c2ZU3&#10;RrU6ltEaYaoq0Zx7nzHBLHFqZ8/JQN81aWjwC61tBAhVGcFcjrWv4g+Hd9ZX8g8tiuSQcda774Z/&#10;DsKEvLtQiR/P8x5Y+n0r1a+Mowpc6d7o8mOHl7TU9Bt40sPCzLMCNsXTr2rk/guNMTX9SuL2PzSr&#10;Ewkqfl+v5Vs+PPENrpeni1dz8w2HaMECqfwj037XBczgAIAz5ZcYHP518lG8MNUlLRSHil7SXIb/&#10;AI68WRaBYtOAQSDgCvK/DvxQup9ZWS4kSGD+6ST+FW/irq6PPPESzIgxjPFcV4AsLfVr/wDfyIoQ&#10;hlT+9z2r1MNhaP1WVSorkYi9NJJn0wttD4q0TawbZIn4fWqWg+EtLstGvLGaSE+Y/wBxj8xPqKs3&#10;t8NH8LPdJ+4ijj2jaehrwjxN4r1C21tLrT78h35Jhb5QT9RXjYPDVMReNOVkefV5alk9Weo618J9&#10;P+zyzWr7J0GV3cE153rkDaJo8yQReZM3yzSSfeQ/lXtnw/u4dT8FRXlxP9p1MnEkY6/ie3rXl/xK&#10;0NWu3cHZBKc+ShBAPpiuzB15qs6VR7Hn1VHEJOXR/kcH4cW3a3kWZ992rL5OMsfwrr4NLutA1zS7&#10;6SU75QD16AdaTwP4Iur+9tjHbNBFG21mf5dwr3Gf4XLPqZkaVZFeHy0IGdjDpj/H2rpxeOpU6lmz&#10;yMxpVpyUY25JJ3vv8vzZ4jeN/aOo39lIxMZYPEWXqT2pnjTTltYNMgEZiuhy5dcCut8efDi+8F6h&#10;b6hcF53WXJIXgc1c+MGsaf4i0ex1KxZG1GGMeYic4PvVUa6q8rhqj5uuqmX43Cwo3dKd1dbJpbPy&#10;Z5rouuOJzHeJubBVEA4z2zXXzOkeiLauGDsQynHIzXBxWkt3JaXcbFpCPmAB+U9s16fo8cXibT5F&#10;kOy4iAUEjArSryxaaOLPVTo1Y1Yr1t0eyK2geIv7E821bbIrLhP8Oal1HR7jVZ4ri0cBSvKg/nWO&#10;NDvBqLBkWbPyqVxj610Wno2n2jqxZXK5GT1NYzlZ+6j5yuoUpqtRacnv1Ryeo2kllHIlwpTb9xpO&#10;Bn0FeUeMNQN7qJXnIABJPOfSvYvFWoSXaLCVCME3F36g/wCNeISZu9bkL87myfrXr4KKu5y3R+pc&#10;KRnirc+jvY3tF1O603SXgPEbc498c81mNMXYknOetWtQnRYlRGLY61mjHfiumEU2521Z+/4mrKEY&#10;YbmvGCsiwGycUoJHWoAx3U8OW61pY5Yz1JQw9aOBSADGaQnFTY1chxIHSm5pN2BmmlyBmqSIciRT&#10;g4NHQ571Hu5zTwfXihoLhTi1IFJxyOaKk0T6iq2OtSpgtnvUIGasW6Bjjmolojppe87Gnp9v5zKS&#10;PyrTmtMHGAV9q0fDekhoizAlsZAq9JYBScL0ry5Vk5tH031GTgmzkprUHcMDd2x/KqDQE87eK6+4&#10;0rbhlxxwB3z6VSl0rCHg/L0reFdI5KuXSvqcp9n2NgjI9qja3CbsDOa6F7DOWIGBVaW1w2ApzXQq&#10;1zzJ5e9jn3gxzjmo3tz6VutYk5OAAPWoJrHC453VtGsjz6mXSS2MMxEUzy8DOK13tT6VE1qdv3j+&#10;VbKqmefLBSXQyymO1QunPtWo9vgZxVd7b2rVTRw1MNJbooNGoxt70woy9q0GtwMcHiontz61qpnD&#10;LDtFPGKTHpxVnyBTTEQO30quYxdJogGFPtQRT2QrTSpFXcycWiPAoKc04jHalAoIcUyHaaBnvUu6&#10;m43dadyOTsCvjvUyzEdqhKilxUtI0jKUS9FN71biuCOtZCHHerEcvrWEoHr0MS1a5txyZ71Orj1r&#10;Kjm96uRTBuwrjlCx9HRxKkW9uRk1A8WOlTRsGGKcygVlex6EoKauiqVIXPenbjTyny1HtNXe5zyj&#10;Z6EqH3qaJ6qoM1KDioaN6cmi4r5qTdVZJCtTK2RmsGrHqU53RKkYMnPSuq8M2AnkT5eSccVz1lCZ&#10;SCcc9q9P+HmhtPPuKnjBry8dWVOm2fWZLg3iMRHTc9S8K2f2KxVMAHGeK6SNs8AcVRtI/KVQB2xV&#10;2Gvilrqftjiox5V0JMfNmhh6Y/KnY/L1pyr61djK4J0z+lSqxzTF4Ge9OTkY7VSdiGA49/pUgIxm&#10;kC+n60uMH2p2bMrinGcUHn2+tL1HvRjPXiqiAbeM0gGDil/gpQRnNU7CuIelBGelGMjjmj9KjfRA&#10;Gc0wgA5xzUlIw607CSuyJlwMio2BqwFyTjkCmMtVclrUrbSe1MRB3qztJ9Kbt9qRnyoozAEAgcGo&#10;GiDKvTI7Ve2rkjqvaoZIgH3ChNmEoFAxAPgdeue2agkTPbb9K0Gj5x29aikTIxxitEzllTMuWHBY&#10;A8iqbW6yZIO0kZ6VrTQfuSO3cVT8oY2gcYxXRGVjzatF3Maa2ySATxxn2qF4B6VrSW7BiMfKahki&#10;GcAfjXR7Q8qrh+tjBmt+Mgbec8VTubc5I29Dmtt4WjbAAA/Oq08IIbrk1vGZ4lfD3uc5dW42k4yf&#10;aqE9txkEke1dDcQB0GB06YqjJbFgVUYUV2QqHz1WgYDwKXOfwqt9mIbvit17QZztP0qnLbnfxnHr&#10;XUp82h5U6NmYssIDZ3YPoarzRhpCRxj0rWkiA4zu/wBoiq1xbg4bG31Fbp2PPnAyZI/MTBG0+1Qi&#10;3CJxWo8R27iOPao/JyMVXNY5pU2zHkhB6D5f1qBbcbueK1miKtxjb6mqxjMbcKT7GtbmEoW3Ml4D&#10;kDHWo3j+bgkn0Nar2xLnn6e1QSQhW2kfjVpmLj3M14xuyB0GDmo3jYMAF+h9K0HhJAIU+9M8lgMc&#10;49faquYSpszjDgMT3qDywWxjjGa0WiJGKiaDHzDp0zWimc8oX0Mt4ipyRk1Ru7Qsd+OfStt42zgi&#10;oZrf5ck5NbRqWOCdHmRzMsOGxjioGGK6Caz3j7vNZ1xYkDIHH1ruhUT0PJqUGjOY4pANtSyQsO1N&#10;CNnBFbnLZ9RCcUg+tO25pwhJ6c0Ak2KgLdjVy0hMsgwOBTILZn+7muj0qxVR864NctWooo9XC4V1&#10;pImsLTyyAp61r2q7Tkg7qjtogsy7envWgkW5i3Bx3HSvHnLmep9lRpqMbLoIYlJDhdpHpVhIiRkf&#10;LUqJuXpj61PFbbk5zWHQ7eXoJZxLwvUmr8MJJwAOOtJZ26hWypyOd39KtwwD5hk5xnNc8pWdjrpp&#10;qxHBEizeoxnAqcRLuH8PrT0j2SbtnOMVKIDuzjP1rLm7nQmtEOhjzwy/iOtTzWyyp93HOetPiRlH&#10;T8KuBVeLHU+1YuVmdySkrFRIiF5Ut9asxR/LnaCaesZK4zSxSrGpBIXAzzWMnfY0grMaI2SKQ8Hj&#10;JzXkfjW9829kUnoSAK9U1TUEt7OTY2WIIwK80ufDt1q147iMsSc13YOUYPmm9DzMzhOvTVKirs4Z&#10;mOevFVnOFyK7fU/A95p8BmkjKoOp64rkbu0Mb7VHFfQ0q1OqrxZ8LjMuxGGX7yNjPPFMfkZqw1tI&#10;M8dO9V5OFxXanc8GcHH4iOIbpVpZn81zn8Kkt8Rgs3PpioI/matOpwQV5DgpIp+w5xinoArc9al3&#10;rj3qGz0oUk92NijPTtSu37zFOjkycU0oSc4qL66nTZcq5RRgDFSKQevH1qv3xTsnvxQ0OMrboe4G&#10;MVAcGrLtGyYGc1X2mmiKlr6EdGMtmnFfwphyelaHHJWGS8NjtRGacUyOeTTFOKroYbMlqJ8sc96e&#10;7Z6UsWO9LbUp+87EZUg4yD9KQHaOOTT2BR+BmhEwOelO5FtbEarzg8UOPepJSC2acsQai5KhfREY&#10;t2ABI609QVAxzmrcNvJcuoXnnHFdx4b+HlxqO0yrsXGea5a2JhQjeoz1MLl1XFz5aKucEkbOmMc/&#10;Sh7KULnyzmvc7T4bWlqMyc/UVNJ8PrGXkHAPT3rxnndBOyPqP9VcQ4q71Pn91li6ZqRNSdIWTdwe&#10;1eua58MlVSYDux6V5prWgy6c5DKVx7V6mHxlHErQ+fx2U4rL23LYxnl3KelKi55700RjI9DT3YJ9&#10;2vR9D55ruCtlsE05fm6CmAAnPepY229KlisIF5A6etI5I6daVuWyTSZDnFBcYjgCRRV2K1LIDiis&#10;edHrRwkmkynEu7rx9aFQscdaQk0kcjIcittT5UkjmMTD2qWf/SV74qupDtk08ylT8oyKTWpNtbjP&#10;LOylIYL04p8T4PzdKe8+5yCMYou72HfUYkhQ4P6Vr+HbVdQvoo2G7LdDWMCC2a6z4fxRz67Ds5IY&#10;delc2JlyUpNHPiG405M928L2dn4Y05JZrdH46kZ4x71U1jUdM153QxRou4DIWn+J1kt9PQEEogxg&#10;VwdvqqM7xBSr4PfvmvlqMLrne/c/PIwqYiTqc3Xoyv4m8BeXDJcWjDaOcL6etcDeRRW8ZWR8uOor&#10;17Q9TJjaC5YYIx8w7VzHjXwMwWW8gwUIySOlerh6+vLNnu4PFSpyVGu/mebzlRkIQAPWrMFwj2xV&#10;+XxgIKqSWxXr26mrVoseCDjivXlblPqtJLQXT1RNzSDAqZT9pk2ooA9qreeJHKxgIp9avadZeZcb&#10;UbBrObtdsznHebdiDUZxGBDtHBxWpo0iQR75GKj0HWqWvWEdrIvz7pGOcdataLD5sRE8ioF7tWU7&#10;OmjCpODoc26ZNZrby3czyHahOeKrTywvO6g5OcbjSagyCX9wp2k4PrVe0gL3ygr8pOealR05mawS&#10;jFzT6Gza6ecxDftjJ6HvW1fw2WnrvikwxXJPp9KxNVumj8qOMbVA5JFVJ5vtACNkk8CufkctWzy5&#10;0J13GrKT5exLp9wy3rXKJv5yoNb6Xk5V7yV3VhjEa5x/On6JocTiBfNIGMsQM4rb1JrG+vItI0wB&#10;um6THrWE5qTdkedicxhKooxhe277LqYNvDPq8ZARpXbtW7Y+GTZWMk1y/lmLnYe5rTsxH4ful0u1&#10;cSXb4Blx90GpvF3k6fElrHKbi+kG58HOPY1zuTb5T52tjJ1aip0lyxlqvTv6EVt4qup4EhWR1ji4&#10;61paWb3VLC6WKAuAc+aeR78VwAE1jNGzNjecsB0rtm8aNpmjm2sUCMyjfJ3yamcP5TjxWF5Evq8U&#10;22b51mXT/Dq2YjUSsQvmfxZr0bw9JBofho3F/I5JQMNx4rwIapdXbxELvxyD2r0K/wBVubrw5HFN&#10;cjoAFHNcs6equz5vMcvclCF7c0ru2/6mjY+Jn1rxGL24kMVnCf3UR5BNelw+JtQ1fyXtoYYIIseZ&#10;K3BPPavFPDOmS6jqSYm/cqxySOteia/qxVIdPsm8sJ/rGC5J9qwqRvNpHhZnhKTrQpU0tF8kv1b/&#10;ADPYLS507WI0hkhVu7EqOa5f4mfCLRfFGnRtaW6Ln+JV5rmvBlzd5nuJLp3OMKpGM11Fx4xi0nSJ&#10;LiacyyxgkrTjJPffufIKnisvxC+qTd01a19zzjUP2Y7O80pZLfMc+0gnqMj1zXhnj74Iav4PWWRo&#10;2e3H/LRRivpzRPinq3ifU3js7YiJgF3MO9dB8ShaL4UEOoFTJKuNgX5ia6KVedJtRd7dz7fLuKs8&#10;yjFwo4mfOpPbdo/O+ctE+1jz3qMTd8DpjFemfE34eyaE4nVGWOX5guOteUO5SQg9jivp6M41o3if&#10;01lmawzCjGtSd0y4STzjmoixHeow5xncaXk1rax7vtLjg2VxQvHSnKlWUtyRmk2kdVOlKZCikVNF&#10;GduDTyFjGSRUE92P4M1F3LY7uSFFXmy3tSLqR+FRTXu0ZFUWlaTqTTRyvPJpqHVmc8a0uWmrIkeZ&#10;m6GmMxIyTSds00nJ9q1SPLnUlJ7iZx1ppGKfjjNJ1q72Od3G0oAHSnBcdabsFG5nZi7abnnHen00&#10;fez3oQmh8Qrd8Ox+bfIMZy1Y0IBrq/BMPmanHkAgEGuTEO0Gergoc1WMT1OGIrbRoDwFHf8AWoxH&#10;tQbgTk54q68YQFVxt6Diq7JgjJIx2PFfKpXPu5QsVQmNzAcYzmmCIb896uBAytx1bGO1ReWQxKj8&#10;60SvuZKBXePPYCoZFyOnFXdqmT5s4pXgyuAO+KtaCcL7GeU2p3bHSm+UWAJ+XPTFXLhCi4UbvpTU&#10;hLR5YbfXPeqSI5VexTWDDbhyKRUOQMYrQjgwMDGaaISznIAz1qvUfIUpIsuV4OO/amtAwbPNX2tc&#10;MFBH1PelMG4kAkkVaYKm+pSS2LryOMZp8NqAchR+dX1g+TgnpjFSR25CjC5zS5rI0VPZlSO3DOww&#10;MrUsdp5nVcYPGfSr0VqAN2Mhu4q1BabOuW4zUc6NVTZRFrtbjIOcc1chsyozt4A6d81Z8nPBAzj9&#10;anQfNnNS5HRGkNhgVE+Xmp1BAIPQdfaljTceyj73HrUkaEkjH/1/rWMtNWdSg7CRrskAI6/3qnVd&#10;wQ5pUiPBYZI9aeobeq4XYO9RzX0NVFscI8Z9qUHAztC8dvWhk+ZTuIUnBpXG5sdqRSSAqcBupPYU&#10;zaQuR1qVflA9RSgAp0P5U+ZLQpRQQxZ2jAB9zUzIofPYHIpFHz89hmlUlqnqWkJgrkkYJ/SlWIPn&#10;HGBnimHKsFBKluvf8KsjEaMB1IxTemg7Jkan5So6ZxTvurnAznFRsd8nTAA4x61Ip45ByTk1AJX2&#10;FMYBUgDI/Kl3laazEcL931NCISPakXbsSIAWx/DUu/bx/F+lV0P3wSMHpT2VmA45PH4UrXepcY2W&#10;ojPtOep9qeHx39vwpiqQmO9G0YJHOBmk7Ao2H7skDP1pxkQZy2R2zUO0boyWHv7UrOXOAR+VS9dC&#10;rCpMd3rz09qd5mDnPJ6+1QbyJBt61G90iKSSB61NtdDNvl3JJZQJDluBVO+1eGziBeQKe49K5jXv&#10;GkUO8RMpIOOK4bUPEEt9Id8mfT2rtp4eUtzx62OjBtR3Om1zxtLcsUiXbG3JPTmuZe48yTe5DNzz&#10;mqbzl/4++MsM0eYQcKucDJ9q9CNOMFZHizrObvJmjGSRknHWrKuXGcbfpWdHLnk9KsQzKy4A6dea&#10;hjjO+poIwZiGPHbFTK+X4bH1FU1kix1IOAaSW/iiTMhDH0qN9jXn5dzVMioFyef6+tQ3F6kTEE5x&#10;2rl9Q8UAFsHbjuRXK6n4leVWjjYkn+LNbU8POpuctXG06S3Ox1XxXBFgAAgdMVyt94pEwKqiqDXO&#10;SzvLy2SKhPHLD8K9OnhIQ3PArY2rV0WiLl1ci45P6VTMaP14+lNJAPB4qza2Et0GMalgoyxH8I9T&#10;XbpBHBGnKo7RV2QnT1ddyk4qpNC0ZwRVsSNEcZJ5xVpIDcwtIyEqvVu1VzNasn6uqqaSs0Yh4oGa&#10;llj2ScYA96irdO55jXK7MBxS8e9JSjmmICMetLkelHze1NoAKXqPekpT1oKTsBozSE0UDuOBzRnH&#10;FJ16UvbNIdxcnPtSdOvNG6k6deaEGg6iik3UWC4tIWpRzTdtL1FcUEmgjNBHOBTse4oYCdKQnFL1&#10;OB1oYZoRNxB0peg96UDJxUipt60itxixlqUxkdqPNbtgfWjzHxnFA/dsMK5xx9aTn2qRSW57UjjH&#10;ancixGMjrS9aVl5xSYK07iGMaNtOC5pQtAWGLzU0S5OMUCP6VNHndkCk2XGOt2bnhzcLhSvXOa9r&#10;0jLW0ZkJGBXkfhOxkmvFCpkYzXr9nCIo1VicBRzXz2LalM+5yhONNsuhgVA6Z9an2sVCjOO5qtEA&#10;dvU49atJnBycAHBzXBoj6FVERnA4JIH0pUj3DI5z0qVY0IIzuGM81IqjYeMemKXMhXIfLVTkvg00&#10;qCcjJPtVgKC23bk+9MkAU4UH8Km6bM3IqyAjjgD2qN+V9RVlkJGcVG6hVIHarTuYORSEWGx2qGaP&#10;GfmzirpU7ulQtEMEjvVmN7GcVA7VVkhLNuAx7itKRAD/AFqu8RDbuQPT/wCvVJmDM6eLjknOccVW&#10;kgOMAn61qyQ7lLdQRk1WZCF2EfjWiehi029TIeJkU9MHvVZ4MOcjpWzLETzj8KpSW3mFuu2rUrmL&#10;RktbgOeTzUM0OyPng+3NaxgG7bjjGahubc46ZPTjjirvrcyauZbw8ZGMYxURj4+6cVqtAuSuDkVX&#10;e2+XAbYfarUkYuJnNEQcY9agaPrkdK0/JQrnbz9aheLYSGHXvWqkZOBQe23HBFQXEWI/unNabR8g&#10;gk57VFLb71zk5q09TnnTvE5l15xUOO3QVevbfZJgVSceld8XdHhzjyuwZz0pBzSU5BjqKrYm1xwH&#10;zZ9sUYz97n6Umfm296VBuPv6UtR2FbIXb2pFBHcUrUgApALz7VJtG3NRg5p4OeKkocDnrS7vlxTe&#10;nWk3D8ulBV+w2QAA44HatPT9XuUtmiEjsjcFc1mONwwaS3uTG2AcewoceaOxz1qcanxK5csLxrW/&#10;V2H3Tkg17v8AC/Wna9e5iiSKEqFbPQcYJrwLH70H7u7rivffhDp8F74clkdlRIDkjdgn2P5V85na&#10;isPzNeR+8+GNSpLHqg37qTl93/DnqOralbJp0CAIFlkG584Jz/OsbXfJ1K9+wWUgNuAC7Ak59vxq&#10;XX7TTrbw0t1LKnnzY2xBun1/pmpvB2kvHpb3e0ec+F56KD2H9a/P1FU6an1W39eR/TzmnN0lt/m/&#10;16eVyeGzsotOW3jbDBMvLjBI7f0/KqaaTDBpct0qm4IU4LHhMjj/ABraOlh2MbfMWcDj071V8TW8&#10;dlbDTBOFTG5whxkfT3rGE5Slv11Oh8rtCOrPN/EIsrHw1KUlMl1Jkkf3Mnp79ua8fithcahEp5Jf&#10;GPU17h480eJ7S1FoDFCVJcL/ABfjXkloiQa8gPB3jI9eelfb5ZVToylF6u7PxDjHCyli6MZq0FZf&#10;qz62+HOjR6V4Zs0RVVvLGeO9VvGHh+58TBLNWZYM/Pj+IY6Vt+FpTNo9vtxnYOg9quX14lnGXkKo&#10;oGSxOK+M5m3z9d/zP0uEVH92ldWtbyseLaj+z/bSb3UsGY565xXjnjjwRc+E7h7dk3KwyG219cab&#10;4s07VZWSCeOUr1Ct0rA+JHhW31/RpX8oSTKpK8c//Wr2MHmdalUSqybj57nyeb8NYTHUJewpqFTW&#10;zXXuvmfFQZrSTf33VJdXj6nJvlPzD0q3rFi0N3KjADDYxWUXCMQOc+lfo8WppSR/MVdVMPKVCT92&#10;+qK7j95imke1PdDn0NNyQ3I5rqR4klrqIRim7Pmznj0p3J68fWlYDywedxpmbimMKYOajLAHjOKl&#10;DAjNQKN1UjKWmwrctx0oHApTgcdqE64/WmZ21IyvGaU8U7qfagdKe5I0jFB6e9KUbGRzUZBBwaEJ&#10;kodmXaWO2m9aZzShqLCv3AsRUinPSmkZGRR9KGUtGdR4P1BrDWbSRW27XDZ9DmvrTUbgS2NnfBgM&#10;qpOOnP8A+v8ASvjKwl2TK2SOc19X+ALpNa8ARKrF5FG0556Z/wDrV8LxFT5JU666Ox/Q/htifrWF&#10;xeWy6pSX5f5HV29x5kancAm38ateZheOuM5PWsnSz+4XBC4I568VoclfTnv6VwRs1obVIunKSZJu&#10;LHFSoQCMHJFVo5DvcHg9vpSKwDkA9KqxlGbRdkxkEZxnJPeguOpPB6e9V2kZjkfd9adIVVcE9f0o&#10;tY2c77kiysMfKOaVZOSM4xUO84J/KmKC45BDDqKdrkc1ixvw2Sc/ShXJfDfcqLhelIsvy/NkClYr&#10;nJS5DliAcetKGIx3zUbSBsY/GozIwKhe3rRYrnRaAVwoByBVfzAz4ByM4pzH91uHDegqMn5sEBlx&#10;9OaEhqRJ5pV85GMYVaNwIxg7qhI+YtzntTjIQmO/rUuJXMyd367CDigHCgdz96oAzHGW2+vFOL8Z&#10;5P0o5WUpXJQ+Nyn5Saj5XvmkVhtxnK+hpnmYPHPvRYrmViSR/LwF5Y9qFYkYAIHtUBk+YYzgfxGn&#10;g5Xdux9aVilMfJKsYLMflHrTFb5sdPc01sYB24HcGgsCpGfw7mpsX7S7LMbBd4B2kDOfahyGYcjH&#10;c1Xi+bhjwT+npQ0pOWC4A/KlymqqKwssgQFlOFHc14l4+1GTUfELRxB7lIjuODxj0r1XXr37JZzT&#10;MSy7ThTxzXkVrqyCPU7uUBnJOCR+lehhadvePzHjrNJYbBKlBfF0PJfFt6brU3bbt2/LisHAIyau&#10;axc/ab+d+u5iapAZPtX3FOPLBI/J6atFaCrjvSYX3oIAOKQHnFamgp4p6yZXFRgGg8dKNAHs5NPD&#10;ZGKiJ5HvUnQ4FIAf5cEAZFIB3yRTsZpfm29KdxNWEC8g5xj867fwR8Rbvwu+3eWhz09BXDAkHPep&#10;Sw8vGM/WsK1KFaPJNXRUKkqb5oux9E2fxb0W/jHn+UrD++Kr698YbCxtilmVeTGBs6V89K5D89fr&#10;SvKW4wQvoDXkLJ6Kknd2Op4ubTvudyvir/hIdRL37O5fiJAeB7V7l4fP9g+Gd+7bhMkehxzjHevl&#10;/TL37BdRTFNxQgketej3HxYMuivFtCSMNpVRx061ljsE6nLCmvdMKco2bk9Tn/Gmvy6pqE/ClC3U&#10;eldp8CvBk2tak84iLeSCxLcADtXliXCXU252wS3QV9QfB+K2h8PRSQZgdxtcZ+Yn1x2rLMZPDYT2&#10;UFvocdWtJvQwfjdqUthosdqs2wyvyqvwRivGYTLcSWVrtCqvO4Lyx7V2Hxlvzf6/KkODFE3OOQT6&#10;1h+Dkkn120nuk8xVdcIB/n86nCQ9hhFJ76v8CW76o+kvCumW/h3wtbRRIHkmjBYvyRxnA6VyGi6R&#10;Nqnjee3u1aUIQ0UJIYD1zmut13Uol0SaSR0skWIbFXtxXPfCGZ73UZNQjLR7SYzM/wAxYZxjn2Jr&#10;5SDnGnOs92clSLnHlO78aS2fgvw1BdRiMTLktDGOOCK4/TPjPf8AiHTGnWBbOGwIYKAdz468/Su2&#10;8bpol9utfOS4JXL57Z7e5Fc5H8HV03QpLmGdmtbhRhc4TOM55/lWOHlQjTbqq7b/AAPPxlJVMOoq&#10;VpX0v+P4Ho2o+JNM+K/w8huYYwHjj2SsRjt6fSvn3XPDL+E7K6uXgP2V2KiQ84Ge3vxX0hpHgBfC&#10;fgIRW0qHzTvYg5xx0FfPPxR1qVb620u6EkcIbIfHXJ9Py/OujBSf1hwh8PY+dwa9vgvY0XeKm997&#10;Lt53ORSRIL5LeH93ZPhgxULlvXJ/z9Kv2d/PbiSOD5QG/eS9V49DV/xgLK6t9M0+1g2vgFp8FQfw&#10;PWtRtP09NFCopivlGzjv15r3+ZJK/U+exWLozjCVWm05XVnrs7JszbXX3e3uYopC0qjKuD0qXSjd&#10;XdvuLkyAHG7sev8AOqVtbpa2FwNpOAcHHAz6mtqwv/smmp5sIyxA3dM1ErdEeRiFCCfsY3u+p5t4&#10;81d4RbxGTbISQy+/rXAWMPm3Tur5wc5rY+Irs2vTKWyAccnoKqWenva2yTOMiQZUetfQU4qnRVup&#10;+/cJ4FRpwmo6JXZBdT7pcAYFMPzjNRSNmTPWpFYKMZrW1kfbuo5ybbHk47UA/vOvFIHzTSMHPOKR&#10;XM9yct8uO9ITt68VHkg4pwbt94+hpGnMKG+XFHbGaZvyM0bqZKmmP4Iz09jSq233+tMYljnFIhzQ&#10;aXJVbr+lLg+tN3CnjkZqGbRY5OTitXSrYySquMljgVlxrubiu++H+hHVNSj7qmDXHiqqpU3Jn0OU&#10;YWWLrxhFbncaNpPk6am1RkqCrfzobTGc7tnJrr0sBHF9woem30qvJZ4yw+gPtXxLxT5mz9vWVxUI&#10;prY4yfTgZD8pyOP/AK31rPudKck4B2k5z7V28mnZPQgrwM9veoZ9OBHABBGCuK0WM5Xoc88pjN3O&#10;Bl0YlTlRg1E+isE3E5buQOBXfHTlHy7gT14XtWTrUUNnb7cBABnLHrXVTxcptJHFWymnRi5z2Rw1&#10;1Zokb7iNvtWJdXMSFs8uPSk1/WczNHDJ8o6ZrGtyJ2ySdx9a+kpUny80mfk+Y5nTVT2VBbdSwdQj&#10;xkmq39pRlsZwKvGyjZP7v1FUJ7NQ/P6CuuHIfP1cRXSurDn1CNhjA+tRNcRt1NVzACMBeKY9qvPJ&#10;GPWt1GK2OCpi60t0W1kTuRSFEIzVMQH1NK0LA/eOKrlXczeIdryiSNCh6Gke3UnI61EVl7EUp80Y&#10;4zn0qkn3MnUg/siNCM4qM25Hal3uTnGaeZ29Kv3jH9290QGD2qMwY9as+ccZFBcYzVJszdOmyp5A&#10;pDER2q0Cp96QcnFVdmTpR6FTaaTLVc8nNMaMYzxT5iHSa6lfatGD2qQxDGaBHmndMzUWKjlDg1bi&#10;mxVVV+fmpdoFZtJnZSnOOxqQTZq4DmsiFyvT9avQy+prhnA+nwuIurMtNjbiomWpR8/Wh1rFOx6c&#10;o82pAODinLTWU7s05VKnAqznV77Dgas26s7AY6061szMcYya6XRfDMtxIgWNjnocda5ataNNXZ7m&#10;BwFbEziorcm8OaTJdTDahODjpXufgrREsYFJXBYZ/wA/57Vm+DvCS2sBdo8EHOa7q1txH90AADFf&#10;DYzFvEVLLZH7nk+VLL6SlP4iwEwVFWVTHSmquQPUVYUBelcqZ7cpCEd/07U8LQV4zT0wetOxi3oR&#10;7TUkYx2o24pyE0WE2LSgZpMjOKk4xmtFqZNjMYpSpbGe9Ox70NyFI7UW1ENxk+1BWgcClBycUkrj&#10;BBt700/N7U8qBSbcjA6VQkIRSYx36dKkK4GabtFK1wTIyeAenrilODRjAwaUCr2GNZeOKYyYqSlI&#10;9agbKpXZ0UUx0B9qslc9qjlXf2xU9SHG5SZMjHaopIh2BP0q+0eKjZCfbp0rVGUo2M4x5Qj1qmYc&#10;NmtdkAPSqrxc4Az9Kd+xyzhcznt8jGeKglgwMVqmLkg9qrzQ+4z6VSlbc46lExZrfKZxg1VlgDdf&#10;xx2rdlgDLk9apS24C5H6966IzPKrYc5+a3O7lSgqo1oEJAJ5relgyME5FUZIeD6iuqMj5+tQRg3E&#10;HPBO6qNzbgDqc+nat+5h2NwOfSqdxb8ZK4+tdcZ2PErYa5zt1bBF4GFqnPbmQdBnOM54roJYQU+U&#10;bfrVC4tgcqwBAOemK6oVDwq1DXQzGhGOmR/nFV/LwM449a1BGArAfxdareWRL2x6dq3uefKNtzLk&#10;hy5zxjt2qF4cPknmtVogWOR94ZqC4i/eYHbr7VpzM5pR6mZLAd/A69agmhDDJFaM0WVB24J9ahMR&#10;MZOOlWpGMkUfKwpz2qA25Ixzj/PFaJj5Y7TtPeo/KG7GPxzTT1M3HYzDDgZIqKSA7sgcZzitYwhV&#10;AI6dKjeAJ0OarmuQ4dDGkt8sDgjPrUb2xdeBWvNacgFulR/Zgy8qAM4yDVKRi6V9GYotWb164qu1&#10;r8u1lGPpW59m+YgZzjn61E1oWOCD+H8q1U2YPDowJtKDkBQTmqz6KU4IINdO1nyCDtx6VN9lyBkY&#10;J9Oav6xKJzywcHujj/7IOMgk/QdalTRy3QEfSuwGngxg4Ax0xT7fTtmTjIHeh4lgsDBGFYaVs428&#10;1sWtqEkwVLCr1vYjfkR4NXILIiXgHHvXNOo5bnqUqcYJKKKC25DgryB6DrV9bM4U7cZOMCr4sgOm&#10;BjoRV0WhEZJOOOM+tczk7aHdCO7ZQW3ynT8qtW1qWQNyCfWrcduVjzjH1qW0gwSrN9MVm5aanQt1&#10;YZBaZUqcgH/P+TVu2t0+YYySMcVJFEFlIyT9anhUQvXNJ31O2mk2myp5OxwBk59amiTBIOOKsMuM&#10;Nt+YUFCR905YZzWbZtyK7E8obQ2TzUihSn93jOKAPkA649KSNAHGTncMHNQ0+p0xFU/KS3QAGuc1&#10;XxKlhLIg2ySdFHp9an8V60NItCocByCMV5fLqD3UzM5yWOSa7aFDnXM9jz8VjfZv2cdzrjrE9+67&#10;jwTjiuu8O2uFBdcAjORzXC6KAXTkHJ/WvQ9Lu0gticgpjqOMVxYz3VaJ9fklOMpKczA+JurpaWRg&#10;RwpbGVUdfrXk8c0czfOQTXQePtYOo6mxTCj25+tcaVaBvmHHrXvYDD+zw8U3qfEZ9mLqY6TWsVob&#10;p04XUMnlAsByTXP3NmASMYIrpdE8S29hps8DW/mSSDAlY8rWTOwm3OBya7KTnGTUloeRjaeFxFGn&#10;OnJOTWqXQyZ4RHb4xzUdlDlua0JAkq7W4NJAsdvN/eFdvP7rR8vHBxhWTT0GpZHy2c8bfWqkiA9D&#10;itKS58wFF4U1QnjA6HNKDd9ToxFOnFWp9BicD3qUNiokBp7qe1UzmjoribCX4oYkrtI5pA5RqXcz&#10;tnH5UxXWy3ITxQ0hPSnyDjNRbTVo5pXWgpYv1xSdaYGIp1UZc1xoOOtIxFSYGMmomXd0poyknYan&#10;tTkT5c9qFQgZpynHHWm2Sl3GHKtnJqRSPL9qNo7kUAA8DpSbKUWmQEZOKt2u5mAPUnFVXGx+K2fD&#10;tr9sv4FxkFqmpJRg2ysPB1Kqh3Z6f8OvBCXEK3dwAe+Ctdzqmp2nh623cBVGCO/tVvQbYWemwxjg&#10;Y5ryP4n61JPeG3DELGcEA9a/Poc+Z4txm/dR+7VqdPIsqVSnH3rb+Zd1z4qB5dsRwg6Umn/E8MpE&#10;mPf3rytpOcnJP1pBNg4BAr6xZXh+TlSPy6XEGMlNzlI+h9H8T2upRqFdST1GaxvGGgR6rGzxrlsZ&#10;GO9eR6Rrk+nXAMcjAd8V7D4c1hNU09WPLkYPPSvEr4OWAmqtPY+qweY083ouhV0keL6rpcljctG6&#10;4x0Paswx5616n8QdKjMbTL0HQivMZWK19RhK/t6al1Pz/NcD9SrOPR7EQJFLu9OKEwetDjBwK7Dx&#10;NUSYBpY0DOMdzimF8Ve0mLzrpR/tVMnZNnXQp+0nGC6s6nTvDdzPZxuInII67TRXuPhfQ7KLQLJX&#10;h+fyxn5aK+BqZ24zaUep/V+E8PsPLD05Tnq4q/3I+XAN1IAKUfLSKflzX3+p/GZIIW2FgOB2pkJI&#10;bGPxpUlMZYFPlNSiRdmAOKl3EyaWSMSIOPfFQXhUyApx65qJjyuQCR6VZ8lZYMjJNK3K0zPl5Hcq&#10;8ge1aegai9hfRODjkHIqksZdTlTxTYkLyhF/ClJKcXFjmlOLi9j6P0K/i8SaMBnJVcNz3rJuPC6p&#10;cib7o5ziuI8B+Kz4cufJuQDE5wdx/WvUhIniO13W7gL6g4r5aVJ0ZON9Oh+d4yFTAV3KmvcZxepW&#10;sYvYxDLnPUZrY8QTPH4TlUyD7vardr4IZbsSNIW5xjFXPH/2fSvD+xQEJX0zVU5p1UkrnFLFRr1q&#10;cYO+qPnmWcyOyY74qG2QvKBnPrViaLzpWZRtGc8VXic202BX0y1Wh+oR+GyHXMJtpcDrVm2e4Qbk&#10;JXd1bvUDyvJNvcfjVtLr7TlBhR2xUSvbUbvZIlezk+V3JJPQk5NSSwIjR7jgN2z1qtNKEUp5m5h7&#10;1Q3vJOoZyQPXtURi5a3M/ZuWknodWJrdYysa78c4FQFxJIJwAuDjA61HYxKlmxORwRgVCJd8QiWP&#10;5tw5PauXl1ZhSpqDaTNDV5TdvGfkBUYCr39zWha2kT2nnytjacCNRWY9hshjcMTIRmrN+ssFjEV4&#10;bOSM9ayetopnFVXPy0qcramjbaqumJNEUbfIpxtOMVPosjW94LkN977uBn9axoLOWf53yTt6t1+l&#10;Xpr6VLbyTtQdinVqyklsjirYOPvRg9XuXmkuG1mW9t2Z2DfePYVsPpVzEi391KV8zoc5Jql4QmSW&#10;5SGQYhzk8cmtHxzr0UkIgtI9iRHBc96wd5T5T5/EOo8THDwjbz8hlp4dfVUM5LLHnC+pNaEmhRup&#10;hKhcLyf6mq/w+8QXCI8ckO/j5XYcD3qW81KN7iUmR2lY8sRgVk7ptM82q8Qq0qV9FtYkup7eHT47&#10;e3P77OMKK3dNt4ZdG+z7xLdN/eb7tZcVnuhH2SPzJgR85Hr1rb0DwqWd7q4bardcNg1jUa3PMxE6&#10;cad3K1nfzbNbSNRtvDSrFbRi4vGBXjnFL/a9/bTTySW6r5h5ZuwqPTZbDR9VklZ9gK4QOAefWtCW&#10;K0v2klleSXd93A61zvTRo8KpyKblKLd1q3f/AIYbc+MZrO3hihOM/eZT0qRPEB1iD7KIwsbDG49W&#10;q3punaeNOubjUSIFTgBhV7wTpFjqCSXkcLMi/wCrGetTdW0RwVJ4elCU+R3i9/NnX+CdW0zwotvE&#10;sa+bIOj4Jqh4+1KTxH4p04xDzLeOTc4UZFc5beHHvvErNPMFY5AiVuFFbfny+Hp2RdqlmxGSM5rP&#10;m5YuMTxJUYU8R7aEuabXXzuvwRlfGrwo2s6Sl0WWOKFcnjBNfFWtQ+RfTDGBu4r7c+J3iKSfQ/sq&#10;RfaJ5Vw5X7qmvk/4h+GptLihuJ4vLZyTg9TXv5dUUXydz9V4CxVSjRVGs93aJxkCNInAJHrVpYeM&#10;8V6R4W8LaPc/D/UNRurmKO5QZjTdyfw9a8xubneflO0e1ejTrqvKcYp+67H9P4vKnlVChWryT9rH&#10;mST1S8+xaR40+8aZLf8AGFrOMjOcE1KqgV0OmlueX9bk48sFYdJI0h5PFAAxSFSKXOOtVoc025P3&#10;mOC5pvv3pwNJjPWlczeug0thcU3tmn7cnFOSMk5AyPaquKzehFkg+1L17U5lwcUHNG5mxtGCOtKB&#10;QB607mew2mg4bFOz9aON2e1Ml6k0Ckda7/4eWvnXhYD0xmuDgUgAnvXrfw0sgLZpCvJ6V5mNly02&#10;fS5TS5qyOxkg2jkd81UnjIfcPm+vNabqC3TJ9jVeePa+QPlr5xM+5nT0Ki2+VTk8Dn60u3ABxnHQ&#10;CrZQqu72zSeUUTdjmmyFHoUiNzjKgZpnkEnG4jnPNWx84PHPakZCzZx06Va7MzcClMjHoMD1FKIW&#10;25YHb6mrbIyyj5evbtUrx/LyfTg9KblYPZ31KawkqCMEmmKpYPkYJ6VdVeAMYx6U+OHcnIGR0o57&#10;hyalHyd0i4BwvSnm2YlW24J6gfzq8kA255zThADKp9evP6VXMP2bW5UMOB0+ap4oAkQHORVl4gCB&#10;61KUAXFRKV0bRpdSvEmxTxn0HarFujYyVzxinxw/LwPzqaEYT5SeuOaXSxvGnZEATL1MIkUZJwM4&#10;pyx/Pt7YzUowhwQGXOaTN+WxGIwDjB6YqwinaCMZNNcEDtmpox5aLUt6FIRVySCTxSqBz6enrTkX&#10;KE+tOVPccHAqOhfLbYaw3OhPQ8Y96c4G4+wzSqPmweCBxRsO85xyf0pXHy2VmKVwM0Bj1wcfWnEf&#10;L79h60oDcE4APrVFKNgXG4n1GKFHOBTggxmmoCW+Xj60tEVbWwuckHpipnIxn9KjWMr9/C0MMtnv&#10;SY7dBVRg2SBQWIOPrTpAMcDJ9AaaPQ9fXtS8x8qQpI+7jigMynb/AA09QNx9BTArls4pMpRtoAbd&#10;1AqV1I2/MeKiCkninPliAPzpaotjwyk/1prEEMBxkY4pkmFGAeKaSVxnjNFrmbY8ruVSy4GcD3+t&#10;ROytwOD7VHdXqWoy8mCpycngVw/ibx9HZMRbtmQdhitoU3N6HHXxFOgryZ1Gp6zBpiHzJVDd+a82&#10;1/x3Jdu8UPyoP4t351yOqa/canOWllJB96zWudoPB59a9elhlHfc+TxWZyqNqOiNZ7+R2JLZycmo&#10;1nKvk9PpWYtzjOM5qRbrf1IrqULHmKot7mmJ1IznHH5mnwz4GAWyD/3yKzFnJPI4HSmm82yfKef5&#10;1PJcbqWV2byXBU9eKlOoooYnC7uuK5qXU3U4Q5qvJcmTlmIFT7Fvcj6z2Oin1wAFF5AyNwrFvtXC&#10;DJYM314rKudTJwqY6c49aqpC90cFj+NdMKCWsjknialV8kNWSXF+9wrZztPvVTljwOfUVc+zbIsE&#10;cVLGqwoCxwR0BFdSkorQyWFlN3myO2iMo24AA6ZqWfTj9n85hhfWmBTkFW69hV681A/YEtlj2uDl&#10;n67qylKV1Y9OlTo+zl7TdLTzZliy+dSeAa1LXWv7HtrqGJFc3C7GI7Csq4uCyooYgihIvmBX5hVy&#10;jzr3zlpV3Qm3Q0ff13KzsdwJGMnPNXGvj9n8lcrGe3Y/hUNywlcbQdq9aidgSoA6Vra+5wKTpOSi&#10;9xJ0SUHHUVSZGU4IOa12sxDDG+QWbsOtRajp0kSpIQV3jIPrVxmtjGthKnK522/UzKXIFNHNFbnk&#10;2HZzTaUECjHOKQWEpaMUv4UDsIaSnBfal2elBVhoGD1pcc+1OEfrSgetK40mRgAnvRipgoAx2pO+&#10;CDRcfKMpQmfSn7aCKLj5RgUgZpzClP3cUnSkLlE2HHbNLs4zTunWk7YyKASQm3BzSkBulA9/1o6n&#10;AOKBjcYbPanNnOe9LwRjtR1oC2gwjIyaAMnqcU/ouMGgA9gaBWuODKF29qaW3en40CL3H50vlFuq&#10;mgdribctmgqDTxE/YUJAW6AmldD5SEoewo21ZWzlYcK1TwaVLKQAh59eKTlFbsfJJ7IpJH096v6d&#10;YyzyDahbNbeleEJrsA7CQO9d/wCH/DEWmorbQ7e9cNbFRirI9LD4OVR3kN8IaG1nB5pX5yMCuvSM&#10;rJk4IxjBpkCYVlTgA4qxGpLZb9K+fnUvK59XSapRUUKMDpzn0qZjujY9NxyaQkkxjOOMjAqWSDC5&#10;PT2rO99Tb2g6NlToBwMAVIpMgwRtPtRGmMkgEj0p4Uhz04qW9DRSb3GFsZOORTGDO3TGBk1ISRuO&#10;Mn0FBT5mIJO5eaaZV7lcR8jJODUVyuMfXBqzwcZ7VHKueox35rRWuQ07FU5C9OajZQUq0wAGO9M8&#10;k7TkjitFqYt6Gd5IIwelQzx5ZQScGtHYAMkVA8f77B4UetO5k0UniKxgD0wKqywbVycg4zWpICFb&#10;jp0NQTwHbgZXjFMiSuZUkJC/ez9KqiEgkEnn9K1ZLZFQfL06c1EIsqTjnvV3MlFtmd5Q8zcBk4xx&#10;Vd7ck43YPoa1TDgkHjHpVeWE7uSMf3hTUtdROJmONuSepqCSIFNvOPXvWtLExTA5P0qrJAfLJ9K0&#10;uZuJm+WAnTP0qIx/M4OCD0zWkIgoxjJqGaAMBjqfSqRnymY0e45AwR6UyRMN0wG61prbqp2/Lgde&#10;KjljUqMggCr5zNxOX1O2ZcnHSsaQBOnNddqcCtC3y9s5rlp4gpOO3rXoUZ3R4OKhyzuVT0zSks3U&#10;UbcjFIcD+Kuk4dRQMNj+L0pRkD+vekUdzwPSgGmyloGd45p27b1BpMc5zzQW9aCgVxnGaepznHam&#10;hlHUDPrQOMc/WkwbsSDLdRSkAjPakV8e9LuG2oDoNI9xUXCzZwM1NgetVpwM8fnVx7DmtCzLlVQ5&#10;HNei/DzUZFQxpIWYj5Ygev8A+qvMi52YJzjpXWeANb/sjU4pdoJU/wAXavPx1L2lCStdn2vCGO+p&#10;5nSlKVk2k32Pf7TTvtOmWzSlriVXwI2PTuAPrXTPqb2NiA6+TCSMbTWd4bkGpwG7UbLKJc7j/e9a&#10;u3untrFr5aksEJYen/6v/r1+U1ZXqcs9Ef3BRVL2alSs9Fq+vYuz6hcSXMMdvGD8ocsc8d64nWTf&#10;yaxLPcMvzPjyz6dq7WHNpaCTzfMmTqMYPtmub1S3uJr6K9mUxw78k9zz/IUYaSjJrSxNemppNX0f&#10;T+tgura91rb9oTy4I0PJGF/L/PNeGa2Tp3iORguQkhGe3WvoPW9XH223FsVWJwU68HjrivI/iT4b&#10;Fld+dCC0D8lzxk98V7+UVrVOWeiktD8841wU62CjiKO9N3f6f8E+h/hH4jh1Xw3DIVXfgJ9DWt46&#10;0o3vhe8cMEzG31BryD9nfVpHa4sixKr8wHYGvcr+2a7tXt5SQj8MPwryK8Fh606fRPT80enl+J+t&#10;4eliXvJa/LR/kfNvhNzo+twSxTea0khBjRvfuPf1r6CuP3+nEMoLsh71zFp8NLC21Vb3aqsCTgj8&#10;utXPHHim08M6BNNKwXapCKDy3pipxE/rdRezTu9PxN8NSWBoyU2lFNvfRLq233PkT4gRCHX7pY24&#10;3nj05rkXOw5zmt3xBfHVNRnnOcu5biskWEkpACk5r9Uwy5KUYy6I/kfNpe3xlWpS1Tbt97IBKJDg&#10;8Uitl8cVdn0S4t4vMaIqvqaznQxMQwII9a6ouMtUzxasKtFr2sbElwtVyX5GOO1WgN8Z7kVERjqa&#10;qL6GFSCfvIjx8uOlNAApS2/sRQRirRzaDXUjrTQMH2qU471FketUmRLcQHFOphGKUZPegzLsK+ah&#10;yMAelVJgFapFuWSIKOneqzEscmklrc0nJOKSQpGaQjFG0+1Px0z3q7mFriJ93FFKeKSpKLEDbXHt&#10;X0x+z/rdpJodzaPKqy5yAfcY4FfMaHDZr1/4D6nBB4miSdQwfCgHgZ/z/Svn87oqrhJPtr9x+p+H&#10;mOeEzqnDpUTj9/66Kx7Zp8uLmdWyAGKBQMfj9K3UYMmD0rI1sLaa6khyizKNqqeP8/yrUimIj+UA&#10;ivkcNLnpJn6dnWHeHx1SPRu/36kjDaxLHDHpz19qYIyCGXlu9Mz/ABk4PoOcUpdS21RtP1rqPBVk&#10;SM7KePy7VI77gpYD5env9aqyM4OcU8kMgyetDDm6EqOWXGKB8wY5OT3pEJUZXH0qNNxPtuzj2oSL&#10;3JN244HP0ocZPPSmZ2nI4GM5FKSS+Wc4zjpVMBxAcDdzmhiwYHjmlLAE859AKaWZiAe1QO6JY0bG&#10;QM019uCMHApYyVPf6VC7t5ny8gdaGir9hxY5Ax1prHBGeSemO9PiYZUkjinMAHJHUfd9qLleY1uQ&#10;CRgH/OKkAwnAPPWo5XO0KRwPSkWRQgJbrRctSQ47vmOcA9OKhBzwTge1Shy8eahCUyebYdv+bZ7Z&#10;xSmUx9ACPemYwcd85z7+tBUEE9cfrSKUmtyR5QF45+tRhmKsN3J746U0gKvPJ9qVhjB9aWhSmSI3&#10;G1iM+vao5CQ4GT7rSK2xWHB2+tRySsynAOR370rMfPpocf8AEi/+y6OwL4L5AA7/AOf615B4h1uH&#10;TfDSWkY3TzElmzxj/Gu7+ILvq2sw2aneCd+FPQV5P8QbcWOoLbhSuxeQ3Br38FTUnGL9T8I4rx1P&#10;GZksNfWOtjjJGJbPcnNR5NTyY2A9zUAGa+pR4b02HMuV9TSfdbJ4peVOe/vSYP1+tCAVz6UAE00Z&#10;HSpIuetDAYvUD0qc4x71BjnNSqvGTmhiQkmRT0OVxk0xxkZoTIpCY9iBTSCee1DKD0peigHvQAsi&#10;/LkDmiJPXr6U5dzHpwOlSxldxZuSPSpbshCPHv5UZHrTljZ02spx65pFBkkOCQB2FWbRgGwTu+tZ&#10;ttIXkEMDW0qsOTnPNd94b+JU3heZQ6+aoBOAfb1rixHgcLuJOATTFsC023BDAYx1rjq06ddWq6oz&#10;lFPc7eHWLbUtM1W9m2rcSNlVPOM9cV2/w48LPqVrFq0rRokJ4XIySPUV44MwRNCq56cnvW3o+rar&#10;a2sNrBcukZYbYhnDV59ehzU3GDt/keY6U4y5oT631Pe/iBarqOgiC1cSMq739MVf+CulNqfhsiHb&#10;5sZIbYepB5JryOy8Qa3ql41lt8k+WI33naAO5Oeh967L4TeNm+H3iWTTBIssV4QjOo3FR9K+dr4W&#10;cMPKnHfc5K2IrUpNJ6qzS8uo/wCJCX2i3Mrx3Hl/vSq8ndn6U6x+J+sax9j02RpWhtkDBGY/ORye&#10;/pxmvZJvBOk+OJLhvMjZ4BuEgGce+e361V8FfCm307VLjV7hI5bcvjLjAAA/rzXm08TS9io1I6o8&#10;7F46i17WPvSjt5N9Cxovxr0270aHSZInW6GAzSEpyBXO/HnwhBr2m2F7p6eZO2MhRz0//V+VYHxZ&#10;/ssajJDYQpFeklkMZ2gHvgZ5FaHh7x3bp4MWHUpz9t2eWu4cnA4NdeGiuVVIKx8FxBha2XVsLj8A&#10;3e+sdX8S/I8t0FJLe5uLTVLhVkRgyySAsw46d6sXd9t1dIW+aFlyHXv+FMuVl1jUjIhDsTsJxg4q&#10;K+sf7Lv4/tCkAj5QGztFev8AE9TSTjWq89V+81t590XLKwfV5pSkgSEclWOC39Kn8X3A0/RLZl5M&#10;DBlwPvD3rLs70xWdxtBIZ+FPXHoKwviB4vafS4rWHcwA2sO1XTg5zUTbC5fXxOMppR9xP8LHmeuX&#10;pv8AU5ZSpy5zjrVyW4aO0WHcXXGKx7eTfc+Y4zVya4MhOAAO1fRyhtHsf0PldsPh5cul9LeQ0dOO&#10;vvT2wpHXmog2RT92/A7ChnfF6EhOKUSEjb3qMnJwKTece9K1y1OxNvXdmk3bmwePcUxcGgn5sdqV&#10;h82g7Py+9Az+NN68gjNLn5t3Q+9BPMSbiDg0AelNXg5PSlQ0mbKTHKCOtSg5Tio1HOKen3cVDOyB&#10;bs1y+DXvfwi0lYdNluSn3jjJHavEdEgFxdxoeQTivqHwjpQ0/RreMgpkDKn1FfL5xVtFU+5+wcEY&#10;P2lV1n9kueRnLdQPWqz2uZM8A+/WtgRgZXHymoLm3J44+or5Fn7O6aa2MaS1AYMuSV4Ge496jltQ&#10;RuxtPtWs0ODwOfQ0kluCmT0rORSpHPagg0+xkdm+TBbHpXiXjLxWdRuDCnCJx1616R8V9ZXS9GMI&#10;OJJTgAGvAhcmWUs3zEnNfX5PheaDrS+R+M8Z5w6dVYGk/UhuuSxPJNS2soIGeopZIiwzVUDypMHp&#10;X1a96Nj8XrxlTnzG/bsGUFiMn1plxGCMd+n4VBaT4CjG761cdd4Yj7y1ytcrOuLU42M5lqHyzuJ6&#10;g+tW5I9oJ9KjdWxkYreMtDknBMrEEfT1pGzU5XJ9PY9KG3M2Ac++KtGDhbcrMcH+tIBjPP0qfy1C&#10;bTmmtHk8dfSncjlIlTb0FBUHtmp2DKM9fpUYQjoPzp3J5bEAgULio/IweelWCpHWnlWxnbVczIcC&#10;mbUHvj6UC3UD7xzVrH4UwjNNSYvZogMJ7MajaIqMHrV3A70wgE5pqRDpXKZU7cUgVx2q3tGcYNKy&#10;k9MVXMT7MpF2xyOaUNg45zVjbuOMUghO7JUiqv3J5JLqRiYrUsd2B3qPyywyVJ+lL5OOgBqWomkZ&#10;1Iapl1NSUHBNW0vY3Gd1Y3kY5xxThCFfGTWUqUHsehTx1eGj1NcXsXrVm3uoWbJ21z32bHenmFl6&#10;E1m6MX1OqnmVWMrygmeleH5dO89GkkUY65r13wtHYSIGSRMcZx1NfLatLGPvEe4NW7bVb61bEdxI&#10;g5+6xrxMXlLxK92pY+9ynjSGAaVTDX9GfZ9leWowI5FweSqnGT3rSimjEn3gfavjK38X6zbtuS+l&#10;z7sa27L4p+IbUKv2xnVegfmvFlkVZbTTPtaPiDgaztUpSj9zPrtZVx16+vFWY2UrnI+lfKcPxr1y&#10;NQrFOP4gvP8AOt6y/aE1JIsSW0f1HXp/jzWDyrEx6J/M9SHGGU1HZza9Uz6THK9KVOTxXhOj/tAq&#10;1s32q3BlLZGxscV0GnfHbTJXxKrqvt+v+feueWDrw3gz0qee5bVXu11+R6xgMcAjP1pqnBxiuAg+&#10;MOjznJmK+1aEPxI0e4TetwjMSBgGsHSmvss9GnjcLU+GrF/NHY4496ep+XGRXOJ410mTbi7h+bp8&#10;3X/P9DV238SWM44uYj7BhUK63Rspwn8Mk/mv8zV2/jThzxVVdQgwNsqNkZ608XcTqCrgk9OaGzRq&#10;5YAFNAycimJOmSNwzSeem/74x9apMViXrQeKaZUwCCPf2pd6+oz6Gi6YiUgFPSmAUbwy88/Smbsk&#10;gHOOuDSs90GorLQCRQAScAZpwxkj0/Gq3C4wCkenkhOp/SkYbulVbQdxm401s+lSBfWkYGsnuMjZ&#10;cjNRMmelWCvy4pGTFOwPUqbABg8ConQkk424647VcaIfX60x0HGB06UzNx1KEsJLAjHTJqu8PAz3&#10;79603XHbv+lQNHwRj6UXuZSgZjxNsztOPWqskJbjtWu6fJn9KrGIdMcetUpWOGdK5jyQ47ZNUJYf&#10;3jDHFbs0RIymC1VZYfnY4GG610xn3PJrULvRGLPbbRjcWGM4Iqlc24xhcrW9PBk4AzxiqdxCdpOA&#10;SPSt4TueNWw17nPva4XJwD71RuLb5iSMA10D25xtIyP7561Ve3LDGAw966o1Dwa+GOZ8nb1FVjF8&#10;5BwCK3pYMdQKpTWRct2NdiqI8CtQcdjJeMBye+MCoLiLOCOvb2rSlttoyfvVFJEGjz/FWyl2PMnT&#10;ZQkhLovy9KrGELkHGDWusO8EAHjuaqtb+Y2O9VcxlB2MtAc8gfTtUYh2vtI4rRaDMu0j8aHhHJxy&#10;K1uYezuZrwZfPY9faoZLcYBXnNaskOAD13daieIMq7flA7mi9hygZcsGQT/EKRYgBnGeOnvWn9ny&#10;g/WmpAMYA57+1PnM/ZXMyO3LE9MmmmzwxPJx6VqJa4b15xU32cru+XOe9U52D2elmYwsskfLwfTi&#10;rP2MYQ4HNaaWqkh9mCO2eKmjtsp8o6dM1DlcpUkjNisSByvB681ZgtducLnPbtWhFagr8x5+lTRw&#10;7CQBnnArM0UUraGdDZANxnrirIstrY5xV2OAK3AzzmnyQEMDzz+lS5a2GoKxB9kATaeKkW23Q53F&#10;f1qcD936n3p5XCFeiis3J7GyiupAsWxOGyfU9KfbxASZ7U+KMMcdVpUBGO2aTZaj1HxjEgY/eHT/&#10;AAqR12sp/v8AWkwFcZ71Iw5APHGRWLTOmLWw4LlWGTzUmw4xngDFRg7en605ScZJqWrLQ6ItdRYs&#10;KcH7o6Zqrd3cdlDJIxwF67u3vUzuASCeV6YrzLx/4oaYtZW8hwP9Yw/lW1Gi6srI48Vi44Wm5swf&#10;FniM396zbsAZ4rnl1MIxJJ49Ky7q8Z5Oep61UaQ/Nz1r66nh1GKR+bV8ynKo5I6m28UPakFR0Oet&#10;asHxCuVgaHcNrDBNcAc+uakLEDgc0p4OlLdG1LPcZS+CdkdLNqC3UhckZPr1q1f3ianFGGjSIRjb&#10;lf4q5FbllOcc1et9RwApGV75pSoW1XQ2o5s5c0au0t/M0JbUwDcjblqAXBUYGcVPa3ccpwW/A9Kl&#10;uYI5k+X5DWd7O0juSjUXPQdvIzZ8uSRnAqOMnfk9KkMJQnBJB7VMluSpPYVu2kjz1CUpeZBIwck8&#10;qB6VGHok+VjyMGm8A9c1VjnlLWxIOmRTsgHJ61HnAx3pQaC1Ibnc2alR/L7U3aMUOy7cd6W4L3dR&#10;HG8/KOKYVwcEYqRGKfT1pCxfntTRDSav1ItopCoPQipDjZjvUA4OBVpnPK0R3Uc9aZtpSc0MpqjC&#10;SvsIT+7zTSwUcdaeqZGO1NmjAp+Rm4u1xi896WM0KlIflOKZOq1YpXLZzXXfDy2E2swJwfmHWuO3&#10;H1rpvBd+NP1aJ842nNcmLTdCSXY9XKXD67TdTa6Poq/lWxtME44xXz140uXu9Tnc5B3V7e1+up2a&#10;7SMkZ457V5N400Q2t40hU4POa+QyblpVWp7n7LxbCeMwq9j8Ktt6HB9Dg0xmy2QBViaM7zgdKh8o&#10;V9ymfhE4NOwIeeCM16f4EBaybkgjpivNILXfIAMnNereDrVrOyVWG1j1ryczkvZWPquHKMpYltrS&#10;xN4uQnSWDDj1NeP3JHmEdhXrXjTUBDpjR5yT615FMcuT2NTlSapNs04o5VWglvbUTvxS/wAWTTRw&#10;acTivaPidwA3V0fgux+26zbRnGGYDnpXOIM16Z8JdIa81WNyvyJgkmuDHVfY4ecvI+s4YwLx+a0K&#10;CV7yX5nvUIt7KGOEyFSigYz7UVgXszfaX2vtA4x17UV+VKg3q2f3csTyLlUdEfLxQDqaQD58U5o6&#10;Ypxz3r9jP80CSWXIwRxUcTbD7U6Qe1Mx7ULYRcgtvtbfKCPpROhtG2uWPtSWt41mMqPm96ilmM5y&#10;7Zas0nfyMuWXNvoIJn5APymrWmusdwp7D1qmfl60+JTt3ZxVSV0W4pxaLmoXjyXQwdqqOOO9amje&#10;KtQ0WT91Oyhuu45FYauEbLfN9adK4crtBVRWMoRkuVrQ5p0acoezlG6O/h+KV7ZfO7+czDnJ7/Wu&#10;f1/xve+J58SyNHHjG0H/ADmudKO5OW47U2FfKfLA1EKFOGsVqc9LLcLSn7SEEmT/AGlkJGMZ9arN&#10;mR89T7VZbMvzbSBUkFiqQ+YWwfQ1qmoo77xhqMaXfGI9p3Glaykt4fMA5qSSMxxtMMDHrUK3ss/7&#10;onipV90Nye62HwwmRfmXp1JqSW3iQKRnc3pWrtjtbVcjLGsuaNpp84II7CslNybYoTU1dGnphW2C&#10;yTMWQ9uxq7bfZ3vjcyfLCDkKO9UlEcEamUltvRRUtun9qTAKNqDotc8t3I4nFT5pN2Ll3rAnt3SF&#10;Fj54I5OKr21lc3dqXOXCd88CnXekPp4D7Dh+lXLK+jtrGSJ8lvTsaybSXuIwnKFCn+4Rf0TR5NQ0&#10;yZ8Euoxwaq2VukUbtLvkOcKSOBUlrcajFBJDbS7Y3GSq9asIFhsAGLMS2G5rFu1zxZ1KlOc9bqT0&#10;7oteHYT9vL/vDEThtq1qeLHhW1jto0wSc8j5mqxpniOJYoILa3SIAfMcc596qalfQtrQd18zH3QB&#10;mue75uZngOVSpieeUWrX69jf8MXFj4e0tZLm3aWV1wM9MVy0+sNfajKEj8qMvkL7V0ly8ltZi6uY&#10;flYYVGHy/gKw9Cgjv72USR5mJyO1QmkmzmoKK9piJK7fnp/SPQtI1Gay09SkCFWTA4rKe/ljml3h&#10;lV+mCcCtO00q/vbUKT5UEYOAOlZV4ZrpynnKEjOM4rnSR4NJQc5bPv8AoSarHZ2zW7Bzczydx/DX&#10;Y2/iO18N6SjSQC4uWTITpiuPhubRbmFGYTTEgYA4Fehadpej30Je/uEBCYEdZTeqvscGOlCMYKsm&#10;15dfu6HC3uv3/jaN4ZFS2hz0TvXeWenXXh/R7VUnKGTGEX71Q2Fro+mySsg3uW/dRjGTU0ZnOovc&#10;XDkBQVAznb+FTOXNra1jz8TXjVSp048sFrZrdmrZXFvo+myymKP7YcszswJzTdOs5tfso7u7lwuf&#10;kRTjFYF7qVgbKRIoZZXLYad+Frp9Knt49Lt4FdTLj5VXkmstlZnk1oSow50nzN7+Vum9id44IEki&#10;+yC7eMbiTjH418i/GbxJd634guPtO2PynKrEnQAV9aa1c2nhzR7qeWRUumjOFDZ28V8X+Ppobi+k&#10;lR2lkkdmJI7Zr2sshafM0ffcC0VUxVSu43srJ/nb/gHLteSmBY952A5I6Z/zzUIywxnikYYSnRV9&#10;Nokf0BGUp/Ex6DI96nAIpqgZxTwc1m3c6oKw4rxnIoIGMmgYK45pSN554FZnQ7NiFhjPNNLZPFK3&#10;TApnU8VSVzKTY4HnNWlYNDtHH0qotPVzn2pNBCTiI/p3pB0ozls0DgUyHqFBOKRjSP8AUUzO9hHI&#10;PSljXdSYqSMYOKbegRV3qWo0JdVHTpXuvw+smi0gZUBjg14nplqJbmFcZUt619FeGbQRaJCvIyN2&#10;O1fP5lOyjFH33D9BSqOT7E/kKz+n0qKaPIz1/wBmtAQlmyBUXlgS5HWvEU0fbSo36FNoccFeMYpr&#10;QFxg5x7VdliyMEnFOMRUZAFVdbmbomclttGStNCZHT8K0lh+U/e4Gaj8jvjmkpGbo22M/wAorIpG&#10;W+tDxFpAD0OavhMSAAZxTXt1ODt5FapmToX2KflcE9MVPFF8gyOozVloAxORwfSpDGdi5xwMcUOW&#10;lio0rPVFYQ4VuOvSlEAOdv3e2auRxhYSx5A7UiJuJzwB6Url+zTKflLuXmpvI+bODj0qdYP3oO7g&#10;e1SmHBzk7vSk2ylTIViZFxinxRgL07VIYiRnNPCbUHvS5jRU0hkcYHJ54xxQAFYDaOamhUCMEc5p&#10;FC+YCpDY65pXL5CEqT2qYjhR0xT8fMBjGac2CSD+lLmGkNQDb7U6JAy5PPzdBTyu1cU9R8nPzHOf&#10;QVNy1DqRRAKx7EfjmhRucZ79xT9u0Hv6EU6OMk8jCrRdIFFkbAFsD8+4pGLDC9fUmpQgLj3pWjJb&#10;p8p6e9O4uVvYjHI296kQFTu4FAhyOAc1KI2KsApbPTNJs0jDqyNVx0x+PNNIwQOv07VYjjGM4NRt&#10;gMpHb9alSvuU4X2GkeZn+FR/FSMNqkY6c1JjcC3QHt2olBCAcZ7/AONPmsxctiJyWiYYxnn5fWhX&#10;2DJJ46Yp3zDbgZZqNnDHHA7UX6MLdUCnLe1Jg9f4D1NITt+UjjGaz9S1W3sYS8s2wDsaqMXJ6Gcp&#10;KCvJlyR0RcseK57XvFdrpFuxklBft05rh/FvxZwrw2W1n7PXl9/rtxqErSTOXJ7k9K9ejgpS1mfJ&#10;47O6dO8KOr7nZ+IfHtxqUjLFmOP2PJrk7q8aVizMSx7k81mC5KsSG6+tQPO2/rke1evCioaJHxtb&#10;HTqayNBrrjGM/SovtJb71UXlL9Dj6UhYjuDW/IcDrNl5Zju3Z5HSni5x2rOaRhTo98rYUE+9Dh3G&#10;q0paIuHUHB6U+MNO+4nYKjijjgBLfOwpktyzsFToam19jdX053qTSTxxZCsSR71XMj3DgICc+lSS&#10;WEoKEEkH26n0rQjhk0p1yV3SJ17AHtS5oxWmrO2nhalSVpq0UUDpbP8ANjA9qtjSZIoRJkBScZJ7&#10;1NFjLgycYyKuWdsLgE3BYW6gn8fSsJVJdWe3QwNF6Rjr67evkZUsvlQ7SNzVWWF5laRjkL1zVxBm&#10;WRyAVHTNMYlY3RejdcVadtjlnBT1k9OxCkbwqszAhalW5UwuoXc2cBjWrfraf2VYpHKJJ2UtMw6L&#10;6D61m3ZtoX2xNkAc4qYy5+htUoPD7SVrLt1RkzoBJjvnFXRH5NuMfeeq0K+beAHoTnmtrXjbW7W8&#10;MIB2D52B+8a2nLWMTzMPSTp1K7dktPv/AOAZwdIo2BTGazshn4q2587BIIUdKRbIoN/frVp23Oap&#10;CdVpRWiJLqaNYoxG2SOW9c0l/qs2p7WuG3FVCjA6AdKqSrvYlRjFRltr4qlBbmVXEVHeN7Rdlbpp&#10;sQSJtx71GR7Vrw6VLOqMV4PT3+lbcfgxpYAwA5G7BNOVeENzzatCcPeasmcdjjOKBjdnFaWoacbN&#10;yrYGKo7MVspKSujicrOxHRuI9/pTyBjNMHBwKoOcXdRu29KQsKYzUWBTuSGQnoKAcVHvOcUbvrTs&#10;HMyUMCM0hckcdaj3fLikD/hRYOcmDYoLZqHf9aUE0WFzkgajNMLgUitmlYTk0SsaAfemYNIAKdkT&#10;zsl69aTgHNJu5xQOTUhzss28LSnCrV1dOLdqj0sHfwfzraiRfUiuSrNxZ7eHpRqRTkZ6aUSQCeT2&#10;qZNFGQPWtREO4cdO/ep0h+YHJ4rmdZnc8PSXQyk0NPReuOlW4PD6ltp6+lbMdrhBgck5zV+K1YLw&#10;/wCGK55V5FqnRj0MSHwzGSBjrV+28KxOc/dOcdK2be1J2jnNXYIct1IXOR71zSrS7lL2fSJlx+HL&#10;SI42kn+8BzWjDolnGFxCuffmtBEIbj+VSnOUAUdM1jzye7LTj0QW9sipjaAPQcVdg4CgCo44jsO7&#10;j1q1HH8ob0rnc77m8ZPoOgQ4Jx1ORVhRyAO9RouWO0nB6+30qxFgFlI5HQ1LtubqVx0bfPgqOBin&#10;sXPGOM4pkcbGQkDgd6ndNvOT61DsUm2SxgKCfWnbPlY9zUJJ8vIBqWLJXrS3OiM+jBYlO4jdk+tR&#10;MO2QBjHFThlxkNTchiflxj1oTaNFMiZQpA9ajlBVm7suOtTMCAuQSfakkjLLz371oncTncqsuGyR&#10;2z9Kbs3oNvPrVmT5gcDgjBpEUbORjjJA7VSkyGyp5bZ6cVA0eHx94jrntV1lbdnPHNReWc+p7Y7V&#10;oncjcqOpZQoxjvmopowe+atsuTg/Mffio3iA6VehLRReLepB4x+tQm2KqeetXzHjO/j0phwVxg0X&#10;FbuZkcRd24/GopIgGOe3OO2a0ShJbPI6+lQvHvcY49c0x2VjPliy5GSGHp0qCZAAemDWnJAeCo+t&#10;V3jIXk59wKaZDW6M1odoDAfMeKijgJJAx7ZrTdAETg4/zxULR5JKjAHrWnMRKGlzOMfzPhR9Kilj&#10;O3DjFaTQESHK4btUMsZLbWxx0zVKSJ5NLmPe22YmPHTG2uN1CERzFe5r0S6t1CluuRniuN8QWoSX&#10;IGK68PL3rHl4yl7tznH4bH601juGQAPrU0i8FfSom+7z19q9VO58+1qLglsHp7UtNDce9AbNDKWg&#10;4oB70FaAc9P1pDk0FbgTubaQMUgxnHJpffvQgwPQ+9MmxIox0p4xs9fpTVxjNKDuPHA9qyHZAxI/&#10;hqGRc8dqmYYOCTUT5NNMprQjjRT1NXNOuTBMpxk5zWeF2nGasQNtkU5qpq6ZrhJunWjJM+oPhldt&#10;eeFo7fcZAT0Tjb9a9Rvo4LTSIkto8Hy+WHU+v9a8T+EmoX0Gg3P2O3JAOC+MkH2/HivSfBdvd61G&#10;Zr25YxLxgfy/z15r8lx1Jxr1Hpuf3VkuJVfLMLOV/hT9bK2v6E8d3HDbyToA7qMELzn/AOvVeGUe&#10;Ix5tzEYba3BCx9M/Wtuxs4bea7kWIBFB2A8D6+9c5qGpppGlXEcgKFznzCMZGf5V5kE9o7tn0jnF&#10;uUtrfk/8hLjTIVv4LiJQExjLcgjp/n61xnxauEv1SG2GFiXk4/PFRT+ItT12fybOEiCNcDBxxijT&#10;fCupa9a3bXkrRwbMrkZJz0/UCvaw9J4ecataS06dT5jMMTHMaE8JhYSfPdc1rL7/AMLlb4P6jHoe&#10;q28rPt8xsY9TX0pLfG9iWTufSvl7QfBOo2eqW00ZYRrJkL1719K6MXWyj8xQuOxpZhKMq3NCV+ZH&#10;k5NSq08GqdenyODsvPq/xOH+IHivU/DVi88VtkZ4Zq+e9f1TX/G92RcGVyzZCAHCj2r6u8W+Hbfx&#10;NHEk+fKQ5KDvVbTPCGlaMAIbdA4xliORU4TGU8Fe1Pmn3JzfK6mb8sHWcKdtYrq/w6eZ84+Hvghq&#10;2qMjTwmJDzlxivWPCnwL03SQkl2BPIOWBXjNejT6pZ6XEWeRIkUbuWxx61534r+POk6RI8cRN1J6&#10;R8Vc8bj8c+SF/RafiefTyXJckj7aqoq3Wbu/kv8AgGj478BaZdeGrmG1t44nRCysqDOR1r4+8Q2R&#10;sNQkhY5ZTivVvE3x21rUo5UhK20bZ6fe9ua8gv7yS+meaVtzEk5r6vJcLicOpe32fS9z8l46zTLM&#10;w9msGrzW7tZWIY5AqnAPNQsSxwasQJuPtTG27s19PfU/KHFuKuys7EHAFHbdkZ9KluAqj5etQCMl&#10;c960WqOCScZWEyWODTWUZxUkY+ekcfNjtVdTNrS4w9aAaVuD60h9qCWKevtTSRSEminYm4u6lBzj&#10;2pBQEo0BBmgHNOximkelGgXHK2K6Twhfy6fq9vLE21g4ZT9K5ogir1hOba4UqeVINYVoc8HF9T08&#10;uxEsNiadaLs4tP8AFH2DqlhNdaPp2qSkllK5x2B659avWswMIKtkHvWB4M1p/E/w9VJZfMliQgr0&#10;PH3ef8++at6JcmS2RAPbJr80wqcJTov7LP6l4j5a0aGOp7VIp3+63ztubke12yTz6GkwCxA696ZG&#10;BncWGfanjHmjb+Nd/U+GTbHN7k1KQilPSoS27uKUkbSefYUmi72JC2GyOPrTBINmVyW9qcgwuTz9&#10;aaQAfl4HtQNj+p+X/dwelMYMWyw4x+tKG3HI9P1ocZbBJApjslsIBhtwPNOVmwOMk0BQqYPJ9qeG&#10;2YwOlK5S2FXlfmJ3U2PhmOKXIxk/pTPM646HvS1C9hS+xgcAhuoFOLYJXOQPSoGcA8feFKPlZuvN&#10;HKHMSOWxkjH1poUEDpgU5hlRhs59aUOFThfr7U9hoYG4Pt2pixnnk8cfhT1UkuehojXdIOTjvQgS&#10;uRk4JU/eHenyHLAE7QPSlZMkkdTUbJuHPWhjbewO3lruPXv7VH5h2kdu1OJ+XoVHp60iRknPANK6&#10;FdjCQx69e4qpqF4ttbucbQBncelWWcRfLgYrA8X6gtrpbnGc/KBWkFdpM5MVW9jRlO+yOFtdWH/C&#10;RXeozIZY7cdA2ABXj/jbXn8Q67c3TAjzDwDzivWda0uTSvA8t5cOFWc7lXHJPv7fnXhVw5MpPqc8&#10;19NgIJylP5H80UalHMcfWx8Xd3cbrye33kDr1HbtSYIp5FMzXuI9ocBv60h4pobFG4mlYBwYkZpF&#10;OTg04jCZpqn5s0AB6VMH+XFIgBphAFIWw+UgJSRgkZpC2CM9DTlIVQF7+tAgGVf1FTyyF8fKBiq5&#10;B31PkGPPekxCq33sEcVHExBIPeo0+YkA/WrCAM/AJqXoBNbMIsg9TUaZjbkHNTm2MBUkjn1pb0qu&#10;0L1HWsr3ZLfU1rW6iMCHafOU5IPSmvcStO08KbNxwaqRT4gBAAHdTU0Ny8sawnaoY5ziuZxs72MW&#10;ramrqKs9hbYjCEncW7n6VcmmVLO3S0LLcLht2eQakjgivNSt4jIZUVMsOw9hVZJxp97OAu5WbCtX&#10;Fe6S7HHdX9CPN4LoO1zIJpfvPnk+tdpolpBDbS3Tz/6XE2Q2OeOetcrrMKQR24jdizHezHt7Vvxv&#10;Fb2yx26Kd6DLHPXFc1VqUUzzswcq1FRg7XPR7D4mTabo1ymnNIXK7GYnaBx29fxyK0/D3xh1a18P&#10;Q2RSJjPIC5Lk7R75ry22s1E8S3EhNvjcwPf29q3b3xEl5AYbCFYraIcOqfMT7mvNlQpSd+U+KxGE&#10;VGPsKS5uZ3bb26b/AKINd1Frvx1/aFyw+zDsw/P61DfXT6neSOjbI/vKi9sVTtre4uZ0e7IkwAY1&#10;bgJ/iauxo8upxRQlVVAfMkHStlFRSVth4lxSh715Rja/Q2fDdtHG6wuuQ2SDmk1C/gl+0RTRAKjY&#10;G7rWjZW9srCUSbQOMHrWZ4iW3WdJosPk/ODWSSbufJwmqtdt31/MLfSoUWMNKAD8wJ6V5b4tkVYr&#10;lmIZWfCYFep38aHTXl8wQoycE/NivCvFWqveXPkDHlo55WvRwVPnnofd8NRq16k5yk2kZUC7Y9xB&#10;pytmkWYiJU45pu7I4r33qftFNqEYxRMPpUg4qIsf/rUu6oaOtSHBvmzRuBprNzgUqYzigE9dB4J9&#10;KVgQPemhjSlt1JrUtMOKd16kfhTaABnHX6UNDRIGylOWoxwc/wAPrUvUZFZs3gxUPHvU8PNQDird&#10;om6QdOazlod9FOUlE7z4Z6K2o6tDuQmNTycV9K2kXlQqgJGBjPf615j8GNBEdqbt88jj0Ir1gqAc&#10;jrX57mNX21d26H9N8MYH6ngIN7y1IzwOmTULJ82Wq4Ex0qKYButeY0fY3KjKM4GP96oHHyE9h2q1&#10;LGBwvT3qKRNsbE8HGc9qlLWxV9GfOPxw1V5NYaIHCpnPv715XaXG1/Wu1+L87Sa9cZPAb/JrzlJT&#10;G/FfqOXUlHCQiux/G3FGNk85rTb2kzqo38xKrXcRByBg+9Q6ddl3wa05l8xOetW705GsHHF0OZFO&#10;ycx7fataJxtxnrWIE8t+SQK0oJFO3mlUV9ThpScHysuSwHaBjPriqrLhv6VeWcr8w69s96rugAyf&#10;vVzxbOySi1oVGGRz1HSk27mAPIPrxUyqI/8Aa+tNyADxz2rdPsc8ooiwDQy56ce9PC460jnFO5PK&#10;MyQuBQnvin5TONw/KhYx5RLdR6UXEo3I2jD4yRzUbEk8ZxUijr+lOI3DIqrkuFysYyc57UBCATjp&#10;U+4DGePWm4BI5OO9XczcLbFcpu6A0rJhgOxqxjAzimsA5BPQUcxDjoVzkPzSE49/pUuAW6gU7YB0&#10;p3FykKqMe9Jz3J/CpHGzrTSOM0XJcSNUMZ65FOC7adjOPcZpMc4p3uSopCHk8DikVe5605BjpT2T&#10;HQj8KQ7XI+PSpA2e1Crnr+dGDnpQy1HoOXBGMcU4YI6c0KMU9R+foKg3jTuIihu4FSKoH3uKcU24&#10;xjmnoqnp8vOKhs6lTS2EKhulSbMnO75fWnbAvX8Pepgu6PhRn0rFyOqMG1YjZVJ2g8f3hUyB0w2T&#10;ycYFJGvGAAR609EYuOowc81DdzpgmkTK52cHHv3qzDdOuzDHIBx9arBcDFOz5ZUDnFYtJnbBtLRm&#10;smqTRNu8wg85yfve30q5Drk8ThkYjNYa4246sOmamibOMc461zSgn0OyNWpB6M6VPFl7GCPtEm/G&#10;BhuBV638dajExCXDkd8nrXHqwySc89amHDnnGOOPSuaVCm94o9CGPxN7qo/vO3j+I2ow8LdMAOiY&#10;yP1zVmP4lakQhNzhh1yo/wA//rrz7cGbcM5+tSefk4x+QrJ4Wm9kdazbGL/l4/vPS7f4q6nHhTNG&#10;WH8RXr+WKtJ8V9RUDIiAP8QFeUtJ26kdMVZS5MluqHht2fwrKWDpXvY6qeeY3X94z1WH4uXar88S&#10;Af3t5xWlF8Y0UDfbOx7/ADD9PSvETO23BYk+tL9okIyWpPBQZpHiPGwWkvwR7tH8YbYsS9vIuPSt&#10;CP4taVNgEsD3JQ4r55+0sxA80k7dpz6elKmoOvyk/iDUPAQa0bOuPE+Jj8Vn8v8Agn0fF8UdFkOP&#10;tYj/AN6teDxhplwgYXce0jIIIwfpXyut3wcLyPU/rUUl/Ku3Dt8owAGxj6elH9nrbmOhcWVI/HSX&#10;yPreDxDZXBOy4QjOM7hV2KZJVJVgcelfFk+uXtvgxXEqSA5DKxH+f/rVu+GfjRrvh25CyXBvLc/e&#10;R6csqqtXg0zWlxphedQxEHHz3R9dgcAkjGM5zQVx1rhfAvxW0rxhAqRyGG46NExwT9K7tTvAI5B6&#10;Ec1484ypycJKzPu6OIpYmCqUZKUX1REy0jA/wj86l203msmrHSQtHu61HJDVgigDPWpv2EzPeLtj&#10;np+H1qAx8Y7VpPEwbIx+NQSRLVGcoaGXNFnp8v0qB4ecYrXkhHpVeSLLZxVKTRwzpXMqa33pkDH0&#10;qo9vhQAPrW95IMeMVQkjJ6AGtI1Ohx1KCauYssQaTgAH+8aptb7RwPzrclt1YYxVeS3DHkc10qoe&#10;TVwtzAuLJd5JHA549aoTWYBU5Iz1FdNPAOQRye1Up7cMoBHziuiNQ8OvhF0RzVxAP1xVKW2GDgcj&#10;NdBc2YbOMcD9arfYyd3HbNdsKmh85XwkrmH5TBGUJ196rm1wyYJyOtbYtzk+1VJrX97gZrVTuzzZ&#10;4eyM2WLbjoWPcUyRFYAj8eK0JLfYq8cioWicYP8ACe+OlauV0cXs7MqSwYQFe1QpagqzEdei1qCH&#10;5MDn3pghZOuBRzjdIzEgIXkU1IAH38bD+laiIN23+GmNbqrcDj07Vakrakun1KbW+5+VK854pTb7&#10;R1OKvPBkck5qTy1ZOmKnn7B7K+xS+zBk+6PwNTQwEsOgz2q0kGEyMUsScliOe1Q5Nlqlbchih7sO&#10;fanRwKOATnOal8vBxk05EJkx0+tRdhyIYsW1zjtSyQ/OCq5HfmrLJwPXvTZImxkktTuW4JbEZi3p&#10;2pFVdzLyV96kQErjpQEIYH86CeXqNjRUO3t6mgqGU8cdqcI9zYPSldcH2qR2aVhCnK8jA7d6U8Mx&#10;+9gYFG3HzHrTlXbt96YIR93lZHWkRjvAPftT2fjGOKp3FytuGkdguBnJ6VSg2NtxVzF8Y62ujae/&#10;AWR/uc8mvD9Q1N5Z2dpTls55610PjvxD/aV/IqkBI/lTnoK4eVy7ZxX0mCw6hG7Pz3N8f7afJHZE&#10;kimQZU5qE/ep8UvlDA5qQwh/mHSvVvbc+a+IhRS3QU5mIbFWVKxJjvRFAZQWA6DJPpU83cpR6IrB&#10;l2Y70z7pxUzQjOBTFQluapWJ1HJNtbK8Veg1EjhiWX3qgYvSlePYM5qHFSNadWpTd4s3hJHdcggH&#10;0pWi/d4Vjx1rEikIAYEqT6Vdt714iu7kH0rmlTa2Pao46MtKq+Y+WxLKSOoqoYyhxXUWgtpNOE/m&#10;KX34MXfFU7i2SQ7goHtWcarvZo9KpgYyiqlOW5hqcPyacXFWZ7IBCR1FVApHWuhNS2PKnCdJ2kK7&#10;kjBpseCcGkc56frTASDkVSRzuXvFsMpG3tSOAp45HtUAfA96cpPY1NjVVEwJ4zTQBvp4YBcVFgE5&#10;q0ZSdhWxQXz2pu0GnIu7jqfSmZ+89hAfSm5z1NSvCydRUO0A4NCsRJTWjEDnOBSSBenOaVR82elN&#10;c4eqMdkNAycdKv2MbmdCgJb2qC2i89wO54r1nwZ4Ohjs0nuY8MRnn0rhxeKhhoXkfR5JlFbNa/LT&#10;0S1bLngi6uPKVZVOxSM57j2rc8QWEWrW21lHTGaZfSQ6bCBxEAM8dxWHd+MrNEMSMMj1NfHWnXq+&#10;2pRsftsZUMFh3hMRNNW6nNXXgqQb2RcgViHwpOZtojbPpXeWXiS3kjYFwS3TJrQgmjdgQqnIznvX&#10;qLGV6WkkfLTybLsWlKn+FjjtI8LGGUNJ8uBnBFdas0NijZPA6cVT1TV0tDubhsY2964fWfFU025V&#10;zj601Tq413lsRVrYPJYOMNw8ZayL24KI52D3rketTzSmUsW5JqHI9K+lo01SgoI/KMfipYyu6suo&#10;lLnPWkY+lJnPStjzkWLdMygYzk4r6D+F3h4af4fkv3JVnGAK8H0aHzr5FxnLV9NaUPsHheztlPBT&#10;txXyef1ZKnGlH7T/AAP3vwry+FXF1sZNX5I6erM2YlpGOepzRSSna5GDRXyy2P351Fc+bHkZutAG&#10;RmppI1IyKg5HFfqidz/PC9yR2LjI/WmKSMZ71LGVC4NMcr5hwRjtR5AkWZViaDK8vVRQB1pMNwD8&#10;oPpTCTnFCVtBJWJwyyHBOfpT3jYD+gqKDIbIXNXEcDJbqKiTs9Au0Uz1wQRTvOOzb2oeTc9SiNBD&#10;uP3qplEKsf7xqSV0kOAMVEOegoWP5uePah2FZXLYf9zsBOariZhwWJX3p6KyD29TTAgfOSBg4qUk&#10;Fkado6Sxnecg/wAJqnKNspaPGRRbK+cBsDnkinzokOApye9ZbNkxSTfmC3kpwWO7HY1s6aYWidyT&#10;uAzkjms/Ro4Z7oCYgKa1ZpodNd8RloyMA5rGo03yJHPVld8iMy81BQhjWLLA4y1aukyfZbMOo/eG&#10;sBwL65JU4yc4FdHZ6e0dsjSHGairaMUiMSqap2kaNy11coJpDls4APY1Bb20Ru8SzLx1Bpl/5lsY&#10;1ExYsP8AJqtY28gkMjKTk4+auW3u3uebSoRcG4vTodNqWs29pCtrpoUySDDSben09Ku6LoiymJZG&#10;3h+Suea49jIt1lsZ74rb0fUbjzY0jbbITjIGaxnC0bI83FYGpSoP2b16tnUWMOm2N7c+ewKp0U96&#10;z9JlhvvFAkRcwI2REDniqGtWcdlIA83mTMMkA5qfwtMbfUBttt5c4ANYNe67Hh+z5aMqqk22rHS+&#10;LNQ/tfUYbZSzRJjJzhR+FZk1ykN7DHafugpwSo5NW/E9o9lLGMeVcSjO09qveHPDdu0izXE2SOam&#10;6jE8yM6VHDxlfS23fzOjuPEP2TQUWN3PAyxHWuKS+ZElmfcAzcAiulTUbPUtYSyCKlnbn7x/iNUf&#10;EMy3epxwWcITBHOBWUUo3SR5+FjGnLkcNZav0Nv4f+HYdYm+0XavnJIPTFdRfaTbXNwbG2lR4lbB&#10;cf41nx3MtnpUWk2Sj7VKAZXX/GqNxpt1pmPJnIdOSoPU+9crvLVs8Oq54is6jnb+Vfr/AJHTnwm+&#10;i3cckamZ9vDN0FNVrW+uFiErLk4fHesAarrus3RjkvTGir9xKqrb30GUkJhgLZMwPzUcq7mCw1R/&#10;xqi5vL+vwR3t5oNiqANOBGmG2FhtFM1W7s7e1VtKkVrgYVGi9az/AAz4Ii8SBnkmljt8dd/JPrVz&#10;T9Mh0DWZLO2ZJ5ANqr12is9DypOnGTg6jlKOtrWXzM648IPb6HdahqF080kiEsZOQTn0r5b8e6Qb&#10;FjMVMas5KjPJH+FfXfxE1Oz0Tw6F1C6dnP8ACi/0r49+JPiV/EGr5A2RRgBUHb2r3MtUm7n6PwTU&#10;xVerOq/hb9FZbJHIP83I6U6OkIwuKcgxX0Z+4w6EyHI6HNSdKZGSDipKxZ2IM7acAX47VFnNSxsV&#10;6VLVjRWbEcbTzUY4NOlbe2TSY29apbESHBeM0EYOKXPyelBI6HrU6kjaKABSZxVCbDGaYy1ITim0&#10;0ZgBmpohzmoVBHWrMIyQPWpZtTV5HSeErNrnVIV25AYV9EWcAhsoUAwAgBFeJ/DOy+0arH3UHOa9&#10;9jtzsHy4O3nNfJ5hO9S3Y/WuHMPai5dytbw8MQevTNBiAlPyjnrVtI8IcdqjC557ZxntXmJo+vdJ&#10;JWK/lAsF7k4pskKAY28jpVsRDzgMH5TmnSQcj1PbvTuZukVHjfaAAM4wai8jKbs8VeeJgr9SxG4Y&#10;6UgtvlQZ4HWkpWIlT1KKQbXJAyBTdpWUAjg1fjhK7sDn0qs9oxlYZORV3MpU7JWRFMoBwvXOCPSn&#10;PH8uOhxnBqWKBi6hscnOfX61O6YTABYZ6Uc1iPZ8xWWEMg9D94U4QFs4U4NWUjwOmT7VIsTLHjnb&#10;U8440yhFbneeCcdxUpXnH61ZhiYo27LUgUF8dD6GnzalKnbYrlCCPQ1K6cD1FP2MOo69KkaPb/ia&#10;Vw9m9yHyT5ZAwvpSRRqpJwAD6/SrjIGABIGaZHECSCCUovoW6eqIzGH2nIyvSmGIDA7jpVsRkc4G&#10;aYU+ei4On2G7Pl3Hn6Uu3C4PT1qRV2j/AGfWnyxkrtPAxmlcfIyvHH8u0EYoEYErOd3P8I6VYVGX&#10;HXkZ6UqDJAI6dKLj9mQRxnKmnNH1AJI7471IoG8nt2pWXJH8IzgntRcPZ2ID0yCadsyM/c/GlAyC&#10;McA4zUzRnbgjtnmhsORkIU7Op+lMKhemTVnnbnvnFRygSSHjaB1x2ouDg2RBG24/hpWUkZqXJAwO&#10;T049Ka5EeCxwD270Jj5EtxixHbuB+YVFPOtuhaRgM9TniszXfFFlokDSTzqi4z7/AJV4p4y+Lk17&#10;5lvZAxwj+LPNd1DCTrvTY8LMM1w+Bjq9ex6D4s+I9loyOEfdLjG0c4rxnxP47vtelO5yiH+FTXM3&#10;l/NdStJJI7O3Uk5qoWO7INfT4fBQorzPzDMM6r4uTSdkWzOzkszliaYZTVbOemacrfj9K7+VHgc7&#10;fUn3n1oDENnNRAA0b/mAzyaLBdkpbFMDtuwoJNSwWjTmtK3t47dcqN8n0zWcpKJ0U6M6nkitbWBE&#10;e+QkL71YeZY8Kg2knFWLe2e/8wg4VBksTjP4VPpWnxPL50p3RqwGD1P0rmlUSu5dD28Pgqk3GMFZ&#10;Pq/xM8wMI8sCN3TNX9H0VtQ3cBEjGWcmtLxGuLyISwmJQq4Urj5exxUSN5ssESMsMRODjp+Nc7qy&#10;lC60ue/SwFKjiHGfvKOltm/8kdDfafDNoomi2wWduAin+KZzyT/In64rlZESWBjk7xjAOeldZqsT&#10;X1slrAzvYWmQuF6gn7x+v+HpVCG3tLCwuZDClxcONqKc/If731rho1OWOu9/6ufVY/COrNcsUoqO&#10;r6aL7Nu2y+bMG2sgYlds8nnHpUus60bx1hiiFtbqAAi+w6/U96RElVRkkK3SluokkSMKo34yfpXb&#10;pz3lqfOyjNUHCl7u1/Py/rca9kp0mORSwLdyOtKkXk27xSKFyMlj1q9LeQtb29smdsa5znv3rInk&#10;ZpWyS2e1TFyluVWjSoWcHd2S0721MyV3jlxuO33qe5hSBV2/Ox64qa+tCqDcMMaqwqQDnLHsK7U7&#10;pNHzU6bpzdOSvfbyK+JIyXwfajLSsGcliaupsHEj8UycLG29QcHpVKWpg6HKubm07DVJkTYvH1pF&#10;82I4JJ4xzVrTLR75mONiqMs3YVBcOjzMN/yr3qb68pu4P2cau19EVy3yNt6+pqt/Fz1qRA0khReh&#10;OKWRFQlTkNWy00PLnefvG7oniM6bA8aRpJJIu3fIucD29K6TQr8srQSjBxwe9cBGsiMsgyMdSR0r&#10;srTUdNs9JWYytJe5GI8cY785+lediaa+ytWexHnx2HdOrNL2aur6aeXVtmV4sgYTBwueMkmuXYgE&#10;57HFeh3qJrVksqY3AYIrg9QtGidxtPXNdOFndcj3R8XVTTK+4FcCoj6d6l2lCBg80zaSc4xXcZp9&#10;xpGTTak2knABp/kHGaq472K2fnpDx2NSsm1uRSlWAzgU7juQ8+1BFSgDGcil2Z7UXC5COOtL1PFS&#10;Bc0gAHei9xXGhBTtuKeqGneU2M4qbl7jKaOtTLGfQ0ghZuopXsSMBw2ev0pyKSQMHJqaO3bOApq9&#10;a6YTKp7+lTKaiioxuyzptrtQH1rUig3EA96nsrBtoyvC+la1pYqWX5cgd68ipVu7nuQqKEVFFCOz&#10;YtnkfWtKKzHl8qc1agtQWCj5T2q3HbYbrxXG53G699CvFA21VIGKvC3VEyCB9acqfd4qyYUihzgn&#10;61i5NkqpcSGLC5yeRkGpoACMn9O1Ot1zksO2A1Twwrux25qTZTdrjooxu6mpthZx0GD1PpSRLuPy&#10;/M3t0pzZL7T0/lUdTbnLAjCopViQe5qcNxjBxUabAgLZGO1TFSTgYPGeKhpG8Zk0SFxkgj6fyqaF&#10;ACM9e9JAo2dT0zT4kH3u1YNnWpXJ4xhicDntinPhjt7YxjvSRDLn0HagqVkyevr2NCNVJj9pEXIx&#10;SxINg56jNS4LjnAFL5aqCMjpgUPyNE9dSLyxsGAOaRVLhhwB71OgDICO1IFzj9aDRMi2jzVAJwPW&#10;myD5dvQe9TyLtbjk+1MwCcYz9aauFyu6YG/v6dqSJM/NjtjHrVl4+P6U7oOBzVOXQaKWzK4xzUAj&#10;Ksfar7AAbhj61AE3Mx9e9WnoDKrxjzs96hkj+THerhQ+b/n8KjYAHHvirTtuIoyrt6fNTVTOOOv6&#10;VeMCnp6ZqNotqAYOe/Bq73D0KJQZYDv/AJzUTIGf/aq0ow5yOlIIsvntTuPfYovEQABuBPrUUkWE&#10;wRkVoSRM5DZ5HWopRlcYqeaxO2pnmDdGV7YyDUCqvlD07juK0/KIAyMKRjmq4QtJznH061aJvrcz&#10;yp3krlcVG8JJyVJ9zWk0ZLMoGPrVeSEBgnr78/nVIp2tcqyQoTtAycYxXMeJrHKl1HGN31rsjGqs&#10;QAecZPes3xBaGWxwV2hRwRWkJcrRyYiClBo8nlVQWPPeq2CX3VfvYzFKwI4ziqRHrXvxeh8lKNmM&#10;II7ULx1pdp/vGlYZ6VpckKXp0o/WkqS0hSc0cN1pF5oAAoEx6gFetKDTSAD7U9cYzUslK4NyPekb&#10;HPtQ3zHAoIzuxzn0qTRFZxh6fEBuBPakl5HvToxnpWr2IhpM9o+GXjWLTNAuLJnBeRtqIByM9TXu&#10;+h503TrRIcNLN8zegz/9YfrXyR4LmjXVoFlyIydrYPWvqfwiS0gOH+xkfu0bnI+p+g/rX5tnmHjS&#10;qc0ftan9h8BZlVzHLOSrZqklFL73qdPqSmyhWPhpJBlgOn41xHjPTbnWrm3U4kCje0Y4GK6jxteS&#10;xeSkQxNKAFHfB6ViT2N1JJbCKZQ8w2sWGRjHPFfPRvSqc0WfpVOnCrRtU6/1+gngHR5NQW5RYI4l&#10;dtvA5Udf5f54r0keFLaz0xbVogM8uf72a4fwfrUGgeIv7Kd4gUAbJIwT/n+ddf4v+I2maTpE11LI&#10;POXO1RyPat1FVJSk93svyPHxEqtNxhB+6t32t37WL8Gg2GnWXm+VGp6qMZPSmCaPeVHPOB6V4hc/&#10;HDUtdxDb22IE3Yyck+nP885rV+Gvje41fUJbW8BWQHO45/l6/wCcVtVw1SlHm5bJb9zz8PjKGIai&#10;qnM5Xto7O3mel6/q6aLpUt7Kp8uNSxI7+31rwHxZ8ersybLDbDj15J+te4eL7VNQ8P3sTncTGSBn&#10;vjivjXVNPDapLGGBAcjcK9LKsNQxE5OstvuPluKczxuXUKccG7Obav10NHVfiBqmrXDy3Fw8xIIw&#10;W7HtXP3l+bmXOG3/AMRqKS2YXPlx/MenFWHsDa5abKsRkV9rCnSpW5EkfiNfF4/GqTrScrPVvUxr&#10;mUuzDOBUccYIUYOT1FWLlgHbAHNRxy4lDYyB6V3p6aHyE0nU996i3BWGAAfePpVCrV1P58hbbtHY&#10;CqzgA4rSCstTkxDUpe69ERtkDNAf5cUpG4YFKIwK1OFrXQjGd2aa/wB+pwopo2k5p3FKNkQdOlOU&#10;cZNKwz0FITgY6GmZWtuNYCm9OtPIyetNIzTRDQvUZFOUc4qeytGuZVRFyScYr0LQfg5q2swiRbWQ&#10;KeQxXArkr4mjhlerJI9XA5ZiswfLh4OXoeaMCDzxSDNdZ4w8F3Pha8MFxGQQM1yrLgkelbU6sK0F&#10;ODumcuJwlXCVXSrK0kJUsLEN71Goy2KcikNWjMI3Tuj6K/Z31E3Md5YMCySAEAjIDetd7HpzabqE&#10;1sxK4bevupP/ANavGPgFr8ek+KIVll8tHG3k/lX0D4ykW21KG4TB80AZ7D3+vP8AnFfm2Pi6GYya&#10;+1Y/qnJpxzLhak5O7p3+Vn/kyOMAKAwAzj9KTfuPHyj070xJVljXJ59qVfmb5etdXmz5CVr2RICS&#10;OgqQttXJBBqAHD7v0p29juIG0Hp3osNO25OuXTcQc00tjPbHrTN7DucUmfmYD5iRnmnZFOSsTR/v&#10;GIU5I9aXcFbLc/WmRRnzAR8vrilZQo9fY1DQ021qOJ5/rUfHGWPNPdgowelNUk53N9OKVu4N3FyA&#10;SvORT4snkgD/AGTTAMBmJyT2FOU7uRyfah2Gu7AxqrFjyR6Ux2IXGPl/z2qX7jk9QaJWGCOuMcjp&#10;Sux8qasiNMEKrHgUv3FyBz/Ok8v+E9PapUOUyR/9eky01sNDHjke9GQpzSMoHTn6VEDhtpOfpVJa&#10;D5rKxK0vP9aYzjv26Yprtnj+H1pzkjq33elTYXNcYW3g5xuFNV/WkebGPl+tNB35z2qkS5EFzIAS&#10;TkDODXCeO9S8ySC1XHzsFAPoa7q8xGjAHIIyc15B411dE8Q2zbgEQ8E9M100abm7o+T4jqyp4Kbh&#10;uyp8VvELx6Ra6WGAEaAk/wAX1rxeU5euo8d6tJquqySOQTxnb0PtXKN97NfW4SnyU13Z+IZbg44H&#10;DqlHzb9Xr+ohJpUHrTcZoBxXceqKRQFBozmhaADJPHalox8uaQAnvSEPwVGaaPmpSzbcUfc6Uhjn&#10;6A+lORhlgVA9DUQOeT0p2cuVPQ0Escpyc08KDwPypqjAzUlv8zZPB96T0VxPQdG3lg7k5NOaUbVK&#10;fKR1pt3Pu6CorddzAdQam11divoX9zzQl+uO5qFELvhuavwMUtTFtGCM5NVLcqskhPQVinuTqXZY&#10;Y0tlcdR1FSaYI2uBLs3BOoPSq9qRM20uNvPWnhvKYqDtU8ZFYtaNEuLfU1bKUza0pjJWM8MY+cVs&#10;apawyXAWE7Iwe/Ums/RLMwZnDEOOijjbSzssupqGl2RKcsx5xXDLWdo9EcE0/a3i9Ei3NeG6eNZk&#10;VY4RjI+8ce9XFaYWQ8gMUDEbWGcVG9uJ7c7UWOCIEiQDlq17Bl/siQQo7qcBvl4z7VyVGkloclSr&#10;GME7dS1BMt3oquQPNU7DIev0q5oSeTKLNwWWXuDWZJZHSUR92Q43Ek8fStLSoJLWSO5OSsuArYI2&#10;iuVq2qPmce6fsJ2lo729TW1R47S9gt9ySRBdwGO9L4djikacucGM9B6U680dr+xa93hfI4BJ6/8A&#10;16x/DtwZdYeOOXYuwH6/X61Fm3dM+XhGFTCTUX7y3N2JJbqSTajCJW4Y9Ko3Vpcx3wgk2hXOcs2Q&#10;a7vTTbrp4SZ41ReeO/1rnPEN4l1H9otiCsL8ENzislLmbPFw+Kcqrio6bf5HL+Orm60rSvLAEa7c&#10;blP9K8dt7J9UupQgJIG7jnj1r074h60t1pC7nLXB4yOmMV5TaXctjIzxOUY5Hy8celfQYKLVJuO5&#10;+08I0I06MXiI6Ntuws0IjfaOo700JhcYNKkplYlu9BkO/JGBXpan3nuPVDlPOT1o3jOORSBvY0Nh&#10;hz1pGilpoOJ3NmlU7Rx1pmR607B9RSZSfUeXDdaEpvWnA0jRMU+/H1p+Nw4+U00EM2Dz7mlzzgc0&#10;maJ2HKN3t7HpT1fkeh6e9Nj49/rQFx/X3qGap21RIp3DIra0SyNxeRovPpWPAvPtXoPw00Ualq8A&#10;OcAhjXDiqipU5SPpslwrxeJhDuz6A+H+l/2f4eiQc7lHXqPxrqAi1DZwiG3WNRtUADAqYNiT2r84&#10;k23d9T+qqMPY040100FIxVdwT2qy/wA/Tj61G4Ij7ZrOx1JogZc1VvHFvaSdwqnr3q8QKydZJNjM&#10;ewXINNImpK0Wz5J+J90bjX7l+p3EZrg8/Nmur8ey+brFySd3zmuV496/W8HHloQXkfw3n9T2mY1Z&#10;eb/Mt2U5STNdLaTLKmTXHI5V62tLuuxNPEU7q6NMoxns5+zkaN9FzkDj2pLaYqygk/L0OKuhBNHu&#10;xms+QeW2Ogrii7rlPoMXR5X7WOzNhGDL6fXtTnXOPeqUExYYPPuKvouRnPXpWEk4sVOXNYrshpgT&#10;/PpU7jHXimOuBmmmU4XIfJpoXjJ4qZwR70igBQOv1qrkWI3X5s9PqKZzgDt3qcr+P1pvl/SmpC5b&#10;7kJUjtn6Ug+VsdR7VYYFelR7cDjrVJ9x8tiMgk4U7fwo2496U/Kc9fpRjaMjmrIa1EYhlwBimH5R&#10;g1Jt698UEB354pbEtXI2X5slR+FJtqQc03HOKdyXFNEYjHHbPHHPFGz5KkIwAfSkP3sY4p3J9nZD&#10;BggHHQYpNvzdDj6VIqd+1GB0y2PrRcnl0GIue1G0ZwvNSHJGRxRty2cYHtSuPldiEoW+XtUmDjHa&#10;nqvz04gYyRgetFzSNLqNSMkZapVQLHgdfWhdxbGOKeozz2rNs3UXshY4t2f0qTy1WT2zmm7tvY1N&#10;sDrknmsmzojFWIzktuxwOntViMlSCOc03onGKQnJx0z0xUPU6IrlZanQNh1IZSM88CmFcj73NCjC&#10;AA8gYx2p6qDj3GajVHUtdRQu6QA859KeAN2V5HrTEO1hjqKcpy57EdxUvc0i9CVcKu49akT7u7oG&#10;6YquGySvQj1qVGySOnpntWbVjVPUnCkLn8acz5Ax171XJOepxtNTZA6frWbVy1LsLghTjgD1pytt&#10;XIzn600uGCg9TSDr7UvUq5KCwA+Tk0buVBPHrTdvA4OR2zQVGFHap0HccwI9/pTcDGM4PpQG4Jzw&#10;PWmI/mEAgDIzmqSHdMcODuwKa5UR8nilYhVxkUx5N+AScH2oWpN7LlGZPGCPeo5GJBOelPmwvFVJ&#10;5QAV6E9PetYq5z1JqCuyneThXOO1Zsz4PQfWp5/myxPBqnI2RjtXpQikj5uvNyZa0nVbjSrtbm2k&#10;aORTkHNfVvwc+JcXjCwS0uH230K7WLH74A618kHAGB26V03gDxHN4Y8QWt7GxRQ43Lu6j0/U1wZh&#10;hI4im5Je8tj6rhnOauW4iMJy/dy3Xa/Ven5H3Cy8D3phGFxjmodG1BNX0u3u4m3LKu5fpVv68V8Q&#10;07H9BxldaEKqD3phGegqdR6AUcjtUWNLkBGTiomjzU7j5s0hT3FSVcrmPr7VC6A9BV1hjH61GyBe&#10;nNNPuFkUXXHHeqrQg9flrQZPmzUbRBTjGfrQu5jOF9DKkgx90fnVeSHjpzWw8P8Asmq80Iz2zVqR&#10;xzpGRNbeYmOM+tVJrcEkAfOK2WiIGdpx61BJCNp45PfvWqlY8+rQT1MN7bGcY5/2aqNaK2VGcEYr&#10;omgU/X0qk0OG7H6VtGozx62ES6HNmz2zHcSAenvUFzaFJOcg1v3MASblT+Paql1b8A5Jz0zXZGdz&#10;w62Esm0Yk9qvXJJqsbQEHYSc9u1b8ln8nA59agNn3VSB610RmeRPCO90jHeIEbRwPao1hJGV4+nN&#10;a62YXjHNQeSwcjbjHXFaKa6HHLDtbmaYSj9c/QUNB82a03tdo7ZqBotxxRz3ZlKg0UzAxAbGScDj&#10;0qZbYGIgg5HpUzRfKwyRg44qSNPlIyeaHMqNKxT8vAAXv60ixFTySBVoQnKDFOC7evzfWjmQvZ9y&#10;sEG7J4z096URYOT19qsPECQCRz+lDRkdsn2pcwezSIwvGaQxE854qdlDrgEH6UKMrjBPGaV2xOGp&#10;BHAG60mzBwatIuO1DxEcY5p8w/Z6FZ0wcimshAz1qzIozz8v1prrtTjmmmZuGpXK5X5unqKRATt4&#10;JxU6xlkHqe3amtCQCc4A9Kq5k4WIn46giuF+IWurp9ibYN+8kBH0FdpfXSWVu8jsMIMsT2rwjxnq&#10;ratcy3DnjdhfavRwdJzn5HhZtilhaLSerOZvp/MlfHOTnmqec9aXIyTzzTa+rSsrH5dKXO22OA4z&#10;U6ZWPaOlRjG3r+NAlJPtQ9RKyLEMRnlA65OMele6/D34aW+peFJHuowskvKMV5UV5x8N/DUmu67C&#10;oBaNTlsj+dfU2mwpY2SxqoRUGAB0r4vPswlQSpU3qfZ5BgVVk6tRaHzn4s+FF5opnuEUtbpgll5r&#10;zadQrkDnBxxXvfxs8ZyadHHp9u4CzKfMxwcen0rwG5cNIXBwSc8V7GVVa9egqlbrseXnFPD0a7hR&#10;6biMOMikf5mAPQ0iyLtwaYSSSfyr2z59kjcgBeopVf8Adn17U2MHdkA0in5sEcUDTsTRzsh+UlRW&#10;rZakkcbJIu7PQ96xWIBwKeD6/pWc4KW510MROg7wZuiVZYyyEZPY1TkhznI6VSSZouh5q/Bdhtqv&#10;0PpWHI4bHqxxUa9lPRlJ0IGaiAxWzJbJIxCEOB6VRmtdoyeKuM0yKuGa95bFMtzipoI2bgcmkMDd&#10;cfhTofMjbcuc+9aN6HLCDUk5bCSxvH1UgetRRgmrdxeGaHawxVRT6Uo3tqVVUFP3XdAc9qnsxtm3&#10;GoQeakOVHHWm9VYmlZS5+xoS3ELx5J5rKlwWyKPZuntUZyGwD+dEYcpWIxDratA53HFG0ngjmgIQ&#10;OeTTgxI960OK3c2vC1mtxqEKEZBOTXtyyC1tI0yMKBj39q8b8FSBdUj3euBivXNWj3aflDliMDHb&#10;6V8jmvvVoxlsftPCEY08DUqx3OA8b+JWkm8qM7Qo/X1rgpp2Zi38RrY8RQMt27NktWCW5wTX0GEp&#10;Qp00on53nuLrYjFydR9dC1Bdyw4Ksciu28Na28zKrMSMYx3rggfY/jXR+FVZr1SOcVOKpxlTbaKy&#10;TFVaWJjGL0fQ7TWrSK6tnLg+bjIIFeX6lG0U7DtXrF0ha3br6ZBwa8w1zi5YDFcOXSd3E+h4npqV&#10;ONTqZWTjNJ0pcjbikr3j803FC5pWTBxSFsUqAu496BrXY7H4caYL3X7cMu5d3Ne+6tKimOJFyFXG&#10;OmK84+DGjIfOuW6qPl9c16DeKQZHPU9+1fneb1fa4zl/lP684AwH1HIVVlo6rb+WxSMgJ5jY/jRT&#10;ScHqaK82x9vc+cN4IxRCiY55NJFGX6U190PTn6V+p2W1z/PUV1Vu+KRFCtnAqIAsMmpyCRkcfWn5&#10;CHzuXxgKMVD1bNKobOCKTBPShWQJJIXzCuO2fSplVmRmA496iEZABYdKlS4yBGOnek/ITb6FWQEP&#10;0Iq0YlFuGJ5NNli2sCpLZ9aHJEQB6Ck9bDGwttfOOKc7LneeDUduecVM1uzHkcUN66iduo15y8ZQ&#10;du9Pt49vVc45OasWOnqxDNjHcZq1qQSDakWCxGCR0rNzTfLE55ztL2cULPNEtoAq/vDisqQENk09&#10;920MegqxKivbZXk0o+6a01yqw6whWIiQ8gHFS6leG9mRQAAOw6GlsY/OjYEEIpzmtG3t4YyCi+ay&#10;nFYSklK7MpzjGV0rsZp+jvaoJ9p2noSK6O+1BptKWNY1G3DFtvQisqbUJL1BG/Gzog4pt7LMloIG&#10;k8uMjBU9Sa5JJzknI8mUHWqQdXdP8CO3vhd3ClwCAMVeF+lq8nljJwcDqM1j2EMgQsI/lAzmtC1h&#10;t5kJkcI2Mj2omkmd9WEIvbQZDNL9qLNHuLcV0drAbP8AfupTAyMHFZFtco0axxoodehHJ+tad5by&#10;l4FebzmcY2jpWU9zwcbWnUl7P4UV97XjGQ4A3cDvXX2FhHpemx30kgeQDK1zM1uunzpHMQhYcD3r&#10;TtRJLGqSOdnVVPpXPU1PExT9pCKi7R/NHS2Gj3viy+S7lDbAAAW56VY1GwuNKZixCIoxuzwabN4q&#10;1LRrKNoI1iiReawJNYv/ABK3nXL7I/c/L+VYRUt5bHgQpYipLmlZU1oibSzGl0CzYaRvvDrWvren&#10;SW6xTpG25iCGPBNWtH02zupLaGB1klByzHoK0vGi3UV5DEXWTCjCp0BqOZuaRz1MRfERivPcy4dQ&#10;ubVUWBm+1zDAC8mu70TRr2KyilvFDs/Tcpyf0rlvCsUGjXqalqcyll+4rcYrsr34l2k9lI+cH/lm&#10;qjpWM05uyVjw8wlVnJU8PTuur8+y9ClqTr4Zk3PCrzzNgKDjFRx6VLqkwubslF/hQHr+Fc3p2qXe&#10;qav9ua2acp8qJJ0z613emySX9wILsx27ydUTlvzrOSUVoc2IjPCxV2ua2r/RLy7k0rzx6eIrOFoY&#10;Y+sykio7S80zwyv2+V/PnfqAfmbHvVjxbqVvo1lHYrOXaQbRGp+Yj3rlrLwf/aNo7C5ZcZJyckmh&#10;RSjqcFCMKlLnrNxi353a83uVPHmoW3iSB5rqZ4lAzFbx45HqTXyx4jU/b522gAscEelfTtn4Ovr3&#10;V5YHkEUDDAZ1yeleAfFDR49A8QXFks3mtGx+evdy6a53FH6xwnVo0assJSlfRO3Y4k5xmpoYwevF&#10;R8E9eKkjJPv9K997H63AkU8e9OJI9aaEGM0/cag60JU9sQWwagx7incLyOtS9VYpS5XcWZAp4pKT&#10;dubJpwOKXQHJPUcSDyelM6tnGaAefalBP8P60yWxMfJjvTTx1p5GKjPzHDdaaIe4tAGaHPpzQMrR&#10;YW4q1ct4xwO4qov0Jq9bKS47Z9aznsdVBOUj1r4O2O65eXHIOMHpXtLRtEmRnGMfNXnPwashBYGY&#10;jLdOfXtXpxZjEV4Ib+9Xw2Mnesz97yPDqngoeaK3lgRg5A+vemrAqoQemc49atFFVTkBgvTJpmMA&#10;DGW7AVxJntOGpAq7nPGCfWlEZJGeSOpqcIC2SMU/YFZMduvvT5hqnpcq3NszKSDtA4p3kCNQvY1O&#10;7btq9jSyELGc9e1HMJ0o3KiQhcAkj1NKLZGDjJ3D+Krhj2xEgYx+NQRxg5bPHf2qnIh00tGVDEGf&#10;KkBOwPU0eVtGMknO78f6VfSLJPyYA6e1NSICUhhyO/arUiPY3IGQ4bI3EdvX6U8x7UCnOCM1YYAD&#10;apBDfx+lNmCsAdvQfrS5rl+ySRU+6gZV59z1pFjDeY5I3dqtxwHywCPcfWpI7cBc7QCOtJyIVGV9&#10;Sl5fzjk4FSPHvbb2qysQZuBkUjQsHxj5un4Ucw3Sa1INowNwAIOMdz70sQIiHHyjolTNCAG4JYjB&#10;J70qoQMnAouHs3chjILsp4YYpRDl/XrzU6pndlvXIApyrhcLzS5mDpsreSFfafu+lEiKMbRnJ/iP&#10;ap2Qk/N19qbLGEUqfv8AYU76idMiCYKZJ6YqSOIlScc96Vk8zjIwOtWOQnT6+9K7KjTV9Sn5QBK9&#10;hQsQHucdD0zU+3BJPQ0qLl/WnzE+zIBFkDGN27k050MmMkjjHNPZdpxnvmiVS7YBIz1o8xOnYZtA&#10;GMduvv8A1pip5h5IUEZwep+tTXJWNeeFAzXFeKfiFp3hyEmWVHnxnah3EH/PetqdOVV2icuJr0sJ&#10;HnquyOmvbqLTizSOFUDO4nivK/HHxdh09ZLa1CySdAQflHv65rzLxp8T7/xDcOscpit2PEant/n8&#10;PauHklaZ2Z2Zi2c5r6XC5Yo2nUPy/NeJ3NulhFZdzY17xTfa5cGW4lZiSeN3asUvuGD360daTIzi&#10;vfjFRVkj8/qVZ1ZOc3dsU5NIcik3Up5FMxuBBHSnIQlJ06CrFtZtcttAyaTdtzSMXN2iRRgscAHN&#10;aFpYKcSSdB271Zgt47MEt8zjtTDK0n3Qcelc8puWkT0adBRa5tWPmk2ELENoNaehT21i/n3UC3eO&#10;RG/3S3qfYdcVRs7OW4mACFioycDOB61saVo/mzyXDj/Ro/vFvu59PrXLVnGMWmfS5fhqs6sZQjfX&#10;S60Xn20KBQSliq455I4FdT4Z8OvBp8mtTRg2cEm3e5wGfGcAd6xrqWGKW4wAGOcBegq+0t7PoVtb&#10;GeRol3MsPUIM8n8fWuOq5ThaOl7fcfUYCFLD4h1akeeUU2ktr9L+XXztYZfyXHiLU/td3LuZ35at&#10;7TdC0pJJZpZvMZQNibQBx1J5/KuXkRrW3iUSD5huPPIqOS7yx8tXC7cZPGeOtZSpymuWDsjto4qj&#10;QqurXp883q792n2NS511pPtcQdkhOB5UZwMA8D3rIS9kuIDAi/IGzkDnPp9KrymNVVFJ3scuTWtp&#10;uqQ6TDcR20SSSTDHmN1Udx+NbcihH3VdnB9YqYurarU5Uk799dbJfh2GWcj3aBHGPKGF4HNO0/RT&#10;fvdSHcIYk3Fh0Ht+h/KqUN+ltc7pBuXJGyultWGjaHJLdK7pexM0EKnaqtnG8+vGQPrWdRyht12O&#10;rCxo4hpVdVC7f3aX+ZzOk2sL6jD9pYrabwHI/u55pmsyWy38v2VdkO47QfTtUbaiyoEbogwox09a&#10;zri+8xQhUBs5NdsYScuZnzdbEUaVD2cd73v19PQ07Sa2GnXjXCNNctjyyWwq+vHesq2ujDOCycH2&#10;oUBfvtj096ntNNk1C4CqQqgZJbitbRim5bHnOpUrOmqS95aeuvUbMBJIdxCjGaja5GwLtBAqYCGO&#10;SRZG3bRhaqzRjYAmSTVK2xnUco3lpdmzNq0A0RLe3jK3DOWkkzwR6YrDUK4Kdz3pssbwqR/F3xUU&#10;LqsmSaqEFFPlOfEYqdacVUWyS8v6fU090emSB4m80gZ5FUJLjzpizAAtUkcqS3S7xiMHkDrii7ZC&#10;SQuBnAppWeu5FSbnB8rSint+pprc2UekEFWa7z8pzwB9KzYnM/zbOR6DpVWKMy8gc/pUsc8lurYH&#10;3upoUFG9nqKWJdXl542ilbTr5vzOn8OTlX8l2DCT1NamqeGo5QrL365qDwjpthcaLqF/e3qxSwBf&#10;ItwPnlJ6/lW7o16t/AqufnyAR6eteRWm4zbj03OHM8vnhqNPEaWmrrXW17a9vmchd+FfLRj1I9Kp&#10;R+Gmk6g16VcW4ZcleGOKij02NI8kgNjNEcZK258nOc4s4CLw8iuQwOQcGrU2gqq/KldatoEZiFDM&#10;xyc1YitNxKtwo9qbxMnrc4Z4iTdloeZXWhHeeGGO5qJtEfbwCa9Mm0+NWAKhhnBqpcaWuzkfnxW0&#10;MZJ6GixTS1R51/ZDk8fMMZ4FKmjOx7/WvQTpccaMxAcEYGKgTTSwAVAFPrWn1uRH19bHEDRm+b5c&#10;be1Oj0Zicd/TFdqdMUl1IIUHBPc04WCh8bMe9H1qQfXbvQ48aGduQBinLoxAIwTj0rtjZL5QG3k9&#10;qF09QhxxnuayeKZpHGXOKXRTx71Yi0QbiuCSK61dOUhiF4HSm29kqMV/hPY0niGzVYlvoc9HoYVs&#10;kY4zWnBpQQAFRkd61oYDHJwoxnvzxUr24/d7iR68VyTxDZ1wqtu5UtrRVRuetXY4SV+UYX2pywjq&#10;BgLwM1bETBcAYUdMVzyqs7I1GyCGMF42PDdqmC4bpRGMtuI5HpVhFLPWXOWpMaqfd+U/57VO64jH&#10;BYH1pwixIc5A7VO/AX5eM4o5/M2UiFclMY4qxAMLknk9aRVJQ8Yx2qeKEAe+M1bmrHXCbY22UuvK&#10;n8sVOFHmrkdP0p1uPl43AeuamEe4nPbuKz5tTqiKoC5AUAD8asIuVyRg4A4pjKMqAOtToHxgj8al&#10;nTGQqAfd6cYzU0ShhtXJX2pgTKkEjirCLj7vFQbp6jogzEuQQTT5MZyeo6LSJuyck4HpThFsOPve&#10;560vM6o6kyr8gJ7+lLLHuUjA3AZpyqQirjJ9qmkUFdw+8BzUXszWK5iJE49qjXhsYNWAMID6801P&#10;Wq5jTREIUmTAGaGALDI69qtRpjkY560xgu9T3FO5SRDKP4u9ATgH1p7IG5wcelPkXggfhTRSKbIA&#10;xx0AJx2qNFH3e1XpIcRA8A4waqww7mYjnFWmPUjZQJCfXrVeSL5l7ZOa0PJG457DNRTqN4JHIovc&#10;VisE28nh8Y3VHLGMZABHrVkocZHP1qJ12pkc+1arYpaFNoQc5x7EdvrUQXDFe4Ga0FjUMSeQeoqu&#10;Y8Sk4+YjGaFzdBFVgQAPX71ROgP5Zq8QufU1DLCOwPTFNO+jKauVmUqq98etQBcKBjrV+VQBj/8A&#10;VUGwEAtxjtVkMqFQ+SOSfSojAd6sR8wq4I1/hBWmmI7icnipuKxSaL5+n40zUrdZrUoTnK5FXHiG&#10;epxSTRBUIweOFq0yZK6aPHfENsIp2QDjOc1z8qlD6/Su88Y6eIy0gHbOK4iQnhR0PrXvUJXifKYm&#10;HLNlc5PShT604jFB2r3rqOO1hACOlFKODR16CguK0BRS4xSAZpc460DYEZpSf4abmlzkdDmkyLX1&#10;HBwH6E/SnSc9OPpTVJUD1NI2c470tyloNmX5OnNRxuAM1PkkYP51VAw2O1UtVYzno7mlpty0d0m0&#10;4xivrz4XaoNX8IRuDm6iTaCTk/5/+tXyFZRqlwjEjBr6B+CWtyRaibCFlaKVcN7f/X6V8nn9FVKK&#10;kuh++eGmMlTxE6UnpNfitV+qPS7TT57zz72dt0qcYJLAf59qr+IL2S00ma6jfbLCvyDHT/P9a7BI&#10;IIbueBCWO0liO+P5VyV9cRJfKbyMeUmQEx+X5evrXwCVpRk/6sf0rGcqyko6aafNHlvhTWopPFMN&#10;xcGSWd2PneZ0r1D4naTY6p4bkv22wxomV55P1rhtQ8H3l1rc9xaJ5EMhyFIxitg+F9U1bTo9Pu7t&#10;pbeNckdlHv617FepRlUhVjK1req/rY+XwuFxcKFTD1Yc2stdk799eujv6nnXhTxBZ6Bfq1xbG6i5&#10;O0dc10EXiBNOuD4hTy41lY7YEbDYHXIroNS8BaVYaJKyBUlRCd1eUto6xwTmcybyPkQ9DXo0pYfG&#10;uU1fs/M+YxEMwyanCi1GSs2racr9bXfkup2Pjb43XOsWn2HTEe13qA8jEEkY7eleSwwzXmobA3zy&#10;E55712PhDw1bvrkK6n+4ikwcvxkfjVbxNpun23iGUWEg8peAynqa9bDOhhm6FFdL3/4J8RmdDMMy&#10;pQx+MmrKVlG9ml6ef4kOiaXY2Gpn7XIMryMdM1Q8U3kep3UkqBVUNhVWs69mWF23yF+vFYkly5lI&#10;3EA816NKg5T9q3qfLY7NKdDDPBQppJtt23v0uyPUFVF+XrVOOfy0K9c1dWFpwQQTiqpt1BIJGRXq&#10;watZn59XjNz9pFWTIhycZpkigP6/SllXa3FNz271uu55ktrDoVU9eKa2VGaBk+1XNL0qbVJ1ijBd&#10;mOAKTainKWxUKc60lTpq7ZQUk0GIivTdN+C2r3f3bZmHTIAH86yvGXgO58LyoLiPyi4yBXFDH4ec&#10;/Zwkmz3avDmY0aDxFak1FdWjhlJHWo2+Y5INTTjaSB2qNScZxXorufLzVnyjKXGOtGMdaM560zE3&#10;/BsywaxblxuG7ndX3H4aljudEtSqBU8oEe9fBWnSmC5R88g54r7P+Emsrq3hO3XgvGAOTX5/xVRd&#10;qdXs7H7r4aV489bDS3av9x5z+0Zo6+ZFdpEQ5GCR0z/nivnC5ADMR64r7K+MmhJqPhidwu4xjdn3&#10;r471CHyJnU8YNenw5X9phfZ/yux4XH+CdDH+1tpNXKIODmno3OaZ0pelfWn5SnY6bwxcNZ38EqMV&#10;YMP519Sa1LLqPhazvD8qhVbL/MTx0+vI/WvkGzunicYOCCDX1V8MtWj8ReBxbO5M0Q2lT0P+f/r9&#10;6+Kz+k4OniOzP6C8OMXDE0cVll7OUbr8U/0+RraaN0K5JJxmrvVhg7SewrK0e6GwqednymtXzsMV&#10;2gnsR1rlTurnPWh7Kbg+jLEaZOT1XpTZH2gDHWmkDYzEde2aHZcLk5Ipbk8whkLYxxn1qWMgAlfm&#10;wMcUxU3AZ6CpUG12A4+lNJgr3uxvmkyYUU98789/T+tN+9yML705WO7cRz6VT0NItDpNijIO761G&#10;ikHHFOeRSuEANRpuY5xxUct9RvVlghI03d6hSQs+fujOKeFwGBywPTNRlGxlQeuaaSHJsmJIHP5V&#10;FnGfkGTnvxSpIIhuPze9M8wsdoBA96EtBcxIy4YncTj0p4cjA7dqjYMQC3zevanBgsag849KHYpO&#10;7HfeGen0qFtqcjJNIkmcnOB6HrSL9/J6f5zStYbdwyW+UqSPanMBsYE8mmMwUlQvA/iNOwmNxJzU&#10;7iiMfgZ4/OkbC7j/ABEZxQZQEOc8HFRs28biec0WCVlsVNVGyFtp5Za+ffiDNnUiRkHOSc17l4ku&#10;44bViOCV9eteGeLYhdlj1G4nPfFexgVyy1Pjc9XtIchxOo7SQVbce1ZT1euC2GTAGO/eqLqM4r6e&#10;CsrH5fJNaMaKQ8HFLg0uOPetSRMY5p6Lnrx9abggZPSkLE0DHHjjtSdPb60gPrSkbutFhMN5pwO6&#10;m8UoGKTGPVcrihQB65pm45wOKljwvUGkSxJDjkdKlgnEYYFck9CaicYb296RQcD1NLdC3HsNwzkV&#10;JGhG0/dqKNMNg9MZq0MvGT0A+7UydhNom2yN8uScjBxTViO7Z0B7mnIzTsApLA9u9S3kS/KAuMe9&#10;YX1sRzJDraDczAAfKM4pJDJtIznBzwKktHxtEYJOMFjVq0iVt7uQEzj61nKVm7kuViXSrua5nSJU&#10;I7HJwTV86Y73r725/iJ/rTo0t7a7iMa4AXcSxyc1PeyPqgLQBlK/fPrXDKV5XjojgqTblojUvYw1&#10;gioAo2/MwPBq1ochYGyiZHUjOWzisWBp9UtQ8mBFAAPkG3P1qazuXRZ3iUxuq/Lxg9K5JQdmjzKt&#10;KU6bpy1Nq6t3vcpNhRFwo7DFb2gXgniEBc4jXCEcnP0qpoGlNeaG9zcSAu/TnpVTSpf7MvJUYZuA&#10;QFZe5/rXLLXTsfJ1uTFUqlGG8Hp+pvW+pCSJ7QgSSKx3Z4BFUktG03U5J2h/1y5AHYVTuXubK4Cm&#10;JVeQ5ZgOgrqLe9ijs/tE0WXjXAB5BqG7LQ8Oqnhvg1UjCu5rwNiEsu89OoxSwXL2Vo1sCD5o2neu&#10;at/arq7mZoVCK3B2DtWNq3nSWVw0ClTCPmmH8I9DQoJtHZh4+35aNknc888bagzXX2cKQoz9fauZ&#10;LAx+9T6nObm7YsS5zjJNVc7Rgda+rpQUIKJ+zYWDp00hy5HSpVfAyefrUYIpRnbitNGenF2HmTd0&#10;pA9NBycUoVQaTRpzNkm0etPBz2qPBBxTt+KhnRFoeODSgYOKbmlXpz1pGvMKFG7B6U+IjfxUYOTm&#10;noQGzSKTJN2KdEN354qOnq2Onp+tS0bxeupdtUy49DX0B8EdDBBujGeuMkeleD6TEZrhRjvivqf4&#10;W2n2LQIwV2swGeOh96+Xzio1TUF1Z+u8DYZVMU6klpFHbxhSxA6CkwFYnBOPShFA3Nng96VmKgEf&#10;jXxvqfvNxknHSm9Bg8U5uaDhevP1p7DuRt1xWN4hZY9FvGJCqsbE57CtpiNue9cj8SrjyfDN0QcZ&#10;XnHfPatKUeeaRxYysqOHnN9E/wAj5D8WOH1S4IPVyRmudPStXXZTJeys33s5rJY1+u0Y2ppH8OZl&#10;U9piZy83+YfxE+lT2sxjeooiBuz3pqkhs1s1fQ86EnCSkjsdMutyYz+dPvospnFYWl3RRsE8V0Sy&#10;CaHNePUj7Odz9IwVdYzDcj3RUtnAbaOlaMMmdo7israI5Ku28mCD61M1fU443py5WXBjGRx+tMlB&#10;z7cU4cJTgNwBPeudOx1rUhVDnj8zTgvOOmeuad83QdMZPtSyLls07mliLb7g0MoIyAadtCnAyaHD&#10;IMEYp3BaehGVJYDI46U1lwccVLtG7rzSEKBwefenzCfvbDCgUZFMYBmx0HtUzHIxg0xkwOozTUiJ&#10;ehGEIxt59aAAzZNSlTtx0PqKYFx3FVe5PLcjlXHSmkYHvU5TNBjz7fhS5rKxDiQYyfQUYO3PepWX&#10;B+bimjA57elVe4uWxGVO3AFLt+lOEZPenYx2qr9h8pHsO3FPQHAPHHSnbCy5A/A09F+U8dKi41Hs&#10;Rhc4HQn1pBhzz+XanMpLrnjFSwhmbI5obsjVRV0RkKVJA5HvSghRtPBp5jCE46GpRHkbc5HqRzUN&#10;ou12RxPuzkdKnMZEQIHHam7AgB7dzUqfMpXJx2qGdEVrYiUbmwAcVMmflYqMA4zQBtTK4z6VIBgE&#10;ehzjtUNm6j/MIUC52ngd6VFK5z6YFAQjPB5xx2pVPOKRcU7hjA96l27NrY3Z6gdaji+XHfHTNSkb&#10;mJxj0wazkzZLqOlTJHr3pdzFeTz9KBuL8j8adn5i4wcHHFR6l3uN4bOD0AFP3KxIHbuaaWA6AYHU&#10;0FMIOw70aAtNUOO3cuOwyfanZ461GihGz14wfensg4O4ZNS7Fp31HKwb+Igep60FsZ/SmghvQf0p&#10;5HAPrU3K9AZmdlTPynvimlgGG3+EYxQ/yAZIwKiGS27IyOtWhXsPJOcEA/SmHqVJwM4GfWmtlDkH&#10;NJIA7nHYVRm3oRzMfo36Vn3MpcdDn09Kt3E+eD1rJZyz7smumnG6POxE7uyIXYs2KYQDTyDuzTXY&#10;A4rsPIlG2rIS3PQ1btJghVgACMHHaqynkA96eAAwA703qrFUrwlzJn2D8CtabU/BkSE58htnPp/k&#10;16Owz97ivFP2Z5S2hXkecgSZ/Mf/AFq9tQZ6fLX5/iI8tacVtc/pbK6rr4GjUe7iv8hqg5xg0pyK&#10;dt+bOTQwxXKl0PUuQlN1MMYFS7TnFM2kjtSdi0xoAKY71E64OBVhVI7U0pubIpWvuUnqVtgprxjd&#10;mpnTFNYe1JrQ0vdFbZgcmopLcE7u9W3jPqKbs4xUWsLluZ7w/JnP4VF9n55xg9RWiIcjBxiozF37&#10;1V7mMqaZkyW438DgdD3qq1qEce9bEkY3ZxUVxDh1wM1Sk4nJPDqRjz2+eQAD+dVZ7TeoyPunArcm&#10;h3DcBz7/AMqryQgw9s5zWsZnn1MKpP3jD8kiNgQCF7DrUbW+O/OM7a10gw/C5JqubYsQACcHg98V&#10;uqh5tTDW6GM1p82cmoZbXDk847e1bVxblDgc/SoJLdyM4FdCqHmVMJ5GNJASFO08dailg3A7R071&#10;uG0AU5OcVA1rvQqBgH0rRVIs8+pg2Ywgzu7ZHf1p8KBeorTNlnqMVF9m2tk4DHrmq50zl+ruLuZ8&#10;tvtkyF+U9OaY0RyB6nFaDQE7l2ZA6YNKbfDAkdB+tVcylQuyh9mG0Z7d6PJKx7881fMJdSqqSBTD&#10;ESpGOlFyPYNalRVyM7QPpRGvOAO2OatIo2Hg8UeVtHvTuT7KxAFIlxxjp9RSSqucsv5VMF/e+w6G&#10;lkQllIwQOoFBDp2Krr2I3ChIuT0wKlVGyV4AHrTlAGeeT2qmyXTuVXXa5A/CmSDGW7k4x2q20eTn&#10;vVHVrqKxs5JXO1VXOTVRu2kYVKdouT2R558TNc+yW62qnazjn2FeM3900meeDziuj8a6u+pXj3LP&#10;uLtgA9gK46RyetfY4OioQTPxzNsUsRXdtkMJzS0YpTivSPBHs427QBinWsHmzBQCcnFRD3rtfhz4&#10;XfxBrURKn7PHhnP9K561WNGm6ktkb0aUq01CO7PafhB4RTSNFS5k5mlAJz1HpXb6nfjT7Sadj8sY&#10;yAelSWsMdrZRxoAu0AEDtXlfxq8WnTrRdMgPzyjfIVPI9q/K4wqZljNX8T+5H6nenl+ESf2V+J5P&#10;421ttc1ie5lbJcnA/u+grlCMy4PSppWMxYsec55qNCByeTX6pSpqlBQXQ/Lq9R1ajnLqOYDOABRJ&#10;CUpoBd+KsElhlq0bsc+5EqFehqwkIIO7GRVcNk4HFaWkafc6pex28MZklf8AhHNRN2V2VHV2RUNu&#10;u7IIqN4yGx+tdPqvg+90s/vYGUevasO5Up8pHfGayhVjPWLuVODhuUiPxpygISefapYUjAJZhxTf&#10;LO0kdBW1+hK0LVrOFByee3arEV2tyuJVxWYoyu4nAo3nscVk4Js7aWKnCyOh+0Rx2DQJErM3Vz1H&#10;0rPjH2dSdu7HrVaO7eEY5P1q5DcRzIAxx65rHl5LntwxUa9ruzSsihOqE8dKrkelal3ZgLmPke1U&#10;GTOMd63hJNHBiKLjJpkJYY6804E05k2nBXFMJxWhxtOO4uN1SiyYoZMcDvUS1ow3bG2aLHBqJNrY&#10;6aEadVtVOxQUjZz1qBmycCrb2zYyBVZ4mVskYq4tGFWMl0NDQ7k2l9GwOMHNez6VfLqFqCVHyrgc&#10;968JT5cNnBFdj4W8UPbYhkYhOMmvIzHCutHnjuj7fhbNoYKo6FX4ZG34o8PmVy6KCD3rgrrRnjlw&#10;Vr1mDWILsLlh9D0qvf6bbXbZIVfpXn4fGToLkmj6bM8mw2Yv21KSueVJpkkjAdSa7vwzo/2O284g&#10;b/StSLTbSFAwUFlol1CGGAncFx2rWvi5V48kUcWByajl03VnK7K+r3S2tkwzg/WvML64M8xLdTW3&#10;4j197t2RfuGubJycmvVwdD2ULy3Z8hn2YRxNVUqbuohRRRXoHyd7CEZqxbANIAO1Vwc1o6Tbeddx&#10;qOcnGKmbtFtm+Hg6lWMV1aPdPhfafY/Dn2gkrv8A0ropm352MVU/wmqegwCz0S3hQbm2jP1q5hcK&#10;3U+lfluIn7StOp3Z/ceWUHg8tw+GX2Yq/qVpERWIyx/GinuEVsE5PtRWdzrs+x82b2h6UFvOGW+X&#10;6U2TfjJFEKhxg9a/VbLc/wA8dFqxY4sn1FWVt2YbSMHGabsaNCwIwKas7k5LdscVDu9jJty2Yk8W&#10;wcNzVdTjr+VTyLv+bPNQhfLOR8x96pbWNo/DqK0zMMEc0saqOaWONpX5FKFVZCp5x6U9Og9EJvb5&#10;sdulKrB0x0+tPuk8tQUHHemLCXQsOgpaNXDfUjQiJsip2eS4GeVHtVcZ+tWYZH3eWowPenLuDSbu&#10;PiXEed2Ocdal8tACRye3NQQrufYfT9aFDxy8/drJon0FkhdYyGyFHrTIpXX5V5HpVi6vGdNijbjr&#10;UcLCNdxU5ou7agr21NnSLJz8z/Kp7HgVdS8TTLkoiKxI69s1lxXlw0YVcgAZ4qVbWRXE0wIQcc9a&#10;4pK7bkzjlCUtJv5F/Swr3rT3JCJnPH8qPEF/Df3UQjIMa8ZHT61mJqAmuTFH8qE4q1Pbx2jo7MAx&#10;OeKVuWWu5z/V4+1U5Xuti9dXZtbBY414YYY4qtpth9qjO3cz55+lMjmm1RmhXlAcZA6V0XhmJbCV&#10;opFIPuOaxk/Zxa6meJqvCYf3NyWwsILeERyAI5+bd3+lW9N0e71C7XYTEq9GNVnVkvllIIAOMYrq&#10;be4S0WCZdzlxnbXHKTPj8RXqRV4u7kY934XurnVYZWZp2HX0HpXWN4ZVUjdjhlXhQeaz9TtNQuA0&#10;rXHkoBlUU4qLR9dm1OCLS7EM0rH95M3JI9qzk3JXfQ8mrOtXpxlGStHfskP1gm8UW6AQRKOT1zWj&#10;Bo2k2Omx+bL8x5MYFSeJtHi0CxVZpiJSc4C4Ofxo8O6eNVCIQ0rsMDJ6Vk3pc43VToKcZNRT6dfv&#10;JIHsNO0+S4jV1x9znG6s+TUNTuInuQgwBwzCt+68MEXBFxKhWMZ8rnj9Kj1fzLmy8u2UKgGDt6Uo&#10;SV9EcsK1NyTXvNvd9Echoui6v4n1mLzneVd2SAeMV7D/AMIzpvhzSna6VJLkL8sajnNc34H1qHwv&#10;HLe3cTT/AN1AAKffeM7jxbeyeTbpZWy87mPasZqc5XeyOTH1MVi6/JBctKHVaX/U3be907RPD7zz&#10;QtJNLkrHtxj0rntE1C81PU1mt4/soToWNEmq3WpKLVFBhXrL2/Cuu0TRtK07SHubqUKx/iZuv0FS&#10;7RVurPOm44WnKVRNzk/X8DJn0xbudp725Mu0ZMwGMfSuy8GWOlWekTXssiMrfdL/AHa5G81bSpHa&#10;J2nfI+SNVOGqxC1q+jyR3TyRRoCqx5wPxqdbq+pwYmnUrUlCTcU2unTyH/ED4hadpmkySWKq10oI&#10;DJ0zXxz4s1CfVtZnu5yWeQ9TX0t4xs7C28N/aHwIxnhBzXzR4lvhqOoyPGgiiXIC+1fQ5ckruKP1&#10;XgnC0aMJunF325n+RjbcVMD+H0qKnr717h+tx0RNzu9qd3xTACWyKfuAHXms2bpiU7cCKiJ/GnA4&#10;osSncdjPSl3expGcZwM0qBmHTikX1Bfy+tO+7TA23r831ppbNFgukOJ5wTS7RjcfvU1VHU9KcT8o&#10;96ZF7jB14pc5pAKVB/jRsEbk8WQMY4rTsIvMmTI4JxWXGuThmrodAhM13CoGctXLWfLFs9jAxc6i&#10;R9DfDSy+z6PE23Clc49f/wBVdg4G9ASBmsnwpafZtHiXkZQA+9bRHmSjIHFfn9SblOTP6JwdLkw0&#10;IjXiA3McbvXFCKQFPHHap3UFWAIJprKVjzjHOKzv3O102NRR9frSonnElBnHalToD606Hdgsep9O&#10;KLMqMdSukOZ1DA4HpSzRAsODg1Oqjdnd+tICZCilcg9xRcHBJajGjGwDJ6Z+tEVqNue2M/WppImC&#10;DAzxhSOQaXcw7EDGBnvTux+zTeoyJAVJJIBqAZWRgMEZxk1c48nJPB64/lVdRgNkEjOamNyXBIaY&#10;2bBKgIO3WneVuI9D2qRYyxBYkA9qeV5BHUNn8Kpsr2Yx0AJxnHaoxCdjbmIzVi5DLHwOev40iITy&#10;QSPekn1G4a2IoRkYxtHtTlRmcddh/hPWnbj2BA9cUxY/nBbKke9O5DjZWQr8elNkGU9/SpPK+ZFJ&#10;5HWnyR5O4flRcXs2QJEDjt65qZIlYEjIwcHA6U9Y9gJPOPWlJYrgfLg5HPSk2WqfcgRQDubrSSRK&#10;zZ6n1FSgrvwCKVl3ttXr/s07kuHQrGHhj07/AI1Kq88k4AyKfsJUbh9aXYcfhjFO/cXsuxWl/uqC&#10;TUgGRyMn60mCh+Uc+9KjABicYHfFMy5ddQ6yYIH5Vm6rqkOlxNLO4RVGSc9KwvF/xK03wvE5luBI&#10;/Zc8/lXzr46+KGo+K7p0EjQ2gPyxg449/wDP869fCYCpXd2rI+SzjP8AC5dBxT5p9kdz8QvjgXaS&#10;10lucYMoNeManrFzqk/m3EhlY9c1UZt7knBzTPu19fQw1PDq0EfiePzPEZhNzrS07dEO3kcjr700&#10;NzSdaTpzXWeQO3fWkyc5pVFKOTjNAwFOG5jgcmnRwtIcLzWpb2aW67nGW9qzlJROmlRdR+RFZaWZ&#10;CWk+VfetW2UFhbwLlz3FUbm8EgKgAKvTmrWmRTeYrRH58ZyOtclRyavI9vB0oKooRV11tuSNYu17&#10;5UrGJB95hzirFnZNJcmKGMyAcnbyansdKu76Oe4CsYY8CSTsCe1X7Ca30u1fEpSZ/wCEccfWuKdV&#10;pWWrPq8HgIcynNcsdXd72X4Fy2kj0mFm4JlQgqpwfp/9aoo5TexRW1xKbe2ByVUdTzyR61nW063F&#10;7nbvUHOOtbGkabLq0sr7W3/woi5z+Fcc17O8pPU+lo1ViHGlSXu6qy697vz7EeoaFAZ7e3s3EpEe&#10;+RycAnGcD+VVUuv7PZY3kYg/KwU4OPQVuDw1qQQlbKcNu2glT0rFvdOuLG6ZbqBmfBwG6qfWlTqK&#10;fuuVy8TQlhv3lOm4tvzsv8yxpumWwQXl7LiLJKRn+IjtUV/fQNcSm1iG3oiuPuimnRp0kiS+YxRk&#10;5aPOSF9PxrTbU7TQEuEgs45DcxFUaf5vKU9SPftmh/Ffd9ug4RapNOKpRW7esm7dvuS9TkLyJVlV&#10;s/MRkgVNpGnNcuxcFYwpZ2XnAoeKORllLDJPPpXQaTHphmule7aO0jiLgAYaR8cL9M/yNdc6nLDQ&#10;+fw2DVXEc07W7XSvo/8ALX/gnLGDZcl3yyA55refVFDxvcublI4tkSE4A9PyNSz6LI2ky3rKqW6u&#10;sYLHBYkZ4HfjH51WktwiRPeBYYokDRoy4Mgz2x9TzUOaqWuddOhUwbko/as9dt3v5dr9SvFp7Xa3&#10;NysW6JMbm7LnpmsK+s9nzgjrjPat6TXJru1mt4FMNszbpAg4OOmTVLV/IFhbxRndKTk10U3OMlzd&#10;TycbTw9ai3B3sr32u2+hnW6Df5hAdU7HpUn2uUSbIztByfXimrbeTGPn69qntMwo0hQMcYye1btr&#10;fc8ikp6QTt3IbrTWjkLMMHAJpdOspbuVo4V3nG7J6Yqe4l+0WoUhjIWwZD39KlhZNOJy+GKH7h4+&#10;lS5S5bdToVCk6vMtIbt+plmEs0ilgSvpVeBfLf51GPU1bsl33mQeXOBmnanb/Zp2BGSDgrWylryH&#10;myo81P266OxBEolnARQc1antYxatv4YnIqjazYlBX5cVPcXZmPzAClJS5khUqlP2UnLdlfmGLI60&#10;CYSRKjdutLDbNcbgpJCjJPoKRIFR2Mh4HYVpocaU3a23mXNIlf7R5a8Bu7dK7Seaz0DUoILO6W7U&#10;KPNkC4BbuB7DpXAxndKSBsHbBrW0iS3jus3QYp1xnvjj9cflXHXpqer27How5a2GeFkldvST6enq&#10;enJKssKEdM5pH4VzkkkYGRXP6Brf2sNCexwtdO4G1uPvDJ9vpXzs4Spy5WfBYmi6cnHsVYkOzPGf&#10;en28e12+bbUqxkj5Qcd/b2pIIwSxY9eePWhSueVKNtivOvJPoP1pnkF0y2ST1zVt1BmI9RmntGNo&#10;JJ3E4wKv2ltjmcb7lF7UIu1cE+lRJbsEIwQO1X5IgoyO3JHvTArkYNUqj6mDp21RSjgBGHyAB+tW&#10;ltN+SV6d6lhjUAlhnHY1IjbslSc9vWr5rmdnfQzpIysoYjjvSzoggAUHnNWJkw+GJK+1JNHgKF5F&#10;LmRrFSZFBbnyWBzj9aIrYkcjmrUUf7oktyamSJNgGTmspVLaI6Ixa3KkcBEhG3OKc8W1gCDn+Lce&#10;lWYrdcvjr1696V7fMmS2c9fes+a7ud9O6Kph3YX3yT2qQxMq4JIPpVgoCoA5z6UNEQrAnJPQnrUX&#10;PQiyvGgXGR1zU8CFw21SSozTo03MflOe1TW8Z5bO0k9vSnc1uMWMK+CSTUqxlmA3cA5pygNLu71Z&#10;RE3fhnFS2aJ9CJQcHcOTUoIKYBGcYprqO4/I1LsGM7apbHVTbJLcFRkj8KmiHytkcUID5e4dPWrE&#10;CBSdxGDihs7otsaE+cDGcdfarBRigUnrTM7ZgF59/X61MNwxyDj0oZ1xZL5S4BwPenxqD7fWm7vl&#10;xT4wTtzx6e31pHQth0I34x64P1qUYDjA696IgGTDDJz+npUsUe9mAwAPWk9EdUGOAbcoI2e9I7fK&#10;McnqcetP25YDG0D3p2wScjj3HSpckbJPoAX5CD6cUiRjGetSMh53cYOTn1p42oAMjmlc2jF9SJPk&#10;BA7etIR+/IwMfzqVU3Z3EDPTmljQyvnBJXpijmSOmNKcloiBgVK9CG7DtSSZHTH41pJpkshykbMf&#10;pTm0C8lHyW7sxGSoHNL2sV1OiOCryWkH9zMyUhlz2xnioYk6YG3d6Vqz6LqEaYW1lc4x8q5qlcWG&#10;o2ilnsZ8D+6uaFVg9EzR4HERV3B29GVm5fnsMHFRyL89QyX0sJJktplz6xmqMniayhYLLIUJ6Flw&#10;K3VnszmqUp0/iVjRddqcVG6Z4Uce9UE12zlbC3CNjk4PSrn2yOdflYbexWrUZIwTTFWLAJIPHWod&#10;pByRU/mfJ97p+lMzkkdxVrQ25VuiALh8g84zkjihl6dOal25bA6babMqpt289qT7EKNynJCMY7f5&#10;7VEYv3YYg5PYVclGATjpUeDhTx/jVjcSAQHaTjp2qHaASD3qy3IbaSWPaomwX4q7E2TK0iZOKglj&#10;Zv4quOPnqNlDIAOp9aDOUbs5PxjZg24JGG29+9eVXSbXYY6HFe26/bCWzfdhmC5Ud68c1WLy5pQe&#10;MkkV6mElpZng42nyu5kkFRk0pOewp7YJ9qjr1TxbW3FIxSZJOBin80mMPQU/IRaUjd1oAxRuqbgx&#10;NtODbTgc0mdvWgcHI/WgQ485/SkGd2etHAp4yOmPxoHYaQTwOlVpFIeraseeOlN8oySYXmhOwOHN&#10;sLbqz4XPToa9A+Hniabw7fGWJx5jDbz/ADrggwhG0Gruiy+Xeq27POea48VSVenKEtj6vIcdUy/F&#10;U6tN+8nufa3gW4+26UtzPIPNlGSxPY9Kh1KwKXgmmUCKVuNw5PvWR4MuIX8IWTpNufapIXrgev1r&#10;buZTrMwlkdhDbrlVHSvyKraMnBq1m/zZ/bWHcpWrX0aV/uW33iX8sNvJLJGB5arhQwySaowH7HFu&#10;kG13y+4n+H0q893HdWEkpCjyuBkck88Y/D9axbcXV/K/nofLK4jUcmsLbvodlNe7yy+Zx3jHULi/&#10;m22SbbZVAck1QZIYtPidYxLMMEnGcV0d7ClxqLWnAO35iecD+tLYW8Gm2cpliHknO6d+gX/P+eK9&#10;qFVRpxil/wAE82pg260qnNdNbvZW7XOQ1uXTr2WGOD5mVApIBwT9K4/VNGn0/UD5ykEfMqng4962&#10;Y1kutadbEu8skx2BR3rVs/CV7rup3A1CbM0SHO44I75r3Kc1hlZy0t13PzjF0JZvJuFO8+aytbl0&#10;vu/ldHkurQgXfIGSM4qnLYlSMjbnnJrV12xNlrstuz7lRsZ9fpUGtXsTxIiMNyjGRX09OTtHl6n4&#10;ni6FPnryq6OL28+pjyO1mSFbOfSqkCGaUknBNWJclM9aqFijZ6V3xWnmfI15LmV/h7CSLh8Hmo5M&#10;b+KcQzn1NNUhX+atkedKzG8g4rtfhxr9noGsQ3F3B5yIc4Irjp2VmyvFNhuGXGMkD3rGvSVem4S2&#10;Z24DGyy3FQr07Nxd+593+F9bt9f02K5gYBWUDGBXD/HDw6NS0A3Cqu6IZHHOP6Vgfs+eIzPYtZsQ&#10;SvQZr17XdNTU9Mnt5ACrqRzX4/UjLLcdp9l/gf1zh5w4hydSkv4kdfX/AIc+Dr6ApO+RtGcc1S3E&#10;DHFdh490b+ytXuIBnCSHH0rkGj21+x0Kiq01NdT+P8zws8Hip0ZLVNjGpKdj1pSm4ZFdB5FiS1wJ&#10;ATnivpb9nnXVeKWz3A4+6O9fM8atv5H5V6t8DdXNh4khj3bd5xk+9fP55Q9vg591qff8F454LNaT&#10;e0nZ/PQ+p/ENkupaVcwsA6uvzZ/ir4m8cacdP1u6jycCQ9cdK+4kYT2+PUY4r5T+Ouh/YNeklAJj&#10;dyQxr47hjEcuIlRfU/WfETAqrgI4hbxf4M8g74oHHWnMMPjFNr9RP5l6kkbbXr2z4GeIpILybT0X&#10;csy8L3J9RXiSDLZrvfhTqv8AZnie1kGfvAZ/T+VeTmtFV8LOLXQ++4JxssDnVCadk5Wfo9D3aFHs&#10;NVmtnBXLbvwPSt6HIIGMkjOad4ksoYp7S5J4dcA9zn1ojk3KpQEEDHNfGYSv7Wkr7rQ/XM+wSw2P&#10;qW2eq+ZO2QuT19KbuI6E/lSZLLluvtT1fgHnn3ruPndBUDFcCpY1bDLjOe461Gr56cc45p6EB+F/&#10;WpbdykKqZkyeAvQUjud3P3vagS7mbJHNK6jzN5IBzjmlZ9StOgjEn7uR+FLGuF5bHuaeDgZx160i&#10;IAu3qPelfoFrCNIQcZBpyq0h5OB7VAV+faOnqamjZx1HPpUtMuOu46SNVbn/AL5pgOQcdRSTNuZm&#10;B5/iFOC8Z9OtN36hu9BHUeXndUeT061JIihevFMQhR70IbV2NKhmzg/L0p2PQg/SnEEBjimcRnjO&#10;70NJjjG3UGycHGF75qNoWU8kEAZOKlaTeADxmnDDgDIIxge1K9kFkykyOwJI5zkYqNhtJz0FXm+U&#10;FQTgd6qTkFMk4YdatO5Mo2OI8ZzhF4bjHT3rzHUV3Bh976V2/je+AuCq847VwdzKSWGQN3Wvcw8W&#10;opnw2OnzVGjktVtTGxIHB71hyq2/hTXaXqLJEeOBXO3ln5ZytezSqdGfGYrDtPmRlk4GaDwM1K8e&#10;BgjFRE4PPSuvc8tprcQs23GKAATin7sU3vntTuJjSMU7rSE5FKBxSJYiinY9xTeRSgYGeaGFwJAc&#10;+1SB6SRlYDC4PfNMU8/1pCLDDzKMAKB3FRI+Hz2qYIA/PX0pCZPHGGO5yMYxSPO4UKCMH2qFzufb&#10;n8qeqgEhvwrO3chq5s6RcQWkheRc/LwPes+6cyF2BOe1QrKyvgDPGOe1OyygjufWs1G0uYlQinfq&#10;W9OUuuC236809N5vAY/nw34UyzDR8YJPv3rQbZbW0bqQ7kgkd6xk7S9TOT7Gk1rIlyHkZV4544xW&#10;ijG2tpViwElONh7Vhw3U+rXB37UUL0Iq7aFpJJFjG1153Fq4Jxf2jgnCU9GzV1CwW1SFFlyzdQpx&#10;n61t2Om21tprSSDzyF+UFs4/DtXK2aXN0SJX3uOhK9PrXSwXDxWLF2Ubhs5XknHUVx1Lp8tzxce6&#10;kacYc3XX0H+D2lu5XR5nigHzhTz9Pyq0YBLfR7RmVpCS3YGsey0+dIA9s7orthtrckd66SHTty24&#10;SRFdTgHuT71lPlvzI+fzBqnWlOMlaS2+XUt6tBHpqoWlzM54BOfxrXi0d5dDM8rfuwCcHr+VcS0z&#10;Ta863Mxk8s7YxjIx9K6m611HtxZBmB4J9MVhOLR89isPUpKnBO73b8vIp2unt9imnjldJCCVUCuI&#10;8XazJpGmm1t7hWE4/e+o/wA/1rvE1X7EWhVdxPy5zgZryL4iI0Grybm3Fxv+lduEgqlRXPpMgpOt&#10;iJe1Wm6OT3HzSTzk5zTN5zmnBxjB4psY9a+nP1mK0siVTk0pBBxmm/SlHI96lo6ExR1zRu+bNIBz&#10;inHAoZVx6gk53HFKvJxTA3y4pS2DuHSpN4sfyTinDnqab0Oc4pBjOOalo2TdyUHFOUVGPl61IDUm&#10;6sPB6+1SotQE8A/nVq1UuQPWolodNJXkkdj4E0n+0tVhjCblzk19V6HZx2OnRQxrwgABP8q8P+De&#10;hNLdeft4HYdPzr3m1DIoH97Oa/P80qe0r2T2P6U4Qwf1fCe1a1kWFUbuuB6HpSsOenFJDjf6/Wn5&#10;OSOODivG2Pvb3GFfu+9MZSRmpWOBk8YpuMqR69aCr2YxnxHgqAa83+Mdw0Xh1ghwCeSemK9GPsMf&#10;rXlXxsm8vRdhOAxIx2HrXZg43rxXmfO59Lly2s/JnyvqjZuHJ5ycVnNzV2/OZ2PvVE1+swVoo/ir&#10;FSvVk/MWjrSbqUcCtDlJ7eUo1dJpVyJEAJ61yoJA960tLujG6g5rlr0+aJ7eV4v6vVSex0lzbDbk&#10;daggbaCpPPar8L+dEB1JqjPF5MwyODXlxf2Wfa4yirKtDYtxzNtxjP0qyjbmXHbtVGJy5449xVlW&#10;2vlevvUySuclOWm5Y5GBjgjH1+tDLtTnrSK7ZOR9KXzFLYJ+b+9WR2Jp6DEAX6+tLyQx+7npTwVI&#10;x0HvTOidQfrQXo9ERiMDk9KAGIzn9KlPXp+FMJIGBTBqK3DgHacYpojDHH86VU2kEHOfWnMCDnpQ&#10;Z2uyMNuOejeh6Uig98/lSnG7JP5VJs43ZJ+lO4uV62GItN3F/wD9dSnCjPX6U1VX0OPWlcdtNSDI&#10;6Hke9Hl5PtUrpt70KueM4qr9jK1yIIQM4yPUU4qH68VIU3PwTj0XpSYz14ouaKDsRxgFsgkp7U9i&#10;GLcgA+lOCqh7t7dqcHCnj+VJsIroyN4yxBx1oVecIv5GpAoOfl+nNLGSB0yffig1a6WIzE+CSP8A&#10;69SD7uRyPWhmO4jJw3T2p6oYxgjn0qWyopjSCRwM8Zx2qaMYjHTJp8ELzyHauABjirkFqIsmZlUY&#10;yBt5rKU0tDtpUW3dFHywGJyOKlMDgHjKmtC+vLNhutYXjAUAmQg8/hVb7UdmZBv+lZ88mr2OiVON&#10;OTV7jUtnkBJDY/nUOMNU/wBulkjjUfIBUJHmcFACevNCv1JlGO8RSu0A+tAVsdMUhBJb0HSnhSxy&#10;Sc5Apk27jsEclvlpyTbmOV2gnNMdgRtJ49KaCG4PSptdFbaExcZ+VunUY4NKp35JHAqNeMsAPYGl&#10;ChCckgGk0G49TyAR1qRsbCdx3duKiDEMCvOKTJJz2qbFJkm4KjgqAWpjsdowelLnLEenUmkA2t/s&#10;+tCE27oHwxw33fagBVzk9aUj5c9B78U2FvKcEgMD096foVuwYKXzg4HQVBJICwP3fXFT3MoWbKfc&#10;rPuJQenritYK5nNqK3ILlt7E+lU3IzgVLIT5gz071Ht3vwRXZFWR5FRubuIkZfCDlz2qrdRvDKVc&#10;bSOxqd5zFjHDjuKr3MrTytLIcsa3infyOeq4OFuoxnwqnnIqezgaWRSATziookMrgAda6PRdNZXX&#10;jvmoq1FCNx4bDzr1FbY+h/2drEW2j3DAbSzDr+P+NezYx0rzH4LQGPR5CVwpbg+v+f8APt6ec9ga&#10;+AqtzqSb6s/pHL6ao4OlTXSKGUj8Y96XB69DTwu4A+lZW7HoXsMC/LnvTduTkdalPC4pirRYExqn&#10;HWmkdcdqcBk4oZD83vSsUiJ1yf601kFSsMDHagjNKzLTIPLDVGRzirPlg9OKjC5HqallpkG3PWkK&#10;iptvOKa64OKjlLuVniBGen1qF4vkJH4Zq6y7lwaTYNvtSdwsjOaNtuMVDJbhl2jr39q1NmegqB4t&#10;rZ/yaafUylTTMpbfD8J+ZphtfmyD+VaRhCt1NK0Ge2PpVJmDpXMWeDDE46UxrYCPJJrXnh4BwPeo&#10;xbE8EVSlY5JYdPoYwtgckjk1CsAR+Bkelbfk4OeN1QJAN+QOatVGtzilhrdDJa2JODmoXt8vyufr&#10;W01qu7vTZYQztkDj9a1VVHHPCXbMR7YbgckdjimSQiRS2MgVrPBu6D/PpUJt+G4257CtlPQ45YW3&#10;Qz4Iiu7kjPpTTbMM8D2rQ8nHQcetBgIx82c1Tn1MXhbqxkJEQ+MDjrSNCcgNjPtWj5IEpbHJoltw&#10;zqSPmXoKamc31TTQyGXaRngGp2hUrvPy1Z+yjAypOOxpfsx2lOqj1rVzTOSOGd7soGPcpO05NQle&#10;OACP7wrUFv8AKRnGP85qpIntt9hTjLoROi0roqIhUndwFGQa82+LPiAqf7PjbBkxvcN0HvXouvXk&#10;ekabLcSNgqp4PfHTFfMfi3WH1HUJ5nY5kYkZPQf417GAo+2qc3RHx3EeN+pYd0U/ekYmqTE3Dru3&#10;BGKg+tZzVI7bjzz3phr7KK5VY/E5Nt3FBx1oweo5FIwp8bFVA6g1QiS0ga5uFjAyWOAB3r6X+Fvh&#10;FPDujRSP/r5fmZjXk/wh8K/2vq63MqbreDDZPcmvowbbeELj5RjHpivic+xl/wDZoP1Pr8lwiSeI&#10;n8ir4t1uPQNJluZGUgJxnjn3r5c8T63Prd5NdTPuLMTtz0r0X43+MjfTR6ZAciPHmMO57V408hOB&#10;z75rqyLAewo+1l8UvyMs8xrrVXSi/dQhfOc96aDmkB9aXOK+rZ8mxyNtbPanNKxXFNj96HwXyOlF&#10;kCCMEnIGRnFe2fBvw2IbdtQlX524j4xx3xXl/hXQJdd1SCCNGKg/MR0H1NfTGi6dHpmnw28agKi7&#10;TjtXzub4nkp+yjuz08JTvLnZLqVpaT2xF1EjqBnJ9Omfyr5p8VzW39t3ItzmENgKa9f+KviqTS9K&#10;ktYGCySLhj3UV4I8rTSbyfm61jk+HlGLqyej2NcdUTtBEh2MxGODRtADfPxTeiZ70rRgquO/Wvoj&#10;xxmMjnOKc6jAIB5qWVQkIHY9xUkLq1oyEZI6GlzdSrlZnLDJU4pwLL3P4CnxFhHtYcUzy2ZSQTxR&#10;oWpWJ4r+SMYHK+9TwNFI6nAwPWqAUhc4oVilS4J7Ho0sVKNubVIu6jGry5VSF96omMircNwWyG+Y&#10;CpTAkwyh/CpTcNGdkuXENzj9xSSIkZxVmBR3pEgZWwSQKtRwADNKUi6NF81xVjyc54pJESXtipsb&#10;EwOlQMnybunt3rFPU9C2lmijc2uD8vSkSymEJkCttHUirb5Har9pqO21eAqNj1o6kktNTlp4WjOo&#10;1OXLo7epl2usT2mMMTj1rTi8YSH7wP51UudOjePdGctWNLC8RwQRT9nSratEyxWOwFoqb5fvOkn8&#10;XzPgDkd88Vj3esz3W7LEKazzmmsw9K1hQpw2R59fM8VXVqk2PZyeSc0hOKaDmkOa6LHlt9hwam0n&#10;J70uaBXHKOcV2Hw+0/7brMCtjAOTmuQT74969L+GVuiTySEHIXAPvXnY+bp0JNH2fCeEWLzahCWy&#10;ab+Wp6sWxIucbQAMD6U4jdgE4YelVYSwbOcj1apdzM/AJr83asz+w3O7vsSmGM9Sfzoqs65bIUgf&#10;WilbzNedHzmFMqc7qk8oqmRTIWIGCSDUrFigUck5r9Rejsf51zcr6FZ7llVkboafAobntQLXD/N/&#10;49U0cID7Qflqm0tEDaHERhevPpUMag/eGKkG2I4OD9etTKEaovYzTaRAkRZ/kaoWi2XLA1M7ETcA&#10;qKS7BJBUc96pN3NIt3RHNkfxEipLeYRKQ3GfWmrEzgnrioZByRzx600r6G3TQlO3flQcVP5iBchR&#10;n60tiqbNr87uuKguYdkmVzt9Knd2MrpvluTfLH85I+g61Isqli7qQp6imwIJoSzADHerMIikh2fe&#10;29KzbsRLQpBPMkLDhW9av3ccUNvGNy5PXFQJGYywcE46YNRyzlmKun3fShpyY2pSaaehs6RLE5QD&#10;BweT7V210tlNpBJVSFUgHjr615npSGRyqkoO9ak16LdVgZmJyAQDxXHUpvn0Z5eLoOpUTjLVEEem&#10;O925Q7U3cHFXJ4BK6RNkuOuauTSJDYosJYzMeueMVmwpLJcHcSc8Eijm5tX0N4ynUjzydrGtpt1B&#10;pEn3PNJGU44FXY7y7eVrkEKW64FVUijaYrtA2Lxmn/2jJNEbcukTD5cAdq5mr6nnSh7STfLvvfsa&#10;E199stFihYvOxzIQetX4LZ7ae0LSliGxt7Vi6ZazW1wVhy2epAru7O306zthd3s4G0fLEeuawm0t&#10;EfP4+UMM1Tp6r8W2dr4f+H2oeOTtt8Mu3BwcYqjrHhJ/hNf/AGj7MbgAZzj/ADin/DHxtqC6kgjV&#10;YLBm+U56V778Vba11zwFG/2dV/d/PJIAW6df8+leZzyVX2cj84xOKxWBxX1ev/Cdrpdnpv3Pkm7u&#10;dV+IWvmdg7LvIReoUV6DotvF4KsGRZFmv2XG0Hdt965/wncW0T/ZLW4UTs+wle3OOK9n1T4QW+ge&#10;DG1mSTz3eMuzde2cc1pN801Bo780xlOny4aa5YaJRS3238jyWz1WS+ivLU7jcOeZSOgqpqM8Gn6W&#10;YUu/PnY4Kp1FX/D0NxrVxM+nWTumMbvU+9VIdFbTZZo7m0Zbt36uOB9aSau0mbL2cKji9LWdrq/z&#10;7ItmGNdOgF7c+QhGdiDn86mu9Q07yIrW0jlkVz8zL3Fc34r1p7ieKxtrdfkIEjDmvUvh5YWOp2EB&#10;lt/L8tcHcO9E/dSOXGP6pQjiKqerei/Av2fh63v9Iht7W3MbEZLYxT38BtLNFHHHJIIxks54/Ktb&#10;UNWg0qKSYTYhjGAqDrSHxRNeaWy2ETtLIuQxGSM1yJPqz4r2+Lfv09m+vRvuZh8Px2d953kRvKo2&#10;qpPArA16X7O5tpYQ0kh3s6jIH1qf+z9TcL59xiUMd0YbkVbZJ7G3x9gMpY/PcSnnHoKaWujPTp3p&#10;yTlJSfrb8zjvilfaa/hSK3jK79uAqjlj3r5QvmYXkvscV7h8YPHJXVmhs4k8mJdmSuOfavCrh2e4&#10;dm4JJJr67L6bhDU/cOEsJUwuDvNaS11euo1aOQcUq0rYzmvTP0JbDkJxml4pAwIwOtB6ZoKuIcj7&#10;tSgbjioctTlfAHqaTBEzLsfgintMQpUDg9TUUYyOc5pOxHYVFu5ak0LjNIfakLYGadjPcVRDY6MZ&#10;PoPegck+nagdCT29KQfMcCkUJuqTgnA9MVHjIzT1BJz2pMqLJ4Yw0mDXb+ANO+26zApzjcOBXFw8&#10;nI616x8JLUi/WUISVHH1ry8bPlos+syOl7TEwjbqe82MflW6oBjCj+VTR/LI5bj0pluWaEZGCT+l&#10;JGihid5OTjmvhrWbP6EjblSRMZQ5AUAeuKWYbl5Y4znFN2qWOOMDPFNmJVgc9elFrm13a5K+EjJ9&#10;sgUke9kwBg4yc9qT73XrjGKcE+XBbnGPrQk0StXdDQeoYLgc8DvUsCeZKuSV4yAKaqDYCQcd6kiL&#10;GVsjHGKhtvY0V9EPuBhyoDZ9G6GmksgycN9e1KmZJUy2fUtzTnXBAP3TS20Zo1d3QwcR7SAVxmo1&#10;BG444PbvVpYlA3H7oGM0m0BgcfSmn0G4XWpGqbpGDdBjpUrQgtgdaeqjBPXNC/K3HX1NJtmijpYh&#10;njI53ZFOMW1MEnb2PrUhHPI4p0oB3sT8p6D0ob6CUbO7K5QhFbB5/hzRsPU4LVOYi4yCRj1oChck&#10;8AU2xcvREKxDPqT1pXG1sHke1TKecL+tEiYOTxxn3pc1g5bEYXcrBh1pzx7o/elUsUxjnp+FPKEj&#10;AwaEyrJlZYwrYABb0pVXLkgYx2qZIxGmep9e9Rxvy59Op7CmnchwS2FK52Akbe2O1MkwG45OcfjS&#10;yShc5fHoSK4Hx18VNL8LQsplE1xjKoh5/wDrCtqVCdWXLBanBisVRwVN1a0kku51mq6nFpkDSyyK&#10;ioMtk9K8Q8f/ABwWCOWx0pvMlYFWnHQD2rzvxl8TtS8UFg8hihJ4jQ8YriHcscncSe5NfXYLK1T9&#10;6rqz8Xzvi6eJbpYLRd+vyLep6vc6pcGa4laSQ/xNyapHALepo2k9qVIy3avoUlFWR+aTlKpLmk7s&#10;b3xRg1YSzkd+BVyHRJZccHmpc4x3ZcaM57Iy8cE5HFKIyRtxmugh0BiRkrjv8taEOjwqMYGfSsJY&#10;mEdjthl9WZy0dk7dFzjr7Vai0ptwJXAPc11bWcMQJwDj14zWbqF1j92uMnoaxWIlN2idjy+FKPNU&#10;ZSMcVnF8uN1QxRPfSYUk8Z9qRUFzKELYz3PStA2zW0QK5AbkHGMiqb5fU1oUXV95L3URW2li5kVE&#10;+Yk7fqa2nsX05QqsFbGBg8t9KfpU8dtCXjXM/wDC57e9U5Z2YMZCS+ccnmuOUpTlboj6yhh6OEpK&#10;p9qXVdP+CW7eS4tbViZCIywLKDwTUlppN14r1WK2sYSXPCoo/U+1Y9ncT3l0IUJIdsKo5r6r+Fvg&#10;W18LaRDMYx9umVWeTHI9hXl5hi1l8Oa15Pb+vI+hyHLnxHU9hBtUoW5r777L1MPwf8CbTTLdXvZm&#10;e5dMlVxj3GK9M0Lwzo3hqB1tbGNXYfK2eQe59/xq3uG4PwfQ+1cN43+L+j+Fp1hExubofejiP3a+&#10;GdbF46bSbk+3Q/dVhssyOgptRpxj1e/3vv5HcrBE0YJjB9gBxWPq/gzS9bDNNaxiQ/xqoz+deXx/&#10;tG200bn7K6kfd+cc/Wus8CfFrT/FGbct5Fz2DcbvYVUsDi6C55RasZUs7ynMZqhCrGTl0f8Awep5&#10;r8T/AIa3+l3hnty9zCTnKDkD3rziTSppYPNkbaOcDOSB7j05r7BvEjv4HRgrLICvPSvnT4naWnhG&#10;+kt7WJWF4fkbqVUY4B7c96+hyvHVKqVGW62fkfC8R5Hh8Lz41N8j3Xn0sebKvBi4znit7Rra3jBk&#10;kXdHESWz3+v6cVLqPhV/Dtlp9zqB2y3iecsOedvYn0zVRr5tQZLCxhMcLkblA3FiOpr6GUvax9x6&#10;dz4KjR+oTvXjadlaL1euq9Om5Dcass80yzIzbmHlnPCDPPHqePyqx4ptr6WCzub1ipeBRDGBzsHA&#10;OKoaq1vDfx2lvGVWPgk9TVjUtRa6ulkupWnaMcgt19B7CqSs4yijmnU54VqVaV3dLyvdt3726DPD&#10;OkXmpPJb26M8ZUu6AckDnNVLHSUur+4NxMtvDEGJZhnOOw96m03xPdaU115CiNrhDGccbVPUD+VZ&#10;cMpuQ4LFQRnHrW6VTmk3otP+CedKeE9lRpwTlJc176LyX6la6kxcHGSnarc99H5Cxr/F1qNoVQEE&#10;E5+7xzVSOSIlsjc3YCumylZ9jxHUqUZSV0ub8DSk1eOTSobNIFjkRi7S/wAT5/wrGbc0hG7JB/i9&#10;KtwXEQl3yL0GAKv6DaR3uo+ZO6wwAEksM07qkm7eZLjPHzp0+a70XayXcpwzi3j2hMSZzu9K19Tt&#10;tPXwzDdG5D6lJIwaLuq8YJ+v9DWNqLDzHaMfLu4+lQxQeZuaVx8vQetS4c1pXt/WxaxDoqph+VSu&#10;rK+y815lUJtIIOPWllff3p8kO4A9AadeWyweXg5z6V03V9TxvZzUHbZCwy+UreWxC4596jEbcuec&#10;1I7okJRQOe9NRD5GSeKRpJXSjvYjaY7zt7U8XDs4LLkGmvHtRSuM96ntgsjAZAI9abskTBTlLlbN&#10;XQpJY7mMpng5r1Kyk863CvxIecd8Vwvw913RNA1l7vWYnuYI1JSFOAX7E9OB149K27DxXFqmu3M0&#10;UbQ28znZH/dHavBxkZzqO0dEt/0Nswy/DrAQxUaydRtrk6pL7T9XojqPL2LjDBfVuc1GkPGR+VWV&#10;zcANzg8gdjT4oiq5CndjOK8i58JOmUjCdxPXAxSlcMASABznvUvOHK/rTIUzMc8gDHNO5zOnZaIi&#10;m5RsA/N1poiYDJJ6ZqzJgNjIxTXi3NggYxjrVXsZOm2tSMgFQe/emou8Fh8pFWTCuziiGAbB29c1&#10;V+5DpNPYrSR/NzTZI9gQ46dKtlQX54pswOV44FSbKlIiMQjXLfKD1qaJwpUsvK8D6U4qAmO/vTlj&#10;wORx6mk2bxpEYHmMzfdPtUjRDcSeMU9Ys4xgDuTTkdATnnPc1LZ1JWIgnzEAY9KJozw3c05kZcnJ&#10;yKBHuJ5OO1I3jG4xVATOSKlgG9TnjBxUkjBoyNoGP85p0afuxnpjkdyabemh0ctwhQg5Jz9BUxfM&#10;vCgHGM9qbEdoJAJ9aVWLNtHHuaSTerNoQu9A2ZIGQdvWpvKGMZNMVMsD09cVOwx0rWx3wgrak0Kh&#10;VDev509JS/VRUQyAT+VTwREnpmhJdTojEUKWkYDge3apvLwcD9e9IgILED73XNSxgl/mwcdMVLZ1&#10;xjoPAAIA71KxOGPr6VXlfDKV5xVe81i306MmaZU9iaVm3obpWWpqpgIcggnrkUscm3eO9cJdfETz&#10;G8nTbeW7bONwGRmrml+FfGXi/ZtQ2cLds8n86cqaprmqyS9Ttw+Hq4l8tGDl6HT3evWloymaZUx1&#10;yQP88c1nt42spgRb752HUIuAK6fw9+zhEdj6tfSXLh+QvTP416VoXwv0LRV/c2ETYHB28/gPX615&#10;tTHYaOlO7f4H2WD4bxU9a1or8Txyzm1jVXVbeyl5GFJGeO59zXR6f4E8RXjgSqsCHv6+1eyRadHb&#10;MFijROMHaBzVqOyklXCo3PYjrXmVMxm9FZH1tHIMJSS59TzKz+F90y/vrrLeijit2x8BW1mwLSs/&#10;rxiu/h8LapKcR2M2cgDKYzmtCH4fa5cDIsWAxnLHFcMsbJ6SkdbjlmEfvShG3dr/ADONtdJtrNFC&#10;9R1yKtrHER0UcY9K6n/hWmvSdbRwe4JGRTJvhnr0alnsnA9RtP8AI1h9Yj1ZrHNMtWirw/8AAo/5&#10;nNDy1+6APoMUjCI4G361Y1XQ77RpNl3bvC3+1xWS8xVjk4wMnNbxblqme1RdOtDmpNNd1qWmsrWU&#10;EvAj565FY2o+BNE1XP2mwglZvvZXr/n+gq/HcZPJwPen/aCrcnPsK3jzrVMuVGnPSpFP1SPN9Z/Z&#10;60G/aR7UPaOOQI2+UHvxXFav+zxrOnlzpeoNPnorHGPbk/5zX0B9pVTjIXPvT/OGzuw9M11U8biK&#10;Wik2vvPFr5HgMRq6aT8tD5TvvCXjPw2sjy2ssqDqQpP9KzofF99aEpeWMkefUEH9a+vJoY5o8FFK&#10;+jDOKz9R8J6TrELLeWkMobqpQc13RzR2tUhf0PAr8IwetCq15PU+ZrLxhZXJCyN5bHjnitiK/iuS&#10;rxMjpt3cHv6/SvQ9d/Z/0PUFP2Zntmxkc5X8q821v4E+ItAkNzptwblFOQAwHHpivRpY3D1NL2fm&#10;fN18izHDauPMvInnYgnPftUeCQGHU/w+lctPqmtaPKYtUtHQDvtIrQsvEtnegbXVGHYnFdySaujx&#10;JRcXaasajowG7G01CAVc47VKkoeMMH3Ke9Rr8wPqaoOVdCMlt2DjFI+OcfhQ4LvTWO35T19e1BDh&#10;cq3sfnRBB6cg9PrXk3ieyEF05xx7969cuOhA+6O/9a4DxnYkorEAEDNdVCXLI8vGUuZM89fio2qx&#10;MmM54xUBGK9xHy70E3cZpCx256mlXGfakHB46e9URcBk0AZpyjAz0pAaLlJXEOc+v0pc4oyGbPT6&#10;UfrSJDrxTx0po4bNOUZFJhaw5ckgcZ/nT3fyl4GG9qfiONdxOXHQCoHl8w5PWo3N0+VeZXzl855q&#10;7ZnZOjc4rOyQc4qeFyCCCeK0kroMNU5Jn198MbW3PguCYP8AvGwCN3pXYy3UYT7PCirHsAOeCx/p&#10;Xiv7Pmoea7wSO7BOUj6gn/CvS9YnuRrbQMm0uAAB/D71+QZhQlSxNSF+v/BP7o4fxMMxy6hWWnur&#10;S+1tP0JdWtjb+Wtu27LZKD145P5Vp6r/AMS+1t2iJa4cYORwan0G0iQyxzHdKDnc39Kg8R3i3phj&#10;hXZHGQCx6156SULs99yc6sae6W7+Ry+p2lvaXs1y8ge4kUKAGx+XpWT4uv5F0a303ZnzMb9oy233&#10;71v6jpwbVYLp2EUaqQFb19/8+lZOv3FrpM0E5cNPIdpIOcA9a66E7zg92RiYqVCUW1FPr67/AORw&#10;sFjPoMsV7ErkwnkA4B/Gs2+8YS/aZp0Hl+aclkb5l9h/nsK9N1uztr3SplimQRsu7O4Y/KvMrjws&#10;l1aSNDkCMEsX4FfQYWtTr+9VWux8FnGCxWDSp4CXutc3z/4Y5jWTHqdyZYFOByeM1zc1qPtGCOpx&#10;g11Flqn2C0uII0V2JxvYdKpTWEd3HGyNmdjkKK+npTdP3Xsj8Xx+FjjEqsGnN6tWtrtZd2c/MEiX&#10;YTgeprPuSnljHU1q6tYNZ3HkyEZxnrWVcoqAAHJFepSaaufB46M6blBq1tCO3lVZVLdB1pL6RJJc&#10;ovFJHblxvIOKXYuOOtdGl7nke+6fI1puViBQg29P1qdYixxjNRkbT71adzlcOWzPSPg14jbSPEkI&#10;LBUl+Q19cRTGe2QjkFRXwjo1/wD2ffQyqRlWBzX2J8OvEkev+H7d9/zDg/hX5zxNhnGpHERWj0Z/&#10;R3hvmkauGngZy96LuvTqeNfHjwg9tqTXkaHy5MkkV4bJGykhhgivuHxl4Vi8U6aYXBz2rwPXPgfq&#10;EVy5hQyLnHBrvyXNqUKCo15WaPH4y4PxWJxksZgYXUtWl0Z4x5BbqDViG1d8KEJJ7V7Po3wE1G4K&#10;tMhhBxxnn3r0LQ/gVp1oEa6bzJfReK9PEZ/g6O0rvyPksB4f5riZXnDkXmfNth4buZ9oWJmLegr0&#10;T4ffD7VY9VtrgQOqq2S2McetfQGm+C9G0tAYraN+2X5wa199taptVUXHG0enpXy2L4jlWi4U4aPT&#10;U/S8q4ApYOpGrXqXcbPQlssR2scY6qoBY8c14z+0BoRubCK9VcsGOW7V7FDdxT5VWzjueRXMfEzT&#10;Bqfhq5UjJ25wK+cy6u8PjIVPM+3z3BRxuXVaO/uu3qj4suFKk9AQcVXOK0tWtmgu5EIAKt61m4/C&#10;v3KL5opo/i2vB06ji+g5Tt6VueGro2up28oOMODWFjFWrN9kqHPQ54qKseeLTN8FWlQrwqR6NP8A&#10;E+zb6ZL/AMJWNwr+aQiHIGd3v9RVGzn3pwPzNUvhDcx654IaB5Czx5Qc/dHb8qntlMUzRt8u0857&#10;e9fmWFi6NWpRl0bP6o4jti8LhsfBaTivxV/w1NNMsp5HFP3AAjP0qugIVuuSQKcZvl6DI6+1ewfn&#10;vMl0LABbuMZzmnjg57e1QxFSM5/CrG9Qu1RxQ9y0+YaHG/G3H1pXfb6Nx39abk7vm4NN2cbieaLI&#10;TutifzTtxilOcAjvTEYlc/pTlYAjJGB2oNExu3kD1oCljg5HvmnEgsSOfSnDczcjA9al6D0aID94&#10;Zzu/lU5clHOMcZ5qN2XO7BDUM7Nge2DUX7jTtsPxhMnnjNM4I3Agnrx6092Crk8jGOKiGc8AAUr9&#10;S+ZMftJUgt97pim/x56mn4VTjOcjIpFIDDHU9jR0BJDJGJCuQAAcUBF3ZJ3D0olBOSepOSO1OChe&#10;Sflqb6FJu5C7uARjg96ztQYiFsnHv/WthgJAAehrF8QoUtGVSB/npV037yRnVi1ByPIvEspkvHbO&#10;SPWuXuDtfnIra1qRjPLnrnFc88rFcj5f1r6KnofneIlzSZBMwG4HnPoKo3JVjgirU5KgkZ496oyN&#10;yCQea7ILqeVPQpSwCSqctrj0q/I4XpURIPWulNo8ucFIzXjYcEYHvTSpJ9q0XUD0P1qJoVPStlI4&#10;5UmikVoBO3FWJIsLtHX1qHyyvarTuYuNmJShsrikoUY68UMgUDd1owB8vakz70oILUCD7px1+lWb&#10;c7zs+83941CFy/y80+JmiYkdql7CJQGiuMlgTUsbp5uX6VUZyz5qVEUrkn86lruS0PO7ztwGFznm&#10;p5Qu4MTyaqbyx2liBVswgIuMtzjJ6VDJatuXIZcAq3GPz/Cp7SMm6G9CUxkDrxVezdR8rrvc/dI7&#10;1uhfsxV3YqQueBjb7VxVJcrsYTepUNtJYyiWSUxxuMCrOnWhkvGY4jVRjJ70l1YNJpsdwWdndzt7&#10;j3p5lcPHCSCSMknj6Vg3zLTc521JNR3NgSSRtGYW2NI2zgdR6Vpva/Yn3XC5Rhhctwp9KisJ0lMH&#10;l4Z0wTx+dSanfpqN2IlCqoxk9yfQV5z32Pla1WcqjpNaa3Na31K2srtEHl7SnDDpmhlmgMs6jK56&#10;gdPXFVb/AEPNrFNsClGA4PFX4NaTDomyRVQ7nx8tZ2VtD5urCL9+h7ze4x7NlurW9jjKjIySOpq5&#10;LZXAv1uCpCOfvEcYqvDqUlzpvlPJsiQ7gSMEGrcV7JfIsZlxCgABz3rOze5xTlWjo1tdfIg8W3tp&#10;pwctlJY03blHOewrxHxFrEmrX7zSZPYV6P40uYbfTp2LeZKx2rzkqK8n3CR2JIwfWvby+mrOZ+hc&#10;O4SNKgp7tkUpycUoyKYTukxUlewfZpk1N57U3JNODGosza9xw+9mlwRSDrTgc1Jd7CDinggrimE5&#10;6A0vWkap6aDwAPf608cjoc1GDzinowHc5pG8WOIzT93OKjVqXPz1LOlNMkQc88CtXTI/MnQAdTjF&#10;ZSZBx1+tdZ4PsGudRhUr8xYda5q8uWDZ7OX0/bV4wXU+hvhZpg07QS54z/DXfRSEbfasPw7brZaV&#10;CFG1gMhRztrWhJJxX5lVm5zcn1P6swMPq+Gp010RYjkw9TO+XGPXJqnGAr7TyParDnYfl5Wsnqei&#10;pdyU/d9frQNuzHOaRjhaTBPI4FNLuU5ajMnvxXi/x/utunwR4ODy3t6V7QDtBJ+bFeC/tBXQVkTP&#10;bH0r0svV8TFHyXFNXkyms2+h85XbbpXx65qvU85BkeoDxX6lHY/jarrNsMUdaAc0VRk7BUkblCpH&#10;ao6UHFIadtTp9GvyygbuR61q3cZljBABI9K5HTrrypQOADXXWlyrQbicivIxEHCXMj9HyjFLFUHR&#10;qMp2rGJtp6VLPcLH827r1AqneXIV8qcVlz35Z6qNNzdzzMTiI4eTjE1n1XHygcU3+1efm6+1YZmY&#10;NkGmszHoa6FQj2PLePqdDoV1kA4yD9aQa0MYyK55WOPejn2H1o9hApZhWWqOh/tdM5zz9acNWQ/x&#10;VzbNjtT1wc8dKToRKWY1m7HSjVFIPJ39vSnJqwAyTn61yvmEN1NKsjZ6nFL6vEtZrU2OpTUo29Kn&#10;TWIgvluQ3vXIrnGd9IZSSSOSKl4aL6lLNKsdTrjqKA8YxSpeIGyWGfWuREzg4BNRm7cHGTR9VT2Z&#10;X9rNbo7Z76MpjjNLDcq784rjUu5T/FSC+lV/vNU/VfM0WcW15T0H7ODB5iyRj23c1GixOcMwH1ri&#10;F1SbucD0p66pKq5DE/Wsvqk11Ot51RbTUDrN4LE+lOjcsdoYEVyY1qQY5PvUia5JnPA+lN4aXQFm&#10;1F76HUKx3Y705o9uPlxn3rmY9dbdy2DU664CFPJx6moeHmbRzOi+p0W4kg7hgVYsLOW9u0t4QSzt&#10;tGOTmuaGt4XaelW9O8SvY3UdxDlZEYMCD3rKdCpZ23OulmOFVWLqPTqd/e+HLrw/azyXUDRumByQ&#10;MZ9cE/pXNmVnbJyMHjvxVPVvG1zrdzJNdXDSO5LHPIBz2qsmsR7MO3I6VyU8PVjG9Ra+R62JzHB1&#10;Z2wztBd3v56G5bNAoPmhiT3FVydrsOx6VnjUoySA/wBKfHfrnKtt/Wr9lJaiWMpyXJcvFWJUcD+t&#10;I8gGQSNw7CrlhJbT28txJIofONuetZrSozEcc9+9Zx1drbGlSySakrMsRsOM/jTgCDjnp+tVxKq/&#10;xCpRMGAw+SabixRmnohWQFixPI9KVFIOD8v1qWF1kRxgcDOe1Rbwz8HdUX6Gl1uOVwzZBzTuecAv&#10;kZNJvT0A+lIhGPmJbB4+lIryQu8BMEEH2pS5CgYO096RiW6CkjXeR82MdjTY7WHSMxCrx/8AFU3e&#10;AoJPJ7dqGbDZPPr70jkbQMDikHmO+YpjIJ/2uaEOEwevf3qM7lP9aUK+wtjAHbIp2JW5HISi8niq&#10;ckhY4wOuaklmBPHy+3WoyQR6Gt4q25zzd5aleQb2JPaoHHloSD0q+lrK8buqExg4LdhWbMS5ZVro&#10;g76HHVg4K9tyvKxY57UAblxg0sgwu3tVrTrF7mXAzitm0o3OKNNzmorqXdH09pXDFeB612el2cYw&#10;NmGHqar6XYCCNMx8ex61u2lsvnKflDE43EY2fhXz+Jr87Z+i5Xl6pRjdHvnwwtTb6EhIALHOR2rt&#10;iSO1c74Mg8jQ7YMMEjJroixxmvlk76n67blSiuiQcsMmnhfkPtSAZU+1KjDaw9atEvYjbmgcHFIT&#10;+89qXHz0IvoIy4alxmiT72aQ5xnpTBETpnpzQBzinqMZx29aAPmqdSribaiYBOlTkYqOVcjIoavs&#10;NMiI+bNJIvzZqXbQwwMj9ajl7l8xCYj7Ypqxgn2qZjhMdqRcCjl1K5iDbio9oJIParBXOfam7fmY&#10;1LXYtMrtD82aNtWJAMZFMKZXd2pcpV0V5YcpTEhw2ck1bxlcYoWMDOO1PlJaRnm3G7d3qEQ4fGK0&#10;CuTiozGfN4xSbJdNMqPCN3SoZYMMDjpWhJG2/pSOuYs45pGTpJvYyfI2g57UySAk5OAf0rT+z5JP&#10;GTURiA4PI96qN+5zSoRaM1YdxxgBv7pphtwHYD7o6VpeTxg9Pao2i+YHH1rTmaOeWHT6GdJbjIOO&#10;tMS1Ug7l4HYGtRogQDjpTRAMsMdRmrdToZvDJ7GW9uMMwzkUxIshuMA+taxtwDzjBqs0WWxjihTu&#10;YSwyirmbNCOO/riq00IBO7gDv2rVaErisTxbqS6LpM9y2AdvAPcngYrog+ZpI83EUFTpyqPZanjX&#10;xm8Ub5FsUO0KuGAP+fyrxPULprg5bGa6XxvcyPqMjSvulZixJP5VxzEHrmv0PAUVTpRsfzFnuOlj&#10;cXOUuglAzQMn0pRXpnzQmfrVmwtJLu5jjjXczHAHrVfgV6N8IPDR1bVzcuhMVvhs+9c2IrLD0pVJ&#10;dDehSeIqKEep7B8OvDK6D4diG3bKwLvJ71b8V+I00HRpriRgGQYVT3PY1tROtvbbN2ADjB6V4H8X&#10;vFY1HUjYwuRBCTnHdq/OsLQlmOLblte7PvMRWhgMNFQ3SOJ1q+lubuW5ch3kJYnPc9KyGff1p0k5&#10;K7TyKYADX6VCPIrH5/OXPJsTFLjHSlPPShKu5AFSDgVPaW5mnEZHBpiKTkHqK6v4d+Gpdf1yIKhe&#10;FDvc/wCzWNWoqcHJ9Ckm2keo/Cjw3/ZmnfaJIwZJgNoPXH1/pXc6lfJpljNcSMEVRnJp9pbpaRxx&#10;j5FQdPX2+leYfFrxYY4f7OhbK5zIf6V8JGMsdiPVn0Taowt5HnHjDxLNrupTzOcqTjHtXPIMdacX&#10;VpOvyk5olnWSXAXAr7qnTVOKhFHz05Ocm2O5PAGQBmhHJPXg9KkhJiyrDAfk57CmyqhkKqflxkU+&#10;pnYV5PNwoB2ip5YxA6eWcqQD/wDWqKFPnwaVSRIGIJXOQKl9gtqStKo2Z/HFOitxIrkEgD1ply6z&#10;sZQuwZwFqxAwSMj171D0Q/Mr7gVwKYLdwu4rwOpqQRgTAdM+tW4ZZPss0RUNGTj/AAobtsNNmeP3&#10;QJHOabFK6/MOPYVMyYQHHB6ZpuxgPlXiqumjeMmtmTrdrIPnPPtViCbzGwazcYHA59KElaJsiocL&#10;7HpU8XKO50QsJmtmmCEwrjLgHAz0qKCVIHzIu4Utn4nuf7NbTWbFqz+YQOpYdM+uKakBuiqqC27g&#10;Y71yNSV1M+ljVpVOSWG1fVPv/kV7to2fK9Kr7B61q6p4fu9Mk2XEDxP/AHXGDWZtOSPStISTXuu5&#10;hiaNSnUarR5X2sPjcqcDiiSJLng4B9TRkY561C54681S3ujHmtHllqhLrRAi7kbP0rKltnQ4IxWm&#10;t068biR71paalteyYlIFae0lTV5anL9ToYyajS91vvscqVK9jTSc12OqeHYyh+zAyEDJK9q5SWBo&#10;mKsMYrelWjVV0eZjcurYGXLU+/oQA4p6qSOlKsR4461oWWky3TABWIPtWkpKKuzjo0KlaSjBXZHZ&#10;WZuJlTGTnFeu+CdOGnW+SMk+tYfhbwc2RLIvzA5r0G0sfLCqE+7jGK+TzPGRmvZxZ/QXBPDdXCP6&#10;5WjZvYvwjzlVe/b1/OnkEfLkr9KfCohfdg5PSpiod93SvknLU/clT7lJklB5Wip3zu+4o/D/AOvR&#10;VXL9mz5vBVlz0NSW8gJwCOPWqe0luTxVpIQig5571+otJI/znmkttySeQLweTULvtbjk+1Idztnr&#10;9KWaPy1yQc0kktCY22Y1x5p3d6dCGV8tnFSWcfmqRxxUhGx+elS30FKdtCRIvOfJA6Zx3FR3YCNg&#10;EE1JNKYjhD1GCe9VzEZG3rk/WpXdmcbvV7CwFlDDHXvUrWiCPc5HzdMUycME2qMU2MtIoDZOOuO1&#10;PV6lc0rJrQiDLG42ZKiiSZpGxitCSGM2xwuMDPFQ2trvG44B9DRzq1zX2qtcNPs2dGyTj07U4IoD&#10;lcritiK0S2sjLM2QRnA61lxyo68AnPWslNybZywruo31RWM/mAbUOe9TCz8xS5z70tvJEImUAs56&#10;cVPbyII3Rx8w7ZpttbGrnPaKsWdNhFrAzgKSRnmojayXUpl5OTknFSwQg23A3NjHJqKO4mj/AHIO&#10;3PpWGt2+plG7btuXTP5a7QBn3p0DIqFlbcRzx61nGFoJA8hbB7mryShbN1Tj3xzUNJbGdSnKOsWX&#10;oIpPJeYj5mXq/IqK0tHlR5mdS/XkDNWNNMH2Rw7sxzwvtVUt5jMiLsGfTtWF3qjkvKblFOxp219c&#10;LGqQsDg4LAc11trpsJ0oXF3IC3VVPOTXNeHLWa4lSOKMFwckV3Op6Rc6k9vYRWxDYy/vXJUl71uh&#10;8nmVWFOqqcXbq31sWPh7aJqXiGBZDiEHOxDjFe+fFrV3tvAcNnbR+UvkjJPUkjp+Fea/D7wjaaLr&#10;tv8AaJUMvH7vfya9A+P3/Eu0mI42xlVGO/SvPjJSr83Y/NcxrxxOZUlB3jp89b/oeE/BnQ31DxQv&#10;mIEIkyS3Y19OfHHxI2n/AAzj0mxUBWjG52XHBH+TXgvwvikj8W2twsZSCTk9s165+0RrFtJYWNpB&#10;8sQRQcZGad+avKRvm1WWKzine1vd0+ev5EP7PmqaPptvbWuIpJnzv3AHFXf2iodM06e1hs1RGkwX&#10;ZR/I/wCevtXmPwQ0yS78Y+UilY+AG7YJr3f4r/DyPWLZCqqyRYyxzx/h3rGDUZSj/Xc8jF+zweYu&#10;c3dXUm+qumfPfhPTNGnu7mad9sajJkkGMmvQmm0yx8Jz3FhMNhBIfGCK4r4h3Gm+FNEFlZRGS/ky&#10;gK9qz9DtNX1fRrXTlDssrANjgCm2kvaSZ6Neg8bCOKnNxhzLRvot3Y7rRtDOvaekyhp7dRknPDV0&#10;d/4lsPCegyebElthDtXb8xr3T4efD2w8G/DlJb+FMCLcxYcAYr5P+JeuL4j8TXBt4yLSE/IoGQa0&#10;pwaiqj69DxI4WWMrRjVf7t3l52vpf1M/TNQuJobi+kcRxu5O9h0FGv8AxEU6dHbqjSoy9QcZNYUy&#10;X2rxtG1wtvbwjIiBxmsu0tEuLhTPIGSEY2jo1axir80j6qGDoSn7Sqlp0XTseX/EQyTPJN5DQIx3&#10;Zfk15rMQJmHX616z8ar97i4gRQiRooChSOBXkecsxPU19RhNadz9wyOXPgqcmrCg4qQDjcetMAxS&#10;g4XFdp9LEU8NmlByuKTrSnnpQMXrTcZx7UoOGpaAuPV9tMz973oIFN2kdTilYY49MUoUetIo9adn&#10;HYUMOoobkenekDADrzRSZGcYHejQdyRRz7U5V59qZk8Y5z6U6POM1DRa3Lton7wehr3r4Q2HlWry&#10;kHkcHFeF6cN0iA9zivpD4cwPDoERDYy27pXz+ZyagorqfpXCtKLr8z6HdnCxqA+MUyJwfTrmq5wx&#10;LE98VNGVAyBmvlWj9eUtdCWF8kk5GT+lPdA0ijBIPX3qOMbl5FOB2zAbsY9aLHRzaEj8IFHQ8Z74&#10;qYhkQsTj2NQSgGVQM49adIcqGYZPYE1BqmldkiSfLnHHpSxqSSS3U4+lNV1C5wd3pToeYz2JOTU2&#10;ZomrosAhSBtAA70x23ugIIU00OGZ0P4YqQBmZcj6Uttza90STMAGwfmbqaIlBCk9qbLIqrwvzUAk&#10;nK9MZpNaGjetiVSFJ4wB60sKeYTngCkUqEDE5HfNOhO7dzWd2jRWVhHyJFHUN6U6UZQDAyadHt80&#10;cikmcLIu0FvYU73ZVt2x7IAnBFQbAEAJyD97NLOdqdaRRlj1x/OjUTtcbEpzmpmTMQXqcYwaakbY&#10;zinhVBbIye/NJthZJaEaRjbjJBqRl49D7UoQySEDtRcusQJbjBxQ7vYdlHVkMreWDuBAGKyNa8R2&#10;egWD3N3KkCAZG44/L1rm/iB8VdK8LwSRLIs16c4ijbOPy7181+J/GGp+Lrp3uJnCMThM4AHtjpXt&#10;YPLp17Snoj4HPeKKGXp0qPvz7Lp6ncePPjpPfTzW2kkxxZx5pPU+uO1eP3t7cahK000ryO3Usck+&#10;9W49MklI3LxjjjPNaVroHPzAYr6+lGhhY8sEfimNxWOzWpzVpO3RdEc2lszdATVqLSpWxkHmurg0&#10;2GLOQOP1qZmjDqQoAFKWLf2UZU8ssrzZzcOhMQCQea0YNEjjTc4A9u9Xnucc5yPQdqryX+7p196y&#10;dSpM6o4ahS13ZNFbQRD5QM+9SJKiBdh4FZzTZHJNNJZgBnOfwqHBv4mae2hT0ii/LeBfu4qub8/3&#10;dvuetV2jI75Pb3qM98nOPWqUImMsW9k7D5btmUAk+9Z0jF2Y56etW5EJ6c1QuI5IiQRjPIrpppdD&#10;z61bm0uTWyf3lxkZFb0U4mto47hGbaNseeMD2rO06X7K0czIr5GFU1oiG4ntzcbgI0OMEjP4Csar&#10;uz6fLYezpvl1b6W6eZpPZrZaasxiWNh1Zm5P4Vzl9Kxt93eQ5zV9pLjVZIrRfwB4/Wq+pRGB1iIy&#10;F6beaypLlfvPU78dUVam/Yq0UrfPqa3wz0n+0fE9hE4/ctKpI9RmvsdMRQIgA+VcZ9BjpXyD8Pr5&#10;4PE+mqMfLKq+lfXQcCIs3GV5FfG8QOUsRC/bT7z9a8PI06eBqqG/Nr9x5r8X/HdxommyWWnPtumH&#10;7x+8ae3ua+db63uJ7J9RnmDmVzne2Xz3Jrpviprktx4v1VSx8tZCiqOmPX/PrXEW5a8dY92OcDvX&#10;0eWYRYbDprrq2fn3E+bvMcwnTld2vGKvZJ7XIbffll6Z7EVp2Oqyae6PDKUkHUg4Jq1o+jW9xPcJ&#10;PcrbCONnBZclyOi1FrPhibS4bS4l2hbpN8e1s5Gcc+lepKdOcuRnzNLB4uhS+sU1tu+2tvlroerQ&#10;fHNrLw1bQRoZNQ5VmcfIo7Hryf09q858S+LpNV15L5pmnKYOH9fTHTGam8H+FrPUVu5dRv4bOGGI&#10;spfkyMeigd6wTbRteSIFUKxwDnivOw+FwtGpL2a16/M+lzHMc1xWEovETSjL4VfX3erXn3ZpXWv3&#10;XiPWBeahK0u7g+gX0Hp/StG0kuE1PbpVuUdyUVF5bkYIzWRb+Rb/AOjnaSrgEjpivRfEniSz0FLV&#10;tP002bvakR+YuHwRw598UVpcrjTpw30S6Hbl1L21OpicViEnFpye8rvSyevY891eyfTdYmguhiZD&#10;hlXnDfX0pYdEuVjhuZoX2XTEQluN5BwcVFpqXGqaqeGZ8FizHt3Oab4ivpnvVtPtDSxRDah6ADPY&#10;Z4rrSldU7621PBlKjGE8U4vl5rRWm/m+unZWKtwPss77wGOcDFT6fpflhJ5QRA7EbvSqtxbSW5Vz&#10;khuM9cmugsfEXlzaeL2FZrSwwRCQArDOcHjuf0q5uSj7upzYaFJ137fS219rt9fJIwvFd3FcX5+z&#10;RtHAFwFzzj3NUrW3WO18/wCUu5IC9xTtYvI7y7nnQBQ7EhR2HpU2hGBJ1lu932cdQoyT7V0RXLSS&#10;XQ8apONfHyldPmbs+i8/+AUY7SS5uQNpwTtxWxFpjjWItOaRELMEJZvlX6ms83AScuMqeoxWhaaf&#10;LLaNfuCtujAPKRwSew96mbdrt2/zNcLTgpOMU5O92/7q3+/8BnibT0sL2e0hmWeOJyPNA4fFYse6&#10;eVUzxUl1dGZ5MFsds1Wt5TE6yDkitqcXGFnuediq9OpiXKCtFvbyuW74GB1jOOKbKytGDnJFRvML&#10;mV3kOCelOM6Z2gfnVJPQhzjKUmnZPYjGWTdtG31prTEDHapJSzKVRTtHUdqaY1ICg/MarQ53F9GS&#10;w3CbX3L8zVAVKgtyMUGPb1P5VZWWOK1kUx7pD0c0tti9Zq03a1yukRdSSdoHocV2ngzw62qw3l4b&#10;iO3gs4w7OzYyc4UAdSTXGecrIBgj1q3YXssDjyyQByB2zWVaEqkGoux14GeGp1V7ePPG2qvb018n&#10;qey6DqUd5ZbC4EifqtbDyIqgBD0wp9a838KyXaK14Ub7OG2l8cbv8favRIm82PjBJ/Wvla1L2c2k&#10;fO43BSoVLtWT1XoQrFnB4A7imLCodjt4PvVrymIyR8ucUgTC7qxvY8zlZUkG5lXaMnnPvQ8Z254p&#10;0pPm4HUDIqRgBhWIBPTPemTyeQ0YwAvU1JFHuQ54xTmUSMDtC49KdsPBOAMZNO9xKnYqmMRtxlh6&#10;mnSAjqMVOqjy5AB64qHYdxBJOPWjdFqFyORSFGCCx9KlDFI/7wHSjytxUdPcVLgImO9BqqRXG4jJ&#10;/KpEcxDBwR7jmnBSBnjHpQqAcn5j70aFql2FZg3Xt1qFlCx9ST3x2qSOLd3xjrn+VDJho8EEd/eh&#10;RudMKTGbsk8EBetThlUA7gfTFK0f7vnGT1xT9oVBgg4rRROuNGw5PlU4xzQuHLnoD0btS7yq8KD6&#10;e9OjT5Sf4R2oN1SFPJwKlU4Xdg4qFQfMwP1qxknp9/1pHRCFhyqQeelS28hQ7d2B70xmCrk9Pas7&#10;UvENnpS/vpFDYyF7mhJy2RukkbTy7N+ePTNYmp+L7LTFG+RS+MqinLGuXfUta8X3RtNIt5iDxwpz&#10;ivU/AX7OM8zpd62dz9WiYEsfbr/9aorVqOFjes9ey3PWwOW4rMJWoR079Dzddd13xPKIdLtHVC/D&#10;4ru/B37PGoau6z63OwVudjHv9M19K+C/hLHCsUGmaYoVR/rAAuD9T3z6V7n4U/Z61K78qW+AiUjP&#10;lkFFx64PJ/75rwp5pXxDdPBw+7Vn01TB5NkCVTNcQnLtf9Nz5g8K/B/RtC2CysQ0hbCtjJr0/RPh&#10;pqmoMkcFg8KNyHdSoHPUetfT2hfD/wALeDUaa/lthtXJQdvq2c/yrPX43eGLPUza6PbxFmOPtcmI&#10;Yx7liM1yTw1TSeMrKDfS/NL7le33nkz45q1oyhkOAc4x+01ZLz0X6nldp+zrrsyCSVQqseW28D8W&#10;212ul/s9aTaRh9SvoRnk75M4H4AD9apeP/j/ABWt39htb1LpcBpZtPYMqf7IJAyR3NeTeKvilf67&#10;DMYoLiFdrGSaWXPy+nPHH61zVamCoz5YKVT1aiv/ACW7/EeHXGedQjUrVFh6cuqjZ2+dme6J4E8B&#10;aUjyS31psU4Jd0AznHRt3NXLG98A2CCKzMV/Mcfu4GZyR64XAAr5ts9Ss9L8OXjXMSzX9yqrE2/m&#10;Jc/MQvdj09hUegaH4o12xuJNKFz9nX75jyBjGOf/AK/5VgsbFNclCC+9/mzSrwfWrQnUx+aVOVNK&#10;8moxfpZn0XD8SfCkN/JDBZxuwO1VgtlZifoQc5/GrM/xo0mwmeOCyuklT5TEkao2fXgda+S9N1DU&#10;9D1MNbTSw3QJG9T8xz159/Wu2tvCHinx+J9SjnlfYgZpWfaTjgDtk9sCt1mWLppcjSv2iv0RnivD&#10;7JsJUU8VXfJZe9Kb3f6P1ue8w/HqyYZFhdndyEOML9eean/4XPpzRxzXaSNCxwqBNwJ9TxXyZYx6&#10;vc6ounW085uJZPL2oSzb/TA7+1dVrPw98S6BqVrbTRSXOozqJY7MucsF4JIydoHU5xwDSea5hbmV&#10;S6X91W+enU5M34G4cyqK+sVlFtXiud3l2smz6H8SadoHj+1YtMsd2V48wDH1yOn19hkV8zfErwLc&#10;+CtWmifMkCn5XbocjOM/yr1qD4lR6DpltbaTYg6lbQhJb+chyXxyVznaPQDGBXH+NvGkvizwpLb3&#10;eZ7tX3/aGA3Yz+ftWVXFRrWnoqm7cVZPyfn5rQ6ODcJnGS4yLhf6rJ2cJu7V/tLtbtfXXQ8bN5GN&#10;2Wxg4qZLgAhwck9qpXVuzOcDjOTxUHzxYGfmH5V1wqp7n9JToXNbzxIwL4GKn+0BGwGyKxkumTqN&#10;1TC7VR05rovGRyypW1RtR3IJ27s05JQzEk9KyYp/lBXGT61MswXOc81XsuZaHJJyjuaaz7vyxT2Y&#10;SqykA5GM4rOWapI7gd2rCVJopVOjG3/h7T9Ut/s95bRzxnoHUYz9ev415p4s/Z90vUVmm09jbTMO&#10;n8I+nv8AXNeqCbeFU9qlNw3ygYIz+lXSq1KDvB2ObEYLC42PLXgmfJeseDPFHgjczQvdWwGd2cgf&#10;X0qLTfE8c/7q4UwzHpuGBX1vc2sV+pWVFkBBHzAED6V5h8QPgjY65bSSaZEsF0eRsXGT/hXtUcy5&#10;tKy+aPhcdwrKknPBSul9l/ozy2BxMw2kEN1x2peA20EH61j6j4c13wRdYu4WaD7pbOP8mrWn6nDe&#10;8oRu9G4NexGSmuaLuj42VKpSk4VY8sl0ZPdcyAjp3FYHiqyE9gXwCwXj2rpZoixB457Vn61AXsZd&#10;o6rwK0g7SVjlrQvFo8QuF2lgeuSOapsMHB79TWxq8Hl3bg9ARwKy2HzY2kivoYu6ufFVY8smiEuP&#10;Q0lOdcHGKMDGa0RzajQcnnp7Up4oxgZNBIoDWwpIC55+lJjZ0oAyc0E7ulId2Ipp4OFzkfSmBSDn&#10;vTgec4FDFd9RwPOcD60MtABFOJBGaRfKVpMnpSwjJwKVxTEOGrToTHSR6r8GPGJ8N60oJCo/yMT1&#10;+o96+jtOjS/uzq7AkYyo64r418NyY1CIZwS4Oa+ztIUWvgu3dJC5kRQCpyfxPevzziChGnWVWOl1&#10;r8kf1V4cZjUxOXTw0vstJekr3X4BZC8v9SnlPyRngex9qn8RX1vp8EQKb5Rxg4yT7+1O1Gc2FhAt&#10;oN0xHzE/561nappX2m3inmfc+O45r5Jcq+L5n7AvfmpvRbJehnalqccekzeexEkm7ah6HjHX6gV5&#10;zNpbaipuJC8zdAhOcCvR9Vkhgt4P3WVkGzaBnaBUk+kJYae0gjURTHBA7f412Yev7GPurVmeJwdP&#10;FtRqbdvM871BI49IknWWRIVG3BPO70rhtU1yfVFWNXMUYwMA/wA69OXw+NTvbi1k+SMAvhuf0rzb&#10;VdMWxvpIYuz4APrX0eBnTba3a1PzziSniYwjKDtTfuu2jbX6fmZ7iO2054+PNlOQcc1B4ftY/O82&#10;6ZhAhwSK1vE2mjSLW2SREWZ13fIcn8a59NamWwlsVUBXOc4r2qd6lNuHU/N8X7PB4uMcQrOC0Vt3&#10;uk/W5Qu1ivNTkIJK7iASfyrKvrECc7CCBV8W7b8n5ABzWZcXjRswHOe9evTTvaL2PzzGuEouVaNr&#10;tsikDxx7c4Wqxx2qWa5MvOOKr8+9dkU7anzVWScvd2HrO0bZqKRtzZFOcUKvODV6HNJyenQRX2Ov&#10;HSvW/hH8SE8PXCW1w+2F/l+hNeRt97NXNMDNcx7fnOeK4sZhaeLounVWh7eSZpiMoxsMRh3r+Z9x&#10;aR4gttWjV4HVw2MbT61o5UqCSAM5JIH4V5r8HvDs9no4ubgspkAIXOcDt/n3rrvFPiCHw9p8tzKd&#10;qheAfWvxvEYdRxDo03zWdkf2ThMU6uDjicRHkurs1Z7yK3RmZwpQZOewrm9a+IWk6SGaW7jBHT5u&#10;a+cfGfxZ1PWpnEVzLBFnIRW6e1cBealPdEmWZ3z/AHjmvrMJwvKaU8RO3kj8izfxKo4eUqeBp8zX&#10;Vuy/zPovxB+0LY24kSyzcOeN3QfX/wCtXnmr/HPWb6RvIcWyH+Ec15Z5+c5yQfXml3ZbOBX1WHyP&#10;BYfaF356n5ZjeN84xza9pyrstD6T+CfjKbWJZYLudp2PzDcSea9h1SIXWnyRcOSuMV8qfB3XDp/i&#10;CCMv5aSMASDX1VBJ5tvu7uMhh3r8/wA9w6w2N5oKyZ+6cGZg8yypKq7yV0z42+IWmNp+uXC7QPmP&#10;3RjNcixDda9h+OWjNb63JMFO2Qckdj7V49KMdK/TstrKvhoT8j+b+JcG8FmNWnbS7G1JEwAHqKZt&#10;pFTFekfLp2dz6F/Zz1UNd3FpJMFDrwuetej6qnka3PGPkQ4YH1B6g180/DfVn0rX7eVJChDCvovW&#10;md9SgvAxaGRcfXjjPrX55mND2OYqXSaP6ayPGPM+FHC15UXb5dH36mhGUI3NjOc8GpyoznaM9vaq&#10;dq6tFuIyMZq2GJQDua31R8rfWzJFRdnAH0pysFYgHoM5pEUeWG75xinkqSNmNuME0y1oN+8wP3gT&#10;inBVJ+bp7VExYkDhcHNSocoB3NAKd9iRsZyOKauCN2Bnv7UFwc47UigFcDr/ADpO5erFi4GV/WpA&#10;uWyV49M1Ep2HjoOlEQ4cuxwelHQqOgsuNwweTTMuBwOfenPKFyAuT2ph3N0OPrUrUel9B7ZEWGPP&#10;pTd525HNOwrHLGmqvzcfdo5Rgo+YE9uKVyqqE53DvSyExx84Bzmom+cYHB65PXNSaDxJuBJ7etJt&#10;28npnGKYgL4J+73NPmO3knC4/WoDmuNVyASePSsvVEeeGUMRk9K02IcMPXpVC4B2HIJ64q4uzCpr&#10;G3Q8V8TwNb3EoYY5zXKTynfgV6D48sT5zOM7f515zM2HweDzX0lDWNz87xsfZ1GiC4YlG+YnNUpJ&#10;ChAHzY9alnfB4I+lUncge9ehCJ4VSWojN6frTfvDJOKTdUbfMeelbHE5Lce231pvXoaAc9hTDget&#10;Oxi5Dzg8HrTeD1GPrSKctmlLA9aZBE8e7pUbRE9cVYU5x70EZOKq9jNxRUKY9vrTelW3QN1pjQA9&#10;KrmMXGxGkpUHHBHpU8EiFCD1NQFCMfrSthcY7UNXIaLggRiFUgk0kiASbP4abY3awZLKZPTNAbe+&#10;9unp3rJpp6mWpKtqZNpAzn0q5Z2bXFwEkbaitzjoKInQxMQAgX1NFrd+TFJ33Dg9waxbk07Gctdi&#10;1eLFBLi3O5VJXd61bNy0ptkbc4B3Nk9ax7KIz3CoucnBIrqZ7m3jWLBAIGHJHFctX3WluzkqNxsk&#10;rsS8uja3cKFTgD5Yt3SlkUSQedMuNxwFPBP41nWqvd6qJskpnG4849K2NWnEt3Gu4MqjBHqa5pKz&#10;SOVxcJJIv6ApgRnlbyEYYxVmyt4hOzvc5k52jb+orOuIZbaNWmzyMqD/AFqaIzwGOQqfOZcKH5AH&#10;0rkavd3PKrwdWTlF6mib6ea6S1QsvGcHOPbNbOiWcVpHLDcRqWc5Zj69qoW0kcWbl/3sq4DYNb1n&#10;f2t/bPbrGBcv91R3/GueT6WPksbVcY2pRtHrbv3Mu8ZS5EEbG2TlWc5Oavy6hbnR92wiVV+8MDB9&#10;TV/QtPlmgltWiBlc4U9xWd4qtotEiSFNs07LllJ/nUwd3Y8+FSGIrRot639brueYeK76O4t2hjJY&#10;Icsx61xDtt6AVqa5cH7XJGhO3vz1rIkr6vDw5II/ZsNSVKmox2FQYOT1qQcjNNAzSqeeOR7V0HoL&#10;QWjtmkY56cU4dMUFDlOafj3pgGelOGe9QzVD+tBoJxSZ4zUmi2F3jOaAefejFJn5s07I0vclXNKO&#10;uf0pvT2oDc571D1NovuXIE3SD3r1X4XaOZr5ZcDgcYGea8v05C8gPp619CfCrSilgZWUrhQFI9f8&#10;mvBzSryUWj9F4Uwnt8ZBtbHqVooSHcCCc9B6U+J8vgVDBITGeSAPQU5Dv+ZfvZxivgnc/ormSSsX&#10;ImBkbn7v8qllmVu+MdMVSwUlyeFI5Ttn1qSSQkgbuvtSVyud2sy6X3QZb8xTxKDDjmqYkxHz19al&#10;Q/u8d/SqNfaX2HLk7lxyQTXzl+0BKh1EjdnHO3uK+joRkbsknGOK+Yvj7Ig16RB97GCa9fKVfFI+&#10;H40qOGUz82eKS8M1RHkVJLxu96jr9MR/JUviEWlBzQelItMzFz7GiiigEKOo55FbthcNJFhSTWDX&#10;YeEoLZ7a6edQ2xQw55x3rmxDShdm9LFSwrco9TD1GQq5U9QAapBNy8nmrV5Is9zK3O0k4+lM2bmw&#10;o4px91HS3Ks+eRp+GtFfXdSgtIV3zO20D1NLr2jSaTqE9o6bWhYo+OxFHh7U7jQtSt7+2OyWFgwP&#10;vmna7rk2u6pLd3J3zSvvc+pJ5rmftfbf3bfie9H6msuSaftub5ctvzuY4XnHSkIPetGa2RlTYQT3&#10;qBrNju6fKM1uppnmTw047akaWzSQM/Yd6ZH9wjuaVWfbsDcH+GkUENjvVGWmlkLBEJZMGlZBGSD2&#10;9KCsiLuAxTMmRmz3o3K0irW1IyuTx0qdSIojlRk1EflPP6VKw80e1NmUFa76jdo8sMO9VnHze1WE&#10;bgqfwoaLj2pp2ZMocy0IgNozTckvTmUsNo5FOSMlenNUYWu+VDG560zdhcZqYoKZ5VFwlF3GbeM9&#10;qUoEGQaeuAu0jikaLK4p3J5dNERkbh05pASBjJzU8YUAg9RUJGXouJxtqOLH1NPErRgEHrUQBPAH&#10;NPf7oHcdqVkHmOF1Io4PNKLh1681Dj3FLnPWiyBSkupMt5IGzmpk1Fx3Iqi1IxLHH8qORPcarTi9&#10;Gbkepk2+d+GzkDNN/tVwd244rFzzzSjJPXio9lE6frtXZM6CPWpD1xVhNaxjJxj0rmAWHehWPqah&#10;0IPobwzKtB7ncWOtiUuF6svIoGroGyGA+lcfa3klrJuA7EU03bfSud4SLeh3xzmpyq+53SaohAPr&#10;Un26M8h/m9K4Mag4UDJ4qRNQZeQxzUPBrudcc8095HdLdIff8asBiEMxPyk4yK4aLVyrYDGr0fiC&#10;RY/LYnYeT6VhLCSWx6NHOaT+M6xW3E/vDx3phkyeCSfrXOxa2OBv471bi1VB8+8ZrB4eSO6OY0p7&#10;M3DLujxVZ2ck9MNVJdSiY/K2RT2uFY/I/wB3vWfs3E6/rEJq8WOdQO+fcdaUKG+9UbADo2ac7BY/&#10;mPPtV7ii0vesW4tb+wabcWiAFZiCxb2rEI3uXHy5pszebJwBigHjFbQgoXa6mVTETr2jPaOwInmt&#10;tAya7LQdI8qPceDgEe9Znh7SwzCZxhT3NdxBB5a7dvGecenv6V5uLr29yJ9PlGWt2r1BIYFUhmJ6&#10;429h9K1NMhWS7jUqMlsADv8AWqaKhbBzjH61q6Jj7dbqByZAM968CrN8rPvMPFc8U31PoXQYvJ0q&#10;2BGfkHWtTt05qlpwIsIAeyDP5VcDHn2rzIK0Vc+0luPHAYetAA79fQUgPGetJnt+tVczsIwwc0E4&#10;elPWmgfLkkZqhjzz70rDK8/pShdqcdaQtxign0Ix396ckZBwaQD957VJvO6mtRtsjZVyR6UYGfal&#10;kX5m96aGyM0FIa2D0oC5XFO4xmlpD2IivPtTNgFTMuelM25bbxSaKTIwuHY9jQV6frUzACmMp69v&#10;WlYalci2ZUjpj1oKgL7VIRndmmsC6cUi7kWBSKp4/WpSuPf6UgXB/rSskVcgZOc9qaRVgrg89KaY&#10;+MnFNpdSrkTDcue9MKA+mKnK4XFIkQb3qbIfMVglRtAG6VZK84pXXPSps7DbT0KhiH8P602SAAVa&#10;2EU1l8w5PWltuDimUQgHBHNPSLccgcYxVnydw5HNLGpRcDFIlU0ijNCFGah8oFs1fddy1E0JBxxR&#10;dkyp3M6eMIxYj5Tya8O+MXioX2oHTYHGy3BdueC2RxXsXjXWI/DWhXN9K4XYhVQe5PSvjXxXq73V&#10;7dNKW82Ry5Of6V9FlOF9vU53sj8j48zV4DDLCUnaU9X6f8Exdc1Br6+Mjndn1rKPSnu5c5PWmEZr&#10;9CjFRioo/mqpN1JOT6irxilJApvQUrHPY1ZmAOa95+BcIi0mVgAS7kMM14OOK90+BN5GdPnt2bDB&#10;gffFeHnP+6SPYylf7TFI9J1zCafO6nkLnivlTXZGuL6eVupcnNfVXiCFpdOuFQYYoRgfSvlXWoHg&#10;v5lfghiCteTw+/jZ6edJXSM08UrHFIeTQOa+yPlGKGpWBBxSKvPOB9aeFLHI5FSBPY2j3MyogJY8&#10;Y9a+ivhx4XGgaEryRbbiUZb1A9K8o+GOgNe6zFM6gwx/OSR+lfQMJyikjjoRmvlc3xN37GPzPVwl&#10;L/l5IzvEuuRaBpUty7AyBRwfU181a5q0mqXk0zsSZGLc9vSvQvi/4g/tC7FjEx2w5MgDcZ9xXlcK&#10;h5MseK7Mrw6p0vaNaswxVZyfL2G+XkYzzSqvzc9aDncGHU+lSFdgwete7c4iWdkKRqq7cDGe5os1&#10;Dy/MAMLxmofvbfan9UGeCT29Kz6WAmUsZN3vinNCYnZHJUDpmhmVYkOed3IrS1dvPjgn2BVZNufU&#10;jvWTdmkS3qjNMWHAb/Vk54rRmQLbR3KKCN20p3pkEYuYpFMm11XcAe/sKl0wRKk6XEmzKHZn+9Wc&#10;n17EN2Km5RscZb+lAmVIwoGAxzk+lW7WINDI24eaMjZjt607TYYLmO4SeUIyJuQEdW9KLorm0uMk&#10;SJ14ZSiAHI75qtIvlvtU5U1I8C+UhA2sTy3tTGZ2wZDu2YXgdqS8mON1uQyxh5P7qf3aidMIB/ER&#10;mtK9iS5BdflAxnHaoYEKK0rKGA+XB61alobQlcz/ALhPXIrT0fUvs9wjEkYIY47VRkUDJPANPlgS&#10;KGJlYZcZIHaqklNWfU7sNXnRqKcN0erS6rN4h0tbe5ZblMZVn+8Px61yd34Xfe3l/Nxniq+i3rpC&#10;n70gKe3pXSJqZWFSWwTyfpXz/LPDSahsfrf1inm1ONTE6yS36/5nIz6LcR9YyKozWUiHBUj8K9Gi&#10;1OGUYcBh7ileOzuUwVXdWkcbOPxROKpkuHqfw5nmJtW4+U8+1CRNExx1HpXo8vha3uVLRlAOxArN&#10;l8JyDcyEEZxXVHHQlucE+H60HeLv6GBYa1PZrIA3DrtORU39m2+qoNuA3fNWn8NyqcNGQe/tU0Wk&#10;PGw2qVOM8VEqsPig7M7aOCxMl7LER5o+Y7R/AX2x1JAwPevQNG8C29mFG0FqxNJ1KS0h2hmB45rv&#10;9B1mCa2BkbBBIyRzXzuPxOJto9D9d4ZyjJ6Vr01z+Yy30cQHAXFX7bSwy/6v863re3jnXJwRxyOl&#10;aKW6qvQA18nUxUj9ehhqUUuVJI5ddNGQpXAFPOlgjIH+fSugnhUrnHNZ8reW2BkD3rKNaUtjf2MU&#10;rmZJpaMxJTn2oqy7nd1orXnn3Dkpdj5GXlgcdadMzZ46VMQq7dvOKjKk9RX7Ne7uf5kXVyWzcIMt&#10;xT75hMny1Eu0cDJ+tLuAJUHJFRbW5i7c3N1Ett0ZO3jPrSK8gO4gsKVTub/Zqy0qrD8oyaGwepEq&#10;YOW4HvU7MQQDg57VDGwY4f7vpSSx4Ytlie2KRKd9C8ybhGQM564qtKwjlA+76Y7U/wC0s0eF4I9K&#10;rrhH3SHcahJrciEW3dk9sxmlMf8AeP6VauIEhkRtpAwCcVXsmRJTIvJ7Vo6jK4tvMZQARgGs38aR&#10;jVlNTUehXutRa7RYyAFUYHtVRoJCh8pCFAzkUltYu4DsTz2q210bQGNfmyMVe2kTSDjTXLTV2UAj&#10;woWzhh6Co08yWc+p71oWyNLLhkOCM0Tjybj5ADgZ4p83Q6FK75epbh/0aH53w3pTS6wsJurL3PSq&#10;0FwZrkGV9wXqPWrd7diUJFHF8o6571g01I5ZwcXZK48mS5j3yJkHoKs24V7RlCZYnANSRxxiyAYH&#10;c33f9mobK+jimJZBJsHAPTNYO7TsZ3coXitiayn8geUy5LHGQKnig2TksMKwzk1FZO2oamZSqqM5&#10;AHSr2phWuAFAO0c4PArNrVo86tUXPyJWutTpvBup2thO+wh3xkECtq21m4uteEMOVll4Ug81wmgF&#10;7W6TZg5P6V1cGqjRNagvmTzGByeORXHUjZS5VqfKY3DRVabguZtaep9CfC/4R3OmXsGo3jNJNJ8w&#10;3Att/wDr1r/HzSpJdL33ALGEfJGo9u1Xfgn8R38V3UMfkyFY12kE/Lx+PT+ddd8XfGOg6RodzBde&#10;QdRcYj3nJHrXlUdZt9ep+UVJYpYtTrfxItaforf13Pn74U2yX1/BLO/Mf3YOmPqa9G+K2k209stx&#10;dfu4oVzlucjtisj4HaNYvrsUvmrNNI+dm35cZqn+1h4ikXWbLSrSX90wG9Yx1GDwfzqqN5yk+h1T&#10;pTxuaRVKVrPtskm2cJ4F1+7XxlHLbfJaMcBumffivtTQbOLWNDj+1sBavGCSOrevJr4e0bWlsYrG&#10;CCH/AEgMMIBzk96+0PBX25PAdvf6hK2I4jti45/Ck0/bWLzWCjiVNw05WvVLqzL8X/CbwxqYjkEA&#10;gJ6NgEe5pugfCCa11G1eAxJZIQcAcnmvBfEHxd8V6344ewiBNlFLsVRxx619eeB71IPC9te6iRFI&#10;sQfLenrT5Yufszz54R88IVtIyXMkpbLzWyOF/aO8VXOg+FYtPR/JMo2jnBPHevmwXdlp2lFIx9qu&#10;2BLEn1q/8dfHl58S/GtzaW0pWxtWIAHfmuF1fTZDbBI5NiAfeU8muudm0n0PZp4aM1GVSduZ3t5a&#10;Wv8AnbzKiyteX7WsK7ppMgheg+tXZvh5c/Z2VWZXXl3B+X86u+CYtP0Rw0yPJMWx0ya6P4geIlsd&#10;HS0tWW3e4HzsR0H09ayUpOXKjpq4qtDExoYZaPq/zPnDx94cFvp9xKr+akTY808/gK8nZeMivQvi&#10;HesZZLZLp3hXnBON555Feebsn2r6zCRkqXvan7vk0KkcKnUle/lYetLTc46UvbNdh9ApWHDpSk4p&#10;oOPelwaBtju3vSdKTp7/AEpaAuKTmnY3daZTwcdaGWrhjApTignJxS7eM1NxXuRkEUoQsOMZpTyK&#10;ORz3plXFGcqOmPSnw9famE4HvT0HpUvVGsHdm5ocBlvIgRkbu1fSXhlHttKgQLjAyK8C8C232jVY&#10;AwyMgtX0RZfKqKgYKo4BGOK+WzGV5qJ+s8Mw5KbmjSLHy1OcfNwD/WrQcRc9RWf8ybc85OSankmC&#10;qMZ5rw2j9ChU3ZpQtmIMMbT3qO3++5J3Z6ZqGKTagAbgDOTUsUpCZ2g1k0zqU72HCRpZFHYelWJG&#10;BySeeg+lVoizSZxt9qbLIoljGcjvihx1NFUUI3LfJOakjYFOePaqiSkrjt2PrVhSudxP5VLTNYz6&#10;j4icNj7h6A1IjsWYk9PSo1/1YIHTpTYm2swJyfaludKnZE7MHOKdI2RsHyjpkVGqgtlKM/KgPGOT&#10;mocR89y4DlMMBjinQKBG23OfeoXfao96lRzsGPTJqGrnQpq4+LKncQN27P0FIxLShgMEelNSQeWc&#10;Ak96WOT96SvKjvRysvm6CyRgkZPBpwJAb0P6U2Y4lxnIPTHak3gggdR2pGnMrknzFcDNJEMuMke9&#10;HzDPPSliChc559qWw9GxZpdvOdwHU9utePfFb4lGzEljpsgWblJZAfuf7P15NdN8VvGkfhPQ5Xjl&#10;K3Em6NFz+v4V8s3mrSXlw0srszsSSS3vXv5bg+f97JadD874qzz6t/slGVm932Rauv8ATLoyXEhl&#10;lfkk9c06JIRxtANZsd2XYjHPY05pGIHUk+lfScj2Px32tNNy3Zq/a41RQAMioZL9sZwPzqgoJAPP&#10;NPRdyD37VPs0tweLtpFliS9Zsc9Kj89idueKEtmIOQeKvx6RI8QxGd2M0NxicFTGfzMzSHBGOQ3W&#10;l8otj3zXQ2nha5vZiI42Cqu4noMev5Vt6V4BuLwPIIj5YYKCT1OM4rF14R6nkYjN8NQi3Umkjhlt&#10;y2Djk9KuQ2LlN2AQPSvTtM+Fk17dDCbY8ZZ2HI+grp4fhPJB9niMewuSMDk8n+g4rlljYvRHyeL4&#10;xy+g+VTuzxKDQ7m4O5YmPOPYH2rasfAN1fFcrjJC/UnnH5c19A6d8ObHT7i2iny8ap9ztu9a6/Vf&#10;D/h/wpYaTLb3FvcX88ReaKPBEGScKf8Aaxz+Ncs8ZO9oo+JxfiBJ+7hINvzPn/wn8FrnVr6JPKYR&#10;+bskldehxnH1qj+0p8KR8MLrRcL5b3luZfLK9BnBz/P2r6W0bxVpWgzWj7gFjlLqSB8zk5yR/noK&#10;8f8A20/Gtp44Gjz20bCSGMrK7nI+mfX2rbB1JzrpyZ5OTcSZpmOdUY1bqm7q1rJ6PV/NI+a9Fm23&#10;Sjy/NLdFJ6/Wtp45A7I6FNv3wB0rldOlZJNyvtf19K34rm6kj8vzTiXqSevpXt1oPmuf1XleJj7B&#10;Qldv+tO45nLS4TPHHynt71BcCUrvBIHPJrQitzbMyKN8x64qldJLdKyg7VU446VjFq56eIpyVN3v&#10;d30Q/wANXclvq8NwuSY3D/L7EV9haLfLqGmQXCkyK6A8j1r43srz+yZsqAT71758G/HS6tbmxuHP&#10;mocoScZH+NfN59hpVYxrRWkT7rgTMKWFnPCVJ+9Pp5nD/Grwo+na7JexpmO6IPHQH0rz/R8WEzzM&#10;oIA6HrmvrLxL4Zg8T2Zt50yx4V+4ryG++BeordzKkq+WD/F6/lVYDNKUqCo1pWaHnnDOJjjnjcFD&#10;mTbfTRnlkNzJLcSOFJDc5pyR3mpygFXkOemOle66D8H7K0tAt26u2ck7e/8AWu30bwJpGjWhuI7Z&#10;CoOA7jOadXO6EG/ZxuyMNwfjsTFKtU5U9WeC6V8PNV15rcR2v2eJV2l3BG85znP+FdG/wLvZCG8x&#10;FcjGM5r2dcK6uECqejen0qx58YiJDZ9CODXhVM5xMneOiPsaHCuAUbVm5P7vyPnbUvhRquhrNKsA&#10;nwOo5rlLhbx5TJqHmOyrtHmZzgDgfTtX1jdmI7kJV0YYG3gGuG8d+BE1XT3ntowJsEhcYBx1xXfh&#10;c4lNqNdavqePmPDMaMXLByfLHXl/rf5nz3NBLEheBjuck7VNZZimaRSRubPJ9K6xVGkRXFlLa4uJ&#10;ZFUTOfuL6Y9/Wo/F9pp9jcR2+nyCYxxgSSIchm74NfV063vKNr36n5zicDz0XXUrctrxvrd32T3e&#10;l32Mudj5YfdvaM5J7Cqd4Lm4jZ2BWNz1xwTUT3zqnlFcBuuO/pVye/uZLG1tCcW8RJXj1/nWyTha&#10;x59SrTrqSba06d/PysZ01gtvAhXadxx1rQ01rSDTrhpY2luCoEe08Kc8k+vHFGvSWEdtaJZO7y+V&#10;+/dh/F3A9h0FUFuhb2G3ALv3rTWcF6nLelhcRJK1lH1V2vzKuG8wseFFWP7Uup7UWSSN9nVy/l54&#10;BPWkkAlsMr94dTTtBaAXYW6kMEZ+8VGTWja5XJrY4IqSqxpxlZTW97aPoVIoyXbNRlfLfaPXFWpp&#10;o45ZWQ8npVIud+49c5rVXepyVVGGl9blq8iEcceVAJ61D5AMQfPWkmLMyl23elSOjG3BUZUdaSuk&#10;gfLOUpcpb06EBW3k7W61WuZVXKovPY1Esj7QoY5NDRuOdppKPvXZrKtekoQWwwksCcjihiSvHNCR&#10;HzAO2cGrM4RgFUbcdKtuxzKm5RbbKwG447+1SRzeWAo71J5PkqGyMmq0gIbPY9KWjJfNRt3O78O+&#10;I7S00q4t76eVk25ggiA2hz1Zsg9uwrrPCevJfQLFx5g7k/55rxuFix67fcGu10C+g06KKRZjvfhk&#10;HQD/ABrycVhopNrdnq1atXMqMYTslTXza+f4I9dSIOoAbCEdT60xEG0ZBAJxTdNuo7uxjkUA5GcZ&#10;qdXABbGVzkZrwHHoeE6C6GfJCfNIUcgY5ppgHRjuYfp9KuY3MzYpskQMykfePaqIeHIx8sfQk+1S&#10;FfkySD8vakOWGDweOlSyfJHgKOmKGkP2C6EIztPfPQ+tMEeSegJqdAAu0dD+lCxZVmYHA707WH7A&#10;hUhQAAcDvSuPM6CnBCZd2OP7tEyuCARnPrxijqbKgIV3Lk9fShCduCox609dw4xlvalbOFQdG700&#10;lc0VHyIolDFgeKR0Bc4/DFPRVyCenelQhn5BGOmK1i0tjdUgc7k6EexpBEI1fB4PQmpWXPzEj6UP&#10;sPIz1xjtWdzaNMVANnHP9KdGMED86Ix8uFBNBKKgLNsJ+bB9alm3s7DwnOe9Vr2+h0+PzJJFT1JP&#10;Suf1rxpHp4aO3PnTEkAAZA/GrPg/4XeIPiZfRy3KyLbk7iXU8D6VcuSjD2teSjE0o0p4qp7LDx5n&#10;+CMe98V3mrSm30iJ2J4MmOMfSvRfAP7Oeoa3PFd63IVU4YoQSTntjt+HXtmvpH4P/stRWkEZg09p&#10;ZmO5ppFyfYgen6epr6Hs/CXhj4YKsmv3Be4CZFtCAz/ie3uF/wC+q+fxGbVK0XHCLljs5PT8f0V3&#10;5HuQp5blE0sZL21d7U4au/nb9bI8X+G37Pht/Li0/TPs6P8AxFMuR6/T64/SveNM+Eeh+ELZbvxD&#10;exQIo3hSQW/w/n9a5y//AGjIbGVrax03+z9PJyEgVfNkX1B7fU5+teaePfilqPi26WT7ALK2UExo&#10;xMjn/aZj1PuOK8J1MOvem3Un53Uf/kn82l5HoOhxTnVWNCMFhMM/5WnK3+f5ddT2O7+NGgeHZSnh&#10;zTFccqb2fIwP9nPP8hXH61+0VfTy3EUAl8kqVQJIV3N3Zj1x3wK5H4Y6Zb+OPEMNlfTR2kP3tzNj&#10;Pr1rsfjz4V8M+EdHsYNKeObUnc+Z5bqSFx14A7/zpOrip0pST5YR3StFXfZKzfnv5mWHyfh7B5xS&#10;yzE0Z1q8/tSvK3W7d7dDy1/EuteIZZv9ImcqrSSDeSqr3Zj/AJ68VX1PRdRsdFsb68EsCXyl4kk4&#10;kKA4Dkds9QPT0pPA+uxeHfErXr2UV+0ceIobjJiDf3yvQsO2QetWvEviG68SXYkvJTI/DYzwuew9&#10;unFcLTjufptFYxZl7KhTjTw0Oq3k7duiX4npP7P3gzQvFUt299KWntCFkXaqIgIyCZG7n0AJHrXU&#10;fEi7+HOkRyQQmDULuPpbW43hnHKl3P8ACDzjjNeWfDf4Wan4uvtlsPLgY5ffnD9sYHOf8K6P4lfB&#10;PUvC2raNp9vtnvNQZvLt4owu1VGWdueFHGSfUV3U03h5OnQuus7N69t7K3kflecU8BTzuVTNc0la&#10;+lOL5Uu0W1vftuzyLxRfuk89zIqEgF9qjAz6HH9K9e+GXxofwh4MtLaSyS7vbmJRJCW2w2oI6KuP&#10;vHqzdSe9eR+KtMa0knt5sOY22ttPQ5/Wt6C2iW1QFgCVB3dMcVgqsqFpU3Z66+uh+i5xlmBzz2NH&#10;Fx5qcEpJJtK72b1V7I9U8TeA9G1jwDda3Z30EGoyMXZ3IVIl3cjHVjt4AA61i6Z8V9Y8PW7JpEcV&#10;rZyp5axvGHCsFwSCep79wCTXCx3tktzFDM0jr1yrEsDzwB0/GtPXdSs5fJa3MyQJHsQMwY7z19ML&#10;+tYe0s4umuVpdL6938zyKOQwhOUMdJ14yfuqa0ilayVnv5nHXFzqH9ome2lZbpn3CRCVP1yP8nNe&#10;o658ZdV1PThY21vDpVsYRE/kD95IoAHLnnB5z9fxrhtBQXesyJiNP3RwsxIAyRk8AnJGR+Parl7E&#10;17cyyBVjDP8AcjXCgemKv2soxcYu19/M76uXYDMs0liMVRUnSUYxb6ddFtuR/a3ZS6sQD1GetQ2t&#10;+nkTq7ZCqcD+8e34Uy402V9wVtqjPHc1XFkVjWMLlv7oNZpRWqZ9dTp0rNWOdnJEhYZwe1QNHx71&#10;v3FgRKQqHA9qz5LXYCSOldcZXR9XRqRkjMKjOMVG8A7GtF4CAOME9PeoGjOcYrVScTWUIyM5pJEV&#10;dvap4tT+dVcZz0I6GpigJzxmqr2+A2D+GORXfSr2OGrh9NDSinDxjB5NSFtoJIxgZNYQMtsW2g4H&#10;Sr9vfDaok4OMEdPzxXowkp7nh1Yyg7s00mOc8j2qwswBUDtVMxh8MGOTTw3zUSo31RjCtbcvxSGP&#10;joPerKSE7lxwfU5xWaJyi5PzcZqS3mDndjA9zXJUpM76dZPQl1fQbHWrVormBJVPGWXJ/H1rx/xv&#10;8ESsMsmjxfMx3oudpX2z+tezQzc8HirI2z9V79+RisoVKlCV4szxGBw2Oi1Vjfz6nx/crf6FeG11&#10;OBrcr0boPrmr7yCaDqrFhgbTivpHxP4I03xHamG5hVgc9uc+ua8I8ZfDTUPBkrXFrun0/wBMZ219&#10;Bh8fCrZS0f4H5tmuQVsCnUpe9D8UeIeLrEQ3jkDlsj8K5ObKt8rfga9E8WPHeRF1GWGBXn9xGA2f&#10;4vSvscPK8Vc/JcbC03Yq78vgkUnOfantjdwBmmk4rsWp5TQnVaWkHBxQeTigExW4UgdBSfdpWOSF&#10;/h70Ac4NIduwE496TNBPp+tKF2vk9PbtTAOTTjkLjFNU59vrSkAjOP1qQsNccE1XJIfoast93Gen&#10;SomOFz0NXFmc1bUnsnMNwjKcEEEV9G/CLxJf39zZ2UoMkSrwhavmtHKlfavUvhB4ofSdYjkeYIAM&#10;DcN1eDnGG9vh27XaP1rw+zV4LMo0XJqM9H267n05LcJFLOLhdrZGFFZt7JJqOprGhIXbnYOwqpLN&#10;/bptpF6yDJAPapJbOWxaS4Dl8Dlx6elflrVtD+vIQjG0r6slEK3J8tiCUPp27U3X7hrWGKFn4Ufu&#10;wecGrGn3KCAMqAOwyMdSfWuV8btNbiK4VzNMn8DelVRhz1FG5nVqOknNq6jqZuu3LxXkZSUq2AJA&#10;v9DXHxww69rk8m1kiQFgrN1x2rf0iY6ks/2nCtjOW/wrN8Z6DH4fW1ubeV98w5HQfSvo8Py05exv&#10;aT0R8dmzniKUcZbmpJqTT300W/nqcZ4guPPvxglVQADdyai06z8q9SdoVuAOSoqHVLmO5uAVPOcH&#10;NPXUX0pM25O4jnPNfSRjJU1GJ+QVKtKWKnWqPRO91/kzn/EV19o1GVgghXONg7ViSIWX1rSvFkvJ&#10;3kYZZzk4qjLbNC+3n6V7lFKMVE/Lcfz1qs6lnZt/1/wxUK4XFPS3d+gzSSqVOKmivDCuAMmt23bQ&#10;8iEYKVqjsiuUIOD1pBjdlwac8m47j1qOR91VqYycVqhrEHpW74PtTd6zbJtyC+MCsBueldH4IuPs&#10;2uWj7sYkHT61niLqjK3ZnTlnLPHUlPbmV/vPszR4FtdOt40A2ogGQMDFeQftBalLHaW8KMyKV+ZQ&#10;a9f0mdZrGCRTuVlBUdhXl3x50c3ukx3CIS6HA9/WvyXKpJY2Dn3Z/XvEtOcskrxo78vTtp+h8xzk&#10;l2HBqsRjrVy6tmimYNxzioGjyP6V+xRasfxZWhLmakiGlUmpkt3YgBTz7VetdEuJmCrGeTjJ9abn&#10;GK1YUqFWrJKEWy14XvDZanDIOqsDmvsfwrqC6hpFtLnOVGSOor5a0L4f6ndToyQsQe+K+l/Amkz6&#10;TosEEwwyqMj8K/OuJalGooSjJcyP6F8PMNjMJ7SNaLUH37nF/HTRftmlfaVX5kOOK+YbuMxykHjH&#10;HNfaHj3Tf7T0C5j2CTC5Gc9q+PdftmtNQkRhyDnmvS4YxHtMO6b6M+a8SsD7LFQxSWklb5mXzTi2&#10;KavHWivtT8UWpraHciG+hfsGFfVPnnWPB1rIsexYkVtwbkkDmvka2fY4IznORX0R8MvEon8IXUU8&#10;saRwjgMfmxXyWfUZONOtDeLX4n7n4b4+mvrWX1tqkG18k/0O20/Jtxz1Wr65YE4PtisjR7lZrSJy&#10;eOAK1oZiOBzXHq9xS5XJ2JYnOeeCRzn1p6yZ5wB7CmKpdvmKj2pzMY5OACKAT5VckON3zdKFOQWH&#10;J6Ae1R53MN3CmpfkCZJ2mp2K5r7icrjAPvSqdrHuR3HSoZr1YuGIBxnB4rLl8R2kJ5nXA4IzzmqS&#10;ch+0jHqbRPy5pqtuPLDHp2rmb3x1ZRk4nU47CqUfxBsxMI3mQA1Xs5NGTxNOL3O12nHAyfWmsWzg&#10;Vj2/iOyutpSQFv4gp4P0rWWZZFUqwORnI6VnK8dzaMoz+Fkx5iyFGaFIAzmkEoHBIAxmgsGHAG30&#10;71ndo3QPwMZA/Wm5B6U0Lucj+EU4/LgdRScWMUNg9OPXvULkAkscqPXpTpmYdCOKqFgFJJyp7GqU&#10;HuxtskDcZVh+NU53JDDceWyOO1LLPsGOPrVC4uiqYyc+xp8upEpW0MXxPbR3cDBsZ7g8k145r+nP&#10;bTSNgKo6HNew6hOCCAMAjOe9cZrVpHcxlgFHqMV6eHq8jSPnsww8aybW55dKeuThh61VZs1uarph&#10;RydpBNYUsTR9RX0EJKSuj4DEU5wk0xC1N30mecAE1Gzhetbo81vTUlDUzOOuaYW96XzM07WIuOBp&#10;d4zimBsHFNZstkUJCciTdjb7UoOW9qYvTJoz27UWC5IORmjIpqNkYo4zilYh6jiopDErHFKTikDY&#10;HvRruKwgj2/d/WozuySe1Sg0YBx+tO5HKmIZVZVBBA71J5284U4+tRtGG60xogBweaLJmTh1N+yl&#10;t4YMhjJKeiimT3jTMIGB+X0HWshJ2iUMgww71NYXQF0kkxbaCGbnk1z+ys3I5nTcVc7m0iS20ZUC&#10;KJerEmqFm6NOZQvyBgc5zk1mX/ieG4uWESO0ZGAGbGfrVr+0YbSxAVVLuOSDyTXB7KaV5LVnAoTU&#10;Xzbs6e/kkv3iQZ+Vc8c1YsnjvXCPkGHAyzdR7e9ZNr4nhu5bZUHkYXDEAZ/z/jVu5MUlynlN5aOf&#10;nYjBzXHKDj7sjxJ0pxXs5K2l0bV04W0/0EgvnJYDpUNhOdMuVAkkkuXXHK85qwLiCx2QfeDfdxyW&#10;qtczRC+M0m6PHTnp6VzJt9DxowlLnoyV1v6nYaVrN3Fc4RQjKMsz8EmuB8e6ukdxJl2luHydxOAB&#10;6YroYdXjsbeS8mdAACUEjcsa8g8TaydX1GWZiCCeoGOK7MLQc53a0Q8jy3nxUqso2UfzMi7nNzKW&#10;PBPpUOaCctmkWvo0rKx+mLyJFx70vbJ4+lA5pSOMZpG6ALnpThwaRTjFFJlof9KUHFMHHWnDnvS0&#10;KuOBzThyfaowRmnL1xSNEx9HTtRnNFSUGSetPjGOtMqSEbiBkc0mbU9ZG/4ctTc3KLj+Ln6V9NeD&#10;bT7Jo8aAsoOOMc/56V4N8PtMa41CM7cqxBzX0Np6iOALuZlzgFjk/metfG5tNykoo/c+DKDpU3Ve&#10;7NSNjtwD8vaponIkB3lc5HA71TilCHjOD0oSUs5z2OVr5xxZ+oqqlZGlJKQ+M5PvQ0nzKe1VZGDE&#10;HOHPakSXarL3HQ0JDlUt1L6Nk5yNvrUiS7kwfwPc1SDAJuz/AMBqxbnIx74z6VNjRVL7EgnYA87C&#10;K+W/jlOJfEc77s54FfTN7JshdlPQZ5r5L+Kdx9p1y4JJxuOM/U19Bk9JLEcyPzbjvEOOXKn3ZwD8&#10;+/0pmecU/wC70ph+9mvv0fzVLcDyKQcUbqUHNMWgZ9jRRRQKwVpWM0sNrOyNjK7SPUd6zu+K0Hhe&#10;LTo5eNshK4B54rOdnZCKqtktnqasxuUbNVUjJw3GDVhUPHvUyPRo3RPFdGEOvUN61ETyD3NCRljg&#10;YoI/dA9xUK1zsbk1rsiW1LCQHd09auLKoLZI+YYFZ9sQX5yK1tLslumlZ5ApUbhu71lUstWd2E5p&#10;2hHqVbe3QJK3cetR2sKTuAThjU90hhiO3+L0qjG3lMGB5HpQryTaIq8tKcYuOi3JLqN1fZzSRBc7&#10;epp87eZhy2WPpVdg0TbgOKtaqxhUtGfMtUSRqvnkSjGKbNgE+WeB61ZhjN3cJ5gxn0qvdx/Z52j7&#10;UJ3dhVIONPm6XGquYSdpyO9WIp1ktvKKjd/eprSE24CjjvUKqyrnIFG5OtPbtqSW0iRSOGXr0pgc&#10;W7Pj5i1QyEySZPSkKkHNXY5/aOyS6CldvWk7VIQ77cj7tNjXe20daolq7sMjxJ14+tPK7QCcHPpT&#10;Ch83HapJFKMAOgo6kRuk/IiuFCkOOvcVGoyPepZh+735BPpUYYAZqlsYStzixSCNt2MmmM2X3CnI&#10;hb/69SrGPajYEm1Yr9KKsPAVps0Spj39KLoTg0MjXccGkkXZJgVYG3y9w61XZt1CdxuKSsJkUnQ4&#10;p5RduWpg5XPemZa3sOk+X7tNTjrxUqIGGTTH2N60XG11E3GkI3dabk1LGAxxmnsSldjCuRkUwrtq&#10;U/KeentSHLjIGaLg7CRHEnI4qS5OZNwPHpUR+Vc96QknrRu7ivpYcHK09bp147VGVJG7tSdKdkwT&#10;lHYuw3p+n0rQtdQIkVcgqawc46Zqe2k8uQHnisp01JHdQxc6clqdvbTpIpPB9qq3codsZ4rQubbT&#10;00/Sn067e4mmts3MTKB5UgYjbweRgA1lmBg7Buo615EUr3P0CTqcqi9dtVqtUn+pGh2J14rS0bTT&#10;fXABGVNU4rVriQKqls8cV3Wi6WlrCvd/U8D86xxFZU4+Z6uV4J4qqub4UaGn2S28IXYSAvT1NaQO&#10;zq3B6/8A1qrKzBcBumAPepRhlwDluvuD7mvmpNyd2fpMbQSjFbDzlgNvU1veFofO1m26bt2cVzzT&#10;bd20jI7d663wBAZtZtyRnBXj8c1zVtINndg2pV4rzPfbePbAgHRQPyqVe+e9Ngz5YHqMU4EA471w&#10;LRH2D3dxUO08dKceBjtTVPOKU8UX0ELIoJAHQ03A296C2WU+lOGCtCF0APlaDz+HUelNHTHSlT5u&#10;e/8AOquALyfalU/PSdsikZsPQG5JN1zUS/dxUsxDQoR+NRjpRtoJbChcjFJupCxGOetPXBoKdxvI&#10;60gUKcnrT5uBmkYehzQJCNg496Yw7/p2qQoCAR260zaCSOeKCkNVAd1NjzvwP1qZB0/WkAwc9KB3&#10;6EbrtOBRt+bJ49qfIMNmkdg4zSsCYx14zSbcrQxO3FSoBhge/SkO9kQYBpsZC9KlxjrUUaAHBqVo&#10;aiFP3mKJlHGO9SSY3cdaaw3Ae1U0FyJ8BMDrUeMnAqULk4oiGH5qbF3siMJ7mmYwcVMeKaV5zU8r&#10;KTIygB9qglG0gkcHvVtl4B9a5vxz4hi8M+H7m7JUSqrCNSepxxj1qoxcpWRFStCjTlUm7JJt/I8O&#10;/aA8bm6uxpMDjyrVsuR3b3r531C5e6nLsclupNb/AIk12bULu6kkk3ySPuZj3rlXb5smv0zL8KsN&#10;SUT+OeJs3nm+PnWe17L0Wwh6UZ9jR0FFesfHiAetO496Sjn2oDcXHOK7f4YeIP7J1tI5DthlGwiu&#10;HB+bOKlid4mEikqRyCKwrUo1qbpy6mtKpKlNTXQ+vYpkuod4wxI55rx34o+BJEu5L+1XdE/zHA5z&#10;Wn8OfHyy2sdtdSqJMBVJPX616Tdpb6hamORfMRxjBr4CCq5ZiLrY+ynKljqFnufJUsLRkgjpTAuD&#10;jpXuPir4TJfSiaxBQn7y9K4e5+Geo2czZhkZV9s19jRzChUinezPlqmEq03axxDIGO3oKv6No8ur&#10;XYhhVmJOAF711GkfDHUb282yRuid93GK9T8KeArXw4VmPzzY6+hrPE5hSoxtF3ZEMNOTV1ZFjwX4&#10;VGgaVFGy4mONxPervivXY/D+jzztgnBAz61qzzx2UBllIj2gk5PSvDvH3jc61qEkMbf6HENoweGP&#10;qa+aw9GWMruUvVno1KipQ904vUdRluLiWaRtzysWLetZ6fOcdKlYCZQBklaSNMFT6nFfcxSirI8R&#10;36jo8LKg6D3p03zyH1FPu7N0kkOMhDjiolJXafXrS0eqEncEHIHrU0qBVTkUw43rjsM1eksg2nrO&#10;GXeeqZ5x6/Spbta427FNYfMkbB4Bx+FXbwyWvlwO4KAA4znFLZW4EYLfccYDe9NntpBKisAHII6e&#10;9Zt3lqZuSvYSa3ktfLLZBdQ4I96dzM0SFNrZ7+lWrt5nuVguTg2/ycDsOlRXLKwRNuxxxu9RUXBX&#10;aLU0P2Vj5wMTMMqff0qnHE8sUshBHl4y3rUzXW+BBJueZZM/NzxUuiW019JcQw8blLMp9qz+GLbH&#10;8KuyFLqOOADl2HXioMtIowPc1fvrJICDE2W/5aLjlfrUV1G0RjwAARj5eaFJbocWpFYZYtt6+h6G&#10;nLhUYEfNjpmk3ljtPyEdKfNttZTtIlyM7hVeRraz0Kk0Tu2CMfWopdvkggneDyK07WwutXMjQQyO&#10;0K7mwOg9TVC4jkiYo3BJz71pF626lQs5OKZueErI3xuB98LHldtaxtZIt24ZAOOTW98DtAOsahqA&#10;ARo0gziTkjntXT6z4HnSdykJ3MflXHFfOYrHQp4qVKT7H7xkvD9XE5NSxNNaty/BnnZjkjXIY49q&#10;VLg5wOK6G70aS2LKVHy9ayJLBkfG0g+nenGrCaIxGX1qEgh1NlHXaPTNaFvrboAuTnHOax3t3UnB&#10;yB6io2SVGpulCZyqdanqjqYdZVgQ6gkdz3q0tzZzjlACRgkVxm9iACSD3qWO9eJto+6evtWEsKnq&#10;mdlLMai0l+J1D6XE7AxPwe1W7OGW2Xh2YZz1rl49QdArF2Jxnnir8OtlXxvOPWsJ0Z2tuevh8yhG&#10;ak9Gd3p/iC5slVEzlcZHWursPEkE0QaUhWPQHvXlkGuDIJP19a2bTVYbjBZsEdh2rwsRglLVx+4/&#10;QcBxC4tR5rrsz0z7SJkynI9aqvZPKc5OD1rG0m9WIABhtIzgmu30i2jvYlKtndXhThKlKyP0PD46&#10;nWhzo5iTTX3d6K7d9EO77tFVeob/AFqn2PhF5WYZB2/QUixs4ySR9aR/mbA6VKkjKMYyfQ1+07I/&#10;zHbsOjRY+Dyfaq7LiRivf1qyseWDHgmmSlc5FJMzUiurFDgcfWrsUSY74oWBJF560pPlp/hQ3cJP&#10;sESIJOufY1PcMqqoXktVWWLb8wzmiPl1z+FQ1fUzaJ/ICDLELUVzEHbAOT7VJLEWGN5Y1GtsYmD5&#10;OD60K29wi/MS3xAmRndVp0e5QEuxOM89qqq37z5iMegrcthF9jd1ILYwKzm7O5lWnyWdikDMiqgA&#10;2D+Go5kKzK55PpT1vdknzDJ9qmS7RZSxUH0zUu66B7+6RJeTwxWwAYiVgAAorJRmIbKnLDFSXUzX&#10;N1j7qjouK1U01vJSXChR0zRdU16ml1RguZ6sr2Nj9liaWRNwAyKmsit3dFz8mPujtVmS+imiMJVR&#10;gYPNZsMzWkjKFyW6E1m7yT7nLGVSqpOWjNzVZ40RYY41Qt9453GsqGAKxz9709at2sLyzLM4Lk9Q&#10;OKW7kCXgITHoKzTt7qFTbUfZJ6mhp1o9pCXIwW6VBHaS3l0yglQW3H3p77pUG8sq4yOan0oyJHJK&#10;oLEdzWTva55LlUSk76s1tLtpbVjtjVmXrkdPrVLW717tz85OPvHGPypmn6pcStLCo5bgsT0H9avX&#10;WnJAke5lwcEnNYv3WcsP9nxCnVs30Pcf2ddeg0WzeaWYRnaVDZGR+dc38V7pvFHiVrozmVUGcg/L&#10;+VcNpZjt7WQfaSiqvI3YAHpVWPxQ0VqYiSzscbj0/OuCFDllKSe585LATq4+pjaHV7WslfS59V/s&#10;1aVHcRm5iTcsQ3Fm7H6+leafHfXYbnxtNK4MjQhgMAZP05rpfgl8XrDwt4Sms1MayvGVDMQCCevX&#10;tXh3xN8TDVdfvGtScMxHmYyB9KWEg43v3PnMvyvEVM2qc0HZX16a2S19LnVfCS9sm1G41TVPlSFs&#10;orDjivp/wp48m8deG3trSBvsUIwo65Hrjp+PvXyb8OfDF54gtGhghIRsFpGz09a+vvgbpGm6BoMu&#10;n71a52gbVwff0rCo/wB4+XfqeVxFTw7xUoxn7791K+ijb9Wil4Q+H1lc635k0Y3h97uR93noa6z4&#10;2eIbTQNEg0+1lUSuu3huMYJxiuyuNKtdJ0aS7PyM653V8r/EXUV8a+Ifs6S+XHB97De1VGKjeVtz&#10;wKOHlC9Ks782rfaK2R59Jd2WjyXm2XzrqXJI79axDc3d6oDTeTEeche9WorPToPEF1FLchmTjJPI&#10;oaW2uIpUjmDRRHovrWu2qR9vBRg7pNt21a/I6nw21lp9tuXdc3J5G1c1y/ibTda8SX00rwsIk4XG&#10;eP0rs/Ctzb6XpRdo90uwsF6EVn3/AMSbqz0a6S0sEx82ZCfasaXNzXR5dCddYmUqFPmd0rt/kfLH&#10;j6yktNRZZ8784CnqK5Iit3xdqVxqOsXM08m+RmIJ9awwc19vSTjTVz+jcFGcKEI1N7IAD3qQ9fam&#10;detLya0O8f8Ad6UA5pufrT8Y6UAIPb9acKFoIFAxQKX7/WkwTSj5unNKxe+gDgc9acxwfamjnpSN&#10;miwCc07vikAwM0dvemCaYvfFSwnNRkDdmpIOTz+lS9januej/C+336tEWUkV7vayB2diMKRgbua8&#10;Z+FkW2cSseletQy/KBnGa+Qxq5qrZ+x5I/ZYZIus6m5UZBx1bNPnb5UXnB71TRwZTgZHc1N5pkm2&#10;N0A4+lec4n0aqabl+IoifvCRjCgZ9e9SIVA4U4qllSgJJJIxipzK2zKDNQ12O2NZ7WLkJG2RmHzZ&#10;wOarmQmRiF74ohcmNQx6nJpqEuxIGcnNRy2Lc20i3GD5a9h39vpVkyrs7Dtz61TclQAxwDT/ADAq&#10;gfKxP+cVLizshPS7LkcjiPAx+NECZLMQcnvVYtIV+X86swkLBgsRzj3qWtDWNRMmVssQOMelLkB8&#10;E7uMVWjbqVYZPY9antmJkcls+mKXLoaxqXZJNIAqjr9KeJWVcDjjHNRu581QFBAGc0+bBCnIG6s7&#10;HSpXHRKCgy5YYyTUsZ5LYwCcYHSoUbYoIA5GMdqdE7Zyeuc47UO5rGoth2MEnk5pTISwUKOuC1IH&#10;NCMd20jHH60vU05tSRV3b8sadJMsILYAA7d6GCqgA5PfFVr9mjt5nVd2FOBSirsqcuSNz5h+PPih&#10;9T8SLbo21LZSoUjv615jCGkO7tW/8Q52vPF9+zMxJkbqc4qxoWhieFEC5dsYr9ApuGHw8V5H8r5z&#10;jJYjHVas31ZlW1i8g+UfjWrb6HPMrEI3HTFeiaJ4GRpIoGjI3ffPZa7CDwLhwrKscOAuFHU9q86e&#10;Mu/dPz3HcVYPBtwvd+R45Z+E7m6KmOMlcZ/D1rf074fXVxKgMLdMlscD6+le02OgaZpkot5im9h0&#10;P+ent7Vrw3GlWVs4DoEjIJU/xkHr7VxzxM3sfDYvjrES0w1L57nlek/DGR7Ubo/LbO45Hb/Guj03&#10;4eW7KIzt2A5c45YgYH4VoeIPHlla3BMcgUt/COn0xXM618TjaOsiFDlfvZ71CVSbPAlmGd5hrdq/&#10;yOvfwpptnNEqBfJbblnbpW4lzpOmRPGDGIlAKjI59a8Pl+KiyW0kcpdzkjJ6VyWq/ES4uI1VJCm0&#10;nbtPQc1rHB1KmjZMeHcdjGlXk/66n0VL48sdPeUxldxUgEEf5xWDqXxdVSoaRAQOSB8xPU186HxR&#10;chzL5jOxzzms651ye5bezEMOgHFdcMu6M9yhwdS5r1NT3fUvjFcTloTLtJz+87ge1czffFGb7S0z&#10;XBO1Rhc5ycjrn/Oa8oe+aVcZJPqf5VVkkZlAYZ4wa66eBgtz6TD8NYWj9lHbaj8TtQnfes7K/bB4&#10;FYGu+ML7XYRDdSmRQc5J5NYRwBnGaidctnNehChThqkfR0cuwuHalCCTWzGAkNkGup0KwNzHFLJc&#10;oiksMM3Ix3IHbtXLHj3+laugSp9qSKaYwQsSCyrnt6Zq60XKGh9fldaNKuudXv52OiLLbyK8UpaQ&#10;HBNRhM28sjsUfd9yogpt3D7G2OcqSDyPWpFR5XG77jHO0968xqx96qnOrJfLpr1Mi5jYEY+ct1rS&#10;8MeILvQNQiuYn2FDjFXJTZ2ypvg3upywLcMPTFYNzIs12zxoI1Yk4HStlatBwktGeNWpSwFZVqc/&#10;ev0PrLwd44g1OwhkaSOObAJUt39fpW9NdebMzGUeYRnP8/8A9dfHdtrt5Z4Eczoeox/KtmL4l63A&#10;qCO7fgfKTyRXyVXh+Tm5U5Kx+pYbjynGiqdeLbXVdWj6llvoFB3OMYyCe49axNb8ZWOnovmXYAj5&#10;CLzn3x6184XPj7WJyPNvJDk8gHg1e07x7FceJYtU1i0W/iQANAPkV8DA6Y9B9aiOQzh703f0Nv8A&#10;XTD1/wB3D3G2ld7JdW7dj1bWfi7p6aXdSwzAzphY4iMtJkck+w6d815/J8ataux5SuqR53bQOc/W&#10;uVhtZvFPiForRUhFy7FFdtqqD0GT0A/pS6GLDRfEyjU0+2WkMhEsUbcS45xn0J7+lezSy3C0YtOF&#10;5WufK4rPcxxtWEoVPZ0r8vNsn5vXtrovQ9Bg+M8huLRZYduwKJWDdT3b8a9f0nWk8R2MU6nMaoCq&#10;k8D/APX/ADr5L1q6+1ahNPDEIIWfKoOij0r1X4Qa7PCTaNKTFtyMngH0+lcGYZXTjRVWkrNdD0sm&#10;4kxEsZPD4mXNB6J97bfebXxo0Z5NAjvYYFihgkKvIFAZmbnk9/T2ryCzjX+zZSFLSBgue2P6V734&#10;236l4cubN+ItpIUHgf5H86+edRunsA9tFJ8jEbgOma68r5pUPZvdP8Dh4hqU6eM+tL4XG3TfyGmN&#10;DvaWUbk6Ad6hvtRmvkQHgRrhABjAqKON2TzWGV96uWqxQ2f2jBZ8456V72kdXqz4z36ycI+6mrv0&#10;M6K3cxvkHOefpUcQ8w4c/KOlaWq3sIsoUiXEhzvI71RZhMUVV2Dua0jJyV2jz60KdGXJCV7fr0+R&#10;KkqQ28iA8scCqcahnAOFB71dtbeHzf3rYXB/Oq5iAkJJGzt61UXZuxnVjOSi3ay0sR+So3DJzSRx&#10;FwTjgdaminEakldxPrTFncROAOM4aqu2ZWpuzfYhz8xJPHanhnZThsA9hTC+eoFR+Y24gcgHFXZs&#10;5nPkLmnwtcXKoBz6VeMTT3QgUEuxxisyGWWBlZcqR3HWtOy1AWcqXCjdOrbuentWFRO90ephKlNx&#10;UJu2uvp2XmTeJdEk8OXv2ZpFMygb8HIBrHBZ0JAJxWvcrLrQub6dh5mSzFupqhb3EUNvJGwIduh7&#10;VNNtQSlq1ubYqFOVdzp+7Tldx9P8yuJGlJB/CllVuBjAWmxOVlyR8tSTzly3HJ7VtszzVZxbb1IA&#10;MHA4rR0a3e5vI4lI3FtpyeB71myHC571b06YxzAgZJ4xmid3F2Hh5R9tGM9rnrnhe6NrIbVm3BTj&#10;cOV+ma7YIPJB7EZrzc69a6DoENjHaob6bbJLd7yWwRnb/nv613Hh3V/7W05dg3MF9DXyVWMr89rK&#10;59XmOBpUasY0ne6u0vsvt8kW0QLuZiFJ9aR0OV29fU9TUi7iMBsH0IpQpYkYx6571geP9XIfK+fO&#10;Rmnyx4XmmSRsG4/KnzZcYBz70AqBEVIQ+vc00FnGScA9qlZSYxzhe5NCJtTLfpTuwVBkSbN5JHI7&#10;UTPlgST74oQ5ckAbj2oC739qsfsRjMFbO3b9TT15jz2HSnSIM4PNKFwuz+H1pbmnsV1GogYYOadb&#10;qCx/zmpVUCPpzUSZUuR+XpRuaqn5DZB+/wAYOKe2V7A8frQFzJyTmsrXfEVrpCkyuc4yFXkmrUHJ&#10;2RElGmryLt7qKWcDvIw2jlmPH4CuIvfEGo+JLs2elRMq4wzqOfw9KXT9J1b4hatFCiP5Tv8AJGD2&#10;/H+dfZnwK/ZQazghvtRgjSJVDO0oO1fXnuR6fnisMVjKWAVn71R7IKVD6xF1q0/Z0VvJ/ku78tTx&#10;n4N/s3S6rcWt3qMRuGkKkRsv3s/z/AfnX3p4L+Enh3wF4ettQ16WO2SIALD/AMtGA68c4/8AQu/F&#10;VdY1Lw94Ct44dDYXd7CvMwCmNSeP5dAPxJrz22utV+IGuS28M813cMG3MDwqjBJOeFHPU4FfE4jG&#10;VcRVcsQuZrZX0/De3br3PpaGHqY3CSeCbwuGjrKpLSckt7X+Feb1PRvFP7Qltp+nHTtBtVsLZZOZ&#10;XXMje4A5/PNeY3evDXJ572W4a6c/MXdup712XiD4OWNv4Am8QQ3sd9JGdrvAxMQIOOHOAfwFeSQ2&#10;MkEiQyb4xwXzGQzAjIyO3Fc9Z4htRxLadk0tErPayR6PDeHyCph3isnlze9yym9ZN77vVr8CCHVI&#10;p9dso7hPtE086xRxbyuSTj72OBjvXvPxF1HwX/wiX9naYsD6hHEB5sKMEBHZST29TzXz7Jbxy63B&#10;LFHsETHYWbk9Dn/69dhLbwJErqfMcjlTzz+dQ5qktEnzLW61Xp2Po81y+WNzClXlWlCNK3LGLsn1&#10;vLv89Dk3uJrSZJIWAIxnI6jp/Kr93bSXkkZ+aR5OBliTzW/F4HvdW0x7+2hJSEF2O3gEVv8AgPQI&#10;dQ1LSIBm4yULsQRu7/z/AEobTs/67HZjM2w+GqSrRabiru3Sy69jza2sprTXEiljKswbjHuB/Wty&#10;PTx9vkwC6hR0HSvdPjJ8NUs7Gz1K0tAjL8rlRwM9P0z+lM+DPwxPiKS6nnQPEgAVOxPqa6quHq/W&#10;Y4WMbzf/AA58xHjLBPASzRv3btW637EXwl+Klrok10kkVzpOmQRrDb2tlCrz3UmPmkeQjI/3VGP5&#10;Vc8V/Eu+1i5aSx0f+zY5mEcmpXeXn2Z6EnoO+MgZr3Tw18GNG0yPdJBH5gJIIHrW/qvgTRxpsqvb&#10;KVVM9On0r6mGS5xPC+xdSMIa6dfm1/Xmfg1TG5V9cnj1g5VG25XnO+vdLX5XPjIfCm+8ToLy1iab&#10;zGOPMXHGep966yx/Zx1i80+MyLtI4+YE19AfDqfSjZvagxK0JAAc8/nXfPeWkcH+siWNRndkYI9j&#10;TwXDVHFUVVq19LfZta/4nqz48zas1Kk1TS2urvyTvb+tj8//AIk/CPUfAv2DeyyTXUxiRQcEqOSw&#10;46Ae/cVU8M+DL3xJrENrFHvKnc2P4AOte0/HXXIPEurk2n74QoY/NC/Kqg5wp+uSfXj0qz+zz/Y+&#10;lXF5LqNzBBIRj96wGfbJr5WeGovHrC0qnuc1uZtW83fRH6Hh+I8zpZDPMsSuas9la2jdk2l5Xf3H&#10;k7fCXVB46vbdFjWysrMXcqsQinqAWJIz0ICgE9a5m4uHRpCFXk5G2vWvj7qum694rd9KuFuFMaq0&#10;kDZTI6Yx1xk/nXEaT4Vn1COLZH5rMcKq5yPrXHjfZUq8oQldJtX7o93h/HVvqKxuZySc9bWtb1bf&#10;W1+hiWCO2C6gljgg9q7fwd8Jb7X5DcG38uPG0FhzmvQvh58Dbme7t5rqMKgIOCvAr6O0rwva6TYJ&#10;DFEoVR29a97KMixGZP2tVclPz3fp5eZ8jnvHTjKVDKPefWXReS7v8j4s8TfCObStxEYk29TtPNef&#10;6r4altFVNpdiMk4r728SeEob+NyECe2K8o1f4Wwyku8O0E9h2HStMfklfBzvSXMjPJPEiVL91mOk&#10;l17nyLNpcpYq0eM9/wC7WZcWRVyMDj3r6J8Y/DZbVYYbZR56xlpvTJOQo9eK8t1PwfPb3L+ZHsH+&#10;0uM14DbhJxmrNH7hlHE+GzGmqkJLX7zzqW1MfUGq0sTKxJU89K6vUNMMbYY5OAeKybyykyuR07it&#10;ozPuKOIjVSsYkkedvPSq0tvlhzz3YcVpPFn2+tVmGDyOK6qdSSYVqEag21vmtmVTllHrWza3UV2p&#10;K4DjsawpE5yMYpllctbzhw59+K9ijW0sz5fFYSUHeJ0bqwY/KCoPb0qNG2ncOG9atWc8OowlkbBU&#10;4I71HcQMhwFz24rvdNSV0eNDEuLsx0UhHt6+1WknK8dqo5znPHr71MjYX5uB7159Wiz26GJuXxKo&#10;AJIGW71Hd2UGoRNFMiyRnqGHWokYZXjIBzzVqKZSM7a4JQcT1oTjUVmfOnxd+CckBm1DSkbyH5aB&#10;R0Pt7V846rpj2U7RyqUYdu9fovJsmV45FDIeMe31rwT40/BeOeKTU9NiYLy0saDlT2I/wr6LLszd&#10;NqnWenc/MOJOFVUi8Vgo67uP6r/I+SnUqxJGMUx8VsavpEtjM4ZWAzjLVkmMZ54+tfcQkpLmR+JV&#10;6MqTcZKzGoQDk/lQc5zilIwfU03IBIwMj3rQ5LaAfvZpTktnFA4XJBxSYz3NJjtcUjPSmlv1607v&#10;jrSbecUwYgY4yOfrS87sdqXoehxSA8e9INhWAxmomBK4PFSg8YNNdixxTRM3fUgznpWpot00N2gB&#10;6nGazeB1qS1m2zBh65FE480WjpwlZ0asZp2sz6x8G3Qg8J21wjrJLu5Knn6V2yW7X1lI/OXQNx2r&#10;xT4V6+t5Ym1mZUiQdAfmzXsGlXy2UwiBLJKhxn/PWvx/HUPY15KXds/u7J8XHH5bRxFF30X4WKlx&#10;LJapa5T5FPXp/n/6wrO1Nvt+rSqE3AoFGeg45z/SrOs3h2PC7bQSShqhaajHawTCb/WsM7xz9a5q&#10;afLzJan0DsrORyj2V3bai8Y27c8kDjFTfEu2kl0/T1XDuvynB7+tX9cuolNtcwICZAC4z0rGXVLe&#10;71wR38w8pOflOea9ik5ylCtb4b/5HyuOjRVGphHO3tGkrvRX16nmGo6a1rOWZgDu5GaqX8gliRVO&#10;0AYJ7mtHxDcQ3Gt3JjkPk7vlxWJcgRsBnAPrX2lK8lFy3P54x/s6VSrCl8N2t+z3M9794n+XmoI5&#10;muZiznkVYvoVjAx1NUlcIpx39K9OKTV0j4WvOpCpyzlougl2CGyBUflbYckipdpdcknFQXLkn2ra&#10;PY82qkrza3I1AJ68VGeOlC8etDdM1tY89u6Db7irOnXJtrtHB+7g1VJJpeUOe9JrmVmEJezkpx6H&#10;178KfFEetaBbpvBeJcGur1vSItYsnt5VBBHGexr5O+HPjmbwrqKNvIibgr2x/jX0n4b8e2Gt2yOs&#10;qqcDJBz1r8ozXLauDrupTT5XrddD+uOFeIsLneAhRqyXtErNPqtjxrxR8HbyC7c26/u85ACkn+VZ&#10;un/BrUrkbmhYHOORX0yt7BNg7lf1qRpoIeQyqAOR6e9VHiDFwgofiZ1uA8oq1nWta/ToeN6D8BI4&#10;yGvSgx6DNd3pXw10XSVG23V2Ax8y9/Xit251m1tlOZlTHXoK4fxL8XdM0dWCyiWRf4VbNcbxGY5h&#10;Kyb17HoLLsiyKnzuMY26u1zvY7e3s1AijSPjI6f4UxtWt4vMLSqpUY5NfO2u/Hm6nd0tYggJ4Ytk&#10;gVw998R9VuywNywU+9elQ4ZxVX3qrt+J8njfEPKcI+SgnK3ZaH1B4g8aabb20qy3SAHjAb1618se&#10;PL62vdame1YNGTjIrHu9Zurv/WzO5Pqao7s5yODzX2eV5PDLm5KV2z8d4m4wqZ/BUVT5Yp38wIxS&#10;Higc0p96+hPzm4sYJdAK7zw/a3EdoXAITH8JOR/9auEjOxwRyBXp3hDxHJd6dFpkVlCMtlp8fPj0&#10;rz8bz8i5Fc+s4feHVWbrzcXbSy6/18j17wvGI9LgD9cZ+atwNuHALmsrSozDaohGSFrVXcOgx9K+&#10;ck0j7mDslctKUYhjkE4p4YFcryaiiAZUBoDKeQCR6KKytc6roezDJ3Ee2KwfFHiq10KEl5lDDoD3&#10;+lUvFviyDw3aPLJKocjKqTya8K1vxHdeI74yyvlN2QvoK7qGHc/eex4eNzCND93D4jqdW+Id3qs7&#10;BHKJn5SeuKyJ9annYZbJ7kHjHpWLG4jGMfNUgIxgZHvXf7OK2R4vt6ktZMu/2g7bgSxz3zzTZA0u&#10;GLcjv3qJIiy56D3pfMwxHYVNl9k0Um17xPbandae2UkdQOmTXd+H/inJEggm25zzx27VwBmEhxjP&#10;1pklplSVJBHfPNZzpwmrTRvTr1aLvB3PofTPEltqcSFXBJX5q14Jd3KnIr5n03WL3SZ1EcjbAfXt&#10;Xpvh74jqscYkbk9a4KtB09Vqj6HCY1Vl7+jPTVZlZyeKUzIc7T87dR6fSqGmX8eq2olWRXXuQamZ&#10;1jTAHP8Aerg62PXkpJXsE0hY4H/AqglIxj7496JJA7tkgf7tRvIqqSOQK2SdjHmK07nYTgYAzjvW&#10;NcyMuMnOfStCWYnPqRjFZVy+AxY4x61vCJy1JX2Mm+uGY8emM1zOpSsqkDvW/fS5BA6D9a5/UmOM&#10;9vWumEVfY8mtJ2epzt9IpbJXd9TWJcxq/pW7fQflnB9qxZoirYH516NJ6Hz2IV9WZ8tmd2QAPpVK&#10;WBvStFn8s43GkLiTqMV3Rk0eJUo05baGQ0W3rSds1qvDG/T9ahksiVwoz9K2U+5xyw0lrEzwctmk&#10;ztOBVh7YjtUTxFTnqPWrTTOOUHHcFJ24owfWkxS7vYj60xNi8jpQDke9NORSgg59qCbjzmkyTSBg&#10;OtKrL60hX1sOozikDAnFB6UC9B3OcUH3oBBOaSkA7quOKQqB05oxmlz1x365pDGiLIzuI+gpjK4U&#10;YJ49alB+XHSjJ24p3E0h1lcm0l39frWmPE8+cuS7A5DE4rK2560hjD9azlCE9ZIxlQhPdHS2Xi82&#10;r+dI/mSnsRnHpjNVdQ8Z3N6xcKEJ71h+TxjPHr3pohGfaoVCle9jGOCpRlzWNLUfEU2pwpG6j5QA&#10;T64rJCEk5H4VMI8UrA4zxWsUoq0UdkKMKatHQh8s+lNZfQVMR6E01jWhfLciy3an0ElelN3UCWg/&#10;GKUdcU1eaftwPegtah1GadgUijHJPFKOakpArkfwg/SnKfmpuSOlA4NBadh4YAZp2ef61GOT7U8g&#10;kYHSpsO4vWrFqgZ1z19BVcKcZrT0a3Etyh7k4qJvli2dWGi5zSPZfhdo5Fn9o2ncOjV6VBNgde3T&#10;3rj/AAcfsWjhFUjIzjvW/FLyOeSAa+BxLc6smf0Nlco4fDQhHsbcM4bGDnFSBwDn8vesyG4GMnCV&#10;OJsP3x/KuNxPoFXTRoGUsMtkZ6etTRYdMlRx159OlUWl8tckhielXYGHldc45NS0bRq3lYnMpH8Y&#10;Jp8E4Hy84x+tVCwGcAHAzSwyZOemPWkoXRftnfQZrE5is5jnzAFOa+R/HU5n1ick5+Y9K+p/EVyI&#10;dLuM5QlT/wDWr5M8WS+bqU2OAWNfTZPB87kflXG9dyowic8xxTQ1OY03bX2J+HMNtLQDmigdkFFF&#10;FAxVPz1bmCCKJQx55Y561WjXc4HrVqaMkAbecYANRLcqMW9hExwPStQrBEFLEHvxWXFEWGAPmqZC&#10;uDvHbArCauezhp8iei17i3Eqs2UBWooEeTA9amigMgY8Db61JaQ4y+fpRdRQ1TlVmpPqWFsN0BOR&#10;kdhVKSeWM4GVI4q7p8gMjlmOB2pk1l5jGRiRnpWSdm1I7Z03OmpUVZ+pT82WUAFjtHrT4Ywc57VZ&#10;gtwcoxGBUEo8gsAQau99Ec3s5QSnN3EiwsoY5IXtT9/2mUIuOfWmFlZAF+93piRDlg+09qZKk1aK&#10;1XUvI/kSoh7dWFQ6pIk0waMH3zUMcMkz7yadJMHO0Lge1SopSuayquVJweib0H25VYcHrUKfvpCD&#10;wBTEUl9pOKASrsB1q7bnO53UV0Q8RqQV/iFQysUXB4qxkBl5HPcdaZdqBJ6j3pp6mdRe77voRLJn&#10;oB+dKql8nO0j0pkUXOF6+9KzFSAMg96ryRgpO15ClCBmlmkHlYOQ1PguNjAFQwPrVa4OX3HihavU&#10;U5KMbx6jEBdsdqJItjdePapBESm4U1QWXaau5z8umogcggDvU6RZXdnimRJgNnqOlKshXI5wKT7I&#10;qGmsiKRmboTSnc23PanhkGMd6a4PmcdKZLXXcUYPTrUb4BxT1Rkk9qdPEof1ourhZtEZO/g9KTy2&#10;jYAdDSopL1LchQoIJyKL62ItpdkL7geOBTQgqRQ0xxkGkdDESPSn5Cs9wCZOAKAu1T2I7URS7WyB&#10;SNIXkJ9aNQ0SuIWGcGlLNnOMD2pRGGbI6U9TGx27floYkm92Q5JbHantEfbFLOVQ7UPNN3MV29qa&#10;FawMwK7QOaaF39KdjaOCMnrSgjGRzQHqNePGPegL8/FLIfu+1CHMmKNbAkrne/CTT4tU8X6ZZ3BC&#10;QyyqrN6A4Gf0r2H4/fDSHwdq6vZwKlrMg2MgxnjBrwPwnfPp+s2s6kfupA3JwOvSvs3406ja678O&#10;vCN6ziWd4Tv456Lnn618hmc5UcVGonpb9T+gODqVHHZPWwslqm9bbe7dO/8A2618zw3SvCsdh4Ut&#10;r14x500zoh+gFMWMh1XGAOffNT3GszXGmwWe7EERJQDtwOKq5LuV3HcBmvMvOV3Pq3/wD6Sbw9OM&#10;adCNkkl6vqSiViQA3fJ460CfpuHzk4OeKgjbD7yflpGbcS/XnILc1SjfQ4HV63LQO4E/Lk96774W&#10;27za1GDkfLuOfWvOVkUMBnivVPg9CPt0rgEOo5I5FcuKVoOx7OVSUsTFI9miyFHtThy2aZExK44p&#10;SfmI9K8ln3o8sN2RQTTDxTs8ZoQrDgMjNKGwfamjIXFIDij0FbuPA39aBkHFN3YGaXODmn6hYC2G&#10;9qU8j3pCPmzQ3TNVcB4xsI6jtigDJ9aYxJjyOPpREcdKXYlLQFUkgHHFPb5Tim7stluKGOXpoBHO&#10;SO4NAAUA+tKRtKgdqB0YenSmxir9w47+tIgywP50o4GKSM84PFJiFU01zzgUZHm4HSmvkNmi+hSQ&#10;91JGaTb8uKXdmMn0phc+lF7AhdowT6U2NuQPWgtyPTvSBgGB9KRQYI601hg5HNSM9Rv8gBHenYaG&#10;hS3zds4qUKPLzTEcqmMc5zShiwwDmgHcaE+eo3GDtHX1p+/ac801hu5FLoWvMYQaCPmDdjT8UoGU&#10;HHAoKvYZIVEW4/wjJHevmf48eOhfa21jDIHt7LIYA9XI5z9Ole2/ErxWvhTw1dTK6rdSZjgU9mPf&#10;8K+I/Euqy3N5M0rEs7kkfXnH5172U4T21T2j2R+U8e5zHCYL6jTl789/8Pb5v8EYt/cedNIQNoJz&#10;VNuaV2yWPrSAYr9ASsrH8xyk5O4UHNAOaUnNUZ3Gk4pVGaXbSAY6EUDHbaNxI2j7tItLkCkBLazy&#10;RS7kZlPqD0r0/wAJ/FA2CRw3b71OPnPavLUJjIOQQaTeWbd+lctfDU8SuWaOilWnRd4M+otJ8WWO&#10;qpmK6Qt6ZzWl9sgGRvGD6818uWl/NYReZHIQy9ADWvp/jvU4SB55OfXmvnqmUSTvTloeksenpJH0&#10;Wk8aoWLbcHGTzmqN/wCI7OxjV3nROM9c14Rd+OtWubQBrhkG7BIrHudUubmQtNMz8YBJpQymT1mz&#10;OWMT2TO68cfEF9UBsrZvLgIwcHk151JdEqVxwTk8UnnrGN2A0nqelV2cl89q+goYeFCPLFHmzm5O&#10;7HpvhchRyaXPTHY5pFUkb93NPIArpZCLIv5PskluQCjsGJ78f/rNQIhdWA7U0DOfanQttJB71Frb&#10;DSS2FEJ5bGQBjIq0gM6YztCpg09bVsupO0gZwOlI42ZKngjFZt3JuhsTy7RHj5VOcCpJbiQqjMT8&#10;vCseoGafpqm4kwjqMBiSxwKLp2e2jyExkgYPpUfatYWhJazC8vD9ofyywyzetWNRmFy8CFFWaMbS&#10;V6OOxzVSCyWVwpYZK9SauIY3uo4riPZsVgQpwOnWs3ZO66EuzldEMLGZmBQZIwG96iglms5hJESn&#10;TDA9MVKGEUc6hfM5+WToE/Ckt902IyoKt1OOlBpfoxy6jIJJ2cjM3yucdqZJJ5UwIYvGv3SOKt3+&#10;knTpZLeYoX25BDZBqhG8KQNkt5n8JJ/ShWauio8u8R88e/5u2MkjoKhRUXIbIwMVZgdoYSFOPM4I&#10;xmmRzm3cPsWQYKEH9Pxpq+xrqkXNB1+60CQtZygPIpjdSOGB7Ed6i16aS+v2mlSJWk6rFwB9KreX&#10;DHcwyM4dSQWxRqEJXVBHAu7djbjnrS5Y8/MtyaEIusmlq9D6M+EWiW3hnwbYar9641BmD5wCAG4G&#10;c11MviWwnkEJZS5blByOeucdK8Vu/iGyeFtK0WCB7JrBWWWQtkyMxyfpXOSeKbqSUuJSrEY3Dqa+&#10;Jq5VVxVWdao9W3919PwP63wXFuXZRgqGDowvyxinbRXtr877t7s9p10adNfPbQyI9wew6D15rk7j&#10;w8Zy8jBgEbapXv8ASuCj8UTwhmD5kbq2a0bXxvPGykyFlGeCe9dEMBXoRtB3OatxNlWYP/aIcr8v&#10;w+46OTQYmOxfmLdx0H1rO1LRW0+VoT8xBwT15qinilpiw5y3U9K3NM1OzuZIo55PJTGDM3IB9a0c&#10;a1LWWpzxeX4/3aTSfd6GDNpjRuC4+YjOBVWSyXHHU9a7C4itVt/OhmV3Lqqr1znqap6ppykReWMb&#10;uTj1q4Yht6nDiMmsm6dnbz7nKPEyOBjcAMHNR72Q/d49q3JoVNwyZGG6+1UZ4Crbivy+uK7I1E9z&#10;5ytgZw26FdLsgbm6+1WLfUWjfdmqbqoPB4pnlnGRVOMZbnJF1IP3Tu9F10qVUtuXAHNel+DPEKW1&#10;2kcjDZKMLz0NeD6ZMYJVMjFQK7ywvnNssit8yYcFecV8/jsJF7H6NkGZ1ErTf/DH0WZI2wRnBGe9&#10;FcHoXjOObSbZ5XHmFecR0V885uL5XHVH6bGNOUVJS0Z8aYJbIFWFykR3YBHc9ahMgP3CB9aJJhsA&#10;PJ71+wtPY/zid3oyQOZQSM+1SRWxY4IqHednHy/SnrMRxjn61Jk4tA77eRwaVG8xKkOWILNgnvji&#10;q5b94TGCFHY0bisaNtbq0PzNk1SbMbsCOlTwea4IAwAcc0SWw2mR3AJqL2epgnaWo61uVQszAEno&#10;BTpro3mV2bV7YqoiKSXB4BxipI5yhyBxQ4q91ub8iT5kCW4Rstkn0qxDfG3RkCjmnWziabcaivIl&#10;WTABzjNTfmdpGTam+WeogVJG3g8VLLJHFGCEJB7kU+3hYoELABupNK0WZApY7B2xUNq45zXyI4Y0&#10;nfzOcjpWrPqJewWJe2OMc0hslVY/IYkepFWodJkeBmBARerGsZSVzzKtSlKzm9jBZWkZHRflBx9f&#10;rVuRPMAJHzD14qRZFQtCgyQOPrUdupimKucY9DVN3VzujOTWiLttcG3KFnGDSzljMJVG4DuatWOl&#10;C9JaRtsKjO40zVbmJ3MFsfkGORWKd3oeeqkXWtFa9WM1a9klgQ5VUAACIuPz9ak0SWe5HlLkFjhj&#10;6VaGkZsBNKVAHqal0e3MdwrIGCZznHWobXIRVxVNUXGmtjVt9HbTiNqb3xk+1JqUkTWvmORkDAUV&#10;d1bVQ0TQWwByPnkJ/lXPTRzXgjCkkD2rnjrqz5+ipVWqlV2JrPy7idVkQuMYC/41fbTy9ykCoIlz&#10;ncRxTdKsWimWRtvHbNSytdXWpjbggdloe7Cc3zvkeiQSaVAb9UjnYRjqc8e9TRaTDeXRtbZfOYnl&#10;j0/PNTzaXOXCiMru6mrKxHTYGWJDuYc4POaz8jnliqnKlGbf9bs0E8aXvhy2/sjS8JM3yvKhyV9x&#10;Xr3wU8Q3HhGSOfUpncsct5j44718+Q281nqUc+zDk5BB5/Gu6TUpNQtwl25SJBwink1zVYqS5UfP&#10;ZpgoVKShC3vayfVs+pPH3xit9U0LyoJQIvu4VuCP8gV8637TW809xanLzFmPzdzXGat4hmhhFvbQ&#10;uFH8Zfp7Gs+fUL65tlAuHjZhj5TVKm1ZtnDhconTbqTnfm79ltoiiIJJNYuXnlbcxySp5Nd54E8N&#10;wXcMk1wWiizke/1rE0Xw47JH8pnlk6+td2RBpmmxWrDa3fZwfzpVajdkjvzHFtx9jSer008jUFja&#10;3b/ZUmCoVwcH+tch8RNY07wvok1jbLHdXLjbnOQvvXUXs1t/ZYjjjEMpXjsT71574v8ADMsekm5+&#10;VY3GTLIOKmglzq55GVwhPEQ9tJ8t1p3Z87a3N5t07soXJ/Ws1ava0yi9dF+fDdR0qiOe9faQXuo/&#10;o2lrFMdTuKBijaPemajsCjdQAR1petAWET5hz+VO20AY+bvTgc0DEznpSgfh9KQ8UtBV2IcrR1FL&#10;9aQ9MigQfw4paOlGOf60DWoDk4xVi3HIXGQeOKrsxDVd08EyrjHXPNZz0iddFXkj174bw/Z7Jnxu&#10;LdK9CtyMKWPT0rjfBMfk6apAHXFdWhCoOevavlatpTbP1nBS5KSRdilGxtvTPX3pY2kebpnjHFUY&#10;mZeV6A5Aq5DKCc4wT1wa5nHseoql3qy20yB1w24+gqZrhwPlG0cVnIUaZc9R6VcZjsA6Z/Os5QR1&#10;KrpuXIpUwFJ2ketT28oYOcYz0xWcsoxyMn3qSGVtlZSjdHTGrfcsmZw5ydw7VPnLLtXLCqKP8/PP&#10;0qytwJGKA7QP4qm1jaFW3UsMzsuC20eoqzG6gE5yQBwfWqbygLtzx9aUSDD5znnp0rNrQ6YVrMvK&#10;2EAwOe/en2+I1LZ+Y1TDEIvPQZoSUquSeajkudMau1i8spM+R6YwelJuLkbunbFVFuCTkA5qaNmy&#10;oNS4WNoz5nqy4XypAB9qkBwhB5Pt3qm8xiIGMk9qRidmN5BHpSSudCqW2LkUgJ9fenByz57VTtZM&#10;L/s+tPjc9O/pScTaNW6sW2kwcu2W9KjuXAtpAq5ZwR14FIT8/wB7cMZz3ptwdqADq/WklqXKro0f&#10;IvxDsvsPjC8Mg2q8m/65rpvDbRRWsMiD94DuOemKvfG3w2YNe+1RjCuBnPQn/OP0rkLW5eG18vcw&#10;UDkLX10rYijDU/lHiPDyoYqtSWmr/E9NtfF1rbeWq4R/r0pl98WEtpgVAmCjgZ9q8fvdQYSNhiM9&#10;+9ZtzfyAjkA960jhFLc/MYcNUJy56mp6fqvxVn1Fw2TFxhsHrXOXXxBupmKvM7JnIGa4qS6Lev4G&#10;oGnYtn+ldkMJBdD2qOS4SirKB0994rnvnV3cbgMccfjWdJrsswbLs5Ixkjp9KyC/Xpz1pyuy9D+l&#10;dCowWyPUhhKFNWjFFmbUJJIyAzDJz1qEy7kAA5PrUXf2pcYBP5VsopbHUoxjsBJx1x7CkdtxyTzT&#10;CTu6c0YH5dKdhkiuVGRSIwOMseaZzn09qAevA9qLCJHdc/KDj3qBsmpFx3pkpAporcYeBkU6CQRy&#10;oxG4A5INNxuPoKaRnOO1Vuawm4u6PRZPGkXiOOVru1Wa/eOOCB1+RIFUYwFHU4A/M1XMMmjSx3Mr&#10;Rz+W33NwIBHQH2/nXGabdPbXcboBkEV2WpWO8xjf58pG+QocjJGccenevJqUo0ZKMdn/AF8j9JwW&#10;Pq5hSlVmr1I210Xo/N/kkZ0l0t/dM0g2hjzj1q9qTwz+SsVqsEESgcdz3J+tUWnQIE8sbic5FSm6&#10;ddp27o1656Gpa1VuhUZxcZKo7t2vp+AzXLmymaFbSJotiAOzHO5u59q0/h/4DufHGqvaW5jXAJdp&#10;H2hVH9fauZ1BxJLuVdg9K0fDNxfLepFp80kM0nyAxOVPPbr0rScZqg1TlZ92cGGrYeeZRliqfNBP&#10;VR0v2sR6/pP9k6xdWKt5nkuUDKc8iix0K8uoJZxC7QwDc7AfKo9Sa9Pg+Eziw+03khe4Yb8ZztOe&#10;5rmfGOsCG2XT7SyFiiqFmVM4lxjk+h+lcdLGqs1TpO7W7/U9itlFKg6mKxXuR1cYrVu7dlfZW0v+&#10;BybzSM7vEPLCjA28A1JpFvNJMboQ+akRBZiuV9s+n0rRlm02bQbSztYJH1QuWnlPIZeygdqz/wC2&#10;Lm309rBGaOIyF2VDjc3qfp/U12puSairevbuePKFOjUjUqzurX01XM1t206/hcgvbrfdSRsoVN2S&#10;B616b8JLJHvJLiQMIYUIU9mY9BXH+HPCza2E8pWMpfLHsg/GvZvD2jR6bpyxQrhI+W+vqa8rH14K&#10;m6cT2MpoVZYlV5q6eq/yG+KLsQaReSOMqIyeD7Yr53uYGaUufmDnOa9p+MPieDR9Di0aDBubkCSc&#10;nqq4yq/Tv759q8dE4vYIoVQIo+8x6n61WWQcaXtLWv8AkGfunUxCoc15JXfq+n/BBrg/YSmPlB7e&#10;tUxcEw7D8q5zgVc1BY0byYDujA5b3rNkIZiM8CvZgk1ex8ziqk4ys3srCrHvYEnPpUlyREQisOO9&#10;RxkrExPUU0Zm7ce9adTgUko8qWrF+YISc8etMVtxwx/KrOoOsaqikYPUiqUBO7JqlqrmVR8k+S9y&#10;U9f9mhpiIyo6E5NOedRHs2/jVctsGaaVyZyS+FjSxJA9a7TwV8PLzxU4MMeU3YZzwBXGqu9lI7V7&#10;P8GPHMWmMmnzEIkjY3Ad/evOzKtWo4dzoK7R7WQ4bC4rGRp4yVov8zI+Ifwtk8K2cUyN5vy/Occf&#10;WvN14YknpX1/4q02HxBo00BCEMmRxnn0r5V8RaK+k31xC6bAteXk2Pli6bhVfvI+m4nySGXVY1cM&#10;vcaMkXLrlQ2B6Z4qMSbnPGcetM8r5s5xXUeDvA954rvo4IEyH/izwB6mvoalSnRg5zdkj4WhRr4y&#10;pGlSTbbsjASQBdhHNTSKok6jNepeLPgfe6HYJNB/pGEy3y/MOAf615TeWz2tyyS/KwOCK5sPiqOL&#10;XNRlc9fG5fjMtkoYqna/cfeWyxIrEjLDP0qOyRpbhVQc067ZT5YB3DGDmlXMWCh2kd+9dOvLY8+S&#10;j7XmWyNCJpJL1UduGI5PavbLTT7fwppdpGl9HNdTqDLDEc7MjOM14IZWkk3bjuzkYrrfD3i06CJ9&#10;9ut1NJGUWR+qZ6ke/wDKvJxuHnVjHke3TufXZPjMGlWp4qOstFJ3930XVvb5nskcizruzj2FKGVm&#10;UlTz0rl/B+u/2pBiTg9OK6qNdxI9f1rxHFwdmaxpKolKJF95t2Tmhj5WAvQ04qRJikdA0oTsO1NW&#10;QnQIW3SN8wIHp2qRsmMAgnPpUtzDleG49qY67Y1Izx2oWpDw9ncjRQVz0b1FNAzLleB6GplTI6c0&#10;zyysnTn17VokJ0fIYTuOe3rTu2ByB0HenLEfM9vSnunI7MfSi19R+yvuKquU3d6jcBNx6k9qfJ8k&#10;P3u2cVx/ibxP9mT7NavvnfqR/DWkIOTsjmxE44ePNIk8Q+LI9KDQwES3R6KOSPrS/Dz4U678Tdaj&#10;8uF5dx+aRs4jXjJP0yPeuj+CnwA1z4o61Dtt5fJZvnnYcYHXH+eK+/8Awb4O8PfAHQorZLWG61R0&#10;XYu4fIeSXPTnP5AcY615OYZpDCp0sO/e6vovu6+R5cF7aadSPPJ/DTW79e0e7fyuc58IP2c9G+GW&#10;gpqOrMkckS5BYYd+MkAfTqev05q544+L0mq266dpsP2LT48ptjOM4GPyrnPGfjfU/FerbJbhgp+Q&#10;RodoA7Y+hr0n4a/DfRr2zu5JSb54FJuLkOq2sUgUfuw/WRhn+HCj3r4tc+JqOMNW923q7a6/5bd9&#10;T6nExwuRUqWZcQvnlJr2dOCbjH0XVrrJnjU3iea6tJrWWMhWwwYjtTrPTdUfSp5IllOnbkN3HGxV&#10;ZF5IjZh2J7ZyR2rVbw/DJr6W0c8YMlwUxuG1VHcnt0PFdnZm+1nUYtKtHWXSLUiOOGFAkO4dWx3P&#10;qSa5+bl96KPrsXi8LNTwfKvZyXNJSv8AD8+r26fMj1D4g+LfFOmR2EgWDT1QLFaW0PlQxADjA9vr&#10;XLfCe1W98c+IbvxAWW2tIGhiaZvmmlfHzD1ABJJ9q+oPCHh3Q9W0+WFZkuZLYBZnt4T5ETd1EhwC&#10;R321qP8AAXSdVty6wpFK4yJgMt3wf1r6GGU4yvBVYLnk11f9f8D5H4zieLsplQeX4Gk6UFK/uJa2&#10;fy7HzcPgvqWqrFe2kWYWbcCByR2/Cup8P/AnWL6QCS3dF77hzX1J4K8OWWi6dFYMiNLDwSfSugvd&#10;S03SYw0skMOTgbuM17NDhWM6UamIrcumqVvnqzgr8e5riVKVJxinpd3bsv1PKdR+HkPhT4ZX9nbw&#10;q0725j3H1I6n/PevIvg/oNponiKOO4mUC1+8W424/GvcfG3jR9eg/sjRITdmQbZbjosY9vWuc8P/&#10;AAKlmf7TevtbBIOdpGev5/zry8xwqr4ylRyqm5xppX/lunf4uvnv2PKy7MadLDYuOMqtyrW21k97&#10;u3TfrY0/iN4n0vUPDFzaW6+fI4wrAcbvTn/Iqh8LNaufDlk0P9mzyLLjHlqB+ddzpvgPQdBUGeRZ&#10;CvXdzz+NbFtrmi2ihYFjBUZ4Of5V9DDLcZUxsMfiq0KcoqyS19d7flofOvFQp4WWDpq0W73b1020&#10;jdfexF8R6hcRD7JpEgY/89nA/lms2+0XxPryyRTXcdlbSAqY4UycfU1oT+PdNt0bE6Lj0rIvvjDo&#10;liD5l2M88Z5NfR1auFqLkrYi67Jpflr+J5U5RguerUdvSy/Ip2nwYihZnN1IXbkkNirkXwgsSuLi&#10;WaYZzteZiPyrm9T/AGlPCelI0lzqkEEYGcs4/wAa878Qft7/AA+0iWRFvpLvY20tCvyn6GuCngMk&#10;pL3aat8/8zhq55gXL36rk/Vt/gj2pvg3ojn50BzjgngVQvfgdoE8eDHGo9DwP/118va7/wAFNPDN&#10;ldGK20m7mjBxv3qv+Nea+If+Co+oBZV03w/EA2dpllzj0Jx1pTwmTPbDp/8AbppDiCb/AN3VV+jk&#10;vzaPtA/s+aEZQVMe3uAeMdwAK7Pwx8NtE0EIURXZRw2Ohr8srr/goV4/kuTcCWJZJTuUH7iD2H9K&#10;6vwV/wAFGfF2nzRtrlrbXUUhzuQYYD88VzUMLleFqe1hhbP7/wBWZ1s/zCrG2Mp1JRXRz5vwufqx&#10;bpBAmI1VUHYVMJlIwOa+MvAn/BQjwhrsW2/EtlLxkN83XpXsujftJeD9ZtvMg1a3Ubd2HYKcfTNf&#10;UU8ww09FI0p8SYDSMpcj7SXK/wAbHsU0aSjBPWs2602OQYKAj6V5za/H3wvd3Xkpq0O7GcEjpXX6&#10;X4503VBGbe8inEi7l2MDkYzWv1ihW0umaQzTAY12hNP5oytW8GwTLJIqYlJyCOcH2ry3xJ4CF3eI&#10;bgH/AFbKgjGCcn17HPf0r3xbmK6U7XBB6c1narpcd1ghF3YwrY6V8/mGS0MVHmho/I9fBZhicsn7&#10;XDT0/rY+KPE/gC5s7qT9w5XJAIHBwK4a+0gozod2P5V9meIvDkcBuJpIPP3EiJXAIz3Y/wAuO5rw&#10;PxJ4UFtcXUsu5Qp3F1x19hX5li8FUwU3Ce3Q/pDhbjP+0YclXRqx4lfaWUHOPpWRPCAe31r0XXvD&#10;01vITJE8ZABwwx2zXMXlmpXYsR3emOa5Yya0P23B49VoJt3OWaHP+7UEkRx8p5+lbl5aCKPaUIbO&#10;MVmPHtODXVTqNbHfJRrJ2K9hcvaTLnopzzxn6/5713FisOrWqhW/fFc4H8q4aWI9sEVb0rUJdPuE&#10;kjYgj5fb617+GxHSR8dmOXtpzho0dDdWL25AKEnvmqwZmyeGA966WKe28QWqsMidVLMB2FYsloI3&#10;I4AIyMDrXqTgmro+cw+KknaXQptNtGcGprebIxzz096NikYIxUZBRchTk9cd682rSPpcPinpZl6M&#10;qBtJp5WO5jaNwGyOpqjFchjxgtnBx0FXIn+bhcCvLnCUWfR0aqqRseBfGP4Owkz6hbxFYmH3V6Kf&#10;b0r5i1rSJdMm2MhA9T0r9G76wiv7R4ZYxIr/AN4V8yfFD4Zx2F/NBLGwtpmLQS44U+mK+gyzMpUn&#10;7Opqj894l4apYxe2w6tJnzWVKrkDmo89BgZ71sa7os2jXzwSjBU8leQfcH05rJZcNnpX3UJKaUl1&#10;PwSvh50KjpVFZoQN2PSgYo2A9DSVaOfVCgbVyOtIeR70c59qBzRsTe4mMdSaVRn2+tDdcUHmgaBu&#10;fb60jDj3pT8wyaTcMZzTE0QOFU4PH1piEq2alkQMDnkio2fFaLYyWjPRfhiTNqsSb8ZI49T719AG&#10;6FtdxPeKRv4Rw3yj8K+b/hlffZNetW4PzDINe8+NLkXkdqyjci9Dnr+PavzzOqTli4x6NH9c+HWK&#10;tkU5rWUZfoiXxrq8NoYtqB1OMMDw1NstWt7jSA0SKs7rzjsP8aw7qwb7EHZdwwTsJzj6+tQRapZ2&#10;+kSR7wCAQf8Ae9a8qNCHs4xjq0z7942rSxEpVmlFx0T/AMxL+8UxBLdw7NxtPauY00iDWJIrjau4&#10;4JY5Ao+0pbuJRMBzk81zt5dv9taYNkMc5AxX0FDD2Tij8zzbNl7SnXktYva6taxf8WaVFaXIeNhI&#10;GHIWuX1SYOoKryKvXuoGYKGJ496yrmTawHUGvaw8JRilJ3aPzLN8RRq1KkqK5Yy+ZVmcz7cjpVYj&#10;Em0VankC4xxmq0/C7h1r0onxNe1273GvLsXYeKgdw/Tmhskg9QfWo3BHt9K3SseXOo5aCDIqXajJ&#10;k1GpFIw+X2qnqZJ2TvqIGK9KVnJptIh6+1UYN30ewYwOp46Zq/Za9eaa6mCd0IOevGfWqTfN1qN0&#10;y1JxjJWkrlQqVMPLnpSafk7Hcad8WtZs12i5LD3rUl+N+rtB5Y2k9ie3+f8APHFeY7SP4v0puGHW&#10;uGWXYSbu6aPoIcU5zShyLES+86bU/Hmq6kz+ZdOQc45rAmvJJ2LO5dj3aq23607getdsKVOkrQVj&#10;wMTjsVjHzV6jl6tsDKex4+lGA3YUmBRWzODXqFBGKKOtIQhoOe1GCe1SwwM5A9abshqLk7IfaIZJ&#10;gNpOTivXvhxoKxqLmQZGcAniuJ8NeHTNKrMOM55Nev6PF9lgiiXaIlGeOteNjKvN7sT67KsK4Pnm&#10;dhaypg4Izwoq2smCQG5HasezlUYzjkdfetNGPA3YPdsV4TVmfbxldIuRSRgZ3dBmuc8X+M7Tw9aS&#10;SFvm2kBd3JNQeK/F9t4es3eR1ZwMYr5/8R+IbnxHqLyucKeiZ4A9K7sNhvaNSlsePmOafVoezp/E&#10;yTxF4juvE1+8sxO3PyqOQBTbOARjnrUdnbCBVYjrVsgEZr1pNJcsVofM0oyk/aVNWwADNxRKcDA6&#10;UxBg57UFtxz2rPqdF7kz3bNHtHApiuQDuPJpmRin+UCuSfwFJRtsO8pC+Yc5HSp1um2DH45qtjac&#10;dV9qkxiMN/Ce9S0i4OWyLQkRm2t+YoAdGzG4AHSoEfDHIBI9Kesm3pWbi0dClY6zw38QJ/D6bGh8&#10;1fXNdHa/FyC9ugjx+Sp7ivNBsdcHrUc1lna8ecDuDXK8NRlJyas2er/amNjSVJSvFff9573Z6zb6&#10;lCnlSKSTjIIq3OyrCpUnkZ5rwHTdevNClRomzgg7TXexfEmNokMiYXGOvT/P/wBaueVCcZK2qOyh&#10;jqdSDcnaSOseVgWcA/Kcc1UuPmQkgHPrVWw16LUcyRlGJHTPGasSMH4DAn0ptNGntFNe6zIvSFBw&#10;fpxWBexhpD6Hk+ma6HUD++25yPYVlXcClcA8etaRdjkqbHO30O1cY4x19TWJPFy/GF7GunvogyYC&#10;ZFYlzbA7sk89u1dlOR51aKZz8sALnjpVZlI6/pWzLCAGwMn2qhNCQcYrtjI8OpS10KJyPU08Ow6Z&#10;H0qZotoyPyqDy2U8kitk0ziknF2Q8EEZYZ+lI0CNyv5HpScBTtINCts6UGbaejIXs2xnFRTWzdxj&#10;3q/uy2N3FPLiVcEcU+dowdOD2Mdo2B6Z+lMxjH61rSWyMMhiPpUEtkQoOOtaKomc8qLRQKinYB6C&#10;pWt9vWmFCK0TTOdxaDHOaMGgsBRupkMACKcab060m7PtU7kj+BQBmmBs0uc9Kdh3Fz6/pTt1NpeP&#10;ekO4u6jIpMY69fSgAGkK7HDmghgM0nXpTgxC84zR6F3E496MfN04pAc0Yzxk4pWsNO+4hFNIzUlM&#10;yM45pou40pkZphGKlJBGBkfWmvj61SFYYBjvShqTaPegjFMm7RJxjFGAfWmrycUp9qlmiHUgNLg8&#10;9KTaKZTuLnH/ANal3YpANvTmik0BImSfauo8JWfn38WVO3Oa5mBd0o969F8FWar87E4HYDmuHEz5&#10;YM93KqTnWR6fpblYlQYDhR81aMLlSpJ6LWFZTMr5BDHGOKuNckcNwcYr5GULtn6zSxSpxVzYW9Bf&#10;CgD6c1bEx3Byw2nt3rBimZpsLkdegrQ88kqSMLUOnY74YzfU2jOrRqDjcKlglxGQD155/nWKJwDn&#10;dzVmKY7Ov8NZOlY7Y4xNmktwFYAnHPOfSrMUyu2M4H8XH+eKwUlJkyMn61cS8Kjng9OvUe9S6ZrH&#10;F9zL8cXZj0S7bcD8rEe9fK2tyl7uRvVjX0d8RLzy9DmIYYfg/wD16+adRkDTMffNfU5VC0Wz8q4v&#10;xHtKkUU+tJg+tKOBRX0R+ZDvLbbuxxTaUO2OvHpQBmkNBx70UlLjjNAx8B/ej2q/fX3nzq4QKF6A&#10;VTtRmTJIUe9DH97g1DSbNIO2pYtp/Lm3VandZPugVnx/fqxC5R84BA64rKUdbnqUato8r2Y4/IpA&#10;YgnrVtfltdg4+tUt4eTJzViS5DlVH8PSoktjppSiuZt+RWQyREj1qWW/kk2gjhemKe6sxBAGDUlq&#10;sRmw3NDa3aFCE78kZWuVPPYAkHrUb72Yk9+lWLmEB2Kj5BSzKXUNjgVSa6GMoSd1J7ECz+WmNvPr&#10;TASU4NPkiMpwBio2VkfBFWrM5p80d9iWCcoeScVJhNuV6+9Vs8ZqQIfJ3Z/DvSaNIVG1Z62HzRsG&#10;D9z6VJZ2hmLHJBPrVd3YqqluBU6ieGMPnCmpd7WNYOHNzSTaK00Zik256daUtuHPWhj5rgt170+V&#10;FXGDnPpVnNy722GwH95u701y0j7uhqZUSPb/ALXpTZSrfcpX1G4vls2QOCpU+lSBPNTcfy70h+U4&#10;alkR0YEDrTMdrjVlMcO3IxSqflz3pIohI+GOKiZirYqiW2lqWGkjWIHZz3pisrIwOcmoXJPHQUKr&#10;EZFFtBe0bexPFEDKoJAAqObh/lNIuX56UmwqOhPvTsS2raIcZS680sRMz8n86avzxkD7wqaBFWFz&#10;nDdqT0BXbWug0KI2JPb0qGUlzweKkILkYP1pwhBTHejbViactEELJ5ZJBVx6Ub96ksOTUTZXIPU+&#10;lPj/AHi8+maGuo79CMoR7UqjBBI4NL5u58ngUEkk4HHaqM9Og+TBX5Tge1NUKmQc5FOZzGMYFM3h&#10;g2eppIcrNiBsSZK5pzOucAGkjBbI7imqRkk9qZNxrYzjrQeVwOPpSKDnI5FOKkUyd9RFTccUpIzk&#10;UoLAe/rTQPegfQ1dLv47eJ42jBkYgq/pX0D4s8Xyaj4T8LW5nAEdmwKqMKo4XH6V832zYmAwDg45&#10;r1O/1O11A6elsCqxWqo6kcbgOcfWvAzGgpzpy7X/ACP1XhDMpYbC4qHMrtRS7/E7/gaEUoESgZyK&#10;nMhVcrzuXhaz4GxIFJ61NKQM4Y8nO4dCK8hx96x9gsRJxcibzdwK5+U9aVJhyufmH8NVlkG3dwFH&#10;QmmLJ++I42k4xWnJfQ5HW6l9HzL0BQ9TXtfwTXNvcSt/GcZ9f88V4ZCzAhunsa97+D0Bj0h5d5yz&#10;fdx0ry8dH3EvM+lyKq5YlW2selRtg4p5++DnjvVXeQSc9KUykV4tj9H5y3IwIBHejcPLqFmO0DHS&#10;lZlEWOfpVFJpkwGaACW296ht5MnB/OpQ4B96VhpibvmxT2PUelRMfmPtTyc4btjJp6Fbj2OAD600&#10;n5cUkj4UD0pRzj3Gad7bhYVWzx2pFb+eKQnDYpM56cc5qb9B2JH5GTQenvTWYZHPBoPAznNBJJ1X&#10;PemBtpYHvSk8YpoG9+ad11BLuSIwpjNl6QHOcdqQ8PzQw5Rc7SMdTSueM0yQ7Sh9Tilf7lA7DlOQ&#10;ewNG7nFKhDJzTActmi4LcXIxnNI5FRkYGO9OXnqDU3uVYceRmkPKD2of7nFM3ZUj0q+gIcDkZxTF&#10;bnHT6UqOSuKjx8x9qlF2HODuxjikBxwetSF8j3pknXJpu1hLsPQgjNMdyqMvAC9fbjNBwkPPBrzz&#10;4weOV8IeHJVTm5ugY0bptJB+b9P1FVShKpJQjuznxNenhaM69V2jFXZ4j8cPH7a74jaK3cC2tCVQ&#10;Z4J6E/56V4XqN011OZG+8TmtjX9QFw67Gy7Z3H3JrnmOeD1r9MwOHWHppI/jviDNZZtjqmIl1f4d&#10;F8kJyaKTB9aQ5FekfMDqXrSUA96AsOzmkCgd6Q0p4oJAClHIpOvShaQCgDaQfwpM46U6mkYpIY4k&#10;tuHJzUgm2BcKMioVYq2RQKbQ72JHmebr067RSyTbkVRnjrTEfacgc0mzHWjQLgVKnDGnxxlzgYpA&#10;pdstUq/uuen1pNha4EbRinso8sHuaTGRnr9KVwRtHb+dQUhFYjOcc06NcqT3FKVWOTAOR705FIZQ&#10;BkEZ4qWJliGR0UszbsjFRsx5I6D1p4UKckHbxSsU8gKOXLZbHpWfUBqARSl8kqRxjgc9qe6E/LwQ&#10;DnpVm6kjnWDy8IVUKwPTPrTZLMW96YWkGAM57VF7jtctxTwafcw3JjFxFxnjv3qC4uYJ76WVVKRM&#10;Cdv9Kj80G3aFhgqc7s02JA06hmwCMFsVCitxKCvzdS1bXMjRyQgr5chzlqSWOS0kKId2e6802G0k&#10;duB5q87fwq5PqNrem1XyhbGMBWKHr7/Wpe+g3o9ERyabM1uLh0KIeAT0+maovCskIYDk9xV+S/l2&#10;G28xntFJMcZ6E1G261UptBEoBOOdtCcluXC/Uz7hGjwu/BHGO+a04YYpdOlWRxE0Xzgt1b/Zqoll&#10;JLLiMbm3DnNT/a7aWynWd9sygeWMcH2NU9bWM6l2ZE7qj4TlcA1saHpkktrNqLShfs+COcEntj1r&#10;n4o2kIQdSe9b3mlYI4h91a0q3UVFH0GU04e0dWor229en3bj7q7kupnlmYySMcliOpqs0hHegnPe&#10;mFQawSR7c6km79SQvntTRKRTQaiJNUlcwlUa1LaXmBw2DVv+1JcYzhe4rGLD0pftBWk6afQqGNqQ&#10;XxWOgh12SIKS/ToPSpx4pnZ9xmO4dDXKPOWPIAFMaY9sVDw0Jbo6lnuJpq0Zu3zOxs/EMCSFpDvY&#10;9atza/Fc48tdqHsDXA+YQOvNaegQHU9QhtvNSJXbaHkbao+prOeEppc3Y68NxBiajWHsvef9anRX&#10;F3HGQARkjNV31JUjyWFZesutpeSxRP5iRsQH7HFY8l2SMdqcMMpJMWKzqVKcoWs1odEmsBpclsiv&#10;SfC98Lux2Y3Bh39fWvDluCHr0jwp4gj0/TS7sPlGK5Mwwt6a5Vqevwvnd8XJVpWVmdZHq7W4MSyE&#10;KhIHNFeV6h4seW9mdXKqzEgCiub+y29Wj6N8dYem+TXTQwzFjGDmnbM9jTgMdCOetTxjC7iM19K5&#10;WP5jba0Q4JsT5qIVDyADnNQyB05LZHoalRMYIOMelZtGErtFnUIPLiXPA9qbpwRt3mg800N52AWL&#10;AetLHKkZwDn61GvLYxSfLYvKFBbaoGTnrVfUGMa4Cg/Wmu5iZWB5NNeOSUZckVCVndmaWqbGRj90&#10;3A5H60WKfvcPwPeltyM7TWhi3hj3MwLelOT6I1nLlj6k8T2sCEnBI7Cs25kMk7EDIJ4NMEpXLc8+&#10;1WokXHv+lQlyO5hGn7NuTIDLJIqqn51YXzI137yw9xUrReWoLDcRTZQwiUcbWqWyudXJob4sm+Rh&#10;heiitKHW/NgMKpz61kJaqy9Mljjip7SaK0uNzjocHA61nJLdHLVowqapaltLaO2VpHBZj3AqtJCZ&#10;3eXKgnrxz+dW/Ma9uhnAQ8bR6UaoiWHEZ3A/ezWa0fmc9Oo1NRluyv8A2i0UP2cuQhPQelWrS0ia&#10;MbcA4ycnms6aHeiylcHOAPWujsYvL0/KxB3Ycsy5qZ2ilYvEzjTj7ujZSnmmu5Fj3HygcHHSunle&#10;1s9OVIgTK428HoK52Oye4ljDHjOTjpWvqiRwJDFCC07dfasZtN2R4lflm4QXn/TK8UamPaWwDz9T&#10;VmKJwSACp9KuaTpNyo85kC/7TdBUWolom2ocyP6Vle5yOopy5I6k1rZFYWmkYYJwNprS06+tNLgk&#10;uJtu8fdXPJrKtDsg8vcVXH61XvYYbaPfM25m7HtU211OaVP2jcZvR9jRs9au9YupXbcsX8O0VrW1&#10;pJcSqGXyoh1ZjWf4a1SGC3HlW5kkbv6V1EEtxdDAtliV/wCN6ylK2h5+Kk6cnGMeVIy9YuoEdI7K&#10;BrifOC5H8q0JQlnZpNcDazL0x1qGW5t9Gn2ygTsnO0GpJb651y184xLFAD95ugFRr8jjd2o6e73v&#10;ucrPezalfGOODCA446/jWvB4auBsck5PRa2rHS7ewtprlP3rkdSOM1o6QL+40+d/3ZYDKlh0pSm5&#10;bFVsbyr90kktNe5n6VewaJqCveStu6Kq87RW7bXiaxMZbe2kZA33m9K5zRdDF5eSzXkgkbOF5xzX&#10;XeY+jQIqqIkIzywFZTWuh5WL5Oe0dZ/gM1J5dWdLaOIW+3lnbqRXnnxb1O/j0oWYmCwRjG0N1Ndr&#10;PrUNnmS5JjUg4ZBk15N8QZ4rzT5rrOw5wqt/OunCK9VNo9PI8PfF03KPup6ddTxy65lOOpOcioQo&#10;pZnxKcdvWkU19jsj94jsPBp+0mmLwOfyqReKkodt5xSHA707+HPemFRQAuefagdcUi8dad0HvQAt&#10;Jnn+tJznGad2x2oAQ9KMcYpQM0UAFLnjHUU3rS429KRSQEEtnFaekp5k6AcZOOazBjOMfrW/4atx&#10;cXkS99wrCs7QZ6GGjzVEj2bw5Ht0+EAbVxnnvW1uG0lsg9qzbBTFDCvQKvQVbM6bQQdxNfNtXdz9&#10;Op+7FJl2KVkTpUtmxC5bNQqxKZxjjPNWYuB82FGM1k35HbFkkJBnyoB5xQ7tvDFzwccVEpBGU+Xn&#10;I96kRi/3iT8uelTy9WbKV0WFcHOSDg4wKn3kLgcVRYgsuBgk54qfMhGcYHvWbjc1UyzbuCvIINSR&#10;OSGwvFQhFSPLDH409cqpCk5PY1i4G8Z2sThiTjC/lTy5IVcHcaro7B8Hg1YEgLqQOnfv+dS4nRCe&#10;haICn5jgYxzS7wy8gVE7BgTy2KJJ/kwFGKzszp57dSxEwxnHFTRbDMWZ+ew7VTgf9yFPenq2Ezxm&#10;k4p6HRGqmtS2xDOAvOP4qSTCBiTwepqBZGeTb90U6Ugplu3RRU2toaxrLoWY2CoG6gdAOlIr5bcA&#10;Sar+b5eeuB2qWBiq/wC1gn2ot3NFWSZZgJDnJBAGM9qld1eUDOcdKr22AHYnnGdtOWYbiVXpWbib&#10;KtZaHLfEzw5Hq+gkgb5k+YEev+cflXznfW7Wc0iHcMHBFfW0qLcxFGHDDBrwf4peFf7N1CSeIYhk&#10;OdvYD1r18DWt+7kflfGOXKpbGU16nj96pBz2rNctu3H5jW/qMHylRjArFlTy8+1fV0mmj8lK7MVG&#10;RSIxJxTnxspARtyOtdA0K23dtGaC34UzdznvR160CsO8wHpUisN3J4qBdvvQRu4PSiw7DpH+fikV&#10;wDg0L0561GQR81NBYnL7m3HrSMdoyeKhDGnbsrjr9aLBYUkvTljDUwU9T19qQbDWG1sD86YOM+9S&#10;nCqADnNQ46+1NDix0UhjZSO1bltrOyFSJD5xyPQAVgVJE5EiknGPapnBTWp6WFxNTDyvB7nVW1hN&#10;ebTGoPBOScD9ajQDcY3bk84HrU10zWNlBCHUvIgYCM7sA+tFjILdN7or/wC2wrzHe1z7qMY88Ydb&#10;Xd9tttDK1B/MkKqp2r0rd8D6raaRqa3NyGKoDtVDjc3v7VSuY0uYmkUhfbvWWkcgfrn8K1cVVpuD&#10;PLlOeCxca6957rsfUXh/xJZa3pausi7mHzxAZ2iua8Z/D+HXXM0KCGb26N7f/XrzLwTrEukzSuLk&#10;KiL/AKtm++fSvo/Q57ZPB8Oszlf3o3GJj0/hG73J7elfF4inLLaqlT1TZ+vZfbiLDNVopJK78kup&#10;8/r8PdU026MkUR3Do2Of51bsPhVdzzrJd/uwTnAGeK9Sg12B52l+VgDuCnp9KZe+J4lupn2xJ5i4&#10;KocBc9cen4V2/XcTLZHzcsqwEIvmnonounqZ+leHYdFsgsSYA+87VH4i1+Hw9octwZtryfKkfd8d&#10;awPFXxTSxthp9sVkfs3p3P615NrmvT6tN+9lMi8nB6DPpXTh8FOvJTq7Hm4zNMNg4OnQ1drdrMta&#10;zd3OvxXGo3codg2ACeT7fT/Csq0jl8shVIB70QgzII8e+e1ak9/b2Wm+TFGJJuP3npXvu8FyRR8t&#10;CMcRJ16krJLVvVt/8EyruURKEUfU1VKjapyMmmyuXHOc01eoyeBXVGNkeHVq88rkrSEBgKaspA4F&#10;Rs23dnvSo235hyaq2hm5tvUkkIbapxx60xQw9KNu5smlJ4yOlLYTbbuyMAs/PH1pXGUzikaQlc96&#10;cpJTPaqIT3GxFhV+wvmspo5Y2YFcHIOKzwMDOB+dOib+CplHmWppSqypyTXQ+qPh34pj1rRoVdg0&#10;qDa2ev8A+quS+MHhW2isvtkMZEjfjj1rzrwH4pm0C9jO4iMnB9CK+gbC9sPFenBJCrIwBHevz7EU&#10;J5Zi/bwV4+R+44DG0s8y94Wrb2lrK/5nzXofhmfWLpYUj3MxwB719UfD3wJZeEtJiDIGvmT962Oc&#10;+lUvDXgjTvDt3Jcpku3K99o/Ko/GnxEtPC9jIN4a4P3EU4JPv7VxZljq2azWHw6938/+AetkWV4X&#10;h6nLF4u3N3fT082afj/xpp/hXTGe7dZGbIEJ6twc8/jXyZr+opq+oXFzGnlRu5KJ/dFWfGHiS78R&#10;37XN1KzA52puyFHpWDbKZnCDoa+syjK45dSu3eT3PzfibiCec4r2cI2hHbu/N+pajKeQcrlu1N/1&#10;kZX+IVPeiKAqqnp1qBeASBnNe4tVc+WnH2cuRPUbCCuD/GavRWTtcxq2d3cVQhPlzKRz/vVqzakY&#10;z5j4eR+/pUzvsjbCqk43qO1rHqGm3Ol6ZpVlDYTm61AENcDbwPbPoMfnmuwsJRPACp59+1eTeBfH&#10;Nr4ZgvHezW6uZ4ykTuOI89T+X8zXYeCdeadGWXAdjuwfQ18xWoTpylfbu+t/8j9KeKwmLpUZ0rKT&#10;VnFJ+7bRNt7uW7OvCZYr2H8XelChZMDr61NAvmAkDKk496ech8d+3HWuYHQW5VuQCR/CDSMpMWeM&#10;9PwqSRCzEdfTNSPEwQ8ZJ646VSdtjJ0vIhjGQD/kU1I+cnO39atrAChxx654qMRkHqcUXZk6NtyL&#10;b82cdM4ps5CNkcMegqZSeehOcY7muW8W+IY9NXylwZTgDYcEf/XraClKVjhxU44eHMyHxb4lWyiN&#10;tAQZ2HGO3HetT4NfBPWvil4khWOKR42fdJKykqigZJJx0/8A1dSKs/Ar4Fa18Z/EiLFFKLTcDNPt&#10;ysfPX378V98W+l6P8G/Cw8L6BEn25uLi7jbJ/wCBHu35Y7YrycyzH6tB0KD97q+3/B/LdnykJVcf&#10;iVTpx5pvZdIr+aXkvxLPh+z0H4FeEotG0aCN9VmTMs5bLIPQ+n09+Sa4O/1efWdQkuLqZ5nJJJJ4&#10;x6VZ1BlmXnly2Gy2Sfqe9Zb7XZo02jrwOor4SU3U1fT+n6t93qfp2TZPQwMZVL81WfxSf6dl5GTq&#10;envBduyHq28DqRXffCHw14i8VN/Y9reXFvpykv5cTFUZmJJyByc9Tk81z9zp0k1vbzOpCIwBUdSP&#10;X6V7t4U8YJ8MfBDX+mWqXmoThUSOQYRCeCXPXCj866cLGnUqclWXLDdvrbrY4OKMzeGy1OnT9pWT&#10;5Y6Xs31S7pHnnx6+GcXgbQ9J03SrnPirVLpNkQJJESklpHx0UD+VetfBPwjpv9gJHJIk10wCAE/v&#10;HIHzOR2/xNeaeJfFFvPc3VzHdtqmuX6hL3VDgfJ/zyjH8MY/ujr1JJr0n9n26tra+aSdlhUHG+Ru&#10;Dx6/Wu+hVw7zOlTpxSpXtr5rdv8ATbU/JcZhs6nkk8dmE2qkmtOqhfZ2+9/5b5fi621v4baq6WjO&#10;mjTymQW65AJPJJPfn+Ves/Df4m22saZH9vuIbZkA+82Pw5pPihLY+KLKHT7Dy728aTblTu2A9c46&#10;fTrWBZfD/QPAGmf2l4jvYLCBPmYzEZY+gGete9CGLy/MJfUGpUVq7u0Ffpe728vzPmJ1sDisBGM4&#10;2xEXZOK+Jf3v6v6m3r+ralrusMPDskiAgI1yp+Rh/s8c/WrFt4AS1UX/AIi1WV2ByTcy5C/8BzxX&#10;jfxF/bH8P+DVNj4bit4nYEC7ucZwOwXOSfrj6V8pfET9si6u9Qcy6pJqRKgZaXaqZ7BRx+OKK1aj&#10;XrOpGMsRPpq4016Lr62OrBcO4mdO+IlGjF66/E7+S977+VH3hr/xk8HeDQ0WjWyapeD7zjARfcnH&#10;JrjdW/aX1C7BCyLbLt+7Gf1zX5qan+1FrF1K4iI3NnD9cc57/wCPFclq3x31+cSZ1F0EgxiM4P4n&#10;rWc6OdYl8qmqce0dF+Gr+bPt8Ll/DOCgvaRlWl16L7rr9fU/SPV/2j4re3K3GoJ9/q0gyTXmviD9&#10;szRNChnc6mkhBJ2xNksfSvzj1vx5qep/LNdy567d3+feuen1R3wWcseMnPp0NdNLhqdRqeIrNvy/&#10;4LY6uZZfTi4YPBwj5tJn3D4o/b0kmLJaW8u4/wATP/QYryTxL+1x4n16Nw908Scf6tvmH0NfNzXR&#10;7Ag+uaha5Y4A/GvbocP4Ki7qF33ep8jj+TH6Voq3ZJJfcj0jXfi5ruqO5m1C4eJj90yHp9OlYcni&#10;64u3Xzp5NoHCqclj2zmuUJdsEng9q0rC2DkMwAK9M969hYenSjZI8qnl2Gp6QpxXyX+Rqw6jc3LE&#10;hiSTnBJrdsdOnmCCQll75FUtNFpbfM7gZ7d66CHxJZWgVA2APQZzXFUb2gjrdKlTVoxNHTND82dH&#10;kh3ID0x0HvXQroMCxrvh3uBhQBgL/n+lYq+PrG3t49sJxuB79Klh+J9mJHzG7D2FedKFZu8Ucs6N&#10;Ke8S7faG9o/mQFkI6lGx/wDrxXU+GvE+r6e6hZHnDHbskcnHv/kVyP8AwsTTLv5XAQscYNauneIN&#10;MkUFLhVc85zWMuePxR/A8PHZBg8dT5JxNDX/AIjeKNG1aWGFy0LdgTnPrnt+Fangj9qDxj4bnULq&#10;VwqKT5aF8qPUc844H5VyGtavayHy2mRmHBw3JH1rCkW2n3AFXIHGfWtKcbr4bHLDg3ATpKMYJS01&#10;Wj/M+8/hX+3Zezapp2kavNbyh8edfSy7Y1yf6dPrX1h4J+PXh/xrFH9n1CB2dzGgWTlyDjj2r8RN&#10;Tjv/ACPLjmPkvjK45GM4GfTNbXw++ImvfD24N5ZXslrco6yJu5BHPOO1dcJVqKvCV/JnJ/q7mGBV&#10;6Na6/lld/je5+69zNZahCXdgURemfWvOPF3hWK/gk2QDBORx8oHv3r4s+AH7bGqXt6ul61i4aRxI&#10;13NJglc8AD24AHc8mvtnQPiNpHjRWe1vEeJnGY0ILfTg4JOOoPHNcGJxNHF3o4hcsvlr6M9PA1sX&#10;l+IU4q0lq7Hk3jbw29xqdqu+R964JK5JfuR+X5V5Tc6W0Nw4I+bJANfVHiXQ473TcruRgxw4Pzkn&#10;ggfQfzrx/WfCnlzOrokITIV3b+EdlXuzEjn3r4vGYSWHl3R/RnCvEscRQ9nUlZrT/gni+q2uQfMO&#10;09R6mubuoj1IxXofiDSlACmVXk3EvGB9w+hPeuVvLXAMWA2P4q4acj93wGKVSmrnN42VBKdg465z&#10;WjcQFJDkYAqrLEo+9xXfCrynqVqUakWifSdSktpFJfAJwVHGfevRE02DVrHzoXjQ4wQo5zXlM0e1&#10;1xxz/wDrrt/BXiCOzfyXOYpBsLe/rX0eExHN7sj8yzbATpPnp9CZdIMLHeGJHY9aqXVt5Z4PFdlN&#10;ZC4jWZGLq5xuPOfpVC8sdwJbgAZ6V3yhzaHk4fFuL1OQaIqgKrtO78/rU8UjNwRgHofWpriDbKy8&#10;4BzVJlYO4LfKRke1eXWo9j6zCYs0Y2LLjcawPHPhCPxTpEqMB56AtG2TgHtWrE5zjNXInaSI5XBz&#10;yM9q8qScJH1EXHEU+WWzPjXxV4aXVhdWdyFt9YtPunGDOvof9roR68+leQahbPbTskqFSvX2r7G+&#10;OHgCWSBNd0yPbcwHdKEXlhnII9OcmvnrxZocOtWB1KyjdbmPm6iC8Kf7w9q+zyzGLlSez/B/5M/I&#10;+JsklW5qlOP7yKv/AI49/VdfLU8zK5GRSfy9aleMwsc8Y7U1sFd3b0r6k/GpRtuMJHXt60YK0u3H&#10;J/KkJYnHFBlZ9QQZHPWggj0+tOHHekC8ckYoLsraDR168UoGRjApCNvXIoOVqjPW12MPzbsVXkNW&#10;WXFV5hVxMJrqaXh/UWsr6KZBghhXvmg6yl3pZmk82VtvCkDA9q+crFiJlA9c16h4c12eG1MKBiAv&#10;c14GbYb2qUlufsnh9nUsDKdGcnyv56npstzf/wBmmRbVZF2EDfXnC37Os0cj4JJbp3rU/wCEu1H7&#10;N9iZwigbQcc4rk764e1k2kAk5y1eRhMNKHNGSV32P0bPs5p11TqUpSsk009rvorD71/kIBziqEV4&#10;pUo+eKrtqrKSCM5quZTkkgAGvchSaVmflmIx8ZT5qb9UPvnDMdh6VRmn3YHemrKS7AHOabNGAc5/&#10;Cu2MVHQ+Zr15VbyiQyPvzuz7UvnAJjHNJJhUxnmocE9K6EkzyZTcWPYgKBnpUTybulKRk4zTCMHF&#10;Wkc0mOWlJBXFMUE9KORTsTfSwEYqP+9jvTzmkApmMkLTc5bNOHJxS7KLjs3sRkgUhY/WldTnApq8&#10;HB5qkYvR2HCoyQakkI7VGEY9MGhEy3shPxpNwqZLVj2qdNOcjO2hyS3KjRqT2RUXmlSNj7fWtGOx&#10;A6kCp47dVTGMn3rN1EdMcHN/EUbexd/4a2rHTljkAOGx60yFGHqK0rVMlsYyP1rlqVGz1KGGjDVH&#10;Q6RIsSKqxgEe1dZYTk7SDkYxXKaeCqqeMN/FXU6aWRDzkYBBryqiufQ0W0dTauqxqHw/TJPGOaqe&#10;IPGEOhWLyOygjpjj8KyNV8RwaPZksw3Yyo7tXkHifxBPr94zyH92PuoOg96dHD+0leWwYvHvDw5Y&#10;PUb4m8SXXiS/MkrHyx91fSoLO0EabmGTTLS02ruYfnV7OBgYxXqSaiuSJ83Cm5y9rVd2x+d2Bxx2&#10;pC3PtxTV2jofxPWlwVIB796ysdnQRsnpTgyhOtN284/E+xpc5bG0YosCY0Lk5wc/pTxuDAkdaar5&#10;O3t604FSCcD25ouMQSDkA8D1qZZD5ag/dHaoygDg7uO/FSBcLipdi1dApyGx1PrQCR1/OlCr25ox&#10;27Ui9RVarSXJ8nbjA9qqqM47Z9aVchKhq6NIycScRLM+WIzUl5EXtU2DhevqaqowznOPrVuO62xs&#10;DyG61m007m65ZJp9Shaape6Y+6J22/3RXZaH49huPkuCEf07fnXLvBHMck4HtWdcabhsoSPcda19&#10;ypo9Gc0XWwz5qbuj1oahDdx74iGNVbiEnPDbR715lZ6vfaQ/BJT0rqdO8WxXcYWVtrd81zToSjqt&#10;UehSx0KicZaM0J4tqfKSaybiAuSNucelbrTxXMaEHAP3iKz5oy7EjIz6Uotoqdmjn2h2FgRnNUZo&#10;2LZZePatyaPIHIB9ao3EAIwCcV0RlqefUjzKyMlouOmTUUiEgA4ANabw4+7VWSI4JPPpit1I82pT&#10;s7FExgDAGMdDUflljgc/SrezKjHQ03y9vH3T61vzHJKJVK/NmlGQu3OR7VY8sR/eqPyx24+tO5zt&#10;NEYBC4H61Iqs2ASeKcIiwyMGiMBeq4/Gk32M7uLE2xyEAjrUTWqnpU8UWGJPHpSsKXNroS3dalGW&#10;y25GMkdhVd4iO1a+Dx8v1PekEKsen41aqtHM4p6oxnUggdzTSgPWteWyBDED5h3qjLZN2raNRMzc&#10;GiscCgHFSyWrLUexh2NWmjNpoAcdacB6kUwAjqDSnI9KGhDuv+Pegj58g8Uwt+FAIb1p2GPztoAB&#10;5701m29jQDmiwDzxSbqACx45pKkq7Q7dRgFeOtIBmjoaLFJiEZ6UwcdKlVc0m2quWMxzimsPanjk&#10;5pMmmAg+770CkPH+FBBpWHcfz+XSlo60dKNigB9OPrRR1605RmhsaLdjGXmUD1xXq3huE22npuYB&#10;yM5715z4fg8ydcjvmvTNOAW22NngYye1ePi5Xdj6vKlyrmNqwyz5Xg1ZEo8w5bcR61RglJTceR61&#10;LBIN5DMcn2ry+W+59T7V2SReSU+Zw2Dx0q+ZWYKCRlelZoIVs/KW68etSmQqu4nLZxUciNo1mt2a&#10;ImXZz1qVLgqvJx8tUQ7NHlgAD0PrT1clcdeMc0nA6FXZdhu88d6k84ZIDbsdz/nmqES7QO5HTFPa&#10;XDALgg/rWbp66FrEStqcz8TrnbpbMOjDle3Svn+5O6RjXtnxOnK6djPbbz6V4jMfnb3r6LAR5YH5&#10;5xBU566RDSYPrS8+1BOK9Y+TAcClzikpwXIzzSAbSg4PtSUtAX7k0Cc/3hSNyxx1FPt/lGRTQMOf&#10;eo6m0VoPiGR6GtBYVt7cs3DPWegJIx1NTmV5V+cjavQGs5Js9GhJQTbWvQFAcYH3qYoKseRkU5Ds&#10;bI61IsatsHc0ti7c225KzlUUgils0Z3JB6VELdmV+RgU+3Rrckk4B6Vm9jpi3zpyWhbJiYmMkc1n&#10;yTbXMY+6KlkjBbdu/Gq8jKWJz1ogrBXqSl5f5D/OO/jmpJ4g6GTOSPSofLEBUk8GiK425U5INW11&#10;Rgp6ONQhHX2qSOB3XIJppjYJu6CrVowRQN3Wqk7K6MaVNOfLIqMpU4NWrictCqbuBUFwy7+OajPJ&#10;9qLXsxc7g5RXUeqDOTyPaoww55+lPUlVoUZ7AfWmZvXYQMM4OTjpToyqqx53HpUanDc05iNhx2p2&#10;Em1qMfMre3rSvMxJGfpSDA+XtTZVIbNNWMW9LocZRTDy9PjRR96o5DtfrTRMm0ryFZixx39qmjBj&#10;AHGTTIBzmhpMSAelJ9hxtH3mOkXYMcVHvYjbwRU06qRnOPrUapsORyKS2HNa6EtuFXcx6moZQQAR&#10;x65oZiFOD0pgZpmx2qkupEpK3KhY5NkfGc0q3BD5OcUgXn2pJE4zjH1p6E+8luEjhjmljbC4z2xU&#10;eDnHWnIlN7Ep63HSopOM08SBYcD71RMvHvTVwGycmluDdmS4Lr81MVTnFSlsLjrTGBjbLDFANWY8&#10;sQQR+NREFnb0NWDGETcOlQxkFs0kxyQEeW2B0p2MjJFNf5zkGjeS2D0XpTFewws2MY4ppyKnfjb0&#10;5qN0wM8U0S0WNNRZLuMPkAt09a7lLUWV9sUsgUA7WXBH4Vw+lvsvYSMZDAjd65r0PVtWuda1y5u7&#10;uSOa4cgNJCMKxAAGPbivMxd+ZdrM+2yH2XsJN/FzK2nS2uv/AAC7DmUhsgY9afJuUAZBA9eR9arL&#10;Lj5Tx70pkIfBPyV5HKfaupGMbEpkJXBfj+7ij7oLHqDnAqDzf9n/ABpBMASx71XKcvtS9byDdjfu&#10;DHBr6F+E7NHoKMeu45r5zsmCuoA3fN2r6S+HqeRoNuMY3Ln/ABryserJI+s4en++b8jtfNAlI7EZ&#10;p+8ce9UHkPmAgE5HapjL8i+orwOVn6Qq1y0XyM7jSl95yarBiRjP40qyfMV7ioV2bKrbUntpfmI7&#10;DvT2lwck1Sik2uy9jUzMWYFm4PbFU1YI1NLE0kuHA/OpY2LqecYPf0qm5LBT61Mr7ovcdTUm8aup&#10;ZZsjJoScHuORgVX83c3P5CohNjHA4p3uae0uXN+W96c7BWI6EVU3kNnNSmTaV28Z/GkNTuTKdwBw&#10;OKQPgEDtUCy/J3oV87vemXzotxuWTHegOE4bg1Xgl+tMkk+c5O7HWk0HMtywj5Zx3qRuGA7Gqayg&#10;SKeeakMocqdwA96Q1JMmcqACTnBzxQxyvHNRGUeWSoBxUSXP8I6+tGo7llCMcZzSKwOcdqgEu043&#10;DrimCYKWAan0FdFlmG/OeaD9TUHm4bkVLLIDDkUtSuYUsSh9qQdSOmaiSQsHGajEhZsnimh81ixG&#10;eM9R60HhjnjNV45ihc9uwqSSUuQTxmgfMSufSmMc9aikm4z1pGkDRZJ/Kk0Uh806wwOznhQSSa+R&#10;vjV44k8Ua7NIjZsrYmKNc+nf8f8ACvZPjf47Xw5oBs4JAt1crtGDyq9z9a+RNT1OWRpELkq5yR71&#10;9Nk2Dcpe2l8v1PxfxAz1UaSy+g9XrL9F+v3Gdcyl5WbGCarnk5pWbec00g192lZH86yfM7i0YopO&#10;RTJFoHAoBzRQLYAQaU8mmgYODTloEA4OKVaTq2aVuKQC/wAGO9ITQ1J0PNFh6h1oH3sUD1pyrk5o&#10;Bgo5xS44zRnA96dEpY+1SxjgMnAFLkFcdfrSoSBzwaTFJl6NEiIJPlHymncmRUOAynAzUeCgBB5N&#10;PjPmykt2Gc96kLCBMTEN2ODVgZgkVj+8XP6VEHMbSHG7cOc+tSLIPlQ+mealisaMj24s0Xyz9qMm&#10;8nsV7CqYtgZXydvpT7i9aaVHkAJQBeB2FNYMCdowWGfWsUmhRVtyCNj5oGBw1auq6fNa3UfmKQ0k&#10;aume4I61mmFoJAZBtYnvV+81O81PyjO/mGMCNDjkKOgoldtNDs73RNBaxWfnx3eRKBlQe9VIbZpW&#10;do1LxqMk+n1p++W5i3zScrwO/wCdLp9w9vcNG8pjhk+WTI6jP61FmrvqGq1BN8MihiYlX5c+lMuY&#10;mikJTDjGQccVca4tXgkjKu8zHKyE9frUd4wWGCMSiQhM4HVfY+9JN3Endha2c01vJdBMpGQDzwue&#10;lLZxxPP+/dolyctjIxUEcjrFGRKELcsi1IkcuEml3JATtaXbxSaexUm7Nlu8tks5Q9rcCaPliQOR&#10;XPXNwrXTydQTyM9TXReIdCktg15ZF3sjHvE2ONucDPpzWDoumnV9RSAAnecnFXS5VFzbHhacsTON&#10;Onq27fM09FsLdrWW4mfa/wDCD3pkmB3FWL9fs0n2dD8kZwDVEnNZK8nzX3PupKOHgsOoq8dG+76i&#10;jJ9KKSNvmz29KjaTPSrscrkkriO+KjMhoJzUbAnpWyRxTkwZsU0nPegn1qMkirSOSUuoEmk5pN1I&#10;TmrscspATUiTtGRtJB9cVAcjvSbqqxnz8ruPkuGkzkn1qEsaCajJqlE55Tbd2PBO7NWP7QkEPl5w&#10;nfFVVoahpPcUak4XcXa44nJzn9KKZmiqsZ3NILjrUsJ45bioWYKM5pUwTgHC1ztXR5MokskhlbHa&#10;pFcKuAaj2bOQRipBEpxz171DMZNLQRc4wOB71YjMLj5nwfpTGChOWGfamAADJP5Cp1Zi2SxYZ8t0&#10;HSrLzRLFgKWNVgULADOScVoJFGiDgHPrWUtGZSSe5nwFmkBLAA+1SXT7JcFg1WHsjtaQEAjotV4r&#10;QvIQ3IFPmTdw509bluO1UwBzgKBnJoSYONir+NTWtr5qlGHyjjGaayC2udi/MR6Vje5zKScmmRMi&#10;xqcsTj1ND3ZZdoUEillzJOuUwT1Hal8hY9wxlj6U723NXbdj4bxNoCnBBzShfMcttKjORzVizsGK&#10;lyAMetRzSBC4Xn0IqLpuyMFNSbjEsJKjqqooQj+LPNa1zBEdNEkr5kPpXNREbhjIz09622t3ntwS&#10;flHWspKzOPEQUXF81iCS1H2dHZuc5Cjq1bcGqNp2jtD5eXcYyf4apG0hghWRpNzfoKZOReoApOe/&#10;pWbXNqctWarpRnqkw0zURA5ZlL+gHQVfS+PnGXbuf3HSsqB47bKKu5u5NX7UzOnmY4Hc45qZrqRV&#10;px1kkdFaPqGoIZJmIhAzjoKxdRkaK/XzBhOwBrUtL2cwMJZGKgY2qOKxL1/td20aIcA4BHJrKO9z&#10;zsPD947pJeRPa3Ktc+YQSg+6D3+ta7abFdRRvK2HPOAc1lrAY0RCFU9yTXS6dDayxKAGZgMZNZz7&#10;mOJmoe9Em06WLSkHlovm84BFW11OWcs91LtYfdjSshoyt8qKCp9TUzXtrbHEjfvM9uazsjy5U1J3&#10;tdsgkgea5lMZLburt0q79smkMNsrFkH3gBwatWeoQR2rshBaQY2kdBTNPlgsoZbiU/N/COpNNpsm&#10;U207x229TUv9baG2WNFCKnXjiqkPiG8nzFERGjjGFFUppZdUs5PLj2K/5mur8NeBlL2xlkAU4JJa&#10;sptQRwVPq+GpN1Ur/eXtE0uG2shc3Eg3KeRjge5rI1awuNe1KKVZHFuGwD/9auv8Uy6VoloIBKLi&#10;dzhIlYA/jWZoukzzWzztvZmHyhemaxXMld6HiUsQ0ninpfRXX5Fa+0IR2bGWXcFXIVTXiHj24aWN&#10;44z8iseMV9Bazay2+jOksyJM4wR0YD614n8Q9PttN8Pu8eZXLfM54xXZg23Nep9Rw3iF9YTn72tl&#10;/meJSDMjGlTjrQeWPvTlFfXM/b47DgM/NjmnjpSDOe2KCcVI9xxPGKVeTjHNNBzUija2TQMR0K9a&#10;QEHrSs5b71GM9aBiZ+XPelFHf2pSOcUCGn2pevWlxxntSDntSuAmecUtN6GnAZpjW4D79dd4MiDX&#10;0TYyc547VyUY3PXeeArcmfcFzXJin+7Z7eXx5qyuel28x3jd1UYNW12AogALGs+2LMpJxk9K0oXV&#10;mQKASOprwGfoEO5cBYrgj5cYqcECMk87RgZqplt2N3FStKrbQTx3xWfU7IysWYkDRgjIz+lOzliG&#10;BbB6+1NDlIyw5HOAKbEcggsRn1qbGilYtblWQAEcDdUgyeC3y/zqvHhucD0qcAZAz9Kzat1Nk77E&#10;8jKExncKAztt29fWmu4VeACfSp1jVIgQ2SKzaRsvMfGhUlD82P4qch/eHAIA9abFLsC9wetOik3s&#10;2amxsmiRiSy84B7imyOIwBnk0oH70HIwvQVHNIDKq7fx7VK3sac1idWJRSQRipFdUUbieajaM45b&#10;AoVyEGQDj1o3NUyaGbe5Pp3qRmy2epxnFV4xvDH7pPYdKsAKkhP8QWpaRopMbJIwZVweRmrQQBMB&#10;iDjHNQbizIMc9c+1SyrkZzx61jIXPbVkkQ2bgvzMT39KmhB74GOtQofLXKgn3pVkIznv6VLB1ktm&#10;W8hZMdq5zx9oq6zpbxiLLgbvwretkAl6s2euadMgd14yFOeT1HoalNwkmjixMliKMqc9mfJmuaW9&#10;ldSROu3acZNcvfw/OSMYNe8fFvwpsc3sKZVjjA9K8YvbcKSoU4AzzX12Er88VI/DMdhnhK8qbOdc&#10;c+1Rg5PtViVMOT2FVjxXtLU4EDHCY70wn0pw5pvWqQ7CjNODYpmCe9JQDHnPapAAOSQBTSQOn60z&#10;v3I96VgFyD0pp4owaCOM5qgS0HY4zT4GVXywJA64ph+7iljYfN71NgaLMjLcEkLtPaoGUDPvSF8d&#10;DSHOMnilsShMcUjHLZ/lSEkHPej7q5HSrLTL2n3ywSB5E8zByFJ/StVbx54Su0cDOK5wZIyf0ra8&#10;PyiW6Eckoijb5Sx9K5qsFbmsfQ5fiZuSoN6MsgY2HPDdquWcthZSM91E1wfKYIqnG1z0J9QD270r&#10;WObmUQsrxKSyknGQPSqE0huZ3zwW7AVyL3vQ+glF4fVr3ul7NCWURurvAO0s34Vpahrt9YF9OW/k&#10;ltYnPyLIdpPc4+lRWU9lZ205kjaWVl2xENgI3cn1+lZDKVw2NzN0zVcsakrtaI5XOWEo8tOXvS3s&#10;3t2a03Z6Xo1pG2i2t7ca9FbSTTbGjyxeNR1cj09q5DxDrJFzJFFcvKgYoHz1A71jLG7jzGBC9ODi&#10;ogjSyjJwvQZrKnhlGbnJ3+R0YzNPrFCFGnR5XZJu7bfnrtcikcu2T8xPXNOjXzRtVefarAt1jGT0&#10;9alsbiK2bkA11uWnunhU6HNNe1lZMctr5URZyUA7d6z7ibJ+UYFT6hqL3U5fpn+EdKoOSaqnF7yF&#10;iq0L8lLZD930pjsHOKTIbpmmDOPetrHmNj2+brS5AGF/WmlcUqY8vk80wuLv5wKQMcYwc0iqA5x2&#10;p4PzE+lAxw27SPSgcL7VHjpjn1p4OUqWaJ3Bvu4waiH3sj71Tq26PqM1HHExYkDIFNCabtYt29y8&#10;uIgADu4xXu/wisbmGBZZXPkkYGeleN+FtIbWtWggQd8kjtX0hpltFoukBBtijiXnecYr5PPKyjBU&#10;YLVn6DwvQnOq68npEm8U+KYNB0x5d37zGQu7B3H+lfNXiPWb3XNUeeeQsxOQOw9q2/H/AIyn1bVp&#10;AOLdDha46CaSef73PvXRlWX/AFSnzz+JmfEGc/2jVVCLfLF9CCVizFWySKWJ2t3LL97tUs6MkzAj&#10;8asafpr6hcKiLvJ7CvoHJKOux8XGnNzstyu0jTkMwBarcG0LxyfSvULL4GX02gyX0o8o7N0cZHJH&#10;rXmN5A+mTvC67WU4Oa4KOLo4lyjRldo92tl2Ky9RqYmDSktGyDZgsfSkZmlU7l6VJu/dE5GTSxxh&#10;kbK/rXVc43BN2ixLdzuAYgAV6r4YSwHhh7tJj9tRizuzYGB0VR3PUk15E3XP6VraPN588cbS7ELd&#10;24FcmLoe1hvY93I8xjg67jOmp8ycVd2s3s/kz6A8N6iNUtRJGcqRnitdVJPb6+lcNoWoWml6qthb&#10;TrPEAB5i9M9+K9AgO584G/8AvV8vUfK7rY/RYwavTm05R3tqivJCRL94n8KdMxC7QMjOKsbP3vFP&#10;liCgkc4OajmBwb2KqKNoOcnvu5pPK/d9PmqzMojUfKOcVheJ/EcOh2bsJAXPQf8A1q0jeVkjhxFS&#10;GHg51NkZXijxHHo0Em0gSPwvrn2p/wAFPg1rPxr8YwKIXNiJB5kpOQq+h9M+tZHwz+H2s/GTxhDb&#10;QROyM28yMcKi5+Yn0HQfjX6B6db6F8I/CEfhvw4qfbhGTd3kYH3scgH1rizLMFgo+wpP949/Jf5n&#10;wLWIzSslTV77dkv5n5L8QbWNI+CWj/8ACKeEI4pLoptmuIxyGHU59T+uO3Ssu1+HfiTXNGm1iNpZ&#10;I2zIZOSCR157/hXmeoanLai71AoHkIyEbIBPb/PvX0X4b+NP2fwVa2ctu+qahcwKZbx2CxQjGAkc&#10;Y4UCvjKcITblWnZWdtL672+ff/I+yxlDF8NUqNLKMMqtWo71JStt/WyWh4JPdXul3wLyEhD8wfua&#10;7rRXs1gW4KiRyM57L7n1NZXjf7LPckwp5Yk+YZH4VR0W9llVbMRlSxwGXqfwqbKpTulqfa1V9bow&#10;xEFy3+JdjopZ2WVWmw0eM7SfyFe2fDfwsPGPhWeFlLb1Kgt0X8K8OGnyxztFITvDbcdcV9L/AAg8&#10;VWvhvQY7G2sZbq7KgDyxkZPYn/DNdGXex+sxjXlaLvff5LS5+ccbVamEy+M8M/futV0S1ueSa58M&#10;pfDd+9tKWaZnxHGoyWz9K9G+H/wknSBL7VJ0ihjQl3f5I41Hrzz/AE71s/FD4ieFfhRA/ifx3fwW&#10;11Ku220qFgZpf9kD/Pua/Ov9pr9vLxF8V5Z9K0xjpHhpWKR6bA+DIPWQ9/8AdAx9a97D5HBVpe0v&#10;JXfLHbTo5vp/hWvofmVTiXM81wscPflVvek18tP+BrfsfY/xi/bV8CfBqGXTPCbW+uatGNkl8MNB&#10;EfQEfePsPxNfBHxS/bJ8SeONca9lupZZyOCzcIevyjnaAfT1618+apq9zqsjSzTMzM24tngfQVnT&#10;SJC2Im3n1xzX10cthVSVfVLaK0ivl+ruzlwsoZe74ZWl/M/i+Xb5a92bet+N9S1u/ku7m5kld2Z9&#10;zsWwx71hvqckkm5zln7e3pVmx0iW7+aUmKP0ao9SltNP+SEiZh/FXqQjTj7kEZSxHPN80rshmvJF&#10;AGdmfSqTSu5LZ+btnpUZuTO67jwKv2NusxwRzXRyqmr2OmMnN2TM9YpZGJVSx9TUiabK3UZroQsa&#10;gLgBh0206O1luFLAbAM81DrW6FcqWhgpph/jOPegWIYkRjcR6V1MOhpIR8jOx7Z4rbsvDTyKuI1V&#10;D1AWsJYiwvZ+Rw8Ojzylcx7R71q2nh15DyzEDptr0iy8LQxxr5mCfpW9Z2FlB/yzTGM5rz6mNfRC&#10;kktkeZ2XhQsyk2zPt6ZrVTwbLJHuFqI69DSSBDt+VR7Clklizw/H+HSuCWJqy2OVxfY4aDwRcyoC&#10;Io0I/h7VOfAVwVB8tGP0612CSlGzu/SrMVztI+Y4P6Vk61VC5G+h59J4DvIOTbJycqc8njFUZvCN&#10;1GpZoGB7bTXp888YCg4bHqfu03z1bhQAMZoWIq3LVI8duvDV4rKyCVSBnBFUjbX9gwYb89817cRG&#10;4y6ryMHis+70i0uRl4g/f05rshi3a0kdUKVtjzO38RS2u1ZR5gDA4HPFaimHVI2c7S8gI2t2962d&#10;S8FQTNujXnn71czeeHLzSpi65x7Z4roUoT20L5asfQu6TDeeHNThuEBl2v8AOPbGMf59K9u+Dfxf&#10;1jwdriAXv2YSSb+eUXPb8R/KvFtF8Rok/kaio2EcMeM/WvQrXSE8qC5tSl1blMsAc7fY15OOpRrR&#10;5ai+Zx1ORyu1Zn6OfDX4yxeK9OS3uIzHf+UCVI6hh8uO5JAGeBg12Xiy3sNS0+Xyk2usYjhz1Ljl&#10;5CfYnA9a+CPA3jy60ZkeFmVkVj5gJbyl75+vavqX4c+OLnVbJIbuZCWRI0bPJJJJUZ9zuP8A9avk&#10;qmLq4e9CuuaL0Tf9X3JwVJQrKtTnyuLva71MjUvBkn2pooYmlDISzn7qHnr9MGuH1LQpLRpmTMio&#10;AWcIdoz719FastlZ287ozq4jZVhU5LEDA3fhkn6+1eVmO6ms5LOYFrJp0eVEwCgznO7txx9DXnzi&#10;oP3T93yHP6+JjKT2jZa6X79DyDULLzGUnIXGM+tYs8SjPOcDPNd9rX2c6i6RbWgViAQOMdq5PVl8&#10;6ZmUAZPRRxiinNt2P2LBYmVRR5lo0YUkY+UE4K8DPpUMM7W8wKZBHOM8Vbmj2SEYJx61VnTau5R7&#10;16lCrySRWMoKpF8yPSvCXiPzkW1uMNFj5SeoPpW5fYZpEiGFAwT2ryXTdR8h4wz7EHO/v9M9q9K0&#10;/Wobq1jVWXgAsW43ZHpX1FGr7SB+U43DewrXjsZc1hMyudqhP75HWsK5gkXcByynnHpXbyIksjFv&#10;uucLg9/QVQ1bRPs6+YFaQydc9vrWjjzLQmliXCVmcmkmFB6E1bt5ipZnbr6VT1C0liJ24A7Z71Xh&#10;uxF8rnLehryMRRfQ+1wOLWibN24iiu4GjkVWjIwVPQjuDXy18SfDU3w78YS3UcZksLv5sSqCrZ+8&#10;MYxivp+1nEqjgc+tc98QvBsfjHw/NaumZQu5GP8ACa5cPV9hO0tnoz1sbh3iaSqUXacdV/l8z4k8&#10;aaBFZ3Md1aNvtLhd8bEY2+q/hn8a5CUYyMYwcc169b2Udvc33hrV1Ebkn7PK/GyUdOv8Jxg/hXmW&#10;saZNpWoTQTRlXR9rBu1foWDrcy9nJ3a2810Z/P3EOWqDWNoq0ZN3X8sluv1Xl6GWAc4pVGT7U6Rt&#10;pB9ajMmDjBzXpLU+G2DA70u3Cc0AE9BSj7nPAoHZ3ELHOOv1pDzSsNzZFKy5GRTuQ00RsM496hnX&#10;8KsAZx7VHMN2M9+4q47mc9UVI3MTgjqK7XwvqStbuWkAfGCD3riJAQ1WbG6aBwQcAVOIpKrCx6eU&#10;ZhLL8Qqi2OzudRZJtxUkZxk1Svb0TLneWNVJdYSeHaw5x196zWvCRgDH0rhp0O6PqMXmqd1Gd0y2&#10;Zg44602abKdaoLIw/wAKVpCx68V1qnqfPvF8yZKHKHI60ryl/mPWoVOetBbC4xVcph7R28hT83zd&#10;6I5NhxSBxjFN6tkVVjNSs7plmaABA4I3Gqv8VTK42nccjtUYIJzmlG6LqOMrNaCbhTC3GaSQ+xpm&#10;SVxitEjklOzsTl80hGKjCsegzU8VtJJ0XIpOyKjzT0SuQqSGyak3se1X7bQpZ+oI+tX7fw6R96sZ&#10;1qcd2ejQy3F1bcsXZmAkbO2QKkh06SR+BmuoTSEh/hzUnkKo4UA+1c7xS+yetTyKS1qswE0ct1Wp&#10;o9OjQ4xWw/NQbRuzis/bSkd39mUKT0Vyn5KR9BQw2jANTumaYYgRnNHN3IdK1+VEDxAx+9PWPIzU&#10;gjI5PSpTHxgck9RVXMfY33GwQM2M55rQtYcOowcjtUdvAcqMk1pW8AV2Bb6nvWEpjjSsaFkvzgfk&#10;K0L3V49Kg8x32jBAX1+lYd1qCWKsd3zjpiuR1fVZdSueTuUdF7CphSdR3exjXxSoR01ZLr2tTaxc&#10;72JCg8D0FVbW128tzSw2jbcsOa0IY8rjFdraiuWJ5cIOrLnnuNChTgEn60MoPQ5oY8e9BUIwUdxm&#10;stTtsJg+gp3zbVGRxUibSuT0psgXGRmlcdrIaGGc/p60hJDUwZ69T7U45ZfeqIWw9drLg/L9KQuM&#10;AADmhU4JY4xQOf4h8vt1paF3AKH4XJNSJuHUGnWziM7goz706SQ9unrUtu5dly3uCqFXcvIoLgHG&#10;KjSVuhUj6U7gj3pWC6toIzZBP5Yp27LEdqZgrgDkmnD7xP8A31QMcVz1pRgDBpu4kZBBo6jJ/Six&#10;SZIpwMZ6DIp6zYODioeTjHc/pSlcOM5Gaho0jJk81vHJ1NZdxYMj5Q49x0q7v2thsg1Mkv8AAefe&#10;iLlDYc6cKm6M221e7051GSyDsa6Gx8Qw3a7SAr+lZslvFMGyME9Korpjs5MTHI4JUVo+SorvRmUY&#10;VoP3HdHWEDb8oDK3XNVJoAM7QTiqNjHfQAEq0ka9SOQPxrYXNwgyjI2MniuWXuvc9FUKs43cWjMn&#10;hJ6cfSqssOwYGK257fAzVF7cYyePY9aqMzgq0nF6oyjAMkgHHameV2xke9XjF8u3nFRlWztxxW/N&#10;c86cEim0fGen61E0W7rV4xkHpxTJI+Mjmruck4lZFyMfd+lIFAOME/WrPlE5yOnalZQeMc0cxg0V&#10;QpJwRT1iJPTNPEDFuuPrSohT5cnFO5zcvcjZNpxzQV4wOmM1YIJ64z603ZjPfjBxU3IaI04JA5U0&#10;3ywSBxUijZ0pY0AYEg/N1p3IuVjDGTg4qGWwUnC5q8yqrdBTTl2yeOCeKpSZLdzMk0xscA/nVWS1&#10;KHDcfWt9AduAQR9KjMCOpLjJFaKq1uS4p7HPlMfe/Sk2cZFbL2Ku/AwPeoJrHYMYrZVUzJxktjMy&#10;TSDirjWzKMkVWeAr15rVSQteowSdug9qecU1h0wM59KOQM5zVbgAzTzg1GDil59qWxV2OBxSg468&#10;00c0np70ilLUUcjIBoxShsLij7wyKepqiPjOe9GcZ9qV1HakIzn3qiXdCqeM9qXcKRRhcZFJnmga&#10;Y+pIhmmYNWbNNzZ7VEnZG0I80rHVeGLPLB8DIrubbCoQQTjv2Nc94btWS2DEnn2rpLMDjI57rXg1&#10;pc0mfb4WPJBXRYi37VIxhv4asKg6nrnFRwjJyB0qwUOd2OM5x3rmbPRSZJuKhcLy1TDJVs8bTmo8&#10;5I746VMVbyyxHzGkaW1uTRgFd23K9wehp8blnyoyKiWT90c9uw6UsM25cjj2FJmsZalh5TGxAHTH&#10;Pak37mOQE4z9agBO8oxJU96c7YUAHJAwCaW5Tk90ef8AxTlH2ZFJ+oFeQzfer0v4nXBdwvORXmcm&#10;S2a+hwitTPz7N581ewzOaQjNB4FLXeeCKvJqZ2wuBUK8HNPbJGalghnShR60U7HOMimBaiwLdz+V&#10;QRnJzg1NnbER61Er+lZrqdCWqJ4n8vB7ClP7wnAIBqLB24pYw2cZNTY6ozfw9BxXAzSrIeAOo6VM&#10;Yx9m3Eiqw4frSTuaSTptX6loStk9galYSXceVH3KqLKDw2dtWIpvKRypIU1DVtTphNS0k9CqznaV&#10;zwKjBz2qWSIhVbsaaEOAcZzWiascElJuwgbdweT70YKnOOKkEHltlgaV5VI2Dp60X7FqDt7z1Gmd&#10;pF29BUYU5wM5PSnsu0ZBH4U1JhHIO5FNeQpbrnY4xFQc9RSLycVLLOZN3HWokGDk0l5jcYp+6Kxw&#10;uKh8z1zUp5okWPtTuZST3TCLCndjI96XcCTxwaAMp04qF8r3oBuyJRDgByDtPemOwIzVmKbzoDES&#10;AO1U5E2tihavUVSyScdh6uHODTZbZs7iPlzjNNRgrZrZury2k05I0QeYo7+tDbi1ZDhGNWD5pWt+&#10;JjxnYcGnvGc54zUeQ3A61O6MqDPfvVPcxjqvQj3CQEHPFO2mNeePrUcYJcY/GrTqAuMg/Wpemg4a&#10;q5DIgRV9+poBRB15p9xiRFA5x6VXOD2FNaoJPlehI5BHy80hbzRgYJpoT5ueD7VI0W1d2cN7U9ib&#10;t6jApVxjHNKsbE4AxRGWYqewp8xKnINF+gJKwx4yGx3oCbQC3GfWlUs0m44p0/Ve4HrR1sK1lciU&#10;46VIT5jYPP1psaFZPm6GnSEIcrwfejqKO2pG8h/1Y6UzB3bRxSlhu+UHNNLEN71SRmyWGPcM1GwL&#10;MSOM0sUjKfapSQfu8/Slsx7ogdjnB7UZJPtQ3zPyCKD8vvVEj4GPmAjrjj612eiq3lbuc1x1suWX&#10;2rstHyIEG761wYp6H0+S6TNiL5QASFz+NLI2ABn5T3phAbbz09KZI+SOBx27V5SV2fYyloPDndjt&#10;696RwFb2qLdt6H8aQMWXk4HvWlupzSqJI0tNB85B0y1fTPhtvJ0LT0PyuYRx75Jr5n0T97exIfu7&#10;q+l7FzLZWwwuCoBAPBrx8ertI+w4fmlKcl2NpWJVSWx9P5VYWQNF15rMhkZwFOciplfLHGcivDcD&#10;7mFfqaKSY+UdKZ52CMcnuBVOO4YkH14x7UzziW28g+oqFGxv9ZaW5os2Zfl7dKmdsYbIyBms/wA3&#10;G0jq3Y9qd5wePJz1/SjltqbKt1LZkwg5Bx2FSRyttIyCp6VnC4wrEDk9Kmhm+XC8+vvUuA1X1umX&#10;IpMNuyM01n5Ye+Kreds6gCkkl3ueoyO3rRa6Nfb2WhbeTJAHGRmnNN8oHcVTmm2lScjjFIZdy5B/&#10;ClyWL+sGhuyvFIsoHVgKqicqpUHg9aZ56t1xS5blqvYtRXJGfanBw7N/tDJ9qpRzYc54Bp8kuxl5&#10;xuGDRYpV7otmUAgr0FHmEhQccd6oibgqp6U8S5BHQD1ocewfWEi55gyQcjIzxUcMxZdwA/Gq6zfO&#10;ec4GOKYk5BK9MUuRle38y55gV8Ec5zSF/wB+q7jtPfFVJJcShu5przZCD170+XsL6wjQeVduQeKa&#10;8xZMDJFU5Ji+QWwB6Cm/awwAzgn0p+zY/rK7lyOcBlOetAlBGT64qiJT8u0Dj1oklJbg984pco1i&#10;VYsvP87EcCpFuQ0YLZ47VnSS4kX0IyaPNIiLE8j0o5A+s6l9phs+XnnFVbzVodOtp5piI4UiLFj0&#10;GKgF0AHAzyOCfWvJPi/4lmltzo9p8s8qFpdp5CgZ49K2o0HVmonm5lnNLLcNLEzey/E8d+Jvi6Xx&#10;Jqkt67ERlisY3ZwK83uHLn3q1qE7tKVZiVBIA9Kos2Tmv0vD0Y0YKMT+T8yx9TMK869R3cncQcCl&#10;IxSUucda6zyGJnnFGcdaTPOaWgYD6Up4pNxPSlPJoJA4A96AcU0gmlJxQADml+tKPagjJoARqXIN&#10;NpSMUFC9D7U9TufjgVHjjNOiOHpMewD3/OpocYzUaxliVPQelPQFUqWNK45uetGaU06aJo22kVO5&#10;ewgG90UEdcVP5axbwTggYzU4shBbwyHoxyTUNwmyYDO5G61nzX0RDY2OJSrEscU+4iSGRSp3jA/W&#10;prmFUjUICMjPNSahJbypb+SCsgTDKfWoUrtCUivCv7rIG4j1q20J0+NHkXcZEynPUU2NGgthlcsf&#10;vCrFrYPd6TcytMoNuyhYS3zHd3FQ316A2nuVY7k3sitMpbscdh71oxXkFhPcRpELiNkIQvwV9/rU&#10;Ol3Q0ueV57YTpLGVAb34B/Cop+GWQncpHJIzUSSbt0Dl5m+w6zMaxuJTjf61LvjkKLIg8pTtz6j3&#10;qo0it5a7dpAyRV3TZLcQtJMQw8wAp/FtpSVtRzukPuWgE0RtiGjQAEkY5qOdYnZljURMvVfX8abe&#10;NCl5JJbgvAHJRHHUe9VU8to3LZ3Zwqiko6XNIx0uJFne8hT/AOtVu5u7i2tFjlb/AEaRchWPy+xx&#10;61SCyrER/C3ANVbi6YxCFmJAOAD0FbKPMwlHoyxc6rcpYtbpcuYZVAdM8YBzir+h50u289TieToe&#10;4rH0+ye9ugijK9SQeMVrztjao429Kmra3s++57+U0PZXxVttE/PuRXjtKxZj8xOSagzgZp7kv1qJ&#10;zxipjtY76jvJyFhAByTxUUjelOI3dTUDtWqWpxzlaNgZs9KaxpuTTGY1okcUpikkU0nFIzUhOa0s&#10;cspXAnFGab1pCCOtVYxbG5NITigkimk807GLYp5NMxS7qekZJAx1qr2I3egoiIFIy5/lXpfwy+GM&#10;3jI3TOxjggjLFsd+2K4fXNP/ALO1KeEDARyPxFccMVTqVZUYvWO57+JyXF4TA0sfVjaFRtL5foZO&#10;2inbaK7Lnz9jTeyYNyPwNOS2I9K+iNa+C8O8mIAkf7ORXHal8JLuFsrE2PZa8WGOhNI+Fhn+CnLk&#10;U1c8q8vkn9KkKbMA8AetdZd/D++gcny2yvQbayJ/D1yhIeNsj1rdVoS6nowxdCrrGSMzyxKuAKYI&#10;sDBPOcYq09tPavsCHHr3qqwdiAykEnOe9ap32N7pvRkoRROAvY5qxcHYFweaqBlVsrn69qazvI5P&#10;btmk43YuRtl+0u9ivu+Y9OfSrthamRWk5+prFhHlY6n1zV8XM5jGxsL3ArOUbGFWlKWkWOmle1cY&#10;bG5uKLaTy2Yg43dT1NVZbgkfN8xCg81PbMEXcq8+3NJq0QcOVW6iXDsTnJDE4Ap9tLLC+9lLfWoj&#10;MGmLt1zkAVqpb77UvzwM1EmoqzM6k1TjaS3CKaS6U7m8uM1A0YUukeW5xn1qSM7+n5DpVpWCgYO0&#10;D271ltscbnyvQis7L96pccfyrS1O4xGkERAA6kHrVO33uhO4D3NSLbAxE7huHPPrUOzd2c03zTUp&#10;dC/aWcc9jvmIGeg71XtYmJfjCdsVXgupnVVLjYvAzV2O4lilGMc/7PH4VDur3OeSlG5Qe0kjkb5S&#10;DnHNbun2bNZ+cwHy9DjikS3lnByPvHJc9q6O5WysdDHmSbHdcBV9aylNyaRw4jEytGHVs50XLPam&#10;KL5S3UirGmW5g3OwBJOd1U1lRoCI84BxuAq9byuYto4+tDRNS6i0izDpc+syNiMBQM4UVpi8OiRh&#10;BEu/+FX5IrNtbiaycxwT+VuGMiqk8bm9VmLTc4yTWVrbnE4Oo+WT93sXY77dciSRiC3fFXtM8PRX&#10;ET39zJ5cWcipBphvWDsBHHGM4PFF3dJcOtskymJOqqeKzbvsc0p30pO3f0JI4rIuCrg7jgA8Voa8&#10;bCysYI40Vnb7xU5zms7TPDov50LnCqeecVe1XTbW11NIVkWVQAcA1Ol7nHJw9rFczdtRNBtLrUlM&#10;gURQr3xjFdDpsF2XedAZ9g2rz8v5VVn1+0sbEWsUBaRlwAO496LTXrmG0MBZLdOvIwTWTTlrY8+q&#10;6tW8lGye1+35kMOgyXGr/aLna8jHJyea7NpZIChMpt4Rz8v3Qa4eXXUhlXY5nlzit19bu7pI4pLV&#10;FiUZIznNTJSe5x4mlWqcrnt/WyG+J9RtLi2ZppHYKMLt53V4b8R5ZLqxWXLJbg/KjN1969ivZhqj&#10;SZhigjj6ADH9a8c+J0cMcSxxP5jgk4B4WvRwStNH1fDsFDERhbW/3HmOPepEqPbUgGK+mZ+ybLQe&#10;euKMZOKQHC5NGctkCkCFp3OM0mPxpc/LjFAxaRaBwcUZoAWlxx70nbNO3UmA3Py470u6gjnFJQgE&#10;IzS9DRQxw1BSJLcZbjn2r0zwJbMLfd933Fea2abnB6EnHFeseE7do9PBAIQ45rzsXKysfTZXC879&#10;jqLcqirk8j0qxG+ZvkAX3qrEcHJAzViI5Axxn868a59jEtFjJJhiAcZ+WrCYGcj6mqcCEyEnhgMc&#10;1bDhyFzgd6R0RZP5jGPj5Rx/9epklEe3IDVBjIwfu+1TK4OPl6VDVzdXJ45cjIUD606IZmUv9707&#10;VBCrHBP3T6fyqSM7nLHlu2KzaRutS48m7CIuSTjNTeWCMMdo9qqiXfIqgbRnO4VPIxf+vtWTujpj&#10;JD9wjUgAnjIwKfaR70Z+h96aZAsffOMdaniB8g5G3IzUtmsVdkJKq2S1PG6SRQFP1qMrj7q7vrU8&#10;DeZIMkqFOOKHpqC1Y9lLdePann5V5BFOcAyZP6VJyYsYyfU9KybN2xIE+Uds08IHZiOWxjilRd4U&#10;ZxxmpLcAO2BjPpUORHP0GKDlOMDP6VKy5bvj+72qaFC0h3DC9jUrRgTDuD0FZuS6mcpJiKhjTOPw&#10;pqoCVHpVqQkjkfhT0QOuSADWSl3MG02NgjBDsPwpBCzvwMcZyasQxkxsB3qSBDITk4AP6VLdiZzW&#10;iMDxRoq6ppjxsuXI+UnnmvmTxhocmlXs8EikkHHPFfXs8IBBGTntXk3xi8G+fb/b4UDOSC52nnni&#10;vTwOIUJqLZ8Zn2EVWHtorVHzJeW/l596z3XnFdNqVoVMgx0OKwLiPYxPpX2dKfMj85KnTikHWnug&#10;K8daaBz6V03KVw/HFG2ggCgGldl2BgKU8UmRStzT1FYQmghSuKTGBk0lBN7Mf+FM6U+Nyhx1+tMp&#10;hq9x23jNKDjg8n3pFztxSnpx1pMNmDD/APXTT6dqMnGO1BGKAAcDFS2032eUNjIBzg1DRQ1fQ2hJ&#10;wakjfE6SQJsm3Mxztx09qktIoN/7+QqvqvWsaylMb4zgdyBzWm9uwjU7coRnJrjnDldrn02HxDrL&#10;2jjew8szEqnzKDnpUivHIN03VemeKY1wkMKpGRk/xCqkkxlJwNwNSo3N5VI0/N9v67F1LsTL5Q4G&#10;c5NSXN9axRCOOMGQfxmspUcg7egppQ9cc0/Zxuc31ypGLXKrvrbp5EhuC7cnj07VFI/zZAFOZVCZ&#10;qInNbJI8ycntIa5w2RTe/wDWlagDAwSMVqcr3Ggjj3oBBGaRh93Hag/dxQFwJ9aAAzYPSjIfrTSS&#10;GzQK73HocOfelAOSPWkXp70jOd2RQNaCqdtKhyMDk00kHpT4mCNmgpEbAxn2rS0+4hjhkDH5m6VQ&#10;lfd0pqM27Hb6VLXMrM0pVPYz5o6npHwnMY1hyMZ29e+a7D4m65cW2leRCT+9yCR3Arzz4a362err&#10;kYyMV6d4q0T+27MKh5UZHoc+1fLYuMY41TntofcZfWnLL5UqWjZ4dcQyNG0r9jkg1XsSFfJzmu1u&#10;/h9qQYoYmZfY10vhb4RtLIst2whjAyR1P8q9Spj6FKm5SkeRSyrE1q6jTjZnC6d4duNcuUWGJpC3&#10;UAc17z8O/hVb6HFFeXarNcZLBWXha3tF8P6d4aQeRGgJHLnGQBWV4u+J9j4et2AmE03QRr1FfG4v&#10;MMTmH7jCppP7/wDgH6dlmU4PKv8Aa8dJOS77Healq9np1hK07qIlXDgnjHpnvXyV8QtWs9T8R3Ul&#10;mMxFzjirHiz4k6j4scoztDagnES8fnXIPgsecdCK9zJsoeAvOpL3n0PnOJuJI5tGOHoRXInv1EGT&#10;xWnbQMIncjGPWqtqEUguRzVyaYPD5ajAPqa+hm76I+Sw0IxTnJ9NihLEVZX/AL3QCpIF+YDG3nOa&#10;YSPM+Zjn+VPWcMwH8IqruxmuTnunY91+HHhrT5PCM96dr3+Mhs8oAR2/z0rttDDXVnE+CzFRnHrX&#10;kPw51+Sz0++gOxIniOSx5xzwPfmvXvBBMulxMx2syn6V8TXhUhXqObvrofvNKrhMRgMJ7CKT5Wn6&#10;p7+dy1HEXPHJzinzRjcA4KjODir1tCPOOcKM5wO9VPEN1FpkDyuwVFXJLdqyTbdkjlqwVODnLoYf&#10;ifV4dIsXmnfywikAd815n4X0TVfi74xt7C2iMhlkARM8AepxVLWNTvfiL4iWzsw7wGUJGB/F7mvu&#10;/wCBfwss/wBn/wAKpf3MKP4vvEDRI6gm2UgHc2R15GOnetcbi45XR/6eS28vP5fifl2OxNXNcQqN&#10;BXWyXfz9Eb9l4c8M/APwRYaDpojfxBdIv266UDcjYzsX2HP4D1NZ2mahbX8bKjbHUENu71S8XaPd&#10;6pGt6im4MfzybeuSev1/xrnktZoWS4g3Mox9zndXwEv3r53uz9AynLKNLBTo0p/vE/e8/wDgdER3&#10;Vi1yk1swDMjnI7cHg/Wux8LTrHZLAyAyjr6fhW58MfCsPinVUW4ZUWXBIZcfl6V9J6H+zVpiGKZ1&#10;II6fLXbQweJzCDp4enzcr72PEzvivBZa4Ua/M6iWyW6PlnVdDu9TuLWG3tmld3OQB0Ht+lXNX8E3&#10;HhfVNL85njeZTIWUYwB719nn4V6To0KOsAZwAvTt3Fcf4/8AC1rr+qwwv5SwWcW6eV22pEnqzfyF&#10;dlfI8dhKTnNrmurJa3vvrotD4deIqdeNCVJwpauTbu9tLI8c8HeBpPEt3brbW0xBYSvLIMBh/nqT&#10;+tM/aF/au8H/ALL+iHSdHuLfWPHjqEEMY3JZA9Wkx39B1PsK8V/as/blsvBmnTeB/hZKvnf6q91+&#10;Ljp1WLHp6jGO1fnX4j8TXfiDVLi9u5ZZppTud5GLM7dyxJOc9frX0mUZL7F+1qayfXt5R8/733dz&#10;4/NM1xXENXmqpxop6R6vzf8AXp3Ox+K3xk8R/FbxVea3rWrXWoXkxPzyt9xOyqOgA9BXER+ZNIWd&#10;iRwSemKprINoYkgDuTmkn1Qyfu04UDGR3r7anRjTXLBGPRX2ReMq8RodznsOldJ4e8OA5ubv5IgM&#10;7u30rD0NrWxP2m4w23nn1/wpNe8cTXsRt7VRDCeML6elYTU6kuSGi7nj4p4qrJU8PourLPifXokM&#10;kNuQFHAwe1cn50kzNluTUao0zc/OTWxYaUzHJX8K6oxjQjY9Shh+SKjuQ2Vpn5n6Vv2dqzjGAgxn&#10;Per2m6KGjzsO/wDvN0retNKVE+Y54xytcVStfY9mlh5P0Mq307jbEnB6N1zWxZ6PyC5OO7CrSmOD&#10;IUADvjvTvPZicHBH8VcTbZ6Cw6iXLa0t4toCgH/PNXEnEUhCD6HNZse6Uk/lWpbWTMoyo3H2rGWg&#10;OCHi8IYYGQO5NTpNKzcAAMMHPSrNpo5ZslcnptrZt9DZ0U+XkDsPX0rnlKEdzSngqtd+5EybeOZm&#10;JBC4q2tozDOQa3LXRlGN/HrWi2mwRNwMjjpXM5x7HuUeH6s1edkcytixTG05xn61OmnPz8p9q6b7&#10;Og/hAAGBQIVHQgZGeay5z1ocO0l8TOabS3c42Zz196d/ZbomCMHGK6aKLhsEZPSmGPDYTh/TrS9o&#10;7nQuH8PbQ5trCXBDIRio2tZQ3CHFdMx5APPrS7Yyo5BBq+Zoh8P0vsyOUKsjYOT71WvAJUZXXduz&#10;nI9a66W2j8sEICD0Hc1RbRhKQyrnNCknucNXJKkPhdzznV/DaXSZRdrDrx/nNVdB8S6h4Iuzs/fW&#10;5+/E4yDXe3OltGzDGa5/U9LjmjZdm5vfp+VdSnzLllqj5zF5UppxktT1Pwfd6f4z0t7vRj5OpxLJ&#10;LcWDtgCJcfOD378fSvSfAXi6W0vYY/MEbJhssMlMc9O3NfIek3N74R1UXtm7xunOAfQ8V9FeBfFM&#10;XxP0/wA62xbeIbdv38KgL9pzyNozkvkngDJ714eYYFVItx17H5ljK2JyGupYhOVFv4usfXuvP7z6&#10;/wBC8RyS2kaymNo2TcS3O89R7+hPuB71DPFHctLEtqEtXTfKZG2jg9h6noAK8b8AeK5GZ7LVAYJY&#10;j8oZhvzu4716qbyfUYIoyFTHzu7ncSe3P+HrXxMeeD9nU3R+rZJiaOJgp0ZrXW627p+ZzHiHw3FJ&#10;LmCP7JGdzASHnj+6Ow9PWuE1fSri2nkhZdrqMBRyQOtezappT6hMGIF2sKBjGWwDjqM1x1/p0M8b&#10;3E8ubx2ZFRBgRADgE/56VafKz9jyjOJRjGM3e2j66/n56nk17alNp3DL9azZYdvDE49v512eq6Sq&#10;pkLlh0xXMTxeWSFGFBxnrXbCVj9Hp1Y4mF0ZBABYsuVH5V1Hhy8EAVnwwY8bskYrm7hGycDrxjti&#10;n2l3MF8sOfl+6M8flXu4Ws07Hy2bYRTjdI9TtpkRxLgAAgqoOfyrQOpNPI0ZAYHsK5bQLtURXmbZ&#10;u6d8etWZp0ivQiZCkZ3V7cZWdz4aVNPQl1y0Dx71XK9OO1cZfRrHLlcKV716RKI2syo5GM/X2rkN&#10;W05d0g2YHcHr9aqcVLU6MLXdOXK+hm2cxUiMnkVsQyrKMkHceCDz+FcnIzQsVLHcvfuK1bG9PXBL&#10;egGfxrwK9JqWh+g4DFqolFnkHx/+GwkU69p8YSdT5ku3qcY54HtXinibTx4x0CPU4AW1G1AiulHG&#10;5f4X/ofwr7fvLKPVrBoZUV1dSpDdD7mvk3xV4dk+GPjWRJU36Rebl2FeGU/eB+nH6V6WAxMklH7U&#10;dvPuv8jyM4y+lLmdRfuquk/7svsz+/R+rPEI9GYnBzlauQ6VHGORuJ6Z711nijSl0zUXjjk8y3OH&#10;jkxjcp6VjFwDjGfXHevrFiZVIqSe5+MVsqjgqsqVSOqZRFnHztQcetQT6eCpAHyj0rU9MY96CVCk&#10;cZNNVGhexha1jm57byugqAEA89K6Ke3844C4+tY15aGPoK7IVObQ8jE4WyuivsJGQKYydQRx2pN7&#10;ISCTtFOYgjO41vqjwZwtoZ86/PUQGauzIGOQKpuhWuiLucbi0wDYXGTUm73FQNmlBqrFKb2JMnOd&#10;xzRuNRljSg80WGpFmMn1p28k4qBWI7GhdxY47VFjojOyJ5FKgHsajLYq2lvNcBRsOfer1n4WuLrG&#10;EY5rF1IQXvM76eDxGJlahBsxQ7MuBTltpJPug12tj4Gkd9hwPcjit2DwZHbH5wPrXFUzCjDRM+pw&#10;fCGY4lc04tI86g0iabGQTmta18IzSrlkIHvXoVvpMEbBQgyKnZCnHbOOK86pmUnpBH2WE4JoU1zY&#10;iVzj7XwcsalmXAHrVyPR4IV2qoIropJiIDH1JrOCFSeRkVy/WKk/iZ77ybBYRxjSh8ykIViOMY+t&#10;QupL5zxVu4G5vmGPpUG3JxVp9Wc9Sml7qIpOmSKgMYAq1cL8nFQhCY/etIs46kbysU2jOf61CVq0&#10;435B6CkVOcYrdOx406d3oVPKJOMUNbhVx1+lWSrB+lDJjpzV8xzSopJ3KqxHdjGR7VYigATdg49e&#10;9Sx2zN83IFXIYj5W3jPrUymY+y6sitEIZTjpUWpaglkhY43nsKS/vhYRZyM+1cnd30l9NkjPtXRS&#10;pOb5nseJjsSsPHkjuOu717uRiST6Yp9nb87m4+lFpbFGy+BjpmrwUKMDj3rrk0lyxPFo03L35j9u&#10;5M5/KkQkHGTQDsG0fdpGYlSR2rE7rq2gY96U+ueSMCmZxRkAkc+1AIeMH5SflpCcnH8NMyS3FSKA&#10;CQe3eiw+gnYHGM+lOA+XFLn5QMfdpu7GfagWiFC7sg8qfWnMcbeBxSBiKZklio6ikx7khbbyOlOY&#10;7jwD9O1IANvP505Sc5HT3qR+Vx2TnIwaaQB7/SlYZGRx9KTcAQAetBomg3NuUgcCndMfrRu24Bxg&#10;8/jQzAjNG5QKoVcCmhsjABJ9vT1pyndShsSKx4UdcfypCsKo2bOKWVzISx4HY0krKQxC9OlMk+SP&#10;JIP+yKLXNWrLRikgfMeT703cWOB6E01UNx8qgsfavQPAfw2vNevYXZAsBIyRg4HHX8x+dYV60MPB&#10;ymz18ryzE5rWVHDq/n2836HKafoN9qZIhhZ8dxXqngP4T3sCJeXFukySYRVkGMH1/n+Ve7+DvA+j&#10;ae8gEIa2t0KMzYBZv8/lU+n3UZkGnrCDG7E5IwevP6YFfH4rNatZckVyxf3n7jlHCuBy6ftZ3qVI&#10;6u+kV8utvMyNG+E1jD5ysIEhdFMk7ICzeo/X9Bn2g1P4Z6TqxisYYVSKEsWlxlmPtnsPWupNtO8c&#10;kauUVeEIHXHr/Kqlil5DdLdQHGMb1YZAPfr615XPJNO7+9n2HIpxlF8tu1kl+XU8G8efDW48POxi&#10;RniDElhg8V5zPamN+Rk4zg19i3thbajp93DcQ75vvqCMgA9SR37cV8zeLtJWx1u6tlTYsZ+Vm44/&#10;GvewGLlJ+znqfkvFmQ0qUPr2FjZaJx6J915P89jhnjJOCO2eKgeMo/ArYlhKscDGBjmqzwEgfL1G&#10;c19EmfjVSLTszJaHAyXpkkRIIxjAzkVpNBk9eKimQ8DGBjBrZTOGaKGzGCWwe+aUJke561aaM/eJ&#10;yfpTGjwTkdKd29zjkrvQqGPdz82KPKGduTmrSrk8jaPejy+9PmOdxKzDjB6frQF3bu2RnipXiOcn&#10;r7UqKp+9leMcdfzquaxi4leOLdn2pWjXJyx9sVMow3H3R1HemMmZAP4aq+pDRHs24DBSPY02SMhc&#10;4xz09qsPGYlDLhtvqKaoLtljSv1M5K5CY+N3Q+1OCqikKwXP44qcoNvamRtgEjnPXIo5upNraFUR&#10;nOSTj2pz4YheMHvVgxfL8uPxo2rsT5VGfUU3ILWKciK8fI4qD7GjjP6VpTQrjAFMMaqPl4b3qlMH&#10;3ZjyaZksOVxVN7Vo8rg8d+1dBEp3OUyKjkQOzZAz6dq3jUa3JtF6nPmMjtTOa2pbPPIxiq8liVXO&#10;01sqiYuUzqQ9+fpU8lqwGQKgaMoMn9K2TTJYm6nfwcUg57YpfunjpRcaYYzTcU48UwOT2qjUCBnF&#10;IRxjtS9vepETcccUbByoI03HGTmtzRtPMkoGM5qlYWbPNnHy122iaeIFRyo3cVwV6nKrHtYLDOUl&#10;J7G1ZWhigAU9K07Urz/PvVe3jCqSSQBV2BTxjJ9OK8du59dBaKxNBuxxz7Cpx97O459KjgDM4b7u&#10;asLGI23d/Spe50LYAQrAjvU+0yKVJORULhDjBxinW+NrEr196ka0ZYxsUbunemD5mz90+1JuITkE&#10;8Z5pYfmGcjdS1KvrYmAAk55Xbjj1pszkcbQFAyT6Uq5RuuaZdzccg7cYHoKSvc06HkXxHnZrw88C&#10;uAducV2Xj+bdqTjsK418bq+lwytTR+b5jK9djaOfaiius8kcBTiQVxSJTmQE4FSWiMgCnRgFs804&#10;LmnRrRcLD2RjHkdM4qNMCrcqmO1XOME5x3FVI+ahGsCRD+856VLnnPT61DkB6naYN/Dikzsg9LNj&#10;WdvLx2pixZTPepN/y4pqSAdelSU7N3bEEbOCfSphcD7P5ZXn1pqz7VZexqKna+4+blV4vfclebci&#10;qBwKmVlVgBggVU74o5V+DS5R+0ady8UEz4ZsLVeaAIeCMUnmlh8x59qjeQnrSSaNJ1ISV2h7x7EH&#10;Oc1FgZzgZqVZAykHn0qM8DNUjnlyvVDwBGAcjmoC/PtU3mCQAEAYp80SIoC8k079xSi5L3XoVwxb&#10;pxRj95z0p7ALTXYbc96Zk1bclkcpHtBFVmO44p8BDHDGicBX/wAKFo7CneUeYjVivSlZy7ZJpo5q&#10;Voht3A1Wxkk2hohwcZpSpRcY59aen7zgfeprsQ2DwaVymo2uQKSGzip1cyqFLcCosntilRthwADV&#10;MiLa06E0f7p9vUU25yvU4pQDnnrR5TscEbvrU6XuW1dWQ2IspyBk1JHb+dubGSBk1J5KxDO6m/aC&#10;rEJxu4NTe+w1G3xEW8lskZ+lI0hZsjJrd0fwtda2CbeF3A7gVvr8KtUUAiF+enFc88XQpvlnJJnR&#10;DB16q5oxujhbc/NtJG2lm4fA/Ou8n+FmqQ25f7LIMDJOOlcjqOg3OmzMsyMoBx65op4mjWfuSTKr&#10;YOvh0ueJnxyAkhuMU52AAJ5z6VEwKMeM59aHkBCj0rrscHNZWLEzZ2/3V6VDMfQ08qGQHPWmMoHW&#10;khybe5Eh2j3pxTLZodc9BmpYioj561TZCWtiMDI24wfU1NaIu/LcD2ocqw4HNRI+0hexqd0UvdaY&#10;2Vtxz/Ko+T70pPpQMx+lWiG9blqwXMmDXW6cdsS4zXIWuRICO9djY/6sDHSvPxJ9PlUrIvIwGcHO&#10;DjNOl+6ePxqMOFUoAOTmmk5G0jhenNectNUfSupdC4+Tbz03UoO0+o9DTd5b357elNDc5PWrORy7&#10;m54YjabVoYyDh2Ar6Msm220UZw+ABkDpXgXgP95rdsSB98da9980LEQigE+leNjHdpH1uSO0ZSLa&#10;SkSEZYZGfpU6TkFT2PWqNucZJYk4wc04y9Mn5AcZFeXyn1SqtK5fhkPJyN3YUpch85H0qhHMfmI5&#10;IpWmLMrKckLg/WhwsbKvZGg0nPByO5pocqME/d6VWjmxwcge9P3bizAjbUcrNFWW5YSYMnGe3anw&#10;Skdfl9hVSGUbRnI5IGT+VL55ZvQ9Pwo5SvbW1uXS5BxndSmUAjPQjNVDJsYHPWlaVmwABkHofSp5&#10;DVYm2xPPcF4gznDCpkI2uc5J6YrMciRGDn/dqaKcogPTI28+lPltoEcR712XGnZcYA5OOTUfm5JA&#10;A2iqm4cZHQ560nm4Yop6jPNCgU8RqWjNlwh4zTvOJCMTll9aotLu2j+Edae0nyDJ6+lPkD6z5lxL&#10;kLuOPn96UzkuOQB3rLMxaR8g5/nQLg7xuPX0o5CXivM0hcCINzk+tR/agZTnPNUzICHGeBSCTOCA&#10;Tn0p8hm8U2X5bhcxncMH/OaRpxgegqjJcbUAKqQDkY6/Sk8wsnJ5pcth/Wm3Yu+fu3c0xLgBx0OP&#10;SqiOCQOc9xUZuArnA6HFPl6EvEmhHdHzGz0PSnyy7GDdcgHI6VlNOys3oRkGnC6K2ymQ4IJ+mKOT&#10;UuOKsmmX5pwdqjPB6+1MmnWZHUnCgZ4rPM+FYg8inQTCQ7eApGOaOUccW27Eer69FotlJdSsAsSZ&#10;we9fK3iTxzdTeIrjUY3/AHkgYANzhSMd/avS/jP4qQLFpMWdzHL/ADcge/8Ah+teIeJr63u7qJrd&#10;dgVFDbjnLdz+NfTZZhklzyW5+RcYZtKvP6lF+6t/UxppPMYnPU5qM8iggUV9OfmIdaPvCjIHWjPs&#10;aYmJtpacBSce9ACUoANHWlPFIQhpcCkPWgcDNDAXGOlJmnZplA0Lt4B9aMHGaM/KB6U4EFcUDG9T&#10;7UsYw/NCjJxUiqGHOM0MBY3IYkc5pyDclIqFTgVKAEGM81DNIjVUmnnL85J+tTJYzF0QIdzDIFJB&#10;A8kyxBSdxCgep9KzugumWhO8CQiTDIO1R3txFcXRkiXykP8ACKS7tJbO6ktJQwliOGRuoNath4ca&#10;/urVVJYSAM+wZ2D3rFuMPeZCSvdGVHcGYhWIyrAA+1JfwvbzEZyRjkVpzeG7mOa9KIwjtRlsjBAz&#10;gVSsIlunMbHaT/ETQpR+JbD06M0Gu5LnSLRnjRo4mZFx1OfX6dqzQjwTksMZzkf56U7zZrcooH3T&#10;uXPSmyTSXJ3MMNjPFJK22xUIK2hrtqP2qGyMyIgt08slOGcZJyT3NM0+6tWRLeRAjeZnzDzwayol&#10;P3idwHbtVnz4So2oUkzg89qhwVrDdO6tc0NXsbOGWFLSYSkr859KzYysJOFBypySKvXNktu0PJLu&#10;gcj0z0qW/a3upfMsUZU28qT09azi7JLcI6JLci0S5srd3S9gMisjKpDfdYjAb3xRaTWdvqCyyRGa&#10;BWwVzw2Ko+Y+PmxhuuRTVWMxuJG2EcgVfKrtsfInfXc6UeMLG0svso0qKQIWO+VyWbPv7Vwlw26V&#10;sdzkVNcz72PHXrUdpB50vIrop04005E08Ooy5Ybs39IulstLdPJRnmYHfj5gB2z71XmkBbNKw2KA&#10;O1VnznFc6ScnLufaSqSp0o0VtFWBpCKYW3daQnNMYkVskefKT6jnfHSoWNBz3NRseK0SOOc7imQi&#10;msaU0zNWcspMU81GXIpScUyrOZsFZqV3LdaaTimls+1Mz5ulxWam9aQnNLjHSmZ3uO21r6BpL6ne&#10;RRICzMwUD3NZkSb5PbOK99/Z18BjVdb/ALRuI91tb4IJHBb0/rXnY/FLCUJVHv09T63hrJ5ZxmFO&#10;gtr6+SW/5Ht/wv8AAyeFPB8UJVVmlTc5x0yK+TfitpRsfFmoxhcBZWPH1r718hRCVH3SCK+Mf2hb&#10;I2XjK7P3d+DXyGT1JfWm5PWV7+p++8b4Sk8g5YK0aTjbyVmjxsnBopXHzdaK+/0P5asfoJqqLEoK&#10;qPf0/KsqWBZchgdororyHziE2gD3PX61j31t5CsQcZGcGvzWjUTifytmGElSqOcCkNLtHiPmQIxP&#10;fHNYt54I0++lZhAoPvW+X2KcciprVtwHr3ruU7LQ8iGIrUbyhJo8+1H4SWly37tAx9q4/VvgxJA5&#10;8qIv6V7ujhWJxnFEj7sDuOlaqvOPU9XD8QY+g9JXPlvUfhhfWv3IGJ9O1YNz4MvrcZaBumeK+v8A&#10;7FBLgPGhJ9qiuvDGn3MJ3QR5C+ldkMbNbn0NHjOrC0asbnxjcaRcRjLxstNFuwiwSUr6tufhrpd5&#10;ztRB/u1zepfBS2ncGHG0dBjmuhY1PSSPo6HF+Em7VND5vmicY46n9KnjdokAcFc9xXruqfBW9ixs&#10;jJx7Vyuq/DbULZGDpJtHQ4rpWJpz0ufQ0c6weItyzRx9sY2kIIGRV24vWW12KQoYdqsN4Vu7NSGh&#10;YA/xd6gmtHW3O6Jg2No47Vo3GTTTO/2tGrZ3TGaUm+T5mJFWr68jGVjAY+1UYA6A5BTPUimRsgfJ&#10;4C9KOtwdJSnztl+3Zmj20oGJQvbODzTrGaOZCejDv2plur3MoI+6Tmsn5nPOm4Xk9i9Dama4AyAp&#10;OcelXr5ljIVBlV6GrDFLSzRyoUD+I9WrIurppyu0HB9Kxj7zPLjzVZX6Gjb3c91tiHyoPTqas30R&#10;uWW3XJC/eJ71Q0phCzPI4APQZ5rYm1qK0DBVXe3VpOahp30OaopQnaESG0itoTidjHCBzzzmkvL2&#10;N+YiQnqBVGacX8ecksOS2O9I0scqpGoZm7knFTZ9SvZXfNLcvQWstxMrgsF65NaU19a6dzEnnTKO&#10;WPQVQvLt7aFEAVWxjANQ6XC0jO8iZz196lrS5zOHMueey/EuNqF5exP+82Kx6D0qxo9lJCnn+WXV&#10;evvUcYlnyNgSMHGauXGqG0sBDCww3cVO+hzzbtyU0tSe51qR4vKjXyuc7l/lVuzFvGRLId0gGMk1&#10;mWFsuozJGy7eMnFas1lb2ceHHPoTWbV3ZHBUUIfu1oQW92GvmkOTITwu3oKnh06612Us3Cg4yDxU&#10;UEhSTco2L7cmtjQrwafaTTvF5jbuOaznpojCtNwTlTWuiRMvhH7OyShssRxg8muq0bT572URNCsU&#10;ScFmHzVl2XiSNNjyKiADOOv5Us3jWVZn8uF9rf3axanLc+frfW63utarqUtb8Oy6pqLJGHS1Q7Wd&#10;eAa8P+Kd3BZajLp9oVZI8B2Xkn8a9f8AFvjm5NksSIbdScFUPJP+FeA+M2+0anLKQ4Rjkbm6V6+A&#10;i+e8j73hjD1nVU62yWi/VnNLUoFQr296nz7GvoWfqoD7uKUZoFL0pDDG04petHb3oNAAenvR06cf&#10;WlBxRjJwalsT2EA59qAM0UH5aBXFzx70lAOSB6044o2GncTjOKTjOSRig9c0E57CqNIuzLmmpunQ&#10;dQWr1zQldLBFzgEA4ryzQY99zGDzhq9dsoCkEIOBkYryMU7ysfX5VD3XI043Ux5bg1LbgyYK9R2q&#10;udrIB37Yq3FkAMCFz6V5jPpk1fUmtxsJLNkn1qygLNwf0qnGSpwOPpzVm3kJO7NS0bRkti4kZ2AE&#10;jHarCbT2IqumWYA9B6VYJBbH6/1rNux2xsOw2CEwPQHpT7YbBk+uKUgYwOV9afb4VA3Ukd/WoeqO&#10;iyHxKDKwx8vrUroVYE4x6dzSWkh5yoINTSKZJEOOnSsndO7NUrxEVy6fcq26u0WWfAwRUSHa2OMV&#10;YnRjFnHHFZt6mqfKmQxoignAOevNPiALNkHrmlh4XGBViJDyOAD+lTcjmS1REYsS5J4xmppC4UKF&#10;xmpViVZMD5uMc0+VNzKCTvxnPasupM6l1dBFGpiGTyoxUsCbAMAkmkWIbAvOe9XYI2Qq244C4xjn&#10;NZNmPtL6DIY2Z9z4A/SpGjVHGfvL0qSNf7w/DtTkhUnqxOM81DfczdS2whUsc7Tn17VOYAkbFuNt&#10;KImVUQHp0NW5FBi5Gc+tZtohyK0KbI8jrjO3vTraFssGHX0qwsWFJx0GM1JBDhMlqzk7Iyc0tRGj&#10;B2kcms7X9LXVdONsw4YE9a1wgEhx07UpT5lHUYxWUZuLTOerJVIuD6nx5498NvoupyxlSo3ce9ec&#10;38eCwr62+M3g1dQ043kKjzc/P718vazp5ilkUjBHUV91l+IVWCZ+X4/DvD1WuhzLblBAB4pp+arE&#10;yMGIzyarspFe9e5wIQD1pOPenE4pvWqQwIxS4PrQozS0IBDytIaXoKQKGpITQg+9mil6UnPoaoNg&#10;zilBx1pdny57UmOcUhNXDcc44pcbjgcn0pSoA960LG5tETE6O59Vapk7K6IehmnGeozQamu2jedm&#10;hX5T0BqE8mqWpqthYjsbNdDNfKbJSGGSMBa5ypY3JYA1lOCnZs9HCYt4eMo/zGivzglhu9KUFdoC&#10;8E9xSxRsYi2MAU2Vg6AKApFYnopuMFdbolkVYIVw2S3WqnnMenNKMuACeBTXXy+Oh9DVJdzCpNy2&#10;0Q1mOMdqaM0rUnf+tao4peY3Ge4qM4pxz2IpvTpVGbdw5JxQAR1oHDZpQxNBO40t6UdOtDDBxStQ&#10;D7ByKQDNGcHPejp3oAACaTJPWnqSPQU1h7UBrYMHbuPSnRfezQfmGD0pvI6c0B1NLTL02k4lBww9&#10;K9Y8MeOI7iBFllUOoA+bpXiyNzg5qwLh4gCvy59DXDiMLGutdz1cJjp4V3jsfSMPiC125aRMfhTb&#10;nx7Y6bbs/moJCeDnPFfPP9r3LIQZ3GPeprW+Z43WTLZ6ZOa8Z5PHebufTU+IZrSC1O98SfFm7vmk&#10;is28tCCNwFcJe6nNqETNMxd2OSWNVTGAzEvkemKcRujwor1qOHpYdJU0eNXxuJxbbqyIUyvSpVjV&#10;Tlj+FSW8KsCSRx2qRLTfIpIznpiuhyRnDD6JoYCsrDAxipJNuFUH5hTZIDDOQo4FRykCQt6d+1Tv&#10;sdEm4J824x4SBmkhiOQcdadJMdvTmltd8hG3LY9Kvocy5JVEonXaWgtrONCoLzMMgdR9D2r6L8IW&#10;3kaBaxuOQoJA7emPr2r5y8HW0uravDG+WVWHyj2r6o0uNYLKFccBBXymYvldnufrmQyjiPegrRik&#10;kISsDNIFBCL1PrXiHxW8Yzanff2XaMXjVsylc9R2ruviV4vXQ9PkjgK/apRsjQHp7n0+lY37P3wf&#10;l+IvicTXoZbCBxNcXMgJX1wT+vvkVz0XDC05Yqtsjiz7Fyqz+p0Xq9z1j9kn4SwaDbN4012y3QQK&#10;DYxSDImft8vcZ5/AV6JrfjTUfEfiC7uWlZmLgNI38TdM/QcDHFdZqE6xrFY2aldNg+S3jIGSBxub&#10;Hc1m3XhSOxhkvYSTGTll3fdc446d88fjmvgsViZ4qs6tTdns5TgsNlDg661lpft2Xz6la11DUryI&#10;RpkxtwQp5AB713vgDwFJrbJBPCSzyHGfuheO4/GrfwlvdE0qSc6wWDSAIqpAHOc9yQcdB/jX014H&#10;0TQJIrW6gb53USDzEAIB7HFb4DAVMdNRhJLvrra/Y+L4u4to5LipYWhRam17stk7rv1scJN8IJPB&#10;8MWp6VAPOiAc5JAY5HoK77wv8cNKMSwaleraSxDawkGMsOoH5V6RJbQT2xiUq6FMYz0r518WeDNO&#10;bxddHzYbbTrUGa7uJiAka9ySfxwOtfV43DYjh+cK+XSupuzi9bvo9/v/ABsfjFCtDNMQ55pVleza&#10;lG19/h899PM9Y1P4k2GrW8yabcgQRqXub6UFI4E9ctjJ79K/Nf8AbU/bGTWIrrwb4L1BotFRmW7u&#10;Yj8123f5gclc9+/0qr+1Z+1hH4ts7zwT4PuRp/hi2RvNugx82+YfL6/c5J544r4Q1TUWuJHYsMnq&#10;O34V7mGjiMeo1MU18lp6Ly9fi8lZHLTy7lxHtqmy2Ttfyb6X8gv9SM8pchSzZLZ5yazPOO5ie9Qy&#10;SbvWmbjX00YKKseykOdzJ0OB6dqUSBf4QB7VExwcCnIpcgDkmrsXy2FeV5CoLHaeq1PZ2L3L4VCA&#10;a1tG8OtdOGkBCj1713Gm6CkKKPL/AHa9G71yVcRGHuxOmjh3PU53SfDnlqu5OnrXTWWlIBuYAH0r&#10;RSKOIgL8qmoJ75Yz23+3SvNlUlN6nuUsOo7kx2wLtAAHrVaWfcxAY89RVSS6knO0ZxVq1tGkbB59&#10;+9Z26s71GKVgiVmIBPWtG1s2k2hl4Jwau2eiyTYEabSDjj/69dloPhUgIXQs2P1rnqVVFGlKhPES&#10;5KaOd03SHuZF/dkAdcV2VnoAVVJHlitm30lLPYUX5R1NXZ1RyFGQB3rzqlVy2PqsLkkKfv1tWUbf&#10;Towm5FGPXv8ASrsKoYnAyueBx2pXAVcdf0p0Y+Tcc59j/nFcrbZ9LClCnpBEJUKcDB+tNQKrbT0q&#10;ZUG7JNMEQkYDuaDS1hso3Lt7U052qSowp4+lSOpwPfsKWXJTAHNO5TiESjGc01B85wPmHf8AnSpi&#10;Nef0pg+XcVJ+tIGV3UmbA+70/Cnvgk5G4du1LyJcdvX+lOAG/npVpmaV7jGUgAjn+n0pVRWQjkDt&#10;g/rU0g2L2pNuI80rjcUtip5Ikds5POKzdR0tJXYouCfStqHOHx1x3oMfzDpxyPrVRk4u559fDwrK&#10;zWp53q2kkFg6kZGOlYmkapqHhHWrbULGV7eeGQSJLHwykHOa9V1GxW5XJUZ9q4zXtIaEnPC9jjrX&#10;TGopKzPi81ymGIpyo1VdO6PetP8AFtr8SdAs9X06Rh4ogydRto0CqwzlXRRncTk5x0z2r1HwD4lN&#10;7p8dvcsYpoxjyywJA7E89a+K/h/4v1H4Z+LbTVrFVbyZdxR+hBGCDz6cZ/8A1V9U3Go2l/Y2vjLR&#10;AzR3Tg6hBHwlvIW6KOygdzx+lfPZngFVjzwWq/E/AsLWxHBOZxwtZt4eb92T+y/5X5f8P3PX7e9k&#10;W6QyEPGo4QcAtWbrNm0KTPEPMjYF5doz5Kk4/M4pPDt7HrlhA6uFcjcQnP4Ct86vbfZTZLAqRyjD&#10;KOT04LN1z+PFfIqV9z+msFmEKnLWoRve10jzS4ja7hkWFfkUkhm64rjtWtUgmGG+XHK+9ennSJVd&#10;GQLvjUsUc4BznB/Sua1zRctIdqgsSHOOAfQVtCa6n6fl+Y04z5b6HnN0G2kgZ9KzWyrbiQo9q27+&#10;AgtGzZ2nkHj5axrmIs+MHjtXq0pW0Pp8TBVIm9o1+8kC4f7nXvXVQ3izwYIXztvy8V55pd4bKUqR&#10;gN1zXY6bcqdmcbAeB7V9JRneKPznFUuSozrtOuYlhVCVZyOVPUGqeo2Xmo8bAmQkjK9jUDzJb3Je&#10;MAkgHjqM1r29o2oWkUkSlCrAMAfvc12xfc8SrHlfMjzLWrVoZTxj37n61DY3LAlMEkfxE12/ibS0&#10;lWVo1zH/ABP61wMsTQM0YO1MZwa5q9PmWh6+AxbTVmdRYXWQUzlj0rhPjP4LPibwxcvHEJbiD95F&#10;t+9x6H8vyrptIu2CEsueMlx3rcik+0RPGy7wy55PQenSvCUnSqJrdH6IlDGYdwltJWZ8UyJ/bPhs&#10;RyqGvtNypDcEx56fgf51x7IyP0wR1z2r174o+GJPAXjv7UsedPvWbCDoAeCPz7fSvNPEOnmx1GWO&#10;PLQ5Jjf+8p6GvscLUUleOz1X6r7z8qzvDy5faSXvw9yXnb4ZfNGUF+bdnik2oec80isu3BOKASQf&#10;l6dq9FI+LuJtA+bP4Z5qOUCU4xTymX56+1CjBJIOBVrTUh3ehkXtgy5wvWsx0KnngV1UiK5AK9fe&#10;s+8sA+cIRiuqnV6M8rE4PmvKJkR7SuDxRJa71yBxSSRNb9ifrVmynDEBsc10t2V0eMqV3ySM2SyI&#10;/hqBrdxxiu+03w6dRx5Slye1b8Xw5DIHePB/lXHPMaVLSZ9JheFMbjlzUYto8jS3dzjafyq1DpU0&#10;rfLGTXs1p8N7ZULSElh2ArRtvB1nav8ALEGriqZ1RXw6n1+E8NcfUs67SR5Fp3hK6uSAImOa6fTP&#10;h+S4eSNVXvk16Jb2cNuw8tFUjtU+AZcknd+leVVzWrO6jofoWA4AwGFUZV3zP5WOft/BtnYqrFdx&#10;rcg023gtlKRBT9KnlJIRf4R0pRhYjlsjBxmvHnXqVPikfoeGyvCYS6o01HTsZUUBDkcYFMuAA20E&#10;lc43EcVcQ7pHA79eKrMFaUg5wDnGa0Tu7mE6aUeVdSvLGqjOCOcZqtMrhc44xVu5k3PtyCuc8UXS&#10;4jHHJ7d/rmt4u1jzKtPm5uXoZjxjGV5ao7eDc7HqevFXWiHk8DB6cU2Ffkc7lViMEDrW6loeVOku&#10;ZMyp0EkuAOaqlP3mOlaGA025xu5xVeZN02OldUZdDwa8N5eZXniOwZGM+tQiI7T7Venjwq/Nn60i&#10;Iphbjk9qtS0OOdFORm+V8zKBkGhISG+7V5YBn5cEr0piROZMc1pznmug09EU2TLfNimpAWIC85q/&#10;Jb5blTTxbEFWUYUfxDpRznHOlq7jDagRqAmMfe56UOFigOeCP4u1O1G/S2tBlgG4wP71clf+IHYs&#10;oPB7VtRpTq6nk47F0cNp1K+v3P2m42r09KqWdqVwzAZPrToE86bzXq0+STjp2r178kVBHw0kqtR1&#10;mKNpTHU+9LyRjtSIMjNHU+lZm6aHbuMYOKDyQP4e9NBOM0ufwoKsJjHWpUiH3j0qInNKWLArn5R6&#10;UMastWAxvpecn0NJ/P1pyHkA9TQFmIMbQSMevNA5z2z604kFuR8vtQRlcmgLCqpJx1p7KExjr3Pe&#10;kQbGBHehjmky1awgb5cdqcgOzGcjGaTy8DOCfpTiNwwflOe3pSGlccP9XtzzR5S5B54oCgjNBbH5&#10;4pWLWm4mzaBjnHrThyfalUEt6n9KFGM+1JMFuN+YdMUp5FDCmsdhwvP0p2NLaC5IYenfNJDaS3Mp&#10;2qWx2q1pdhNd3CrHGZi3YA19AfDP4R2stjDd3qEuVDSM33Y/Qe5715+MxsMJG71fY+tyPhyvnUrp&#10;8sFu3+nd+RyPgH4UzalZ/bJ43jj5yQMY4yB9favoXwvoNpofh+3AzDNKu1hyS4zwQT9frUtvZpbp&#10;bwQQmO0iGF2jHQdfxwK0prn7PDGlzGAyj5pCeMdhj24r4mtiZ4mbnN6dOx+/YPAUMtoRw+Gjbu+r&#10;9f8AIydt7Yzkp8sbje0bknn1+p796tNGlzcLKVKTEADHGT3/AMmrF+uyLKvlwA6t1yMZwT6VjJLc&#10;XOpRlsxwRKJmXuR2rgl7j5XqevH94ubaxcFpei6kEDko3OOuG7ge2B+uKvW188Uv71DvHySKo5kP&#10;bj0qlb6wqCRkdsbi0eBzk9c/oKl066kQEMxBkXLbj1Xsc9faqjKKl7rM6kJNPmj+hcguMaspV13N&#10;lXI5XpjGa80+Lfg5TapqMEWZGBZ2A5wDzwe3K/Tmu4tNOMdrOYSZJC3mDjt9P0qW+0+LUdOlgkcM&#10;8kf3nyQOenvnFa05yi1KK13/AOAc2Iw9KvCVGo7xkuV/dv8AJ6r0PlOWDy2Y4zk7eaoywDJXOBjj&#10;nvXb+L/Dy6Hq8tsiNtXoH9e3+e9cxLa5b5gPyr7HD1lUgpLqfzPm+XVMDip0Km6/pP7jFeELJypx&#10;UckQb736VpzQjHGSfaqzxZXPau29z5aUCr5K7OarCHbuC8A9O+aveWTzwB71GY8bu+fTt9K0OWUS&#10;gFy+SCR6GlKhTyOPWrDrsfPeleMMM459O1ByNMqOmaYkW9txIxVkodu3t696akQ24BouZtXIAqiQ&#10;EY96hkXY+0jAPWrm3nAAz61Cytv3YwPbmrTZnKJHKNwHp3ppQv2IHr2qw8fygZGTTHVvLwCfp/Wm&#10;pGbREE3HH8NMHyMQA2B71LEM04MDkY5NPYzcSEgk8Hj+VDBYmyfmx0p7LjOePWlkjG3I59qVyXFi&#10;Mu5AQMsfSowisNzD5qkLE5PQdsUoAK4NFxNXKuSenykHBxTVTczep7VOqjLf3icikRCGJ6Edu35V&#10;tzaE8pXZcHA5WkkUlevFWJFUnAO36U0J8vNPm6jtYq+UpXGM1CLJHGMc1eMew4GKZHkPwPxq1J9y&#10;tGZUthtOCPyqs9oc4xXQSku33cfWmPEvA28mtVVaEoJs50wHuDSNAV6jFdILWN3yVwKsRaZG5A25&#10;z60/rCibqjzPRnLw2rSdFzV+00os33Sa6S20pAcFQv0rRh01CQgQLnuDzWEsTfY9Gjg4uzkzP0/T&#10;BGnK5+nWulso90TAqQTjimx2BJyQWrXs7LyjuU4/WuKc76n0dKCirIbbW4AC9F796v26FAp6Y9ak&#10;jtOM4qeGMFcDDfWuds7Y2sMWMAHJGewFSlMjfxn604wDOBnHr3pwiAOOD9BUXNVMhYKE5XBzipYo&#10;+NoIK04RHZnG7nNPjizFn7p9qCk1cZgs2D0z+lOhX73AG31p6ISuQpJqIDMhzwO9GrHzJD2CoQQD&#10;z2qG8GLY5HAGankJ3HpntWdrV20FhKR/CvNOK1Q5TUU7ni/jN9+oS5OTnFcuQQ2TyPatzxDMZruR&#10;vUk1jbdvSvp6OkEj82xj5q0mRUoGafxQB7Vtc4dBEGTipNp25oVcD3p4YkYqWxjFQgZyKeB6GkIL&#10;DBpUWhgtyxfSo8MCquNq8nuTVWJeM065dSwC5wBjmmRt8uKS0RtCyZLHGZZQvrTpImjYgjkUiOY2&#10;BXtU0bF5VJO7PrUts7oRi0k9yB42QAkdaTZuPNWblicgj6VCpKjJpJ3QpwSnykaqME+lAIIzzUkh&#10;BUBfxpIkO7GMj2qrmai+ayGnk5HFCn5smpJMKcdKbGok6nFJMpxadkJjIyM0m0tnHakLlGwvSnI5&#10;jDH1pk3TdmIu1OppD0xS4BGdtBFArOxDGpL8mpj8qEE89qbjA460gbf96qeplH3dB7c96hdR17VK&#10;EzUePm56UIU9dyeztg5yeBUc64f5eaXf5akAdPemK2R6mlZ3uU3HlULDANtKXPSplTKY71HMADin&#10;e7M3FxVyTHkFWByw60lziVdwOD6d6rs5PU0oGRkmnbqS53XKthFBxmnhfL+YdKV8BfQ0xScbT92n&#10;uTtoPaQsc9quINlmzZ+Y9KqDBjPqKdNNmJFHQdahq+htCSim32HMCyZzxRZ27T3KqATk4FQo7MQn&#10;Y16F8LfCratr8O+MvAuCxrDEVo4alKpLojWhRliqsYR6s9k+HHhtNC0C33xhZpFV2yM4NdRIfnAR&#10;cj1/z1p+Ah2LwqLz3qO3kEuU+7gZr8grVpV6jqy6n6/Sw8MNSjRXQmmmBMagYQcY64+lYfjTwjYe&#10;IdO/1SR3K9xwT+QrVLK8mM8hulQ6vILeANuAA456Yx60UJThUj7N2Y68lOnU9orxtY+WPF3h6XQN&#10;QkgnUpj7o9fpXPtGFUMvOa73xfdS+LvFLqh3MG8tAKzNf8G3ejMVlRm/u8da/WaGItCEar95o/I8&#10;RQvOUqS91HLFioQE8U3fnvUksDJu3KR6VHsAOK9BWZ57v1HsxZc4x9KbICrZ5FO37ODStIJOtCFu&#10;JESBuPB96klRWA29RUbEMMZ5pu4qcUupV1aw1xg4pCd3WlL/AD02qILtiAzLXXW5Ih4wT7VyWnHL&#10;gDqK6u22sgGdpNediNz6nK2lAtK2DkgYoLfO3vQBkYpuePeuHR7HuNsFOfb2FIDuJBpM8570uMMD&#10;6dK0sYa3Ox+HgEmrxseNuPyr3KE/KCOpGcV418MrV5tRlbOQFz0969itnGxW6krxjvXiYrWdj67K&#10;k40m+5MCSV287jhqCx5X0OcVCkhID5CnOSKeVXeOMN35rhase2paFgOCCQduRk4p0UisAThcnFQF&#10;vm+7xjFJyUUs/AOcipsU5NFl5Aid8+9LFJlh1HqtNeZSmSA1R27iQZJw2M0WNObUsROqIc5PORSh&#10;w02Sfl9aiV1YnB6dqbIwEm4Z+tOxXP1LBPCEnGafJIyxcdR371VDFEXJ3c4FPllxCxzkN1IqeUbm&#10;Pc7z14qSN/LUA/MoOKqiRmkXAGP4v8aV9oGO+c9adiVU7Ennb154GcU3eBcKSfmIxioXbLY7Y/Wi&#10;UDMbscEd+9PRB7RlhmITbg89TSscK2c8dKgupSEIBII9e9VrjUUhXLuEQdd3FSg57PUvCTO1hyPW&#10;oonMm4N1HArkNT8e2emow80EA4AArl5fjNaRysqIeec571vChOprFHHVxlOlpN2PWmdVOM8mleYB&#10;FCEY9q8z0z4tabcyL5shib1fp+ldZb+JbS+hV4pVLegNEqMofEi6eJhUXus3FcEHdnIqTejJuU81&#10;mpfQzyrtkGCnr3qxbS5UkLlQcZqOTuaqfYmgfPf584zUD/ePbJzzUZDMHD8qDlW6GldghAX5iRnm&#10;jlV9BOV1ZkrzFiGAOCMYqN5MRF2O7Dfd9qYspwAATjvSYBR88LnNO1h87FWXepGOvXNUdZ1caVYv&#10;cmUKIup9fpVpCMAg5zXmXxZ11lshp64Ds+Cw6ken8+a3owVSaRw43FrC4eVRvY8i8Y6s+o3D3bSb&#10;mlckDuB2rkpCHOcZNaGtSMt08YfKxnatZma+0owUIJH4VXruvUdSTvcQZoPFB9qDyK6DmEalz7Gk&#10;6deadQAgzTgMUlOpCYgGKQ0pOKOtAhKOgxSUZzTGxabupTkdqXbzigYlPQKfvZ/Cmd8UoNA0SpjH&#10;vQq0KcoB3pyjEnPSoNEupKuNpPcUkibcMQcEZH09ae6kQo2MFq072zuJdIsbtwFhGYUK9sHJ/nWT&#10;aTVyJSS0Oi0NW8Xa3p8ktuI4oYY4H8njKKMc+5rZ1n4dTxys2nxM/lkyHb1UetZnw810abaajEYk&#10;dUUTFycMAK9N0TxHHqsYkifYJeG29x3FfPYurWo1W47I1w8ItOPU8q0vwndanrkK3gc+Y2JHI5Hv&#10;Xq/hbw9a+HI41WJftEcgZ5HGQQDn8q1UgSJpJEALI2RJj+dS3SfbbW8eRzA80J8sqP4uw/8Ar15m&#10;Ixc69ovRHS6SjflOI+MUVlc67CmlSxsL1WkLRHC+pU/j/OvHrmKS0nRNpSRDhs+tela74cutP023&#10;usBpbNzM0hIwfTI/LiuG8S6gNUv11FmQ3Ux3TJEuFRumPy5r3cCuWChF3S0+Z5yhOErS2Ir2dIZ4&#10;SCJwqAY96qfaF8p243E8D2ouHS5lUxjAIAwKWW0e2YNJGVU9Mg16CSskzoSUVoX5NJe30VNR3xtH&#10;KxTYGywx6jtmqaSQmBRt+baQze/atS40mOLTkkgnWddoLouflJ7H1IqpdaerGOO3Bl+QEg9d3es4&#10;zT6mcJ3Vr3GaczC6iaZ28rlGbrxjpTobZriWfym2pGGYgkDIq7ocNxdSSWKQrIxQ4DHBQjr+NU9W&#10;06TTbgxPjePvDru96V7ysXHWTXUigDXaFNpLDhcCtm38LT6roepXxKq1kAPLJwzevHt3rAWeS3O5&#10;GKsvTn9asyeI59KeUWlx5q3Vu0cwYZBDDDD/AOvVuE2/cM66q2tTdmYTEBtp61q2kYjwVXrWbZw/&#10;aJckEitpX8tQDjitartofQ5bTetSXyGMcdQaglIA96dcyF23ZANV93rWUUehWqK7SEPFRyHFSH1q&#10;J2BrVHnzehEzZ6U09KCSKRua2R5spMCc01qN1JnHXmrMX5jSc0lHWmOaaMWxGNHWkoJ9KoyeoAZp&#10;69aatWreAyvyKTdtTSnFyaSNjw1o0up3sECRlzI4UD1NfdHw+8JReEvDNnaKgSQJulI6Fu+f89q8&#10;H/Zz8B/bNTGq3EZMNv8A6vI4LEf0r6gwWQ5Pv9a/PM4xX1iv7JfDH8/+B+p/UvA2TLLsD9amvfq/&#10;+k/8FkoOYsdq+Uv2nLEf29FOBkvH19SK+q4uR9eorwH9qHSkOnWt0o5QleOtcuXy5cTTfn+Z9JxJ&#10;R+sZPiqf92/3NP8AI+UHjw1FSv8AePPSiv0i5/ILUbn6L3EG6Qk7fbisfVYsScfOc/pXSXEQ2b+9&#10;Y08eHJ64r8ppTtufz9i6CqJnPXa7STnaGOOKSMkDJOP92rd4p3BXyACT0qm0LJgnoe1evTlc+CxW&#10;GdNtrYmjfnnvT+dw561EhyR7VYCLtY5+YVqeRLcVScDHJHpU8lx+7YAAkjFVC4EmF4FOMxLAbeD3&#10;FUQ4XZIpLDGBUik7flAH4UAADOKeBtTj9aNjNsZGvmHDAGmXFhDOuGRcfTrSxE5y1TMcnA7dKXUO&#10;aUXdMxL/AMH6dcR/NAuD1xWBffDDTJ4spHg+hFdvKzBRu4BobasfBOatSlHZndSx+Ko25ajPIr74&#10;KpLH+6JxXK6j8HryAsEVm+lfQqktxyAOlBjUISQGz7VrHE1F1PdocS46i9ZXPle/+H2p2gH7olR1&#10;+XmsZ9MvbAPvRo1HfFfXMtpbTH95CpGM89/rXk/xU1bS9IR7eG2R7lxknjj1rspYiVR8tj6/LOJs&#10;Rjaqw7p3bPEL6+u5CschOxOg/rVSXWmjUDO4j8KNSumZ2IPBrIPznJAH1r2IQUl7yP1rDYeFSKvE&#10;0BrNzuyu1fw4pDq10X3SP5n16/nUUSHy8cUrIM4xV8sL7HsrLqLXwmlb66AApYovfmtTT9ZiS5Lk&#10;eZ6A1zBiCqD1z2xTMFG3KSprKVKMtjz6+T05xaWh2d5crezIxON3XJ6VsHVIY7VIIfkI+8w7153H&#10;fzxtgHaKtwa4yLlxz7Vg6D6HgYjI6lko6pHqkiwx6QgdgpZux5qxJZWawxEID3615za64k2wmXG0&#10;DAJ71vx668yKsZCqww3fNcM6bjufLVssr0na73Ow0eJTcyPDhUUdRzVYWcuqaqyF8/NwzHPFW9P8&#10;U6bpGihEjV7txjYe3vWTZ60RqKrbKGkYknnjmsLNo8SNOu5TkotW0Tf5nbLoFlbwIjzq0ncA5qHU&#10;BYyqbe2Odo+bHc1zeLxb12uSx2jPlqcVNp+qzrfTCO2UknGG5qeR9zh+rVFeTndrXsi3EvnyLhNi&#10;g8E9617gHT7VmdUDnoveufgnU6iGnzEAck9h9Ku6jd2spDNKQucKpp21FUptzjHocxqfn3c7STof&#10;IQFiF4zXkvi7UhqOokxx+VGpwFFeueLNWax0ud4dv7xdu5uMH2FeGXMxkmyec5Jr28FTWsj9E4fp&#10;OSdVqyWi/UjjG4qM4xU5AFMgi3HJ6VNs5xkV6jZ9pcZx9KM5p5jY9f0pqqQcdKOgrgeKOnUGnkZO&#10;KMNjOKkdxo460Hhs9RQRu600Ag8UJXE3ckGB7/SkYg9/woAK9BmhiQc55+lFgvoLtxkd+1N2gHPe&#10;nH5xz1poBAwelIbYjDHSlalIzSjmnc0hub3hWLferxnkGvVY2Y7Ef5cdu9ed+C7dmu1KrwPWvRIS&#10;xZiw6dAa8XESvM+7y2LVG5dRVBUAGrLYIVV+6Khi2nA7ip1iZcY71ws9tbFuKAKmfbNWYFA+bJz6&#10;Y4qGGT5NpVs4xjFWI0bZ0I+tQdUErE6Ab+mKlIyMBarpGQ2XJ3VZUDONuffNZTOmOm5Iy5G3IA9q&#10;kjjGCpPy4yMUnk/MDkc1YVTjO0dMVk2WnZ3Y2FS65wV9hUsKFHbJIx61LGgxwTu9KdHEd7/xfWoc&#10;tC/aK2g6MqzDgc1PNGdmN34UqJ864zwM9KsNCHG7v6NzWDkS6l01cqop25AzxnFX7ZA8OWIGetOg&#10;gCDpzn9KuRQAqBs61nKRhzvoUbaMiRztJz0q4I3ZgWByBjAHNTR2wRsqc1OIj5pXnjnPvWXMSp9y&#10;FoAI+w6ZPYVZRcxcDPuOtJNFkgfw+g7/AFq4kRAG0fgOoqHIUqmpWSNWzkjipIYsnOMjpVoRKiYK&#10;4I60+2jEhwMBd3bvWUpmMpkDocryNtT7Q6AsPlNOdeSdo2dqlCDj0Azis+ZIy533I5MpEdozmpII&#10;gBjtTyhVe2KniiXBPp19qhu5EpEEMZY5x3xTzCTM3oKsxQgAHd1OaQ5ErDue1SZudjJ1eyS/h8iV&#10;R5ZzyO/1r5W+LXg5tF1SV0QhGYnjsK+up0BKnvjOK4D4r+FY9b8PzMYx50YJDBeT+NepgMS6NSz2&#10;Z4mZUfrFK6WqPiq8i2sBjr3rOkBDZ7V1Gvac9ndSxSDZsJGK5y4XacHrX6DSmpI+HtbRlbvQBg9a&#10;U/ezSV0XAM4oBxSUUAOPNC0hGKXIpMBMe9GSfSjrTsZx2zTATOeKToOetBGKUjNIAz60gIHajqaM&#10;cZpiF5PTikPPSlJxQtJDE4o3bee9BOaaB60xmrb6izWrREcnvTI13HFZyyEHArTjGY9w/KsJRUdj&#10;1qdadZJS1sRsdrYz+NIT827qfenMoCc9KjUEDJpozk3cRuelGRjHakbh89RSEA1aMWMpB70pG1cr&#10;z7U1lOaZkOYY6U0gqeePelzmkBw2T83saADPOTRjNByXyOlKvSgAHNNIxTzwcU0nJxQAuC3WjJPp&#10;SA4o/SgAJzS4wcD9abilPDZ7UB5hwWzUhYlQOOKYfug+tKuQcGgYseGIBz71MjFOnGOlMA289R7U&#10;5qlm8B675AT1zV9GjS2I/iFVbaQBf8aEYGQ84zWMldnp0WoK6d2ye3iaXew/hGQKtwOhjZmYgj7o&#10;HWq9pcrblwOdwwKS0BM2XA2ispK97ndQko8qju9xzlmcHdz3pl3bbTGQQd/8IqUeW7MQo56VVurp&#10;pBGoBBXvTjdvQVb2cYNz1vt95qX+gNY6fBduCI5ejetU9NkbzsRLwRgcVIt1farbQ2jszQR/dU9B&#10;XUeH9Bjt8M6gOMZzWE5unBqo7s64wjia8ZYOLjFJXbte9tflfY7L4Z6QttcxSMo8x/m6c17XqOoW&#10;2i6NJc3LiOOKMknufTArz7wLDidGBA2nqB2/GsT4o+Lm1vVE0e1PmW0JJkCcKWz938K+WqReJr6b&#10;dT9JoYiGVYByWrei9TH0rT734i+L4/LQvLcShUjbnaM9/pX29o3h+0+E3hS38NwCOF3QSXTlgWZj&#10;/CSPfH+RXnP7OHwvj8J+Gz4s1VVGozrttLd1GSD/ABf1qLdd6r41vGuneQDhVycD02/5/pXzWaYt&#10;4mo6UHaEfxZz5FgniK0K1X7T6/f+B61ZT2Rsxm4DPg/hz0FaGl5uLmPcvmQg5YE8Hr09OtV/Dnwk&#10;1XX9IS/tY2MLsdjHjcRwSPUD+90rU8K/DrxHqOpyWkQbEbANkZwPT6+1fNON2t9dvP07/I9fG4vA&#10;wjWi8RF8l+a8krHuHwX+HOna/wCfc3MS+XJny1J52j/PX/Ck8a/D3WdD8RS/2JdzQwn99sQnb9OP&#10;5fSqnh+HXvhdfxXU8TzxOQCiNnge3HWu08R/FyzlksprNUvb+ZQsdlEfmLn+96ev4V7+Gjl1XBew&#10;xF6daDvfXmafba68v+HP5vx9fHVsydfC/v4va/vRUbbO+1u7tp1OB074h+Mre+n02K/FtBChM880&#10;akxIv3mY4/D8a+J/2uP2um8SWh8IeGZpI9HjdlubhX/eXknQs59OOnOfbpWv+2N+0smmx3fhHw7d&#10;q13NKZdU1G2k+WSTp5SY6Kvrnrk9wa+Eb/UJLmV5JpGkznqeuc19Bk2XVqqVbFTbXRNt/ne3Q9jF&#10;SwycZUqEYNJbLr1b+e3lbqSalrsrRzKsr7pRtdmwSR6fTp9cVzzyu7ElutLPJ5j5JOKiILHA5r9D&#10;hBQWh5PLzNsTdkZNBGKcUwuDUkMQ7mruVykccLyHIU4rotF0hXkDFDx61SsYfOkCLnB9a7/w9pHm&#10;FF7Yya4cRW5VY6aVPneuxc0fSPMA4wifrWxdBYIsA4HpV2SOGwgCKuCO1ctq9+V3bmwwrx0+dnsU&#10;0lohL2+2qoU8is8Frh8gnHuKit0kupgcHafWui0rRfPYKoJJ/St3JRWp3p6XKen2W855PsP8+9dx&#10;oPhyScBzEQD0z3q/4c8KbHBlByewH+fau9tdOSyVQjZ+vavMrYjoj2sBllTF+/NWiZmnaHHAP3mC&#10;cd+ea1rZFhYhB9KkjQDp8tHEeCO/SvOcnJ6n3eHwlPDx5YIUEu7AElu5/wAPSmyECVSexwRRDEJJ&#10;FJHTsTinzRDO4n5s54pHVyXVxr/N14PpSpxHg8GnMu5Mnj+dI6ZTO87vpRuJqw0IO1RkEypuOalg&#10;4THelK/OV7dqCbXRHIpkcNjGP7vFPbOM03HGVJqTHGKC1ZkXlgpSImFdR0qXovQ89KRBlQ3bvSHy&#10;or7cHGKQR4IY9+lWUUFwD3oYAsQBkHp7Uc1jJpIhkGF2npQ67YhkgZqeeLAB4waRYgQBncB60JkO&#10;70K0SnDkA49aB9/pmrSRBSwBwp7GlSIAcDn3o5jnasQEHeABn0qvqNhHeQ7ZF/LtV2aPLqCSpXpi&#10;nupVOBu+tTfldzirJSTTPMNe0JrclWTaoHBz0NdV8A/iafh34im0u+VJtF1OP7NcQzfdUE8N9RWt&#10;qukx6hbHK7nNeXa9pbQzjGUkiO5ePQ5rsjP2iPznibh+jnGEnhprVrR9U+jXp/mfYOiX0nhrxHJZ&#10;mc/YZ08+1lPBMTfdc54+Ydu276V6NFbxylZlbcrnBA5z9fWvCfhR4psPiJ8KLjTbmTHirQAHtgzf&#10;NPb4I2AnqQSOmT0r0XwH4mGq2aW6uTLGMMAMYFfF5nhfYVFUjtL8GfCcB55XoSnlOOdqlN8r81sn&#10;/Xl5nZahd3FzbIIAFCuHYhCCcY7+ox+prlPEEwjghkjVknUMWLfxEngj8PzrpHnVOGYu6kqCp9f5&#10;1l+IdHknmXcCjq20qeefTjNeVHR3Z/SuXTpU5xjLRHmmpRs+w7MDqXI6+9Yl7AELsq5J689vWu/1&#10;+xMagHMhBBLYxgjqD6iuO1K2Ak8zJAbgAdMeldsJ3s0fotGvGtBcq0OdDeW3HT866LR5GePk8EZG&#10;O1c9PCUkZh9w9DntVnSdRaN2UH5SMV9Bhaj2PDzCjGS5up6Hp4NxbSIF3Sk/e9quWczxs0fmt8w5&#10;UHAPtWFo2oCKRc43H0NbV3uhkSZCcN8w4716qbR8tKmmrFxYX1GE24kYMBlgRx9K4PxLpphRpMMp&#10;zzx0r0aylaEfaAFDOc49a5/xjCt9MZAjqXGW3dM106SVjyk3Sq+Rw+lTrHFtx0GDzxXR6dOWYDOS&#10;QMe4rkpI3hkEY4HetjTrnyAmXBk6gegrwsVDlk2j9AyjFXXIzD+N/g0+KvB9xJEubu0HnRKnXgcj&#10;6Y/UV8oXLm/0mMbiZrbMZB67ev5A9q+7nSO/tmjcfumXay9+lfGPxG0VvC3jzUrMDbbs2QCMcEZ/&#10;E8/yr0ctq8ydPtqv1RycQ4dJKs9pLll+j+RwMoJjPPT2pqAFx8/zd/SrF1H5UpQ/dNViuOQOa+oi&#10;7o/IKkfZzs+gqqS2en1pxkIUrxg0zzAY+eDS5STqcfSheZnfohA5Kqcc8U5yTnqc+lCkhgMZAoJO&#10;zBwD7c0FJPuVJ7MTgHArImtfJc4BHpXRAqGxng9aZJbrMOcZreFVx3Oath4VF5h4X8VvpEyK43x+&#10;lewaNr9pqkKPE6k8fKO+a8PudLYKWRRjtipdD8QXGiXSOjYx1Vua4cZgaeLXPDSR9pw5xVickksN&#10;ivepP8PP/gH0SkSC3aUp9EB4NZYZ3k3Y2mszw544s9V08R+Ysc5/hP8AStuFC0jFBhWGTjnH0r4u&#10;VOdCUo1FZn9GUMxw2Poxq4aaaa6WKcUA34PXOM96ayfvTjtV4xfv9hG0E5z3qO6QGbEZC7em7vQp&#10;XZc5KEdtivImyLJ5J6YqF5SYyCvQYq7cIUhVsdsg+tUniba3JPGauLuYValr2KqfLyM/N3zUUEW6&#10;4JY8H9KvQwZwm0nAzUUJ23BG0be+K35t7HkOStFy2uUrpdso3KEzVe4ZypLdcZGK0LuMy3BKKceg&#10;7VXu4njwCTtIIAxya3hK9jgryWvK9CokDNCXLY7En+VQR8FwR07DpWtDHusmwMn/AGulU2gcBlVe&#10;B1I4rWM73RwVIqKTRQhhJnxtJ5zim3lqA4I6mtC2jw425Of4qZcx/vTu4HYGtFP3jz6qj7K/mZ88&#10;ZMSnOB6Y5pDBiMAYOTjIrUmtvlXcpBpIrUeSOOQc1XtVY89wbbZQjty6M33vwqKzgAk+bO3rn3rW&#10;S2Chwu7nqKjgtf3p4Ax94HpQqm5yVYJcrRntB5k3y5x6GkuNlrB5hY/WreomO0XzHfOPwrgPEfie&#10;W+uvLj+SNegX+ddmHpSrvTY+azDH0cEm579EO8RziEJ8yu7gnaD93/69YENqZT5jn8KljR5pPMdt&#10;xJ43dcVYcALjpX0EF7KPKj89xNX63VdRq0eiGqAgwBinjPegjd1petJ6kJdBfun2pCD25penWkzj&#10;pSKsKpAXBpG560MpHQUpHPNACAZpdoGMfjmgEUZOcUFMdt7dqF5JY8t2xS5oQbKBrcdwBkA/jSKA&#10;OCDilL4Ue9AY0kNLUB35+lOQDsDUiw56An6U4D5AMc1Ldi3FpESjaepxQys3z4xUnYnsKay9gTSu&#10;PYQbSnp9aVh3yMZzSbM8ngUEgpgA4poB4l2/d5WkzwSe9MblP7tNyWZMnKnuKduo1r0FclRxzW74&#10;W8M3viS9jit0Z26txgAepzWh4Z8BXniC6gjt0DGTlizYAUdcnpmvevh/4Fg0SB45ELSlTuMPoD69&#10;x/kYrwsfmUMNHkpu83sj9I4a4UrZjUWIxScaK/HyQ3wL8KbXTJIpWt45mRT80uSu49yPUdPTrzXd&#10;ajOdMtzbwSqFxh0jXAGeo/OrdhPITEoiIl5J2cKqAYCD6Y68dqwb6WWe5YsNpJyR618JiK0px55O&#10;7Z+/YPDU6bVKnBRhHorff5kttrEluPKidtq8YY9q2LC/huLFpbyRQRICkRGd3cn6ZrlreIvIzg55&#10;xxzXTW+ntJHARGvmlcKB0ArCjKcna90dmKp04LTS/Udrl79iRGTCmYh3xz/un6GmztteG6eIqkiC&#10;Mr6DNPv9OuZrmIl+GbKqMngdB9KfcMZbVWZW2o+QpHQ+h9Qa6G23JvT/AIBxR5VGKWvczLO8isdS&#10;aK4wkIT93kZ6+tF/qH2m7hkhUBIwM7ehGP8AP862dXudKuWjcJghSjxhcHOOpPp+tY+myLILhUHz&#10;+YNsZHOB1P8ASs5Jxfs1JWNqclNe1cGmtP0Ltpq26KcwkKkpCBv7o6Ef1qa5leJY3T9+ka/IVH3D&#10;2z6j/Gs/+zDJcvE6lIpQNoH54Na6LNp+mvAsW8E49yPp7VcHKSfNoY1FCLTh1/rc4b4n+EzcaSNS&#10;CoWVcyOV5J754/WvF5UJk+cbX/ung19XXdhHqFgolk/cOgXGMjjpkd68A8deGpNJ1ieTywEeUlFY&#10;5P4GvcwtX2UuR7PY/NeK8s+vYb65TV5w0a7x6P5flY4S4hycY21XNvtIQ4A7CtS7iQP941Va3O0c&#10;lsdjX0kXsz8MqUrNozWgGw54xVdUwQEGcDIzWp5IMTBhye9VGiJkwRnjHPFbqzOKcFaxRkj8x+ab&#10;5I35ycVbeMqSO4prR5TC8HvntV9LnG4FIo2GPHy1Gqhf8avTQ4Q4Iwai8lcdOKEZTp9ioy4+Vfr+&#10;NRtHyRmrnl9sZNRSRHpkAjpTuYuOhX2gBWHahlJTIxUxT5N3f07U0qSucYX1NBLimVljK/h0pViL&#10;HIx9KsBd3UflTFI37gc84ouzFxsRSR4YDgnvmmsNi5U8+9TEZYseMdqGhDNjtTTBx7FbaSmMYHvT&#10;kTdnOOKmZSTyMClSIIhzwT096fNoZchWVfm+nSkKZdicAmrEceHx39KV4Ruyf0p8w+QrOg3Z3Z/C&#10;msvy471aeACP5eTTBEWTG07f71NMOUh8tSuenvTY4hs+XBFXBAGQqegoij+bBXA9qOcPZlIW+58F&#10;MVLLbkspC8VeFtmXnNTPbgbQpyKTmUqZnLalhnirVvb4zyQexq2tufLztNXILQlASvyHvWUpHVTh&#10;qVLWF1fkZ+talvbEyhsYIyOfSi3tt0mAGrSS3bfyD2qHJHp0tCeK2wMjmtOG3AQdOahtgVCscYHW&#10;rsJ+U9h2NYs9OmxyKAMYz9KVEBOAoX6U+3wpxgnjNEYw59qLnQnoKY9pwP1pXUKQQOpxTwpkfkY+&#10;vFNlj6fe45/Gka2dhvl7UypJFPMZ25HSmOzbTkbgDg+1SxyHy2z+NJ36FLsNXj7xL+w61BgM7A8L&#10;61Mh+YgA4Hc9aZIMsOx7jtVK/UuzauRMAxyM/SsvxSoXRZiOrDBrWIACseC1YniyUDSZOcg1cdZI&#10;xq6QkeIaod9w1ZuPWtLUR++du2cVRbA7V9LTfuo/Pq2s2yIxg9jShPWpNxyBjrSVqcziNHBp2MCl&#10;UZpxH8XeobDl6jG64peMn2pQOc1JBGHmRGOFPehsexUlOWPtQhAp1wgjncDkCmhVNX0HFvclQFzg&#10;c+9PJ8lxtOcUsbDft+6KWWILJgHPvWfU74q0brca0hZssRQcMmQabJCQAfWkjXtniixPNK9mgHyj&#10;NXUdBF8v3veq4iBjzRCMMAe9TLU2heD9SN23vg0rqF+6aay4PvRkjpVGF7Xv1I9m1s088rSgbqGI&#10;24qiLJbAp+XFJvGcGhOuDxSGMM/NInW2gE5poBJwODUnApJCVO7vTQNW1FLle1MxzuxxTTIWODUw&#10;bI296NhXUmQNklh60MWQDA4NSGABs7jSXBwoXsKpMxasrsVGbG6o8l2/pUkRBj29qaSqNuXrS6lv&#10;VJjDGO5oGMYp2A561IsKDGT1ptkKN9iN/nOT1qMPxjtT2GCR6VGSD0pol7ksaDaRnrTXTawx0NCN&#10;sODUk4+77Uuo/sjrePe6AdScZr6Q+Fnh7+xtJjuSu2WZMnPb0r5105X89JVXcFYZAr1iw+KF7b2i&#10;RiyfbgLnnFfPZxSrYikqVLrufSZLWpYeq6tTdbHs5XaC3mY55ye1Q7jHKcdx0HrXmMXxb81cSxPg&#10;ehHFb2k+ObDVmBEqhzzjOK+Hnl2IpXco6H239o0KztGWu51olKswwMk5zXMfEjxAdM8OyKhCSvmM&#10;f44rdjvYXBy4BAzzXkPxP1X+2dajtLd96I2CB6mt8uw3tcRHmWi1fyOLG4jkw8mnv+oz4W6ELvUp&#10;L64B2RH5M/3q9U1XQrTX7Qw3KjI6Mv3hWb4V0aLSNIhgIOWUMxA7+tbQzFKDzt7it8bipVq7nF2t&#10;sefhcOqNK0uu55pr3wmZ9zWpMg5yO9cjcfDHUY5APJds9MLXvpnXIywzkjgfeqGc7yctjPTHauuh&#10;muJpqz1OStgaFR3Wh8+a74AutF083U0ZRV6ljXHbQK9d+LeshQlihB3Hc5ryR/ulehFfZYCpUq0e&#10;eruz5XFwhTqWgIg+fmnyj5simrw2afGQYznqK72caITy2aKcR+VN9PemI3NPtFRYpQQSeo7j61vQ&#10;9ASBxXN6UzeZjOR/OuhgJC4NebWT5tT63BuLgnFWLAfnA6+lGfQU1iMcH8e9KrE9u2a5banp82th&#10;XIHSl3Y2e3SmuQBn2zQpBx+tVYluyuj074WQ7vtEm7ZhMZr0+Btu3B+XGMnoK88+FsRjspHKgo3H&#10;PWu+jZVxnIA7V89iH+8aPssv0oRvuyxGTLk7unqKftEco5zn1qNmEikj5gfwpu4sUZvvVz6npvSx&#10;YkkJO1RkZxxRHGWGGPyYz7VE7MR8vBzmpFUED5cAr90mjyRSZI8gA4HFNjbAJIHB6e1NZlCqc5QH&#10;BHemhmb5xxnoDTs0h3uTwqRMWD9aQt+8TI4HSorc7W+Y1K7fMpBHFLyYJ6Ds5DjooOeae0qqoXbl&#10;j3qHcGbaSAD1pQFBB5OPQVI+a4Qkupx1B/yKfkJJzycZyelVknKkmT7xbpVHVNbttOZneUMwGNo5&#10;qutilFtXRqGRfNAJwmM59KqX2oW9mC0sg24yCTXB638VILISxxOjtjFeZa54/vNTkdjJxjAANddP&#10;DVKnSxxYjG4XCq85Xl2R674g+JNlZxOI2UyL0Y9a808Q/Ee4vd2xzz3bmuDutRluJeZCCffNQosk&#10;5wFz9a9SlgYQ1lqfM4nPKtb3KKsXr7XprxvmkJBB796gt4prpwMkZz0q/Y6C8uJCCMc4I4rprXSY&#10;7RFbaN4xxW1SvTpK0DLDZdicVLmrOyM7TdAZ8PKpTHvXReaLMjyZCgX7uD0qKVjGdvDd+DVCe4G1&#10;n4BPQY4ry3KdZ3Z9XTo0sPBqJpDxTd28wdZfmBJzmvQvBvj+21LbaXD+TOW4APWvEbq6G7cG5qK2&#10;1OW3kV1YqQcgg8iul4dTjY8ieOdGo3c+o423M7MSB/dqN3RHXJw2Mc15r4I+If8AaMsdresFlVcL&#10;Jnlq9BLgoHL7wwzx/KvNlTcJWkexSxCrQ5oljeWQqOCP7vFRksx3ZHHUdqY0nlsVHVhnNEUgESgn&#10;DHrWbVirp7shurw2dq0mMFRkV4V411hrrW4pHG5Q+ea9H8ba2sETRIcAn5ue1eMeJ5WkYMp3fNyR&#10;2r1sHT1uz43PK7nTdNHIX8u+5dgc5Ymq1TXaBZWxzUJGa+ojsj8x2Dn2oJxRSHmqABzS0Z9qKACg&#10;GjPGaBwKAFPWmg5pxOaafagSF60UDgUm6gYoY96F5bNIRmnbT6UDFAy39KeqZpgOG3d6fGxNSy1b&#10;qOGBn360/HOetNRM59BSg4OBUs1SViZpWn2RgZ2kgVt6beOuk3umSZlLENGhH3GyCT+QrGtrZmaN&#10;0PzE5wO1dt4U8OTXV99ruwec7uOWzxXHiKkKcW5dPzIjhpVtEjM8MaBdX8ybAVjbO4jpya9P0XR4&#10;dAgKg/NjLHNTWX2ex0r7PFCqLG3mtIO49K5nxl41h1G5ZLMpAGjAO09wMfqea8OpOpi5Wjoj0oRh&#10;Qj761N/WfiDHZ3kkEMXyXACsI+ACPSrWh/FTR7i30q2u4mWWK5P2pmB2uhxgfhg15IviELFpsaRL&#10;FdW0rO1wzE7s9Mj25rZfwk15rWpxCVIvLhN3GVPyyD73y/hWksDRUeWoePWxFm1J8p2vjjxhp4/t&#10;/SLeUS2zjfC2Mh2ByvPpivMbvRpptGiu47Z0iQlJJc8M3XNdx4U+HsuoXGnXd3G0EF2oEfmnG7nr&#10;9M1s6hay6NpOoWNvbrNZzZ3QyHJRscMvuKilVp4Z+zp66/8AACFKrOCnR956X16bN+p49FMgkTYQ&#10;rKOAR3qe41Z7u1eOdi8iv8rHrj0qpLYtHOVf92R1LHpUZmSWERgfOpzn2r3LJ2Z0uGvvI09M1BtK&#10;vklKCb5PuN0xTL69dr57s/ujIc7I+MVUtGZN8i8kcc88d6tXOoR3xxNGI2jQIuzgHHc+tQ4+9exH&#10;JaV0hsuoJ9nXyVZLgHJlB5P/AOuqweW6cvIxYk4IzzSRWzCNiBuGcLg5qMztCCoHQ53VailsbxhG&#10;OpHO5BO7jPrVF2LvtJyBjtU9y+V3Hlqm0u0a4lLsPkHet01CPMx06cq9RU4rU0dPt1t4FJHJp1wA&#10;RkUO5JA7CoXk471x2bdz658tOmqaWiIpVxUJNSyEseahY4rdbHl1HqI7nbgVAWzUrtmom4rVHDUY&#10;j1HnHWnE5pjHFWjjm9QYjNMBzSA5oBzVGDdxGOKaaV6bVGTCjFFAOKZPUeo4zXR+EtGl1bU7e2iU&#10;u0rBcAd6wbaIyShAMk8Yr6W/Zy8AqGbXbmHIQbId3Qnua8nMsUsLQlPr09T7bhXJp5xmFOkvhTvJ&#10;+S3/AMj2/wAFeGovDPh63sYRtCKN7Du2OTXVLgQZJGapjHlYAH50I+5cZr8yTe8t2f16qcYxUIKy&#10;WnyWiLdqeeeteVftC6eLrwbO4GTGQ34V6jbtteuW+KOn/b/CGpIVzmInJ9q6KMuScZdmvzObEUvb&#10;UatL+aMl96Z8DTx4mfHrRVi9hK3Uo6Yaiv1NO6ufxdUpWm15n6Pyr5kWD93OKy3jGGJI5OK2bmNU&#10;43ADH61lyjyxtChjnNfkEJan4ZWpNJ2MO7jJmxjJXoDUM8RYHOCe2K0/KMszvxvHr0qrcxBZcLyP&#10;XtXq05Hx2OoOWhnFQhOB0pucEZPHer81sShKrnIzWbOwRsZ5ziu2LTR8ZUoypy5ZCqoJ60nm7ZVI&#10;/I9KZGSBtzk+o6VIkQbJb8K1TWxk9HqWTcBlGO9ThjsPTA71lkESqFrQJKopPftTMZwS2FyNuW6Y&#10;zT4JF6d6YWQR4bPTHFRRLwO2e9IztdMtyKGkVSQaYyADHT61HE25zk/WpHkG7aPmPvQibNaEO5gd&#10;o6VYQYC9+M4qHb8ue9SNcLAGJ6gULVjeuiOU8eeKB4f0uWRCPMbhQa+Ztf1iXUbt553aRmPU+ld7&#10;8XfE39o6sbdH/dpxj3ryi9Zt20A172GpcsUj904UylUaCqSXvSM64m3yHnIFEMRxnhvrSLGC4UdO&#10;+atQps57V6jdlofsGGo7Dh8ifLQoOOcZqTbhcGmkHtWNz1+WwwcsSfwpCoA54FOKHzOCMUuPl29R&#10;70yOUib7/P6UjJkYKjNSFATnBxQq/MWPUVSZDhrqVnG5cKoHutTQ6jPaKVWUkduKd5eTgjZTJF29&#10;D+lO6lo0c9ShGa95XLieIZgNsmJPer1r4kWGQNGTGw/iNYYUbvuikZN5z0/ColThLRo8qrldGeyO&#10;503xfJbyq7sJwDyGbqK3rbx7GkhcqsYPGCO3pXk21sZDEfSnpdzQ8g5HvzXO8LF7HiYjh+lVvzxX&#10;y0PatP1fS7pZLu5mSKNezHk1i694ntppFZU2wg/LGOuK85j1cn/WoOPXoaJNX80KWc8eprNYWzPF&#10;p8PRp1OaUm12L/jTxA2ogRopSEdAf55rkre2M3J/Wrk8puZsv09Kux+TF8uRn0r0ofuoKKR9NQw6&#10;w9NQgrIqralFAx1pn2fnOK0lRWz830pfJGM44qfaamxliDP8RoMeWyR+VaAgU4wM5oaEL0H51XtA&#10;bSKHl96YUJPUge9af2UgnjimvaKVyelCqISkmZ3l/SjZxn+Kr5td4+Wm/ZXPRSaftCij5e3oaTae&#10;4NWTA65yORUbxHOMkVcZCuRLx1p3H1pzJ+H1qNkK9KpMtMRxiliQscCpRGWx6nt3rQ0vTWnuAAvW&#10;s5T5VdnXRpuclY6/wZaPFHvwema7OzB2s0nQ+tZGj2htrTao5xjPat61jIjw/wCteHUlzNs/QcPD&#10;2cEixEDvO08jsRVqOJjIuc4FMtYGlL7R+Per6wFXG/OT6VztnowsxqBYzgDd77quRwu3JzimLa4V&#10;Cg5bpmrsVq2z7pGKzkzZTSI41VW+b5qtRQ88D5ff+dSw2KhcsOatQWu44CfrXPKWge0sV1t9jpu4&#10;Bqw6bFwRVgWeZvmbgetTvBsMY2k565rFyRLrKxFbWw27iMH3qaGDaVIGQetXlgDQ5YflUsEA2rtG&#10;QBnNYuXVkuqVLeLMpOOAMYqVrcCXA5arcEOCX2nJ7VKbbbLuAyajm1I9rdFYKVQAjDGrXknylzkE&#10;elTeSY1QY3Z7mrRgVojgkYqHJGbqMqW0ZYAqM46VZjjP2h8jGPWrNpbsqnK4AGcjpS2ykOTjfnvW&#10;DkL2hA8KB2IHIGQO1PCFQACRu6kVL5LSTNheMYqwIjuVcdO9RKRCqCvbHyWf7pP40+0g24AC4HAz&#10;61akP7sqw4BxSRRMsZxyQO3rWNxOd0VvJ3tyMgHAx0p8kAEmAOMAVNHlAOmSenbNJK5Em0daW5Kq&#10;WQSwYCjgY61J5arCfX+f1pjbsohG71z/ACpzOMgdcnHFPlaF7RD44xgDOCvr+lRx4ckN1HepnCgN&#10;yMkZ4qvETuQ4+9QZuYsjH7Qee2BxVPUbUTxeURuRgQc/09Kuwos3m9iO5pjhRdpFuyqjJoWmxEmm&#10;j5f+OvgBtJ1B7uJf3Lt1x0+teCX0KK+CcH0r74+J+hQ+ItAuYSmSo+XI5B7V8T+KtEk0vUJ4HU/K&#10;cAkcn6V9rlWKdSmoy3R8ZjaHs53Rx7jBxQqBjgVJMvzkelNi4avpeh5pERg4oBxTm+9SZA7U7gLT&#10;SMUgOaU9M00ADrS7gcY7U3r0oAoAd1/+tSZoHFBpWAAQKeOVximjBoDlelGoB060g6048im4xQgF&#10;YZ6U1j6UvPvQcGgBo+9mr9tdEQeXgfU1QI9KVSV70NXRtSqSpO6LhdnPOMUFiq4pkALd+PWntUbH&#10;VdyXMxgPp+tNOQM0489KaTlcVRk9Q2kHIpp+YZFKx5xQBg89KCRBz0o6dBQTj3pAQOtAhQxo6UAY&#10;oB5xQAE8e9Cj56QjJoz82aAF2e1IeTihsDt+tKeuaABPlGaFPrQT8uKMY6UBcCOT6dqVSCPehBnq&#10;RTQcUDuTIcJTsbjxUa8LipI5NqEDqKlm0X0JWUBRt9M03bkcnmnwOFXnuMGo3YZAHeszpfKoqSHB&#10;TuyDVtpPs1v6s/U+lVGuSoyqg0qeZc8HpSab1ZvCqqaaj8THRXLKcAA1oWGkNcvubIX0NXNL0QD5&#10;nXit6CBIcgHpxx6Vx1a6V1A9bC4KdRKVd6dgsbBLdU2j5q3bOPJx8pPbjpWbCxJP6Vp2kqwJvY84&#10;zXlzbkfUUYRp7aI2b/xCPD2lMbd/38oKgHnBI5I9K1PgD8K734k+LA0kQeztv9IuGY43AHOP5c15&#10;ygn8TazFDGpd3fZEq9+a+5tEl0f4FfB3T7SNVg1TUhm5fcGdlOGAJ7c4/DFePmNd4OiqVP45HNF1&#10;MyxcIx+BO3kvNnU6pct9q8iHy4ookEYSFAqjHoBwBXI6rorWWqwahGuBMPLbbzt96s6Xq9vdwRyM&#10;5w/zbjnJH/1q6KwshrUiRMAyMccnIH5V+ey93c/XasFhKcfZ6cp6R8BvEmoaXqdxHNaT6nFNEqQg&#10;zELDgn5VHbORkgda9d03xhYfD24vv7ZhW1u7iXcqr8xdzyI1HcivIfCHieT4cX8t8Lc3cduCi8At&#10;nt9D/jWBqfxHbx98R11y/iFvpukxlrWBjuMtwwwXI9B1H9K7qGJlQhGpCXvQbcU0rJPR+d+2p+BZ&#10;/wAN18zx1WvgaXLCstZL+b0+5u59kX8mnPoov9ZkgskEW90nZQU46E9M1+en7R/7Qlt8Mn1QeH3S&#10;HVdRDxQyrjdBEeCQezMDyfQge9XviT8U10LSbzV9UupbjapZY5JSdz4447Y4PAr89/H/AI1vPGOv&#10;3N/cyEtIxIB5AHpX1tBSzytGpUpqMIfNt+uhjDIocKUZqpV9pUqKzVrK3ffXX5GHrOrTarfT3Fw5&#10;kllYszscnJOf8/U1gXEzMRg9Ogqa5mKYUHPrVRQXb1av0CnBQirbHzrvUlfqx0UJuGxg1oJZRxLk&#10;9alhjW1h3nGfaoJJfO57e1Zyk5PTY9eFKnhoXqK8n0K8y/PlAce9Mjj8w471citdxGSRn1rQ0jTP&#10;MlJI5/nTlUUEedb2ktDV8NaMXZQy5b17V6PYQxWEALYBAxVPQ7NNLszLIo6ZOaoatrKzSkRsNo9K&#10;8GpN1ZNI3c1FcsSTW9VzL8j5XOM96wEje+fgMu7uaT5r2XYB3zXS6LpBIVWqlanHU9DDwbXMytpu&#10;kOxVIx3AzXqfhfwsqgFh1GST1qXwl4RXiaaMhASea7WKBAwURoiKMcCvMr4jm92J97lWTOtatXXu&#10;9EVIbMWrgRjCjsOfxqxITxgn5fapfLwQd2AfWl8vAYjvXn311Puo0lCPLFWINg78URwh8r+ZPQ1K&#10;0YYZNLHGxU4HB5z/AEp3DksyCND5hzwRUjhM4JqRUKOzcEe9MfhlyB81RdgkxkpAGTzzjipNmYfQ&#10;+9K+4L17enenMv7vBqr6D5Xd6leJM0m0b8d6mQDbkd+nvTUHJJHIo5rkOF9BgAB4GB705xhsAHPp&#10;TnAenSJgleSR/EKNhcqRA4YqgA6dKIlxCVPQVa8kYBJPFATCHg81HMFrFVVLSEnj0p+0JtbHU4x3&#10;FTpEC2RQ9sDLk7sOc/Si6MZK+xBOpZSAPpSxxr8nOfXFXJYiMdOf0oER2k/fHsOlS5GUolXyw3UG&#10;liVi/A3D0FXUjBizg5/nSRrtcnG0ip5jnlF3K7wKJM4z9aSRDIuAApzirTx7pMDB96DGFhLnqDml&#10;e5zTi9SnJiGEs+GwCSeg4615RrXi7TNW1ia2glWRwCNyjjPcfhU3xd8dbCdHsZynQ3EiDnBGdv4i&#10;vNtLEdxNGkB2uFLnb1UDmvYoYe0eae7PzjN88p4at7KGqW56V4H1s+CPF1lq3muIoZk3DGQqAjJA&#10;+hxj2r6d1OS08OeJ7fU9JLHw/qUQubZicHLDOCex9c/Svk6x8RR33hm6tYbaIvKQGmcbnXGenpnP&#10;6Cvd/gFdab4i8H6p4b1W7WDUreB7rSpJmIDTcYjA/A8e9cWJwyrxlTmtz8b4tpSy/GUeI8ItFZT8&#10;4vr8tN/I93iuUvIY54yArKAjHjaMZ/yatCYFUVVwznGM8j1YVwvw51T7dA9vcsTKgwq9McdCOwr0&#10;O0mlkW6hd4FWVQGuWTLKB/Ch/hJ6fSvz+UeSTg90f0PkuZwx+Cp1oWei69HbXb8DH1DRJPsrMsal&#10;CwwC2QfqT+tcJrulGB5nmiWN920IpwAa9YWQy6Q1uGjkYEgyuvzFeOPb/wCtXC+JrPzFkCkzM3DM&#10;V6DHQVpSdmfoWU42r7Rwk9P6+48vv0GDgDaF6Y6n1rNgk8uX7u30z3roNQs3jYqy/L2rDuYgjbsg&#10;g9u4969rD1LM+sxUOeFzodHuSY1zjAOM966+2ka5sFy2RG2GrzzSLgg7efWu00icBmhZRtYDHPU+&#10;9fQJ3Vz4upDlm0btvet5YCAMMY57H1FRPCl1BN5khLqMgPzmmoRGzY+bbwRjoKQGHzd0iBjg7Rz1&#10;9/WuilKzsebiaWl0cHr9r5T71yOM1S03BkzI5G0YHzc11Gu2xmG7b+7wMt2H1rkUkWOdkx5fOM1n&#10;iYKUbo1y/EOnUSkdfZXO5FAP3jjHevE/2nfDgSPT9diG4KfLkwOBzkHP5j869Y0+QoVAJwTkGq3x&#10;G0GHxL4JvraTDOF3x47MOc4+v8zXjYer7CupM/Q8XSWYYCdNbtaeu6Pi++TzSsuOT0FUAeMkgD3r&#10;aeF40mt5F2Ohw+7qpFZDZTIySo9RX3FN6WPxDFRelR9f0IGjO3Boyey08jcuSTTNp7k10XPLa7CE&#10;4bKk0rMQ+e3txQuM4zQFJxnvRoGo4MpbO2nBkNMkwBkflQHAH3R9Klq6LTsx80iy4jACgdDms+6s&#10;UJJUbmFXsgdhinhArMw6n19KqMnDYVSCq/EYcUk9jMrozRsvRga9N8BfEBI5Vt7+YIpGPMfpXDz2&#10;kUvDL83tWZNbtE2VYgfWlXoUsbDkqLU7MszPF5HWVbDyvHquj+R9HWk8V5N5iSK6fwnNLNErzZ28&#10;Dof8/wCeK8T8KeOZtGuFEkheL0NewaR4jttdgWWF13HHy18Zi8DVwkr7x7n7hlHE+HzWna9p9mW7&#10;9cxBuqgY+bjHbr9KqvF+5YLgnGK1p7YGAfxex6Cm/ZEW2z/y0boK81VLJHv1JynJvyMu0BEeVAdC&#10;MArzmqqRBbg47+1aiwE8KxVuc4Gc/nTEtwo5BLZxwa150mzilNytrsZU1nvm3YOB79aL+0yAxPlH&#10;v3z61oSR5lyF4HSopELHkcVtGbujjlKNpeZRSB1hKAcEZ+lPWw/0cgEe9aJgENtjncTyfaoGhEij&#10;kqO+KaqX1JlPlWvYyorX5iDgjtniq88B8zc4/E1uW1mZZMMM/Si5sVD85U+o5rRVkpHnzTlC5lNb&#10;ttQH5uM0vkgRcEVsvbCJACvIUZ9G/Cm/ZAYt2zHuelL2pi6bTtco2dvhGZQCPVuoqndhLd5CxC96&#10;3VWO1t3ZyFiIyT615J4/8WG6ma0tJP3R6lf5V3YOjPE1OVbHh5tjqWX4dSl8XYreMPFJuGe2gG4E&#10;4JHSuTgtjku/Oamt4MLvY7mJyM1Lkkcivs6cI0Y8kD8cxFWpjK3t63yQvyknsO1KCB05+tRJljip&#10;fu9s/Sm1YlMP1pQfmI9KE4GRx9aQHDE+tSO4E4GaXqCR2pG6AevegcKB370x3eyFx/tUuc8dqQgU&#10;9Uz04FIaVxmwU7GeO9OOBQqjcD60XKsIqj3pwIx/ShSf4R+dOI2gseSPSlcYgUsV9BTmdVbABpsb&#10;knA5p67t33gT7ClsUhVkYdCR9KmhuBDv4B3d2qAngHB46VJJbt5KufuN09al26mibWxLAEk3BuFI&#10;zjvVfJaTHT3NK2PL3Zw2MVE0h6GhLqEp3VmO8vn5mOPanNJg8Dj3pqEt9786GBLYAJ7cVQkr7COC&#10;ze3tXSeCPC03iHVI4QpRMlnYYwqj68en51b8EeArnxTPwFWIKWYu2M/SvevCvhG28Jadi1mM08pC&#10;vtQKSB6Hrgk5/D2rwMxzSGHi6cHeZ+o8L8JVsfUhi8UrUvz8vw3Og8M+GrXw94fUQWBEwT97NKMB&#10;Qeh56A4B4re0i/8A7QmaSOHyfLj+bAxkdAKqb72QyWrFEikT5lB+4AOn8sEda0NE3W9m0Qi4P/LX&#10;GAD9f1r4jmc6id35+p+7yjGnSaSXlbZL+lYjtdSuL6P7EpVNzEMwG3jP3SewPJ/AelVdZ04QOgQF&#10;kGVLH1rTkhjitBIsifvXJEnTBzn/AD+NLpjTTSXEc+JGGFA7Ee/tTcVJck3qyYz9m3UgrJdDnLeA&#10;NJ5bOUVzkk/y+tdPZahBEWVZRNKiBfLHRh35/L9MVWsfCdxNeBtjSGM7sjkn2H+cV0GmeBnmeWVx&#10;5cjdumBn0/z2qaFOpH4UZ4vE0H8czNg15bq8RvKXbt27h0UUuoW5uYGS3Unc2Tx97J6V3uifDK0E&#10;QE4bnsOMn1rqm8IJYIWt7dG+UcFeR7ZrvVGpNfvHufNVc3wtGf7q7/I8dtPBt5Nbu8kTOrAEyFcZ&#10;qS18Jm1mKKgBfJGTzj2r0zxvrJ0nQ42g2RooBb6jrXnt9cSa2tvqttLsht1zKA2Mc/d/+v8AhUyo&#10;U6bstWjow2OxOKhzv3YttfPp95U1jRRaWqbZdky8gZ71zukaldtuiV1NxyFVhzjv0/OuxutC/wCE&#10;km+1R3HnR47HHy+lct4ktBpolliUiZCD8vGM1zVoOMudaL8z18JUjVj7GbvJ/h5E2mXrOk6yb8q2&#10;5hn7vbd+f61hfETRE13RGmRVMsfTHUH/AD/kVr2+ppNBG0TIVnGZAP4T/WlNhJLYSWpI8512EAZ+&#10;U8fnipjNqyTvb+kazpRbamtHo15bP9fwPnO7jBcoTuYcZUcVWmUovGBxk57V2XjXwe/h+/Yqp8mU&#10;klhyFPp/n+lctOiK+Qdwxhs/1r67C1lVimj+ds9ympl2KlBr3Xqn3T2M0qxXaRgVXe33EnPIrRMX&#10;qT+FQ+Xl2PRc4r0T5GdPujOljzIDj60yZQNpHUfpVyaNhJjFRXCKV4BD+laJ6nLKGlyo0G+LGRj0&#10;pm1RHt6n2q35WVyOtQLFszwTii1zndPsVQpLZGAPU1HJCGbJq067uMcetI8ZQ4YYq72MHBlNkVEK&#10;gHIqNrfKZJIHpV5wpI5HuaGi3xDjOfShkOndlBTt6cfWo2TLEbQvOR71bEALZbgenenGMAAqN3rn&#10;t9Kb0M3TsU2QljlTuP5U912oDjGaleJsjnBNOPKjjcB2NAuQquCU56+1G35M5B+varDIGTpTEixk&#10;EEgUJ3JcGRR44BGCe9LznB+U+hqVY9wPHPapEhPmYbB/2qDNQZXZQVwox9KFTCZzkeg6Valg4yBj&#10;6Uoh2IccqKGVyalWJNwLdzU0UBx2zU1rGM89KnjjxIMcjtipe5pGnpcqtAVfk/N+lTpCGQADkdzV&#10;jyCzgbTubrU6xDbgDmi5qqXYiigJBwCQBmrsNttVRnLeoqWC3DRg5xxg4q5bRjBwPpWLbOmFO25X&#10;t4dsm3POcZrQWHOADyajhjGd3Q46H1q0BtYH0qWdMIJaDyihEAznvU6IcZI/CmkBenanhiFxk0js&#10;irMlRstkccY4po+VWx1NIjcEjt270KfnLelFjqWo/JZsbjj35okY5xk1Huw/pTicj3oNbvZkgxsb&#10;OcY6+ppv8AB+Ve4PWmhm2nHOew6UiS7kJyFYdqZoiQj5hgn3qKUkvz+YpUcLJgGmvJuJB4UetBV9&#10;COZgy9+K5zxfN5WnOuAfaugYHaWyMiuU8cybLRfXmtaSvNI48RpTbPJ7075mx0zmqhUE4q1PxK2e&#10;c+lVSBnPNfQxVkfAVfidhuMA+vam9afjPShRt6VpfQxsxAKdjJ9qNtA6VNx7iEEdjTosF8E4A6Gk&#10;Ye5pj8L7UbhYgcknjoaE5ppOalCbBmtRR1FUZ5PWnqxH0pAdvY0HGM1B1R0HId7AEnaKnnRIiAve&#10;ooiFbJpZGV2Jz9Kh7nQnaF+pPCN6/NwKL9BDKFUg47iqhmctgdKVmLjBOaOVp3H7WMoctte4h+Y5&#10;poGKWmkFsgdhmrOWT6jypTuPwqKQHGaEkJ61I4DLwaNiG1JaCKQy80L9+k+6uKRH475piuPYcZpq&#10;n5vmpA3ygHvTpRhcgfNS20B66oawAek53DHOaUncvvSRnY316VRDauNdmz81AVpM+1K48xt3emjK&#10;55PNPoQ9HqJkjpUqovc1FSn5euaBJpC7O4NL3U54FIrYPHShlIWgNLaEkhUMNv41HIm2TjpTF4an&#10;M/zZHNO1hN33FkUque9Oig81sEnNRlt7Y7VveEtNbVdZtoUQtubJ9AKzqT9nByfQqEeeaiup6j8O&#10;PAlrNonnXse6R/mXPpXbf8IppX2dYhboCPUmp7SJLG2hijyFRdvP+eKma5bb/qxj+7X5lisVWrVH&#10;NSdrn6Rh6VLD01C2trHPXvgPS5kMaRbSf4hXFa/8N59OY3GnuXC9QDg/WvUTcbe+DnGDSLICpZ03&#10;A9j/AI1pQxuIpPe67M561CjVSVrHkFp45n0q0lguSzTAYUml8Aae+sas1/M25VYsc9zVT4nJaXHi&#10;HybVVDqoDBemfSovBuvS+Fbk21zERC55PtX1TpqWGc6StKSufNzm44lQqSvGL3PclfyowEGB0JFK&#10;04xHzkk4OKy7bWbfUYE8uVdvc9amknzt6DJyMV8cqTTaaPoZ1uZKVy75pIHIJJz06VSvrwQ280jE&#10;qFBOTTPtGGVVOSK434m+IVstIMMD/vJRt47DvXZQoSq1IwXU4a1dRg5Hl3ijV21HWLidjuBOBWA5&#10;3sT61LK+5uTnJyaiAJGa/RacFTioo+NnJzk2ySIJn5jgUjHDEDoaAwQY2gj3ppOXrSxN9BN3y7e1&#10;J6e1DDFHQ4oFc1tI/wBYSe1b0bbutYOjIWDetbkfFefW+I+mwX8JFsHLdBmlZifbjHFRqDt6j60u&#10;cHJ64zXLY9a91dDh94A9MYpyIMgetRbQGzjr15qWAZZeaWxO+h7B8ObVk01WBJZmGTXZDILBTg+3&#10;Nc34FTGiW0gJQkk4rqNiqxYEbiM49q+fqv322fbYKPLRRIG+4oBA74p7qY1DNx61B5h4ZeQKeykw&#10;OSxUHp3rB6HpRloTgfIWxwKYj+btYMemKb526Ndp4NEKh9qHK84zRaw9GyUMq5G3IBzTvvS7eqnp&#10;ioQ43so6+9SLnapwQPaiw0xsilBuPT0HWpWY+ThVy1QTAGMyFjgVU1HVINKspbmWRY4AM+Yx4FWl&#10;zNJbmcqkYJuWxoFUALu4UgZ5NcT4h+KWn6CWhjf7S6fwoflz6Zrznxp8SrnV98Fu7W9orHkHBb6+&#10;nU8V5vdX8koOCc9cdQT6169DAuWs2fJY7Po0rxo79z03VfjPe3O9Y8RISSNvX864298Y3d/IZJZX&#10;YnsWrmslmwuDQqhpNozXqQwtKGqR8tWzrF1t5s1v7SSb7ykg9QTSII5XJ6A1mD589sU9pdgwh4rb&#10;2aWxyRxrk/f1Na20xZZGIIIHQ11uj6BCkYd/mJ9K4mw1EwkEE+6muq0zXywVFA565Nebio1bWTPs&#10;8oxGE5lzLU6TdFApRlC47evvVK4uixc5G1sc9/rVSe+jkcbnyo7YqrLc7jkAYAyBXmxpO92fYzxE&#10;baE1zdtyc4x/d4/Cs+4nJGCcCo5pyUPcmqkmT3z9a7YU7HgYjE3GysHYnHyiodnnShRnaeKDKpUr&#10;ng0sMvlOpXk7q7EmkeLJxlK7ehbht2hkVY5MEcjaehr0zwJ8QYpohYX0u2YcLIe49K87/s42YWa9&#10;zArKZIwF5Yeo9qwrm6eK581TtbO4HuDWLpKv7rfzN5Yh4FqSVvK/Q+p7d1n/AHisFVhhcc5qvfEw&#10;W7s52svOe2a8w+G/xEballfSAH/lmWrq/FGueVbuocESDPHFeVKhKFTlZ7CxUKtBVUziPFWpG5uG&#10;YMDmuM1BRPG6DgsP1rU1K53S+vXrWTKcNxXtUo8iufH4iftG2zkrpGjdg3WoK29TtxLgqPrWKY9p&#10;weDXrQlzI+LrUvZSfYbS49xSUVqYhRQ3FGCe1ACY4xS05qZ16UC3FJxRSEZowfWgYtJtpaKACjGf&#10;4jRQATQUPpQfQGm809WNSUiUkBQo6d6aBhhx1pAoIzQrkhfQVJqeleCtCtZbaGeUr82ck9sV1kuq&#10;W2kabOjoqeYMqT1GDXleg+IjpEUkbfMrY4J6YqTxRrs2tXkAQ7QIlTYvt/U14dTCzq1veeh6n1iF&#10;Okklqb0/jGd7k2duMQ3CGJtvJZT2H5CuUsojdazFA7rGDIAzt0Ud80lh9psbhLmL/WxncpIzg1Eq&#10;ut0rlMszbjz+YruhTjTuonl1Y1JXk9Lmp4o0pbDxPdWUEizKhz5qHKkYzketammWF3rkMHk7kkiU&#10;qXzjcPQ+1U7jSpptWtSYWg+0bNqEcY6EivWJNIi8I6mbF082OAgMM43cZJz6GuHEV/ZxjFav+rl4&#10;SjCqvfd7I5Hw74/u/D9xbafqyPd2Nq7NHF0ZS2BwT2wor0ia0L3RV0CRyRNcKjcYQ9B79etcB8R7&#10;C11K98/RXW8jWISO0QyYzgbgR6D1rA07xlqFl9hmkma7kiDxhZDkopIOPfnmuKVCOIiqsFZ9UctK&#10;fsqy+rv3eq10/p7nV+M/A8V1YQ3MCp5rqWwBzwcYNeWCFLCS4imjLyYxGe6tu717fpFwmreFbjVE&#10;kQx2amSVS3zKM4PH1ryTXNYt7y9uHSBcOhRG/u89fc10YKdS8qctkevVnTqL3X7yMeBoxbSgsRJ0&#10;46YqKGETSOQQcDIz3psEPmy7SdoPc9KU/Kw25BB6D0r2O5yctkamjajHo90ZZ7VblRGyLG/TJHX8&#10;OtUNTkjcCZSoL5yg6jFNnB272Yms93U+46e9EIJy5iHCz5iNQ08gUDJPauktwLaxWMABj1qrodhl&#10;XuSAcVanOc/pWdWalLlXQ+ny7DSoUvby3lt6EbygcbRmqjSZOKl3Asc9qrsFD9aIoutNy6jCSaYz&#10;U+mbVrVHnS8iFjTW5zTnXPSmE5Fao4Ju242mOc07dTGOelaHJJjQMU08U+mkYpoxY080lK1JVEBT&#10;lHGab1qa3jMjhRzntSY4q8rHR+C9Ck1zWra1jUkyOASO3vX3J4Y0aHQ9CtLOH5Y4YwvHQ8cmvCv2&#10;fvA4t45NXnj+bgRk9x3Ne92czM7A8KBjbX5znOK9vX5I7R/M/qjgHKVl+B+sVF79T8uhooxJ4PFP&#10;TOcVSjn2SD0NTh8fNXzmp+p7lgSEP+OKqa7GbzS7qMnO6MjJ9xVgnA98frTZ/wB5BIME8YNaKTuR&#10;bVM+DdesBBrV7Ht+7KRRXW+N9EWLxdqqDgCc0V+k0sQnTi/JfkfynjsqmsVVSX2pfmz7hulG3K4H&#10;sOazZY2VTx071oMv73AOTTLmNfLYbuDX5fE/mqtBszUgAHUAk45qqbfDk8HH5VdmQAKecY/WkjTz&#10;ISAPoldcG0j5/FUl1RntC0mR1wMYPFYWpWypJ8uS2OvbNdENwZ2J2nuD2qhcQhmyBmvRpTstT4/E&#10;4RNtmTEpCHBJA9qcPu/McVcut6xnAKofaqbQO8YLKeTjiutSufNVMPOMrWKvmETMV5A6GrJmY4Dd&#10;hniqyLgk4PPbtSrIS+M+1bdLmco3J5G+XvT8yBQADgDOajU5G01OZCF2g8YpN6GL0EThSWyCaiWU&#10;+ZkH86kmlUxd99VosyPyKpIcY6Nsu7yVwawfGWtJomh3M7PhjkKTW2AXz3A6kV498ZPEAkkWxiZQ&#10;QcsRzXRRhzy8ketk+BeOxsKKXXU8o1i7kvLqWd2BZjk5rm7mQtITu6VrXhLEg859KyZYcMM8+te/&#10;S01P6lwWEjQpqKQ2GPcGJ79KsEAJx+VNUYXAp3T5hWjdz6SnFRjYTcM498U7Lc8jApDGMe+c0ucK&#10;B/D3NI2SfUaAM89KQ/fz2pxXPXn6Uu36VQ2hnJ56D3oIxjHPril+8falYbvb6UrktXY0Rjf8zE/W&#10;opBipC2/jqfagpv+9xVJ21Ikk1YjQArntSk460rLs4HSkcFhnH5UIi1hCuD7VGVPl54qSLcfvYpx&#10;iAX2p3sFrrQr+SGx39aa8CbjxkDsKsCPb0pViABP8RquaxDpp9CjJbAnhuagaF42wpx7jk1qYHda&#10;YUw2cVamzCVBS2MsyTRdC1WoNVkC7WzirBtVPU1G1ojJjHNPmjLdHNLDXL1tq9vISHIT0rTiihuF&#10;3BlPtkVyz2BHzKc0xRNb/d4PtWcqMZfC7HnVcHJK6OyXTnOc8BehNMe2c4A6H2rCsvEdxbYWRS6d&#10;89a6rSfE+l3OEuB5bD3rlnCpT1aujyJ4bFxfuK/zM5bUxDKod3pircKSxQyMy/8AjvSu30zT9K1C&#10;EyRTq8h6ru5qVvB7XsQEShEHXHeuF1nN2scNfM1gm44i6Z5bLblpGPOeue2age3LclePbmvR7nwP&#10;Mu5VDflWc/g6eNuD+XFdarpLUwpZxSm/iOEe33pn+KhLJnbO3j0r0E+BbgRk7CQODU0PgmVhuEea&#10;l4yEep7+FrLE/CcLZaU8rKAh3DvXa6JoP2ZNzIS55GK39H8GFCNysSfSujg8POCFCkY4x2/KuKri&#10;1PY+wwap0fiepi2OmvjH8PrW3BYfIcruxW1BoLiBAB9a1LTQysTvtP8AWuKVe2p78cQkrIxLLTww&#10;BGRxk4q7Dpp3ZPzselb9tpRQnavAGKsWOmojksvPQc9q5pVGyvrPmY8dhkogXLAZAq9LpxRDgEbu&#10;tay2mZWGAwUEAZxTprMyMoPA+tZc7K+sKxlxWhKFWX5h3qzbWqlc5wfetNLMbAx/HFTR2jbCx4Pp&#10;jrWbYvbt63MWOAF8Y3HOOauPajzIwTtIGcLzVyKzKyZC5+arJtlMuMZ2nkjrik2R7RsqNZhFUbvv&#10;HAp6xqjAYxkY4HFXZoMGP161P5JZDg8duKxZaqWKkEQkjDcZIzinwRKzZBB+tWobZXIByWAxjpU1&#10;rbbfu/N82eB3qW7B7QqyR/MVxhl7elTNCAFG07T+tWTFmVg2Omd3+NSzQh1iVSQB0qGw9qV1QmNs&#10;HAxjBp1rD8/PGegHQ1aMO23LdATge9CRbVJ/M+tS+XoJVCCG2USNjoTjrT3BWUjHTt3qW1Qu2QMj&#10;eAfbNPCmSVgR+NZuPVFKeox3UqqkEgnPFWD+7tyyY5qF02zKoHOM4qeRNqggHce5pClNjUhVo1yN&#10;rAZwf51XCeY5PTBxk1oQqLeJuwA5Y8/hVRFVw3Zic4oTuZKTI1Q/aAecAY/+vUsu0TLlQoBzTUGJ&#10;5SSQB0pJWzMB1z61TlfcotOuyAMSoByQSvBH0qkp57cHGTxU92dsIXOXyOT2HtSFQkJ2qMAdv1qL&#10;i5rEdniQP2GcVXihzeHnknv0/Kp7PlV2/XPrTCRHOxPUnAponm6C3ke5NjAEMeSen1r5z+P/AIBM&#10;byalDGCxyWYcZr6JvJi0qjq+3dkd/aue8a6OmuaJPatklxjmu7B1nRqKRxYml7SDPgW7hKbiVKnO&#10;OapKdpya7fx74bm0HVZ4ZkKoDkVxUqHOCK/RqU1UjdHyk48rIRyc0EZoPFITmt0ZgVOMikH3cU7O&#10;F4ptNANPWpAQelNxSgbcUDYdTSheM0dBTkI3Y7UriI6XHGac4pB92i4Cjg8dKU8UlAUYzSAQk0HA&#10;oz7UAZ6/rQAhG3pSfpTiM0nB6/pVId7AkpT/AA7VOr5qttqRTik0axl0JuPemt7U7jGf0prUjZjW&#10;OR70ZI47UY2nApo5oIuOI20AYpBzTqBDQ1JnJzSkYGev0pKAHHihqAD3pG64oAQAk4oAJ9KUcDpk&#10;+1AFACqoHWkJpScUmKAA8UlK1B56UDJAc09OM571XU1MTnpQ0aQYrMR0NTmRDGoC5YUwWrAKQM7v&#10;0rRstL58xxx6VjOUYrU7aNOpOXLFbiWunG7wdu0Gtqx02K3HTJ96kghEYULxipwNxxXmVKrlp0Pq&#10;cPg4UrSkrsnibsMgVMoCbg3U96rIwAx2qVXwBjLE+tc1j2YK5bjI3ZHXOKpa7qP2eHylba0g/Kp/&#10;NEaEk4UD8c1j6ZYS+J9eit4OS74XOcYqoJK85bI8/HV3CChHeR9Dfsi/Dm31bWP7c1aIrY2wOxSO&#10;Xx6fyz7mvefi18LpfHsFvLZsIp4nIjj3AlBgDj8u/wCFY8B0z4GfDiwjuAy38qITDnMgyM4b0xkn&#10;2zV7wP4u1XxO0ctvZtCC2IywBLHtjn/69fm2OxdWrXeMWkU2kfYZbldOphPYwnaTV3/n5FnSfAF/&#10;o9omn3SebewLtbbwQf8AP51u6LpGv6dcJJDZzTqhwQowCPavZ/Cnw+8RajJZz6gkEahjKWk4kJYA&#10;AsM+g4HGK+gPDXgSy07TXFzHudxlsZ5z1qcDl+Mx0naNlvdrQ+azLj2OXU/qtWMas1p7sr6d2z53&#10;+DtnaeJbi+0/VyqTPEyiOVsNuPQD3/liuL8Z/De58D2zX8z+XaO0nlyyAYKZ+9j0A/CvQvEei6to&#10;3xZS+0dMRzv5JcpuBJxwB34UdPT3ryj9v/xnqngLRNOt9T1BbjVNURljgRVXykXrwufTHJ7GssNh&#10;pV70FF88JWbtpr0d/S6t01uePg8/lHNIYqjXiqNWCk4btNJ6abanw38f/idJ4n1mW0glYWMBKIqn&#10;qe5z2zXiM0pVWYn5jWnq10b6d5GYg5z/AI1hXEu4kntX65gsPGhSVOPQ+fzPGzx+JlWn1I3ky/X8&#10;6s2SAZbHIqoqh2yQa0oY9qDGOmTXoTdlY5cMkpcz6A7NIwzwhrY0Tw3Pq8m2KIn2Aqx4a8OXHiK/&#10;jtbeIyux2gD64r3rX/DFr8HfBSSXLqNWliwsXUj6g4/lXkV8VyNU4fEzws4zinhakMNH3qtR2Uev&#10;r8jwbWbOLSS1mcPJ/ET/AA1q+HooraHz5SMRdc1y0t819fPK5+aRssT2FSajrbND9nTiMcnHc1rK&#10;lKcVA9KnJwppPc29a8Vm7nEMZ2wqMDnr9agtXkuXVccH0rmbVXuZsBd1ejeGNBJ2lgTUVIQoxUT0&#10;MJSdV3exp6Borb1xGSxxn3+len+FfC6syzSJ+6U4Gepqt4R8PiSZWbhFxgmvRYbQQQ7V4wOD3yOl&#10;fP4mtf3UfpmSZV9Yl7eqvdWy7jIIyke1VAX0HapY/mZiQcVIDtRc8YOPpTUyzFl5J7dq8w/SORRS&#10;SI3A3KAcj3pzcAgc49Kbs/e7T1PWnSDO3tn0pGa63FcARYP3v6UkK/uwcnce9LKBjaeT7dfpRE5w&#10;vGAM1Vx7PQa53ZwCM+tR43sC33h2qwPm64pir827HNLm1M2McknbjB96VzuWlkYdSRmnmMhff0qr&#10;ktX2I1zszhdp5+hpY1A3ZBp6xfuTn7p60ihvm6c1DYkrPUQKF/hA+tKxAOOw6mpAMMB1J9aVoRgD&#10;t3pXuTK7+Eay9xjFJGmVwW5qfYoXn8fakQA4IAyaV2ZtrqIsS8e/rzTmi3tySMU/Gc4H0qRF3SBT&#10;90/nUtmba6ENxGBjB+uanVfkycKB0x2p07SBlG3p1OOKJI949BjNTfQzlK17EcIOF9Oxpwg80MW4&#10;Y1KI9oBHOOoH8VOijUOcLjHYHNZtvdHM2QtEplxnA9RWT4q1YaRo09y+0xxKz5Jx06VulV3bdteR&#10;fH7xJHa6Za6WjgC4YGXjJ2g810YWDrVVA8fNMSsLhZzZ4rLqU+pzyyuC8srl3LHJIzVKWae3kV7e&#10;QxOTyw7jHSrdrJCZj5KkxsNqsevHSleyezuGiuF8nHbuK+vTSZ/M+MxkZVpc25f8Gao1pNJE/LE/&#10;M31r0DRtVm0TX7K9ikKqhGMccd/615attJBN9oiBKtw2OoFdlpl2dRslViTInB+lcmJin7y6n0OX&#10;VaOa4Wpl9fWMk1r5rU+umvit3ZeJbMYsNRj3fPjmXOJSMcdccAd+K9OtbwTWFvtO9JAGAA5LY618&#10;9fAfxIfFHhzUPDVySbrT4ZbuzBOduMGXj+L5RwPUV7B4H12S8tIoiwDwgYBHTHTNfnubUOSoqqW+&#10;/qcfAOPq5bi62S4t3lSdo36xb91/idcLdEtZY7hmjDMHEh42so4BPp0JrN1jTnh05GM0A81dx8pS&#10;cc4xzjk1s6HbNrUyi4uYrQM+GMgzgAElyB7DgdSeK0rq3srxba20wsFDeUrzqE3t3bOSAAPTNeMt&#10;D+iFj/q9VRe61lpovmeCanbF7hkUOzE4we3uawr+DaSxTGK9Y8aaRBpl9PFHIs0Fv+7EicqWxyec&#10;kjJP5V5lq9r5gUK5+U4PtXoUnK6P0nC4mOLpKcVuZWnTKt3Gp44wK6uxnIkDA5x19q4vaUcf3R/D&#10;W9o9yVOCc/1r6XDvmR4mMp8s7ncWd2Wz0DZwMmrsmGg3HG89BisbTZRIULgYDDNaQZpJSR0H3a61&#10;3PJlFSRSvYUltZEmkbco3omOCfTivPNUiaC7YnpknJr1iWCFoi0rZY8kAYJNcL4p0wmKRzGQpzg4&#10;rsXvxseC26VW5laZdll256ZxXQ2cyzW7F1BC8EGuOsJfLuIwDxzmuksp1IAVhg/5FfPYmFpXsfpu&#10;TYlziotny78WND/4RTx9MqN/olz+9XAAwDz09Rz+XSuCu4vLumU4wRX0n+0d4Pk1Lw/banCP3kBw&#10;/B+76+/0xXzXev5kcE3fbsY+hr6nAVPbUYvqtGfnmf4VYXF1IJe6/ej89/xuQNhTjr9KjYnd0yvp&#10;3pxyEzg5pBuADAYJ9a9NHx7aGsNjZUClBBBx+Ap4AamlQG4607i1QzY2zJ+9ScY3dDUoAYdOfrTW&#10;YlsZ49hTTuS+41Cp/wA9KcZM9T+X8qaI9uRg5PWlCKOvrinoUrjk+ZMH8qY0AcbcU4c0/JBzx9Km&#10;7T0HZPRmXd6eUJKj6ADipdJ1q50adHRzxj5e1XWG5csSKpXNoGbOPwrZSU1y1NTm5Z0JqpRdmexe&#10;HviLba3DFHIQs38YLfrXaqqS2bFWB3cbs9a+XoDJp85deD2OcV6h4J+I6eVHZ3fB7OT+lfLZhlPI&#10;vaYfbsfpOS8TyrS9hjtH3PTYLZihRRkjv3qq0LSScnaM54q9pt1FPE7RspjPVwaekYZ9rcCvluZx&#10;buffpxqRXK9ClLCrN2H0qKeyA9fT8K1pIFSXIbgdOKZMM4yMZpKo+gpQ3uZk0BKYxzUkNmsUW0/M&#10;PerrQtjOKelvvVsAjbyc03U0sQoty1RRt7ciQEL1/u1BPGUfAG0hsgHk4rXjADHOV9MVSkiKSgjO&#10;ScZNVGbbuZ1tIK3cpzWkmRnJO3uOlUNV1W20SyeS4YJsGSWPf0+ta2p6lBo9jJcTzbcqfvH9K+fP&#10;GfjKfxHduseRArfd9fevoMvwM8XK70ij43Os4p5XT913m9kXfE/xHu9VaS3tT5UJPbqR9a5m2h3E&#10;s/U96itoFQF2HJ9KsqoIxkivtoUqdGPJSVj8jq4ivi6vtsRK7e3kSqAJAG4AonKB8gjFQkkc53e5&#10;qVVDKpIHHWi1mJybQ04ByPypVYjoM84pduOR1oBK9PXNBIdTz0pF6ZPFKFAo+8eelIdmBfJK9u1A&#10;HUjqKFAI96dtJAOD70FIRhTgcLt7UikHqcfWnshzgc0FjTzTlHJH5UBA2Md6fjY/JxUj8xu4qcUu&#10;Dk56GkLFn5oDkjOKAF4K5PJ9+KM70zncfypMb48kgUquVUEAZoGAwDkoducZqUyM8ahm4PQelJGg&#10;7t3zjtTH+Un07Ut2PZCBGbjtRs2HH3vrTwNikgnjtUQfORnk9aYNDnkAXaprY0DRZdYvobeNTliO&#10;/HXFZ2nWj3V0qJkluACOpr6E+FPgJ/Dt1Fdzx+dcsuYQeACR1HHUZxyK8vH4yOEpu7957H3PC+Q1&#10;c4xHNJfu4/E/Lf72dZ4Q8OxeHtHgtYLWGWWXHnM33Sf9k/pj61t2vyW93eCMAbjFHHnODnP6dPzp&#10;t5p0kk/2m2O2Hdnyh/e5BGPzPGasaZc+RKzIoPlyKSezdeh/P8K/OJuU5803d6n9NwhTpUVCirJd&#10;NreX5DrTypow8ysTkK65wT37dOa17a4nXzrYsJh5QCIvQ9xn69xWPBHPM19dxFVVmyCfr2Ht3q5Z&#10;xyadLuSNm80bgoPHI5/zzTpycdTGtBSvr8vPRkCac8l00kzMPnzsXlQep/z7V6R4Q0KyvQoZf3z/&#10;AHM/xCuS0xVfl8s3JYDg4A5H/wBevQ9GEVhLayRrgOuVX1xXbh6avzM8HNMRJ0+SLszrrbRba0WK&#10;IhS5XqvH51HLoZk1iJ0BDRn7nYD6Vdju4BZmeQ4Ocn1z6e9UtT8S/wBnyNL5A8lAFHqxPb+Verpb&#10;U/PoSrzk1Hd3R1SQxSQqOFUfxdKyPEupfZdMuDbsQ6rnd7VLoWsQ6/YkrHtYdVavP/iZ4inknfR7&#10;NgDIpErL1+lROajHmM8Fg51sUqUls9b9upzdkk/iS2v4dQkwFm+VmP6fjk/nXA679p0yW40ywkZt&#10;Okb5zjBrodI1K48Pib+0I2YNmb1wOnP4dvpS2Wt6dqFzDLJbMquxYP2A7V5Umpxjd2l57n6jQU8N&#10;UlJR5odErWvbdeY/w1pmp6FauDI0du43sT2HpWTf3M+oQyhW/dnOP9onP+B49q1de1e81G1Py7I2&#10;+VVXso9T3zXJrOY4+NzwQ/KU/mfrkfh+NZ1ZKCVNN2OjD051G61S3M2TaXFbiNbd5VVmG45GOfQ1&#10;raLqttaag6rlgcKsj9D9DWZYWdje2qzLKN0zH5G4NbMGnWbq5kbywAOcZOe/51lShNWaSOjESg+Z&#10;Svr+ZneN/DkfiGxNuqnbETIzrxz6fp+NeC3ds8U8sRR1KsVwQMkjpX0Mt5cW1pLEw/0cqcZ647jP&#10;0H6145480ybTb6KcAlLjJ9/X9a9XB1+WqktmfF8R5Z9bwDqJXlT2tu09/wDOxyBXAzjNReUWBB6M&#10;P1q/5YeLcRgHriq5z5pGOO1fUxd1ofglSk4uxnSRksck5FMnVFX/AGj/ABVcnjO8YH1plwu5VUHG&#10;3pkVsjjcNymsfyf0qDysAk554xVx1bbkYBzioUjBOce3XtV2a1MXArpGC23BA96huIRvG4nn1q8o&#10;LPnGRx0qG5gd2+bHPTFNbmEoWRUkRRHgrjjPNNWE7QcnaBk7e1X/ALPlPmweMc0xLctHnOGzwB0A&#10;ociPZu9ygE2twMN7c0BWDkAYx61YWKQIcN8o/hxzSspMiEjg1VyHBFSaDLFsnPaoyhTAA5/Q1faI&#10;tzjA9TQI1K5ccjpRfQl07vQpKoZCegPXIoSPB5zsHWrogDLlQwPoTxTYlJZlYfL7UvQj2fcqqpPT&#10;A7Upg6ALwfep9n7zA6Zz0qYW556+1F9AVMrPEVXBQ/nUscWFI/gNS+SF6Ag/nmrEcBaHAGR6d6hv&#10;oHsypDAGPI/+tViODLMOAq9MdqntoOq8Y704LtKrjIHcdqJFxhbcieIqTz2yGqx5Z2kAZNPKfKNw&#10;wCMY71ZVDHGBtIYdBSuzblEt4isPPpnFWLNBgN3HSnR/NzjJxjinW6Dco/u9Ki7NYwtYfj95kqBU&#10;oCkgdcnFM2kygt0NPkQEg5zg554oNkiTqAP4u/pSgbunNMPA9/WnRNn/AGeM8UWNkhUHzDkZ7ilZ&#10;zgfKB60Rsd20nj0xSsrl8suD6UjWI2STnJAP0pwGV3dqCwB5OR9KcT+7wo/Gg3UeoK2FwcA+gqNH&#10;3O2VwfSnFR97vUYJIcHgfrQWAUeZmiSRgQo2kdyaXq3HP0qOdsgKF696WpQ1dpD78gVxfjs4teWB&#10;/u12R/elskADpXBeO5MhQAMZx83NdNBfvEcOLdqTPOZwQw9T61DgE4qeUb2JPviowMA9iK91PQ+G&#10;cbvUi6Ud+lOYZ700k9McVa1MrW0CkUU7bQQR2NBNhGGB1zUUn3D7VKQO361VmYktjoaqKInexGDU&#10;6ZK8g1AOlWUQ+XnJq2OmrjlKumD1ppQBKREyfT60SZCVHU6G/d1QIBUiOM4wKiipcENmhoIzsiSW&#10;28tchuaSD5lwetSufMXj9ahGR0qVdqxpKKUrxFOBTH4yexFKEyM1G+d2O1WjGb0uNVCwyMVKqhV6&#10;800DyUHfNPUBhu70MlJIcAGGajVdp5/KgNg9CRSzHf8AOKFcbaauDYG3vj0psku4YpIzjrTgil89&#10;qexD95XQkbKifNTJWDMCvGPWlChjyeKQjHXmn1Id2rAWxQHwcGmrzTwAz9BQIaOuOtK7b6RmCjjr&#10;SKpJxTROuwmdo4qQOHXBqNyCcjrQybaYk7CgYbNGNlNB9acwyM0CCMZce9evfCnQvIDX7gMx4XPp&#10;XkdvjzADxivX9D8a6bo2mwQJKhYKBj3714+Z+0dLkpq9z08vcFU5qjtY9MaZCAr5w3TA6UwuAucn&#10;NcMvxEsJjkvgDpk1s2PiG2v/AJYnRjnHWvi54WrBXlFn2CxlOp7vNqbbuHXDYxnOBWVr2qx6PZST&#10;EgooyvPNXGcbSWbocfWvO/iRrodI7KPB3HOB3FbYTDurUUehw4nEckXYx/C9i3iLxI15MuUV/MYn&#10;19DXaeI/Cltq6qUUQyDuPX1qDwFpP9l6YZGHzy/MQ3rXSbyXyBx716WJrv214OyjojzqUF7P31qz&#10;y6TT9a8PXB8ouU7L2rQXxXq8aqHibdjHTpXoDRpIMMoHu3NQrY2pckw5PfJpvEqfxwTZm4ciajJn&#10;n8vibV5IJHVGUevYfhXF6lq0+pEtcOWPGBXpfjzU4NM0l4o1BklO0cYwPWvIpXycjrXt4GMZx9oo&#10;2PMxMmpcvNcjcDfSo+F5FIozJjNK+M89K9hnAK6ZGRUZGB709DlcZprDnFACqQ3WkZcNmkIPelVs&#10;nBoHubOj5WNuOTWvERzntWXpxIiGBgHvWpGNxAP4151TVs+nwySppInAAXbnin7iew6Ypq5456+1&#10;AO33rmPS2V0OUgZz2qW2UGRR3qtJgEAfjV3Tl3XUankk4pS0jcI6ysj27wlGV0aMdgAcfX2reEf7&#10;wNn5yP8AIrK0bMdkqMpI2qc9K1AxJVs4bGK+dm3zNn3tBJU0gR9kZ2g5BxzU6nzEIf7gqANtRi3B&#10;znBqeBTKRyMN96s2jeO+g6IhVUgAikmLLGp6MDnFNLiFVH8OcGh3MqMrdT0b+n0ppW1KvZco5FAl&#10;U5+Y1I0hXAJOFOKrr0Un1xSyyGKB2yCBwSe3vS3EpJK+wl1cRQQTSzuI4UXcxY8AV4V4+8cP4hvB&#10;bWrFbKM7F/6aHrk/jV34h/EL+1JGsbVhHbE4kdep9q84vn+yyxHcrJJ+8OD2r3MJheT3pbs+CzjN&#10;lJulTehBLc8mNhjLfeP+eaqTbo5SoGVTpSo3mSB3OQTTZ+TuUnB6k17iVtD4WdRzd2LCnzNu+Unp&#10;SxjyZBnqaUKZTuPyipniBcAkZHpSbI6XK2czAHj1pygnomamkizMTjgdxQB5coCNuyd2KLlJ23IC&#10;QjHn5h1FW7W8eHay43dx6UJCZbgNJ8gc7icUl3GIEVV5Ic4YfxCpdnozelVlTfMmbVnqBuCFZsE9&#10;yanM2wde2MHtXOQTsGXjBrWhuvtEYRsZ9fWuOpS5XdH2eDzL2q5JvUnlkAGBk1XZyBk09Y3JIAJ2&#10;8k4zgetRyFtuAKmKsdtRuWpEyjGc0+3UPIg980xjkEAAkUlq/wC+Pb0JrVrQ4Oa0lctalcNMd0jl&#10;mwOWz+FY0rHHPzVp25jkmEVxIYo+m4DOPrVC8haJto5X1FVTSWhji3KqnUII5mSTcpII6NXYaZr8&#10;+oWhhncu6DA55rjUiZjtA4rQ0ydLK5UsSQW+bHpVVYKa8zDBVXTmlP4Xubd2PmwQQc45rOkkAGCe&#10;K2JgdRLSRDdu5IHesa4/dthgFOcc8VzU5J6HZjaEqDutU9n3KkjZXA/WqF1aB2yBz+lXZGHOO1V2&#10;cnjJxXetNjwKkIyupGS0bJnIPFM5PStORA2eSM1Umtdv3TXSpJnk1KEoarUrj3p2/KY701lK+1IP&#10;arOXYWkWjB9aUcCgTfYbmnZzTccZpdtA9xaOtFIDigY7p1p2MD+lNHNLnHzd6TLQoGad0OKaDS5y&#10;c1JoAYg+1SRLuBAHIpjY9at2lx5DFtoYlSvPoe/1pPYLXYxF3EDAJPFdR4V0TN9HNcIZEjOWRu9c&#10;zEwjcN6HNemaPdxz6dFOzRtcy53hR0x0rz8VOUIadT0sJSjUqpT2JXtrODcpVQTnrUk/guO70r+0&#10;FQrCH8sP2LYyR+Vcz4oubhLgOhYBfvHHFb3h34iySaKdGuI18sSeYj+/Q5+orzXSqxgpwZ6FatBz&#10;9ly9bGhFDcXsNi15J5rWZZYvlwdvGPw9qsePdZuJIUnnLJLMoQMeCw4GR+FWLm9ikW3eAGMKoDgj&#10;O9u5rL+Kuv2msW2g21tCUe2g8uc5z5jZ+8PTjjFctNOpWipIwrUo4Sl+7jvcwfAGqxaH4wtPtT7b&#10;S6U29x2+R/lP+fet+90XTPBfie5muIxqWlMJYUkgOcsV4NcH4ljRdXBihe0i2qyRSH5lGPX9a6HU&#10;bNNI0tJrS/ivoJMIVGc4YcnHsSRXp1YpuMk91Y+Iq4a+LWIjNrmVmuj6p+T6eaOZt7y4gmlEMriJ&#10;sodpIDD0PrUcUkJv4TcxnyQcsqjkitjQ5bNZYoJ0XdHKZXd2wHX+7/n1qPxBZnTr+RGRd0pBUAg4&#10;B7cV0c3vWsexGa5uS2piXbxG5IjO1MnGeuKlhuRaXMUojEgT+F+QfwqtcQtFcEOmCOCPSrUYijTy&#10;5DncpcMPXsK20sdMnZFW9fdmRM7erDsDVOwtDe3IABwTnipXvDHbz2wAKyODnvxW/wCH9MNpB9of&#10;hSMiqnP2NO56GXYR47EKD+Fav0Ld5NHb2sdvEuwL1x3rNbmPNT3Mnmy7gvy1XZudtcUFZH2eJqc8&#10;32Wi+RQkJDn3qMjjk81NMPmyOlQk5rsWx81NWbTGsajZjT2YConrSKOKpIYWphOKVjUbmtUjz5yu&#10;IxxTc+xpaKo52NLYpOT0pSpNCVRn1GdTRSkik60yRQOa6vwN4Zk8QazFbopYFsuR2FczBEXdcD73&#10;Svon4IeF1sNPfUpsb3Xam7ggd683MMR9Xotrdn1XDmXf2hjoRkvdWrPX/DUEWl6dFaRIFREAwOla&#10;0EuX5YjHWse1uRHjaBgr1qeOYlxk49a/NZQu2+5/U2HxCp04wWy0Nl7gKwK5wKma8yRg8GsVrjII&#10;zwKmaVtitgYFYuFj1IYq90jeW4Xyx82SfSrBkH2cgEZxk5rn7W5IiJOMds1dhvi6smBkjFZ2OynX&#10;UrXPCfHPh3z/ABXqEgA+Zwf0FFd9rWjrPqc8jR5LEH9BRXvU6yUEuY+NxGXxqVpztu2/xPb5bXyp&#10;yeOP8mmyASNsKjHr2/KthrZQGb7xJxg1Qltyz5OF9h0FfHxqan8JTp8yMnULUIC469gOlVYwyrtA&#10;w3qa1bi33x4LE4647VWmhKxACMAYzk9a7YTPHr4fTUpeSzZbcCfcdfrUAtVEh4Bx2rRghBt8kgNn&#10;GD1qCNTvOB171vGo2zw6+FVtjNuISH5XK+h6VWlhwrqOrDK+1a88JllAY9e3aqs9oDtCEkgYzXSp&#10;pani1MK9jCl06QltpJC9Tjis/wCzmPJIPDV1XkOyZwcHqAKqz2MZiRjnBHX3rtp1r7nhV8BF3cUY&#10;YiIOSMDqDSSE9q1o7ZvIYFc7gcZ/hqjNZYbAJzXT7RI8KWEmnoU5MEDB+Y0QxsEzkj602aAqVGD6&#10;fWp5YJFt84Owc5HetE0+pnKlOPutFS+1iPTLGednAKLgD1PvXzX4n1OTV9Uubh3+8xI+les/FDVG&#10;06yS3D4Z87lrxW92BNwyFPr1r1cOrR9T9r4JyX2cXjKi1lt6GPdyMj8GquC4561NcNubNCgDtXqr&#10;RH7PTp2Y3bzjINBXDe1SbVDZH60wnFM67A3PtjpTXGBnv60ucjn8hUgh3HO04ovYevQjUbenNGB7&#10;05lMfbFG0nrRcWpF1PH50rqad5bLwVOMZHvQdxGaA0GBct6fSggnrTuq8dPTvSAcZzx61RFkIBxk&#10;0mCqcYpSCOe1BGT7U72HoxAtKwynBFKBQU+XFSK1hp496X73Wl27elN2mqHr0AgN1pMA0uOM0pXH&#10;cUgYmOPX2pAgXpT1GOQOaRRSFyoiKMGxjinNH5nUCpGA6FiD70jfeyOnpVXGorqQtbJIcMPyqs+n&#10;bXyrc+4q8eTkUAHdkiqU2tmZypQfQz0W6tyGildCOhViD+dbek+Ptc0GTKTll/uyDdVbaAcDJWkM&#10;QcZYA0OUZ6SVzgrZbQrq1RJ+qudzo/xpYSKL+2EnoV4z9a7zRvH+h6uoZbiOJzgbWwDXgT2SuSBj&#10;2wKhFjIjFo32nOQa5p4WjNe67Hx2M4RwdZuUE4vyf6H1tavYz28QjaNwxzxg5+taA0GLyTiMKoGe&#10;DXyJY6/q+kuGgu5VA6AMcV3OifHjWLFgl0EnXGDgYrzK2XVLXg7nl4XIcZlsn7KrzRvfU+ktK8Lx&#10;hQxILD5vqasnw4itnZhs5znivPfCH7Q2kTCJbyN4HAxkkYr0rw/470bXPL+z3ULBuo3c14FajWov&#10;3kz6GlPEU2/apkx0EpIAVwrdKtzaYsNsARj1/wAa2Y5ILlsRyK6Dopxj881YuIEZFRRtLY5P/wBe&#10;uF1po9WlinpdmBbaZvibAOcZwaZDY+S43Dg+vrXRRW0UNu4IJwMbQabDaB9524AXLAdQPQGp9s3o&#10;z0Y4q+5jLYq8pYAKD7UpsWV0G3djpWxa2nmMM4CHvSG0DXTADAzgYNP21mbe3KRgCwKCgw1SC2zG&#10;52/N6elX54mMqqy7R2zTpIPLtCQ3Xv3pe0uaOs7aGdBbBOMLnrnHFOsrYXDsxG309qtwx+ZGSRwF&#10;B/xqS0i2xs2OfUdKHOxSrW6lCe2HmA45Axnt/wDXpxh224AHmE+vFXZEBlz19h0p1xGCqjGTxyeB&#10;mmqjRuqzK32bYrNuOT/FipLeMj7o9+Kt+Tm3C8c0Q4RySMADHy8UvaXNFVuUwnmSsP4WOCanePBA&#10;64xToVEkoZvmyc46VK2PNcr07UnUNOcjlTy4QpBOSTj0pqqPJYdF96tzbmdV42eveo7sKIdvOCcN&#10;zUc1ynUS2K8ERCgk5XJB7dfWn2xwz7hg5xzUu3ZEuRjA/I020XOAyknJJzTvcOfQjnU+eOm4DGae&#10;w2KnJ5/vUL+8lZhyKS4Yx3Mf8Qp6l810PmJFvJtBRj3xVWOPEpfOAM/rVy+nzEpAKA+hqCFA6ux4&#10;H6UGKkwsoxIrlsZzgZqOTAnOePT/AD/WprWUxZwoLE55qqwOXb7x7A9albm3M11HTJymDkep6mnu&#10;4it2x1OBiop3w6nPCjIqvLNmIDOAWPzGq1MpN9C2qhIEY8qF4HQ1URtsgPXJzzUjO7wsOMgYFRRB&#10;o9vRm9+lG2rLUrLUdMqecWHXoT2NVb5QVQISVPfvSzXRErAgYzjFQ3Dfc3sCoGapO2o3LseJ/HTw&#10;SNTsm1GCM+YnLBeQK+Yb+1aGRlbIwcV93eIrNNU0ySCZQUcENnv6V8i/E/wpJ4d1uWMr8mSQexr6&#10;/KMS2vZSPnsVTXNzHnbDFNK1NMu2oq+rTPMsJkbcU0nFKcmkxTCwqnNBOaaKeeelDBigb+B3qzca&#10;bLbW6yuhVW+6T3qO2n+zTrKVDbTuA7Zq5rGv3OsMnnlQicKijgCs3zcyS2J1M0saACKDS1VgAcjN&#10;Ju+XFJnjFAGaYC7zS9etFKMDrSAQ+1GMdqRvrS5NMBlCtmlPFNxiqGiZG3Djk0pcMRnIz3qJW/D6&#10;VIBuVc9BUm6dxGzuzilxilJNJmkMTpQp5xSdac3DZoACcLgUcelNpQQKBDt5HakOMe9LvFIeaBgH&#10;KDNJ+lB6+1DUCBqNx9qQDNKw9KAEPNHfAozg4p8UZdsjmgaQwg5wKvWli0pHHXvVmz0zdy2K14oR&#10;GQqgAD1rmqVktInrYTATqvmnoiO0sFTliSKvKq7enFMRsnjpSsCGxnj2rzpNyep9ZRoRpx5YoeHN&#10;P3YIPrUeQDg9aU9SM59MVDOyKS3JRIMkdMVJFNgEnn0xVU7iDkcnvVqKzdoy2PlAyT6VLsjZRlLZ&#10;FHWL3bEVU8k4GK9h/Zf8GvfeIYNVlhEipIAiyY2hl5bIPX0rwq5b7VfFc/KG+XFfaH7M/h1YbK0U&#10;oqGK1eZ2U4OSeQc/5PT3rzs5qPD4JxW8jzstjHFY91KivGGn42/4J6fr/wAP4viNeyahqtzuEeWw&#10;ed/POQe3r7gda7HwRoS6PqVnLDp32mOPb5cDAqH9B7Dkc+9ZUQWxdGHYbgCP0rs/BXjMnXLeTUGD&#10;AAorLwUBxn+X61+TynOXKr6L+tj9BzKGMwtOtWwUVOMo6x26bJo9nsPiB4tgshPNptvYWwIK/Z4C&#10;6xr9M9as2/x+0URONS1u7nlLbVgithGfoOM5/GvRvCXiHRdV0iOAeSp24A3A4Poa+a/jX8MrzSvF&#10;D6nYJtt3O8EA/IM/M30xzX29epjsuw8K9HEe1g9Hovdfy6dNT+a8nwGU5tj5UMenQb2Sk0r3+F83&#10;V9O/Q0fjJ+0RBoOiLLo+nf2e8eZjf3hy5Cg9Bg56nr3r8rfjv8YNZ+Lfje51nWtSuNQl5iiMzZEa&#10;DooxwB16ete2/ta/FGSFhodvdvJLKAZGLZIQcAe3/wBb8a+Q5pMks3OeSK9zJ6VWsni8RK7lsrWV&#10;vRafqfc5rgMuydQwWAppSS96XXXpfy8rEF1IAjDOGPassgkgHn1qeZ2kbBPHrSwR5bJ6V9jH3UfN&#10;8vMx9vDnqMfWtjSrB728SKNC5dsAAVmR7pXCoMk8cV9ZfshfAxPEmsLrusRsumWQ887xwTjIGfpz&#10;j0rzcZX9hT5ur29Tzs3zSnlGElWer6Lu3sv66Jne/Bn4MWvw88GnxdrUUbSQxtKI5BjAA4yf0r5P&#10;+NnxMu/Hviq7uGb9wHIjAPAAr3n9rr47NqLnwtod19n0m2co0MfR8cZbHB4AxXyQ6hi0v4kGuLL6&#10;F269TVs+D4dyyvOpLOMwd6tRe7fovLtfp5epX8xolJ7nrioVLOwABJ70SSFmwOlbHhvSWvbleCQO&#10;ua95tQjzM/SaNOVSSijc8IaE0zCWRSATgV7L4W0F5pFVE6etYXhjRgZIkCHcBgGvZPDOlrYxBiMO&#10;3WvlcZiLtn6FkuWPGVlT+yt2WrLTVs4I4lUA8Zx2q+0YC53En2pkgEkqpjn+8T/OnTHjqAvt1rwG&#10;23c/YadKNKHJTVkgweu0kY7+tAQ45wx/KjfuGA2TjNKOTnqaLmrK20Lc7lYt9afncQB2pTEOrfMa&#10;RVAc4zx61VzKw949mO+e9CgsNxHHtT5eoGelOwwi+X9aVx26kKZxnpUaKwlxuyKcoOAG6jpSx/64&#10;Be9MwYuw7wNoLH06VLJHtG7caXPIzwR6UrsGHtnFIjmSEH+rG7oaFUGlPzFQaUDPSkZ8/cVVG4E8&#10;MvrSvuzjgD17Usaq0gAO4981I43bQwwCcc9Kkzc7ojdS64/yadFGSg+UcVIFBqSNxGeORUO72MeZ&#10;XGxIOcjpUhTa6/3gccU+MEozDH0704gCTIVun+TUt9CXKytcimhDDcefYGpCmEOewwacVwAB3qTI&#10;eMFhj1HrUXexg5jIE79qfCoJZqfCAi8/d9O9EcnyN8vfFZtmLn1K0w2uzZ+YcEV8qfEnUZPEvjK/&#10;eN/O8k+UjDoAK+h/iR4hTw14cvblSqyumyNc9WPA/LrXzZ4etmTVDI3Lscsx53E9f/1V7+Ww5U6r&#10;+R+S8bZp7DD+zhvuZmjWLyNKfMCzQLnB74rTs7mTV7mSS6O+4bGWI56VuPaR2vieZvKHlDIw3AGB&#10;xWdZ2qyfaZAqRurEjk5I9q9hzvqfgU8Sq1523Safa5TktzZzAB/lbsen41bs5Dp1yJHkJWQZ6dV9&#10;fwqWK3GoNKroMlfXpVAsZIo4ZN3lIfL3k8gZ6j8zSaUo2Z6GXY6eFrRmntuei+APGUvgXxZp+q2z&#10;7Qr/ADsBn5Tww/ImvpyK6g0XxHDNZI6aZqUS3cDM27AcnKk+xzyfUV8hKiQAQCRJTEisHHOa+hvh&#10;JInif4cyyGcG/wBJl88r95zG7BTkegIGP94189jqHtqUonqcR8uXY7CcRUH7rtGfo+r9P8utj2+2&#10;u0OpQzliqdHCjOQcdvwrpLwNb3PmgoIkGUjRsjHZT/MjP5VwfhPVPtiI6ph06HOM+ldj4fnAaeB5&#10;kVFIP7zjauep681+fOy0Z/SeCxUcbhoV462jqu5k+I4EksYWUSb5QZJlAAUMOmP8+teW6sp2khRy&#10;3AB5Ne3Xk8epab9nNq5kgyY1X5cnP32PfjvXlPiXTyJJWIUru42jGK6KctVFM+8ybEbwkrM4G4QK&#10;7HoT0ParGkM3mYHHuabqEI2Fc9OCfQVQhb7PJySq7tpyenvX0NCT5tT28bSThc762k2GPDABhk1r&#10;MThMPg98Vyem3G7GCW44z/Ot+B8xrzkjn8a9hbHyrWpcNxJPgF8gcgD1q74ntYdS0AKhAk7RDr6n&#10;9aylG1s8geoqUMgQt8zKCSq7uen8q6qUrHj42ldqceh5bcobS5ZcFcdM1t6W4bbt4x61X8SWrxTs&#10;5OD6EVUsbvyxsbI5xkda48VT5lzHr5PivZySZ0niCyj8Q+Hb2xkJKPGV/Hsa+MtT0Z9K1TUNMlJ4&#10;PmLJj0r7S0y6EbBCu5QMcV87/tA+Fn0TxJ/aduB9nnIcjuGxn8qzyuq6dR0u/wCaPe4kwv1jCQxU&#10;VrDf0Z40V4PPOcGkIIVRnp61durXygsijMcpyD61UUj58fL/AEr6xO+x+QTg4uzGY3Z25OKcEDHP&#10;Qe9I2RIT90nuOlBb5Oe/WmSIeOlIVwuQD9acSPQ00cDeWJP92qQvNiDG8Hb8x7U4oM46nHT3pFyF&#10;OcY7CjdtXI+960yVsMzk4AI4zT24G7PNJnHzY98d8U4qODzg0mVsNUsBzgj3p4w3PfGaYx4IPVel&#10;NUkflina5F+gXECzHkcVmy2pgOV+6OwrXyewppVWG04qoTcdCKlKNT1NXwn8QbrQisUn72JsAgnt&#10;XsPhvxVba4Yykio3evny70/OSgPtTtH1q70K7iliZht6KTwfrXm4zLKOLi509JHtZbnuJy6SpVm3&#10;BfgfTcjAuVByE5BHrQzFyAeCOcetcL4O+IFvq6+XO6JKcYBPWu5cb/LcEENypHT64/wr4ithp0J8&#10;k1Y/U8NmNLGUvaUZXLoiMsIKqdx6VPbgSIQSyjG0kjr9akgZYrH5QfNOMgt0ojjLxNydvs3+c1w2&#10;bep9BDlik7laO2Ak3biyg4HFY+uX0Oj28k8zhEU5y9ad3rtrpFs89zNHHAqk5PfHp+PFfOPxG+Is&#10;/izUJIYGaKxQ4WMfxH1Ne9luX1MXPa0Vuz47P86w+W0NHeb2X6+hD4+8ez+LLzy4SVtoydqjgke9&#10;cvbWuAc8EnNFtb4wzgE96skljgcV+iQhCjBUqaskfhtarVxlWWIxDvJjtoxgdKUj0pq5JxUgxUha&#10;4wIW/wAKUZA9qXBWlFA0gGSucGgLnuPrSEcYycUxWCna3AosWtCeVhvBAODUdKSACR+GaQnFIQoC&#10;j1p4HJ5OD1qP8KeTg4/lQXdBuAOMAn3pwUAdMH3NIoy27vSFt5x1+lJj6EmNudv4Zp4245OT71Eu&#10;TRtLd6GPmFkwGyDRuIXH6UAt3J/KhsHnvQgs2KpB4OaG+U+x60BcHP6VI2GOKRSWhGfY0oIYckfS&#10;mn5XyOlICN27GPanYQ7zTuY+tTWkDXEwREyScVVI+bA616t8IfChaZtXlt454LfgRTNgOfQHoSK5&#10;MTXjhqTqSPochyqrnGMhhqe3V9l1Z0Hw0+Fh+zi/vVxchv3cGwbtw5XIPY/ge9eo2N2JruG6klKu&#10;PXnceh69agt75nufs5laKQx+YSBl8AdG9SOnPqeaI4t1vDOeqNtOOgbGRg/zr81xWKqYmfPU/wCG&#10;P6vyzK8PleH+rUFptfq9Ovr+GxZstSN7dzLEhV433OQcAdcmn3M2WVU+W44yqdCOeceuPXrVa2lm&#10;he4wm5pEZztHGO+R/k+1aFgYr6aWQ7UDxBSWOB9Sf6+9cW+iPTmlD3raIu2kJ019jS5WONgXX7uT&#10;yMZ/I+4pXnvL4xzxKFaMfLErYCr2J+lSKUu9IVEGduEJ7kZ6VX05ZLaSQykMnI3ehHUfh1zWt7NJ&#10;bHn6O8n8S/r8TpNGkj+0xTyncpjXr3Oep+np/Pmu/wBIVtStYlQYnUEhR6dvpmvNfDqNcyGCKNmm&#10;LEscZ5JP+cV6rpFudHaxIOJXOXLdcdx754r1MM7q58nmtoOy+Lp8idI7vUNPVGJWJJRwv8VJPqjG&#10;+li1BV+yDAVcYOT0INc98UfFdzoOqW62J2ROFYkdN3+PvWtpGpReIo9Nnu4/vrvYD2/pz0rp9pF1&#10;HTT1R4v1eaoRxM4+7K+26f8ASOrN3FpWi+ZZclcbiRgmvI7m5e78SXuqzu48ltxCrlT6V2vxH1ux&#10;0nwzPDb3AjknJAA6kjqBXm2l63NJp8NsyxzNLIC4I6r75rKtOKmoPpqdmUYWXsZ4hL4nbXe27N65&#10;ex8T2sxSUb5hjDHGD/kVim1/sDU1tHQTWkUe4kgdW5/PPaoNB0l7rX7ppD+7SQsSD8vFWNYg/tbU&#10;JL0z7bcMFVc/eA6GubncoqpbW/3nvQgqVR0VK8LX9G7WOe8RXxlllEcbRlwNiA9BTNNtjPbvbAES&#10;FPnJbl2wf5f0NaF2IIZvnImLcBz0BrOuIbmFPOiKh2AXKjr/AJGP8muKV1NylqezBp01COnn5jYL&#10;VbaQWU8ex24R/wC6TUv22TR7plaIs4QAozZ57H+n0oe4e5SOK6Xbdc4l4AUf1FQm4lMhgG2V48bJ&#10;OpOKz0jrF6r+tTSzm/fV/wCt0aVxqMjWyzSqsUcmHVByx5x+X+NV9e0u11nSJLkJiTZsRGGSPf8A&#10;Lj8aghmV50hnTauPqc+v5du3FaU0lpcOyqWKrncoJG4+tdEZOd3f/hzmlDkaSX+Vux4XPbGCbySN&#10;o9DWawxKR2Fdx8Q9GktNWN1DHttljClQuNvrj09fxrjvKLMWxwelfU4KrzwSbPwribLPqeLbhH3J&#10;ar0f+RRuI/m79M1FKhYBip3GrM8LB+c9evtTmjOxuegz9K9bY+IcNWZskZ2Hjoc0wRHbkc+1XTAW&#10;jI53Hv2pII8Et1x2qrmPIUn4Y4G1T1x1qNk/iK8HpzV0xjzcY4pkinBUj5e2KaM3HqU5fmU+3emR&#10;b9nSrnlfuz6GmiJiuMA/Si9yHB3TKIjCnaSTjOSKVyD8oHAqfy9so/Wh0CSg4OKqxnyXKxhY5JJ+&#10;nanCEsMNgGrEsfTDfSlVMI44Ynpnp+VJ3FyJMgWNgv3TTUhwzEjrU6IcYxz9acseW3Ekj2pi5Fcq&#10;qFEmTnnpzUjx7SOTuNPZcSK23AXgA+lTmLcA/wDCKTdmTyaMg2lI9uPl9PT6elTRoWTcDtPpTj92&#10;p40yg9TUDUehHbx7WJPf9KkjiAbAHFPSMksAOnWnGMo/U0XKUBHh2KpIyRxzU0Skpzlvc9acsZ4P&#10;IB7dT9KmxhRjvQUoDY+VyOB6inwrtfrRFgAccnvTkAL8ZpamsYpCkMxBOBjtSOWwSzdBngVO4G75&#10;uDUDqVU7TtJPf0oRXKyYx5izxTRH+7564xxTtrm3/wBZ+lJGflx1pmkUmLHzz0PvTySCGLZJ9aEj&#10;DZ9QM4pSzZX5uKk1SsxCgPY0oixyu4n1pFPIBJqZwpiwBz7UGyWhXHJ9qjUh9xPBHSpY1z3FMSP9&#10;424jBoBLUjlO2QbTgkdqilc4X1qZ0AdT3HGO9RylQhz949RVDaK+0t04x1zXnvjmT98q+gr0QMTE&#10;2fvHtXl/jOXF4RkEj1row+szy8e7UrHJOTj+lMPfJzn0pz/3u9R7dnv717SPjWhoUZxQTt60rLwO&#10;QCfWhl5x1qkZtCLyuaQLkZzSkEtgcCl2nBHcUXCKGMuBmqcp4zVx2+WqkyEAN/Ca1iY1LdBsZHep&#10;3YqvBzVdKcX546VTWooysrDwzYwSMe1SlvlxVbdU+4EZ9OlJo0g9xZBtj461D5xqUNvPtTHiz0xS&#10;QSvvElR8p3pdxXpUauVGMUob60rGqlpuKTzx0qKUENmnBwpwakZQ/Xn6U9jN+8rEQkzknp2ppYh8&#10;Cjbh8GlfGc96oy1sKr7Ux3pFBPFNZgelPEmwcdaQ00DrtpuG257UPk496c7kpgdaEDHrtMWeAaiB&#10;x1pgzjk8UBvUHNOxHMmOximjJfinj/V+9MBzJxQS+gh64pVfj3ob79GMJjvVWFfUbinPyAfWgthM&#10;d6TcNpH5UCDaMZzQHO2k2/LTwoZOaBLUaAc5zTiwDZ7evemk4pWQbc9aAuSb9zYBwKs2WrXNpIrw&#10;yshU5HNUDwue9G7HSplFSVmhpta3PU/DvxEjltWhuioYAkMTWHZQnxP4l3kkqGz9B6VxW8rkDqRi&#10;uw+H2tR6ddvHLhS/R27V5dXDRw8Z1KS1Z2LESqOMamx65DEILdUzwoAFPMwQZbioY7mOWMMXBU+l&#10;Qg+YfUZx6V8s49Wes6nZluNvNwoOxT36024nVVc85xnA/SmoyxBFTKLjPPWsLxlrS6Vp0xBCvIAA&#10;PSrpwc5qK6mEp21Z51431n7fqjoCGSMbQK5bJzzUtzK08zSHgk5qI4Nfb0oKnBRXQ8Oc+aTYoUAZ&#10;60jULlTx0pXrUkVAApJyMUg657U5cchuh9KaBikAMRTUHz0hPGadDy+OtPYaV2dBYnEX+6Mkdq0I&#10;iNuT8p96o24AjA9sGrq8DB5rzZ7n1dBPlRYGQVB4oJZSAO9NjOAM8ketK5HI6HtmsTsTdhSQ7ZH6&#10;1f0fDX8HH8QrLZc9K2/C8YuNVgVsfeqZ6RZpT1kke72syvBbhfulAM/hVgBXUHPA61SsZUEUEaj5&#10;VXlsVaiCF3XJ2CvnGtWffRd0h0bhXf1xn1zUu85QfdJGeKgkIinRm4GMCpS5bDkfMDx9Kll3THFd&#10;qyL94E96cznzFVRlT0xTFjMIYhi7Hnmgy7fLOCMelG47JA52gNkbQfx/KvMfiZ8Qsb9LsJgHPyzS&#10;p2/2f8asfEfx/wD2ekum2Lj7Qww7r/DXid1dHfiTO4nJ55z65r18Jhb+/M+NzbM1BOjSfqwvm2T7&#10;C5OTncDTTHHs37i6q33ehI9agbNxJt7+pqeOfZDuH3k4Xjgjvmvcs0kfntSTk7srRqGjkXoynIB7&#10;1M1uDaptI3l8MtNjAJjBIX1Y0xpirllzk81Tu3oZJFjZt3EDIQ4waYYw8wCsGz6UrzfaEJyFYDkD&#10;uaqwjDA5wQcYHWkkyraln7QUDKcD61MkiM4cABwfzFVZ4WVyWGSaSNWTqDwcAUrJj5Wy/NKt2QW+&#10;QqMACgxrK4V+UjBC7epqopaRycAEe9LDcMuAeCPWp5WtimKkIJVSSCfvZoRmUkoeFODVqdSyq64+&#10;cZqsY5NxEQyuc/WhO+5pCbg7mnaai6bkVym8YyD1HvU8O5mIxu+nesMZjCnPT0rY0S/tml23ococ&#10;gFTyKwqQsuaJ9Tgcd7RxpVHYglIyx+9n8KqSOe3Aq9KvluCOVPQ+tUZMMcCnA0rt9GTLPDcwlZAf&#10;tGeGz1FLJEroqb8MOuapt+7+bbg+vepkY3QJC/vAMexrRxtqjmhV05Zq7HXEi28JgTBbuwqgGIPc&#10;GpXRgWbk0tugV8sMj3q0rI56kpVJpLT9EakVzJZmIpkoV55rb1aK21GzE0BWGVQCYV6nPpWHDqVu&#10;sRSSM4H3frVVNRk+0hw2MGuN05SlzLRo+hWLpU6bpTfPGVtP5fNEMqlWYcZ9agY4OK7RvDaappLX&#10;tu4Mygs8YHIHr71xk6srHIIx2ropVY1bpbo8bH4Grg3FzWktU+6GZ39aCoAyKaGC9TSZOfauhI8V&#10;sZJEH61VmgaMeo9quFs9jQRuXaelaJtHPOnGfqZ+cU3k1ckt1PI6+lVnQp1FaJpnFKm4biA/NjtT&#10;nG04puRuyKJHLtzVEibqVeabTgMUAh2MHHejHy4pAcj3pefakaCgU4IKb1oBNSUmhyqO9KuW6frT&#10;eW60v3TigaZOp/d+9dD4W1PyLtYn+6e/pXOKeMVLFI0b71yCOlYVIc8Wjto1HTkpI9PnEOowvbYQ&#10;+YwYnvxVWDQLO2vCAuQPu1ymh65PFcAZDY7tWlJ4tUyhgg3k4z2HvXkuhVi3GOx78cVh5++9Gdrp&#10;88H2rY5GxSTjueKzfGnh+WSKW5jBPk4divQA9K5Wx1aaXU/PHKo2cDpj1r0ldYmufDF1ZNGjW90d&#10;5kK/MWA4APt/jXHOE8PUjNMJVFjISUVc8i1PUbnWHM11IXlUbMk9h0p1nO4s3zIDt6Rnr/npUmo2&#10;tvbwzb5MXIkxsHTFZsY7g4Oce9e8kpR0Wh8rKmk3HsWpT5kAIB8zPX1FRGR2TcWJKnj1BqSVyYxk&#10;bNpwPepZDD/Z4wD55OW9KV0raF2S3RXlvBNCyMuWJyX7mqkkjBevA5zViW0MVpHO3G8kD8Kz5XLN&#10;tH3a2gr7A5K10aWg2A1C8XzCNqfNzXV384WJYkGFAxgdKyvDduLWFpyMgjjPrU80pLZ6ivOrN1Kv&#10;kj9ByumsJgdvenu/Iqylol9RVZ2755q3Mu5apumauJy1009CF3IGD0qAnFSzcVA3PSulI8Oo7MY5&#10;zUTGpGqI9K2R51RjW6VFnNS9RUbVojildiUHimjJpT0qjITNNzinMQKZVGbClVTmgLmrFvCZXCKM&#10;k8Um7IaTbsjpfAvhtte1mGPaxCkFgOwr6X0yFLO3WGMBEQY2jp+FcJ8KfDx0jRGnaP8Aezj5c9dt&#10;dvAem4/XHT8q+NzCs61Rroj9n4fwiwOHVRr3pbmxaXIDqWPGc4qw9yFflufasp5RgbB0604Su7CQ&#10;t17GvHcbn3EMS0rJmylyHOAfvVaFwXi2isVbkAHI3HtT1vGPAPNc8qfMelTxltzYhk5bcdoWhb/y&#10;pxjOScD3rMiusvycg9c0jzjzs84A/I+1S6d9DqhjGrNMu3bSPcOd1FVnmaRiwOAfWipUWjreIT1P&#10;f4CRb7SMt1z3qu0ZkY5IA71ekUxRHaMgD71RR25KrkfKeT9a+UTsfxBKktWVRAiMq8FFHKjoRmob&#10;6EsAoY7XGDxVuI/OxwCMEUyQ7p9voM1tGo09Tz50He5jT2ojBGeQM4HWktotqAsACelatzbKI89G&#10;Y8E+lVHXYo44X1rrjUPPqYdNFIQJ5xLEAZwM1WnRQ+1eBWpDADFySG3cYGc1TmtG3k44FdEZ2PGq&#10;YbUourqo3biD6mmSwoAAT0Gdv44rQaDLJ1Gew5qK6jAQDJyT1x2x/k1spp6HmSwy7FSO23JwDubk&#10;+mapzWoBLEfN3rVVHiiymcr1qKWBWRgScmt4TtucNXCKTukY32RZQcLnAyT2BqhfKIIXlf5Rt9eB&#10;6VuhZE3gLgAYAHauF+I+qtpemyxBxvcYWu2i3NpIzoZXLE4iFFLdnivxC1NtU1eYK/yIwwfeuF1A&#10;5TB+v41t6jOZHlL4YnnJrnLyQs3FfUUY2SR/QuBwkcNRUIq1kUCu+QbuhpcnOOKcwwyn0pnVeOte&#10;gejblDb/ADxSOpPQUZz09c0BSpwCTTKSuG3nPepBcOExv4+lR85xR/F0GaVhrQl89+5B9cjpTxeY&#10;fJjTH0qvjHfp+tGRS5UK5YkukkUgQrnGOvSq24lcDmgAgMV5zSld3QgfSmkkSIMAcff9DTWQEcfl&#10;2oKYH9e9Opj3AAbeetN2kYz3pSB15zTsjn9KBW7iAhetAYmgqOnf0pCdtA92DEYyeKDgnj86VgrD&#10;BzQR2xxQMacbaQAH39PenAErjrQF2nA//VTDcQEr2z9KBz7fWkRAqYyc07G4ZIoCw0ABsk5+tIeT&#10;7U7yw3WnYA4x8tImwiL8vJApSDx0pCoK4JpNoboM5680FCnHO3nFAID4zTiqqi45J60uRn7vNA2h&#10;gGFyOD70YOcDB+lOCh8nsKcV3P6fSgSiQgAnGM/So3hRug4PXirAXJz0+lIsY7A/jTTJcOZ6lU2T&#10;LjaxGKs2d/eWDhopCuOyMRTwvqTQFUYI6ntTb5lZ6mToxOs0H4u6/ocgEd/I2OgkO4flXpmjftOT&#10;s0f2+2ViON8Z7fjXgZhDtyBn2oMIUED8K4quDw9TeJzzwsJatH2Pofxu8Pa0kcf2lY5j1DjFd1p/&#10;iGxv7cmG5jYD+FWH6Gvz9WSaCTKStx0ya2NP8YappDA211KijHy7sj8q8irk0Jfw2czwiXwux9+2&#10;gWRkIdSp+XANTWyokjMeTnPFfH+gftGa9pgQzFJiBgs45xjpXqfg79pXTLs7NQQ2ztyWzkE/4fWv&#10;FrZXXpK6VznnSqxPcLqNrm9OQA+Mhqhu4QYxGD179qzvDfxC0XxE5e3vYZSy5ADAED39K1LmSOeZ&#10;fLYFMZBB615Uozpu0kKnOV7MbFGVt34+7wKdHGyAfMePuqB+lTk7YS3bIBA65NSQKuwhum3ketS5&#10;Nm/OUbWDMxG0+2e/NTXkOydY8ZwASB2/+vVmxiZZF2cE/jj0omUvOTIQvYkdfw9KHJvU0U3zIrPG&#10;DGqr1HX29qjeFliYkY/pV0mNGVADgDOT1NRag7mLIGA5xTUmjdTlfUgt4hIqtjBxnIpqR7mbYM1P&#10;EFiiY5IYLxnpUWnK3mELk5OATWnNu0bq+4JJm7Cn7oGSKde7AyDkjOTSRIXuHYjkHFLeoFcY6iha&#10;tF3uxx3GCQhdmOmagtn6tkjGeKSbK2wc5JJxjNMt8IGxknGee1aJWNoeY1A/mHYCAaccm6H9xcYz&#10;xUcK7X9B6k1MH3THcQAPXmqbNLheHeigA/SoSGWNs9hkAdKfdy7pBt4ZeijrVOZSICxDbs4C54oS&#10;vuNaluByVXPJAzgdarBM52scHuetOSQRxsQg6cnPOPrUSsQcr93GeaOVx2NGuoy5O2UjPAGPxptx&#10;LuCDaOR0zx+VVbuYiRieM+v86knOWiIx0z0rWw2mTbdqLl/rTFmJTd6AmoXkJgbldzkDFIs6rCyk&#10;/wAIz7VDWhlJNkEsvm5Pq1V5nPUnI296RZlYAbgCTnBqvcygM+DxjArZRsxrQlll3WyjO7PTIry7&#10;4yeDP7c0mS5UZnjTAwvavRJrgv5aEA4/CobtIrrT5w6lg/y49q3oVHQmpo5K1LmVj4Z1C1eGR0Yf&#10;MpwaokZr0z4qeEm0XVJHRNsTnI/rXmzrg1+i0KqqwUkeDUhyyaIjz0ppGKcwNNzXQYN6geKTP1p2&#10;KQgCqGKRmjaKQMT2pecZ4qdQ0AjJpaaTmgfWmSLx6UtDD0oANIAJxQUopwbNICPaMZ7U9Dt60n8O&#10;KTmncGhDyaKceKQ4FNBYjzipQcLio2pVcDrQWtyUnjNIRt6UgOVpxGak0DbzjIpCp9c0bfmzRnHS&#10;gBeDSBaBxzS54zQFxNobpS57UgNJ/FmgA/Sg8mgkHr+lI2QcYpgL1pcZ96WONpOgNalvpowrNyT6&#10;VEpKO5rTpTrO0UUrexaZskcVs2tgkHYGpoIhHwBge9S9TiuKdVyPosLgoUrSkrseihRhaeCDx3qM&#10;cU7PzZrmPfpxvoP3Ae1PYgDjrUa4fGT1p6rmoOyKsGCWyThvenpAxf5eav6dpUt04Cocnt1rpNH8&#10;NoJNs0e9s45NclXERprU9bD5bVxDTSsmYulaN9oljV84PWtbxbBBoehEIArtxn+9W/DZLBdYC4AG&#10;d3b2rzv4n6+uoXsdnGwMcPBx61x4dzxWIil8K1Z6eZypZTltVv43ovU5jS8vdA9Tu4r7y+B8EbW+&#10;lyKyxQPaqrO3QADoa+GfDdhJqOoQxRrl5GGAK+6vAGny6L4esY5QxaOEBiB1Nc/ENWC5Kb3dz5Dh&#10;vCV69GrUprVWd/nselak4mmKxZbnA2mtax0ZrezNwxA4+6R3rmdF1+1W5RpWEfJJLdK6zXPGGktD&#10;HBFOmCnOG71+cuEot3P0idas1CjTi/M1NA1DW4l3afOVMSlvl5Gzvn2qn8ZP2ltU0XwJdWl2tvbR&#10;zRjfclMyyKDkYJOMfhXD6l8WIvC1jcR29wESVcbgMAjt7nHp+dfGnx1+MV78QNYe1+0O9nCccnO7&#10;049BgcV7OUYGviarjFuMH8Xmv68j5POcNhMHL65jKEHKPwae9fu9tnr+RwXjDxLN4r8QXt7K7u0z&#10;ZG5txx2Ge/8A9auWun2xlf4hVh3Ayx69qz5GMrsT1NfrNKmoJRWyPyatVnWm6k3dsaimQcj8RUju&#10;AuxQaeoMaYA4psMZluAMdTit/Mxk+WNludt8LfBMni7XbW1VCU3qWYccV9ZfFD4j23w7+H9t4U0I&#10;CGfZsnMajjjHOevXvzXlHwma2+HXhl9dlVWuZkYRp3/ya4nx5rs2oJPfTOxubxy2XbOB6/WvkK3N&#10;jcWm/gjt5nG8np42arYpXjDVJ7X/AFPPNevn1XU38yRn+fqTzmsa+fYRECPfFXLmUQKXwN55rIAa&#10;STc2TX1tKOi7IqS5pWRPZ27TyhQuSTgV6x4R8P8AkRxkr8xODXK+C9CM8yyMpPIK5r2vwzojSPGN&#10;vT5jXmY3EqOiPo8vwspNKK1lodP4O8OqirPIhXH3c116fKT69sU23txbQCOMbQMZwc0sJwpOeRXy&#10;M5ubbP3LAYSngKCpRWvX1JGZw68LknDH0psjMWxnI+lIpLMo6KDnJ705iFbj8qhpnpXutQB+fO3a&#10;cY4pEbCYBGfeguXPSmseM7QfYUEN8u44NlsdfWjLFwAPk7t2pIOJGOM7utKTiUcAZ96exPNdCuVB&#10;yfyqXzsR4wagZQxy2c+o6U+RmVRtwc96ncycuXUkWPehJwDTI1WMlufapEy0S5/DFKqZBHBx3obs&#10;ZuS0aEBV2yxAp7Rqq475zSRqEk5XI96GGRu70tznlMk8kKhJ/A0sUe4A5Az60+TiPaePaiHeytnO&#10;R0GKW25DqDY22NkEn8KdyZFJwy5yBTFUgvjnJwamiQkqMUnfoc3tOwEYXdjgdfapFjYKSDnjPSmu&#10;q+YBk5zjPr9assuYvTAwMVhJswc+o22UgEjv60gOX69ev+FSREgYpURHBwfmHY0KVtzKVWyExgAk&#10;dKWTnuAakk4/3MZzUcihl3E4FTcxlW7C7sge4zt70BtqHIxk5pB930YDC5qhrWqxaPpFxcStjy1Z&#10;ienTt9acYuT0OKriOSLkzxL4567/AGp4gtNIikBWFTLIB0z2/XNcl4Q0ZH1QLcyPAPvqMZ3Yp2lW&#10;N1478S6helx5rbpQM87QeK7hLpdKm0+U2oYQx4Zo15cEd6+rivYwUF2P5c4wzp4nGTo03d/l2OX8&#10;T2TW941xHJ5yTKASeuf61QgtCkKEDO5gdh9M11MVnjU3hkh8+JlZkVjjAqrcaXczgWsQO+JN6qBy&#10;QetPm6Hw9PEpRUG/n5GLcXVhMWRj9mnQcgdwf61U0vSpJw+0pLbuW2qW5zVbWtOMSfvYyJvNCs2O&#10;1EulzWAHkTl4tu84PK+31rZbaHqwilTtCW/fy7EukvBa3LIMiRWK4zjgivVfgd4nbwl8Q7eJrpbS&#10;w1AG2uZdu4JG4w2R346eh5rx2TWohczTRxfM4C5dc8etb1lc77e2vYZD5sTg5Awfoa5a8L7n6Fga&#10;X9s5XWy6tvbS/R9Pua/M+ytAZPDPiO6055P3auShBB3L1XPoxXr78V6TY6PFqGnxXPnLGVlyIlHz&#10;YHJcnsB6c59q8f0fUrbVfBHhjXbSRVnmR4rm3VvnjdWxlh3yOcdea9C0a+86GHyWKGZOSSRj1z/W&#10;vzjHUPY15K259V4eZpWxeBWFnPlqU3yy6/Dpb7keg21nHMLdUmFxcMpwCfu5PVz3bvjoK4b4g6FF&#10;ps8looMjKOX/AISSOcH+tdpYSPcWbJDcKixqvzxH5m7H3x3/AAqn4i8MDVIxsUQljtXeTjaB1z7n&#10;tXFCXTqfqmX4r6ti06k9P6t+HQ+etUhAZotgz6dj9RXNzRtG+0cD3716H4s0U6ddzRxqSm3G9sBg&#10;feuBv7WVJCWyMV62HqNs/XozhiaKlF9DR0uYrgqckf5xXUaedyDOea4rTZlgdsEkeldZYTnaD3Ff&#10;SQlzRPlqsOWbN6RAkEZHzKTjK1TaQRyIUyVU5/8ArVKs2U2LkODnNV2G35e1bxdmcFaPNEzPFNuD&#10;H5igZUE/Kc5+tcRFMYbggjoP4vWvRNRjSS2IHJY9CO1ee31u9tfMCMjOOa6ZxU4HkYepKjVUeh0O&#10;mXAIRlOfWuc+Ovh9vEPgzzrdf3tvhpAvVlx0+nStTTZsxADAA9K25YotS0m5gnGY5EKbR344r567&#10;o1lJH6nhnHHYSVCfVNHxXBmaB4i25x6f0rOkj8psH/gVdP4i0YeEvEclrMWCbyoLDt3rBv4jbzup&#10;GTyOa+5hJSSlHZn4liaM6E3TqbxdmVOYyP4ge3ekXBb2p27buPcUwMBx/DWu5w31FJJpWRQ2Sabu&#10;J4xzQwD9UH50rFPYdsLEZGAaaV+YDIANO6jJY/LTSu9hnqO1NCQ4rl/Q+/8AOk3EjHr0pSd7Zpp3&#10;DPI9qLCbEk6sx5J9KAuelOCjbyDSY2jPX6UBYVR0OTg96OSBwMmmKSM8E+g7U8Bs9Dz0pMSBHG3k&#10;moLixWdSc4ParARenenYwnJpqVthuKkuVoxQ8+nSiSJirL0I7V6R4N+KUglSDUHzGR1P6ZrjXhWV&#10;GDLyayLmxaA7kO3HTFOrSpYuPJUWvczoV8Rl0vaUJadUfWNhqNtf2MbwyBwQCFz0yKkvL+PTtOnn&#10;kkRII1LMx4wBXzR4V+IF/wCHJVBcvbhgDGf1rQ8a/EyfxFai0tA0VtwWBOS2Ox9q+beSVFWUV8Pc&#10;+7XF1F4Zya9+23nYoePvH9z4lungibybUH5UHf3PvXK21qB8zDAx+OaakW1i5Gc9/SpmmGMV9jTp&#10;xowVOmrI/LK1epiqzxGId2yZgQeelMAO7IBpv2nIp3n4p2YuaJIcfeFOIwM1CGyuOn1oL/Lgmlys&#10;q6JW460m8HpmoTK4OCM8ZpQ4IzRyg5J7Dy24ZFIYhnPUe9R+YRwpH405XONp4HvVWaJTuiU/dojY&#10;E4Y1EZCDj+GlVyxyWx+FTYpMmViOvFIDtbP86aXDHk08AP1YCp2NE0x+MexxnFG08MRuz2qbdEqY&#10;WMscYyaG4iJ439hUXNnC3UgYFaXnGc01nP1pxbJ55HtVGRLvpm5j3/SkZhnApgkKnBIpK5V7Eqgk&#10;5xzSZON3akMxHTHTNAO4YHTmkDasAUucfzpGBMmSKUuUHYGp9Os2v7qOFTmSQgKM020lc0pwdWUa&#10;cNWybRdPmu72OOOMyt6ete6eAL+/0iFG+zbSjYijZeMd8n61m+EfDK+F9XgmaNopNvlOWYSFiVw2&#10;GHHRunPWu906SGzshMuJCu6ObcMDDZwQP0r4rM8bGs+SKutD+luD+GauV0nWrStN3VtNnbfr3Na3&#10;s0l0uW/hKxywtllByWUnoPoazoL8l7mOQ+SdgkgRRkZz0/U/SpdIijit7lXk2COMvCzN9454B+vp&#10;UM0rEC6tQjGIbSj8AHH8q+Y0vax+oxVnJP5fn8y9FfoulwXTrtkKlJV7n+7+dXtOW11ERSqPJAjU&#10;HjPmvn9RjHpXIW+pM8gt5dyxocsjD19a667URwWd3ZkFJlZNi9AehI/P8KUouO6/4YymotWi9XcN&#10;KupZb2RDFvCSFlKfwrn+XFdRpejtrdtD5LlWkYAKF9O/5VgaHpk9rqFxCAzuQE+TnJwDge3T9a9c&#10;8KaVHocRkyvmS/KQc/L64rfD0faPXbqeFmmLWHV6fxaW+7qS6FpkPh+BiI1klUfMU5z9P5is74ke&#10;NrSw06xubKRGnLgFAefbiqni/wAVLFBcaRp4xeAf68/woOuM9T715bcab9ou2t4HM3lxeaxY5AOM&#10;t+Xr09ulddWsoL2dNafkeRgMvWIqLFYptW1t3Vt32TvodZqHiZ/HX2NGiw1sd8xxjCngE+9dfo16&#10;umeJbSz3YQW+Mn3/AK9DXmukXs89z5OmwgjbskYc7iPT0Ge3Stm91ky3VzJACL6OJYh/dH94/XPF&#10;c1Ora85P3tPuR6WJwadqEFaNnZdr9X/Wxd8YWtzd39lLIC5ycR/7AI5/UVJPbQRmyVYjBtAkAHUn&#10;1+lMQXckAv7i44WDZhu5OcD8TWnB5UFwzyOlw1raguo5wT0FbKKbcu9jmc3ThGF/hvt/Xmis9t9i&#10;DrDOVluCQzHjA71n3ixW1xbWrZldxglT8oqHxHrE2sy20cEXklBuYjjJ9PwqxpkX2l0RwEuIvveo&#10;OOmeuc1m5qcuSPl/wTeMJQgqk9+v5IzLpFKTsvyiLkY5BNK4nv7aCFR5YVVb3zUuuSmC8ithGFgh&#10;TzJkXjJyf85qrpOo4eeVId0cnERY/c7cVzySU7N7/wBf8A7YqUqaml6fl/wSr50s121vdhdhfOQM&#10;Zb/P4U+5lfy4vsRjDp1YAHH1pbyyF46XE58pm4wDwPerVnpMcExljXbFjLBqhKTf6m7lBJP8OhRn&#10;sb2SRGAJmX7zkfepn7+SNvLDJInyj0PrmtS+vBeMBDcqW9AcZx/Olgv/ADIZIXRY5TgA+o7mm4q+&#10;4lUkopuKKr6XLr1heQzNuEibg564xyfy4rxqfTTpV/NYygl0+6M847H6GvYoIW0++MYmJgYZyxzx&#10;nPFcz8QtOt4oP7UjXO1gC2OuTjn/AD2r0MJWdKSXyZ85nmWxzDDSj1SvF/mvnY89urYqAueo/So3&#10;jwh+mB7VdZkuozKrBkI4IpskeF5r62nLmSP5/r0OSTRnrASmAcmoliKSbQOnWrpViuBwfUVB5Ryz&#10;ZPNbJnHyFN1zKcDGKbOrE9Me5q5cRYZSoypODUMsLOOc4qzJpq6IPKPlkD0yKZEFJxtwfQGrSExR&#10;Yxk4xSRKeRtXI75oJ5SlsxISRnBxxQ6/NyPlxlas+XtZvc55olXO3GOv6U0S4WVyGS2Hlg8HHeox&#10;DsBcckVdddsPoPemDiMgDORmlqDirlSO3wASx3EZqREAPHpnBqaNQd3fAwKQRDzPQ57+lG5k422I&#10;ZVKy4Ubh704xlQvQ5/hFTY+fIwacYiQHPykelJvuJwbI44FCc8/SpYY9pKnr2NPEYCc0sPzHjn3o&#10;vzAo66iRnYxx+NPdQzAkHmhUyWPrTj1UYPFFkWo2FK8HBJPbFSY+Qn8qcwBPHHuKXIeI4GMetA+U&#10;iQMwJGPapo12vzxTYshe31pVznanymgpRsrjpTgg53Z9ajwSSW4I/KpZExjg8frSIu/cD93OMn1o&#10;K5WyZUDW/AP0pixbc7VPHrUisUTIpFzlwTjvz60rm0Yp7ojViWZTwSeo64pdn3fapUQfj696RyT0&#10;pFKKGEbSSe/WlD7lx0PtSN09vWmIcYP8R7UFpWJAgVAO5qNXDnOBj1p+CCQ34f4U1kDyDgrn+EUF&#10;Ebg8HuTnNQTuxTG0fWrDqQCfyqK4YAY4zxQmSypN8seAQD6968q8Wy775zgcDNeoXnMJIyGAz+Fe&#10;R+JJC11K2e+K7sLrI8XMpWgkYuOTyMCkIyMdqcD04HvTSDnFeufKsRlBznt92mqf3mDzTwpbvTSC&#10;nIBpolrUMknIINC9WORg0FQRkHH0pAAWx0HvQTbsRy8R5qrJIWQLkYFWZlHTtVKSMocHjjNawOKq&#10;9R0YyM05120sBBXFSEAjNNvUuMU43GogYZp0sBVAemaSIgrgcfWpJJt6AHqKm7ubJRcWVwGIyKmH&#10;yUhbC4FMYljg09yUuUC+H6U1pD2FSGMhaYTTVjN36iEKR3zThJtTA5NRk5GRTkQ4yelMSbvoOX5y&#10;d3WoySDilLYbI7dKG65oJbEIxSA59akA+XcajD5OKBPRj2kzjHamqdvPemk4ozimF22PcbeT0pN4&#10;3bu9DtuXB6Uxkx1oIl5CkkDFEfHJ60Fhsx3pAaYA+d2aSgdcGlxzimT6CHiil654PFJQA4cn2oDY&#10;GKXcAuO9MpCF6nrS7sDA6U0KKc1ACHkYpKXFKBzimApwVz3pVZkcMrEYphbB9qU8jikM6bSfG91Z&#10;oIZTvUV0sHxDg8naGI3DnI715oVB5PWlIyT1A7c1xTwdGo7tWNFWmj0+f4jwqhEfzNjA4rjvEniO&#10;TWWVScKvQVhEkc8A+1DsWbJXbRSwlKi+aK1FKq5KzG55xSAZpcHO7tQR6cV2mYBSKOTRvNLS1AQE&#10;mlVgfvUAZ/LNNzjpQAEfLipbVf3vFQ1ZshmX1olojSmrzRtwjCenANXEOfp61Ui5XDemKuIFz3+n&#10;avNmz6mk7aFgYIyDTR8rZJzTWIVcKDQ4BQY5J9KxsdiHhT6ZrpvBMPm6zFlPunJrl0YA8Dn612nw&#10;7TzNXV842jIz3+tY1naDOnDR56sV5nrMEnlWoQDG0+n6VNCm6U4+53NQ5EUT4+Y47/zqWB2XaV6t&#10;1BrwLaH3MNEkF0VBiK5AHTFTbyIy2OR29aiYfLh/3mG/SnTSeY5UEKw5HYU90G12WYztwepIwK4n&#10;x947j8OWMlpbOrahJkbOuwdyak8Z+Nk8N6WpjcNeyjEaenqW9q8D1bVJb25knkYtJIxLMeSa9DC4&#10;X2r5pLQ+czTNI0IunTepHqF9JcXJlZi0jNuZyevtUWqTNe3IuWiWPzhkBFwv4CoYgZmRMj5m4J6Z&#10;p0pkdEQk/u8qoB4BzzX0KSifmVWo6krsijZt5IHI/wAipE2LO24/Kf4ajjkMat0GfWi43EqcDnv2&#10;q9zJahIMuwU7h60xUYjNSWfzBhgjPoK9I8C/CW81uNbm6Vre1JBU9yPYVjWrQoRvNm8IOo9DhLHR&#10;rm9VY4IXkfvtGTXa+G/g9qurHzZYzDEDks5wR+Fe76F4R03QbNVgt1UhcbiMkn61sqI4lBcAHqN1&#10;fNVs1nLSkrHoxwyS948ng+A0Xnf6RdFvZBioZ/gRF5qrHdFUJ+6y5OPrXrX2lZFw5x7E1IJkcqQ4&#10;LJwa4Pr2JX2jT2UEeC698Er/AExna1IuUHYcGvNr7S5dMnaOdCjKcHcMc19kKxZ2DAFfunA61xvj&#10;v4bWfimNZEC29z034zk+prsw2ayUuWtqu5hPDp/CfMMbhCQ4yoPGDU6yyJMGVsMOhxV3xHoFz4e1&#10;Sa0njIZGOB7ev0rOQOGV+Dg4AHWvp04zSktjgknF2JZ4UEG/nzePl7VSQlcEDdg/nV+QhwWByq/M&#10;p9DRdRR/ZsICWKqzZ4wfampW0Y4vlCG58xQjH5f5U2RPLYEcj1qt5EkQDn7p6VYgmyDG3I745pNW&#10;1R7FDEqcVGb16ET/ALw84xSNHLbhJBlB1BxxVia1Mbg4468dqsvrMsmliwIDW6tvAKjO76+lLmel&#10;jtVOLvzuzW3qU2k+1Qkrw4+8Ox96o9yCx4qwCVkLDgHsKW5gCvwMbuRVqydjmmnJXvqVXABOCSB6&#10;0iv89X7nTHt7dJCBtb+LPWqABLZANaRakY1ac6UrSVup2OgeK7a0tJInjO5oyg2nAzx19qqapaQ3&#10;aeZb4ZgMmuZGR3rSh1BY40Clt38Wf6VxugoS54bs9+GaPE0FhsUk4pWTtqZ0ilTgpzTCcVr6gsd6&#10;u+FBGfRaxmUo2CMGuyEuZeZ83iaHsZ6O67jt5oznpTN1KzY7VocSYv3TkdaRwHXBHNCnNKB68Ugb&#10;7kD22BlcVXMZU4Iq/wBBwadsSQc9apTtuQ6MZv3dDMpd1W57Lb92qjIV61omnscs6coO0kAPpSq1&#10;IMChhimZ3HLTqYtO3UmWmOBxS5y2abRSNE9BwbZ0qRJSaiUZ70YIoKTaLMcpByPlPtT1YBTkZYnN&#10;VRnFPEuAfbtUtFqXcurK1sMoxDHjA9PSuqHje4GjwWYRQkQIVh15HU1xoYsNxPNShxtC88VzTpxn&#10;8SOmFV03eLJbmZ7mRmc5zzg02CcQK4K7uOD3zUs18rSsyRiNCAAgqugy4P8AD3q0tLGcnz+8yxHd&#10;kk71DBuB7GoS5I68+9SOiOw2H5Rx+NVnJAJ6YpJCjsNnuXeJQWJ7gHoKfpFkb27CkZzVU/vHUeld&#10;h4X0ryYWuWyD1GaK1RUqbZ6eV4J47Fxgl7q1foXZIVtrdIRwq1VZERMdTVi5be5J6iqbHHU5ryY3&#10;e5+iV3GLslotEVZiduAKgYkVambjIFU3rrifPV9G7FWaTdwOlQmpJBtqJjiutbHz1Td3GS49agap&#10;H/Go371skebUd2IOlMannio6s5ZCEelDUtNzTMmJj1oxRSqPWqJ3FQZrsfAHh06vqybx+7U5YiuX&#10;tYDIwUDJPQV7j4B0ZNHsEkYbXcbj9a87GVuSFo7s+iyfBKvXTnsjsbVhbxxRIMJwuB2FXYwy9eD6&#10;VnS3KpIGQAjOfpU/m+a4kI69s18nNNvU/VITUdEXpJgdqBtuOnv9alSUuinqB6VmzTIGXGM0+Kdj&#10;mNDgdj61k6elzsjV7mkGAXcW4xmlEnTnHoe1Uo59zEkDaBjbUUtwYtjoCozjFSoN6GrrpaGtHIyP&#10;g1K0oIHOW71lqzuQ5JAParAkCGMZ+pNQ420OmnXfyLD3jBuCf++qKpS3e1yPn496KjlOj6yu59WX&#10;LZUR42r1PuaTYFiOWxxkVNJH5soOOB0pt1CFTBPO7HFfCJ3P5blAohPLJAGc8fhTVXzJs7sdskVZ&#10;YFc7RuI7iobWA4zny13dTVGUoaEM0YLp3HvVC+Vs9Nu44APWtryd7N6DvVS6iJYBlyynIJreE7PU&#10;8+dJdSogWGPc8vQfcA4JqskbTsqDJBODir80QRcD529hikiRlI8teg7etdCqdDjq0NGzPe1ZHyx5&#10;HTFV5ow7oo61qpb+b8zEhc4yOKqNBm4bj/P9a3izznQbWpBLalIuMjPrVSYJHGS53tnHNbUluVjV&#10;WJxjOG61l3wjRiq7mYD5sjjNbxkcv1ZvRlJCHjJCjpknPFfP3xR1z7bqcqRODHE20EcjPr/9evaf&#10;G2qHRtAkZD5bkYHqPrXzBr9751xMxONxJ9q9zAU+b3z6nIcuXtnWn6I57UZydwAGR0rnbh8vxzWn&#10;qNwRkdzWQ0iqc9a+rpxsj9Ekox0GsecGmg84pkkmRx1oVsHNdJi3dknAo6NkfrTTgEjI4oHJI9KB&#10;7bD/AOHPemg7vmPA9aGOTx05pDywz0PbtQVfUdgE4poxjNC5LA+tLt59qA2FA+X0+lIcA8ZPuKCx&#10;zjjbQAX4xtFAO1gUg/N0NJ+lIPu4P6Uq/N1piFxk8dKMDdjcPrRjC+1AwOg+WkAEDp+velIHQ9fS&#10;gijIIO7jHfvQDGj5etBAGOOvvQFHfj60uflI79qAsL9xcjmmZ49DT9uBx0pCueW4NADOvTin7jn2&#10;pQoFMY7T6/SmU2L3xT3IAx2pCCR05oHOc9+tJh6DUA3nIOBStxx98+1D7shSOO+KQfN1+VqAT6MQ&#10;HDLjqKkLEdeaQKoHfNKB8uT0oGNzlSDxn0pQcHJpeMZ3CkHIxQK9hVwxbBHPSkZiDgc/SlG0DGOK&#10;QMAPegroITkcflSpHkBieR2pqnocHJqXyxjIOT+lAW0uRscHK9KQtwue/QUNwuFFOgIikBYFsetB&#10;la7BkyPQ0MoBwaWUlnz2qKRsD1PtSRo7dhxVCMAbqQoVPDY/HpUTOSM/d+lRPKQM7hWiizGTSNrS&#10;9SvbCcSQXTxOOAUYivWfAXxz1bw9cRrfzNeRDg7m+b8DXhsVw0bZJ/KpmvmTnrx+tclfCxrLlkjN&#10;ulKOqP0B8N+PbDxbYwSWdyjM3BUcHOOpxmumwptiwYNkkcV8BeAviRfeEtXhuLWU7QQGiJ4Ze4r7&#10;Y8H+KbfxX4dhvoHBZ0DEZBwfQn1zXxOPwEsJK/2WeXKKT916HVWvC7skbeeO9RxYlV2zt+bp3NJB&#10;KSroPuqMA+tOh2iRc7sZxnPGK8grltqMfYsx2ncQMc0ydmkEakjg5NR3Mv79mVcHOOKbLK4dMn73&#10;XiqUbnTCDtdj7xFEJBbcCMc8fpTbPcsZ5xgZGP61FekNAo+ZT6k0Iwhtw24/d4Hr9P8AP5VslodC&#10;vawW8qq5llG4FsEGn3cga5c9x2qO3w3zlQp6568/5/nVOaYmYnPsfWqUdbmigm7liYllVfmxnNPE&#10;iR2zk9SMEiqbu7BA2QD270XhSSIIpwu7Jx6VoknodSjoTWQAbe3zD0P6VHG3+kncdwNIm4Hj7mM+&#10;9VYpd53Od30quXsNR1uTTSqLlyCcg4yaWbLoh3c7ucVG5DPLgBj09ec0jyBHQZ7frV2Wxoo2dxJZ&#10;NkcgHGDjnvSQHdGeRgDFV7tiV5PfIxTFb9wxVsexq9GaL3tSK5I43EFz2NTK4ZiO4GOOKpNIRgFd&#10;xHfvSrPmVsZHOKHFMTiyWVtiIAByc571G8mUbIAOMY9ajuZCvlqOuCaimuMxspABP50uRjSuiOGV&#10;WnBJ6DPSqM9yeVIABJGKezbAxDHpjpVKI7pYxuCsW+oFdEVpcUkW3dRKmf7v5GoL2QR223cBubjF&#10;NdsStkjOMH2pl6qs0a8cc0lHXUz5WziPiB4WTXtMnbaFdBlcn/P5V8v6vp7Wd3NG67Cpxg19l35H&#10;2Z84+bivn34t+FBZTC7jTiQktX0eW4hxlyM8nGUftI8jamY4zU0q7Dg8VGevtX1SPGaAU3OOvNAy&#10;aDgdaoluwAmkJJXFOGDSEZoDcRPelC7aBz1/SgnIzQJ9wzilU5popQoFIXUXdSjn2pUHrSHnrSG1&#10;YKKDxSE+lIleY7qaY1L1HFLjIzQDG4zTCCO1TDHemlvaquGwiOSuKkziol4pxPpQzVO478aQ8UYA&#10;NB5NSWKTxikLfLigjFK2DTEhOlFDcdxT4oXl7fjSErvQYqlunPtVu2sjIckmrVtYiM8jmrsaBBms&#10;J1baI9OjhHPWWwy3tljHQVbUbCuMY7VHnPJHNOXPOfwrkbb1Z79KnGmrIk3E9RSj72abuOcdKAcd&#10;azsd0X0Y4cdace3PWmYPY5+lXbGxe6lUY4qZSUVdnbShKb5ERxW7SFemfrXRaZ4caSESyZCE4zV7&#10;TNDjtmQsFY+hFbu0qiegOVI6GvGr4t7QPtMBliiuesS6Vpq2ERyMMq4BPX/9VX9NswDuDluc5706&#10;2tz9ldmUAgdzkY+lWtLXcCCN2F6/SvBqVHK7bPt4U4x5UlayMjWLwada3U4Odi55HFeF3lwb69mm&#10;JyzHNemfEvV2trNrdQR5nHX/ADivMrCATzKB344r63K6fs6LqPqfi/FmL+sYuOGjstX6s9m/Z88F&#10;trWuLfPHmC2IJPqx6Y9a+ztB05bgxR8KjALx3PevHvgZ4UXQPCsEj48+4w7JjnJ46+uK958KRK90&#10;DkAJgsD3r86zXEvF4yTT0Wi/r1P1HJ8F/ZWURVvekuZ/Pb9D0C2/Z8t9T0YXs0giJQkLj8ulfPvi&#10;qzi0O7miQJI6EjG7P1r6J+Ifxbm0vwykFjH9nmlTyw6HoMYOPSvk7xfqHmpJIzs7H5vmP3c5rmaU&#10;qqjT+ZxcPSzVwrYnHyXK37q0urHk/wAYvGslvaSRxykSMNo/3e4r54kdppGLnJbkk133xK1B73Uy&#10;N3CjIzXBRjacjkYxzX6hldBUMOktz8i4nxssbj3zPRaEVzISMHg0lrESQxxg+tRyMZG5x9KuBcIu&#10;eMV7GysfKeYxxyT3FafhrS/tmoRApkA5PNZj8kjrmus8NsthaNM2RI3yr7D3rGtLlhoKmueornfT&#10;3C6hJbWcb7YIF/eHsuK4LxTerc378Dyo/lUZ4ArrZGOleHzMV/f3GT9Bjt615prl4RAcD5mOa8rD&#10;U+afMj2cwn7CjGit3q/0RiX9x5s5x0zgCrWjac19eKoBKBskd8VnRJuPvnPNekeBdE8vbKy8npmv&#10;arTVKFkePhqXtJq/Q7Pwpoi26x4U/L0Fev6Jpos7JZCMSPycelcv4W0aOQ7yhG0A13W4JCOAMDGA&#10;MV8XiajnKx+ucP4OKviZr0LKlvKyMcjLZ9KjTChh3xmpscbR1x09/WmCJhjI5zyfauE+7bsPyW46&#10;A1G2Q24/n2pFk4Yc4X7tA+XlufYdKDNyFaQlsHg+1IHJ68N7dKV/73enBQRxwabRlzNdR1sGVhjH&#10;Pv0qMSbpypBHpjipIQdjtx+VIih5pc9u/pU7MylUskiWTbs205QMKvoM0OfmA3cn2oZSvPfPXtip&#10;sYuZP8qYC9u1RREcgEYPOT60FflHPX86dDH8p54Bx0osYyqajlJdxkcHv2qQxEgBRuJ7CnRFjKeP&#10;lXoKey5wCTgfwipOdzuR+W5ThSo9OtSKu1VG0c9SDUsjFCOuDSgBIx6gZpXMnIgjiIAAxjOTVljs&#10;wByR3FNVfk46nqaVU+bA5G3H41lKRzOpbYjdVZlI447+tXNuUx+tQHJAyBx2FSlmWEL61LuzmlUs&#10;OKhY8/rUEUeTgZ2t2qZQWix26/jTbMku38ODj5qkylUuSEjaQTlgMY7UrEEAFOD6VEWYSM5JHXjF&#10;DSvjOOvSi1znc2SyP947xkV4v8d/FQtNNj0iCTbLeNhwvXy+/wCHtXrl3OlvbNK+ABnJ+nWvljxN&#10;qUvjHxvcXLLvgSTy4UHQgHg4969XA0vf55bI+U4gzBYTBzdzuPh94f8Asl3poilMX2qLZIWONy9x&#10;09hXd63pNjYaUUkyZjMIGBAyynuM1Y8LeHidP0SQxBJ7f5mWRedtZ3jqN7nU7AlsE87voe9dc5up&#10;I/inEYyWOx93Pvf5N2/Ar654Xj0vVNNexYzS4JmV+cLWHr1jqdrdm+0+VXVFJKgdj/DXZwQMurWl&#10;5cuzwywbevp1rN1I22n6rESRHZS5QgnlM0lNp9xYfFTUoxl7zSe6vfV3Ryq3lt4n0WWG7txHdMu5&#10;HRT8zCuYh0eyWBJHusIzEOufmX8K7W71WfTle3gtkeK1ctHLGOce/wCZrnI7AXUty0NuZJGBZuOl&#10;dUJOx9HhqjhGVvdi9Vqn/wAN0fqc5qWnWcSkRxieJJQS4H3k9/SrVldxz3Yht9sSzIw2Af6sdv8A&#10;9dXIzLZWbQtArJMMuV52H0JrJ1mzk0OS1uWlVhIF2gdV9s+lau800fb5Hj3hcZDme7stdz3X9njW&#10;rSKPxH4cv2xJc2/nWrtyVkU52qPUj88V7L4OvRLby27xgBHGd2Tux/D6/wD6q+TfD2vTeHfFOj63&#10;aNiaKVJOmQ2GHB9civqKaM2WpWl5bYEF5AtyrhSB845A/wB3pn6V8lm1LmgppbH1WGlHIuJ+eL/d&#10;4hKSX95fF96PZPC98uPKit1Lv0lkGWBHRR6Lnt+tdDdxXviG0d9ipLHJzI7AKT0wfyGAOlcH4NuN&#10;l7GJJGDTRNjdztb/ACa9L+zwR7LGBlYwqpEgJ8oyHnqOtfFtpSdz9lx1WFOtGpTj7z1u7v16/I8G&#10;8ZafLZqzPIJGDEhFHQ57ZrzO8Zyx3nrz83FfQfxHjj3QeZBHhjyoXqcck+gOM14p4htsTsGjEYKn&#10;aF6cV6tCV3Zo/YsjxX1jDRbW6OWSQQuAANw5J7Zro9MuMlf7p71gpZ+cHYfdjXdz3/8Ar1b0mYnI&#10;zwDjFfSYad9BY2CudpZuCnPJ9e9OkAByenX8apadLuGO9XmQMuBzXdszxXbZEWxGZT94e1ch4rsx&#10;GXl8sjnPvXWuNm7PzYrL11Gls2DKGVcnPfn/AArrg7xPErx5Z83Y5LTLhkG0Nx/dxzXS6fP5hC7v&#10;lzg5FcbayYmIzhgcc9639NnCSkHOQc14uMptM+2yPEXtdnj/AMf/AAuItUt9QhUsJlOQW6FR/Ufr&#10;Xjtyvm2cU5be+dhHf619XfFHw8mv+GX/AHeZIcSqCM8jqOfUcV8tXEZjuZ4GTaX5wO2PSvayuvz0&#10;VTe6Pn+KMF7HFe3itJ6mScEE+tQqpHB6U+Z9j4wcZxTQdxwK91J2PgGO5OSB8w79qcCoTBPNMVmw&#10;w7H86Vm9gKQ13BlC4PUd8UZycf8Aj1IM9cHHvTVPPtTQr3Y4sR7/AEpQARjtR34pdpPTihjsKxIU&#10;D1pqA4x3p2OnI4pclWzUg11QxjtTA60biQAScCnNg0zqcDmmtRijar8n8acwDAj09KQn5cYFB+WN&#10;scmkLyF2bepIoIWQYbk0xducFc/U05QuOvNA9zNv9PV+nHH61jOj2xx0rrFQH3+tVLqySdCTjiuq&#10;nWt7rPNxOEU/ehozD3n8+oqu7kDr+FXZbdoW3cYqGSAMCw4I9a7ItbnizjNaEHmYOe9L5pznvUbI&#10;VbB60nXvWtkYc7WhP9oz1NN85j3qMKBSE0rIfPIn85g2ST0xSLKc9eKjzmk3UWF7SXQsG4IHQZpF&#10;uGDZ6/Wq5OaXdnrQole0kWTKaUTjODmqxY0pyGPtU8qL9oy4s4PGBihZhEM8N9aqL0zStJlcYApO&#10;KLVR7l83hc4DBaikmLHbuP1qoTxyBn2pDKSPehQQ/bNl9bjHf86DcEdDVFTv6np0pSzA+v0o5UWq&#10;7L6y4bJpTKhOc8VQaQ04Skjbt4qeQbql3eoPXjPX2p7TKDjNV0f/AEcggZFMEhZs4FTy3KdW1rlp&#10;XM9dl4G8PT31w11GAfIG8nGSv4VyOloLi6iUnaCcV7pomk2j+HLQWRlhuEz5sh+5If8AZ9x3+leN&#10;mWI9hDlXU/SODMpjmeK9tPaGturf/ANTw5ZTWMUf2qCQLcL+5Zj/ABZ/z1rX1LUXvIbkrGY02Ku3&#10;GNxBxx6Z61z013N9pt7ZpZJRGNqjduHsBW1L89k00SOVTaHDnB3Z5z6jNfDVVeSnLqf09g+SnSdJ&#10;PSOn4Fq2Ny6yIFZYS6K5JHyZ7fT3pum/aIZ5beNAQGYs5Oc5/wA9PWqkWqTXDSWz5hWZhvRlwB9f&#10;ate3njt9cij27QVG7ceD6Z/z1rmldJpo9FSjO0o9BIn3hlEG1onPzkchiMY/CtrTbpo7VUdcpCSq&#10;g/wHIz+YrNtY7i2vLhDyIwxcSDB57H3/AJ+1LHNJpdk8kkm594C5HH0Pp9a5p3lojSdnHU9k8J6Q&#10;dPshNLt8x/nBBzhc5/oPyqPxN42g0bVLVUctLIRmLPRe7VieFfFhGiCCYoriLMLFvvcZFeb3epvL&#10;rAvjG7GaTG5x94g4wD6ewrt9py0lGnofLUsvdfEzliNl+N9jt/EOsK3iSfU7SIGAFYyG5AY8k49M&#10;1XvrBJrS+vrKRoo5JFh3D+63X8O2KZp9xZ3TXUMq7PtMyeWg529z1/ID0p6zOmhx28QAZr4j8B3N&#10;cnM37z63fzPSjH2XLGKs1Za9V/SLWgaHJoCXSm58iGBh5hzhnz6d8VpaZpZXV7mZyA1zh0QjkqT3&#10;HuKx7vZrcz3JdwQ4R1J4OAR06DNbmh6tbSeVcHElyi4Hz8gj1PtWtPllJLszjruryym9W9Hptt+p&#10;N4rs0+3WggbEbMqRwA/ePckU1I7exOqOsu6dyIdqnoccn8Kj8VRrbWtgYnLXLMZS/dFJA69uo/yK&#10;xpleGe4jkIC+aC4Q4ByM8fU1U5KNR6f1YwoU3UoxjzafnZokSyna/JM+EQgKR0Yjn8RVG5D6cZrp&#10;bl2cyBFUcsTznj/PUVutCtpphO0nI3s5P3uOKz5kt5YxI371yMBBxg4z+mPSsXDS3Xfc7adS7u9t&#10;ttxyeXd2v2y7b99O33RyT7ew/nVaR0srdZoyGijblG/iPpWjeRpplszRMHuTGCo67D6ge1YNnBEy&#10;NBICzgkeZ/Cvrg/p+R7UT91pLculaScunby/4A7UJrm8ugpfC4yFBGB7Yqxe3dyLZoCv7iUZ+Q85&#10;x0z6VE9jDkQwjEhxtI54PQfp09qZfBrVYLdJMYcByeh9KwfMr6nSuWTiktv6uLZ20ZgHSKaP5gzH&#10;gZ7n2zUN7dz2YZQ4kSQDMncD0rW8iwmukVZwwz8wB4Yj0NVp4obsSW524XgMP4arlaVkKNROV5J2&#10;80RXr4t4pwftExOV+n9BUF/ajVrBbZxvuJAR5YBxHnv+RP0+lTxxeTBH2SJxhj2J9fpV2/1mLSpY&#10;5IofOd1JLdyKcd+a9iW9VGCu9TyXVNJfw9qP2OUgDO5Ce4qGRTGMYLV03xLha+jTVFC+ZCBkRjOc&#10;9fw9frXNWZM8C5bLMMj6V9XgqvPBXZ+K8T5d9VxXNCNozV/8195AoYjbtO71qNVDE8cCrnlkcZ2n&#10;3qIIE3AV7KPhJU7FWT5iRjC44x1zTCnOc8VZmj4yBUbxk9MbaL9DnasV2TcMY/GmRRYkIOOe+Kuo&#10;mOC5I9hUWzDbTxVMlrqVdgd+fr+NJcwhNu0E1ZW3JfawwOv40+4XAUgZxSI5HbUpmMMmG5HvSIgj&#10;Tn0xVoKJEPHA70xIeML8uKozcdSJULZxlc+1MMeWwSM1OAAwAYnPpTxBznq1GwuW6KphCEAd6c2X&#10;TPb0qeWP5QR1FIYgRgcCi9xWI4og0ef0p0UR3FOmPSpoEOM4p6JhgcfWlsUoaXKxQyPj7v0qSRTu&#10;yMVL5QSTJBFPk3KcA/pTBQ0K+9QvJ4qUJlWx0NPdd6HAAx6inxJmPPb1qblJdCuykLtCnFLEMTAH&#10;vT+VfIJIqTYHce1O4WuBbecEdOlKIxksehGMe/rTnXaMY59Kc/3PSkacpF91VB43Usa4YnIOfWhA&#10;SBj5cHA704IACfSgtIFALhRyScU5go6kCmNEnmrgYOc5Bp9wDH90BvrSY9ldjGXqcdP4fWohDna3&#10;cVYbJwzdVpiElccUxpMjBCg87yOKVm/eqRyf0p+0njdgn0H6U1RsKr+tJsdrkE5O7A6VTu0Knd1O&#10;M8VcnctwBg+9RTnCfNg8YwKCJRbVzPvZP+Je3Ykd/wCdePa2AbyUds165qADWMgPZeK8i1gf6VJ6&#10;k5zXpYRangZi20jJzgc9aU9Pel8sE5zzSZ4z2r1D5l9mIcg4pA2Vxk05hzt7etNYelAhQe5AznFM&#10;YEnP8qcDk575zTgSBkUXFYqTEjtnnHFR38qSy5SPyxgDFSTsUG7vnNVJXLvk9a2iup51X4hVbaMg&#10;07cSwx0NMjA3YOcU9WCMSM+1WxRA5U4FSJ7mo2Jf5u1G0gE8jFK1zRPW6JH/AHfQg0kb/PzSM+9M&#10;YGaZGCW60IbfvaEs0pLcGoaVgA/NA4otYhvmYuQFxQJCF29qbs4z1ooFdigelH60hbHtSrQAFuMU&#10;jYUe9LkelNLZoEwUZOKbTs7WzSMfSqJYlOdy/Wm0UCYdeKfFGZJQFG7JwMVGDg5qaKYwyq68bTkY&#10;oYLfUJ4jFIQRggkH60xGAbJq5qd6uoTtNtCFhyvbPrVHr0pRba1KmkpPl2Hhtuc96ZQc0tMzEJye&#10;hpSMUlBOKYAOacB60q4pN3OKQrijjrSHhs0tJgjrz70D2QbaCDS0m6mAgyaUnFIT6UpGaQXHA+tI&#10;zFqKBjGakVxyklfmppxSFsjBpabQaigZpO2aTP1pcZGKABz6emKb1pzcDNNHBpiuHU8Vb0xCZeP1&#10;qnWlpa5bjrjNRN2idWGV5o11wO4B9KtQLucKOSeh9aqRfgR/eNWoSQAeh9u30rzZH1NJ6pslOQcH&#10;A+tMZSdp4AHpUjHc2RyPek6DBrO51SVnoR4bduxzXoPw3tC800hwAq9a4FF+fOTivU/hfZvPa3IC&#10;/eGCa5sTJKmzuy+nz4iKO5QjjPLFe3enxSldhxg5xik8sxOox90cUjK5DtjkEmvETufbOHKTnCbs&#10;kAk5wa57xj4og8M6ezu253XZHGOuex+laGuavF4fsJb2dl2qp2g8En0r5/8AEevXXiPV5Zpm3bs7&#10;Fz8qr6Cu7DYf2ru9keBmmYxwkHBfE/wKGsatPqd1JPcSF3bjn09qyN5kDHP3asSuk1ywTJUqAPYj&#10;riqwjxtIBw/TA619JGKSPy2tXdSTbe4pxtU8qAfvD1qeJQu1nY4OSaqrl8/3Ac47U6SQu4UcetU1&#10;fQ5USzsLhFWNfmAJI9aSJDcCOFfmOcY70/TpvIuA5UEgEAV6p8IvAS30/wDat2mYIzmKNxw5P8Vc&#10;1evHDwcpHTTp+0dkXfhl8MTKq6hqkWz/AJ5xsOvua9mtLdbdFTbwAFRcYIpVaMRqwIAHUkdfevPf&#10;iN8R08OQy29swa8cev3Pf618bKVbHVfX8D2OWNGNkzpfEfjSw8Pvm4uVBxkJ1zXk/iT4zXdzKYrZ&#10;BFFuyTnk9v5V55ea3NqcrTXMpklY/ebnispmMreozivoMPltOn/E1Z51SvKfw7HVXXxD1i5WRftc&#10;gG7IZG2nGfap9N8d6vp1uZYryR3znazZB+ork0ZVidcDmlSQoNgya9B4ek1ZRRjzS7nvXgL4vLey&#10;LBqeInfG2TPG6vVYpftBV4iHiJ5I9P8AOK+O7KAz3qRltvIyc/pXv/w28U+Xdvoctx5jxRBo2Y5y&#10;w6qPXFfN5hgY07zpL5HZSq9JGp8WfA6eIdEN1BEDfQN5gcdXXuD7182vG1qdzgDLYPNfZUcjzxrH&#10;JiIjKkLyK+XPijoY0XxXe2iBUQsJY1Axtz2p5PXk26E+mq/UWIi7XW5zKsqZ24IPOD0AqSLZdMEY&#10;71TABHUCmFA8WcAEgA4qO2iIhd1OCOMD0r6Q4b2CZHgjaMncrHcvsKLEwQP5syh1XogOM0B32LER&#10;uwu5WPqaa8HmLkgZHSr8ma0ajpy50W5dU/tG5d2UYYAbV46cD9KrzRbCGXlTVJASx28YGcCrdrNu&#10;2oSMD1ocOXY9ili3Wdqu7GKuRk1K58+IY5aPj8KdNBtfI+7SwYhUnqTUX0ud0YXfKymbuQI0Rz5Z&#10;6AnpUYYxjIAb6VYmhxhh0/lUGPLTjmtk10OOopJ+89iNhnpUZwO9SbyM5HSo2TjNaI5JW3JbW6a3&#10;fIORVm4hWVMggNVEIB3p6ytnnpUuOt0bU6vuck9UQMNvUUzeScZBq06CWqbJ5b962i7nmVYOD02J&#10;NwXvQr/j9aj4IzShwDnvRYybJCwFOGM/1qFWyM09W4x2osNSsSiYiiREk6jFM6nFGS1QdHPfR7Fa&#10;W1Ze2fcVEQQcGtSOQFtrDIqKS1WQ5TmtFO2jMZ4bmXNTdzOzilBqSWFkPI/Gohwa03OFpweo9TTg&#10;c1ETT0NFhxYuB2paXj3pKksmBOc45ppUDJ7ntUQdh3NSBgTnvQXdMehOeeBTkY4x2phOev50+Mg9&#10;KlmqH9acrbeMHHNMp+/1qLGj8iS3ZBMvm5VAcnFQ3TjcwHApZHyuOv1qOKI3Mqp69aEurIacmlHd&#10;mj4d0xr+6AK5Brv540trdIEGNoxkVX8KaSLS1MjKQTwDjtV29hwAw7+tfPYmv7WrZbI/a8jyp4DL&#10;/aSXvz39DGeIlyO56Vm3MeG2962LgNGQwI3LWYw3N83Wtab6nBjIL4TPkdsYqvIfxq1clRJ8ucVT&#10;kBXpXfE+UrtxbuQS9AcHmq8lXJpAyjjpVOSuiJ4tdJPRkZGajYU88+31phOa3TPLmNPNRA5qRjio&#10;was5ZCHIpCRQ/FIQTVmAbqfGCxxTVWrtrAZJQoXJJwBUt2RrTg5NWOn8C6F9v1CN5Puqd2D617Da&#10;jytkb4OD26Yrk/DFiNI0+PCgO3JLDnNdLGSXaR2G1xnivmcTU9pO5+kZbQ+r0kuvU1JJFXIQAk9c&#10;07zm+VgenaqpaMBSCdw61GZS0ZAzkdiK8+K5tz3XUszTUhkYkAkU1JvLcomSW/WqtsFLNxyfelaf&#10;ycbfXbj0+lU49DTnVjUhJ43A++KW4kXc65GwD9aph5AAc9aJCqggknPWsuU3U7ouRyNIiHd8pqWJ&#10;vlYnLEVmwyNKm0Haq+lWLYjPLHB6VMo2NIVHdWLTMjMSTRVOV8ucPx9KKy5Tp9qfaPlHf8mDVe4j&#10;UHBIORzj1q7AC7f3RgHNQSqonAGCF/zx6V+atvofz1y23KzQ5QKv4kU1IVjXng46H17VdjjyAD8o&#10;PpVi7tYUUOGBJ7GtYvQ55u7sZSJkHHU9u1VpYzJLljyPetIBlXKIG4zgVnIpd5GOAe/FaIzcblO6&#10;thvUht/dn75qZFZU4AHOMjpU8YDP5bruyM8cU6eDy0XaoCsc4J4qrmUo3WxBGkaqFYgMRnaKit4F&#10;dmOM1YmiUxMMDheB3pLcNHGNo2nOTjnmtE3a5zShfoVZUJcBxkgYzWPqESMxb7o9a3mj+8Q2M/jX&#10;IeOddi8O6NdXbsFREJXPc9q7KHNUkoo5/ZXaR4z8XvEwmuXg34iQYJzwDXz9rPiSMyNHHmU+wrof&#10;F15da9FLql1I1tpIl8sSclpGIJ4Hfp1ryafUmt755ICVAbK5OcD39a/S8Bg1GFn0PoaGNpUYezoa&#10;tbvzLV5rEruecEdjVA6g+eW4qvK5m3SN941H5as+3OPc9K+gjTjFWsDxNSTvcuLqD9yKlW/J71mi&#10;IMCQelARgM9vWnyRGsVNdTWTUQGBOPerCXke0Hdz3rCXduyW+X3FOZyDkA4qHSTN441rc6ETZGc0&#10;9XDBQ2SB6Vz8Mrv8qsxNWoryUMQOSOaydK2x1xxsXubG4EkDr2oBwcGs0X7SFnkAOPwqRL9ZGBJ4&#10;Pes3TaOmOJhLYug5px4GQTURlROrCn+YpbCnis2bqSezFYgUUb1OfajPGaCk0KThQD3oH3fb1o6l&#10;R6U7bj/ClcegwuzHBGT6CgADJ6k+tPB2jA6+tN+71FBW6uL909c+5pCNoyaCA3A6U7IZVHp1oEkC&#10;ncAPWmj72c5X1NKDtz+lDKB/h2pbDvrYFO4Z7dj603GPl7U4Fs/7Pp6UmMgDIyaYaWDHGcmkjB78&#10;d/xpw+Y9cD3pG4OOv0oCw8ZYe9MI3SYNLz9PrUZznNAyUcjNK3CY6mmKcrjp9aMHHHT1oG+yHDbs&#10;4A645pQyhAO9M2grgHHOaNoPtnrmgQoOQPU9qGXkD1o/gA9O/ehnwxI/ClsGiBchiv5UoYsu0dPa&#10;ms3GfTpTXmxjjGewp2uLmHF9vSmNJkehqF396hEwP3jWiizNySJ5JAP46iac5461C8gLbuMUjOA2&#10;49a0UUc8p20F3buWAA9M0PKAnY0kTRyH5zgU0hWPQEVWxN7q6Y7fkgDvTJGyCPShWw4I6irP2USM&#10;u3nIyaTshKnKonymWZGhkBBKsPWvd/2bPiO2la6uk3M2LW4Pyhzxu7A14nqdmY40YKT65pdB1CTT&#10;9Sgmjcq6OCD6EVliaEMXQlBnDUpyoVOSR+nNkxW1MjoAg6e/+c064aAOgR2LYJ2g9M1x3gnxK2u+&#10;DNMuh0kiG4k5weOv410UceyCWTfkkYxX5ZKm4tpm8ack2iNsAswYls5qKSVpZdo52nAxSxjChcEn&#10;uahtgryNxg5zwa2SsehGOliebawiXcSAMnNRSsxhYjuML70y6lK3IYEmMDsKZLcs8QZhkt0B4H4V&#10;aiy4w6su6bMkYG/5gfm/GqMzJI7OnJLZx70O3lQNzjC8GorVmePcDhsenerjFLU3jT10CWRi4UsR&#10;xkGo7qVCI1TKg9aY0oeU5OOy+9VpXH2jHPAzitrXOhQNIP8A6Ox3HJGBUFtKqjGOcZqGaQrbhh1P&#10;FRsRGhc8EDFSomiSROs4zIyHALdageTdcnc2PQVFDNkAKOScsD0ps8oLHIHljtVcquUTXEn3FHUd&#10;M1E58qNmOeewqJpSNrMCGqvczkKOMsff+tNLoFh5YCckMTgZqukp3s3bdUokUbiAORg57VURt0Yx&#10;nbnJNXFdxJEk07GYZOdowKiuLwARq4AJ6moVfLOG6djUF1IEnUOA2RkVSQWLMp227EHNZ0c+2QYG&#10;CTnjmlmmZIGUHJPpUcNwm7cRwvWr2JaHO++dmPBHX/69QXUzPcAryAtKpMqlv8moZ2JlkyQcDA7U&#10;IbV0LPOJLXlfvHBrmfFuhQ65pc29fm2fICeM1tzSl4Vz6gfL6VVumLW8i5GCCMeo9K1ptwkmjmnT&#10;Ti1Y+VNc042N5NC68occ1jkD3r134leFhCv22NCcjn1J968omjKcY5r7jDVlWppo+brU3B6lcj0o&#10;I9afimZz2z9K7EclgApzdKZnFOLD3oYBwaAOfakPtS7qYWFwKKbvHvTgM1AnuFISRS03Bpoew/qa&#10;TGaAfwpNwpC5UKOBSkYXFHBpKA5Qxu68UKtGC3WnKKY7DGXFC1Mq56ik2ii5HoMPX0NBGBmpBGFb&#10;PU+9S5zHt2fNU3HzMpnPpUiKSOasRWRbrmrMVssfP3jSc0bxhKexXgsQwy3frWhFCIuBjFHv0FLt&#10;z0rnlJyPVo0Ix1JlYMvUUp6+1RodvyheakrBnr09FYUMRT93tUdKN5OKTNkScs2SDUsUXmEYGc1J&#10;ZWD3T7RnOcV0Vv4e+zRq7A5rlq1ow0e56+FwdSvrbRGfp2jNcsSy7VFdNptpHDGpCZPXjuantLZV&#10;i+UHaOvvVyzgaNCSPl5z714lfEOdz7rB4OFLlUV8x0I3zZwQT0rSMIXy1Ayew7Cq0MZaYMMAA4IP&#10;WtAndPjhWAzgV5c3qfS0YpRdy1DFsttm3cc4JzxVqFlSL5SBhMtj261XVW+z7VyOc5PQj6VX1KaO&#10;006WV3yUQk8EZOOa5owdSVu521a6pQcrbI8d+ImptqGtNGGykZwKtfDPw4df8S2NqcsDINwUdu9c&#10;reytfajLIcjc3FfQf7M/hVpbyXU5E+SNRt+v+RX2GOqrAYB8ujSsvVn4VltJ51nicldOV36I+jdI&#10;sltoIYUAVEG3aP513fh6EQRyzOwVNufrXM6bbl3ZgMkHGe1azXQgtSGbag4AHGcV+WUkviZ/QeMj&#10;7Reyj00Oa8Wax9quZAzllBOFzwB/WvIPG+oLbwygMenB9RXe63dIvmOfvc4/pXi3xA1EN5oL/wAW&#10;PYV6+X0eeqefm1VYTCPl7HifiW6+030rbwecVz3OMDrWvqoXzumCTnnvVIQKibx970r9QpJQgkj+&#10;YsW3UqymV4rb5sn/AOtUkvXnp7VK42JtqrLIQRyOe9bK7PPnKysiSPAYH1rrfC8R1O5hhQfKhBb3&#10;rjUJLKB1r0jwpCmjaPPeyjnZwTxg1yYp2j5noYCCqVVzbLVjPHeqCa6S2j+VIl5APtXmN/dtcznJ&#10;+XtW1rupPLvkyd0hPPfFc9HHvYZPJrbCUvZwuzjxdZ4qu5M0tCsDeXka7cg9a9y8K6SsKxBfm+tc&#10;B4E0VSizkfMTgV7f4Q0pcq235VAJzXl46urtdj38twjnKMFvI6vR7IWUChlAJHOPXtV7Zk+pp0RC&#10;u275iMYXtTpf3YGOrdfavmW23c/a6FGNCmoR2QpY8nsO/em+afLxt/WmsfkZQQD6npToh+4yeTS0&#10;Lc2wGD26daUI2/JHFJkHdgVKF5wGOe/tQ3bQwc7jZnCgLglj2FKMk4IP4UMmHU9/Wg/KchenvQzC&#10;VTUk3oqg5AHehfQDjv70sMSiPBAHOOOaQplcncvGeKWxlKoxwAMinqMZyKnkDMu0daasYLx9sjGB&#10;0qRnK8j71Zsw9oI0YUDB+YVJbrsQcY5yc0RxbxnIH1qZSdnHP1qW3sc7nrcYG+c471JtIfOMn2ot&#10;ySzkqPbNSOSsgA5zUttaHO6nUbIx2DPUUrZVPwxilJGzn71TOAY93c9aV0lYwlPm1ILcnaFHQ+tW&#10;EKq/H51AqFSvH41In39vaokjFzCXDOGJA9MU84dWB6gZGKc0YMi8DjtTZFMQDDrnnHFK6M3LuSAg&#10;JjNEK/Ix75zzTFbnGBz19qmjXIbPQ1Oxi2Qsd0jYG4cdaiaYJgkcDsOKmyDI46fSqV/KsSbjwcZP&#10;sO5qoauxjOXKrs4D4w+MBpGhvZwyKt5e/uge4HVm/wAPrXE/C/wQTqen3kwaO1EoCMw4dwen0rD8&#10;SagfF3ja6lQb44T5MQByGx1P0J719ReBPA8cOiaCt4v76CHftPG1j1r3+R0qapx3Z/MXiTxK8Mvq&#10;8ZfFdedrMm8QLb2FvLcwK4mEexTGPauGvtJsdQ8MpqMwkluUiKhAeQ2a73XCbHWEVsvAyMwjP3c4&#10;PJ96zr3SBZaclxZuPJkyzq3Zqwd7s/nDB1/Yxg1J3bTv5a6HHhhbeGrFnRj5Qy56lfauN1W2fU7V&#10;5huZjLvXzP7ua9b0+FL7Rbldm4Ss3lgr9447VhTaSyaTqMUke2ZIyjK46OO1ODaaZ9BhcbGnOTtr&#10;zfm/+Cc34Ta31CKNrmEwxyylH2j7xH8P41T1GMaNr7xInlW7qQpB52+lTaTCbbSoYpY3Ql1dZSeD&#10;+HtTNRuhrGo+cP3hgJzGvBI6c/zrXeTZ6+rrza+HX/gHByWUjCbbM4tix+ULkA54yPSma7o08v2W&#10;C/WOMhgwkHZT0NdFc6o9laXNpLGI0uX3q5Tnn0PpS2N1Y3unJa34aVy3JQBuQPl5zXTzSjrY+hji&#10;asGqiWz6b7br9TmTEphkgEiySQNlSDwf8jGK+gPAXilPE3w7tpZnze6dIIfLcnOznaey9V4A9eue&#10;K8X1OztoRDPBGkCHKNGDzx0NdD8JbprHxC+msSYbvCKgGQWz3ycfyrz8ZSVWk1Y/TvrCzTKKONfx&#10;0JfPTf70fUvg/Vle3DykAhB8p7Y7/wAq9X8O+JTdLZeZbBnij3uhHlxA9FXPc9znr7V8+eH7kRSi&#10;NixuVlKFR90AHGc969h8GqmotLayiQRM6qSBucr1ZgM9fbuetfnVWHI+1n+p+0YSVDMMsjWnrZfP&#10;axueIMPBcXV1HDPvLKkkuDhzjJVR94qq556V4L4ksjHHKpZnGfvEcnP8u1fRE8SWttDcpbSsh8yC&#10;0t3cFuTw7+3A9M49K8v+J2jnTLqMSSLKsqHLrghSOoyOOPQdM960p3TufZcLZhCnWVBddvl0seJy&#10;QbLS5UgKSuNwPNUNPmKTqcEZPP0roL20eOW4jkXaQOmc1zEqtHMwDEYr38LUbkfpuJh7RSZ22myf&#10;KG/iJxXR29utxaswIUr6muM0m7VwgGckeneultWGwLkYPYGvbab1R8w1bQV05YGq9xb+bCwY/MvA&#10;HYjvmrMwIUHv3quyglQ2PfBrWm7M4sVG8Gee6nALW7EgAABzVmxnXcGY/UirniizDRnYOgJI71g6&#10;fOZBtIAHvU4qHNG5plVd0KigzscC5sniJyWXoenPtXyd8StJbRfEcylWTD8Htg19U6bNuiweRwN3&#10;tXkXx38O+aIb1VAOGDY6H8K4svqKlXXmfYZ5h3jct5o7w1PBblFDjPCk96hGC2Rx9asEYUA8MnHP&#10;pVfvgGvsj8Vl7rBeue9Ip3LhgQaG9qGJZc9T7VViLO4qjK4Ymkx17YoY5GTxTuGxkgetIdrgBhc/&#10;pQHYjOMfWmuSTtH36ViW+Uc+46UDAgA47+lKMk44z6UhO4ELyR3FHTjv60CQ45boCaQYYf3TRuJ6&#10;kt+lIyhhkc/ShaA9A3YGQDRnBGGGO/NO3fIeOlNAB/hH5UA/ICAMN2PSl3AjJApqDOD1HfHenFdq&#10;4yKBihcetDRqcdfemYK/xGlZ8nApWEiK4tllPbFZ1xZGPccgg+laikkZPNOIDH5lGK1jNxOepRVT&#10;U5m4iLH0NVSuDiujvbAMu5V+asS5gaNumfpXfTqKSPBxOHlTdytn3pN1NkVxJwOKj3568fWuq1zy&#10;3PoTBs0p9qhRsd6lDAjI5pNWHGVxaDxTcnOKM5oLuLuJp5YAN6mmE4pdoPfFKyL2HKxB9vSgkHrS&#10;hSRvHJoCCpBsbnmgjr7VYjhyhbjcBnFNbHHB96Lk8yW5Ep24z3qRtygYHBqwliPKYkcij7IcY3ZJ&#10;GRjtUcyF7QrryMkds0qt82cVZSMfvFcbTjApn2dth+UggE5pcyH7QiR8K2ehpA2CR69acFz0GR0w&#10;OaktIBPciMEBjxk9KbdivaaFvTh/pUYUEnd2HSvZ/C19f28KKbZHi25Oc8D1rznwBZT3Pia2t7ez&#10;S9nL4WBl3Bj9M16g5uLS4ljkj8iZSySovyk+3tXzGazUmqdj988PsO4UnilNq7tZLy6vb5F64WS9&#10;lkuLeMxQ7sIp6544/wDrVsaZqdvFpc1vKQJgwkDyHPzZ6fQ++axpNR3WFrDb2/kyjLSMz5Mh7Eem&#10;KqpLLbW/nkfvM4K9ip718zKnzqz07H7ZTrqnLmjd6Xejsay3aXDuZy7NI6/OpxgDr/IVdu443azm&#10;srjfLuJkRznbg8f/AKvasqC0Y2sV0yN5LNgN2z6fWtO7szpz2kyJsjnOVI6kcZ579P1rCSSdl5no&#10;U3zRvLSLt6mratd3OsPHcSN50mPMOcH61tPHBNo99aF/NUH05YA5XHv3/CsIauNOvMyg70BV2XB2&#10;k8dfpW1FeQxXrLCqi2MSSSHqF/yf51wS5lLmsd75ZLkT2/z/AKsefa5r9/KkEMTFUTEfnAY4znH4&#10;4H5V3+k2sK+G11N0837Kw2pJyCcd+Onf1rH8Q6cB4XaeIgl7plEajqcE7vfr+dZ+m+JL+PRriwvV&#10;xFkZQD5mcHjjtiuyUVVprkVrfeePFOhXmpSb5reituvuNseI4bOXS5jETcyTMZDg8Angf56V0UWo&#10;OdIngdNs80plVh1GK5q71CLUre2WOAI6bUKH7wx3P8q6CSxlu2kkyFkMIcbDgLj+tcFSyVoo9VwT&#10;tKf9W/TW/wCBLaXJjt7aKIlnlLBR2Y89vb9aj0+0k0uOdzuScgEKx4I9R9aks4RBDbOw2XMBH7s9&#10;ST/Ljn2o1fVG1TcX2xpD8gAHLDPU/wCfWsb2W+pGrlyx2e/36Gpp81xf39xBKQXKjqeOAMAf571L&#10;c2bHU7m1LFiNpLepA/pWVpc6WWowyRkyKyZKnv8A5wamv9RuJ5p7naUYnaiKOg6HHvVxkuX3t7nJ&#10;KnL2nuaK34/0jUS9t5YBbuzzzfNtjB4PYU60it7dDPM6IiLt4bHPQgfkPyrK0y2l0+7gdcDah3g8&#10;9v8A61WLtrJ7uBJSwiKs7Lngc/5/rmtFJtczRjOmlLli9HqMv449RvFFrLJGmCGYjjH+e1PggDsY&#10;0kXyY8EjsTjnP+e1aE93bppcMUEQE85GQp5QY/nVG30y5+3uqsFTuO3Tv9KhxtJW1v28+g4zvCz0&#10;ttf8/wDIh8tVvfNjcRkEbeeg/wDr8/nWrf6Va6pbIBIq7udp5J96w/EWnvcz71CoYl2qq5H1+tZ9&#10;vr93oscYeMTu43At/CM4qoWi3CS3NvZTqxjUpS95dC9fWltawCNI9+w9xwemfr0qlKl3KrCBlijk&#10;OWGOfp9Kmn1PN+lxPG+JcMykHAHp71pxTQXGoIiIkESjALYOW7isEryutNTfmlSSur6XuzFlNwbq&#10;FrmbbvX7qcgH6Vr3IivLVfLbzZR94Y64pniACG5giUDIJLErnHHTjv3p8N7bRWuwr5LqpYOB19Px&#10;q9pOEmTKbnGE4rUkHh23k09N4Lk8uB/L8a8v1iy/4R7X2stpCP8APHGP4Oc8e38q9D+3S7AYgzbj&#10;yO236VjeKPD/APayy37Lm4RV8pVON3oK68LiI05q1zxM0y54/DTpzavvG/RnKbM4BGSe5qLy1V13&#10;Ahj1FXbBTPagsBuHfNEtsRKp4J96+sp1VNXufhGJoSpTcJK1ihcpjB2nBqq0QCZy3PWtK4h3KBkj&#10;HrUUkGQcYwetdUZI8yVMqxxbFzgmmqAko3AtkZq0saRg/MSBTFwZCccYwDVoxcUtSs6ZwcnJ/Slu&#10;DgYAzU5UblXHXrRIhwpA6dQaL3M2itEo2g4+o7ULFs3cZLdQKnIOMDApFXYPlLFfTNOxHJchWNEY&#10;/Lk9qGAVgy9T2qRR8/TNKy/MvqKYnG2hBKoX5QM1IbcGPgHPX8akZNo6c1Iq4Ukk5HWgXKRIAsYX&#10;HBpOQfu8etTBRhT1xSKihmIXr0GaLlWsVtgDZYnrjmpGX1/OpWiAGXwOc80PGQgXHJ7Urk8jWpEo&#10;zEVHINSxRjy/l6/3TUnk5HHymhUAUnuKlyLUdSmcr0FPClQg43ZwRUqoCSPSo8MmQw75znkVSdxW&#10;sxShZSuTkd6djcp3DGPWnbiQ2OpGacGyApGR3pXZVkRgADdkZ3UgUln7cA806KANuOeAc0g3xykk&#10;bgwwaaGMPyuP7oqSYbkBX7xphGSQ1OwwBAB9s0WLUbDgAqN3z61WwQ2RyParGAy4PX0pmAwxjB9q&#10;SVncpq4yNWBLH8KDyCSR7Yp2AGxt4+tR7eRwcH9Kdl0KStsFwhdSRhiP73FVXj3LnnOM1ekXAYet&#10;QucxEj7wGM9qnWxMo63bMS+H7iVfbFeS+IoTHdsu0ivYJlVlkJ5Jrzzxdpx84TYPvXfhpcrPDx9N&#10;zp3RxGAMjsKCMLipHXDMcc00qfpXsXPknB31Iy3y4pBk1Iy8ZxQoA6mmJxaIyMUucKPepFUY5/Kh&#10;sbQOuKVydylcqSuBVFgQ3NakyL2z+NZrjDc10Qeh59eHK7gvT3pRzSLS9s1TMhQQD7VJJJvQY/Go&#10;hz3ozgY70ilJ2FwT0pVO1qdE6r15+lRnrigTdtUOIyPempyaN+abnJyKdiW9bkok2rio95XpQVBo&#10;PSjQd2xXG7rScigNmgOaNSboTNJSD3oBJqhXAk0E5HSpCvuKb0oD1Ck6UE4paAY0YFLSbaXrQSJj&#10;n2pw60lGcdaAFpAMUZ9jQDmgApTzSjBpNtIQlL1bNBxQOtMY6jeW47U3NB9qVgAZNGM9OaUcUKNv&#10;SmANR16UfeoI9KQBk+lG0YxSoS5wOaVhnpx9aTENIzSgH1pCcUDNMY4jFJQT60hNJAA5XFG2haQZ&#10;NMBK19MXaufbFZIGTit3T48Rg+tZVX7p6OBhzTLiICMn8qsJ8tRRrz1GKnjU9xXntn0cIsf7dh19&#10;qQnNOIwcdfTHam49x0zWaN2nYI8jGeh717H8LISLBgg6nHWvIFJaVcdf71e7fDWyNvo8DqBh+Ae5&#10;Nebj5ctM+kyGh7TEpvodFPb+UUDElfvFh161n6xrFtpdrcTSuIkUZO6tTXJ4LCzZ55PLSMlmY9hX&#10;z/8AEDxuPE2qC2gkEWnxnaH5+fnG4+3tXn4SjLEO/Q97O8bTy2m9feeyKvi7xTeeMLmVk3G0t8HZ&#10;1CD+8ff3/lXJzMkN0FYfwEAqe/rUkVzPZyzqkrCMp5b4PBjJ5H0rPlm2O/VgT8pPpX1lOmoqy2Px&#10;LE4qpXm5Td7kcrDz3K8oGJUnjitPS5OjghWjRigI4J71Vkt43uFJO1SnIHTNRQiQTgAEDOT7fStn&#10;aSOL1HkKFdU6AZquTjmpnATmM7geDTbeP7RKsQH3qa01No6I6XwL4Xl8S6vDbJ8qZ3yPjotfT+na&#10;dFpdjDbwoEjjQACuI+E3hP8AsLQBdOmLi65OeuwdK7DXdYj0PSZ7qdwI0UnPr9K+Kx+JeIrezjsj&#10;2qEFThzM5vx943h8K2R8t0e4kG2OP+p9ueleAavenU1a6nk8yZzksTzn1zUniPWLjxFezXk+cscI&#10;pP3EHQf59axJGDgIn3RX0GDwkaEV/N1PPq1XUeg+xjjMymbIiHWlMHmzkINqZzSTSKsSIPmHc1JP&#10;cb1jK/KB6V6Wt7mFisMLIc9BV1rWZLYXfln7OW2B8cbsZx9cVWgjDEs4IB6GrUupySWsdtvYRqch&#10;c/L9cUne+gnfoQwzuoKr/rGOc966jwNfmy8V6XM+fMFwuST91Tx/X9K5dMAMyZJHeul+H+ky6t4q&#10;01Of9crMW6YGCSawr8vs5N9mVH4kj6wtsGQsvBAr5++PsXm+Lo3UDf8AZ1LEfWvoKOPAJxsB+UH1&#10;FfOfxj1Fb3xe9uij/R4wjMD16k18dla/2nmXY9Cv8Fjgkh8rI8wMAM8GmyKQhCx7TjJwacqRK0mG&#10;+XaNuetPuRsiil3g705A6rzjmvsep5iIFiIVHJO04Gas3KB7HzUwIwdoVuW/OoLWF7wMqHcijO3P&#10;akuo/ssgQ8qRuDA8Ubsq6RBcQtDMWI25XtTDGAvmKDmtGaBWgjmMqur5HlA8rj1qCJGjWNSpIJ3d&#10;O1WpaGkXbYlgnVwqseDT5bQx4IHykZBqpcgxgMFwvY1oadqETxSQzKORhSe1YyulzI+kwWIhV/d1&#10;dOzIRA2w4Qsh6kVTurYjlBkVsXFtNZgMmWhPpyBVCWUvJnAHqBShJvVHbiaMUuWSs/62I9K0mfUZ&#10;jEke+Q9FB5NM1LTZ9NlaG4heGVTgq4wR/k1v29iUsY0iYR3EjeYoLYwMcfnVbXP7Vure3F4szpEC&#10;I2IJGM5Iz3pqo3PfQqeBhTwt+V82jutV6Pqmc15fOOtMcnvU4UoxOOO9RNg89DXYj5yaSQzeRUqx&#10;rOmDw1MC5p6kRo3XeenpTfkTFfzbFOaNo256VGKvpi5YI46025057XkrgHoe1WprZ7nJOhKznDWJ&#10;Uzz7UoamkFTyMUlaHLclDce9ORyOtRAk05T7VLRVyYN370IxU8cD2qIHnFSVLRrGTRYBSRNrCq81&#10;kMZXH0pykipElP8AwKp1jsdTcKqtNGa8RQ4Ipg4raKpKPmHNVJrAn7oq1UT3OWphJLWGpSJx70oN&#10;K0TRHBGKaRzgVrucVnHRi7aXmm7s9KXeaWo7pDic8dqfGuzrUKnHWnBs0mi4yRZDZoPPeog/vSeZ&#10;U2ZuqiJs5ODW/wCGtJ+2XCAAEt1PpXP20bXEgHc1634L0ZbS0EzJ85GcV5uOr+wpvufa8LZU81xq&#10;TXurVmn5C2kBjAYAcLkdqy7liSQfwrfu1XZubJNYd8u45UYHqa+WpS5ndn71mFJUoci2Rj3H8WP1&#10;rKuAVOela9wASMfjWZdAO3I/CvYpM/OsdC6ZlzDC4qs4yM1enTnFVGAxjvXowZ8bXhZtMqSct7VX&#10;lq06HOaryD3rqieDWi9bkBGajbipCcVGa2R5VQjkHpTMfhUjEUxvatDkkNK5owfSnUEntTuZ2FRe&#10;R7966zwbpIur1ZX5RDmuds7cyzRoBnJwBXqOhaYLC2CbCOma4cTU5Y2R7mWUOaam9kdCzoqLtBOB&#10;mpln37WK4XoF9aqs8aiNV7jBzTwzPgAZCnIx2rwWu59upq5cWUBck9O1TCUkFRkk981QXZufc3JG&#10;TUsM4Ugrk5/vc1NtNDVTL1s5jf5zt+tSTurZx2NUixGA/U1JNMEjXHUj9ahLW5rz6WLccrOp3Lj0&#10;5p4kUR8tk+1Z8d3JMp5Bx6VOjAZZscDOKpxuWq3QsC7K5RADmlSc+YuSAKqicJgoBycZNM2t5ihu&#10;MVNrjVV9zRaSIn79FUGmQHpj6Cip9mjr9s+596Kh8rpxk/lUC24ErMcgH1q3JEVgzu+g7mmt8tuW&#10;HzOO1fk/qfismuhCRmQZHSm3iKRkYOegqW1B3E8EjuelMkceYqgA4GapS0MXHUYrvHEQq8gYyOtV&#10;TCA+SMA9a1Ad8ewDGTjI61Wu0C9f0qlcyUbsyUixNkZBB+XPpU0iGZkGTkdUqzGmxOBub3pIVDzD&#10;HT0q73dkEo6aFaWIHA/ixg0xwViUIvK8E+1W7gDzMCmPuIPy4Q9MVoc8o2KciKsO85A+9+NfOvxl&#10;1Ua/rA02aU22k2aG5vJlOdi+hx3J4A96+kNT22+nyvJ8qqpINfFXx3182WhuQ4Z9XuJLhwvdV+RM&#10;+2ASPqTX0uSUPbVbHz+ZYidJQo0XadR2Xl1b+S287HknxO8cjxVqSQ2URt9LtFEUCE5O3HU+5/rX&#10;B43kKuT61LJPuOCMnHX3qNZNh3AYb2r9XpwVOKjHoerhcPDCUo0oLRff6sdINox2qMRlyBg80uGl&#10;zntUsTA5GcHtmtNjpBoxGq4YEntUiEIfmwV9BULFgAQoKjvU/krs+9k4zxSYitvMpwOFqwUKHy2G&#10;D6daSGFVhZmOG/hqW0ZbaZXmQugBJXoaTfYHsTG1+wQrKH/eN/DjmmyypNMXjGAqAH696J7iXVp/&#10;MlOIxwMDAx2q1bwxo3kqB+8XjNZXstdzJScY3luVHcL5SkAqvp/F61O1nFFb+ZJNtdhmNV70Xtsy&#10;RqGdWJOFHcfWi1h+1SRwMACTy2cik3pe5ftLR5r6FLJB+Ul/X2q4ltcJGjhGIbocGtXVNPTwzqS2&#10;butwm0eds6Y/u59fpWv4R+0eILgwMjm3tYpZFwPuDacnHbqKznUtHmS0Mp450qXto6xOTS7kQn5e&#10;T0FTw3eF+bI+tdt4P03TL3xKsTAJBBbtJKZRnJVckVk6X4at5bwwX7fZ47gFopn6JkkDIHbI+tYO&#10;rB3TVrGkc7hGTjK6sk/vMdLhCcg98VIHz941rzfD29ttSu7dz5awWv2tmZTjZgEH9QPrWTcaDqll&#10;DHM9rJ5cqb0YjIZfUe1F4S2Z69DOcNVatJa+ffYNwxnOKVmLdKpfazjDLyemO/vU0dwDjnr7U3Fo&#10;9iFaE9mTAcUHrgVIVAUOrAkjJHp9aYMHjPNSdF00IRmhfmpW6ZoX72BU7k31EYseB+VAADFj17U5&#10;iVfPU+1NbnpTReiQoTe24A59O1NY7RgcnOKfFJs7UjkO7EjBJyMUXKvoIu4nAw1KSAuCDmm52gYO&#10;CaWRTKN2MNTFdCYz1pdxK7u3pTC2DjB6Z6UpODigQowPXvQGJzkdKYZVOcZOPSmGf73HWnZiv0JS&#10;cggHJFRPIF6VC8h3jnHrioWkJq1EwdToWZJip54FQNOSVPcVG0hzg/N9ajLjbjnNaqJk533Hlm9R&#10;SPKOwqJmJ6U3J4960sYub2iSFsrjApisW/PFPSI+hqxHbHGccAdfepckgjTnNlcIT/DipooDuCjk&#10;mtK00oyqW7AgHPrXS6TosQkniwGjaIne4AKkDPGTxzXLUxEYI+jwWS1cS0+jOSgst38OT61r6baI&#10;quzKSSPlOOlXL1k061MIVSzjO4elR6prtsmmQQ24K3S7hI/qp6Af4+9czqTq2UVue1DCYbL7zrTV&#10;4q9u77Iy9bhHklozuX27fWuYgbEoJ9citq7vQ1lsDYJ6+9ZEa4cD0r0qCcYNM+IzOtTxFZTpn2h+&#10;zp4ga88Arat85gcqHxyRjivYUkC2LKDlq8J/ZnmU+GLhVOCG5Hviva3cR2qx5wT+dfneLhetKy6n&#10;Y6bdh0UrENsJJUZqO2Y8noScc1HFPtEp6jGMnioorkeYMng81go2NlTsT5xKSTkjJz79qS5cgxnG&#10;VYZwO1V0c+bJkjDdEpbm4y6q3zEDGKvlZrGJJPJugdSeMYqqkvkxDA6cjmiV1MYAbPqRUE5xDIev&#10;GBRbodEUrCwMJVLNk7TnjvUczbpiw6g/pSWr7gmeN3UDqKQnbuIGSapaFcvQWeZvlXqM7vxoaT/R&#10;mycjOOaheXBCjgr3NQXTkRhQQBuH40JN6FchLE7KxRegGd1MTLBi/OWzgetJG/lRN/u1HFcqIlYn&#10;ockd6p67FKGpLdSAyr8x3KvA96r3RIEajknoaiFwXmcYB54b2qG4mZZiv8I/Wmotal2SRKt15Vux&#10;ODu4OaGk2whUxgjPNU7icPbAbcEndz60xJGBOT/DkCrtfUSgPgkwrA/Nziq92Elut4BRgMYBytMj&#10;ldmUu5IJyQRio3l3ztg/nwPyp8uoOGmwtzkxIOhxkkVXWYLHKS2PwqW5coyqPuhaqLIFgdsBQTgd&#10;6aiJxuy1BKo2js3FUryUi4kIOQeKRW4XGQF+c1TaTLHGSS1CWpLTJZ5juVPu854qvIytExJyxOMD&#10;1ptw++4H+z1qOd8wICAOeq9//r1oYWZk67YrqNjLHINwCEr6j8a+ffEekPYXbggqO1fSF24jgPGW&#10;6GvOfH3h5Lyz+0IOQMmvXwOJ9lNRezPNxdDnV1ueMNTNxPt9KtXcWxivcHGKq4zX1qelz5xqwh6U&#10;UpHvSgDvVEidOlIDmlIpcCgBDg0A84pVHOKTIx70CHD3pA3rRn2pcUtBiN81BXJpQB3pcZ6UgBFF&#10;HXpQKcKQB16UoGKQHB6U48UCsxQS3WlC59qT6U5W3daTFYfjPXr6VKgqNBnj/wAeqQcHA5+lQzaE&#10;LsmVdoDZOTSq23pUakkn07U4c/41iz0oLlJWYYx1p280zIXpzSE4pbndDa5Or5OeM0gJJxTAPSrd&#10;rbtM2QtZytE64R59ENRS54Ga2NM0nzmy+R9as6bpaqu4gFq2LG0DScnFeZWxCSaifT4LBXcZVELa&#10;2CWr/KDnOcVfkHmgKwIxTPL8p8K27tk9QKsMrsFyME9DivInK7u2fV00oxcY6E0ERjjZQSQBkVpW&#10;RLjLYxt6epqqYBFbFt3Dc5/pUloWGDjjGBXJLVM9inL2clF9i1Zxh2DHggkr/tVMy7rvCjtnPt3p&#10;1uAUwBz/ACpkIYXDEEksfyHoKws22ztc7JI0nYmNFUnC9T/SuT+IurC10BlR8O42jntXSTzM52Y2&#10;p+pryr4qaj5lxBboeFGcV25fQ9pWjc8DiDMHQwNVp7qyOQ063NxdRoCSzNX2/wDBzw7HoPgy1+Tb&#10;LMNznuf/ANXNfI3wx0I634itIipOXBwO/PT6193WFsLayt4QAm1VVR/ntXPxPXu4UF6s8vw9wjcq&#10;uLktlZfPc6PSbQSxDLbBu5qx4rWx06ygiiZp7iSMmVWGBH7e9V7QGIfN8oxk57VieIdWVmYYMhAw&#10;uDivjYw0sfp3spTrc99Eef8AiRyqHB4zgGvHvGhLQ4k4Y5JAGDXq3iSZiQexBG2vL/FMcr79qAnG&#10;Aa+ryyNmmfIcSVr0+Q8a1OIo5Zh83oe30qgygRnPU9a2tUtXhkYkMD79KwpyQxDcAV91T1R+E4mP&#10;K3dEUkgC7iaq7PMm2A5BOBUjEuCMDAOK3fD+imY+aV4U5JPpW0pqnG7PPjTdSVkULOz3XaLjOcV0&#10;viTUfs1hDYK/ygZIweT71SiiZrmaVVwiZ5rn9U1J7qZ3Z2OBgHPNcqj7aon2O6d8NQdvtfkUdSnM&#10;0u0HhelS6NYtd3qIBms/7zEnvXeeAtOLzeayZJ+UfSu+rL2dM4MNS9pNI9E8LaWEjjCp8oH616/o&#10;NgttYKCBvI6j1rifC+nbSpwQp6g9K9Gt1xbkAYPavi8XU5nY/VMhoJSdeS20QsMeCzHls44okIZl&#10;GevWiJzGjZ4JOeaayAyjDD3rg6n2jmluHzAP82VBxyKfGRsx1pjqzKVDkAnJzU6uEjyFGKpnO6jX&#10;UihTIJyeTipYQyyFsgkdvWlhXzU4447etSW6fMzEjJpMwchXI34wRu60x4htY5PzdafJhplB44zT&#10;pUIjweOcZNRc56k9GEajyyc8AdfenIZJI9xQg56e1PSIJCzEZHoOlOgAddxGO2Pahy0MZT7sEQhu&#10;T0p8y5j460pX94cEEilJyUGPmP3qi5yyqX2FWNNpyOnvViJf3bFRnH6010XYQOAfWnxjMY+YgD0r&#10;NyuYudhtu24uCMYOKXOJV9qW3JVpC/OTnikYZmyOuM0zCU2EikkEdTUmSVI9KR1KRr8xzTQF5+U8&#10;nFLQx9p0BVJVfm4qSM/vM0qLuIycADPFIx+Ykfw/pUNkuTvuPBJlz39KWY4wc5U+lRqSJv8Aa9KS&#10;fBVe3sOlInmHr1J68ZIqaE5jJzjHrVdCVjxtUDPzMTzihMuoxnGcGhsnmsP2gysR0HQ15r8Y/Fp8&#10;P6DJHBJi6mJRAOvPf8K9FubgWqtkgBeh/nXzn4rv/wDhYvjySBctawuEQJ93/aJ9a9HB01KfPJaI&#10;+ezrHxwOEnUm9NfyOt+AHw/LyLq95D58W79x5g3B5CeWOfSvpF3lR0jm3EyYCuOB04Ue1cv8PRbr&#10;4UstNt4grWwIaQDGDnk++fSuihmkN5G90fMWAZjU/dLemK65Sc5cze5/n3xDmVXNswq1q2iTaS7J&#10;PS35iaiiTXS2kqZkk6uf4R3FZ9/pMC25sYS7RvyC3PNaVvcXDzTzTQBF3ERv3zWXLrKwXCzyruED&#10;nAA+83rUOz36ng01UTUYdPz6GboD6j4f1CydLeK4msJvNhjlXKZHQuKqak01xbXSyxsJLlmZ3x94&#10;nvXWWV/BcyyXC4Mt0gcD+QqjKzX9lM88ezbuzgdcdKlQsrJnofW5uXvR2t9//DnMWukW1ppcMFyy&#10;7LbDbuvGOlef+M7q00a+/tS2uo1e7iBji24Yn39sV2urNJe2kkSkxxsrKGXjJA6E143baE3iDxS9&#10;vM8kvkptPcoefWtKSi/eZ9nlFFTlOtXnortryf8AwSfVvGUGteGpbe8iRJ4pAYnRefrmo9NuYLmB&#10;5LFPKhG1fm6sfWujbwVZ33hy4s0tZIZ4t0nnHo6joK820m3mt9aitIpGXccEE8ZrqjZp8p9Zh1h6&#10;1KpGhdcrbs9tf8zodat7q8ujtZR0BUDlqSx1O50+6tbiJijoQkiDoRkcH/P41Z1lLySH5x5EsX3S&#10;FwW96xLK48wOCBiQHKMf4xUSjzRPuuFMQpOeFqNcklt5n01pF/BdDTb20bJukDFVbO1sYIJ6Z9vW&#10;vYfBQFzcIyymBiMmVslgPQenJ/zmvl34W6wsvh6SxE/+mWz70Ucrt4yT9M9K99+HniFpvOhMgUkI&#10;uAPvknofQDg9eSB2r4LMaTpzZ+qcOVpYWFTBt7aL06fgfQmlJaWyvOY3jtCcxmZ9xIIwzEDp049c&#10;15r8T9FudQsIb1THHbDKJaIwzApHUn/a9B7+lde51CXQLaGOZGgbMaRl/wDXN3B/ve5A7gVl61pM&#10;V5YxzT+TMhRlhjt9yrwcZPBycj27c15sKisoWsrX/ryPqslk8Ji1inNXbt30266J+dz541K13I8i&#10;7SwUBivp9K4y9XZI3c+1ehavYzWepMzweXEMkjOQR68dPSuM1q3WFiycqx3Z9vSvVw8uWSR/Q1OU&#10;asLrqg0aXBA3Z5wDnj8q6+xkOFQAEevevP7JiJ1YHaMfdrstKm+VDjknHJr6anK60PmsRHkmzamG&#10;Dz0qjKMbR3FaJHmxZIyfaqU4Cg46nrWsdHdnFUXNEzNUhWa3YKucgBj3rhE+S6KLwR90GvRJ/wB7&#10;AwAx9K4PXLJorzcBsUdCOtdUkpwPAhUlSrehraVOM5J4zjHaqHxF0X+3PDc6ZVSi7/n7YpmnMRHk&#10;HJ610UZW4tHQn5WBAA7e3Ir5qqnTqc0eh+qZZV+sUHSqLdHxtqtp9lvZAOS3UGsl1wXUggnpXo/x&#10;S0IaXrM3lRkR7+F7Yrz+6YF92OK+3w1T2tOM+5+QZnhXhq84Po2QbQvSgDICn5c/pSHkZyKGbJA7&#10;9z2rrR4iYKh3YyCPelbaTg4oDAA85IoV94+ZcH1oY0+grcoMDk96ReVwfl+lBY4A44oDK3ejoWOR&#10;CuOg9f8AGkYZbjn6UvmLjJP5UhO9sj5aQnZCkUq9MfdoRgTg8cZppYHr+dAXQ5sKx9DSM23GO9IW&#10;GME8UgYBiCc+lA7geFx0+lAx3oMhNN3imK5IxB6frTCoA96Gcb9ufxpN4p2sJyQqna2ACB70AliA&#10;Qeab5nOWFJuBQkY9uadhJkrnOMHINQXViswyuFf0pwkB284x6UecM/eGPXvQrx2FJRlpIwbyweFs&#10;1myxMR0x7V1x2yegrNv9NAG5eTXdTra2Z4WKwN7ygc1lh7U6OXafap57ZlOCMfWquwr1Fd6akj51&#10;qVN6mjZGKVsuwX61pw6Utz/q8YzjPaub3fQVat9Qmt/uMQM5wDWM6cn8LPSwuMoxtGvC67rc25NH&#10;8hiExJj0pq6Q8gJ2E+wqnb6/LCWOcluuasL4hcDKrgnrXM41ke3Ctl09XdeVhh05mkEYyGPYVPHp&#10;cnKFfmFMOtBXD9XHcUv9vM0rOSeaTVXsJLL0/el1/AJLOWJgCu3nnPTFI0GMHbljUsmuiVcNGDUV&#10;vqSeYd6gDtTXtLao56lLAymlCej/AAHpJ5QY7dw9e1Ik4hZm7lcYoOpwIpHGD2qGW6iPzAc0JN7o&#10;wnhsPFXhUTJ5m86NGP3u2KdFOsjKrNtUgKc+lVBdIcDPA6UkdzHk7uR2p8rOT2FNte8i0twlqWkC&#10;5bOFI4+X0qtYXMYvopJSRGHBIXrjvUbzIUxn/wCtTFKAHOM9sVoloY+xSlZO56F8MGuJ/G8BtZHh&#10;lebKsg3MAfTPf0z3r1Txh4buPDuvSRzvLJKWLNk/Mx9+xPevGvhl4lbw14psL6M5cOBuwCQPX6/y&#10;r6y+JFmdXi0jVFSGeWSJW2xfc2/3Qex4Oc8/nXxmbSlRxEW9rf1+h/Svh/CjXyv2EX7yk++miat6&#10;q9/M8lvLqxjjspLdHaXH7+Jj93B659/0q+Luz1L5Y1EZjjJLf3z64rKuII0uGuFOGfLFcfdOelSa&#10;M1uJ1aWMFXyPQ/71eTOK5brofplKpUjPklaz/r8SaLV5LW1a1jP7ndyp789vT61sW8lzrFvbhI2k&#10;VSEiBIwuOSAO5zzzWGLaOa4UMfLGep6Yq75xs4oltJi5WT5ZVHcdKzmou1lqdtKVRX5n7q6f5feb&#10;SQzXWmT27xJuMhZin3lPt6CnIv221hjhDJMrlWTPcdMf4VT0fW30vU3llt/MK5Uow4Z8d/erd9K+&#10;lvHdLD5E8jGTJ54bt9P1rilGSdn8j1oVKclzR26mv4eZLue0N2XW2i37lzwGxwQOxwAPwqvcwQ2a&#10;oZRiTzGbr0yf5+1NsbsxRSXECj7O7KoD9dxyf6N+lOvoTqekyyBgiFi/uMH+vaud35rPRHRpurP+&#10;v6/Au2ulrcTXTQSBwkoTevcHjNatrdfYBJYsUY7iBN1AYf3T27fnXP6fr39lyLiDdJ5RcoOnoc1p&#10;eGbm21SFFkYCePcxZue/H6e1ZShJamdSXMrS1S/r+vUswxXcmqSXty7PJjr0+UfLxTrNhc2s7SR4&#10;COTkDjHoPzNPlaWeaZd+LYqUQd8dyPxpul3ivNJYxMqo2GJLdfb86xd2J35W0trfJIsRWeBCTJ5U&#10;pUOWbjH0/wA96sy6ijS2rkHaCWIzzn3NVbkxXl9BKDw/ylWOQMf0p13Mk+p/Y0VYRFu6HJbjiizS&#10;fKZNc7XN2b9O4lil21xI6zfu2zklfr/n9autpsrRFiRviXC9+tT6UIYop5JmaEhBGnPf/HHWka2l&#10;h0uFlkZfPfcrn+MA9R7e9axh7t3ro2c06vv2Wmy2/roUbLRmhXz2uCHUZ5bn0rVuNX+ywJEI2M20&#10;DcPXH9Ko6YYlhBjVXcPhnPY5qzJpct3fiEkAffLg8ZPRaUW1H3NwqNSn+9ei+RWiMsksss8u0JGA&#10;rnrn/D29qZHo/wBsnHnFQN3TPbH8q3dU0smW2tQqmZfmSMHv6n8zWdLpVy58sTYYH05xRKm4uzVy&#10;IV4yV4u1ytqim6gjtokBZTs84+g9PSooNBFtLDBJL5jsSwjHHPv/ACp6WVzptx99wpyWOM5rat9B&#10;GkRxajOzSsMN5ZPOf89qUVzu7X/AKlWVGKjGWj27tnNra366iqiMyFDgk8596uap4fupAG2pt6nA&#10;4/z/ACruZ9F3WUeoYESzDO3P51m3kcbWPyzDdnBUnp/n1/Cuh4dJO5yRzBzlFwS00fqcYbu7tiqy&#10;QLkHarjsPpUz38TW00Tkq+fljA6g9Kj1q3MvkuHLLHydp5P41FBIhvEwh/djluvJ/kK5LuL3PW5Y&#10;yjz2+45/X9NTRNRt02qpmTc5/unjj9Kj8rcVb+IV03iHRf7a0a4ZeZA2fMAzwpzgVyGlXRmQxyHE&#10;w6qetfQYOrePKz8v4jwFp/WEtJaP1Eli3b89utMMK+UT6VdliUfyPuKRoAEXb3r2kz88lR3Mswsp&#10;Ofunvjiq4Xa2SCB6EcVreRu4zgelQSRFRjBI9zW8ZHC6XUoSR4weOKdJuA+7zVqW33EZ6GleDbHy&#10;cn2q2zCVNlMRAjODTBEVG3HNXBDuhwDg+9Nij2liuQFOM9aFK5k42KYTMmW4HtSvGGfmrDRfPkYI&#10;oKfPzV30uRa+5E+DH704xARBXBVh1HrU2FIYbRwM/WmleeSSemRxxSTSG12K6JjleVHWiI7psAE8&#10;4qzHFy+0cHqDUOSJ8gY5zxVJjsI8DZG/5gOlLIeG9uh71NcLnpmnSJsQ4bdnHWs+buTy23IEcEZb&#10;pQihifQ0/aWXBOPwoC7RjtT0KSRFHt88f3e5/rTJrct1IwepxUjR4cEdT27U8w5G4kge/SnddBta&#10;EKxkDOR0xSMMD+tWUiVQAxAzTCuOT+VK4tCGPHzHPAOCKCAzA7evvUiKSW+XAx37mmjGQPSjqNLQ&#10;Ro8MD+VFwDgFDnHTFSMQwU+lI2Pujg+1O+pWxCgJQHB3HvSrtMh55FSqmVGCRj171HkAEhRk0hW6&#10;jWPznHamuflLdM1JjLjbzzg0wjIfd0PSquN9hLkfIuOrVXKHyiuQQfSrj/MmQNwHcVXflPT6UIc0&#10;mYlydpfbyBXO63aC6iZSeG6V1VygGc8buuKwLpPMAPGB2raLa2OGcLrlZ5nqFqYZWXGR7VRJVutd&#10;lrVgsrM4AVvQVyl7aNCdpXAr1qVRSWp8viKDhJtFVm4xTRu9aa2QcGm5HZf1rqPObsKGO73p4GzP&#10;fFM3DO3v60ocDGD9aZlpuNlXIB9azrldrZrTJBUj8qrTxZq4uxhWhzIoKaXHy4pGUr1oz71ueZfu&#10;OUAUnU5phbNKrUBdChaOQ2TS7zSEUC2AkUiGkyfSlUimJMcW9KaGzSsQvSgLmkF2CkCkp21T04pt&#10;MLACG60nXpxQBigcUCFIooooKEIzRupSM0DB7UEA3HSlpOTRz7UALTepwaUUv8WaAEpSMUm0UoPr&#10;QAgzTicU0c0UBcDxSnikoHvQC1FbrSU5qbQJBTt1GB60m2kMVaX9fpRSE7elLcTAAgf3T7Uuc9Tn&#10;6UdetCgGgEIRmgcCl60nUUwYdRTyBjIpqjIoc7RhaVhNDW4oU0AetJ796oocg+Ye9dHZp+6XFc/a&#10;xmSda6u1iKxDC9PWuSvK1j3srpuXMwSPnHSpVQ9iaAhIIPUelTIhXoPzrgk0fSwpPoM2Yfik2Afl&#10;ipMZbPahl5xU3sa+zY60UtIowcZxX0P4WQWPh60dnSNVXcSxxx6k14BpqqbtAWwM5yegrqPHvxIF&#10;zpkeiaedkSJsllHH1H+fU152KpTxEowj8z6DLMbQyulVxNf4rWiu7GfFH4kvr142nWLhbNCCzr/G&#10;f8PauBmhR9KmmUAujLG+ThkJyQw9QcYrMeXMZO/LKckY7etRxzSPvQMSuMkfSvZo4eNGKjDofmuZ&#10;4+rmFZ1aktX/AFoNEzvGydcgL9Pao1Uv8rcDOOasQnychhgMd2T1pPkNyNmWUkGuu/Y8W1wjAMRH&#10;LPkEGpoHYsxBX5arg7ZCD8oBxxVmGNVDEHp1qJbDIry1ewYQyo0TnDbWBBGen5jmtPwfpJ1fxBZW&#10;6hj5rqpA7Dqao6rq1xrFzDNdymaSKFYFJ4+VRhR+ArvPg1pE1xraagq4iiJiznoxUn+QNYYip7Kh&#10;KT7G1Nc0kpH0FDBHbWkcSYjiQBAM5xjuPrXkvxx8QNCbXSlY4I8yQ/yFeyaW8Nrok8dzGDes6mKU&#10;HPGPmH418w/FS8lvvGF88jfIjBFPoK+SyyHtcRzS6Hq1an7vltY5CWRgGIbO7rioo08uBpDyCcAd&#10;6Uod2FBIoVi2E7E5r7VaI8u9i7aad9rtry4eZYvITeqNxu5xtHqapxrkAHoKdO7qwiyQTjI9/amm&#10;MAZLGhXDW+rLE7ho1Rfur0pttCjYZ+3bvTIVDsGkO0KcHFPkb95vQ/LU+SKsmTQXnkwTRqPklG1g&#10;R1Gc17R8DdEg+zSapKytOW8qOPOWA6kkdua8ShUKN2QT/dbpW34O8U3nhXWVuLaQquQrqTgMvuPx&#10;NceLoyrUpRg7MqD5Jcx9X6vqyaHpVxcyt8iLuwecY6Yr5Q1TV5NS1y5vJBlpZS7A9MHtivQvip8S&#10;F8T2VlY6XKTbNEr3D4I/e4yUHrjrn1rymKPfNJl/lXp715uXYV0Yuc1qzSrUVSyRbe2SW9dogEVi&#10;Sq9l/wBn/ConVmhcKu44HT0qWULOjOwIKhR8p/WqsVw0EhIb5S2Oa9ZXZz2H2x8vYd3lNg52jqfW&#10;nPOwDRSKHXIIPpikgEc0/wAxwrZz/s0XSKH3KxIbpin1FbQmgsjc5KACIfMznpikilmZ8g7gBt49&#10;KcZWeGLaSYs5ZBxk+9Q4UXuY8hfTuKne9zRvSyEvoHiVHDBopOgz0+vpVdg0fIbNT3DKJ3JHy8nY&#10;TyD71G+HOB92tE3YuLa1Nzw/qUJb7Nek/Z37g11Ou/DqOw8LweIre7S6spH8vyQP3sfXBI9DjrXm&#10;7ERlSg27eoPeuu8LeMprS3bTrk+ZYTfK8bcgjqP1xzXBiKVSLVSi/Vd/+Cff5NmOFrReDx8bu3uy&#10;6p9L90Yty5uR97JUYA9BVZtQurdgomkxzldxxW3rvhyTTgLu3BktH/5aLyAcZwa5+QGY9tw6j0re&#10;k4zV1sYYyFahUcJ3UvXRruSvLDqHDhIZP7wGAfSqFzZmLtx2I70EDOcc1LBPhtjjcn8q6UnHY8iU&#10;o1Xaas+/+ZSVCDgjFOkAzgVoTWsUgDRPnPZutRrp7sORt9z0qudPUyeGmtErlEKUZT3rpNInF7AY&#10;povMUcZI/lVjSPD+k3NrJLqGsJZyr92JYmkZvp2/WtrRtd0vwbHG6WSajJcq6S/aAdu3ttxyp981&#10;xV6yknGEW5fd+Ox9FlmXTozjVxFSMKbWuqem2sVd797fgcvqPhRpJNttG4l5/ckHNcvNE0TsjDDA&#10;4xXqGj6yyamdRs5fKmR94LHcQD1znrXF+MNMFhq8mw7opD5iMO+a1wteTn7OfY8/O8roU8OsXhtr&#10;2dtvJ/PX8DnxzTt5PSmHK59BTgRnHevUPhr23FB496dvwcUxSB1o/iyv60mirkwNSRkBsk1XDVIp&#10;B9aho1jOxZbA6GpI5B/d/WqYOOlOWVk61nyndTrWd0XZI0mHzDmqc+mYOUbipkc5xU6SFRg/rUJy&#10;hsdbhSxC99fMw3hdGwRj3pm010jxR3AAcdfSqNxpGBlGraNZPc4K2W1Ie9T1Rk5NKhxU72cqfw1G&#10;IHH8NbXTPM9nOLs0AXJwM05RuOBzmrVtpU10eBtrbtNFSPAIBIrCdaMN2ethMur4l3Ssg8LaaHuV&#10;aRflr1qxEccKqAAdvrXB6cn2cBQAMV1Wn3SNGq7vmxivlsfJ1nc/eeEqVPLqfs+rNGYh+vSsi6OW&#10;3Y+X0rQlfIyKp3IDggdq86loz7HGy54mJcDOcdqzply27vWtLEY0Pq1UZYxnFetTZ8Bi6Tb13Ml/&#10;mYlgeKqTABs1fmyM8dapTLXowZ8biI2TKT1XaMAZPNWZKquSVxXZE+br2TK0gwM1ERU7DjmoX4rp&#10;TPEqK2oxsVHTnPOKbWhwyCnoh4yOtMHNXrC2a4lUKCecUm7K5UI8zsdD4V0smU3LKCFGVrtgzlwS&#10;CEPvVOwtobSyjjVRkDHB6/WrZmkkAbaQB27V4VWftJXPtMNSVGCiixGy7ASfp71aWd9oCcHvis+K&#10;NXXJOPbuKnimMb/LzXO0d6k0WCSZhkcYwameRUcFTkCqkmdw3McnvUpdY5CpxtFS0XzFp52LZwRn&#10;pjmn708pQzfMKqGR2VWA4qSIiRS7DkdqzsaKV2SwucmNeM+lWgCdrMCMjFZyTFZ129+1T73ZlBbA&#10;FU1YuEuhaZlVdy9Bxj3pkkrOAWJGahndQMK3Q5IPekeV5VVgPlPWlYvmJxKuOXYmis0g55cA/Win&#10;yh7Rn6J3SnduB59PSno22IKFGe+etJJGVcLkEnv2pZ/kQ45z1I6n6V+PvY/MORCQxARsOxqqse6X&#10;IB256Hrir9um+PJIGBkVCqEMWBBP86EzJqw2Xhx2AI+7TLqNXhyTn6Urlpn5+Xt+FEqbcIOc9+1W&#10;2yFoQbgqfL83vUdsgz8xAJ64q1LE6wkA4U9cCokhUKC3TtiqWqshSGXKLu3J0x+lQurSSKsmSf7v&#10;SpQAFwQRz39KZHunlO7Ibjn0q07bmEo2OZ+Jl+mneEr3YS0xARArdScYH5V8A/H3Vjc+Mp7JW/cW&#10;gEUajoAPT0FfcPxfvorSXS7cOoEk/nSDoCqjcSfbp+Ffn/8AFHWk8Q+MNSvwVRXnYAKP4a/RuGqd&#10;ouo1ufHzfts7jG11Tp39HJ/5I4rYQOOtOjjJODwfenSvgZX8qjLsXz0Nfen1FiaAquQ3INIkJdGc&#10;dRyaYiYGSfwqTzmCuo4Vhg4pEjEUxkZJIParEEG+UAnahP6VDExdQvcVJJOVYBTwtJ3ewCHCFxnI&#10;H3QafGGkBZj7fNS23+sLbQygZJPpUbO0o2gYA6e9LfQC4l2xsPsaRDmTc0p5J46UPutrlTGCzsvQ&#10;9qYt0yxosaAkDJzSQM0WZAS0jDHoRUWIslsWroQ/YreUMJJyzb0z0q1p0bw2rSKqGR1wNw5j9xVK&#10;1t5LiJ5FhJ2ryQM8eprYu3jhNmsfzu0YaUL0Ht+NYTdvdRyVJ2XInqV4rcNcQJcSFw+SCO5I9a2Z&#10;dLu/CrQ2k0/2ee9H7yOKQEpG3IDkHv6VmW0MurX6xJ+68slsuNoQD1p2pzjUpXlld2uGbOQOAAMf&#10;lWT10ZxSUqklC6tbVfl/mei2ml2Wi3lmunxtM0m5WuZRxIe2Af4feud1C+Est5cSBJrhbsSOF4Ax&#10;xgeorqdavILPwt4QRndZZ4JFm2ctxwB+tZvgv+yLDxDqcfiFXmQJ+7hhO4u/px1NeZFyScpa/wDD&#10;nylGclTniJRcmrq27dpNaFu41eXxTdqkkUqT38sUBELfKkCAfL/tHPSvQ5bi20jWzo15bw3yfZhD&#10;ZQEg+c7ABEY9sfpmuH0/WrjTdOt9Us9NWWS2mCFpB8sfzcfnV46Pd29tpmrXl+javLc5t7VQGId2&#10;yS/pxjg1zS130R4uJpqbjB+7BXSSevN8tkktXfZsi/4VFFr+jjVJYltv9YHfdxPKW2qiY7ACqF7+&#10;z3fgwixuBKZGjRRjJ3MMk8dh6969Y8QW2k6HJotrPfm6GnROUsrcF3edssxPbrgew+tdx4dvpYbR&#10;9faGKG4ksisNsq8RsgJGR6nvWX1utF2izyJ8T5lg4KrRneLbsmtN7Ja67at7LY+JtR0G/wBKkn82&#10;CRkilMTttONw7ZqozyQj549pxnJr69sdA0y18HJeXzrOup6hHO0T4OJC/b6559hUPxZ+Dei6reaO&#10;LLTxEDP5dwbcgDbnuP7xLV2wx6btUjY+1wniHShWjQxNNq7a5lt7qV9H53X3dz5JEwIxyD1xUq9f&#10;euo8X/C/UNL8Wajp+nWk80FuxRGK8sAOf8K5K5sbvTpGjmRkcdQa9GMoT+GR+pYLOsNjYxlTkndJ&#10;762eq0JgflJHU9aYTziooZWfCjkk+tSBw3ABzTtY9+NWEkOxijG5c9DTc/WjOTz0oNOYTAGf0oB+&#10;UfMeaaH4BOeajMgUnLAegp2E5ImaT5c8+mc1C0oHHeoZJvl254zmq5kPTnNaqHUxlO2xZNw3PAGf&#10;SohI1N3bunNRyMV7VpZGbqaEjvge9RuxB+b8xTGfNJkscdqpI53Pm0QrNx15pCecUqx84OauQ2e8&#10;H5TketDkkXTozq7FVIz6irUdm8hAC5wM8eladnobygEpkeorsP8AhEY7HTIb1eWwGfAwEHYfjXBV&#10;xUKenc+ty7h/EYpOVtErv0OJttMllB2ozY64FbmmaIjB/OPlmP8Ahb+I+n/666f+09L0KS9nFv56&#10;oqeSWYKUfAO7A68ZGPeuZh8fzWGvPqYt4Z3OSIZVymSDgkexOa5PaVq9+SNj6CWFyzKHGWKqqTb2&#10;SvZa6/f0/I1NIs7bTrOW+vY18lMqiO3zE5wSPpWDqviIEslvGibyOR6Af171hXuuXFy0hZzh+WH8&#10;6oR3GJASM4rrp4Wzc56s+dxvEilTWHwceWK3dtX/AF26GhdXcpO6STcWHGe3tVDzud2SR/dIouro&#10;3cgJAVR90D+GoerY7V3xhZHxVeu6km7t+orPufOOPSiEFmACkk+lISPp9avaNaG7vo41zkkAYq5N&#10;Ri2YxTclY+rP2a9Ne28JzXLEL502Fz6DjNevXDhdqq27jOT1rnPAWjRaD4VsbOJdqoi8nru6n9a2&#10;7iZ/NUkhgBjHSvzuvL2lWUu7PqqcLJLqSC6xbyDC7D7c0zzQWXC4wM81BNJiJRtxmoHPlRsQxJPA&#10;zWSOhRdrlyGRdmTk+461FNIWuSGPA/iqCGXy4wOuaiS4EwIznJx9KWpvGHcuzkrsG75cZO0VXu3K&#10;R8dM4FNmn2sBySBiq93OWjQZwSc80kaKKsWoHVU+8PUnvUKuQoUMWHqOoqNpBscgDJXk1XilPydX&#10;x+tUkbRSZK1wWupFYAKOtRXcinygT8qnP1qt53nStngDr/tUXBEkyAdhkZrS2ty4wsXLiUeSxHpj&#10;pVJJhnlccZxRcz7Iyozk988VVEpZ5CeDjAppFuJZsSN7AZYZxmop5lNw244plmpji5JJc5z0qnNN&#10;50rkgbR09R9aFuCi0izPKuI1JxupJCER3J+foG71WkCAod29sZqK4kfymPcnNWkPle5IJi6gt94e&#10;lQhg5ZgevrzUZf5CR94DNRoQFHvTsJRRLPOTIc/cAx71Wnux5CoFwrHNRzOS7HPFMnl/dxqTgdjj&#10;rTsZtXLMLM8blu3GKzRIS4/hycjHepZX2CQgdffpVYHe/UcDP0+lO2pDgEj5kfHJHpUU/EcYHVP8&#10;/nTVfBcr1JxzUNzK3noF+QDk455qmjBqwy9nPlsTnJ9qr3EEd1CySAHgjNJd3G6IZzycdahnO1CA&#10;eDVxVjGcdzxTxho/2DUZHC4QkkVy5XHT9a9f8X6P/aFlwpLAEgj+VeUXcDW0jI64KnFfXYOt7Smk&#10;90fK4ui6c9FoyrsDD+lNYD3pxB6jrRtr0TzxAqmkBpxQU0CmA8DA96MCkH50cikAtA5opMEd6QCc&#10;jrxTuvakxj3+tKSaGIACacFAoAxS0h+Yu6gChaM4oHuOOBTxjGaZ1NSAcY70DihyscY7VIvXJ4+l&#10;MAxRWT1OqGhKDnpTxkDGOKgVsdKeuSM7jUNHTGXUkXP8IJqRELkD1p1vbPL0JH0rY06yWNxuGcet&#10;YTqKCPTw9GdVroiOy07cMsAPrWva2yxAFAOfWlGPM2np6ipyu5lGNo9q8yc3I+nw9CFJW6l+zQCL&#10;djirNoOdw+9UfmrHbY6c4qxaBIznocbq8ybumz6Om0rJdhxQ+bwRycGrPmeZJGu5goGetVEfdyPm&#10;OcgDvVqJA0jEnHGAKxa7nTCZZkYvGoH3Qc7avWpCwHPVelUiu0DHU1ZQkRsR1ziueSTVj04TSk2y&#10;5Yp/EWOafBGzzuwyCeuO30qG2IRTzyRk1YtZCkeV5I6kfpUW6mqqqSSRNIVLMWIXavfua8K8aXrX&#10;uvTMcYB4x2r2bVbkQ200jYwqkjNeG3V1HcXUvQyPJ39K93K4WlKZ+f8AFmI9yFHuz2r9mvw+LrWR&#10;dyK2YwShGMbv8mvrK2TfMn8OO/avD/2cdI8jRmmAUAk445zxXvOmMI5QxTcB2NfA5vWdfGz8tD9M&#10;4OofVsmjK2sm3/kbFjpU+r/uUBZgp5BwDj1NcDrchWeZQA5Q4Fd0+qDSV84EtkHcgOA3tXm2vXgl&#10;lndU2qzEhM1xxjLmt0PqqHtbzk17vT9TkNRU3V6BjKLnPNcp4jtTzu+fPpXZWgM8szkgdMCs7ULN&#10;Jt2cHJwK+swV6aSZ+d5w/bTbPD/ElgzBiwwv6157fIBIwVipr2/xVohfcAD9PSvLtS0plnkPXHt1&#10;r6yhVT3PynHUGm0Yel6Y17KgAY5Oa9CayXStCcKQrsAmareFtKRRHJICSK0tbiN3eWtioJLtgqoy&#10;een41zYitzT5eiIwmGukorV2X3nOatZyaV4YWcqyrcOduRgMB1wa87lbOMn617D8dTFpi6XpKZWS&#10;CAF8NkgkZA9Pft17V426gV3ZbL2tH2r+1f8A4B1cV4SGAzD6jB39lGKfq1d/i7E1nEZ51UD7xwM1&#10;7R4R0tbWCEAHpk4FeX+D9NN7qSAgmMHOa928PWYLRoN3GB1rPHVLPlPIwFP3XM7zw3Yxpa+cFC5z&#10;hSc10y8RgcDNVNNiSGxiXaOOtWFUqCPvelfHzfNJs/WsAlRw8Ypf0xmFVeu7nGTTQQGwoGanjG4b&#10;dowTk81GYwrYXp696DpnMbGCEIPzEHHNTSDyY8YJOM0wxlFCL03cnvU5TdknOMYpNnM5boLSNmTc&#10;OvtUsL7JDuAABxRBHleNyjGeKRQecfNlupqb3ZhKq4x0CV8uSQM54x6U7/XR9QRnPNNdQ0oXue1O&#10;ACR4WkzjdQtAHytgxgDJHekgUMOoApEyN2eBt696lRl2Dgc1m/IiVUYEw4I+p+tSbQJFJpIyA4zz&#10;k4wOoqR1AdB1+lTd3szn9oI+JEHON3X2qaNQsORzUTwjyyQCN3rT1JCkAdBnmhtdDNzGj+L3pUOJ&#10;eAScYx3ohGcZ7085LcfK3rT12IbuK4+ZfSnRlSj8HkcGmsxyq4OPWpCNsezBB+lZvsS2JEABkn/Z&#10;pE5ZlI74+tOQBVwmV4z1qNJfvFu56+9CV0TzIVjtkwOnpSzARKq9R7U0nMoz3qO5ckgLzihJ3E2S&#10;CQJGyn5hRaS7U6d/0qJjviYjg+9QyzfZrdpMhVUZOTziqUbsG1GLZxHxd8aL4d8OTiJv9JnzHCvd&#10;c9frgVy3wI8IRahcLf3M3liIFpCBncx4C/7x9K4XxfrEnjnxi3lky2sLeXEo784J/pX1f8H/AARb&#10;+H9OslaImaTDESLhQfXHsCa97l9lSVJbvVn82+JvEHsMOsLGVnPT5dTovD9pBpvzvDtQ8KmMnHc4&#10;9cgVFclptRDRDChTz/tVs6oLWzdobd2upWcjeRtUDPaqN05s7GSSNAWUbgfQ/wCe1ZWSVmfyW5Sc&#10;25at6FO+1NpraWKVTDhT8/8AETjrWNqmizi0DxOCPJLmMc/jV9NNm1C4tUmc8pvce5rSvrq206P5&#10;pASQFJHI6dKlRcruWiOmE/YSiqerOY0yB/Ms53xGyw7VjXtnqTUr3w0qKLcTKZCwZi3TPrV3Swkd&#10;9Ox+XeOFb0rB1+ENrIldt9jF8whXqW/vH2rPVK53QtWquE9rX/PT72aLQW9xAzyxjyDk/Lj5Se9e&#10;UavDbeBfH32mdX+wzMJCV/vGvS9NsIb27aSOWTyHX5406A03xBoWneJoWt7nGUGImUcinF21Z6eC&#10;xUMJVlCo24SVpLtf9UcJJ42t7bXJZ12TWU68qDgL7V5RPI0viuW5sYvkSQsq9QADzXoWq/BzVf7Q&#10;igimUW0hOCO3Gafp3hG28J6bdtKRcXjfIznsPQD0rphKEOu59xhMRgcLByoS5pSSVvLa7Ofur291&#10;SI3EsW5l+7JJxn2rntR8xLqN/JCbeW29jXqOpeG7a/0+OdLz7PBEq70T1xkdK4WTS5ry1nS2IMCP&#10;jzWPJFXGSeh6OWY+FOoqsNOVrura7Gl8NtdTRPF0DSndbXAEcqjAz359s/4V7n4Uv/IvJbWGUpGw&#10;JZlOMrnJ6fyFfMLCSCTMTFZImyCwxnFe6eFtf88WF9FP5coVd2zHyOPT3rwcxoqSbP33D1oqtDFw&#10;1Ul8j610DTzqcMmq3qi1tx/pKosgQpCOgCkcbjwqjk7iTXW2bRNpcyG3NvI+wtbR8lXxuCr6ZyM9&#10;s5rx/wCHGptqM80091LJEymR5XYY8xuhOepLYr2LT5EhguIrXyoru6UNG8oJJIxubd04yM4zzxXx&#10;VNfvLNbX8/8Aga7f8MfTY+U4JJyutGraJLf/AIfqeTfEnQ/tVvNeT7YZIwqm2hxujJwcYyNzE47e&#10;teJeKdK+yPGplRjtOUB3Fcev+e1fRPj7R/Ku4WZDLLCvlmVGLGVipJyMZGP614H4tV5JVOMYAG9V&#10;xnHr69TXdRk1NJn7jwriJV8PCKldW/r+tziCWRhnoO4rqNFvPMGD0ByD2rmrn5Wzg/StHQ7pUYgn&#10;gY4r6TDT6Ht5hRt7x39hNiMn7hHccioriIDHvVaxn37Seh/hrQuF3fe4yMgV3q54T12MtvkYqAfm&#10;rmvE9ozIBn/dNdNMoUrknIqK8sDqFvIdu9VGdzcYrphLoeTXopO5wFqWUIjEFhwM8V0WmSlQFLE5&#10;9qxb9EtpiHj2yZyBVzT5izrt3H6GvKxUXe9j63KqipySucJ8aPDXnQpexg52kEZ44r57ukIJBH/1&#10;6+v/ABnpUereGboMvMaGRSB0I6D/AOvXynrtgLS6nRkwRz1+6a9LKqvNFwl0PM4qwqjVVaKtzLVn&#10;PEgtz0pGyPlqC5cxuBtOTUJvCR719UoNn5TKsoyaZeICYxQ0uRjtWebsgYPSk+2n9M1Xs2R9YSNH&#10;JC5zSeaB6Gs9rskYBGKZ9qx0xT9myXiYmp5hBOW4HtTfNHZgay2uzxk49SaDdbunH0p+yZDxUTU8&#10;0EcnnGKQyADBYYrMa829ifpSG7U0ezD63E0lkDfeyKc065zxmspbpnGM4FIZiHyc4p+yIeJNJrnB&#10;xmhpxjPNZe8465NOM7bcVXs7bC+tSsaRulzjio1ul2YJyazWk2nJyfpSxyY6sfyo9mS8Q7mkLtSf&#10;mP40C6HTGBWa7EjAHFICXGD0p+zQvbyvaxoNcg/dFI1yB6H6VRJdjgAj6U1kIOAafJEn21Q0Tcgd&#10;/wAaVL1SfmYEVm4Zk2kGk2EY+XrS5EaKvUsW76NblNy8GsSeHZ3Na8RYHaOR61UvYT6VpTfK7HHi&#10;aftIudtTKdADikqaROPeoa7U7ngyjysMZozikwfWlpmVxQxpAMdzSAEU4j05oKF3fWnCQoMYz9aj&#10;pTyaVh3F3sep/SlLkjGaZRQF2P8AMNOMnqKioosh3ZP52e1OFx7VXJoJ9KXKilJrqa2mXIhnVgTl&#10;ckf0r7V+B2uw+JvANtYTJHdXibrcRs/KEjO8D+H0/CvhmBwvPOa9V+DXjweFfEltJNuaB/kdA2AR&#10;/Q+45r57N8I69HmitV/TR+q8CZ3HA436vWdo1NO1nf3X9+noz0TxZodxpWr3UDM21WZTu4AI4I+o&#10;PWsewupY7uIyRgqnZfQdq9g8caRZ67o66tYQyCMkFnYE5zwVb0PHB7j3rzB7aKwupUaQMAGIPY46&#10;D8a+OpVVOLg9z+ksRh3GosQm4q+vrvb+u6NFbOWDUQLqDZGzfKjMcKpGVH5c5qja3DRanFbSyGKH&#10;zeZAvT3FRG+mv4/NuJJJ5hgbyeMDAA/KpIb2F7e4eckTLhw3XPPT6/4U+Vq9y1Ui+Wzst9eq6pml&#10;4gijSeZoJmkUkMWzndnrn3961jrkGuaAYpz+8to9kORyfT8BXLnKCQSbl4DAEdjWrpItLK6uraT5&#10;xNCERgeAeuR+QrmnBKCvuj0YVeateGnNpY0dGsllVZJC7xtGdgB43dMfXNW2gks7RYElMgZSZBj0&#10;PP5VStZF0/RcPP8ALGzPDg5IbIGD6ZHPemPrqSAyxMSrAK2455PXFckoylJ21R61OVOEUpOzsLb3&#10;a2uvrDLHtVYzG6joWz1B7+lamnxf2dqvkbwu/AZx23Y4Hpwfwont7NpbDAZZGj/0jjBHHUe/50Xu&#10;nRQ28N4ZAWyX5bkr2/Lr+fpUTkpWXdG8IuN763b/AK/A6HW4p4bi1hhHyt8+5ejL6f571RgsTdQ3&#10;spAiaIAqScEjufrSHVHvfssMMvmJGvEi/wAfcj8KLy8ea0uF4iimYMFReQ3+FclknaxcFNQSW/f5&#10;/qiX+14LXSpdpEl1MMbQCTj19umabYxTzoLpQPM2hfm5J9TVW3sn0Yl7nMx4LY4YZ9u4/wAa29OY&#10;w6bcBsA56Y5RT6+lErLRCnaKbj1LGoxMskMEhPmSMHfbyD6r+FX57k3UduoLSwQ/LDDnIVW/+vnm&#10;qF8d9jbmNjLc4dWxwQv/ANenaezwWTP/AKqIqMydcccAe9Ts7LZnnuN4J9Vcdoujz3wZTlQZMFQe&#10;pr1HQvA3my2olmSJoxucZ5znnNefWF3Jp+lT3UC7G3kGU5yp9a67w74iW8NlBF5m4rgynqT3/Kuv&#10;CqlF+9uzxMzeJqJum7JX/Iy/Edhd6VryxWzB33EmTrx259KpXN0NOb7S482VnOFJ9e9dFqccE9lc&#10;StI3mxq20D+L/wCt7VyfhLSFmtp/PVpJZRtiDncQc9aqompWh128ug6E1KhzVPs2T03N3wzfWl9c&#10;Rx3ChpHfhAc8f5zXTazoYd4zGpchslO3sKNL8P6fo11b3QwXiH059v8APeo7nxxFY6lJdXBXyiCQ&#10;p7gdgK7Ix5afLVe54tWpOtW5sMnZL+kXLqKNrm3tLltmwYHpXEeItR0aLU3jLGQp8p8oEgsOgrro&#10;rxPE8cl2kYjklAKHPIFcHd3Ok6FJctfq00xkJXB+8fQfkKis20rWszqwFNqTUr8y6Lu9zk57mddR&#10;aRhst2+YRH+7/jUM96mm3k0w8yOAqAM88+9TahIl1DcXar5TudqIOCFHrTUtJNW0T58KN3UcEj+6&#10;a8fRvXY+5VlBOXo/6/U1rPW7OGyMgbNr6AE/h+NcDq9vPYeII71VKQXIGI/7nofrW1a3EENq2mCU&#10;Md3UcYH+OaXUtPnbTri08p2mdTtlPJGOn1NdlGr7Katt+h5eOy+nisPOk93qvlsIEEke4AFsZpDH&#10;wAe1UfDFy7RPb3JxcocEf7I6VuNbMy5LHPsK+jUz8Yq4Zxk1JWa6GdFAELhePXvVeaAk99g6etai&#10;2+wuw5/vYpjRktjHFaKVtjzalBMzJIt5AIximSrnjGa1ZrbCgkcn0qB7VlU4XmtIyOKdCXQzvLJw&#10;CPmbqKhSLOSCfvcrWrErMW+Xp371WWLZKxA564rVS7nJKi0USNknXiiVN4HqauSqrNjaNvtTRH1y&#10;Poa0UrGDp9iFoVKKB1C1EsZdc9D71c2Y6/3arkkEoRhhRe5EopasihxuK7cleuDTZFKyjOBmp0Qk&#10;nAIJ9KR0yysPmFNO7M3HQjmT5z83A4/ClEZX5SCfpUlxGAhOevemo+AuCc9qd2Fkhjp69+tCIHJH&#10;Ax60/aSuMYNJHHukcGpuCRXlDpMu7gCpn2hAQdwPbtST5Mmev1prEsjZbKDpxir6XZKVnqSOwWPk&#10;Ak9M1ER5iE9x36VLsQpyck9AabEOGjPU88880X00Ld0QMp3MN3Toajc/OgB+tT7AZMdx0HalK4Kk&#10;HkY6iquTYhlYKx54FKSCoPc9KWTDbxtGKaI9qnP4e1VYsTzS0YXuDgHtQCrtgEY96Ilwu0+uc06J&#10;Rv6CloUtdxGwGz0ycjFNkVWfJ4FLcsMqB/D0qOXLru6e1Kz3RNrCl8JgcH0HSqrsWBAI471KGwuR&#10;VSTmNgPlHrTW5LlYq3EqHPPQZrndRf5+u0+1bk42zMGbqPSsLVEyNo9cZ71tBHDUd1dGDqM2Jnz2&#10;rGvmSTAIyT61s6nEdhb+E96xJ48FT1A9K7IdGebWfQybi3Vmqi8LI2BitOZW3HjgVSuIcYOTz3rv&#10;hLoeBVhqyo2VOTUdTSKSMio1+hroWx5s9GAk5xzQWz1pu45z+lDc9KZNxskav1FVnt8VaY5fOOKC&#10;fWrTsYSgpFIxkdqYR6VfKKab5KVXMYOj5lMUmf8AIq55CikNsF6emafMiXSkVaTNWWtTjOKb9nYd&#10;MU+ZEOEl0K/Jp2am8gjrTPINO6EosZn2NFSeS2CfSk8kjqKLoLNDDxSh80MjDjFKENAtxtFBRhTi&#10;pFMNRpOKKDxSbqBC0D3oJxQee9AhTim8n0paQAigLDhTevSj8aUc0AB9qXpSGjqOKBWCnAYptByK&#10;QMKdkelIATRj3FAhcA0EE0LRupBqC0AetIT6Ubs9QaYIUkikzignNJQO44GjHGRSHigHjFAWDfnp&#10;S59aQDNJTCwpOaTPNFAGWHvQCNLQrczXgwMgDJrrjbEIQoYYrP8ACOm5DTMcZPOK61bPfjBGcZIP&#10;WvBxddKpZdD9OyTL28Ipy3f5GHHAQAQuG75p7wDGQTW2bQZbKgY9qgNp5Z6cVxe2ufQrAtKxkiDP&#10;yj8u9IyZYnpitSa3yORu/wBqsHWr4W5KRkliccVvTbqOyPPxajhYOc9iG9vzGxjjxvPcVQhKJDmd&#10;8KzqduOWHfHvSfahb2TqUDebj5z1GKq28LzyA9QoJx1xXqQgoo/N8ViZ153Y6EmKSeVRujZWQFh2&#10;NJaRxo8IwPlJ38/eqMuUlIySqAk4pm794SYyA33a2szzCSd98xx9wHaM+lNdQgQpkNnHHb0prqTM&#10;AAdpOasQSl7drfOF3huRzmjYe5EqDzX80+/FWIEDEqDzjJPaoZ1WTylX73O6pYAFVoe5OM96l7FF&#10;WVRncK9P+C1pcS6ubiLP2aEYlUNwC3C5FeZToVn2kfLW74W8S3Hhy8ikgd41JAkAPDLnkfzrnxVO&#10;VWjKEd2bRbUk0fVqMRCFjXLAZB644r5x+LenPa+L7jCkGYBgex4FfQ3h6/W4s4LyE+YroCrjtXBf&#10;Ffwc3iDTv7Rt1JngJyB1df8A61fKYCr7DEWn6Hr1k6sPdPCNPkWJZRLGJNwI+h7Yqknyup6gelWX&#10;gaK5Afcqhuab5ZF00cakg9BjJr7LzPLtbcElWa4Bcfux2FMmCtKFX7po2CLejAgipEtikRlPCnpm&#10;jYLLuF2qDChgDjnHrTYY9r5fp6Vqafo8k1tNePbu9suUMiLgBuwqnHaB7eTc2HzgA96hSWwNdyIK&#10;nkszZDH7tMKljzxxjNSQwr50aO/loTg55xUgCRNMgO/Jwnv9Kq9h+THWtytu0W6Lz0ByysfvfWiK&#10;TBfC8DLfSo7bcqFjjC9ferXzFXZGBDqM1m7Jme+oyHzImLj51xkg9KbHtaNt68sOPrSIu58eYVCj&#10;gdj9aA4aIA5BFIaHzRgkbQQVx1/iqxPDHHaq8bBnbqvpTWjMlvG4YFhjikaFrZCrgbicY71HbUa7&#10;kNs7xo+BlaEYNMC3AfuKfIzGMLjaBxkelQqpVsHgdqve7C3QkuImSRwMNnqTTJrV4vl2lfUEcirF&#10;y6kOynB9DUTyyyrl3JY4yc88e9JN2KasyK6AcxgD+HB+tQI7JgDsc81bKHzFABz71C6hcDGTz07V&#10;cWrWNovW6On8Oa6wXyp2Mtm+FkUnqM8gD1qp4g0YWjtLbHdaOSyEdh6fWse3lWBsuSRnGB0+tdXB&#10;q9jPpCQqC90WZWYjgr1H45riqRdKfPBaPc+5wWKhmFD6tiZe9HZvf09PI484BI9DikWMBsdqualY&#10;NaTEYyh5yOabpEqWmp2ssyb4klDurfxLnkV2cyceZHjyoyhV9lPR3sWT4evYbT7VNBJb27JvSWRS&#10;quOnBI5rLeVxwzkj0zXX/ENZ7bVHjiurifRJm+0WQkLbfLbkYz6ZI47iuN4b1qKLc488uppjoRw9&#10;Z0Kd/d0d+r7q2ln08iWOUqRgnHfNXpHNzpqNkl4yVPPas5BV2wYDzYv+eg4+tVNdTKjJu8HtLQW1&#10;maAZX5c9Mdq0XMWrxIlwcFSBnuPesZso4B4x1FX9Hiiu7yOGW5S1jcgebIMhc9Cfaspx+0duHrP+&#10;BLVPSz2IvFPhhdOljNlme3eMPuXnk9q5ow4f0PpXdWl4dPu3jVxJCDtI6g1avPD9pqVlcTKgjnxv&#10;CgdKIYp0ko1NfMjFZJHGSnVwlovX3emnZnnSkA4NL16HFPntmikIZSCDg1HgD1FervsfCtOL5WL3&#10;9KcrYprYcZ6Umc9OKHqNS1Jd1OqInNPVsHBFQ0bKTZKrHOamgfHXn61X3GlV8Vm1c66U+Vl9H6e1&#10;W4pBms1ZBViKX61hKJ7dCvZmtFEkn31B+lTLZQN/yzFULec1qwOG9q4Z80dmfU4b2VVaxTHpaKn3&#10;Rj6U4IobPSrbwxi1jZJMyfxL3FVHPpXMnc9x040krIcrYbIq9Z3Ow59etZgapY3Kn2qZRujahXcJ&#10;Jo6i2uTKmD0pzR4zjnNY9reENjtV5ZiehNedKm4s+xo4uNWCT3IrrO4DHArLuFOcitW4bcuBzWfM&#10;tdFNnkYxXbMqdOM1QmXNa1wvyVmzjFelTZ8VjKdrmdKtVXXaMmrkowapyg7sdq9CB8hiVZlZ+uKi&#10;epnIBzUDV0xPCqsjJBHvTKkZVWmBc1qcD1HxJu6DNdPoGnsF85lK5HGKxtPtjcSqAMY6121qnlwx&#10;pyAo2g+1cdepbRHr4Ggn776F+MKsSljzU/nuQyqeMZx3qpAFELE5bFSxuwJABORgHFeW1qfQxfUt&#10;Q8ygk9alWRQ4wc46VWhQlxzjHrUiOqMduDilY1i+hZlaRskqdnY051G0Dlmzg0gZpIwxOM44psUa&#10;IhBxkc5zzWadjW2pMssmwKEOB1p8EiKxYg4PvUS3JZ2UZyRmmrtDbn4GcbaVrlJtEruFkEiIDj3q&#10;z80gVmGAwzVGU/KwU4288etSRPKygs3HQUOOhfNZlt9hw3BIpFuXlARBgL3FQIVVcMTTIpn3OFG0&#10;UlFFc12mJMm+QnPWimsXJ9KKdmO8T9HQGWYZ5C8/hUl1KJEjKpjHpTY4wxGUPvz+tLM21xgYA9a/&#10;Gm2tz85eoKp2buQM9PapowqRu20FuPwqu4IQAknOelSs4iATOTzmpUtSbJohQEtwMj3pkmRJsA+7&#10;yT2Bq2n7yMjG3Heok+YsSMj+f4VfNdgrEF1OxhCOMem2mTKVth6oARilmfzplwOhxntUt3CY7dME&#10;Ek/d74ouzKUUtSGGM+RvOG4zzVa32wyO2/IJyc/yq07NHbcdMYqpDbDazMdsZ7vW0VdmFT4WeDft&#10;A6gtxeanIkxRLHTpCxGMbnO0ce44r4Ju33yuSc+9fV37Smtw22lazJBKQ95e+SgJ6pGoGfoWP04r&#10;5NfBBGCSfSv2TJaXs8LE+Pyu9bEYrEvZy5V/26kvzbIiOdxpEBZuBQ6MuMjj0pUAX5t9fRH0bHyj&#10;3yfbpTimIAF+8f0pshVxwdopYy5DKoznv3qRD1XyZdrDD/3aYIWXcMEtTQGPzOc/Wp4HZlfJ69Wp&#10;PQBZ5leGKKNAuB3OST61KyFLZJFHKnFV5nQmIIDwcEmprpWhgijZuDzxU9kTtsPV9sYlQYI4cnpS&#10;2CPHdIcbwTjBNLLcBoIoEUdBu9z71b0ixMcTXUj+XFCwBwMk59Kzk7J3M5ytFt6FmS+a1drRDsgk&#10;H70Kcbval0a+XT752MAuZFHyBz8o7foP5VQlmjLswjJCvhSf4qs2FsZ5xFKBGRmQkHn2FZWtHU5p&#10;RhyPmXQ3/Ar2j3142pT/AGe2aI7mAyzdwAPUkAU+LU7aaaNY7Qu0YYSllwMngfgOv1qpoXlX/ieK&#10;3uJzbwSSqkjRRZIHsvrW5JqWmx6vqUWmW5SP5YoY2G7eVIyWPfofzrjqL3m7dDyKqUazdndpPyXT&#10;+tzPl1CTXtQsYFZlEEJhVnO7dyegHTsK6WPw/p3huxsNZurnzb7eBFpyD52J5BJ9M4496wILuGPx&#10;IE0q3a6BwB5q43PgZ2gdFznHPbmtNIbq+1eDU7mJphDKAyxjjd2A/wA9qwqNpq2it955+K5k1Ti+&#10;WFtVpd76eV313Oq1ayvrfwXe6nNZG3hurkKikhVQ+w9RWl4e0G51Sy0HT/tS+cZX1CdkOWBBABY5&#10;9jUXi577xLqN0b8HSdLt4hNBZ3HB3bAm4j1PJrT1eKy8HaLaaVbXySarKv71UHzKjAcue3HTvzXm&#10;yb5Uuu58dOpP2UaatzybeibSXLpd6/Ct/Ox1Ph3Uo7T4gwpBYRAx2zLIEO/yVH/LQtzksCSceuK5&#10;qTXtV1nVLjUjNJDaLNLa2sIDZCEMcjnjgcipbnxHD4Aurm20K5ha+vbZA12qbyGPVU9MdCTXcfD7&#10;wvK97Zaf9mnkRbWRru6vPuqzNkoo9cdSef680nybLc+fqyp4SMsVUjdOKSvu0r3dntq0lu36sNN8&#10;EQ3PhTQTcakubICRkY7Y0Y5PzN0J9utdloso8V3clhaSoxtCk/ndA7KRlyPTsOecVyF29j4slltp&#10;762stN0i68togmBK4Pp713GkXWk6euqajEWt4fIW7MshAeVF+6qqeecccdTXPbVf15nyeNlUlG87&#10;ubu0raRcmn5XbT21+/aXw3pNteahE18P9ISaWNUdMPKCeG9dvbPTmofH/wAEtF12zWBLOBXF0LkP&#10;EihmQcFM46U/wnrb2FpNrstvsJgHlxyPuLBjnae/Xr0rpIL7UfFlqJbZVhQBE85X272J5UCrg0ld&#10;bnjyxGKwlf2tCbi00rp6J9tHrv8A1Y+WPH/7NFzZXtzNpJmkhYqYUMQJ+bqpI6EDnPpXkfir4b6/&#10;4MEb6lYyW8cmdknVW/Gv0j1W8s9O0UpeTQJO0iqyBgCQDhVP8/wqpqnhW28W6TPHLZw6lZ4CtDIM&#10;4wM/h7fT1r0aWLqw0bv5H6FlfiJmmBdOniY+0j1/mt+V11PzBWYq21uvpQZxX1D8Yv2Q7vTbaTWN&#10;FjSGB1edrE8tFjHGfoa+Vrm3kgJGMHpivao1IV43if0JkvEmFzmlz4aWqtdbNX7r+rjnmLI2OMdM&#10;1Cz4HTI9DUbOcEHv6U0vXWo2PpHUuODFqaSxOeKQHFIFY1QuZscX99v0prKzHHNOEW77wxVuK0Zz&#10;kZI/+tmk5KJtTpSq7FMRs5wRVmGzL8D71a9loZuJACCCfWvQNG+GaLpD6tqEwSyQAuI+ZFyccj/6&#10;9cFfG06K95n12VcM4vMZP2cdFq29El3bZw1l4XupUilZSkUoJSR+FOOvPtXTReCmtpW3SQz7IhKG&#10;D4DDGcc459q0rvUtJ0OFEg1J7wJF5iRtFlUkzynPbvnvXPa18Qlv7nzzCscioqIF6DHc+5JNcHtM&#10;TXfurQ+xWDybKKdsTNOemiafrqrq3bqzpdVs7PwpNaJdSKhliS5MQGTGD0B/DnFcPrXiuW9BhVnj&#10;jckvhvvGsLWtcl1O6MzksTgEZ7AYrMZ2bgniu7D4LktOo7yPkM34pliHKhgo8lPbza/4Ov3lu6vn&#10;lAUsWPqTVWSXecDNMK4Oc0qcDjrXqKKS0PgKlWdV3m7i49SKaOGB9Tin7QKdIy5AAOQP1pmKRGTz&#10;Tz93P60hI6Y4pwXJz+tBSQxvm610vgeJm1yywAS0gGPbNc2MM+T0r0P4MaWuoeMrIOGMcZ3n2IHF&#10;cuKly0ZN9jsw0b1Y+p9habNstYYwQmVH/wCujeXuHP8AD2FRFfLdAAAgUdaEcctn5icV+fXPr4w1&#10;uSOxaYI3GKqXZdYwPXmpFmD3jZ5wMnNRXY3qoAB79e1UtzdQuJ5u1ATngZqK2kDgkYXJyabPN+6b&#10;ttGPrUNuocZztGM81VtLnRGnYtO5MpYnkDNQzTF5lyAG7Cq8cxLNnOM8H1FBZTcjqSO5q1GxpGKZ&#10;cmKw2zDPfH0qBJfkwflCjJqC/Y7IxngHJ96hlul8puegwT2p8pr7NRuCSBgW79hSyMWkXb1AxUCu&#10;PLjYHk9qYtxgvgjOcD2qrXGoXJbmUIUVjkeo7U0OqrLg53dS3b6VBNKZLlV28nq1MuMiFlXPPSm0&#10;VyPcl3sq4yQoGRVVGIDE9zip45tiEHgAY45qsrmQj0zkChK5Xs+oszf6Sr8MwXO08CkuJCsMeAfc&#10;GmcfaGJ6rwaZdXBkcADJxk46VdtbC9mtxkkoVX56DFMjkwgH8IGajkQNHjOFPrTUbYpU9Av51XKr&#10;EOBDvYhyexximy5cgE8/3fT6UeZn73DE5oY/vyf4wM0NW2M/Z2IrhysZIP3u1RIRuf2XpTbh/lBX&#10;knqKYz+XufrkYbFVYhxGq2/djjccnNQXTkSvyCrUK2FUg8NVN3bc+459KrlM5JMSU5jjB6k5pbza&#10;IMjk+1NndRMu7qPSq93IfIx0+lPldzmlC1ys8ZnlWPPIAyfavKvGOmG21CQqPkJzzXqfmETll4wu&#10;Mn0rA8Raemp2UjhcuvOcd69PDVPYzXY83FYb2kH3PImUhySDgVG1XLy3aGd0bIIqow4zX06aaufJ&#10;SjZ2Y2incCm1RmKDt6UAt9aOtC9cUABOelOGOPem9aVgcA+lIB2PcUce9NySM0o5GakQpBHelANA&#10;5OKUdetA7dxR7UgGaB1pRx2oKFUGpVPzZpoFLj3pMtDy1IMk46UEEdqfGjSuABnPpWZ0RTegLExP&#10;Az9KvW1mSRkcHtVizsgoyc7qvGEKq4J3Vyzq9D1qOG05pE1rAsMfQE4zVi1wJAAN2ahiBAweeMZq&#10;1bgYU4xgZ4rgkfQ0ny200LKbWLDAAXuanzhl7/SqyAM2OxqaNtkwzyF6iueS1PQjOy26l18tGNy4&#10;BOasW67F252npmq0gcbAG2irKkiL5uvqK5ZK6PRjNdR8UoDgKBg/xDtVhV3vkHBXpVa3ZXAAAUDv&#10;VyFSAfU1hJWdjohUurEzuySqG4+X9at7iIAQMAt82e1U49yzr0GOxq3JJvhQAZ5zgd6xlHY6lUaT&#10;J4QAN2ecYqyhwNqjC/zqGKBRancfmq1ZZLcj5QcCoaW5vGdmkc74yufs2kXPDYKkc/SvIdLtvtF9&#10;EuASX616P8ULorp5QMQrHGK4jwZAbjWLdducuK+iwa9lhZTPzTPZuvjY0+3+Z9p/B3TVsvCkDMFj&#10;8xixUDgDIA/l09zXpmnRo/mYY4Azk1yngmzFr4dtExlvLVc++Ov9a7jS5YrO1keVBKxGAD0X6V+T&#10;Sl7SvKfds/o3CUvqeAo0YraK0MXXZiIDGccfnXA6xN8jL3rtPEOom6fiMRIo2hV5yPeuF1hCWbYD&#10;zniuym7ysepK8MP72hDpdsptWYA570jWJeTKnJznGOK2NNtglkrAdatWFqryZC7uv419RTVopn5j&#10;jbTqM8/8RaMJYjkYI7jqa8z1nw+UYkR4Qd6+gtY0XeWYAnnH+TXmfi+wFvtQE89hXpUpOx8VmFNJ&#10;tnD6fapbovHyjuazLF4p/GFskr7YkfL55wB1HB/z61vonlRSuRkAZ2muGtNRFtq01yQHUKSR0yDz&#10;1+tPlc1K3Y5cucYY6g57Jpv5a/oY3xW15te8Y30wICb8Ko6AAY/lXDucnFXNTvGvL2eUjksTxVS3&#10;QyzqOuTivp8PSVGjGC6JHyWbYyWOx1bEyd3OTf3v/hj0n4cafthM5HTtXsXhK18yaNscEgj864Hw&#10;jafZNNgQrtDDJNeteDrVYz5rD6L6V8zjat+ZnuYGk26dM6wKqwrtIP0qURkDjrSOoAXjA9qnucxW&#10;5K8lhk47V8/c/RXJRWhDEoVcnGfpTcqGODwDjPrT4EDqobqOopEQFmIbAByAelUc8qumgu05QnH3&#10;uasTYRd38K9Ka6/MT0XORTSS1uc9zipbOeVWxPE+I8jH3aiRWYYbCjOeKnSJVXIzjGKSJD/vfWs7&#10;6nNOp3IimZQF4IBJY0ssRVUGR71KiKHY9yf0pZeZF54xmruck5vYeQyxscZ4A5psabQuQSfapH+a&#10;NiQMcd6fCgBRyTkcAdsVL1Ri5NkUSFdw7k5z3qZWCzqMHOM04L+8OByKdsHmEfxbeDU37icrBMob&#10;aAxIzinElVdsfKBjNE8fyRhuoOTnjNK7/uCTwvv3qLbWJ5xsSjeh7EE05cM/NNRcgZB6ADFKDtfr&#10;nnGRQzP2j2HniQIcYFLNzGV3NwcZzzTSm6bcfTNJdH5F2Hqc1KVxKb6grbFJIPC9qhjIYEsehztH&#10;enlmEZyOoxUEQG5Tnn0rVdSnsS7v3jHpio5dxl5csvHb86H/ANYyn9KbLlOO9JFx1RJ8nlMAeT2r&#10;zH41+KjpGh/YIH/0i8+RSD/D/Ef6V3+oahHZWxdsKgGcGvmzWdXm8deL5pk/49IV8uEH688e59K9&#10;LCUuZupLZHg5xj44PDSbdjvPgX4AeXVrW+uIWNpF87sR1b0r6cv9bh07Sw5HlRxjmTPIHeuC+FPg&#10;680vSvN1a5NtbwpmNFPLMepPrT/EUsfiTUhpttK6acgzKc4Dn39q2qTd231P4P4gxks8zaVWpP3I&#10;9Vskv1GyeP3v7tnsbd7iFFwoUnHvXTabru3QbgPEVkxlt46Gp/Dvg4qpTT4FjtdmxHZsbm74rVPh&#10;KO00addSmBuXfasWOn+1xURcpM+dryw7SVOFoq2vV/ocZbave3+sRR2iFo9gUueBj1rXTw+yzNJO&#10;cxk7guax57w+G5TCFMg3YDEfw/8A660W16S5iidWEiFSXIHSpTW7FWjUdnRSUbWuSWyJphkv7okv&#10;N8iJjpWlo+nRmCWWRASSd24ZIHbn0qn5iXcCSYyoO7cx+6PSpBdzG0ZnbZGzBEC9XPYCiErPXocd&#10;TmmtNHt92yQ7S5rS3uZooQF3MQABzj1NQ3wimO0BIdr5yOufSrOiWUdxe3MsaAyJhTJ2HrVfUNOi&#10;tb1LkZySeD/Or1cdibxVXd3t+NiDU7afVLVYYD5ZzlXA6VzurWVnbyPazDzJto38ZyMdq1mu7m+1&#10;Ga2wY7eMZ3q2NuOmKkhjS2sb0zy7pdvyMV+Yr9feovd3PSoylQsm/Oy318/0OG0aO0uLaSPzDskc&#10;qVVcbcHqfSsm5uLTw7c3cAUTw3YyJVI2r3/PNdF/wjzWUMNzFKqtM/zoR97Pb6Vz/iDwPciSXjMA&#10;KyFR1UZ5/wD1VUZa3PqsPUoTqtSn7r/T/L8TkvGejrp+pxumTFcQiRgoyVNa/wAMJons9QtppVil&#10;twJAJGxvycBE/wBrqfwNafjjwrKdHW7hQOYOCwBGR25rz/RruTSdWiZdz7jtJz1Bz/nmprL2sGj9&#10;44Ox8cdlnsea7pu36o+wPg94qtIp7G2uFRi0hRznC8KT0xgkkDB9a9s8LXcEt7bQ3d6qDTt9w6yY&#10;lcnAKqgHYDGAOSea+PfBuqGzu03ykY+cBVzg+uTnGOa+lfAN7Dl1LG0s4v3j3Ee0soZR1bGWYk8j&#10;39q+GxFFUanMtdf1/wCGP2Shh6eIwUq3N7yXl6aX+7TXU6/xlp0niDRhJYQyLK7FfMHBPPAPfOMZ&#10;PvXzv4t8MX1hOz3S7WhfyGQMCA3X8zX1XDe21wLiS0Ms0cG1jHPIRl+cs+fTBwvTntXjfxQ0KG28&#10;LTXEEzzbrlplYsBksfmYj0znB/xpOTU092+23yPrODM2q4apHBONldJXvfXv8j501GMrKQcDHrVa&#10;zkMUqnAwTg/0/wD11rajbOS25Smfm55H5VjfdlZR1AOPrXuUJpSP2/HQ54M7fSpdyAZyw79q6KL/&#10;AEiMtjLYwM1xmkXONgB4HU/0HpXW6dOmB8pOeo/vV7N9EfGyVnoU7yIHOAeKfpzMblQ7YjJ53c5q&#10;edCAxGKou5jlUD7vqa0hJHHiKbnE5LxzYi2vt6EtG/AHoPesvTbtht/h29DXfeMrNL3SI7iKPZKn&#10;VV53elec25P2khgQR/D60V4pxObAV3Gpa+qOvtF+0W7oH5wQSRnHFfOHxZ0U2Oqz4j2gHH1r6C02&#10;5wAFzx3/AL1cJ8ZPDX222hvRlmUHIH8Xqfb/ACa8vCVfY4hX2Pv8yorH5a0tXH+mfLerK6BHwwPb&#10;3rH3Mc47DNdTrMDEMjDn7vXpWULJSPcDBFfodKouVaH4FisHKdaXKZzsWIBHTpTcZ+9kcYrTNmVT&#10;JXrSfZN2MDOemR1rT2iOb6lU2sZqqFzjPFKRuOBmtEWJBAMbA98ilWyIyxAxnH40e0QvqE77GYVw&#10;dvUe9AQnqC36VtJpLMv3eevNPg0p33YTdt60vbxOhZXXk0uUxhER259DS/ZzjO0dM1uW+hySSEMC&#10;oH8Rq8PDbtcKglBU9/QVnLExW7OunkeImrxgcoIcY4PNSLanO3JYdea6n/hHpIJAg+c9++K1YPBs&#10;uoyIIY0YqQZN7heScAfSsZYyEep6VLhvEVW0ou6OCNvtHAoFoScY564zXZ3Xh8iQlkCkc8EU+48I&#10;zWttFNNC0ccmAgK9RU/XIdzX/VvE3fu6Lyf4nGLZF+oxSjTiFzg4r0Wz8EyRyxPNsiDMCM8gDvu+&#10;nSpx4VmuszLF5kbyEJKOATWEswgup6dLhDETj70Xf0/pnmws22Y2nOcdKBZuDgLmvRofCz3F1JDM&#10;Hi2IXbK5OAcGpNN8HRzXhjIbjIzjjd2qXmEIptnRDhDEVZJQW7t8zzsWDo3Knpn8Kj+wMSTjivYk&#10;+GMxuSucxLIIzI4wMmrV14Cgi86QutwyHa3JyGGM/hyOa5v7WpLZ3PWjwFjJ9LHjMemzSNhY8mnf&#10;2ZMCR5ZOTgY5r27w/wCCFu5Ua5SJo9pzD90YA5bPtUv/AAhttDZTsEE4zmTPC4zjIPYfzzxWUs3g&#10;pcp30+AK0qfNzW9d/uPGY9BmnjXZHjHUDrWnrXgK8ttKS62GSNhklAfl9jkdfYZr2bwroNhBBLGi&#10;rNITuGeDgYOP5YP1r1BPDtrqXgi4haJXUpuXAHD92HoR0rilnE1VUYLRHsx4Fw0MK3Xn709F5P8A&#10;qx8GXFiUYrt5BIxWZcRmOXHau78SQRx3skaRbdrHkVx2qRGOQHHUZr7bD1faJPufznnGXrCTlFa2&#10;diiTigHNIPejpXcfLWFPFA46UHkUDNAwooooAKUjFJRQMKKKKACge9FL1oEKp9f0q/p9z5MqkHBX&#10;GD0rOqSLrknmokk1ZnRRqOnNSj0Psn4K6+Na8GGx+0x3NxciRJLVmwykcrIB3PXHvXMeOdIi0lY2&#10;DB5dxyHXA28bSOe//wBavGvhr47uvB3iG0vbbBkjbgMMjnj+tfSvjLw1ceJvB0OvyFLWNwsoijIx&#10;Gr9gPQ+mODX5zjMLLB4pSv7sn93kf1xw5nkM+ymUF/Fgknfq1ond6apfevQ8rjvGEQZGUZONg6/l&#10;Ucd1LtlRY8l3ByT0wP8A65pJLGOzbz4382JRksOe+OtENy08iKi4Yj5vY1pZbxR0qpNuMakrPstb&#10;+h0OmXCGO4hnljQyR/fkXIBGPyPvTdEh/tO9MwORFyQP4gOv6Vg6ggsrx4RIrtxllORz6Vesn/s6&#10;OaaSRkLD5QvTnt9K5pU/dbjuz16WKbqqM1pDfX7tdtzYLjVLiWO0QFJZMBSeF5wAfbpzVW3tG0nV&#10;HW4HyJwMc4PepNOnEN/BbLiIM4YtjG0j+metPvryaS9v4o4/MBAkeQ9Bz+lY2abgtrf8A9Jzi4xr&#10;SfvJ/La+2/4nSaXqSaxexxu2GjgZMgdOODVGzebV5FjZNscOUO7gcc//AFvxNLp4h0V7e/kVZTMh&#10;+Q/wnHGc9cdabo91EbPU2J25BCE8ls9ifpXC4KN3Bdj2o1JVHGNXrd2X4ehet7uSysUlUExpKY1j&#10;C/xEdB/KtLTHe+gG5WimhIDc9h1qtolslylkhKLG2Vid+Tu64I/rU9kzQ3lzMkytuQ7mAHUnnH8q&#10;5Klmnpqj0YNpaPdLQ0J7mK6upTnzfLKfKehx1/w/CtMSRXSarKsisCqKFU8n0VR+VY1+qLpxtLZS&#10;LvyjJuAHKfxZPrWbogWKGOMswm3F3XnAA7fWslG8XIVudpLS39fodAk0sDxyIeG4C+re/qKfHqMl&#10;vo5juBtHm7mz9ev8h+VN024B2iVgpQFUBH3c9T9ajns21SGUsT9mRyQx4Ln/APUOlc8ez2HNa2kt&#10;ranVaNdw3OhTWw3MJ25dj90+1ReHJ5oNaS1LCCG2ypduN3qareGgFgJlYmKAFzxgEjkVDZ2sniCy&#10;u5ACkzS+YSrdj2/z6V0RekX/AE7HlypJOrF6Rf4N6fkeizLHcTmGF1aMDlvWksdJl0KK4uQNithU&#10;Zu5zVXR9HbTtCt3lc+c0mI8nluO1buoCaeaG2nmMikDnoAfWvSgnP3mrP/M+WqT5X7OLvHr52Od8&#10;T+JbSw0y22yAzqOVzyG/rXKy41uzlvZ5R+76c8g+lYvii2aHXbi2kBKxtkse3OOPT0+lV4Ip7q3a&#10;WGN1giBVsnv39j/9evOq1JTdmtD6zDYKnSoxlCWr1v662PX9MEZ0mF4ZMeUgDbTjjHNcPYaKmrX9&#10;1d3U4SEOxUPyMZ5auk8NskuhJHGp+0N8v0GK5u+0q6tdfa3Ylo8fMCcAZPp+lb1HeEJWujycMnCp&#10;VgpWeuvWxneI1gVXSBch/kjI79ifpisDSxcWQa2nJRWB2uT8pxWv4i1SOC9RRAEhQ4Ur/F/9esXU&#10;Nea/v7dfLSGJARknH0rk5W+aKR9NQUvZxTWj/pELaOInku42bfE24Z7e/wDXNbds15qMksrHaFj+&#10;XPfuaybfUH1CPYsYG3AaTPTH+f0q+t/It0pLKSoHGMbh7/Wpk5bTN5RlJaJXOJ8QxXHhrxPDPuYR&#10;y/fKcbfVT7D+Vd9pswurNJhzv6/4isPW1/4SOe5tlVZLh0Hz/wAMajk/XNHge/JjaylULPA3l/Oc&#10;llx/kV71Crz0lF7o/Mc7wEsPifrCelTfyl/wTeePYTs6d81DsBUEkgn1rQaLEjY5H/1qrvEUZRjI&#10;HrXQmfLzpdGiG4i3ICD0qMxHbyTxwPTH0q60QaPHT60mwj5DjGM5rRTsc7oW2MtYdm7k9cVELfdK&#10;pyASuSK0RCW3ZwcnIx3FReT++JAwegzW17nnzo3M17cA7QOKJYfLXkfL+taLooddo+939KgngEik&#10;/MQPSrUrHHLD6MzyN/T659qjhRiWDKc9i3WtVYAi9cLjHIpsNuWbJBOOmQaamjmlhnuzOWELJwfm&#10;FRKvllcDIFab24DtwdzdeKrMhUgACtYyRjKhZFW8GVwFG3/OaZDb4iVj1/nVmSMsx44FIEwm3jH8&#10;qvm0MHT967IlO7AI5NMVcMwyMmpCNg5ByelRrEXmBPU0uhDTRFKu4kjgDuabIvzswACnnB6Zq1cR&#10;7JMY4H3jSsm9ME4H0rRPQzcLMqCMuh9Ox700KNh55HfvU0YbZjIzUSTEK45/KruXYRYz5obI5Gcd&#10;6bOdpwBT1B+0LzznP4+n0pblQrZXB/Cl1EthjhMA5HXBqMqSM9BUhLjk4xjJHpTYuFyOR707dRbs&#10;rnKGRT0zgGlQlW9X9BTseYrA9jkUu3ZJtBGfXvVglrYhkySxx93tSSOQhwORTrgqvKryeuTTGfcj&#10;npxnmmkS7EQcJFwDVYMXZlP3W61ZUArnqnrVMsBNgH5apGTdkilcgLIOdxPP41kagAsRI+8GrZmi&#10;JkUgdPWs68UiNgVByc8VaRxy1OevYS0ZPGB1HpWM8OEHTmuomhzkEcYz9frWJNAFLEgkjoO1dEXp&#10;Y4pxuzCliwCOMGqE0JChSOBW3cRKPug1TmtyMZzzXTCRwTp8xjSxhhhht+lQNGV9K1JYCBng/Wqp&#10;hPlnPUV0xmedOldmcybTletRkEHFXTAAMnmoZVG4kDpW6Z506XKQFjjNID61N5fy4qNl2HHX6VV0&#10;c7ixp5OBRSjp70pUDvQRsDdKMn26YopAeMmmDFHK4yaVTTFYU9TzikyeZtin8KbwDjFGcnFD/foR&#10;I8gbBx9aUICM04qNnBzSRnKVJd0mNEQLZ4pghB6VMignGaB8pwqk07ku19iEwDOOKQ2rccdaskbW&#10;yaAoMY65HvRzMXKiobTrx0posiDjFaIBKEAcmiNfm5NL2jL9lEzGtcHGKabYjt2zWo6/OeOBRNHw&#10;CMcjFUqhnKkjINse1HkPjOK2BAvl5xzTooQwIx0o9qJUk9jEMJFBRh/Ca11t1Y4YYpslnj1qvaon&#10;2PZmQUYjODikCkDpW1/Z6+WDzzSf2dHsJyeKPaxK+ryMUHNOJHetdNMV1JA6U06VyBjrT9rAn6vO&#10;1zKMhpM1qSaW2SAvSom0yQfw4pqpEHh6i6FDOO9Jz61eXS5ST8ucdxUf9nSDOVxVc8e5Do1F0K6j&#10;PajHuKnaxcdjTTbOvVSafMu5DpyXQhxgUoIpxjYjO0j60ipg4INMjlaEPJpD7UpQ0gVh2NMdhy02&#10;lKNzx0pVjdjgKaQkmN5zjFWrCza6lVVUsas2Ghz3sgCoTmu80DwwNPRHdDvxmuLEYqFGO+p9Dl2T&#10;YjG1F7to9y1o2nra220qc4zxWt9nCscckD7w9asQ27KNwXtjFWIbRgwBwq9z/j618hUquUnJn7Rh&#10;sH7OEacSokDyAuQMHn3z9aYbXy4yMZYev61rG2Jj+bO31PFYnibV49Mt3YgCYnCoDyPrU05SqzUY&#10;9TtxKjhaTq1dEjE8Q6jFp0WxR8z9FHUfWuJuZWMgd85Jzz6VJf3clxI0shLMwyCarz3HnwKWGX46&#10;egr6rD0VSj5n4tnGaPG1L/Z6IdeIJoBPGRjcF8vPIwvJqG3mkQhlyOCDj6UWU5hcttDLtKncKjCm&#10;FyuSB/MetdlrKx8ru7liCBt7ZHyuOc1HDgSqpbKj7uamMwNmuWIdTgf7vp9KFVGCHAOxdzEUrvqM&#10;WeVJHAEW0pHsBH971pka4BU8BiTupZIQY0ZGO5clveklO5N4HJIAHakPzGxgBSc4duOfSpLZgJYQ&#10;TyDlmpscBkdIuj+hpUdbY5ADA8ih9h6Fie1lmhnnSMmGIgb+wJ6ZqoHAhUnlq0bS4LwNaNIVhnYM&#10;w7FhnHHpzWdLAY5nUkZU4pRfRmkW+p7f8JviPaWuiQeHZ1AlaUSRzseRwQY/pyD9c16wu3yJI2wE&#10;I2EFa+P7aWawlgnAKkYZfbHQ1654F+LrSTraanIeTtE56Z96+bx2XvmdWkt9zuw9Tk917M2vHHwo&#10;/tJnvtNRUmY58lRwfpXlY8L6rpF6ZTayJJGQxG3oTX03a6xbXsUbwypIr91xxT5LSGZFZ41ZTzgr&#10;375/z3rio4+rRjyTV0d0qEamqPlhPDGp6ncuUtJGdzuwFPXvXo3hj4NXt3HBPqJFtBkDyyPmb617&#10;NHBbQMjJEoBGdwFJc30Fuqec6Ig5G44/nVVcyrVVywVhRwtOOsina+GrSLSxpyW0f2UjDKF/p3rw&#10;D4r+EF8I6uqwS77aU5QkjI9sV6f4v+LsGjz3Fpp0YuryIkGTd8qY68968I8Qa9da/fPc3khlmb+I&#10;9h6V15bRrKftJ7fmZ4iVPl5IGW+Fk4JBYfrViFpGmUqBhRtBYdKhgVZAxYHjpVuKAlAQSqFs7j0z&#10;X0EnbQ8xu4+JUEKO/wA5LcjsRimrKgWVzlWY/Ko6AdD+lBTy5y0cvmKjHD9qidEc7gc84GKklEsg&#10;2W5+Ubid4NJkm3JzyDjGOtPhk8uLZKCWxhSelRtavG6gnPQ8UvUpkscgDpnKg8celLczOFDAjJOf&#10;U0yRVaTaflUHHNMkMbTgqTgHHNStxksTboGDjAxlTULW8m/cDlfenxJ50qoSdqjAAqaKKSYfeG30&#10;70XtsHqRvAr20RLnzedwx6dKS2bEbpgNu7nrU0MeW2k5HOSKiaPaCQyjHHFF76F2W5GZDuV8nK9K&#10;SX5yxGF3fpTnGE6EZGRRKo3KB0H60y0hitiNiVDFhg5punzLbXALllGckjrUzKrFlXv0FUADk55I&#10;9ate8mjaEnTkpI9E8PaDH4paWEygAJ+6fsH7bu+PXFcnfadLZXMkUq4KHBHWn6JqNxZSLJFM8LDu&#10;hxmvQvEd7B4x037asCLqFvEplZML5qjC5IA69DnvzXluc8PVs9Yv8D9ApQo5lgnUelSH/ky/zX5M&#10;4Z9Wlv8Aw/FpkpLraO0kDHJ27vvKM9jjP4Vz7LtrutH0Xz/D+t3kdm05gjjDTBuIAzYz9T0rlbm0&#10;ZWIxnHcV10qkbyUe55uMwtVwp1J66fgnZGeD6VNE+0qw4ZeR9aRotuc9qaDjnPNdO54+sWWrqEug&#10;uB90thsdjVVcFOeCO9XLa4AUq3MbfeX+tQ3Vt5LDuCMgjuKhO2jNKkeZe0j8xYLgxMpIz3IrqNE1&#10;mBdiTAqxbKyFu2MYrkM+4qaNsptPI7H0rKrSjUVmd2Cx1TCTUo6rszU8U6OkUxngBaGQZz6NXJTQ&#10;EnHGfaumttTa1byph5sRGCG/nUOo6fEWE8BBQ1pRnKnaEvvPMzPCwxEpYnDKy6x6r/NHMshVcYNM&#10;BrSnttvXI9PeqjQFQTjpXoRkmfKOLTIkNO3ndmmYIpR9aoSdiQtipOvSoTz3pytjrUtHRGRYjbHU&#10;1YiOenP0qkmDUiyH6fSs5RO+lU5TRjkwcVo20+eprFjk5zV2BwP8a5KkT6DCYhxkjdjkJBxwvpQe&#10;e4qpDOWTirGR2zXA42Z9dTqKcR5CjvSq4+lMIz60n1/SlY15rO6LUEu1s9q0rOcnrWMpI6Vbtpcd&#10;655wuj08JiHCSua0pVhjBWqN0C2dtSCfzBk1E7fIQM5rGKsz1K9SM4uxnytnIPQelUbkir8o25z3&#10;rOuK76Z8ji9ncozEF6qT9PerUp5zVWQ/Pz0r0YHx+IdyrKuBmq7jNWZjk+1Vn6ZrqifPViMgd6kh&#10;XJA9aaozWhp9sZ7hQRxVSlZHLCPNJJG3oVoIo/MYYLjPNbkJMgjXHA6mq0CeXFGOCAcVZtmZWdQO&#10;O1eTNuV2fUUoKEVEtpGELY6UqSeWVOWIXpzTIiS4J4HcGlChWbAJC1znUmtLE6kkHsRUghEQUg4Y&#10;+vf3qIsWUnGAakjXcM5DA9M9qfmapEvnuYguOncUsKbpGLZPGOKYr4G0cikRS0wyxHripH1TLCkR&#10;sCOcjFOLOcEn5ic4IqBiApKnjtUiTNKu5xyehHWpsa3HkDYcHnvQspMQABwtBKjkcEnHNRQu+9o1&#10;HGcEntTtdF31sWIQHk+Y4FCyiCRQvzE9c1Eoy53HGKbJgOWU89qVilexLg+ufxopv2qT1P5f/Wop&#10;6mtl2P0rtGSOEnbkj1+tVWkJkwBg/nU/yxxFTwTUMSsThRx/er8ZcNrn5lz63QIGeZhjgdqmvABH&#10;tUDP949ar2rkSEsuCnfPB+tSzSCWTA4wcYP9aFG4SktkLGS0LkIAB0BPJpkUiKrZ71JJHsjVwSCO&#10;2ahDKV4WjqQmMMeZd4wFznApZWJk25yR0NPgjLJ1AXOMmq6Yju2UkEjuDmjUd7qzG3dwQDCANj/x&#10;f3qqardwad4fuLmRkPlRPJy3cAnr07Vcv2SRwmAMZ6d65H4s3BtvBNyiuRNOy26KvUlmHH0xXZh4&#10;+0qRiurOPFVFRoTqS0STf3I+Jv2iNSP2DQ4Qg3MrzMeuNxz+XpXhmVjl3nmvS/j5rw1fxlPGpEcd&#10;siwCMfwhRj+deWsOQPWv3HCUvZUIx8j5jIacoZfTlNWcryf/AG82/wBRZFeVyxJP97HaolILYxxV&#10;uWPYVUHaGGT71WZcHIrtTPoCVxyOAAaMN5gwSCTjjpTS3mKF/iFPhUK4LFioOTikIQQtHLsOSfeh&#10;2EYZAQRnHFLM6yTNtyFLZDHrimohJZduTu60ASW6ouS+SMcY9alVJJN25SwXjJ6Co7dC8wRsDnGe&#10;wq6Fe4LKhK+WuWH97FQ3Zkydgk06Sz85JJVRkUMd3BOew961NKtre5srnz7gRfuy6cdWHaseFlw7&#10;S7nOetaVgwmvlghAEapyT9Mk/hWFRu3oclZNx1diqjy6gRDHEDnCIB2/+vWw0Mdh/ZrSzRLI5PnK&#10;nzNEM/xevFSSW9poesWlnPOJoAVkmaDqM9QD7Csy6aC91yZrWBlty/yq7Zbrxk/Ss37+21jnlL2m&#10;iVo2vc6GFdNttZN1c208mm5DLEMB5Qem49s+vNdF4Rhstev9d1u9ihs4ba3aWO2i4VMcKBWNd3Em&#10;s3NpZxwRxwxMNqLyTnAyzde34VrR+HIlXVxFeiSC1iV5ZFGEkYHJA9QD3rz6kvdte17fmfO4qSdP&#10;llJxbSXey5l+L2LPwftX1XxU89vZfa54VeSOAnaqk5xk9sc/jVmzvm0qz1CPVdRVZLbdPaWsDZ3T&#10;P06DnH14rNHidNJ8SPJ4aumWGe28hZJBtwmzByOx4J5rHis457+yihlFzcSbXJxnYc85qZQ5m5S2&#10;Zy1MPKrWnVqaRajbTVWve99F276s77XNIkit7i9v57q/1rykaOAfOqBhjLHtjIwBV/SvCyXHh+WS&#10;SUC9mkQ3kjuS8EYPHPqcYrS8Ym7u9ZHh55YNOWaOCZ3A3yugGFUn25O3txUnh2U+INEbTdL06Czt&#10;WnFml7Ll5JWJ6geuO56A1505TUUfKzxNX6tCV7apvso9OiVtG0ld6XZfi07SoNBmumtPstjb3sEi&#10;XTD52UE547EkH8BXpmheK9X8RwwXFvLHZx6jcmCCFIQp8kLuZ89TkD6V5d4p0/VPFHiOPw695/oS&#10;iNSsaBUdlBAPHQE8AHrzXe6er+Fbuyn1R4o206HyFyTsTPAx6/14rjqPaz1PlMwhCpSi5NSqSu0t&#10;XZO1t922lftstzGtPCcsvjuwtVhaG3Uy3EzSOuZXZs52/kB9K7XR7/TNObV49i6zqLqS8cShym0A&#10;JHnHHv8AU9O3H6lBcv4kmu4dWWK7vIY8zuclVZsBEGeOeT9K9R8KWOl6Bo8Oj2cMcepqGa7v7lt5&#10;lZjkMo9gemaya10Z5GYVv3UZVJXfKlZXWz95t2va9lp26KxV1HTpNI8O2z+Sg1HU0VpIx8xiGc7f&#10;QYAP1rc0lg1naNpM32YCMoCGCgHGCyg+/eqVz4obU9QSHS9P/tFpAlrHPOMRgKdrYX0GDSW/hiKx&#10;17U7y5vlnuLbnYrBQJMYCovYA+1PRSutf6/4c+cqRbi+f3Wm2ut/l0t0uafhrwnb6dDNPqbvdwxO&#10;0u65+YNJ2Oe/P9a6fRr4aHptzdwvBDJKiKsjSEhyT/dPQDrXLf2PNdXgt7m/mmnZ0mlhiy0dsuN2&#10;G6ZJ+UY56mtzU7BL6CTSJUlijXDxy7Nrt0HGe2TirjtZL/hzlnUnGalKWve21/6/4e6OmtLqLW9N&#10;uoZIWurWQZjlfnc3PJ/E9K+Ov2rfgnaeHdNg1bR7QRlWIlWIYVl6ZwPevqrR7bWtG1Cw02R/tsJw&#10;8rRHARexI71Y+JXhyw8Q6Ve2dyiCOIbp1OBiNhyOvA6V10KzhJNdD6PJ8zr5TiYYuMn7j1X8y1ur&#10;dbLa+tz8mJsqSD1Haowd1b3ja0g07xTq1rbA/Zo7iRYWYYJQNhayILdnAIGQe9fWp+6mf2Pg5/W4&#10;RnDaST+9XGLGx7VbgtHlAKjOa19M8N3OoB/JjLlRnaOSR6gV2mh/D642/aprR2tDEWYhxlFBwWI7&#10;YOOvrXn1sZTpLVn3uWcO4vHTjyQdu+tjjbDRFkuY0IaRehwK9AHgdE02GZIFgEfzP55+/knBHtx0&#10;/HpW1qWn+F9G0BLlL6MyR7ljCLiZzno4zwuM/jXL/Eb4hJqUVjHZ4gtjEAYFYELjt3xkjJHqa8V1&#10;6+MnFUk0ru9z9NjlmWcPYerPGyjKaUWkmm9fPXa2vc14dc0OzlkZ9PiPlW5jd1A5Y/xD0I45HvXO&#10;ah8U5l0STTY9nlPGYWYj5mUtu598gVw2oa694Gz/ABADA4AA6Cskybucc16VHLaafNU19T4zMeNc&#10;S06WCtBNNOytdPv8izPfMxAyW9eetVWkLdc/lSZwOOtAOa9pRSPy+pWnUd5MTaPWjBpSoFKCD2qz&#10;F6CAAHmnYx9fSgDIAbofSjPOP1qRXAHselKeH4/WkI3jPWgnHHegkRhTs4QY70EcUL8zEdu1Ba3H&#10;BMnFe1/s/wCmbtSubw/8skC+xJNeMIp3gflX058ENJSy8Nxs4AeaTcDXj5lU5aNu57WX0nOsvI9T&#10;RmLv8xOBjmkUmIgfxnmqtzNJCrFcAscUonJhH94DOe9fJKNz7BU7OxLburSynd82ep5GKr3V0xlU&#10;A7QBiq1vIrjcpPNRKzG5cNyvbNUom0aZNdSgoCc7e1PDmOAEcggjmq1zIuVGR9O1MmlYwnB+grS2&#10;h0KNiWCUsGD8A/pSh90745K9arRkqmW5bGeabbyGWR3+6DQ1fVFKG2hLctI0qrkbMZqGd12Hjr37&#10;0srEuG9BioZJFXaGwNxwBVRRpyD4kCtuzwBnFVsYZiCTuOTU5G2Nj7YqFCFAI5zRa5XLYnV0MpXc&#10;c4yajn+Z4xu24GeKjik3O2Bk561HMzNKMHGBjmi1mXbQlmkAVwOtRxuNq7eG96ZK+FL9+wqLJDIS&#10;eOwHeritAd0OV90srZ4pksmZgo4G3rUcSDY+Mkt3FHSXae4wab3M3F2CY5QKTgE4qGYMA5xjaOM0&#10;s2Cig8HOabOwQbiTgjbg9aVgcbkH3lBc8j0qvI3zO4YlgMYFWHTdGGAIJ6A96qxKFDsMnJxW0UYy&#10;jd2GO2GUgHnrUN225SQQoNTO2ZVA6VWuUDJlsqPQ9arlvqZSWjG5WOMDdjAyM1Sckufep5DsABXO&#10;RjmoOoHqTihRuZONxhw9x83oTVe7OCi5yRyoHc1Kz/M7DrjAqncM0jL2ycE9zVqDTIlG10hksgLO&#10;OwWoNqiEBlIB6jdUkyhUJPHY1GSQAMhgBnmtbWMfZ9zzvxdp4W4MqLgd65R12n2r1bU7A31vMjpk&#10;4yDXm2pWZtppIyNoHrXvYSpzR5WfI5hhnCftFszOalxSH7uaWvRR4wm2lC8dRmk59qUnFK4mNPFA&#10;zn2pcUH6VQgA+XFL/DijrRUlbDuo680bRSYHvS9aQC9Gpyk4zjFN6mg/MuCxoBMkBzSgE+lCoWOB&#10;V2G14BKnmplJRN4wcthkFoZRkk1p2lt5RBGMj1pY1CrgdaniU4zXDObZ61GmoWsPGS2O9WQASAe1&#10;RQrkn1FTMpL8CuaR6cJEqjaOfu+tWIsgFfRarlSUQdB3zVuIB0yCOBg5rCWx2wk9mLbfM/8AWplI&#10;E3IO5entTY4ymEXvUiA+Y5P3j1rJ2Z0qRY3bmUA5JxnNXsDyiM/KKpeX++UAGrhTEarng9awaOuF&#10;Te5LBheNnGM5FWLeLzfutzUCrjKqTgL371es4NuxyQCOgFYTj1OyM9UOC4Yj7x9TU6x7wgHGe460&#10;kUbB3YYOeoq00ZaVARnHrxWPU29roPcAx89B0q3ZnEJJ4OM+tVpEO1CCCP51cO5rUuVGVGAKztbY&#10;r2zTb8jyz4pXIZ4ELcE5Iqr8LLE3XiKxQfMTIox6n0qD4lPu1NU4966f4G6W114ssDg5Q7/x9a93&#10;EyVHL5S8n+R8NBPFZxCD6yS/E+z9LtBBawwx52xqBnv/APrroo7RniTPAYZx3rJ0OQWiRYHm4IJ3&#10;d66ZtRkjHnLDFvB3ZYd/WvyKndu6P6Xq1KlNRjFHEa7aG2mdck9c7eK4q9INwME5Jxiuw12d3mkl&#10;JI3HcRXHuoe6U4Oc5r06C1TZ04pyVDXsb9hFts0THB+arVpB5Tt827P61JYQZtcdwMD61Ztoi0pX&#10;aMjsa+jjKx+fVY3bZDqkZ8k87sjqeOa8i8Zq3mBGH3TgnuOK9m1bAtyEBwK8b8XpuuZA4Aycjn+d&#10;dtOd46HyOZQtqzhdUlEFhO2052n9RivINVvtgmXgknBPTPtXqfiyQQadMAMFhjBNeKawxLcHvXr4&#10;KHNufG4uu6U/d7fmZTnqR39a0fDdqbnU4UI6t3qg64Sus+HmnC61ISMTlTnFe5Wmo02z56jBzqxR&#10;65pNthI4gAQoA5NereFLYLa7iMj3/SvNNIiLXK4AIGO38q9e8PwhbRNwwuNpPtXxOLlZJH3uXx/2&#10;i/ZFidcuoAxxmnzFhEFX5tx5PYCnTEmVcDnGMVIVJiUthT3FeX6H0NSpuV4lyNowD6nrQIAx+X7g&#10;ODmp0RSdy5B96dAvzOv8Oc0XaRxyqERYu+w/dokCSKobK854FSEMs3Jwn05qWSBMITnn0NF+jOd1&#10;G0IzmOJsDG3pRbMUjzjJqSUeVAxxup8ClYhuHUZqLpGLq33IVXcxx2prFhOuVGMYqe2VSWKnIzih&#10;xumUjtVozc2wJAjZT92pVQ7OOc9BQ7oyqCBydxx60qgpu/vL0FS9DFzGRyFWXCnPT6inAkyHsQe9&#10;Ot3yvI5OfxoHzzOOmKhJsTnYLhQTDhcgdyaWZjHGCVDAY2j1pzEl4yewzjtSzFSuSOCSPpTV0Tza&#10;DIlypcsQew9KYq4YgcgHNSqpxk9SMmooy0Sknkn07VTsSmxxkBuCB2GKJ0CqoBHXFRD/AFrHIzS3&#10;CmTbtPQ5Ge9FuxopW3JLiTEPTavvVaEquXPJ7AfzqS5kxGQ3IC4x3zVeBlyGOTkZoSZqmmrDyfNk&#10;O3qaguJXMoVhgkZqWIENkfePWsDxRrcWkwS3Ep2xohO7POK1hHmdkE5KEbs4H42eLvsOmLpVpN+/&#10;u+JCP+eeeffmqfw20q20rSLVoYftGq3Mm5FGf3SDoT6HvXA2SX3xD8TTXex5dzfIoGcKOgAr6U8B&#10;+DrLwzpZnurcpcbPmkZegx90ccDPFevVtSgqK36n84+Iue0owVBSd2/hXVdL63t18y9HJqMOlfaN&#10;QuCHmwkUPQKPb61taXoaaXYSzMhuJ2j37B3Pp9KxrAP4v1Sa6nxFb2wzBbLn5jnFa0etTWklxaXS&#10;SyXUrCNDjJ5+6ox2rz3LlV3sfzhXVT4IWT3aX5fLqddpuh+KbjRo7vT9PeS4QB1c/wCrQf4+1dj4&#10;QubLXIX03VYAL9U/eOuck+n1r1jwho934W8I2kLf6W6wjcMDr6VwusLZaYbjWGtls7uZjgg7VJ9v&#10;euxR5LSfVHTVy9YSnCq35yTXT/gdFvfqea33h59R8Ta1pkqQxwqm2BRyQMcfWuKi8Pvp8D6YkjRK&#10;j5Endlr0O/uFsSNa1fMUMzdY/wCPnp6gYzz7UzxVFaXMdre2+IrWUAAHrn0rKUeb1/Q8RVqiTaVo&#10;30X5O39bnn9vaXN7cXVjGxaCI5yx6n0+la9np8gaMTuSIlIAzgKfX+lXBDbWOxIVMlxctuZgOMY9&#10;aqxvM8reemQv3Rnj/OKhRS3M51pVPh0X49maMLDR0f8AfcSNjBGN3t+NZWqWt/fRTETgKFO31qaP&#10;TpYYHa8uDNMWMgU42qvGABUrzsNLSaNQPMbYNx7f57Vb1VnojGN4S5otN9+hj6SstpCsc0QmidcN&#10;IRyPSh0W51qCC3ZrmKOPNxKwyR7elWLy2n0vTbmVZACx3nec7B6VH9lltvCct5ZuUmmTe5zyR1/C&#10;pt0fqdqkpNzTXvOy7XfV+hia9MpuY3S2kKQsVDk4APbPtTtMvfJuyl/eJNNkl12849K6fRbI6npi&#10;eeVXCLLtbrnHQ/8A165nW/CIt7tbuG43ox3lT9wke/XvSae510q1Kd6E9GtL7/j0INYuZJNG1VYI&#10;TcIXYonYIRjn/wCtXhF3bSx/KwaNwQd3cV9G2kS27TefJia5VcRAfKT6V5V8S9EGn3UN0EaNWTaS&#10;R1b2FWmrW6n6TwLmkcHmX1bZVOvml/wGrk/gnXVkNvIzfMAFIVsZxX1V8EtcfU7VNLS5hX7XvBjl&#10;AwqIQwwBj5mPHPp3xXxP4Sumt79UVl+U5+YZFfQPwu1uVL2DyiWYHIOQFBxgHj6+3vXz+Z0LJyif&#10;1Tg+WTlQ5rKXfa/Q+s7S1tZ57y2ilE7GIIix5MYTDEhS3JbJ3Fu3Arj/ABfpE13pWqZt0URxR5Mx&#10;2ADIAC9yFGDuIyc11uiT38GjXF2J1uruT5QkkePKj/vbRzlgMgcccnNSXejza/pV3Jfh2Ekqlkh4&#10;V2GCCxI5x12ivn4LmtFLV3fkl01/r7zfAYx4LEqrOa5U0r9bq17LQ+SNd08wXcxQlyhwGPTHauPv&#10;YmeY7VK56Y/wr174g+FbmyvmuGcLNdMzhNp3BexIwMewHSvMtZt2ilTgoSM4HUfX0r0KFSzP6Zw+&#10;Iji8PGcJXug027QSGNS3BA5NdhZS4CMucjoDXA2r7ZfMADLnJPXNdjpFzvRW9epr6KlLmjc+dxFP&#10;kkbp+aIn1qjPHkLnoO9X0+ZQBzmklUmPhQw9q1vY5bJiW0aXWnTxbCzBGIJ7H2ry+6thHeuHJUKS&#10;AteoWCpGrB3dDzg54z6VxHi3TTHeCZVCq5yePyrpupQPGUfZV3puVbFtkny9RjBq34j0xtY0O7t1&#10;UlmjIAxyfp2rNsJQkkZ5PTt1rtrGeO4gZHweoI7GvBrxcJ3R+jZTiY1abptaWsfD2vqDqt7HsSNY&#10;5CNgGRgHBGa2fhl8PD4t1uS2kdkiWEy5Hcg4/rW78XPCh8P+Lrw4ASZi6KgwFUk4GKsfDfxF/wAI&#10;5aSXyRBvIJjlJzko/HPqAQOOK+pq4iX1Xmo7tI+MyvLqP9rOljfstvXra7+6zRheM/CFvoEyKJAW&#10;dyqDAxt9TWfpmmwNfuwdCNvBbsdp/wAKh8YeM21vUmlKlF52ruyAP8K55dYRSOc8YznFb0aVd0Uq&#10;j1Ncfj8sp4+UsPFciat92vc6BtNgS6f7QcnGQC1W9O8PHU4EuLdI22yiPbj+I8/j61yM+rvI5O/L&#10;HHPpU9h4insWQxStGynIKmt3Qq8uj1POjmeA9tacPd19f68jqZLS3uJQiO015K5+UgKv4n/9WKdb&#10;2a6Q9rdMPMDMd6MRgsvauYk14SSu7NksMZHpTH1SSRRiXIAwEPWo9hUas2dX9q4SMueMVdbf159f&#10;yO68+xNujlMSKfKdc/e7hvwPUfyqrqjW9s68KrrgYU53A9ef8+ma4201sq7ebKSQDtyeBTpfEAaI&#10;Ls+YZy2euahYSSkbS4gw9Sl7ySb+/wDA9KsbixY2MsPlwfMFZwMsSe+DnoMj/wCvzVbV0jttRlt1&#10;nDRo21pV+YL/AIivNjrjoAEYqPb1qVfElwW3lju9TzUfUJqXMmdL4pwsqfs3BJ6ar01PUW1KxvrC&#10;CGWNbby2RQ8YABB+8W754HsOaemqpqOpPeKYiYECIrOQT/DkEj05+leVL4injxh+gx9aiOsyDnec&#10;/Wp/s6Xf+maf63UeZPlutL9Ntvu/Fnp6+Iobe0eO5HzXPy7gclFz2qa08bmKKO3jVHtrBt6Rg8N7&#10;/T0/KvJ7rWXuSDI27HSoY9VMQwCT+Par/syMlqc74znConHZaX0v8/nr+B7NHq9rqsgurqQv5xIZ&#10;4ztKDrwOwHpV6+uIZbOzMZV5WwhCPySDkBvTA9K8LGtTRZ2yOuTk81MniS4idCspXb6fzrOWVSve&#10;LOmnx1S5XGpT1drtb+f9eZ7hrHjwtHDtYRxiUebET6Yxg9x26A8Dmnv4m0vU7iePTpfLuJ3DRlyA&#10;pBHzKeeMHOD714Xc+IWu2keVy8jnOapjU5Q2d5x9amOTR5ezHPxClTqtxjzRfnr2+V9z2m48YyWt&#10;lOImZUikzJ8wyzk5/oParx8fQJDYPLnaCVkIx2+6MZ6fh+NeGvrsjLhmzSQ63IjZ3H8K0eUQa1Rj&#10;Hj+rGXuvTT5a/wBfiew23jeOxupp1dgZCyAqQMA89vfHHpXpNp8SLdPBd2YbuJWEe/yyfu8c+/X9&#10;TXymNbcS7sg9+aZP4kuGSRVkZRJw2D1Hp+eKmeSqo007Nf1YKfiF7GM1UgpJ7Laz7lzW9U/tG7eV&#10;jgkk4rntZkR/KCgbgMGo5JyWJJPNU55PNkLZ57V9VRoqnZLofiGY5jLFc7lvJ6kRGaPwpc+xpQTX&#10;YfNISiiigAoo59qKAFOB60lB4pSMUAJRR0o59DQAH2opORS0AFKDimk5paQyza3JgYMvUHNfQvwT&#10;8b/23PFo+sXkktrsCRJJJhdueQfXjp06185KcHHNb/hy+a21G3dXKbXByDyD3rysxwkcVRcXv0Z9&#10;xwnntbJcwhUg/deklfdbfqfQfjXSjYXurQQRN9jjl2ZRcbQDxk/WuPghMboYzlz19690Hh5fFHgq&#10;FYfnjUfaBKxzJNGeSCPY56+nFeVanHb6Vqsb26Fkw3BHGOgH1618Lhq/MnC2p/UmYYOPMsQpaaLz&#10;110KsKQ28EizK63J2vE38P4024he6nj3yeVECMY6Z/wrLkvH8+QylnVPfr7VrzQR3Xh1bqO4H2lX&#10;HmR4wVU9CPX6CutxcWm3ueZTrwqwnBL4dbbXSfXuXrFre+unDEwiJP8AWdVyOh/z61m2V41rIWuC&#10;SryY5PvUkOpx6XAiRjLum2VSMhs0XEkLOsYAZBhwW7cd6xUd01oeg6ilyzjNKa+7W1l20R0VzPFq&#10;mmCcj7PDGW2oTnP/ANf0/nS+HLpGUwPtMMpUEdyuelYF9Oy20QjZzCzEP8vyZ74P0pljcm3uY5ol&#10;2rH0dTnH0rn9jeDS+R6ax/LiE3rorvv5+ljqdes5NHuJfLdngjcRrID368fXr+Fa+k3CRaTb3cAQ&#10;zyTGNojz8oHJ/H1rnrmW51Ga3kaTzfNAVVXkJgYGfwJx3plncnTtYRYZAiN8m2TnsMk+ma5JU+aF&#10;nuj1o4h06t/sPTp95tx3jR61cRI4dNpQ85AH90fyroWsbeytpbm6lLXMiKEUHoSOB+mfcCuR0+9j&#10;kv72eVisT7lViAxLdyB1HP6E9Kv6bbz3Lt9oZgjRmRN55GOh/wA9K5qtOz3tY9KlVdRJLq2/xNmJ&#10;mfVLa3lfaFGZCfUDPNLrF4Re2hQSLZk/6snngjr+n1qhdmNWt50JlaFd9w4Pqeh/rU4ulv1kc/OT&#10;JnevQDIP41zctrOx2pKUrtnTT3cUOhXWCUMrYjRerEn+VavhW8UxQQQIwSQ/M57sOo+lcxbXsE3y&#10;hPtPluR8pwSB/nrUOo63e6XZRTW0iJJM5Kxhfuj2+v8ASs6V00lucNWhzwlDu7/gei6vrxtFgtlk&#10;827L7EjH8IPX6CtVtVbUZobcsBcIAJAD0Y9a8Y0Vp7XU1vbqWWVn/eEdST2/A10vgzWZbnxRcSzq&#10;VgmkLbmOAE/w966ud8z100PLrZfGFPmW6Tfz/wArfibviPQJNV1ZQr/u2G1ySBn/ADxWfK39madd&#10;aauJLdWCFvfjk/XJruZXs7mJ52bcX3CIDB57ZrzbUJ54d1hHHh/M3O57/wCf6VnWgoO8etwwdSeI&#10;Spy2jbf8/lsem6Law2eipNbyfvIlByR3xmvMdY1zWtV1C8hg+VZGJL7cnA6Y/KvSLK0aCwigk3Gd&#10;4wWH4VyGq6jHpV1eW6RpG0afPKTyxz/n863qNxhG236nLgre1qO3M337XORWCe3aNr6Ysm7CDGO+&#10;fxPWs/UNGe81AvE+5ScbhyOnFTX99LryF3kHk7sRqMDGe/8AnrWqll/Z2mGOOUIZAByckA964m+R&#10;3vqfV3cYq+7OaR20vUzFE4ZAOXPert5J9lkDsSxlOfl7H0+grUbTIRZR26Ms08zcsO3Pf37/AP6q&#10;xr+b+yt/2lvOzwvHT2p3U2rLX8zSE1q7mtY+RoQEwiLGRdzL1OMda5qO/hsPiBGirzdLknsD1/Uf&#10;zrotKkXULchmVXbGNx+bH97NcvrPh2Wx1u11VWj2rOqLuJ+fP/1vyrqwckqrU3q0z5zPaEqmEkqa&#10;95NP5eX3npeBtyD1+bn1pGTcudvOcVNGhKLg5wtKYuMZ5znFeinbQ+DdPUrSxZGMfjSCLcuDjkY4&#10;q1NCGTaG4xnNQpsXZuOMdKrnsjmlTsUkGHcgHPfPf2pWiJbHGfrUu752AUgk4GR19KfDbnzRkdTg&#10;cd6ftoo4/Zp6FSWFwAq9T2NIqLtXGNhGcnpiujtvCtxflGjgdYsdZOlb1p4LtbFV8984O7bGMLn6&#10;Ht7Vl9ZbWiKjgnN6I4e00yW8OyGLzGPbBz+VdLovw7uLmWP7SyxgnAQH5h9O35111u0VnEEt4kiz&#10;wcDlh7nr/hU0cs0UkcsYAIO7PYHHp3rJ1JPW56EMDCCu1qcH458BSeFNWSF9wDoJAMn7p6HpXF3V&#10;ssMe4dWOMepr6T8eafB4u+Hv9q2qSfbdP4ud2Sc9Tk9+OnpjFfP16hYkE/NnoRnNdcajp1OS909V&#10;6Hkzw0cRh/bxVpJuMl2a/wA1qYzR4DdMGoPKGM/j+NaclrgjpgjNQCPKnjpXfGZ4E8O09SgYmbO4&#10;fSo9mJFPTHYmrYAYkEngZqGSIyNuOM+wrXmOOVLTQhuzhSSOf5/WmAbkyas3ibEDFST6CmOWWL7o&#10;H1q09NDCVOzKyoqjNQwxglgR+dW44cxbj09KhQh5WXp71VzJwIShV1J+XnPNPuyShG7BHoKJ1KON&#10;wzj1pZyyx8qCT0xWiZHLZshkG5SccgY+tQxkFAoPBOKmkJaBtvJqK1QEMT2ORVX01IabY1Nu8n+E&#10;0x1xPuPX0qQE+Y6g5U9OKhc/PycOaa3I2RFMQQTn6ioym+MDB6Y+pqxPg5yo3H0pqIWQ49M/Uela&#10;LQzepXtwQm0c+1VpiBIcAFQcZq1AxVyRjI9xUbYFwCAuMcgnjNMzk9EZ02G4LYNVLtQAB1zWhcoI&#10;2OWPHbFV7qJQhyDnt+HSqTOVx3Me4UlMDGcY61ltDneDjFbjwMwBwOTjpWX5JWd4z0FaRZzyXUw7&#10;qAB8pgis+5j3DJyM/drdu1j+0YXhfas68GWPHB6e1dETkcUrmRMgVcEYquIOGzjJrQnCKQMhs1UI&#10;JOMVtFnNNJ6MzXhBbHaopYgCpA4PatCWJQ/XFQT7WKZOB7VvGWp504aO5S2ZphTDEjsM1M3IyBTG&#10;I55HIxWyOSUU0VzHyBxzSeUB3qQ7MDnkUMUzjNXc5XBdGQ4xmlZdwxipCycc5x0xSM4AB9adzFxR&#10;EsYzjBpdvz8c1Juy2RSiMsMY2mi4ezb2Iwvz06RfmyKWONi4HrUki5PHNJ6MXs5W2GKhVehzSREB&#10;cYNPZCOd3NLGmHzjilfQzcWmRhOdw6VKiBJMZJprDB9qdgrzQxIV1PHynmhlxEG9e1PGW25JH1pS&#10;uIySPpWdw6iI5GcDpTVBL8gip4upHrSLFsfap2ik2VrZDZBhiOx/OlkX5QPSpmiG4seoodcAE96j&#10;mNHFjFyI+cY9aWMqA3PJqURq6Ent2ohjDEDZ1/SlcuN7ogK7pMVK6AkjJ4qR4T1ApwiJc/7QzUuX&#10;U15bMjkBCrxwKTy18o+9WWjynIpYrYyBgQTj0qebQ15XeyRDbAjIHehUO9MmrMEW2QD1p0tswbIH&#10;3etTz6m0acuVEEy/OOc+tOEZdct0q49sAgIHWnx2xkh6YWs+dWOtUZOWoyJo47ZvlB+lQ28atnMe&#10;4t2Iq3HYlwwxgdsVJa2TRTqOd2cYrPnST1PQ9lUlyq2mxnm3iLEbeQcdKmu9NiUjao5Ga1JtMZLn&#10;ngA5PFXrzTk2KVGVxisXXSaszupYCU+dOOxzH9ixNHuKcU06FCy8rXSxWLGM8HAqxBpDOvzJ+NJ4&#10;px6m8cpU7XgcgPDsb4AXBJxg0P4VVCQcHFduNFYPCdpB3c5q1LojCRgyMCRn1qHj5J7nZHh/nTTp&#10;nBReElLBj93vWxp/hC2VBI+NprtotAWW1jwpAPerFj4dMyyIVAjVs7scYrjq5lJp+9Y9zCcLxhNN&#10;Uk7mLpmmWdsQiYDqMnjgVpwQQyOsaAqTwa3LPwotvOjsoCOMfN0b8K008OBSsxGWznOMf/r/AArx&#10;quMg3fmbP0DB5LXUUuRIwEsRHLt5GOxq2ui+eA6x43HBc1182gRtu3KN7DJIqxq9zY+HtAN5csqR&#10;xDnGDk+g9/avMeMc2o01dvQ+qjlVOjCUsQ0orVv8TzzxRKnhbSDezYDYCBD1ZvavEr69n1vUGlkb&#10;LucgHpWt418VXPivUjcyny7YErFFnhB/jXNTlo44pVbbtOOOtfoOXYR4enep8b/DyP5q4s4gjmGI&#10;dLDaUoaLz7t/oMuyyzGJxtMfykehqFBtJ9cYFMd3nnLOcs55Y9/elU/vCPSvbtZH5nKTlrIc7ofL&#10;RM4P3jT7uRXWID7/AE/D0pIALaeNgAxP8JqPcu8kZyDijroZPQljlVi5kXBEe1R79qbtYruGRhOQ&#10;O4qVrfy5gpGd4yM+nrThHKyy4bhByMdqVy0kQoWcjtzg4qZo1WdwG/coOD74qC3yJ0B4j3Dn1rQe&#10;xHny2yOjKvzBweMYzSk0iSpbttlEjKZAOoNSSMUhEWMhXJHHX8aibzI2aIDBY4P1pvmSSIkYGQo5&#10;YdaLX1LurE9tAZpgiHJVc4FLeytMY1dAhjXbkdTz1NQJIY1Yhj5hO0H1q6YFnV5EfEkSZx3J781L&#10;0dx3JRb/AG/R5piGM9qFJUYwI+eevqRVO2kEMJUEh5OcelTxF7iNWkJWJNsZ8sds9T61O+kPJpst&#10;0j5SEIWX6nA/lU3S0YKSXxFnSPE2qaMhe2uXWMHAUnj8q67/AIXZrEdlFAVjcRgnJXk5/GvO5oZl&#10;MasCN+CB2OalubKe0uJopk2tC+x+4B9M1z1MNRqO84pnVGs47M728+MusyKPKZI2C9R/P61y+veN&#10;NS1qVGubx5DjHB4/KqNrbWdxa6g73RjeJAYI8f60kgEH0IBzUM+nmJEUsPMbOR6UQoUab0iP27m7&#10;NkRupGJIYnI5PqfepEhDJknBPIz3NJBGkSlX4YetS7ZGI8hhID830NbN9EZuV9hPMELHCgZGcUhf&#10;zY2CMcA5C9qbK5kfOzlRg0kblAAVAPfFFtBWEkYrGyMuOeRUyqxgUA7dpyOPzpzujSKvlhVKDJ75&#10;qFAzNyx25xil0GK6soXJLFcYIp8C7nQvIcEkU9oRDKqOhAIzjvSiVEJEYAxz+NTe6KtoRfK2853H&#10;OaeJMRFgg4OSfSo7dwm4kAsTjFW7qMQwgD70g3OnpSejsOK6kAkUFmyFY/dNLI42ocsfU9qZE2Fw&#10;6Aqe/pSupSUqwx6DtTsaJdyaFHuVAjGCDgmorm0kt5/LkG1gckVcsWSKRCSVjJy3HX0xRfTrLdPc&#10;bfvtnGegrO75ilsVG2tGCQc/dUbuR9aQIQSRzjtUty3mEOqgHHOKZEsjs2wbm6/h61e47EUeGkDM&#10;CufSoZADjbye9TndsIIwcZHtVYfvJOOD7Vcd7m0I66mrpllLcyJGi7mfgAV6VB4Tv9EgUy27lpQF&#10;cAfwH71R/APwr/b3ja0kkh+0W9s3muO2f4QfbNfWOoeFYNQhkVrdpFBU7I1BVQOmB6V8rmWNlCr7&#10;OCulufvHCmRYepgfrGJunK6jtstG7eux8k2umX+kaTrlh5LCO42AMF/utkgH9fwrkJIXUshXn3r6&#10;28QeAF1G2unTzPMm53xrnDZzuPqp4+mK8j8S/CK6ge4e1dZQrbRGD8xPfBxzjvXNhsyg2/a+62e1&#10;mXC83Tj9TfOop6aX3bsl8zxmSzVt3b61TfTiei12up+FbnTgu/Ic8mNgQ2PXp0rJawkVSQrYAyeK&#10;+gp4iLV4s/NMVlU6UnCrCzOZMRjbkHFTwnz/AN03PHyn0rTe3Dscrgjt3qvJaDII+Uj0rqVRPc8Z&#10;4OUH7uqMh49khB4FCtg4rd1bTirRTBRiVM4B98H6VivFtbODWsZqauefXw8qM3Fj8ieJiQN4qKG6&#10;a3IXOU7g0+LCyk9j1qvMvzc5HOK0ST0OaUpRSkt9i5cRKV8xcOh/SqbqGUjHJpYbhomx1U9RVrYr&#10;rvXmjWJ51agqnv016mTJbkZ46VWeLGfatR8kFccGoHixvrpjM8eUGjPC8c/lQMn0qxLCANw61Ayk&#10;e1ap3M9mLuNSBvTmocilV9lDRrCVi0jYq1DNng9KoBqljkrGUbno0atmbdtLtbBPFXopC1YcL8cE&#10;5rQgnNcFSB9bg8UmkmzSDmlY5Oc81Ar5p+6uZqx70ZpoeDT/ADdvSoN3vRnHU0rFe0tsXYZ8jGan&#10;MpIzWYJCnSrCzkjGaycOp208TpytizHdWfOtWpXqlO1bU0ebipplKXB6VUmYhs1Zkaqk7cZr0YHx&#10;2Jd0yq5zUbDK09+elJjPSupHz89RY1A610Oj2WyEycgkZOazdNtPtFxhl+WumgOIygGcDHFctafQ&#10;7cLSs+dkybSCvbORTo2KyEqT83SktowZB3B9KlUCOVSORnFcV90euiUREMWLEEVZzh2AH1zUUod5&#10;DxtB9e1OKYwdxzjJrNm0V2JlcPHtzx60kZEmRnavbFImRFtVPU5PrT7aIGUDse9TsbLUkik2uBgH&#10;PSpBG24EjaxOOabIio4K9B0oZ33HOcY4z60bmidtGOkhVF25wfftUYlcKpA4qYKCMnlj1zUZyVVA&#10;OlJDdt0PjXdlicnORikjkZJNvXJzx3+tNiXe5DfLipXKoVcdjjNIE+oyZjuBIK+uae8ar0I+lRSy&#10;s3UZ+tAAYbuc+lM0vqRySMWOCQPrRSGc/wB4UUWZfN5n6YXICrjqcgZPv0pCpaL5W2j/AD+dSXCB&#10;woHQEE/So5FdEB2naa/HLPmPy1TQy2ZYt5IKq5x60yMlrlm/hLfKP89akXEZ+f5hjPFCJll2jO45&#10;/wB2k7JE3s7k1z8yAZX5uuBTXPlL90c96aVKzKj9aW6VJF24wE5GT1NNRuCqJCbWaLA6Y/WqaQgM&#10;rNjPcgYq44CxlmGQO2eafAyJCJHAIPY07MrnXQoM4knU7cZ/vcY/OvN/jNeSmfSrO02yzlnuNpPy&#10;/Kpxn2yQPpmvR3w0jGPnP414F8bNS+x6hrlyZHIsdPMakcYd84H5D/Oa9nKqPtMTF9j5riTEyo5b&#10;UjF6ytFf9vNL9WfDnjCaWXxDfTXGGYysSM5BOaws4CsQcelTX0v2m7lck5Y5OTnvVYozcEkYGa/a&#10;oqysz06MPZ0ow7JErFXBwNxU9z2phRsZPFPjRlVWxwailO58buPaqNh4Xy5OOTUgY+W3Iy3Woo8q&#10;3PX3p0KZn2k/LSEDufuhRTokYgNkgZyTQAHlJHOKkWZYUdQCzscbjQwEMgLKBxgfma1YLZwTIDsB&#10;i3ZbjcO+KowWzzusf/LRugx1q5f3zXMFtC3/AC7KUBHYZ/8ArmsJ66Ixn72iILNmk3xLHuLdM9qu&#10;pc2VtZQBI2N0X+eQ8cDt/wDXqppUfmXjqJCEAJ306CKVpHjRGkUbmB9B3qZauzM5JN2ehfuZzeXc&#10;lz5Igy2RGn3VGa1NO0ZpNXgZSiJMdxBPQDuareHUS9mtlKbIonBmmP3Qp6A/55q4+qLaHUbiGZLc&#10;ztiMIOgByPp0Fcs73cUeXWlNXpQ00/PT/ghq96v/AAk0tvbyLLb+bgbBgPj+ldXf6l5fgpNKt7NY&#10;pJZWku7w/eZByFB6Vw3huBjqEYaMzTyTKQcdeeRXR6/c6pq97b6aYwLOCRvLjiH3snBPvWFRLnS6&#10;I8zE0oe1pU3a0NXd22/PXp8+hh2VwFeLyYC8uw5OMbe/9a7zRZLLw5pf9sm1cM0qhbboWGM5ZsZw&#10;W7CqGtaiLDULKCy0xLeK2iMMzSctI/cn3HFb3im4kg0bTtEgtPP1HUyVlmY5ySwICemMda5qkueS&#10;j0Z52Lrut7OHLZT31+yrt37aa/1csaZZvcaZqHiC8Etxd3UbQ2eDlWfPJPsB054rsfC2n6xOYNB0&#10;WWOG5jtVuJbwtkQkk5Oem7t+VYXiLW007QNB8M2Ui3d5boVupI1PlwO/BUnuw+Xnp6UtvOLg6NoM&#10;MzoyOYruS3yd+W7sOuCBXBO7V2fJ4hVK1NyaSTbaurpRjdRdtNLLRdW+2+6vgLVb/XI7e11U319A&#10;8f2iG3O4oRnGT36nHXqa6LxjYNqWpWvhy2lW51SV1vJ5JJB+7C/MYx9MDrVDw7PBpN7c2emxP9n3&#10;fZ7zUVfbmUnkg+3Qe5qOy055PiDcy6ZZ7rTSlWF1DHzJt5G5snn5j8v0rkbTvKXQ8CdSpOtzTekI&#10;tx0S1e17Pu9I9nqddpuiar4ruNMP2C3ghjYs7uu55CnCgeo/wrq7K3fTfEUstw/mhYBBEkpDGRzk&#10;nCjvnvWRNca3qeoGOKaOP7GTGtpYSZCq3BDvgdAc4Her6a9qclzp8enWCW7ndYx+c27YoO6SZs9c&#10;8jNc9le9z5Cu6lX3fdSs9L7X11b7+S726HW3mrWnhuDy7CEWpFiXMiDJRj1Cg9ST0+tO8Iae8Gkf&#10;aby2t/tdwmfMuJMuzd36fU/hTbXR4Z/DV7PrV/8AbFSTl2QAOwfhEUdByOKbrUemTeJbFhqW29gt&#10;jbyQb8OhZcKvoCAefTitWrNS/D8PwR41rwcb923Zu/T118/U6NvEdpqDRxaPCks80nlzSodirtXB&#10;ye4GT7cD0rSsIru4mnurBpZoyFgTf/FjglfbqevpWHfHSvCdppmlWtiZJml+zNFG24R8E5YjqeP1&#10;rotS8SQ+HNL0y1ggRY5A/wArdeDzj06H+lap6av1B005Nzdora2/b0W+ptxW9npc1xdT3IjllAjk&#10;ZjyxHHy+g/lWb4utxqGjf2XHA882qRPAZ1AwB7/TjH05zRrtha+JNKhjnnFlPKmyJ5D0PB/PHFa9&#10;7qlh4YSwhum2STkIhHXgDLe1XtsepHW9rKOjv111/r7z8z/2rfD8Xhz4nNBBEI4TApUqMF2A2liP&#10;wq54O+FdvP8ACi+8TXlqX2qzo6SAMmPl6emev5jFO/bH8QLrHxZvY7ddlraHyUOOTggs2e/Oa47w&#10;/wDE+80/wBq+gzyTvDcxiOBEcBUO4FifqB2r2sRTrTw9ONF21V/S/wDVz+3fCvF4PCYCE80ipP2L&#10;5b6q+tvm1ZLs2d74Y1qy8G77lHtLmSW2ExaUBVG3tg85J6evpXnF58QLxftSpL+4nyCinaMdsjv9&#10;K42fUZZMqWI4wOarLJh8kZHpVUcthCTnU95vv5H6JmHGmIr0YYfCL2cI32e9979+v3l691ma7lDO&#10;+SOlUWkLAgnOfbH/AOumE7m6CkBxXrxioqyR+d18TVrycpyvcUAdqB0oUc4pStWcYmOcUpGKMYHv&#10;Sk8evtQVfQQ9aReKdjHWlxilcm41jggelAOB70uNzZpduRmncTAEE4HC+1J95s0g+Sl5FISsGSFw&#10;QacqgNTdue5pyKQcnih7GsNy/pls1zeIijcc4GK+uPC1lHoek2ECkFo4lBBr5s+Gumf2l4lsoyBt&#10;MoJ+gOa+m7dlSRn27m6Y+lfM5lLmmoLofZZRR911C7czSlY9vzFjkg+lK8whhLE5yMZHT3qrLN5s&#10;kRyRz2pLggDlhszjFeMl0Pp1DqTwShFBVeCcc1Ckjbn3dB3pY/ljUk/Jj8zTEO5ArDBamtEbqmhr&#10;MHkUcZouT5ZGGHP5VCCPtQHPy0XU2Si4HNNK7FYm8wqjEkHC96RJFESsueetRNgxkHuMGmpgY25K&#10;ilym6TCKVvOct90dqRnRnjLYyOeabEWjLnhgTjmmMR5i4G4j1rReQku5PcpsibLYycVGrCIKD1HW&#10;obmRtm0cHOfWhsl/XPJzQk+o7a7EkUiurbeD7VGcmU8Yx60kC7EOAeajdWDuWJAFFtRtaIJpQpXg&#10;kt2FIVyxHUHp7VGpwyseSelOY+aCE+8MdKq1lYlK46MiFQoOQaiJ3SHBzjv2p5jVADzx+tQBgdzA&#10;EHONoppJjkrDZyu9M9B0AqOdv3WcEnOcGl2b5lb0pZ3HXqfSjYzte5HKuYgS2DjP0+lQx4WEAcgt&#10;071POA6EdMDFVwoVVUHjOd1XEnZkCsPMbIOBTJ8OQOpPr0qzGisSegPrVeZFdlGQozjApp3ehny2&#10;WpVkOY23EZHpUCJuiXjnrVqYYVjgFs4wKrAFQoyQAM1or9DG2pWZQMlSMmqk7ASAY+UD9auIikfL&#10;kjOKrSr/AKSSoO0dzWq0IabSKN2f3S57nPFNdRHCjHJIGDipbuMl1wPlqK4+4579hTWpny7spxyk&#10;pkKOT39K4zxZpgExkXJPeu1iUrGAcDNZV9arcxy5wxIyMV00qns5X6HnYqi6tPlZ5fIu0n0FRc1p&#10;6lZGCZlI6+lZ5wK+ji1JXR8FUg6cmmN3UZzQRzgUHpVWM0IDjrTulIKM460CsLS4x1pOtBqRj6Tp&#10;SDk4zTwhf7o3fSgLMb16VYt7fzMds+tSQWwAy1WoIxkDHSspT00NYx6sSGEIxI6CrSjLKCeBTVTb&#10;uBGBUyxAHdXPJ3O2CJVRdhIzuFSoCq4NNUYjUr361MgZhlv0rBs7otIfBxIw9aeoLSkAnIoiXbg+&#10;tTRRszMwxz3rCW51xd7EjjIAIwRVmIDax24HvTETJywz9anA3q3GAaxZ1xlYdEshJ6exq1DF94HG&#10;TSQ27BQueoyDVqCHoMEtWMmbwkJFEd5JzntVvyDsXg06G3DMSxPFWWjbcozxWLZ1KatqRxR/IDgj&#10;aMfWrcSjAIzwM1MIsRkEffOWx3q1BaEYYjkjGO1c8p3Raqa2I7MFS2Op9anEe+5wSaltbc9Mc1Yj&#10;gLztjAI9awvqaObskIyeWVUn7vTippQEtSxQD2zUrRETJkFm75NPuYtts5xnH3c0k1dEyqtRZ4F4&#10;6cT+ImHOBjNetfs+WUSa0ZcFmRfXv6fzryjxBCJ/GXl9VMgBr3T4L6e0Oo3ZQBhu2/dxtx613ZzP&#10;ly9xXVHiZHepndN9eb8j6Y06KSQQyfe9XIwK7mHQ7CTw3d6jeX0MDhf3dvv+eU/T0rhNKnkWCFAf&#10;lPauj/sWa6CyS7YVZDJ87BRj2/M9K/Lqeyuf0VjU5xi5VOXVbbvy+ZwevXCTH5Y8BRwPXHrXKjBu&#10;Aw+6O/auo1tBDNIcjYCce59RXOxRKbgHrnsea9bCpuSfQ7MW17BqPY63SSHhC7SGxwD6elaEEe12&#10;6Ak4z361BpER2gjBIGMmtNbbed38Wf07177Z8Zy3epg63cr5TKDg+1eQ+KpQ8u4IGHrnivZdas1d&#10;irqCp/CvJ/F1siM20bQvaumjLSx8zm1Npp9Dx/xxJi1bByfevGr4M85B7HOK9k8avtt2DE557V5F&#10;cROZmYjnOK+mwLtE/NMdTcqhmzDHBHNelfDK0C200rDHOAx615zc5D16v8PU8vRAcggtgZPWunGy&#10;tRS8zmwML135I9A8PqTOm0bsdMV69pEfl2q5HOcFT2ry7wrCGuU6Ak49q9d06MNEoccAdR3NfF4y&#10;R9bl2k5S+QSRhpMjjPQCmupVBxuZuvpU8sf71inT0NKYtsSnbz9a4L2Vz06kitGuHwAcDvSxoWYF&#10;RnHWrEa7FcY4OMmnQxDPJx3HfBo5nY4pPqyusRDyZGcetSs+VAKgHGQKaBuZ+SQOpHeh3SNkG0AB&#10;eFBzTWpzylYZebxbMFwxqeNdsC7l+cL0NMuRiJWxgk4qxGf3WMZG37xptaJGV7sqQozgqAWJbp0q&#10;WNT9pyOV9alWMtHuQ4XOSB2pASs8jYwOwHSrtoZXs9xZtkbnC8dhTh/q2GOfWnOrOwO4AkZwaGVo&#10;4ZMkZYAiptbQHJsjth8i8dKVQC7EdR1qSE5h44NRW6hyxzjHBzQlcXMSdZl9F+UUlx8qE9t3Tv8A&#10;Wif5ZeOeO3rUcr4iBJ56jj9KbsJdyUzbcnsFqKLcycjr1pocFXz2WmRmTaecY75pNamkddRHfdMS&#10;WwT3A4p0uWMQPG30qrkvI2D8v8We1SyNl1wc/SqaujZDbpsh93DVGFEUBwedvFNun2qWb5ucAd6r&#10;mbKdSGx69farjHQ1t1HROwiL7icDNeB/GTxXJrWqJolpIXUENO44JPpx+tejfEDxd/wifh64k+7K&#10;ThAG6tjoK8M8CWy6lrM17qJc7yXLDk+5+lexhKShF15fI+Vz7M44TDPyTbPWPhbodzoVpFNbSRxX&#10;UuGYsvEaA9c102q69qWp3Uds175tqXwrqMBh1Pf1qKPXIotEaO2t4105VAE7cFqpaNqExw0Nq1zO&#10;xPkoB8oP0xWDbk3Jn8jYupUx2IqYytFczel7adtelu3Q7OPxRB4TtYY7eJrrUbhwkZPQd84r3z4O&#10;+H9N8ZbtS1dDbz27AxrjAZwM5+o9K8F8OWWq2OrwXVzbRT6vcuscMUiblRD1P9a+0PClpo0umWUC&#10;JHBPtHyr3YdT78+vP1rGn70+W/3nz9PCUateM7J21bvu9rLbRfiy/rWpzeHtPgEMvnRZA2kdeeBX&#10;L/FPwlL428Fyi2Vob5f3kYPHIHP6f5Nc58ZPHF74P1rR9Ps4Rc2YfzrlzznsB+Gc/X6V2kWpyeJN&#10;Hi1C3LC2aMEQ+vH6+ldMpJuUX9x6E6qrTqUOy0WnTd/J2Pl208Tpexp4Tnlke5tWIaZhje2fU9q7&#10;TWNMTSPCj/aLk3c+AY1APAx2H9a5SeystL1zVL65t3F7bSEyKvBbnr+orspfF9hqNuLJ03zyW/yu&#10;+NxI6VjFp/E9T4mvy3vGLt1v33drbL8Dgp72T+yY1t5Ct2+EJfj8a6/T7SGfRUhubsJOsYLN646V&#10;zQSODzTeqxRGwXkXGB2Ap0Esl+8k0SMYW+UE8AL2qYysY1Yqa02Tvf1LVrO93c34EZmEX3ZDjB46&#10;DmodMjudUW1+15jjVmLN0yc8Ae1TW0sVjZ3CAF9/JRRnB9vQVfMgazhkhBaJWALYwenIxSjFu135&#10;/iYSly3UY+j+RX1mSLy5YBG0sobYeOn+NLpN1BJGLVyFQKMh/u7c1vWVst3eRl3AgYBCmOW989qq&#10;+JNHsLaFlhP3uMDnPsK1cXfnRjBxlDl8116+hm6lpiTwM1tckICCzKdvH1GO3YVlXcZm1fTQZBc6&#10;cquxUDKrkEk/WnacwEsOl3JO6aUSKucAAfdGa0bbRzaOZwpYEthFHCck5GazvzbI61L2F1KV97ed&#10;9NyOw0eJFm2SGaQkuoJ+6O2DXE/Ejw3ef2DNNLK95NO+YSOqKvbHpXdXGnXb2MtuzrDHsG2ReGJ7&#10;Cq8F5BpOiQo5Wa4LMFluFJ4xggD6k1pH3bXOnBYqrha0cRTleSa9dNd+m2x8tBzbXcb5+X8q9q+E&#10;utizubaICNVklHmTvmR1A/urnHPAx7CvLPEuknStYvbUk43F0yOinkY9q6LwFqD2c8Z3Ac/dPPv0&#10;64zXJi6Sr0mj+2srxUMfhaWJj9pJ/wBfife3wd1k3aWzee0nDfaY35EcvQEt6DoMc/e7YruYLuS1&#10;SZYbtXjuNxVlUu4jU8krggc8d89civBPgFr4aZI7kvLMsm1lkf8AdY28McdAuXPfsK97021XTbNX&#10;inaWUSBYzCdynG4qmDxjHJHevl8Opq9Pblb1vtdL776/0zrzqdL60pR2aWnS55n8SdChvZJJPtM0&#10;UgjKpE6g49W9Fzg8c+tfOOtWJupJpQCYlOTIB99s4696+xfEfh9Z4VEEZuZHTdPNOq4Trwp6nngc&#10;889q+avFujMl/eoqNuRsuc8j8a5FCVGo1Lf8D9l4MzZVcP7Lmu0jyy4haB9rD5V6Y4FbmgSF4154&#10;Bx14qnNatNKwwwH5H+laGiBYXIIXgY2qMcelfQ4eppY+9xVKUve6HUWasq7ugHrV0RtgAjaCM1Hp&#10;6DKsRuTuD0rblRZYlJGMLXcjyOXldjmCSJBgBSex6D3qt4xtxeaMJAm5lHBxjH/6q0r+HEiEDIZs&#10;kj0pZ8XunzwcD5cH2HrXVQabszxswptWmuh5PbS7ZFC5OwZ611eiXCyqH7965LUImtL2RD2POeK1&#10;tGvzG52jgVyYune7PXynGOMkmzkv2hvCxvNMttVhVlaAiJivUqe5/wA968i+HkCXWqXmjyhWW/t3&#10;jA/2gNw/HIFfVnijR4/E/hC/091DebEdp6AH+GvkGxuZPC/iuznPyvZ3ILEdThuR/MVtgpOrh50b&#10;6r+l+KPWzBRwuaUMc17s7J/k19z/AAOC1aJrW+nhc7WRihBrNLgV6T8f9CXSvHd5PCALa9VbqLC4&#10;GGGePavK5JCDjOfpX2mFmq1GM49UfjWdUZ5fjq2Hl9lv7t1+DRe83CZ4quZiDnPFVi5Ixnimlztx&#10;XWoHgSxTZca6b+9SC5J7ke4qpQWNVyIz+sS7lk3Hzep96Tzy/c1WJO7NLn0p8pPt5dyz5+eMnFL9&#10;pIPXiqgGKDRyIPbyZZMxP8VN+0FuhNQEUE4o5UL282WPNPc1G0x7ZqIkjrRn2NCijN1pPqSmZj3p&#10;hlY96aOe+KYSVGetVyoh1JdSYyN7UeYfWow2M57dqRmx2osHPpqPLkjOeKVXIGc1EGyNvQ+9KThc&#10;U7Ccx/3upNIQaYpJpGkIoszPn6jZCcZqGnSPk8dKb0rVKxyyfMwooz7GimQB9qXFIOaDmgB2B602&#10;jn2ooAKKKKAFxnpRuPtSUUALSUUUAFFFKeDQUgVsNk1NBKUkDKcc5qADFOVcDNJq5UXZpo94+Bvx&#10;Nv8ATdesrC6uvNsZv3ZWZsKgIPB9uc/hXpHjvw3baHZefNyLvc1vInzZAzxj8uTn+eflLSdQe2nS&#10;RW2shBHNfVngbxLpnjrw/JbalqMl5fBAIU8vmIAfMMDt/PivhM3wv1eosRBWj1t+Z/TnAefSzLBz&#10;y6vO84r3ebW62stbvlevWy8lY828Laedd1b7M8kcTvk/vjtUEDPJ7ZrP1Cd5JZdvB3bdq9PpXaaR&#10;oXmyalP9lKRhGWJyuFJ7fy6d6xI9DW41aKzgl3PKMBlxgN6EnpWMa8XUk+yX+Z79XL68cPGnu22r&#10;7X1sv62K8FjKYMpHiONBK+889ccetIbaORpZTcMV2jj1NW9bNy8ywTEbrceSwXgfKen6mq1rpwZ0&#10;aedY7WTcw554HpTUrx5mxyhafs4xul306W+7v5lm01NI7IxsdyBSME85x1ra0KO1n0JIZ0CKrlnn&#10;B5Ax0/QVyXlCIlIxgEkA9jirGgG4vmltmLYJ2hF4DHtWVWkpRbTtrc7MLjZRrwhOPM2nHy+82tBv&#10;GW9k8o75XJZdq5xjpgVIZGuJrie+BDPuIwuMt6VNpEVv4a1xGll2MoxKW5KE9q0Lo282nK8hycHy&#10;2B4Az8xb0rinJe0ulo7an0OGpN0OWpNKUW9L6f1r+gWb2sOiiXaHuJsqqbsbQP4qbFdXNo8Mt7Nk&#10;Y+Vc9UH+NZ7TWM+pmO1dpIBHhWA5J6gY9c8f5xVrWwP7JgmllBuyWR4wuCoHT6g1m4K6TW/3nXHE&#10;N03UT+BdNn/XY3dNuEnsrmRgFiciTywfvc4/yK2LaOOPSJIUwjAea3qRnGB+dc34YR9xurkK8ccO&#10;GRRjAx0B9ferl1PJFarMqeZuUbBn7oHr+ZP4151WHvuKZ9Bh6qnRVRrpf+v8je0q7WwumfylIVMn&#10;6Y/rVGKCaWCW7u222eSoGOmfSs2xZ4YZp5cuzr8wHIUn+ta39qRXBtd4WO3i4MbHv7j1rFx5G7HU&#10;m52mla/5FvTdTh0zw3OstvJNdfeQ9MDGAR3/AKfjRoMkdxZyXV/J5LxxkiMNgt7fjWdceKxdLfQG&#10;EPM6pGjr0RAf1Pb8aL7SZookupHLKrKrtJwQPoKpx/m0b/yOeFm3Z7+d9ev+X/BPYPCdul3o0NzJ&#10;Id64+U9iKpeINPlivJLuCBXkJAyfX1+vJrm9P8Vf2VcRxRXCtE4XnP6Y/wA9fau3G7UIAqZO/wCZ&#10;SOcmmuWdPl6o+eq06mHrOpL4X+XYfoupyxq07jzpAvftxzXkPiexvtb1GWbewWeVhtQ53fQf5zXs&#10;K2EmlWRikbD57dSK4PUYvs2um5L7YCCI0Pf1/wD105ynTUb7m2AdN1Kjit1/S0OZ1CyGjNBaeWgh&#10;CAk98mp7zU7G0gtWSN5yxxuP3eO2arPBPqupTSXimTbNtVGPT0HHf/Prm5qtvJFAqJZGUwtuVFIz&#10;z2Fc7tzKL1Z7/MowTm7W+RyWt39xa6iz2bM4XnPQZNSaTYXmrEpfTCKNRvDMefpXVaTo1xdLNJcW&#10;wtgWz5bYJUe56fln61oXfh2G9khLARpEMKEH6n3rp9py/u1HVdTxKuPwsJc7qt36I5I+HJS5MN3t&#10;2DIAbn8qxtVt9au9Y0yyaN5LaGQO6qpKjHqfWvT7TR7Sz/1aKJCPvk/NirqxxRnbnCsM5HFXSqSh&#10;LmdnY+dzPM4Yyi6NFON93fsFvJshQ87ivzUrzuB8ibvfFTR6fc3TiOC3kkIPRV7VtWfgu6c5unSy&#10;TOMMCxq+aTWh8+5Tloc4vmSglhtweR2AqW20ie6mRY4nlJ5wo7etd1a+FNMsiztvupf78vyqv0Wt&#10;DfboECIFIOcA8Z9aXK+440G0nI5ez8GSoFe6nW3bOREjAv8An0GPxrdtLGwsm3Q2w81BgO3zc+tW&#10;GZCBsVc9iBQJdrjAP5dam6WljshRjFEovJH+Rk3BBgEj8/pUUjuRggMc45ppdgepC9iTTJBxwuTj&#10;170OZ1RikCsy53KBk5FOiYZIJzJ2bPFRjCgZbcRww/vU4qHZzuAXtjrSRbV0emfCxhq9lq2lOwlS&#10;VNoXHTIxnr/n1r5+8W6KdC1y9spEIaKVghPpnIr1PwPq/wDZHiO1mJ8tJBsfBxkVD+014blgjt9Y&#10;sdqtNGyk9g23gkdyfQ12SvOhGS3i/wAGeFR/cZjUw0vhrK6/xRX62PEZwCMjoRgVUVlERQuhUnGA&#10;a+fdZ+Knia2neMy7GDbduOn1rn5fih4kA2i9K85+VQK+jpZfVcVqj8+xef4elUcOSV15fgfS7CEu&#10;23YQV4O7ioTMm0NvXBOK+YZvH/iCYMG1CTkYIHAP4VWm8a69MwZr6UkHOd2K6lls3vI8SfEdLpTZ&#10;9RXFzFz+9Gf4snpUMt5AsXMq89cmvl2bxRrFwV8y9mOep3dagbWtVn4a9mH/AAM1qsua3kcc+IIt&#10;6U2fT8WpWojYtKioOMlu9Vz4gsIrhQZkCnqa+ZDcX7E7riTJ45Y9PShnvHXmZyR6k1p9RivtGP8A&#10;bs3tSPpi58R6cGz9qib/AIEKpXPivTFHzXUWSMj5q+cdtyxADuc+9SGznJA3McHv6VX1OC3kZPOK&#10;872pn0JL4z0nyx/pMYbvh6rxeONLiRs3KH2FeDpYzHktx9KkW0kZmPmE0vq0F9oqOY4lv4T2o+O9&#10;Jhm5nUfrVef4gaa8u4SDf/DycV5D9hZgDvK46bRUiWLsTlju7DNP2MLblfXMRPSx6y/xC048Fzn6&#10;f/XqtN8SLNBhVZ8HjPHFeZixHUsfzoFnkcM2fc1Kp009yvb12jv2+I0AYkI3P0qu/wARomZSIG2j&#10;r8wy1cYLSM9d30zR9jjCgDr2zVctMXta2zOpuviH5zFBF8h5wDjmq03jx2Cjy+tYS2ceRkcmg2qM&#10;n3eR3p2p9hN1X1Lr+O7rDARDgcfWs9/F9653qmSaRbROMAn14pTbJnG3ax6ela3procsqdV/bKkv&#10;iO9mfOxQfUVWk1W9k4C5FaYt1D4wMetD26kZPP6VaqQ7GDw839tmI1zezbWOQB3ApoF2y5BbNbnl&#10;Dafbt2pFtwFxtqvbLsZPBSvrJmJMt24+8c1CLO4bGSeK6A25boQR6imvGOxpqt5EvBKWrkzCWwl2&#10;43NTX05x3Nb3kYOKQQ5zk9O1V7dmf1GDVjDFgc4pv9nsHrb8vsBzSLAN2SSaftWR9Si9LGP/AGft&#10;pVsSSuegraS18zpjpkZPWmmPJwcUvbM1+oxWtiTT/Da3lvJJHPGnlpvIlYKT7D1PtUA0dnuEQHLu&#10;QAAfWp1Xa+FOQfvVYgZUeRmyr4+VlOMGsHOabdz0lRw8oxXJZrfX+rEOteG7jQtQNndRiO5QAsoY&#10;MBkAjkexH51Vh0776rggjIz3rRjH2qcGRyTnhie1Kiosjh2J4I+lT7SSVm9Svq1KUnKCsrmA9qN+&#10;cEiofmSQZHBrbuYto+UZWsqQgBl9K6oT5keXicLFEQQuMgVMYl6HrTUlKNtGNtXGQ+WG3fjinJ2P&#10;GdBK5A0eYx6inrFkHPQVPtGMYNSQxFkfjpWTlYSpFRIwrZIIoZPmAH3jVuKMAgH5s09ohvIxj0Jq&#10;efUpUmyvLEy7cjr1xS+V5iDPGKufZyoUjI/WlCBl/HFRzmyo6lSOBsEY4IzT4olyCG74Iq/Bb7nO&#10;DwBinR2wRi+0YBzx3rN1DZYfRMpFSpKEZIp7wEMpA7Yq+0RklLBDg1O1iwRWOcVm6iVjtjhnPYzk&#10;g81CcdKs6fagSNk8d60bO2UwOuMkd6nsrMNcKrDaD3Nc8q2jR6VHB6xZkwWimQ/KeuAKuy6Zs3cH&#10;mtH+zvJm5zndWpfWizOnl5+6Mj3rlniNVY9ujly5JJrVMwjpoaJcCn22n7kkiC44zn0rpkslGmqd&#10;uWHpT9J0s/aZ41U5Zc8c1yvE+632PbpZS+eC7mLoumJPfRqy5AOAB0NSSaVsvC+zHzcCus0rSwl9&#10;CCoIJyT0qxqWnK11KwHyq2BXHLGe/wDI+kw+SJ4bma1v/kcjd6a5ucsuNwyPpWvPoyNp8JXIPcgV&#10;v3Gji5EMx+UEcZ9fWtVNHjGnCLqzHLfT+v0rinjbKOp7eEyO8532aOO0bQxeGVCoCAEjPAYewqza&#10;6IjXyEoMDodvOPXGa7G20tbe5MMa8um4k8j3FOh01TcQs/Co3JXuff1rmnjW29dD3qOR04RStrc5&#10;59HSNsmMEhu9aLeH1naJigZiOhNa1zAsk8nHyAglK0JCClvIRtyvauGeJnZNHuUsuoRbTijFttCj&#10;t9O6ZYHHzdR9T3q7YaSiyyJsGD94/wAqvQIHtpCSSVOQD2qzp6IZHBUBnGOn6VySrzd7s9SFClBL&#10;ljsZyaYJRFvQeUpwD6VblsUUN6DtU2QMRM23DcsafqEiReZIzBYx1YnjFY80pWOm8YptlPWb+DTL&#10;P7VcyLDGihmZumK+avH/AI6m8W3skaOUsISwgjJwD6sfc/8A1q1/id8R5/F12thauI7GE5443n1r&#10;y67f94wPGRgBuwr9GyTKvq8VWrL33+C/zP5q444x+uzlgMFL92t3/M/8l+L8iRZXuIXi3YCZcEj0&#10;qhLP5oGT8uBuHoanyYd4PQ8E1Gu1nQAAgdT2NfZRSWp+EVG27sbKVYps6+h7U6UARbo/7vzH3pjH&#10;dKWIC7vSp5FEI2Kcq6/hTuZ7jIwZQZCPnUdPaholEasDnuSO1Sxk2TTAxhjtKHJ9e9R+YUidMD51&#10;59qXUVmOllW4YHGHJAA9B6U9ZC85AJAOAcd6ijhIlXjIznI61NgTKWT5CG6mk7IaixZnMMJidQGj&#10;fdRaPIrNJkjJ24+tQ3ErSPg4bDcnu3pU8V8YLC4g2Z3kEOeqkf8A6zSa0G9GKm4RXErYYAcEnnPr&#10;UsF2dNvTMigMvDRMMjaRypqFY3liCfLtAB6cn8alu49tvAUlErTISwPVWFL1FYLcRq4bAcujAL3B&#10;9aYlxLaiQnGZUwOMkqe1PMISExNHslRgSc8/SnXjs7RtglSAqBhyBU31LSEhaa1ATbuifG6M/wAQ&#10;9T9Kitr6S1nUKdy7sbWOR/8AXqVrm5gvPLc8q4yD29qdclZbqWSQBDI2VEa4Ab0HoKPJha+5HcvK&#10;ygOWUL91u45qzHKslmC/yZLbyxz5mPug+9IijYGZd6KuCCeSahRopItqNggbgT/Kpvpaw7dBWtit&#10;x5UB81+SCgxuGM/4057oXEGGb5wcKPTFJG6pJBI8j9QGUHBA9M0txFFG7hVOGyY/Wj1KtbcaZ45I&#10;kRsF1zhfSk2NAAQ23eMDmoltZB+852jgvjgH0zU8tuBHCfMD57Y+7RotCk7BChVZCjBtwyc02KSO&#10;2mGUEgbrmpWtUgwWYkZ6HjIqOCBJJRyBxk7qV0y7q1hrku7kDIBz+FSoygqME4GTildRPuIBjcKM&#10;KOhHvTGIaRSvAAwQKW+haHNO0k3zsWweuecU+WWEXS+VEUXvk5qFpwHDKvynvUka4355LelJq24c&#10;vYmklEsvmLEFUDINXRAkmmPeTXCDnaI8/Mfw61n27KiuJV3gL8oqJkDbsEEEYwR0/wDrVDjc0Ssh&#10;0SJIzBlPyjIweKXbvZWJLOoyaZEyKg+ckdHxU0aQ2904iZniB+Vj1I96tkrTRiSXkjTK+ACvTio0&#10;kMwOM4/lTp2cHHQ/So2YoWAwAwyQKS1RWzuSJuBafjaoxtqOKZ1kLA7C4I+Xjg9vpQ43fJGx2FQD&#10;n1pAhOxD97OKopSGPIUJG7dkYOaiiYCQ4PSkmQiJnyPlOMZ5qra5ecc/WtlG6NY1PejGJ9T/ALLF&#10;mklnrVyZD5h8uEwjgsCSc/mK+ovMjkgTy2LR7d+E+6+e+R9PyFfHvwQ1y10CRgpZ5pYJVdccFivy&#10;Ff1/Q+1ex6D8Qf7Oa3jluvOiRUBxJyoPfrzj0Pr61+dY6q4YqemjP6vyLButlNDkavFarTzf6nqV&#10;3bFbkOyqVb5TGRkOD0/z/Kq1x4civ4THnYjruU/eOAenPb2688YrItPFKXMMs3npJE7LtIbDLwMN&#10;j6nkema3rLW0tkinOFVlPyn2blgT6jnNcSlCej2PUnCvQty7o47xD8L7W5ViiBnON1uAWfHr16ds&#10;E55Ned+I/gtAl0NvnWyEFkEalwB/d69ff8xX0lp15BdC5YYjZWDP5nXGM7vp71XudPtnnyoTzpjt&#10;HmgklepKgdOe9aqEoa0pWOaWKjWfJiqal6rXvvv+Z8Z6z8ILu2k3QI/l4JLPxnPp9DXG6p4aubC5&#10;aJgdy8kYr7vuPAcNxG4EDRR7SpDDftJH3hngZ9MVxviT4WW15aJH5CxQxAEvbruZiOCxzwGA7dzX&#10;ZTxmIpv957yPIr5PlWMuqD5Jfej5J8Q6cLXQ9EjZNsrwvKcr1y3y/wAh1rlZrIYzgYzjPavqLxV8&#10;LhqLtJDaOmxBGk3zFWQDA68c8Z6Y7V5Prnwq1TTnKLCzYG8qvOM9vr1/KvQw2YU2uWTs9dzws14Y&#10;ruXPQjzqy21eiS1/U8qk07DZUZ+lQXdk33yvHT8a6m60a4tGUNGy7hkEDORUK2+y2kSRQzA5x3r2&#10;44jqtT8+rZW480JxaZxckBU57UtvI0DZ6r6V0V1p6N90VnTaeQSAvSuyNZSVmfPVMBOm+aJE6JKr&#10;FOCemaqzRbNue9W47Zwfb0pZYSwyw4WqUrOx5uIwUppzSMySPjHX6VHLCGPSrkq7kwBz7VCQxXtt&#10;rdSPClT1M9oAOlQkEVfZMVG8QNbqXcwcWisj4ODUqtjpTJIipyOfpSA7OlXuOLcS7bygdatxTVlo&#10;/pVhJKwlE9ahX5Tdhlz3qyHB6VkQTVdik9DXnzgfWYfEc0bFjdSOTTC+aXdmosdnPcUtTkaoS3bt&#10;S7wKLEqdmTO5FVZGzTzMWOKjlIqoqxlVndaFOY+lVZ+VI9KsyHHWqcrdfeu2B8xiZWuV+venKpJA&#10;HU0iqK0dNtjKwfGcVtKXKjyIRdSXKjT0y1MdsCchzWhGfKdgoPPrTIkADLk8DIqWN/nVj0HWvPk7&#10;u7PdgrRSLUX3R/CRU3llXbAzg5FR/fy2CCO1TRxIEzz83vWB02WyF85XID8K3Wp4k3plwQ2e/pTY&#10;hvVduFUd8VLGmWI3ZA9als1ihUPysvJ3dRSpkOhH3vWnIVXGAee/elbLqG+63fFI0UbK7JXiAGVO&#10;R60x3ZgARwakYbE9fbtSRSHYMjJHepRo1fQI1Q5LFhimgkDjk0uN6kMcKe9LxGQOufSnsPTYa3Vd&#10;3DE4xSTAKjHrtOcCluFO4E8EHOaZKiqp+YgdwaQWsMll8wYQHGM0kOFA3Mc/ypjScE4IwMcU2IeY&#10;0pPC+tX0FsxzbFOCQaKY+0txgiiloPU/TcvukwMn/PSo7gsssQPAzgDnGabCzCd2Xle1SSyefcKz&#10;BlIP3SePrX5Buj8pemxJcCNIACCWIxxUflfuQyblYfrS30o8gAAyOBnngcUyOaRrbhiT6YpW0GnZ&#10;EVqWkucOSwXqe/vVm8mWVlCrgg4pLJBEZHbncMnHaosq9w+AWycgDr7UWsEmmwumPlKx74qWFkaM&#10;xldx7VBdLIXVGwFxnHeptyLbkNkuvRulOxMnZIrmBoQXA2qOc5618T/Hrxg8Wga4qsM6jfsgYcnY&#10;gxn86+vfHGp3OmeFr67hQgxxMzEHaCMH9ckV8HftDf6HZaHEsodpojcOB/CXOSK+v4eoc1bnZ8pm&#10;lSGIxeFwcusub/wFX/No8Mk6hsj3qN5N7DGBxg0siFjx933pgjy2en1r9RPqRzuwAQEkAZqeSKFI&#10;I3GTMeo7VFwQdvJAxTVlO3a350ASxgOMvx70thELi6VMjDHGT0FMOWRccKxxmm8wtkc89faluDJX&#10;VROyg4XOMimhSrZYcE5pd4VW4HPNLl5dqkYA6UgJWumWbzIyVZeh7itG08iLR55XkKzkhFjxnr1J&#10;NUbhTHGgVMKxwGPerhsDaNai4byreZd+4ckj1xWUrNIxqcrW5WtInMZVOF6kjriulsplvoo7K0hE&#10;csaM0s7cbh3yOwFVNMv7PSL55xbC8t13IsMpwDkYVjj06/UVnGeeGWdgdgkXDkcbh6VhL32ck17d&#10;22sLZ3MsEz2scxEMpww7NWncWEUt1blpBh8Kx9ceoqtHYwpcWLcqGGJGI4U11eg6Ppaa4Irt5prV&#10;4w6NGu1mfOcc9uKxqTS1RzYqvCleSvt0Rd1G907StVij01XW4t4lEGcfNIeG+gH61d0jxNq9nrpS&#10;GC0hvbu3W3jllTi1Hdh79881y2ozNe6y15bwiGIN+7HsO3410+n2lnLcy6vrTEKIxKLeE4aXtt9Q&#10;D61xzSja6ufO1aVOFKPtY811rfV37dPn+OlyfwX4fjnN9rOrXTfYLcMZQOZJXPQID3PrWtpfmeLP&#10;Eovp2FktmEFvCp6KByv5VjeD/E+j2s9yup2huIg5FtZoTtLHOM/T61v2vir+wvGJWWxQXVtaGDyi&#10;o2rJgkHHqN36VyTUueV1/wAMeNi1iHUq+6+a3u7JJWV0vvs38h6a1o8viTVNschschz5fDNjgr6D&#10;1/Cu1srR7uSS80zRzpekwug82SQGa4Z+FBPbPPHv1rz7wUNUk0rVLaKGBZHctJNcDLZPHH5mu+8N&#10;aXqNxb6VfeIdTdNNtizJGWwDyfmx39q46zjFtpng5hGFC6Uvhst22/d6Jbye2t7bhpvhq5v9e03w&#10;tKpJSd7ucB8IzNyqn1GOPevRNU8O6d4JW7zLPfXmuXIiWOE7TkckA8YAIIzWNqmoPoyr4hitktUh&#10;DeRJK372ZBxnGePb61m6prGqRaGfE8bJbxwfvNPW5bc/zfLvb1bkkCuZtT3/AK8z5Wo8RjJ03zcs&#10;Nmr7zbvbr1s/ReR6NpdzdeRc2VtpY060t1CXsrsC4bPIH0yOe+al00TeGLa+W2tyojheeK7ucO6n&#10;acbcH271DYyDwl4D083vnz3V7snmZPmeWRm3ZJPQDPSut0iIXb/apVcs6ENbIxZCB90H1z3x61MI&#10;6pM+Pr1fZyk4r3b29WmtddX1+VjI8MqG0vSLrVJmmu4rcXDIW+UOcnJGOp/pxit/RPDMd/fyXarb&#10;wx7WfeV+aWcliSWP+ePenfCvQXm1XXLm7SGNnlBSJhmRE2449M12Wo3+jQqtq8iNdqGktoJVwsXB&#10;ADde/rVU1dXInCTcp8y5XfrZd7K3a5n2epxaY/2e9tEm1G7/AH9u8SYVPl4Ge3A7e9YWnC58VeOv&#10;3t0JxpkIWaFsbFduQOnJwAKvXdtqHiCe1sZbiOCNUBlmgjA6+hB6Z/lVzw/4bh07VLyO1DpGdoLr&#10;wZfVsjvn9AavVvl6GcJ81lq1t217v5bFfUdS1G40eKO4t4Ay3BJnTPnO2RwB0xwO3euksdIuINI/&#10;tPVSt3fRF5AZiCIkI6HsTVjSlhjkntZJIkltHG4qvyf7ufUY796zfG2pT2WhXctqqSNKruhkPCnG&#10;eh7D0rSK5mdEKfJF1Ju7t+O34PT9T8+/20dah1T4tNbRRxp9kto42WIAYY5J+pGfxrweaRlYLnBx&#10;yvvWv43v7rVfFWoz3UzXNw07lpSck4PUelYqNvYsefUnrX2NOKhBI/rvIcL9Qy6hh735YrXz3f4s&#10;HPzUnfFDj5s5pc/NmtD6K/YQfezSgkdfXFIOOlKoJ/L9aCkxQxDdKQ5A6/hQGIbJoY7jnvQFw5NB&#10;G85PB9qU8jim5PvTWxBPbQ+c+0Dk9D60x1IYjHSlikaDlDz/ACqNs5Y7jk1NncpuNkluP4FN5B9q&#10;KBz7fWnaxmwyPw9aXgdaQAf/AFu1JkntRcFqPIxj9Kd8xGTio2J44PFSKOg7mkzeOp7H8D9KV9Re&#10;625EadfQnivZLcBC77iSGNee/BfTza+H5bkg5lbAx3A/z+tehRgRKMnqc5r4/Ez5qsj9Ny+nahB2&#10;3HpP/pGwr8oHX3p1wQzYIGN3FQeYvm4AJGM0jIHKHaeBwM1z21uenyu2hJNMbdO5bGcHoKSBvNiT&#10;cMFhknPNRSuSnAy+cc0quMoq9hg09LGg6MhpHOeRUNySZ0bsvUelO2hA21gMHBJpmSZvmwB/P60t&#10;L3QNW2HGTcnOeu2pHchcYwfQVC5XAXI2k/rSSSMqvgfMPumh+RpHTcmUHYPc5qMkIxCnLd80JtIA&#10;YYI7ZqvncjFSSN33yM8U0htjpSz7Prg5qRhtJbIwBioTI0kqpg7QM5pzjdkg5Bp26AtmyXJEYKdD&#10;UKFv3m7nPrUmfLVVHKio4mBUBuG71GwxhjAcKp5xkGkkj3IwXqTjd0p77ctt+8BiqoLAIqsWOck9&#10;qvVoye5NI4HJ6KMioubiEbRgbsFRT5FGGPOMYxSZKQhl+Unn8PSixVrvUgwySyMcEjoB0pGcAghf&#10;mftRGW/eMcEk44ppz5yLg4bo3pV7mPLYZdE7WUfeNMKYUJzxU88bNEBuPPcjmoWl/eY6cZzSBrXU&#10;gclUyAff2qIQiS4Viegzip3QlcjJX19aZCmyR2Y4JXgVexi1rZkE67FY4+cnO3vUMkW7OSBkYOat&#10;TFlmTapX1PWmSxhQ56565q46Cavcz2jCYyCqEdvWqpDB2yO2d1aiRN5Y3YIHPPrVc7WJ3DCnitLo&#10;hxMu4j3uhZtuew6VVnixGzHr6VsTJ5kyHPyp3xVK8TaGLDGaaYOKtczSuVAPYZqksKFJOowecelb&#10;HkEBiccjFUfKwNvG3OD71d9DFwON8RaULhspldvIrj5rVkbBHNepTQiR5gwwuMAGuX1jRSGDIDz2&#10;r1aFfltFnzGPwDlecFqcaww9NBrQuNPeN+VNVGtypxg/WvVUlI+VlSlB2aIlo607y2H8JpfLYdVx&#10;9aq5lZjAcDpTgMnHWnpCz9BV61swpyRUOSRai2VYrfc4/wA5q5HAIzhRg1PHCNykKfl6VIY/m3d6&#10;53O+huoWIAGIwangxtzjBp/lhk6c1LHCSCD271k2jWMHe4xMgE43ZqZF3kbuAakhiATgZ4z9alhh&#10;xnOD6ZrJs2UWhixEL8uMHpVoRN5QHG4+9SGIRBBjrU8UWck4z24rFy6nTEhihIVQccZ71ctImxxg&#10;J6mlSAAErg5IB3CrNtA2AxHyntWUnc6YysARTLg1ZS1IXpyafDaLJLk8DGc1fELAxnHzdq5pS6I2&#10;i+5GsG2PHByOMdqmtoMAgHnuT1q2tqBEwA5AwDU9racs2OcZrm9podClbQggty0jbcRjGau+UCwH&#10;YVNawb2bj5MjJ9BVqK1AnweB1rGU7svmIHhJVMKcmtGC2EURHzMe2aR4DlSh5JwKtxwHysbvmrGU&#10;tC1LqMtoMIE5ye/erNpaGVmJwMdc1PbW2FAJyQM7hViygZpHOPkJwF7tWF7l8/cqPBmcHJwO9TXs&#10;RW0kLAKAMkmrSRYugxGVPanaon+jnKkgDGD0FF9US6iSdj54jiFx8QMHp52OfXNfSvwz0g27XkiL&#10;tBccnnNfPejWfnfEfYRlfO6/j0r6o8FwFI5Ilj2pwQx6H/Gln8m6CguyMuGVzZ1Tfr+TPQNODLbo&#10;xGGAyK66x0qfXbOeVT5i28YaR2OAq+n/AOquY0iye8ZI89VP6VsLdmKKSIOyxZ2sqnAb3r4KlHSx&#10;/Q2I5pQSptc3fyOI1wlppDgEZ2gehx1+lc6oKXBA7nB9vpXR6uymeUrnaTtH+Nc6u43I2jJJzivY&#10;wrd15G+Nko0bo7zQYzJEAep6VsyRFOgrK0EsVGPTJPrW9hSQC3zHtXu2uj5Nv3jmNWczEr/F3ry7&#10;xnDmXggZ6g16drqtDdO6EEDv2ry/xckksjyngdhXTRWp87msrpJo8U8fr5EXfB65PX6V5hLbkqz5&#10;OCc16h8RH85ArHAxkVw72myxBAySM19DQfJBH55Whz1muiOOuV2y5HTOMGvU/Aki/wBkxJhcg8DH&#10;evMb1M3BU9mr0jwO+7TF2gfKc+5rqxfvUkcGCtGtL0PW/BUYlu4lIJG7tXsFjCAu44B7L615N4BI&#10;W9iI5BOeK9eCgeUw5yMkDtXxONvz6H0OBklGTZCVYzS9welPMflMq8p/Fn3p6koXwMnvTSDJOiZL&#10;fL0rgTvudk29x4RAjAkBagRGHygbh7VMYtkRGDg92qGNMykjIUDOc1ojim2yK2Xe2ZOQDjHSmTQh&#10;71SASAtWLZQwOSDg5wKWdT5w6KSvGO9b9dDlcrjJThVUfNznmpgBtORyF6iobgEQqx4erPG1gBzj&#10;GD/OhGbbRHBGxO7ICnuO3v8AWhMm5bjgdB2p8WQyAcjuO1NgYrM+5Tj6Uk7ktiyRoZFJBDYx1pJ8&#10;C2kYnkHj6U6R1eRTu7ZxVe7kZIAxUZY429jRYLk0JHlcemaIB5gJACjOTmlijBiOB0WmqBsCZ47k&#10;VV30HcZcErcnsvqaSWceUmRj8arMS10dxZ1UZA60ly6MY25+Xoo6U7FJkkoxA5BHzDFRQySIigBW&#10;z2I5NG0kSMSNw6GooyFAUDtnJPT6UjWNyLzPNDkfKgOM+tDSkzICQq1FEcvLg985qOQZmIJwuMhq&#10;0SN4psku7xY8bz1bb+FV5ZxCj8AtjPPemXpURrnDHPf1rifiV4sXw54eu5FIE0ieXGQeQSOtb06X&#10;PJRW7HWqexg5PY8c+JPiJ/FHiFrVXP2S1YgYPVu5+ldp4E0S6v5YYrO3SG3jjAZnA59zXnPhTTJL&#10;y4Ny2ZWZiSuNxPNe1x+I7Gx8Li0tVWzdBhjjJkP93Ne3iWoJUo7I/AeL8xqOCoUI3lN69kibxE8H&#10;mC0SZBHE3zRxD5c1v+G/EUyi1s9HtFS5nHyzkjOe/wBK4Tw9bpq97DBLlZpM+bM3QL9K9P8Ahl8O&#10;/wDhKPHtvp2n6izQQ83FyCcIoOSPqegrzJtRVmfkmLw9OEPYT1aV9U7dtbefc+kvg/4Qt4LRL3xH&#10;5cl/N8kTY6L6ge9dT8SdLXwxYpqVhLHbSx/JEJD95m/z1Oat6RYaJo1zFZy33mzooVMnhccY+mK+&#10;bPjdL4n+IHi+TT9Cv3bSbCb/AFu/CtJx0J64qFZR95a/ezwvZwhQ9hNxi3vK+if9bJDvFV/4xnkt&#10;Y7iWO4jE5leU4JYHnFeq+DfibrI0C3t4rSBYIWWPCjnrgH6f1rzzRvE/iDwt4cbTNS0xrq4l+RLg&#10;oTjjqM9PrXXfDS40+zluNDkkQX9yyuzTf3uuAfbNZvm5uaD+88GlUnCcYwaT1V49fxem29tzW+Jt&#10;zp9rD5s2lpHLexHfID0II7/55rw7xF4n0/4WLaahqDPeXN3loYkIyqA46dq+oPHNjYv4Funu9t/L&#10;ZqXjkXkgjkdvwxXwBrc19468dXceolbZlOxBOcLCgAH8hWyipSvI93DZXDE4uf1iVqSXNK276W01&#10;33a3O0vvi/o/i5jbyGSwWRwxBGeRXo/h+6FzCkdpITbRpn5jktXzjqehQTaTfSWLB/sjANL03Zrs&#10;fhxrt5b2kc8l2zAEI6E8EVVSny+8jqzLJ8OsLzYRtKLtZ69F+nc9xs7u0nkdYgYyCFJH8daMeqwr&#10;qMNkwKQkF8quSTjB4ribjxbHAsP2O3Es8zfwDIAroPD2qmZZZ714wy44HJA+tZRldpH59Xwk6cXU&#10;knbtfW5e1TxQukukNvGXw+7pyx9PpXQXGnpdJZTMWDzhnKgYCe/9aoXMumTtAyqm6RsbmT72P6f1&#10;qJdfeOR1iyzRvgADPGcgVsny3UndHE1GyUYu63f9fcYviq3NteW8EB8xpJAokIwRxzz2q34v8QXW&#10;l+GVWMqpcbNwHzf5/nUfjG1vbzT0kU7ZC4+UcEgnnNdHt0a8s4VvlDmDCqDz25P196ztrJROunKP&#10;LSlLVJu6MG6vNTFn4btlWMw+Uk1xIUy43Dcfp6Y61Xe3bX72NfLCQQyHcrcBR1J/KtbVJpopLe5g&#10;t2NtNNtYMOFQf4VqXEkF7pc99Fb+QfMwvHy9DwfWny3vFsl1H8ailva3q/8AhkeB/GLQUW5ttRhB&#10;Kt+5yOM45FcVoEwsb1XdtgA+UDk57816341jPiHQ7q3ijIaA7tuM4PXI9sV4p5wjuYmYZXOHxxjn&#10;Galrm07n9MeHWOlXwDwdV603/wCSvVH078E9Umk1C2himSFr2ZQWcYCopyWY9ccAYHpX1Zo941xY&#10;xnJuI1VpldgvzJgjftAGOO3XBHvXwp8ONTgtZEzh3XgNt4Qn/wCsSK+tPBXjSK90Wz2ySPNCDDtQ&#10;jC7juLO/T5Rg7cenpz8ZiIvD4mUmtH1/r7z9b+o18VLkgrnoVy8hmt41VFuLmIZaZgNgK9h0BJr5&#10;+8f2yW+pXQU7ot7HzVbIk5xn9K9cv592hRwwWBhhVWC3FzJv3byMH656g8/SvN/HdnbxaFBES0ss&#10;TSEIkW2IKTyxbqc8nHTtXPNSqPm+f3/1ufpnCWCWDrJ78ztbT79L/dfQ8Z1AB9xJzkZ5rNt5jHcq&#10;+eD1NbOogSR4K7DnrWPIgT5u56LXo4eVnY/eatP3LNHdaVMGjjOR7L6V00Sq8BU9AMVwnh688yNe&#10;Pm5/CuysrhmC8DBr3os+OrQs30KV8oKHaMOpxurNhn8p5dq53jHPp61t39vgkAex+tY0shifAPHX&#10;kfpW0ZWepw4iPtKZwfjKx8i6eVV3JKS26sPT5/LbK52jqa73xRZG609mKgKi9BXnUatEXABPuOTW&#10;1ZKUTwMLJ0alj0fQ7kyQpuxtxggfSvmf48+HhonjWd0iEcV0BMvoT3/+vX0B4cu8Rpgkj0rjP2if&#10;DYv/AA5b6osZD2zbXYclVP8Ajgc15WDqeyxGvXQ/QcbTeMyxtfFH3l8v+AeR/E5f+Em+E/hnW9pe&#10;e0Z7CZ++Bypz9OK8GljCcd6+ivAMbeJPAfivw2y7pFhF9bp6lfvYr551CJopSpGCOK+1yyVuej/K&#10;/wAHqj8y4xp+1WHzD/n5BJ/4o6Mq0xmA+vpQxyM5ppOeOvvXvJH5ZJ6js5GaN5WmHr7UD3oFcf5h&#10;IzRu+bAoGAMdabkBvegB2c0HPpmmDP0oIOMqxp2C44OCcZp5FQ7gB0GacZBjOaLMOcVjTxkn+tVz&#10;k9OaeJCvB6UNCTF356g0m8FsdRQzZOARR0XKjJp2FdsVxySOppqyZ60cjqKCBjrQDFZQ47g0nJGa&#10;N5qQAbKLj0eohwsfvUTHIzSsxLEdhTJDgYqrGTehGwOM0oOaCcrTRkVRgPpKKKBgDmiil496AEoo&#10;ooAKOfaiigAooz7GjPsaADrQOaWkPtQAUv3jSUg9qB7CnNLn5cUlFADkba2a9M+D/iCTTvFtnGsr&#10;os5ET7G2naTyM9ugrzGrtjeSWsqujlHU5BHFcmKoLEUpU31R7uSZlLKsdSxcfstP5dV80fXPxF1W&#10;GGK1udKZoISoUxYOGcZ3H3xkc968svdefT7sPAp81eik/dY9SKteBvGkvirRo9AliafUfNQ2027a&#10;F7EMT0FZuo6dLBqsiTqJLhzwoPH0r4ahhvq8nSqrVX+aP6ixubf2lhqeMwEnyO2r+y+qv36fiaV5&#10;q7HTElaQteTsxlPGDn+vvWJbxT3FwIQP3jnge1MEkf2x4rptm0MFA/vdqTzfJfzVLL7+tdsYcisu&#10;p4NXEqvJSm9FZWvrpu35vc2YAbO62TfPHATlG9aitbiNZJpoHMRDAqPTn+dR212sciXEh81GJZ1b&#10;oxqkhDBsAgFs8HtWfLe9ztdfk5eXzfntpqbt5INXvIpY95Rtquzjq3fFTTRsLlLXzyPMUDBzgjFU&#10;rK9hs9PM8hcujYCZ4PH/AOupdOX7dqCyR741YfMznJ5649K55RsuyR6lKoptK/NObTdt7P8ArqT2&#10;ksWliaMAtOHwDnoRj/CtmC0a8hGpXshcSkgbeBxWbqlha2k8sAdvtUcx3BeVC+uataTrENxp39nE&#10;lMPuaUDJUfT8q5ql5R54/P0PZwslRq/V6trK/Kul+l/P1Lljqv2K0uV3lIZ3BZPYHIretpVOi+Zu&#10;2LM5KjuFHA/Dt/jXLwSQreQLdqBahvu/xH3xV7RZ2ui9iI9373IkLAAJ2A5riq07q69T3sJinCoo&#10;N36L1318n0NDR9RmtNWaNj51uTv8sDiQipI0lluLsyQDO4bF5wp7D6e1O1C8WDW7VLCA/JhVwOpP&#10;en38+oNEIrcs89yzF8LuKjpjj2rnd5NNJK56UakKMZOUm+V/n07b+Y+e1GmWUdw5Ks0vzKp5PPUV&#10;NBrqTRTi7feGUpHH2z2PpWhb+C9V1IWam3me3RdztINpJ7f/AF66B/hil1JA806xCMEYRevpzXO3&#10;H7erFPHUqaaUkkvm/wAjzaDT7m8ntZAxCiXaAOhOe36V7p4Q1meyWOKVR9otsDPQYNUrXwtYWCW+&#10;2PLQco5659a0TCkOc8bvve/+f6VM6sm1JK1jxa+Nw84Sgk3fq++35Fy+1U3F600rFg3GB2+lc7d6&#10;ebm7S5kmLmNiY0A+VRWgXDvgEkhc9M/5NQfvXUqAiexNQ+aesjzfr0qOlLQpJp8MTs8cfLtuyepJ&#10;HP6gVPGlvF98fMBnAGMVN9naV1VVect0EakkVtaf4Nvb9kURJHu+UNO2M/WrVO+yPHrYmpN3qTv/&#10;AF2MDKblKpn0wMmpHtWmkCF8Of4VGT+Vd5F4HsrGDNxeG6lBx5cSkDrViJLPT3HkxLGBxvjYI2P9&#10;4CuhUWvi0OJVede7qc1YeALuaMSzBY4SMhmwDj6Vq2fh/SbLZ5zCaQnIVeQQOnNXpZ/PZg43AnPz&#10;ktkenNRhVVtiqCCeQBgD6+gquVLZG0Yya94mOrhB/o8X2WP0jGTUEpy4dwzhjkjdg/nT3ZAcKmO3&#10;PpSYLMRkEevpT1tZm3ux2Q7cXDxsBt9TzULWzrwDk1KCI0O4gCMZY+gzgZ+vam7VVV56gnOaVjRT&#10;5ugxI3UqAfy/nQyfLgNlV6D+lKZAAPLQgg45oRWAYYPas3obqbsMlRW27xv4JxnApUROcDp70ckM&#10;COQf0x/jSKeQB75qWtTRNCMyhVBwMfKD/nvSrhFbgc0zorEAAL0PX/I9qC+BnkipvY1voPaQxshX&#10;kgjH0r1/xJpy+M/hR0JlSPcjHA3Mozk+n4V427iUKfu8gcV6x8J9WE9hcadMzyDb8sQQtkcZJ44r&#10;uwjUpOD2aPns6jKnTp4qnvTkn8j84/jN4VXS/Ezzf8s7lS6jGPm6H/HPvXmMtqpY4HSvsD9p7wAL&#10;Oa/EatiGVpoWI5dD978u30r5Pmi2sxwea+ky6tJ0vZyesdD4rijBwWJWJpr3aq5l89195jm3VZPm&#10;GBTVgA6gVbdNq5+8ajPTODXtqTZ+eSpJPYiWAAEEDHalEIPQCpEHGTxT1HTjOaHJjUUyPyNq5zn2&#10;NIIuA2ee9ShTsz39KUKVGCOtTdmnKHl7SpbnFSMuB15pBlWwBuHvT1+Y4qGzWMV0FMe0YGT9KaqE&#10;44C+uKlVyhAI60joGJ2kgDuahM1smxUXJ7YqTBCnHQdqYqhcZPXvUgYkjHHqDSuO66Ee75iMcCnr&#10;ySe69KPL+ZiaUkDHP1oZUX1YhALHg8HGe1Gwbzg5Y9PSlZuR6Y5X3pCASSfm/TH0pDV07gBnHtTy&#10;u1WU8A+tN3EHFI8jHqN1AN31HP0yuf8AgJqOUgsuRg0pYYwDg+1IB90sNwFUgt0G7fkXP8Iyaayn&#10;g54NWCoaMk9ximNF8o9qVyLWIgu1gSMjvimkYGcmpWQKqgE/N61G5+YjBAHc0wafUaQVXaOB7UIq&#10;tj3p5APUgfWkwo24zxTuZWYwoGHyjJzjrSKhO5u9SMQHyvyjHT3ppPygAfWncXKMwFHHWkC8en1q&#10;Ty+vByO1DDcu3tzzVJishU/0XDAIxII+YZx7/WoFjOSSPrUoUEKD1FKFDMSWO00r2HytoiEWxsD7&#10;3pSMMhsnmpiPl45I6EdabsGQPzppk8tnZE1mscsiCVtkf94fypHkAKxKuQufmPU/WrOqWVvY3Kpb&#10;3AukMaSF14GWXLL+BOPwqkeQSD8wqVZ6o7JXp/u2tRjs4hzjK1nzRYJbZwe9aT+YItu3I9qp3ErC&#10;LZxtzitoXOWqoNambMgMfy/eq1p7mWIRuD8vSkjgDqN5CAjOajsI3W7XJIBOK6G04tHhzpPmTXU2&#10;FiBT3p0VuxOzOAatJb4T3xnFECssmUG2vPcmaqnbdFUQgEE9AcZqzLCGOcds0827SSZxxnOKsyqA&#10;6cHGMGs3PUuFJO9kUXiIUcnilSANEQOoOc1f+zFog2PmLZ59KmhjRVZdoP0qHUsjWNG87FWOL7oH&#10;BPpUscYGQ3XOAO1T28DPtAHOcVJNZt5u3ac5zWLnrY9CFFcuxFLCR2J4z6VaWJpLVQ2Qalkt9yxk&#10;E4IxU8FuVgDE5UHGD1rnlU0PTo0Up7aEVvEIVZMZZueO31qzp9vumjBGVZup9Ksx2rIxck5kGBxV&#10;qygKugx84YANXLOpoz2aOF1WmzC7tle6lPO0Y/OrCwb3QgbyVz6Vdv4oo7jy1OflG4j1qzL5NzHa&#10;ME2+UApxxn/61ee6uiZ9TTw8eeWuq/zHaXZCTRriQYYggD2q3olvHb3pUJuaVcDPXnpim2Ebuk4L&#10;ERqchcYyasWNw9rfxThA3Xb7Vwzk3zK+59JQpwj7NvoPt4Al3CC3AOCRWlqNpEl06jAUgtk1QkJB&#10;OwlCT2HetHUoSBCuckoMk/rXFJ3ktT36ShGE49BhXz7e1ZV4BwBt9a0oodlrJP3J5Hv61UhuVk0x&#10;AqlWVhUnmsY5PvAEZ2npXLK708zupVIx18i1D/x9RMpJMkeKbLhSYx0D5z71BpbqLqKRmOOm0/55&#10;pbuRle47k/MuPWo5fesdHt70uZlgpm4J42gZ+lTyy+bBGeQAcdKzVyVQDkkYzmrIuRLaIi5yjfNU&#10;uL0KhiE1p1LNkDKZmPBPY1Nbym3kRx8xc4FVrWQm4JyBxk0iS+W8ch5y+AvpWbjdm8a65SSQjz2B&#10;OQxya8o+NXxJTLaJpUmQoH2mdcjnn5P8a674k+K18IaRdSqoFzMuyJSeQT/hXzLeytcTuZ5C7OC7&#10;OxJJNfX5Dl0a0liaq0W3r3+R+Q8dcUSwUHl+HlaUvi7pdvn+RA7m7ljjQjfIxHNV9Qlea5dmI8xf&#10;kJA4OBj+VRSSYVHGd55UjjFI/wA6gk896/SErH8z1J+0k5MfBnyWLDcucZqJcbdudoqRrhUXavQD&#10;ke9MMePkb7/HH1pmNxrHeAMcBcY75qRXed41ZtoGBxTZQ0dwykYdThh6U6SJkcBcFgoPFNkdNCZ0&#10;LzSwxkuq5YMe+KZFiVUZuQh5I7iiNWAfLcnj86cibomP3fYVGxSV9ySFQbRdrHzQx6/3cVDExEbK&#10;p4Lc1PDGAnmKwJ6YplvB9qlkCkLtBfr6dvrSvuXZIWW0aCBJWHJfb+NK8xDgOoxIcg+opstxKLcW&#10;7HdHv3gH1xSPOZo0VlGQNoPpQl3JvfcnZYQsPlbmwOcdzSqxkwiffA4GOcZ/nSSxNbwPG6gsyiRW&#10;U9PSm27NG28jDbeoqHsM0LQFNMnun8uYSuYGUk7l9G/DFZ5LudrZOzlcUwM1vMyg53fNn/PTt+VT&#10;PcDdmP5mdADgdTRaz9Qimtxk20yxsMu+NzMx61ZYrJay71JfgxkdhnkGqwi2gjIB2569DToEUK4a&#10;QnoR7ihlbhaouAjNh2ODk8Cn6jZ/2dM0Tr+8VcOD29PzHNJHi4UbV/eg4H+0Kku1llt9+xtqEK0m&#10;c8nOBnv0P5Uk/eCxCY08uIclyx5P6U2PhcFS7E4GeoqSON3jkYKSQC+QPugfyojIRVb2+9Q2WOun&#10;IiKn5MEHHqfXFSxRGSNo22rj5s/0pt4zyFmlYPJx81Mil3AbjgjipexXLcjErlgruTGvbFWoonvg&#10;zJb+YsaEHBxj3qpJ/rTj7pp0cksQby2IjYc4OM03tdF8ugjtIPuk4BALVL5KFGLMXZumKWNV8mNd&#10;vUHdk9T2pqxmMjnIAycUr9hJMcY9sYP8IJGKljSNIz85JHP40yExkv5gxg5VqRTiY8Zz6VLNU9BW&#10;Ox/nB2kYXFRtG0ZXnhutSvIBGARu/p9KieUhMOMEEgURBhEqoGP905z2NOJwAQvOcFh3qNVyMA5B&#10;OCtEsrl9uMKORina7C458oQjEkHuetCpltxBJxijzhlc/MQM02WVEk+UcfWnZlJdWODCJc96qSzF&#10;QzhjuA6+9SmJ7q4ihjRnkkO1EHUn0rNuZMEoDkL1xWsIXInUjFDZJfMbjvg9f61paXbjO5vTNUrW&#10;AFsjp71qRkR8jpjFOq9LI7cBS9/2kzp/D+uXGl3cU9sSrRkEDPvmu6vddexukk8oW9tfETwybeQp&#10;4K8Hse3tXkUUzJnDFceldpYapHrvhQWNzOxubB82gJ+UK/Mgx9QD+JrwcVhotqbXk/69fwP1TJs5&#10;q0oujCVnul0bW6+a/E7rRviC8Eu15HdY0bYCQVzyN2O45712+ifFCeO3W1XLEjzI5AN+xccqAexw&#10;OK+blneMkB+FbH4/4VsaZ4gureRJIZJI3jyN6njBFeXXyqEtYn22A4xqfw8TG69Ln2XpPjpZ9JTV&#10;I9s0aqYZlXh0I6f8B611Vn4st5nWRhiX/VEnjBK5BB+o/Cvj3QviFceG5BsnEyTptkt5OUI7gj/C&#10;vU0+I+mQ2lvcwxrDDOm7a0xKIyDABBBOe/HqK8OpRxGHeiumfZUcRl+YJ8skpLfVbP8Ar/M+nLXV&#10;1urJd0jq0g+6wwV7Y+opbm7t5rR0VRKynbt9ccd/fivBPDvxRluba2lV3ZZE8yMbsb0H3ge4IBJw&#10;Mmu00T4hrEkrRosgiuI02qQc7upGByCcUliEnaSsYzyipFe0p6rfR6a/0jtjpEckshieTacB0zgM&#10;fc9e3as7V/Asd5IJJYlMLg4iVtrZx69jx29DVq316BQWi5QqXMjZJZc8jPUEZzW0lzBLDEyMjTDB&#10;ADdD74rZxjUVmee6uIoSunY8b1n4R2szTPHaq8iuDh+p47Dtn16HpXmfiz4T5knhiWKMyP5yBIyF&#10;2ntu6jHpivq67tkuC8GULMAGMnoewHf+lY154bjntHjn2uZMqjAcr6Efz9s1HJOm+alK35HdHG0s&#10;TF08VBST+T+8+HNX8AajpkvzR4TOAwIIJrlLnTpImPGc+hr7f1j4exXUU32e3K5IxvB6j+LH8zXm&#10;/iT4OQzsjxxtG4UbgihR9R6j2OK7qWYVKelVfNHjYrhzB4pXwc7PtJ/qfKs1uYjk5Bp8OnPPh0/e&#10;Acla9U8Y/C2TTg0kBDxqcElSOfTkV5zb+fo2obJlZYjwcDPFe7QxUcRC9J6nwOOyWpltZQxcbRfV&#10;ar1MK/tvJcfwA1QVNyADkmujvpEvnlGznsMVitAw3YUjjIxXqUp3jrufn+Y4KNOq5U/hZnvHhtpq&#10;B1wM1oSwtuxtOaheLC46/SuuMjwZ0dCmVYDOKiZM1dMJPO7io2jx2rRSOaVF9UU9pWnhsd6eVwMk&#10;VGUHarvcxs4lqCXFXYZSehrJRitWYJSvSsZwuephsQ4tJmurE+tOyfWq0cxIzT/MHauRxPoYVU0S&#10;b/WgMKY3PSmcU7IbmyQtzmms+aZupGanYxlPQgnzVKQknFW55CapjJbNdUNj57FS1HRRs7AAcmun&#10;02EQ24TGfXFZmk2PmZlfJ9BW7bYSUYHymuetO90jXC07LmZLDGPMUeowakERjJBPTuBSAHBIHfAq&#10;55OCQcEH06iuRs9blVtCONt4ZT9w9qsLFkLgHHvTo0CkKU4NOWMl0AbjOM+lQ9xpajURo0chT1wF&#10;qVIyHA59TTlhwzZGSR2Pepl7HHJ/zmkbRiJ5eAOMY60rDc2CD0zT/K2KQGLZ9aV5ArdO2Km99jXT&#10;YSPlBk5ycU1W8tduMfWnQx5yegzkUhAjnOfmxT8hsEUMeQfp2oCBcNnp2pVY7RjkmmTKVXPel1B6&#10;DpR5iZPC4z71C6fKD9496e8vmD2xiowm9RuJXnHFNIq6exE2V4AzjrTCpyduOe3aptxAOOSaglfI&#10;GQRnuOlUiGh4hdeAwx70VWdctkE4op2ZfKj9PrQxxxNsO5j61HFlp9zYznBz2+tSw7oY96jPTPFR&#10;2rhpPm5B5Oe9fjvkfk6W7HXkfmSIow/BB7U1nkt48LGDF/d9asThftBxxnpiobks7Roxyo7dKFfq&#10;LYaWVYj1y4wR3qGxYxSkHndwp74qeSHbGe7diKjiLxqXTKsRnpVBuMvA0k5RshsYHY0jEeUoQFie&#10;uaiaRrmY7mPBxuPNTXIRXiCFhnr70XuD0OB+NmpLZ+Dfs7SFTdyLEVbvk8j8q/P7436ol742u443&#10;8y3gPloueAF4r7a+OWoNPqumWzMBHaq90y4zjb6/livz48S3J1HXbyXIIeQnJ9zX6Vw7TUaXMfLU&#10;2q+cyl0pwt85P87Izbm6kudpYDCrtGBgAelV925cd6kL7Ytq884qJDjrX2i0PqEhVVlLY49xSN04&#10;/KngnlSeDS2wTeWc4xTELnMAX0OaUYeLYAWb2poGSewBxzSJKRLuAI9hSAkR9iBcAk+tSq5udoGF&#10;YDaMd6iCAq3qOlTQ4+0Rsx2BMdKl7AyWOSW4It3faqHIyORTlla4u4I3JbBC/Mf4ewqS8eKe6nmg&#10;zgtkL3xSTqr3Ef2f5pcA/jWRz3dtV/wC5qTQ2SmOFTKr4PmOMdOuKsar5M1lA8B+XaAxP8bf4Val&#10;0xw4F0PMkMe5YlH3cjNZavHbKMoDngLnkVzKSdmt0cNNqVpRd2vxLgvrZtJjSV5HvGPC4+VRjj8T&#10;zW4kx1H+zLJ7ySMRQ/vJBHnZySAO59frWZZ2H9o6hbwwRbpthZAQOBXSaLHaaNLcJcsbyfayARNy&#10;pIGOfTnmsKkkldLU83FTjHbWW9vXQr6XCLzS49ODC3CSPI0zdTgZA9qdofhm+8TTWaWMnmT3jmPB&#10;bIUqf0FT6zd2Fnp0Gl2gFzezkPNKnQZx8o9Tmo7f7VoVgRBctaXskmxYIyVO3+8TnjGTXPeTV9rn&#10;A51eRuGjk3a/597fdt5lu+0i10OIzwzrdeRdKk6IRkMG5wfTPevRdMk0vQor67v7aPUtTvUF5FbW&#10;5y0QJ+6W/h4Irzm2ji0JIY7h/tc86CfyUYFlb+EH88113gm1uNMuNb1G6mVI1tGnEZXI8xlO1c47&#10;Fh/hXLW1Wr/4J4eYQcqLc5t2+TlqtFbVK/lrt5nQ+A9fv7rxH/pEFjb2s265+yFQI1x0U9z64qC1&#10;vPEvia71g3dxCPIKXO2VRwgOVCKR8oxjt0qe8udI02z8P2cEcd7qEMTT3YXhTkYCZ6k57CrOiy6b&#10;P4Qu5dQlaz1PUbiQRrApLkDgLj+7xiuGWzlbc+Zqcsb140rc1orS7VpPVK97NK7fax0Ot6JeapqE&#10;MOpK11qEkURhtrfiNISecn0OO/vVm/8ADiXVq1nfSJLrAvImttJicDyox2k9+QfpV3wpqlpY6ZDI&#10;paTWdTJ3u+XkjSP7g9h27d62vBVrb6NdwyfYZpr+5nPm3F1HkyHBPLH16elcjfc+Vq4qph4uytyb&#10;WVrvW9tdI6W0vJ91c29fkgs/D1/qE0YmZI0CIGJTzB8ox6KMk5rqdB8QLZ6Us0V1HeLZ2rbpFG1C&#10;+3O1QepyB09K4q+8GprESfbbh5dz+YtjBNhCvoQO3SuhmC6dpctrpNlHcypJGkcKnKoOp+pA/nRG&#10;6d+x8nU9koRhF80ua/ZJaJK/67epraNNc6gZGtGNgLgJ5tyFLSevYcZ74qpc3yp4oa7ndprWGRII&#10;rYDLSyHn8cDjntXTQTRaId000byww78Wj4DccAgjPes7Rry0ksLr7HZtcXm4y+ZOmRGDxkd88Vu4&#10;aJXOGL5U77K/9X17HRarIk9nBc290IJI4t5twRyzH+LjkjPfvVCDXr3RNOn1a5Ky3BXaYkb5jknH&#10;y9umas2NsNKtLNpIBeDZ5zORukMhxx+nHvVcXs17b30MFtBLdyRtcFpVysR64yeDwB26iqfcrm/e&#10;KWz8r9v+D+ZY8LxxTLdy3q/ZonmS6la4n4VjkZz0J9BWJ8ZmTTPB+r3NzeJp+kW0TyS3E7BmuXZN&#10;qKvIwDngDrzVi51W5YeF9L1VVWKfNxcXAB6g8KR/9b8q8F/bW1e00zwLp+mwXMl291elpDJn5EVf&#10;lHPtjkdMe9a4aPtKiifQ5RhHjcdQwl/ilq9L2vd6fLc+IdTuTPqFzMGYeYzN+Z6VHGcIfeomO4nH&#10;U+tSgYGK+zex/YdKCjFRXQCuaRc+lOFKufalc32Gg57fjTzx2pBnGO1KWO/PagAUetLSZH/66Byc&#10;UDA/p61Lhfs+7+POKiHX+lC5J9s5pPULoU/LnBoAPGe9DKBnnO3pSgnjkcUE9BDxn2ox6/pRkcZ/&#10;/XSZznHagSF/wzSEk9KXBzjHbFJ0FA+oBc/xVbtYi86Ajg1VjUH3re8KaedS1u1gBzukUY/Hmsqk&#10;uWLZ3UKfPNRXU+i/CNg+k+G7SBeC0YJ9jW0kzCMowB9Cajgha2hWMHhQAM/SlGD8p6YzXyD953Z+&#10;rUo8kFHsPjPnM3BBJ4x6UpBGDk7gM4psbGSLcOPYUIzGfdjPGMVm0zflVtg85gAzDBY5xTpY8uWU&#10;7RjJxSO214+NxHakmYqWCnKng1PUu2gQKqowzuXOSTUUJ3M+DuPYmpYtqxBD93Gc+tEe3yywAXJx&#10;VXFy3aEChyvQHOeaJziM9yfSk+beCW+YDJwOlRTseg/i60It6EqgDvn3PWolYQg7ckk560MhDk5+&#10;WgjG3FAviFLN55wvygYpnJQFjgE4ytKhYyPuQ7aV0G5cH320h20EyecDpTo1EkXzEZxnPekZtsZz&#10;1PSkwEBHQBefamwi7PUg8sHeFY5BxzTQN0iqvy49anQr5YZDuyc8A1G675iRxgZq0yHboDyEwn+4&#10;TjbRNxGmBkFaZMBIg35IJz6U8hhgccDFLQO6KttlFbPOTmpkIaYp6DINMSJto4oGFZ9p5Axmm+6J&#10;8hkokdlGTiiVAwztG3GM0js0hU5Kj2oIU7jjhe2adtLsTd2NXjnHHpUIi2u5HBPHrirJXag9xmoN&#10;u1mLALlu5qUQ02yEqUdBncT60l0mY2VeSfSp5VXz8cjAzmop1IURD5SGyG9qu90NqyIvJ8uMgknA&#10;zzVNoQYgUG3Lda0ZX3xuTjgYqJRkJx15zVJvczaTdkUUjzKSe3aq91EBhWGT71pGJTIzd/So7qIL&#10;OB94tWt9LicLIybmIhXwPoaqi2AjG4EEj9a1ry3Pksuer4pn2QCJTkkAZ5q1Yz5XdnOS2/miVcZX&#10;OMCqV3Zk7ScbgM4ro0tDIpIGBnJxVaa0Lzklc4GMCqT1OdwVji73S0k3DaQT046Vmz+HlDEYO0d6&#10;7y4sCoGxQGbqOtU7qyPzLg4rojWktEzzquEhO7ktTil8PqFB6g+lRtpkERwy5+tdU0XlqqheRWVL&#10;aF5CFUtj1rpjUk92eRWw9OGiRhvbqASAFx6UscAJOQ2B2rVayBYDHHek+y7QzHIPvW3PfQ8yVKzu&#10;ZsNuQM5wPU09IG3kkcCtNbfac4yPQ0qW3zEYPP6VLmL2WxS8sFPlGamSIHIAwD3q59lzJjG0e1Te&#10;QPugcZ3VDkXyFNIM4JG0AYGKsW9qFOB831q3Hb+ZHkrirEFsAmV5bGcd6ycw5bMrC1YShduTjIzV&#10;kWpAQ8e9TQQeY+0q3IwG71da2LMAoyBWMpGmhVWzAjz6Dn2NW7WzcBQVG0e1WDBsiOO2Pxq3b2/m&#10;D94CVxnjisXK4+uhBawBmII4Bq55J8zpkiprO35Jx1OR71b8ohyVGcdq55SNYvSzI1hAjUEcmrcd&#10;uNjYHGMU/wAoAqMZ+lWzHsUhfumuZtmt13EsbdRHyMD09aVEEbMzDOeBn0q1bRFmwcLH6mrMMQPB&#10;UH61m3YvXoVxbBiBjHHGPWr5tHEJH8Q/OhI2MoUDkVceHYFB5zwSDzis2zRMijgAiJUHIWpbGLHU&#10;4XOSx6j0q4qbYvlXGBg1JbWygbmA453EdDUMepBFH8+442joaZfxF7Yq2dxBI960YowWkkYgMP8A&#10;Zpt5EXHOASv5UJ2ZL2Z8/aANnxKRByvnZNfWvh9AlhHJtxnBA/rXyhp6/Z/iSDjpLj9cV9Z6Urto&#10;MLgcAYzXNn+sIvyO3hlOOaU5PzOu0qdGSMnBUcYU/wCeK0jp5kzMSBHjkdvrXN6BIzQoTgc/w8V0&#10;sGcyRysRHyWH972r46DsfvMrwpqUWcZrkS4kMIOwHknsc1zQGZgQSAO4rqPEEzu0ihAkYOQqjpXL&#10;SNvk2/dHqK9TDN3O2vGUqKctjttEnMUCAEEYwTWrFPLLqUcZ2qApYsTXO6ZP5Noh25XbgAdSfStq&#10;1hIt4mkUGVnyfTrwK+hXkfH1WuYTX4Uncqnf72OgrzTxJZFIJG+8F9a9QKozFZM8nCkdq4/xbZbo&#10;WQJlT1JGK6ae54GYrmhc+ZfiNbqYQ+cEH9K53T9NNxpIfPQYOa674n2jIJAFOM4/Gqngy0F7pEiE&#10;ZI6+lepKp7OkpHxlClz4lq2tjyXU7MpdPxjDV2PgibyoY13DcDjFUPE1kbbUNpXGWq14YAjlUYCj&#10;PU9Sa75z56SOJ4dUqkpI9u8BSh7yMBeU+b5e5r2O3RUiL5yduSK8V+HLZvV2g7i2AR0r2y3OIT0L&#10;FMYFfIY5e/Y2wTdm33H2ibg7jBDcY71EEH2wLkL8vLCm27PCR3JOadx553feAxXn/Cek9hL7HlhQ&#10;Ty/Tvmo13OzFuflzjoKlux55jwcAckjqaYoZg5PQcbe1WmcEwtwgAYgL64pEX9/LjjjFTIAQJCox&#10;/dqqrss0jZBJOOK2RyvQluo/LMe4ZJ9aWYgwMF43cEGo5Z2e4UH5sL39akmVWh2jg5zk9KLW1Ieg&#10;22DsURRn3qNSzSSH5vlPGD3pV3p904CjJIosLjdK8rjaCc4PU0eZjKWo6Qn7QnZiOAwzUd+rJApI&#10;53c+9WLgq9yzA4O3HuRVC9kdFUMSvzfWqi23Y1g7on3ZiPy4yvY1BvLRqqHO6lSfMUkftjNVDIVY&#10;IvCjuOtaF2uxZGVZWQkKmMYUkVG5Csozx70NIZ5G3EA/So5sNKilgD6UJtnRGNiRXby5W6t/dFVZ&#10;Lo7to+9jrUlwfIgO0dTjdmqajc6HoR8xz600r6mvI2x8TnJZT8pOMmkuGJlzglcYwKYmPM2xgkZz&#10;uqJ7krcyDPCda1SOuKsrEd8VRF3ZAznNeB/Gu/e71u2sSfkUbmAPHtXumo4dRhipXovrXz948he5&#10;8dyR4LsMAAg5/wD1V6eCSU3J9EeHm8nCgzpvhtYwxRpGVwpGXkA6j0+nH41peIES11Ly7RFYOcqr&#10;evqagtpNUSxtbezljtllymFTadg74646/nVhNCCTxTtfC4mY7GZiTs+tE2pNyvufzRj6q+vzxNSe&#10;mqUdX832N86aunadFbT6bOhn2k3Scls9uP6V9P8AwT8Hab4B8Dm4KsutXoJeNuoz0XPsMfjXiehx&#10;PFJp8skqatHbMJfspz82O/0GTX0X4S+IPhrxT4fW8lng02+hHzQyvtCkccduv868+pzT0j0/q58D&#10;VxvNGUZd227uzfz20+XY4T4waldeHdKtraGZxqupo5UL95F9frXg1/Y+MvBs2keTPcXUDEyi3Qkj&#10;J5+b1zz+ler/ABq8QwzyR6lbXyTXsR2QhcN+AHp/jXATeLvEui262+tRiOedVuFZx/q17D2PfFTT&#10;p+zukjDC4itXgqkIRlFtpqWjdtNNNktb+Z7R4Y+IusxabANXsYVlbGzz2GQPfuPzqSS00zxTrdpN&#10;plxHJfO255IDlY8n079uD6V89634yllvt8kkl/JcoFz0WP8A3RXpngePXfDukJe2KR2do0YZixy3&#10;+9nOfwq5cy92WqZ4WLy6WHjGtOXK29F080r3fl5n0zo3hu8hQ6fGyvZqQzTynKt9fT6Divj/AOP3&#10;w6vvCnju/mS3MlldSmUzEfKAOi/SvqTwj4k1D4heFJLa1+aSNV3TAcSD17Z/GuZ+I9jLrvhu+hv4&#10;oibDqdmScHBAovGOkf68j2MPjHhlCvSi+zv26r5bnxVo2mal4iuv7MsYpDHM+ZVUdQD1PsK9jm8J&#10;aXp2loqFo7jyxExA+VfUgd61IrbS/Dmi6xfW0rCa5tCkflptJY9h79R+NZvg7S9T8V6Tb7ozFZwB&#10;1muJeC3oo96uU3PQvG5jLFr20P3dOD16Nu347JJET6A1tIunwXqQrOmFlIyzcZ28dPWuq8L+HY7P&#10;5prwygKI2BHU1geHfClz4evZb6/3MD8sLStnLHjgduK6e2tLmMzSSKDC/wA6MDjbWXwvU+ex1Zyj&#10;7OFRNaa2WrNyZlAdCAGGFhAOao6I3lTSyvL5ihtrknnd2FVbfRrlbCW5ExnuGk3IEPGKpQRXjyNZ&#10;LHHb+Y/LIc+Xzy2fWnfVNHjwoxcJRU15/r5nRahqcetLLp1uxiSQnDnsOOfU1Rlj+yaam0P5juEQ&#10;se3/ANerKaNBo4YwByHTe0zEsx9fx9qtWt5GyWzOFjCsCiv1L9uKppu6e5z80YJKkrxuUtS8WPpK&#10;W+mXLiNWG9Fz95s8AgdT7fjVLQb7UtQvL2O4cpYLgru+UbvfnnArf8TaJ5tjFdND5l3/AK1dx+YD&#10;16cZrDtILmTTlS6CJcyyeaUHJ9cHH50STjLVnTB05UbpWk9HfW3W6XoUpNQtNGsdWF5cQ7myytuB&#10;Jx1FeHa/DEmoStbgNHIN8fpg9fwr3NNHtLkXEU9ukp2sxk28e+fpXDfETwyLfTbfULZT9mhHlgrj&#10;kd/w96cZH6NwXmVLLs1gm3+8ai+2qVvxOb8Lah5AjEZzIOGByVJFfR3wZ8VWk08FjFcxLM0Ikfzy&#10;WxLyeQeCFyPrjtXy7psht7mSONsDiQEd/wDPNejfC/UorbxXHHdXEsMTjZE8eOdzBQuT0XGSe9eV&#10;mNDng5Ldan9o5bKNOvGTeklZn2NdBb8CWS7nvES2VPtJO7yXC5KqqjAzkLuPTB5rC8Q+FxKs8Ut2&#10;vnwQ+a6oNwU5xtJOASO56dutaOo6/pu02ejLHevtCveQRNAgUA/Kkf4ZL88fnTbXf/wj8sjoftLr&#10;kzzfMkKjrwc4P1/DmvnIyvKz1PtsI62HjGrG8VdJJpJ+tunpZPyPDdV06OGeTfuKFiS+OWHqBXLX&#10;aFZGPQivVfH1rcxW1u8scUapxiM5Yg929OOa841W3zlhgk+nrWtF62kfr+DxP1nDKb/z2+Q3RJjD&#10;cBQeMgGu40y6JOP4V7V5rbyukqEArg85/lXbaXcY2jPyEA7c9a+hoy5lqeDjILmudXMDLESBkkfr&#10;WDf2+xQW5J9K3YWJjAYhc9xVDUIxuwMf4V0p6nkb3RkXDNcadMhEfOTgjt6V5XfwSaffMhBx6jgV&#10;6oAvmYJyCccVxXjWxMNyzn5T0A9q64u8LM+arx9lWuupmaJeeQ42khO5NdXqunr4h0C6snwUmiKk&#10;HkE1w9vPiXJA2egrt/D9yXh4+bAwBXhYiDjPmW5+gZJiOb91LZ6HzR4J1A+DPiNbxy7vKM32S4zj&#10;lG4yecV5f8WvDjeGPGWp2ZUosczbM/3ScivZ/jt4dbQvFwv7ZVjju8XCMin5XGMjPpkZrjvjvGNf&#10;07QvE0RP+n2ixyk9fMjGD/Svq8DV/f06nSat81qv1Plc6wkqmVYnCv4qEuZf4Xo/0PDznZ1/SmAE&#10;cAcU6TO4DsajIx3NfYo/B5bgOOtHPaheaeAMZp3ElcYGK8d6CBvppPzZxTyPlz3oEIcnrUhXYmRz&#10;UbE+mKQSEDHahlJ2vcchHeg9egxTAcUBucGgm9wU7KDmj8KU80CYoTK5706LcBgcmm7yoxSxylWy&#10;KRSsmmLIhU43Gm7M84OaWV2ZsmmDPqaaCTV9BwGRmpgMLjIpEXB9qbIvBI7UtxNEbEgk44Peo/vU&#10;+VmC4xxUfIq0YvewDgUUUUyQpelJS0AJSjrRtoIIoASilAzQRigApKKKACjrRQaACiil496AEoPy&#10;0UuOM0AJRRS9KBoSnbstk0m2kpFI7j4c+OZvBWqm7hjWUSIY3RuhU9RXrmvx6b4i8OJ4ktGCPFhZ&#10;UHy4YngKPQdB3r5xhJRgQelejfD+6fU0bT7i9W2tSd5Ejd/Ue/tXzuY4SPN9Zi7Nb+a7H67wdn9V&#10;QeUVlzQlfkTsuWe6d9PmaGj6f/a+sIvO3OWY/qav+KYILe/Mduw2AAY966Ai08J6NcSWZSW8lBh3&#10;Ehhj1U9/8+tcZcW3mLBOZN8jk717j615VObrVOdaRWiP0DEUFgMM8O0pVZPmk09uiX+Yv754Y4lP&#10;C8nipIWa2QFOATjmiZ1tLuf7PKzwYABYcj1oignuzHCiFmJ4A5NbPbXY8+M1B6N8y077dgmdfJ5b&#10;cvWuotLnZoVvcRsEnjdgwx19DmtzRvhRrmt6QkUOkukhcZmn/d5U9xuxx/8AWruNM/Z4uWsY4rzU&#10;I7ZG/wBZ5S72PpjOMf1ry62Jo6KT6+p9Ng6VWjKVRdY/j0+48VszcXzyNGXaVslh1yK3vCej3U13&#10;N5UYPy4b5u/Tp9cD8a+gtF+Dfh/RljYwvcuoxukbAA+grqdP0PTdJXFpYw249I0A/Xr6V59bMItO&#10;MInpYXDqi4VJu8lv/Wp8/wCl/C7WdekiuWhkhUk43/JwPf3967bQPg7d2qxtfXkUT795ji+bn9Pe&#10;vWNxC4HA9u/1pyg45GM9AK82eJnNWex6UKrhJzhozkbP4b6NbzedLG93MSWZ5W6k+wreh0+2suLe&#10;3iiXsI1xV4LjHoRnNMKhQSOgrDVhOrOd+Z3KzrgAAZxnrnvURjfBJ7djV6K3Mmcc9qtx2SfaI47i&#10;6ii3fwM3zn149qtRk9EjgqYmnT1lIwXiBXB6/wCzxSR2LyE+VG74OCQpIz6Vuf2j4ft9QNlHIb+7&#10;C7iiqQOuMbvu59s1f0zxFeuZANLtrBozsi2ZkL+5z39K6o0LL3mcLxkp604X/A5iLRLiQhnlS3jY&#10;7SxIyT6D3qzp9jpk19NayrcNNBgZeHEbHGcBu9bMwmmmd5tsjucthRTB+6C5IJHH057fpVcij0Jc&#10;5z3dvQfHImmXLx2ttFCpxl2yxPFTm7llEhLuoIxwcH8xUCDD8d/WpsKCMnI74q02aOMY62IGkww6&#10;sucnJ/xpu4h8JEGH+0vFWLiWIviON9v1pqZVcCM/i1PluY+0tsQhZWZSVHP6VIIemWxxzjuacFkG&#10;7LDkZo2ENnzMr7CiyQ1VktEK9sG4JZT701URlxu3c49M04pyGJLE8j5uvtS7F3524GO3rU6Mrmk2&#10;MkWNYwpTIAHU+54pGfcu0LgDA5qUMMZUBaQGMnBYZxmhm0VJkfJCkKSCc5pQTkHPX71OLKArFt47&#10;KKZuBHEffGM81Lsaw03EZW2tgc5xSHa4/un1FKeCGCH5uCT0zQ2VABOAfbmsGrnUpRvZDYgpdSWA&#10;ycFqSaNUXCuX+oxUZJ+b5eq5OOlRuxBzzn1qdLG8VfVMfEi5O/pyR9a6bwFrB0rXrba4G9gskZOA&#10;fx/E/kK5VQ5IyOverMYaAgqADkN15FaUpOLTRniaMa9OVKXVWOu/aQ8IRanYQ6lChMMiqkyHkL6H&#10;/Gvzm8VaUum6tcwKGAR/lGO1fqq8UfxA+Hrwowe58o/KOdpXpn16Cvz7/aB8LPZ6ml7HH+7YFJDj&#10;+IE/4n8q96jNUsSpLaf5nw86csbk88NL+Jh5fPlZ4RcRqr4WoRnPTjOKuzQtvxjJqu0ajuen619K&#10;pH5nVhyu5GwDAL696RSUU4+/2pVUAnPTtSpE2OcfXPNUczQiNls5GemPapSS+3Kn5ehpqcjO3C/3&#10;zQAwO3ORSZQvO4kjbj0p2PmyKT5lIAwfXNOVSQT6VJskPUlnw3foaQEAsfX+GhjwAO1NVQSD3NIt&#10;aErP904G4du1KQS+cHNNji3P149KeThgSTx0qS1ZjfmIGB9acpBGdo560jITzuwffmnKABg8GgGl&#10;F3GtKwXbtGPXvTgNqsACSe9KfpSIu0YBOKZesloCjI6c0hzuwoyaBj+8aRY9rZ2nPrnikRrsJja8&#10;mQDgZGKAflHqaeACSR3POfSkCry3Oe1NisxVOSB2PegEk5GGPtTW+6ADwKbuEXXLn0FBVhJWBxk9&#10;KRgVUjhs1I3OPm6jPSlkGArAHP8AFQZkKjvgMPU03hjgcfWpsBF2gZHtTAhJyfyp3Fa+jIyOTngi&#10;lVd1SRgIBu+Y96CuCcdu9Fxcthrbhjjp1PekdAuAvQ4oEbOM88frTyR9w/fXigVupHtUuODzQVVR&#10;tzxUjfeUgjrikILNyoouNJEZGXA6A+lIVzgdCfWpAhKgdMUu3cVJGMHFFyrLcIYfOKqWxxnngf56&#10;VX2YlYLk5q5HC4lKnHTA9ae0SxujKRuC4OfWjmsdHI5apWIl8kQsJYmLkYUhsBT6/wD1qzJYCx2B&#10;SWznA5ra1K3ktztdNq9iOh+h71l7pInDRsEcdMVdN6XRjiYOL5Z9PIptKskpBXy+OFUZqxpsAF2D&#10;jzEVckjtRawFrrMyl0LZYA4JH1qW8TyrqSSy3rC44VuSB6Z7/Wtm7+6jmpQd1Vkr2fz+7byOga3F&#10;uFBx8y5z3AqGJCOAOavW1yt7Y2cjoQ6xCN8jqRTYxtkwOTXnK6VmLEKKqWjsVvI2ty2D6VNIil1+&#10;mamaNw+BlT645pXiUheRnr+FQ1rcwty3sV4YmYMWyFHQVZtoVjcluSQTUgJMLHjA6UkPMoL8LjH0&#10;rNqT1OiHLGzGIPLb5V6nKjNWZw4kAOQSM5qByUfLcEnA9qtSZLKN2WxjBrKUdUdcJxsyQldsRHI9&#10;qsA5D4HyDmq8iqtumDuOfmxxg1PabnVwcBWXjNc0o6HbSrJS2NCxkQ3kEjklF6A1PLc/ZJJdqgmR&#10;gAD2NZ1rMIZYnYZXd09qffXBZ5GAJQZ2rXM6d5eR7MMao0n3v+hqgF5EG7LuMH+hq5EyxWW5QGKn&#10;lj1rHeV0iiZgd5xgk4q/BdgWEsOBvJyT3+lc06emh7GHxkL3b1t+hp6bIbqeUKAUKj86mgdC0Tqx&#10;Kk4HpWLatJuUxMdoADdqnhuCg3DAVHHArmnS3senQzFJJSR0MjpE7EhgSuRzS3RkdYNz5B4OP1rO&#10;u7oiVTuZgyYHHanmQm2VmfABxmuL2bVmeyscnKSjsacMyCzaHoQc7qlSX7TKFUnbjk9qzRcqtq8e&#10;PmYZ3Vc05vPliiTjK9awlCybO6njFJxVxPN8qSNieA3Qdakur90uHbaMsOB6VWv8I8y84jbBH/16&#10;inuka5ikdRllAxnqKpQT1MquN5U4p2NAspihOM59TjFTwz+TBJEq5LHk/Ss0SH7Nk/xdM81Nb3IS&#10;GdCcl1K7vSocC6eNs00+hdtpPtF0oztGzt3p4uF+dieY8ZHt61jWlyI7iGEgjHy7/arV0VVrgqch&#10;OcjofY0pUfesEcfzRcr/ANWPJvjdqz634sstPhzuRANg67m55968t1qFrS4ePnKHac9q7nxDqjRf&#10;EebUERWkgIkQHou0DGfWuJ8Q3RvtWuZn5d5Cx7dTzX6ll1P2NGnSS0UV97P5bz/HVcbmlec9bt/5&#10;fkjKDdiDhfu0uPlz3ppYt1GKcPvAdjXss+ftcUKCWwuaVi8svAy3qKI32g4+6aLddzE5Ix6UhSVx&#10;8cZkcq7ZK5znt9acjRsV4244LfyqPcY3Vj94VNMi7VMbgkqSwA6VLHbSxJEiwSl2OVZuM9/Sgnyr&#10;pkb94pOM9qjidDDLvXLhQVOenPNIC7gYGSPmH09am1w02HjMLkKx2pz070vltHtPHmHkgjHWq6TF&#10;WI+8vfNXbaNJrmMTyBFIPzUPQNyJcqFU4ZfQ00QsEK44LcGklZoppEBGFOKmhcyRNH83zYA46Gh3&#10;Q7JoWYJPHFtQpJGnz853n1HpxUlpOd0qlQy7dp9h7U6JBfbID5VqLeJzvwcyEHOD79qqrI0E2xWI&#10;YjY+R+YqbX0EkNlR3uCoGBngnipgRAwO8blOAAKnnu1ltmQH97G2VJGSwPqfbAqsbd3xwCxTdnNF&#10;29y0LLAzq0gKnccnFTPY7FByJQU3HB6VEkDva8Nx3IHA9KTzMAJggqMdetS7lWuTp5IUhmMcgTdk&#10;d2psc7GEQZJB568Ajocf561BODLGrMuM8ZHWlgO2JgDyBnJ607aFKHcnSeZUlSKRgJQEkOfvDuPx&#10;pHkcGOHKhUG1T/e9c1HGXEe4jCFj0NOmKzjcMhuhHcmlrsPlFki2KHO5hnBPakcEcsoxnORT905j&#10;AJyCwG3HemtBIoy+R14+lLYpaCAh2bb0PQmmxs4c8BQBnDdKVpN771UBc4wOlHChsrkkYoLSJYoJ&#10;Z8MpzimiNi0jqSSOSO2KasjPtROQOuDip38y23qVILD5gaWzEM3GYO7KAoGcdqWEsIxJ/CehpD5h&#10;zwDkYwOlLbllUqPmY5xnoKT1RSHKA5Jz8oqNsyPuxnnNCRMJHORgdu1N2tGM80kinqI4LDcpAOc8&#10;VJOwYqVGSBg4pCgVuDxUZf0BXnFUtR2LDIwjE6oNp4B9aos2SxwMCrMjFI0QzAxFcnH8JrKnnYjY&#10;hBz6VpCLZnUmkrF/Ub60mtrZrSOW3mQBZQXyrYH3geoJJPHbAqikCu5PPPrTLeLecE1qW9ujNgcH&#10;3rSUlBWReFwzqu7K8YEZx0qVXBbAPFRyoVkw36Uu5UHGc1nuemm4XS6HWz+ANbtPD0euS2UyaU6h&#10;hc7flIPA5rAjufs0u6PII6Vof8J3rUmgtoz6lO+mHH+iM/7vg8DFc+0h3ZOa5qcKjv7W3y7fM9bF&#10;YnCxcHg+ZaK/Nbfra3Q35bd9QsXvIOsZ/exjqPfHp71agc6PYqswIuJ03rk5IXtx/jWb4anuhrFv&#10;HavtldwuX+7jvntir+vTWmqTy3FpIUk3FXh/hAHQp7ex6VEo+9yPY6MPiGovEx+Lb/N/d917jtFl&#10;S9lWGadbeRjhJG+7n3NdtoljcXfg3xPZyOWmsfJv4Wx95QSr4PoQwP4V5etziKRCgYnBVvSu8+FH&#10;iKa11i4sLrfcWt/ZzWhi6nLL8v05ArkxVJqDmulnb0fT8T3snxlOvXp4WrdOV1zK/VNLm+dtUM0f&#10;x3f2rWlu8jtbQSbwinkE4yQexOK6S2+I09hPcKrTQZ52qcHOc8153qdiNPupzbv5ixtjPr9KzbjU&#10;p7y5aeWQtIxyWzg5rGWBo1/etoz1aPEuYZYvZObck9Oqttv+h9QaX8To4dPtJpbh5ra4j5LzAurj&#10;G5SueAR0zXf6H8UN5t51eWfZjBnIUH/Zz/F/9fNfEserTLj5j15rqdD+IWp2GnT2aTFopGV8tyVK&#10;9CpPSvHrZPKPvUZWZ9nguNsLin7PG0tLbrvbX7z7rsvF1tIVuGwIo2YOwQ5G7kjHrkD69q6CXWbS&#10;9Ebks8QYJHJHzuz+nPSvinw/8X79rlUu71pVZ0UtKfkXjAJA9PbFeraJ8TYbW6lSS9jaaNlk89JA&#10;Y5kIxkL1DHj8q8urHE4d2qRuvI+nw6wGZQU8LV17Oyf5/wCfY+jNOmVo5YndcRthVTptxxj/AOvi&#10;q97p9tqFnJHLD5m6QjJPDZ6jP9fWvNYPHsU8zoZhHLNEP3cXRzn7uex4rq9P8XbLVVZgVUk9PvZ/&#10;kRUxrwkTUy+vQfOt9DK1rwat+ZQ0fMY2q5A2PzjAxzuAGOtfPXxZ+HUMOpO1sV3KgwyoRkdgRX1h&#10;HqNvcRhSjefMflXvjOcr2IxXknj8pe63dyNtYhtucZGQMH8OBWc6n1VqtT3uelhaX9qRlg8Urxt+&#10;PdHyho2nND4ogtLgfLIdnIyPyqvfaU8MsgxjDY5r0K+8MfaPG9vcJCBGZRvCqQFqxr+grPLIIhz5&#10;nJ24xmvf+vx54tPdI+ElwvU9jVhJaQm7d2mkeQy2B+8eG96qtZAdBXoZ8Ns8r45VBkkiqP8AYQaT&#10;jdj0xXpRxsT4+vw1UurLc4KW1wRgHBqA2h967W60N0zgHOQAMVQm0R0YAqeRmuyGKizwK+RVoNrl&#10;OUe3y3A496ga3K9RXTy6WVIO3rVSXTD6GuqNdM8WtlNSPQ5548dqUIV6VsSWRDYK/jUBs2HRfzrd&#10;VUzyZYGpB7FWGQ4x0+tWFOaT7OwOCtOWNh2qG10OinGcdGhxYCkzR5bHtmmlSOxqbG7lLsLuqMnH&#10;elZW+lCQswBwearY55NvoV3BY4HP0p1paPJIPl4NX7fSWlOcHHtWtZWCRK3ycj3olVUVZGCw0pyv&#10;ILWLyBhRxjNXIIQSDg4FPjiClAPXBzVuOIqhGOB2rhctzvhTtoiKNSW6cZzVtE2tuyPmXk9vpTxb&#10;5bYBxU4iOEOe/THaovc3UHsVwu0LnOR3qbyd6kYK5OeKmCLJvBGB2NOWIvjBzmpuWokIT5k2k471&#10;MDgM2OaaY1TChjgNk/SpcZyQODQ9S0hChIG8hs9hUb8EEgnNSqp5YkZ7UAEZB5PbFJFMYnzKR0xS&#10;mNVcd/WnlMglRjPrSbBt5/P+lHUaiNVQxPZu2KGhHUscU7BGVHQd+9N5ZaVmURO3ljZtAHvUOWYn&#10;PAJyamPOR1IOOaZMN3QVSRLsRMwVcj8qrliyFcfSp2Q46ZP6Ux9oyR0Azn1q9CWrorkJnlmH40U5&#10;wrsSXwfpRRzPuKzP0/uZDHakbcBuu3nFR2MCZ+dgB/OnXM+Y1QjAOM44zU9qim2JGFZBmvx699D8&#10;pTsis277QAPunO0n+tSJumnAdgHHamgljtA+YYwO5puWZjIfmwM5PHFDJerJ7tfLAxJljUF5IyWu&#10;UXqOaZe4BVg2aLu4ae328Kp+Un+tUlcLWRDpsS5Zn4THf1ouWVLl2B3RZ3euR6U+BQkQBPGeM+n+&#10;NVLy4W1tZJGwNi5waqKvIU9E2z5o+PPimTTp/E9+jeZJDALNARwpbr+OP518RvIwvBMy5G/LenWv&#10;pr4+621r4Z+0ybTNqV3NKuTzt4UHH4V8z3d89wmxguMdVXGT7+tfsOVU+TDx03PlMiUa0sTikvjm&#10;1fyj7v6MZqtxFcXcskEbQxMcqjNkj8arHCx9cn0FRlsnBpWwGyp3V7traH1tgD5fn9KehC53DOfW&#10;kVQcAdTSzA7sd6QMms4/OuURiFBblm6VJcMIbmcLtcMSAV6fUVWjBx8vTHU+tSAjd2zgD6Uutyba&#10;3Gxk7WHrU7wsIUdxtVjj3FM2sCoxjb1qZVRokK5LKcueuKlsG7Fm4tJLS1jcgqkozGMfeHrWvol4&#10;tnbLDZJjU7rKPLkHCHqoB7+9ULW6l1jUIJLiTEEQChsZCqOgFWUjjttZuJLD7sR3qxGSK5Z7OL3P&#10;PqyU06c99/L5l23uJ11S4iDFplQxEnnBqrFp93q8b2sVth7JWllfoxUHqfpV3QvEn9izTzRWy3eo&#10;yNujml5CHvx3Nd78Nvg7rXxJgv8AVbO8jjcAmdXJG/J5GB6+lcs6ioLmnp2PLxOKjl0ZVcQ1CKtq&#10;+/ojzyCIf2lZJYyvmZfLkfOMMRgjNblzpVv4a1HU9Puke7u1QC38s8I5wST+tdD4w+EXiTwYljFc&#10;2hhgui728igfvCvBK9z6VSg+HPiMaDceIWtpDPZ5eRpAclc/e5rJ1YSsr7nLLMMLXjGrGsuSWm6u&#10;3fTXt0MW20qNPB/9rSTAagt39nSBeGbAyzfyq2GLajYTTr5mxPlCHLMfp71ThEkms6fcyqbiNiA8&#10;K/KAenT+tdt4ftYdA+IN3da6nkRfZ3mtkk4z8vy449aicuv9ehz4uuqak37ztJpLfouVddDG8Mq+&#10;j+NrbVDbi8CuZWhlbcGOeh/wrtPFXiGTWPClnbmEQzXl8JL3yQBgAnaMfXt7VhfDbSImt7/xhf3H&#10;2azsJjKylSfMbPCV0umvfXIPiy7gWHRjdGW2VlA/egZGfXgdK4qrbne12tPmfNY+cJYlVGrunZXv&#10;a8rNqK6N6p/LU6eUadpemF9LsVS6toDh7pPliBGCxJ+8x6gdqt+DV0Cy8PW2oOI7i5RUd5WDNI7N&#10;ycjsMnt9awPD3hvxD491O51TVEeLT79t8YOArL2CjI6/Su58P6S2lWNxpVjpVvOkcm6W4un+YKW6&#10;YHpt/SvMnZLlbufGY2UKNN0XUvO6crS6dU5Ps29F1GeFr3UvEF+NYPl2ouJJLW18uLJtQDjfz1Yj&#10;p9elW9cu7+y8O6dYWovFkvb0kNLL+8lIY5JHXsePQiqXirxPd6Dpdha21v5tw9zKYmtXCxDghP0J&#10;OO5xXSWVk2g6tDqmo3nz3sKCKMIZJFYLyEOKzemp41WXK413FWd+WO9+XZbPa93ffXrqTabo16+v&#10;3SCJ4UtrM+SsjHdJKeSzc9ugrq7V7jwtbadZ2Mm+XyS8r7Oc4w2T645rmPCmk3Emv3txHJdNGYI2&#10;llkJBZ9+Nv5Y4Fbli95qviPUDazO1raqsUUDkASFuWYn8xQnp+R85i25z5W01FJ/Pb13bNW31Syi&#10;ktnEM11dXW5cPwuAM7gOp/lxWvY38tppskQhEnnNtLx/f9cey4HesDQIb2bxRrdxLpsrXqxlIISc&#10;qD/Ci9gBzk+2K1dE0rVdEGozai6Xb+UAZAgVEJ+8qDHvWkZO9zz6tFQXMnsu+ruuluy0E1nxckcz&#10;2OkC6v78KkZR/wDVLHuznPr/AIUus/aVubOOFZ7SO4gMf2eNdwD7ureufXpiuy8HWOn6Rpxu1EZv&#10;Jl3uqjIJzngnpwVFZHiC9v5dZgOm25/epmSWRsbecKD6Ajtxmrs3G8vwNpQioRkrX/rrt8jLstM1&#10;fVZ73SIryzs0gnJhd8NJtwTk9Dj618wftw6pZ6XBofho3KX2rQE3N06DkDGBu5PLE5r7At/DdtoN&#10;xd6xJJ50iwebNK5CCWTaRgnptAwAK/M/9oDxIPE/xE1K7EEcalyoeJiRKQT82T2+lepl1O9XmfQ/&#10;RuCMvWJzWNWUbezV/nblXy1fXoeaJyc1YCH1zUCD0qdfkr6aR/T0FoBGKB1oOT705V4/rU7Ggg4F&#10;CggZNIEApSTn2o32JBhSkYHXmmF2J6U4KO9NiYtKeKQ0fj+FSIaVyAV/HNOwaAQRilZjTC4D8sdK&#10;aMZYetL94EnsM03PNAkGDtzk5ozgZPSlPJ46U1j8uKZXmSQ8EY716X8GtKW58QrcMuVgUvk9j2rz&#10;SwYSMFzwK94+DFksVleTMm1iQFz0HrXm46fJTaPo8noqriISeyPRZlaRgA2MnHNJlWJJP3flA96b&#10;I7vIpHAznNK0yBS3GSf8ivmz9E0THhtyZX5T6CmITGZTklm7elOMmx/lAzjNMSXgk9G70tR3Y8OF&#10;lWPvjOe9QiJy7DcQpbvTiVa4YA8gYBodGZgN2FByKVguSEhcAg7VGMd6dC4eMZAAJzUUxUbyRyPQ&#10;05UGxWXqP4adjRMcGBlJ6kcfWkkHzRlec1GAItz9yc5qVJEeQpnlf7vak9NRpjJclWxwrdc0mcgE&#10;c4GeKGhy4UjKdRg96GBDlum0YCii6YXSFyzoTnntQEzIx6sBikjbdBxw2cVGiFXZwxz6UrDvqJMS&#10;oAT5Sxwe+KVgSMr8vGG96R2JmU4ypOTinSMrbirDGcVQaDkJiRFVjtPpUKNuuGJ6YxT2JRQFBx2z&#10;UMALhiwIz60rEOzdiSfaAg6k0skm3jqe9NTb52xskqMjFJIp2kjqxxSHeyFwfKxnBIyfaq6qFgdg&#10;cs3SrDfcbPZfzqOLBj3ADHqaaehm7NkBHKr0FIx/d5HzZ9Kkkx57MeEFMIUCPHAPTHetOgmSMuFO&#10;fTAquEOxccFj39KsSHcHUfJ6Ac0xYeAvO7sKm9ine5CBiQAfNkY5ptxGdwLd6mUDc20jIOOaWXDu&#10;pPQDNVdXGrSVmVJY/wBzIR3JFC8Rg9Rt7dqluEQR9OpyBmnRgx7wVGGX8qTYuWzuinCpDsW60kir&#10;5uQCcVPbr8pJG/NMCfvWA5PtVa31JteyKl0u5UDdepxUssQEJHcLSywkyqMipZPuFsHoADQ30Ek9&#10;blBLb5FXlCTg1WFqRcO+Dwcc+taYDRZcjPGQDVe34VspuJb5h/WqTZlyp2TKF1bBCmDkt0PpVC8t&#10;mjByCSTjityWANIQCM4yM1Wu4C2cnvn61qpIzlHRnOy2uU2he2c96pHTw+4g4PtXSzQYDEAYUYzV&#10;KK2yrPjrWykebVpKUtTAazHDYxnsetQyWZCYBJLdMit9YFErEjIAzg1FPZhThc89K2UzhlQ0ZkLY&#10;7YsNgH1ot7IE9zu6kVsSWxSPnBHvSwWwZAuN2Bn0pc+hjKjbQxVtVMhAJwKlSElxx1q8bZW3k/MR&#10;SmF1IbYeKfNc5nTsQm1/d7ucenerEFttOBgnGM1YSJioyACfWrkdp5ak7eB3rByIcOxUtbbk8/Q1&#10;OsbCXYRj6VZtbc8DGARnNTxWqtMefmHY96xlJXI5bEEsO2MLj/69W4oGAJK8A8Adx7VKUDuh4yOg&#10;q15RRGYnkYwPSs+cXKyK1jC/dGf6VLApadyvPOKltYSp3KNy9Pwqzb2rFlK4Vc59zWcmrjSE8kIy&#10;k4HGam2bkwBkVIkIMoU/MAe/pVo2/wAuMYzzxWbdikENswhBOMEZwas2EYK7iNze/wClShR5JB6q&#10;MDFTwRqqDZ6ZrB6miGQgG63Y5PI9zVoqvmqAQwPWo7WLdNkYwetWJwi3QVcBF6sOlQy1sSF9qHj5&#10;R1Hc/SnrbMyAsSDgkL6U6Ji6qU4APHHU1cMP7sZOGAxmkUVoEKxjPLM3fuKbeqXUqPvFeRU8SHCj&#10;G456Ht9KVlZhLtHzYwSaV9bBLY8BuYGt/iEzFj/rc8D9K+qfDsovPDMaq2EAySO3Ga+YNfgaHxkx&#10;4zv6rkfjX0f4AeSbwyoLb1Az0xk9qyzlc9CL8jvyR+zx1Ga7nS+F3DW7jB3B8A9ifWu3s1txZXBz&#10;mZwNv9TXn/hW4L286KQSjcjv/n3ru7BZZQzsN2wbsAcfTFfFLTqfuE71MNGV/wCrnJeIoAryjd8v&#10;chuRXIzJsOMf/XruPETFpQWiCg9lGM/WuMuyUlcHk98d69HDvW52qc50VFvoa+h3AZBG59z7+9dU&#10;i+ZZKQ2VDdB/OuM0UOq4GQvXGM/jXZ6PNm1kjCgtjIzX0sGmj5Sqmm0ye2t1uFHHzAk1y3iCN7iR&#10;4k5Xua67TizNICMY/u1z3iHdDJIUXarfKfpXTTfvJHjY2N6bPnH4vWrR2zkdcfMf61z3wiuEnea2&#10;c5DH8M16H8VtILaZOZOpBYV5L8K79bPXWjPAJr0q0VPDSS6HxdGbp46LfUn+KGgfYroS7Sqk5zXK&#10;+HnxdAHLZOfpXrnxPEU9qmzJfBODzj/P9K8esX8nUQMhQDj5eKMLNzo2ZrmUFSrtrZnt/wAODm+i&#10;QENlvoPyr26FFRZEwc4wGrwLwHcmG+gIyEBB3Dr1r3lRmMgMSzDNeHjl79zzMLJK6GqCVXkhvSnq&#10;u+VlPI9e9EbBSmwgHGSeuKbC4nkcZ2KDiuDc7HIdeAFo1T0yCtOXJjZh0HWn3cYM8YT51C1HI4aF&#10;xgqGOMjpQjGTHQyKFUE9Bkc/nVePIVzhT83WpIQpQt8v3eRjmmwgqG4zlunatoy6M5nqyurA3u05&#10;6Yz2qxcYSGNffH1qFRvvGXBytOu4/MhAR8ndz71b1MJMehOCxHyquT6NVeBl8ncx5BwBS+c+188L&#10;sIApsLRyW8Z4BLUlpoZXu9SfzBJcM4AGRgA9TVXUQwZRjPOeaGlAncqf/rVFcSBGjGN5Pv0q0rO5&#10;0pW2GBljgkz95utQwElhwcEZ3HpRcFQjKDznH0qMMVUYbAC/ga0OiKTGi53BjtA5xUMgBkikYkOv&#10;y/hUMk6lRzn5ucUssmJs8lQOQeuaajY1Q+9uCbccfMTnHtUSkupzwdvNQ3E/7uM9Sx7fypWfdEwz&#10;gkYq1E6IIbEflGAFQ981GZPMkfJwB046UxHKov8Ad/Woo5MySlsgZxVm6Wo67QbQM89vWvG9UitY&#10;fiFcSX2XiPzMcckDk8Z49K9huMPIpzivOfHWgIus2t8wIBcLKQ2PlPvXZh5KN0+p8/xBQ9tgZpdn&#10;tvt0JdAX/hItTM9sWgmY+WHkGcBuir+FdxqGiC326fa6eYEjTDTtg7j61c0WzsjpDzaVYmUqn7h9&#10;uADjr9c81xus2vigebbX0k8aT/NLIOPl/ur6CpcnNn8dTq/XsS1GShGPST19bdbdn1PQPBWoQ6BK&#10;1vGI5pJwUkn4Yhe4X0zW/qGmeGYLYNdWk9tE+ctk8c9TXh2k6lqfh+6tbmCJHXeFjDHAZR65/nXq&#10;cPxGls7GNtT8ieNsu4jwVj/GspRcdjxsyy3EUayq0nfm7Ozfy12NHSLDwJY3y3UVzNcyxDzY0l3H&#10;6ZzXPeNfHNrruuK91Gt2GBACjGO2D7YrjvFfiS81m/Is4mSJvlARQPlrHW5n8K3K/a7Uz3LEnDj5&#10;QPTFXCKsr/celhsqk2q9WblNrROSuvmrWOgvZ9OhQiyBnnbkbedvtXbaHrV3qfhSS1GoQ2krDbmQ&#10;5YDuK8zh1k3EF5cfZ1hyoVVRc8+taXhHVU05VN3bG73t9xWxTlBrVmmLwTnS1V5Raetm/wDLQ9F+&#10;EnjTUvA/jZNKXVE/skDJlmY7EXufrwOK+povC6eIrlpvtay6derulcMNm3GOnvXzPa+G/DHiOxFu&#10;Ueyv2+dnIwFOOmf6ete1+CtO1Sy8IS6Wl/HOsS7vlkJYJwQMda5ZpN3aujwfrdGtV5HFqT3VrXfV&#10;6aa9Tzbxi3/CHfEZYdWFunhlixU7QVijA55H+Sa5TXPizZ6td6ba+GZPsunxSeW0e0Ddk/M35fpX&#10;u2p/CzR/iX4Zv7eSTddLAPL3D+Lt1zxmvnHwZ8JtX0XU7yEWlu1zbv5atMclcHJIHYDHUUR1im1a&#10;5o8PgYUpVqz95bLTle+vqr/hfueq6nrei+Nrq7sLV/MvdPUEswKgsBgYrmrK+FhdNYXV6jXEpyYD&#10;1A9Se1cJFbX2iePNcnnmItbZzNPHb/8ALQg4AHsc1uX8drq+p6d4kto5RHL8koz0I7U573Z5M8BC&#10;i+RSvCUU09HaVr28r76fedxKJ44gsMyxqQVGOgUe1UPEGo22gwrN5RLT/IRnn8aS/wBetkv7SCQp&#10;Em3fuJ79gB3plxdaQifabo/aUgYE55VPUj/OKnmumuh5FKlJOMqkW0+i6nQvrUUWgBGcRskfmjec&#10;EL/e+nv3rP0CK3u3tJ55TKqsJiq/dGKyobS38W2kl1sMWkLIAu3gyke+P/11dtIFZZBaK0kNooZl&#10;Xr0yBmq5tnbQmVGFOMoxbUr6+XlfvqdXqOrf2qrz8LGkgiySB2yBUOiaTPq04lEYhtfN2YZsF+Rn&#10;+eK5rwzpV3qKyT3imK0VzN5OfugHkn610Gi6td3uuXIht86bHEJIvMGQ55/U56dKtS5rOXU5p0lT&#10;lJRd7at9ttPNmhrulrZWH2S0jA8p283HJmJP6CuX17QtX8T6O9rZWiraWwLTuF/In6Ve1zxrdTPP&#10;ptpZsL+Y7UYLlj9fT/JrV8M31nb+HZ9FutTguPEerxD9xG/yRhckAt6jP86a5XLTY7cLCrTmsR2d&#10;138n8tNe58szxtayFlBUwt5b7uw//XWkZ2gjhuFlCeUAu4H7mccirXi20g/tm4ihkFxDMWUsoOGd&#10;Tzt9B9ayNOAubTdIQduUbJ6EdMUpLmjqf3Nw9mP9oZdSxK+JxV/Vb/ij67+FXiTS/EOiWd89tNFF&#10;HALd0Eh815FUhi+fuhjycduBXt3h/wAp7e10P7PFPfSt5sxH7w78DBJHG1SemcDHQ18W/s4eI3l1&#10;S7troM8bjbDGck7wPujj6ccnr9a+tNJjGiwSNdC8s7+RWRpYOqAuBtOfurkDLcnPAr4+tCVGtKPR&#10;P8Ox+n4hLGYOE1NuVtr31XW17u27Mn4t6KlkpijgUJDK2ZyhD3jHqQP7q9B6jtXhmowfaGYnEUQ4&#10;PYv74r6e8V6fL/ZcEU1k+q30sCfZ0RjkRBhu+Y9AwP4Z9q8D8cRRx61feTYSWEG8lLZ3LGLjG0se&#10;p+tZz0ndL+vyPs+EcfKpQ+rvVq+t1r52vfX0tv2sec3MZjJKndj/ADmuj0C8AgCjaTgj5hyPpWHq&#10;C/MTnapp+jTiOXacKMZya9jDyuj7DGwco6no+mzuzCMx5AXd5pP6VLdw5VjnJyQ2O1Z2nS7UTnjq&#10;Rmtkqqxlhzzn6/WvSVj5p6MwLpNkwAAGDnisTxdZtdaa8igKY/4ia6K/h2sxUHJrOmhaeCWLKGNu&#10;oYc/UeldFKTvY8bGwXxHkqblY54I/g966jw/cbGwB82QMA96xNUtTDfSqCF29WP8XvS6TOIZgqkA&#10;7huJPJ9xXHi6d02jqy3Eck0r6Evxv8NRax4S+3Y3S2Z3bkBLbScH/JzXhkNqviX4Xa7pOQ13pU4v&#10;LcfxeU33x9Aa+qEgTVNHntZlPlzxtGwBzxjA/Hoa+Y9Dtz4Q+JX2G8BS0vPMsZhjg7gQp57E7TRg&#10;ar9m4rePvL5f8C59djacZ4inUkvcrJ05f9vbP5Ox873URhlZcYIOMelVzge9dB4x0l9F8QX9nKpD&#10;xSsh7nGcVz8gC9Dmv0unJTgpLZn8w42i8LiJ0ZbxbX3Nr9BhOKdg7OtNwWoXJXFanAgzikyVPtUh&#10;CqmDnNRtQD0HSOW7UgQmk3FqCcUCvrdjiu3rgUhIx70m7HXn60lAXHbqFYA4NGKQcj3oHcCc0vAp&#10;vSlFAMXnvQtJuJ9KljTr6CgS1Y/O2ren2v2yXZtJLdKpE7zgV2HhHStq/aXBz/BmuetPkhc78JSd&#10;eqo2OT1Swa0mIOQB+tUe+K9F1+wivraRkALp0Hc159PEYpSrcEVdGoqiIxuFeHndbMjpSMUgOaXB&#10;rc80SlPFJTiMmmAbqQ0HFFAAT6UdTSU4DBoAQ8UlKeTRx70AJS4oIxSrSGNpetKRQooHYSjHPTil&#10;2knAqQRMegobFYiAzSnkVOlu5baBz/SrUGkzyyBUiZpD0GOv0qXNLc2hSnPSKKAUn2+tKsZPavRf&#10;D/wO8X+JiPsWh3RQ4zJIvlqPxbH6V6j4d/Y71ifa+s6pbWKt/wAs4VMzD+Q/WvNrZlhaF+aa/P8A&#10;K59HhOHMzxutOi7d3ovxsfOENu5ONpz9OtbukaXPdSqsCNI4PAQZJH0619h+Hf2W/BWiFWuo7nVZ&#10;lx/x8S7UP/AVx+ua9H0Xwfonh8Kum6TaWgXoYogG/PGa+fxPEFKzVKLfrp/mfd5fwNiYSUsTUUfT&#10;V/5HzNoHwr8Q+J9AhuPsBimXEccEi+WSP75z0Hb1rqdG/Zl1KbB1LVILWNiC6QoXYfQnFfRRBwoz&#10;nA6nnNRhCDwRz1PSvlpZlWbfLZH6t/ZuHlGPtE20rXvv6nm2jfs+eFtMX9+s9+3B/evhc/QV3Gl+&#10;GtJ0WNY7LT7a2VeAY4gDj3PetQR+4pPL4B5we9cU61Sp8cm/md1PD0qX8OCQ3C4GPlP+zwOn+fyo&#10;IyTjAz6cVKEfGdoxU0Vi8g+VCc88CsUnI3c1FasqLFjkscHqO1O2gruHStWLR3dMOUjX1c4q1Ha6&#10;XbCNpJjcSHqqDit40JPc5J4qnHrd+RgxwmU4VCx9F5qwunO5BciIN0aQ7RWy2q21r8tta7G9VHWq&#10;v9sXLljEiJubJ3gNkfjW0aEFuzneNm17kbepTmt7W1YGS5847eFVSc/Q4pzw2bLFIttcvuxuDcD3&#10;7UxZJgGHmBdxztXFNMz4w8juv93OR+VbqEI7HPKVSr8UtDFWznOoSJJuitkfcko27nA5xj2Pr1rW&#10;lW3uWgJI8yI5DogB9xz0p24MoUIQ3GSWprJlx8yjP40+a2iQlRhe5HF5VuhQJjnjA4HH+TUytIjH&#10;Z8uOck8imfPt+aQk/wCyMU0W7KoZfmbvk03rqaJpXRI7u25mdUC/3RimEK2MZOaVIy47LntUipkq&#10;N+PoOtK8rjbi1sRhAgO5Sp7ZNSCRg5PGB+tO8sDo+PrzQUVduSBzjFNXYOStYdkvHu3EE9BjrSF3&#10;92+vFPDqOcE5/T6Uhlc/win1MW2CgoMrHjjHXNKqyFSpOAPSljLOQWcIp708upCqNxc+1KyCLEwQ&#10;2GGCeo7mozH5edzHjsKUDLZVdp9c094mkyxHXvUGnM3sMjKMhwoOKVYEYl+FKrkZ70fcUZbbxk4F&#10;NZt7EEEDoBQapsYwySOFHbFAUKVyvyqckDr+B7UZUIS+cjrjnFNEwcEjnNSap2HRl95IOechTTWB&#10;Urn5ivT3pRvCYxz/AHqaxbcCvzZ+9jt9KzZ1wS6jJF3naTtGfmx6Ux125BGQOuO1OfcwPc98d/pS&#10;4RXwzHaMbn/u1mdsZK2g0qq5G3jtzTVhLg5IXnkN6U/awxuGMdKQk/e6460JpM032PTPg/4hh065&#10;udMuHy1wVVOM/Xp0x715T+0p8O2u7zUYre3IjugZogBwDjnn0yOnvzxzWxoeotpGr2N4PlMT5KA/&#10;eA7fSvWfivpq+LvAseq2ULb4V8zzFG0EdGHsOeK9Km/a0WlvHVHydVrL81jUfwVlyy7Xen9ep+Tu&#10;qQtDKySZjdSQR6EVny4/hIPvXofxh0FtH8WXTRxeXBKfMXHI556e5FeZltpK9APSvq8NNVqUZrqf&#10;mmcYR4HFVKD2T3/L7ybYdu7HBGc0jBXAAHI6c0jztcqqu5JUYAxgUigK2Tz9K6rdzw21ey2HEcnJ&#10;OPWjewTI6+lKnPB+6Oh/xpPm3520DcbIeh3HODViPEmFHB5zmoI2x7VKUwcqQKhnRBJaiHBxjvSL&#10;xkdO4pUUMwA7d6c7FiW29AF49KVzRRsm2KpKjP8AFTnxhi38XSoskHJ+9T1bbtI+YD1pC0TFIY/e&#10;H5UIrZzjPsaVPn6E0ikKRlsE9Pei5VluObrj2z1pADvz/D60h5ft0xjFKwLj5eD6HpQONr6IAq9M&#10;8UFsrtC/rSBiwXB6dRilyS5x2oFyqQgUgZyOuKVuTyMDr/8AWpu8YA7k5p45xgBsr3FF7FKDImAJ&#10;wOFoGCCw6inD5hkAjrQSdi4AOeTj1pis2ICTnntgcUzlifm4FPAw208Z70siqu7Yc0XE4tokd1EU&#10;YQESDO/PQ+mKjBBJPQj16VG8pMgB6GnZ6AfMOhz6UrWJbUmPYA9KiZm3BRgjvTyf3fofemDAOc/n&#10;TQuVrcA434C4pQvmMBkH1b+lPSNpCMDcxGcLzSbWCgbQMjPBov0H6jVj554yeDS7CxyG4z1PrT1O&#10;2QMQSo4wR+lSLGLmbdgqoH3R1x9aluxpGHNoiEBtx3AAjv2qzDEPmGAzk5GRwKmsYPNdlACDGRuH&#10;Wp7tre3vVS2hCwr0Vzkn61lKd3ZHfTw/u87elyjP5pmZ2Xbu/u9vp6VE0TiLzD1+tassErSsh+YM&#10;SCF5IPtVFLF5pdqDcwONuOOuKIzvqxVKMoy0T1JL7U7zVLK2hnfdFbrtQkABBWbHFGw5YDg8nqcV&#10;qXMUEKeUQJXR/mZWBBHpkcfjTkTT5oLoN5qPkeUuQwJz0Y8YGM8jPPaqjJRVkjR05TnepJN26vst&#10;jnYYFN6NzFY843E8VLqkMmm3TW5uluY4mxHLCxKn6cUy6tZXjlcIQnU1VgibzlRwdmeFXsa7lrrc&#10;8Op7svZqOre+v9WOy8ORtdaYzMp2xyYY56ZzjH5GrSwqkgb+I0/4biK8g1CwfCzsBIjMeFAz/Pj8&#10;qtS2wguGBwceprynL97OFjfHUHGnSrL7S/FOxRlRjMcnmnPHGkWQcknnHr61ZmhfzxgcdjRLbqIi&#10;SACDnArTc8RysyrhmjIRhtIzyvSm2wwF3fdBxlu9XoIv3B2tkbeRjmoLe3bJ3DKBu/Sjuiee1mIk&#10;QVmxjg55pJV3SKDw396pNoDt70sqOWViO3X2qeWzNFVbHiRUtF4GQc/Wljd2OIwWXb2pJIwI81LE&#10;paP5TuOMcVhydWWsRLqxkIby/mIIDcYqWSXdKwB4PrUUIySM/wAVPkWNbkdcGp9nqdCxVkSmWR1Q&#10;sQVHqK0baZXjkBA3kZzWXlprZiflQHHFTwMFRjn5itYSp82h10sY4tMvxX2RGkYK+vv9ajeXGQG+&#10;TcSRVCF2DrtB3Nn6U90dJXHrwR7Vn7FI7I46R0FxqCN5O3O0LtOe9To+bFmGW3MMKe1Y806PBBtA&#10;BTHWpxMXjlKvhE5wOtccqCex61PMm5Xk76GrbXaGJhJjJXirWkXMiSx44JPJ9B7VgWs4DszDfkYG&#10;Ov51LZ3+x1TBHzcfSsJ4e6aR3Ucz5Gm3sblzceZPcoxHy8/Wq91KjG3JGEH3h6+9U7md/tDoX5K8&#10;kdafc3azRQlFwqnBzWSoONjqqY9T5lf+rl/zHljlOMLuyPYZosbsxyNGzEtIuFyO1Q2twr2s7FSQ&#10;BniotPmjWZWO50IwBnpR7FaqxP11pRae5ahc4CAbm3dT1FT3pdWeAnarqNxqosxVpNuN5OSfSi7k&#10;/eFGG4uvLZ6elCotyTB460XG54h8Rd1r4lkZAVWQDJHcYrkbp8kg8uTkmvT/AIqaP5ljDeRgl4yU&#10;Y/1+leUzNuIbqxr9DwUlOjF9tD8VzOk4YqbfV3GbjnDYFOIwQfSmFTvHfPrTpGzJx0r0WePYlkkD&#10;zO2AqnoBUaEqGPY0+N1U/MA3uaauT8vG2kIV/wB62c/N6VLkRSjI3jGT71Bs8vOOcjJPenq2eT1x&#10;ik0C8x52tK237rcj6U5ZXjAYYJK7aexEUe9D94bTkdBUIO0n9AakLcxN5aFIieAF6DqT71Gr5RFA&#10;w3Vj/ShyPLTB5Ax9adHGSckYyvOaBqy0FRQFDn5jnJB61a02SCK6U3Ss0Iz8qHBU9jVEBmlAA61O&#10;W6gLyRtOfWpfYGrok24n+0Y3REnAPb0zTbWMvcSKRvL8Bj6+tRiXy1xk4Y529qtNKqM8ix7kkXbn&#10;pt96Tuh2sRJKYJts0e5UwCuf4fSldVILg7V3H93np6U8qpmzISw2447ntmoFLCUbV8xs5A9aW5Si&#10;yWGd4kYbiEk6qRw+PaoWffK2zvTpppDhWUKVyBntS2MUMt6izsyRDqU609tWaxVtRbOKMyxmbd5K&#10;tzjqabMg847fukj8q1/DNpFd+IbK2mG+J5QpX2r0jxh8H0traW50+UEIC7RFsYA7CuOriqdGooz6&#10;nZChKpFzWx5JqMMMNyUtZDPbgZWRhg9KiiZS+DkDOcnrU0lo6ySAqP3S884xVZTwAep9K7N0c7jb&#10;qWl2RsrtIxHJwKi80lgB0PTJ61YNubeTDBXBztA5qGNEluRvOyPdnI7D2qU0KytdE9vPHGSrLviJ&#10;y6njNNmCxuXj+dG6DvUE64J8v7hoz+6Xnp6UrdRpDrfC5fcFYdqfLK4Qnc3zc7jzzTIJQC5Krn0a&#10;lmL+Ug2EKe9DV2XbuOjYqoAcEmlKbSWDEMPSoosIc8EE4BFODHcwPU0mtRKyHCVjGwAPHWmu5cKC&#10;SSOuKNvljDkqT1FKrLuLDqPWgaFyNu05qN3BIAI5BOfSmyhgAwPynvniqN1OAwCE4wAc1pCN2FSa&#10;jEkOo+VaTW4jV2cgrKfvJg54+tR6bp7X9wqblj3fxOcAVBFGSc4496vQMSCBxjua3l7qtExw9ONS&#10;alUV12Ld3pjac+xypOcAocg1HG5tpMk5x0zTS7EnnODx7CmSBpTk1gk3uezJwi70k12FLiWTJpjq&#10;PWkxgcdadJHsYAkZNMxbbTbIQcHANTQwGQZYkCnJEqje3QdBTJLlmOfuj0FO99iVFQ1mXbGaO2Z1&#10;34JXANTC4QWjLvG/dlVA5/P8qx2O45xzTxJjt+NQ4dTeOJcUo20V7F46huGGjDAdO1aGieJH0LVL&#10;TULRTFc2siyxsDwCDmsHeKXnGRxSlTjJcrWjNaeMrU5qpCWq1Xqjqde8Rtr+sXmqm0gso7qQyNb2&#10;4IjTPUKO1Zd3ZNF8642P901lmVtm3J2+lbmleIDHAttPFHPagYMbDk++fXk1k6bppci2/I74YuGL&#10;k1iJavW/m9/kzPiUswUHknFbs2mi4isYbKdLm6lbYYUB3A5wM/X2plq1ppt9JdAfabdUYoCP4iMD&#10;NY9tqU1tdpPC5jkjfejA8g9qhpzd49DdShhY8tXXm7bpJrVdNS1cfaLGeW3nGyWNijqfUdc1oW3i&#10;OVDFtwhjAAIJ/OsKS8a5neVyWlc7mYnuepqMPg4/lVSpKStJGdLHVKM3KlJ2/HfQ9N0X4m31g0Q8&#10;7MSsrFMDJxnviu98LfGe4S423kpW3lJidYznCk5zz396+fI5celWftEikclc15FbLKFR7WZ93geM&#10;sfh0ueXOl0ev5n2bpHxTQmfFyZEgXYX3lyu7kMSDgH1/Gsu51GO+3ssnmEnJIPr1r5t8K6nNa3fn&#10;TXEiwqu4onGSBwP8+tdr4b8V3U1xseJmDHIfvivl8XlU4X5ZXSP17I+JsHiuVzpck5Ppr6Pyvc9E&#10;mnhs7+GeQNkNxs5Y8ccfWleBBaTRlMyuxyTycd6ydNurjW9ctgiER2wMkxA4OegNdf8AZFDuWHz7&#10;Tz6mvGq3o8sXvb/hj7qFWGJcnFaJ2/zOV/sPbMRt++vzDtVddDj3h5DlV68YrrmhJdTkA57+lQz2&#10;AkRl4xnPFQsVLqzN4GlukcRqWirI08oVVXaSuPWsi50MOkb4HIxjvXpd1paDy3YDZj7vvWdLp8bx&#10;BwMbTjn613U8ZKJ51fKqNWTdtzziTwz8joVwynHPrWfP4daScRxLuBx7V6bPpkbbi67mYcA8fjUM&#10;OnhPLyqO245yMgj0xXfDHyWp4NXIKE/dt+B5VJ4cEbHAyo457VQl0AxhyVPtXq2o6WJTMiJjJ3cd&#10;qzW0hfOi+Qqv8R61308wdrngYnhijzOEYnmx0A7AdvUZ9KjOg4OCozXpE+kBkkZYsorbdx5GfSqs&#10;OlYkk3Ku4DA3DH410rHs8ipwzSi0uU89XStjk7MgUq6ShBJXpXcTaNgKqj5iSDUR0YeYy7ccZrX6&#10;5fqeTPIYRvocbNoWBk56Z6U8aUsW1SnPoK7Q6WJdhbgBeaZDpSLGT5ePnGD1NUsZdHlVsoUZaKxy&#10;sdg5hb5ckdc8VZhsTuV9v19q6IaYxEiEfMwzxSLppQKpPzA4x/jWkcRHqePVwHKr2MT7KSwI7HPS&#10;nw2n71iSckZxW22nBXK4IIpJLIq28L2xmtY1VI86eEaZnCMoFIx81K0RRTtGfSrphBjyBnBxSlf3&#10;eQvUZ5q+YwdKxSSE7RkjHt1NSrtOcHHpipVjJRWxgr0zTdhyQE6U73M+QrspVmJPX2p4b5AuMse9&#10;PkiLEBuM0qoIwehPanzILNMiwSMAc05VywZep9eKeVYEZG1vekK8qB+vNK4eQ1W3E56Co2Vgu3qK&#10;lI+UkA8nFDLhsjpTW5RGZMYHU5waG+VCF+6DjNPMQQ7uoznimsONq9HbpTGl0ZGFALE8c5qNz5nU&#10;Y+lTBVBBJye+aaQO1K5O+hUddpyCdv61HIygZUA7RjbVlkwecYqBv3cX3ssOvFaE2Ku/H8Q/EUVL&#10;5Y9f0oouI/Ti5dXZUwPl6U8RmOPcDyTyB6UHEkxYKMj1qWaNoyexPWvx/mR+SNlWOXyZZCOT3Zu9&#10;PikLZTC7WJ59vSkkkAyoTcT1zSRRMZAgBwOp9KryEktytcx7ZioBdSQBiluHZIRHswM5WnSuBIML&#10;vKnI5xST3PnygDGF6UbF3J1VjbN5jBSP5djXFfEfWF0jwjqE2QshjZRn1PArspQ8USsOM8EH09K8&#10;v+Odyr6JaWKsM3Ey7s9SByT9K7cHT9pWjE87G1lh6E6j6Jv7kfGHx915NRvLDT4QM2FsBI3OMtzX&#10;i0mB82QR7V2PxU1RdR8Zam0MjND5hAPTjPFcWWGzaAK/aMPBU6aSOTJsOsNgKUF2u/V6v8yFuWyK&#10;XaCeOKVkI9vrTkUsCByB6V13PcY1Mowx2p7OWl3d6dGoXJYfKKSTBYEA80iQEmBt4ApY48nOcD3q&#10;JULN8wxVlvuAdkoYxW/dMx3FqnjdEtJnw3znCkdjTVRRZ5P3j39PrTYZzOYoXbZCp64/Ws90Zv3l&#10;oXNPuZbawuEXCxyYzx1x0rR0xjaafP8AdEtwoRc/n/OqVwVdTHFxDztY96uOnmQQgAloo8tt6/j6&#10;1yzd/mc1RqWj6k1sReWaWdrbj7XDmSSbONw7flX2r+y74Qi0H4UyeIjcxyS3sxj8hByAvr7HJr5A&#10;0jSHnSDW7tRFpxmWGVk4LewXvX3J8LNIa28A6ULWMrbXA8xRIcEFjxn8CK8LMJpuFPpd/f8A8Ofl&#10;vHGM9ngPZUvtS6eW6v5bnda9pem2Gmx6v4le1tCsWbZJ2XLdztB6Cq1z410Tx7oZ02x+wRabOyx3&#10;Sxhf3oHr64/l6V8dfHzx3d+JfHEmlrdTXI0uYxRwAlogF5OAOCc9TWVpXiS7tPiPp322d7eJI0dY&#10;bE4y5GcYHGTnn9axnhpRhzJ62ufI0uGa88FGsqjjJxcrddNUu+vlZLt1PdfiZ8GYPh2kus+GNPS6&#10;t72P5RINwhOfvjrn6V82reTahqT32pebqerWrtmE8qVAP6Zr7+1hbrV/h4ltcIgja1aRd3BIYEj8&#10;ef0r4c8E+D9au/Fkkuk20rKrvBM4QvwTgn8qqjUiqcpv+vI9XIce6lGvPES96KWstHZrZvot1pq9&#10;Oph+HYbu+vZbjUhJFoLymSaJQRDuzlVOPeu08Y3l7rXhu2X7PDo3huxmAtoWY7p/w7nkmvrrwf8A&#10;DHRdJ+D76Ld2MM0t3P8AbSzKCzHtz9O3tXzl45n0q8toGB86x0vUDFDp0fXywMNx7kf5zUKu6jU7&#10;W/r8ylnNPHYuEqdPSNrdlo0nb+Z2td7Jplrwpcnx/wCKNN1gtNZ+GNHt1jaac7VBUDJxn6V2Phrx&#10;rB4o+It5ovh/TmuNN8hna6x8zlQdzc9R/hXnk2uS6rqcvhy0Kafol5bCaO0i67jggN7k1teG9U1j&#10;w+gsrLThaTacP9JurhdpUHqB/wDq71yz5Vo9/wAkeFjMJGpGUpR+zaEeayinrzSfWXNderOlv20u&#10;78S/2Dpim71KBtsiA42H+I57Y+leitoLyT2OoXzR/aLSJooo5Bu2gjk47Y7H3rx74ca74f034iXl&#10;99rlvL6+ztkXJTzW5OTjkZr02w1+TRcaTqNwmo6zMTJDEo3MynnH0HbPpWbUU23t/T1Pls0w9ejO&#10;FKld2inru7/E10UVs9jZtFmTT3jumZSwy0idT2AqmdVuJbu2XRLXfCzESz5AZnBwdg/Pk5o8ReKr&#10;PTr3Txq0zI864+xovzM2R1A7fWuq1jw5b6PbxXdmpaK4VXGw/Mjd1x9f60crbsuh4EYyhF1pwunt&#10;0W9vnb7l5kUd9qJ8yDiGaZwXCuMtgjAz1J9c9ayvFvijVLa3tbFIlGqXcrQoin5IVH3mOeD1A/A1&#10;ZuvCmvrcvrAgR4JIwyMhyFbpn88GssTodQF1qWoG4m8oW1rbAZZju+bPGB15NU20mtUOlDkac1fS&#10;9tdXZ6enX5GjF4fvIrOC4tNVJiSIRtBJKFMjq2SQem3kflXaaZqlvfXrxXpgkvIrbLorARlScnJ7&#10;+mT6+1c34estPiuMX7bZYJGEUXUlM8ZPTn+ldF5O26lNnpVst5KhMu4DKw55XHYk4/WqjGyul/X9&#10;IqnK7Tdv83r0t/WpT8bWC6h4fWTWp7fTNHeM7sNtUM3TOevHOa/Lz4qX+m6n431SXSJBJpiSlIHx&#10;gOo9B2Gc193fFzT9c1T4VavqXizUvs9gom8qIMEGedqp68gYHU1+ctxIZLksSc+vrzX0GWxveofu&#10;nh5g4qVfEqTbVo+W177LXTpsvUSLk4qWkjXC570pGK9l6n7pFaChipwKdn5MHp7U1ef8aXOT7Uhh&#10;jb1poOOtKc0vGM0xCj5Tt6j2ooPDZFGCBzSv3IBqCADnvS5A6U1iPWgEB+9x0p/BpMDgdjSZ2jNJ&#10;6h1ADDEeoxQaTBLZp2M9TTsBGDxmlKknGKCOeORUkTHOap6amsVd2Ou+H3gwa9qGJG2Ih3Nn0r33&#10;RLC10qxNvZxCNE4JPVjXl3wk+eWZgfupyfX616nbkqiFQdpO4/WvmcXOU5tNn6PllGnRoqUVuTrM&#10;5mPHHpRcMg8sEAgnJxTbeRt7kjg9ak+RplUDtkZrg2Z7G6HEFt7dOMCmp8qKh9M0M7H5V6k4zQ7B&#10;VGeCoxzU2ZonYmg2SM+AM0kqSfaFccbeimqsRzGGU4+fnHpU6mQTbzkj3qWmtRp3QlzIqx7iBvJx&#10;ihiV+ZOQEH50ty6NMkYXKk5z3pJfm3ADbknOOgFC2HHqLn90ofoxxx2p8B3yyFCBjv60xRuVEbgd&#10;SaSMqS+3OO2KLXKvqSyoWYZbaAM5FQzSmKN2xls4pRvmO5iMYxjtQQDExbkg5AoSsEn2HxMDbIQP&#10;mzk1HDyHbqRSgbc7R8u3oe1LFtiQjnmn6DUm2GdtyqJyuM5pHRNxHAB5GKaD++KnhdvBFK0QAXPJ&#10;zjikx3shzNlGUDIX7tNXc8IJADHNI8qkO2CpXgD2pzMTCrKMH3pWFe2pAgxO7H7wGKUyEhAvPOea&#10;UDYZWJBb2poGxlA5JGTjtVMi7HTqQrc44xSQxhIkJ5H3iR1JqS6UlMEgBuBQgwjZBwuSPpSvdD0T&#10;KAQy73IIGcYpwi2uAefTHb6VYgUNBtJ6nK4ppi2zKASSvSi9w5bDHQ7WXv61IsZ43N8wGdwplw7H&#10;YQMOe1SSgiMuOgGM02iurIFUhCVAyW7010Am3H0+72qzbAMofHUZxUG1nlkLDAzx9fWmtXYfKkkR&#10;GIJsbIbNJdOywNgEswAGKkkOyQJgD0zTbmQ+QuwfPyvNVs9CZbEMUB8pRuKtjPFLaLh3IGSMVYQZ&#10;hAPDBefWo9PiG4nnrg5pb7go6pEBXdOp6D0PWnSoNoIJwTjFSsBJdMSMY6USgLIqgjOc4odi0t7k&#10;briTH3htqG3CorDHU5z7VYnBRZOzA9/SmRwtKgAGCcnn+VSrWJcfeVim0YklKr0AxnvUF3GT5eR0&#10;9KvxoMuU5ccfhUDpmUA5wK0TM5xuio8IljkZR17Gqwt9kWccelac6hYiTyCcY6VHJGVtg5XBIzVq&#10;RyyjuYiWxLMWHbFMktg0gGTwM1rwp5gJxnPTHeoXtm5wuWHykDtWnPdnDKFkUruDYm1cN7mnJAHj&#10;PGzAxn1q21uGjUDt1zVqa3AhGB8q96OYxcHqzDSwYAuF+ppfseXzj5fTNbFvaDK5+4eq5pyRATvk&#10;fL2qJTfQ55U9LGd9hwVyeParjwf6OwGfMPerMtsfMQAcVZuIgsaBR05JPJzUKZzygULWMuFTGSF6&#10;ipILTduyQMHAFXraDJO1SuFzT4IPlBYcZyahzMuVLQrmH/S1+UCrMsWYlI6nrUxjLTFyOO1SyQnE&#10;eOQf0qLmbjoEEYRMFdxPWrFqoKkce/vThAAmMnNTWdscHAwAM81i2FhlvCpuGzV2SIl1xjC8Co7W&#10;IOrMfvd/ap2hImO1Dgc9alsm1kKkBCFiOWqxFtiT5QDkc02ZD5at822rYgRFGO4xmpZSfUrWI3YW&#10;Mbtxx6fzqU26G5ZTnb6VZtbY5EYHyZyXPep4rZfMYmocrF2I/K2xIEG0A5FXGtQYSxbDEZxTSCzK&#10;AOfTvVhoyItzffz0XjiobKGRwsrKwHKjge39KZhtjBQMn1rSaRBCAirnGM56VUjt9xwCTWad2D1R&#10;4f45tvs/ilyoABOPqMdq92+EN0bnQvKbnamADzg/0/CvIfihZmHXEbHLYGR2FejfBC6YwlG6gkZ7&#10;Hit8w9/DX8jpwLcKkJLpI7HwvcL9tuUA2/vDjH8WK9HspfskQw2cg/d44ryrTZ47HxaIidkTuR6c&#10;+1eqw2DXwZolYxAnkV8K7cyP2qlNSwyjUZi+IY0kRm2jd9elcDqP/Hw3B55rt9ajmhldSpIXOMc9&#10;PWuL1KQ+YeMFDxn19a7aFlI9LDwUYctyPTrxoZAobOf5+tdzobD5SSASMc151YSN9qUgKVBx1rst&#10;KlJVdx+f2r6ekvd1Pm8RG1R3Omt5hb3JTs1UNdt/Odk4ORnIq1cOjLEyBgo6sRzTLt1kiyPv57+l&#10;dEXqefXipRdjx/4k6e0unSqQVO0j17V81aS76N4hJRxkSdO+K+r/AIh20jwEYJBXnFfJ3iC1ktPE&#10;LYHAfIYfWvao+9Fpn53i1yVYyW6PRtcP9pws5OWK54rye9jW0vjnIIbFe2eHNNjvdO3uy7WT5ST0&#10;+tePeMLdrfU2RhhuvFcmClebgd+ZU3KhCseg+Ebs+ZFIp+dsZNfQWnZbTEfedxA5718v+DrwokHU&#10;nOK+lNBmM/hm1deSQF9648dHY8Gm+Wpqa8RPmgBRsC/NnvUcKjdjIALc1LbvlTyMYw1MA/1bDGGO&#10;TXkHbe5NJhb1VV/l29qJiFiYPwC3ApkYVLxyBkAYzUtxKMJuAIByM0knewrqw9BGm08ElecfTpVa&#10;JSGA3ZJbH4+lPt1fZMz7QAeOe2P51GoYMoUcjn8K00ZySlYWE4vip4OMlqivomMqf3c5OKQv87Mn&#10;ynGM1JdDmM7sluw61T0ZjJ3K1y5MD8cAYqK1wYIywGRzntT5H3CQjlTTYguFweOmD0rRKysTCN9y&#10;pL+6mODnPcU2Zykir1Zhn6UOVDOvJ5wDTLiQmUL/ABFevetjpSIp22QMOdzNyajhk3SEsflVeMdD&#10;UV9lo0Ct/FzUcRJZhnEYXjNVbqdMI2Gmfcd/AYnIwKbczHepH3iMkUmcFG2jg4FR7SbpnYjaBjmq&#10;2OlRsNadlijyoLZyBSv86nqMDOaSVwAOR7LURyY2w2Uxgt6VR0QhcEboOwqMOSJCR3zigN+8IAJU&#10;DORTHmEikpwT61drnRGHQbJ80gJOQBnA6msbxBarqemTRSICzdwOla4jYTbiRwMCoLpsR4QfM/XP&#10;QVpFpPQVWiqkHFnPaV8RJdP0uz8Oy3Js3Ew8ycDBC/xY/IV2ev2ureMEsbOzkMGnTjAmf77qO5Pa&#10;uF8U+Fl1PbNFGplUZ39Dn3rD8P8AxH1fQ9ZSHVZy0MJCrk9Oe1dDpqa5obn8ycW8EVMBVePy6Kes&#10;m01fV9V3+e3Q7vxP8L49CaNZL2WS2C5dQc5Pt+NYt0kU1pHHAJI4IxjJ6yH3r2OwuNP8c6E76fLH&#10;LdyfKDnPl9zn8a891/whLpl6HnLZUfM0ZJUD1PHFYKdtz8ewWZVKr9ji5fvIdGrP7v1/A5+3a9t0&#10;D2kLmQgqXmXIH0qT7bJYMg1BEvHmGCo5ZPfNS6rqus2l7HbJJFJY5+XaBlvrWVres3lpM9stpHb+&#10;evM7qBj39qtJyd2e5SpTrtKy110ev36W9EQXTwtqUa75HidsGCIdfyrotQiWwgt5ILX7IpAIkY8n&#10;8Ky9G1aDSreV8KyhCqOU/UGtSaZNX0u0nnvFYkHAY4x+FKSd0TXclOKa91addfkv1udB4X8bxz3s&#10;1nOwFpGhbzx1ZwMgZ+tavwL1LxJp3j+2vJnne0u5tpR8gujHFeZ6taLoaWVwkgNjJKNxjPLc84r2&#10;LQIr7WWsvEFneqtvZptjgWQAxjB4A7f41nOKXzPFxsaWEpSqU0kqitdrZr8m2fSuvaFMIJLrS7pb&#10;eHeDM0DD8R9B6flXmHxz8MXvgvw2PF9tcrJdsVXyIxwc4yfr/jWd+z1rF1JqesW2tXhj0y5chGnb&#10;C+uRn8axPif8QdQ1jxxN4W0+H7bosKmKIRjfuZuC5P8AX2rmi4/xF/T/AMjgUYTbi4qTW6vppZv5&#10;NP7yp8M9e03xXeKl9pjrqF5GBPNsO0Lx/nNb/j+bQfD11BYWyBbPhgo6k5xn61l2HhXxN4asNGac&#10;JZwF2a4dflLoOmTXFNPceJvEs2qXSf6PZSFYBtI+UH07+tU5pLVank+wp1sROUXamtdG2+qile2/&#10;4I7CDTbF2E8duZrmY5Bn7Lx09PwroLLRYXsDBdQw/vRlowuAv41xFrp2s3Wvrql1cHTrKNCyQk4L&#10;qOeRzjn9K1JvFcuqXUK6eTPZRALJdEfKG5/PpSU7M4MRQrTaUJ30u3d+72V9r+hreINTXSbW0t7O&#10;IGJcx+TEvGe35c80Q3k9tpVxZ6bEkV7PHtZmOCcnr/QfWn2Oo2Msq2zXCyTZy4ReOfft9KbcvZaU&#10;Zri0gdwAdzN3IHI5q2+bVM417qUOV82+vXXqZ2lXup29vFZ6tLHZrJyTGeGXPQe5/St/w9rzeKWv&#10;5rALY28KFZXf7oP8CjPWuV8K2Go/EfVLaeeIRWNvzFEAd8jZ5wBnjOOa9BuvhxcaPp4kLpDCgO/D&#10;8byMFsDuOgHY0oqSV1sduIpwjeM4+9u7bL87u1tOhF4V8MDR47jWte1KG3gvo5ba18z5XZiME5/D&#10;r71yvirwHb/DXSNL12G6XUbiW5ZlkLEKiHj69DXqPxK8OaR/wjnh0atJJbxq8cSRocbRnkn6c15L&#10;qsfiX4ieNL7wtp0UaWkZAUTHZHaxrgdT0J79ac/cXLbtbXW+56VCnOU/Z+Sv0007eTehzPxI8Dro&#10;1kL6CFY7Y4uEbf1V+SfyrzhAILiZAAFl/eIMcE19zR/s/wBvp3w18QJqF3/aN7PYgwPK+VV0HBXI&#10;49PpXwrqMZt1RsndBIEbd3rbkcWk1a6P6D8OMZWo0amBxO695d7N2187q/zNDwP4lm8K+L7O6W45&#10;E6smQWK5PzsMe2Oewr7t0TU7DUdBsTLm5miRn2SO2+UckB8HgZPT1zmvz8vRFbiK6YgbZV+YnB2+&#10;xHU+nvX1T8D/ABRFrmgWDs7v5KCJ0P8ArCB13DsSD+oNfPZrTceWqlvoz+lcoUa0Z0ZaOPvK2/of&#10;Sema3HZeEdPuUtbXUri2OAzMzO8pP8S87gucAZAGM4rxz4q6Nd3dxa6qkc7Q30buJJgAMg/MEHV/&#10;m/ixyfQAV6x4cuRcazYedb29jb+VLI0UOMrEACu9R25A6knmsX4raAtmWk3bp0h8xXY4Ylsl+wCr&#10;tIwBzyK8m0pUU29I2Xb/AIIZHiaeXZv7OK96d3q76Ppppo9f0PmS/LGNeAVxnkdR+FZMMvlzoSM8&#10;8/Suq1qyVIsIMrtP3ux9MCuUulEbK2R83QZ5H1rfDzs7I/cZuFRNo7jRpRK8YY8HFdTF88b+h6Vw&#10;fh653xLk/MM4/pXa6epEYO4sh9a9+DTVz5itHlbIbqLMeSTu5rK2qtwFJwe/pW9dFw2VUH69Kx71&#10;My7wAK1i2ndHnYiPPBnAeOLAWswZVIDdDiuVhYpNuOAQdo9zXp3iuzXUNOdvmLxjI56Yry8KEk2n&#10;kLyM10VI3hc+eoScJ8r3R33hy7DxKGY/T29K8W/aN0CW01WHWIVZA+GUg9HU9R6Z9PavT/D14RMT&#10;wOcAUfFrRjrngi6eMAvH82Dzx3x7+9eJQm6GIi/P8D9L5fr2WTh1SuvVanyT8W9NMzaXrTHzDqdq&#10;szv6uPlYfoK8vYBeh7Zr0jWbs3Wg/YbgO62c7NHz91T1A/SvO7lVDtjOCeK/SsA3GkoPp+XT8D8D&#10;4oUKuMeKpq3Ok362XN+Kf3kIUepp27Z0IpucdKQ5boBXpHxgrPnvQ2aaVCnBpx5psWr3DHOBS4oz&#10;ge9JvHvSKGkE0qUU3aQM0yNiQH8KOvSo8lutOpFJ3HHFBFNIBPFKMmge46OMOcCpj+7QAdO9NgGH&#10;9vWpJPmbC8844qW9S7aE+l2n2q5jUdzg5r0mJRa2UcYXG0bRj0rlvC+nkRtLt+YjC10E0zBQjkqw&#10;7V5eInzy5ex9Vl1F0aXNLqLJLA0DFRg/rXF+IdNCgzgcHuK6p9mwkYye1UruMXK7GGV9KilP2crn&#10;Ri6Kr02mtTgDwcU5OfarN/bG3uJFGBjpVTOep/KvaTTVz4ecHBuLH4opFyaBkDNMkQjFGKcTihBn&#10;rxQIacCnUY/GniNjnIIx2NDY7ERU/WnY4zipUiI6DNSRWzu3C5FLmS3LUG9EVQOcGnCM5wOcDOa6&#10;LSfBGsa5xZ6dcXJ6/u4yR+dejeG/2afFOqtFLdxQaZCx5a4fLEd8AA9K4quNw9H+JNL5nq4XKMbj&#10;P4NKT+T/ADPG0gZu1WbfT5pmCpGXYnACjJr618NfsyeGNP8AKk1Oa41Gbq8e4LHn0wAOK9R8PeBv&#10;DnhtEOm6JaWjqMeZ5YL49d3XNeBX4gow0pRcvwR91guBMXWXNiJqHlu/8vxPizw58GPFviVg1lo1&#10;2Yjj97LH5ac9OTivUvDn7H2uXQV9W1Kz05G/5Zx/vpB+HA/WvqxHZVDA9M/Lj+lSqSy9OfyNeFXz&#10;7FVNIJR/H8z7XCcEZbQs615td9F9y/zPHPDf7K3g/RgDfNdatKDyZH2L+Q7V6ToHgPw54XjCaXo9&#10;paAcb1iBcj3Y8n863MYDYxkjv609VUdOa8OrjK9bSpNv5n2WGyzBYNJUKUY28tfv1YofCgBRtGcc&#10;dPoOlNBJIHIB9OBT8AjHvikYNuYDoK5bt6I9PRDfLy2c9OlPCbelWILCWdgscbyMeyqTx61pJ4au&#10;1AMqrCT0WRgpP4Vcac2ZTr0ofFJIxwuBz/KlS3dmyASvTgZrpRounWwcT3XmsByUbAJ9qgNxbW6R&#10;+QrOehI4/Wt1hn9o5frsWvcVyha6FczhjsCBRnLnFK1jBZyokj73/wBjk/nT7q/lkuG2RiPdwC//&#10;AOuq09y5ULuVOcEDk1t7OC0Wpj7es3q7Imkt2RyY4NsR+6zHNLNd3DRKouxEF4Cxsc1VYMSoAkIH&#10;O0HjNQJC/AVVgb72W/8Ar1rbl2M23Ne8xx8tzyZpecYPy/rT0AXkQIMfLu9qQwMOWlJOPuk85oiV&#10;I2LPkqR0J4zS1DTqSTXzgugKReqAZqHzdgDAlyf73FIJPlABAx12jrTT8xJxhexNVZ2JE5D7yVVv&#10;cVJlX+YEZHTFQsuRn7v60FBtxnf9KVrjJGVMcDnnvTwV2rvGMVApLPkcinMSV9T6Gnawm+w6NgOQ&#10;CxpCx3cgIPrULSlRlTgHoakMgZMEEnOORTe2gr9x6sD8x60xTskwcv7njFKzsqqNo+agI/8AFgU4&#10;pIp6j/MK/cAB9OtNKcK3JIOeadEOgAJz3707yBgjb16n+VVykkjTo0SqcLt6Y703egOMZPoDTY1Q&#10;thh06GpIxGuVGEYdSOcU01cTu9WMaQFlwik/3iTUh5RcOR6qB0pGdA6KjFh06dqe8i7URUIPqe9Z&#10;vQ0Xu6CjOwAdTTkV1b5j8v6UxRIZAFHT1pxRmYktkDsDxU26msWluxHVQTjKgDFNSJFTeBlvQmnS&#10;EgLvcuD7U35fMOD0qWjdNSEYfKpzyRk4GMf57UyJwzbOM9ywwBUibST1IxgYpMZJwoIB2tg9/SlY&#10;ektkN3BUwFyPrTJAV6DGeuKeBtJ54FI+O7H1/Gs27nVBtdCDLEMd5HOAAOlR7FiXBO3HQdasEZUE&#10;D5ictTGUsclckdM1k9DrhfdkRYnhV2n0zUkkcflxMrEM65cH+A0hZV/iH170zr6ZI/M9qm5ra/Uc&#10;BlAOpwcMfWvafg1qk2raNd6TK4chNkQY5UIcDBB614mpztOfn9a6TwFrt1peuwNbkpHna7eozXVh&#10;qns6iZ4+cYR4vBzjHdaryaPCf2oPh8bFtRj8phJZyll3DLBPw9iD7/hXyNdQmNmJ71+on7QvhlNf&#10;0m31NbRxBNG0MxkGC5wSo9+Ca/NTxhoz6Xqk9u6lPLc4B7ivo8vl7OpOg9t16M+Oz2msxwFDHr4k&#10;uWXqu5zLOVJI7VIsm44/nTZYwD0OR1qNjtO6vorXR+XzTi7Gl9pUW6IIl3jOX/ven0/CmZO7OTUM&#10;cqjrVi2t5bt1SFGlduioMmsZKx1wnKbSjuI3bPGamVC23H/AqaYdjEsOF6A0+VTBjcpAIznNQ32N&#10;lGT1aHuoZB8wfPp1FIGZYG6ZNMLYLMFxn0oBJAPrSsbqdtSaVo5JFKoAR1z096YV2btnKH5R9KaA&#10;N2B92lRjEd4GVznbSKVSM2roliGFyvTOOhpoYRhvlDHtk9Kti7s2YkwBNw+UISQp/Gpw2mOoO6T0&#10;IzzisnK26Or2aktJJfMzM/KGH3j+X5Ui7h2NKxCzED7vY0RIScAkn2rW5ycrva4KNu09x1FWFtnS&#10;RRtP7wfKT/OonyGxxupzXEhJBc7UG1W9BUu72NYKMb8/cbMhjjGU/eKcYpiSFmAPy4GOKPMeZwSe&#10;+SaYznIzwTTtpqDlfVbErrsJwSQDjimoNjsEBb0oJJAI9Oc+tBlKsMYB6HHp3oSZN7y0FOGVc9VG&#10;c1E+NhByCRkEVL5h2OM8MMdPyotJxbzqzKJNowAelFrESSk0u5VeBnwcng4/GpQfLXdipJFdVViu&#10;FYcE9zURYscH+7j8arVojk5JEjM11Llss/oBz+VNKIDhjilgnMD+aB83PNJvBOSAR70upb2u9xyE&#10;pJiIsM8Ag4OO9WXXLusu2Iqvp3Haqa9SclT2xTgwC7m+Yk53ZyfzoaCMklov8hyfvVRSWAHXn9am&#10;Mn2a2K4+durf7NQb1TPUbvu8UmVYYYZycjJ7elK12XGbj11LP2tmZcHBPHPOKZMztOWX1/iOeajh&#10;jzMhJAGQOat3IktJbiKeIec5BLMMFfp9RU2SehqpOcW2yzo99Db30M1wrSpG4zGjbSw9M1u23htj&#10;qaPdD+y7S6UvE0o3nYw+XCg5PbmuNdneQSBdvOQR0qxLf3JcvJO7Pjrkk/T6VjOm5axdjuoYynCN&#10;qseazuv+D1foT6jp8+nMgdTGJ498ZAyGXsR7VTtx5eSV3EjirSX128cwyZItoVyedvYAZ/pUUcUr&#10;xLtAIGcDPNaq6VmYy5HLmhf0ZSupmdGHCovRc9Ko24eZCEOW3HC1dvIZElKOpU4yRUMCYlgAG9wR&#10;wnU10xsonn1IynUuzo/AbRWepEXG9vM+XgHOe1dRdWwS7YEBz9K5aG+je9sGhtTazwNiRufnO7IJ&#10;/Dg4xXd3aLLdebjbvGfzrzZv99d9UdOYU4xw0FB3UW16316mRdRmQLztHtQ1tvR93DYzir80G5Vw&#10;OAcZp/keZA24YIHB7mq5j5aWt2ZiwgIu04JGOKZFAXLcnrnHatSGErEG5IBx0quiN5jBBkmhO6M3&#10;5lN4FSbavzL70+4hYRKcfLn9KszRIk+c478+tLKzNFswNq9TinzE36FTyt8ZDYyBmltV2tjHXqBV&#10;hbdjIxYgKF4FLAFQZHLUmxFXYVkkGcc5PFNuo0DJtPBqzHCwllXoPzoniWMx5ABHHNMTbsVgS0DR&#10;5Hl7qmgjVE+bIOMYpZVCwv5S/KDnmltRmIM5HPc0NKxUZtaEVo/lnqcqcAUTuyzs3OasW8Kx7ge7&#10;dW61DdR5uV5PIzWXLd3K53Ye0oFupIDtnHPFSxt5sL7DgKMD2qNkP2TkDKtQgOwqvC4zxUyjpobR&#10;rSTJrSYR7e+7vTobkICyAK27io7ZAoAf5VBxk0kDCKd1wGTHFZOBusS9C1JMxlTJ+Yr171KswEIi&#10;PBU5xVOTPnhm654+lSL8kTEgl/U1Lpqx0LESvuaUNx8rIvyoV5zSWk2HDsxZQcKuOtVYZzKgw2SR&#10;g8dafZqJAwJ4Xn6Vl7M6vrLdnct/bfLlmOAS/p2p0rlvLYnBdRnNVJZFiuXyOO1K5ZoUdjld2AR6&#10;UKnYh4iQajYpqdjeWrqCSuFz369K8A13SpNJ1CWJkIUHAxX0OkYWKTDHcRkHuK4nx/4dF7ZpOigy&#10;9Gx69q9XA1vZTcHszx8wp+3jzLdHjnRVPekHznIHHvUtxatbSsjjBHamEnG0da+numfJuNmMwG4B&#10;4p+7I4601QBH70oYfezzQybD13Yy2BxilgA2kselB+RF77vWkK42g9D6VIrErf3j0bqvamfNI4OO&#10;ScU8KTEfXtTYZNoXIyc54qQew8IGwuRlRmpGJCptO5tp3Ux3BcFQOmDSxDcJNxChkzSDYbHKQVY0&#10;9HMkpfGdxzgVH5TKwA+YD0p0aBZ+SVC9cUMe7HPGriRc/Mv61OjKy+SoMoZQOnQ1E6CJ9/Xd0/8A&#10;r06xldJndMl+pAFS9rgx0h8lYw0eMnB55b60WMktpcRXUX34mDoTzhh7UNCJmZ+UCgnr1q94atrq&#10;91BLa0QSTynyk3rnr3NS2oxbN1G6stblJna4uJZ5lLPITIx6AsTkn86iRsSfKAoPWvdZvhlp0mnx&#10;2yxDzY12iXd95u5ryzxB4OvtCuJPOtyq5wrDkGuKjjaVZuKZ6FTBzpJNh4DCv4x0zPIEwJr6J8RH&#10;dpN2yBpXMTYAXdk46dOtfPfw5tYW8VWpmwgR9xOeK9k+I2rf2N4Xknjk2SSHYmDhsk+v0ryMxhz4&#10;mEV/Wp24ZuNCbPnq8z5jsSFO7GKrRD5gT2qe5Vi/mMDtboTUckbQqhYYDDIr6WO1jx2r6ErzKh3R&#10;sQw9e30qOVy3OMD0pGjQRKxzk0+LDxOG5I+7ihJdClEjEuDjI21YQtsDBPlPc1TdQOlTwzN5ajd8&#10;vpQ1oDjYcpCLI+3dupFdcgnJC9FNTW6DEjMRwcKO1MmAhlPy9OuO1TfWxN9AG6VlZVGAc4FCECXk&#10;Z+lO+YrzyD3FNkdMnacEdjSBWEaX5ML19TzURyue5PQCkLhCQO1NupIvsCMJMXXmbdo7LjrWkY9B&#10;TmqauhtzqUq2wtWbMasW2HHUjk5qjFAZmzTAGnkOfmz3rShHkpjjNbO0FZGVGn7eV5bEs+mvZFVk&#10;BRmUMM9waREQKozgk4NOklaSUbiTgYB9PaiGze7m8uJS7k8KoyTWF9NT21CKl+7RXOVlYDkVtSWV&#10;sfDdtPBMz3rSsLiIgYReNhH15zWM2UlOQRt6ZqWK5Ads/Jn0okm7WJozjByU1umvTzX3EWNp+YgU&#10;M6bhk5I9aaxDd81ExGOnNWkc8pW2J7iYSnjIA6ZqB6F2+9B6VSVjKUnJ8zEFLSE0ZxTMxSDjNSBg&#10;RjOPrTB19qdgd6TNIvqhM4OKAfepPKzCZMjjt3qEZo3G7x3LQupFhaLedhOSKiVsjAPFRBs0gxS5&#10;Ruo3YnU8e9OJ5zmo1yaFA70rGildaFiLnvWhaq97PGu4knjp2rNjQk/LzXe+BtAeZlmeIsD0rixN&#10;WNGDmz6XJcDVzLExw8Fo9/Q2dI8MLIgwWMQ55HNdba2kOiaezKpaUkYHd2PRferNrZiBDu64+90r&#10;ofAmhvrGoyalOha2tmxaLjh3xgt78DFfDVsRKpdyei/E/pzC5ZRy6nFUo/vHpft3f3beehv+EPDR&#10;0TRmM5El7N+8lfuCe34VqPEN6uw7YFXwGCgdTz+tRNHvjAP3R1rwanvy5pbs+oopUYKEdkZT2+Qz&#10;H7wpzQGNcEYb371oCHcx9DTSpJDMM46VyumdntCjdR74YwRyDg1Te0UB1x8gOa2LhR5R4+YnNU2h&#10;ZDtUYz+NJpxZUWpIyZLcOVBHyqOBUC2oVHZhyTke9bf2cfdxwOtNaBW8wMMBelHO1uNoxbmwzID0&#10;dwAWHWoJNORIxGqqvODzW8IiRG5HIzTZLRBByD5jHJrZVJW3M5U09jn5NN8xZY0GIgvIqj/Z6rLv&#10;cYU9l611CWwUMAowV9agkst8SLgBfT0q412tLnFUoJrRHMnTBvZypOAPzok00NnKfMeBXST2RErh&#10;eI8bsmoDZOQkmDx0rdV2zzKuFjqrGQdCRrJfl+bPz+g/Cq66SFWRdnyKPlP8q6r7MEs267xy1QR2&#10;jSkBSCMEAVvTrSW7PKxGAg7WXQ5iLTsSiQgHjC+/+fWgaSI1zu3MTkkiujFlskGQNgOD7Uj2o87G&#10;35cZrujiLs+fqZZHqcpLpjRyoCMk9c9qZc2rEqoUZHBHaumksk2K7g5P3f8AaqObT/3O1Fyc5z3r&#10;pjiLNHh1sq0dkcj9gDFlxgY7etRSWjALgDCnj6V062B3KNv3vvDvVR7EKpGehxXfGvc+erZW0tUc&#10;01oQDubGO1M+zHeRn73StubT2JYlecZ4qEWuwBmAGO9dSrLY8eeBadmY0kTMq9Dj0qMwZUnIwP1r&#10;WmtyYiAMEelQfZuFG0lR271qpHBPDtOxRBLAcbi3WmiIYb1HSriwYOMY29cVG8TF1KqSp71SlYxd&#10;FroQMPmHTaR196j2Hr2qy0Y4z94d6a0ZVdqiqvZGTg7lYAhQO57UgXawI7cDPrVpolWQEg8VEYxj&#10;PTJzzTTfUz5H3IHUAAluozwKi8slguDk1cETNkk4XGBkVC6bXVclR6nrTC1nqVzH7HGM9KilTk8D&#10;Bq26/KRuPB9ecVCy7u9VcGVPKFFT4H+TRVE2P0tgJeRgAck4A9aVmPmlduCOuDnFFojb9qnJAwG9&#10;KmjH7x5GIyDj6+tfkGzPx5uxC3EYHAY9CeppIS7xMXbay9cd/SpLlVlcMnpn6U2eNhGWXhT1zVW1&#10;IVS61ViJYldzLIpYH0oW3UStIqg5OAtWoRH5eCWx29T60QRkMwAyScgUrlc3cz76TZJGGLHIydvQ&#10;fWvAvjf4jjstX3Hc6WNpLcMBznsoPpk17zfMQZBkbgvevlD406/Db2/iq4lwZJttnAT6jlj7dBX0&#10;OT0+fELQ+Zz+Uvqfs1r7Rxj97V/wufHetzNe3s9yV2eY5b9azQASBzzWvr8xeRY9waNRuCjtWMrj&#10;B9e1frkNYpn01OKjBRS2LL7PLy5Bf0Wn2WoCwMxEUchkQoNw6e9Ut/tz603APetOVPc0aTVmSGQy&#10;M27oewpfN3Mq45FMKkUqYBzT0HcGUh8Fj+FTM2Ag9aYRvGQKbk+YB6UtyS3PKvkxRg8dW9zUa9R8&#10;oLDselEBWJ13jI9DT9j7mkA4XvUbaBoi/aCS8uY7eOP96xAUdMetdNa3MOg3V4XCTrJCNu07vm21&#10;g6IPtOqrJJILdVGWkI6Dvj3re8U3irptrbWdsYbZEJ3uPnkJPr9K4ams1A8fFNTqqg1o9/8Ahyfw&#10;bYz6zrml2ErSTwSzBEgU4UEnAr9EgJ7Pw2NMjAit7CzwCBtLbVHv+tfJH7Hfw6t/G/iNriRh51g4&#10;mAfgYGccd/8A69fYVzAmpaTeW7SObksy+URyw9CfxNfPYqalimukdPnufinHGMhVxscNBtcl79E2&#10;0np52sfnFql/qMfiy91GxJjnEsiy3AGSAWOSfTrXcHSdM8L63pkWkzJruuXCJJlOEgkODjryf8K2&#10;/Gfwhh8MXWrajq101rBNIyw2tuMyTMenfge9N+A/w11zxH4ug0e1tvsm1WnW4eM7kU45JPt0rqrV&#10;oTpt32Vrdz7OpmGGxWD9vSn7sI2tspaLRvd8reqXe1z7M0fTtVm+Gdnd61j7e1vjYRjC44x6Yr5Q&#10;8Eanqd74p1CwtLj+ztDlu5FubqMAMSWxtB9+mPevqfxhqY8MeB7m389rjULeBowmc54+UD8hzXzL&#10;+z94EbxT8UP+EcmuDdIZ1nMkb/u1cfMeO/PevN2oPvofmmVRpyw+KqWV7RSVr63ey2urq19PWx9Z&#10;xSR6J4UOxm8jS7IyLJID+8AHU5/lXxvBcaP4T17UdZjujfzX6v5MO3hJXznr6E19X/tE6tDoPwuu&#10;FMqxiGRbUxQnBZc4PPPb19DXzL/wgI8S30GpziPR/DUMe4PKwXc+OQf5VcfcglIvLVGhCcsRJqMt&#10;Hb7VrPl73vorb6nS/sj6Ho0/i9jrEZ1DWIpjJGjfOEVeeMe//wCqvbv2mrBNT8K4SyTT5b66Bklj&#10;TDtH/EWI7YHesP8AZl07TrjxVqeoeFNNFwLKEW0184wGZuu0Hvhetaf7UHj600vxXZ6Xcwy3rLZF&#10;nt4CcFm+UAgduv5ms6d5KdRrr/X3DxNSpicRKvCMua8WotLSy6eS3t06mT8Kfg5pHjS2k0uHTxY2&#10;Vunnx3ZOWZjyBkf59qxPGXwY8eWfxBl1TR9PVorSKOAXCneWwMBunp/KtL4X/EjUPD08Wq+JAthZ&#10;qMpZW52uIl9fXn/9dfSvhb4w6X42uLa40qZbezK/P9pXYW/P/PFZ04wknGTszz8M+SU3Xn7zbjdv&#10;mi+bfdpdNdbb9j5z8JeFrfTdX+1eJ7a5vNeusFZpkISEjoM9gK1YL8ab4g/tBbxr5VDW6W0Z3wqe&#10;3A+6BxX014t8I2Xj63SFoo2t1O55FbaWX0DDnn61ymofBPSNP0e5tfDS+U11jb/EFYdMMfWtnh5w&#10;0hr5/wBf52OPFZVinKU4S5ktttV2S120St+p5n4Ws9T0LRdYj8Vaj9ot2Q3EfkYUxgc4UDk1zWm6&#10;rD4+8Lz3X9nro01tdJHGkqYeWPkYJ9TjOR1r0B/Atx4U1awub6CTUL5Y/IlEb5jjHYZPB4HQ1Brd&#10;kmnJb2xaJ/PlaeTaBxgcD/dHv61motq0tP6/zPGrOVOEueFpL5W8raL07Wd1qVINFvrgWVtbokW1&#10;TN57qBsbAxxzkDHGfXNR6DDaQWmq39vcSOWV4bnULlsIoHfaf5//AKqs6FLa+FdHZ4Wlvry5ZpTF&#10;JIPkxwT14HSs1lgv7+LU9ev7aytLX9+9t1CgN90qOOT+fFU0r3sYU1BOKg7t+m2lv63Plf8AbL8f&#10;w32i+H9EsPtE9rBCWkuJVZFY5YYAPGTjJP0r4/XnrXu37XviqTxJ8Spphdia3MKvDAoIWBewH868&#10;HTrivrsJDkoxR/VPCOFjhspopL4ld77v1LnlGJBjBJ7UzcaTrkFjjsaQHNdVmfe3Q8cKPQ0jHPQG&#10;gevY9KN37v3oEGM0rA7sdqAflzSKcr70iB1KPvYppGaeBge9JhpYYQSOKXPsKVRznvSd6YhABz39&#10;MUA7j7UpBb2+lJjHSj1GkG7jNLSAfLignFAgAx0p0Q4yfypvXpT0HHvSextHRnqPwgly90rHahXB&#10;x9a9bi/dxqASVxnivKPhPZK1pdSt8vIFeopMYhtH3Qvy187iLOpKx+i5bKX1aPMSwTFs7gV3etWI&#10;tvmP8w3gYqqsqyKu/wCV9/6UyMKJJTvy3tXI43Vz1lLUuq5CjHUHOadKFldmc4HtVd5CroBwo656&#10;0kjAoXJ4JxtFZ8rTKuW4lCiMgAqRzQMiSR3bgdh0FRxPsUDPy7cDPrSZHlNvPyscLjtUtMtNIkGx&#10;ZhnrjIpHVgGGThupxTYgFnwT86r/ABUtxM58tQrY780ra2HdWH+Yrt5eeVXmmJ/qmK/KfSlYqztI&#10;V2kDBxQo/dq47jOP5UzTcUAh3kyNnZaTco2Z4JpYFKpI8hHPQDoKN6CSPgMBS8hXQ+RjsfHcYNRp&#10;lkAbqaWRsb164PUdM0owEA6EDOTRayHdJ3GxqZWk2/dHGaSRfNIyxQg5xSW1xlJGwVy3QVE8o8wy&#10;SEKoGCfSjlbepLlpdk5lVEJwHJ9qJJj8uPu4/SsfUvFul2UYaa4UhRyM9T6VxGs/GK0RiLVSRjaM&#10;n7o7VvChOpsjgrY+hRXvSR6PGwh3nO8ltvPTNMW8X7YFQg8YOa8Xn+J9xMrKku0N1/8A1VDH45n3&#10;ZMoLfXFdP1SfVHlvOad/dR7nNMJWA3DZnIOakdgtmX3EuflwO1eJx+OphtAc5H8WavReOZQ20yPy&#10;ORu71k8NJGyzem3qj1uIB7cOcoR96nRuTOWAyRXmVv8AEJg/zSjPqe9aVl4+WPcXKSA9yaydCSOq&#10;OZ0ZWudtM/72JRg8ZzkU6fiItkbT2rlx43tp5VbbgKvYjmpj4qs3j2GUge9Qqcup0xxlCV7SOhtH&#10;2xgkjAWnRbpA2/CkHIrNt/EenSQFVmXAHfjmpINRglVQsqtIeoyKhxfY6lXg/hki00f75j95hwM+&#10;lMnjb5NuN27vRHIHlJRg237yjpTribE8UZ4Yj5uR1pao1TTQ4p+5fPcYJpLZSqKRgKWpbhWjhbpt&#10;+tLESY1XaQoHep6FRtcqIxedg3Ap8rAXCHAJHTFEMRmBJIDGk8nEwXPzDtVaMWvXUS53CPJGWJwc&#10;0qxsQCmflUUXQDIgZSCeG+tWCmIjklsr16AUug0tWylCikkqcDvSNGJbggDco9KsQoLdCA+5W7kU&#10;kYEtw3H9KZLWiKl5AHTHQZzUUqtHGwJLALwKuXwYPHFjHoaSeImMjgycEAelNbK5yTSbdipZw+bE&#10;QBtI6+1RrC3muqHOOM9ya1rSFWhB6MBk+9VreFhIXQAru5NK7uYyjoik8OHQbfrU0ttmJmLYU+vS&#10;rbQA3SgnAFS3duDgAfIe1PmWzOaUWrmYkTbju4XGQaktowWZ9pUdPwq4IHXczLnIwF9KlsoDIjIQ&#10;OaUpdTld27Fb7I3nYB69KmuImxEqtkr97jr9atfZmMrgZyKdPGGkUINpHX/69Zqb2MZRstiKO12x&#10;SFcggd+59aIbQbAWbIPYVduIcRM43BV9akt7VVKn+HG3HvUOVzCSuyrbx+ZLginyWzRyCPHBqzZI&#10;ElcsDuPSrDQCS7UFuf51N9SGrxK7wlAFCkknGalUkLjG1QMEmp50K4UH5gck1O9sZIN5XAHX0pGb&#10;RVsIOGcc47DvV2O1drpx2ApbSDyyjMQAey81YtgFlkOD8x5I45qSdiOe1JEajqcfL6VI6CCMoAT6&#10;E1aaMK4BA56nPIqOWARgZYkn1pXuCVyS2UiHbkgYzmliQszllPBxViBQYRuBGV+92qW2i82NiTgh&#10;vzrJuxViONAWBVTlO5p91uRVY4G7tUyD/SCwHynnb71HcErLCp+YH17VnfUonijAjkGAAe56UsEX&#10;mIE+9nHzdKcCEt2TqM9T606zikYgbdqAZL9h6UttReh5b8WLYC7ibIJxtzjv61f+DF29vqywnGHH&#10;AJ4Huad8RLYy2xkYZKsVz7VzPw/vjp+rwEdzySf0runaeGaLw7tzHp3iG5bT9Vs7pVwxmwe+Buxj&#10;6V7j4Yv5l0/z4iF+TduHQn8a8B8Z3zHQORkxsHOOoPv6jFerfDXXBrfg22bdsfAXaeenBr4evTtG&#10;M0urR+r4Soq9GNN63UX+jNDUbZnt55TlmYk/KccVwWqR7mzj5iQTXqF5NHa2xDAk4KrgZ4rzy7iY&#10;TyblwDmtKD1PpcPKTk77HLwKou9hBK7vXFdhpshCop4/2q5Cf91dcghc5rpdGmyoYZHr3FfTYeXN&#10;E8rHxkpts7KC53Wflkk7W547VHPOjZAXgfxVFYhmBTvtyPao9vzOh7dq6VdHjuKaaMrxRALrTpDt&#10;3MFxn2r5F+JNq1jqchGcscgDrX2PdulxbyQkgEjGK+XPjTpYtr5bgZwDg17GFZ8DmcHFsXwdqDPY&#10;xwh9mVwSOa5D4m6f9l1DzBllcA7q3/AMqTOoJEYJwam+KWmq9osqfMCTl/X8K5oNU8T6nc4uvlzt&#10;0OQ8HXe1VB7HNfRfgfUXutIVScbGACj3r5i8Ky+XdOp6dq+gPhneeankg53dD71eOho2fMLeLZ6d&#10;BNtRuBg/eqW3iE0kaqw2A5zUUsYt7dg3Az196aoad4kX7hGWPSvnPM6G7aEr/ubybkFR1FEs3nKo&#10;K4I+6DUVrJ58rl1+6cf71TSqGdWBHT9KTdh3Qm0KHZUKt25pYZWBJ27iV5xUToVjZ++cYzUkbqMc&#10;Bsr82DinFGLfcrqwbeyf6sdzTblsSJg/KBnPemRIQvAIU8EGmsQbtlOQgXjNbpWM3a9xk13tgbcA&#10;VNMhYZjH8JGagvpQ0QUL5YNRLiIZPOF7GtFsaJDTJnccH71QvOTMFzkgY3UwzhICWIyTj8KhVx5r&#10;kZ+XrmtUrmsdx11hVUA9802a4CwtwMYxxVe5djJHz94ZpLvCxMSePart0OynsK0xOw9ARnB61CZC&#10;kjueo7HpSqyusRJ+bGMe9VmZl8zODn1p26HSl1JZ5UBXpnGahZ2eN0X5VBxj1qIuGlCkfMOMUjBt&#10;jBSSM5OK1SsaxLAlGwA/KMYOKjjPmr5mAPYd6iE/y/MB0zmmxzhY8oCQOgo5TpTJGZo59+d3Gdpq&#10;Dzc4yD8/6U1XdpHc+mAKikZVIGM+mDVcpotS24HlEKRtYYORnFcl4i8JW2qQYKKsnXcBXS7mIcDo&#10;1NwAAD371pCTg73JrUIVo8k1oed+D/F2o/C3VuA7afuIbvzX0Z4D8T6N8S9KuWIId1BdD8r4z69T&#10;XkF/pVtqlvMkkQ5P3sZbNchFc6z8NdSXUNJmfaTyAcg/h/Kt3CNfVaM/nrjbw5jj4zxmXe7W3vsn&#10;bv8A5ntXiHwXp9leyjzXhQfcG4k7q4nXNCHliXV7uVbSL5UxHgsfTP8AnrWl4K+KNp4j0u7fVEjT&#10;UZXVELvySTwRXcazpI1S3ibVJx5OCI1VMqqjuf8AGuN81J8skfgLni8qrqhjE1JO3n58un4nmk9z&#10;4d1HT/Ka4aF0+8gGCfYDtWLL4UiuAZonnuUYjy4lzkD8K0PEuhwaTrzSjddboiQ/l4Ct2H9c1oeG&#10;fHUX9lraRQEX8QLTXDLxj+orVtqN4an0EZVadFVcG3JOzafT9fn+BFoOhaaukXFnfeYl4o8xfOfh&#10;cHt7n+tdL4b8SabLJHbXIbS7forJIQG9zXG+JJ9LvrZr+a8ku9TkcIscYwjfSli+xXdtFPd/utTi&#10;+VY5PlVVHtSaco3ZzV8O8VB1Kzl7z+526X3Xm0fU2teIvB+lWtit2hSykiCIwOCTjv79/wAa5uXx&#10;Fo3h7XNJl0ERw2T5eZyOWJPJJ968/wDCPiGaTThDrdvHdZJMG5c5Ht7dKi8ReJ5rwtpc8sFqHbas&#10;cSgMi4yP8iua7bvY+Jhl0lUdF673aejXdJau3XzN7xN8X9T8bXMui20pmtklJku8fwjoPQD9aq2c&#10;UmpKLtZ5FWA/6kDHnY9PbPNcjp9/b6FOLbT7dr0QNi4kd9qOT2/nV7xF4gkvjbra3rRzDDeVAn3W&#10;6bR+FTOPM0erPB8so06MbLu9Xtq36r7kdjdazDrUcME0csaNlGK55B7E1amjuINUtLDTY1W08gCS&#10;JRgRoBgt9ST+NcLF4X8Rai4eK4a1tlwyxTHLSH1IHSup8NaxdaFPKNVZHu5SBIEG4xrnhf8APrU2&#10;V9zzK+HjSg1RmpWT9299X/l+GiOm0mKbRV/dQREDJ+bkM3qa56fWdb12P/hHodOeS8lLtLKflAUt&#10;jAP9TitbUb9lQCFltZLg7lEvJUAZLba0rLRYdL8FajdHWZItV1iErbs5w/lr/ic0rN+70POocsb1&#10;K0U3dWvffvp0Wv3G5rvhrxTovgrTLTwpFbifaRey24HQcbS/ZQOavfDHx5a6D4csdPuFudZvDd7J&#10;rh4yQX4+VVxzz3rzfw98YfEHhP4f21tpkK308k7xNJIu4kAYGxf4uTW78NtW8X3KXT63c2GhlpjI&#10;jXKhZQAecIOR9a1TV1KOn9fcd9WjVo0XPRWb10u9bPR3bXrtfr07b466raNofl6x5lrP9ozaQwfO&#10;yJxhmHTd6CvS/gvoXhtfD93d2MUst3cRp9oupxmSVQPXsPSvnv4ua34T066nee5uNcvZFV4gJdsW&#10;5u4A6n9K+kPA9rBp3wotpNHtxBNfaeWUs2SXKZA5znntW9N81e77HZgYy5vayi7Wk9eva3620PFP&#10;iL4k8f8AxP1a+0fRI5dG8MQPsS4b5A6g8jn7xP5DPSvnPxnoMuia7d2F2pSd0GCfX1Fdvoa+PPEP&#10;jplnjvmsrO7a4uCu4KuOCSaofESa58d+LrqdX26nGx2wrGWDRjpyOhHTOOmKzT5nzX/r/gH13DWb&#10;SyjNYVK804OL5mtbX2bfql5JbI8xvWin0eZ5SAUjJCE9XHAHtXqH7L/j77NqF5a71b7SPmAPHHJH&#10;8s1w994J1FUuVkspJIcEyLs+4D1/H0I61meGb1fBOow3Vsix/ZX+ZG7Dv+PpmscXBYjDyhF+90P6&#10;nyXiHA1cTDEUpqUXo7NbM/R7wTa299pzXktzHZRwOJFij4llbIPJ9AB9AW71u6/EfGGlKrTfvbeR&#10;/wB64bY4Zeg6szenY968r8AeMku9PtriBcWkqJJJBDgI2VwA2Ow59eTXu/haY6xdrHmLN1aygi1J&#10;eKAbsKTkc56lvoOlfJ4aLlJUn109X/w59BncquArrGx1Sd4vsuvrdO+9j5H8TaZJpzyEsCzOQVOe&#10;B/Dnjr7Vwc8fm3dw20Iuw4wPvP2H096+lvjL4MtY7QX9uDBJCMSws4YSAEDcuM457ccYr5+1G2Vn&#10;MZIQBc59vesqXuTcZLU/Z8ozOlm2BjWi2u+ln/XmV9FcxXCIvQdK7zT7spFGpPyldw/wrzaymEVw&#10;MDGPU/pXa6ZI0pRm4I529hX0NCfMjTFQSdzqpVUpjAIxnINZd7Gvy4Oc9MVpKBNEFU9Rjiqk6Efu&#10;89CByOldnW55DWjRlPAJoZEf5cAk+5ryTVrR7K+mXHG7KkdCK9imT5sKQcgDJrgvGtt87TABR0OO&#10;w9q6otyhZHzOIj7Os2jn9NumjuAQvJ+XFd3apHf6a8LkMJIyGB6dK83tW3SDLbMNye9d14en3jbx&#10;nGMV4mKjyyufb5DiGpKLejPj34q6M/h3xNqFsAxhORgjHI615Tdrtevqz9qLwkifZ9VjVv3nBIHC&#10;kDJ/Ovle9B3H2OK+9ymsq1CMl/Vj8l4vwssJjJ0nte69HqUzx2oHApC5JxSFwRXvn55cc4+TNM5H&#10;Wjdxg9KQc07BfsLnd1pNtKBijdQIAc0McH2oAxSNRYBKf1plOAIoAUcGnoCKZU8K7hmpKW5IBtT2&#10;qxp1obq5Vem45qqQdwHY10/hzT1wsz5GehrnqS5I3O7C0nVqpM34HFlbiGNeUGQ1RSzeYMNyfU02&#10;7lKuNo78/SoWLEAsOteWl1Z9dzW90QlRFvJPXFQs7K3HTnmnOAEJz0Oc1C0uWPB4/hqrW2M3Kxm6&#10;rYiWPfj5jXNSxCNsd67MpuXDEn6c1jarp3z7lXA9ziu2hUt7rPCxuHc/3kUYoJPSpPLOCMdK19K8&#10;Malq0ipZ2M1yx7RoTXf6L+z54n1EI80MVjEfvG4kHy/UVdXFUaPxyS+ZzYfKsZiv4VNv5HlXks2S&#10;FPAz0p62rHGVzn0NfSGhfszWUBVtU1JrliRmOBNi4+teh6J8IvC2iFWh0mGR+he4/eEH8f8ACvGq&#10;55hoaRu/68z6vC8GY+tZ1bQ9d/w/zPkPSPBura3JssNPnuj/ANM0JH516DoX7OfijVEElxDBp8WM&#10;5uHyx/AZr6ot7KC1AWJEhROgjULU20tGfKiLDHQAD8ia8Wtn9aelKKX4n1+E4IwdOzxE3L00/wCC&#10;eK6B+y9pduFk1LUprmQdUgQKp/E8/pXfaH8JvC/h5Va30mJ5VXAluR5rZ9cHgf5HvXZxRMUG/C+m&#10;KfHGhO4MZB2I714tbHYmt8c3+X5H2WFyTL8Il7Gil5tXf3u5XhSO2hWNY44lUYAjQAVZiQldvks3&#10;oSeBUiBwMqABnFSRxys+S2wfpXn3bPbjBR2JYIzg5cex71et4lB+ZiwqvaWTSSfJmQf7AJ/pWzb6&#10;XIRn5Y1BwS7gYpWb2NlKMdxsW1lLDoKmVPmGBye9W7SxSXaxZio6bBwfrmry3mn6dCGkt45JQcHz&#10;W34qo0JN6uxnUxUI7K7M2O1aYRlUZx/sjOatwaFOylmaOFR/FK+0VJPrauxjhyV55hXaFz2zVd5J&#10;o5QSqKvOQefpWqw8Vu7nM8VOastC4+nWdogIvPtEucmOJMKv1Pemu1vE2UhQgdfMeqyyzSbwsgXA&#10;zheo+hpiW8b5MwLMT0Y8Z9a2UF0VjFzm170r/wBeRoR+IZ0iWOK4EEQ/hQbR9M9aqXd0HAKSvcs/&#10;3s5wPzqLainEQwvsKQliQpBIHcHGa1tK1jNJJ3SEzJI+WUbPTPNSF5HAR5iAB2XvUbT4PzEAUNcQ&#10;R4Ysxz2pW7mvO7CoqAkkMz5yNzdqfvHZUAx97GeaglYqA4B2n2/Smb5Qu4nHtUtK+gk7k5Yk7csT&#10;78Ux7jJySp3HkY7fjVfc6jc7YA6HNOkYPgsuSO3SnqtimkOe4Ejfe/4FULStjaPmH1p5t8/OF4xn&#10;FKsW1cjap9hmml3Fp0G7mPVt34YoilLtgjn07U/ywvTJqMEKflZc+mab10BbDpM7cAUxSzDKgilW&#10;4RVyxz7AGglnb5covrUOxW4Mx6fcPpTcBhtD5zySPWlIc/d59zwalSBl5zj6U3tYm1hsyERqSm8L&#10;0B4qRS4OWIBznkUGDJ3AEn1Jo3KFzuA9hzVJNENxeg1yvHJ4pFdDzjJ96cZUH8OfpUbOAMohIxnN&#10;FkxqTWyLEbna4xg/wkdvrTfn+75jAe4pgZyrYRfm6HPSkRpi2ZH/ACpP1NL3RMsLFemPrUgiGQeA&#10;R1OeDUGf4efqDT449ibdpOPU9KpLQi7RI8kUTKOcnrtzQZdgICMT0BI7UjMPmLMBgYz6ChJPMChc&#10;sO2BQ2h2Fi3qQ4Jw/wCY+tKVkOQxRc9gOaXe3TGBTSGkc4IIAzkdayduhS06Ic6HYqlzgUiQjaAu&#10;dvdjQSWILfePYU8hnIBLEHtnFT6myqNaDVjSOQFR8xxyTTTIoJ24HfIHU+pp0jAYGfmHamqMDATj&#10;OPxpmimrke3eihep60LHt6ELzj1P50pxkEnLdwePypwTGfY5qbWN4vmY1o1ALYyR71C7McbST9O1&#10;TgEgAdO57VEVKuQAQOyD+tZNHWn0uQBAM7hjHrQFztwelSMv3s859aCxQ4VRWD8jri7CR25lkijT&#10;l2O0Cp5ZmhmZLUkQxnIcfedh3z6e1Fkxa8i3dNxJAB3AdsVEQ7vnjaScjpj6VqlaN1uS/elZ9j22&#10;3ig8ffDKSGSVWkWPaojBJRx059AQM/U1+fXx98HGx103UVvxLlZQOzLxx+Ffbvwd8TyaZqbaa5Ah&#10;mDNnIBJ/2j6e1eVftQ+ApIrq+KRbFl/0tWHQ9mFesqrShXW60Z8tgKEY4rEZVV+Cp70dtz4CurIx&#10;u2c49aoPGTuXGCPWvQtV0mGSZwAQwP3SPzrltT0poJTgHHcivp6GJjPc+GzPJalBuSV0YIBXrxW6&#10;t2dLhjjhcrcMMyOp5Gei5rIkjMQOQTjtUbSFiwY/X3rucVNHyUW8O3Za/l3NESbnZjhs+/61NFL+&#10;7IYkpjA7ms2OUgZ6fWrEb7lzn8KylGxVOu77k4Kg8rgZx1oG/lQpJxkY/Wmrx/tc55q1azRxSYki&#10;8xM9N3aoZ0xSk7XsQjL8EYUdSKcJBt6gj2q+LFL6Rvs5OURnIYZ2gDJ5+lZzKCuAB+FSmmaVKcoe&#10;gBVCliv096RSQMKuB6kUsbFcgfP/AE+lOD92IA45pmKbYzkk+o7dqkVyqgDgH0600lWC4IyetCtl&#10;2749KRfM0KzE8mgorHJclT2pu7KnviogQPlXJNNIl27krOXYk84/CkkclgT1Hams+3HX3podS+Se&#10;R0ppCcr6XJl2lQMcn3qOQkjjk0GbG0hRkUjSbunH0oQlNIXJCZb72cUp+QZFR52H5SAM5o8wMvWm&#10;HtOxMWZkClyVGSB2B+lNIwue9QCUdzj60vnEjGRRZjdTuyTeR1Hy09pgVVTgBenv9ar/AGpY067v&#10;rU08bWaQNKABMnmR57jn/Cnytkqo7NoVTuznt6VLLGgCFT8x/h7VSF1GM7W69AaabpR8wfJAyKOR&#10;tiVaNrXLMrnOCG56YPT1pkTEMpPIHrVdr4bzzn0xTDfoTjNVyStsR7eG7ZfeXZgg5GckHrVqTVWv&#10;LVUnO+RBtST+JR2Ge4rEN8m7Jag6igXHFHsm+hX1pU72lozRab5QATgdqfEPMPysFHqayP7UXuy1&#10;Zmv7aG3UrMGlIyVXoPrQ6Ul0MliYN8zex1E95ZWmhra27ma8mkDXEmPkRR0UDqTkk7vwxWG8yeb9&#10;/rjPGKxzrUa4+bOKhbWUJzgZpxw8l0NK2bU6lrNJK2xvTqSeGO7PGTkkVmxTyWFykkRZXU5HOaW2&#10;8Q/J5W0A/wB/uKEMU3zB/m7g1SjKF1JDeIhWcZUpa/ka+kasbfUUnf5WHO7aMD14r1GwjEsMDb94&#10;YHB/k1eSWAWZmVpFh7gt3PpXruiwZ8NWU443MVbngEdCK8rFcsJxffQ95U54nBVJSd+T3vxswmiR&#10;IigLFQc5xTolMiEHkYwMVqXEAW2KjJJ9ulV0h3EheF55FZJo+WlBKRXtlBj2kc7qryRF7jO3n0HF&#10;Wo4wMvkgqcgUspM10G27MjPPNONkYSiU2tlADE7ie2KbLAyxSKi7gRnIq7cQeTCsnvj8amlCLbrt&#10;TgrzimpPYOS+hleSX+9jgYGKW1hVUkIOWzuHHerkMRn2blKp3xTUiUSMp5A6VVyeS1mUZAROSFOT&#10;1FMvIQWRjySenv6VekRjcRyEAZ7Gi6hUAMeoOceh96q5m4lIweXGwUZUDJqKzXzVVXUbB6Vo4xHt&#10;TneMGqttGckAfKTg0mK19g2pHP12rj681DPFmVG7kYq9JaItxg/MuM0XPSLCZwcA9jSTQcrtcptA&#10;BEQV6t0zSrEXjTapCgYJAq6YdwfdwSmBToUEceEGX9d1K6ZoqbvoZMUe9SrEkA5p7RAXKovAPc1c&#10;t4MTMCMUyZFWdeDindMnlZDOGfaQMY6E07yz5TGRt7VNL88SngKvQ05Y8qS3U9KhvQtJpkMThAAq&#10;gF/vY71LbxsJXA4C9adbwqIxj76nC0qoQz4P3jgntU6M0VwkQfa1YndGevrUrYktw2dqqcDHTFIw&#10;VWUc4qRSDE4AATOQKLdi7NMsoq7GPqo5qCe2W7tZIGC8/L05x6/WpYWxMMngjGKfFgswzhg3BPeo&#10;+F3NGubQ8b8W+GwkzqVKyL0PrXDSxNBKVYbSOue1e+eNdPScLMoJkHLAfpXl+u6MtwHZVAkAz9a9&#10;/C4i8UpHgYnDtNyicgBlsZpwHy4wKR0aGXawwR19qQHnHWvU3PJsO3bgB+tG8ttxzj0pPur8vT3p&#10;y4zjp9KRCTsSgttYgjKHAHrTEI79xgU0fI2ffNSRrmNuxAyM0noFugtvA0pIA6U+EDDKfmzn8PpU&#10;aKRCxXKt7GnIcEFe3TNIBysv3QuOcZqQuroE2DK/xZ61HCMqT3BzTgoyeykZ5qWNITJyC/C9ias2&#10;959gfzYSAXRkORnAIwagjdfMBYEg9jSqyFiCAEJI560n2BpMnuY0NjDKpXDErjdyMdSa1vA2rPo2&#10;rB4pIU3oVZ5hlQM5+tYMTAK6HBGcDjimxnZISpwSAM1EoKUXB9TohzRs4vU9x8LfFCzv2EN5i3lD&#10;YUE5U++etds8VnrVp5bqk8bg8dcn2NfL6OVjOPv9c9x9K7rwFrevWN2ohikuof7h6Z9jXz+Ky9K9&#10;SlKx7uGxsm1Corm74n+GMunyfbtIBcJ87Kp5THPHrXIeKfF19remWthdrjyGLFu7E8c/hX0Jp9y9&#10;3aq8sXlMVDbGGMHHeuX8TfDfT9dAkjItpy2XaMdT71y4fHJSSrq7WzOuvhHKLdJnz9cvLLGisuAn&#10;TjANMkDSquEwAMCvcv8AhTER8tdQnd1UBkQDsRkH8ua17T4VaFAVZ4Wl24wGOB+Vek81oR/4B5tP&#10;L6stXY8L0vwzfazcJBbW7StxkDtn1rW8VeAZfC+iWl5LIr+exTavO0j3719F2OlWmmQxpaW8cAzg&#10;hExn8feuH+NdjGfCcLoqoscwbGOhIrip5pKtiIQStFs654JUqTlfU+fPL3Rl+MCp7e4MELxhFYsP&#10;vFeg9qg3bQw7Gnwtnr2GBX071PFnfYcEYxqf9qnfNMN3HAyST1phJiVskjnODT5FjSBdozKWxkHq&#10;KkzsPkCRxIQ+S33l9KgllLOZOAT7U6GJrmZYo13SSHAXIqrcEqCM4wcfWqS1sS5KOol1cBIwNvzd&#10;zVDLSEjPXtWpr9jcWdxBDOYzIIEI2dgRlRx3xVaGHZxjmt4tKN0ZOjOdVxmrWH28HlJletTBCOuD&#10;9KVAwbHalb5BkVi22z2YQjGNkQmQ9ams9RmsbiOeCRopkO5XU8g+1QEY61GyAVSSe5g5yi7ofJOZ&#10;WZm+8fSozgj1NNGTQ1XZI55Tk9ZCgDvQ5phbFKxosTzaWFwQM0BucUwNz7UgJ3Zp2I5h9ITikyaC&#10;c07C5rjy3OKAaj5zmhju60WDmJd+cY6d6CrKcEEVGp2dKcZDuzkn60rFc3cdjBxSFT6VK0e2JXJB&#10;3elRh+CT2qTS1txUylSIpY4HNIpU1seHtBl1q/SFFO0febsKznNQi5S2R24XD1MTVjRoq7k7I2PB&#10;3hY6tdCSVGEKcg9jXrdjp8NrGqRp5YAyu2oNF0iLTLJIIzjAww7VfYyFktbVGuLy4OyFFHLHv+A7&#10;18HjMXLFVLReh/VPDuRUMiwanUXvvd9fRFmw06fxDqa6ZbgqnDXEy9EjH6Zr2CwsYLCNYYUEUMaB&#10;URewAwP61S8KeFIvDOmtbA+bPIfMnm/vv6/T0FbccINwhY4TGDXj1JJtJbI+og23KpPd/gui/rqU&#10;irI4IHzE4xSLASrJj7wyfar06/vSwHfIpXXZIXx1GDWHKdHtL2MySLbx2xmoypdRkfcrQuYvkTHX&#10;PP0pqQ5DgDoM1LjqbKorXZnmMFhu6mmiPaFcrhs7cGrnl+ZcAY4BxTpUwZGUbdvP1qXTLc7aGc9v&#10;iRhxlutMNqPNK4yvcmtN7c5Enc1XkhAjXBJycHFQ6djVVWzPEZZHAHTv2pUh35ZhztwAPWtKC3Aj&#10;eIDORn6VHEuPlOODgHvUey2bK9rvYy/s+2PIHzZxzTpLcFSoHX9KvvCB83vmpDbbCrMOXGcVHs76&#10;D9ojNlgDgEDjoRSLZhkIbgdq0pYgYsAYPqKaYtylccDrV8ttCLpu5Q+yBkOMElePeoYbYRBSRtbO&#10;K1FiDSIp4AGARStAE3nGSDnmqV0YyhFmVdWoCMoHLHJqrLZYljGSRjBraaMmUMw60SWwSPIGWHWt&#10;FPoclTDqWpjram4iIbGxOhx0pj2aFJGGQe1acakSNCB8uMmpo7RSOeg61XO7nK8MpKyRyz2WNjd2&#10;6+tVprAbnUDnGetdNc2f8W3ocVHd2io6sFGSMHIrpjXkjxq+Wpp2OWNg0gUD7pXk1Wu9MBiKsuAC&#10;BXWC2CJvABYH7vtUT2ZunI25yueK6IYhp6nl1cpjKNurOMazLsRgYbvVUWJR84Oc4xXYGxVXCkBQ&#10;Djmq82mjORwN3U9a7o4u2h4NbJ1vY5KSy2bgByBk1E9mxIcAjHcV1V1p4EqnAAxj602fTAtvheuc&#10;ZNbRxK3POnlEruy2ORnsDtJK4AqP7OVcMMHPSumbT8llPPy559fT6VWOlbSvy4QHAz3roWIVrM82&#10;plUk+ZI502jSYBADGmG1ZQQBtx0NdBcaYysGHBFH9nDYVYFd3TNbRxCOKWWyV1Y5l4iGO4kAfn+d&#10;QyQl1TIy3vXSzaaNgAUse5NUpNNIduCQOmK1jVTOGrgJroYT25G445NIYm8oHnJ9q2TYAgHnmq0l&#10;o209QM4Fae05jjnhJJXMNotrY2/pRWpJpzlzRT9qjP6rM/Ru33Hc6Pjb6Cmph5wdmQ5yGB5P4VNv&#10;KRBlJCNzwO9MTILEjaDX5VY/DU1cbKUEzMvBPAUVHcvtjCSEqDT4XBmbK5LHIxUV6GlkCHBI9aNE&#10;gau0NheNo5QHJbsew+lWowUtcKSw9utQeQ0cUatgucZqZ94gO0dOuKcbXsTU0Whg6tN5elXczsFC&#10;ISWb2r4W+OHiG1Gi21uDm8uJJbgqGzwxwCfXpX2P8Vb59N8FXkkRIaUCMBfVuO1fn98cS1r4re2m&#10;AUQRIqKp9B/+uvueHaPNJ1GfNYzlxGYYfDSekbz+5WX5nmFwWchmzzwM0y4gaIRnZgHuRjNSzXfm&#10;KoChNnpSnV7iSPy5pDJGOit0H09K/RVfsfVu99CmEzQYgvU4FPJDnn5fcU6Yu8a8/KvTiquMRkIU&#10;Mo4NR04E8DJ47UoXHWkA4SbF4FOKBQrf3vTtUcnUAfdNPVcD5unegBVViWYgtjv2qaJisDryQfyo&#10;EzRWjxDGxuxqdrUWEcUsy5jlTKjOKhsTfRk1mqBD55K46Y/i/wDr1u293Dd6xaPrUjrp8YCtFHww&#10;UDgD3xWTpKQvp8zSNh15Qe9TxXFvBb3UVwrSXLgCJgflX1JrknrJ/wBfccFZRm2uu3/BR9XfsWeG&#10;47/XvEWoQTPa6fFERbvMceYC2ApxjsD+Ir0/4tfFq3+Efi3RfsCLfxXA23rzKCqZOCV9Dnua5/8A&#10;ZIt9Ij+G9tJd6nBDdtOxe2YjzNg6Ej3rxf8Aag1+HWvivPb2tw1rpKBbdpJWztI5P5delfO06axF&#10;Wpzaa/lp+h+KV8HDNuIqlKtH3YXvvf3VZOy63e/U+oj4h8GeLpobpLm01SParFcD5Wx0wevpn9a6&#10;2fXLC2tbrUEWy0ZLOIICcRMy+nr/ADr84YvEEPhfRpLKGGR9SlkDxXokZdi5yMDvnipdN1++8Qaj&#10;BfeIdVuJLJJlSaIyEuVHXC5rRYG15X0/Mc+DKt5ShXapr+7q9NLWff01Pf8A4vfFCX4jeI49P8Nz&#10;NHo0TBLy/c7U3nqc+g9utehfshTaZpPiXxJY6Egv2tbdy2qEZ3ZwDt9BzXyZP4ltIv7c0/TxcRaP&#10;eODDCGxkDpmvV/gn8Y9R8DHSraG3hsNOv5BbXEkaDzJRx82P85rOvScYprozrxuVTw2BdPDxdlZ2&#10;uk3pzXl3luuVaLz3Pbf2p76LStK0Mzwfa4ln+0TocgTNg4Unqf8AOK8A8azax4pgjstUuFtmkKNp&#10;+mWq/KQT0OPQAda+2/in4Cg+KfhbTdFtvKYXADi7BHyjuQe1ee2X7MlroM1qn21NU1i0ceXOqklR&#10;0A546e9YSm4pOKu7Hy+ExtHBUlLkblFuzSvuk1bW2+krJtrY9Q/Zx8DWvw9+HNle30R026uFLS26&#10;/wARAxuPr90mvAfi78RdK0HxP4i1lwLi8ecxWsTKGOFH8smvq2XTrHwdpAuNWkLSJa4aCMghdq9s&#10;9Pxr865fD978UvH1zY7fsaSzyzLJJnLRk5AA/KrhGNOmlPS34l4ehDE642XLCK5p6u+r1v112tvY&#10;9b+G/iC18R6LNrmp2Bvb/wC4IwPkVG9R0wPYc1V8U+PINK8b2tlaO94Qqj7NagBIRjJGB3/wr17R&#10;/wBm3UJvAOm6Xpd0mn3tw481+m2IDGc+pJyfoBWNd/Aeb4MstvJpkuuPfS/8fsILyJ6ljjPtjiuT&#10;lfK246b+S3/Q8WVKjF1cVKnJwd1GPSzWl29FZbJa62udd4G8VeJr6/S8huzY6NEpJhyNu0Z+/wDl&#10;j8q9O+DXxdi+IUOr6dBb/ZpbBuZMHDjJyfbOK+YPHnja+8DW0Oh6db3DS3+FlkmG3yVPIz7+1fSn&#10;7NXgSHQPC6alIRJPdttdm/jA449s5rWjKftIxTv39C8qWIjKm7tRneyv9laN26dOquyL48Lq2rXG&#10;h2OlRuLKRmkupoD8zkfKFB7DvXjmvfaNLvXeS4WcafAto8YbOWbnJ9SK9U+N3i+58Oa8Xvm8vS2C&#10;Q28NvzNK3VsemOMn0rxnxlaiTV4J7Ldb27ob6SVmzsVRkDHc8k5qsTrN23R5mZfvsXO+i22XRL5+&#10;Xz6nS29qlraXUiRrJfyQqB5zhVAUglWJPX3PaovGfiXQtL8CzXlpNFqc0s0UbwW8gO6QZLRKSMYG&#10;M7umBVXU/G2h3HgS3S1srnUI72byUR2CmSU/eYHrgZzWJ4mtdK+H3h6ee+j8+5gtp7z7IsgOw+Wq&#10;85554GR2DGs4Wk0lrf8AzOPD4dKolUhzNuyW3WzXlq0r/qfAfxi8ZTeOfHWparJBHaq77IraIfLE&#10;i8Bff3NcVGMHJqxqtybu/mmbgySM/wAvHU9KgUZr7qK5IKKP7HwOHhhqFOjTVlFJJeiJQoHHanha&#10;jBx1pQ2adtT0x2PuHtSdEoB4we/SlOM+1FwEHT3pepyOtHBp2MUhMQcjNKwPrQTgYHWggNS3JBTx&#10;SH5CFPIPpRnPI60meDjr2zQA4mjBIzmkbjikyStVYpC7qb0pM8+lOI4zTtYdhW4p6jBAyOajALHF&#10;XLGD7RdJH1ycVE3ZG0IuTsj2XwBpZt9DhLHLSktycZFdc85EJGDuBxWbplj9i06zTIXZGOMd+9XI&#10;rpRErZ3sTk18xKXM2z9GoR9nTUNtC5ChkKP1OM89qfbIIw7hsljg8VX3by219o284p1qzW6Kv31J&#10;J/WoaudqlqWXk33XKkLjNTSiJFAYnlvyqvb3bSyuZFATGAaWRBLNCrnvkY7VlZmi8ixLKYiyKu5g&#10;MjNLDG80KK7MDnPSo5Ll8MoOXz1xzipo23QgbsNjJp9DTcRShdwCSwPU+lPc+dIrcquM8VDEiMfM&#10;ByT8p+lSiTEgPYL96pkik3YfM6+S7H+I4A7mjlIBtBIC1FJAhUFnPzHP0qw7NFE6gZO3gVNkh817&#10;kEDmOFw+Tvbbz61YAjBVRjcKhjbzEWOT5X6//XpbdkWWXYN7D8qlqw07B5TLGVOMlqkYB0IYEkL2&#10;ouHPmR4HBH602WUBXckJgYpal33K6SJBaNK5xGvzM3t61434u+Jn2m6njsm3RAkAjo2O59RXQ/Fr&#10;xS1hp8Wm2koWWcbpGXqF/wDr14z5RcgnGB2r28Lho8vPM+KzbHznP2FF6Lcdf6pc37lpZHOTyM/L&#10;9MelUwCWycCrbRgDHQeh61G8eK9eLSVkj5adN9SIJ6H9KeqEtkVKqj8KNvpx9KGxJWEUsON3NSia&#10;SJdobd796iQALk5zT0QA4qWWmTC8kV/xxzVy1vSdpLkY6sapINvzEbjnPNPbdMcFNq+grKST0N4N&#10;rW5dTUfnJSRsZ4z6VNHq88P3G/PmqCLg4Tk+mKdDCWbaTzjNZNR7G8XN9TUj8SXbYBww75FSjxHc&#10;IWbd5ZPcdax5ZkhUiPkioYba61BJZIIXmjhXfIQPuL6n0FHsoPW1jWLnfljqzYfxffxN+7vJEP8A&#10;stjFWF+IOqxMCLyTPGCcZrl2iZkU7clumO9KlvuA35wOuKv2VO2qLhVxEH7raPQbH4pXgxHchLlS&#10;25j91s132h/EHTdVTYZVgkwABIcbj2wTXiVnpS6jd2lraK0lxKwTA6knoBVnWLM6ZqtxDbCWOKBt&#10;h8wgshHXJHFcVTD0pPlWjPoKFfF0YOrLVJ2v52v/AMP2Poe3zhWIzu4BFFuzC7eTO5h2Irxzwl8R&#10;J9LljjuWee1Hy7iDlR689a9b0W7i1OFrm3cSrIM5H8q8mvRlS3Pew+KjXSt0LF2RLKnbJzUjKUt3&#10;YkfMMYpHiH2lUJAZeoNWHhBADfdPpXNdJWZ2pXuypEudsZzsxnOKSzTLMTxzirUeCWzwoX/9dLax&#10;b1c44zn60nKxD1tcqSxM93jhgBnB61LPATGpxhieo9KcyH7axXqFqS4kZWhUrnPp2qWzBta3FECx&#10;xN2yMVWSJlCquFjLdavXMf7jI6UQ25ljVTgpjOTzSUrLUzn2RVigVbiTPK9u1LcWxl2ZbapbPvmr&#10;McRO7d0HSnSQNI6Kf4OR70r63OaeqIJYFihYgZY9MmltEYR/dxJ2HrVi5T/R8HrnHFWYrRvsyYQb&#10;8ZJz0+lTfSzOZq7ZWhjJZ2B/3qVYh9oGRkj9asRwMqsqjjuasxW6CQlvlRejHr+PrUNmT96xBdwh&#10;kzk7T2qe2tQI8uPkA+VPepLlBsReg7VYe22W0hZselK5jJasz7SMyljjvheKnt7ffdsx4Ydc96t2&#10;KeTCoIIYnI5pLeMtNKffG7tUOW5ly7CXVuquhXoOvvUs8ZWMHOI/T1qd4h5ke4cHGanuYwUUEERq&#10;cKfWp5rInlKUVvs+Y9hnA4p9sCoIYcFuDV94dsDNxuK8e1Mt0zGqOMPnNNSuZuNmRxwSNdhXXPri&#10;nXEQnZV6n0FTwL507BfvL1JNSSR7pIvKU8HBPehvUlimINCTjaqDBB+lSWMCmEEluG/OnMj+S7MN&#10;oP8ACasQqIYxv+UYyKyb0AhiADMSM5zjFNePfcqHGDjOKsWcDfNxw3Q5pq2+69CMSSF6mofUE7DZ&#10;EHkMO+ep5qZEPlgAHG373Y0ki/Iqepzn2p8hMqkKhVY15w3FZyY0cp4vshcaFPI2Pl5x3NeS6eTb&#10;6ijA4w3TtXuGr2wutKkTq2NwrxHUUNvdsRwQ1elh3zU2h02lU9T07xKBNoduCQolhZt3uP5muo+A&#10;d+k0FxYeYGEByBnkAjiuD1aeS/8ABGnzxnJgbyz6lcdR+NVvgXq0ul+M3tXYKJX8wk/xfX1rxMXQ&#10;bw82nqtT67KMXKNaFO9t4/fsfWviXQ00eCBZNrSypvbawwg9/wDPNeda9FFglSRnt3r0XUrp9VRQ&#10;7GZnG4bmJJ5wM1xut2JtWaHZhv4m64r56m7NM+7wE5RjGNWV5HmmpHbcED5cVoaHc7ZNrdf7tVdc&#10;jSO5Jz1OKi0mQrMSemcE98+9fUYSSsd+ZQud/YS/vAUYnJxVuVRDL9QTlqydLfJUk4AOeK19RlSV&#10;EccjGDivTk9T5rpqZrKPtDcDnvXinx+0F5dN+1FWK8nOMDjj+Ve3MypInOMdSa474uJHqGmNAFLu&#10;QcgCvQw0mmj43NqN7s+afBNyHdEyFYtzntXofjTSGvPDjGNNyom5sdWPbmvNNDK2OpyQsMBWxtAz&#10;z716wlybvSjEPuOhB568cVjilKNRSidOT8tShOnLseA6ext9TZR3OOK9o+FN4LfUYgzYH8Xv7149&#10;rUX2LVXZum7jtXb+D7/yby3cPhFIA9VruxCVSN+6PkJx5W49mfS11KJbdgDtDHJpbaM7Y13bQF/G&#10;qFtOk+nRMSct7dau2Yae8VD0C9e1fKyVtDVS5ldD7TOXLYUckEmnyOBdBgAMD7p6UiBEWRmwcHG0&#10;jrTJyvnBjnJXHl+1TotRWG3MhWAnuzVKJkjAULuYrk47VUuSWRPQnNOEyQtLIMncmG9q1SVjNq40&#10;EDK8bS3JY1FcDZcNj5lAwKNomROfkyCT7+tV2uGEsgIO0d/WrVykkivfMGRd/HX8arlXG4jpjFJe&#10;Ms7orsB6D2pk8siQvnGRW1rmsVZakG+RlUPgc5pGCsJNvXvUcUn3d6A8Z5NMyJTKEOOeo9a1sbxX&#10;YjZv9IBOcKMU25YNCW5IPakuNwmXbzn0qJ5VeE7jtAODitFrY3gmkNijJmDZ7cD29Kei7CedxPrU&#10;Ec5S4OeuMCnQOQGZj8xOBTaZ1U4roMZAs/QlsdR60y7kdlUDBz1xSu0bS4XqPU1DJvJRiNq+neqV&#10;2bqI75WUqxxgYxUaEOu5DtycVCzBndnbGPSpoyPKTaAccDHrWlrGtiHa0e4u3HtSsqlVx19DTLdn&#10;Wd/M5I7HpUkrImxFyT61UuxpG1rjS7LnHb1pXwoXfwMZqvLCw6PnBwcUkjAKAylcAA80W7F30uxw&#10;fcSV4JboKhu7SO5YecN2KRH3xiReMt0FJK7tMd+HA7Hiqu4vQVlNWexwfinwa1vIb7Ts7lbdtU8D&#10;nnFej/Dz4w295Bb6RrKiG5jQR/aJj8u0d/TNZ7bWUlsMD1U1yvizwpFqoaaAbJAMbl4rZNVUo1Pv&#10;PzDizgrCZ/Sva01qmt0fQC2sPjbTTPBdRDEhW3h2gg4P8R9O/wCFeVap4Okj1a4WZPLhDfvHjB2s&#10;3uRzXnXhTxhqfge9kS4uLghgFVt3yqP4jjvxXvlrfWHi3T7S302+t3WVN0i5yd2MZP8AOsZ0pUXp&#10;t3P5fx+U4/hXEOnN3pvZ2en9efXqeZ6vpNpa2Mpt5c6jDIGyp+WNO20U/R0h1qWP+054BNjEcRx8&#10;5/2jjitXVPhvNa3TRAskqSE+fIxAl5zgVSbThY3cUF3pjNck7Q6kYPsRRfm0R1/WqVajywqc0t09&#10;LrTp5fibNldS3UxW4vkiFodsccXO30A7mqWrRJqd6l1ZTSXV4jbHluMKT22/lWVB9t0rX57q3tlt&#10;gG2sG+Yqo9PQ1Pa2Ut3HczTXMkNoW3RhF+ctkHH5mp5Umzm9iqcvaRkrWX47qy+/c6S4bTJ9IFjq&#10;MkOl3Ns44iO7d6Emo7a5bT7aT7DCksZIk3lv3p/2jn9MUWy6NJLp8cdkXnkBJmZC0je7Hv8A/rp+&#10;oaTpVvKbmxeRruBy00chwMemPasbLY828Ivklza62a0/O6Tfds6HQfFseqpaJbXItLgE7lm+84xk&#10;5PauqimvbpbjyZ7N7mU7fNQfLGR69zjrmvMYdRs9W02NLjSo9Pt5JdjX6NmQN1OAPaqNn8Sv+ESE&#10;1itnvuFkMcEAHB6cn+ZqXT5tYnDUympiJNYaHvdtHpfvfa+66ddNDpfEOqjTGZ4dSk1HWY38oF0B&#10;JBHVRivTTd6fZadoN9rGj3+tarKozCAcRjptC9yT9OtcJpXh3W4ZNO1WOTToNZnYuy3TByq4BVNp&#10;B6Y6e9dJqXx+1jQ9Pi0h3s7zXLiRogsYDeVzj7x9/wAhUpdvyucVWj7eUKdBKbje9nZ9mtEko76n&#10;UfDD4V634j+Ii65riQ6XY2rg2dsSFCdwNvfp+dd18UvhBp/xTutVk8P3E1vq0II3hhscjqSfevIP&#10;C0s9lbyXU2qyeJtTW58x7a1kOyNcnPOeeeMntX0doXiu613SZLay0+LRYZY8TX8rhEBHYDq3vTil&#10;K6/r/JERxSVRUpWvHayetlsr2tq7ty316Hg/hP4AXPhvw3qc+s+TNrkh+z6f9ocOEwckqCSMnPGO&#10;n41758K9IntvBejQ69dNNfWTM8USNzt/hBx6fyIrm/GPh7S5I9Dsbi7n1GeJi6TWb5Ayw49/pXDe&#10;MfFHxL8F6tLDZaYbi3uZMWqW0e6RFBzt474xn2NJTjGXvK9v61KVSvPEudWzXqrXt8l8tFfXU9L8&#10;Wp4g8dy2yeH7b+y7SO4DXbABfM56cdR61Q1f4bQ6HeSavY2rRXELgSbEyHUn5l+hqf4S/ES9trS6&#10;1LxXusJ7l1KwtjauBjj8Ov0r3DTtRs9Y0mG6mjxHIC5R+oH4V1UoKsruWrClhaGPjK9S09b7aeem&#10;lvvMvQPA2lQ+GLiO+0y3ZdRTzbiJoxg5H3fwH618m/F39m6GSS81DwxdKyQMS1pcNny1x03dcfXn&#10;mvrq78Uw39k7R8W6H5mbjIFfPHxP8QwaVNqH9nma9uNQZeUYCNVA/Xr1/CtK/s4xTXQ7sTjpZb7L&#10;6hKzWl9FfTt1V9/0Pmzwl4r8TfC3VJ1b7TFE5WK5iuHLxOg6D2x296+0fhn43e8t9O1KzmeC1lgD&#10;xtcMwDIM8PyQFHTHTIHpXgGhRWWpafObjbeBpRnzRlV45yO/rXb/AAu16XRjc6SkYS2DI0Bc5KRq&#10;S3lDPAUn5ie+PevlswjyqNeGjP3fw845qZzip8P5hFNzT5W9rpba+W3oetfEXR5r/SmuCJbDGDlp&#10;C32rLZ3MP4eeQPp3rwLxbpyWtxdW5tjbzRybGUt6DofUj1r7Fjso9W0WSe4uZLqZrcM0XlFFO7BG&#10;3B+bqST7cV8r/EvTPsfiO6hWOQxlvMAmbLnPIL+jnrjpXj1qUqVRVej1/qx/TfBOZfWZTwMtOT/h&#10;vX+umx5i0WyX5vk9zXRaLdlf3ZkyF/iPU1kX6YmCyvgH5TkdPTNLo8vlSNGcEBsqT94n616uHnc/&#10;S8VDmi2elac/CHkZoMc1w7tMAhVvlx3+tU9JkDom7A2+prblUNH9zPHB969VO54ElZ6HOyAgbSDn&#10;071heI7FbzS5VAyy5z/SukvIxgckt6gVnygTQmIjhhtYjriuim7M8TH0rrmR44EMTtznPqa6Xw7d&#10;kvHk/MepHWszxHYGHUJcAIi4AwO1N0m5IugeV5wMetc+LgpJs0yys6dRam98UfDh8UeBryFIzLIg&#10;3qvrjnA/Dj8a+DNdsmsr2eJhgh8V+i+nsL62eJsqsi449Mdq+I/jh4Wbw74zvVCERu29BnjBruyH&#10;Ecs3RfXU344wn1jCU8bFbaP0tdfqjyqaPaO2ahxjrxVic1XJ3df0r7+Ox+AzspWQY9xQDijB9KOP&#10;cVRnsKDTaXbSlcdxSGGD60hGT1p1NwaADFOX5jjp9aFQ05Vw2W4oAEUk4q0ihFxTbeEtzjIq0tsW&#10;OAOc4HPB/GsZSN4xb2G2du1zMqYya7WC2WCCNSSCvQDpUHhTw3d3beZDaSTk9DGu6u90z4S+INTC&#10;tJa/ZVxn9+23+Wa8jE4mnF+9K1j63LcvrOPNGDbfkziJ3AO0EFqjKNIApDZHXPFe0WHwNVYg17qL&#10;Mx/hhiH9a6vR/hnoOmKjCx+0yAZ3Tndurx55nQgvd1Z9ZRyHF1X765V5nznb6JeagCltbSzs3aNC&#10;39K6zSfg74i1Ar5lstlG3Vrhxn8utfQ9vbwWSFYEjiXsqKFHtwP8akjBcgxqXPv2/OvNqZvUlpCN&#10;j2qPDdGNpVZt+h5LpX7P0XJ1HU2f/Zt0x+prs9M+FHhfTip/slLiQdXumMh/I8fpXYrBIg6rHjqA&#10;c09YADy25q82rjcRU+Kb+Wn5H0eHynCUPgpfN6/mQW9pbWMflwW8cMYxhYlCj8gKkCnIKx5OcVYQ&#10;bSBGoH4dKm8h2xwTlq4XJvfU9eNOKVkrFUwSEHcQo5wx/wAKUwKrK8jF8cY7H2rQt9LnblFd29QN&#10;3/1q04PCN67B2RYgSSDM2Dx7U+WTD3I7tGCgT5sKYwRnIHb8alaGRzk7lAzgkV0A0O2smH2y8CqT&#10;n92mT9Mk1rWi6LbRlre0a7lH8Tg8+3JrRUpGcsRGL01OStdOlnZRFHI5HZBk1sWfg+/uiG8hYUUZ&#10;Zpj0+groodYvrPetpFFbggqFbpj3xiqoa5Sdnub0mdxjbHgL/n8a0VKPe7MniZvRKxV/4RiPTNhu&#10;r2NZPvFIh2qxFNosE7bLVrqQf8s+cH39PwqKa33MQxLAnLb+h9qegESKqKqL6ICBVqEVsiZVZy0c&#10;tC1earc3Q2JEkMX92NQo/IVQEMs/zMwBzwTjIFSvOGfLEsfWkt5GlY527R3ArSz3ZmnbRDlgXyyr&#10;zSOx+8FOAaclrGp3eUoGMddxNRGSPflmJP1xQl6oGUGD6gYFTa7LLgfyhzkEjJI6mm/alDFkQZXl&#10;cnpWfJfPI/zAkZzgUNIJCQAcg4G0d/U1TshqOl5GkblnXknBPRcDIquZULYKnp1PrUSltvPH17Ub&#10;dygSELmjV7IXuofLdmOQ4UYA3cVHLO0ykABce9SpCpYcEjoeKkVUXGdoPcZ5o12LVimi+YRuBITk&#10;E9jVhY1CqdhbHcnih1IO4Pu3HGFFOV3UfLHj2LcU3FW1GpDDEdpBcM3Yip4rEMjHzCygZ5qMGZmx&#10;8sXuFzTzbnuWIIxjdx+lTzWeiDQZFJtbjA9yf6YqKSVQw+U5PtUwiRGJ3Bse/P502edY0B3dKTkP&#10;d6EKmaSbiMqM9WPam+VLk7ZAB/sjNSCYv8pUipVjyGJIX+7jmp5myknuQfZXYAu7tn3pBbquMhR6&#10;HFLMQrkb2I7ECnC1LKH2kOBnLmqG3bqRuyo/OT6kHgUodQf3cbP744qQ28YUgkDHqOtIWLLhdx9s&#10;4pqPUWgx5plH3VX2bmnRSs7HdIOP9nrThsUbsAH3NRho1Ynj2qWnux3ihxYug3ZOfwpfJ+bJXNL5&#10;ysB1yPalM7L7fWjd2DXdBsdTzx9RSeVluSW5+77UxXZmB3FWPQdc0M7hmUDAGMsarRbE2e5NsABT&#10;AHoM80hXFRgk43Ebj3p6sxJ9qTjfVFIUOq8j7v60ocAE4HPvTNo34YEA9ak8so+GCj2xUu6QJWF8&#10;1QpVvmH06+xpTuT8OnNKsaYJLCgLGigbixPrVqN1qF9RfNDDBIzSNkA4+diMb+9NJUNyuPanyTME&#10;IChTxip2LSuLBvCEY3ejGgbixO36c1G0jMgG8KO2KXczfdyc9MCpZcUrEjDceQDjoR1oMhEg24xj&#10;v6+tM8soFOxhgZNKFb73XPUVJpHlvYUurLtIBcdMHmhxgIcj5uvtTGBjXIVS3rjmmDkjJyDSN4yX&#10;QkILA9gOw71GSMYycnqaCuCu0ce5pm0gkNxnrms27nZHQHdWbApUAxuJGN23FMaPGTgkrnNQ7eOT&#10;8vqKyeiNrvRIuxyQW2oACcTqQVMsSkgAj7wBwcCq8imB2Rl+YArgH+KoBFGGVvu4z8y9f/r/AI1Z&#10;kkFwTPGh+YDzSOiseAfxAH9apNtFKLi9S1oOpvpms2t1Hh2hkBAccH8PSvT/AIv6Wvi7wJFqURE0&#10;tsPMdepZejAj2H8q8iWIMC/Kk8DvXsfwr1Nte8O3mj3JSaLG0KBztx0Pc13YVqSlRntI+ezmMsPU&#10;pZjTWtNq/o9/1Pzl+JGmzaD4lmhG4RsTIr9iPT/Paued4riMqw3EnHFe5/tQeA5dNlluFUo1lIY2&#10;fuynkHFfN1pelCpZsHOa9fCr2lJd46P5EY/ExoYm71hUSkr7ak97oDTrI8QyR1HeubvLF4mG9SvO&#10;DXb2GpqHKHA3d81FrdlDLCZlIIC5ya9CliJU5ckkfOZhlFDFUXXw71W6OEwVOOq+9LE7K2e/pVue&#10;BY0kaT5RjIB61hT6jjIROnfvXtQXtNkfluJthneRuRXKk4zT/tKkHnBFc095cOwIbbn0pgupfm3G&#10;r+r31ucizG32TqY9Ue3DLHMyK2QQpxken0qM3wT7p9ufSuaZ5ggY5APTNRbpM43mn9Xj3JnmM9rM&#10;7Gy33jEpgBcbyWAwPWk1K4t4LsxQSCVV+VpR0Y9yM9q5ITyR9GIHpntUZkkZsk5PqaFhle9xyzN+&#10;zUFHXudH/aSDHI4pp1YYb5wCfSubIb+9SZNa/V4nI8xq9joxqqqTiRSxqM6soJO4AnrisKQ73zgA&#10;+1MPHUU1QiZvH1lc3jrSscZpDrceODzWEPu5xS55x/Sn7CCI+v13rc2P7bBOMmmnVSq7lJxWVtzJ&#10;jApCDnHX27U/ZQ6Il4us92aTawT03VH/AGsQMbf1rP3UbQar2cexi8VVfUvnWJFOMZ+tMOpynoaq&#10;FcLnvTc56U+SPYiVer1ZdGqSZ5AxT7jWp7lFDOcKNq98DPQVn01shsdqr2cewniayTjzbmla34+0&#10;R/aC/k5AbYBux3x71HLfvvbY52ZO3NVGLHrinmMeVnIzS5Yi9rUkrX21HveSEdcH2qLz3znJppHO&#10;OlAGSAB1q7JGLlNvccZX9aTzmboTTxhDhhUR4oVhu66jt5LbTR5jZxnB9fWjb370BSR709BWYmN3&#10;TketBXPp7+xrU0T7LbatA99D9ptEYGSHdt8wdxntUGpCBr2VrVCkBY7IyckDsM1PP73KbPDv2XtL&#10;re1uv/DFVCQM5rp/A91p58Q2S6y8i6W0g8+SL76R5+Zh6nHT3rmI9ufmzj2qRDhxtY8e+PyqJxU4&#10;uPc6MNWeHqRqLWzTs9n6nulx8NF8Sx+ItZ8IbtQ8P2F35UUjD9+VxncVGCB74rU8CXEtzpsljc7Y&#10;2t/3ibh94jjb+RzXmXw7+JWseANQSfT7gxJvBljAGJF4yp9iK+lvEOjaZqOnaJ4r8OWcaaVeOYZj&#10;CQBFM/IVhjIIJPseMdhXx+PjOhaM9Vun6H7dk08PmeFqVKPu1LNTj0d72t5Lp5o52ZGSJkxuDDO4&#10;Uy2g3Wx6DblgR61rXVt9mQZXLMOVHO2s62O1DGQcE4+lZRnzRufF4ii6dRxe5nJArPJl+VqORma5&#10;hG3Hy81flhC3LgAYPWop8t5cmPmxiuiKOBw7jrmIS27SMCAOAD3PrRHbFbbaBuJXcPrU5hMsTs7Y&#10;AGWHY1LEQlqpGM9MGsthuPUyoIXIVc8DuKjeICV1bjaMgVaVfLDRher8H0FJPCEnP8QK8mtVq9TN&#10;xdiu6HdGyjBHpzTri3BQsevf3qaT5olIGNvQipZo91szd9v60MOXQpJHFGqsqAk9qjS2YbxgPk5O&#10;eMVaiwsKNtBkQ4xQFKu5C/M4z1piSKrQIJ0y+V28kU26XzYkRRtVG4b1qy6BRGgAweKLlAtqUwQF&#10;OQ1UrdQ5b6sYYhMpJIAUce9Q2qrFF5mfnzjBq3a25mQLkcL17VFHEUkJwG2kELR5FJPcrOrNOxAx&#10;SSwfdJxViQFrpgoxnsacYzHAuOSDghu1Q3ygoEDxAQFCoCD5vxpkCbihYjaFwPpWjdKklscdWXn2&#10;qCCImFQyDG2hPTUpx7EFqqZf1BytIy4nI7kZx2qSIbXk4A2DNK43yhiMMRgZquVLYSVyGV8oCFHH&#10;FKVARlHTGadPHtix33Zx6VJtAj8vruX7w7UrAlcjiXd5UgPyjk5qRyBuJzxyCKjVSkKrg7QdvHpT&#10;2kVd+TlNvUd6VilFIju0FxIVkHLr2rzrXLB7O5kHZDgV6BJMQIpCflBABrA8S2guIJHJxJnJranU&#10;5ZHPVipK63PMdW0xLhSyAbx+tc2wML4I59K7G4kAkZemayNUsllbzExv9K92lUtoz5+tS5vejuY7&#10;Kc5HIoIwPekYsg2dPrRycY53dcV1nE0KBvO1eRUwIwMngDFQqec9PpTpOW46VLJsSByrk44NORgT&#10;sGc1GpZk20qEH5h9+kNaEkbmNmB6UhJJwfX9KRuSD0HfNGRu9aVh2v1GuSX+vSpxGnOGBwM803aD&#10;kdD2zSrtUKSO2KTY4pdAeEgZBG1jkc801Y3aUKFOT0HrSuBuGB8o6ZNdB4N0d9f12KDHyffY/wB1&#10;RUTn7OLk+h00oSm1FHQeBPh7LrhS4vNyWgOAMfNJ9D2r0+fVNH8JwJG3lwqMYU/Trina5qdv4W0N&#10;plT91CoVEHHUdK8D1TXbnV755bl2aRmJyTkAelfOwjPMZOcnaKPoKnJgYqMVeR7jD8TdEBCG6Ukn&#10;bkjrW5HrNtqcLJZ3CSu442nk18xTviQ7Dx29Pyq7pmtXOlXaTwStHIhBGG7+h9RWk8pha8JamEMw&#10;m9JLQ+mNLtruzttk0kt0R1eRuSc1wnjHx3r/AIevTGbdYo2JKMfmBXt+Na/gH4ix+Il8m4ZFvfTP&#10;3vcetaHj5tLttEmfVSrRP8qBfvE+1ePTj7GvyVoXuz05JTo81KVkeZ3vxo1ie2WMeSjKchlXr6Zr&#10;n9f+IWseI7D7Fdzb4s55GM1zVw6vKzRrsUtkA8nFN3l254r62nhaNN80YpM+edepZxbGE5OKfGQc&#10;/wCz0xTApJ3dqegVVIHU+tdbOVybQpcs7q3I9TSwNG0wVyRH/ER1A9B70wERsP4j3zQ0hsmEjxjL&#10;oSAemD0NK1zGU7IZdsYFLgFFDfK2ME1VjutxjcruKnJU1FPdPcnBLFAOATV21sB5e8kA+9bO0FqY&#10;0Y1K8/cJJHNzcNO2ASTgeg9B7U5VJbcRz7VNaWrXFxHCB88jBVHrmr2qaZ/Z9/cWwkSXyDhmibcv&#10;4HvXNKevKfRUqEnB1Ol/x1ZmyPtTNQPKdnNLI+RjtUDtz7VpFHJVqCtKX60xjmkJpDmtbHE5N6sC&#10;dvY0meaCx9KTIbrVWMmySWQSdFC/SomOOtFBGaaViZSuIDgdKGoJxSE5pkXDPOKd1poPHvQDSJuO&#10;JxSE4ppNO60x3FpDS9aKQ90PV+ADyBRtDMcdDTAO2eKsWsTSShUGWJwBUvTU3gnNqNi1penS39ys&#10;cSFyxxXt3hfw/Bo+noFXMrLhmx1NY3gLwumnWyXNwoedjkCu7WMRx5bAVAC1fFZpjnVl7KGy/E/p&#10;ngfhiOApLHYlfvJLRfyr/MgnuUt7YsQBjv3Nem/D7wfJplidU1BANQuFCrGR/qE7L7E96x/AXgw6&#10;xdR61eRstjA/+iRMOJGH/LQj09K9PjQytJxgEZxXgSsly99z9FqVPbT5vsrb/P8AyI0yG+UY301o&#10;8AA8gHBJqeIFWDcZ7U6RAI2XHDHJNYvVD5rMrTrliB/D0NOUFtkhX8OxqSZeUH8JpXZioTHyr3ot&#10;dj5tCtKg8hsdR2ohQgkDGSMVJGuSzN09KIFxIrHqxxUpalXsmioIgsmP9qkljLOwUZGMirckO2Zh&#10;jqcipp4R5UIHORgnpScWyvaWaM45aFCemcU17dUiP8T5yMVbk+aBFVRhG61F5e9iemPSpfRFqXUg&#10;iUo+Rgs4xTRbBCEPTOc9xU0anIYcN2zU0sRLOMctU27FOWpVnt1ZuBgL0zTMF9rN1HAq28GNo3cG&#10;meXuUDsncUWGp6FeOEFJJGx7LTcYJGMluuKuEAsMgDHamKhQq3GalxGplPycMF446mh4Q0uCxAPP&#10;41bmiPzEDlutJLb7hGw5z3FLk7Fc/cqtGcBscCkePhsfe96thGdGUjkdaRYt7sW4FOw+czVg2TqR&#10;jkYJqYxbAw4qaWIqUkx8xONtSPCCD6kZzUWtcrmRRmtizNjOMfrUTR+bCpYYrUkg2xqAc561ELfe&#10;rjHCjNXqTeLWpnPZARsR94jOKigtysvHHPbsK1EQedk+mKYYiGLAcHrTvoZunEx7ixDNt6gHOT1q&#10;OWy3seOAP1rbuLYjcMfMwyRTWh+RVUdccmjmZi8NF3t1OeuLAPErFcbTgUz7Nut5AMM3UAdTW/NH&#10;5kTLt4U5qKKxG/psDDqeCPpVqbexzSwibukc9HpzSXCEpwTim3+noJBGqjBOev3a1710sFeZ2WKJ&#10;CMu7YFcpqXxK8OWzSbtQikdc5EYLflXXSjUqO8U2eRiKeFw0HGtNRfm0ixc6a7SDCnB704aaGi3N&#10;yVOOOM1hS/Gnw0I0UPMSvU+Uas2HxU8PX+YzdrbjOR5yla65UcTGN3BnjqvlUp2jXi2/P/gmgmmj&#10;awAJY9KibRWEiDYcntXSaJfafqKtLBcxTqRtBjbIxVhrUARPj5yce2PSuJ4icXY9RZXRq04yjZry&#10;OJm0by5ApTBHBFVp9D+b5uBj9a7q804vcHAwzncSOOacdLRRHuAZT1rVYuSWhhPIac27LQ88GhtI&#10;N21BnsQaK7CezeOQqiHaKKX1uRkshgv+GPsKaRo4Vi/hPTioAjPC+5iSemKLudricJwD7dqbMXjC&#10;BP72T9K+Ybvsfw7FKOtgth5ZTP38ZqQRedKzLgkHFLNhZVYDJxg4ptiSzAj5Qxyam3cHJvVEN6Ga&#10;dCG+71oluBBasUY7CcMTUt3EsdyTuBX1qreMAqQkAKeNp9aqyvoSndHlHxnu5JxpNkX2LNP5jIT2&#10;Xnn8q+A/itff2r4qvrxmyWlK5znAB7V9hfHvxNDZX+oGaTYLOxYJzyGchRz9M18OazeGeZtn8Ryc&#10;9jmv1DIqLhRTPl8HH22b1q8VpBKPz3f6IyHGCMn60zacZ6/WpTtztXLZ6Z71YFu32Rn28E4FfXXs&#10;fXlQcx4NODHbtP3aQkAehpAc0AKUI5Iw3vSjH3s84zV+G2juYEmYnah2yY64qi8aszMp+UHgHg4p&#10;J3FcRByQ34U7cSNp60OuTn2zTiVK5AOaZQvlMziMjLHsKldmeIMwLFeMk5A9qnt4oISZZzvLqSqo&#10;cYPbNQQIHkbI+Vuozx9azb69iL6lxtsM0OOUwC2Kt5hu5IdiBJG6gHp9auahfWtzLYRWsTKI4hG2&#10;SBljnms5ibGcqFAkjOOetcvxepxX9olK1mbvhbxLJ4WvPPheaW+STbEiMQmPUjv9K0fEunz2DXkn&#10;iKdzqk6pNFEDuJ3c5Y9jjHFcnpKz3N4nl8zu+AV45rR1d5JdQkF1O9zOFw5c87+mD9BWTglO6+Z5&#10;06CWI9orJta9/K3Zdxmo6pc+IJrVJgsaQRiJFQc+31qWe1eBVcrhkADGQ8n8O3St3XfD914T8P6R&#10;DPHbx3GolbuPawaYRkfLn0z7Va8X2kGk6DpdvJGf7XnLTXEhcZ2npx+dZud2kji+twvTjRXuybSt&#10;5bv03+ZZ1bQrPw/omhyv5b3VyjzS7DuIXOFBHatbQ7WLQvEum6tqcokt7VlPlKc7Tj07dRVGTT4L&#10;nwY19dzeZfSSJHECOVjUfyzV/RdEuPF1m81ohgsYCxjaT78rouSOPQCvPk7xvfyPna070pe1npeU&#10;ZPbfovvt8meu+Hfj1rureKrqKz1EaZo9vHvgjuySox1JOeM+grtbH9qjxHreu+T4M0qK5is4Qtzf&#10;zLuY9N7AHtXzVFpN34i0K9vdoh0y2QGS5I+82cAE969B+GieJdM8GXo0mG3tdNlhbzbp0+d93GN3&#10;X1ArjlCMbtPfT0Pk8Zl2Dw0HVppKS5YpN2S21bWrlbZdz6b8YfHHw/rnge4jsb0aj4j1KIwpa4IC&#10;MSAefQZNeG3GuS+BEk2W0eseMZY8Qw2/K2qHvxjP41zWmWaDSEvLu8Og6VYKVSQHM0smeeOvpXSa&#10;N9utIrTxD4Y0HFvgRXer6gMs4Y8HaTgAgdc1zyb0bPEnh6dO6fvLVO+ib3SlK+z6qN5N2Tsj2b4Z&#10;fF3WvBvhePXvHbCSwf5YtpIkVj0UAd69r+H3x68J+OJPNtr1bOKBQCmoL5bt9Mn2r5h1j4h+G9Yt&#10;7fTZrW58QXBIdltIw0cTjkkeuKm8K+I9C8ZXrz6dayNZaZ963mj5HTnIwDnNKNSpTXuu/wDwTyae&#10;JxWGpSrSouKve32Uui/m1fex9h6p4V8LfEsLHdaXFcxg7kuQoHfPBqrd2s2n6haWGmI9rp1kvlRe&#10;mc5JP16/jXgnw2+O2t3HxVbw5psUUWkxbY0tIm3bh3OfXv8AhX0N8Q/Fo8KeCdT1vVLc29lDbszv&#10;HzKp6ADt1rthKFbmtpJb6f1oexCUa1NylHlnZN2W6autu/33PnHxVrmt6t8YRpt9F/a2lIGnVmQg&#10;KwzxwO+0AYFZo8Rr4i8T6rBNZTyXO025ghQEHPG30AUdRmsXRfjRe+IGuV0rwxfwqqs5uSdzzkDH&#10;zHPX09K6H4ZeEtd1axPl3y6XNcSlJZHjHnLIwzjec4Xkc4H1rhm+aV47tnydehPnca0eWWitfW7u&#10;7uzettPU19E8K6X4VvLVr4NJaxIAH25YSc4GOoyewryH9qr4k3eo+EdbsdC8PSW0ZQx6hq92igiM&#10;MAEjGOp7/lXuWvS3Xhh7KOW6tJr1swWMDOxUlVyZTznIGefp618i/thfEHVrezs/D15EY7+43yTT&#10;jhWhyNgUA4GSDnvXZg4N1oxSt/X9WPY4aw9WvmtKk4qTcub3uiWt/O1n87XTPkiVsS4HSnR9M1Ge&#10;TnvUgOFx1r7Nn9YQ0SQ/7wyfvUvApOo4p3HtUmzYuN23HakwBQeuBR0FBPMLna2KcADTActmlLjt&#10;SGL0OaVeRmm5zRn5cCiwLUVaTBzg0ucDNJnLe1FhoceXoI4xSY+XPegH3FIBD83ynpRnJ9qXGH5p&#10;DxVIpDo/mbJrofBlkb7XraMAHLZOfasCNa7r4YWbnUzcbQdiE5rkxMuWDZ6WDjzVYo9RQspZmbIX&#10;gA1OsqxqgXlm68dKqW7FN7Pzk457VZZ0RvLGCcZz3r59n3SbSuSmJ3Sb+FdvGKsW7bEAbooyKrxq&#10;6xhWJAY4zUy3AiRty5wMc0tTaO1ySA+bbNvBBJwKmbBlXJzIoyMVDaMbmGPYPmBzihEZJJH6nGB7&#10;0jVPQkecKrY+aRuCRVhWU/Nu6ryPSs+WYh4kVMEjOR61bESgO2TtYYpNFKRNAFREKElS3zVKi/vp&#10;CehGAO1RQTCGNQACuM0+ybzWcMcAHC5rKSb2Nk1sOkCmWJCe2eKmeR3BAwmV6iq/l5uuvQZz709p&#10;C0Hy/e3Yoa6DjLccgy4TOWVeSeopIlGXaPjJxSJhn5O0gYYjqaesiJCJEOfm5qRjJZnF1HkYXrk1&#10;U8Q6nBo+lTXkzDaBkrUjyB9TUncYxkhT/M15j8XvEhuLqPS4SCkYEkwXs3YH8Oa6aNL2k0jhxOJ9&#10;jSlLqcHrWpTandy3MzbzLJuSPuB0/kBWcVAG7vVhbX/RlkLHLPtCnv71E2NwHY17q00R8XTjzXqS&#10;IpF3ybqYygJg9andCwwBxUflnvVJmNSN2NMZC7ccUwDBAPepip9TShEZzj8KrmORoiCjfinkJjjr&#10;SvGMbh64p62zFd+09cZpXW5NgiUMMdPrUyLyBnrTAhYenBPWpF7DuKyZvEdFFuYKmMnoR1pLiRYt&#10;6/xgYY1JIwt4yT8pPQjqKznPnyFc8/3v71EFzam70tFbjGZ5WbDYz6Cr+nS3bJ9lt3Yeb8rAH73s&#10;cdfxq1P4av8ATLWV7i2ZIomVHkyDtZgSoOPUA1u311Y2mhadBZWm24g3faLtXBM7nsPRQOMUqlVW&#10;tFXue9g8vnCTnVbhZXe6bT6L8fL8i54E0TSl/tVtXt5bySCNlht4ztUsQRu39Bjg1z0PkJcqLqAY&#10;jUqQvAJ7HNbOiaqNK0uZJoTuu9zo4ABLYwOeuB6Vl3sW2ERLJ5xduQK4Yyk6kubZ2/I+qqQoxwtJ&#10;Uoq8bt6K7u7pPq3a3lboN0W3aFbu/SeOGS1XcgLgNknA2jqcdfpUV7p09rdLBNPHI08YkZlk3KAR&#10;kBvcfpVvStDvvEd48FpbKjwRNNIFONqIMs3J7DnFXnvx4cSWyt/sV6u4st2Id5O5cEDcOg9x1GRW&#10;zn72mr/rr+J58cKpUU53jBX111fXS/yvsvmc/p9jDOzJNdrahEdw7qW3HsoA9a0vDHjC98K3geFz&#10;NaufnhY/K349jWrD/Y2i6Ukxii1C/eFlbcSVWRgCuBxyvIOc8msTWYry/YXN2v7+cCVW2BQwPcDj&#10;j3pqaq3Ul7u2pjiMFLC04yhJc6V7LWy6Xe1/LyPcfDniyz8TqJ4GZMfLsY5K+3/162cNOUH8I6e9&#10;eBGx1PwTa6TqYnSNr1S8Sxzq5Cg4O5Qcrn0YCvVvB3ju38TeVDchbfUI1wEHAY+oFePXw/L79PVH&#10;bRxE01RxCtPT8dV+B1fDI4LYIGOlEETCIAZJHpTpfuSSEDn05/GrMUOwB0zyM4Nee9jteupTihPn&#10;uRzk/pUs1vh1wfl7mprZeWKjJJwakJUzCPGUHcVLuQ2rEEgDQqP4GPX3qaBQY9rDaqqeR3pjr+7C&#10;fwbuDV+OLZGSFKtjg9aTMG9ShagMG3/Lg4APepGj3XBKtllGAKfbQglC4Jw3B7Gp0gDXUjj7w6gU&#10;XMpSta5BcQ5ROMtnJFXVH7sFM4AwaSaMIsI4HqxqwY/KgZU5BGTWTd9TBvcqQIdo5yu7nFWIYQzN&#10;v5X0qa1gWOFQR8pHX3p9qBIXDcY9aL7mPLsiC5gZ2iG3p0q3cREWxDcnGQKWSIi5U5+YcquOKdcF&#10;jGrPw7HOB2FRzXZhO2oy0QlIyBt2jNFhGGGeoLYIHNXVj2xDbjLDBHpRYwLHEo6g9z9aTfYi2o14&#10;1S6wPmjAzk066+aGEMMAtwD2p0cYS5bJyu3OKkKMzwowyRyuahuxDV9wnUm3cfxtx7UttEdowNpA&#10;znqam1CForc/vMuzdui/WpYI3UIyPt+XnpxST0ujOV0UreNmMrKNhHGfWpZAWuoeTt6HHrU8MG+E&#10;kH5AcsaWWLy7o4xsUfrTciNxbhGwGJzHkg5pZ0EfAPBXI71FIHyoJOxjlR6fSrdxFsjzgnPI+vp9&#10;Kj1JsRaduW22FhubrgYyaavz3LHdg4xk81LYlvs4jBy4P3gOo9KRMO77QM9D9aG9WCVtB1wAyRBD&#10;lgMn/CpZ4mMDuvy8Yx61FMojuIVi54wSannwIV447nPSsWVdFUQp9kXIJYg/lXiHiy3EF9IAMENy&#10;vt6/T9a9/RISiFjnK54/SvG/Hmnk6jOxJAPQ4/pXdhJ+80Zt8sospWeofbPCF1p4GXUhgc421F8M&#10;NSsbXxVp7zplg4w446dRnvVDRJVgaWNsgOCpz1PHFcxpSy2OtFpsSNFLuEJyQ3oD06966qtFThOL&#10;JqVZ0ql4uz3XyP0N8IrBdIsph/enCorfxEnBPtgVj/EJre31SW2t3MqLld7rt3HHLfT0qL4Zanda&#10;nC0jXStcuiHdEoYDKglQB6Zqx44srmZXeYbpXbIdhyFA7DsK/PFG0mn0P0PKJrEYmFWU9Gtr+h49&#10;4gtMyFjktjIwOtY1s3lzBegz+fvXVa4obcE+8oIx9OtcjIWWZc43D0r6DCz2P0jFQdSmpd0dnpcg&#10;2DnrW7ECY9oAbPSuS0aYMiZJ59a6qxlKBSOcV7258hOPK7Fa5yx2lRXNeIIGnhdAu8FDkn/PWuxv&#10;ogXDL0Nc5q0ZWI8kKeOK66L1sfOZhT5kz5U8TWLWXiSQYKruOGJ+9/8AXr0Tw2i3mkPGWIZEyMda&#10;5/4naabe+e5UHIHfpj0qT4c6ksqIpyQD68k+1b4yLlT5kePk1RUsQ6cupwfjvS3trou69T0p/hq6&#10;YJEcY2EE+9dR8TLGS4Dz4+XHUcYFcL4bl8p3THPGNxralL2lFXPPzGh7HFSitmfUfhjUlvvD1on8&#10;SEDcTmuitnkdZHC4wvavL/hlqTXMYt9+VU52EcV6ekbJazNuYKDyR6V85XhyTaOCn7sbDY/3yRux&#10;w+c49adIcyM2c4GNtMtirRwSnPtTJd6yyuvzAtkEelY8pdw1AtE0MZHXsKbIoWFwPuuACajuXKyR&#10;5Td2DGnTsDasoPJ6VolZIErkCBmVUPyp6iq0dwQ82/7qdM1JGTCAmS2BnJqkkguGl3ZCk4Naq7Nl&#10;AguRmeJjgEdB/SkuZXSGRl4J7daS5w1zk9hkfSo712+zlgMk/L+FbLU2UNBpwWUP129qrwOkbSBG&#10;3KTninRuJGBYHeF5qso8tW2r8uccVokbxXYLmaQ3SqowvrUVzEDGOcANx7/WhZF+0BWH3RnPNJMS&#10;YhuIGW4FWmapXI1Hzk9cDNJuLBQ3UnOBSJlWfjoMU1NxYKxHfDVpvubwQLIhkk24z3zRNKz7RwAe&#10;tQs6R+aRjNMkYkKB92qOiIMUZZSQPpSiTYqkcDGcDrUDbUyzZ29xSjJOcdV4ptXL1EhZi8gYggtn&#10;n16fyp+6LzAobLCoAWRW38ZOc5o+VJUUY3YyTVb9Co6aEs+5gpB4JzlaqTvtRg5JJBNOnlfcNvyk&#10;fxVHIyTSfNkjGOKpaajburEMM29OMqqnOPWn7n81i5AbGcUzChQVPAOKYzmN2ZuuMc1WjYleK1Hz&#10;3CIF6Zaqk8+Q6gA4754pk0qs6rjk9KqzMQML0PeqUUjOUrmfremQ6lafMBu29R6VyWl6pf8AgfUk&#10;urZ3ESsOQ3b6V2dwzeWFbnPHpWRdQQy2pjwvuCK6ISSVnqj5fN8qw+ZUnTrRTTPW/BfxatvEWlO1&#10;9BDcXsZBhRydwYnAB9Kfqug6hewy6ncILeNpNweB87B7elfOt/pNxpri5tHKFTnaCR+Nez/DD4s2&#10;uu6VDoGuah9lXgEYwZAO26sauHUY89LU/l/iHhOtkMnisFG8G9VZtpeSQzxnZx2tulxoaXMkYH79&#10;mJYP9f0rM8NJd63Y3b3V/FYQqu1VuDjcT2A/OvYJrOO9eTTNEEcgkX948hGwAjrXmes+HJdNvXu7&#10;iBZ2tXG2KM7lY56kYrkjNPRnz2AzGFbDvDTSUr3TdnLyuntd6LsYGl6vrGkaukVvcBnRgoZgflB5&#10;/L/Gus1B5b6KTUDdxtPu2NEhAaQ4x061Dc6vo0t/HqFqpe/ZwssTJhFUDoRVnU/DaeJbmPVNOzZz&#10;TfdikIALgcsfQe1U3dq6OjE1qdWrGrUp+z0s3br2fk+jXqSveXmgeH49xtbk53i3Vcshz6/zrndD&#10;g0u/jvdX1q6ZL0q7WllCMs7kkKzEdADjH866DRYbbx49rpJEVjeQttu792xtXOCAPxNdh4q8DaN8&#10;L/FGl3Vnps/iNvIQpFGcqXXoSB24B9Kzuo6WOanjKeEcqEk1Wnd6WTstbXbslLvvY8b8I68NE1xp&#10;Nbku5XjcIyq5IRepGeue1ejeH/AS+KdYvfE0Wn3cOjI2UaZsAbv4vXgfn1q18DfhJd/FjUJ5tUEV&#10;npEU5u7iduGYlsFR35HXOfwyK3vibpfijwJLrZsVlvfDN7vitlClQv8AdP4AZwKKlSLlaOnQ7cyb&#10;rYh08E1Co0k/eXLbTRW67/8ADs37HTNS8LaY3hzwlLZXVxqimae6STc8agZ6jtjiqVro/wAVfiB4&#10;stdJyy20UQh3gN5KxgcuccZxXkfwo1jUbS61KxsJLibVrq0NtDuySuSCx9umK+0/gRY+KPhz4Ql1&#10;DxSwWKc+YVLbnAA4xjgCs5RSfLLby6HzlbAzwGKlTrcs7bycby1+12tstdOqPQPCPhnS/h34Vsrf&#10;VJIY3hby4pp3G5m9cn1rSu307w2t5q91cC5kuVAVW+7Gp9Pc+vtXzd498VJ+0L4kWLQ7+TT7TQ5C&#10;0j3D4Q89QPfpXrPhy7tp9Es9F1ne91sAJccOPUHvitISSTjBaLZnBXxsKdX2SST6XVrPo30d09O3&#10;zOsuxpuq+G4tQGn/AG+Bz5pTyssp9TWpoF6t7YI6RmCNlx5bDBHtitLwvBa6LYfZrVNsKj7rt90D&#10;tmuZ1nx1plhd+e6SfvDwkUZOBnAJA6Z7V2JcqUm9Tefs8Oo1qk0rpXX/AAf0Mb4j+IYdC0a4AtgV&#10;YGPcQcZ9vSvE/Dtu2pW0013KfnctAijO0AcA9zn8q6Px58RrbxVrMenWkZ8hT+8DAce9ZF7Ha6fp&#10;rraXEi3Djy3lPOyMfwIPxPNcM5qo207pHxmPrxrVWr9radPL5/gDQ2mkafb2cMCedOxkldU4AGfv&#10;Hpzz+lN0KaHT/EsMEbNeXXyG5kmGNoGfujoBz09Kt2dtBDZQ2s1ywiZckq2M9cAdcde9Ns/L0aaW&#10;6nCmR/3iSRDLL/dX3Len+IrjxVJToyjbS33Hdw3jK+HznC1sO/fVSFvN86X3NN3Pp7wXq73Phy6t&#10;SZZhYlmaPcSJm25WI+iryztnAyBXj/xnslttXhvYrRWR1Tz3icmN3IORnseMgDtivR/h0lxbaY0m&#10;GfUpH2CIqSAuAWyTwSWOCOeMVP4/8PNqmg/6SJb8eVJthto8IkwX5XdsDcyjPC9Oc5r5xxnWwyvv&#10;H0/4fy9D/QXLMTDKc+lU6TdrXtulf5X1R8ja3YSRf6wEMxON4+9g4Nc/DKYrrIQdeSD0Fdx4wmh1&#10;B4ZIIPs6xWyQzIucGUfeOR1ye4rhpSY5Co7fpSoStY/oaClVo80la/Q7vR5jMseT1rsEk3QL/drz&#10;Tw3djGC5JBz+Hp9K9AsJg8Sru4r6CDTirHz1aFnoQ6hEu0kZAPXBrGI8uT3robtcoQozisi9tCDw&#10;McZzWsW0zzqyU4WZ5941sGMonjBIIycdK5Wznw3BwAetel65YPPYPFg8L1rzCQ+VcMAuOcY7V01I&#10;qcGeBRqOjVt5ndeHtQy5Xdz1I7kV5D+1P4RF1Y2utRxqcYiYjg/4V6B4cu1W5BJHLbc+1bHxB8PR&#10;+KfBl/ZMnPlkpg9x0rxMPVeGxManZn6G6cc2yyrhnu07eu6/I/PK4jIJG05FVCuDit/XrFrDUXhP&#10;BBwR6GseZNj9QfcV+sU5qUU0fzDiqUqdSUX0diEkmlQAjLfpTzEx6A49cU5bZienHWtWzks97EZU&#10;DvQEHc1o2ui3V+4S3t5ZmIyFjQk/pXZeH/gl4n1uMSJpxt4j/HdHyx/jXPUxFKkrzkl8zvo4HE4i&#10;SVKm36I88KE4x371JHAzEADJPYV9A6H+zQodDqmp5/6Z2yZP5mu+0f4L+FNJUMumfamH8d0+79On&#10;6V49bO8LT0jeT8v+CfVYXhDMKzTqJQXn/wAA+UNP8P3upSBLa2nuHPaKMt/Ku80P4B+K9XIdrL7H&#10;ETgNcNtH+NfVFjYWekRKttBDaKuMGFAo/KrcR89lIXcccsO5rw63EFSX8KKXrqfYYPgrDRt9YqOX&#10;ktDxDQv2aordAdV1N2zxttEx+rV3WjfB3wtpC7jpiXMmc77pi+Pw6V3giIBBYRgjgk8EemKBBGqf&#10;M5PrntXi1cwxNV+9N/LT8j67D5Fl+E0p0Vfz1/MzrWxgsgyQRQwxL0WKML/Kp4It2cA9eCvp+NW2&#10;jA6KBnB5qWC1muRmNDNk4Hlg1wN82rPWUFBWtsVPJYAknHpmm/Z0ZjuZiM5PbJ9a37fwZe3S+YYv&#10;LH9+Vto/KtCLwfFboguLndg4KpyPzpqMpC54J2ZyyxFE+SJVH97GalWBx/BweSTXYRWOk2jo7xfa&#10;D7sSD+Aq5DeFf3dtpccLA8BIgG+pJya29n3Zm66T91HI2ugXt2FaG3mJPbbWuvg2eABruaG3b+4Z&#10;AWH1AzitN5r2dWV51hXsdxz096q/YUY/M7SOgySeAf6VShFbkOtP7KsNh03TbdVMt6SR/cXGf51P&#10;HLYRqPs2n/aCDndLggj15ojWNOURSvcgdamgkLYz5jKMgdAMdxVxsvhRnKc5aNlr7beTIFjEVnGp&#10;3EKM89uKiS2e/cm5up5NmcbeB+XSpUk3AKGjA5zt5P51E8qrJtMnB9Wq7t7shW6iJaQwEjyx7Y5/&#10;xqQEjgBlZR1A2g+9PRokILbyD8w8gf4026nACmJSqBepOaLFIgZTuYu6xg9MnNSBl6uxORkAEAVH&#10;5fngs7EsBlQTwf0qF4JhKAgRVUYD9TTStqVcmlnj8zZubv0+bp706WdSh2hlbsSePyqGOx3AxmTe&#10;pzkLwKs/ZowpyOnUsaYm7lAtlhgE59BU6RyfONpj/wBo96txzohBUqmDjGc0xpYyCwMkhPqu0Cku&#10;xabKn2FpWzkY+tWVs1C7WIYfWpHbgFUCenOT+dQ+VNKQWkZVP8C4FFm9Ehq5IiRKfuncOlOMoVmX&#10;KlccIgyQaUpgKCRnGRiopZEIER4J6ANzU37loRpNgHylnP8AHilMjscNtUnp8u6kMxO4KrFQcA57&#10;0gMjuRvWJMZ3dxVJiegrvOCFZiQRn7wpm6GMEttz79DUciI8qnfJIgGOOF/KlyIwCEG3tmjzQEyz&#10;jadrEZHHHemi7aPH7sjd03HrTS0zYJbYGOOnWiSEHG8E46e1DvYPIl+17FxvVOM8800zNKTt3e+O&#10;N31phEcYyQB29alDNIQqLwfSs9GaRI5IhHtO0ZPvQke8DaxAPtQVCAErnBx8xpN+9F8t2GOo24qX&#10;qaWHrEXbAJMZ6Ad6nQRW4A3hSTjg1AspEZB+bP3u35U1GRXOAh5yOM073QuXzLZdSuBgj1xTGZ2R&#10;iG4U87vSkQ5hyzhlzgcck02QM0inB3L09vanq9x2QR5fd0GTjjmllhLx4kyB+RpQJGYNuAJGMDpU&#10;rQo0nzZz7n9apOwFbyo1XBCntyc8U7C56jPsMVMkSKuVHGccc0nyKd236+1J6srlSKxQF9y7mP8A&#10;dzkU6WJlIPDH6irKTIHBC5J/u1E7hSeCAepJqb9WPS2hFGvOMg+p9akEXzHnJ7g9PakUMI9y7c+l&#10;OaGRnO1xg99tLdjvpqM4j4UAEUO4UHkAGnfZt/DsxYdRnFIIlC4Az9apRbJbSI1fdH8rBR6YJNPV&#10;ZGHOW/2hxUwXy+nX603ZITwwHsOlVYi6fURVbLccN1+vrThGwYkn6U7iOP5nwaY3ldyfXj1q0tNR&#10;OTtoNZAPn3bqlQRFcupalQgL93in+cTx8oFJpEJyeyIyokVAsZ9venoWQEsD7gnGaTeRjnH07UrD&#10;cG5LNUOSRuot7sDlkbcqjIwKYULpuL4PtSiIkbQhK+5pV3RoQzgk9cVlc2UUM8qIpuO7Pb3poCrj&#10;EZ4pcqvynIU/pThtP8R/OkzqjFMjLmTbuG7H4UMj7gSu7nApd+0ZAwPeiN3Odx3jGAT0x6VL0N46&#10;+pC6PKZDhm3dSOgqLb8y4jGV6kmrg3K5IOMdh3qvtYOPk+pzWMl2OpXRHg5zs59alicQSB0IzsKt&#10;j+IHqD7UFGbofejZs/i/SpTsa7qzY1kG1ZN26I8KTxz3U++MfXNdP8Otb/sLxRbTbykbjy2I789C&#10;O/tXMnILKQMN+v8Akd6dbu9tJHLCuHjIcMfbkfStac7SUkc9eiq9CdGfVNHU/tP+CItUs/tYh3QX&#10;0LRy4+7u6r+PWvzU8Q2Eujavd2kilGhkK7W9jX673NgnxG+HBBJeUxghVI3b15HP1r81v2jPCjaX&#10;r4vEi2LOCkjKMqHB6fpmvpMLNU8Tb7M/zX+Z8BVTxWUSg/4mGdn35W7fgeTw6nwpJwR3rW8+OeyW&#10;Sdy8J6hfWue0yxbUb+K2RWdnbkD0r1Sz0DSHitkiR/KVCWfrg5xg16WLnToNX3OXIsPi8yjNppRW&#10;mvV+nW3U8l1SK4nDyDcYlPXHQVV+0w3kSRfZlWRVx5i9Sa9H8RzWumrMYoRGzrt+z44b3rzZZDby&#10;uysAVzgEV6GFq+2he1ux8jnWX/2dieRz5m782l/S1/8AgPQ0dMsIprCeN4x8gLZ25Ix71gmDz7hh&#10;GMgnHNb+j3qWuQzFhMCrAHHUfyrIdws0gHTdxiumm5KUrni4unRlRotaWvfv5fgyB4XRjC5zs6U1&#10;UB7c+tSPNycjOe560qFZwEBwx9K3uzyuWLlp/XYqjae2amvGib5YgQg6E9aWSAROyjnHemxW7OCf&#10;SqutzLkmrwtqyIQNgHA5qJkKnmroxsHzZxUMkgJzgU02ZzpxS3IVAzg1JcRBcYxg96jYGQcA5pGc&#10;7VVugq+pz6JNWFjT92SSBimY3D3o65HOKQZ7VSMnboSJgndn5qZK25/T6UCM5wKeF/eEEdKRTu1Y&#10;gIwKUIc08AM3J5pu5vaqMLJDXZs89PalXFKxzSKKfQVtRGGxsdfpQuC2aQsN3vSrxR0IWsgzkZNG&#10;fzp7DuOlLGokOB+tI15dbEbfM2TQGKNnjinBDuxjmnRxr5gEhwO9O5HK73GOWlbLECl8kZp7qokf&#10;ByvYmmEkcdqRWmvNqHWjJowT0o7ZoC48Ngc5I96QfNJgHFKuZPlPB96c0DwlsENtOMg0jT02B4Gi&#10;OGHOM/hTAvz/ACVacGWMTou1Vwpye/rVfo2en0pJsuUYp+7sTQylVz1PvXufwH8b6tc6frHgmHfc&#10;WmtQsqxKoZkkUZDjJ42jJrwZMhjwcCuh8D6tdaL4lsbuyaQTxyBh5bbWbnpmuHGUPbUZR67o+m4f&#10;zF4DMKM3rFtJrum7P/Nea01PqM2s1msa3TmWYIFdvvdenNUQjbXwBy35VNo2rNr9k11dJ5VyH8to&#10;yew6Z6flSLuimmXblCM18nQbUPf3Prs3pUqeNqRot8t3b0+ev3laVFE7KxxmoZkZo8AfdOAasSQD&#10;fEOoP8R61I8IihcFsAHJJrqTtqeFJMhAMoZjwu3p61FCw8jODlTgirccRcKF+4F4PrUEG0biRgA5&#10;NG4uW2pFArl5twGMceoNLPAkU6oWJDL2qVGeK6fcuA/bvTJ12yRFj82AKT31EloRzJthaNR8q96S&#10;FPOViyFcjGD0qaRHRHj4ywzRAhARScj19a06By8zIbaJXjc54U5Ipr5Mm5Qc4x0qVUUbhnGf7tMM&#10;p81CoO3uc1V7k2VisUZZYyfu5yT6VPcjEMwUbiF79M0+ZQITLjgnGKRyERk+9leoo0bDl01I9NDm&#10;IeYQQRjNLbKGuJgeg+ZT3zT7LItVQKSAcZNMH7u+2dAFNQ9bjtZIhlRhcrIMHHUDvSMxaOSVhyW6&#10;VYlTeyMPl21FJG5V8YGBnmi3cOVoesQa2UgjDjBPpTI1I2qG+Xr+FLbDy4Rg7s/wmmxArGFHODzQ&#10;luCGNGPMdCDgr1psuX8piMAHAqyxH2tIwM5XtTJEZkwMDa3Gaq4uUidQySknndyT/KhV/doy8lhg&#10;inCLLSNIQygZAPBNRLchgSONpxx2o2HYiKkCSNW54OPTHWo5JUWXBYmMjAAFKWPnSheSQc+tUbmX&#10;YUAwVzirS01M5NWILy52x4z8obpVDUrgyJOWPJGRUt7MfLdSAoBzzWReOzbyzAALx71SirnPPRM5&#10;XVYnRw46E46VltKpcc/OfXpW7d4dVyS2GPSuevIAkhI49K9Sk76M8KpJwd4la+tUkyyj5hWcBgkH&#10;5T2xWmJSAAeveoLm3Eg3ryfau2LtozCSU/eRTKmPpSj5zxSNJg7Wp3zIMitTBpPYA5H60qnnjrRs&#10;+Td+lNDYaluTYmG0J6+xpFA6LyaRgCSx7UikbgcEZ9KQ9UyTBaQA8Zp5x8pPT0pjMHVeRuFK3y7R&#10;1YflUldRGPOK7v4VTpBr0qsMkxZGe/qK4Yrhsk1u+C9UGleILad8bA20/Q1zYmLnRlFdjuw0lGrF&#10;nrnxLgkvfCzFc4R1dsDtXhrQuCzopIXqTX0vLaRalpkkJ/eQSLhsdga8L8X+HLjw7eywOCYD86Me&#10;jA14uV11yul1uexmdCWlWOqOWVfkJ9PWhVG3d/FTWOAB270qAkDHJPvX0Z4KdtCzZajPp14k9vIY&#10;5E6Mvb3HpWp4i8W3/iSWJ7yTcYk2BRworFlGX/u5ojQtIT2HbuazcYt87Wpp7SSVr6CHHXIznGKf&#10;tUxZ6/SmbQZsYGc5p2ARtJ21Zj8TGg8/0ppAwSO1K3y8Hj3pjAqjE8A96YmTNb4eNJGWLzAGDOcD&#10;B6Gsq4unlG0Mcfzqe8v1uIreJIREyKVdwcmT0J+g4pLO03/M3StUlBXZxWniJ8kQtbfcMmtFomBx&#10;0FNVABgdavT6h9pihRwoMSeWCqgEj39a55Sbdz6DD0IU48rev5lMyKpBzyOeDSGXJAHHc/WhlAOM&#10;CoGyJMZoSuOUpR0I5T70wgjrTpFGcU1nLda2R5srXG9aQjFPGMZpbidZVUBdpHXFNakNK25CWJpK&#10;c4x3zTCcVZhLQM0oOaaxpKZnzajmpgUnvTs0lAnqLQ3sM0Y4zUqKEj39vSk9Cox5iIkehoA54/Og&#10;uT2p6y7UZQo5p2J0Yg4FITigGnKMnHWkUtdCRIg44+leg/D/AMHvdEXs4xGrfKG6msLwl4ck1i7H&#10;ygQqcsa9rsLJbVIoYowqRfKozxXzmZ432UfZU3qz9m4H4YWNqrH4mPuR2Xd9/RfmSxKtvtCruCnA&#10;wOv+f6VueDvD8vjDWQgVl062YC5kXo7dox+PX0xVOz0q41u/ttNsXV7mTl8f8sV7sfWvc/Dvh618&#10;NaDDZWibFjOSw+87d2PvXyCslzdf6/pH7/iZtS9lH4Vv69vTv93curbr9jMSAIIsEY4AA7YpYEWS&#10;cDIQbealjHEkePvjmmpCDLH2ycE1j2Obm0d2VwoG7tjpVyWNQAcdf4fSmXMAWZwoyB6VNL/qoH7j&#10;r71VrXuJyvZozmjJhDZHXFP2gIy1KsatBI4PzAkhKbHglQeSazWhpzXRD5auw7HvTNu3LDorVa8g&#10;FQhPVs59qbNCY5Co9Mml5lKetiOYb5Q/rRN8kKY6g4qVYztDEcA4pGiAhaRj0bp3qkF1oiqY8Boh&#10;6Z+lNgjUkD3wTVqKP5iW/iGKase19uOM5pcppz7ogEQxIxxle1PDnduI4p7xgzOo6EZqRIxLEjHg&#10;ZwTS5bicluypLFiNM9aSOLAZQMg1ZZQxlbp6ZpsWUZe2TgZpcupXPoVfK3TJnp3pXTLP6Crb25yU&#10;HH17UkkADFMjGMk0uTcFU2INhwGIAJpZVzAMYAzgYqwFEkYODx1qJYw+85wgOeaTiJSuRqmI5OMk&#10;1CEDso6Z6mrakgkgZU1FJCFCr0wd3402tNC1LUqzRjOSv3Tkc1K8OdkgGcjGO1OkjMs7rjtmpGYv&#10;Cqjjb1xUqOrLctitsKof9rtT7eIkMpwNy5NTxICWY9ulNAO9RjrxxT5baictLFEQhnJPY4oZSHIA&#10;4Hc1aWEB2U9S1FxFsmVccEZrJxNOfUguV3yRyEckYPpUP2UpESSfbFaV35Yt05+UdTXkXjn456T4&#10;ae6ttO/4md50BDYhjP1/iPsOPeuilhp1pqNNXZw4nMcPgKPtsTNRiu/5Luz0K6u7fTIXkupo4I1G&#10;WeRsACvHvGXx+tNPZrXQ4lumjP8Ax9TD5Bx2HevGvFvxA1bxdc77+6aRQcrGrFUX2C/5NcvI7uTl&#10;j1zk9DX1eEyWEUpV3fy6H43nPiFVqOVHLY8q/me/yXT8zovEXjvVfEsrS3t7JO5OcFvl+mBxXPm7&#10;ckEuw9VFQkjjOFyM8UqlWyepFfSwpQpxUYqyPyLE47E4qbqVqjlJ+Y8yHBKszZ96a102c859zTVV&#10;nyU6D0ppTNWkjic5LZmvoniW/wBEm820uJLdvWNsf/WNe0+Avjk13cx2et7cn5UuvugdvnH07j9a&#10;8BiVpGAxyasK32WUKrZAx+NcGKwVHEpqS179T6fJ+IcflM1KjN8l9YvVPyt/kfc0Sx3cUM6PvDgM&#10;rKchgfepWtT9nBxyO1fPnwh+Lh0lo9L1WXNgxwkjc+ST/T2r6RtAksDSRk7WG5SOeK/PsThZ4Wq6&#10;c/k+5/T+U51h84wscRQeul11T7f5MxZdP+c4Ax7mitk6eJfmJPNFcfIz3vao97LeddyOvy5OM9ql&#10;m3R3MI4K9yOlReWySZjG7ccgDpQJWaaSNgSMZz6V5Csf5xOOhbmeNIndWB3HAqC1tnORuwpGc5qR&#10;ki+zgCMR5Oc54FK9u8doxX+Few/Sk3cmC5U9SsJGlkJLcqcAEcVFqEnmAkhcIMjBqWA7USWQGTBy&#10;3vWL4wvF0/Tbu6IXCJkjHFaUk+a3cU+s3sj5G/aG1Ka4g1O7CJOlzdeSpP8ACqDkfmf0FfK1wBes&#10;zYCuM4C9TXvH7Rt5JZaVo9oJMPdK11NlhyzHPT6V4x4TsJbzUU8uLdsJdvQAdSa/YMDFUcMpHzGR&#10;VFLC1cW9pyk16XaX5FSDTYbO3+0XhA3D91F3c+pPYZpdTnjjitk2qigHOD97NP8AFuoz6lq7NPGk&#10;IX5FjiAwoHHFZN1L5rqMYCDAr1IpytKR9NTjKdqkys2GOKXaF6ZpQox3zSjjrW51E9rciBjuTfGT&#10;yueop01uJZnaBGeMLuPGcD1NVyNo5pyXMkHmCN2UONpCnGR6UrdUK1tRoOTj3/SpY7aSWOSVVLRR&#10;/eb0qFju4XrV1dTmGnGzQhYi25sDlj7mh36Ck5fZKySHyduM/MOTVq3URTxrKQFYZNR7o4bZGUFp&#10;c5IPSiOQwuswXLqcljUPUHqrF6xkNrdgyoX6hQ/8/wAKZqMgdsIpVt2S3Un60xHe/vvOOZJGOSem&#10;a250tZr6e2s4Xkd0VY9uWJYfeNYN8srnJKXs2rrWxX0mdPNsYreHE2/5mB5PNXdR0Ke11RYyRLK0&#10;hJRTuIA7nHbvVHQ7JxcbmuFgRMEyk9O3Hr+FWbi3nv8AV/s9pO9287+WsrHBZff0BrF/G7M4KjtW&#10;bi7Kzv8A8OdXqyLrmqaFPNfgeZGEkmkbKRImAMegxTE8OX/ji8uLrT91zFbHaZpOMIveqt/4UOl6&#10;hbad58TTTxAmR2+VPw7V0Hhi91Q211omjxC7EMTRXDwdDuOMk8Vxv3Yrle35HzdSfsqMZ4aSbS0b&#10;0Si27v8ARLQtX9xbz+GLTR7ci5njPnztGORGo5Gfc5/CrXw5h1bWdRFnpwe3twrJEka7tnmfeOPX&#10;39jXP2em3fhXxZPp85LXE0PlyJAd2NwBAz+Veq6L4g1TwhqunaVplmmkQzRhDc3EeXd8ZLevriuG&#10;tJxXJE8LHTdGhKnQSm5JyTb07t9b9lZPQppoEegWGvaZqGqBdB0+VTIkBG+eYn7i/ifwrtfCd3qk&#10;XwytmjtoYLS5ulhthIQWWJckkDozdTk+leVa3/Z9l4VvHv5o7nVLzUC0BDkycEhmOOnsK3bXxNfT&#10;WFnbXUG6S0gMVjYwZLmRiQzt6HGPzrnnH7TPDxeFqYikm9feu7pJO0VdpaauT1k9kjC8a6outQS2&#10;sC+SlpPhISSWlyeW9s+lfbfwJ0C28W/C+1g8QS2ml2E7Kktps2lyq8EZ5wMgfUH1r421zwzPb6jF&#10;YwRtJrjbZ5Ilx+6H90+hrt/hhY6pf+LbnVfEXiWZ7bSo/MZIrg4TAyFJHXGO1Kai1Hl6dPU5cyhQ&#10;qYSE01ywvK2t3dJKyW6b6v5H1VqnwL0Wa1l0vwXssJskzXnlBtqsCCEz0JB5Ixz6CuF1v9mnWfDG&#10;m3Ol+ArzD3iql/eGbmM/xDJ4y3tXKeCf2kNXWbUdV1bUobHwsHdoYWIWe4XoAp7mvX/AX7Rujat4&#10;QkurvPhO0lIKS3PJmycZyKy9x9GvT9P82eIoTpSaqpq7V+sXK11HW92ut27NHDfA/wCDc/wt8dxa&#10;jdi81W8YHLMASzdO/oT9ea9s+Kug6n4q8Hf2PqTyJaXLq8katyEHzBT+WK0/C+vS64LTU7K7S707&#10;fhZJGALD19SO/wCVeLftU/HbWtD8Zaf4Z8NCC5neIS3UqjJTn7i9hxnqK0hFRjOV/wCv+G0Kpwr4&#10;qE5Oq3KWz0jolv8AK3bQ4CTTvGMdpqc2kJBo2g2EgjVwgM0i9iOOSeuKtXmueOZbWxttKngtrJxt&#10;ubhNvnTt1YnI+UAEcDrzzVQeJpLa3jnk17zWkzK1jLEcR4/h6YByB2yeaz00/wAV/EVf7Us5ItBt&#10;QjJHNtKPEAcOyDOQWPv+Vca7R/r7jxacWnz1FCKWnM092ra31k9316+R1a/CnVtavLe91fxXPJFa&#10;AiJXbY6kjLAH/aGAB7V8e/tWeJtL1PxpHpmnJKf7NUwyzyy7y5J6A85H9TX0ZL4dbw/4U1HUfFt/&#10;dazKCfs0rTHeq9dwUnkj19PWvhvxdqA1HX72dBIivIzL5zbnI9SfWveyuknN1LbH6PwTgvb46WJl&#10;PmVJWVlyxbl1XovLcxAMVKoqJPeps4r6Rn7uvMXOB0pRz2poJ9qduI9/pSHcU8NmlzTQdwzg0qig&#10;GO60mQe1IDg4oHBoEKeKVeOtJnNKAc460GiFI59qCOMcYpQD3FM59qRaDJB56UpbPQCgcdaTIoGG&#10;7K5708kGmjhcUpAFMpIkSvTvhpbiGzmlUEyMcA+leZRjLhe5r2PwjBLYaMiKvzOoJbHrXmYx2jbu&#10;e7lsL1HLsjbtM7yr/Nvb1q+xjLnaucDG6qlqm4KG2huvSrDMgLeWcjj/AOvXkWvqfWR2JpRJKsa5&#10;4U5FPnlilty5zuzsIqF3kedc4WNemKmlaNEjUj5mPT3pFqV0yS1Rw6eUTnGeO1OQNF5ju+ULduwp&#10;kJaN32HHGCafFIFCCQA5OcHpSsaxdicuhnRFGQOd3oaJgwtSoIHOOe9MVxI8ioME0hSS4KqeCpzz&#10;3oLTui5E6ooDAZVeRSWzK6hlPzA5A9ahQrl3c4wMYqxENxjKttI7YqLWNVYdHEVuGZn8xsEY7VPJ&#10;P5PlKqgk9qrKhRncHJzg1NI2Z1AUYAzuNKxV7LYfLEMSuCNp60W6qEiTblDzUbxH7M/zEg9MVLEw&#10;gjXIOxRgHFTZWsUu5ha9q8Oh29zfykhUVkAI6sRgYrwC9up9TvpJpDmaZ9xP1rt/ij4sGp3S2dtJ&#10;/o8TZkwON4PT8P51zzWj6ZBFcTRr5kqK0Kkhgq+pH+NevQj7KKb3Z8Xjq/1mr7OD0RmSZRfLcHcP&#10;yFV5BtU54ParU21WHz73Iy1DIhTPVveuhOxi9I8qKqqfU09gC2APl9O9DZEmMcUoX5i3cU7nPZiF&#10;Se1MdBGQR37VLvOM0hwckjntTTMZxuNwDHjB35z7VNLJmJIS24A5JFR84zxQo28kZ96RjZkwEX2R&#10;nYgS5+RMdR9aSNUX5icCkjjyMK2Pcc/nUdxOrZUYwnSi19DWK5VdkV3P53DMOmafpdg9zcRBMbd2&#10;3cxwKqJFJM525OD6dq6HSLJbcXC3COZ403JGOVH1qqjUIWR6uXYZ4isnNaf0/wBC14l8QPqd9Lb2&#10;8SW9oditFEzFCwHLcnr1/OodJsRc3lrbNKtvGwLPJKPlXvnA9ugqlBavMrEqVxySK7rQ5EtNPt4t&#10;N09LjW9TBgTPzFEbC8A9GJzzXBUkqMFGC/ruz7TCUp4/Eyr15efXa/wpLq3ZW/4JzF6kjq7k5jiG&#10;1GPGR6gVf02y06Twzqc818sd5E8RtogDmTJO78hj0pfGmnzabLbx3SLFcbMMgbcB+XQ1f1270ieD&#10;TJ7O1hsIbO3S3lSLDSzOQS0h7EnpznFZc/NTjy31fTy/zPRdFUsRWVS14qzUr3169PhXR9kYlxeD&#10;Rr6aDSrifbNAI2lb5HYsvzr9Oo+lS+EEvrjU306y0tNVv7qB7eON03smR99eQAQM8npVK2gurmS4&#10;v7eOXZFhGlQHEYbgZI4BNdFHq1v4WtornTtVll1i5g2zsqbfs/P3Q3fjqffFa1HaPLFXk/z87dDh&#10;w9PnqqrUly04tvp8PaKk9W3tv3exyBU/a2ScERq2GUHkY610Gv8AiTUPF93pyeQiPbQJZQRQpsUI&#10;OF4HQ+uTS6DqMGk6dfXc2nSXWo+dG8E8g/dRrk53D+Ldkd+1Q+JPEmo6rPBvZoZLiGNHEcIjDKv3&#10;ce3fNPWdRe7t1v8AoRaFDCybqu82m4qOtuZpJyeid+ytre72HeNPDy+HNfXSROl5JBEgkeObzF37&#10;RuAIx3NXdR8C6x4V0DT9duLi3szc5ltoXlxcOB0fZjIB7Z9Ko+Fb248NeLbGeKwhvLuGQbIL1cox&#10;YYG7PXGc81T8UXOqav4hkF9L59yZPJRYm3IOcAL2wOAMdhSXPzRhdWtdvv8AL9fuM6ywvsquIlTl&#10;zN8sYpu0dFZuW7flb7kekeBviNHqISz1MCK7JCoQcK3/ANf+deniPYrsHzgV80+IPDF34Ys9JvJ5&#10;Iwb6IyRIkgZgqnGWA+7k9B1rtvAfxbms4/sOsfvISMJdEZKj0b1HvXFXwqkva0dV/WxwwxFTDVPq&#10;+KVpK2/ntc9i09BGmD1c5z6Uy4UvPKEBAHcVJYMs9rC6MsgcbgyHII9RUkUJnSQqcDOCRXj3s2ej&#10;J+6rEDoZYIQgJC8H2NaLqVgZueAFx3xUXkhLiNgTgAfIO5q9Jh4MgYJOMGobMrp3KsVl8iOTkAZC&#10;inQRGKWZ+7dQauR25iHOcFeB3plsjxxuzrlicc1ncxlvqMkKpLEhXetTPCYrdgvJY81NJboblFBA&#10;Hcmn3MAe3SMNtI6tRdXRi23cW2hCWZDdFywz3NR21r5ke492zx6VeeExWg77QBg1HBGGSN1JAYZw&#10;OlZp2uEnewx03Xe/n5RgjPemzRnzYTgsG6jpj2q1bR+W8jkbt3B/wqw6osqLkZNLm5WYtXRBInkx&#10;Hb0PVvSltYitsFI4xkGrF5g24VQSmcZ9frT7YZjEZGNi8Z71N9NDJ7sp2arLLIGzuHH1qZwWuImI&#10;27BgZ7+lLYop81iDw3B70+RWa/VgNu0AhaTtfUz3F1EsFhlCh2ZuVH9akBSCJ1RVYOOcjp7VJcxt&#10;mIqPvHOPSn3AFvbSLswD/EaiLtZEyj1K9iT5W0EBWODnpn0owXml4O3OM1LDCPKVDwmM59T6UQuq&#10;QPvXbz8uaG22Z2sLJDuWJCxGOnHSluFPkFcksOfpUmwyug6Edj3p1wj+UHkwZCSFA/nUp2B67Fe1&#10;KxEBf9ZjIFFuGmjkZAAG4LD+VWjF5WTsw2PmJ/hqOCEom1cKpb5vSk22ZNa2IpYVW4j2MSuMn/Cp&#10;Hc+WEkTCE4U+lMQBb5lHKAcE/wCetPu8SeUkh2gHKn1qWxJWLXkJsdXfcdny15t45sSsAmIJGcAm&#10;vRIl3yTbzh40+QevtWD4xsxd+G5BIoZ15x3rahNRmiZ8sldniZxa3Mb4LHdk/wD66wPEtyLHWA6M&#10;POkwwx3Pauq1W32cqOi8GvPvGimP7PNyWVtue4r6KEVN2Znivegpn1X+y34nkuM6dNOZJsBjIOQC&#10;eign0x+YNfR/ifSbVrBpJrrfsX5Npyz18L/APxgbLVbQb/s9v8wkAGB2Cgfzr7Wt7ZvEXhiGaJGk&#10;2qRuReR/hXwOaUZUcU7aXPayurNxp1Pacqi7M8j1y0+y3Eq49ee9cLfLsnO3r6GvS/EUEttlWiZJ&#10;CCcsK881UFSW2jYe3+PrVYaTW5++UZ+3wqe7RLoczRgrkspxt3HOPb6eldrp0hdcZx9a8+0yYJOp&#10;J9MjsK7TS3aeRMHC9ya+mg7xPj8RGUJtM1XYrEUf1wDWbforHa3KeorSkjLnBx1zUFwg2FsDcvQn&#10;rXTDRnjYqHNFnhnxT0OdbWQKm8k+vavOfBN6LTUSnfI4POPpXv8A420tbuzkcYYOMnI618/z6W+k&#10;as1xuKruyOOpr05NVKbR8TBSw2KUzt/F9pFqelTOsZEpQNzzgV4dbO1jqjLg9cYNe4rNNeaeSEJ3&#10;Lzt/lXiviuyksNdlJyhLZArnwNk5QPYz5XVPERXqerfDDVPs+px5wBIQDnkV7m88kltP5eEjOd2O&#10;lfL/AIRvxHLbyh8MuCR2r6O0m9NxpHmg70dRwPWuHG0rS5j5dO5dsyAkZJ+UdqR5Sqz8hcY+Wpbd&#10;Y1iG7JIXoPWqiSnEu7DFiQD615sY3d2U0FyRmFDnJ/zim3bKbaRVOCOjD+dNnk33Kg9RVW7z5BVD&#10;znBzWqRUVbQRZCX2n7+3pVOBsxSEjq1WHBVCGIGFqqr5jGweXzkitYm6WpXmLG7MnQAfdP8AKoZ5&#10;3WHGMg/MKklBjmdi24AYqGZ0WKPcOp9e1a2N43S0AEjcwI3MvNUw5QEAnJargCoWPYjAqkuSQvUE&#10;53DrVo6EgeX9+FK9sHmmXERmwTwQcrTkZZpnJBHpmoJmIeP58DtVxNorSwrStHBIwGXPrUKFniVj&#10;1FSzyhUYmouXCFcDIy2atM1Ss7EAwmej84NMeVvtCoB8uM0+SMw5285b8qhLEXSgDjGM1qjSzFnw&#10;Q2SME4p4AQAhugxSS22I8v0zmht0KHa2/AzyKPQ2SIiSUAbGD0yKhJ/0rdnkjAoLO6x+Yee2KYEC&#10;SNsyCPxq1dK4t2JcHBj+YkZwcetRnDMR90CnySsCoAXr/k1BIq5bPCeuad1sNsk81Y4wOOR+tULm&#10;djI2QSDUsswhZVXDrjNUpLjjHVs44qlHqZuV9BxdFl5+8OlU7y4IIWPkUTuqSZ3ZbtjvVOWXcuRk&#10;EnBrTbVnPJ2uh9wxbG5sYqlIykr0wRmpJiHzk9KrMwdQoHAP6UktTiqyK9ydwYFQV6de1c1f6Z5T&#10;rLCSkn8ODwPSumJDsy4OKoXCncNwxjtXRCbizwMZTjWjaSvc6X4TfF288K6obfUSZEnARnc5I9//&#10;AK1fUGg22kaxossmk2a6hJcoMzTSDYGI4AFfFd9pccyMwwkoHGOua6P4c/FrWPhtfqCxnsgc+XJy&#10;B9PSs6tBVVz0t+3+R/PvF3BcsRzYvLdJ9Y7J29LHq+o+EtS02e8VdB8u5R96zbMpt/HrxXKRWHiG&#10;9vpPKuZZHh3EouVDKT82PT8P0r6G8L/FLSPGsFo1pcRia5jbzI3baQfQDtUHifwXJriTW4uUspoR&#10;+7NqoQ7SMjJ98DNefz8nu2PyrD57WwlV0cbRUJbe8m7dL2d+3T8djxPS/Dt9/a8aQyx26SuCUV8c&#10;jqo55r6o1XUGbwbYvpdhZalqjxGBySC8akYxnHQda+U9T8Ja1o121tqBb9xCz27vn958wzyO2T1r&#10;Y+HnxfvNHmggeLeSxjAXjJz94n2JPFJxb95bHp5tga+Y01isPKNTlWttNH5+iPX/ANnrXtF0G01O&#10;2vb57y7JONOh4U/N1J6kYA9PSvpyOLTfiF4UZLvSkg05PlClRzjHP0r47059C8RaZq1noa/ZfENz&#10;gCWN9u7B5Uf3VJ/lXuPwivb34S+DHPizV0mlnkDJbh95Cgcg/mc/QVjDR8rWh40sRyVpTqSsnvFr&#10;3tk7ryTt5+rMW9/Z+0fQfHnh+88N301pBcSObhlP3VXnC+n/ANavU9d8S6boVtL4c1m9+0y3jGKJ&#10;SQOCOTntxzio38W2PjU2V14X2S3IASSIYOxT/Ef/AK1eb/Hf4HastvZeI7a+km1WFxK7hiVHbGPT&#10;FQ24Sclqvwtt8/0OtKWMcmqmu3M03pbRO+u/f4TyX4neANb+E/2S40WaSC01K+IkKE8jomevFfTf&#10;hTRLjUvDOkvI2NQhQA3JG7bnqeep+v61w3gu9HxR8F3GjayHg1KybzImfG4FQOn0xXe+Cby90fQG&#10;hvg1ygU4kTkMgGM/55raCUndbNHhVqvtJQpYlarmu+r23a7W0+Vjt4rkWKojzh0Mf+sJ4OOTn+de&#10;J+K/jhZacLi2FpE988phWNVyQgJxnHXp/wDrrK+K/wAYIrXSUW0VliWTyt+c85wTx2HpXndhEZNc&#10;nleJVhk27S4G4Z7f1+lKpWbfLAmpVlWjzaqmr2132utU9r+vodlpNlazanLqd7KPNlGRbxjpnsT/&#10;AFqnPbyXnjZjKx/sqH5hGrYR/TnrzVj+xrS2tvMMmDCm5AXI496ZbpdNZvN+6kXaCZUOSOwGP0rJ&#10;+7ZNeZ87GerlB3draq1vT0Rf1bUImuECny1yW2oMZwMnHoB6muN0j4tWeqfELT9O2JJp07v84Ys6&#10;uhGDx6HH5j0rjviZ4onuXOlW++OVo2+2SM3JAxhQB0BwSRXhnhLV5PD/AMQ7G5uZ2Hlzg5z9wgjB&#10;56jirlhpYmjU5nutD+jvDng6lg3h87x8eZt3in0V/i9ese2/VH61eEmmtdZjhu2fzYYhILbzeBuG&#10;SDjvyCRzivQLu1uL7S5rbT5oZpYo23llIgDHliMAEnPbOCCa8x+GHnz+EbrWAqF3tlMcaDLSbiOT&#10;6AHk13mkalDNH5c00drHEgiZMl5GPJ9iSeTx0zXz+Cfs/wB3JaS/4b0/rY/b86i5Yp1qTT5LLTbv&#10;t/Xmz5R8SaZb6frF5Z3F0HdHcBolPlgjJwvcgn2/lXnGq23lys+0geuK+i/2gvCw0/UItThhlhS5&#10;4ZpT95gP4v7px/CK8B1Z9yNJ82044Y157g6NZxZ/SuS4tZll9LF03uldea328yjolx5NwqjAB65/&#10;nXoelXW5EzjmvL0AjlJz9MV3Ph6/86GPIyR6V7eGlzDxdOzudihzn0PeqN2hfALcZ4+lXLVgUwT+&#10;HekuIUYAkE49K7NTxJIxpbNW3RsMhhgHNeSeIbA2moSrx8rdu/0r2OQB34K7V68VwvjDRnvrpfsc&#10;ZklYfN2APbB6V0qUVB8zPna2GqureEW7nE2FyYplKEAYxzXoelTi6ttuA4xg5OR09K5i28H3Ee/7&#10;Q6KvbaP5+tail7CFlhkKheOn8vSvBxDjKXuM+6ymFbCe9VWh8lfGjwTJofjO+t44y6sfMUqM5Dc8&#10;Vyel/CzxDrZVrfSp9jdHkGxPzNfYt3aW91cG5nRJLnhTJIAWABzjn6mldWkVnjgllCMFbah2IT+g&#10;zXv0s7qUqSgo6rqfGY7hrDYzFzrudot3skfO+hfs16jPiTUr+K1U/wAES73/ADOBXd6P8AvDWlt/&#10;pMM2ovxhpm2heewFenfZpGVSqhQc5BOKlW0C4MkhP+7ziuOrmuKq/at6Hp4XIMvwyuqd356/n/kY&#10;mneFtJ0VFisLC2tiRglIwG49/etEEHbwzufvEdB/9etKPR2cqI4JHLYGWUkn1xWxaeDdUu41kaJb&#10;SPqTKwXB9K81ynPWV2e7GNKkrRSSObVJSuWCpnsTtx9afBApUbm5P8IXNdU3hGG2crNc7yf4ETg/&#10;nV2DRtLiUh4JJ27fPk/pSUHuX7aCdzkI4wG4iyR1JG7FX7TSry4+WG3wD1IFdYupw2cfl21lDGw/&#10;iYAlajnnuL6J2adQi9EQhN309arkvoEcXZ7af15FGPwHeFUnuzBaLjB8x8MPwp6eHtPto2eW5kny&#10;fljiT5W/GnGKYNtyEJ4DOS5xj3pRZrJFtlmeUZzsDbQfY1pyxtaxEsTUk9B4j09Yz5VtCvXEly7M&#10;Prj/AD6DFPTV/IRfssLHbgDagXmliaFVwscaf7SjP86kaRmG0LhceneqSSWhnKUpfEx7XGoakytG&#10;0dsv8XmfOx+np+VRm0SQFJpZLgngkNgZ/CjBUbmGF9uv50nmRIoAADlume3rVNN9SfhDZFCpARUb&#10;uD3/ACp8N5JIAVDlm4JY44+tVRcI27Yrv6gDIH1Pan+c6nbK6R5GQv3j+lPkSQ+a5ZMhO3CoCv8A&#10;ERuJ/ClZHMTSyI4gAwZG4WqK+Y75QSMB0wcVMBdyptMhAPRC24D8OlTbUpMkFwka8Lj0CjAP0pDd&#10;PKHCyqqLjryTUqRZUCRt/GV4pyW0a5UoqlfbbQlbYtalWIEufLDygglmX5QKtQqkbK/kDI65PP50&#10;5riONNok5AxgDINI+WXhNwPUtxVbE2Lk1tNPEN7IhfgFDt2ipGsokVvKLOmMnPTNZyzSrEV3hPUK&#10;OWpkduWYea8kxHJZ25z7U002Ncy0L86JAgy8WcchHDEflmq4SPzW4+7/ABAYpSyxucheP4FXr9fW&#10;gXKzKW2bQRtyRjik9SltYWaTcn7kCI+p5qnJaFnYySMwPUHipftAVsEqq+pqvLukxncQOpWk3YpK&#10;xPFDGj5XGc5wBmnfbVLAZY57KOKrp5qHCxLj+8TUyRMqhpJ8EDOEWi7Q2WAu5VfIVP8Aa4J/Co/N&#10;JjJ3BsnBCjJFNjjCS5C7z3Lnk1aMryRoAixgHJKrjNNy8yk32KkTpk7I3ZwP4uADTkJkJAWONjnD&#10;dxS4AkBlP0xzinCSNW+Uo3O3OKTSKu+40xMpCl2IDdxj8alRooY/9WGfPVj1FI3y9d3TqTxmoCdx&#10;yWBPtU2tsFkyUorc7wq+i03ajIF2DI681WKuXwQQPaphasELBflPvTWpe/QlM0abT98Y/I0yZzIK&#10;VbcmR1ZQ4AzmneUASMEqPSrFvqiD5SeBx7c1IN20EZyOvapmKJ/DtpgnR1AX5s/exUaJlagIndOc&#10;Nx+tMm3b/mbP4/5xT0yD8qHHuamMSNF94b84xV7ivZ6sqBQNxPAPH4VL9nVTuABqZrcIgIBIPTPe&#10;mGPy8ruyR6VNm9x81xrFYwR5gwDxx0pMNtb5uT0PengnjaFHrTzu2s24BAM8jrUtNFJ3Ku3O7cpb&#10;HSrEYYYJIOfWk35hDDGO5oRvlByBj3qlohyHMPm2/d7cetNBH3D0PU+tNMu5uCCd3akZnIwDx61L&#10;1ZCUif5VVSABj0qMlSSWOcdVNQmQeZndz605pUdThSzt1AFF+XQuzJVKgjbnJqaSILbxyMSmenpV&#10;VMqCQCG7ZpHO5MPJtHoOQakryJFfJLHqe9G5C2Ag+bqc1DiMAjzOnX2p0eEwXBCrVXYuTS9yTzlz&#10;jcCc4xTRI/Tad1N3qvIUdc570rSlXychvU9KrmfUnkXYRo3ccrk+/wDnipj6MVB96hbLjP8AWlXc&#10;7biqk+4ocrotRaJyiZyJOPSmfJH0DN657U3djnIJ9BSBy/UeYRzg8ZNRewWXVljcIs4AOPWkNzwT&#10;txn0FMiGUfGWOcc0v8HKt+dOz3KUoroAk4yHamlQVyc/T+dSLCBgt8oPrTm2s5J6g4qWtTWM30IU&#10;RdvBwfal+UHgZ96V4txBCBSfemYK8YwucZNI1TvuxxKmTc3Ht2pHOw7e36Um7a3AAOcY60nVQD3q&#10;ZG8bCyAuScbcnGB1qBldCASPmzxjnFTIP3mdvbrnnP1omgKqxBJA/iP8PqKxZ1Jp6kRd0+7hDjbg&#10;c0xj13sBipJMDjrjGT3FMwpjPALHoD3rK1zpTtqML8fPwaWNiW2lvl7e59PpTSWBwQD9aVXYjhsd&#10;s46egoi2mW9j134I+KI7IXemXDfJJ8yqT6+npXz9+118Noy+oi1hZInxe26js2MMvuOv513Ph3UR&#10;outW145HlxuPfI+n9K9J+OHhmHxT4QtNUtIzOLdd0jEchCOh9ccdK9WnKUqN4/FB3R8dUhTwebe/&#10;/DxCcZdr20+d7WPy7+Gtqj+KWZuGWIlM9c12+pTW+mTukQKSlSx7Lwf50628LL4a+IOrJ5eEVS8W&#10;8fwnn+VVfEmqW9pKAiiV7j5iz/dA9D78dq7a9T6ziE46ppHv5VhllWUyjWajJTnra77K3rp5Hnmt&#10;au2pTNfSKMqdvlDtWJqUEcywOMLLJ1QdaseJP3N/MoYKzndtj4BFUWhlKLKZD5nCrx27V9TRgoxi&#10;46I/EsxrzrVqtOouZ31+/fybXQRbNFVm5+T9DWXIGV3bPO6t23lXTb7M7CZSu7ae5rLuoWS4ckYL&#10;HO2uqnJ31PBxVKPs4uOjTaa7disFG3L8U1JhESYx83Y024Jb5W4FEaDdtGc9a6LaanjOXvWj0+8W&#10;SZth3A7j1NOSRiowSPXFV/NYHBwfrUxxIMD5apomM3Jt3JDGqglclj2qHyQmd3brUsEgtW3/AHvY&#10;0S3O9Xbd8zegqdbly5HG737EAm2dKich+tWiFkt12gZHVqrMu3r+daI5pqVlfYQNjgjiheOoI+tS&#10;xzhP4Q31pszb+tMzskrp3GpJ5bc80s7pklVOTTBFhckc0j5UAjvTsrkOUlFpiBcAeppSPSgHGWPX&#10;tQDmmQrChME5IprYBABGfSpLaXyZVcqJNpzh+QR6UyVvMZzgAk54oE2uXQYV496FXJxWlomjy63q&#10;MdlbpvmkztT1wM1SkTY7bexxRzK/KP2MlBVGtG2vu/4cYrDbg0itsHvR0pwX1pkrm07ibjnPemP1&#10;yealCHqR9OOtOW1kkPC5pXSHyTkrEYXgZ5I7dqTBzjFX4NMlkbAXr0rpvD/wt13xDIv2SwkdD/y0&#10;YbV/M1hUxFKkuackkenhcqxmMkoYek5PyTZxojP41ZtrRppNpGBnGe1e0eHv2c7yWVW1O6jt0Byw&#10;iG44+teiaR8E/DemFd9u96wGSZ24/IV4OJz/AAdG6i+Z+X9I/Q8t8O83xLUsRFU1/eev3K7/ACPm&#10;PT/Ct9ql2YrS2luZM42xLuNdlJ8FNft9CutTu4IrSKGIymORwHIHXAr6jsNLtdOTyLe2igiA2hYl&#10;CjHpXOfFq/XTfh7q8kiB1kiWIcngk4yD7H+VeJHiGtia0KdKFk2l3Z9x/wAQ9y7L8JVr4qo5uMZP&#10;TRLRvzb/AAPjZj5T7Tkeopr9Mip7xWBDlgzHtVbORivvlqrn87TTjJxZK52Iu1uT1rR0eV7C/ilj&#10;OJEwy/UGspgBgjr3rQ0t2e5QR/6zdhR1zU1F7rOnCT5a8Xs01b+u59Q+B9UbWdGbUJJlkuZ3M0wj&#10;QKFOOgA6Vos6C+ckDawxtzXNfDnB0GVQwWRH2MuMV0LFReIyjKn72a+OUUm0j9Ix0pVK0pS1d9fw&#10;u9fMdcKFEZ6JnANMumVYzEwLFhkH0qW5YTRgg/IGIxUbKGVskFguRVq1tTzmr3IYncxRxAENnAI6&#10;UwAO8wHLDvT7fLQR8kPnPPehYsXkh6DuR0rTRGfI9ERPL/psbBN3TH+NSXiLsjkbOQ36Us2BcRno&#10;g9OtFwfMjcn7qt0oaUrD5Gk0xzov2ZmUbyRwSeaghyYlT+L+VTKQkREhDBlAXntUFpJ5m7j5s4X3&#10;qVsxuKbTI5E3TSIp2kdKTHzoVB+U4I7GntHtvxuIDMM80sqeX5YUksDlsVa00JUHYW4w1s7Dg8kL&#10;UUZHlq2CcjFS3IzC5HGFHWixVXtUYkHbnOKXQbjd6kNuXRHUnBJyKa+1b2NTy5GOaUAo0gJJKjIz&#10;2plyoEkJbO445HWrt1JcXYdegpHs+77mlLbwWfoVpLyVRG4b5mXGabhnjTj+HJNFtNRaNi20ioEJ&#10;XJzjA7UyMlZZgO4zSQRK0LSbjhG/76pYnK3TkrlWXipt2HyoRpBDLEWznpnvS3cqrG+3qDmobxx+&#10;5YfMCw60t5tCMg+8wyKVupLTV7CSsZI1ZvlIXjPeqtq42vlPunJ96kZ28qIZC7RioLZlLypvwqjI&#10;J7/WquZatkNxIyzOxwxZcY6cVQuZjGq5xtLc+tW5T5l0AOQRisu4IEDSNnAORnr+dapGUo2Ir+VX&#10;Eij5mIzmsW6/fRKCecYzWneSrtLAByVrHM5ZQoXIBxWsTiq6uzMl/mVgfl2t2rOvYxJMPQ1pzxKW&#10;lBYg9TVK6XcIiOo611Q0Z5c4XRhzoVJPYUxJsN6L7VfnhzvOOB2rPmg2AH1rui76M86V4siuoFk+&#10;ZetV45cZDdqsbsNjtTLmFWAZenetl2ZT096O5GH/ADoyMe9RqSpwRipXQMcD86rYmPvIAfkbnrTl&#10;faVBpg24xzmpBsLZY9euKTCzuKMn7oH404HgZPJpCQBkUqhWClj09KgoDkjLfpT4pDGyhWK9ycU1&#10;mBbGcD3oUfNmkaRdnoe5/DPxUNVsRBJKBcxAhwe4HQ1c+J8em/8ACOO94w8xhiHHJLdhXhml6vc6&#10;RdpcW0hSRf8AJFXPEPie+8RTiS6lyq8LGOAv/wBf3714f9nOOJVWDtHc91Y9fV/ZSWpkOvA5Bz6V&#10;ZijjiaNiy4PbHSoYZMZJAJ7UjTMx56fSvbaueI97omBknmWU8uvQgVHvIZmHB96FaSMDGQDnpTFV&#10;pAT129cd6EQ0wZCpDEgZ9aahAHdm9DT9wZkDHIIyM0j74uejdckc0yloIqMTtwTxnmoJdUkC+XwV&#10;A2jI7VFd3zvLuRsHGOKjtbYzv/U1sopK8jhc51Z8kB9rbNNJkjitJUEfA6DpSxoIk24/KnEZNYSn&#10;zM92hh1Sj5jRwc0xwMbh1qQ8UmOfapubtELSs3GOaaRuOc4+tSzMA2QKrSZxmrWpyVPd31EY7n61&#10;G2c4FLxjvmnPhRx1rRaHHL3kyIN/CetNpW+9mgLlgO5rQ53ruNWhqluYWt5CjYDD0qIfOcd6NyJ6&#10;Xi9xnJpxGKfPbyW+3epUt0BFR1XmiGnF2aAHNFFFMjYAcDGDTgxIx2ptHIpWKuHWik6ClHJxQ7h5&#10;Cgc1o6Vpct/cLHGhZ2OAKqwQNLKFUbmJxgV694M8OppcKzOn71lzyOVrzcZilhqd+p9lw3kNTOsU&#10;obRW78v8zc8LaCNH0+JNuH28+7VvvmGNNiFpHIVEXksx6YFVoF2J8xGwfNuJ6f5xXqfwy8DtHHBr&#10;+oxsrynNlCwztXp5h9z29K+AqylUk6kz+saCo5dh4YagrWVl5ef9dfQ2vh34KXw3pv2q7Uf2pcjd&#10;O2M7B2QemK7BY2e3lcfwnP4UEYhIAxtbpnH1qzZOotpk7yAL/jWO7OVuyuu5BbnEqsRkMMcVHJlH&#10;K+hzUltJt2cfdOKWePE0j4+8Mii11cd/edxbnLvkcZUdPWkmQtarj+E4NPKmK3R2HJJFIZN9q8Q+&#10;8DmmSm7K3QjtLUSCd1+6o3Emq8CgurkHrirKEoqKGKqw5A7ioYl6HJwDmk0tDRN6tkjKE8wHJOcD&#10;FRy5Z0PUlanuEKSsW4BGabBHttxI2A2cc0ra2En1Ghs27R4wwOaa8Xm7zggAdD61KoaPfGBlyMgm&#10;mRxtIMEnJOKLAn1K8HCqx5Gcc09wfMb36USJt6dEOcdqlZcgN2K4/GlvoaOWt+5DcR+XKqjuME0p&#10;GLTYP4Dkn1qYRFbZZCQTnHNKIiYpUHLYzxT5SebT0Koi3yeikZpETaBIedrcA1NAhkMSjg9CTSvG&#10;Wd1GCFPOKVropy1sRSOWeQkfeGajddkag85GDirLqGnyB8u3IpDHmIMcYBxQ1qNS2I4QVRgB2zTV&#10;iDuR0z27VODtJAHVaaq5aPBAOcHNK2wcxHGpRwccA4xTLiMncD1PTFWpYwhYFuhzURJeTdj5cZoa&#10;sNSu7lX7PtZCSckYpyxhIniHUd6ttHi2EhxuzgCoVB3ZIO40NcupSnzDYYMqB+dRrkNuxkD0q/aR&#10;kMARgk4Ga53xb4x0fwXHK2p3sduAMrHnLv8A7q9TVKDlZIzlWjC8puyXVmm8e2Qu4wGHyjFcl44+&#10;JegeCbUfa7pJr4ji2gO+Rf8AeHQfia8Y+In7Seoa0Gt9DjOl24GzzWwZXX65wDXiN9qc91IzvIzu&#10;xyzk8k+p9a93C5VKo+arou3U/OM442w+EXs8F78+/wBlflf8F6npfjb47a34nja1gkGn2JbPlRH5&#10;iPdu9eXT3bzM5dsk9feoixJzjioyoJA/OvqKOHp0FaCsfi+Y5vjM0nz4mbf5fJbIVR6n5f1prNuQ&#10;KfwqQ7SeM4prFRnd+BFdNzw3CzY5HVM7l3cYFMjjEhIJ25pMHGccZxmpZYtiqTxu/Shl27bIicGH&#10;eobBzjjvQCCuc0pClSSc8cH3pRgr0GKDLVj0AVGYsVcVFJknnn3FKi5kPOSfXpSqO3b3oLv7qRNa&#10;3LxSCQMcjj0zX0Z8DfixHOE0XWJyp24t52bkf7Le1fNZ4bA6Vbs76W1m8xWIbrnp+GK8/GYSOLhZ&#10;79H2PqcgzytkuJU4u8H8S7r/AIHQ++nkG9gpOAcUV8v6P8eNa0/TYLb93MI12hpOT+feivjXluKT&#10;ty/if0FDi3KJRUvatX8mfo/bwMkXJ3sASDUduv2iN843KeQvXHvVm9kMcDeWOUXjbxTdKlWOIOAC&#10;pOMev1r41pXR/DV5craILlxKqKnVfvDtTLmaSK2Tg4zyM9qklkC3LShQq5xjtTJ2Z3jUj5T03d6b&#10;7IIvTVDofJRQXBye9effF+d9P8K3SxyHbOREPbJA/r+ldrrOoW2hWUs11MIokGTI7YFfNfxh+O+n&#10;3qRWthbm5FuwkEspKozDOCB1I56V6WAw9SrVi4q6RliMPVxVCpSoL3mml6nzZ8Z7q88XfEK4tIxt&#10;S2KwRKcDgcVz/ivSb74fW9tYzSQtJdIJmMLhmdSOhIq94g1qO6vLi7FvFHczsTJIozjPUda4fWHm&#10;vZAzytKRxknkAV+r0ff5YvSKIwuS1sHh6FBtcsFql1f/AA+pN4m8SSeJJoZvssFmIo1jC267d+P4&#10;m9SfWsQknBwc96jlDxjgkCosn+9XqQiopKOx6Kp8nuotAA0ijNRJJj736VIDnp09c0xNNCsfNG7v&#10;SNjOKUsFTpSfdOaBBGNr8Ak4yfalPyZx2q9YrbR6bdyzqzzEhYct3zyT68f41SdXTy9y43DOKV7u&#10;wk7tokZNsStyOcZPSnuXYRRrhj7dqkur77YgVUWKNVCqo7Y6n8alsbVYmgLz+Wk4yWXkpUNtLUly&#10;aV2hfs0tpK8ZYF1XBKngCtBbZbW7DW90VBjyXBx25H9KyLmVWKpBuwSA2epP+FdVaeH2ntNNiIVp&#10;pzvVSwDFc8knsM1z1Hy2b6nBiaihFObtczjCt9cO1mH8mFRuMpBPTk/StDemh2n2+1linnaTy0Yc&#10;FB1JA/Tmq1s3kaxc2kaxuJGMYK/dGDjOa0NG8PXGq+dLb24e3jbasrDjP178VhJ8vxbHnVppK9T4&#10;dPmuzEfw3q1xrNnb3EZafUCjoucsd3QcfyrrvEejXnw01i40KCZprmdVWURnGc8jcOfyrJsL+80L&#10;ULPVI5vN1GCcBQ33YyBgY9+lWvHF7eaRrWJbxbrWbg+dcXIOdjtj5R9Aetczcpu3Sx4tSdWtXhSd&#10;nCz07tNa+SirerOt0g/8IUmr3l8pufEDRRRxK3LBm+bI+mRWZP4t1nWNRllv5JrrXZWKQBpMJb54&#10;PGeprSOj6xo6W8c4jutdmia8kiJEhjjVPkLEdOOx9qX4d+FzceK7K/1kJdSXAe9uowf9VGOAzY7k&#10;/wAP0rjbik5PVnzzlQpwq4mraTtv3storpHR+vchvfDujeHNS0qz1bU1m1YS5u0Ulo7UfeOSPvNn&#10;tW14U1S+utd1CfREdby4mEi3DxgKkCnG5ieMZ5xXNT6PbePfiBeT2EMtpoguP3kk+SeDlgPVm7LX&#10;XeNfE7aakVxapDZaXvksobeNBkx9GYkcE/dHHSs6ifwXuzDEKU1ChK8qko6p2SjfW1l+V9lqSpqN&#10;9FDrMmn6nF5LStHJqs0W17olsOwP8Kjp/KrXhrwdo+qXGp21zez/ALiLzZLsMRG54z7/AP6q5JJ7&#10;rV9UurVdsNnb6fvIeLYGC846nqQOe9dT4MsIrvwxqt9rOt/2ZavsjjWMFSzd2IxyMcfifSsJJp3u&#10;efiqcqFFuM+Vvl2V3ra2yd3o9NEuiVkZtzo9pcXccxlbVNNtJvIgUtgOPQDsM1LcSy+MNbjF6F03&#10;QNKG7yRIWTC9vcmq0OqwaHp2oQeHb9tSkEiskskYKx88fzP449Kn8O674itPCl49xGJ7VJSsyPjb&#10;Izfdjx1JznpTtLf5Gko1VH2i1a92N/davu0mrJ7q/fyOm8OfE/VG1s3+q/bNH8KWKM0EdkxhHPCu&#10;QeT7DvzXMeK/j9qXirxBeXtrpELuwItLu6OJAnGGI6Nyd3P972rN1nTbvUbaS41aOaC2tysckUgx&#10;hiMqAO4xxViTRdHlv7QzPeLNPFviHksxwMZwAfu57+lNckN43/IKWFwFOXtZ0ru1kldpW1ezXM3v&#10;Jt7M3/Aetah4qtzfX2qTJrBYgTOB5MQzg7uwJ7Y9K9Cvo9Q1jRLmd9auIpJW+y2ptyRDIgXBKhe/&#10;HXrnivNNesrSC3s7V7eePTFfE0tsnLsBguq9xzgds1RuviLfRX0jQrNpem6dElvYLPEN6nIBYjoG&#10;I/HNYqm5tyieXWwEsbP22GSS3SajZK+iW+7tpbRa7s3tf0O18KPcT3C3Hi6zjtizxQzsPskgHSQ9&#10;weu2vkC/uGuryWdusjF8emTnFe1/EPxr4j8MaVqGkqZtOt9UHmmJUUCRWGGPTIyAOn414YxOa+ly&#10;+k4QcpdT9U4XwVWhRnWqyTcrWae6W91sne+29k3qOU0/NMUU6vTZ9yOHTNODAdKYPu4pw5pAPBIP&#10;tQODSA5pc85oAXIA96QgCgdaUD1oKTADFGdnHejdSdR70Fpi8n+I0rce1FBO7qaRW2wDJGRTQwOe&#10;OlOZyBgU0kDd70wWgoBPenHk4qNTUq/ezQaIuaVAbq/gTGcuB+te22M0kVkqKmWHHAryrwRbGbWE&#10;kxkJk+3tXrCXGIIwoxub5iK8XFtykkuh9TlcOWnKV9y2NrDngqvJpEQRqpjyc9aV1UW8jk43DBp9&#10;uPKC4GRjNef0PdSHx7hJnkc4x1qQhEEaEln6gnrTLdeZC5PzntUkqxi4jTOWAxkdaBjwzhJNvQ9z&#10;T0AZkQ8uoyaJSfJCRjJzg1PbGPLEg4C9KRrbUZaOJNwXgZxnvUsivHcLIWACZ6UyJvMjPlZBVuMC&#10;nbXWZ5X5UfwmkzRbWY8zIsHmYDOxxirccR3BxISMZNVZXhVECjLkfd96mJcI6dBjAIqXqbK3UIGK&#10;5U/xHJParCXGbiSPAC4wCahtwI1RG+ZsZNNSQPI/A+vrSsNOy1JZo2MKjJUZwuK5/wAf+Ll8PaOY&#10;Im3X8qlI+funufwq9repJpVot3cMERDkJnk46cV4l4m8RXHibV/tLqI1AwEHb/GuijR55KT2R5WP&#10;xnsounT1k/wMmISyyN5m6Q5zyefU/rUwd8MCDjGF9qVWKBgp59aarM0ZwTkV6bdzwKcFTXmNQglj&#10;j5iMDNNXhcGpUTcpJ6CgIT2ouS7PYQqx5xzTXU8Y/GpApAyWNI7+4pIhq2owLg89KUJuUkcY7GgF&#10;jjtn1pcMWUlzk9RVGE9BhUqxyDgVKEzGf7oqS4eLaoQkuM7z2P0pEG2F5Dx/s1NzNJt6EUzi2j4O&#10;M9Saztm9xzw3U9hUk8nmOAQTn+E06G0lZwNuA/TPQ1urRWpvSpurOyV0iSzR4mZRyx79q20kkjsT&#10;HtAllbiVT8zDHStDwrpJvIb22t9Gl1bUJIvlEZJ8gA8tge3HtVd54NPsbyymsAl+XUJcvJgwgZ3L&#10;joScjn2rjnPnlZI+2wuFlhaKqTdk0++nlta79dOpPZ6ba+WZLgvawLExzISfNcDhRj1NS7L+G3tN&#10;XdXhtpZvLSeNgGDKBwoHPA/Cs8SB7mCLzxLEq/ecHBJHI/PitXSo4xZ3lzdwz3Bt9qw7ciCMknlj&#10;26ZGK55XWstf66HsUOSbUKfu+fmrPW19Fsktdb3MO6glvro7pXY5wS/Uj3rStrJtQtiLe2fybSLz&#10;LiRnHPJ5Htk9BT9btore5SG3ZZSgPmTq+5JM9No6jjin6YurC0vbazdvsRCm4IxsxnK5J9z0FEpN&#10;wTWgU6EYYiUZJyve9tb9Utel932T1G21xdRacYnvWt7CSbdJbwqWwB0YjocdufWoPD1xb2OrW+pS&#10;+VP5MoYQSLu3jryp4I9j1qe9a7nSW1a5jEQlJaJByxxyQR2/SqVstt9pj+UQxg4kmHzE89QKEk4v&#10;z7EVLqrBrVR/m7+Wr0XRaI1dU13Ubi0vDqEISzN4JWjCBCz44THoFJ47VHrOvnxbcT6pqjtDdKEj&#10;t4IIwI1UfwgfwgD60a14aeLRIdUutTWS4u282O3J3MRuOWbnjp+orNa8nvGe3usk7wxdky5KjAAP&#10;pjtShGnKPNHp/wAC9vu1ZeIq4qnUdPEN+8k7Ozvu4t2elk24rS172NHVdbudO8TPrELSyv8AK8b6&#10;jCNzgrjJU8Y9PoMVzssst2BdFhlG29ensBXSa+LRvD+k7pZJdWvGPnzXDZEUattRAPTjP5Cqun+H&#10;rOZ76RJDPBbFYlCj/XyMSBg+nGR61rCcIw5np0+7T8zgr0K9as6MJXT961+rV/PZb720V2xl4y29&#10;tZ37WMU6LMyvJJIWDnAO1lznA9ffrWLdvLfagXYAGQ5C4Cr9K6Hx94etvDL2FgtyZNSWIS3USL8s&#10;JbBVCe7Y68dad4wt7mWy0W9Y2iSXdquyCzTZ5aLlBuH944yaqnUjaMl1vYxxuGqOdajJa0+VtK27&#10;SW+mqulbVp9O0vgP4iXvhC8NvM7XGmyORJETyp7lT2+lfQ/hrVbPxDpgvLGdZYXPIU5wfTHY18sX&#10;Wlxw2zNc3UQuIpRCbdeXK4yWz0xnirvhTxlqfg3UBcWcpMRb5oZOEkHuPX3rnxOEWIXNT0l+DPJp&#10;1Z4R8tT4fxR9XjC3bttGACeRVi7jRI4z0LfNiuW8DfEDTfGETzwMFmAAe2dssn09a7GeFA0SEFie&#10;Qe+M18zUUqcuWSPTjOM4Xi7oY6eUrFssQtMsYi6BWAbLZBJ4q5dWbJBLuJBJ4HtT7WMLCqfxIM4r&#10;FO6uTLcrpCJppBg4Q4JqaRNzREKMHtT7ZBcLIyNyG5x3p8kY+2RBF+Uds1Mm7mXQL12MRfB2qcfS&#10;pooViAZyGbbxjtRcoj26kDIZvu5qYQAIWPXGB7etTfSxD00IrWJ1j+ZchmwMd6QRk3O12wwGelW7&#10;XPlrGU+c5PXpRHH5lw/8RAxmp5mQ11GTwmS3WPGw5zmlSPKSnoUGOfWpLjc0sQjyMdasSRhoXkGA&#10;B94/1pc1kjJlawhDRK7cHPIpQubl5AN3BAxU9thHjYfMvAI9qLePYzk/xHAxUt3DZCIgW8hR1yO+&#10;DwKdqSI0LKg2jd19qAxN8IyOSMH29qmuiGt1Td8u772OtMjdECRmWAKR8irwR344qFIPOg+dTkNw&#10;P6VZKkRSSBdqxL0Bp1uyvaCTJ3buKV+pPkBlS4vFYAIy9BTrwFDC6YGSM98Goo/+PmRgBkjJHp9K&#10;tPGVaKM85UsR6GoejM9tBvmeWkqqNoZdrEdQO1Ns4S52vwmM5NSzyKlm8eBhmHzd8U62iEqRo7EH&#10;bwB1qXLQxm+Uzo0xcSq3zqD8pPpSXGJrqA7AWQZBIqzbKFaTfwD61HPme7wowQMAD/PSjzMn5CAh&#10;rWWRuJc4HqOc1De2y3+jsnBdgQfWp7qHyrbezDzS3LCpN6RxARYYsv8AFzzUr3WmiYtK9zwrVbba&#10;5iO4lTg47V574ys1ktXwvzn3r13xBalNTlKr8khyD61514otxErcbuM/NzX1mHnzNFRaqUJROW+H&#10;ustYSLbAtJdFx5MUeTmQkDgdz7V+knwg8WuPDtjHGnzeWI5kbqxXgj8+Dj0r8wdDkktNWVoH8m6j&#10;fekqnlW9QexFfdfwF8TeT4f0qzil+23MKhjLuyAWO4qAe+SSc+prwOIqK92rHe5z5XJVak8NNe7J&#10;ddro9D8caHIsU9xIRJPJIxEKdFJPP5V4trEHlXLK4wRnJr6M8U6PPeWqW0G6S8Lh3VeiLt45/n2r&#10;wbxJps9vckyxvuOeCOoHf6V8zh5N2kz904ZxLq4fk5kzkY5GEi4wACR0611mj3JVhhgVHUelcrOv&#10;lyhe5Oa6HRHWVNxGAOcD+tfT0Kl42OrMaTTujq42Zl3HrUFym7cTnJ7UtmSy9SRU0oMg4Hzevau5&#10;NngTV0Yeu2CyaSSxC7sqAeeleAeLLI22ouv8ODx1H4V9NQWsN3II7lW8pecDqx9q8V+Lvhaa0F1c&#10;CF4Y3Y7VOOBXp0ZJx5T4XMIOM7o57wndNOhRmAQL/Lt+Nef/ABWtxdX/ANo27C3Tb/Ouh8N3KKYw&#10;7Om4joPujv8AWn+NNPj1Kz3pGWROjbePeuOD9lX5j2nJ43LXT6o868PXRi+UkAggV9DeA9eF9oAi&#10;bgo2CDxxXzXp0vkaiUIBy3evY/hrqccN+kDMGVxjb6fX0rtxlNSjf5nxttLntkSIludxx8vyjtWY&#10;uIkw55duParMoaNSCc4Ubc9/SqiyFhEGUM+7j0NfPpbl2tqSTzebOQi/MO9VrhCkKcjJNOLq9wwB&#10;2tVW6kZXiCcDdu455quXU1Ta1HSz/K2AF4xVJpMrGysMZwfep5pRtk3L93/PHpVcJhEcAbV5INXE&#10;60nIrSbleR3I2t1qGZuY1wD6A09rk5mLYYcYFRzOBLCx6kZ55rdFpKw6QFUcEjHaobbCRLn72M5p&#10;1zu8lsDJ3dvSkT/VANwQpzVpG8VdlbzFBYk7TnHNRXCljCcnn2qNmZwxVsfN2FJuPnKSSUFapWNV&#10;roEr5hY4B5xSq2VQA4+Xv2qEyh7d94J5zjpUoj3IWXoV/KmbQRULFOWbAJyaRpgLlR/CO9PiJRMA&#10;5UnB4zimMymVl24C85rTfZGg+T96uHYgUxpREX7jGPrULFsRhfmB9aJLgKCXAHpQl0ZqpaCMd2Ce&#10;vaoBhJGIYmnynztrH5TjPFVjhC5znPUVRLb6DXvSZVTbwO9VbmVm3bjhT+VS+crTgYHPbvUEwwMk&#10;gjOMHpWqSWxm2+42T92wAOVC9areYXjxt2nOc1I8oXexkPTCqRVf7QXXpgetWRezGXAO/wCZi74z&#10;x2qhNNtAC9zmppSPMOHO8DFU5JDHt+UU1qc82ugOwO7qPrUcXABB4NTECQMW6eoqDaAyqPu4zmjQ&#10;4KlyDcySvj1xUMpy6kfMR1zUpOZHPZTkGo3wHAB6+tVoeNXkQ+WDGWPU/nUV1YRXEXzDefQ1beEM&#10;hckYFNBCrnqaabWqPIq9jn7OfU/C14LqwnkiCnIMZxjkV9NfC/47W/iTTrTTtQuPs+oKdjO+D5g+&#10;teBmLzI2UgkMcEdRWJqmhy2E3nWbFHUZBXORVyUMR7s9Jdz864g4aweeU7VFyzW0kvz7o+zte0Y+&#10;Mbu2aeRxaxIeMbQ65GAT2FeQ33hCLTptZhlmiMcW5rZll24yf1rE+E3x6vLCSLRtebztObEYLn5l&#10;APHPevoPW/DPhTxDFZTTCDfsyFVtm5PQ4PNeVKnVw75WfhlaGM4YxH1TFX5Hs4q60d7+vR37nE6F&#10;aeHfD/hbRzpV/Bfa9cxtJOjyYMJB6sfwB9+au+EvH1zBqTQ6jIl9aMCks23cPQqnFWtW8Awa/aWk&#10;uhQ2unG0DM0qA5kA9j1NcFJ4huf7Gjht3Swnh3RO/lDDEtwqn1PUmudy5ttzGMKOZKbXvSb15t43&#10;v26aaW+Z9S+CvE1hY2kuleG9PEM91HtMxfGGI4JJHAA7eteofDOPUptCu7TxRcx35k/dxlDuBXOO&#10;or5W8OzT2fhyK3ivZprhcGYrtUDHXmvYvhr4sul0K38qMSTbtyw7iXcdOPT196dOXv2fT7j52FeW&#10;Crc025RTa/DqvPV9zvtZ8LaP4V1BZrazd7uUP5YUc4PBz7e9eA+H/wBoyDw/rF/4dmtGu4Lad4Q6&#10;HPmc4GD3JFe7+LPinF4e8M/bbvS7iUS5jaZoz8gxyeOa8Oa98GaPqd89pawRXD2y3SSMvKk8n8cc&#10;1bUackoaeXY7q1bDOTqRg5NrTl0s9N9NdPL/ADOJu/tuseGvsBiSB5biWXbKMGMbicknoSO1dDbT&#10;LqFvp0dvIsZhg3qQu5nPck/Wudsprnxas8H2mO2E05nzwPkyfmbHUn/9ddBoQWx1WRYZontIY1g3&#10;tg5bv/8AXrlstLbHJivcg47NNu3rZf8ADejL0GkXKarf/bNRD2rABN4z1Xp9KvWyJpqW6ROqxK4a&#10;Vj3H/wBan3emy6jNIGmEUeAXdB07DFcP4p1yHTNC1eK8kMbJC9us2eMlcj8QDVWd0rHl0KU8bKMI&#10;u7dlZL0V7Hkuu6u2q+LL/UHYsXvJOf7se4hf0xXF+NbCW11aK7jRTnBUnoD7+v45rXi1OHU5I7mD&#10;JjvoFfOOA54Yfgc1b1O0TV9KXeD5sakEDsa9OD9nNI/vDCUoLAQpU1ZRikvkkv0PvL9jz4gx6t4L&#10;hF9KZ3tisc8POcEfKTjO3J6V7+9lPCRcraGOOOQqwRcedk/d3EYHbkD+tfAX7H9/qXhrUrE3JNnp&#10;WrrMsbzShRJ5TLvMa55ZSdo/HA44+8dR8aaD4dgS71XX7SGBApg01rkecFPCqEBJJ7njoTXyzp8t&#10;WpSeiTunorX9enp9xy4mVSvy1aKcpS0aSb1Wmy6v+mYnxD8K2/iTQ5YTPDkxm4hjRwqxkdgG/hA6&#10;tnJOetfKGt2UyOY5cK3ODjr+FfRHjj9oDwp9mltdDs7jV5JATJcPCIIFwMBEDDccZPzYxXz7rWpt&#10;qtyLgosO/qEJOfQkknmuTEUl7VcjTXlsftvAzx+Ewc44ynKEW/durPz03ONmj2S7c5b0Fb/haWSA&#10;PvVlUdzU1vbRBgQMPyAcZ/yauxWxOCITIGGQACAa6qf7vVH3tap7RWexsR+IjCgWNA+f4jTZtfuZ&#10;lOw+VjrgVRi0q4kdsRmPH944FPNpDEY1a5iYsMmNGy341bnKWxypUYPUaZZJM5cvkZPaotx+cHIA&#10;GeeauN9l8wIASSMc8VZtG08AmUlyPugDoe3WsLSm9TZYylD4TGdGJzjAb61VuNHurgIwhmZXbjy4&#10;ya35L9d3lQwrCx6M3zGs26v5XkAlvWQAY2mXYD74q1RV9znrY/mXLFFdvAd3EYnuktbTJyq3M67j&#10;7hRk5+oqaLw4FZ45r8xI5DtHHEcMfU561IbgoQ48wYP3hwB75NRvqahFzLGXY8YbecVtyRS2PPeI&#10;m+v4F9fDuko21Gmu8dWlIQN9FGaswvpOlohWzhaT0U8r/M1z5luJ23KGdOzt8uPwp6rdDaDLtfGQ&#10;sKgAfiacbJ3Rlzylo22dAPEEyFmhgW2VPvBQEA9hmqMviHzpQXZpWUYzb/Phu5yRiqXkbmEkzFz3&#10;3ndn8KkQ7YWEcW3I6D1q277jSuRtJO8jyQ2yRKeALkl2xSxtLIdss8gH92JdtWM/IOintk81G9xF&#10;bt+8bafrlvyqWuhdmtx4EKMREixgdzyx/GjzR2iCfr+tQPIoYtFGZM9/T601ryXJB8uL+Ec5yKfK&#10;mXzWLHlPIxG7J7E0PtQEbtx7jpVcZYIGMkjDrxtpJC5cooCk/wAXWq5bDTLa3CxIpEXKjIzwv5VH&#10;NeSKVAZRv+7u5zQmnySLvlffx1PNTJapb7WbaMDLAdaE7DepAqPOuWVpG/u9KsRoC+HK4A+VQvf0&#10;oeYtwoJY/KSPSkXzODIoTPOWPOaOVlXsSSxhhy5UdPoPanKqWwUrH2xUeWc8tkU0sGIV8KE7Z5qd&#10;b2Rem7LIuopRliTjptGaa8xYsEQgfwtIcZqmbtQMIGJBx8q0qJcSIxCBVP8Az0PT/GmwuTNeuhIy&#10;SVGCFHT6U2OV5GJkABY4Jc5FRFSV5lL5OCy8UgjV3Gd3XOCeKaZV7EzSIpyW6cDYP8/lT/tTABdj&#10;Fjn5Q3FRxkEAKypjpt/nSlxuDLuLDHOPlP4VD1KWuou6eRlUMI0POe+alGBIrnMhXoxOMe9EoZwM&#10;DylHr81Ktk08qoSSw+8CdopryG3ZE73RDqeBn+Iiq0m+YkM5OP4SKmWEWrgdXHfrTDLIVOImYnoz&#10;nGaqzBCxQmMZWIeZ2Z+9PeAqwO4IP7v+NRedJu25GfQDGKGI3fO7MT13nP0oBMk/dr98nPtyKlMa&#10;rCGWQK2eD3xVVJz0XgewoLNKAEU5U45p3uUWZJVKqiIODgs3NN2jbtMjAenemi2lZtjyiOQnIB70&#10;/cBld+7HVsVFk2UpdhBbpHGGQcHByTnmjdghdm3J44HNWGOy2STy0X+8SefyqsEDuXY9eDg9RV2S&#10;GhQpZslgw9McUuF2kKBkd6QwKOFY4qXydquVGTU2uWmQfO5yMk05XkXHPJ7mnPE69Tsp6Rl8oVOR&#10;3xxUONtjTmEDNHG3XOefpTVhkUIEyVPOT61KqLkELn13GkY7fvSFsdB2oS0J5lcT7MoX5xub601Y&#10;1j+6uPpQWVRluPxpGmBG5ASfSi9txtIk4xnfUeWDfKuDnOTUId5cFACD0pSzENhuR+tHMnsPlLW5&#10;1Qoctnp7U2NlZQ355qJlCj5sg+5pAsUb4Mh2+1HMHL0RMXC4BBBNQXc7fIR0zkMPT6UkY5LFdx7c&#10;1KHxuIUMWPVu3sKlybNlT01IV3SryzKfUCnCJsbWIC4z0pGkdXIVicegxTVQ+pPPehXsS1YcqRhc&#10;g85zxSqcr904xnrTWQsRhsA+gpGHmDBJJxjnihNJ6jvYeXDPhVXPoTSeax4zn3xio/L2qF42ntjm&#10;nLwCRxj1qnZ7BdMeSx+82768UwbV++R+PepVVXbB496HiRSNuDjoetC8xtWV0R4P+HHSo3kJLZXI&#10;PrVhZQDg1XeUldxWnZX0JbbEXcpG35QaniAYbWffziqgdyuT0PSpI1k6fKpzniq5bEpltsA9eKeN&#10;rjl9y+vSoVXJ5p4hjcENuJHboPpU20DmHFYwAwOSaeTuHy/KcZz3pgiKk/KAO2alJjjbnJOMcU2y&#10;dBxAIAPzc5NNKNndk7vWgyqE+XO6gSse1N6sEx6ozldxBFBCo5yc5Hb1pgLDP6UxkPI6ms2jVPUe&#10;QTnBPtTeRgHaQR0I705Y8DBYgUjlHxn9561JqrrUaF3FR7cHvmmn7yj079qHlWN22xnI7UOZFAGF&#10;II5IPT2NSzdXte2oMzLsKjoSG9qY7kt1OCcY7H60rtJuGcICBkjjJqJ5AgGWBYDoOuaiSujrpu26&#10;HMm7G0HI5IPXHqKYybBzkMRnpyKBOgyVY7jyCetLFcAuPMDHcuTk81i0jtT0GEF2JKnj0psedu5u&#10;Oc7aecpuAJyRkCkCgfeZc+5pO63NUN35YZAU46r1H0r3j4b6nH4v8H3WkyyYWOIwsjH7+4dT7981&#10;4SMM3Ndt8KPEp0TxTFE3/HrcN5ToB1HriuvC1OSprs9D5/PcL9ZwcnT+KHvL5HgvxU8KNpWt3CTR&#10;kyQlrVzgDzFDfKc9/wDOK8G8a3SWmo26RBWMW7KkcAf5zX3J+0j4N/037fBHutL4eWrY+6w7n39P&#10;YV8NfErT59Oka8jUsFOZAw+YH1+ldWGhyYx05P0Paq4765kCxMN1Zyturb/jucDr9pFf3d1cQyAr&#10;5atnH8XpXOm8nEJtsZUkHGORXQwmCZJUXzCJB8rHjLelYFxut7tlJ+deCa+1obcj6H4Pmq5pqvF2&#10;573ttq7jrtI5rGGUEJcKdm09frVcuZQQ5JkHc1NdlZQUiUsx6EDmq0Uq2zDOXk7qa6Yr3TxKzSq6&#10;7aJvvbS/r6FKdt7nPUUFjC+7pxjFSSRskhZlIJ6cUrxKV3Zyfeui54zhJtvqV2jR8sp6djTZW5wt&#10;TAo84GMD2pLxUVvkqr62MpQ9xyTGKoK8n5sZppkV25GPpUsb+VKCVzkY5qKWHa/FNbmTTUbr5kkn&#10;yRDYR83UDoKbAn2j5SQB70khCRgKc+tRxHknsKdtAb99J7WEIEZwCDSA0/KlmIHB6U14ymDxg1Ri&#10;11Wwr8HqcVJamJbhGmBaLPzBeuKr5MnTr6UpTYcGi3QlSd7pEs/lmZjCCse4lQeuKi2qg3E5PtSg&#10;henNREc8nimuxM3bWw4sO1JSKgqe3tnnfYilmPanotSIxlNpW1ZPp0txaTefbuY5l6Opwe9QsvzY&#10;PLE5NdX4e+H+u6sdtpp882443BflH1PSvTdB/Zuu7gpJql3Hag8sqHe3+FeVXzHDYdt1Jr9T7bAc&#10;LZrmUIqhRlbz0j97seFR2kkhAVS3uK09M8KX+rSeXbWs079MRqTmvqrw/wDBXw1oqcwNqEp6tMcj&#10;8hXYW+k2enwLFbW8UKLwBGoUfTivnq/EcVf2ML+rsfouA8M27PG17d1FX/F2X4HzFofwC8RakytN&#10;bJZRdzMcEfhya9C0T9njTrONW1G6kuX/AIkh+Rf8a9fkYIoxgFeuP61max4u0nRUP2u/gt2H8LON&#10;35CvAqZxjsS3GMrf4Vr+rP0HB8HZHli9pKnzW6zen6Ip6J4F0LR4lFrp1upXo7xhm+uTzW+uFQKC&#10;Co7Acf8A1q8w1r9oDw9pu5bQT30vbyxtUfXNcFrf7R2q3bbLG1is1/vN87fnShlmPxXvOL9ZP+n+&#10;B0YjifIMrTpqrHTpBX/9JVvxPop/9Ux3dRz2rB1Lx1oOiI32nU7dHXrGHBYe+BzXzBrvxB1fW2VW&#10;1e4dWGCgfan/AHyOK5O5uJlYrITnuSc5r16HDkp61qlvJL/P/I+KzHxJpUG44Ohzecnp90f8z6S1&#10;v9obRrLzEsbeW9kXo33FrzXx18bLzxtokunG3jsrbcrlV+Zmx2JrzCP53OTjPY00ExvkMWz7V9Dh&#10;8nwmGkpRjdrq3/SPzjM+N84zKnKlOSjTkmmopLR+er/EeI2OGcEA/dyKZgLn5asXOrT3hi852cRI&#10;I0Dc7VHQD2qrI5zjBFe2k+p8BOUF8LuRZ5wa0dKd47qORBghwwI4wazz+8bNX9LkaK4UnGNw47U5&#10;/CxYayrRb2uv0PpLwOYTpkr20rSpIxdTIfnOQAc+vNdBK+2SJFUcdawfCFzHeQiVIUtjJuPlQLhD&#10;7gdq3Z2WMKRzIDjivjY3ufqWMilXmo9x0zDy5SAAowMDpn1pqRHYjkgfJgVLIitbOBypGaZAwSAO&#10;xBTtnpmqT00OPk7kEEo2ljw5OAPSnBW+144LnvUSMu6QsAvHB96UIzXiO5Jc+vFV1ZNtkR3OU2gD&#10;JzipLgHySR0xz9aW8OxdwGWVuac0oaBTjAxmq7D5dWiCIqEDNtYdMen0qO1fyZJfQjk9s0pULGHU&#10;L5at8xx0pkDq07qx4bkYHBostSOXYSUE3ET4JbbTbucrGEHDt1YU66HzBi2B1GPSo7ottY5zIOcA&#10;VaJkmrpFiWRZo1QHnb81R2IEULbTlQcEVFHd+YiD/VylfmBFNtFf99tIwD0NDQWTafUlgbdeSFwd&#10;u3t3+tJcEkI78DnFG/bcKQPkxg0t0MxqH+6Pu4pdRclkJcJ5SkEB5GGcfypBMVt4l7jr/WiZisnc&#10;sVGCKS2LS24Vj8wbOcdqOgnHW6I4EWQNztVTnaKj83F8G2/IRjGaSKP97KinpzSMQssZH3B1PrV2&#10;1M7OyIrzE0W9z8mcjHan8BD/ABEjgnrUM+GSQnO0dFqRHVYY5Ccdhmm0TbuVXZjEgPBMmBUEbjz3&#10;XgAj9ak87EMkeC2TkN6VRZ1W9K7uT3ppXMZaWY66uf3wdPlAODWZcy+f5nICqcbasXrbFQKfmDc+&#10;9VLollcBMEjoKa3MZa3KlxsaJWBIOMVmRMXjk42kHPFW1kUoAc4BxVRJ1WWVMHpmt0rHJJc2rKE6&#10;4uSjZzjBx0NU7rhQF6qcYNXrlwZVbueuap3RURsi/eznJrZdGjilEqy/MxAHGMmqcirIoDdjitF1&#10;JVcdcYNURFlSzdQSa1gzlnTvoZU67WOO1MVwwIHQetaM8KeaT2NZ80TRDK/xV2xkmcMlKDuhs6CQ&#10;ccGoFkMfymplzjJNMkj3qTjkVqn0Ym+b34go3ncCM047V64qIEKuOaco8xtx60ME76IkwWjyKaoP&#10;J7CnH5DgUqkrtIHBqQeuw/cGHIGaUHAyKQH2ApBnGKVi0tNR7EUqKp6nHOeaj20pff8Aw4qQvoPw&#10;T0pnfFODMML2NNIIbOOKBoeWO0Lu4FCHB6kA9cU04JxmnMPLGW6YznHaiwS0RYtUN08iJGWcoWGP&#10;4QBkms2a9YS/3uCvzc8YxVq5vbOJ5vJSVQ0WFG8DD55zxyOvHWsyGEzEeprWMbas4XOU3yxFgtzP&#10;Jjp71swwLCuBSW8CwpjqfWpKwqVOZ2R9FhMIqMbvcQDNG05xjmnKQDihZCknbdWdzvaj1BreRB86&#10;FfcioW4OKsTzzSrhyxH1qq2d2aa8zKryrSJHK2enNRuTtxUhxGcdaidq2R5s3bVkJBD57UjNk4px&#10;5FRsCWzWiOCWi0EoGc570U+MgKwPU9KsyWr1I25J5OT3NIrmNtw60n8WaUKW6UzJ7j5bmS4YtK7O&#10;3+0c5qIMDTnQrkHgjsabtpryJk5N+9uKTik3UD3pevamSAOaKQDFL1oAKkjTLfjimqOa6XwroDan&#10;dK7p+6U5Oa56tRU4uUtj1MBg6uOrxo0lds3fAnhveUvZ4/l52Zr1CBMOqsAYlGR6gVQsLWO0tgPK&#10;wTwAOw710PhnQrrxXqYsLVSozunm6+TH/j7V8Hi67xE3N7H9XZBllHJMJGktZPVvu/6/A3/APhQe&#10;LNV+0TwbdFtvvek0g/h+nAz9K9yQk2MYyNseAp9Pb6YqlZabbaTptjZ2UYjt4kwFH9a0o0VbebPR&#10;SDjtXm3u9Nj2pNv35btiwQCbzeMttzUVspEka8g5wRVmykzKx+6HUge5qtEhDszNyDwRS6Ii7u0x&#10;u7EzgDhWOanl3PcBiPlK/dpLlRHMyL1I/WnXJJWJ1GFAwaVtwvezGzD/AEKPcxbDUls/+vUqC8vQ&#10;+lSxKrwzqf4efpUdsyxyxu3K+3eqV9GL7LX9dyGYFRGo+8DipXi8tmT+LGac8RKvIRjDYyanuk3e&#10;WF5Zl60KO9w5tkRTAERuOARioIAzrLkZUc4qw8vmW+xVG6M4NRQriQgEgMMc0Na3BP3WOtFElxvc&#10;npioo4ykhy3OcilQspzjjOOKfKpW4kPYdKkrZkcseGdR1IyKHX5Yj26Gp54yGib+JhikkX9wgH3g&#10;cmqtqCldJkAzslHVQcgGn27GN2IHLDAqazQP5uemM4NMiwsqEj5c4qV3E2ndFaKPytqliH3VNMm2&#10;6ZV4U8ZHcU2XmeXPQcg96kYFWj7vjNLYpvqQ3ChliwNoU4OKdFFvSQMPlAyPWp5FH2Ygj5s5NRop&#10;eZAjZBXmrtqLm90jiAGGboeKhZcK5PUnK47VOFIGDwFanNCAGY9CvH1qS+azI5UC4B+YsM5oZlKR&#10;BBwow2e9SIhMYZxgfdGfWqup3drounST3c8dtFGdzSysFUD6mmk3sTzJbsm2CaNu6AdqytX13TfD&#10;lr9t1S9itLdR1dsFvYDufYV5D46/aUstPEtr4di+0yAYa7nUiPPqF6n8a+fPEvi/UvE95JeX9411&#10;Kf75J2jsAOgr1sPl1StrPRHx+a8UYTLouNJ+0n2Wy9X/AJHtPj39pabfNb+Gh5EZOPtk6gsx/wBl&#10;e31NeDav4iv9aupLi9upLiZyWZ5WyTWXJcM3RTnkk55pjqWBycY7V9Lh8HSw691a9+p+MZpxDjc0&#10;b9pK0ey0X3dfncnJJjYbfmHQ1XkjYYyMZqRLn7MQIucrznnPvTWLcS53Edj0ruV0fPS5ZLzIzJhC&#10;uOBUZbnNSygHaRyzDJFMVdx9PetFY5ailfcUAhMEHNCx5IUycGjcc/M3fHFR4O4kc+lBLe1y3IYE&#10;Xao+fOd1MuLhpyW2fN3NMS2YswYYYDPNDLlWJbAPpUKyOiUptaqyF2lVyQNlNdVkyYzwKdlnh5xs&#10;phIWNSAVB74qkQ2rWQ0krIob7vqKmmKFtyZzTJsbVFNWUrn5Rx602r6k3teKGYbdwfwqVVLMVJAx&#10;TVUj5x+PtS5KM3cn1oZEe7JMuOMSfrRTC7ev6mipsbXifsFey4t8dEOBtHfNPs4AsZMgLLjIUU2d&#10;MbEbs3FSw48uTc+ABgD3r8K3dj4CTstClgpLJkbgzcg9DXP+N/G9h4OspJr9/wB6B8kZHzP9B2rA&#10;+JPxd03wHYvFFKk+q4ysWQdnu3+HX2r5A8f/ABMvvEeoS3F3dPO7HALH7g7ADPAHtXvYHLZV/eqa&#10;I7sJhp15abdzpvir8Y9Q8VXkgebbbA4igRvlRfQe/vXiOs669xJuBzjvnmqmp6u8rsSSDXP3NyXU&#10;qSWJr77DYSNNJJaH0sIwwseWJLdXO8ZJ/wDr1mSuVPy+/WlkbK4zULuX4HSvZhDlOapU5hsqg/eH&#10;5VVkt/SrTE0gwOnNbp2OSdNS3M5gaek7IhTC7T14qzLCrfdqrJFsOCDWyaZxTptEqurLzmgZIz2q&#10;AZB6jNPEpAxRY53GxOcbAM5B5A9KjlYhh/EVGOTTogN6AHP9KawG9wTjFInYt2doZ7Z5SQqIMnJ5&#10;p8sgKQ+XFtZVwT681qWFnZ/2D9rlux5yvtFoq5ZwOpJ7D9apG/F5O0CIlvA8m7ceo9s1jduT0MFU&#10;5m0ug2WERNDOpALDds9K3NHtrjXLm4nVs+XEZWBbb8o61k28qyxziUZKphSPTtU+mWxksJ52uDCo&#10;48pOS4/wrGSutThrPmi76Pa/qTJdCHTpPKCZlYKWx83rgenPWtea616KzgsyXgtHT93GnGQ3O7Hf&#10;PFZujw6fFbSTXTOJi4MUePlwD8xP4dK0/GPji517VNtsnkWqgCIsMNtC4BPvismnKVkvmzz6qlOq&#10;oRgmtW2+na3cl0LSrjVLyLTPtCxGImfczY+YdTnv9Kdpml3HiXxA8V3ciOQq7+c3Q7VJ5/Ktr4Wa&#10;JBLqkmrXd8ttYWiZurmQZJJGAqjux/SsO1gtL69v5PtBtbJXZbdHbDNuOADj06msXLWS7HnOs3Wq&#10;wi/hS1ts3v8APZ27am/4N12Wyt9Y1SC9nS9RRHEfvsxzgZY9B0+tanha8k0O51LGqZuJLNnnmY5H&#10;mHJWNOmevXp7VQ0jT9L0g6dFNdxvbz3BiuIS+3KIeZHI6A9AKoeKdRh17xJqV0LmOw023UJbxwpg&#10;OgOEUDPcd6w5VNuy0POlThiKs4Rj7stb27NJLbXW7S+fkdFY6nrOjfDZ0WRIbW6mYI0aDzWJxuGe&#10;o6Dir1/YXWq2Ph/S3vYIpobfznjmIURx7htHuzHJx34qokdnaeHNO1CaKSFEWWCIuOPMYHEhU+gP&#10;6Cm/Di1gsfE1tqt9dJ5EULtCshwzPnYuRzjHLfQVyu3K5LdXPNmko1K8VaUXJ7bytZLrquv/AADR&#10;8aeLNRystusdol04tpfIjGGWMY4b/OKk1G4ki8JJqNzM8dpctiJp2HzsOPlX0+lZXiCRtS8Spo0c&#10;Lz2lhaPGGlyoWTG5pSPQZOBU3ijV4fEOh6LDFp7/AGSws0tYjI4VPMzl5cd/QAUctuVMxjRio0IR&#10;jZXu/Sz5d3u/wVzZ8PaE8PhOa4FottaFw0tzeSeX5uBuGF7jFWtOvtS8QaloFtLd29vpsU4ktreN&#10;MKpx99/7x9j61L46I1bwloA1LVrcWsLKslqsg3Ht8oAxXF3fiCK28Q3VxokTw2NtD5atI2/qMBvq&#10;e3p+FYwi5K/U46FOeMjOo17zcul0vsrV7t+StbQ7K70xbE/2jda4bmJbh3WcEuPMHT5PXtWLJ4sv&#10;IbpJLMTNqc8AgeeQEYG7JA9ARxgVSXTLU2WiJBPN57sZboOc7QT0HYn1NRJr+rx+InbSmVhA5G4q&#10;Hji5wWOeuBRGCafU3p4dSupWlZPf3VZO3RdWvnpodnoWha34l8WRXU93keSsk6p+7hgTJ2oPwGfr&#10;UfxK1fw1daY9naXES3WnSs0whcv9ockAkk9enWnXfhvxD4yvNSjk1q3msIAs12LP90820ZyfTOep&#10;rz671yw0/WZra90NIoWkUqIeTFH9e5x+opwgpSck7vsjnw2H+s11UU7uCXuwsret7XutlbRWd7nE&#10;+PfEbXFlHYpE5jlYS+bMpDDHG1Sf4fauCJGcV1fxF1FrzWgn2r7VFFGFiYH7q9QPqK5QDLZr6mhF&#10;RppH6/ltNU8NFJWvr9/9IetL16Ug604Vqz1BeR6U8cUzrT1FIGGRQTtODgUnXpShQBzyfegEOpSw&#10;FNoPIoGLtoHWl3UlBasOFIQBQDmmAmgrcWlXnrRR16UFDgBTgKbToxyAe9JmiVjv/hzalEnuCo2j&#10;AHp7133mKpRVUBMZPauZ8EwfZNIjJGVdj9K6eSZWn8vA2qME18/VlzVGz7fB0/Z0IoJCZLVjngnF&#10;XbUmGA4HmEL8tUhak2oG7AJyAetWY7giKQkbio+Xt+FYNaHYk9yW3TKAsxDFs/jQqr9tdt2XXp6U&#10;tsTIqlgQ3XH4UoTLyMi5I6VGxa8yw8zfJtGCTlgKlVkHmuT8uMYHWoFZ98OFwMZJPWpFRPKkJYYJ&#10;49zQaK0iWBzHsKKcEg8VLGuZX3ruVzjrTImaN1CgEEZBqWBD5e2QkMWGKTsaRQ6QRQzooGXX86e4&#10;mMLLt696geJGv8Zy3rU8nmGJFVCfWhlrZuxNaxrI6ozAeWvzE9aguWBhLKAqo2c9Mip0G7zJC4XY&#10;Mn3J7VheI/EFnotspnjMofkwxttcj1z+dTa70McRV9jScrHB/EPX72+kNpIFitt25VAyfbmuJ2gE&#10;4HJOAKtSv9oeaQgDLEqRngHoOfSq0bGGVWUY2njvXqwXLHlR8pFyn7892Aj8ssCcHOOaUYXBwSM4&#10;OKWX947FiMscnFISWB6Lgdqs1TYpGMAdO9JvYvgY20o4GByP50bDtz3pFNdhxBfnGB6d6YwyMYGK&#10;WTpw/NI2cZxxTRjIQYYAnt6UyRQzFgpz25pzYWPKkUsWX6DNUckndhGnQFdp7mm38gRdnTHWp2b7&#10;Mql+S3rWXczCUkqdoPHrxVQXM7kvsNR90itWtC3nRqZmOF+7jr+FZtrGsm3NbthCdPP2yWBwhz5L&#10;up2uPUetKrJWPosuotaJ6Pf/AIJPpuqXWn2d3DFhDOAGlXIcAdgR2PGfoKZa6W8k7OYpJ9sZkOzn&#10;A9T/APXqxpgt7eZpb+0aePYWWJWxknpmoIjO926mUwNKdqhWIBB7H2rjvq7aH06guSn7RuVtl218&#10;1bV7ddCzDAtslrcRRwyvcEokfmgspz1Ydsg8Z61a8Q3s8NgmlxDyY45TLNGhz+86DJBwcc4I9aXX&#10;Ly2CWGl2OyeKEfNL5Sq5c4yC38QHY/yq/Jez6Hbpbpa2ZkjnEvmALI0jjpz3X2FYN6xnbU9WNK8K&#10;tFTskldpX1aV0refW9tLGXoMo0vUEbUbPdmIsizwFhyPlbaSAfbt9at3VqYfDctxNcPHcXNwGhso&#10;2wGUcF2/kox61Z8T3+ojxGtzr6RXl4EDNFkFTkfKvynH4dqwL/S72BIrueRRJMM7AdxjGcDd6Hrx&#10;TXvtTbSvbzXov8zKf+z050YRc0r9OVq6SvLz6JXfoPEg0mUyyw+fPJGcCUcAEfewKveFfENl4euV&#10;lm0qPU52TEKXX3Ec9GI/i+lZy29ossBNxPczSR5cKuArdl56jgGtPwlohvodcvpXISxtiVYqGG5i&#10;AB7deoq6igoPn2OfDut9YgqFr622dtOZt+dl5lTXraXSdcSWZoZrlGEpii5jibOdmehA9uKSEya2&#10;txfSlZNQubsBEVSHz1yo6YzxiryeG1uG0K3uL6CxF9l2nnfckabiNzDtjB4/xqOSWDQNWvNPsbiL&#10;UIhOhivY1wxC/wASdxnJ/IUlJONo6tfkmU6Uvbe0qaU29rpvmauut20vKyutulvStA0r/hMrCz1R&#10;ryWzTLXsUaHzVYAlkH5Yz2yTTL7xJawaHcQadvgK3ZaziwMxpnduL9Seg5/CqGqavb3xjSOCVrzz&#10;pHvLoy5MwJ4wOowMg10VzpekaD8N47gvbXer6zIqRANlrSJTyWPQMx/SspacvtLu7St+v9dEddNu&#10;XtvqfLFJSbl1s0kop772Xbmd1ojmNQ/tGPRU1XUEMz6w7bLuUkyNsOH5z0yQOfSo7rXIrnRbHT00&#10;+KF4GYyXwyZZQSMA+gAHb1qzdppdvNa2V89y4tGkSc28isCcZQp26kZ9aseENK03VJdRutXvzZ2t&#10;rGpSNMGSZycIoHp1JPYCulyjGHPJbevorL0PJhTrVK/sac1eSs7tdNZNye3vX1vfpcjvry2u2Ivt&#10;OaxktbZYYbe2h2GTHV5SedxznPf2qPUNb1LxSbzUHtVdobeO22wQBY44hgKeOhzgZ75NaWqeLbu/&#10;k8SQRk6udQ2eZqMsW2VY424IH8APAI+lUpbnVvD8Wg6hBp/2YSriB2G5bkox+cqeuDx6cVMU1a8d&#10;emvlfr3+8ddxk2vaNwXxNRXflV7aOy1VrLW2r1M6Ox1vwilhrflyWKyu/wBnmJxvK43AjrxkdRXv&#10;Pw7+LFt4xntrHUAtrquABl8CT3X3z2rxzRfENnZyXOratFJq2sxz7ls7xSYGyDueTnJYHHy4we+a&#10;5ia8uru9lvosROH8zMC7AnfIA6AUqtBYpONRWa6/1+Z4WIpUsKo1cLJu/wBnd2XVtaK/ZXa6s+4Z&#10;wz2zKx3NnGccinQplBgfMF5NeD/DH46NNBDpuuzfvWKql6x+97P7+9e/xyJJZmVGXy3U/OpyOfpX&#10;yuIoTw8uWS/yNadaNZNxIbK3MYMiDhzkgdMUseTeMB9z+8asWUZEUeSRGe4/lRZqGuJywyg9Olcv&#10;M3cp6NIfIqgQhgCrHNSvbYt5gGJJGVpJYVa5tlPHOMdvrVm+iZImIGCDxj0rPsF9yC1gLqgU/NjJ&#10;PpTYkLSNj5SDg4q1EHABV/m25IUdfX/9dMsY/OVnUjG75jTb0Mdb2RHdMDdRFBtULz9akE+6E/Lh&#10;HOCDSmLdeO+PkC8D1qUoohjDYVS+QTS0J6WFhhWPJYFxtOMjHNFhEVRgRuZ24H+FTSRAQSKWbeV+&#10;Tmo7RGihQZJk6jHBFGljJ3uV1hEt1IMneepqaWBZYoxHzsb7x7+lMiU3QulT5ZR3749asuMND5XG&#10;Bll6flQwS0I7qLy7d5ySE+6VPXNJZhRFCxXjOSO1PvbgLb73BMRbAB/h96nliTaGj5XZ90etQ3Yx&#10;d0ylEmJ5HUAtnt2FW5CRfLFJwzAc+xqLSowkc7EZ3nFPuJF/tIIcl0Xg49Khu7siGyO/x5ZiwMbv&#10;vnnJpyxSCWMDjYmdx6HntS3kgmto1xhg3cHn3psvmzGU4ZRCnQdxRutTKautStbtvjd2+Zt+MdzT&#10;t4bUg6cMFyB7UWmwxRySZbDZ470RSbtSeZQB/vcEe2aUutjF66FXVo5EKsSAXb7vanM6JFIpwV28&#10;seMfSpdRWQGFgpIc5x0/KmPGiQzqVypHPtSvdJCvocV4r0oxwQ3K/cYkZyMZ9q8y8UWpmjbgBcV7&#10;X4jjM+hNGqZKYIbPUdx0ryvWYlaEq6neT0Hb/wCtXuYOq2l5BT92VmeCXMM1hrMioAGzluK93/Zz&#10;8Vz2et21s0xFvncyE8uc1494xs/s8nmIpEndvX61tfCrxEumXsNw7KrRkBW/uDPJr1cwpfWcLJJH&#10;FSqPC4qMktL/AIM/SW31l73TGEUxjdkLPJ3xj27H/OK8e8RLLNeyM4L44UHjAz0+ldx8M/E0WoaL&#10;CYTmOSJMHgsQcdR75xiqnxBtYVaP7MvyHO4HsR1B9a/MYLk91rU/a8gxEMJiHTjG6lszxm/jIuGY&#10;jAGMZqbSLprdmUnr29/Wp9aQxyjHPXOayEl2XAYeuBX0GEk9Ln2mPp3hzI9C064wgwevrWq43FVj&#10;wQxxmuY0l/OVOe36V1Vjcr9m5XzHBz06V7O58fJIvafax2pTd+9ccj2NcN8TLSa9t38+NfKbnA5w&#10;O1db9qKSFmBQ9QPesvX7O51/SZnIVYFHT/Peuqk3c+XzKk9Wj5i1G2GjXbfKQjsTnJ4Ht6Vpavq0&#10;VzoPllRk9AvT8q3NcsCiTRkLuwd2/uK4e5YANF27UqsVKXoeNlGOlB1KDPNNSCWuqqQcANXaeGdT&#10;a01a3dFAiDDPowrivF8HkXobkKTnHetHRrrMMLDqoHGe9ew4KdNM82ek5QZ9YfaBd6Yk4IyyBv07&#10;VVViY0YcNnP0+lcx4Q1j7f4XikEm+WM42jpjtXUR/wCpgZgQSvIr5iUfZtoUdSv5m55Ar5YHBbFQ&#10;zsUnjC8jvTY2ZBIyrn5uf60yYn7RH/D/AHt1UkbJXGXE6ESZ5TODimFiHznKbegpL4IIcHDK7dfW&#10;oQxTaD90LxVpG0W1oVl3KshduM+n6VJIymWFSBkLToZVCSrIBnd8uaR3U3AwBuC81e5vG9tStcCR&#10;Y2GduWpPMCKnfC8570XmXhX5jlTk06Zg1uhAAwMHNbrZG8Sio87cV4XOabIhSUsegGdtTQjbbgqM&#10;pnBNRTOfMkd/4hgCmtToilYqy48pWI6nBAp8wJj2KxUleT2qQqvkxkspYjjHc02cZhkI+8BgU+pq&#10;o6FQOYoQmD8xyTSKwlmMeCBtzn1qRCFVQeW96au1i4HHbPp9K16FKPYhlhYyJglQtNuGVYyXAOO1&#10;LKxaVTgFR1wetQz4Gc/Nmlq2NdQLZQEcADGapkFNzbyTnHSrR5TA9M47VUYMgYdcnNaK7BkSyBnb&#10;C5x/F3qvLlzg8LntxUqSh7lkXgeo6/nVW5hYuBu+Utn8a1S1MdRsqlTu27sdKrhy8ee/p2qdyFLn&#10;A2j7pzVRpFSMhc/40WuQ3qQGMKXdjkj0qCSQOUA5J7U9i5Eg3HLdeKhDGKVVCg56NVpHLJ9hZsFS&#10;D8rH+IU0/LEoU7uMZFOuELjGQBSyRbQqDgDvUvQ4aru2VY8Mh5+buO1NlwZBgAY7GnwnbuyAMnFE&#10;qq82/kj0FHU8asrojaMiMnse1SDYgA2g57+lRyxSFFYEhT61ZWJVjIbnPpQ3ZHm1CvDHtCqCck5y&#10;OKmeHEhXOcnv6U9EZUVTgsehFK0bLccisHJ3PFq6syNW0Bbg5gURyqeMcHNT+EvHuqeFNciTUbi4&#10;ktc4fc38PtmteZkmlhVV2hRz/n0qpqujRajaSO6nIHynPOa3hWjJezqq6PIxeEoY2m6WIimn969D&#10;6n+FHi3wx4nhSS1vQJoY2ZoZjyBg4+tU/GHhe/vvD0Nsqx21sb8NDJ5eH5OdwPp2yBXxvbnUPC97&#10;HIpdYQQx8skA/XBr7F8IfGPQviH4bt7aa9SyvLSFFELttG4ZAC/ic/gK5sRhfZJOm7rU/As+4cxP&#10;D9dYzCOVSm32vy2791r2DV/hre6Npchtb+SGdIQzsxyH47L3rX8Ia1e+E0t7zTxLepHHu8+QYbfj&#10;jPtmrOqSXui2tvcS6jFcS3Y2ooxsjH9eOaj0N7SbUNVtXjWe2t2SVGVyBIcdB6A8k/hXndVbc+Jd&#10;erVot1mpJO90rdUuyej2KviT4m65rGlMXgnuAZGdhj5Fb/ZH49q8w0/X7nVvFVi13ZsnlEs6AcNj&#10;I59s9vpXtdgsV7aSpHDDYzSBm8oHO0E9D+lec63p9xpWvW0t9ElyizyxyLZoRuyMjcfrj86pSuu5&#10;6WXYii3VpqnaVnZ3d9n/AFuIiaVpckepTQSxySNiXBIVAR1pfDniLS57S4020upHldtyS4+b73Xn&#10;tjv3zW9qECG0ksr+3MUMjgAkbmAIPH1NZ3wX+EQ8SfF6Lw3dXUenW8jGTft3kjAKxjGMs3Ax2zWT&#10;aSbe56WBoU8yTpTk1J2td6b6fdf/ADLWqeNL3w94Sm1g+ZexySfZA4YDaeQMe+AT+NeJ+Lh4y8e2&#10;NnYabYTi1AIIHG8nBJdmxkk/yr7M8f8AwPtfhtqraPdebPbRkTQxjDKM55wMAHqO9YkNvZRxqEtE&#10;hQ95nyR7/WsaWNlB6Q1i+v8Akf1Jwj4V4LCQhjsTVU5P3lyrS1rLfqtem586fC74JXlpp81p4j/c&#10;ENvgNs4LRMeu/jn6CvRNL+F9hp5mDB7wufm3rhfc16JNdQRyv5QVzyTtUdfrVU6/IEZFjCNwMjk4&#10;/pWFbEVq83KUrX7H75hsvy3BRUY0ua3fX+vuMjTfDMGlKi21qIBHnbx9wd8Z6ZNaEWmiEbmZE6nc&#10;2M8+/XNQjVLu9P38JJ/eGTTriyf5hkyFFBdgc7SegNc7pK95HrrGezjajBRXkrfkkSpb2zn5pWxj&#10;sB1qdZ9PhOPLkkYc4L7V/KsoKsbAEliTgbOc1IIjuZlQ5Pzbn5P/AOqrjTsZPFVZ9bGot25CiG1h&#10;iVcgBRnn8c81INUuQx2zgSMedi549qyLuSO2j8y5ufb+4PpUY1x5FYWVuWjXHzRjAP4nFX7N7mbq&#10;X+NmrmeeRpZvMuGOdxkyo/PrSfZQquwYR7sEtHgYHf61jtqtyEHnCOKRuhVvMP59qalnc3g814Wm&#10;P3hJcOSAT2wMVXIupSqK2hrwXttECqt55PQ4LGmXt1LFvaTZFgfKJmxz/u1Uj0yddgeZl3cFYfk/&#10;EVcgsrO3laWaNWbjDOdzH8alx10NY3aMyQyXZXEs854/1C+WOauwxzCNvKt4LV24MhTzZCPx4zV4&#10;3AlyUU7exOBUJuHck58tOzjvnrited7WGoK+4j2gkXFxK8wI5SQ4GfXFJ5EMYKoAgBxtUAY+lM+1&#10;wxt86726YbmnNqZIGIk2Y5b+HP0pfFuUrbk/mBEBY8H15pss6xxkuxUFsAVVw0hLSSHtgIMCpba1&#10;Euf3RkG3JKnb+pqlo7G19B/21YoyIkLsOvGSPxqKa6nEYbKoCM1NHZ4ZmaUkHjYBwBVlY4nJd1wm&#10;MBm7fQdvwp7sdr7mbHA4kXfM5P04xUqWy5LAZRehPBNWZCkYCYJI7KMfjipVjCLkjG7jJHQUrIpJ&#10;JaDVtSiqxyc9QO9KsUe8lkRXJyM4/Q052bcCpO0Y5oNoHYFguT3JwBRYqwkigHADSv7CmCKQsSQF&#10;x6mrYeOKIBZ1Zj/DH/jVNriNMbYy2Dg7jQn3CzJ/LVYoyJGJ6kLwM0hUKykKBuHJJyM1F5kxZs7Q&#10;B2HWo5YvNA3rI7McBSam1ytLD2n8x5AuFOdwC85HrSRSoA6sGztwmD3/ABpWjjgCoG2BRgCPrj0p&#10;IoYypOwnAytWkwuQ7pnkTMgUDrhafFZ+W5kKkM3UE1ZLELgYjX+6BTCjsFkLEq3Qmh+6UrMAfLDB&#10;NgDHJPelGJVJG/A7NwKlCKoyQv5U1WPzIR8p/EflStcq2tw2SEgDaFY5NRvDsHJLk9SalLopILGT&#10;+ntRkqMDgfnSuloUNjVEJ4znril8wgsI12Oe+elMb5s/w4p0UQkkCF8Kf4zUDHFsEgvlfypEuFST&#10;aq/P65zmmN5KgBCZF7e9Ogn8qQbYwznu3SqSutBtE8EdxcO7BCVHVjwaGt3VsNLhfr0qafVLu6jV&#10;HVUGM+YFwRVX7EbmQh5Dx6Gmw16gTG5PmPkDtUpuIlU+XCZMf3jil+yRpGNimQ98CpUtWIcZRQP4&#10;Scmo1KK29m6oF9Md6Typ5SC7kcc9uavwQRx/eJb196dJGohDgCNj2Y5q+UZVjsgwJZiH/vEliat2&#10;lmyKDIGde4IwTTY5thVN4JHU4xTJrjDbTMztjOMVWiKJ5rZFkJMigAZ+UZ4qNYY4iCp+UjOW7VEW&#10;LZwPnPHPY+9IGIYjBJIxg9KnQd7bFlZsQsigIvdtvNRKQqhtx296dFEcCSQgrnBUGkWWOJd4xH/s&#10;nmm3bcVrvQR5toygyM4B9aaly5bHzDP3uaMCQYHLFuGbj8qSWdojtKDzP7w5NRzXNeRojklkmB4I&#10;9Nveo2ikcDb+7PQDvipnnlYsWXaT6KBj6VXdmlKYX5f7xOaGgSSJiiBPmYMfQc015UdNuD/vNxTF&#10;gAbOcfpTlVR6u39480K1ir2dyFlLqcPtJ6be1SRoFjHL5Bx161IsYQ52c+9Lgsfn+TachR1pKKvc&#10;tzvuRiGMruC8f7RzSbCxyDkeoFS7NyjaCQaOELc4x2HINDRPNYQAgFWbDDstAcRjCg5zn5qczDbn&#10;jcxwCKDtySwOF6VLijRVJLRbEbK7EnGCemO9OEJBxup7ORJ1AH8qhZCcgMSRQrBKXMSKRuIJGe1N&#10;eaEFSTnHXFRmHPzOAx9zinIIkfLBce9OxG4oy5ICnHY0jqWDA8Z7ml81c4Vfl9Vpc5+6Cz+tVayH&#10;cRQxfaefYVIsYB3Z49KbGrkt5mEB6AGo2h3sQ8mQKhdxXfQkJBH3RmmkhuDgj2pcQqcMQ/40o27s&#10;iIY9zRazBXe4wQMwAC5AqVIinzD5PQHqaPMYtgZHuKRiVOWY59PSqUgJFXAxkEfXml3Yc8jnpj+d&#10;ViSrbhgn6c/nTjKiITnnv71QrlgSITjG78acZU34I59MVUExByiBh7rmpF81xgbgfXpVWuCWpOpd&#10;fm6e5HFRmRyD0BHY1Htl2Pg7GPQtzTliVgVdjuPp1qLpbM0UewMSjAbipP8Ad5p3mqi7iWkYHAzS&#10;xwKiBlUs6dPmxTgpZsKABjv6/wBalq5rotyuZlOSAST97PapN0n8OfwFSkEdMfgMZpAWPXcecdcV&#10;my09bkZW4d8BSMdSTSm3eRiQ6gkjBI6DvQx/ebSxVpOmTwfxpdpLZyAPShnQqq2ZEbZS5LSFsjIH&#10;b2/Olliiz0+b19KesQVvm4TuvrTgseQSc7fTtUbm0JuS0IWjiByAMoNufao9u0DAJGOh7Cp3KhVw&#10;vyjpn+KmbmIBx90bcegrJpM643GShpVUsQdmFPq3+f1pot0xnap+tPIXcGCjPOee1BRtuB17DHJq&#10;d2brRWGMpV84yeM47VPY3L6fqUdxHIBLGchlOOe35U2KGNUbeZDIvJG3GPz6inlI/JJ2yFh16cel&#10;JXTuTJxmnF9dD3DxLYp4/wDhjIIomluEj81HByN45/I/5xX59/GrQ2hhvJFwsb4m+Y4BI4I+oPb3&#10;r7h+D3iJXebTr2byIABsXnc5I4UV4T+0r8PTbyaxaQxmMMGnhUEj5Xycc9s/zr2HJSdPELpZM+by&#10;dSw88XlEtVNNx+a/zsfDUUyGKXzW2MuWj5/i/Cs92jlcSzsA5OeO/wBa09UtPs1qq+WVJkOWA644&#10;rJjiF27BhjA4FfZQs1zI/KMUqkJqjJXf9flsNdnMk1yhCKuNuKjWNWiNy4HPUdqbDbu4kwxMa547&#10;U2S4drY2wA2A5yK6bdEeLKStzTXdr17laaSQspPOOlRp85znC+lOWKRk3k5XOM0tugWXa/B9K3uk&#10;jyrSnJOXXuRLEJLnYCEprQkzbRz79qkuk8y44Ow+1QruilO5sY9atbXOaaSfK113FkY7gG4AqMBy&#10;SASQO9WXk+0DcVAao4pdileOaaZMorm30EEal9o6+lRsDECB1PalaUIcDr61HJIW+nrVJMylKKTt&#10;uJnPSleQkY64pCPKGev0pUjZkLdhTMdXotxsY2Hf0PvSvIztk04vuPIFEqgdOad9Qt7umwrxrEQA&#10;wOfSmzJkAkjntTCTgcdO9K7F1BzyO1BMpJppIFXPpXonwbWG9+ImjwTxJLFubcrrkH5T/wDWrzpC&#10;a7X4V+I7Pwv400/U74kW8JYtgZ6gjiuPGwlPD1Ix3s7fce/w9Vp0szw8qjUY88b32snrc+y4kjiC&#10;RxxpGmMKFGP5U7oWGPlC1y+m/Ejw1rjRCz1aBnkx8rnaVJ7c101vf2sxKrMjhhgFSCD+Vfkc4Tpy&#10;5Zpp+Z/ZtKvSxEeehJTXk0/ybOd8Q+Lo9CD7bK8uW7Nbxkp+deV+Jfjlq8UkkVnpq2wHAkmBY17q&#10;kfkMdoOWOOtU73SdP1JitzZQzE/89EDfzFdOFrYelrWpc3z/AE2POzLCY3EwccJiPZf9up/jv9x8&#10;oaz8RPE+tlxc6jNtPWJDtU/l1rkpb26kZmLOW+uTX1vrPwk8Naqc/YjbOerQNtP+H6VxOqfs6205&#10;c2OovGWxhZ4w36jFfW4fOMDD3eXk+X+R+PZpwfntduft3V/7ed/ub/I+dDOxJLrkj171FMjZ6EH3&#10;r1vV/wBnnXrJnNuLe+OM7o2xn8DiuVuPh1r9o/lXGmzxD++8Zx+YFe/Tx+Fqq8Jp/M/OMTw1m9B8&#10;tfDy8rK/4q6OL8pyM8fnUbOQwz1781p3ukz2E5idSrCqfkMAcg7h7V6EZqSvc+Wq4edKTg000Qq+&#10;R3zUkRBbkZ+lN27OvFMVmSbd07VbVzn5uVq44getPdPMAO75/SkV1eTkcU6UCKQkHPoaRdlZvoJP&#10;CYH2kgn2q1pURurqOIMBucDLcVTLtJJz19atWo2SqYz8w555+tTL4TWik6qaWl9j6W8PaQNJtba1&#10;WaGd4cqXhfcrt3Oa2J4WSEtjLg5xXLfDqJj4ctWc7G3tu3Hg12N0yxW7NjMhPQHtXyOsdG7s/Uq0&#10;41ZSnCPKnst+iI5GaSHan3QvOKZaQE24zyAxJJ9amUNJF8g2l1zj0quiSpEyg5DNzjt61UdUYcvV&#10;oVVSQuoAaMdDUFyrC7iG7HSrMMqNO0YwpAyB2qvcnK7m4IOBT6icdB8m5luScFj29qVF8yFR14xg&#10;daCHUuSOSv4U6GQtAoChZPbrT2QcvQrrbv8AYyD90tg+i1G8iiZEjBORtJz0FWY4thkTk99p6CoC&#10;ypfKN2FPUgVRm46FO4V2RWaQ+WDgcVYddkTO4ONvA7GpLhGkgeMMNiHIIFKXBt0R+UAxn1pXeliL&#10;WuZ0Epd12nBz1AzxViCNkZgo+Yjke1LAmUchQNhwMetSRiRbt8lRKV5U9/pVsShazIbicCWIxgkD&#10;gjtUl5+9Vh0VcY/rUV5MqRRsAFX+LHPNLKxckKCV+8faiw7KzQu7AEnBKjAotpmWP5T82cZI4qOM&#10;rlFJ+QHBNJBcAeam3lTlfen0M2khibftEqk7WP8Akmq10+0RbOqnGO1TDa04dziT+dVrs+XC2OX3&#10;fN7U0jOWidx0y7lJzkYycVXJ2Qq2QyngL71PO7SxxhVCkqS1U4FXynyc4PPr+dMya1K8Esi+dvH0&#10;qvKCblCzYJGelSRSst1IrDKkZyar3G6RxuO07sD6VdjLTlIb7C5w2WBJz2qvcymRFG7AIwQKlvFV&#10;ElUn5yMgVnhWKrg5q4pWMZJ3sVyF8tj0CtzmqzSD7QWRQV28k1Ps+WRM5GcnNVJ5VE6j7ykYxWqR&#10;ySWmpUuA25Czdfaq1yq7Dz85Gc9qt3PzISeFBxUDBfn3ADK8VqkcsoptogYfuU29cZ57/WqajJYH&#10;5frVgkhAF4IPf0qHad7ZGc1aVjFognVdylenrVaZS0ZOO+BVqVQpUjt27U2UHeePlHNap2OecDJl&#10;hKnjkUwOVBB69q0JU3oGPAJxxWfKpDk9xXTF3OCUHDVDGX0pA2zrUg5OKa61on0ZDX2kORgyZ6mn&#10;FiAoIxUGdjZBp6gc/MT6ZosClfRkyg/xUnU5PSgHge9LjCc1JonrZBupy5poANLS0Kdgz8wPp1px&#10;f5dpHFMAIznvTsbgSe1JiTW7GttBznipbnUg9jLCzHIIaMBRnPTk+gHb1qteMkSLtOd3YdqoqDLL&#10;nkn0rWMb6s5KtTmfLEckbSv93Na8FuIQOORTbWDyhyBmrJJArGpO+iPaweEVNc89xCMUhzSj3pd1&#10;YHqWEHC89asW5hUb5dzY6KvSoGk3DGBTSuV4PFDVwUlF3WpNc3KS8Rx+WtVHc0pNNcVcUkc9SpKb&#10;5mRScnNMIzT2FM6Vqjz5W3ZG3JwKacjpTyMj3pp5FWjkkrkbCkpzA008HFaHPIbjHWrFpOLdsldw&#10;96gIzS0NXVhRlKD5o7hNJ5rMx6mmUrikYYpozldu7CikzS9aomwU7bxmkFTW0TTzLGoyWqWzSMHJ&#10;pLdl3RdLk1K6RFQso5NeveHtMh0+zMaR/Mv3vVv8KxfCmjppsIZcGZl59q6S3DRA4JZpDhQvUnoB&#10;XyOPxLrS5I7I/oXhPIo5bRWIrL35b+Stob1lYy3/ANkt7RTJd3DeWiD5vz9Pqf6V754O8Gx+DdOW&#10;2ULJdSpvnkA5dz1I+naud+GHgNfDkYv7+IHU5UHyEf6lfQe/TmvSpJyTBcNgOeFHrXzUpJ3S2P1C&#10;XNdNrp/X/B+4q7NlpEU+ZgcNirESiWSWNOQ6849agtvlguA/yvkkCpLQmKZcHaWXmoi9gls+/wDT&#10;CzkAuIix/dZwT6e4qeaNftEpX/Vg5Ud6rv8ALlABhG5FWbgKZkVPulQSfU00tGjOWsriTx7lE7Aj&#10;JwDQxLWPmAcq3K1GkrT2yBydqN0q3BsFtMuRvYfKKaV2mS7xWvRkFqrSS8Dh1+YetR7VXyuu2Nsn&#10;606GZoGQgjduxTp0yjxjhlOT/ntTWpWqlqOuRvd8ZERG4UkZMcCOxy2MCnXEoleIIRsKj5z696hi&#10;zLBKT0Qkj6UX1IXwq4+DEKyxsMuwyD/OkjiaVkC9SccVJGA84Zv4xgU1MxncCQwbjFA297DHGwui&#10;4OzrUkhAkTHKlcEn1ps8bRTPkYeQZNOuFBW3A6dzStqx31Q+eMG1SRmJIOOKYcLE2PvkZANB3MHz&#10;9wHp70sQUyhmzg8cVRK0RHaqzPGMZYnBxT7hNrOnTac05GaJd4wGDcYouSw3Hgu4yaErId7yK8qh&#10;nLLjBXrUkibYEkPLZwuKkOFs4yFBBOCaB+9VlAyF5+lK1/mHN+A2NlVJ0f8A1rDKg9qhRGBj28SM&#10;ccVYSNTdmQnKEBQe+KrXtwkAkkkkW3ijyxmkO1VHuelVawKWtu46eM/a9np1A7n2pl/dW1pCJ7iZ&#10;Le0RcvLKwVVHck15N48/aP0Lw85h0QDWLxQUZ87YV/H+LvwPzr5y8cfFHXvGs/8AxMr1nh3ExwJ8&#10;saZ9FHX8c16NDA1Kzu1ZHzGZcRYPL425uaa6L9X/AMO/Q988cftK6XovmWugx/2ncK2FuXyIk+g6&#10;t/Kvn7xb8Ttd8YXj3Gp6hLcljnyycIPYL0FclJKWbcWbBBx7VEUJ+6a+hoYKlRWiu/M/Jsz4lx2P&#10;ulLlj2Wn/BY64vJJO5xnsecUhlUKCMRg/e70ziRsN8vGcim+YoypwQPWvSSVrI+NdSTbbdyRcKoP&#10;BBqN23M3949qUxkRLt6N1zQibmHyDBON3vTXciV3ZLQC263VdoBXoR1+lPTDRf7HrSXOY5iiYIHO&#10;fWmrlUGTgnuaW6LT5ZWa20H3NyLiQEIEwAPlqJQEk2v932p0ULHcxwMetKHidvnzt9qe2iIlzSfN&#10;LdkhljWDhVLbu9Mit3nlARDn+FV5JqIjLnjjOa9C+Cuo6bpnjCFtSSI2zxNGGmUEKx/qPWsK9R0K&#10;MqiV7K9jvwFCOPxlLDVJKCbSv28zk9Q0HUreOO5ltJ4opQdrMhAPODWO64bac8da+vNKWLWW10an&#10;crdaMsyokc6BYzFjJO7sR69frXytriQLq96ICGtxK3lAdNuetefl+PeKlOEo2cbemv6rqfScR8Ow&#10;yiFOvTqc0Zt72T066Nqz6GYX3Im3kDqO1JuyVDdPTPFSo6lXyAxbtUcYV1bPUdK9o+Hts7iS7S5x&#10;yMZGKAd2c9/Skml52qoUYxSKpX5h1qkZyeo9FJGeg/u+tMc5XPenlWwM9TTT0xipK2RGcg0VIHXH&#10;PWincVz9h55Fct5gIaMfdxg5rxP4wfHOPw7ZS6dpMiHUDxLMr5EXsB6+9c38Z/2gw0s9joUzQxD5&#10;XuEY/N6hcdBXyv4h8USXUj5YktyWJzk96/M8Blbm1Uq/d/mfLYPASqe9UVkXvFXi6bUbl5pZfNlf&#10;JZ2OSa4K91KWRmzISWOTTLu9Ltmsud/myDmvuaNBRVj6S6pR5Yi3NyWc88HvVRmAUnk4oZ8j39O1&#10;RbmZQPzr0oxSOOUnJ3Ym/PekbGMdqV+egFMOSa0MRRzTR8vSnNwmO9IwIpoBKbKvmLnFSKN3rQSV&#10;GMUXsTa6KUkO05qPGKvlS3pVeWEdq2Uu5yzp21Q2MAknoT6U6Zg4Chcbe/f8aS3wDgnFWHh5yOf6&#10;0m7PU45Fi31V7TTJLSKNUMpAkcjLEensKrxW6mzMmcndgCoZlLc9CTk1ZOxYSgYZB6e9S9NjBpQ1&#10;XUmd3gt40iTHmjDPj7x9K2mvL+LSYrRY/Kt5EwCqjMnPPPfms+K8t4Z8Tg3Com2MZxtPrWjp+vSy&#10;XME807MbdfLjV8EIvTHPtXPO9tjy613ry7a/PoSxwPZtbXvlC4hhRd6Yyqt23HtVfV1fUbOS/mkV&#10;ZftG1IVGDyM5+lPvvFN1c6dLYQ7VtAwY4GC/JxmoRbXF7YzzcuQ29yRjArNXjaUjmgpRtOpZO+no&#10;dTb+H57D4fvqk92be3eUxwRMRmSTGcgdenfpWHDoyahbWYjLm5IZpAAck9sD6UskmoarBDJctJcW&#10;lrtjTB/dxjrt+vet2z8ZzTeIYLiztEbUkaKG2ghT92gXgDHf3NZe+lZbnB+/pqTjaTu32S7J/m3+&#10;BRv0stN0FVZ2m1mVykyN/wAsFBG32yRWzrBitNMjeK2jlFvaDe2OA7ev+1iueW7+weInvr6P7bcm&#10;dnl3fMu4nv2re8RanqetWSaHFZpb2cJN1sRcNI2OWZu/HTtWUl7y7GFSMuemum7d7Lpe3XTp6l3w&#10;kdd8dWMmkW7K0asJ7me4wAijhcE9PTFU/EaXceui5tfJuBaEDMQzGjKRjPqSRVWPUbLw74TltxLM&#10;Ndu5AGhAIWOEdSw7knpU2oWyrZXlnZfavshWJ3OQFWTHVz/KotZ36dDmUHCvKailBtpK2+3M731v&#10;eysuhseIry403R55XvRJrWpTTLcybgXKDHHHQE5GfSp/D88Wsw6XDKyCz0iHzpXYj5yTwMexrk9U&#10;trSx8P2upSXLSanLM0IjLjiNVyWI9zgfhVzSbXTdE8M/2lLcre6jcl447QHHlD/now9s8fhScFyo&#10;ynh4KhaN+bmaVl1207JRuk9l9xDYC21HVDNqM5h04SNgDksAei+hNb2p6bHealBbiZbVHiSWdAdg&#10;RMZAPrxWNqegSWOmaTePYTxQXSIseTzPKeWZcHgYPFS+KLldS1KJZ7cQSsvlvDExGwAYQE/QUmlJ&#10;qxpJKpOLpy0s10drabX37+djZv8AV0vPD1lG0/m2scuLi4iXa4/uoPwz09s1csdWj8J2s167lAJM&#10;Qac4/wBZkZUtxxxzVafVNP0nwLp8TQQyTrd+YwCDAUD5VI+uf/rVhapDf65eyavc5jREWa5aVgAx&#10;ZsKqj3HH4VlGCmrNWRw0qMa0XCStC7+ev69/RLubOreMLiy1CWK2umsJJEW5uduSDJjIUewGFrkv&#10;EPj2/wBZguBcQ26TStuaTYA4Prn39Kt+MPEFvqupX90qxJI0qpFFCOAgAAA/KsvXdT0+x0hbJrdT&#10;O0fmGcL8+4/dHPauqlTjFq0dWerg8LTi6cnS9529V1fqtl8jz64cvOWJ5NNWkPJz3pV6V7nQ+/ir&#10;IeR6UvQ4NIDTgwx71BQZFPDbunH1pinHWnDnrQAAE0uTnFIT6UufmzQCYo96P1ozSBgvSgYtFFBO&#10;KC4oDwcU0sTSg5HvSUGg48ClAppORSjmgB/Sp7aMyXKKozk4qBcHvWpoNkbnUIkBIO4dKzm7RbOq&#10;lHnkkeueH4vLsbaByMY7CrgkW5mlVcA+o+tR6dEsZ8tiAAoJPepERdpeMDluo9M187fVs++jC0Uk&#10;TTRnzYfmIGMgVIs+LaQ7QXBIAFMlDNKrtwoWpxIkaK3y5dhWdzRJ7okt4mcpJk420sIMIyhLZO2n&#10;eWzK5B2gDGBTrICIIG79zSGkTmXzLkKRhAMZqSa2iWBMt95u39KrbvtMjrgoc4BqxJCT5Ic52HOB&#10;1/OkzRO5KN0avxkKPlxU9kgmgXcSZAePU1GbkiCTCgknA9xUsSlgkgIRsYI9BRuaLfQYsIWdpByy&#10;jNSyXDvJDtOB3xVSMGHzJEYuCcZPSrRmzPGuSF6nApCg7LUbqV/b2NlPLO68EZBOMj1FeWeNtQXW&#10;9QEFoV8qCHcxDfmfr7VZ+JmssupJZKx8uHk+m4/zriptnysmQSvzHpg+36c110qdveZ89i8Q683T&#10;WyIVfYQQeO4o3Yzkgc5NDhd2f4aWF13EldynvXZ5mGyGHlc85q5Kka6ZAc/v2Ygj/Z7VWK7lAXnN&#10;SO5aXoDtUKPwpPUFG+xEuWP92nqMpRw3H8PrScqMY5oKegjN82SBiml8jH61IUJOGGKTHOMHFFzk&#10;qXuRqd3GB1xUy8nj5fepyIBbMAhMxwA4PCjuMd/rUBXywdxCoONx9KL32OW2upSv7pXcDdnHAz6V&#10;VhQtJyeMZxViWKK6udsIyf77cVLaQbpWHlj5RgnNdN1GNkdOHw7qyTZYicQxpvjViRkZrQudXurt&#10;LaOXHkxZEcX8CAnJwKhlsUyqgPG4XlSpJNMkjdUMsWWhjwAx9a43yyaZ9alVoRcVLTytrbXXqSmU&#10;TXuA23JIIU4x6AUWyRtehJGLQJySDycUaXc26RXfnRGa5ZcRuWICNnlsd8jiljkjijRsfOc5apd1&#10;dI3pzjUUZya3u1r3tb5lzVtTgu5i0VmlmmR5cUZO1fz5P1NR2WlXV1LAQWjWRsIxYDn+lSQ28dsG&#10;kvlmMrRhoAjgAE9C3t7cVQM0/nxhW2qx4BP+cCos0rROupUTl7Sur36Ky+/a3+RagvZLK92Sk3Hm&#10;SAvv/iIOeasajq0l8ksEaIvnTbhCi5I4xj6e1U5IZZZNxXgfkKt+G9Nu9U8Qww6cU+1GZfKkchQr&#10;evt696T5F776FKVfTD07tTdkra69O77bmjBHcJr+l2ElzJaR20iru2APbknLHHtz19Ku+KbbT0vN&#10;U0/RPtVxEG87z5225RV+YlcDnOf8KrapdXPgjxZI8OpQ32oIfNa9ALhmPXG4fXORXPSatearczzy&#10;zOzzD94c9ec4x6VlCEptVE/dt+N73tY9CviKWHjPCyi/auTTW7ikrWvdq+17LvqOh0+6+yxTvbyh&#10;JyY4nHCs3HQ98Ej9Ki1CGSCdV2CC7hYxFI+pYHHUdT9K3tX1Rb7QdHghs47S0tVdGlR8vLIcZZlJ&#10;OBnuKZHoySm41OzkKRWUMcnmMMEvnoD0z3//AFGtVUtrNW3/AMvxPOqYSM0qdF82iv0e12110110&#10;LXhmztrXR9Xkk0aXU9Qa2zFIwbZbc/NKQOuOgrC1LVry9tLTSt5+x27mQRKOA7Y3HPvgf0rpdKm1&#10;G50e/g0szzTi3ebUZJXCRxwBgQByOp7fkDS+G746N4Xvp4razmvHnJEz5eeNAhBwuMBDuznsRWKk&#10;4tzkru6tr8vkelKjTqwp4eEnCHK+Z20stWtLczel7uyehkalHpunQ6NC+mzxywDOo73KPMd5OBkf&#10;LhcD9abdRxQMxWF7U3Lb7WAsJD5LEjkjnPT3PpVxdKOraFc+I9VvLi4nW4COiRNyW5DPIeBnsK0I&#10;NQa2j0iTS7ayeW2t8m8MW1opSxflm4aQAcY49Kbnpbdq99dL79f6tsRDD3lz6Ri1FxVk5W+G9o+V&#10;3ZvfVnO32vCC9ulS0+zRtbrbRxKSmSuBuIH3jkZOe59qZJa6zb6fDrEsjolo6eV5h5XOSpUH6dqd&#10;FfzXOsO01wsrXLMHmeMNt3dW+vvU3i/XH1CxsdNjSb7PZR7WaVt2TnlhjoDxwela6qUYxW+/p/Wh&#10;5s+WVKtVqVHp8KWnvXTV7dlr2Vu5Wur/AP4l/mIyEXsRa4MfLOQxILZ6c49uldatnpmhfCW3u4oJ&#10;jrGsSPB9olOI1iDchBjnoMnP0rlNEW2a5WOOymvyRuitDGSZn75xztHPT0q1ZPNrmlJBqeqfZrLT&#10;2LQ2rZO3ceQi4xk89SKmrHZXsk0359l99vuOjCVLScnFSnKDjHyenM7uyWjlbrr9/PXn2O2jtYba&#10;VmnAbzyy4UHOBj2x+tem/C/40XfhZ49I1SQzaU7hd75Lw47g9x7emMYxXAa3Ba6D4hkispPtNuq5&#10;SSaLkAjkEZPIpuj6TZ3sN5Je3jW5hi3RBE3vI5+6vbA9T6VvVhTrU0qiun958pUwlVYqUKbSkm1Z&#10;PTTz/Xr8z7d0a6t9Rtkmtp1mtWQujKeGPt6+9WtMKnz2Jx83AI4Jr49+GvxY1HwFeGEO13pznEls&#10;TgD/AGl/zzX1X4H8V6b4w0hL6xnWfcc7AwBVvQjtXyeJwVTDXvqu46eJVTR6M6J4RJdoo++ozgfy&#10;pNTDoqAN87dqlSTzb1pl+WQDgDjHHekuARNB8pw/UjkivMv0ZuTzyottuTAATbuFM06DyLaMqPld&#10;vmHpUjKUtpUGPLY53HpmnQRttgQE7QM/WpvpYWqd0RQMFnmR+EcYU46VHJGWFtu5OchjUllGZFuv&#10;Mz1wMnpUzqJJYU4DL27U7kXuRzo6xO0g2sTgA9hUkOWdAn3lU59elTX0DpBnP7zOcdakUrFCzoF3&#10;FME9xU3GyjZ2yneykgscMw/nUhixqYA/1YXvzTbZMRq2/YHbkdvwqaM5vWH8AGM03uZ30I9SthMs&#10;KkbY9wIz0/D1qz5Q8iaNz85GV7c1HesZWhhk+UKOD6irphjmtbhnYb9vyIOprNtpJGUoozrRWitF&#10;iYYZm4Pc808AtfSeYSsqL361LakJHFHH/rs5G7qMVHa/6Tcu78ycqTU31bJaHXwVpLYRlmOBux0z&#10;SXBYJcyR/wCrA2kkdT6//WpLpsXcXkhio5Yg9D3pt3O32R3MmYCcnjFJra5hMjtIo/Lt2ACIPvAc&#10;iq8W63uriVDtDnCjHerlvHEiRMW/dbDgep7VRQ/Zy6t8wZsKfT3qW2Z76oZdOY7tImBJcEkGm3hC&#10;WUkR4PBB7k0ty5a/QNzhfvGor90NjtB3OrgZPXmmtWkY7LUge3a8j+znhWXIx3rzTUrVUupxjcTl&#10;RnrivTQxwnlJsZEO4jqa8/1yIvctJtK7iMYr0cHL32jFzfOjx/xrZCJnBTdkZBPSvK9PvptN1Da7&#10;bYw+SBwDXu/jLTGktmLA4Ix9K8L1mD7HdsWGIy3Hc19fhJKcXFmeLi01M+3P2afGSX9jEiSK7qcb&#10;c8J15x36/wCeBXuvi6zgl0Xz1XzWT5HJ9fT6j1r4l/Zk19NM1cRB9kdxgbCe9falzNP4it0t4jhN&#10;hEMEf3EUDJH488k81+a5lQ9hjJxW25+oZUvaUaGKjK3L8R4/r8MaRbz9/GcVyQ/1iH3zXe+INLeB&#10;zG2AzE4I54/GuTvLE28ZYDjsa0oS5Wj9Wp81bD3WxuaPctHbYZwGJGK6fSJBHksS5HYnrXAaTOd2&#10;xiSTnGfWu20b96FDcOeuelfRxa5bnx9eHJNplu6eV3zu3GrcOltcWe1C0hbktnAU/SmXFrsUupOB&#10;1B6itDT2CwjsydQTgVpTlqeRjIc1NtHjeu6E8etyo6DYytkSD19vevIvGFvHpuoLsOGyQqjvg4/r&#10;X0746smF9FcGIYk4YkA7uOc14n8bvD0I1BdTtExHOikKBjkYB/4Dn+lXKf75J7M/JKuIWCzKMZfb&#10;X4o8Q8Racb2NpCckDIxWJocuyUxu23nAzW5dXBeN1LEADBxXLxP5F+C2cZyM17lFNwcWelWqRdVT&#10;XU9u+GurGBZrZgDuHCk9SfSvWrW4VbaJ2OcrgZ9K+ffCd4LXVoGK4jLBsE8CveldHVGGCHXIA6D6&#10;V4eMhyz9TqjZkaZPCZYFsE02ZR9rAPKr1zToXK2ZCfeLc49Kr+b51w6Z6c5rlijpVtiK8cPCUcBA&#10;TkH/AAqNwzSLnAUDg0soWSJN7fKrblzTZXZmZ8FVVcAHpitDVdyBdphJfBO7gU1l/wBIbs5GKfGv&#10;mw7wuWznAqKLInZz8xUZwataF2I7nKxLjnPWkZNw2HlKW6lEHlxtwz5zSvG21kQg55J9DWvNoaLW&#10;9iC3CrEAozk525qBgQ8hIJA6Zq0IwoXdyw/CoNvmJIrEhScbT0rRWOiOxXEayRjc5Vj0x2qOd3RS&#10;rD5+4qaSJd6jP4VHcSk/dwGHU9aq3Y2XmQhQwUtkPjOKjG0iTaeScVZklLxqVUbtvUVVhAw5Bzzm&#10;qSNFuRujNKh+6F/hqKbaq7mOB296fJKWnweAetR3CKVznKk4BP8AStLa2YlpqiCaYqXCdSvAqpGH&#10;aIkk5FWLhSqvjrjAPeoUBMYBbnvVmTvzakIYNM+wDd6iobgksp6c5p6sglZVOGHTFQzRtIFJOMUa&#10;i2RDIysrsTgDtVZnMgBVQQPu+9TSgGMg/d71G5VIwFGCTjjtVGUtdyqjEq7OMMTg1GX/AH4BBx2q&#10;XDIhbhiT0/pUYy8gB+8Ko5pN21FkQcd80jMGYhuFAzn1p83yooHWmkMi/ewFXoBmoex59V6lfb5o&#10;Qtxzk0u3a529B61LGqMFYnCjvTJPlmfb0FLyPKqsik3NGCc47Cp7dRGrlgWJ6A0YIVN64BqYRqFY&#10;sTkfdxUyZ5lRXI4gzSKE5x92nFGa5IZugzUkKtvRVGGPaljjZnbcPmz+lYPRnlVIkc6qkoZOQFx+&#10;NPZ3aN2xxx81KY1kuFUnKjrnirMiZyFGEPaovY8+S6EBtIZYiJo1dfugdK4y/wBJn0i8a8tFcIDk&#10;gdvp6V3YQK3IyoGQD3plpCjCRSo2scEda3pVpU/Q5mkrxlqnud58G/jNaXcS6dr3lzXJxFDJKeg9&#10;MdPavWtW0O3Pn3mmREQPjd5WDuXPGB+Zr5B8Q+FpYLzz7QmOQkvsUYGa9X+CnxuuNKSbRtanWIth&#10;Y55/m8vHPf3orYeM489Lbt2PxriXhaVByzDLdV1h0+S/4Hme8aV4JtmiTUIJpYriOLzfLlbl8How&#10;P+eas3UUGtSRxMBE/DOw6biAQMd8nFYn/CXabewyjR9VguNRJGHMgwefXoOM/nVsa/bW9leXuqXd&#10;tbx2BjmaRXGBxng9zkAcda4FFp8qR+Ryo4mUlOad9lvfXbS13voV76/u9N8R/Z5bAyxmIs9wekYP&#10;HI7dD+Vbv7KstnqH7RVjfSXEd5bKUhjkY5CSEBsD/aHHP1r57+Kn7QUUwureyuRKL3a0jxNgqoPH&#10;585HvWl+zR4vuINZs79VWFxfNcYZtoCAg/N04H64FXVozpUvbNaXW/a//AP1rh/hrEQw88diIOLU&#10;dF3trez22tZH6n/tH+CTr/g7+1LWIyXemuXLDq0THDZ/IH8K+INa+0pcgzIW5IO48flX6P8AhPXL&#10;fxl4Tt7tU8yK8i2tE4yMdCDXwr8XvAd34R8X6hp7loo45SYvNOcxliVb6YI/I1hnNKNKvDFw+Got&#10;fXp96/I/qLgXN/bUHgW9Pij6PdL8zzM3EruCWKqpxtX5QfqaWNpbiXCqWiHLBBnd7VJLaojZdt+C&#10;QG7KPQD19zUj3m0hIiwTH3mXbn6V5V10P1a3Lq2WdPR/MeZl+zH+FT82P9nP9atzLHJnDbiBzk96&#10;xLnVnEICRNcODgIBgY+oqrGtxNd+WHODhsKclapQb1Z0c8fhRtLIjTBI9rOWO09AuPU9qq37PI21&#10;rsxnr5dumWz6Z5GKhOmecQ87EgDgk8E+44H6VagS2hyAWc+q5OatabCSm9GZkdisjKy2eAxAEsxM&#10;knH8h7VrS2IIAkLsT0bOB+VK08sQGMQHP3n7D6VWvr1J1ZJCzofvOzbc/wBat3ktR8kYlq2FnYQk&#10;Nje/VFP8+KtSyXSxoro8EORkOu04+hrGt7j7LKHjRpCwyBGuP1PNaKzzXU2ZjtY9N7Fj+tK3LqzV&#10;NbIjaV8MDlBu5Cn+H3qBr1U2hXTJOOBnH4+lNuLSW4vTCqtNtBJCc5Pb8aWKzYyAJHu2jk44z9el&#10;WmrArvYjbUmecxIjSEDOMZNTLHLejLysVHATGAPoOxrSt7dLCAuxw5Xp3H40z+0UMYZCCe3lrn8a&#10;WstjWMGt2Oh0iYI7JAdq8NK33QPcd80sGmRomJ23Hr+P4dqRb+6ZUwj7RxtdsZH4ZpGkuZQCMQj+&#10;FSvT8Bn+dPltuapqLL6pbQoxkAG7OKjN0kv3ULkHG8g81Xgt5rlY1kP3erEcVaWKOFSquu8HkAcD&#10;15osXzN9BiyboygTyyfzo8kStnaSaR5wh+Ujrjc1H2l52K7yc9SgwPyo22NNCy2EjAdgme74FEl1&#10;EsRkO65PZVOaqIgAZGVABz8xzzSNKjDljN/ujFFugnZEkl/KyYEawv8A3BzSCaS7URSlpFH/ACzP&#10;C/X61GuxEyFwvo3WnnMqgR557CklYvcf5SqzrMyR4GfLByf05qNQE+4pbnPPejiIHEQDEY3Ac05G&#10;kcdACTgDrmmgHkuc7QEz3AyaVlaMAuXUgZBJ5qKRxGWy2MddvGKYLkyzFFQkg+hPFPzD0JYQm3Kj&#10;j+7Ugcqnz4Tnt6VXEUvmgsMZ/vHFS3kRubgM/wAoOOE4FS3qXbTzGtKqtu3bvQetIJAy7ip6+vX2&#10;qPCAnAyP5fSpkKq4TBOfmyvAH49KCkNZJp2wqnYepqRozGgLEg9qVZZWcKke1T2zz+VQyW8krsGc&#10;4H900ilZbEsk0cSjOAzckd6jF3K8QVY9wPYVNBZ71JC4Pq3YVZFmVBZ+uMjFJpFblFYJ5sOQIl6k&#10;Z5z/APq5p/2QBx5jlsfw1cjgR9oUsyDqueP8+9SK0YbGAPfqalxGloVksSRmJMD1PBH41ajtkiKs&#10;xHHoc0j3ccY3PICD/CeaiW9RCduAPYU7IfUtBYI43KxmR2PVm7dqVSJc8JEp/gQZqs18HIIAfIz6&#10;VGPPnndo1x6AAk/lTuBdIjwAHIJ9Tj8afmPogLsc5ORUI0qWSMu8m1s4wTyKjnMKnEeQeOTyPzp7&#10;aisnsK92SAqgMxOBt5zTWjkeRlYsSDgUj3ccO1WMTEnIYtn8sVG2pSKreXudAcjaAKG7lpEsltsG&#10;8nBxnJPFTJDHGIy7n5j8zZzxVLzDMR8+/K/dK5xRKkrZLsy46qOKm6LXZl4yRQNuCc5wN3GR/jUE&#10;t4zjagSLvlBk0kYCfdP/AH1zimOrOeD83TkcYoaY9ERyu8kaqXPXLbuR+VLDbqQCWwT2p/kg/f4p&#10;wmQIuRn3HWhRT3BNJ6ChSXIBOMd+dxqRAc4Tg+o61GZNwJUiNew7mmNK6SAFSue4q9ENSuSyYVSr&#10;clenNRjcfvqSx6GkkRwDjqf71SBS+ct9Klq5albQaAqDk54zg1Krg8BQBQkeGDsnyleGbpTJHijO&#10;N1OyC12MJZmOSdopd7RE44Y9z2pguBhj607eHUsI8seu6p5rjURufNIySQDjipo4kjbMv8P92oHW&#10;cvkMFTOdvanJCwQBmLn/AGe9AWJnVY8EbUDHIwc4qNpVYnqwPoKbCI41ACjj+9UxmX+HH4CokXF8&#10;pAmXbMcRAzjmlKS7cl8FumKc055A5AHsOahFxvABxkcDC9qWzL0k9RVRQM7iw9xTtqA4MOf97j+d&#10;IC+RwGQ9mbBpoTK5JGf93NUtTJ9kK77VJCgMP4RTlkLx7lQqg6g8Y/rS4DM3Bye//wBakO4BdjeW&#10;56N120WsFmKrsuMY59RSbAWy3G3p7+xqRSoU5/ev2poYKQDzjrntR8ytUNWBeuQakDHOMUzeUPCj&#10;FAkLLlQSPUdKewNsfsJXGSlN8ogf6wsv90cU13kBwBk+hpyq27DkD2Wmm2JoVbdV6oR9e9PTbGFA&#10;jCgdc05Yxj5nbjpk/nTCsYGeD9TTSFotUK8hC7SwQf7IzSqGaP5WaQ/TFIrJjKDH0p6SOVwQfwOK&#10;GmVdj0j+XBX/AL6NOVRu5cD3xUYYr12n6mlfcfmyfpiiKTBt9R5jDKCGLHv2+tOJVFy7AH61ESMj&#10;JyD68UqtsBAVRjuVzU2sTuOeRVj9/bmoxK2M9OO471KEby852/UYpjDeuAG/A0mupvFMYwLHbtyo&#10;6g9KQ4LYJyF6YqQDYhyTg9xSsgjYYTh+lZnTCDepGHDYx8+efxprBwSFTk9M1MzCNVUqEao2Cgqx&#10;yH/vZ/KpudcIu4xgScjp6elNV+G6ZqTJIynNRiLkD86yaOpJiMFGOpz7fpUtvf3NjPut5Gic/wAa&#10;gAiowPlLDOO3NNwSucnFRqndG3LGStJXJLm/uZ5pHaZ23NuY55J7k1BvLZ3kn0+bH5+tPkYEgID7&#10;1GC+cbAe/Pek229yoqKVkrG34C12TQvElrKo2kttwvy5/H09u9dx+0D4fi1jRLTUvIMq7THOw6kM&#10;OOfQHNeWozI4KuQwOQ2OnPpXvuhTw+O/hvcWBP71ovKAPIB7HPrXoYV+0pyos+Uzd/UsZQzGK2dp&#10;ejPyo+JGlz6Trl9YgYjtpSBkepyK4O3YgzLL1xgGvpn9pXwULK4OpJAQ6hrefnow+6ff09hXzPLB&#10;IQzB84GTX1eAqKpRSe60PjuI8NOjjfaK7Urtej/y2KtyktkhjBIDDNVViU7Q7Fc1pwyC8RjI2dnO&#10;T6CqN80Usg2rtH1r2IN3sz4PEU4qPtIu66IZFPst3jbopyKrmYSPk/nUzRCWIgMAe+aobih2kcVv&#10;FJ3aPJrVJw5U9iZ5QW7/AFqM/vZAWI9804OsZAwGH8qdLCHiV488dataHO7zv1t0Lt19ltlAhffl&#10;cfjVBbfzI2dclh2qEMScZwT0qSMSxsduRnrQo8q3HOsq0ruNl5DVh3KT1xTXQhSAOKUSFFYDgmpr&#10;OJJ5grv5cZ6mrvbUwUYzajHcqZyACevNTNMdgQdO9RSKscjbDvAPFG4EZqmYRbV+46TGcCmBienN&#10;Kyts3bTj1pEO3pTSE3qKz/Ls6UqMDHtwM+tMxubJpyx49qGJN3uMJwcd6kSXC55z6imkAvQyE8jg&#10;UE2a1RYS6ZTlWK9+DW1p/jLVNOaP7PfzQlPulJCK59IwBnNPdl3AqOlYzpwqaSVz0sNi8Rhnz0pu&#10;L8m1+R6ZpPx38UWBAkvVvEBzsnTNdrpv7Se5lGo6ZFuHVopSP0NfPySEsAByadIWEnTH615VXKcH&#10;W+Kml6afkfYYPjTOsGrxruSXSXvfnr+J9e6J8YfDOrLn+0I7WRuqzgg11EOq29+Yfss8MsZzuaOQ&#10;Egegr4bjunQggkY96vw+IL+2PmQ3csRH9xiv8q8Otw5G/wC5qW9dT7zBeJ00rYzDpvvF2/B3PuN3&#10;EbISVK4I5xSudo3FNx9zxXyPonxa8Uaci+XqckqD+CYB/wCdd3o37RF4kZXUbKKQj+KMlDXj1sjx&#10;dJtxtJeT/Rn3GB46yfFpKblTb/mWn3ps9f1vwbouvIrXlhBMxGd2zbn16f1zXK6h8CvDV9kxJLak&#10;9Nj5B/A5pNG+Oeg6ouJVmtZMYIZNw98YzXd2N7FfWqXEDh4ZBkN0x+dedOpjcFo3KP5fqj6SNHJ8&#10;6i6ijCr52Tfz0TPGdW/ZxRgrWF4ZM/wPGB+ua4LVvgh4i06CaY2O+OIF3cSqQAOp619XcnDHt7Uy&#10;6KJp92ZCuzyn3bjwBtPHNejh88xkJKMmn6/8A+bzDgXJcUnKNNwdvsvT7nc+D2h8t8Hg5xigL8/e&#10;rWoKDeSkc4PGKgUknbj5q/Sk7q5/K06ajNx7MjAYDOKuWE0cd2hJypI3fTvVB1KvjdV7RUMl/EgQ&#10;MzsFVD3JOKcl7rJpSftYxitbr7z6S8JxhdHiWKOS1jSU7I5T+8UHBGemTyOmOtdDeKvlMwPzr1Br&#10;nvDNvfaRoMVldArexSsJiXDnPGORnOBjvXTblmDMy9F5+tfIPR3P1mcbykmrPr5EKXGyOGQdW4P0&#10;qNCyNN82dx59hTVlHlI4XdtcDagxye9Ot+JZi3QjJp26mCV2kHlhblVAHK4z3qC6UmI5fO1toyOo&#10;q28sNtNEu3O7oSear3BYp5AUEKfvetNMicVqkLH877HJwF4PrRBMvksRwythSfSngbgnGCoxv7mo&#10;baNJTKAcshzirFZppDrZpBdzMX3ZGWJ7VFeEQSQhCH/iJx+lOj8z7T5mPl29PWmlxFbpK68HoT/K&#10;n1ujN2tZjJg0e6JRmNxkmmLaCRYSX+7/ABVbl+WNyBlXXg+n0qGziM1vtyDlvXoKfNpcOW7sxLRh&#10;udCQDnIB9PWorglr9GPDbeD61OCpu3QJghcbvaq8m+aSJ8YweM+lCd2DtazI7hRbwFiAjZyCKSTA&#10;C7WI3qNwFSXo8yNmf756KelImEgEqbQ23jvVJkNNNkVsuQVdsKG5OKimkiS8mRDhGGQx7UsBZEkX&#10;G7ccmkba10kbEYIxT6mWySKzIXdHJx83H0pLgArMW4Ocj3onJ2YHAViFz7UsyCSQux+bGdvY1Rlq&#10;NeUPbRKp+c5DGs1laISIOrNz7VbM6omYxuYHGKq7DK8pBPzDoeue9NJdTOWpE8yR3KrkNGRjNUby&#10;NiylmOCcZHYVNMojeJscA4K1HqDloCighd3BNa2V9DKS913IJdqhi53MRwTVNH32+QQCpxgd6sTx&#10;FwjHsvHvVVJBIsny7irfSmtjF6spTZEkmPvGqUzBZoiFBx1FXmybogkcjIqnd/uChIy2ccdq1Rzz&#10;WhBdKXjcDlAc5qMxY8snkAY5qxcuskcka8Bhk4qrtLxrvY7c44qknYxcdblZsDzO+OlQSLtmBycn&#10;pU6hVuJc8DGeagmcySKemPu5rbqc8kkiG4XauSQBUMnQDdxjBqaVCFcn5j2B6UiAeXkKGb3qtjKU&#10;bvQrKNyBf4Q1VnQbnz2q3Gg8vHbOcd6hliCznnIPpW0XZnPKGisZ0ispz0FIDk461cnwy+3qKqFD&#10;GQ3rXTF33PPqQcHpsI8YPSkAARieGPSlVucGlaLcOetPYz5ebVD42BUeop+N7YPT+VVvunPOamhc&#10;NkdCeualqxUGnoyQ/LgetHTHPXFTWdu9yzNCpPlAs5xkKPf0ra0zwneX8YnSCZYnhaWIiMkSANtJ&#10;HHQHjJ4rGUlDcrmS0uYKoWbbxu9M1XnuPI3L3rqNbjsPC141q4g1SWMLKskZYI+eqnvgDmuJkdp5&#10;CxOSa1prn97ocdSvq4pCKWd+c5PXNallbCMbyOauf2GljaWdy00UhnUttV9zJg4+YdqQHIx2pTqK&#10;StE9XC4N0mpVNxd2KUPmmNQT6Vz2PX5mh5OaaRmgtQGBpickxtIxAPtQTUTZHU1SVzGUrDi23pTC&#10;SaSjp2q7HM5NiHNNzjrTjzTW5qkYsMDGaYQD3FIc4xTcD3qkYuVxDUbH5s1JSOuelWYSQzdS0baK&#10;ZkFIfmpTxSHpkUCYlIOBSkAUD5ulO5mKilmAHX0rs/CWiKGE8ygHtmsfw9pDXcyyMvC9M16DZ2wh&#10;gG0DjselePjsRyr2cdz9H4Xyf2tRYustFsmasUYWMCJG+f5Scd/avSvhT4LbUbtNZu42NpA2YAwG&#10;JHzyfw61yvgPwvceLtRjtwhTTonVrqQAjj+77k+1fRkdlDp8f2eBFigjXEaRjGBjFfGYmo43itz+&#10;gsBRUv3j26ev+S/P0NB1Dzpg8MOeetWVzcwRZ6REAfjVeQCO0gK8uwxuqSzTNrLHuIYnIrjur2PT&#10;l8N+wtufOvph91cZFO80x+VcbNxD7AtOtLVH1aFOAm3DEn8qiuyWmJU7VR+B2pWsrkaOVl2Jbnjz&#10;T0L9vepXAEMBBzleajn+aYOwONvA96WPC6cGzllP5CqT1JeyHWkYeOZOyck1LGRcXau+IwFwv0He&#10;o7JWPnRgZLpk/wCFOVQBEuckHk/XtVLZGct2EKlQZNmfLYEBu9F27bpXUZd16e/ekkYieZcnagzS&#10;zgHyZGJI28Dp+FPoC+K7EEY+xQMoB5xiliJQzRqODgt/hVmBU/suZjnercBarx7xKgUfNIvzD0os&#10;9CVLmuv67gmGlh5+RTinTjEkmOi8ikKCEhfRuT6VYuYlM/HQryadhOSuiG5ysiSMSWK5waUkCxHH&#10;z78EUk7GcI5HTjPagDdHIBzjkJR19QtovIIiXk2dQVzTFH72Jf4Q3JogdlkidRktwKlkiEJZfU5P&#10;tSY9nYW4XEjqOg5WlmUeXHKfvFeKbPl5UUDjbxnikLGSAFgQIz+Qq7bkLoKSBpxK8kN07VCshVWj&#10;XhXTcRnt9a4Txn8cfC3giO6iaddS1AnatpaNkg/7TdF/nXzd48+OHiLxo88PnNptkRxa2jlQV9Gb&#10;qf5V2UcHVrWaVkeHj87weXJqo7y7Lf59F/Wh9AfEP47aL4Mt2tbF4dV1NP8AllE5KR8dWYcfhkV8&#10;0+OPi14h8cXDnUL1xbMSRaxHbGv0Uf1zXES3cjsSDwPTioTIXxz1r6GhgadHXdn5VmnE2KxzcKfu&#10;Q7K+vq93+CJjK0sgXPJPUUluFFwRKfpupGicS4Tgr3FKERsuTuYV6DPlFdyu9X5vQhkwWZf4QcVG&#10;AU6HH1qdITv3FWwPmPHanT8uSVwGGVqrmPs24uexU2Fh5p4yenanwwhnR5VARqsmRXtVGzCqcg1C&#10;ifaWOWI2/dFVzaMzlSUZLl1vqFyu6fBJIXoO1behavHpM8rXNrFPHcW7xYkXOwno49CMDmsi2tZ7&#10;q5Ee0Bh94scAUXe0qMuCV+XA4GKiSUlyM2pTnRviI6a6Xt92vqTa2lv+68hvMYj94RwBWcoKlS/I&#10;pxkz8uzdkYz6+9IibmCs3yitYrljZnJWqKtVc0rX6D0QSMdz4z1FMVRFOFDb8HA4p3kK0e/OD6VX&#10;VjHJnrxmmtbmU3y2uiabEc4DfLn72amilj2yEnpwmKrn/SGLE5J65p32aVVDbPlX86Ha1mVFzUnK&#10;MdDZh8UarJpLWS3twLPOWj3/ACn6jviqFlbJeNcGWYRhIywB/j9vrWcJnCnDbQ3UDpU0U74Cg8nI&#10;zjip9moX5Va5pLFOq4+2bkorZtv5Ly6iiNJvkB2n1FV1yZAT8vODirAcRjAA3etKxidSRGQQKtOx&#10;zOMZa31RLHDEsLzMQz9lqpuI47nrQ6ARqd2c9farFusZhcv97tija7Ka55KKVrL7yGaNkGSevSon&#10;3KcZFP8AMYbT94D1qNlzz1FWjmbT2Dn+9RSbW9DRQSegat4heaR8HAII2g9Oa5m8uixyCTTLi5aR&#10;nO3H0qgZCTiuKlS5SZ1FFWiLJMWOM1HuIpGOBz1ppbFdaVjjd3qwYAVF0GalYjuaYSN3HSrRLsNI&#10;3jJ4+lIMjhcEVIRlRjv3qNjkZ6fSmSNIycUYJpACDkGl3VRAgc5wKXcWXPekx82en1oU8+1A/IeF&#10;29aPK8xS2OAcZNDcjI5o3cDBOM5I7UtRsrzwLuyP0pEnKnHWpvp+tI0PmoSBjAJ4q0+jOWpR5tUJ&#10;Iok7j8KtWOni8huJZJkijhXIVurHOMD3rO2NFJz096nWTf8ANn15702nbRnnzi9ti9Y6fLqMzW1u&#10;hlm44A54qWyt4Y7O8WVh5q42c89ecVUstRksHkkR33upXIbHWrul3v8AZcgkMCXNxjISRcqpxwfr&#10;WUlLVHm1o1Fe22ljQ13Txo95p5Fv5Estur7WOc56HH9K1tKlOpQw6TZQJDIqu93dSHqSePoAOOKz&#10;jE/iDTGlSC6vdYDNJLcDO2OMYxx/M+9J4d0S61lZFs51SVUeSRmfaAB1JPf6VzSScdeh5FRRdL95&#10;LWPV7X6N+Xa+5palqMdh4P8A7LW4kMjXHnxxIQEIxgsw9SeBz0pPD4sNIIDs93fSw7g8B2mMEcjP&#10;rTbTS9L0/TBqepy+d5iZtLVD80zZwS390CsXTtOuzJLfhNkMWC5Y/KQTgD8alRTi1chQhUpzjd2v&#10;q9rvsvu189PTrNUsU0nwNpt1LPi4urmR0s8clR/G3fOeK6PwLrF3c6l/wl2tapb21vaP5cQmi3GR&#10;tuAiIOvH5da4jU9SutR1gX9+n20OnlpG4wFGOMAVBcXQhsbZi7TMXJit06J/tH34FZOnzRtfc4J4&#10;V1qLp1H70r3ejsnvFfJJXfn5I6C+VdS8T69f65crDO1u08QwCc8FUHboelOv/FE2q6ULHTLJbaHU&#10;DEpIO4syLgsfxJNZ8h1DXZtFL6enkxzeSioOZ5CQWDHuTmuo06ynfW10qxjh+3wTzXMvkYaK3Q9y&#10;ehxjiplZWe7ManJSjFySbitr+7Hl0/NJ+um5zOh+HJDoniG7uS0iwEW/mKvCsTwcn6dKnhle+i8m&#10;1hSGws4IxdyZG91BywBPck/kBVjQ9Pvte03X4Y737NpMKtdXUrA7JHBJUfUnpWVrOt2iaXaWunwr&#10;bQvCgupepkYHrinrOTX9LQ3TnVqyg3d3XpFcq3897ebTNLxt43u7vxAu1Fhs7Mp9nt87goVQAMj2&#10;64qHw94jnvZ9RvngiutTupNkSso2qWJG4L6j9Kx9d1iGaK4FpbpFDJtRVIywwBz7e9dd4WsbXwl4&#10;Pu9Tuggur+ExWjHBKPnB+nB60moxppJamdWnSw2EjFU9XaKXV63d/wA33szG1HTo9G177NfXPmww&#10;XC+aGPzOcckD2qC/VpNaNq0rvbFvNkSLnaOoX6449iapXYj13VLy6UtHbsdzSMdzMQOv1NX5L+Ow&#10;SztIIvsltM6ySyOMyHsST6egq2tfM6uWUeW+sra+T3b9dx7anolx/aNwYmthu/0e1YbjjBwd3tjn&#10;1zXBeIdWl1e/luZFVM4UKo4AAwAPyFdH4+v9Mu/E12ulwyf2XG4SIHklQOfrnmuKuJi7HH3c5HrX&#10;dQp2949rL6K5VWs02lo+itt/mQA5p4GKYKfXaz30rCjrSgEUEUKc9agBaUZoSlFIB+KTp/jRv9jS&#10;kZGO1ACbaDz0oWgcH+tBSFz7Gk60ucUdBQaITGKTrTiQKaRzigoXApQD2pAfXn6U/gUDSHKuemTX&#10;UeCLJ5r9pVydg7+tczGxQgAZzXoXgSKSGzZ1UEO4yfauTEytFnr5fTU6yb6HbQRLLmQthVXDflT4&#10;N7PGVUbS3IHSoYUCwM7HCucbfWrkDNA4AwVxkV4LPtEm7MSJpGuZGlGEB4WrBiWNo1IHqNxqpas0&#10;rSbiUBbrV4opcgkOVXjip0GvIGVxBIEzknGe1S26fKisc4GTmowzmBVXIy3erEewliTgKvNBS1YQ&#10;r5oYqpzu4qzIrC5Vj0xnFMhDTCOSMBUDY/ClBdJWkbDADGPSkapaalieZY7aMhPmduKelo7vJICd&#10;hXn2qIsg8pdm5m5APapcS/ZZo95QZyTS1RotdxsKCOFF7Fuc9BUlxeRW6zDb8iRnIAxk+1LAoQxR&#10;tymOp7n3rhPiX4payhFjbSbZ5TluPuqBinCHPKxy4ip7Kk5dThvE8/n6sxE4nYDc7ryoc9RnvjAr&#10;LkfBx/DU0UZmhd9gHlnkg+p4xUBQyEhRkgZI9K9Vaadj5ejHTUiYnG3tUqfMMnj2FM4DZPbpTgcN&#10;7etUzrt0J0A+XPy49Kl2BCzFWkJ79qZHayzwySgfukxufPAz0/OpUlSBVCLkhiTu6YrJkN22GIjX&#10;Ds4CqoGcUj2UqqZDH8oGSM8gUhuQWJaPIznA6GtGynd1AjgVjHuYr1Zwex9cUm2tTNt2MtgSRgsz&#10;ntipfsjxAPKdgPQHqabLLJE4B/dkdcjBH4VEHLupJ3Z685J/Gr1aOKcm2WfMUFmRCWxlnNZd5O0r&#10;LjJY+tWrm68mMohGSMEmswyv5iMMZrWnDqKSV1EljjYy5IIGcc9a0EtStt+7ZiT19qht4hvBBwSu&#10;fWpVkKMv7wKP50pNvY9/D04U469fMt2+oS2lxKxO+UrtEjckcc1FAwEeJAWjBz7E+9OkiLDzGGA/&#10;TnrQyMo8th8n96sdD1lz2V3or2679zZttatrbSVsobGIyNJ5ksr8sV7IPQVS1/WE8QatJcRWNvYQ&#10;nb/o9qu2KPAxjHv1PvVW0lSZjEBhc8tjnFaCaLLaWCzgxyrOrMFRwXABxlh2/wAKytGnK73/AMzv&#10;cq2LoqnG3It7JaW+V938/kR2mnyavcWtnYQSTzyMEVVbJY+3pW7pcFj4W8SifWdNF9awAkWN03Ep&#10;xgAkds1zFzPLDNCpbytpySmA4+tE80Ekg2zPJGOQrfex6ZpOEpddPx+8qniKVK943mmt7W2/l1b7&#10;9vI3La1R9VkjutOluGmHmR2lk+SAVLKBjPYjjrxWdo7RRajJc3Vw9kIUJjaNAx3j7oxkd+M9q0tB&#10;hj0+WXUrlhawojeVGWYM7dsbSGB6nrWVbW93azRXQtmZWbfGJVyJPm4wP4ufSkmnzR/r/I1qcyVO&#10;c1rdvzt0btZ26rbRaEctnJeFp9zzM+XkYqcLz698jmt3U4rbwxpVpa6bqJuru7iEl4iRkCPPRDkZ&#10;yKZ4j8Xalea5nULdbSWEJGLNYvJRAOilMcc+tVYtPvNUvtSvJb21aaNGuJVkl2l8EDan95uegpe9&#10;JJ1NFvb+l/kKLoU5TWGvKbduZpprq2k3u9VZ3aVzNN35oaR1jRScBV4wPYV3OnyaHdNoem31lcab&#10;YWkTTalKjlWuTyUbB6EggZ9ORXI6TJd3iS2ENqsoJMrOIQTGuMM5bGQuO5OB1purzxySyxwzXM6M&#10;qxxSSN/rAMDkenHA7UTh7SSitPT+v63DDYn6vTdayleyaatfW7XfXS9vR7liC5j1XVBb2yi1juJ8&#10;CWRjmNM9D6jofwrR8T6vaaLLfWfhq7na1mj8i7unIBuQeuAOicDj2GaYAnh1LjTb9zNPbH5Le2ZG&#10;Qlh8+ZADzwOmenaubjd7mAkIEjSXITGGJP8A+oURipS5vsr8fPz8ugqteVGk4ae0ne9t490uiu27&#10;vWTWhfWbURbQ2uoXNwdLLLcSQ7sbhjG7B6nHAzUct0klrJZR3vk2OTMsD5I3dAufXHf+VW9Sv7vX&#10;NcispUjtn3BDGDsVT6HPp+lVNcB0Z0smhizC7PuX5g4PfPcHAxWkdWlJavXT8/U56yUITnSk3Be7&#10;zSvf/DvovI0k1q40WOwu5tMRLuBEazkmiC5UEkPjGHye59OtZZgvtd1OO5mXzJtRlKjOF3sTzjoA&#10;OfpUi293r2necPtl81uArsFLxwJnCLnsMk8cVah8NavPp/22W1le1jtzKrjGFhB27uPugngUe5Tu&#10;9E9v8luJ+3xPLG0nDdJbaaNuy7adbbd7zaDb6zpviuZdKkDX9pDLmVXCrEoU78MTjpnpnNR2+kvf&#10;T2ejWOprdi9dZX2BwkcpGCCMZLDoSB+lHhvwxJqGrwW160traYWW6mjQuIYOCXIHb+pFbFv4stPB&#10;Nxqknh0KLiWYx2jTxeZJHFg/MGJ+Vun61lOT5uWnrKy6afN/idtChBwVTFNwp80t227aNqMdN17r&#10;d92trGB4h8Ox23i+LTrC5OsyoVRmiUnfJ3T3weM1taF4o0Kwm8R3OqaW0t1c25gs7eE4ijkJ5Lc5&#10;wPTmsfw9NrOiawuqaVuTUIoZJvOdPuqVO5gD7E81g3UjQtFKskbyTjOFOSvOOR6nGfxrX2ftUoTd&#10;7K1+vd7bHn/Wlg5Sr0ocrcm7NXSVuVWu7tq78r669JxZ2kWh+f5z/wBoNPtEW35fKx97d657eldN&#10;o+ta/wDCTXbGWNTaXhiS5e2nI2yRsMruAPcHPr61T1q5sb60sJhdz6hqkkCiYPGEWJhwqqRy2Fxz&#10;0zVfU3sZPD0U5V/7UhnMcsk8pbzl6qAh+6Fxj8atv2i5Zq6belv60PMr4Gm4y5GrxSad/m773k77&#10;Jq1j60+F/wAVtN8fLJPGwg1FhmSyY4xxyR6r713kqlL+OPJKgAnHvX5+6d4iv9N1dL61uGtbpSXV&#10;oflI9h7e1fUXwe+Odt4ruYdP1t0tdS2hBO33ZjjA9gfavnMbl0qV6lPVfkeXSxK5vZyPZpsCzmgy&#10;PLLZDe9OsomVgjHhFyOePypLtEmghjVgo3cEHrVkI8sUj7QvkLgEDoa8HodzepDGFa3Zj8rh8fX6&#10;0gkQ3qygfvUjP6dKktY0dIJScusgJjPeohkX08yZZgDhAOv/ANejQXWzJriZ3EMjD536r3p8xWKG&#10;WPGAy9e4p1xGI5LcnGWAII7UupqkdoQke0O+7fnr9Pask1oiZXKqWpH2aNVJjJySeMemaaoMM0of&#10;gZxmrdogk8iM8IE4Zj1NMJjmjldkGVPAJpqSWhlfUjmYXVxbgsQwAA461YlU/YriUbQ4OOTyfSq8&#10;6iS9ttuVdBnFSSq5tJJGwkjtyFGf0odiWtCZFAgWVACwUhgeSBVTT4/N8ySH5izBfwq6qCKGNtw5&#10;Ukhe1V9MxEH5Hlu2c9MVm3uZXdyvKpXU9oJKKvOOAeOv1ovJ91m0fVCdwwOCfSnwP5eqSAkNFtbB&#10;bv6Uy7kEsUUbgIu4Y2+n09aHe6MprUfbqhJR5AF8vcgxwDVGOQi0InCly/BPFXVXK3DMQCi/KO5x&#10;0qmhZjBuTfJvztPSkTdohOJdTwf9Yq5NQalbp5UJ3b5C2WA7VLLIsmozyKdsvOQOm76VWvcLFAUP&#10;bcyn19D/AIVpF6mN7IezSiGd4U3QhPLYelctr9iBp4nB6MCT710tzcyRRThSFgcY4HU1n3loklsm&#10;+TZHID05ycdBWtJuErmEjzfW7YXVlJnlQMg14F420145cBMhTnJr6FkJ82SMjLE/hXmHj/TVy+OF&#10;Ocsa+pwlRxkrGrSq0rX1OS+HGvto2s2pclYwR8y9q/Q74Z6zb67o1s+1Jg6CVmbqw/E8DJ/QV+ZM&#10;cpsbwAnAU5xX2X+zz4vN9olpDI4ZohjDH7ozkAe2O3r615mf4W6jXij63h7EuVOphH11PVfFunOk&#10;ks8nzlmJ9gO1ec6rGyEbnPI+7/D/APrr17XvO1FMuGVGTIGMD2ry3WLJpF6ZKnt3FfI0pan7Zkc3&#10;Wwri1rEwopdtwrdFzmuy0q43gA8Ee9cMytG6gjoccV1Wgs1ywPVumB2Ga+nw8lKB4uY02qlztUR7&#10;i2LKSzAZx6VcspxboMgPjqG71Vs5mtLUpIM5Xp6VTmlcNk8/73FbQ0dzxKqvFpmt4i8vVdHMZIIQ&#10;56f1rznxp4ci1TwE9wEjlngLDqd6r249CenrXb2U7XMbwY+6nygfxH0q54F0+31mHW9Kumjs5JYW&#10;dZmG4g45GP0/xoxKbUZRWtz8Q4xpSoUViIaOm0/lfU+CtQt0jujAueOp7GuS1UOkqu2Bt6Yr2T4q&#10;eHo/DniO8iZ18xCV8sfwrnGTXleuWbPBuAB+le9haqklLuTRrrE0IVoO6auXtE1DiE8sOMc819Be&#10;D706hoizhsMAFyOcYr5i0aZoZlQnoce1e6fC3VAbO4tN3DrlQe9ZY6npddD6DDz5kmekWy+VGFPz&#10;ZHUetUt2+7lGAq428VZhf9ysQ54znviq67JBO0eUx3HNeItNz1OVK1iO7UlIfmwN/PHao5ZTL5hI&#10;wCvSprj96YuP3eP1qvKwPmYU/KMYq0O2twiACptbHrVZAUuZWbpjGKt2xzbK23GKhjAjeR3Gc1om&#10;zZK6RFM43Rrs+h6mi4yqPt4HY+lE8u24iTGW9qLhAFdCxwDjNaLzBeQkWFtgjEHPPPTP1qlE3n78&#10;g43VbIRk2ckL6d6rw5kDqBtCnIIouapNtERiLXCt7ZxUM0QVTgcmrGJPtAbHIXpUd1LkBgDk/pWi&#10;Zun3IXX92E6YXqOtVIY/LjYjkE4q5KwGfcYzUMYAiwp3LnNaXaNb6lJRuldmGB2qOYqChY8A5Aqc&#10;kvIw6L71XkhEkgBPTtWlxXeyGXzHYxAzVVAFQE/eNW5c4Ydqryw5jVv4h2oT6MnVu5WCpGrFQCeu&#10;feoJC5kBA+U1aWLy1fHPOKrSbjIqgkrjPFWtdiZbWKsgBwOgzg5pjrtCt3xnmpZYywAPCk5zRPjq&#10;egXtVsyfmUVLYyB7f/XoMWJOMf1qSMFY8tj71NkbbIHXvR00OSei1IJRwCvOKe4AVs+mM0SoThcg&#10;E+lOeNtjD+E9ah7Hn1NSOGFXGB8i+g5pjIivIwOQe9W1gAKAEbO5qKFU8yQtjH8IqebqedVQwuZF&#10;QOMf3amlhEcG5iNw6YpJBuMfH41NLAZLckkBh2qHZtNHmzRBFOwaPbgyAZzUsKl2YlvmPWmw5RlK&#10;qC23vyPyqW0RpA21RknBNYydtTy6m4k4Xz12EkhcEgd6kcMsG4kbM4ps4SOZMHjvjrU0sp8gJtHl&#10;huKjdXPOkmmM8oM4y3GMD+lPtYiquOCc5+tSW8KtcBpDtQLnnuaSFvLic9NpIGe9ByVYt7IjkDyX&#10;KBzkheDWZr3he3vLY4zHOWOXWtqSNjOm4AOV69qmuyn2dMMDJu5rSNRwd46HEpOm7nlFzp+r+HzK&#10;0MsoDdXRutY19rGrXsflT3k8kJOSryHH4ivY7q1WeEqYw47giuS1vwiskJmiG04yVFetQxkW/fir&#10;9zspSoVJXnFX72X+R5ukJLfN14r6B+DMn2HRdKlkfEPnOCFQEjn3P8+leK3OnvbOd6FCOxr2j4c2&#10;xi8HQSRkKS5LITyefvCnmUlVopd2enCMZJrofqv+xz47TWfBc+kPMz3dvMxRnbO9SAc47cg/pVz9&#10;q/wUuo6DbeIYohNcWwEMygfwlsgn6En/AL6r5n/Yz+IS6J42s7ed3aK+KwEZ4RieD74GeK/QfxJo&#10;EHi3w9eaZcqGtruEoR0zkcH8OK8+lSlmGWzw32o7fLVf5fM+OyPESyfHuC/5cz2/uy1/JtfJH5i3&#10;ltdSXajCW6fdC47dyaz2tdtxuffPjkSP2P0rsPFemSaPr19p8wERguJLcxk9SrkH3PSsCd4oceW+&#10;/P8ACev5V8jRneCbP6wpKFaMasXdOzXz1KCrJvZi7H5ecnj8qeb4Wg2+UihedzH5mPpgc1KJzK6q&#10;FZgT95iAMVVk2RuTGTtJG/PBJ7+pxXXFLc30jrEnGobxGWiLvnnfwv1xRHelW2HCAdSh5H0piSq4&#10;dUHzEdvX096mttOCB3ciJ8Z5OD+dU5IOaU3uVEiM8vmNM7qM7SBtA/E9abMYIWLhioROBjLAelXX&#10;jtIVLPcMowQwBAJH09v1qq+p+VMV0+yaZsDMknyLg+/X9Kq9zOUVGPvP9WXbSHB8yIM+/wCb5uDn&#10;3HarMqoud427MZZjj8KYj3rpskURSH5WEP3RxnIY/wD1qfFagR7Zo2ZT/Gx4/X+lQvM3itLxQQaq&#10;loS0B5bKsy/L16jNQGe/nKvDthjwSrbcgD8eK0bmKw05tiuHcrudYk3nHpn/AOvRFfQIHUgIG5Uu&#10;cn8aaS3RslfdlNrIXiBLkl1Ix3wfYjoRVuKzjsYVjt40hiXGAM/y6VHNqo3KifNj0FUn1CWX91GC&#10;ZOfnfmmUpQ36moPkUnfk+3GKjkuljyoAHpg4NZ0cc8iM2S6s2MH5Qp9fep7WJkiPmKMDsq4oSKc7&#10;lg3khRSigq3oePzpI1lwWeQbTwoXqPxoUnyxHhEbtnmpfLEoPBdOm4cDNVoNNkbFVzhSXBzzyfyF&#10;N2ytJ95go6YO2rkVo4YtwrH+51/OnNEkKngHHGc5ouXuVlhEYPAyfbNSJAxYtzsBxkjFDSvxt/d4&#10;9BjNRGOacBXk2Z5ZetJldRzyIu35gSOoNN+0M8h2j5j05qV7eED5iB796i+35YARsxTpjAFG4Ngx&#10;ufUod3QDPFOWMu4DOwUnJde9NknllHy/JxnI601omUqXcsf7oPBo2L9CQpHbMWADE8tznJ9/Wnm8&#10;5OzcSf4V4oRF43befUUIsanHIz1K80nYauNaSWRz5SD23fNT4g5KEykn0A4qRonkH3AvuTSCL92A&#10;ZMHui9KlWRWo4wLtBUfXNEaCM7AQVY9PalwuG44U4bnpTY7hTKFC7pD0AHSncr1JlhBztRs9jnil&#10;UJGG+6CfUbv8KQBiDvViR+VOEUx+disae1Smug7MkadEHDEYGPrULXJbAVioIoNvEsnzEsOaVDHE&#10;gUL5pH97j8KH5FojgmeVcNwemenFTCylckqpwCRk02W7ZsKAOeyDmq7meSNyJCvIOHYj+VNeYO/Q&#10;laFAwLyKzL2Xr+YpJWCICkJkbtuGKg2FwQW2OeQ0Ix/PNSOqSKoPzHOOc0bspKwovXjQhkjjfPAX&#10;LH88UgvZUAKJIpbph9g/SpGRzwHCr14Heg+VGBvlCr2GNxqAvYhQybf3TbCR8xRSSx69SfWpDZls&#10;PI7NIe8hz+gq4nlm2LRsB7buah83Crt4Ydqe5SGw2qx7nU5OcEYGKUx7gOc+oPIqTcCNvLlhz9aa&#10;JSp4PHTkU7WHcVJmjAjQYixyQcc/4U18EAHLerZoJDvjv/s9aac524Ld/m4o8wuO3qoznPtSo0jo&#10;SFxj1oaJI1znJpVkLRsEJJ9Ke4EEsTt958Uptg4ALEf3yP4quRxTP0RVHuac8KjAaUKD1C8k0lZF&#10;XWxVSEL1UN/vHNPVs/xgBfxpxWOJAEUuW61Grk4wgIxkmm9jR6EqkOQFjL4pXMu3JYL7DrUHnEvy&#10;/wDSpHnXZsU/N7DJqbN9Soq6uPMbTE75C4IwO2KidYU4WMMeeppkgLMCwIB7FuaRic5VSRjNRYu6&#10;Q7zPmIAzj2/SnFnmTkBPoetQIpcgspX1Ab+lWViQMMgewAyfzp6Cv1GlwBgscelBYFMEbif7/b8q&#10;crRqx+XJHrSOWjYHeEDdRjNFrC5hgj8o/wCs+b/YXFOCSN95tv8Av80oJIyG+b6Ujqx3eY3XpVJo&#10;XoNVcAE49+KcYY0OeQPc04+WEHzZzTd6I21jtb0HJ/Ohl6iq4VWAwcdMikG8tjPH0ppAcDAIPcGp&#10;DubhcZrPqVcYY28zAz7n0pzwsQwL8mlAbnLYA9TyabhS24fMR0wab02DcaojjfJbB9qcxR2zz/jS&#10;Kqnhm59hTlRM/KoI9c8UXb6CELhv9Wgb86RXYJgDA9KeRJ6j1/GgOqk+YQAKdgem41EYnBbAxnBp&#10;xAK8fMPQU2WQSj5M9MZpUBVeTuobtogsKpTGAC1PURqflwopDKqjOB83XbTMluoA4zVW0uCTZLuD&#10;PgEr9BSlI0x83X0OaYqnGaf5X7wZGAPTihsEiTKA4VQ31FAbcueM0j43ZyGpi4GOv07is7mrUXuP&#10;3M5ILfSnP8y98NwMHHFIArOM5571IpBb2HA+lGrBOPRA0jBR5eAD/e5poZ/TB9BUsjbVAVRxToop&#10;JGAAEWRncaNS4ySZEW3psCjnrSiM5KsSABnPrUvlBe4B9c1A7Mrhcg85OfSpaNo1ddBVt43YdOO5&#10;PNMeIblA+cDv2pyhEfBbn0oLguFXgn+L0oskbOpzbEew5O0bQP5etPcEDpzTXkjGM9OhYdCPSkMh&#10;TsCM4yRUt2NIc/UhYhcDPBpu/K4HT0pzZIzk46k470YHXvWMo3OmmhgRS3zkt9P5USSKByuCOB9O&#10;OtB9+PrTUGWIUYIrPbQ6rX1YByWyGz+FejfBPXDZ63/Zs0vl2lyC+G5y3bHp6151JHszkFfXHap9&#10;HuG07U7W5V3UxuCGTkqc9QO5/wAa1ozdOaZw5hho4zCzovqtPXoXP2pfh4t19ut1VZI76MyoVHSR&#10;ecfU1+d2taW2nSSwSK0Um7BB6Y+tfrX8R7D/AIS7wBazWyi7nRhLM6A/IAOh4ycjuK/Nj48eF30j&#10;xe7EbLW4XzYwBhR13Y/HNfS4SfssQ49JanxNVfXsnjKSvUotxfpe139x45NbQpFIsbky55A6YrOe&#10;FvLZs5A6Yq9KifvGDYQ9AKqRSbJDv+6f4TX1kNj8mxKi5JNW9BsIDIFJw3eobtVU7R96phbOGBPc&#10;ZqlKWeQnPStoq7ueZWbjT5ZR1HSRrGueuetR+YVUAMQKcVaRQPSlATADDGK1OJrX3dBNqlkIBp7N&#10;IJMDrQHzI20cDpmoGdvM3ZOaNym1BadyQxljk9falhZVbLdMYxTVkKnFMGG5Oc0epnzJO63JYRGx&#10;KkY9DTFcRuRgED1qPGDwan3ohB259c0CWq7WE3Fl2549KjCYGaaJTuxinq52c07MlOMtSLcVOKnY&#10;I8e7cd1QNy2RUm7C/d5qmTF7p7DCu1smnFi42rzSKC5xVqzso5WYvJswMnmk3bVlU4SqS5YdStgh&#10;cU9Nix9efegKWlwORnFWJbQRqCnzE9jUtrZmkacmnJLYjwqxqykbqaVLNjJz9K0tJ8PXeqXUcVvE&#10;0sjDIVa9F8PfALXdVKS3MC2ELHO6U5OPZf8A69cdfF0MN/Fmke/gMizHNLfVaLa2vbT79vxPLEs5&#10;ZCoWNmLHC4HWtd/C2oQXv2OezliuOP3bLgjNfRnh/wCBWkaWYTfTS3zIQwQHYgOfbn9a76z0Kx05&#10;t8FvEsn94gFj9T1NfM4jiKnB/uYuX4H6nl/htVnDmxtXkemis/X59tfU+XtB+DfiTWmUJZNBG3/L&#10;SY7B+vP6V6PoP7PFtaqp1e+eRjjMVuMD8zzXtTSogy20Y6DvWHrfjXRtAV/tuoQQMADtLZf34614&#10;lXOMZiXyUtP8Ku/1Pu8HwbkmVx9rXXNbrN2X3aL72yLRvAegaDHH9k06GMg43sN7fma3IlXz4oEO&#10;GkwqqO5PtivLNZ/aC021WRtOs5btU43yny1J7V5Xrfxv8RarcSvBc/YtzHatsNpUHjAbrjHvRSyn&#10;G4x89TT/ABP/AIJpjOLcjyeCpUpX0dlBK36L8z6g1TWtP0eSUXl5DbrGxUs7gA49DXmfjL43eH4t&#10;PvLC1nkupZY/LLQjC4P3uTXzvdarc6nO7Xk8srnnc7EnP41nLIfNJz8o7V72G4fpU5KdWTbXbRfq&#10;fnWZeI+IqwdPB0VFPS8vef3aJfiPunDzsVBC5JFV13tMFA5P51Izktnt606CQ21yro3zr0bFfXLR&#10;H4xL353bsrkMqMhO4YYdqv6CyG8QyYIZx1OO9UridppzIRgntVrSbbz7lVBG7IwKmfwO5VBf7THk&#10;1169T6W0CW3m07yLONorVGYRRsxchfTdjn6+9b4HnJGpG0Ivb+L0rn/Cc1tHoYjs1l2BduZRhw3G&#10;7I+ua3rYb7eIs2G218m9D9ZqK9SVrfLYr2bIIXxnCMScGnJK8d6x2Z3Lypo02KMrcNnbtOQrfxUz&#10;zCNSjdE2gkZB9Kbau7nG7qKY6WBI40dzk53DPY1JONkbxpyzr970HtTLq3WSBpXYu3mEKvapyAjl&#10;l+cMnGP4alMaWpV2h4Y42YqyNnI9KZBGHMyxSENnB9ajAd1GeCW4z6VPbQoLueNTh9ucitjH4mk9&#10;hqyO08QVcqcg8dKdfIohLcMA+fp9Kg+0MZbdk3KEbDHPWprvFw8j9FByQOlKzug0s0h64ECNjKOv&#10;A9KqWjfZrWdAQdzYBxVtZI0tY5dwIxgKOfxqnB5ix3O84PUZHT6Ubg3ZoaMLdHIwxXrmmTFnVNpP&#10;BwaV7fy7uIFizHiluW3IikZMbYOOh/Cr0RjJaWJZkBDOfmCr+tVzLGsKPGNxORt7VJchyzORtwvK&#10;iqUJ2xghsKhyRjr9KEuoNjI1dXm3NtHYCmysqGEHAJ6HvUyEGeRm5U9j1qKeJFCO7ZOcc9qvcyez&#10;Irw4XaMYU8H3qGUOShb5SoxzUk8pbMe0FjzxUc0T3CRBmwy/e96DNu70ILcqYpOB8pzgVUVnE5f1&#10;Gcd6swBSZArY9c1UknJuA69CMYq12MpaWK0p8sbj8xZuhpl8uU2AnGc5p94MxFxwd3APWmzSLGig&#10;ZYMmQTV6mT1uikSZI1UMSFOAaqRlQZQyDLHOCatbT5OB8oznNVo1UTtGeGxnI5qkYO91cqyOBMjl&#10;QCT0PpVW8ty25yTjd1qzdMJXUjhl+Ug0y5DOXzgLjO31rUya0ZUZUjTcvJdaqhT5BXtnIq3hUgD9&#10;ZOQEqm7NGJMdB0q1ZkSVlchkj2XHTORjmqk4LBeOQcZq0EZirM2eM8VDKcLsAzznNaROaUVYjkQ+&#10;S/HOM/Woof8AU5Xls4qeSJnTBb7oxUKHajHoFOeKvdEtK6uV0BDOQOT1psiBWC+vep1kJkLKMAjP&#10;NRyjO0t1q76mXLoVnRdhABwO5pnk71TNWXAwVHQ00JhVHerUtDFwTepmPCyEnrj0pA7ZwavEYJHB&#10;zVSeMg5A4reMr7nBOlye8hCoaPg81GA0DZHP1p4cBcYFKSSM1V7GLV9Vuatt4hjtNClsEgKvNIrS&#10;yA8SKOdpH1reufi3dHTYLaCDZJFCYS4chSoHChR2GSec571xG35ttLPDENvlHOQM/WspUKU376v1&#10;BV60E3Cy6bL/ACK95dyX87SSHLMc/SiKMx4z36U5YV388USy7iAv3V6V1dLLY4FF355vUtwzkDqf&#10;x71aWQVlIx7VbhJY4yK55xPXoVnsWtwpc4qDeBTwd/WsrHep30H7vpTWPGRTcbehpmTn2qkiJSHF&#10;/wDJpMErnIphO7rSFiOKqxi523H5zSs2KhUkDJo3bqdjNTSQ5jTMk9qCcUm407GbkmGPekak3Uhp&#10;oyuFFFIarcTEamkZpTxQDmqMZMTBFHUYFAOabyelBm3oGecVd02xa8n2gYHr2qvDEZZFC8lq7XQN&#10;MW3QbgATzXNiKypQ8z28py6WPrpP4VuamlWS2lvsHB9a6Xw7od54h1i10yzi82e5baABwo7tn2rN&#10;tIDNCERTJMTtCgck19B/C7wMfCNklzPk6rcFd3/TJf7o/wAa+OxWI5E5Pdn9EZTlznywgrRS1f6f&#10;P8FqdR4Z8M23hHSotNtxu8pszS45lb1/w9q6KQ7rlXwPLIx9TUN5EYnZB/rGXdirM06PZ2QhXaF+&#10;+ffvXg3bbbPurJKKitBsCt9jLHonTPvVjT2EbTLgtIwwnotV40837UVY+UhDD0qe0uIoZ45HPmfL&#10;jHqacbaGc9U1/XchWQiVF3fOr4NWr22Mdw0PcDefrVLDRyybjg78gkc9au6g+REwYlnHBHUDFC1T&#10;FK6mrf11GvJ5yxSfw4wR3qzbwJ9kuAeG++QfT0qur7tJjWJQpjk+Yjrj2pbQLNM+7oB83NUt0ZtP&#10;lfk/1JbCY21yzD5jJHt57epqIu0ewMCSZB09M0yKTaUcnCqeT/Spr9PJaQ8gHG3Pane8WFkp+v8A&#10;X6kt0oNx5anLEZPsabN+8toT/CpxmnACBoQ3SRcn1prc20qfxo33qZkuhPp5XFyDnJXOKZFMVkik&#10;A+YHGPX60lgDJcCNRyU2k1H5mBu7qfyqr2QuVczRJeZVphj5jyR6VYuAFhgCncZOSR2FQ3L7pncj&#10;JZRwKfFtTTVlJywbbTvqyXe0WMJJt3j7KeTUlmonuSpOzC/eotYjP58Y4XbvyfX0qKFS0sSKeoOW&#10;o2swbveIQHJVmGVjbvxUt0pEsh6swzj0qKSUQQ3RYhViyzE8ACvE/jD+0Zb6LFJa6FIkl60XlG5x&#10;kLxztH9TWtOnKq+SKuzlxOIpYWnLEVmowje7/Tzb7I7/AOIHxV0H4dWkP9pXZkvXUmOxgYPKR2JH&#10;Yd+cV8x/ED9oLxJ4wR7OGb+ydKZs/Z7VsM3+83U/TpXnGp69caxdS3V7K9zPIctJI25j+J9qy5HZ&#10;+/519Nh8BTpWc1dn5BmvFNfFXp4d8sPLd+r/AEVvUtS3buxIPX+9zUAkZpM5JzxT2UGPeCMeneja&#10;Nu9yCAcelemklsfGzc5S95iDDyNwXz6U54lWdsnAHQGn/IuGQ4YjNNk8y5XezBWU42nqaV7suS5Y&#10;2er38iNSm4hm2t2IPFNhl2oxLYbsCOtax0iG0k2XeSTGGUjjH1rOt50tpXKoCMFcPzjNCknewp0Z&#10;0pR9o0t/X5ksc88tvsU5Ucs+eg9KiuJxdKsa/dTgN3NEEQnYRj92XP3gfuinSIsULKAGcNxJT0TK&#10;bqVKfvPS3Xy6IbFOgsWRgfM3fKB0xUC5VlEY2Ov5U1Npfe2dvT8asTJHFaxlZMlxllHb61eienU5&#10;U5Tgm/sr52v/AJkQmfzWOSW6HtkVHPGxiBLYwSR7/WkDsZFKKcHjNNnOFAcYz71SVmc85c0Hd3/I&#10;jWUgKoxx3NPjQtG7sCB61LBFDtjLnlvvU0sjxtEX+UdMVV0zOMHFJyYxTjBbnPYVEQSwIBIzwfan&#10;wKTKiDnNPlSQSsMByO/Sq0TMuVyimu41PMjAbPX2qYed5bfMTu6io5I/IdTvDH07U4yGU7slal90&#10;axXKmm2RC3JOAPlp8su5VAULtOBimLPtO0E4p1xJHM6GJDGMc896rXqY+64NReox1CcE8+tIVGR8&#10;zAd+afJGAo/iJqJyWXbj8qaMmuVkscaScbsBfXvUbFELYPWnxgqSjttzTbiIp8obil1szSXw3sSS&#10;LClsjAt5pHzDtioQMt8gDAegpQyMGDngDiljzGGAIAY4IqloiHaTT2QojJGdwH1oqZLaNly0oB9K&#10;Ki6NfZ/1cjJLEDdz3puPmzmmgDeM8ZOOaQ5GfaqsePe4p5pvQFu4pCSFyvSk3kADr60yRGKuM01o&#10;9qj0NIoUNgnilxknK8duaoncftbaF6gU0424pASM4bp603d8/Qn2HWgemwKuCfamv8pxUm4sQo6d&#10;6Y33sHpTQmrA3zUmFPtTtoHWk+v6UXFYlij85lQEI38O7imPGUcqeCKQAqDzhj365pSDhs7tx9aA&#10;auxoIPX9KsWKxNdIk0rQxZAZgNxA9R71AFIyNpyKACi8AD9TQ9Rx0a8izqBgkfZBHtReFLclueCf&#10;es14zGfl6VYIJbB+UUr/ADelNO2hnUiql9CsgU/4VqaRrDaPM0yxJO7RlFEvzBcjGce3as54to3L&#10;+tRqeQD2q2lJHlVqCacZq6Z3ena5JofgW6htriGOTUXKysD+8MYPK/Qn+VYFo12dNnSGNmhckGQd&#10;OmT0rH3kNwAPU4zmui0fxI9nZzq4iaNY9kcTjoWH3gPX3NYOHIm1rqeLPC+xjKdON3J3f9eQaRH9&#10;qMWniBri7dxtK8k9fl9q1fE+tajsm0l2hEUUwEi2yjazjgYPeqPh3XV8PLdzGIyXdxC0cRBxgtwW&#10;z7Va0eOCS5tQgMsud8zSLlQwPLEenuawk+V81jzqqtVc5xuo6r16vy7epPqENvZ6FpsaSPLqs7tJ&#10;KWOFhjHCge5yc1kRrc3VkFV1CeYSNmN7H/CmXX2vxDrDW0O6Vnc7EiGc89AB/Kum8P6JPYzT6f5K&#10;RakP3z3ksnFnGBk59z+dN+6vMUpLD07zd5b/ACf6LRbfe2U7K91KARkT/Zksn3n5h8jEYyPU1Lo8&#10;9wxhimn+x2zTMlxMh/fSbsFsjuMYrBvWhh1aZbW5eeDzAqyv/Fjq2Pr+ldNf2i6dr2oPBMz/AOhm&#10;UzSMMncAWP156VnKNlbuZVIRWltZK+3p3831+4ZrWo6do8mt6LYXFxLZBttugGPNcdXf+lVtT06x&#10;stO0iFJA97IBJdSHOIMnofw7VmLpE32Gz1aaeNRPJiNVfMrAHGcdQM9zWz4odtRvymmWoitdMUFu&#10;dxdu7n1BP4U7JNJfMlQVOcIRk3u5Pu0lHXbq+nXfRWM7X4bFvEIsbIj7Arp+/bK7gcZPPOOvauj+&#10;IFxa3mpJ5cobTrMxpaQomFnXGGfPYHH/AI9XHpLc+J/EJuLjEt1Mwb5RhR/QKPyxXUeJ/seq32oP&#10;bXAItLWItK54ZwAGA7dTx9KmatKK7f8ADDqU1CtSTbbin572V/V7ffYi1fW5LG61aMrboLyNQkdu&#10;AVhBwQFwOuAB+JrBisrhYLlrhRLc+YII0Z/mVhz07jHFM0UyXjW2mxwBLq6f5LiXoBkYI9Pc+lY1&#10;zK9utwhkEjCUgShjyBxkfX1rohT6HfQw/LeC30+fS/4dx1/qEM1rHDFAsDRht0ikkysTnJ+g4GKw&#10;mNTvPnPH0qCu+Csj36cFFWQi9Kk6UxBxmnjrTZsh2eM0DikHX2pagYU8c0wc04H0oAduy23vRupF&#10;XbyOtBUmgBTxR2x2pCc0q0FxDbS9BzQT+P0pCaC7CE5pSOPekooHqJT4+aaBzjNSD2oLRImd6geu&#10;K9a8NxG2062idBjbljtxXmOkWxvNRhjxn5lGPWvYrZQVePGFAC5rysbLaJ9PlNL4qhZjhWO3+Y7s&#10;tx/9apImkDyBkJwMLQ9uY1gVvrxVhZD9leTksPl49K8m9j6fl7DLdHkRFOBk1aWPbI5U7mUUtpaF&#10;0gckhgMEe1OKmKQmLkOdpJ9KBpdxWZyYlVT6k1cPlvBLIcbRwcVAXJmRUDAKvJNTNAkUG5j8rt8q&#10;jtRcuMWtUTRRyb1WNfkxnA6URIQ0gfkOcVPauypKNmAq5VBUNu5dVVuHY5Gai+rNbbXZYaOOFooy&#10;fnC/jQ/mrbspGctnPvSPIj3BEeA6jGT9KfN5jRwKM4zkn1oKsuhFdXcFjp0087YSFC5I9PavC9Y1&#10;l9d1SS5lRd0hwq9lHYCu1+JXiBZ5hpkEmCAHkO7r/s/59K88jnWFSxHzL0ruowsr9T57G1lOfIuh&#10;Gz7cADAUkYA4HNLHK3IHynGM+tMBLMT1yc08YQ5JrrOalDS4BB6E1KiuwESJ5hYgYPJpqEo2ex6j&#10;vVmF/KKODtZG4K8N/wDWqG7FuNyFw6x5VNqg4OG6+vH/ANanQLvOHIC+tC7WmDSHemckZ/rUkg8x&#10;5GjAjQdFFS2Q4NbDWVV4HAXpmrWlRma/hjikIkfjghc/ieKoSfNuz3p+QYiMZz2bn8aLaWMJXtYn&#10;vpHe5Z58vOzZYt1BqspWFWJAwOlXNSYTNA/BcoCxHcjj88Vm6jOQgAbnvxTiuayOT4btlC4lJfnA&#10;p0YTySTnzO3FMSMSHb1Pq1XEtn2/N93+8BXXJpKxthaUptzSvcW3jV4VZVJcHse1TxQoEJcbg3Ud&#10;x9KrxxtEWfJVR978akKr5WSxzWDPYp7XlHYuaxHB5rNZtMtrxtE5BY/lUIJxtLFj6dqkUNdmNEVn&#10;l6fKMkj6UsBKLhzlfQCs+lmd1ozqOUdn22Ej/c4aRs7+gAwakuZsAMkxkdsdhxTdUme9uI3EQiPl&#10;hQR7VAkJiXE2MDvnmi1/eZbk4N04LTvsWWtkmtvNkulaVv8Alnjk/jUlnPHpOqrLCUaRcMs+35c/&#10;Q/4U++1GS5jigWOPy4R8g2KCR7nHJqsYGmtDcSoNx+VQG6euR16VKu1aWxtNRjNOjrKNnez6b7k8&#10;t47ySXkr72ZuFH8XvUlvquoa/qUCw75rpAohK8MgXpjsMVTihi+XzXMa7gCRy2PUCp7SztrjUjJG&#10;sn2JSS5RwHKj0PTJ/GlaCu2g5q9SSSlo3qr6vz/rboLqIu9R1llnkea5ncCSR23Fm927/Wt/UxF4&#10;atrrSHSwu57lY5DcwnzTFjJCq3Y8849Kw9N05tTuJJjOtrZxlh9pnBIJAyFGB949Kz2jDXoCZcsc&#10;bzxn61LipNRb0RtCv7CMqsYazdk276bPSzvfvp5HSaHq8Wm6ZeW9vdXVrf6gRDNcRNmNbYj5kKgf&#10;MWOPyrYt9Y8HaWv2u1sb25voIBFb2853oZtuDMfbdyF6flXFG8axugLdFMrqUYyqGxnqR6H0PatL&#10;w74i/wCEYNxNDbQT6i67YbmTnyPUqOmT0yc8VFSlzK+vydr+vkdmGx6pzVOSirdXHm5et4q696/y&#10;va+iKn2i48tpJo/vA/My7SST6960PD1vplzpNzNe3wt7tGHlQCEsZPX5uwH61V1PxDca3cWDakwk&#10;gt4/KSKFVQomc46dyx5NF3JZzzySWdoltFOwVLbkhPxzVSTcbWtft5dDClOEarnGSmlpaSabv1sv&#10;PzuS3sGiXXiaUaXNevpwGVuJVUysQOTj0J7Z6VR1yGGdY3glL/KNxc5Jb/P+TXR212z63JbR2cQj&#10;mUfbba2cIGjQZKq3OB6460zUr9Ne0Oe103RI4LawlaeW6jTc4RiAqu2M4GQKmM2pRdnZW6r8f+Ab&#10;VcNCVCqnJc0m9EpK7VnaK1skt29noRy6h/ZfhWz0/SZ7hHuMT35SXKeZkhAQMYIHTP8AerGtRrVz&#10;eT6VYtcytc4ElvBubzMHI3AdcHmr1/Hp1n4at4rK7uJ9SnlL3MajEKL/AAqO5bOc9umO+ZPCjz6T&#10;NNrEZuA8H7svESpTIxuZ8EDnt3pp8kJSSu/Nbv8ArbyM5RnXr0qE5OMUlflekY21S6Xtq/Nu5q3X&#10;iuLw7cXdlpmnjS5JLBdPu/tTMzmUEF3A7EsOnQVz+nRWdrbz3VxqTi6AXbHDHncG+8Mnpgfzq54w&#10;SwnjjSzuW1HUXCzXN6GO1mIH7tQeuCcFu5rU0zwLZJYWN9rN99kgjfZdQyZSTdvwUTjJIUDJxxnv&#10;WSlTpU1KV03v3f6+nyOyVPE4vEujT5ZxpptNtKMb77NRutG9Wt9zH8ReJLaaGa1sDdy2qyKlvLcu&#10;PMSIAjy9o4HX/OaxLWGxOmTvKZhqfmqI1wPKEZ6sx65zjA6YrUvNOsrs6xfWU0VtbWkyiC0kk3O6&#10;E4G3+9jv9a3tB8NSah4W1Ca4tUNsym8a5Rh5karldp9NzY46nsK39pCjBW7r16f0zzlhsRmOIfM0&#10;2lK38tldX0vZXWl9tDn9M1mW3vbP7Ascd6hEazLjls8Mc8A+/tWpJ4NRLrxAda1mGCWxAc4/eNcy&#10;tk7Uzjdz1bt+NY1vdSSw2jWMMcE2n7pftHAckHduOepHTHNXI75PFXiWO88R3jrBNl57lh8zYU/d&#10;wPUADtRJOLco6Lr33v8Alf7wpypzhGFZc8rrlV+WFmrNvZ3Ttrs0iGx8LXGp+Gb3Xd9vb2VrKIAh&#10;k/eSO3ZV6nA5J/nWM1zFGirb71bHzs3TdnqPTgAVsWfiXyIr63tLKHdeKLdEMZdkXplfRjxk/Wsu&#10;O2Sx1aCO9hYxxzDzoS2GYA8rnsccZraPNd8/yPCxlGhOFNUNW9JPXe+jW3Tpuke3/Cb9oWe2ay0n&#10;xLO0tnGQkV2x+cDsHPfHrzX1EmrpqemHUInSWGUAKY2BV/cY61+fHiC/ttX1/ULu1tRp+nu5aO2j&#10;OVhToq578YHua7/4W/HPU/AUo06ZmvtFdgTAx5jPqv8AhwK8PG5cqq9pRVnu1+Z5rnLDzdOUuaKb&#10;18u59n221Ht58Arg5jH0plsxt7qWTG4kkEelZnhPxZpnia1TUNOuEvrZosrt7HGcEdjWhp7ubdg+&#10;HeRsblOe+K+YlCUG1JHcpKWqLFym6+SDqVUEUy+QzWKwAYYPjJP8/akk/eXM0ZYllXBzxipLtPPt&#10;bQQkxFfvA/xc/wCFZbWBvTUkWMYeIA7Y13KTzzVC3cPAhkj3sGzjONxrTuZN8U0oBQRp83tVaFUu&#10;bSKdPn2t06VKa3ZEmr6Ebpm/a5OGCAYRehNLcg+UkmTuc5I7UwMftMzg8HHyjtUqo0EEKyMSXG7k&#10;dKUiG9AmUISQcqUwWHQU2yhGyID5lcli3oadMYUsrqPaSxYAOOnv9afpql4xHwOM7gRg/Spe1zFy&#10;KFtEJJLkyccYGeQMelS35SYQl41jKgHGeW+vpSxspaYNwAQB7c1BqTrPdWrrmPYvII6/X1ppNszk&#10;7tEhk8+1nnbaskZ4A7jtxVOCcQyQOo3S/ew/PalmRxZveLwWkIKd8U1ZzFMkqRBzt+YelLlJsU43&#10;Bnu5lALA4P8AjUdycPbhWDKQCdvG096jhmaJZvKXf5rckds1JcQfZr5IznaV6gfma2irPUVraFe6&#10;lIs2G0shbIA9eahYqVkSUZXy8oPf1qTUbhY7QQZAj35Vh1JqAp55lLEL5aYQHvVpWSbMmm90cPdR&#10;mC+ZixByT0rj/Gumi4tnkXDICRgenr9K7jVbfycSs2SzYIP86xdbgjuIJCeVIwAOle7Sk00xU/dd&#10;j5o8S2rW12rKxJJweK9h/Z88VG01JLaQ5jYhTnj6/jXC+NdKHkzORtkU5AHasnwB4gk0jX7WVdoK&#10;EHBPBNeziqX1vByj1sdWV11g8epPa5+jxuZb7TC2/wCUrtBbnArhNTheCbryRlQe4qx4A8SNquk2&#10;/mNzKACp/hPapfFNvtlYlg7HhucAH1r8y5WpWP6Cyqsqda0NpHFT2oS4ClN2fmyOma6DR7uOzidE&#10;28nCueo4/wA/lWUZGRnZ8AKOAeuR3+lUra9Vrrdz1zg8ivYwrbZ6WZ048jaR6Rpt0JFy7EMQAQea&#10;u3EQ8lSo25rA0a5ViCMPkZz2rpFmVrf1IOAO+a9XY+KepnLvtJC6jbwcY659aveGtQbS/EkNzuQN&#10;INu4rk5zVK7lVi2EICnAzWfeMY2iu0JyhB46cf5x9K3lH2kGlufnXE2BWLw1Sk18Sa/A82/aq8Bm&#10;1P8AbsMLJ5rO7OBnHPT9SOa+X5y32NSG3A197fG3SJvGnwva/jgXZaoFcg9RjAbGBgZ/WvhOVAwl&#10;QgIV+Xb6CuzCTvG7Z+F8J4qosLPA1H71GTj8t1+pzjbYpMg7Wz3rvvAWqSW95Bhjydu70zXAXZIm&#10;bK7mXjHtXQeF74RMBnBGCK9StHmpn6rhJc3U+m7fMtrEe4HJXr9KrwAmKUZCqW7elQ+HNai1HQoC&#10;OHWPk98+tS27CW3O05Gcn1r5ezTdz6KFmtBJlbzI9hJx1X0pHlCo8hGM9aQ5FwGyRtGTjvTbrYYz&#10;k4QkAe9UV0JnJSBQozuGeKpoWRDvGcnFXOPs4AJzt4qpbodoDHJLcA96paI3WlkQyDbcgZBbse9O&#10;uIyQR23cmpQn+lLGwG9RkGq96GBCqT97lz1q1K+g7K2w+eNXjG7gr6cVWtyZYSRwD2HU1PO6tHuO&#10;cjrVZSTCzqCuw4ArS1kXfsGMXO/bnjGAaguJFXZnox3ED1qym5Zi2MqPem3GxZYtwFGly7vYrTRn&#10;GP4T1qDylEeOvueKtXCOoZTjB5BHrUQi/dbW59SKtF3KSgOHDdAcEjtVeZQJU7L3WrYQGNgARzls&#10;96rgeY4ZflKjPNaJFN9CC4XhsUxsiL1X+6KnvPkUsAQT0zUVyN9uNvy5qlYTe5R8lio5PqagYsJh&#10;xjAxV+3jJXaSSM9vSoSAzuh7d6uL1sTZpJpmcyh1C4zg4wDyaayBi27pjFTSgEoB8u05z3qGdmGX&#10;PCGtNDJkIXdFz65qKKNTIxHLjoatxL5ke4DIxnFV4FZZnIByKHoc833GSHEi/LlvUdKe+RC3dW6m&#10;kkyJ41HQ/pT5BtQ45OAS39Kydupw1diFVZgsY5X1pgPlq28D6ip0jLgAEgAZyKasayI4boO9Z31P&#10;NqIVpvNijDJtC9Md6kZt9qwPyn360MPMSIAcrSPG0cRcjqcc0nZs4Jx0FiYIqHoSMc0+zZyrAYBL&#10;c4p5AjUEpvO0/gaitg7KWThWPU1lI8utF3H3EYF+FDZAGelLOyiED+EnNPMQS82yEAbd26myvuVU&#10;wNvb3rO7RwTjzEsUQnBErBQq8e9NiZRFIp+Yhvl96FhaUMCwXAwCaktYMxBsbiG7d6V7anHJdAke&#10;SaVDjlVp1xEI1Rt2Xx0HrT3dpbgsFxgYwKbKnlpGSeX6j0prU4alOxJECEkKgFe57VELUyRIcjYT&#10;3qWG4aJJIAmU9adbxmSFEDAIxySe30oTscMkYVzotvfyTLIgPGd1bPh21bTrBIC25dp9u9MtkUTs&#10;D91QQD6VeSVTgLHjAAwa0c5P3eh7uXyk92d58L/Ecvh7WbW5SV/MjmLoByeSBx6DJHzdgPxr9bfh&#10;Z4r/AOEx8FaffyuktwsapNsPHmgc1+N2iXz2NzHKmVO89OoB9K/SH9h3xXLqvgzU9OldZDbyrNkH&#10;O3cnT3GVJ/Stsvq+xxnJ0nf8NT5fOaU8NmtPEL4aicX6r3o/qjk/2sfAY0jxoNZhiCw6hGJA4HAd&#10;QFI9sjn8TXzvLfxKmyLDyNndgc/T1H/16++v2jvBx8W/DK9JX59OzerjOdqqwfpyflY8V8D6jOlr&#10;vjhtnncnCgkIo4z17f8A1q8PH4dYXHTglpL3l89/xv8AefvXCOPeKy5U2/epu3nbp+GnyISDNHGq&#10;oUUnAB5b8qXfb2beXcKkUjHI8w9voKoy3Mk8B/eCIDnMPUKR/nmobe2hiQSLGVfODLMdzOfxrNI+&#10;8c+b4UXGvklj3WqCYg8xj5cn27mqUsuozz7LiRYVByY0GHP8z+laltFvHG6WRjlsEKv4mgXctqWW&#10;ERwgDI2Lnr1+Y/0xQtGPk5leTCLS0hKkqGkPO9xtz+HPArUJW2gVYwcsfm8pcYH1NZNrO8T8xlgR&#10;tLD5sg+pNPltpC7F52Uf7TfN+A7dTVM2TUV7iLo1ExgM4WPjA53N1qjJeCVyVieR+zyPz/gKSKHe&#10;fLiViF6u/SrMNn5IwWUnGeDVWQrzkQ3L3QjRnjECggF1OQT9BTbXT/PfIjeVWO4kdz6//WrSSdEj&#10;xKquMfxDJ/rUq3DSwBY8qAM8nBpJaD9mr3bKAtVk67mHoOKvlERPuqo/urwagB2MWLHI7FsCq32h&#10;rk7UyV9htz+NNJ7GiajsXkaPaCq4J5+fnn6Urhi4OGk9cnAptvGgBM7c9QV9frSzCKEggEk87id3&#10;NK6uapXJY49+0hVA9AKlBaIfdRQB/e3Nn+QqiZZJCdzeWD02n9KWLzX8wKMDuzii2g00ia5uAADI&#10;5UjrubA/Koob1fK+UcDsq8n2psWmxxk7v3u/1O6pWaG2I+Ukjpg4qmF5bkTXEsgysXlYOBvOacok&#10;kcbpjtJ6D0qQSiUDEeSR0j4GamSIhVIURkdxUspIiaAs+MFqkjhXyxnAfuo609nAXlt/qg6CgTqA&#10;BtyT/COtUaIcse6ICNeSMZOOKkazEAJkmVnHUId22q7SO7bUUKO4xzSQwTOrL8oB68dagq9hZreH&#10;AJ6D0PWni6Xb8kYT/dqOSCKP5nYFh0INCSAdE+T1NO1ykx80s0qqqZIPrzUQsppn3klh654qb7UD&#10;EVyGRc4K9TSB3kjG4EA/wtwPyFSFmySC1iVf3kpfPOBwB9MVLLdQxruSMqe/NVNisnzSNjH3EGKb&#10;HboyFgC7H+JuaYdSf7fJcFiMbB02A0q3DOmNhLepqRbeSRAhP1BNBQRTfMccZz2oLW1kV3eYsp2C&#10;LP44qTyWyHb5ie1SDlsKwAbuelPMkQUHzMkUblbEKwOpY7SqjoDRLAu4MzHd3zTvtD+aBnEfcjmk&#10;8stJkfN7VOvQe5GgCBtsfLHnnqfWnwcgsW5xxx0NIU7FiDnOE4qSOL5cevWi6BWQx1DLlR+Hele0&#10;DkEHOPWnxzqJdqvubGeBxT4UlkclVyBRuF2Rrb5TcNqgdOMH86lEAPPRvQ1PcW82zdMVX/fIz+VV&#10;3ijQ/PKXNGiNPIVnS2XOc5645qFY3mwBGxA6cdvSporiKI7VhGf77Usl1KxC/wCrVuqrQ2mA0wlV&#10;4IU+ueadH5LsQXO4DZjFQfLjDKScZwKcoKMu1fKBH3s85pbaDY1UCk/JwOz9TTmmZiwB4Izt6U4Q&#10;yEKS7FAMZQYGKWIRBwSocgYAY1S0H0IvNygHmZU+5alG1So2Eheg6frUk3Ylhu7Koxj60zzCcADL&#10;Gpt0GnYIycNlguOlS29vukYshwBhgeM/WhJHBbLKrHsEz+NLFCSVKl2HfLdaOXW5XMyRo4wPmK59&#10;lqE7ScBGZuzA4zT5VC9s/SmiQkY4XnHHamxfMQqYlDMVVBngjn86b9o3qNinBGMgU8MXfGzzD+lK&#10;5KY3MAo/hxTepW5Ci+WQckluT25qyXUhdwC+68Gq8ki/Ko6CmzNtI2qOP4WPNZ7FepJKAEQjqaYs&#10;m0rgAN781FJKzOCWY+gUfL+VO3vIoYAOwOPn5+npVtpKw0iWQyqwLEKD2FNYl3ztLChQxCM7ZNKp&#10;MkfBLn8qy3KuOcIUUHhx6GmErGNwAz6HmkERc7tw989qQR7kyTgepqykhonZlA2nJOM4qZWKgjIU&#10;DuetNzGm3LNwOue9KkgMo2Jz3zUNag9BCHkckrwfQc/nUinCcqOmcninFic7jtx6VExTOQpJxjJp&#10;DSsKAd2cAcZpGyTtDM49hxTS5Ycg+lPhYlcKpWquUCtxkr9OetPIUAEL9c01TGX3Fjs9u1IJCRjI&#10;ouLYm2xNGD5uZD/CRio87eozSFWwuA271pNg4yv69KPUTkn0HpIhQYGcUquknHfPT2pocZGSQO+B&#10;SKyqvDFvdhg1pewIezMWwOlPKEtkr+tNiJdcgZNG4g4LYovcepIEVRkn657VIyqFAyPl7+tVw/yg&#10;fe/Dr9aeUkb+EDd6npUPzQ7aXuSbl2gZwB39aeZgflAAA61XVXbGXHBwB2qQQLuY+ax3DJ4rRXS2&#10;IdvUkLnnA602W6eRjuyxzwOgxTSuDgr+tSKQFyRzSautWF12Ghx90AOPqajUtvV2H3fu/wCfSpmP&#10;OVbaKWQgrjuOB9KxasdMHfoQFg3JA29x6U6Ig5weCM808lWkYlflX+H1pvUAgAZPf0oN4jSxZAMZ&#10;x0AFNTcsOOvPenMnOd2G9BTSgBVt/Tr/AIVDOiKb2GEng/m1BG0bsEn0FPcAH39Kj80hshz+XFZt&#10;nZG9hsg3LuT5lxnPrSK+wsw4Y9+1N2jAAwFzwAe1KFBIRuAf0rK7RurWFcs53FtwzgDuD6UillYE&#10;YABzyanZLZB8rySHGeU7/nS21vEJVaWN3jGcrE+z6cmqs7ke0XLex678Fda+36ddaRcyJtSNioYZ&#10;K+oz6D0r5U/av+HkyWt6RH81hMZEX++jc5HtivavB+unQfE1vcxqQjNsKsN5wevHFdR+0P4Oh1TR&#10;ItajZWglj8meLaeNw4bp2yRXq06knSVRbwZ8iqcMNmkqFTSniY2/7e/4c/Jy7gR3You0jouKynjC&#10;y5b5hXceLvD82geINRsZsAwMQhJHKnkH8jXGsmZAOCTX29CopxUk9D8mzTByw9ZwmtU2vudirMSF&#10;yCQCeOarqjSq5UE+tWLlwZmjHKrwMVFHIIxjdgHriu6OiPlqtnOzehEC0ZAGOabnJwTn61KCpLHt&#10;VfGX5P5VotTkm2kh7uUVccE+tJhtmdtPlTeFU8EUw7lXbk4pomSafkELF25/KlcZYkA4FRxsY2LD&#10;qKl8xufeh7kw1jZihFAy3FRMCe4qUDzV5PTpUbJ7GhFTV1otBrBlA45NKAWbngVJJMCVBHT0qPcG&#10;5NNNkNJPR3B8L90E+9IZPahXwMdqdHGZn2r1p+pOr+ERVOcjpWjpOh3et30VpaRNPcTHCJHyTVcP&#10;+58kqM+vevSvgTE6fEXSyGA5kJI/3STXHia7o0Z1Fukz38ny+GPx1HCzb5ZtJ282aOifs963dxM9&#10;0Y7MLwBK3OfwzXoGg/s8aTYxRyahctfsMExr8i5/nivV8mRioGDnkAUkoeAqDjbnJ+lfmmIzjGVb&#10;rmsvL/M/qPBcHZLgmnGipNfza/ht+Bnab4c03RliSws4bcIMfIgB/MVouRuClRnuAP1rA8R3OuG0&#10;xpdnbPOf4pZD8v0GP1rxzxbafELVCXvEu2iH/LK2YBf/AB05rlw2FeLfNKolfu9fuv8AqevmGYLL&#10;KdqeHnO3SMdPv2/C5634l+IuheGnxfahGsi/8s4zvY/gK878QftExwwuNMsS+eFmuWHHuFH+NeOa&#10;jpOpgnz7edCO7oR+eax5NNuSPuHA/T8K+ww2SYSNpVJcz9dPuR+NZtxxnE3KGGpezXpeXzbX6HX+&#10;IPjDr+vxATXpjA6JB8grk5tXutQujNPK8jk/fc5P5mqIhdBtK4PvT2DomFGa+jp4ejRXLSikfmOL&#10;zXMMfLnxdWUrd2/+G/A0ZfENy+i/2SXzYpMbhV2jIcjBOevQCsy2uFiuY3IyAc9aWO1km3qoGPUn&#10;pVaSMqxHbtXRGMdUjyatWs3Gcum3y2XoXtTvluLpnRVUN2HSqkTbWJPeoCCuB1B70Bie9WoJRsjm&#10;niJVKjnPctEfL0+X1qAjDcHmnCYsm2mv97K00gm1JXRKVYdcVb0osLwMuQAwyw7Vn5DfeJq9pRCX&#10;UeWOwkEjPWon8LNaD/fQfmv0PpvQLddNtJITJJKc5Dy4LkFQcnGQetaNoWuLcj+NTgVh+DPssekw&#10;G0iY2zEmMSHJOevT3H6VuWbFoyMbH3celfJ8tkfrFdqVWTW1+juvv6kts0azToCNyjOGqvd3Qku0&#10;aFScdeKlghUXud+ZSvyg9j3plxJtMWDuk/jCip5feujlm3y2Y+a0kdJWYlI1ORiguREjJ+9HRQO1&#10;T3R89mK/JGy52g85+tVYlKwq4+VFOCB1oT01E1ZipJJJAyMcSbsDjkfSmiIJcMqnDlc7j6UWk48y&#10;VXBBB+VqkPNxER948fWtOpO8b3Kk52KAgy5bJHap5EM0ygfKAmWX1qO4zJE6KPmDZZh0z9KdIGkZ&#10;FDFSE+dh6+lUQt2mJaInlo20lVbkDgfSmGR/tsm5C0ZGQR2+tLaKBBJGr98mmqwa56EqQAfSjqT2&#10;HJsJjeToW4YVHdIYldAC0hbcAPTtSNhowScR5yPapZZFiUuWyduFPtQN63RXndpxDjO7GGHr9arQ&#10;qrIwB+72qyzMUjxhWJwTUNvCoupUB+f0NaJaGbu5IhaQreoUUMjdc1VnQlJC2SpbC5q7dlVnSNQW&#10;P8XtVe7jz5uScIeB2zTuYyjuhnyom1eZHX5T3qCXdPbQgEqwblh3FTYVAHHzZGFI6/hUKOfJdcYO&#10;7g0yXvYhwqTOmME96qXROF2HnOORVnlJog3LH1qvcny4l4PmbufQVXUiezKt0pZG44Vc++aacGKO&#10;RjkBcbcVYuVM7FRhcru/GqhAEQ54BwavdWM7WKUTtIJMjkd6geMJckHgkYzVmPKySccEZzUMylZk&#10;Moxn0rRaM52rrUq3KFY+D84bkgVHOpdQ5BJC54q1dFYopAQfMbkD0qq26SBMHawByR0oQmtynGEe&#10;Ldn5V4K+9UWO6WUZGyryACJgABzn61VZh5xCH5MZzit0lrYwktEViCqISO+OKbPGI1Y9yMipnjIh&#10;YnOAc02UAqQSPmXj2oRk1pYpgl4xgHOcHNRccj2yRVkqRbkgZw3aoSuJG/vYxWi3MrWs2RYHmgDo&#10;Riq8ynaW6HtmrEgCFCuTzimzIWVsg4FWiGrpkLIAQeoPcUzBEGPXoe9PB2BD19qXJ+YEdKq5nZEO&#10;3bJhuKZMMrtxxU4XbKpPzA96SUBVI7iqvqLlvFmdJb7OtR/cbA5FapjEi5I4qjPCUbI6etaxnfRn&#10;HVw/J70diuASc4ppzzhiPTAqQPg4ph461smedKPYhf5uTkLUf3elWCocYNQsK0RySWoiOalVsNkV&#10;CvFPU7elDQQlYsJJnrUhcjpzVZT6VIpOcA1k1qd8ajJlYjqaQPn1qPdSg0rWNee47dQxH1+lNHFK&#10;rBXz2pCT7g3Bz/DSNwM0+4kR3YomwHoKgzzz0ppXJk9bCk7qN1AIpjH0qkZN21HUj00HFFOxHNoB&#10;JFGc0UnUcUyGw5NKeKZS8mgz1AkJQgLtgDmjGce9a2lWRZ97LUzkoK7OjD0J4iooRNDQtJ2sHZcn&#10;tiuut402jcQAB1qhZQNEV2njrXofws8Df8JXrIlnT/iXwEFyeBIT0Ar5jF11Zzm9Eft+RZa6fLQo&#10;x1f9N+h2HwV8BxLd2+u6ghKEn7NE/f8A2yP0H516/K7J5pwDtcEZ+vP6VUtoo7URxoqrHCwwMdAO&#10;wrQuwrTXGTiMIG+tfHVqsq0nOR+14bC08HBUobdfN9X87lm9JiaN2JM0qZye3HWms4Gmxqmd4PzY&#10;qFpWnjgmk5YDZ+FS2EXmxX2eqAMAPU1N7su3LFX6f8MWLJjL5qKflcZYCog3zxkjCqcDNRaexDRE&#10;EBpcqfYDvTro+RuRfm8t+fwpXVri5ffcf67GhdgCeYkZAHy59akKf6DDI3DH5VB71XvJDNLHj/Vs&#10;gy3vUavutXYuSsbcE9Fz/npWvMrs5+VuMf68i9bEf2dND96QNnPSmW+Bdwxrk+YPmApunyA3EjSc&#10;q6nHuabEXURN92QP1p30TRDjrJf1sPkUGeSPtHJll9av3jCWeN/uoV+771nyfJdSqOW6k+v1qzdN&#10;hbdh6YNUupnJXcX/AFsWJCI7KCdjnHHNRQXJczQMo3Pli1Rls2sm/JReQD0pltIovEduh44pt7Ml&#10;Q0dyxbHy3iUEq7HG709c025RkeZQM+XyQO9JOWSPnCsWwDU08bJ1JBkXIJ6sKq11Ym/vX7jWPnmC&#10;VchdvzVPbxK9rO5OUByBSShV0u2MfDK20gdTSWoEt1IhIaLy8kZxVLcyk7xvtb9GLZ3GwyDHEgxm&#10;sbxF4j0/wnYC51K5+yohJ9z7Ae9cr8RPjDpnw8twyPFdahtO2HIIU/3j6/Svj/4hfFbVfG2oSz3d&#10;0+xmJSMHhF7Cu/C4Opin7ui7/wCR89nOe4XJYuVZ3m1pFb/Psvxf4novxf8A2ibzxEZrGwJtLEnl&#10;YmILDsCe9eDXWoy6jcFnJck55NVJbh5GJZmOfelt2BlHbPpX2eGwlPCwtFa9z+fc44gxWc1r1ZWh&#10;0itl/XfdmohBXBNOyo/iqnzzjJxxUqHDbQOatx6nBCrdmj9ndIRMwxCW247g+mKVESVVQkjJyT2p&#10;Lq58yNGZ97N19qWJP3TE/dHTFc/TU9tKHNyR2sD2xijc5BCtir0a2+oSwRQp5SABXkf+93qsrCQB&#10;4U4TBYdj9aRpSk20Dap5x1APrUu79TeKjB3t7rt/V+nnYW8kkivGhc+YqPsxnPH1qO/aNZy0MYWP&#10;+BAen40+Q5jaIlVB+bIGarNhY0wcnOKpGFZNc1+uvmvIeqzCMMiHae9Ttpl3JaPcMQkKtgDNejfB&#10;v4V3Xjy4E1yzwaNC+Hkx99v7q/1PavojxJ8KvC2p6AlnLYw2MMEe2O5j+Up7k9+fXIrycRmVOhV9&#10;mte/l/wT7PKuFq+Y4b6xKTimvdT6vvp0/P01PilopLSKKRjncd2COKilzdB5gwQbjlR1rqPGmljQ&#10;vE82nWtyt/bW5xDKq8MPcVydzxKw+5zkgV69KaqRUl1PjMfhpYSpOjJaRdn6pa69SaWWOO0iWPdu&#10;bl8jofaqe9pSoA3EeoqZgr4jByexq8kc+kTxSSRhWkXcrOOo9a1vyrzPPcHVknJ2irJu2xSitZpM&#10;uTj1B7VFLvRmPUeoFWJ5XRyAflcZOKChEbBsFCM5oUnuyZwivdgndbleFy7Jj5StEryecxY5z68U&#10;zDJxgg4zUpiMv3n59qvZ3ME3KPKtyFhg5c4yMipUdc4Y/J6069RPl2nOBjmo4AqNlwCPfpRurktS&#10;pz5SJ0BYEZGadGhG7AzjpUkshkI2IODg1PbXhtoiBEGcnG8023bRDUISlrLTuV8NtVh1BxSSZZsn&#10;5W9BTysigccE5+lMdZHXfjvjIoIa0sC4G3AOR3PJp42ynLGo4YyW5bDe/SnSRGPaexOOKHbYSvbm&#10;6AkPmO5aQKF+YZoCrt65bOajBKkjGeMGlI2dM07E3VrJEq7SOVJNFJ55P8X6UVOvY293uRbsA/xH&#10;HH1oPOP1o4HSgsNu7pVHigBxyCBSZbbkH8xSsQyfeNRk4HtTHdCffXlQPekxk43fnUhw0f8As1Gw&#10;BXjrVEiFQCw9aTJU4A/E1ISAOvNNYkNxz7UBYCNo96Y33vX6U7OetNwS3TH0poUrXFHNIwPpk+lK&#10;mfSnKDj5cH370hMZ1/4DU8M4DIZBuHeo1jY4wPrSMpAUGh2BNrYtlwZWbfwfarLTaYsODC7zf3gc&#10;L+VZTMcYxxSA4HTn3qXE1U+xJccnOR+FRYJOKc646HNB4HTmrRDXUAM8Y4pksIIO3gipAGx1GKTP&#10;7s8cmn1E0mrMqhynynpUkgBA4OB0z1p8kYc5NQlTE2Mlh71adzzKlJx1RfsZvtd1FHNOI1zgO3QV&#10;rrqEljbXlvZSO5uFxNcd9voPY1zQ+c8tx1xT3nkVNoY9c4HcelQ4XZ5tXDKpq/u6HdaIINB1eSTT&#10;9R8iSOy3m4wM7ivKr6dcZrn5765vfLgSRlSVtpbPLknJJPeqHnrG2wYZeMhT7gmrNnNPqFwsVrCz&#10;yFvlVBk57YHesuSz5jzXQlCTqS1emrt0v/n8jo/FOg2/h630wrMLi7nVtwA4jCkgEe5A6msW7bUN&#10;TuVecF8RqAmNuVHA+vaqtzLcTXyI7N5kZEYwD9CO9XNUS6tNR8nEqdMbzkjgEZ/w7VKTSSerMqcJ&#10;QUVJqUtdf8jpfDugxyvpV41lJHZxyGCaVnAEsoyQAT0AGKoW81xNZajc284ja4d4JoUXJWPrnPbO&#10;BVH7de32irYiR3gh3yhd3HJ+ZvrwKQO/htdRsUMd0bqBAZhk7f4sj37GoUbt33Of2U5OUpO72S8r&#10;3/4PyRZ8PzSaDpN/qQRXaQm1AYZwSMk5/wA9aZa+Hjq3iT+zY7pYE8oyTSv92PapZs+uB71Ss3D6&#10;RMFR5HDqzyk/u4weBx3J6Zqz4Lu9P03WXvNUj8+1jVy0bDIlbB2qfYnrV2avLqbyhKCqVV8X/DJf&#10;drbzZBqGqT6nIl1HBiC0gW3AiGFjQcAnHc561keIbdbS+WFIHgZEXfv5JbAJPsOa6K51+LSPDMun&#10;24VrjUJRJO2MCPaflXPf3H0rl9UvY5Li4Fu7PE+355eXbHv/AErekru9jtwsZN3tZLbz/p3Mw9M0&#10;3PGaUn5aAOfaupaHsrYcOFxS4z0oPFC1LGOoAzRRUgHbA6U4nFIfl68/SlI2nI60AL1NLupoOacF&#10;9aAEpT9KTjOOacrEdaC07iLx0pAM+9OpF+U8fnQWmG2kpd34Ug5oKHqoYd80qg0idcVIpNJmkUdN&#10;4AtPtGtRyMuRHzXpIc3ERcDad3QVx3w3tPLS4uy3A4rso1dpIpVG0FunavBxUr1Wfb5dT5MPHz1L&#10;0qO0iyOcOFzsqytwptfL2hWY5NVNjx3ckkpyBwBVuUrCIFUBiRnPeuJ6nsrdlu2h+8T8vy9c8YpI&#10;I8MkZJ27uvpTo4HFrIBk5PBPb2qSBkMiR5AKjPPepvc0tsCyieeVWGUA64xUksBkigjPBByBSxH7&#10;ZvC8c9QOpqw8Hk3KysxOBnb6UrpFpNoctyyW7qRhl4J70RQCVoG6SAZIpxuFW3Em0B5DjA5x9akh&#10;Ui63DGAvXPSpTstC0rtIjJ2PM8eNx4PFRX98TLbRRiMSOu1TM4RFY9yT0A6k0+2UWhbJ3Bm5Jrk/&#10;HV/pt1o97dXEnmLGfstnbh8GSbq0hX+6o4Gepq1HmkkefjsQsPRbW70OC8X39lPr1wbGZ72BQIRc&#10;ygfv2A+ZwOMKewrFk2tglRjODVeNDJKo4KkZBqwR8oGQdxyea9iyjZI+YpRu9SNVK9Ovb3px+bqo&#10;pejbu/8AKnjAGTSbPUprQEG85BAb3oyQSSeg/WnRgbg3c00qWIB/H3pFtLoKH3cBeKVkKORtxn1N&#10;IpMZxjH1qRyCisSSzdKXUwm+gwjP54pixj1OPSphGyhSRww6+9R4KkFeppnFU7kvEYYlgQBkVk3M&#10;zyMzbsg9OKu3zPHAiFQCefwrK3FWx2relG2pyVNWoly0iMYDZD5OM+laDSOic4AHaqdkUTKscKxz&#10;zT7y43bjnANZyXNKx7lCcaNC6ZI155dqY4zw+M5FMEyTKq8Ajrmq0MLybQilsdqsrayBMtEV+opt&#10;JEQrValnbQuRyu7ST5JkPWRTgr+VQeUxUsrFgOw6023IiBQqd55z6/WnKpckRMQSM4rN6M9Dm50t&#10;NfIdbiRplUqWXG7r0FTSwRTOSz7VA3YA79qZZAqfmY7m71HMEKjDfNnk9sVL1loXF2pe8r37luFY&#10;pWzENjom59xzuPqPT6VBBaie8CGZU38FmPyrnuT6CmrAsjqFkEaMcbj3/wA+tS70isZIzajfk7Zj&#10;nGPSjZ6DcuZJSWi/rpt2JLxFs72e0tzHqCKdpmiUlXA/iGQDg1I5a+WNTFHbqF2oEGM47/WmWmo3&#10;tjcxtYu0MjxGItHkEqeD+lVbjePnLl4487m6ClZuy/r/ACL9qoxb1avtpa3TV6iQmSKJ43lLRBw3&#10;lE9TU0Sy38scEcsdtG0gOZDtRc9z3xUNlE0ru4iL56c/nUZV4cxyN1JY4GfwrTrvqc8ZSjBNp8u2&#10;/wByv/kXmtikrT3LhYySoZRyx9q0vDf9gveiTVzcT2sab/s9oMNKwP3C3YEfxDJrBt18xJN8rfIA&#10;UVuQeeR7Vof2RqUGiw34tTFZXUzQpcLj52ABKjnPGRWcoq1nK3TsdWHqtS540uaK1d1zbd7WVr23&#10;OjbU/Deu61bQiyfQNFQM0vkP58pYA4wT37c8VB4k8S2GoTwW0mlxW9vbWq29u1ucE85Mr/3mOT6d&#10;vSuUs2+w3DYBwo5Zu/HT86stENW1S3E0yWccrqrTOpwgJ64Azx6AVkqEYzTu7Jd/xOv+06tWjKNo&#10;88mrpRS02S7JLytru2bsdzoVp4hW6giuL3SoNpVbg7DLj727HYnt6cZqLwzd2N/4kD6pJLYaTMXM&#10;gsk3HHJ2AHt0/Spry9lv9XS7aSzjttNQIirHtiwvA2r3LHkj8a1rW5voPDUUg0yGwjLTb7+VQTcC&#10;VeAR16Zwcd6xk7R82kt9vw3+R6VCDnVV7KMW5WUfitZO9ndR6K7S87lnVvFXh661Rv7F0+fTzFPH&#10;5F0sv7yGBP7o/vnqWNcvqWuSfZLrTIQ8tnJcefGCRv3Z4LAfeOO3vxWhcafoWi+FGuYNbaXXbxVR&#10;rFIfkRCTuDMe/Axj1puj3puYNGstH0p01i1maT7SnzTXEhPyBRjIC46c96IRhFXim0u/569Ll4it&#10;WrVPZ1JRjKSvaNno9OW0bq9tWnZ6fI5m8nhs4rf7Os0d8hLTHOFVs8bQORjjqSfpVjVY4Ws7GU3d&#10;xc3kyM8wlBwhycYz1zwc+9dLrngg2vi23t9Z1ZAZo/Pu7u3HmNEcbnXk8uOnXrVK5u9A0u0LwNdX&#10;txIsiKlzEAka8BDnu3fjpW6rRlyuGr8v8zy54CtSdWGIappaauz0s78qer2XqzCk0hbbTba/jvbd&#10;53lKG1Td5q453EnjHXGD2ro59dm08aZo19JHqumWh8429q21WL4YqXA3HnGc9OcVg2WoW7osF+JP&#10;IRXaJoAN3mEcbs9sgZ/HFWb/AFSPWrvTLfTbJY2tI1hzEv7yZySSTjqcnH4CqmnNrnV0r6/kYYep&#10;ChFyw8rOXKrJtt6q+m2u+t10WpteI/h1d+HfD0mo3TpBqDzfNpituaCEjcGYjOOwx1rnLNYnmt1u&#10;3kvII4yWghfDxjBwNxB47mug1vwlq0WnX2rX00qzwTCO4tp1bem4Egu3TPbB5rF0KSwsdP1e4upZ&#10;Ibp4QloImxvJbDbuORjJxUUpuVN3lzO/T8vl3OzGUI08VCKpOlFxv7zve13fotWrctt7KxRFnc6T&#10;DHqU9hIsNyHS2mcFQCvBZT3I9Oahuba5UQh4pGllBlJPUr6810dxavb6jommajrEM1hBEJ1xmVLY&#10;uCxUjuc4BHrWj4F1bTJvFst/r2qfZ1W3k+do2kLtgqqn0JB6+wqnWajzpX0vpfXsjgjgY1J+x5+W&#10;7S95xSTsnJtp2t0XZdehzZlu9G0/T5Dp8AMm6ZJpV3NMDleRnoMHHuKrSaNJp1laXzywOt0jOsSy&#10;ZeMA4+cdiewp11ewmaVIBJdQJIBbzTdVRTwMdBnI4rX8UajpE+gaDHpwL6ivmS6gfL2jeT8qA91A&#10;A/M1q200kt3r/XQ5amHo1adR1J35EuVd3dJ2ste/XTUf4F+IureCdUW50yR/Ldf30JHySKPUdvrX&#10;2H8L/iTpXxA0qJbWU/b1OZbZuGTHfPcH8K+LNNgh+watqBuo7G7SMGKEIcybzgovp8pJ57VJ4Z1X&#10;UdAubbU7C5NvcWvzhkfbxu6HB5B6YFefi8JTxKdtGup4jo1MNZx1TTfor27/AJn3/ERdSThT8w5Z&#10;jxmp7kGW5tRA5EaqCwYYJNeS/CX4waf49tmtZJRaaxwZImbh8dSp7/SvV7pFTU42R98QXOAfXrXy&#10;FWlKlPlktjdTjJoknLvbzTbj5IO3pxn1pbO3WFLeRgfKYHgdM0s0vnae0akCJm3cdM/5AoOQI42Y&#10;4WI7R/T8q5XroKblZoq6RkXN1Iyh0IKr7VNdqU1CO3cksQR7Ae1N0aQrbzlhgu2FHapVVbjVihLN&#10;Ii7QSO+M1L+JmKdnYhvESOyEAOJA4Yknj0pVd2KR7GCxJncD+VO1OOIWcCq29txDHuOaSeZsyMuQ&#10;oX5wPSi7e4NaaFOSM3Vt5g6eZ1XuKZMQb3z0DKFQqUJ6CnsY0W1KkJCXzIEOKg88QahOw+aFcnnu&#10;O1VZpk6shvdyQQSEsoc7wCOfehwkJk+Xexjyw/umm310Y2t0ZyTJ8yb+gBPT9ab9ohiW7gdsSkbg&#10;3ZvxrS2lzS1lqUURltQBj5mwfb04qnJO0movE5PC5zg1agkJhSIn7xPzfyqlFKJpZuclcfMDzWsY&#10;23K5diPUWQ+VA3VSNo7n3onGfNOeYxxg9aZqMsc1zbBFwMkc9aivLhzHLcFVVQApIHA7ZP4fzq+h&#10;LS6mRq8AubOMnhz29Pr71jwwmaJ4mO7aMg9uK6NlRJrORuYyfuHofrXOllju7lMbRk4we1dtJtqx&#10;yVVZ3PNPG+mlJ3CD55FwQBnkivDpy2m6qyjPyN1/GvpLxhZeZbu65DjHzCvB/HOnG21RZAhCMOvq&#10;fWvqMDUT9xnHXbTjUR9N/AzxfNc6TawNIGWJF2g/qT9a9svk+22ySkMwKbvr/wDqr4/+CWtLa30V&#10;sW3FztXccAZr69t7kSafDa78iCPO4HJY9+a+GzGiqOJkl11P3PIsV7WhCq9baHKXUStIQ33uQwPa&#10;sKQ7LjG7J9MYro9Tt3RyzDG4Z39j/wDXrmrqPY+D+Vc2H0lY/Qa8fa0ddzr/AA5cJ5KDgNnp2xXW&#10;rhUGw7AePU59a4Hw9NtIUAE+9dvHJ5hAPQDr717kbNHwNWPI3EfOPOJA9PzNU5IBL+7k+ZfSrxwh&#10;yDwOlQXA3jLfKc44rqhpofO5hS5oM6rwrajXPC2q6UuyW4SAhDvwQM5wB3wBjJ9a+EPiXop8O+Lb&#10;23MQjbewaLoU+o7V9y/D28W11RYHcqZnAcg/MQM4yf7oFfNv7WPh9W8ZajqUIDrJOT5gXCsoAGR9&#10;Dx+FGGUYTaufyzVnLLOJp0UrQqq/z3/zR85awluWLKdqlQCPesvSrvyLn5WyPerOpIZYGPBK4rCR&#10;1inQZOB1r6enG8D9Ko13dM+jfhbqgksZoWl6DIz1xXbWy4hG07RnBrxP4a6osd5CrN8jDaSOuK9u&#10;s1Aiixyhbqa+cxUOWoz7KhLniRo5F2+4HYFpkiq6BXJdWOR2xU0bB55w33VGCaZNGPKiLnywMYrl&#10;63Z0rYkMgUspPIXgCmROzWvKgMzcE9qe8hEUoI+YjAOKLXiBc4JByuaGzVK23YgY/vWwclV5eq9y&#10;5kEe3rjn61Ko/eTlfmOMYpskYj8vaCce1WkU9h1zgQ43cgZPFMiX5OnBHT3pLgbhKw+6Bg0KWSNV&#10;OAo796eyKvqRxBlMu8BUPTI5qKaLDqCcnsTU5ZjGxcZzSBCqqMhmAzzTuXaxVmDEbPmJokPlwpkc&#10;gZOO9SXCM6bud5+9t7U50DxHdgYGDVXsNMoyKZ4QBwO5HWq8gZZgVPy4x061oRIEiLDlR2HWqoTN&#10;0zEfIO3p9KuD1C+xSuc/MCuQ5xz2ps8IaBcfKB3P8qsXUe1yTkDORRqCsUHGM9h0qr3aKT3M3y9q&#10;AZKkjPFV9oIlI61peVlRuwHAxVMxqwYLwcZOa3TSdiWihNGZJEbGF7morlMhiRgHo1Xp0YSKAPl9&#10;Kr3SlhuyNuduKszlKyIEbZECowCvQVDaqUeU5z9atBPLQcEgDHFMtwMkHj1pNmMr6XK8ifvhngn1&#10;pGUJE6EEc4ye9S7P9IP7vPpk1LMgMC55YHvWckzhqaplbDOVVPlAXmkiVXQgn5e5qwiMoTaOQMGm&#10;xL+7dgox6djWdjhnG7I5iqldn50SxkQ+YSSN2AD0NSvEDMCvQDODRdbvJXjhj07A9qSZw1I7isFj&#10;jBK/fXnJqOCQiLy48bWbr/hU2FEYEnJ28Uyy3ZVSmAzdu1DSsefOLW43bi4ZScqBzjnn1qxKC1vF&#10;FHH5e3q3rUIj/ftgEkdPf61PMY/JiCn5gcE1zS8zzZxtsNeMyRSS/dx2PQ0+xkQRpI65wc7fWo5l&#10;YknkKBnbT4vL8lCeCOgpHHKLS1JAhkmldU28ZAzUVwGRoznOeue1SRuI2kIAOVHOeKaVKyqH5DDP&#10;NLY5pxutCx+6gt5FC7mY4yelNtIHuIlTG1T0xSYjhjlQkkn5hntRArMgVQQcFgV6VUTzqkVfQW1j&#10;XMysCVUgHHrUsfNwXHTOMU+xA8t2YHg8/T09qt6lBFaTx+VKlwrwo7FTwrn7yH3FO/vHqYC3NYIm&#10;B2845zX1Z+xz8RovDHjawt57xo7GdXWWNVwCeNufYHP518nIAGG44UV2Hw+1o6Xq1ncB9pinDkrk&#10;ADIBA9q5696co1o7xdyeIML9YwbcPij7y9Vr/wAD5n7LyQpc2s1vOquJEKMp5B9fwr83Pih4NPhn&#10;xbqemjLiG5eKFnOAy7sqR26Y/Kvv74da8fEXgTR7zzFeWS3VZJVYH5gMN+or5/8A2tvCUS6xpeui&#10;JzbyQNA/ACGVTkdOpIJ6/wB2vRz6HtcPSxkPs2v6St+Tszv4FzGEcdCm37taOnruv1R8kx2Qi3eW&#10;GkfO5yowhPuTUvlloU3YEuecHcQPSr14hLhHdtisSFzwB2zVaK3S3iZypYgkjJ5/Kvnm7rmuf0NG&#10;NtCdbB3Bk3FifvdsfhSm08zBXGc8544qOPU95I25KjJYnB/Gmm9W4mYMWwRkGIY//VSjzX1LtB7E&#10;/wBiYECWVijDJEfFPt7dDK+RjClt8hyMDqf8moHuQIGijBbdy0n8Q9gR/hVeSOTaYZXYpwSp4B+o&#10;75rWKRF7aRRakuUjGwOHY/xKaWzAVScs0rcjI4wKrtDCsChSuF5GBikS+eZ8JkRrwSBj9aLXEpa3&#10;kaEUbysMKApGcs2P061Yfbb7d06qzH5YlOMj2zWX5ryOpErq2fvJ8px9TU9raDzMqis2SS55P0ya&#10;aWhre7skWpFiUu7KCf8AaGT/APrpokGI9xJkHfrUpnhdypUyFedzcAH0FSNamFfmOcjIRffpRcta&#10;7FWXYCfvDH8L8VLCiso2ZXHfoKm4hXAQZHVu/wCdMhZNuQcgdF6k/jU7lRWpErKGIxg98L1/E1dS&#10;VRD8qHecfNIdzf4U3zRGhdsICcAv/hUTzqxULz23Dpiq6F2SeoPA1xIolmIx2HH6Cp1tkiYEAnPr&#10;TYm+XaAF7570rSRTTFHmVucAA809ykkhWeNUQAbyQT8tOdbmYhQhQEZw3X9KapeNiIotoUABnwob&#10;6d6il88cO4wScbRtGPqTTGDWsceTNJsPfHOfalLxo2EjLMvU02FkQ4JGR94D5qFDMwx0H988D8KW&#10;txpImS4kHKqE3D/eP/66jluE3oApZh/ebAPvijy2jwMkux4C8cULbpvRnPzjoBTRVhUYzr0A/wBx&#10;cU0QOinzDjPBB5GKs8RLh+vvRhhlcbSP71JjRCsSx4GNuPTip1iaTaSfzpIwAw3kNntU5k2pjGFP&#10;TNIrUWNreIqGIkPVjg4zT5rtYWBxuJ/hxVbzAwwMH156UbNsrAZZgMjPSnuOwgmeU7SAp9QeaCpK&#10;hcljjGTTw2JdxcZ9hTZVkmZSF2befqfekNXI5F/eII5d5/2elLHER8xVQR2bkU9YnYKS0YPqBTRI&#10;hGNzMc4YYqQ2Hs0UPzMC3svNDOzn5Plf36VEzNn92ABjJxzj60qwvLJuckJ/cPAp3RVyR1YLkP8A&#10;8BIp4KJjKnn0pYwqA4y7DtRkk7iMMeinrS0ZomWBtK/uYAm4YJHJpxEkYYSMI19WOKZtDImXKk9l&#10;poVYuF4x0IOKpJIoQgNKAELZ9On60kj5blV+lKY1YD52IB3cVIhCHCxL9c/41IaMYqNIoHl9ak+z&#10;vbsTJiNuwzmnvMWCIh2j17igwAn+43rT5Q6EDhWH7tSy4x7UsczN+72BivX/APXT44VMhDt079DU&#10;6xQRwysr73XhN3AHtikPSxVeOSQfOccbdo6Y/rUaWrhyAqhR3I5q6LlIRsY72/2Riq9xOvzFF4NJ&#10;6BbsStEibB8pycFO9RPMrjCqAV6kVCJzsKsAATnmlF0iuRGu7PtS8xpNEikqMKwUehFNldm2oW6e&#10;nFQ3Usrtk5K/lTCG+X5gy9GI5JHtReKLS7ltVXALrjJx1qOWWNOxPzdqSFDNKF3EqWA3HovuadNZ&#10;sjk8FSck57e1O/Yqwz7UwB8sdPSoWMjuGIKE/wAPU/WreEjAXaQe4HT8qPOCMwUYYdzzQVZXI1tW&#10;PGMnGaX7KAu1lyPQnih3knHLc56jjilnbK43Hcenv7VDSvoy7aEJC7wCcEdhUo2j5mB65w3NKhSP&#10;gJk+rUbSAX6Y9OabXUpJDFO8EEc9qlZQD88mB7Cm4YK7fxEAinrGXBO0DH60lEE0iPzF3YC8dA/d&#10;h9KSUfP7enanoqKpLcn26j8ad8pYKe/51TQ2yMgkEEYA9RTQHJJGFJ61I0gQgdfXNMLqU37ht9qj&#10;lJVxzYJIOTn0pCM546U1pkTAzyajaRzKAiMR9OtSVqSA/IRkYBzT48IMnIHrULhskkBSemabtZlA&#10;L8dgKpjLAKE5A+f1oZ0C5AH1qCOJQwYluanHyDcU4/u0JMXS7GCTfIuA0gHqcU87hnIx6e1IhIII&#10;YgHuBQVBzglsU7BuAxjI5+lASMnk8UKQzeg9qkLfPnGB9KlD13D5VbBXcPrQJAAcLtOM0LhRtbj6&#10;03em4KzAEHge1aaroIdGCVVsEY9DT2aOPbjJz1zQVAX5dxHtTkkcFgsPT+9QnfQm9thjIxBKgnBz&#10;T9jfwqcYxmlDzHB+UDvikKs3VyD/AHVGaeqKTv0JAhdslqXy93yllzjPWo0iDdFI+ppZwAI1CIOM&#10;FjSaFdXJEMIXCpvVhuJPpR5pfkJg989qhNvI6gb9gBzhac1vsOA7HjPHepsbwlyjmZ16soz1qJpQ&#10;RjzDknAwKkT7zAbFJ6DFLuHmDaPmBz0qWkjeL5noV1O7ja31xzQCWjzgfSrEhUDJYt9KZvB+6AD7&#10;1DR0R31Iefunp696HiRU2k1IV53YOKavHGAT/tVlJHVGTRB025C8e36fSl6AkfLn8akZM57+mO9R&#10;BSDyePSsWdMRS7HGCwz2pC7iPux9CeKXbhS2Tnt7UxioQEjr709TSyJYLhraUSxyFZRghxwete4a&#10;Dcx+OPh3cacxWS4WM+YXUlt3Xr0H614agXy+cZr0/wCBerRLfvplwS+9SyqWwowThie/XH4V34Wd&#10;p8ktmfM5/QvhvrEPiptSXyPh79pPwSLK7j1UqVZ/3M7AADePu/XgH8q+a5kaJ1kxwDiv0k/ar+HP&#10;2o6nbmNVF3GbiEqOA452j0PB/A1+d+r2f2dZInOxgc4PWvqMsq8qlQf2X+B8VxNh44uFLMqWinG+&#10;n8yOeuPnkZkGMnNRxYhlIZcgetWD+7BK84qu5M7knABr6WL6H5NVjyvm6gZMqyhRg1FEFAbOS56Y&#10;qVcBME81HtK/OKtHPJO6YjF423MMn3phLHoQaeN1w2GapYY0iJ3EHFO9jNR53ZbEMkDAKcY7GlRl&#10;HWr1/fRXUdvshCtEu0kfxe9V0smaEyYwvoetTzae9oaulabVLUrhwOR09KlVw6gDqalsrRZ5ys0n&#10;lADPNV5lCTN5ZyB0p6N2J5ZwgpvZjZomSTB/Smkfu804bpFLEnio8nGDwKtHPKybfcFUscAU94pL&#10;ZwSGQnkZHUetEU+xNoH41Lc3bTMu8lgowNxzge1GtyYqHLe+owSlhyOfWun+H/iv/hDPFFjqjRed&#10;HCxLRg4OCCODXKbzTfNbByOO1Z1KUasHCS0Z14XG1MDXhiaT96LTXqv62PrSy+PPh642yTtLb+bz&#10;nb0P4Guo0z4gaFrkBa11KFioyBI20n2NfE6XDKBgnHpmrVrq01qCEYrkfwmvla3DlKSfs5tfifsO&#10;D8T8VGS+tUYteV0/1X4H3PBeQ3UKSRsJE74IIxU6eWoOO/AU18R6d4u1PS5laC9uIsNu2pIVGfXg&#10;13+nfHrVLOKMMEupFxkzkk49M5rxa/D2Jh/Cal+B9tgPEXKsUmsSpUmv+3r/AHWZ9L/ZoQZAYYzu&#10;67lBrM1jwVoWswMk2nQnd1ZF2n65FeU6J+0fZuwXUbCW3Pcwturt9N+LnhnWUympLBJ/cmG3PtXl&#10;TwWOwmrg/l/wD7HD53kmaK1OvCV+jsn90kjHv/gF4euZg6NcW7Hsj5H65rntS/ZwjZ82mpj6Sx5/&#10;lXskGr215CJI5kmQY+aMgj86sPsaQOjHBOOCKUM0xtLRVH8/+CTW4XyXFq88NHXqrr8nY+bdT+AH&#10;iG03GFYrpf8AplIAW/PFchqPw112zO2XS7kH++EyPzFfYMrBlA3FSe2efwNJEcx/NtJ+telDiLEw&#10;dpJP8PyPmMV4eZTXTcJSh9z/AD1Ph240W7t2ZGgZecDcMfzqlJZSQthkIr7ou9J0+9IFzZwXJzkm&#10;aMNXnnxR+HugDwjql4lokFzbx+ZG8agYPp+Oa9vDcRQqTjTqQs27b3Phsz8NJ4ehUr4fEc3Km7NW&#10;0Su9b26HyqnBxUsiqv3eaeYwrnpxTDEU5PGfWvr73PxXlcVawkcm5cECrunFQWwMkdKpyJs6Y/Cr&#10;mnIUdJOxOKifwm+H5lVStsfSXhO7t9R0ixnRdkIJ5OBlgMNwO2RW1FMrG4Cg/KcrWZ4bitYtEs47&#10;WKSK12hlFyctnALH6E9ParwmDXMyqoXq31NfJrlex+pVk4zam9fL0HRW/wDpiSs5Em3gf570srCC&#10;PIXMhk3Edh+NR7meaGRgQc5FTyOghk3H5y3T/wCtVnMuWzsNupTLdRrGCEZNzUkCYt/3hIj8z5j7&#10;Uxl3SwTITucYKgdB61I1syWkqM2d0g+g/wAKTS2Fq7sXzI2uJkG3ay8H3qAwl3g3sUw3BFTMkMV2&#10;kakNkY3DpVe+MjMg4AVvl5qkiG7asluX8szgDDZyMUxWkubeNghVh8pHr71bkhG0yORwvHuarRXJ&#10;+xCSNQXVyCP5UJ9htLms2RQZjMwVuV68dKRplSSNYjuRhtJHrTypjkmYDLEbiB/F61EqxwW9uxwz&#10;E/NnsPSrtrcz1GSxOISXBVOwNTP+6RXYq2F4Ur1pl/MZYymzKr8wY9DQYsJa7skBcnNMpuzaIv8A&#10;W2+5eXVuMVAkbpqBcyfORu49aspceak5AHyHI7VUQMbuI/xE/pVJmcultRbthCkbDnDZYepqOYiU&#10;SEHHGTmpb9sRSZAyTnFMcFlG08OOTjgUIh7tECBTBA3QZxj0qsJdzXClSFA/WplXFuB2Jyfao8gy&#10;yoRgEZzTM5PaxXmQmSF3IBHpUV8y7H5w5OT7U+6JYRl+BnHFPvSWWZzjLDOMVXW5lpZsplTJGjKM&#10;HHfuKp+Xv4HPzfMKvwTEWqtjLBsADvVSIfNOX5briqW4m7pFTeEuDGfuEYBHeq9+hMgJJIU4GauT&#10;kfa87vlPtwKgviGDAfdU5NX1M2lZlaROGLckrwTUEcuYNuBuzjFWZgWKEgqAuRmqsbN5J+T5lOQ3&#10;rTS0IaRVWJS8sZ+9396py7Y3UooyBgjtWhsK3JY8MRn61SuE2MmOu7JHfNaxZi1ZalaROGO75fSo&#10;/KVo97dAMAd6t3jfvGVVG3GarxqSqB+AASaq2hHLeRWhYiE5GATnmq7Rs1wTxlumKuKABJH1AGea&#10;hcF5IyRtLdx0qlvczcdEVpo9qAAgkHNRyAlW+bjOCasTw7I2YkbiM80zcWUYTJxyO2atPQhrWxXR&#10;QYwT27U0NmUjqDUgUruPemKNsowM5qzPXRDHG1Bnp2xSSIDG3c+1E7Y2r/CDilTCqQc89KfmZPRt&#10;CISIwPWhY1f5eMUD7i0iACTFBvF3smUri12v/WoGArXZQwwazbmDy5PlBxW8JX0Z52Jw/s1zQWhU&#10;YbTimlc1Oy5XPeojxXQnc8acSuRilBxUjpmoiMVadzkaaHilBOOvNRKxp+7BoaLjIkDYODwaUNzi&#10;m/fbJpT096k35x5JPekLYpoNI5zSSNHLQcXagdKaOaUmqITE57UUoGabzSJYZozQ1NFMhyFOT0oP&#10;Wk3EUFhmm0S2GcdaXGO+KaWB61LDC07YwSaT0CKcnZFiwtDPIueldXY2LKu0dKo6XZ7VAI6VvWsM&#10;rTqkQZ2Y4CqMk14+IqtuyP0fJsBGlFTktWbXhTw3f+KNSWxtVzxmR8cInc19MeFdIi8OWNhBaxBF&#10;U7VAA59WNYPwr8KHwxorRTqPt90N87j+EY+VQfb+tdVbKHEb8/uHHAPr2r4DHYp16nLD4V+L7/5H&#10;9GZJlawOHcqq9+S1v0XReXS5YmAh8wdSxyc9hVm5BKxJnO9OSP0FQX77712ABEgyFHT6VZuQINKs&#10;mPLNnPrkVwJ+87Hvt6Q8/wDIfaqZ9NCdEjcnB7gf5FWLBs3bgkLvHOPQdqreaY9Omt1GCxBD/jS2&#10;p8y6gAzwDz2P1ra+1jCUW1IS2mZZVlUAOrjGfQVcvEIWVwOJckf1/Kqc7LHJMRxtarUt19raKboP&#10;KwqDoaI2s0yZ35k0iaeRTY2ZjO5l5YD0psAZxPCD+6JDEY7jvUKuI9NLqAGDYPtT7WfE4UdZY9uP&#10;wquZXRly2i/L/hyzp6h7m3EjBYyfmPpUk8uZrk42oj5FUtrIBGAThvmPpVmUhZHi+8rKCSa0T0sZ&#10;yj71/wCtyzcjZch1IJdATj3FLM3+iJg/OW59hUAzNDBL0C/55pyYa3nOfmBzjvVJ8xjbRX6E8Ted&#10;O8P/ACzZckVFEwimgKgbAcHHNQxSGCdG/jfgj8Kszxi3IVfUFvamtVqDVnbuWL0hpZV6oo3Ln9Kn&#10;kUvBBI5P3cDP8XoKpzyg3EY5KsBkiqmt+KbHQtIEuoXCQRwHcvPJFaKzbZzOLSjYvfa0trG4MrBP&#10;KXcWY/KF9c18/wDxa/aOTTd+n+H3Pm7Csl0jDHTt61wfxg+P03igyWWm7rewBwcP/rPr614Pd373&#10;Lsznk/5/CvocDlbqpTrqy7f5/wCR+X8RcZUsFzYbL2pTe8t0u6Xd+fToaWt+I7rV7iSa4maR3Ock&#10;8gelYjSndnrTSd3elMJ8sccmvsIQjTXLFH4LicVVxdR1Kkm2+rBWY1Ys1xMoBHXHNRxpzipOEBI6&#10;5yKJdjnXu2bPU/DvwrTx14KuNR0O+FzrVk7+fpTcyvEF4aIDr0bOfQ15yA0UhR+HBx75zirvhPxb&#10;e+EtZttQspHjlhcN8rldw7g47Gu28baBpPijSbrxX4c82ErI0upabM6l7bcRiQMAMqxJ4HT1rz7z&#10;pVHGo7xez7eT/T7jh+t1qGJ/eP8Ady2f8r7N9n0fyOAikJccAqavkiMqAfkPUd6ylO7AJ2KOp9Kt&#10;2rg53Hd6VpOPU+vwtfXlNO2txPFcyxEqqjO8dD7GmrLLcXSqApZxtIC9BT7LUZIrVrLKpDJIGZvQ&#10;j19qmeOKzmb7PceY8bYRlGNy9yPSuV3Td/kfRx5Zxi4u1t+mt29F6dSKe3MbPHG4aNBy/TJ707w7&#10;Yw6pqtraTMFWWVYi3oScCobi7hk0/wAsRtHOz53joVx0qXwrIkGvWDSfcWeMg+mGHNKXMqUn1s/y&#10;FCVN4ylFWcW43vtZtaH3P4U0C08NaDZ6Xbrsit0CgkYJPcn3J5rxP9pPxvdWtzB4ctpHESKJbh0O&#10;CxP3V+gFfQUS+aocDdkBh7g9K+W/2j7nyPF00KxgOVSUsep+UDj8QOK+Ky2PtMRF1Fd6s/d8/l9X&#10;yur7KXIkktO21l20PLtSvZbW5QPE1ncRpuVmU7mzzz68VzdzL5zszHDVb1C+l1O6M07NK4GMtkng&#10;YAz6CrD6THDYxzF1MshOVJ5r7yCjStfc/nrFSq46U3B3ite3lt3KkZmtSkjoQT0yOtOn1Bp0dX3N&#10;6ZrtvDXw51PxRY28lkHvJnJXyFiOFX13dMfjWT4v8HXvhfVPs95ZS2pGCVkGMj1HqPpWEcRRnU5L&#10;rmPQqZRj6GFVflapuz+9eRzUzjylJBzjFMDM8ZO4/KMBasasYmlPk5WMfdDDmqkLgBieprrjrG58&#10;9V92q4Xvb/Ie0TqgOdxIxUaEjPp3NTzQtBtcyKwPUg1EqEqWxwe1WndGMqbjPaw13BO4ZI9KahAk&#10;B5YHtU7xA2u7o/tUKDyiD1x6U7q2hE4uMkr6bko2GVlUbQW9aLhAhMe7ODnilidSd2Afm7069g8q&#10;QYYN6kVF/eszezdKUkJNazQIrSLtWRNwOe3rUSFmHlpuIzmpnuQyqrOZABtUeg9PakQyWuZNmEcb&#10;UPqKettSXGLkuS9uvUhlOxsdT7UyOZnG0joc0rZVuR89KylAHxhTyDV6HMrt3WiFK+eWZuR+VKYP&#10;UkVIFMO2V1IU+3FNuZvOk+TpU6t6G7jCMby3Ii6qcEA/SiniWJeCATRTu+wrP+YjPFIWDjkDFL8p&#10;9aTaBjnrTPFGMuTxwKR/XtUvTsaTaM89KoLEYOBtz8tMOc/1qUxjZjvTSMx4NMlrUj27vvHFJko+&#10;e9TGMMM5pGQdMjNO5NhgIpUPO40bQKRWAb0FHoO76iu+DgDB9KQPxgfKacreZwcZ/vUHYrZ5P1pD&#10;ESRk/ip7yhkXPUUwqrdKRVDLgc0BdrYU4pCM9KRly23vQxI7UwbYo4PFKW3dab0Gf4qFbIyaBpq1&#10;mDEg4/hoDErjpTi2aaOcZ700SwJyuaOGHPWjPPTilQKeuaQrFaSMq2e1PR95wf1qdkyc4OKilgwS&#10;V6Crvc5KlG/wiGLbgr19q2dL1S9srdG09BFPDI0hnUYkyRjr7DP51kQThD83JPWrdveS2Nws1vJ5&#10;ci9GA/pUyu9GebVp88eVr79i7pOoT2F9BKEVbkSGTfION3Y81c1fU7e+sLK2tme51WR3luZiO56K&#10;PfHJNeh+Ah4R+I89tp2oQpo2tN8qvGcRTn2B+6farvij9mnVdMke406VZ48kqVOGbvmuD29NVOWo&#10;rNf19x8ZVzbBYfF+wxl6dRbX0T9Hs1/TPG7ss8CJblzGo/eM3du9Mt5ImhjMhkkmIZREDjjtz+Jr&#10;oNZ8G6v4cspYJbSRGY5yVOMema5SOKaFmJRht7eldcJRlG8We/h6lKtBypyTR0d1ZQ6RpNqbmdla&#10;6h89IVJ4O4gE/XBIrPtbOTXL+KygT7Lb3LhlQKSOOM+pxz+VU4tQa4SSO5CszKEWaTP7tQeg/CpH&#10;10QxW62++OeJGRpd3Y5GB6cH8apRkttzRUqkFo7t9egyVLS0sLsPcNJdpN5cMe35SvO5j6dsfjWM&#10;8hIUDjHtVm9lt5I4PJV1kVf3rO2dzZPQemCKpkg556V1RWmp6EI2WrEwWp6j2pVQ+lTIh9KGze6R&#10;ERk8UEVP5e3pSBM1N7juRAGlHIzU3lcZpFQYxQFyPGKQndU5SmiPOAO9FwuJtHrQSAcU/wAvnGKa&#10;UAbJFANjcfNmgjNPZdvXikKmgfMNwfWgcjHapAmRnNIF/GgfMMHzdaQ08qR2ooLUhFOODwamjUk4&#10;AzzimRod3PP1ra0TR21C9UFSIhySKznNRTbOyjB1JKEep6B4LsFttC8yT5Y2IJFdDAWaaNwv7sDK&#10;iqVpaJbaZHHuO0vgLWlaMVaQbclF+UDpXzU5czbP0ijFQhGHZCx72VzMOScc1pJaos0S9Zdud3eq&#10;ltCZECPksW4z3rT8nMjMhyyDk+grNux0RV9WJceY9sFByGOT2p8McJ8+Q4AQYJ706dXaOAEbcjJx&#10;U0EEIheXI8snGG/iqL3RtytyGWaghZIxhdx4FPIkjuJZJGZkz6dqkhhZZ4yoxGRwBSEEPIZWwCcY&#10;qd3c05VayZLevGkVuqpy3J9KjhtZTPOU5BXkY4FTyGJJYY2OXxwDUbGTT7O4Z32H+Jj0ApJ6WFJN&#10;Nt9Ec34z8Qf8I9pTbSDdSA+Wf7vvXjGp6hLql891OS7uBuyevABrS8Xa7L4l1VmRy0CZjjPYgf41&#10;hRqGba7FTnHNe5Qp+zjd7nxGNxH1ir7uyLVhAstxGjv5cb/KWPRalltnt3dSAcHGQOKanyRgxrgD&#10;sf4qd5h2Y6ZyeuR+VU27l0YPdhxjJpX+YnHQUuwBvUU+Nl4z+NQensrITaTnHPGRSs23r98dKlkk&#10;jnuz5aeSjHCqedn40yZQsrIGEig43LUiauRhiCT1z1BpVLSJtA+bsD2oAy+4nb9aE4HBP170zmmr&#10;asVlYt8wIAGQM8UscZAUtxgZpwRGbjJ4xyabdSm3tWwQWIwM0t3ZHLNaNszL25Ms0hJJUAAZ/nVd&#10;Mu2W6etBO/jqTVuCJPJDN1P8Nd2kFocVFe1ldk1kq+aqNgj1pb0F0JCfd6VXIZQGXoOw61cjX7Wj&#10;Lu2t6VzvR8x7NO1SDpLcbYS4uEwoTP3s19mx/Dzw/r/grT9MkghmtTAphngUAo5H30Pueozz3r4t&#10;k3Wzj5lJFe8fs8/FFrSSLwxqEhMNxITaSOeI2xnZ9D2968PNqNSVNVqT+HXT8/kffcHY7DYfEzwW&#10;Kiv3qSTdt+23X81ruji/iF8MNX+G17JIyfatNkyI7tANp9mH8J6/lXDW8MrEzeaEYNjb3xX3pfWN&#10;vqdpJb3MKTW8ow8cgBBGf8n8BXzp8VvgVcaMsuq+H4WuLBfme2HLwj1/2hXPgszVb93V0l36M9jO&#10;+FZYVvFYO8oLXl6x9O68t/VHjSsqu4J5/iA71NeacP3MiEDzI8kGqjWU0bsHAAddyjPB9s+tENxJ&#10;Oqgkl41wF7Cves94s/N1XTvTqR9C3FcCKNgtrDIdpTcV6f7X+971TN5c3kENshLxxFmRV6e5qSBJ&#10;HjWJT500vRVP50krrZRB4ZGYuMOirgA+2O1Ul94VJSlG7dopa7f0x0F1IVYltsrDbhRUk2pTwWh0&#10;5rgm13+Y6joW9fWqUbO8ZfHzYOD70kBNujPIgkl7E9qfKr3M1iJpLV63u/LzXmPhZyZAhO1Rwc44&#10;pJZkaRdzb+fmMfSkmkMiBX4JXoOtTbLYWTmOJvPOOc8D1yPenotWiH7y5Yy031/REqWpRiTsVAN2&#10;GYZx6H1PtWlB4mt11OW4e0gn5AhtCh8lT3O0MOffvWCj4yzEtkYwaLMeQDIZdkm7bsAyQPUGpdNS&#10;T5jenjJUXFUlbq+v9eS1/A1IdMl1+a6liCoYYzNIrMFAA+vU+g710Vj4/ksorMRWGmwxaXbyLEs0&#10;IYuzDBZuPmbkkZ6YFcQfMhhYPG+JTlD0BGccD0q5a6JJcW00815b20YQuolkwz7TjaB13c9KmdKM&#10;l7+3Q3oY2tTm3h4vnfxPT1W607+ZI1413psVsZ2VHm8x1/hB6ZPcn2pzbriUWsU+5SwRHZtq/U+l&#10;aYTRHh0e2aa4ijBVryUruCkn5igHUbAvXuPSoNThXXPGNzHpkgninuAlvLKqwB16DPZeKlNSe1rX&#10;ZvKnKEYvmUnJxVk3d6Xt9+na5VS2OlX9z5rwma2YoMKJEc52nBHHqc/TFdNonxHu/Dvh+eysLS2t&#10;pSTuvgmZySuMbuoHoB0yetYraRLoeowH/RdS+fPlAM0bkHhegyD7cGpnu3kvLDSdbAsNKtbljL5M&#10;K+YCfvAn+I+gJ4rKpGFZWkuZb/d5dfTY7MNVxGXtuk3TlqtlpfTWWqWm7Wtl0uQ3Wh3FtfWcN3L9&#10;ve5txcItk4lddw4U4zg+oqfxHFLJpGhRX2pxXDwLsgsYRiSCJjuILYxkkn1NV5r+9m1g3mkb4Wll&#10;MEcluMM2crtAHqDzipda8KzaIN99dW8cyz+U1qzkXCnqWKY4GO9UpNSjd2fbr1+4zdNSpVvZU3KN&#10;7OTem6s7397Z2W3kyfWVtZbKSCz8Ny2ctzJ5kEzu8rJGq/dU4GfUn+VWPBusDwnF/bum2Et3cwRN&#10;DNPPF+5t5HDbCp/vY5Gccg1ueHbuWx8E6nql3fXVrBbgw2NtCpG6VwfnL9hjjjriuGtryGTS9Str&#10;i9uETAlt4Iv9XJLkA7xnj5c4P4VlD97GVNrROz3d+6/I6618DOjiU1zSi3HSKta9n2u3ezte1rbk&#10;9tq11rFw9rfXd0VuJhPcM0pO5e7EHgkDJzW5450rSb6wt7vRLS7ttFjuTax3U8ZKSDGS5f8Avck7&#10;ewIqh4d8LnVoItW1G8+zaT5ix3FztyUznAC9zgfSui1u5l8d3dnpmh2c0fhbRtqM5IDEMfmkkPdm&#10;5I9AKU5xjVTg7KN79l0+b6JG+HoVKmDmq8byq2Ubq85a3vu+WK1cpdTG8FxeH9MW9vdSvtqWylEt&#10;xEGkuQ+R8gbhcDuema4eS5FvcS+SoWNzuG/LYHbmtvxmtlH4iul0qJodNYgW4kbLbOx/HFaGp30e&#10;uRaLoel2SWFqpAMtywUyytgPI8nHy56DsB9a6oaP2ju+bv0S1PCxS5ovDx5Yuk2k4ptzk3bft+Ft&#10;dWzOttYvr63g0e0WMRzZVVKgYJOSc+vy9fSqTxtpO9H2tK/ysAdwIzn8RXQWWg2up69YabZhUdf3&#10;DXLPhJJATukz2Qe2MgVdXwrb22p3ksr/AGrSYZjC+oD92pYDJCA5ySOB1rN1qcNFp1t1f9febRwO&#10;KxMFOTvZ8qd9IpK7VvLvsu+qvzuveG7vTEsWurm3L3iLN5SPuMaHlS+OmRzirEtjpNrrUsUV/wD6&#10;HEv7uZk3FmA4XA9Txmse5dl1MyxEuA28ZGRx6j8qsW2j/apvO81InMbTyB+FwDgAepPpxXRryrml&#10;0/r7jylyTqyjRpXd1u29k+ui1er8vQfa6hcaXfJc284gk3eanknmNh/Lp06V9P8AwV+Py67eWul+&#10;I5VgumURRXJG1ZcDgH0b+dfNU2n6UuoXzW+obreCISRyzxFHmfA+QKCe5POei5qafUrOPSobWKwI&#10;1HeJXvi5Uqp6Iq9B9a48TQhiY2a179jhlhJUnKo5JWvpe99bWVu/TZH6EXLI9nFDvzGSCigdc9Kf&#10;BB5iXRmZVmhX92hPJOK+afgj8Zpry9g8N+I5mSUHZaXUpOSMZ2H36YPuK+j5FkaO4nYeV5RCBSOT&#10;7/SvicTh54aXJIiMuePYbZyrHbQc/v2f5UI61LLJJLezzr/rtnzAcURyxJNaTbQZYdxKk/e9z6+2&#10;apHMf2iaI5LHrntXMlcu2pb1Er/orRujGTDOVIxmq13ekWd0IgpiYBGbvkUy4dIr+G3YgwhfmIHA&#10;/Cq886pYzIwxEGyuOrf/AF6tR0HyXVmOsQixW4YhbcHJPUrUElxHG91M4/d8j29qmSIhlWQAQ7CQ&#10;exx0zWTDch47gzLweBn19f0FaKNy3FLYkvLj7VJaiYgn7q5GAB24/Koi6SW92rndMT8rY4HtTJpB&#10;d36fdEqJhfoO9QzFxaylmzOXyBjtWvKRyolV/Ls448BHjGSw5wB0FZVtsnincHaGOdy9MVbllKIu&#10;0FdqYk9zWSBiBBEcRtJlgPSnGOhTXVE16AuoRlQQijPNVr+63WMrMCInbG31+tLPMFvpMsWh28Gq&#10;l3NshjDAsrtkDtWlr2BK+g9ZUjlhL5YOuAv92uY1SIwX5fcdhOAa2rl1W+I3ZXZhcdjWVe7m052b&#10;5ir5ya6KaszCpS5lcg1G3F1YSHAJK/5NeI+PrFxaPlSfKfgn0r2zTbn7YjRMcAcDFefePtLJuWQD&#10;KycBT0Jr1sNLkmjgnZ03E8x8F6ydN1WCUkkhwea+z/htqbXenCYMXLevP5elfDKK2n6pJEx/1bHP&#10;HvX0z8FPFs7xxWyOuxVDEt2HbNY53QulWifdcJ4xO9GfyPZdatCVwoJTByrHG01yd3EQxz1Feg6n&#10;bi4iV3yCRlQBu3VxWqoI154LZwK+Pi7Ssj9uw1RTp8rI9HkMcmTxXbafOsixneQT2AwK4CwmaOcA&#10;g4P944xXXaRdeYUwCB/Dk17tJtxPlsfDkmdRKwEYJAGe1UpWMrdDjH61IrqVGTuYetQTTM52/dB6&#10;YrpjufOYiPNFofp9yLXUISX2qZAWI7ACud+OWipq+gG5kTavl7EEYwEAJOSD9a1ZyPLyUJP3vlqz&#10;e2sGv+Frm3dWkuIISG34yfSorXjOMkfzpxjgfY16eOS+Fr7j4S1awNvNNE4C4znB/WuKvImjuWG0&#10;89K9Q8U2Utvq1ykseDGcYK9fXNcFrVq4PmL0619VhKl7eZ10HzpNGz4I1HybhCTyDivpPSbr7RpV&#10;u6nKlc5r5P8ADl2YLtQWPUHGK+kPAGqJf6c0DMQF5T6VxZjTs7n2uXVLwOlixcG4D5bIzxxUcsLE&#10;xjJAU4GaI23+YE+Uk9fanvukeFs8Y5HfNeLsezfQlLfu2yRx0FIoHlqR1xmiZwEL7cOTtwaRQx2O&#10;OX2/d7ChdzW5DH+7lZovmJ61JI6iVFVNy4J4amIRArnPJ+U49KazZmVQCAQc4q7XLVkgfbJ5gBAT&#10;uTUZYKSCfk9W70sluRCUJwucE1ZkjVYCrpyoyCe9F7CbKVuvn8OuApwM0SKGucFgrYxgU+J/Njbs&#10;S1DJtnyQGH901SWuponpoNupCFG0Yz1A71G6bomzx/ep9ywMiFQefWhkkXcMA5GWzReyBu5DEixw&#10;rg8d81WiiBlkJJwe3arkB2Q7duQeuarxKWZgeFqk2Q3dopzxklQ7Zz6028GLfJJIIyCKvXEAaSMH&#10;gio7tVSEjGWzwfarT2LT0KSxbkQg7W71XCghhtAOe/pVxon4KjkdqqpuOcDcxOOau/YHLoVp4gSv&#10;PAqpdRAIF/hPNX3URthMg/nUF0nyqvatFIiVraFUqsaH5vkqCPG0lgQT0rQliAG1wAoGRUSQjbjr&#10;/dzT0ZjJlA7zLjOG96lmXEH+2W5FT+WHnPGXHpRPHgKV++G5FJnJPYgKeXECCc4zils1UoVP3T14&#10;608krIcDdkYOaW3iwoBzgnGc1jJ3ORoglXy7k4I2gdfao5fNjCgsWQnIyOatSwLDcOFOBt+oNNYM&#10;6Rk4HOOaE7HDUTD7OCreY54XjAqK1RhGAp+bdxV14PMidnIVlGAPWq8AZY0K4LlulCVzkqR5iKJf&#10;OkmBJY/liluEVViEbZwcninRIzyTHcVZuuB0omjSJ1VTuJ6mpaPOnHSwSFZA7ZJXGKbDByjNkRmn&#10;HekUgT5kbrxREjTvHGSVj9TWLVtmccopvUmsYkjuJj9+PbwD+lK8b3N3EgxjP6VLGqwXMuPmAAAA&#10;6VBPNIZ4yRtbAPpUp6nJKNizPCkUcqM25+inH6U+1bzIxHGPnAPA64qC6I+ztJI4klDcD271JbTt&#10;FFHsPzlfvAc0jkmr9BLUZM3zHAOOO9NVOchtoY4I201Nx8zb8vzc4qWEEkhh8u7jFXH4juwUeXYm&#10;Vv3a5ALN2rR0W7Om3MUrHBBKeu0H2ql5gMeAvRcZ96dbSfIUUDLDBA/p6Vo48ycT160OeLifpn+x&#10;H4r/ALS8EajokoVrjTpkIk3Agq69V56ZB47Zr1D47eGj4u+GWq20MRlntsXMRxzuRuceny5r4O/Z&#10;E+Itz4Q+IukNPOz2WoSi1nLkvtLEKvfHXbz7Gv002KYWQgGJlwc8gj/CvUwSWMwM8HN7Jx+/Z/l9&#10;x+YZfKeW4mVJb0p3Xmm+aP6p+h+XWrWU1pOFzuJ64TAGOnFZk88SRjz5DDkZ+QbmPpxXqPx88MHw&#10;d401PTURxaBt0G5QA0bfMuPpkrn2rzHzVS3yiBl25JZggUeuepr4alzpclRax0fyP6yweKhjKEK9&#10;PaST+8b9nhCMcbehDynG722jNVXaC3w0ztGCfXacfTrU1tFcSTrNlWgC4CRjH5sep/lirYsISolK&#10;hyD98/e+ma600nqz0FBy1KyXLIpaKNoonG6Nz8uV9eef0qFJPM4XJwdpKdSPqa0LqMmJpJgEVMDz&#10;GY9B19ahtUDylEy/Bw23Cg+5qrLoKz0VyWKxZpArkqp5G7BP1qyLcQrtJBUg8Njn61DC5iBeSeK3&#10;UfK275mz2AqGVkhmjcRPO6jBMnqfYYpJa6lPkgrsuB4TGoiHnMO6DA/WnR7nRsgQ7hkjHNRW92TG&#10;4XKJ1C7cc0+OV3dTJwoPJP3sVqtDVNPVFhAqqQqbgeOB29KWS6aHnIGQAF61HNIGYMHMYPTB60JA&#10;WVgkYGO7GpWpp5IYZlYAYwpcbiT2pzzKw/dP5S92x972p0dqjH5ju4PC8jNSnMUYRYFJHQN0p2Qt&#10;UiGGENyqlxjlnOcmhoZmBVp0RuwVead56uvzPk+i9Kk+SMgkDzCM/MaNgVmQi3jiXDbpT6ysT+PF&#10;PSdVXcqBRnOSAq/406OXc/C7v0/WpgoJwygL6vzTbRpd9Cs++4beJtpXrtG4keg9B71KtspIyrMB&#10;/ffcallSOEhlLNj22/h9KkilQSYcge23mixS1GGGMJlmOD0VBjFKsaIdoG0fXNPaSMSMAMr296a2&#10;1jnBOem3igpCu20gggjON3cU3LO3XKdcAdDSlVKEZ2AHI/iJ/GnCROoDSOeqgcCkirsjCSA5Iwfc&#10;5qwQfldiST1J6VF5swGAFRfXFRSzqdpmZnHcKOlFn1G3Yl8xCzEYyO9MLnJIQufTsKRZMjCoCH6D&#10;qad5crEhflz97PahWGncfseSEF2Eef7valKKYwGkdxjBANIY1RVDDPtnrUZuUxiMbqCrolErKT5M&#10;YCjrntQs0kw56YzxUB3sRk729ugqwiiOEmR9igEcdTUrQERxK0oGCAgOORU6rmRkViFI+93zRKMJ&#10;sRS4znJ4o+YDJbA/2hmlLUpW6jjEVzkbOMHPemsyxkBn5PQHvStGrsS+QD2Y0qwGJT5KgA9WPOal&#10;PuXtsMVt+4L8h9T1qyInLq6qFUd8c1XBEbscFmPapJJsNg5X/ZBqxX1HNAry7Xcsw6AVNDYvMGKD&#10;Kr1LnGPzqKO8eNSY41BXoxqM3UpVgZkx3A/io0KvcseTskKscYGOO9KrhAAEG7GcMc1TN6YyEwXQ&#10;Ljb3zSCeWIkY2sTz3OKXMNl1XLl2KYXOCRQAA24jB/2zVMyuScONuOnv9aVVWTG8MPpx/OpcmUti&#10;eS5giG+RiWbsvJqBrhW2pFyScjPNN8tSDsOPcjpQkSJhgCzDueBQrsfmyPzZAW3MRnoxNSyE42gE&#10;Ntxg+tTIuJBhASe/WllU7gS/J74p77lbaEfllRlwcepBqT5i275UHtT5MYxlVYdGHNJtDNg9PrTa&#10;GnYTZvAXbkDpzSFOMKoGOhHFKTKSpAwF6YpjI8gbeSQfu4paJA2SxLv+bzcjk7egNBkXcDjPoOfy&#10;qJLYqvzHH+6efzqeK25A2sMDPJ60krlq6ImYlfb0qMITuOWJP90Yqcxnb049akSKSQgKnJ6YptPY&#10;d+pU2t91FUDpye1PaE4BYgE9z0NPmiELsC2Me4qN7gbASjszdBjgfWszZJDSYjkOQ7A4708PHgZU&#10;j1BqPy2XcTJhSc4AxR5Bc5ZsnGeKbv0B23HyTCNAy/ISeg54qu0skyMikqw6HtTwI1K4yP5VIqbU&#10;XGBnrmlzNAl1Qi72AChF3DJwKVgyABSFI/i60jyvJjLgbTz2x7VGFVnwHJX0HWnzJ6j9RXXKEsfM&#10;wM0m0MuEX8D0qd5FIARCq4x8w60xldsBcAnsKS0FYVVVQCECsPxp7O8wOXAX16Y+lQFFU4kmIpYp&#10;4HXClpMcgIuTn61Opa1FkVQuQ+8D+9TIGdeWj5LbR/jUzNKWAWFAnfJ5qPMnJJBJ6Y7UzRv3bIfI&#10;uCQMEdgOtMbeR87iMe1P8jH3ySPT7tAjQZCpGqjsAc1SRle3QakaOTiTzD2PSnoGTO1Tz60bCTgE&#10;J6Y708AdP4fc5pPsIY/mvwHVV9RQAc/NK3/ARil43AjnPYUeYdu3aM+tEX3DcQQCNMmPcn953yak&#10;jQBd21R79TUJkCf3V4zmno5IOFOO9aCd9myYDH8RUHqKd5oJC4Oe57VDyCSY+R/e4qxCzAHJHFJ6&#10;6DUUgIcEccGhZChxggc/PnFKxOCd30pjYjXlcn1J5qdjXR7IcJAZSFfHt+NL52CVMZZu1CKNoBQB&#10;h0apP3ijIXP+1VWv1EuVbkLB2XI3fjThBLEoJOCfl5PenKWzjP60F9hXYFIA/Wp6aDUtdENEUgPU&#10;Y9MVIkCIcsSX56U0ZY4JNG/ksT0qTaMtNRV2CYjqo96YxUDOAv1pocjdlDtPemttY8BiPepZ0Rb7&#10;DmK9d/GcUGPPcFvboKYV2qAQOR+tPxsOegPWpaRutGQO7Bdw/HH9KjL5JyDuHarEigjA4x0xUUoC&#10;KOCRnBUVg0dcX1ArmMN2bqO9NijRHDNkqOOOuPrQWw5Hbse30oLDlsjI529qlGqWmo9ypyVDgD1I&#10;qfRr/wDsvV7a4jJVkcbtp+bGc4BPQ+/SqgIZGyh5YH8KcAWm8sJu3DkHnI9M1SeqZnOClBwlsz2r&#10;4t6Y/jfwHb6vHDm5gAZUiBJY9GGf4h15FfmB8bfCZ8PeMr2PgQy/v0x056gfSv1F+D+s/wBuaFd6&#10;Zd3LyTwxmNIyMgRgY4x2A45r4u/av+HzxwXNwIgJ7G4ZWYDrGTkMPb2+tfRUKqjVhWvpLRn5/Sw8&#10;quDxWVSWtJ88fTsvkfHE6rETzkGqshjEfHWrmoW+0kdfpWd5YL4Jr7SGqufjuK5oTcbEMi7jjP5U&#10;BsLt70+SJo3HTnvTJBt4zk+1brVHkSTi2Rq+05qV2/dEgcmlgKZwwFEjqFIUH2p9QStC9x9uqiVF&#10;m+VO+KtvPtfYhLRjpmqEWZ5lViCPeu+8BaPpF14w021ug11a3BCOSNo3EfyzXNiKkaMXOSvZN/ce&#10;zleFqY2rGhSko8zSu/PT7jk7TTzcyM0zNGmCeB3qnNEsErCT5lJxmvtCP4XeGI4TEukQAHkFsnn3&#10;r5x+NnhOz8JeK54LQKsD/MsIOfLFePgc3p4yt7JRaPtc+4NrZLgvrbqRlZ67319d/kecRMMH0NV5&#10;GJ4708jB4yfpTXU53d6+jR+WTbcbdhvQU4bTIjHkd1qMH1qcSJ5RUr83ZqexhHUZMR5nydKbI38J&#10;o+6OOtMPLZpoU5bjkwWxmlyM4ojcK2Sv5U1gM5o6ib91E5G5NxPze1MLbW4wT7U1ZCDgfrTkQbc9&#10;/ela25pfn2FEpHU8+oNOSZydwY8dMdBS26Rhv3mSvtSOVU4XpS8i0mveuaOn+JdQ00/6PcPAfVDi&#10;un0b4v8AiXS5FZdReTaMASYIx6fSuGOOhPHtSBTtJFc1TDUKy/eQT9Uj2MLnGY4Nr6vXlG3aT/zt&#10;+B7TY/tFalHKovLOGYfxNESua7HR/wBojRJwq3UM1o38TDDD+dfMzFkxkcHpTTKR9PQV5FXIsDV2&#10;jyvybX+Z9jhvEPPcNZTqKa7SSf4qzPs/SfiT4f1lh9m1KAsRna52n9ar/Eq5gvfh5rUkVwmw2/BU&#10;5B5FfHiXbLjBIx6GrY16/Ns9sb2cwN1hMhK/lXmLhqFOrGpTqaJp6rsz6eXia8RhalDE4bWUWrxl&#10;3TWzW2vR3KzkF260+S5e4RQxwF6YFNQFg3BJNRqSBjivsLH4vzPXXRkiqWIDcZ9a0bJfKmjglG0h&#10;qzFcowPUCrto7Tzq7Nhg3J61E1dM6sNNKa73/A+lPCdpBFodtHBK7Rg53SgZyQM/h29a1JFjW/aI&#10;MPmAG7/Cs7wuZTo7LJdw34wp8+EfIxKjp05HQ+4rSlSJLyNerbcDbxzXyUXunvqfqOK/iNqNv6Xm&#10;/wAxrCSby+APLO2nvbq0k7yHkDge9Mlf9yFQDfEeefumpGzI6tINuxT/AMCNVrucPyGeeDHAyE/K&#10;Ngweh9aWEOFuxkhcgev1qPI8pJYwHCnG3pk0R3EkF1cuw427iprTlFfqSxwrbtCDgsajuleSOSLA&#10;xGc7sVDCw2xSM5JLZGfSp7hX8oqkfXvnpRsyHblZYUeZFH53Dqud3aqW9Ta7gdjxSZIHerCSfaIo&#10;Fm+Q4Ofce9Q7o3WQbfkV87fWmtBtJ2IxDcJeByDyvP19qYIPLtxLJ0ZhgHtUzXTy3EDop8ojn1ps&#10;wBhkkcsUDYAxTu+pNldi3yuqiJQCjAOfU+1RBW8iFCxbDdT/ACqa7ljRht+bzFwMdqorvFq6Enbu&#10;wG70yZfFqSt5KmWMErlegqsQ87QsvGM8jqasgRxs8eNshTdk1TnmcbFjG0oQoNWiJ2LNxGvkM7DL&#10;+hqurhoF2AlgNhHappomlLs5K4Xv0zSW7Rpaqy/eGQQfWlexTvcoQHaro3Ib5ePSnqUjuSg+TIxz&#10;zTInk+0yZOAOQCKfKqo8TYDOasw6XKd3EZYgo48s064j3MAxAwuc9qW6ZkVozwAdxf3pNhuQgPTH&#10;Jp2tqTpqUlB8kE4bY2fSq+3dI8n8RX7tW0+6656HNV2Rhdo6jGV6GrM2uxTeJIkjyd244b1qvKjE&#10;yIBkEZY9qs3KbDuH97mi4k8vegHLr1pmVl1KTR71iXJZRkA1Wtiu9oyuQOnNXkXdAqnhcggjtUCw&#10;rFdygck9BVC7MpShpJ0PAwe/cVXuosqx43g5HrVy5xlNvGDgE1HeRBRJLj5h+RqkyXHfyKMrjcgC&#10;cuOaqJbPs7n5sc+laDsHMbAHcRtFVUjciUEHI44PervZGbS0RTRP3xiIOSMZqCZCWUZO0HANX3jE&#10;dyikn3YVXuA3lsoU7Q3Bqk9TJK17jLiNdvBAG361SUNGMqT1xV5o1JBLcAYFVY2/dkt/C3FXFpKx&#10;Moq9yEkjd3PoKaxw6lBmpmTzpg3TjJxUcqGNUYcewrS/QzSe5DcbSSo6A5zTHTJTJHHQ1PIAVO0A&#10;7hmmLHujQdB6ntTWxMo+8RAjDBh06Uxc+aO2amBVpGBB46UjgOAR2p36E27DWGKdIA8eMZoUffz+&#10;FKCAnFI2i9GmZk0DIenFVmQjmtoxiWM8nIrPniMbYPI9q6YT6HkYnDcnvLYpgnNRyLUzrge1MYcZ&#10;rddzxpx6Fcj04oPSnkYz7VGxwOhrQ5X7o5Wp6n1qLpShs9aBqVi/bTRxfeXdVd8F2I6HpUZxjNKW&#10;qOW2p0yquUVF9B1HSmhh3NLup2IvcCabnFKFWimhNgTxmm5zTj93FMNBL0HHmmUpf2NC8nGKZG7H&#10;KhZsCtzTbIoMnJNVNNs97gkcGujtIxE6lhhR1964cRVt7qPqcqwPM/azJ4U2dMCvdvgh4Djjt5dY&#10;1CHddyR/6KrjGxT/AB49T29q434X+AB4vvJ726QrpdmN7n/npjogr3nR5BbTxnG2Nl8tEHRQOMfl&#10;Xw2a47ltQhu9/Tt/mf0Rwtkja+v1dl8K7vv/AJff2LumoFmt0LMAHPA47dKddf6PLdRJ98NllX86&#10;rzyPbyF+hWT5fr3q1ejbcAv8ssoyxHXpXzKaasun/DH6c17/ADd0LesBcW7KflUZYr3z6VNJLv0r&#10;zT82yTjPbJqizia0hKZGx/n9PTFTWxMrXEIBMe3OO31pxavb+tiHC0Vfp/n/AMEtWsx3AfeLoSFN&#10;N88QmEMxLA89uais2AvbdycqcjiluJCHmd+u/cBiq5rJkOPvWLlzEWufJPJZQTj3qZJd9jbKF2iJ&#10;jvY87hRNIFS3f+JhtDdyar26Mmmzpu+YMPvVraxz/FFX/rdEtoPNW9J5HJ2j09Kda3AtJ4Zyu7sK&#10;NJIW6dTwTHyDVOaTcBIvRWxtovaNwtzScen/AADRu5mKTknc0hzx9auPhY4CTkvGSMVUuVVbhmGW&#10;Urxin7tthBI5+YNt+grVOzdzmcbqNv6/qxcjIXSnt/4t33v6fWiyAa7LE4BXjPc1Xt5CqXEXLF1z&#10;k9j3NJby5u7ZM9BgkVfNsZOHxIVG24lblo2IGe9WLxz5kjHq4yBVa+mjga5SR1SOLksTgV4x8Vf2&#10;hYNLdrXRm3TCPa02eM98Ct6dKdaXJTV2zkxWKoYKn9YxMlGK6v77Lu2d78Q/ivo/gTTI0eZJrwIT&#10;5Kfwt6GvkT4g/FbVPGV88lxMRBk7IVPyqK5jX/El1rd3JPczvLI5zuZsn8fesJ5Sz9K+2wWVwoWn&#10;U1l+R/PXEfGdbHqWHwnuU/xl6/5LT1JZrppW3E84quSX60o5/wAKcFzXv2sflkpOo7saiYqdV3Zb&#10;J9qAB6UjNg8dKm9yrcobsD3oD5qMtu6UZB6EU7ESZKx6Y710/gbxxceDdVS5SCO8tmYGayuBuilA&#10;zw69D1/CuUVs7fannrgEDPWonBTXLJHNVpwqxcJq6Z3njrw3bpZ2XiPSkYaXqTyFogpK2kgb/V7v&#10;Qg/LmuQifb9w5GcZFbPgzxgNGujb6ikt5o1xlbm0WUrvUjBI7BunNafxA8Hw6RfPq+iJNJ4YuSps&#10;7mfG4BgSEcg43cHjrjriuWN6b9lU+T7+XqZYXFPDVI4efyffy9UvvRiyXKXRDtEFGADs4BqcIEQH&#10;azMTyc8Y9Kx4nUjCOc/3a0re4PlMhbpUTjy7H3eFxCqe9Pew9m81l4ACnApbadra6SdV2MrZH50W&#10;7qYcPhWznNPmZH8tgCJF4xjgis/JnoRV+Wqpe9ufafwl8aReNfCttc7hHdwgRzxA87sdcehrg/2m&#10;/C8c+n22tRwZaICB2HUd1/UkfgK8k+FPxGufA/iaO6kVm06YCOeMDqB0I9xX1tqllp3jfQTBMy3O&#10;nXUQIdOc9wR7iviqtKWX4lSXw7r/AC+X5H7rgsXT4gy6dKT9+3K7rrbSVvPf7z4R0doYb39/bC5R&#10;gVCbtvPY0yFlg1DMq4VSCFJz+FegfEnwVN4FeTSpLdSxkM0d4FPzr6A/zFeeQOXl81wQAcEmvrqd&#10;VV4+0jsz8exmDnltWOGqbxd9tPNef5H3P4C1e01zwnpOpWcCW8c0QbyowFCN0bGPeneMfCmkeL7Q&#10;Wmq2yOCCY5E4kjPdlPb6V5t8CPiL4ftvBdho15qMVjfwSSZFzlEIJJyGPHf61laX+0Imn+M76y1E&#10;rdaGZ2EN1EMtEucDHqtfEywtdVZqkn7rb/Hp3P2+nmuBlhKNTETVqiS6Wu1fVdNe67ep5z8UvhU3&#10;gOQblkmSUt5c+MqyeufX2ryaVArcZAPT3r9ANV0nSvHegNbThLywuBvjkjIyuRwynsa+OviX8PLn&#10;wV4iuLGVWkQfPHKBlXX1FfR5Xj/ar2dV+9+Z+acXcPKjbGYSKUOqXR9/mcq9/bHR47YWoS6VjunD&#10;Elh2H4VRhI8zDjC/WhWMFxkpuGc1JdN5txuKhF9B0r6FK2nc/MpTdRKTesbK1uhGhUPtIyPTNJBg&#10;3Azwp9afKhf5hw3otRwHkg8+lVujGz5kmK2Z2wFCDOR70jsfmVj0ODU0giRMBcN/KkVFVSW+bA49&#10;z70rg4NSt3HySwmFFVAM/wAVMe4aSNEduE+6B2okhRBCy/MT/CKjc4JbbgjtQkuhU5T1b029BX/e&#10;KJDjJOMVJc3JcJHkOijHIxTILdpMlRkYwPaiVEA2oc/WnpcLS5G3s/xHzXs14iI77xGoVRjAAFV8&#10;hWz0+lI2eGHyg+lEIUtgnd7iqskc85SnLV69xrLuOcUVpppgdAwbg880Vn7WJ1rBVmrpGcTimFdz&#10;qewpqOD1qRSNue1avQ+dT5hd/wAuccUYJGcUjEsMDGKFBVsAnFIsaCc45oKnGBzTiGA6c07G0gDv&#10;60wSICNq4NDJgcnmpZAKAvqKdxERG3rzTSqkEHOB6VKV3dKjwApGetNMWw0LjgdaQLnrxS5w2TRj&#10;d1pkCjAx15pW/wC+aaOSvBFSMygE5zj1pFLYNh2ejVNNZrDaxzpKr7yV8vPzrj1Hp79KrZLHknFO&#10;UFTg/d7570AIoy2MHFGMn5elIp5B3Hn9KnFu7qWUYA79KNioq+hAByRnpS4xn9Kd5YAHr3phzjA4&#10;HvTHJKIhJJo2kd6AR06mjOelBFuorHK7cnFC/uyc8g0At6Um75cEHNIT7hJCrcofmqJXKHB/OpDz&#10;7fSkYBlxVp9zGpSjPUWKZ4ZRLGdrAghlOCK+hPhN+009nYQeH/FgE9qhIh1LH7yP2f8AvAdj1r51&#10;IZFxTFYg9fY+9Z1cPCvG0z5bN8mwmbUfYYuF+z6p90+n5Pax+g9rDY+J9Oe6RILq1VcrwHVvpXH+&#10;JPgb4d1yENBbm0uZASxjHAxXzZ8MfjRrHw9l8iNzdaU5BktWPT3X0r608A+PNG8apHf6bc+fCFIk&#10;gY7WjPow7V81Xo1cJLrbv/Wx+BZrlOa8M1HVoTbpdJLb0ktUn+D6M8E8Sfsx3sCtJp8iXEatna3B&#10;YV5vrHwf8R6ROVm024BPI2pkfpX3XA28mPAImfCEnIqK6hb+1XgZUUoNoyMirp5jWhvqdGC47zHD&#10;+5Wipr7n+B8CJ8OtaZC5sp1QcbmQgZqaPwDeQgGSNl4yRjpX3nPbwSabHbyWsO4SEh2X5mzj9OKp&#10;S+ELSazupmtLYiELn5BzntjvW/8AaVV6WPYj4h1H8VG3oz4fbwfNHn9y/HtUUnh2ZP8Alia+zb7w&#10;ZpF1bwN9kiNwxwY1XGBVe6+Fmh3kcnk23lsnJC9aUcfJ7nZHj2GnPBr+vU+NH0JlJBTp+tRvpLD+&#10;GvqzW/g/pcN1HHF+8EgBbHOKoH4J2MtvLIJioBxll71r9fXU9WHGuFlFSbtfyPmB9LZF5X6e9RHT&#10;cEDacntX0rdfAlBcJCZVUONwJHAHase++CM0TEIyH5toIPOa1WOh1Z30+L8FU+0jwH+z2HUds00a&#10;c4ySmG7HtXtl18Fb+1nEJUNIRjbxWVdfC6/t96+UCOnI6VaxkX1PTp8SYOptNHk7WJI4yD70kloy&#10;nG3PGeK9Kl+GuokMUtiQoyxA6CsuTwhdQyENA+AMZxxWixMWd9POMNU2mjhvszLnK5x60n2duu04&#10;9a6+Tw3Nh/3TDjPNQ3GgTIobZj1HpWnt0d0MdRm/iRyYhAOFPy0CPy88V0kmhYxsQkntj/PrTH0K&#10;UfejPy9CKr6xHudsasZ6xZz4iY54HFOS2DY4yT2rbbQpE2ZU81oWnhaaVA7r5aDA3k4zn0pSrwSv&#10;c9TD0J1nojn7HTZLmZUCElq73w3pkVpC8ZGGPBJNW9G0iK0LnHMfO4jmtSz00zw7gvzbuMV5tXEc&#10;+myPscHhY0LO+pKlmPLg3MQV5C960LTc0ckm3GOAB1qcWXlyLIRudBgiraKI7VCcBpG6elcTnfY9&#10;6MkncjsrN55Y2DYK5Zs9h7VbjzlzF8wY8+9WYbHy/NmDYDIBjPHApbCAxFAw3o7fMf7tZOSd2bxk&#10;o2XcbcFnmUuNkO3k05oUFnv42E5UVLIftMskbjZF0ANSvBthtkIHHRfWovZG3Om2R2iss7MxJCJu&#10;VR6+n0pkAV2CyfIztwKuRkpa3LFT5g4A/wAfWo7e3E/kh+JF5B9qfNqx81rWI7mJBqDFBuZBtUn0&#10;rz34r+M3stLi0qCT97Ou6d+6p2/E/wAq7TxXqtpoOm3t4XCiIZC56+gHua+c9V1V9Yubm6unZppG&#10;3LjoP8j0r08JR52py2R4Oa472UXSp7v8iBZWKBQSAOeD0q9awCWNpCjM6/MW7YrPgU960VkMabUc&#10;hcdB0PtivUmfN0I8yuTAl9gbDY447Clxnt3xUULbTmpVY7sLjOc1zs9WMrKw8EDKg4A9aVX2nkDB&#10;6H196jbcXGTj14q08kTQRxqnluAdzjvzx+n86ho29qRkowYgHJOaGdguOCpHPHOaZGcdOacoLAgc&#10;+tLYn2gFRjJ5+tOSPaMH86XckK4+99agaZm4XpRqzlq1orcna5WIblUZ9ayr2Znbk1eNtIwJ2MYx&#10;1YDgexNR6hpVzDYLdvFtgLiPcSOpGRx1ramkpHlV8SmuW9jOyF2gcH3qRmbg54HX2qB2yq56ipgP&#10;uqSOe/r9a6bG1CV0Tx7R5nJz2q1a7owxK8+tVggAB54qeHc8bENj2Nc0tUerh5JS8yrcndIG55rQ&#10;0e4ewuYLhCRLG6yKy9VIORiqUifKyE4x0zUumFxcokf3yQAOuc05WcLFU5ShiIyW91b1PvXQtQ/t&#10;zQNP1BQR9pt0lAPHJGass771wMJ69Tn/AAqHw9YHSvDumWjDLQW0ce3pyFFeb/F/4rP8Pr7TbW0V&#10;J7qT99PG/RY+gB9ycn8K/MadGVefs6Su9f1P6uq4ylgsN7fFSsklf1din8TfgXa+IklvtAC2eoYL&#10;NbdI5W9F7Kx/KvmfUbO70i5e3uYHtLmL5XSQYOa+x/AfxM0n4gWsjWUnk3UfzSWchG9PfPce9V/i&#10;L8MNJ+ItuwmX7PfxKVhvUAyOPut/eH+RivcwmYzwsvYYlafiv80fC53w3h85p/XctkuZ9tpf5P8A&#10;pnxhDO0e772ScZHvVlbkuNzQLKFUqMjp710Hiz4c6t4T1KS1vYmiZSWVxykq9ip7j9a5lt9tGCGD&#10;K/UDrX18Zwqrmg7n4jXo4jAVHTxEXH1/yJJU2Wi3HmqgZsCIHk+/0ojsLjyftEgMduxKhycgkdRT&#10;CIlZSx3vxhV/hp8tyTHtIYEHCjOQPwq9VojJSg3eb6dO/n/kJC6hyrx+c3IAHAz2P4VO0N1Z2cIY&#10;r5E53sgOSSvc9x1NZ8c8iNg4XnOe9W2QwqrmTzHkGcEYK8/rQ7ocKicW1e6/r5mno+kz+INQmt9P&#10;SJ3WFn/eyLGNqjJOSRz7VFbalYw2C2rWEclz5rSG93sDtxwuOgGec9T61QELJkFWETjcDjr710/h&#10;+48P6TYxaiz3MmvwyB4IAieRGQcgkn730PFYVGoLZv0/Xy/BHpYSMq87KSg1dty2tpsmt+1tX0sc&#10;7HMbkyGUI4Vf3RY42HPUetXrmDS10lJIrieS+faPLlhVU3Z+Yhgenp9T0qhqspu5mmjQrNK7SSFM&#10;Bck9QB0pYFhW7tIrt2W3DjzDCcttzzj3rRrZp28jFT5XKEoqV9OZ92999PndIt31xb2USQxQgTKh&#10;R5clst1yO3sK6LT7q98A3UU0ken3s32U+XExW4jHmp1OCRuAOcdjVcW661DHawyxSaTavLLHbvIi&#10;zhMZJY4wScAD1xwKwUuLaSBUWR2O9sxlRgIMcg+p+lc9lUXK/n/XQ9VTeDqKpzWuvdeis1vprffr&#10;2vY6nRPihc6BqVhftapqVxZ27QxR3YDRR7s4KrjjBJPOc+1ZVtbw6xJFeapL9nsprjMkqFSyZb5m&#10;2denY/nWLiS+u9kcX7x32qq8VqJpVxrsZCww2MFurF5HysbHOducYz6AUOnCGq0ffy/pjhjMTi/c&#10;qXqpPSNtG+7fotbtfIgVA99IdPuNkMe9453kEbFVOQfY8dOtXdHtdLkOo3mvy3Rf7OXtoyTm4lJw&#10;MkgnHOffFakWhQeDPCzazdzWV5d36NFZ2ZYOyDvK69jjODzzWZF47upbp9QvJIry9aA2qCWJSkMY&#10;XaNo6ZxkDjjOaXM5p+z22vs/67v7i/ZUsJKCxllJ+9ytXik72bXN2ei1b0u++aJ9S1JI9Ot5bm6g&#10;cqUtUyw3AHoo645H41rQXfhzTdOiL2F5f35t5EuQ83lxLKT8jLt5IUdQepqTwv4puvCU15qUVu4v&#10;TbGGGSNQFgL8Bjx1xnGMetVLXVBd6TNpe6G1juHEs0zpukmcdEz2AyT2988U5Xu1a0fJ/ft/TJo+&#10;ySUlO9SSeko3S/ltd6Xu99EvPQpXHiK9n8OWWkhBDaRStOrqMGRm7k98YwPrVuRNak0axJuI4bG4&#10;V0iXzFUuEPJIHPU8E++KTxrNoyXsFronmm1hhRXklJ3Sy4+dsdhnOBWr4K07Tr7xDJNPMIrK0iE3&#10;+mDKNtAO1gPvZPy4H96iUoxpe05bLV7f1q9CaNKrWxn1T2vM9I3UrJJea3jFX2G+H/DdnqenXUEK&#10;Xmq61LCotI7c7Vjk3fMGz9/gduKp6PPfeJ/EGnaXqDSMljG0EMUagMoGTtHHPzHJ603XteivNRh1&#10;Cytf7NDl9qW0hB3ZJBA/hA6YHanaD4ik8L2F3cwFDf3asiTnIeMdyDnqff8AKotUcJPq9l2f5W9D&#10;WU8HDEU6fNaEH7zW00tU7PW7fd2t0Ln9tapoF7fizEOnyxQ/Y5CkQJKEck5zhj3PWsT/AISPUH0n&#10;+yI52ltJJFfyAOjjoRxnvio9KutW1w3lhBJPeS3MguHiUFi7Kp+Y9+Bn2ra8JWtr4X1y01HU7eSe&#10;JNs1vbyxkLdfNyN3p15GeRVOEaSfMk5L8bL/ADJhWr42cY0JyhSbabb0SctdtNrX7uxnf2Fdi8dL&#10;0f2Y0TiOfzOHXcD/AA9egp2sXGnW1vDBY+ZLKjnLvjCp2X355zXU+IvEOnz+OrjUjpP29JIGM1vv&#10;Yr5rKcHkcbSV46fKcHpXGaf9ij0TUhNE8l+zqIjn5Y0zlj/vZAqacpVEpyVttPX/ACHiqVPBznh6&#10;ElLWS5ne9o2atpbXsr2e7K9/cB9QgmhjityCvyxHOCB15z3AJrQNzbN4oaXWpzqoSXfO8Ev+v9lb&#10;HH1q1pen2g0rxDe2rmSCCGOPdcRgt85G7Bzwc5wRzj2rF04SWs9tc2ym2BmzHeSg7Q689eRkfSul&#10;WleK6affr6nk1FOm4zlZ875t7rR8uysnd9XZdOo64LPeT3FsskWyQtHyd0Y7DPqOBn2r7O+B/wAS&#10;B43+HRubiQNqliUtroOeeejY9wOtfJaO9v4fimkt45Jri6dPtRdt79Mhh0xznPXJNdp8AfEr+HPi&#10;Qlnjba6khjMY+6GHK/rmvKx9JYijLTWOq+W5wYrCfV5Rqp/Fq1ba97H2IqiKZJ9hYmPDKf0qtCHW&#10;MmNSwkfkegqzJIqmWPbu82MZYH7n1qhDLtSO2T+J87wf0r465uoCSsJtRMBwFUMC/Y+n0qtcQolg&#10;ISNiI5IbOcj/ABqWCZZ76aPgYAOT+tVrh1ngjiVioDfNVjUUWZ5D9mYFjiJPkzWZBsksBuzv8zgH&#10;rVzVp/LsJcAbk44/z0rNtbxRBbzFcFSR5bDpjvjuKqKaWhTimxr5GoTTK+XVCcAdPaobu4P2KOVR&#10;uLN90U18i5ubgZ3NzgdKqXszWyW6r1Y5IHatUk3cORryL95ehodqrwI8O3cmsOBiRDGTtjZvmq5d&#10;SBPMUEEMOfrWeF8ueAMwCgZQt2/GrirByXYlzP5U8rOAIQvy1VvZsJCj8Z6VG04U3CzAlQTtdvSo&#10;5/8ASzbKx5UZB/vD39a0S0BRGK2J7svIMhf3dVGcyWKwsfmY5HPT6+tLIS3nM4G/OAoqqkuYI1wf&#10;MHerWtmDgUNNBtrt4+QA3+TWf40tnvIGdU2hE+93PvUtxeGPUC/vzj1rYuIUutIlYnLOPu/1rvUm&#10;rM8ecVCWp85eKrJbTVAyjEbcYbue9dn8LPELaZfwMB1OB6/U1h+OLRpAp258uQnI9KyPDV29texu&#10;DgBq9mrD2+G5WdeVV3hsSmtNT7s0y/i1nTl2kOSnI4//AFdjWFqlsY5Tgc5yAf4a5X4S+LlLrCWV&#10;VbHX5jn1/X9a9F1qykuXeZY9uetfnVaLoyakfvmBxcasVKLRxIXY7EDOf7xzXR6XcGMqO/YZrKur&#10;cooOMEjPNWtKtyRy3BxhcV3Yaonqx5hT51zpHY2k4eM9CRVa6kuPtUSIgEBBLseo9AKt6fYB0Xcd&#10;oNao0toolONyAY5r0ee58tKlfRmDBFLO5HYHt6VPpVwtlqex490TghscEDPJ+lX/ACkhZjyv0FQ6&#10;rY+S1tcrkRkDc3oPQ1c37Sm0fnvEuXKvh5U2t0z5a+N/h8aJ4quQPuyEuhZCAV/vAenbivI9atxL&#10;aSOTkD7vbPvX1H+1tpTXtnp3iGMeak67ZGU4CEcLx6YyPwFfLzqtzZSRcEsMjnpXr4CV6UZI/IcB&#10;Xk6K5t1dP5HJQSCK6V1OOcV7Z8MtaEUqBicNx1/n614RODDOwOchq9F+H2qcxAkfK1ezjKfNTufZ&#10;ZfW9/lPoW2InRyCMj0qcMfPjbHA6+1UNMuBNYrLHgHjd7VZhlkkukdsKnHB7/WvlHF31Ps4taE11&#10;KkTgnkGlAPmAklg69ewpmpNGQhAqQDbvIJK7elJIq9mJHGQhLk8t6VGJFN8VX0xnsKjgZxAFmkG5&#10;jkAdqcuBcNtA+Xue9aLqUpD7xZGQDGBnJzTp2Bgyy5KjByagut00agBg4PP+NPuFUR/dzg4IJ61n&#10;bUq6uyrbhnt1dFJYNyKkLsk7OwJ2jJAqeJmjgSVRhcc49aiQGCR3kOQwwBVb7i1i0Qu6gqQD7VI8&#10;XlqxGWHXr2pZFjDpnIB7Go5Ny7lDHHUfSi1x37iRxBlGScHvTFG8SIO3f1qxbjEZQ/gf6VEpEhYj&#10;gqcHFHN2HykEkLSXAJYqR60y9Qr94YY/lVmYmSYMeM0X6L5akNuL9R3WiMncm2hTKFVDg5GM57Cq&#10;q5Kg7d5zn0xWpJHtRgv3XXpVFYSkBQkvv/i9K1TTLTb0KewC57EVFeoBsxzg4GKtLbkXHlDk1DdR&#10;ssqj/arS6uS9iCSJnBJHQY571HBDuiU45HSrsiqVYEAEdBmok+WJDj5gcAUKemhlJJblWOPN0T0J&#10;9Kbdpt8rb3HPrmrQXdcMx+XHYdadd24V1Yc7v0qZSuzkntoV3XyyxVByvOfWo7eJmgww4LcGtF0E&#10;IIOG3DBJ7VBEh8pUJ4zms76HLK9yk0QLgMfujFR3L/u4gwAx0NaENoplfeelVrgedcxgqMDjaPSq&#10;TOOdxrqxgLnt60212wxIvl5mJyOuAPpVx0Lxu+Bkd/8A61RWsYiWOVgC56g/zovoYTiVIhI0spC4&#10;z1J6UstnsuVQENnqKnBHmyFc/N1HYU+e1+yyRksSG7UNs4pxIS7xwtb9FJxuAqCOHdLGrttT19fp&#10;6Valb/Rtn+196hIfOJDjaDyD6Vm4nFOOhBGBG8gznHSmybnvIVJBfbxnp+dSxImHznzFOKSS5eW6&#10;SQgLIBgACsUcco3RNPaqtrIzv+8BztpCxjij2HLlfn460/YXtXZzuctznripUlChdqjdt707nJOO&#10;pVtiX3Y5x8xqRCcZHPOaS1Qv5vylskA9qFRy2EG4ZxxzVRd2dmFVmSg4Qn0qeLyzEuAQR0IHNQuN&#10;ilDwxqYu8ShkO3d12nNanqvc6/wBeCOW4cORPAEmRYwcyEOM9DwRnP8Ann9bvhx4ttPGngrStTsr&#10;lLlXtY1dlzjzAvzfkeD9DX416Nftp13FPExG19xKnGRnGD6+tfof+wz4wS90nUtJluI+WFzBEMAt&#10;nKuQAOAuFXA6cnvW2XTdDF8ttJ/mtj83zyDwuPpV7+7U9x+vxR/VG1+194IN5b6X4iRMGMNa3ci8&#10;n5uUI9MEN055FfJH2eOGZliONrHEjAMRj0Jr9IviZoK+J/AmsWRg81jC0kSf3nXDLz25GPxr85Nb&#10;s7l7+UFAg3k4PHBPSvJzeh9Xx7a2mub5rR/oz9r4Ix/t8HLCS1dPb0lt+NyG7uReXTyTOiSlfnKr&#10;w/vgcf8A66ZI6+WxEh5YfMoqO4IXIjRVVBgu3FMiVlk/e7igHHGwH34rhWiufp8bRXKlYuQv5AeN&#10;YVZSuXlc52ge3vUayG5VkMZ8sYyAcAY9KgacPKMAFjgHHUfWns8siq6ZiHP3xtIx14rVO4aXJWt7&#10;cvxE6c5GW/Qnv+NW7oxzWkamQEw5KsBy2fUj07VQUKRh5cc4ySBzTiYrZFVj5a9SV9KlxuNKNiOM&#10;Sup/dxjP8Z4qaGPcMMTP7jpUMVym3zIIC6jCl+mB+NWkvJLgPumjt1ONohXzHP58Von2FFrqy3KH&#10;hRSkKKoGQzdBURukkHylpiOojFQtctKnllCYycgM+QT64qQQGSMMZEUL91HYKBVJ30NL3YouJG4j&#10;RYlHd/mP5Dj9ajKO4BO6UsMkudg/KpbV4mV44y87HAJiXav5nNLGJBIy/JEuB82Mt7j6UbD0Y2G2&#10;kDAIm4HHJGB+tPMcW8yCRC4GNq84pXOFYSsWxngnjntimrPDCw+YrxkKABj1+tCdxpEm3aoPljDn&#10;BLHFLhXch3wo7LwahW9e6Y+UjFFH33HenQxuDvnbYR1FDKvbYnCR7U2ZXHUs2ajDLIdoZnbOP9n8&#10;qSa5tjGQMMo7scZqNZZZuI0ITrhB/WhDUiw28EcKo77u30pSyEFSxkb271EMMPmYg9lXkmohdQxR&#10;hcbjzt+baD+NBeiLIlCLjATHTvmg3+4qsbHI7x8ZqmIJbpwj7gnUBOP1qeG1ZZMhtnOMjrSuSm73&#10;Hum4ZOST0UHrQVVCm/JAOTtPf3p8iIeH3kngtjFJ5oj+6ACeAOuR707ml+hKuAuF4HovH/66a8x3&#10;n5wQO46GmRRTTPncQvqMVO8KQ5ViMtyB71Nuhd7kDDecxjee+Twal4zjbn3AAoC5ABBIPoKkkCqT&#10;vXgHHJqkHUURlSN3AH3cd/rT1RMBSOB261A1xIQDuOB146UiOdpZTuYDPNS7ItF137KRj2qEn95g&#10;/M/rVRrhHdSGLsOqinbzJkGIrjqBxipbHYmaQF/m+Y46jp9KRpiQVMgjxwQegHvUKtJO+xQoXP6f&#10;41N5KKAGXeeMg9/UYpeRS8xhkVRwxZfQUiedIWKKXH8ZPG2lMZ35BwP7uKWMuUEaKxI6F2q0Fge2&#10;4LmXGTjCnIo+zruXDGQ+ucCp2G9AnPI/g45oSDBOWAHbBpabl7DA2xeFCH1HJ/On+Qm0Ehtx7t1p&#10;SYojnO404XwbIC72PoOlSn3ATyiF3bMCnLM0w8vCqp6s3J/Om5ldtrHb7HpTo4gzYaUBfUc4p3sP&#10;cjjQRu7D5m/iI7U8nk9OOcE5q1BaqwJyFHb2p5hjts7grue2P1ofcd0VoGeVQANmO/QmiS0IKh2z&#10;645pjyyNI4crn0zjdTHnHTLEnrt4ouirO5OpVDuGHGcEdhSiQsNyoIx9KQtEVZY45GlIyGcAAfrU&#10;BSXbkthT0560c3kVbuWGYAY3fX2qpLdKoIDFj6KOn0qaK1UnczN/U/jVldkULBIBuOP3jHmlZ2uy&#10;rdEUrZ3VFzHuz2JrTVnePEYZGxg5HWqkk62+BuUv2Apsdw8n3pGOegzjNOLY2mXpIHPMtxFEf7pb&#10;d/Kq21EhZVaRz6DgGlN60UZSO3XcO/8Ak1HHHc3D8MpIGQoznH5VT1dhXG5AZV8pVA7s2T/LiieU&#10;l8B8D2FNktmhbM0gA+uKhSWJcnJYDjgVk227GqaRLFCZmOCOBnex4qNhIZSmN2F+8OBU0F2I0bFs&#10;uGGCJWx/6DUbSPkgODk9FXPFPlsJyT6DfLlcMCwKj2zSShcMWfeB0GeaeWiKMrbzk4w7YNMKIgyi&#10;ICBknBP60reQKWhEpQEARls/e2559+anVyoCxoqZ/wCeh3H8fWk3gkF3JB/ukVAtxExbZjd2IU07&#10;DUiZ3cn5nyR0wOfzpPL5AbcSO5bBNAmYvxu/GplJkXDDAHQ96lpmiVxnlRr83ykfTNSSEgAqdqn+&#10;E/8A1qYw2jhdw9qVI3IHSPHUHrTWug2rDlHldMLu696cGKd8/hUZh3MQWOe2OKCE3AB2JPtT5ehH&#10;mx0jKBnGf945pok5X5eT1pSwjGEXaPU9KYx8xmP3wfSl8O5dxfMO9uDx39PpUuwncshChumKYm4v&#10;jGFPc0suWB53Ht7UWFzIYo5O5mbH3TjFO8tIuBhSevOaEO+LBc4zjOKf5aKCSwZgMk0WuPmI9oMf&#10;3cnGOalEjMFBGM9xSRsixs5x/s8UqSBgQOV7GnYW+w7a5xhzH2O0fpzUnByVQEn0NVzO3bB5zTVc&#10;7iA+PcetHMrlJS6lkrkAevelZ0XJBCgdm5qAQ7yqtI0n1708xQpMMoWX+dS3ctCreKg2hyGx0C54&#10;p6SExbsF++1uKaTGW+QZ46459qnhmjEbDZvY9NzY/GmRJLdIiVxg9yPRaZln6fXj1p5uyAVJCsen&#10;HWjz8LjcFZuoFQ/JmiVt0N+zFGy0hUepp7p8pUdDVddzjchbf/dNSo7A4/nTLikODgHDE7f9ngUu&#10;ARnJH1qKWNiAEcr7gZxz6UoX5cSsWqDoV7jiRgn7393PekRwwCqcA04wkLwCMdCe1NMRZgc7cegr&#10;NyOtQvZtjfMUbsHO04pjEkNgjJORmpDGF6L1OSaQICcDms22dEVGKIQp4PUnHFKijG8gYHBPbFOI&#10;aMFhye1IUJcLkBm79h9aXoabIeM4A4596ZKMYBBwBnjNNDcZXooJPy/pUhl2oo2sSBuOT39KroD0&#10;2R1fwv8AE0vhvxTbyR5FvOwilTPGM8D8yentWv8AtQ+C4dZsxcr/AKi5haGUIPu5HXp2yfWvPIrg&#10;xGKaM4kVuT3DA8bfbv8AhX0BGkPxB+HN0i+ZPcrFsimZNjM2M5I9M969DD/vKcqd/NHx2Zv+z8wo&#10;ZjFaP3Zeaemp+PHjHQ5tE1i80+WIo8UhQ/SuVngKMRggivoz9pTwfJp2sJqIXZHMTC4PXevHP4fy&#10;r54vWYzkZ5NfZ5fXdejGXXqfnPE2XxwWLmls9V6PX9fwKtzIJNq/3elQzQ7HxkVYa3VUBHOeaWOz&#10;klfcFLDvgdK9ZNI+HlTnUk7q7ZBDab8segomgjjiBDZJ4q2ttIMqAwB9RzVi/wBLEEcTKzE4y3He&#10;lzq6uzRYWTpuUY7GZb20jKJFXhTya7DQ459DudK1B9kieYsyoD2Dd6ytF0+SaCWV1k+yx8syjgH3&#10;p8uopGgjt1zznJ7D2rlrN1LwXzPay6EMFGOJm2no16prW1tVofa8M4uIImTOXUOPoa+bP2htPa18&#10;YPPL8y3EKlT9Bg17x4JvXvfCejznJJtULMevAwa8U/aTTHiWwnKlke0+8emQx/lXwWTPkx3In/Mv&#10;uP3/AIytWyGVW2/I18+/3niNqm6fBwB70k0YcME6imNJ+8yvDVKtqTl3Yrxk4r9K63P5cWseVK5R&#10;ZCTg8Uwg5xU8km9srxTFxtyetapnnSim7II0J6kU102sB60u4g4FOA2SKc5Gcc0A7NWGlMHFJtU0&#10;5j8/Wmg8UydLjcHqBTgS59qcrbVxSK2zpTvcSSTWoOxRsEYNJ94eppZGaWTc2PwpqnZ0pA372+go&#10;HrVlJwqEEAk1XDZ6ZqUQGUMV5wMmk0uptBtfAWru5Fz5akLiNNoKrjPufeqrouz3qEEhcCp5Pu9a&#10;m1i+f2l3IiC5qZYVCbyRu9KgU461ID7803cmDj1VyZI9iK4bqcY71GAabySTnoc08kkZqdjVNPSw&#10;HAAB6H0q/obhNRhZlDKHUkHoRWcOc5/CrVkrI+7IBBBFTP4Wjow0nGtGS6NH1NpiIk7QxaVJo1oy&#10;LstJm3FDtyWz1wTkj0z1qzLbKs0Jc7ie/pUOn6rLqOqLNNdxalKYYVae2UqgxGMLg+nQnoc/gLt0&#10;uFV2IxnHFfEQlb1P2XHQjOvPlfXyXRdtCtJJ5UFwiJl8nJ9aVAbiO3wSjbfmFSyAQvMOPNcZHptp&#10;8KCe3tRjZIpJ9yD1BroUrHl+z1aKsSK0LeWcKr/MPXmg7xfFguYiMk9e1Syw+UsixdjyPalWV3uY&#10;vLXfEy4OPpVqTI5LaMoJGht5XY70Zvl9qvXTpHHsTJ3LwfT3qC4tF8mUof3SNgAVLNmFhlvkdcJx&#10;VXTaZjyuNyvHnybdBw7P19vSlgQK88afK2CeaS3LNa46OGwCe1PjgEN4wVt0hUcGrbIaejI5ptzx&#10;GEY2naVHpTJCri6+clQfug96WZ/LgjEY+ZWwSvGTVWW1kF5Oc4VxuIHTNONjNtp9ywI/3KSBiUDB&#10;QuO9N2NGk24Y7hqfC+LWM4bywxzz+tCSb5pQwOzb0bpRsP3SsRtuV8z77LwT1okwYxCgyVPzHvmp&#10;UtkdoXmx1wpzzRPIsMcqEB5CckjvVXJSum0MKm6kjTf8yqSV/vYqvlRvbAAVjkVIJD5SALtbofem&#10;xRxrHIFbBGCe+P8ACmJ3K8T/AOkyEcgrnBqF9zokknKB/wBKsK3+kKY0yDxUMsLzQu2T5Qbbj2pm&#10;TvYbcAGFhjcrAkMarrG8kUKBth6k+1W51EWV4wV4Wqm5zZBsbTkgGhOxm17xEEDSSwqcn171XmPm&#10;yp5a4wACCauxx4ndSGVjGMEHvVadcJGuCzKcM3rV3syGmQ3UQWNyQTzxioXQBUZueMYHUVcljJVy&#10;2cbM1X2AQpL1CnBHrTvoHK73KNuCY5FwSM4XFQSKI7pVb7x7irduzRSS4G0MMnbzmo5I186N3+8e&#10;lNvWxKV0ULxFEQQA5DdazWW4e/k358oDI9K27zDIYQPnBznvUBhaQxj14Iq09CJLmdilHtEKuwwV&#10;OAKhETTSswO3IzirYhVY2B+VlOSBzUCsxuV2j5WBGKoHFaXKssH2UwuRuPfP61Xv1HzIqg985q9q&#10;ER2hnX5QcYBqKaNQjnaSWX5auPcXLuUEhaZYwG+XBINVYoQoYHnByc1oQhjCEHyjIHHWq5jIuJU+&#10;6fQ1d73MJRvZkBT94Cn3TxzUVwhEJbvnAqeVmICqpDA44NMkV2XGMcZ5oT2I7xImK+Svy4OMcVXQ&#10;ExFT3OKtkAIpPSoIlJ8xu+M/SrTCSu0RBdsrZ4pspBVMDbzgmpmTy5V3YOfWkkVcMnoc4q7kct07&#10;EQUndk9s4poPy+lSlGJBA5xg1GOVIPammQ0osbECGI6g02WIOPenABX4HbPWh8gj3pi0cbMzJ4GU&#10;8jiqzDB9q3J1Dx89cZrMniI7YrphO+jPHxWG5NYlQ4G3361G2alK4Yg9e1NK8V0JnjSjcgJBpWGO&#10;n6U4rjrTfu1RzdQDfLinfeqOlWgpMkJz2FL2z0po4OKUnK4PP0oLuNyPcU7qaafmpRnGO1AkwJ5x&#10;S8Gg4L0bRnFAbiHAOMVbsrUzMCR1qKGLe/TNbNtHsxjHFYVJ2Vkeng8N7WfNLYswR+UVAHSuo8K+&#10;H7rxTqaW8CtszmSTGdijvzWJaWct3dRxRJvlkIVVHqa+jfBPhiLwn4UnhjH+nSYaZ8c5PbPoOlfL&#10;5ljVhaemsnt/n8j9n4YySWZ4nllpShrLz7JevXsjf8M6ZFpMT6TZHFsiAYXue+avW0wa/tEY/IrY&#10;bHv/AE96p2d/9ivbdo12y3K7CD+tItx9iuCoAbEp3Me2On+fWvzyTcnzy3P6Kgo04ezjokrLy0t+&#10;Rvak+x50+4EU7O4z64p8hZ7OG4P3gNm71OCcD6c1S1KcG/UE742iBz61bsZDd6QFkIAiJKgdFB/r&#10;zjNVf32mQ9IxsMgl8vSZAozJv+b+dSW283SkHbuUo4H8X+FRWK+bLeIx5ILKq9elVre8drm0YcEE&#10;q2f1NRFpWbG7Wl/W5aimVZlKn5I2wc+prQvGWS9ZwG8srhefSqF3GsMsqKAASHbPYZ61bnlS4e18&#10;s/uTHyw9TWi6xM5WbUl2/wCCSmYvplq7HIjbCsP5/hU9o+5LnPLFSeeh9KoxE3VhJGo/dxNkY6cV&#10;Pp8qpIdxyCmBjvW0ZWtfsYyiuV+v/BCCVi8P95jsyOpHvSXivukjViGDAkAU+3Cho/MYR7WznvUt&#10;/AYpDNn5phuA9qN4ickppFyRxLHayLxHsAb1zTrcrJaylsmNckZ9apvNu0u2MWS4OHPpU+nBphOg&#10;5XbnHbOK3XvM5XHlg/J/qTQziOfI+bevGKyNa1608N2H2jUJhCiHcB0LVzHjf4oaf4Pg3CVZbhFI&#10;WMDOG7Zr5c8e/E7UPFV88txNxk4jUnaP1r1MFgauMd0rR7/5Hy2e8Q4PIqbdZ803tFb/AD7fmzvP&#10;ix8d59clmtbDFvZg7RtJJf3+leF3+qSXcrOzNz71XuL2S4Ys5JJ6c9Kr8n3r7/C4KlhY2gtT+Ys8&#10;4jxedVXKrL3VslskKTu6mhQS9OEWetPVQDmu658slfUVIwBuPWnqAaQkYx2qMsRU2uXohxlIfPam&#10;5zSMaBxVWMm+gKR64oD+wppXcM0fdFMlseMdjmhjkcZzTQoH3aaHbvRYlslDFWIK5Hauv8H+KIbc&#10;jTNVkmfQ7iTNxbxEZJA4cE9CPX0JrkASR70qsV+YHHtWU4KpFxZhVpRqxtL/AIbzOn8X+G38Pag8&#10;trun0eZybO7I+WZDnBH5HjrWRG/CEH73v1rpPCF/aavD/YWpXMdraTkslxMxVYpTgB2PsM9u9Zfi&#10;XQZfC+vXenGaO6WB1xPb/wCrkVgCCPYg5rni38Et1+KNsJipQl7Co9UvvX+fcmu9RN9b2oZIw8Ce&#10;WNi4yB0/H3qNZ3EqMjbcDA4rPQ4+YH8K0E2MoA5Pc+3oKzceQ+0o4iVf3m9f8i3MtwlpEzPlCx2q&#10;O3rXqXwV+Ms3g68TSdTk83RbiTAPU27HjcPY9xXkIuGVFRTgAk9c5qw1u6QRz4IRzwQ2M4Pp6Vx1&#10;qEK0HTqdT3sBmNfBV1icM3eO66NdU/L8uh9y+L/C+nePNBjgd1lV1822uFAOwkcH6GvkTxl4D1Xw&#10;x4hutOeBi2SwYDhl/vD1Feh/Bf42Dw89poOsyZ04t+6uzyYs/wALDuPfqK9v+JHgS28e6GESVY71&#10;E32t0h4Gef8Avk18tSnVy2q4VPhf3ev+aP1/EUcHxNg41aTtOPa107axfr0e342+JL+S4hRIZQOO&#10;nFV2kkVgxLKeOfUVteMPDWpeHtTmtNRheOaJipLdPzrBe4ZSsb4OOlfX05KcE42Z+J4unPD4idOp&#10;eLWmu+nf9D6K/Zr+I91dalJ4e1CfdG0e+1VyOoOCo6dv5e9eqfEzwJD450Se2CD7fDloJT/e67Sf&#10;Q/zr428N6rc6FrFpqFo5Sa1kEi4OOh9vXpX2cPir4eHg638R3V5HbQzpuEBYF94+8oXPXOa+TzHD&#10;SoYhVaC37d/+DufsPC+aQx2BlhsZK7grNt7x+fba/ofFPiTSX0+9ktmVo5Y2KOjDBBBwRVO1gjn+&#10;WSTyuM5rvPjH4z0nxZ4pOpaLAYYmjAcSDBZ8nLf56156FMrBsZGMY719ZQlOdGLmrM/IczpYehj6&#10;kaElON+mzXqixdQSWcYXAJZdwYdxVaGIjax43Vba5X7J5bDaysSD1AHpio545I7dCwxuGVxzkVsm&#10;7WPPqRhJ80Xpbbt5CXCFo2yFBXqKS3ljNs6uZDKPukHirVtc2z2jW7LmRxku3NVPOYOQF+c8Yx2p&#10;LW6sKaimqiad1bv8vUVRIIlEbAleeeoNV5CzsOMnODjpVh5cW2dm05xuB61WglKsucbS3etI31Zy&#10;1HH3Yp6aD/MaKMqhKseD9KhCOjZNWmVTJ83Wo5o98h2LkD3pqRnUptxuntpYlsraS+mjjiA3H+In&#10;GK3vDXgnUPE2oiy0+Bp5e+0cD3J6AVzyubY5Vgfcda9y/Z6+JFtoM8mjagIoI7lt8V1jnf2Vj6Ht&#10;XnY6rWoUJVaKvb+r+dux9FkGFweNxdPDYt8t3v8AkvK/dli0/Zln+zR/bdWSG5x88aKSF9ulFfQr&#10;SNnIRnDcgpGWH50V+dyzrGNtqf4H79HhXJYxS9jf5s/PW4tzbyOjAqUO05BGD3HNRLJ0DHr2r6k+&#10;KHw6t/iHY6R4m0uzs7XVJIpLrWI4P3cT7nyrD0ZsgKB1wSa8i+MPwb1T4W6lZrfiJra8j82B0kBx&#10;/st6EV+n0cVTre6tz+C8q4lwmYOFLmUasr+697x39e67rU88DYcHsafuOc1DyNuOoOMU9XGQSME4&#10;PNdTR9nGdybzC4ySKRHKuO+PWmBspwBQxIHAJNSbXHOM9xQX9PypNobpzQE5z3oGxmC5wfl+lIFU&#10;dTn6UuCzZ7U4DHQCrHZEDDBxTsbT1+b0p2O5Bpxkyu0qN3r3oM+WwxmztJ7UjsCWwBg0MOPelER9&#10;KaDlbGrjOKkPzjB6Uxgo5XO6pYxnB9aTKSsyaPT9oWRpAEP3s9R+FJe3KPhIl2wL91Dzionmfcxz&#10;k4xk9T7VBtx0z+NJK7uy78uiHK2BnOfpSbz/ABc/SlKgrjp9KVMNTJd3oNJDDJGG9qaR+VSFMDcO&#10;tI2NoXsaaJt1YwEjvQSce9GPwoJzVEids9KdgGg4KgHvSDrS9QAKCcGopoDjIBqUg7s0rEhOSTTT&#10;aJcE9youAM8it7wt4x1TwnfJc6ddvbMpywQ8P7EdxWW8KOtVWiKnGabUaicZLRnnV8NCpF06kU4v&#10;dPVH2z8HfjFpfxB0+GykkW015AWaFvlEmO6E9T6iu9E5aW4eRvmH97rX53W15JY3CTRO8Tq24MjE&#10;MD2wa+j/AIL/ALQsE95b6T4pZ3BKrFfjkg/7f+PNfPYvL3D36eq/r8D8E4j4IlhfaYzLryhu4dV3&#10;t3XluvM+lL28t7qKxRIhE6ptb1c5/wAiqt/LOkPnbAsbHHHUe9Mnmt7jVBNZEG0U7lz1x161Jejz&#10;GgEoKLIdwJ6EHvXj7pn4+o8sopoZCyWerWtyYUnCxjMZPGMd6daTs2oOxUFZ22kjgYqS0iXTb+6W&#10;4QSttKAE8KfrVS4EgkggPG9sgjimtEVpJ8vl/wAH8CC5txb646yNiMZ+aobnUVWya0C4VpN+7HWi&#10;8kNwlwGyH7EVWu8PDZW4XY4GSRyTSbO2Eb8vN/VluXo0m1GV0bYFtYgwJGCfaqdiqXFlICMzl8x5&#10;9asvHN9knu8g7fkPGM/WobOdba8guEUTeWA5R+mfQjuKF5jjs7f0/wDg3M+/ll1C9lmcZmReccci&#10;qeq2SQWdmwkWR5gGcA8g1LcX5NxPKiANOxBx0Gal8QactnqtjbrINkgDZz2NVoejC8ZRW3/ARQEA&#10;t1uXUhlC7G9K5z+z45LuBZT5du5yzAV1mpajHZ6fd2QRJElbiU/eBHof0rEW3FxNFE7BUCH73qKq&#10;LaVz0cPOSTntf/Iw30+0S/m3xRmJVOCV4qrfeG4njt7cW6mSZgVIXoDWvawxSwXCS5E0jbY0FF28&#10;s94sBYieGPaD0Ax04rZSlfQ9aNapGStLb9DntM8P2C2mpRzRqboECEj9f6VE/hSBoIIBHm4c7mGO&#10;grX+x/Z9GM4O6R5dpB6itEbYBDNA+ZxH8/B+QYwMZ9a56jlvc+0yjNKsavKtbv7rWOKl8MJfC++z&#10;w7vITnPGD6U2+0Dy4LPbj5VDHcM5PsK7TR7bz1ki37ElkCs7dhnqakuNIWbxFLb5UwRZAcDl+O3p&#10;zWPtnF+8fruCzKU7xkcnbaQsNhNdlc7ztAI4xVuy0cCW1YfdJyVFdFPapb6R5YG+KRiyr6Vo6To7&#10;CRnLDYIyygjkcVarXi2fTwxMpWOUm05reeVpf3inqRV+XS41ktoNoJPzEmtSG0UrslTM0j4XNSX8&#10;Cy6j5EQy6JgHv0o9pLY9iFZ2Mp9ML2ksYYbS2AcUkNuLdBEUyEUnI71rzWTnRoUGWlMhyOlMjjSS&#10;CafYf3QCYz3NHOdUa2pjrAbyBmKkANhfU1ZubQJNGHJDomQvepbaB3NrKMqofJUdDVu8Q29zNMw3&#10;jopP8PrTc3exvGtdGXI7pYuxX94zU+ziMl3E3TEeWz2FXLpdrW1sQMzEcnnGa4X4o+Jx4M0u6+zs&#10;Ptt0PIhOeVOMsw+n9a2oxdWSgt2RVxapQc29EeZfFjxUupaxJpto4NlbSHcQfvydP0FefxDceelM&#10;lcvIxJJLHJPepokz16+lfXxgqcFFHw1SrLE1XNluICrKhVOAwNVowV5PIqdcAlgOlYSPTpzSHKSD&#10;ip0KRndtG761CPvU4r82OtZs0dUnVyWzwfrShCw460kUJXqKlMgUkL29az9C+d/aFSMJ1NMecEnb&#10;wD0IpzRtIAQMg9DWro/hW71S6it9jOXYYCEdTUOUY6yZwYjGQoptuyRjRRtM6gfeYgDPQ5rotN8D&#10;ajc3USGzmkLLvCxDJZfUetemeDfgvc3+qxwJpjX6BMMyyxiPced7sw4HX7uelfRHg/4A2/h+5Eph&#10;uNTuW6x3Sqx3KMsEbIDgDoeMZrz62MSX7s/JM846w+Ci44f35eX9f5Hz74M+DmtLcW1vNosjrK5l&#10;ifaWLsOgKH5RjpubOMk9hjX+L3wRvdM8EXN1FZNFOlz5SW5jX92ACzHzDgvgKfm4B7V9bXs2j6J4&#10;fmvbWK4EC3VukcX2hlCl22mPb0QcnJ56e9cB428TIk9joeoTQzy37tp8sMiiQrbqu6RmPZlQSdOT&#10;la44VqntFJu7PyaPFmZ4nH0q9k9b2V7NJ6rW/T/hz85FKMp5y/GB61LbKJMpuAx3NS+KVsYdfvjp&#10;qMmnNM7WsbnJWHd8uT3NZyORtOeTX1zV1dH9SYPEqcYya3s7GoN6pk8j1FSJLgAgEDue1V433nO4&#10;kenarPnglsKI1IBArmkj6CnUSe4XEvmkHZkdyKvaCrR6hBcRsqyQOJlL8gFTn+gqhHIUGePpUkbN&#10;GHeP7x4OBxUNXi4ndSmlUjVfTU+t/A3x40nxHpt0dUlXTb+0iaWVCcrIo5zHnvj+HrXzV408Xy+N&#10;/Ed/qc5K/aGOxc8RqPuqPwrmBNM6mTdnPakMbSOCjbwSBnofevOw2XUsJOU4Pf8ADyR9NmfE2LzT&#10;D08PVWkdX05u1/RdupraPrF9oUyXunztbTw8rJG2D/n2r6b+E3xjh8ZQR6dqrRwavjAkUBVn+now&#10;9O9fKctvNYSlV+c9xjipNNupTc5ilaF0O5WQ4IPse1GMwFPGQd9+jJyTiGvktVJNuD3j09V2f9M+&#10;6Nd0HT/E2lNYajbx3Fu4IDdGUnuD1H/1q+WPir8Hb7wDNJcReZe6VIeJ1ThR6Nj7pz+faup+Fn7Q&#10;dxprrpfiSVriywFW82ZeH/e/vD9a+i5Ta6lYoNyXdrcxAlCMq6n+Yr5aNTE5RV5Zq8X9z9P6/wAz&#10;9brUcr4xwnPSdpry96L7NdU/+GPz/tpDazMdgbJxub9Kf5pJjZRucHOT0r3z4n/AOHTJp9W0QE2O&#10;GM9jnBh91z1X26j3rwnULP8As65ljwzqOgPBr7LD4uli1zU2fh2aZNjcmk44iNo9H0fa39aCW1qZ&#10;5PNlAEaN81Nn/wBIneZdwUn5VBySO2RUcc0qxKqNgOSW9K0tNe3sLSadriSO+QgW6CMMsnPOTnK4&#10;6jg810u61PLoyhUSg9Fu2/6/Apu9wqLliqkdM/e9qLfzCuCThjktn9KSaR0uxJP8xIDHB45Gangh&#10;guZIUnkMUZOSyjlR7Ck9EaxXPUspa+en/DCqwjuXUthCuCR2pn9oIhk2RoxA2jev6/WtKzuY/Dmo&#10;xyz20Oo4w5t5wSjp/dYf0rNDR31+T5YhtyxcrCM7M9hmpVnq9jrqc1K0YytK70tqvnsRW8bpI0kj&#10;5G3duQ5Pr+dbPhK/TTNT+3i2tbzywQLa+TzEYkY3FeMgfXg+tQ2oW2ltlu45DYySCR40G1pI1Jzt&#10;P/fQB9aXW9SsrnVDLZW7WmnbysULtukEeehbufelJubcbblUYrDqNbms4vbrfvqmreq17GjDrul6&#10;fBcT/wBkx3GpSSAxRux8qNSCCNvHPII9MVQ1Pxxq9/pP9mPcsunh1l+zoFVd4Xap4HJAptxLokjT&#10;zqt1BGIyIU+VyZOwJPb19aw7fUPL83Mayb0ZRvGcE9x6EUqdKDfNy3fmXi8wxEV7JVVGLv8ABpfv&#10;eyT18yGaUyEKecEA5PFWtURLS72W8ckcRRWUTkF+R1z7n9KqRGNoSrJmUkFXz09fzp8rpLcAu5kA&#10;PUdvXGa7fI+ac20293Y3LHX7u609NHmvRbabPMrTMw4B6bj3IUf/AFq7L/hG/DknmQ6Rdya1qBLQ&#10;WVtDF5e8KM+bJuPHfA/2a80lTfOBHkoDhcDt9KvLbz6bfSwu7Q3CjgK3tnkjtjmuKrR5leEuXy/z&#10;6n0mBzHk0rUlUWiTd7pf3fs+l09dehuX/wDZmiSQ2EtnFfXkTlp7lJnAfcowgB6bSeuM5q9NrEuq&#10;WAtoPsGnfabiOH7NaxkMAq435OeDnnnk9q57+zbiNjekriJgSWYMdxPp3qXX7xLq+uJsSFztZvNY&#10;Es5HzHIx1OcY/wDr1nyKVtbvv5+mx3LFTowm7ckXpbZtetrvt53b8hU077LqDTPBJe2MFx5YkYbB&#10;J7buxPXFbsmgC78SaeJNJmlgkVrl7C0yCYxktt7gAA8+lYq3t7e6PbQgSmzikCspb5PMOcYHY4H/&#10;ANer14+oaVcz3V1eS29x9mURqWYs8R4Cg/wjHb0NRLnvq7PVf1+ehVJUEtINwupXaVlu7a7q1kk9&#10;9WM8KRXmo+NXh0RRZvdtLCqISwSMqSRxzgKOtTeI/EWpW2v2Ky3LTz6bEsFsVQ4jC524BHUZ6461&#10;U0bWzoZe4gjMFzNhIrpWO+Bf4tuD1I4+lOhuVsL95oJE8/HmRzSZ3KVOQw9zTkm6nM1olbz89fwN&#10;KdWMcIqUKjUnPmfSKW6tHTW6v9yLGmeKbyQaxZmKP7VqeFubi4GWjXdubBxxk4zxmsYWbw2jzm5h&#10;MTT7DGrgu5H8W3rtPY9KuaZcWC6frN7qdtNeX86lbdw+1UlZsmRvXA6D/a9qq6LFY2qySXxkJaJy&#10;ixgDD9Fz7etaKMYcziu3z0/Q4pTq4j2aqzvpJ3btZX0vpbV3fXcp3E6AzRLOViVRgYJEjf8A1sk8&#10;1qSacLfwpp880yETzMYoRKSyoOCxHQZP4msnRrK3u9XSG5kW3tGJ8yQgnAHOP6U+e5a9uEtxHtWB&#10;GSMJ1xknJraSu1FPbVnnU6iUZ1KiT5rxSu+6f3dvPzRr3eqR3c0gsbIwWUsq+WJmMhibbgqG4zkn&#10;PTPArXi1C6tfFHh69kiELWtzHCSVxuCsOPcj86x/DRF3beREr3FxGWZlf/UxpjG/HXOe/wBK0NdS&#10;N7zQLUGdbnzgJFcgrgsApHPHHWuOaiqnIl0f5HqtSnl1SvKW9uyV77bed7XufdQmCJdKOWdQ4P19&#10;6oxu7xwW6qPM67gKqxeYdICMTJMoHB4G0Dp9acLgfIiMVmRGY8c4r4ZqzOWK5kLu843RjXDovzMO&#10;1V7kecbZ0O0hckdMkVWa4SazlmiJRTyWB7UTXRe4tjE2Y1UMdw71XKzVQStck16ZjaK8eWDEBhnh&#10;R7DvVcBFFvPu3YXATPTt/KquqXI+yPLuJV2+QHgcUnmbIkYDIMfbsaajoact2xYrkxT3LKQ5YYCH&#10;tVO8uAk9uh+Y4ySOtQQTNawTGTJDkDjqKWS9C6lBE3908kc+1bKNhW0Gaif3MycoezVUViwRc8Iv&#10;HqfapdQw9s0SsSwbJc+tVBL50jbQVEKHPHX3rWK0sNw1uVLeVriG483nLfIG/lUjsXuYN3yOo4Qe&#10;3T8KrTMJbcSIcBXyfaormdxeCVPl/d5+lacvQz5LCXsjC3baR54bkd6iMm0xSKPmCZIqvdXHlWau&#10;QcyHkelJJP5cuc9UwR6U+WxpGJl36L9neVeofOD19619Iv0ms1jONyL+dZF8g+x7UOY2blqr6LKI&#10;rzazExjOQPWuuC5lY8rF0ranLePtMAu5WPV1yoHvXmFpKYZWXkAHIr3fx3p6S6YJgPnXjPfHavDN&#10;ShNvfnAwpOMV7GFlzxaPJi+WpFnrPw21lor+BhJg5AAAwfavq1LhrnREJZcFQM45z/nvXxH4O1R7&#10;W9jycBWHOOa+t/hvrf8Abekqmcso24PGR2r4/OKFqvN0P2PhypCfuyYt7CZVUFe2KgtJfs8iEnOT&#10;jitfULNondTkFTismUeWwKnvkcV49CXK7H6liKMZ07pHdaPIsoAB2gdu/wBK6VVMlttzxXEeH7rc&#10;PmO1844Ndnp8m5EB5Pevoadmj4CtDlbRnXyKoYsf0qJk+1abNDLl0K5UH+D0xVzVYMofcZ4rLsLt&#10;IJvLfkE7ea1pu0rM8DM6HtaLZ5/8TtNfxR8OtX08Atc2iCWMgEsVHVfy5/Cvje0JinKMoDqcAV93&#10;+JG/s+6lhDZjuIXBUcAgjB/z3zXxB41tTpPi6eJFIR5DgYxgH0r0sDeMp0ntuv1PwbG4NYevNRVl&#10;J3OI8RWvkXrEDAkOfwrS8GXogvlQ8DdUniO3aaCOQDO0bc+1YVjIbbUFkXON3avpY2q0bFYabpTi&#10;2fUXhC/87TgFw205/Ct6OQm7Zm+4B09q4D4d6khWMSsCsnynPrXdQODPNu+5jAr5erHlmz9BoybS&#10;Y+f50XncN2cj0qyWdEOO61Xhi3CMNxnoB0qZ2ZfMUj5sYArnaudK7hHCQirgJIemetI0e5nVCNy9&#10;TnipIFBWNyxaRenrTIY9gn2kMfpSv1KsRP5kyoOSM5I+6PpVq4jia3ZwpJx0z3qCadi8KKNw7npT&#10;r/YsZG8sD0/xo62KT0Y5ZP3Sn+Dbjb71VRjFvLg4PTvmrCRlcZciIr8px396baRNLuDDbk7gevPt&#10;T0WpTu7WGnZ5g3fM2MgUx1KJIW53HjHYVK0Ci+To0gXhgKZc7toXHJOKVtSbO2o2JAyEFsEDNMhC&#10;sjheqnJx3qzFGjR553BckUyGNWRmT5QuN3v9KLroWlsRDDSqW+7TrzbE4IAwTg+gpBhrlpc/KoyC&#10;KjndGbIO7cc4NCFcWY4jKr1xgE1Wt9yR7CM7zgEValH7lhj5j0qGAIYtpYl25pJk8zvYrQKguGUM&#10;SV796iuP3k644781bUbi+Dt25yAKqSoZZQw7DFaporn0sQSKJHdsH5elOt7VWiWUk4x39afdRB42&#10;cZUA4IHXNOtv9UGbgDt2qumhlNdyBUDzyuo/ClljPmxjIOcZp8QId3HCt0z3p6xZmVm4UjIzWb3O&#10;Oa0sNljCwyLgsSM5NNt08wohGHAyPT86nniCoUBO88ge1EVvkrFuycY3Dp+VI5pXuVlVTNMCeQM4&#10;FQXEYku4iBtYdcVetImkaQk4weSRzikuVT7WrRjmknqczRTuLZnt5JBlTxyP8KS2UKFcjfkZAq5e&#10;xZgLqCFY4IJ4qODbCCSpO5fyquhhLcz4gAHCgsx6gVK8JM6KzbhT4lCjpjJxkdaSa0ZLtAzHBGc0&#10;HLKJHcRoINi/3utMiiaeUIDwq9RWheGMWqoi/OG5J6VXCvMxCqU2Jnjv9am/RnPKNkU0hAZmkIyG&#10;5x3qacpPciREwQM4FLbw/I7dArfMBzikeVGucx5VcYxSaOWUEMYMYfNwQGbgGrEZ+zENtDFlpJ49&#10;sKO+XUnODwBU7OtncKzx+aCuQD0rJ7HLOGlitaI0m8LlQ7c+1ESMs7Rx5Lhm4Xjp1p9kWLOi5+Zw&#10;BS3C+TPyTgj9f/r1cHqx0FqRFG2DPzZ/iPWppXVYmx14/CiM85P3l4z7Uy4VFhBU5JXDfWtVruek&#10;9B8QJj5A2McEniveP2UfH0/hf4maEI2/17i2AJ4ZmyoHtkHr+leBAqlsCRnaBwema3/DeqSaLf29&#10;xAMTRusyEHBDBgV/kf5VlUbjaS3R8xxBg/ruBnFL3lqvJrVfivxP2nt50uokkVgUcBlCnOR7V8Mf&#10;tEeEv+ER+IWpxRR7LSeT7THjqVbk4Ppu3D8K+r/gf4x/4Tf4baVqhIMzR+VIMg4K8Hp+def/ALWH&#10;g1dT8N2Ou4/eWjeTIo6+Wx4z7A5/OvRzymsTgYYumruD5vk9H+jNOCc1jRx1Ko37tVWfq9v/ACZW&#10;Piy5dlcCKNIpCOGmbK4/Co1gDL++kklOcFpDtUewFOvroLKzW4aQKerjhR+NUWZpnDPMX3fMI0GB&#10;n1yf6Yr5SLurn9HqpF+ZefMahxsjCjJZAAT9fWj7QrMssrlyOqhuB6HntWTK7GXejhmXhVI5FTva&#10;bYm82bcXO5gF5HfH51t8K3BVXeyLM2oIu0RBSCfvJjI/E9KghnbzgUhxMCfml/eZHsTWjbaelzbB&#10;0tsuBgOTgAeuO5oltiI43nl8v+HanIxSWqKcJMqLPJFu86QRhj0Ldfwp8UXnNtiVhHzksdo/CnmO&#10;3BQxxAsDuDScnNJbX0V1N5beZcY6BOlW07aDirP3maEMDOrb5Fh6cKuS1OWNY1VwofI3Bm/hH41Q&#10;Vb+d3JjjtIgSAuckU9YbWKUS3k8k77QuC21T749frRymvP5E7aqkHyI7zENyIVzz6cUlsLqaV5GX&#10;y4+Mknpmqa61DKWWwgdc8bwABSTPfTAxvcR2qnoI1yx/Gr9TN1ebY0plhRf3kuWY4yTxVUarAkyx&#10;xhHxxwCT+HpTbW2sYsiSKS7kfO5pGIDe4FSkGCRFijTAABIGOPSjRGtpNdiWW+mk+6DEF6PJwDVV&#10;n4y8jSEdSOBViVFdVO7IzgEdAaRLKHChFJZupNNa7BK+zZCk6AoGRUX1PzMPwqZ5rmWQqnEYON7N&#10;g/lTtn2YKoXymHTGMrVnyA5UpH8xAyWGeaTZaiVrez3SBHd5WTOUi+UNVwWpUKIVRQOm4ZxUm3Dk&#10;NIAe4A5HtSCQBchCAe57/SlZ9Skl1HiNFAG8uwGMjpTSxOVx0Oc96XDGPhcCo0QIxZ5PMJ7niqsa&#10;t2Au84wJOD1OP0qY7IdqKocg43VXa5jVtqYC/wB4dKGkCNtjjzxznsaTC/YnaWWVtrBUA6BBTGaO&#10;NVyTnnluSaqtLJKuxn2JnAT1p4tVfl2aU+/GKnzLjsPNyhClXYrnGVNJC8kzOEQdc5J4p4gBUg/I&#10;ucjA4qQRbMFcn5cEHpmi+g0mR4kZguQV9s/rxTmtim07iwIwe1TMWSMgZAP3lXgCogu9iN5x2zSu&#10;i0Ii7XOzHH8QHP50tq+JCSrufUnIP1qQqkLKJGCg+h5pyyiRcRqf+AikF7D1ZiCy8AdwKbtTbkYx&#10;/eJp8SuqNgY9j0qOSANLmSQlf7uKtJIb1F3oeh6dKaOSSgJpylIxlVz/AL1PSYzQNuyG528YoKSd&#10;hv70BRjYB370rRKerGmPMFj5JU+3NRo7SR8gg0Iew+I44Vdq9ie9TxOSjlFClvaohHMVT5wqjrt7&#10;fSrAjQYZ5MZ4wvpU37FIV0aPBZRl+uTUbSfMoBBA7MOlOVFfGwN1wM1P5SBTkAY7mha6jWhJBfFY&#10;tsdrn/bao3aXKlmG4/mKVWDnO4sF6CkmuY0yqgDPO4/NzQNEbRxnaxXJHemxYV8BQPrRFcFjIznP&#10;OBu4FMWSRmByAT3wBSKRYaVIj85wcY+Wok2yD5FIJGc/3qgR4WPzsZXH90Zqz5rKu1YVRcYzngfh&#10;Q1cvXoRvMzIiKpGOpPBpREuQWUgHsW/WhMNj5sOeMKD0pDEkLncnHbzDmna47oc8cDsZTyV6CgTs&#10;j7o4c+zjGKjY7toLFQf7oxTwiv8ANuZVwD87ZpeQtR6zmMuxeOM89Bmmo5u32oZZee5wuPTNKFiO&#10;CU3DvjipkhbkhQigZ5PNFhJNblUWojJXcigenNI8SOAMtjqccDP0qSWbzCxBB5A+VcU0qeq8D3pF&#10;x7si80K4CqDnsBk/nQPN5AjOO+Tt/DirphIjRhtGe4HNRmIQRlS27PvSZZWKNtwSEwSQUXn9aaLf&#10;cweQu5zyCeMfhVkXHmODGm8H0om8wl0RdjdgOn5UkybKwwW6LJuEaRMp69yfr1pAdqndgljgY/zz&#10;TpI3OQxUsBwMdD71IhUINzZKDgY5zQ0y1ZEYjxwEUN6E0/PJTqw9KakffYf+BHmlRhHvJIj9+ppW&#10;6XL5iRS8ifLx+FN2KzY4Qfxc8VG0u8ADc/pgYoErbiAAynofWp9C7uQ7yCZMhiRSi3UuA24sPU4z&#10;SK7F87gG4+UVG6BQC4ZwTjd7+1VzdyHF7NkxkiB2ugx6CmG7LM2MKoOCFGTTSwBDDaWPTcetRS3i&#10;oobcikHPHGKtu4oxbehKUYrjnrinbCjAgiNR97msuXxJaW2N8+7cRyvNZN340LoRHaB1JIBc4/lm&#10;sJV6dN6yO+GAr1VdR+/Q6YBSnB8xScjH1xjjvTyANobCrt53HGfrXAXHi3VbkSQr5cAK4/dryoz/&#10;AA56emfxrPaTU72bbJJI/wAuRluntXLLGQ+ymzvhlNTebt+J6Fd6tZW64a4TzfRTk1Sm8V2kYyjF&#10;++0KV/nXLWelsEEjLg9xnp71bj0gscydR2/r7VhPFVpP3Ino0svwtLWrMu3PjF2O63tdrZxsc1nv&#10;4y1KRsoY40BwEVevvWrb+HopPl8t2BBBAP3c9x6Grg8LAxsDCGyc5yBmpviZdS5PLobJfn+pzT+M&#10;b/cVG3fnlnXIK+vXg1ct/iDPGoWWGOUAAkqcMBnoDWxqHgx735mSJSAFITjj+uea5y8+HE01y21Z&#10;QpAG1Onv71dq6duY5KksM1eEL/gatv8AEC0kmKyiSPnClVyAe2cGuksdWs7+TFtOkx/uKRu/KvKb&#10;zwrdW0u9HDoSSQQR+P1rHt9al07U0hKbJTkq6g9PpWynWXS55NWrQg7VLwv31PfEgD/OCjE92OcU&#10;5YdiqWYEA4yV5/CvLdL+JTW237Q8ssAG4zDnaPUjv/Su80jxVp+q20LwvuDtgRsfmB9Pat4VoyWq&#10;szO15NRldd0a5+6cDDD060hIA6YPvS7tu7aioPUH9PpTAwVeoD5xgc1qxrl6D1UqjDBJGPx9aRcg&#10;bmC56c0GZAAdxYZwSBQI3DhYRyezfyoubpN7Eudy7STio2j3YySKa6yrg8En0pCrYyzZz6d6ybOi&#10;MH3FIU/KwGPrTHPOfu0PGWZiOd3X2+lL5bE43+Xzj5aXqa/CiAg54J+lKWOMMCPWnqACQSOO9RPg&#10;jIBPzdyelZWsbpjlHVsjGBxjkkU5oiccnOentTFUZz6HA96mEuByDycE96FbqN3Ww0xLH0BOORxX&#10;rfwO8UxQanLpt1cKiuo8rzT8mD1GB3ryp7qJYGwHM2AFOflo0e9aw1OKdnwQ4Y/QcHiuqnNUqiaP&#10;JzHBrMMLUoz0009TI/av+F0Mp1m1i5Rh9rgYcZbHOOvBz+ORX556jbIsrrg57Ejmv2A+MWk/8Jf4&#10;QtNWjjjjuIQGB/i24+bP6HPtX5t+NPhdM/xQm0q3UJFO/nLIeiowyTx6V9FhK0cNUmpP3Wub/M+M&#10;xOFq53l1GUFerB8ku/kzz7wd4B1DxdP9nsrfgHLztwqj3r3bwh8DtI0S2DX5fUJXXDJnamfYV3Hh&#10;3w5ZeGNGi0+xjCRRgbmC4Zz3Zj3P8qwfHvxJ07wDbiOZHuLxxlLZOOPVm7V5GIzHE42r7LD7Pot/&#10;Vv8AE+2y7h3Lciw/1nGWcorWT2Xovwvq2WrX4c+GIWWQaTbkg8OwLHOcVk+KPg/4e1o+aImt5HX7&#10;8R+X6kdK8q1T9oTWrqKVbaK2tEY/Lhd5UZ6c8H64p2h/tF38Wy31G2S5QEZkThsfyNV/Z2aQXtIP&#10;Vf3tfx0Mp8ScM1pfV6tuWXeGn4K/zsS+Kfg5q2gWdx/Zr/brJvvKq4k/75/wrz3TbJPD9y82oWwl&#10;XDKEfgq3rj1+tfT/AIZ8baf4qtI7i0Yn+8hU5X2x/hWL4++Gtl4oRr6GNVvhjcq8eb7H0PvWmFze&#10;pCToYtW7vZ/P/MwzHhLD14wx+VNNpXim7x+W/rZmr8MtVW78DaZKRtSRSoHoAxArz39pi0i8nRpg&#10;v7xt6Zz2GDj8K7z4Zr9l8IWttJFsWOR18th90hjgfXn9az/jZ4WfWdBt7yMhmsS0gBHVSBn+Vedh&#10;JqjmTnf3VJ/jex9Bm+FrY3IJUbXm4L70ot6fJnyX5ZEpJwCOeaS8u2nIH3OMHFSX25bpt3ynPSq7&#10;gOOetfqkdbM/kSo3HnpxYxcUjkA8dKZyKcUBGTWmxxXurCZ3DjrT4yuDvzkD5cVGDt6VPDbSTkbV&#10;zk4pvTccE5PTchK5HcmhkHrVk2s0b7QvNQvAydQRSTTHKlKKvJEbdaCc0oQkZpywl+gJ71Rkk3sM&#10;INLgGnEYpoBJwOKBbMkiYKcVJKdr4QlgRj0qBE+bOalUrID2I+7UPc6INuPLsMMTKdpGDTcjGDk0&#10;92bI5OT61Gw5xmqM5afCLtZuopzJt6nHtTfxNOc7TnqaASsrisemPxp4YBcGmdQD2NNJz3pWNb8u&#10;pNDhhlquWC+fcKmRycCs8fIvetXSLdpb232Kd7OoQDuT2rGpomztwl51YQS6r80fRPgQ2saCK0jm&#10;jtw6ri55kU7Ru6dt3I74NdRLatcRSfvCEjbOTWforbdQuJZbIWHmOn+jF/MIwm0tuPqwY1s3MbGO&#10;6gjGQSGJ9TXw3tFJ3P3OvhVSqTpvo3pa34dCAxLHeq8kRKmLCN2J7/hTYA0tuuRtdXxk1opEA9v5&#10;p3MsWR/te3/1qqyv5tvN5alnR8gL3pc19EcjoW1IHtGja6cE7mWm+etsYfLRcdxV8QMZTIWyTHkL&#10;2qvlLewiZRhidpGMkGtVIzlRcdtP+HK72eVmYcRcMB70pGXiLKGiKYU+9W3VsPHwI3XcxPc022hD&#10;RRZIEY9e30qlLq2ZOh0RmQSlkuEMe+VeVB45pwt2huI5JOJmXK56VcQCS7mhRdqkF8+uOvNRy28l&#10;zNG7ncRwAefwFaqSehzSpNLuUXnWOz3MoSUOcrjke9JNCZuUbhly3qKsEbTcSMMEN6ZpHi3pDLGC&#10;pPysOxFWnY5nTlJamfFEyWp+bOW+YMeKfFMv2toz8yMOD6VYNm8VtMyrvBbGMcgVHN5VtewKoyjc&#10;E1re5k6bja5BLCZreN8+WEbAxSygJ5gYAnG1T6ipp42dWjGBEvIJpwt0klRnOERMgnue1HMhODWx&#10;ms3mQIejg4X0NNW18oyc5fb931+tWlCyruC5aM5UD7v5VAkDm4aQk7yudtNamMoW1IJJVSWLb8+D&#10;g0XAyHKkqh5x6UrgIVZlwS3JHSn3S8BRwsgqm7GavrcrMoKRsxyOgJ61Ej/6PNGRwpyu761chiHk&#10;RKBujzncev51UjZRLMnUkZ5p7ikndPYqeUTcR+Y5EgyadKQsbgfM5fJAqSWMyzI54J71G8YEUpJ2&#10;uTkeuKpmaVkR3AL7BuxuHT2qvBDi2JJG0NzVjMjxRuM+YTtPHGKbbwbFljyCCckNTtZErV3sUiQ1&#10;04j/ANXt6+tRSxAkNL84zgH0qzNtS7RVACYwAKZexGVXUELGh4qrq5NvdZXkjVGlbqSMg1XEhMAA&#10;HzZwDV2WMZVifl25HvVWLHkOwHzIeM0x3VykIf30gHysRnHWoiuy5RlHyqQM1elVo7pmI2vt6elV&#10;LmNYoo23HdnJWqTuzPlsivdxGeKRd2CDmomVYwjEkgcCrskTEyKnyqV+ZRzz2qOG2VoFZugaqvZD&#10;WrsZcWTHIg7HOe9V3h2XnzEtk4z3q7DhLuRQCQarMWaVCwzk5yKu+rM3srlW5XblVbBDck1FKC8n&#10;DYAXIq/fRhEYbv3pb5sDiq8mSseEGTxj2qovYzkrNlZMeWGPQHGO9Rodkzgj5XGDU8aArIe6nJpj&#10;7fNG3nPrVd0RZtIrOCFDHkDjJpWOCVJ5IznFPkXchYg7Q2MdqDEEkUt3GBWl0S9HZECcpjJ3Zxim&#10;lcyOOmKkjHyyD0Oc0jIS5BIBNMnl0RC+NyEHtg0xh8h9O3rT3ULtx24occH0HWquZSWjGkDYCepG&#10;KaYVlXB61Io+RM9zimqdpYHv0oHZOya0Mq5t2STPFVec4NbUyebwcZrMuItjn2rrhO+h8/isP7N8&#10;0divt39aicDOOanAx3pjJnntW6Z5Uo3WhHTRxTyOcUwcVRiDZ3Zpy8dKbnPWlUUCQ44FJkgZpxHG&#10;SaaykrgUFsXo2TUkaF2GOc0xVOa0bWERkMeoqJS5Tpo0nUkl0J7a28tc8Zq9HECuActUSFXU816J&#10;8PfAb6lFb6leRj7G7lYVzy5HX8O1eRia8aEHUqM/QMoyypj68cLhldvr2XdnU/DDwGINJXWLld1w&#10;xzEBz5YB5P1r1LTLqNo7mJ/kdV+VX/iHt61leH5dtnqOnxlS8eVLEfc7/wCTUmjRhtTQcqxjMTH2&#10;z0/KvzXF1Z4irKdR+nkuh/T2V4SjluFpUMOtOr6t9X6hHcKLm0uGUtIHEbLu7ngH8KvazD9l1G6+&#10;USF1DFc45NZ+sulrLcSrjFpJk/7XNaNy7ajcxXgGC8WzaOucfyrlaXKmz0Odtyj1LsYUWNluzImw&#10;qQvXOOM1asTs0mW0zhA5f329cZ+pNZ1rui0ETuQgaT5VP+96+ntWjpZEf9pW6gbpYgwJ52+1So3l&#10;Y1c9ETaLJHHrR3sBGYsBz3P+f51SiVVuPNYFXjbIz3+tVreN5riylGfl4BXjg/z/APr1Y1Ly2upY&#10;AMcbt2e4Iamlpaw72bk/61NPVT51xLcEbmlQZXp+FNSYfYbeQYJJCgDoB701me+ME6qV/dAbPYjO&#10;fyqpabl026Y53RyY2entVuOrZN+XlWxradu866tYx8joTkUWhCNHukHlo+zf264607Rwtver5YG6&#10;aMnk/d7Gql2hiCRquVEoJwegzx707KybJu7u/wDXQu3ALXUiOuFjJIz/AE9Kt3Ej3JhkfAPl7QOw&#10;qtfAJdKobdvTOaqalrcGl6CLu6fy0tskn+8Ow+p/wrSMXzOJk2koyfb7if7fBYaFdNO4idGyc9hn&#10;vXjXxD+PiabFPY6RIQ5BjaUAc5HPftXnPxJ+Ld5rd1NHCwtrUnPkoevoSe9eS3V887MWYknvX2GX&#10;5JzJVMR9x+JcTcfRwznhct+LW8v8v8zX13xRdaxKZJZSSe3FYLyFySeSaZnd3p4QkZFfaQpxpR5Y&#10;qyP5+xOLrYyo6taTk31GqpP/ANepFjK9Keqg9adwOtU2YxhYTHGabnAzTjwfamMflxSKbQhagjHW&#10;kI4pOe9UZeoA5pCMe9KfakII6frQZsUHK4pSR3pmAPWl+9QK+g8cUwjFHI60Zy+e3vQDsKWYDOak&#10;X5l5qJjz7VIhoeo0TI+1gSMj0NeheDvEOl6r4YvPC2qwxWzSHzbG7hiHm/aOVVXbjg/lXnHJqRWd&#10;GXaSpBGCD096xqQU42bOTE0FiIcqdnumujWxs+I/D174U1e506+Qxz28hjfB+Un1B7ioI7knaOAO&#10;2K7bTdZt/Hnhu40bVbuG11SJzcwajcFy05C/6tmGeo6E9K4K4s59PEf2iJ4RLGsibh1UjIP41hFu&#10;S5Zbo68Bjakbwqq0lv2duq9e3QvLK3mZBO3tkdattcFrVoyowDnIHJ9vpWZBNwN/Q98dKsRyuSyn&#10;BB71nKJ9hQr6aPckVx1yPXjivpj4IfF+1GjWWjatfDz9xSCSU/dA+6rH+Rr5gj4Zs547U9JHgctu&#10;2/Q1w4zBxxkOSTt1TPocmzurk9f20I8yas1d/f69j7f+KXw1g+IWgSGIrDqMSfupScBgP4T/AI18&#10;TalbfYbmaBuWiYpu68jrXVXPxU8SatoyWl3rt35NuoRIVfaSMYwxGC34muOuLlXi6HeTlmz1/CsM&#10;vwlXCxcKkr+h6nEucYPN+SpQg1JLVu23ay7eYwTPGSytyacJZMjOcH+E/rS2cYZw0gOwdasav5Ky&#10;g2hJjxld/DV63NaXLY+KjSbpOq3t06/8MT6hpMmmzQx3GJfNjWRSrbuG6dKg06GNr9Y5mKQlvmI6&#10;j6VPo7TWt0sibVlwQpYZ6ip9SsJoIo5HaJllYnI65rFys+Rs9KNBSh9YjHRPby03e+rKl/HBEw8k&#10;nHfJqaC1NuqF1O2RchQf1qu8jBgjxrz04rSvLi2isiiSMJyAAu3Ix9e1S20lE3pwpylOtLS3Tb5W&#10;ZlRQrBMsrMCQfu9sU/YjFp2ZRk4EYqRniNuoRAsozucn71Z7N5ecjOB29a1V5HnScaNklfr8/wDg&#10;fcSi1MyeZk+WG/CoY2VZANu5d3pVyxErCRVA8rGSDU9/Ha29ogjbMpHzDPejms+Vi+rKdP20Xa2r&#10;v19DPy91IVRPmFOt4WdXDJux7021RhudWIHr3+lWol8qzlYM29m4+lVJ20RlQipPmn2bKCblYjaD&#10;jtVmC/NpIWjTBPHNNaFPKEiN+87ikt9hkxJ0x29aptNamMY1KUlyO2u5pt441tcKNWvUCjGBcOB/&#10;OiseeEPISoOKKz9lR/lX3I6frmMX/Lx/+BP/ADP0F0vwjoXge30/RHvbTUYb2MXf2ZrkRhig+Vg/&#10;OSGHAGR17U74teBvDnivwnpUt14cbUNRvJ0t7u7kcmezDKSrBh0AwMDoc89q4z4fasmgTfbPEX2L&#10;7RfQl4ruaMvHDxzEOmV9QCBnPrXWS/FuDSNIg1TUNFgv7+aZ4rCyig+y+cMcM68sVCgnPbNfKwk4&#10;ybi7M/gtxxdHFqdGTcr/ABXau3e7TVtFbX01Vmj41+KXwlvfhz4mvNNnkM8CKJba4VcC4hYZVgPU&#10;d/SuJ0+xiubgJcXItYT/AMtXQsqt2z3x+FfoXeXfiBdetNX1FLXUdInEQTRpowbcfINyRKyk5Geo&#10;HvXkHxX/AGafDln4f1q8s7s2PiaEfao7C0k861kjY527mwwYD+XSvdo45SfLPTzP17JuOaTVOjj/&#10;AInZcy1TezbWlteu12fJsyrbXDxrIsiqxG9M7Wx3Ge1IJCOgqXULCazmMc0bpIDg71K4x2qqrEV6&#10;6s1c/Y6dZTjdbExbJ4+X6UpIpjfN8o49j1p+0DrSZ1LUAqhMZOaDilxgdaSkMZkjnt6UAbnJI5Xp&#10;TiB17elJ824HgetO4WQhVaPJBGR/OgqH68UozuwOR7UxoV7eSLlo2we+KYQVygHPp6VZs9Rls51a&#10;MjK9N6gj6YrYmsbDUbGKaJhYXjEjy5T+6lPqh7fQ5HuKhys9QaOdbdgHH1puSat3mnzWbgSxbQe+&#10;7iqpOKta7E2YgUg80jfOcfd+lPZyTz+lN2HIPY0ydtBednXr19qaeSoz0pOQuCOvX2p5bjrz9Kex&#10;T1IyC3WgHaDkHjtTqCTkE9e9Nak7DRzn9KXtmlbB6UMPlA9aNGFrDRk0Y3H2pQMHHX6UtDHuhSm1&#10;aYVTHvUhk4xSds7uPXFLYTRA9oZcbMHIz1xUZzAxO7Lf7PatK3uQkTp5SSFhjLdRVGeHccqfwNXG&#10;T2ZzVKWl0e1/A39oG38GXB07xNHcX2klCiSwnMtucccEfMtfS9j4ns/F9ra3OnXMd3aMmY3jPQZ6&#10;e341+epBXGScgYxjmuw+HXxM1X4faqbiylLwOcSWzH5HH09a8vF5fGac6Oj7dz8k4h4KoY+csXgv&#10;crdvsy/yfmtH1Puu2dX02bzHf7X5vyDGV2+/vSzM9yE2Dc8Ee4kVy/hH4ieH/HXhTTrnSrl21Ni3&#10;2y1kG0xHsR/eHvW79qZJZ5bdj5W3Yxwea+bknB8r0Z+CYjB1sNWlTrQcZJ7P5L8ehRvAGgSblR5m&#10;G/Opb+/hl1qOaGIRwBf9X9P506YxEWJkP7l33SgenoKzIbmA6jdMyDyeVjPvWSb1NYR5le21/wA7&#10;Fm8vpVtxIylIrkgqvOD7irNq0emXNz9piD74cr/sZ6VnXkzy3NtaOxCwtlQ3A/Kr9zDANPvhNI32&#10;vevlADII75/IY+pq9G9CpRjZR7/56GHbZljFuq73mmGxhzwfSnTmQaq0EufMiXBzyQcdafpltJNM&#10;ltbqy3MQMpccYGew7fhUAvSwvXch5RkMT15qmjva952/q+hQ1kxy2cEaIY51flj3zUcmbiGZ1XAt&#10;12k+vvTtZntpRp62wZ3RA0pc9W9v/r1WjhnutLvdSCFIWfy8DoTWkVY9CEbQV9Nfzf6mdaM/lwTg&#10;FvLkzj/H1q6Q899e6osO7AwVHr6VPpDQ2RbfH52+IrsPbI6/hUdgJbWyunDFoZJRGQOep4rV2id8&#10;ac6zbgvL5N7Fa6sWiislYnNwwcKP8fpWtJZrZveJ/rFkjC7mOdgx0HvV/R9Khn8QWun3Z8hFXO+Q&#10;4I+XIzmkjgC2d3asgEvng+bnJJxyB7fpXDOfNsfbZdh4xqKMt0tdNN9HfuUPD1i13c2tn5YVZNzb&#10;icA47VZ0uCLzNRe6YRMi4Qk4yc4GKfEjtdeXKAFtYxjAx24OaRrZrrT/ADWUDdICFxgZ64rlk7n6&#10;Th4W1voxL6NLiKxt2OTnaFXHJzWhFHLBp95M42tBhEXuFo1ICTWEvFUR+XhhCCSAR2/+vVjVHnl0&#10;hdWaPC3bMqkEYGOuB+IpRvokfQUpuNknoUbK2TNi+R52/cO+3Heqt3bM099LEN0pbDH1rY0+EW1z&#10;a3OA8kceGXPAzWakpiuGMZ3JLN8xPpW8b3bR7dKp3GatlEtYkbdFsDOOmM98VXQJFZ3EgIMTtjGe&#10;v+fSruoZGsokuUhjU9BwSe/4VHcxRf2esLbWUtujIHWn0R6MJ9SnaWxt9StmkyI2XITqKYkqJ9oW&#10;4Bd3fCMO9XLJJRcybwAsMeY8d6pxwtcKA4w/mZA7jmnZXuzZS7EOreVb3cQkIjMMRdnY4Cjrkmvl&#10;v4h+J5fFPiCWd23WyZFsP9gnIb6mvU/j744jtQdHspP9KuEH2hl/hTpj6t/KvBFG/POAe36fyr6f&#10;LsPyQVWe7PnswxHPN04vRAg3P61bC4A7Z7nrUSQgrn7pq0kZIAA3Y9a9WTOCDsORiykAcDvU6DKD&#10;9aI4W+UDG09R3qzFAFBYg4FcsmjsjzNESRMWxjHuasBQiZ4zSAFz146471s6V4am1OaNN8MQkJVT&#10;LIFBwCfr0FYTkkrsqpXp4eLnUZjZaXOCcjtWpp2gz3zJtjLMz7Qg5Zm9hXq3hL9nnxHqzW8j6Vc2&#10;9nPho70p+6kXH8J6sd2BwK+hvAf7MkvhVtPvDqqaja3O1HiijaKRefus+flIPevPq4tJe5qfm2c8&#10;cYHBRlChNTna9lt96/I8C8M/ATU4DZNqdsNKW6If7ReH/VJ1+dcgKD78gc1758L/AIAaHcW39qTW&#10;c+pRkbltblTHvOQMrnG5CPujAxkfWvXLDwHo+iw77kQ6qNjNbRSZP3GywbOdzd888j0pPGXxM0PS&#10;lktoZ4JryyV5ftcUqotu8ah1TI+8zZwB068V5cpTqazZ+G5hxHmWbKUZ1GvKOmnTbq/U0U0yw8M6&#10;CmnSWwXSS6NEkdvtCJ3VsknIAIz23GsvX/Gen6HoKJdj7U8LrFZy7/LW4didux8/LtXO76V4D4u+&#10;PMOn3sFxqWrotpYQLCum2zMGumYBgzfxMoBbGcD86+b/ABb8S7vxRY6jd31/LA7ENDaEnABkJWOM&#10;Z+UKvzE9SeK6aOGqVdY6I0ynhjGZlPnl7tOyu2n16Lvbd/LW57h8VPjrfvplncwpDLHcuZUm87Ju&#10;JdipjYOF2YGQfb1rwjxR8UbzUdWub2Wa4E4jZIvLmwBI4Ku5/wCAnaK4LUtbkuYIELHakpkjwx+Q&#10;dwBnueT9BWIk5L5bLDrsJr3aGCjBXe5+05Xw3g8tirRTlrr6+tx99P5rjHQDCg84HaoYpeRuPApt&#10;xGY3HbIzzUYw3WvXSVj7KDcNjat1dUDZABz1Iq2MZXzCDg8beeKytLmgN3Ct2Zfs4Yb/ACcBwP8A&#10;ZJ4zWnBDJOtxNbIzQRfMS+MomcAn8SOlck42Z9Lh5KpFOOv57fkSuUIwMg+9KF2KBuwnciokUXDB&#10;l+Yn07U2bOQB909qwtrY7ruPvFuGGIr8zljUbRLHGcsQ2c47imwMVBLDhelOlkM6li2HPWps0zVy&#10;jKO2pM10zoCclsBT9KYYwjOyfKfUdKjhZthx1Bxg9alhmTz1Emdh6gUrW2K5lVs5PUhZXWNJkOST&#10;ggdfqa9I+Gfxw1PwU8Fpcbr7SQcGBm+aMdyhPT6dK85lTyoG2vg5ycVC6qkYC5LdyKzq0aWJh7Or&#10;G6N8HmGJyyuq+Gk4v8/VbNd0z708PeJbDxXpMOpabcCe3lJUMOCCOoPofY15j8XfgXB4gim1TQ41&#10;h1PAdrbO2OUjrj0b9DXg3gT4kav4K1OGawdnjYgSWjHMco9D/jX1N8O/ilpfxCtmSLNrqkbDzLOQ&#10;/N9V9R+vtXxlbC4nK6vtqWsf63/qx+64DOMs4rw31PFpKo1t594t9u2/qfHOpaVd6VeTQXtu9rNG&#10;5V4nGCrCoraITyAyMVVW6gZ/Ovq747+E9J1DwVqGq3sYt9QsV3Q3CDkntGfY5x+VfJZlaQpCn8TD&#10;NfVYLF/XaXtErNaM/HeIcnXD+MVHm5ovVel+v9eZoefGLjGz7QmNsakleex4/lTJ4msJpI7iMpcp&#10;wqnAKN7iqoBifIBBQ5oaOaRvmVkJYgsSc/8A667kjwnVk05W1/r+kWWxKWmmmYlslyeuafp/kXQY&#10;Ncraoo3AyAtv9uO9U/J8yAYJTZ8xB6k0eX5UDuUOPbpSaTVrlRquMk3H18/1Ls+s3U86DzXcRR+U&#10;gY5CpknaPQcmqt15XlvkSecCML2HrS29uufOZ8Fuij+Vb8Wh2/8AZkS3FykJlkDsm35lXuQc+nOK&#10;iU4U2jspQq4vmd7+tv12MK7aW+8hXCrKwUAABVx24qpLpwtp3UyBhHk7l5B5rX1e0hFzI9hK8unr&#10;JsinlAjkkXPBZcnB+lVLlodpSOXKkAnjBJ/wrWMtrGFWlFSk57rrf8u/qRahHavZQXkNwXvXdhJb&#10;eXjygOjbuhzk/Tim2dtBLJbFnLu7AMuOOTgfzp6z2MemrCLSV9RSbLXG8bDHj7mzHXPfNLpWpRWW&#10;px3M9rHdxDJMEhYK3HGdpB44PXtVu/K0jmXs3Vi52s7d9PP172PoDTfhJc+G9NN9otxHHrTwMjrK&#10;iyqcjnyyfunsMD/GvA9WtLvQ9SlhuYmiuwSrpIMkGvafh38adL0Twr9i1JL2bUTPhJvM3RRQjHAH&#10;c5zk+mMV1fizwZpHxI0tbobEmZQYb2Ig8dsjr7Y6ivlKWMr4Gs44xXi/tf10P1HGZVg83wcHlM7T&#10;ir8l+r/Js8F0Jwuh3+oT6dBdxRJ5DTXMxDJI54ZEzkkY+gHvVPVPECXGmW2m2ttDbxAqZXjXLysM&#10;8kn2OMdOBWz8TvCFv4ROm2lrFeRzCHFw9xhkkk5y0RAHykdj0ri7e3UJHKZtkofBUg5H+1X0VJU6&#10;0VWi9Ht/Vz4PF1cTgpPAzSuklJ6a9XrZeny3Ol0fVobjVLW2u4Wazt0MawxkR7mI4ZjjnnBPc9Kt&#10;eJ/FUrahfQsiS7o0tszBZHULjkMB1yOo+lc9pyRvfqqSedgn5j396v8AibT9P07WUttI1BtUhVVZ&#10;p2TZ8+MkAegPQ1DpwdVX3sbwxeK+qS9m1bmS3V30SS6pLstCrNevcSLcSJtKKFiWMYAYdP8APWq8&#10;JeWQkklypDEjhc8HFal/ZxaJeJIEe8tnT92biMx7sjqB3we/Q1SjucWH2eK3jjcOZBPg7yMcJ7Du&#10;PWtU04+6jlqRkqjVaWu78/Pt6Gvr+tXLaJY6HLFBCIVyUWBVfJJILHqxwT156CpLPTrDUso8z6bp&#10;ttb7vtMseXdypwCR1yf0rK0ia3klu5b+KS4nkX9y7MQFbdyzcfN3GPeo9W1qS6vXedHjtnZdsSHa&#10;owMDHvjPNZezf8OOnW/m+yO14qLisRWfNdKKi+iW12lotnpq9gTTorW0hv7mRXiuFYwxRt8xIOBu&#10;9B+ecVBC8ltK9wq+VIRlAecqRg1d1S402402CCC3nW5WYv5kj5HlkDaoHrnJJ96tWtnp5ae4nu/O&#10;kjZQsMIKmQEZYgnpj6d60c7K8jj9heolScbK2t+rV3q7P0SNXwdKdOstRuLdEeZ4wolkCsFTcN2A&#10;c/MSQM9hmp/DGnzeMPippsUMbmRpxI4LFiNoBYknr61RgvIdK06e4aJo45Ima3iz82ckKc9+c9M5&#10;wK9U/Zi8NGMX/iOddsrIYbctyCOjsP5V5tWXs41Kz32PRxcvaUaGCT295r8b/Pfue9ahK8OmRnO6&#10;aRuQOv40jPlHYnaSmx8CodSv9kFoSoYtycdqjklxJN5ZCxbfm7/5NfKJN6jjTtfUqFBFZIYTsRj8&#10;xpZZ1W6jPDIFzhvSqUkjxWsCpl4mcEn2pzTp9sYFTsCn/wDVWyV9TSFO+gaw5lto4t2I2JKbR0p0&#10;riDKA/KU+Wqd2one3ikcgJ93bxUclw8ZuVK7nVcRg9//AK1VyrQ2VOzZFG3l2TrKx81nO0HvTfMD&#10;agqM2WVepHNQ+Y8mnRiQ+XcF/l46c1GAPtMpiPzhPmUc81rZahybaC6lK6pEsR/i5z3qO4l3zSSF&#10;zgrggDAqK5uZDPDtUMoHJHrUN64YzzZ2xHoBVJbCcdW0iKaP9zC4ysZboOlV5nZJ5Zm/1e3B9MVI&#10;rFYoBuO3Gdo5qoZWU3LN83PH19atK+hLgtNCG9l2iNB8ylu/b3oumMZdUO4sv3iOlQzAIYVkOGc5&#10;P0pt1JsE69TnjntVWJjHdlbzHFvHEWyxb72OlZf2g2+qrs2nLcsK0AwaOOJvlY8kism4fzLiR1UL&#10;tOPbFdFLexy14KUbHZ6jZpqelMvXKEc/pXgHi+za3veu3a2Dk17z4eu/tFsI85JWvJ/ifp32W/cj&#10;cVbkV2YRuNTlZ8viIODsczpErKwfPAOa+lPgV4rEdzFG3yH5cHPy18uadMV+TPy16r8NtVWx1CJg&#10;dr7xtJPGa5s2w6q0nc+wyfF+ylCXQ+sPEeyW7kkiXKngt2rmrqMqxUYz2rrQxvvBmk3G5ZvMBJWM&#10;fcIHc/TB9cGuZu1UKQQRjuetfB05dT+gMBWjicKpR/qxb8PTlTsODznJ612+m3ITZuz+FebWE/lX&#10;GwsM5xkV3elMX3bz1r3sPK8bnymPpclVm/fRho8ryMYrkrsG3vkbdlcZ5FdftxFwRs9TXmnxK8d6&#10;T4YhKySrLeY3CBGywHuO1dsU5S0PnMVWpUaLlVegzxRM2qWUexXabzRDHGiklyTjA7nmvn74k+GI&#10;IfH90AftLW8UaszYI3lcsOOOCSPyqxq/xI1jX9UURmW3gUFUEbbSvHJyPX+VUYneRmM7M0x6kmvR&#10;ip03zX6H5FiqkK9XmttsYdxp9vdRBZLdTzjBGBVSbwTpVzbnbGIuBhhxzXQ3qCKMlAWGeVJ4zWVq&#10;cpgUhDyOrDtXTGc18LPNqW3aJ/D+nS6GyEuJIgRtI5A9SRXpVpOtzE5AAGAVB61y3h/Syth++JYO&#10;M46VvWS+TGY1IIU8EdSK5Kk1N2PZwVV2tI0ZF+aDLFdvSrM0gU+aRh/4RVGcSSTxA4Axmp2mXymk&#10;+4ynAFZtXVz21Ik2FyHBww6qO1AT7MJipzu60jbomhlX7zLg+wqIFoYnKneHIU57VHkVckUqs0SL&#10;z70XUTAEbgcHC0RoBcIq87VwT7065jYqqKV2I33iOaVrMdk0LA7HKlc7V+8adahpIc8qwOBnvSmY&#10;BCh4KDOf7xqCKPzI2IyCjcc1TVzW+2pLt/03cxDMq8ioruYhEI5Oc8UIDHcF+XfGDTpnWNI2bBZ+&#10;o9KzafUf2RpRx8yDhuGzTIspAcgjkgnsasNnY6I2QRkn0pIiFhSNvmUnOapLTUdtSn5ZeVs/KMYw&#10;OlMeIkrltuPunFWoz5krjtUU0bFkUjg1SQnEGk3RS5HzgZFEIYQDGA+eCfSlnwsRx98H9KeiGW1V&#10;gQG7iot1F11KkCeWsrKQzfxZprDzLlCg+XvinINrSY6HqaUYW5UJwuM0PfQjTYimQgSDGVJ6/wBa&#10;iSPaEA5hxk561av4827qpIXOOOtOtYFeNVPEYGOaaehL3KceHEgZSyjpnjFSEBpoi4wAMAVLAofz&#10;UPA9fWiRd0sS45HSpbOaWiBpF2yqyjzB1PtQIgxBXqBuOKWS2P2fzWI3EnKg8496sCIwBTGMhh8x&#10;9qk5JXuZ9nE0hk3EjOdxp0kcRuVaPJXnmrVvGZYpNo4Y4J/z1p91FHBexRqBIoTJx0p31OaRVuo2&#10;a1GV/dFvu1CqxhG8wgYXird5O0kRjAzFuxuHb1pwtIxas0kg37eMinzaGDXYxcKIT3bdxipHgd7g&#10;GXKuFHNTwQb0JAAZW4B71M8bz3J3cygYwaG9TNxKt/Eq26heWJy3tUKhw7CMFjj5gPSrd6iRLHtY&#10;Mzdcc/nUdq7RM/lgMACHO3pS6HPOKVypZRjYzkkIrdTUbqq3hKAFQM1oWkQmhYHAUNyKa9rHDPKF&#10;IK7eDRc5pRdihcRu0Suc7CcACrkPlhUaYg7lwM9qgmR1tlBPyluKntoU88idwihSAAAeaTjpc55Q&#10;6iWECIHUElixIPp6VUvA0UpDglgcHNXLdc9Mh93bp7Uklq1zJLvyZSMkGoj7srswjdSuitCd23Pc&#10;4pJXDCXavyAkc0Rg4GB91ufaiddqjb9wgZz611aHa7tBCoERBZgD7Zq7bKRKr5AwRgHsOetU5Nnl&#10;hVPQ4xVqMbWbnJIHJ6VjONznqR5tHsfoH+wb47gudButBkuTNcht5j6bGGcYHumP++a+mfHuhjxJ&#10;4Q1fTfKEzT27hYyPvHH3fxr8z/2YfHr+EfiHpN1GZGEcuHRhlShO07hx0BOCe4r9TIJxLbxTqfMS&#10;VAwI7jHBr28tccRhZ4Seyuvk/wCvwPy7Cc2AxVXCp2dOXNH/AAyfMvud0fl1r9jJaX04dDsV+rn7&#10;vbGO1UbezeXDE5GMA9K9q/aa8GHwn4/umhiUQXoF3CMcDcx3D3wwP514rIXaUs3mPj5R5Y4Zvc18&#10;JCM6TdGpo4uz+X9fif1jlmJhj8NTxMdpJP8AzXyZDLZxxXHzkRALkLEd361bSW3VXwm2U87nPb29&#10;KzzZ3D3AeTaiE/ePJx3FSv8AY4wp+edhkHcf0+lddr6HsRaV7InF2WQRxu02Oix8j8/1qIy3cyOI&#10;o/swA+V5CMrQTeTAC3Ty0P8AFjgf8CPFV0iLuzTXIMmT/qslQO3P/wBetdgk7u2ok91bQFPtUnHY&#10;uduauQa1GwDadgqflyqcY+tUI7C28yTbbAsv/LSUliPoTVmG1igVsOzmU5ZE6NWloWuzFSne2iX4&#10;jLiS9lVRPctG3cA5JH1xTYbdACYopJpn7zt1+tWZpIrfbgKjqe5yfpTDLK8zssnltxjdyPwpF21L&#10;MNg8Q825m8tX+4AMANUh+zo+2INO+cZIPFUZIIpm5DTyYyynJOfYVZW1udo2mKHd94zZJI/Co5er&#10;ZrB20SLrMzuHMZjYj7ueAKUywvJ8rlTxxGMipUigVQ8zuQPmKg4B+p9Kja7iS4dVIJPTyloOhoeA&#10;zZVIyBn7zcYpTGCB5j5I/u96gkut2VJEan++cmiPy3DY8ycoPvAYH50WfQncuwOm0gRhgOjMPmFT&#10;NLuxhc465OMVQhSVGZQQq9SudxB+tCqssnmSSmRvu7E6ECnY1jKxdl8lpBslOMfdYc5PXOP0qBbk&#10;rwOf9s9BTRuCFYovLT+INxj+tKLTCZmkBHoq4ppW0G31BpZWXMRyvvx/OnratOnmM5f6cD/6/wCF&#10;ShokAwmWHQt1/I08szuCEOD1HTH+H4UirJkXkbCVCqcH72ec0osiwMruyIDgc/ep6xspYnbg8dO9&#10;TeWCQzANgdjnBpDXYr7BGV8pcE8gt3+tPijVDlmLH/a4p7Bmk4GAO56Cka0kkBy/lY7feodmXcfu&#10;WRiwBKj0HFRliwKq2weo5qR4ktsM8hL9/m/l6UhO4cHygORsHektNBpjY0ZQVyeDj5u9SrE5yync&#10;B6ClJjiAzgnHOT3qFp2II+YqfQU7J6lCywQ7lbhyOuT0qVJDGu7cEHsP0quA0v3l2entViO3G3c5&#10;Bb1qNEO1wDtKGKtlT6UoQljwWPoRyalV44SMDcR07CoWupCdzFlx0YEVadxpiP5oPzfKPpSOigfN&#10;JuHHXjNRNKZP4s/WpYQn3mZmZei4zUX1LvcRGVs7Fww9uKesUiMpcAbueOlOQSSj5E246nNRSHd8&#10;ry7VH8IOPxp3sLqShSY9rOOegz1ppuYEBjUNIydSBmmRrCTmIFieuFOD+J4qZVlKhmCIT/ecEj8q&#10;b8xoTMsuzYAvOetTG3kKhZpVXnBCjBpiSPtJd22k4CjCgUoUZ+X5mJzwck0tNykNUwRxj5Xc5wVj&#10;5NPZwVyIRDHjHL8/WoSrSEks2Ac7Sf8ACpkKHGQNx9Bk0uZrQvYgVHwxd+CSeV4p/lKu0qqEDPzu&#10;xJ9qdMHk6AqnoTimeV84BbdnsvShajXkKgLblUhlbqFGKsSQLEASdoPcncfyqFcIMLHvbHrj8aRt&#10;zKuTjH935j+dJaD1YbnORDu9if8ACjySTuaQfQHJ/Opwo8vds2j/AKaHbUTuCDsh3Y79qrUpIUIB&#10;jCscf3hTV8wtswucYwaeLmTONpB7jPSkyxYN/q1P8VQ7p6DVx4DoAFOSemRTSE5HJJGM54prIrOd&#10;29sjLc4zTfOCcsAq+g4NF9R2LGbTaNru75BOFA+vemRyqYztj2L23nOabGYHGdzN/sBeKS4b5FRI&#10;xgrghuMGlJmiTQ9zJMmA5UDj5RjimInlAs2VI/GmLM8jHMm4Cpo4WMjK6ZyMjJ600rahbQJJVGMB&#10;Vx6cVE87K7KSdxzz3pz2ghbdIRt9yM/lS7oVKYlII6tjJqtHqSrDRFOVBK/N6+tI0cigZUA9yT1p&#10;7TAgnAVR90s2KzrnX7WBCzXCYQgfINx5OBUSklo2bRpSlpFXLjo4X77M2M4Wnxwr5akhU4zhmzXO&#10;3Pi6ztJZEYSySY3AD+6e9ZV74xmd9sEKwJ0XcOc+tc08RShu7nXTwNae6t6nbhkXMjTBv4QF4qrc&#10;6taWqmQyIRyNrP3HUD6V50dWvbtc+azg8ME7fT/CiKxuLiXLq6KOBvPr1rneK5vhid6wMYW55f18&#10;ztLnxpYLG7bsheqIvNZa+OzLOoFsUg3DcwJLAZxuAHpWYnh1Z0Kq5LM23Zs/z+FXLTwyWKssRlA+&#10;TDDOBjG4VEZ15bKxrL6pRsm7/iQ6r4mubqQiOVkC8fJgZHtWYj3d6Pm3kfc5P+Ndbb+F4ST5uIiO&#10;Oewq/a6JbxSYySnX0OPShYapJ3nIp4+lTf7uFvkchFo88zrCQqs25jg5wO+Par1v4aJD5LTZA4Xg&#10;E114iihLAImAcjj8vyqZNoGdvbPFaLCQ3epnLM6kvhVjmtP8MyQw7XjCqM5br9DVwaEgK52oBxk8&#10;mtme63EHzNx77RwfSojKifMUBOM/OcV0xoQXQ454us9HIih062VAQHbr0XGKmWKKNgEtwAfvM/NI&#10;96Vk2ADbxwik/j9KPNZEXqFbgM2MVqrLZHO+eXxMnZnIQFht/ur3pqnAAUjk4zmoRM8A3yBI9wyp&#10;fAH61m3PiixshLLdahAqxnLEuML9aOa5PJbV7G2hKhhgZzjmpVkWFldn2qOvOTn61k6f4g0nVHMF&#10;tdR3E4VZHWNskK3Q/oa03SOMKOAjDOaViozhL4X9w64+zThRKiz5O7bs4x359ayL/wAIaZrEe5YP&#10;s7nJLFQ3XPr/ADrSNyYwMFN20cgcinJM7naqnLHGMd6Nym01yy1XmeP+KPhxfaC/2qxMkkbgkiIE&#10;hcd2BHyiszRPEtzoUrtMq2xkBVGxlTnqc9v8+te6rcXRblXwfvbsfN9a5bxZ8OrXX43FikcF+cny&#10;OFjlOMlcdm9+lRKnGsuWf39TgVKeHk6mFf8A269n6diHQvE8GpP9nnO5wuD8wG8+vXp711lsIFUl&#10;UCgHJJ6/Tp1r52vrO/8ADtyrWqSQiBvLkgcYMZHUc8np9K9L8DeOotTEdpcoC7KMYHLe/T9KycZ4&#10;fSbvHudVPFQxbbiuWS3R6QxUNuyFGOgHQ0yKcOGZSQw6YHNC3MYjyoAJ4I6801d4IYZA6EheMVur&#10;PY61Pl3Yu+SYEnCelKoYoS2EHuf5UjIZW+7vHucfSkXoPkVcdAeamxXtIp6sdtVl3BiF9RTdiJwB&#10;uI5GTTgx3Hk7B2xTfLMb7eq4wVHajYpTXRDCV2tlCp6cjtTMsikA9DnkVK8p+YmIknpzSY3Egjk9&#10;qwZ2xb7EIRiGPqc/SmqDnkng5I9KlOA3C7voaFC7UXYAR1YnrU2bN72GgLsAOSCM5pCuWVlAXvU4&#10;cHb8o6Yx2oZCWCqx2rz/AIH/AOtVom+p7T8NLiHxR4IfTN4V443iZW5LEjvn8DjtnpXzP4s8KjSP&#10;EEjzwCO8hQ2zHqcA5/KvWfhlrcmi+I7YbmSOZ9sh4y3fOegqx+0R4ajGqW+q2zNJBcqTJL2yOBjj&#10;0rvq/vsPfrE+byyp/ZucTw7+CrqvVb/qfO3iLxHD4T0O71G5IMcS5VW/iY9BXx/4u8T3Gv6ncXUs&#10;hdpmLYJzj0A9MV7R+0broihsNJUsSxM0n/stfOtwQ78EivfyLCqNL28lq/yPmOPc3qSxCwFN+7G1&#10;+93/AJL8wWF9m5s7armTa/AwamnuX27d3FViN/zEjFfWRv1PxirKKsoG/oPinUNLmie3vJYDEcpt&#10;bGP/ANfevp/4a/ECHxlpbCTYl7GP3sSjA+oHpXx+jEN3Fd74L8TReFNWsb6CZnUcTx5xuXuM14Gb&#10;5dDF07xXvrZ/o/U/RuDeJK2W4j2dad6Lsmm9uzV+35H1k8CfJsHlozbyFHX3Nc18WtYj0fwRd3JT&#10;cciILu7sP8mug0fUYNYsYLm2cSQygMh/rXH/ABvsXk+H96FQPgxsTjp83X+lfnmEh/tUIzWnMr/e&#10;f0Xm1WUMurVaD95Qk19zPku4dpbhmI3EkmmwW7zfdHHqatCFobjco3MO5oaZ2/dxLge1fsXNpZH8&#10;XKkruVS++3cpXMPkNjjNVyHZsYOK3xoj7BLKdxPI5zVI2oRj1GPWnGrF7amdfBVYNSasmZ3lt6VY&#10;t5jG64BGDmrPkgnp+NIYRuyoz9KbkpaMyjSlTfMmSfam3ZJp32oOMsoP1qu0ZY4HH1pdgX5T1rNx&#10;R3KtPa5cjnhK4aMflSH7KD8qlTjFUsfUUYLHOBS5PM0+sOyTin8kSvawEZAP/fVRmzQjgnNNYnPf&#10;FAZjVLmXU55Om3rEa9t5ZwMUw27r0IqYsSOetLuaquzJ06bIZkfcMjgelReX82atbwOqZqF3PYVa&#10;bMakI7kBOOxo+vNKzEjOOKQ9QMdas5HoSpll4x8tKUXOAaiUkMfQ05Rls80n3NYyukrD8DZWpo9+&#10;bO7gnibbPFKJQewIORWckYJ9qnhkjhlfA69Kyn70Wjvw8nSqRmnY+q/D2pTa1c32palbiC5kmhIi&#10;IwACo5A9O/4108sb7rpUXezIX39CRXF6R428NiGyU67FdF7C2z58g3xsoIaNvoRwfQiu1sPEGn30&#10;syW97b3TSRZUxyAjGM4Jr4CpGcHZxaXof0Q6tCvNuNVNu2t091fv5kS2hkiso2bMnDBh6UBEKTxI&#10;NhV92B3FWLAGa0USFVIbCMD19qPJRJL6KAFZG5JbvxnFZptEOlHRp/57FO5jkmuo5lUqhXaB2xTP&#10;Jijt3djuO88Ef55q/dOXFq0JBjBweeMf5zSXNpGEuySdiABQDnmrUzGVBq7SIk/1WNok3p8uOtU7&#10;a3kNn5bsQvmYyB0q9DKAlo6D9yy4QDqfxqO0jlhguUfCJnOcg96alYxlS5rJleZFW7aBRtcp8p7/&#10;AP6qpXTSSrA0a7SrbO+M/wCRWvJEkOoRuSGPl4Vj3HX+dMaEXFoYwMMkuBg8HOTkirU7HO6HPdIq&#10;ywKxkd+qphlHTnrUNuRFBFLGMBsLjtj1+tX3tGlndQMhI/n+tVYNqWofOUVsMPX0rRVLoylSs9ij&#10;GW33XmDYgXBqFolhit2bczu3OR92r6QSPeyEIfLK8g9KhW3KQrcSsXQsRgHkelaqepxypN30Ipot&#10;jPCo3BhkE+lM8hpoY1YENjIUd6uznbcygDczxkIB6VFaRySQCNiB82OepqubS5m6N2Z8SKFmA+XF&#10;Q3BeW7hkxs3cYH8q0rmzCzXEaKUkK4BHJ+tUi5vY4Xj6JwSf51pGdzkqU+jK0sX7mWbaWw5AB6VH&#10;IwCxkAuJBge1aFxD5scx5VAMY9/WokRIIYZCpbP8I/rVKXcxlSu9DMtwxhmiZiQc9e30oEMSXjRH&#10;PzLwasRwtHJOwG1TnFMMQt5YRIQx2jJ71pzGHskrJlSdG2qgH3W2k+9QTwl5pGYY2rjHtWhcglXt&#10;4xkgZLf0qIwGeVQSTtXkj+KqUjOUGtEU4cJAkgTLq2MDpUIQtdSdQW7VbUK0brkgo2SBURLPqKOo&#10;6DcVPXpVXuZ2WhTuVS1khKgMT69qiuuQyiPhzuJz0qze/KyM6Yy36Ul1EvzBF3Ky9c9Kq5nKO5U8&#10;reYkY4UA4PbHbFVY1CtIPQ7gBVwKzQwR9STgkfw00RIt1Ih4yMbqZGmhSYPJcq3CZX8/rUN7D5UT&#10;Puyx6gjpVu6y8iFRjBHBHUUy6h8/zmPRDjHrTWjQacrsZ7rsIZFyXGCKjhgLJsK4UNzz0q7vWOPz&#10;gMkHAFVVDmWYbuo7etXcjS5UMSxXpUfMCAvHpUF7CMjjaoOFIrQZFglRTyT/ABdarXgZ1aIDlTkE&#10;1S3C3KmVbuAK028gcAg+tVDvCRsB8/3fwrQlj3lFJ2gLnNVkyYSTgshyKpNoiSs9Cj5ZDuo7jOKg&#10;mjETR4OTnDY9avD5r1sAxnbVeS3226MQc7unetU9rmTTaIbrLxso4XrxUXljMbY2gHHXNXm+UEKg&#10;O8ZqsEMkAPQg5NCYmtdiEYXzNwJz6Ux1bzkZgcd6sbP3zIRgcc1HKrFlJNWnqZ20KzgBCOhBzQ+T&#10;yBw/UVPcwgbyTz6Co8/KhBBZhtP0qr31QnHVojjAeEg9Ac1Eww5HXHpU8ahUYd6Y6bJVx36009TJ&#10;rRFdgQ2TxTZ4VkVicZqRgWUkjgHFKYT94jrVp2MZRUk4tXMWWEx9AajJyfatiSMSW/A+bOKzJIjG&#10;20jFdkJ3Pn69B03dbEDJ82ablckYzipSOMk0xl2g7eSa1RwTjYiZfcUUoTNC9MmqMLDwARinFc9/&#10;zpu01NDD5g5qHobwi5OyJbaAudzCr8cW89sUyMbV4NXtKsZr64W3hjLO3b0rkqS0bZ9HhMPeUYRV&#10;2zY8L+GW1+/EW7ybdV3ySkjpjOB7+1fQfhG3jtPC8Z2jyoDhRz+7B6YOfWsfRPDtn4d0rTre3TzG&#10;kQPcTYHLc5+uDwParWmXrPpOoQBx9mhk8xSucjHcj/PQV8BmGL+utqPwp/8AAP6T4cymnkcFKpb2&#10;s4u/3J2+XV9zV8NzLbz6mmQ08ikrx6jj8ulVkmktJ7JDuV1fAb19c+9R+Hp1/tqN5RnzI8r6nH/6&#10;/wBDTNQvzChEmA0c4ZSevX/69eS4tza/rY+ldeKoRk3az/W/6l3xCSs9xbfNHgK7YGcj09v/AK1b&#10;dzOiabpVxD8pEagKe5I5J9zj/wCtWN4hDT3SXODCZ4i0Y7nHt3xVprg3HhW2Me1ponEeAeE6fKB3&#10;OOP61HJeEUaRqtVqt+10X9OlF3pGozsd8cbn5D0Bz0qXRNQjttXmMi7muotqDnjisrQ9Ut45b6O4&#10;uY47YJlhIwVU9WJ6elee698ctI0DUI5NOQ6p5a/6vdtUN9e4roo4OtWny0ot/wBdzz8ZnWDwFGNf&#10;FVVFeb1+SV2eoNeNpsARyykPtBx90dselYXjj4m+H/DFxKJb1J7h4f8AV2pDs3HAJBwO3Jr538Zf&#10;FfW/F11Izzm0tXYn7LbkhQPc9WPufWuORHm5JJ75Ir6bDcPWSliZfJf5n5XmviU+aVHK6V10lL9I&#10;/wCbPddc/admubGOz07SljAz5k1xJln59Fxge3NRaL+0ddxiYXmlx3McxBfy3Kngg8ZyP0rxaKxB&#10;HXmr1rbony4Oa9eWV4FR5VD8z46jxhxBKtzuvbysrfdY+j9I/aI0We8hluLe8tcAhjgFRXY6d460&#10;XxEt2bHUoXMmWSMkK/5H8fyr5P2KVx0z3J/zimGWSBg6DaRyCOoPqK8upk2Hn/DbX4n2+G46x9N3&#10;xMIzXkuV/hdH22zBtNtJi3GNpY9cgc//AF6+bPjT8TJb+6/sizlYWlsWUlW/1jdz/P8AyTUfhP4y&#10;6rpulXGl30r3ULwskUrnMkLdsH0zXkWuSSi9kD5LE5DetPLsrdPEOVbW23n5k8VcYRr5ZCOBuuf4&#10;u8fL59/Io3l0ZTk8nvVYc9s0qxFjg1MiBK+zsoqyP56k51pc0hqQjGamChVwKMc8dKWpvc2jFRQm&#10;MUhOaQmmZwcUJEuXQOe9IRmlPTNNyaoy23EwduKWjH4Umc9KZF7ATtOBTaQ53ZpaDN3YdTnvR92g&#10;cGkPNNDA5xmlUFjg0mPlxTgcHNACldvUg/Sj+LI+7SbcdKcxGNo6UgHg1KeRx1qtgjvUiPuzz0qW&#10;irlu0u5LSZJYQEdCGXvgg5r0nVL6T4s6DHeSzRnX9LhKOgQRrJHnK4xwWPzYAAAANeXxyEjNXdLv&#10;ZdPuVngcLKmdpcAjnrwfauepT5rSvZo4sThnW5akNJx2f5r0exY1I2v2iNLPzljMaNiUbTvx8/8A&#10;wHPQ+lIkpiCKevcd69EtLV/iVZaz4hxYLqscCQNpltF5aGJFwXjX+/hARz1OMd647XdPi8P6zJBa&#10;XaX9oAGiuVXG4EZwQejDoR2NZKaleHVHdl2ZU5VHRcrSjo/L+uhUieHzdz/OT1FK1mkpAR8k9Axx&#10;Ve0aNb5WlH7vdlgOuO9aN89nJqLNY+ZFbMSyLKcvj3Ixmol7stD7OlKNSnd239H6lBITLKU24c9T&#10;TprJo2w2Pwq3e28cbZhkLj1PBol8x4g7Y3noKnnejRt9XilKMlquqL5jsLOxha3maa8ZCJUdBtX0&#10;xzWN5qMWLKTxjmnXQ7oxYMexxkVJFttYY5ostIfvBl+WiKsr3ux1ajqyUElFR7fn11/pEIfdtb5g&#10;w6HsPrWhb2GyRzfO8S7SyIVJLn2qss0ZjY+WTJ3INOs7vzG2XDFUzhZGJJWlK7WhdL2cZrnd2/u+&#10;YyQSXhLKclOg70QBNrlwzOBnJNSSBxcssREmMruTuB6VTCu8hHPTGKpamc5ck+a12/uHLLzxg+w6&#10;0SRiSRIx0JxmrdlBahZjKxRlG1fUn3qGYr5hKsNigkMO/pRf3rIHSfs1KbTuT3W2yJtiVBQjlDnc&#10;KzjEVZjJwp7mpnTz0VkjJdc5K9alizKm2ZSHONrHoPrTXuq5FT99Kz26drdv0IVVcBI2IHcmrdhH&#10;bvBOsrFZhgoS3B/CoZ7f7JO8W5Tt7qcg/SqzooYNuJOcfSj4kRzexndxTtpYJojGxdMlCcGiNBLK&#10;vOM1M10pgMJ4wc5FQqTGFbdnPTAqk3YwajGScdty4J4IPkKEkd6Kek1q6gvFIW74YUVlbyPVTdtJ&#10;Rt6HqOiftD6ho+oRQ6lpMD2MBKiKIEMrjpknOQDzgcV7F4I1Sx+JMl5qttIVmVCRty5hTHQZ4Gee&#10;1bPxJ+AHhv47eHm8WeAxFb6yVH2jSYERRnHdRyPTPfPOa+Ura+8W/BPxNMqLJY3UZ2zW1wp2SA9m&#10;HpXluhSxUOajo+3c/kRYDL89w8nln7nEpaxb89V8+6v0uu/2xpuqjx2WtLC4u45pQbeTULpAhhQA&#10;AiJifkV+MkDOPzq3HoVz8MbC51KwEN9YNPDauyjzCiDG5ssCV5GB6ivKvhr8e4PFWj3d1qFzZrqU&#10;ULPLaTRBEAAUHAX+DBHvXommfEG5FhaywyItpLGFmuFjZPLk3ZHGOnOOnPHPFeZODi+Was1f+vM/&#10;MMXg8bga0qFSm1FO1tddL72V/K2nbz5n9o74S2/xk8XWkuiRQ2mvJB5Bh89AJAMspYYyD944642i&#10;vjPxf4Ov/BuqzabqcL2l7CTuhkBDYzgNz2PUH0r7y8C6/p2teIDPf6Fa6PqZnjntJA/71skgK5Pc&#10;jLHGD0rH/at+G+meM9LtdZkmgi1+2/cx712SX+RwgfkMycdcDH5162Exb5uWb0/I+/4Z4nrZZiIZ&#10;bjHen029176Nbx6eR8EISOvbqe4qeNy9bXizwre+FtQ+y3ME0bFd6PMhXzFzjIB5wSDjI5rADFHK&#10;4OR7da9xNTV0f0Nh8RTqxU4O6fVMsSIEPXJ9qbj60xXBXPOaFc+ootY7rp6jiQCOODSMKccHP6Uc&#10;GkBHgnrSucDjk+9OJHakb5qBsaCUG4qGNSzXLTks5JPbIyB7D0qMrkdTmhwduOKrQq+lril3baXb&#10;eRnhuanluke32PbqZF+5IvBH19arA856n26U+TLRZGM0rCt0ZEOanWdCoWRNwH93iqxbHtThz2NU&#10;0C30FkjWMZRi2euaiGc4p5XB65FIqndnFBDG4PrQfnODTipBwv60mMLnvVXExoGaXrjHOKFGKQnP&#10;t9KVhIXndk8fSkJ9jShz6Z+lDMe350xgVA706NN7nrgdu1NiTe2M5NSSN5QeJcED+Kk+w33ZPPHB&#10;GsY84SOy7iirwvtnvVYlBwASvr3pmccduuB0pcgdKLWE5cw2SEOff1qpJEUYn0q9nnNDFWzx1qlJ&#10;oxnTUkS6F4lv/Dt9DeafdSW1zFgq0bH1/Uexr6e+Gv7Qdl4l0v8AsfVmWxv5GDDJxHKxHb0J75r5&#10;Ue1IG5ME1HEzxuDyCOfx9awr4aniY66PufIZzw7hc4hy4hWktpLdf5ryfysffVrGbgTpJMIgkXyj&#10;rn2qhaFkjw2Gd3+RMV8//DL40z6fHHpmsTNLDjy4rpuTEPQnqR7817tbaoJLbTriIrI7HzFZTkGv&#10;lq2HnQfLJH4NmuR4vKKrp1leL2a2en4eaNS+lfUtdtluMrcBcMQMdKZdXG2y8xpM3AkIOe4qnPfy&#10;ahrM12oxMoL8dKTVyIjZsGVhKgLbT0rJRbep4UaesIvt/myG21R1vpruAspiXEjj+eajWLzoBdH5&#10;bZpcOF4LVBYag+n2WoCMKbe6+RmYZ6enpUuhHdLbWdxK0Ng5LZxnJ9QPWrtZHoOny3cVt+VvzKE7&#10;Rway7KpeAAkE9qm/f22nrCzukFw/mBD069f8+tRRKsdzdib7m7ZH7nPer9yTPPp9nJu3RfLGP7vJ&#10;P8zVSaWh61HCzqOOmmhYuLeO2a6idNrtFhGHY9qj023eW0i08xkzzPuDe2fenXwQaTMTIz3qyYCE&#10;fLgDFTWbP9ptGVj58IDkr0A7D8a4m7Js+2wWCfskmSWwkvdTnRFInt0IYnluOv5U69SNbfT0i3JM&#10;ifvi3eTPUfhiq6PI8l5eQsULNh3HX8frWjqXkDVbVow5tUVWKsefcH/GsZOzsfUYfCJNKw65m82K&#10;6uliMUfEe0f7vr3/ABosI08nTJAm5lk3Oq/3cjjHfioNTcLp7SID5U8pwvbjjgVfjiitL22wx2PC&#10;VAA+6dvU/wCH61k9j6ilTUEorYitWjGq306oGiQELFnIX0z6gVX1QyWsNlDhiblhIqMpwBkc/X/C&#10;mWN79kivd6vI07CJCBgA5xnj69Kddp5l/Z2rKzNEoUtITnjv/KrSalpsejThZ26F6WKK2a8wMIyg&#10;MxPArOgKIlrbquUYlt/c5NTGQDSrqEN++E2N55DD6UxLd7kqpQ5tU3cDqMdauOi1PTpvlWpTnDX8&#10;9zvJijjB+Y9qdc4uIrCMgR+X2Heo3KXenSuX2EyDaCRyf8/4VM1w8GoQ3C7fMjQjy2G4dP8AGtbH&#10;oRbaFvZGtLG4uFxydhB6j3+lc94g8RW/hnRW1e6K7beMsRnBYnouPUnitbU7pUsBKxJaZsPnt/8A&#10;Xr5/+NfjBdb1oaXZPutLXBnMfR5R/Cf93+tdmEoe3mk9uosTX9jC/U841rVbjXNUub65ZjLNIXIz&#10;09B+AqtHbEnhTU8VozMrE8N2q3HbsFzyFr6tzUVZHzkIubuVIbfeeRxV2K08vuemat2ip5qAjsCR&#10;U0Np9ouxGCdpPGBnj8K5ZVHc7rU6SvNjBCIrfdx5jHAHepbLSrm/Zoo0YsOWOOFHqfxr0DwZ8LtU&#10;8YzROYks7PK28V9cgpCp7lnAPJ9BzxX1F4E/ZXjtLFdSu7m2jigfieCHy1uIh95m5OFzkjPJrzam&#10;LjD3Y6s+DzrjPBZZenB8810XT1e3/DnzH4E+Fd54gure0isprhpV3PLDGWaJScccjJ9MfrX1D4G/&#10;ZZ0PTrdbq61GT7K+1YmWIJOshwMSbhuG7ngccV7D4T+Huk6dqttqE2mC0kb5LNUlK+VGQOBg5CE8&#10;4PqKf4r+JGm28DJaqk91G5gukI8wQgjewJXgthcj8uK86VSVT3pvTsfiGa8UY/NE5c7hH+XXX1/4&#10;daM0/D3h2w8J2LW+RLaMQpZ3bzHY8IOPugDsMD86p3/j6z8L+JLXRLTy/tM0mJI34EW8Fhuz328k&#10;dhXh3xN/aMi0fT7+/tfMjuJbd47RpZ4y7ShMBxGudoUsDk9ce1fNXjD49hL2S90eIrqcs7yNdXR8&#10;0xqYxGFHP90da0pUalWygtDlyzIMfmScqVNxV7J/jq+339j3v4n/ALQlpa3BsbN2VHuo5raWaIhI&#10;YsEFmOclm3HKgc5FfO/jL42X+s6ncapeIbmS63xqkbmGGBQhjVEC+wyTn5uK8n1TxBLdIN00k7ZJ&#10;Jkfdk5J7/Wsq7v5bhUSSRjHGMKoPA9ePevboYCMdZH7HlfCmCy+KclzS6t/1oaV/r81+zyXM7zy7&#10;Agd2LHAGAOewGABVDU9Sa8uBLkqQAMZ9McfpWfuCkccd6Mg166pxi7o+4UbaLQd5mRjd0x1pudrb&#10;u9IT7CkbpmtDRKxc3i7sVTGXi6Ed1PXPuP61SPFOhlaNyRxk9vTvSHpmi1it9WL+eau6deeTOgkZ&#10;vJLDeFPVePzqkfakDEjBpNXVjSnUlSkpR3R0z3ETajcNZu5t3Y7C4wxXtkDOD61HE5IO/wCcZAGe&#10;DWNa3clu6srcL0Brt7nxVoV5ohtbfw+LbUvKijW9+0sdjA5kfb6v0x0UdK46kZRtZXPp8NWpYqMn&#10;OooNapO+uuysvzsjHZXWLGMA9ahzsO45q1e2pspVt2kDSgB3CsGAJGcZHHSqxUlSJBtIGcH0rJDk&#10;nGVnuiQSEbVHGRye+akZDKV+UD3PemxhGly2SCMjFE8gecLGSI19ev51PUuMlbmkNePdMEznd1px&#10;i3ZwwHl/+PVftdPt7jTLyaS7WG4gA2wsOZQTjj6VnHaozz70lK+i6GsocvvT2eu423JjkTacOG4x&#10;1q7pmqXdlqa3FvO1vcxMWWVX2lSPeqgjCwB1PzA596LhVjVSqqPlHTufWqaUrp9TmXtKL9pB2a1V&#10;j0Dxj8XdZ+IWl6dpN+0KKj5lnAO6ZuzMOAMe2M5zXAWzCGWTHJVsA96YluZZiVPJyeecVZkSIAKg&#10;Oc8E9c1lClTox5KasjoxOKxWZVfb4qfNJJavstkMeVpO3zntSSXMkjASswc8cH9amguzHHHtKxeW&#10;cK+OR+NVMkS73GcNn/61Wl5EymlFJN6+Q+QtBbAFlbcfvZ/nT/Mb7KIxlV4zmpTqDXF8bh1jZ35w&#10;IwFU98LjH6VDNMXZtw3g/KKY24pc0WLbNlg+8bVOF3Vq20j6in7xA8Fsp3nHQe9Yq8N5ZAXAwB71&#10;OuYkCs5C9QwOAB6VMo3NcPiFB8ttOv6DrqOPzOG3xjkEdKqv5aMGVsnGQKkutknJbMYOAB3qKGIS&#10;QmQKcKPvEcH6VcVZGNWV20luPstSuLKSfyZjGZ4zE4XrtPUfQ02HyVjmSRC7gELhtu0/3vf6U2zK&#10;xMsjr5qRNyjdMdwfrVjUJ7a5G2C3ES7iSM5z6DPoKt2vsYwk3C8pLTo/M1fB3hqbxlqdpptghEzk&#10;tJIc7Qvfj2r6d8I+HtN+HemPA04l+XDSXjfIW7EL+Vee/ALTLK0utVktpjcAwxguy42k8sMfX0Pp&#10;WP8AFzxRbah49hsNRhmm0zT4CrW9rL5ZeRgTuyRjgle38OK+TxjnmGKeFi7QirvTX+tT9XylUMhy&#10;6OZVUnUm7LXRfNX6at27Hrup6PY+NNOa3uIxdxBCV2fMQB1cEdBXgfi74O3+la0kVtIktlK+2O5k&#10;O1E/3j2471l+FviVrXhCOe2sL14YpfllQAESL/dyeQDk9K9b8CfEW28VWn2a5VI7rp5B5V19fTFR&#10;Gji8qvKD5of1qZVsZlPEnJCpFxq/1pfr+Z8/WkTabqckQkAMeVYjkfWuk8IeJNM8Pfa7y7sDfaiw&#10;xbhnwsWR9/pye2PSu38efC5YNYF/pK7opPmeAD7h/iI/w/WvLNcsI7S+RIQ8fVZATzu9favep1qO&#10;Njo91r39D4qtSxWSV3JWTi9L6rXZq6tdf8GxNd+KJtWvTJfu8qhSI4s4CnGAPYe1aFtql9aaVPY2&#10;9rDH9vjWJ8qPMZQc5yemT16ZrLszYQLi4Tz2kwA6HmEZ547kinPdrd6iwgYQQ/d3yH7q+pP+FdDh&#10;HSMY6Izp4iom61WrzTlp5673bXbz0vbyNZrW50u7/c39qpjgCM9qdwUsMFDx97BwT9RWZqscLMIo&#10;n+0PGpLPuyB9PajVbKztEjNnd/awuTI2wqCx6hM8sORyQO/1psFislmxUIejGTJBX1X3NJJL32/w&#10;sbTk581GMLdfi5vu/AsPEs+l3F/eF0nlKraoijBP8RPPQDHHvUthY24vI0vLxY0kQSSSRnd5YI4z&#10;746isy6MzXMBlcyKgG4A5AA7VNquoWsofybdYnkxhFY4XI6DP5802m/dXXt0MJ1acL1JJXjbR3u+&#10;r277eRe0nTLvxv4qt9HsnaZHZIIyRkLGP4vYdTX114f0iLwjpa2tsoENuiwqh+Ue5ryv9nnwj/wj&#10;djD4ivE/f6ipSCMjJ8r+8f8AeI/IV6ulwY1uzOQUlJ2Y/hJrwMfW55+zj8MfxfU7svw8pp16vxS1&#10;9F0RbuJ47U2YkTeHALAHOM1A5ZZrxIjiJlzn3qCSSGKeC3z8xXr6VU3yRxXECNyW6ntXmKOh7ap9&#10;CYXLW80Nu3K53b+w9qg+0GW4uSflUD5C1IzCSaGGQ48ob/r6Cq8kgu4ZdmSFPUdzWiihcnLonsWZ&#10;MytBuPzDOBUU1wYLeSdvmlJwOOlVZoppLyF2JTC78D09aff3am2LMOC2MA0+XZGjVk9BksxnhgbB&#10;8wcjNQxMzCcxA78YZhTborH9mMY3Erjg9BUcGYEkcNw+FJHpVqOgKN3qN+0/vIkWPCfxNUF2M2kh&#10;PMZOOKne7UXQjVQU7ntVe5hJQgvtjzlRVqNmJx07kO4xBA33NvB71XRyEk80bcsNuaVpWS5+flVX&#10;5XPSo9xuE3SdQ5YD3puNjProVbnD3cSscsOnp9KrXDnbMgwXGfmxUkqFr/IYFlGRVO9dhCpHEpbk&#10;D0rVJaHO07NjLpyWiizgovJ7ms27VViZ0HU5IzWhPKZpFcKDIF5wao3SA2ybOdxwx9KtLUzlFWZo&#10;+HrwpMi52gjGRWP8VrHfZJMDnjJNSwMYJvlPAOaveLwt94dfHzkAdP0/+vW8Vy1FJHzmOpWjzHhc&#10;D+XcbM8ZxxXZeGbry7mIKMsSMHPfvXDXJFvdMc4cNyDW9o94Q8bBgDnIxXq4inzQObL63L7jZ9vf&#10;CLUIrnwZPG1xHJcF8mMn5h6H/PPSpbyLJJPLH1rzT4JeIUlvrS18v5vKKtwCzEnOVGeeOMmvaPFO&#10;gy6TM2/Y4DBRJE2VJIzx69evSvy3EwVGrKPmfvXCeYQnTeHnL3jjAQJQAAVY5IrtdCuA8ceDuJ65&#10;rkLgHzCQFX0ArRs9ah0ewmvLo7IYELux42gV34Nueh6+cKNKDqS0S3O/1/V49C8OXl643eTHv2jr&#10;XxhrGo3HiHV7m6+69w7TOTyR6cmtjxn+0Bqni26FrbgWemu5R1AOWUds+/r1rjrjUPLu/NCHachs&#10;cAD/AAr6elRlTTc9z+f82zNY6ran8Mfx8zWtEkt3w2ACCQfX607Jj3MxJJ70iaoJkjMgVSw4Hc1H&#10;es0a8kADgHNaWbep4LSWtxl3dMIpdjA5HH1rD1E3BhRgjEl8YA607ULr7MpOTKzdF7UzSGuNf1KK&#10;1DOkafMzjjv1rZR5Y3OZvmdj0nSVkjsIFfPmBBuB7VdJBC7chv7w61XWQKAoJICgZPU/WpLaQK4I&#10;+VRjkc/jXmbM9SgmmkaaGR5kLADCipZdqYbb8pOcGo+ZLkuVGwDGAaeqqLcOxLKTgZpp3PoY6KyH&#10;tG33y2cr07VJGBBCARnd+ppCpgcKPmRhgZqa1TbFh/lYnCj+ZFJmqRGhU3LR5wxGSB1FMYO8WxPv&#10;Buc96WOMG+LLneBgE1K7mdEVOob5mFN6bFpX0DenlszLkKMEn1pbMK1uXH3Sc0SxRyb3DkIOoP8A&#10;F/8AXqS0k8i3TBwB1UiobujRR1KsIKXDuefanypGkkZK5Zux6VFC7JLIzchjjjv9KkuD5UscfXcM&#10;knqKGm3qUtEMMLs8sZ5DcZNSpCPsqRf3f4qY4kVGXkNnNS2Z8xRExGT3pPTUFFX2K1v/AKSZNvBT&#10;p2qOffJcpu3KB6HrVlFEkkgBGc4Oab5XnSo2SFHSnzdxuD6Fe52eU7559KVQ0aKFBy4wfQCpbiOM&#10;wGVhzkACphGIQkq7pA64AxxilzWBQ1uUUiMUe8jcCcHPSkQqLsYA4AGff0qyrNCrgjf83A7UmF+0&#10;iPAyQT+NK4nBIhmj3QkAj73BNSww7EC9QRnJqLJWNlbja3pV+JN8eB8iqv3hyDUtmbje7M60RZPO&#10;3HAU4B9ac4LyI/QoMjHepoIUNs5wcBu3epEh86cEjB28KKLnM7WsJLEhtWlDLvcg7cf5/KnKCqKR&#10;yCpz6UXMYgRJcck4C1Z+SNHPdl60r9jlnbVFTT1xCxTH3uhpLm28q/wAfLOACfenWSnylVPnMrY+&#10;Wrl1bGC68l3DbeDg1PU5mroozbGsxGoAG/I9QadLab7RiWyEGAfWicGOFI9m1g+QxqwI3uYZCw2e&#10;WvX1PtVdDFrcyrGPaiOo3vu4B709yxvXkVTuPUYq1bwxpHFJt3ENxzTpmEl2+OHHYGm9WY8qW5m3&#10;9gY2hdXEm7rjnH51FCZLJrhIukq4c4zgelaN3A1s1qFIYSdeelNaT7KbiJVD7xye/vQm7GMoLUzb&#10;SNi6IcKrHDknoKnEKpdzxlsoRgY5pbaBrkRQLtHmt8zEYxTBaeXNNGXyo/jHFFjCS6Fe6LeSsW1Q&#10;u75T3qxaWIulmaR1jKL8oxyT7etEjLLHBH5YQoMYHOfxqxFB53nSYKqowD3P41Em7HPOOhUtIhGo&#10;J++DkUbpJLuV0XBIIJNX4122yzIoZgcAH61X81nuZJMBWP8ACKT1OeUF0MaeMW92E5w5Bz6+tNvU&#10;Kx7R0zitjWdLFpDBKGBZ13HJ5X1rFeYyLz65roi76lxfujyMwxhgA2R93k1ZSXc5UqAF+UY4zUDY&#10;2RHPy7uo4qdCGVsMQQSQSKHqN6o0/D2o3GnarC9sxSZ8KHGMgDHHTjp1981+rf7OvjP/AITX4Y6b&#10;K0vmXFqDBIG6syng/SvyRjm+zsjox8xeAT1+lfb37CHjowancaJPI0cUiEBC3G7qpGOmfm/KujA1&#10;VRxUX0lofnHEEPquOoYtLSXuS+esX8mvxPZP2s/C66t4QtNbRFMtg/kygL0jfHJPswH518Wi0uJ7&#10;s+WxjhQZBJxtPpnoPpz9a/TPxLo0OuaTfadc2y3MVzAVMbdGPbj64r87PFugzaFr91bTkwESMCpH&#10;zJtJ3rg9MEV52eUXQxvtelRfirJ/erfcz9i4FzFToVMDLeLcl6Pf7n+ZzF19miRBI7SvH/DGcg1l&#10;m4YykWyeVg9xuqS6nhF00MSOTjGSNwA/QVDNHOpYGRbc56pyR7fWuGDsrH6a5OWq6f1uWn82YHz5&#10;Wmz/AAdvyHFTosIBKsm9eqr8x9s9qzJl8oKy5n2dHY8J746VZ3POFDsOBk7CBn8qet7ItNlqaXez&#10;wurMR90Oc49uPwqEW0rgxIpkdupbgdM/hSW91DZRj96PMI+85359sf56Ut3qO1FeMvcF87lXAVee&#10;9WrluUF8T1FGnSGUBtxdsZUDLfWrMbQ242lQwXuy8flWbHcTzq5uX3EjaEt1IUD6/wCFSRWjx87F&#10;jDKAGJJb8v61ew+ZJe6i2944BEKl4j82B8q5+lQS3TSMMvgDk7VLcH6ZpRpoRm+03LtuGAoGf0q4&#10;gtbHcbdQFIAPXP6UXQ1zNalRpZZWWOGF5mUbVaQ4GPpUy2MixIJJwpHJEXr9asFxNHiN/MkA3AFs&#10;DGep9aSKPkkyhj/zzUVPNY05En3Gx2tvDOnmI8yhtxY/wn2NTPKMEF1RR93aDkD0pHhZpTknpkBe&#10;cD1qaKKZ2GYwCe7jFF29TZaOyI952t5aGQqM4PVvwpxWRTtGN+c56/pVpLNEIaaT5cYAj5/z2qZI&#10;1UBoowmf4mPNF+5XLcggSV8MZHlbszL0/LFSrBuYm4ly3ftUsZ3H/Wsx9E4qQ+Wu7JUZOM5zT32L&#10;8hkQUvhEyvsP60472IDEIe4JyWqSa4K8KRsJweMH2qATGIsygEk4zjJH40cyRS0CO3dX3vkHd91q&#10;nWQQp/AnoFHWq0cjsCFBGG4aQ5z9KYqHOCd7foKGxosyXGXBUYH909qYA64JOT3wMU+ONUXgGRj1&#10;p80rscRIIxz82eKCiAR/OCQMnsRmm4MpwzBFp0iMzE5OcZHamoE6klgOhHNJLqFh0UcaEYXeT/eN&#10;TJ97aMZqKNGDNxj0Hc0u8c7WBjBxweM/WhlrQkeQRD5yPxpqyh5R124zTGKNuKKXZe2P8aaPMY9F&#10;UE87vm4/CkkF3cHFwWOFUAf3uaDarn97MGYdCBip2ADN5khKYyCeM+vSoktEjX5FjQf7GS35nmne&#10;wJN6jQYkXKK0hHRVHP61IgmaNg0flMexbLfpSgBVyY/xLU5JAU+XA9gKmTuaLvcRbeSQBZWdl74+&#10;VW/CnKIINwXG76c/nSocoS3Cj8qkeS3WIAKDu/hHb6mjVbhtqMUtKxwHT/ePWla3wV53Hv2/lR5u&#10;3cAuVPfd0p653BSRlupHAA9ad7lieUu3hu3RvWm71hUouS54+Tq1I8kKpzKp7jHc06MokTExsz4+&#10;VQcAGpaKsQebJGAPJI9S/BqYO7J3Dt1KDGPpRGrT/OI1RT1IH9c1KGWJAVYkg468flTtoPQhCbjy&#10;wJ9WOT+VDznaY0jMgPQrwPzp0kKebuLbQOSCcAVGbtELclgoyNo4pKy2GK6yjADCP5fug7qmit3K&#10;czMx7gDpUEN2zrmKJVBP3mPJFOaS5um2tKFTsqLjNK+uo0mySWGOEqWBZl6Etk0xrqHkbyoPZRUD&#10;Rq5K/MQP4jUqbdm4jj0zzSu72RSiRm7CplIGcjgqzbfzxmnJPduiqNkLekfI+vNTRzoj/Ipdhxgj&#10;r7Ukl2ePLURMo6sKpXauMRLV/wDWTlzJnhs4yKk/s+JYm/fDfu3HJ7+n0qq1/IHLu3mnG4n098Cs&#10;K68W2MBkZpWYrnCouT1xiocorRmihOVtDomWLJO8sU67QcCmGQMSqqdzd3bK/lXKN8QIYtrpbiUd&#10;iXxmsO98S6ncsCL0woRnZCoUD+dcssTTg+52ww05Rvt/XkelC6a2YsQkLL95mAAH51nzeJLK2VpJ&#10;rwRllJVU+YvjrjHSvNFkurhsZeTccEuxCnjrkmp7bw9eXEg3r5UfRcHP4EVj9Zc/hj95s6EIK7dz&#10;rZfHFvEyPBCWj4+cgLn8Sc/pWJdeNL+VWVYFhdzuEg5+WiPwhMzMHcYAKkR5Gf0rW0rwjHEWbyGA&#10;x98nOT9DQ1VqLeyHGph4aL8jl7ibVNTkWRy/mKpA2sRzj/CkGiXdwqgEszgZy/Q/UdOK9Ht/D4Qk&#10;sy4H8CncevrV2Sxt4FViodmzwx6fkKI4aT1Y5YyO0F97/wAjz+28MyyRBJ5MJCoRBjJ29xn29K1L&#10;HwRKNr+Xv5BywwPfqa68eXGAERMnHQVHJdyysgZsIOg6j8q0jQgnfczli68lZPQxovDBjU7gijGf&#10;lGB+QrQi0m0giHBkx0kHB/X1qxJIfK2oGXHQDrmjyCX3uwLeh5rosktEYPmbu2NUxwplYwF75OT+&#10;FCsUb5WCcZ4/lRLAwKvvx6N0H/1qkgsC8ZkLLHg4yG4p7bDUddCAzfMGzz3zSLvYyFlKjgjPr6fS&#10;p7iS3sFZ2ZpGGflVc1Q8Qa+dDt40e1VJj+8MLOAUJ6bsd/as5VFDVs6aOGnVaUFdsuJC0oAUhjjP&#10;HOaHjkjZvmzgYYDsa4mTxnc3lu8iMYI14YqMqnPDZP5VXTVby+cYeSUsN2VJAX0OOmK55YuMdEj1&#10;oZPVtzVJJHZy3dvayKklzF1wFDliPrxUTa7YIwKmS5LMFOwgAA/561xZ0y5m6EbgclQMmrsWjSPt&#10;O4g4+XaRkfjWP1mrL4Ym6wGDpfxJ3+79DZ1PxKbVfLtrdTIWySxLY+n+fwrJbxFqdyw+/HkkBAvD&#10;N6YxzWla6UiBPlwQDlmfv/nvUw0xZQpAcsCAGQE/5+tQ1Xqbst1cFQs4RTt/XU4PWY9TuhKkSb4m&#10;BJBHLE9Rznj06YrhdZ8M65fMV2OYsjcvb6175PoqW1v9oYFEJwd5zj0/A+tZV3pbNnZG8mPvY6fh&#10;7V6GFtTlrqfJ58pYyi7XS8jmfgL4Ie2vNSfUomT7IiyKgyFwRjI+m3I/EV7BeWslq4WVPm2ghT6H&#10;oap+A4z4a1eG4liX7NcK1teM7EFY2H3gcHkHB6etbfiGW0lvTJaSS3TCMBpJF2hioxuHscDjtXLK&#10;VaWNbesWfmeUUsfgM4nR5ZOhON79E159DOAeJiFVd55IAzx6Ug81HYFnQEjcPX3phuWZweQMdQeh&#10;prvIZRk59a9JWWh+ma7ltQxA3dO2aU7YhhlVVByQq4/Wq4neRwCQCmOBx+NMkzJuAJA9uabsVyye&#10;xj+M/DEHiaxWS3bGqwptR88sn9z0yfX/ABrxifQbzTLw3MIkh2ORLCFIZXXg/iDX0DDEob5mUGPo&#10;T0rnPGumSrbNqVtIAF2i8QruO3+GTP5A/hRzJrklsznxGH5v39P41+K/r/Ir+BfFx1WERSuhmQfQ&#10;kY5rrjOW5JUJ2xnBrwu8u08Fa7BeQEm3lUnJ5IY9j7c171bGGS1jYSQTDapLQyB0Y9+Qf061xx5q&#10;T9m9ug6NelWaS3IwzEEE7lHU9KcxKcj5TjNPck9TjHICpxmo0jB3ZYncMDNbXPSil0Q1vMZgFHP1&#10;60bXwQCSFzn0/E1Njyscgqe+ORTJptm7OE6d+PxpGt0nZjN52YOcr0ppA3Hjj1zyam3jY3TJ71A5&#10;ClnLAIe/pWcrbnTC+6BT8xOCMelNLeYDkHJODjv9KZ5yO4VVOe57fh60ocNtBYBmb7o6/hWdrs6f&#10;UlGQ21QdxxtXvTmXbGNsZJxgntn/ABq1B5CxKwVmmJwEEvJwMnAx3+tSSXVtIRiIoOhcNkA+gXqT&#10;+laJWZzurrZJlWC5WGWCVciSM5JHUY5/PHevctcvLT4jfDaVbe3lR4ovMiMnzEunXP8Ad/rXiTWp&#10;kV3DLGUPALAHB9RnnivRfg5rccd7Po852wzL5qKQcK2Omffmu7DztPlezPnM6pc9KOLp/HSd/lpc&#10;/Pz9pPw5JB4lgvjnyLiLYh9CvBrwG5SNXO3Ix61+hX7WXwzabT9Ut4Yx50Tm8tsdCvO4A9+Celfn&#10;9qkBV22oMetfU5VN+z9lLeOh8PxbRjVnDH0l7tVX+dkmY0pO/wBqafu+gqWTOPemDDnk4FfSJ6H5&#10;PJa6iAfN83T2p0cpjyBgD+dNZtowelM3bzjmnuTflem59M/s9eJn1LQpdNc/NZkFR3wT0/MfrXoX&#10;je3bUPCGrQgZZ7ZwA3T1/pxXgn7OeoyxeKri2DART27Fs9yD/wDrr234iaoukeC9SuSQH2bFGepJ&#10;Ax/Ovy3MqHss1UYL4mn83/wUf1jwvj443hqNTEPSEZRb8op/+2tHyzLB9ileLG6QnDZrW0LRI4o2&#10;kkUOT071mRT/AG2/aZ/4zmuq0+6URrvGEUYG3j8a+1xE5xhZb9T8jyjDYetX9pJaK/Lf82LNHGIy&#10;rQKcjA2jGDXJarZ4kZlGFrsZ594ISMAD+NuCawr2ynulLFgqn8qww83F3bPSznDRxFPlgr220scw&#10;Mo23BxTsY6YH0qxcW/lMAWyT6c1EEIG7vXsc11dH5lOk6cnGSIngIXPGaY0ZKfdOfXvVrG5c9GqP&#10;awbHOKpSM3BEGw4ycfhRs4GB17VP5Z2+tI5LbWI2kY6U+YXIkQbD6Unkkfw1Pn2pUjdgSMnFPmFy&#10;JlYxMf4aXy+P6VY2n1JpFjJ5xzS5hez1K5B9KTyd38NWFRj2xnrTzEfRhT5uwvZXKYtsLtIwKfFZ&#10;qzqD2q4sZ7DFPWLDkHkj0qXUZccOrrQjutLS3lMYdJADgMhyD9KRbBV6D86shSNpVec5we1T7SVy&#10;MYzisnNrqdyw1O7drFOOxjxlhx6imNpsRbAzurQ2fJjHFORNwA2nJ796j2jWtzb2NKSs4ma+kq4Y&#10;JJhgcgY6ewqe7tmW1to4MRvEpDuhIMhznnntW3JpN1YQQ3M8TQxSgtGzgYcDriqDEyPnaQPaj2zf&#10;XQqWCp00042bXn6lGDUdZsdpttRuYgMkKkrAD8K07P4jeLtLmeaPVrhpGGC8mHPPXrVcoFbGcihl&#10;wmG603OMviin8jFQq03elUlH0k/8zobH44+LbOJYpGhuYwQ214hnP1FbaftIam0zNc6TbuH+8sTl&#10;R9OQf8fevP2jVTgYqNbdN/KD61m6WHlq4I6I4zM6S5aeIfzsz1vT/wBoexWS1S50u5iih6+U6kn8&#10;TitzT/jx4auXuBPNcWocFkEsWQG9Dt714JJZxvyy8+1Mksowchccfr61i8HhpaWf3nXDO82p/ajJ&#10;eaPprTPiL4Z1RrV21i3eQd3bb+HNba+JNPurG4a2vbaScP8AK0cqnJ7fWvkT+zFQ5ycn04pj2MwA&#10;2Me3c1g8spN+7N/cd9PifFwVqtBN+TaPsoz/AGlYCJBvkjzJg9f8+lQTwiLT7hVC8SANyOK+R7XU&#10;tX0wbrfULmHacjy5COfWtGy+IviqwLrHqlwyv97eQ273OQc1k8rl9maOpcV02rVaEl9zPqMy7L+A&#10;JyrADd6+tPe1Difc6yRL0CnvXzlZfG7xRZSRu5t7gx/cDw42+vQit3T/AI/6jHHL52lwyMx3FkJH&#10;PespZdXjtZ/M3o8R4CrK0218v8rntcyLFexSS4ZWXajDufamRsRBMrDazNlX9K8ytv2g9Jka3hu9&#10;JuI0j+ZipUgt7DPStW1+Nfhy7FwZppYeS0QeLv7496xeFrxWsGeiszy6o/cqr8vzsdqsYjuMOczF&#10;cbie1VGiMNsFCDzVfDKOgrJt/iB4c1C+huW1aBRjlWJXkdOorcj1vTdR064khu4WkVzhoXB3Ht3r&#10;JxnHeLN4yo1ruM116obcWom53beMkDpn1qtb/LCNowobJHXBrWS1N7FEY+pUlsc9PpWfZ25jjuFU&#10;q7huRnoPX6UKWmo3STaa2ZWck3UjBcRkZx2qjLB8sMxBbJIBrWmKPeReWwaOQYGOhpuoWRjgy52q&#10;jfKB0qvaWOSeHck7rYzrtPKgkbhppcFf9ke1VvIeWGIAlJDycelac8SgyOxBJT5cc4qpArSWoCnL&#10;BsZ71opaHNKkuYpwWqx+cqcHGSaq3R3zwvGNuDgnua1TETezJGMkrkA1UuYtqwqg5Xgn3raMjGdK&#10;y0My8j8yJpiSRuxg+v8AWlxhA7DezDAXtVmS2eaSYB/kTquP1pUt44rdS7FY1O0sevNaXSRy+zuz&#10;LMZNvIoGCW+UjrTWtzDcoH+8e5rQiiZJJgR8pOR7VXubZjdxGQk5xx7Vd9TJ03a7M+9feAkatuU4&#10;BzTpkE8qr0G3LkdBVmVV8qRDh5Ac5HvULIZXSP7rY+bHcU0zJppmcIle3DZwivkg9aggXNzIwHBG&#10;cH0rQW2Xy5UBA+Y8GmBVFyrIPlxyD1z61dyFC7TM54Gg8l2wc/hTLpco6jguMlu9Xbu3MqFiTgHA&#10;ApDGiBjgtkADNCa3HytNmOUaXylbsDk+1RwhlEsbHHzZ6c4rRWEiLbjknAqEQ7ZnQjJIyCavmuZW&#10;ZlyAy3CSKNuRjJpl3ESXY52gfrWhdR7UiZBjacEdjTLmzeeWTywSFGWWq5r2YnHoUVG0LL2xjHYV&#10;VUMFYY+91rRgRRGpccZxioQhVmIXIIyBTE43sUZIBFOqsuc+pplwFZAAgBU4OTVyaDbcoWJIPc1H&#10;c2+0MoGSTkEd6pPYy5W7kE8W9DJ/sgD6VWQbFR8D5TitExySKkSqcbearmFcMo7HJqouysU4N6oq&#10;Rj94fQ0yRjlO5brirez98PlIBG6opbdodrKMg9Par5lcwlGyK0gKq0fvmlZCFUZNWp4whO7qwzUA&#10;iJVR82aq90Ty2K6oSCcdDmopYhORkcmrxUrIy+nSkFsx2uFNVzW1M3Q5/d6GJNYOjEY6elVmiZP/&#10;AK9dba2P2ln3EcDNPXRYrmdVIGWOMVaxKjozGWSTqrmp9TjCuKaELHp+Ar0R/AHmlwj8om8g9x7V&#10;Bc+Bp7KOKRkz5vK4Xt60ljqL6k1OFswhdyhojiFtpGIG0jPrV6K3KjGMGumi8L3d60iQwO8i9gKu&#10;6P4Fu768tYZSII53x5h7ConjKdrydjehkGJ5koQbvpfZHM2li80ixIhd2OAB3r2C08F2/hKG32N5&#10;11NbeY7n+Fjzx7e/eqNr4VttNuLgRkyJC3yXDDBbHtXoGuW8dxHp15vXfJAF3Z4OB3r5nH49zcYw&#10;+F/ifq2Q5DDCQq1a6TqJK3kr2du78wtZdnguzkXL3LTbdvfA6/T1HtSaNbPJqV9Zwj5HjDlgeSMf&#10;yqbSpEm8N3S4CyQbn2NySc54qlp11LbamnksBJcIS4Jx8ueQT0HH/wCuvnlFvnS7v9GfoUqqXsZT&#10;fRf5P8fMl0p411KyKNmKOQrlu3UZP4H/AOvTdTSRrrUTsAjQllJPHt/SuW17xzo/hhRA90LiZZC/&#10;lQnJQfwg5yK4Hxb8Z9S11ZILGFNPtHABVfmf869fD5ZiK0lKKsu7Pi8y4my7L6UqVWd5p7R1e3Xo&#10;ref3HsGveLbG00zTbnUr2OBoV8tYyck49AP8/SuB1f4+CLTLix0y0LySvu+1SH7o7YXv+PrXj89x&#10;cXpLSu0jZ4ZiTToLAyHJJwOoJr6Ohk+Goq9T3mj8wx3G2Z4yTWEXs01a+7fTd7fJFrVfEupa5I73&#10;dy77jnYDhR+FUktWfHUeuef0q8lminJ61YKhcYHWvX54wXLBWR8Y6VTETdTETcm+rd2UoLFduW6V&#10;ajjVF2gcVJt9OlGDWbk2dMKUYLRDSoBwKlQjHHB96bjD8j8aXq+T0qNzdaFhDuIBIGKJ4yTnJC+9&#10;MC7TkENU6udmDyPesnozthLmVmUz8jZyfxqLWUFxEkgHKjOas3MeRmiFBOGj+8CMCtFK1pClT9pC&#10;VHo/zObxhcjrTguDU1xbtBIy46VBur0E76nx8o+zfK9xd2Kjcml+91pHFUYt3EppPzZpc4HNIMYz&#10;VGb1ELYGP1pAaXjHtSqAQT6UGbuxM5XJoBFBIK+1NB5oE2CkmnHAptITimIXpQCF6U0nNAGaLBcd&#10;1oyB1pACKUkCgLsGNA6e9IDmlpBYc2TjvmgAJu759KQHbjHalAI6UFpIlUhQB60/PHvUC55/Spgw&#10;NS0UjU8PeI9Q8M6lBe6fdTWk8TBg8TY5HQ+lejWseleIbXUrjR7Iy2txZvJd6ZLOJLi3uFPM6fL8&#10;2Bl2AAAB5NeT5LHBrZ8Ma7JoOrxTKfMjI2TReYUE0Z+9GSP4SOD+oNctWnzrmW552Iw3NerT+L8/&#10;J/p2KbRtFtON2RuB7MPWrcEm997sEOMV3Op2mk+I01XXrPTl0rw7cXcNr5ZUNLazmNiNrf8APPON&#10;wA6Y78V59cxfZp5I94lCkgSJ91wP4ge4NTdVD2Mvx6mrNWa3Xn2ZcWMzsArjGcda1JreM2yQxbnl&#10;buvIJ9KxLGaNAwddxYfrW9DZSRWSXsE0Z8sbpFZ8HOcdD3+lc9XRpXPusFKM4Saje+/dLyT8tSg0&#10;CxXo82PkHBQ8Ut5IHi8qJisa9VPFX7iRZbOWa7Ro7p8PC2MBznmquuSW80No1pGY2EY83nO5u5Ho&#10;Papi7tXNK0Y04VOR6b+dn/V7dirb2yEBmk2qThqmkjs1lIErOmeHI7VUfbLJGLdGwQBtyWya044o&#10;oCTLEFmB5iYYxVTujKhGM1yxirLq72/ry3K0ymyIeJmCkcYHQmnNanToUmkUZm6KTyKkvNVGo3MI&#10;usRQqQpEYwcetM1KSK8YiAOI4h8pbripXNopL1NZqknOVJ3tblW2vV210sVJtruzFjknJOOKc9kk&#10;MaYmDoeWUfwiktlVI3aIgnurd6nigiWRJLh1S3kPzbTkqPpWjdjkjTU1zNJt/ctSNb+KFjFCcoxx&#10;nHNRgtNhRnI9RTBbxSXreW+yFeRu9qu5tTCzHe056YPFD5Y7Dhz1k+aSSV/u8vnsU3lWceUECsOu&#10;BTYIFgkBY5JOcHpVq3sXkilnXC7eu41W3GN1duTnGKd+iM5RceWpUXo/Ij1GIbhjC9yB602zt5bn&#10;cOMKM8mrt3BG1vHO0wLt95R1FVEKl/lyq9OKuLvGxy1aUY17y2etvUcLwqMFPyoqo7Lu6UVXJEz+&#10;s1VomfZdhJf+AtTtvEPhhLgKgf7SkUv7mQgnABOMgnJ2/wCzXb+J7XwZ+1J4Sna4totM8YWsRy8a&#10;Dz2bH3VBwWUnj1FcbF4ksL/Q7FNbuFbUJJz9nTSxtQHbkvsHGAM9O/HeuP1awtfD85vtE+3WItwJ&#10;YdQkVka6cHncOq5xwDXydOUotOL1P4uoqtOfMpOFaL92a2dn1d1ftdK9r3ukzxL4h/DLxD8LdfNt&#10;qEEkEuR5c0eSj4569Dx1FemfCb4tW+rwnRfEGqy2MjzieNcARzSdMHA4HTjpxXtOg/EPw58WtGHh&#10;fx7YLYalOuxb7ywokyBtyD0IPIPrXzr8c/2dNb+El+LqErqegzfPb30B3ADOQHx90/5zXsKpTxsf&#10;Z1dJLqfd4fHUc/p/2bm0VTxC+GStaXnFvT5demp6zfavcX+q3SgL/ZunPujW2XByer+rMecZP0rv&#10;dbudM8UaTDdytpujy3U6/Zb65lYyFdoWQyAZ24xnGOteAfCX4z/8IpYw6T4jtppLW9IEF2zjAycf&#10;MOuO2Se1e1aB4t0kapp1rPZG7U3LSLal1Y5/gxjg+q54PrXlV6MqU9V8/I+IzfLsVl9dQlSdobST&#10;0krav5ve/e3md14u8KeHtW8Cp4Z8SWUEtrcRlP8AhIp53aQPGuYpVJyRGc8L9fSvg/4g/DzVfAuq&#10;pZahb4jl3PaXqriK8iDbfMQ9wfWvtOw1l9PuvEOlXOgO2ktGHlsrm6Dm1UnAIbkDrjA4yT0pbDwp&#10;4Y8ZaFB4W8Z6VLM6O72E0cpD2MUi5jxtHzd8dga6MLinQfI9jq4e4irZHUkq7cqUrNreyet1ro+6&#10;2atZn58gEH1HtUyHcvQYruvi38Oh4H8TXkGnSzahoe8i11B4mAk/2S2Nu4dwpxXAHdGTnjAzg19N&#10;GSqR5kf0ZgsbSxlGNek7xkrr+uj8idPuY6n2p2PcVCjdMd/WpNwzSseqnoKDnsaXGenNIWxxRkHo&#10;cfSkUhBSNk9KUGkxj7tUirXDYSMcKPagAquQQT6Um75gPXvSF9jZ7+lGomxSAfvU3kelKG3Y3cZp&#10;pBxn+VMNbDlUZwasQ2tzPFLJFEXSIZcj+Ee9VQG3ZxipI5AoPzMuAPunrz060ArCMNo561ET8lPL&#10;hutRk4PHSmiZNsC2KQkUMRTSciqM3IeWz7fSkB4x2qMtigvmmkLmJN2OR8v0pPbsajJJo59RT5SH&#10;O+g8nDZzSbs9Kbx7mk6e1PlFzWHs2FxTd2DikLc4pGOB6n2p2JciZJSh45FPdRKuV6+lVt2Kkjk2&#10;HNS11RUZJ6SCO4aE4wCOpB717H8DfigNB1a2069YSQS7o7YzHKxls/KfQHPHoa8ZuMA5AwKIZtre&#10;gJ5x1/zmsK1GNeDjI8rMMBQzCjLC4hXi/wAPNH2NZarJBdXc4UL5jFWDdADxirt7aL/aLQSTgRJG&#10;G3A5AJGT09K4f4ZeJv8AhKvDNkkmJbnzFgmx1yBhSfqK7NUEk1/CRhok4LdgOPx7V8nJum3GS1R+&#10;E18llQxUqbe2nqtLCJK40I2LMRC8pkTK/Pn1J9ParGnozNKJHEcdpHvQdAW/2e+ag1KdJ7SxjWIw&#10;uqYcg/6zB4q1bXJvdL1G+e2AWIKikH7uTzXM5s9ellsUtI217dSpaKl1E8sjfvVcGNT/AB8jqe1X&#10;JbyW915rhgrzRpuVVHpUemoHa2uFIZlJdUI4K+p9aqGZ7a6urpAdx+U47Z9KV7t3Po6OAs721L+p&#10;fNaQSxOXllYlipzg1fgUQNNNCAQYVikyOoPb2xVG6g+wXdnbPwhAkDRkYXIzVuG68iG82hfs0q7H&#10;JHVvX68dayex7tPCycUP0i2H2SFlJW3lnwx6gAHnPrVrUru1ttXuZH/e2yDavHUdj/8AWqPSJmgi&#10;tLWZvLtsPIqt0DHvWaZY5GvHncgfwMTwT61D1k7nq0qHLLmuX3DSW9nCwxGz7lU9ME805fMt7jU0&#10;lkbzVULFk9D3zVZbqSeWwgd/36AbSBzjqKhe5lNldzLJm7aXaYmHIX1Jo5bs9KMS3ZljFbWZVkvH&#10;l8zcp6cjp70s8w1C9uZS++VFIJ7gioLPUcz2zR4W5hAZieo/wqOezmbS73UIBkNLh26DJq0rM7oK&#10;z1FIMlvaRpKfMZsPx1rUu7nyGnmTMaRjy2YNjII71kSeY2pWSxZeFNrg45BBqzql+LhLqcLiN2AX&#10;0Zu5+tDTudcYvmRXjgV7a0uCSYxLyARzUEjmO/uJidyMMKhBq3pqN5sMM0gW3EZ2qF5z2+lZ0kht&#10;lmLqCXO1c9hWsVrY7oe7qc78U/FQ8L6BHBAuL66yIV2k7ePmf8B+tfPqWIy8kpLOTksW6nrz+NdV&#10;8R/EMmreLrpnkMiW4S2j54wOp/E/yrlPtDXDHHfjFe/QpunBRj8zgrx9vPmm7JCMqqwAXgdKSK3e&#10;ZjjJI9Bz09K6Xwl4H1PxTfNHZWctxHCpeWQcJGoGSWY8DjtnJ6DNfTXwm/ZBupre0v8AXYlCzsr/&#10;AGBQRtJGRv8AYDkkHrxRUxEaem7Pkc44ny/JINSlefSK1bfp0+dj5w8LfD+91DV47clIpSRGd4yo&#10;YjIXOMZr6g+Fn7LEUthJf+LGOl3MfzrFFgFk/vZ7KQOe/rivoTw98JvDvhK3ihjtoY5yrbwijbnH&#10;DJnpgd6oXGtaHpGrS3Mt4bm3s4MSTyyNOTIVJG09DjGcA9vrXlVKs5yvLQ/B874xzHMPcp/u4uys&#10;nr82vxSNLw14c0rwlpKW2kW1vPbLGXgjniEYffjLLu65I6fXFZvifxhYaS1vLrF/awpp6O9yIhsj&#10;lUfdQgnknBY46AV8/wDj39ohZ9asYLbULy5srWeSJPJi+V5iPlwB7Z6dK+f/ABl8SdQ8TGYyL58q&#10;/vGnGNsSZIZe+c8c59qIUZ1NEtDzcs4ax+ZTi5Jwi9W3vq/Pr82fRvjL9pa70y80wWkn9kG8WO6k&#10;nuYlknWEqSzgN0PA2g88j3rwTxP+0Xqd+JbTSJ2s7M3JuAZF++Dzl8dWJ5JOeuK8x1eLWNaF3qt9&#10;OfKCA5ubhQxUAABFJyxwAMDiuVvLjzI0KMXAHJzg17VHAw0ctWfrmWcIZfgVFzipyXfVX3vrv217&#10;bal6/wBdklLIzhynybycll5PX6msdrp2Qg9Cc4HeoGb92eOhJ5poYhcCvbjBR2PvYxSVkOZyVxgD&#10;6U0sTSA5oHHWrL5Qz+H1pM5pevWrWq6TcaPcJDcBN7xrKuxwwKsMg5HtQUVetOYDYvzDn9KjBpcj&#10;DccmmADpSj7uKQdcUHmgBcn0pNppcnGOMUHNAAAPenrIVbg9evvURNPUE8Y5pDTa2NO0kChMjCt/&#10;FXRxaLd3On3WoR2s76dAyRy3DjAVjkhfxAJrl0P/ABK28wFQj/uiR95v4h+HWuo8K+K7OTVJH8Rr&#10;LqMDQFEVpCFEgACMwBGQB2+lcVeMlFyir2/rQ+myyrh6040K8uVPrsk/N6uy8t9tCjEx80lVyu3q&#10;e1MZSrtn7prR1dZLiSLUVS1t7O6ZhDFBgbQOCSucgfWqBk3ttxuI6YrDW1zqq0fZyaT0XXv5+j3H&#10;HHkgMckn8uMUwoTGxx0OPrSgBt7N2pFVpQdm4rGu5jjp9aepzuSBcCTBJxQMsxY9QMKtSKWLF3ba&#10;B6imOwZQ6ggnpnvSQm9NxDKdx2/KSADSOx8kEcgH7w/lS8Zz74prOUVlQZB7f1popNK6HxDylHyh&#10;s84ahXCjPVQdxU9M0RBXjJYY2jHXr9KiXO9lPCEZ5oJc3oo7EyTGJmPGB04pCykqFHUgiht0kjFV&#10;BJ7dqfNElqExcI8jJucIMbPb60WKV2nLoi5Z3MktnPaxWiTbmBaYgBlI7AnoOTx7CqNxC7D5+BjG&#10;Kje4dodsTFUzuKg8E1E8u4MDliPehRs7oqeIjOChK7aVug1trPHGrbiBjGKtnVbv7ANPaeRrFZDK&#10;bcH5N3Tdj1xxmk0xrP7VAt3HJJabwZlgYK5XuASCAffBqG8eJLrdArCEtj5zng+taaN2sct5Ri5x&#10;flb+ugqTN5oby8K5zjs3pVie6WbUC4iRd7bvLQYA9gPSobjdOIccn+Fen5V2fh/4N+Itd0yO/t7T&#10;ZE2SrzvsLD1A6/41hVq0qS5qkuVbano4bDYrGSdPCwc7Weiv+h0fwn8Y21h4ouJZ44LI6idhihXZ&#10;Ep7AL2FdP8aPAJ1a1GsWcZedUKy4GWKj7pwPx5rzLVPhvrujS+dfollGhUmR3weTjK/3vfHTvXqP&#10;gP4o297v0jVJog8B8tLknCygcAHP6Gvm8TB06qxmFfN3S10P0bLqnt8JLLc0h7O79xvTX0/pPY+f&#10;mPl3EW9dmBkk1u6p4tvtX1mLUTHb29zEFRTZwrEpx0OF4z/OvZfGPwp0zVtRF7pbLb3QG/5/9U57&#10;cevv+ea5e3+GGqXV1LFfWUCvLcCWW+RsMF7qoHHOQenWvRhmOGqxU322Z4Esjx+EnKjF6N3TS0dt&#10;tVs/u9T0ZtVFr4et9TeHMaQrJJg5J/vGvAfH+rRa74ja8t4xFA6jaAMbh6/WvcfiNGum/Dy/jiU7&#10;BEsWY+QpJwufTOPxr55hnWSDyZWDMo53DJ+ma4copxtKuu7XyOniSpNyhhZaaJ/P8yvG6CRn2LIo&#10;yoRuhz3/ADoEcSxJ/wAtGIO4txg+goEju7TCIKknyqPb2q7HZ+eF3BYlWMgAHmQ+p9K+jb5T4ynH&#10;2l1FaklpeRCaBlggkjgG1RMuVkPPLDvyfTsKclu1xtjjkT5X35ZsD3PNZsKvPKiBd6g5CjjNT3MU&#10;aW8bxu28kh0x8qjsAf51m1rudkasnFuaul8vu0JndQ7yZUwruG7HX0q74B8MDxl4qhgdSLFTvmI/&#10;55g4x9SePzrD1CRZZUW3JKkDcB619GfDLwQnhDwnbPOmNQ1Ah5N38IPKqPYD+dY16vsKV18T0QsP&#10;Slj8RyPWMdX/AJHeIw0yeG3iUJCIgsKL0AAwMe1Rw3EkVpKswA3NhO/1qLMsWoTllLqB+7A4P/6q&#10;HcyWyRv+7nkfKr/hXzTS3fU+5jDlui5HFE90IiWaYLkEmq0ksxtggUh1bknq3vTo7RFupf3ivPHG&#10;WJIxz7c1n6hdz+XbrGCxB5Ydz/hTULvQ1fur/IvyTJJKQdwaFMM2etVYyzW4ZFKAPuwO9WJ0Xynn&#10;JAwmGHqcVRjLW8NvKvzAnJTP6U1FWFJarmJnd5b4zMQNo+7npUdwY0txITne24hulMjnk+0zvKoW&#10;Nhiop0AjjDncGb5V9qqxDs0LJCwulePqRwo6U1FZIvL+8kjDp+tWHH2eVypJJj+U9garWYMlmY5F&#10;IBYbWB5FKztctQs7DUAW+MShdgUjn1qrqKFlVA5ABwD61OkMbTzKOTs4fPeqd2ssxi4IVR39aqN3&#10;Lcxn8JGxJlZmH3BjmoGlL2qsOGVwceoq1cSDbLK4xjqKrhUZI3TkgggetX1MlHUprCwnd8jeBjBq&#10;ndTmEoAm8sckmrMMcsNzcyk7sds1HcskcsRbpWm0jFK6Ksi5kZ0wuRyMdKqKmLZQpBjZ/n9R/jVm&#10;ckPNGnQ/NnvmqyDbaKjfOHbII7Yqt1qR1KUsuLg7eVHer6utzp8kYPBU1ntcIxnXACjPIqbTpgVb&#10;IG0jFbJXR5mJp86cUeK6/H5N/OvPJ4J60/SLjb1OMVo+PLXydTmZRhWORXNQTbJOc49q+hivaUkf&#10;Cwm8PWPdvhZ4xfRtajulnPnlDFH0+UkY6emCe/evsTXL06xoel3SW5hia2VE3tuZwvG48dyP5V+f&#10;ng/Ult7y2kb5mVxj1PpX6E/A7VdNv/CGoTQ2qazFFAsgj1GVomiLE5A28MegzjnjA5OPz3O6Cp1F&#10;Ox+kcPZpHB4qNXlbv6dWu7SRw+oRFCHHJIzgV5P8XPGtvBpN1osLubwkGXk7du3gA9+h/MV7Dqsb&#10;IXZgF2gnj1FfLvxL1C21HxBqUqTMR54CMo+9gAEfTI6/rUZNTU5OT6H3PH+OlQwUKEHrUevov+Cc&#10;vJbSyWccVqN3mgZO3lMHNbbRvarFDJhiqqM54qTw9qMMk0YKhpsY/wDr10Gr6ZBJarJIqMc5BHc9&#10;gPavp5S15WfglOlydTj9R1INcoJSMh/lZu3txTLnVxIpBbewGd2e3pUur6IilC8uW6Af5/nVS68I&#10;y+SDFKdvUn3/AMK0i4dRuM2ZEuqO0o/fEkYzxXoXw9094oLi+KsqzMVj3cZHrXAab4cu59SS2aNl&#10;UNksw6r617BBiK1jjGdqgBcHHSpxU4xioxKw9KUpXZbMxJwAKWGVRInPPcdqqGYIOTzUcUn+lQHK&#10;7S2SO+a81o9mENTq4Zt1xg8IBkk1KijyiXPy5ygHSo7Z1m3KSQuMZxSshMUSE/JuwPpUrU9mDsi6&#10;HCbmcjcFIRR606D9/Dlzh85X1FVxKEDuy5ZFCqD6elSW26SFMECXOB70SWhunzOw9sBmCA7wMjNE&#10;srb441TqPm7c0jR+VJK8JLuvBz0pry+Y0QyRGfvACp6GnNYlkKLFJnBXqMetAUCON+sfTnvTZ7VV&#10;t3YMPKAzmliLfulb5UVd2D0zU3utC0+6IoAC0yMCoByue1I4K3Mav8zEYJqSA+cZM4ODgZpGh8q9&#10;iLLl/c0C3WhLdI0VuyjJfON5p+0HyYwAr98delO1CRmtSNvVsZpsCDKCI4kC4Ld8VGvU20TKqRjZ&#10;NsOWDde9KzsJY2UEheS1OgQRrIy8ndzTHkLXu0YCbRwKfWwhJQskfmKfkz196nWd7ZRnkFflGOFq&#10;lNHsBUndEzcAdqug/Z424ypX5c80mgUndkFo7SIwbG4tUWB9rZM5cDGaksAfKYEEHd8rGowgN04U&#10;/PjOT1qrJszbdgODEyAE/NySeauoDPGVQcxrnaO9UZj5dtGF+aYNhgPWtGGMSMzgneqfMBxUSemh&#10;k5FSKIyxBgSFDfMB1NWYSRqAk24UDoeM06xUBAQMruOaWNdlxM+SU6jHb2qfU5G7bDb2PfGjsMKx&#10;yM9qtKiwRtuAclcjjNK9ucQmQ5VugPNDxvGZgXIcj5QDjipumrHPLuzMi3+WIFHLPwV6irRVvtDI&#10;xDSAZBI5J96n0+ExlUyfOLEj8KRBu1Jlx89K+uhjYqamytDbLEhWTdg1Ncp/o2QD8q8gdTUmoqkj&#10;xugwUPJHTNF6CqmSM5jwAxPQU027GMtLlWBPmik/g3dO1M3K93M4ACgFdo9KtRMkQt5ZDmHByB3q&#10;K3RBd3M2A6H7oPAX6Vd+pi2VLyAxT24IXDDIzT7mJYRIv/At3oakubVjdRqWycfLnsKWULbLPC37&#10;yRsHzD6UX0MmitYx+eVgGCxOQxqP7OXmmj6SLnLHv71etrcqqeWCHXOWHbiq9uhknbK/OTg880Mz&#10;aT0IbgCRIcKF/vD0qaCF7mO5cJ5aIMkZ6/Sn3ih541jRsdD71J5TOJ3jGIwNuCeuKnyRhJENntig&#10;DOgkUHpn9aqGM75ZgpJJIUD3rWtrRI7RLmQmUA5Kj+VVo2ASR1H3m4B/hqb31MHC+pTvtPdYoTLl&#10;fMT5RnOBXOPhSR2HauwNqVliRyfmHc52iuf1u0az1BgPuN3xwa2pu3ukRjYrSMUEWW8z5vukUsY2&#10;JKdq7T03HmmYHlxk54br3qwiqkKhu5xzWktES9NyKZWTkhSdwAA716v8BPGr+DviDptyx2RCdBI2&#10;8gBDgDP04NeVXDBssAT8/UdBV7StQa0vITgBYyN245OMYrCa0ut1qfNcQYN47L6lKO9rr1VmvxSP&#10;2mtbqLVobW9jcvbyoJUkB6gjivij9rDwpJpfxHluV3G31CBLlWk5ww+UjJ642qfxxzX0b+zb4q/4&#10;S34P6KzSrJPBGYnAPK4bAHrx0/Cub/ax8LN4g8DQapbxGeXTpfLmXGCYXIBP4MFP0zXr5xH63lyx&#10;EFrG0vl1/A5uDs0VLGUMRPRVFZ+TkrfhJHw2tkqlhLcM4PJ2rwD6egH4VG++GMoI4wVyPm5P4dh+&#10;Aq8bWTzHEu4k8sueBTntfLVfMKIijIbqR7fWvlISuk2f05T1WisYyS87sbx/EOBmpPJkmVid8eeR&#10;t44rQeaInIjYkdGxgCoVkMvmKzDfjAP3j/hW2+oOD2bIZNCWEo8kix78Z43cHuSelPeC3CKqjewz&#10;kLzn0zU0kYI8qQF2PQyHd9TgU6y/0ZTkE568Z/Sq5tClSV7ILYHzFUQiaQnCA5wP6Vd/s7c4kubg&#10;bYzjGOv0Uf40yOZm3KF2BTkhfT6VOtqty4aVwWHzBWPIHv8A4Urt9DZRS0KdwDM4FuxZwM4YYH5L&#10;/XNLFZNcJs8tpWP3ipwPy/8Ar1cSJIi37ojPIZj0FOe7ix5RlOcZ2xc/rTT6FKK3ZXh0doy5kZAA&#10;u4c4I+v+FW2ghUK6RvLzhQo2imKJoSZEhjjjPO+c7jn3HofWg6inzCQSXA6ZXhc/Whou0UixvMIA&#10;DpbyEjHdsHtTgI2w+x5GHVpWxj8KoRujFliRYuS52fMSfqaIneWU7lZiDgO54ak1YfMt0XzNsBXO&#10;E7LGOKie6kMm7ywAehzz+VAlS1UK8q7yOB3xUJlCyqFjLgDNNDTvqWY7iV23NycZ4oS2lYnCBZAO&#10;pH61HFLKVBbZHkbsJknFSCVSzEtLIx7Zx+npT2KRZaJVGHODjpTlJ6oFIx39ahSYkAAnHp1/WkaM&#10;M3D4B6dyfxoLvYlkj+QlsumODjGDSeYI2+RQTQ9xHnyd5mcHB2nJB+gpCoiOBCd2M81OoXFV3Ytl&#10;Sd3QgYFPVgg2lgScZAHFMiEkmWkdQOmxV2kD65/pTY0WOTEa8/3i2409ykxwnSWXDFp5OuEXPFRS&#10;TSeYTsVR2ZuQfwFWVSVn4JAx0NO+UcDgjq3TNFyrMqFCysJnaTPYfKo9B605kUOjKAAh4AXqD1A9&#10;Ke5WI5+932+9Spdh97MVU98D8qrcB0UD3Ksz4THVi1Qq0UZ2hyW/u45+lOEv7sooyh65PX0qLG39&#10;5nB4+Ynj61DS6lK6LEihcKF+Ynlj/CKhdwGJ5z6LzThMvlneWLjooHJpnzlVYqqv/CG5J/Ac0tN2&#10;aX00HHPlgKu4n1NSiMbfm+Rj1FLHld5kU7j90dOKasAzlRn/AGic1S1RKRG86hQoQsT945NSwqCp&#10;IQA993T8qVYkgBaRwoBxy1NM6yAiP5i3pSZQMshk+YBEPTAxmlLkqyNwp4weePSk8z90Qq4bOCz8&#10;k1FJBI7ZeUuv9zpU7An2LEUEMaHDKPbr+X+FD3qI3lrlh6gVU2lCCxVD2C80juEXcWI9xSvcu5O8&#10;s20YYKp7A03dKx6nGOw70sJ2BB5RVD3P86juLzccPOuevFNMuyFdA7YILKPmIJyc+h9qn+1RriMI&#10;kbbedlUzdQxoZGDSEjCyOcf/AKv1rNufGNjpoAaW3jJHUtubj/dpaLVlWN8SjdvEYd/9voKiLbX3&#10;O4jXGevSuPm+JEUpeO2tLi8kkJGAQmD6msO7+IV7KXjgSG2OeCPnbH1bpWMqsUa8ttz0mSUGR1Ds&#10;w9WOB+dZ934q0uwjI8xHeNSxActnBxxj34rzC6vtRvGjlmM1yh4T0/kBUkGh3d6wzH5IPJc9V/Cs&#10;HWk/hR0KEIq8rv8AA6e7+IZiJWygZzuITflAo9zzk/lWBqfjbU7iUeXKYUwB5i4z1ye2OfYDI/Or&#10;9p4LlfBuGaR3OQqAjH09fxxWxaeCXjlixCQSMkuOf8KnmrSY1KnHX9LnL3t7qd1eN57yF5gQfKfE&#10;e0j7vYYOB8pqWw8PyzSHbhA2OMnp6c8V6Ba+D4IoiLhkaXqY4+So7cnGavCyt7MMscIlA5Bfrmq+&#10;rN6Mp4huV0tPM4m28IHzgXZyB97ng8YxjHTPNben+EItjjywQBjnj61v+esahWhGe4XrRIJJDhVK&#10;Icfu84rRYeKMvazejZHbaFaWce112yH5hsxn9c0+SG3gjZBErv7nj6/56UC2MjEudp6Ag54pzRCN&#10;xwxbvuBA/KteRDvda7ksMocAbVRF9OKV2DtK/mhivoMZ+lEloY0LyMqKRnGeKq29zbyiRYZFcxEL&#10;Jg52t6H3xzildLczlJJkymRip4UEZ2sM09YGlJaTofukcUrSeWh3Dc5PA9qfHMZUbDLkdVz1/wA+&#10;1aXTVxphJbAuhyFRgDvzwc+lQy3NvBEArKAOpHOM0apaSalaXUcTiOaJPOXA6kcEflXmP2e9vmk2&#10;yzRBgdhzwv1HeuOrWdOSSW57+FwNOtSdWc7W3O01DxnpmmFzNcrIyHJjRgG+mfX2rkvEHxisrJmW&#10;yG9h2fg+9Z9z8MDfoWkmkV2YFmRQq8DHTHXPNVbH4T21pdI11c7Nr8yXBG0gei55rakozfvP5WPl&#10;80xVXD3hhYr1erOr+HGoat8QG1Oa4k+zx28IljSAYwmcH5j1/h+ldtZwJBGEd3m5yWY1b+HPhjSL&#10;TRriSKeOJ4RsgiZ/LExPJyP4lAz+OKYg8s7iAwzjGcCuelNznNNWS2PHyjF18TKrCum3F6N9dPuL&#10;GlCyXUoJLqEmCEhiy8nIyUwCexI4PHFYnjqODXNUwsSRrCoZix3M7Hq2fTkf41qqxlyAAehIHTNV&#10;/F9msstjqBVU+3RhGVMBd65DYHse3vWk17rXS6b9P+AfdYSfLVUk2nZpfnt6XOUgt7OGKRUTywQN&#10;wC/eI75qxawyykR2djNcMTkiKMZ/Hn9Kr3UcpZlKuV65XjNbeiRzC2a1YoI5pF2SyfM8bg8HOOhH&#10;BHsK56kJQpOdNankY3NcRCTQ220V5YFe6meKTOGiC8qfQ5q8dMtVyWLBsYKkgZrX1q5+3Xs07wqr&#10;KRDL5LZQsBwQepyO2OtZv2IODIylEPRs5zWtCSqQTaFh67xFNSvuPT7LCoC/IW6nApzTxx4RA3J/&#10;L/PpUCrLvU+X5b/3jU6W/wAzNIxwvTaM4+tdVux03S1ILuLz7Z4JIhKrNu2McfSoYoDGgWMKmMA4&#10;XOf1q4YVRQ7yYB/iJpgmhULtkUljgAc/jUtJaspOctNxkrCRlEhfgkAeoOOvtTo42lkClGAJ4DZG&#10;P8+tYWr+OtN0SOSVpPNSL7xQ9ecceozXnuvftFrHcNb6dYrK7D5WkckA/QAfzpwvPSGpz4upHBr2&#10;mJfL67/ctT2UWzbV+6APU9aDAAepJ9qydH1Ke/0azuWeNnnhSTCjjJXnA9KuRTkJgMzEdWHahNPV&#10;Co1o4iKqU9miwFBcA/MB1HQGpVhRd3y9frVeN2KkdAD1P86cJZdwLfdJwMN1ps6VqTEIGKgSMx68&#10;07y0kieKdP3LqY5VzjcjDBB/z2qo0U4cv5vlIOiqM5+lSRWTmUbnkKsoDFjwT059eKh36G8Fbdnk&#10;GueGWj1C/wBJuGSZrbmGQqVwD90/iPf1ro/hDq8S+HZrB2kW9hmYyxOeNhwAy/U5zx+PNavj/TFS&#10;80y9YM9sQ1pNtHQj5kx36F+v4Vy3hzTW0j4kzQhWNvc2zM0pBZcEDg4+mfftVVPehfseHKmsLivc&#10;2ev37o9Pa4fjYqtjpTfNmVgMgkf7PWp4UA+8Mjb1PT64oAKlAEJVf4u9Se/eLV2VmM0iHLD229qk&#10;NsHjQOS2zpgZxVgq43FgkYzhuaIW8x/3cyuP9nips2awULeZWWAJwVO32NSGPDFMBgO3apdwbPPA&#10;6mkYgAYVs981DikdCn2ITGjR4UMPcHj8qQjjOCMcHI6mpTIQFOFCjrjrTfN3q3TJbtU6GsbkauwY&#10;hNwwMZ9M0jqzEr90seDU0aJIPmbZ6HsKbu3nJwCBjk9vT6+9TZpXKvrYbtdmK9QxA+YA1t+GNRbS&#10;9csZVdo0hkAYk/KAeufY4HAqh9nDAn7RFBjk5bOfpTfkWWUlt3JLhfu5raK5Xe5zVVGtCVN9V/wD&#10;03426NH4l8PRatCI7gRjy3RBxsP+efpX5c/Frwq3hLxXqOn4ygbfGPVTyK/WHwE8fi/wXJZTGIeY&#10;Ghdd3OR6V8JftafDxrS4+3sgFxZzNazsB/Dk7CPUZz+dfRYasqdeM+ktPn0Pz+pQ+s5dXy/7dBtr&#10;/D1PkKVcY96rH3zWndwhS49Kz5cHpX2sHc/FcRT5ZWInBbpTVYg5xT3O3pRuB9K1RwNK+5teE/Fd&#10;54Q1dL+yKidVK/OMjBrqfF3xk1Xxfpo0+5WOGDcGZYlxkjOPw5rzvqcinMmGB9a5KmFoVaqrTinJ&#10;bM9rD5zmOEwssFQqtUpbx6O+/nqb1hMCVx1FdHaTbkCk8GuNtJSvet2yuicZPSuPEU7n1GUYxRSi&#10;zqTMsiADkL680jWxkjxuA3nAXHT61VsrpdoG3PrWl5u6FwFOSODnvXjyvB2P0im4YiHNJ30Ob1LT&#10;mVmYoMDn5DjFYrxlWOBgD1r0G4so/I2yIDg5OO59a5DVLZbachAxQ/3hiu/D1uf3T4vO8rdBe1Wz&#10;M2MLuOckj0pxGW/DNMCmMsRzk4qXIVs9cjBxXoM+MSuMSPaNoIzSbd55xipmUAehpgUHoc/Slfqa&#10;unoRmL0GaUqyMwBKk/w96UAgZBNSL8xy3X9aLi5EyALkZbj/AHaeAwxwOOlPZBkYxg9qTygTnHP1&#10;ouDh2GYY9hTgpU4GT9ak8sf7VJtG77v60lIahbcauRn2qVYiMYGT3oVenf1qTaVBKk+9Q32OiMba&#10;oAgAJycHrTwAIhtIyW6Um0bMds496eiNuBVM4Oahs1gtRcbYsHG6m/MCuM7hTnUvyvBxnmlkhIGC&#10;2GqDblsx7SGVUTO71zyO3GDULR7RlWp5T5Aw4I9KaU+Trn6UBKLvqNUKzZ7U0cdfm+tTxg5xu/HF&#10;MZOeCKdyHG6IWJL4wKV19Pu05V7nrSpj7rHmquYqxFu3NjH4mgJvTBHNOcANgDikAIHUmncEuoPt&#10;VQSDgVC4/uk/jVg5YFcfKKhI24z3q4sia0G8tkHODTVjBOeTUyZboM0keR0/Wi5CipLUjeJfQUiM&#10;0Snbj5l2tx94elSFR701UPmcjAppi5VfQqm0QrwAPpTJNOUEYHAGegq6QFbmtTVvEt9rNjpljcSr&#10;9m06MxW6JGq7FJyckDLHPc1XPJNWMXh6LjJy36af1Y5lrE7hhufcdKcqTRg4kbJ75OautyD6nrUR&#10;TBwSa0U21qcvsowehPZeI9YsNv2e/uIewxKf8itix+I+v2ZIF45yMEv82fzrnyxIUgcDvTyuWzis&#10;5RhLeKOmFStD4Jv7ztLP4yaxbSw+bHDPs4CvH29sVrf8Lzllt2SexQ54+RiOa4rw+lodSgjvXjis&#10;2YedJIhYAd+Bz+WKoXcMZvJhDzEJCE47Z4rmdChJ2cT01jMdCnzKrdN2t/X5nrdh8adFm8qO6jnt&#10;0SP720OQ1b+h+LdL1qxlS1uoTKGyFLYY/QV8/vaIVyFG7PX2qusTWx3RMY5OzDt9PSplgqU17rsb&#10;RzfF02vapSX3M+n/ALMTcoZW+cr8pHBJqLUI/Jt0YDLFhkYrxrwn8V9TsLq2i1WSS8tIzwxI3Aex&#10;7/jXt+m6jpuv6PPqNrL5xkb5cHp9R2ryq9KeHkufY+ty/FUMzi/ZaPs9yi9tNJI0aYWN48sPSqS2&#10;JazA6AuCzHnFdA8bRrA6x/PIMYqk1q1styi5c7uAelc6qNHZPBpu9jPkjX7QCqkqy49sVVu7USSQ&#10;MxIVSfm/pW1IiQrAiorbuGAPNR3lobhXhC/JEeCv8NWqhhPCu1jFe2Au5gx2sQSBjtVd1228b5w5&#10;faBit82kU12hlIjG3YGPp3NZ5iE9nI5Ub4jke9a+17nJPDNIymsFNy4PBKbqiuNqeW8SZKkAj1ra&#10;+ySl1mkAV2GAlVWh2QyOyhZQ33e9aKokYug1sjMuYGmE21flQZIWoPJTy4nJzGRg+ua1biOZWQRs&#10;B5o+YbaiSxTKx43RBstjrmq51YxdFvVIwTFkSjkbW+U1EYDHdJIxyMYJNbksCQ6hJGg3IVB3HpUc&#10;tgz+XOy8E4DDpnsKvnX3mf1VtvyMWe2MlsNoyVbmopI3lnEaFlfZuIXqfrWxIoWJ42G6VjkD1FMj&#10;hKmJkby5G68dqOawOgm0YkNqsakt0Ruc0x4f9LG0fIV6Gtg2gZriHGXHzHPpTGt18y32DcSMHHaj&#10;2gewkrpIw5bENDHMxIAP4Zp89vGiyDYSzDKn0rVFnLcrMoJKIwwAOlPtrGBZh9ofEbJgH39BR7VL&#10;QuOHbenU56O3eRUAJVt2KJdNMEsiuBuIzgVom0dYGbBTD5UnrVy4sXRYmdW3uu0MfWm6ln5Chh01&#10;K62OeeASmLYORwc9xTk0wyRyuxwiDOTW3tgisCiqPPLYaQ9VFBsXkl8uP5xJGGKKc8VPtfkbwwic&#10;l1uc/wCSEKM6blIxnHFRnTtrsVzgHArejtYiq+Yx8tX5Ge/rTrm32TyqgAhC5Vj1q/a68qK+qJRu&#10;zFfSGiliZ1+V+nvTkjU2kiBQZUbJf2roRp050iK7eIsAwTzewJGf5VBaWcUYukmU+ey4iHbJrP21&#10;16HX9TUJqytdfn/wxm6RZqdQiDDcrfMQvSpQoS/dgoBR8kD0qwYpYHtDESJc9h1Hart9pnlXJQja&#10;zIrMW5xxzWcp+9r1R10vcpWivhdy5q15JeaktzDH5MQiCooXGQO//wBerejO15o3nTANFDMAC57n&#10;sP8APWo7iMLPp3k58uNMM55yD1FRaXHMbq48sM9spy39wAd64HHmhZdD3frdsRzPXmv6XaTvbsjp&#10;dAvIrDU7yO3QSC5iba4GCMj9eazoYBE1mHPmMsm3eB0p9ows9RiuCSomjIQLjrUF7eRaFY3DX15F&#10;CfMBXcec59Ov/wCuudU5SlaPW3+R2zxqVJOpZRg36LZ/j5m9q1gZb+5tirAeUrgheRxkkVFeazHP&#10;oVm1xJHb21ocF2GN3t/+quC8X/Ge2llVNIgZiIvLaeYZJPqK8w1LxBf6uNs1w7xg5VM8A+tehhsp&#10;q1Yxdb3fz7HymacZYTCTnDCfvG1bTbo1r29D26P40aD4Ys9aSCGW/v7oeVCijEajHJJ+vPSvItc8&#10;earrkpZrloRyAkPyjHp7isKO1Z8ggYPPNXo7FI1DHqa+ho4LDYV3irvz1PzfH59mubxVOpPlgui0&#10;631e7+8z0t5ZTkgk+p6/nVuLT0XuTV5U2jIBoU7Oldcqrex4sMNCG+rGR26heAMU9BjgdR1pQdvP&#10;amqDuJ7Gsnruddkh6gEA+tMJwQCelPBAyPyNKxBH3RmkXpa4mNvK/MPam7jx70vVdq8CjByOOlBO&#10;4obcuMgfWkbk4FBAHUflThGD82eKB77DVypwePrUuW24piLu4PX3pyccEnPpSZpFtEwwy4NRMccj&#10;8+lOXIqRiSu0Hj6VnsdkG5K6M/UIlcLKDz0P0rIuIzGQPX0rdlhVlYc89KzLmIvGQFJZeuK66Uuh&#10;4OY0+WXtEtzPXIODSE0rEhz7UwGuyx4I4jJz3pgPPtS9s03bTM2+wHmPNLyCvoaQngAdDSjqf0NB&#10;I0cNz0oYjdkU7HGO1IBmmIZmg8mjbSsuKYDafxTKXbQNC7qbSkYpOlAMfSYAoU0tIe4U7dUeaUGi&#10;wrokHNIBR09KcBkZpGliRXJ5qTdyOOlQd+OlSKeM5zUNDOn8G+LT4fvkS6je70tj+9sy2Y2JGC+3&#10;oWA6Z9q1fE3hywkuItX0+7EHh2+kdbaSf53gYLkQyKOc9genIrhgWK4NdN4L8SwaJqCfb7KDUrN8&#10;xPBcMwVFII3Ljp1zxXNOFn7SO/5/8E8+pRlTm8RSvzdV3/S/mYkcxDqcAEdc1aiun3bDkk9a6W9+&#10;HrS3/m6VMx0S5Lf2fe3SbFlPaNj/AAsTkc9wPWuTWTY53DDA4IPXPpU3jNe7qe7gcdGatGXqaz3c&#10;lzbRxzTF1jG2MNztGaLWzlnu4raJSzyMAgbjOelZ8d6/DcHHqK0Bds6G58zMwbqaxlFxWiPq6dWN&#10;Zpybuvy66/gPkP8AZ8joVKXMT/eQ9D7VUuppr2UyPI8srHOT1P1p8jOUEj5BbJqIyOhQY3ZOM96I&#10;q2vUK073hdqPb8r+ZYthBcxLvYxyLwOOpqO4ilmuG2sW3DHyjrT0R4XVmXyiG5BFXdNs5726dIEd&#10;5tpZTEegqG+XW+h0wpe2UaVvefZWbKlksL2rrNwwOMjrSz6ejQLLA4dh1B5JofTXgkG5T8/Bz2NT&#10;3F29jZmziiSPJw8gGWP0Pald814stQSpuNeFlFWv1v0KohjkdUWMRBgBkmiS2eGdWDqEboT3rvvA&#10;/h1dY0R9TsLNL6+tHIuIJCHDqehCEggVmfEHw+ml3ENyNtulynmJEBwp7iuZYqLrex6nryyaosvW&#10;YaNaPTTR6b7PXRrcwLiffEtsqphBj5O/vVL+zmEcU8hxA7kKc9SKrPb+WgcEh+/NXLeSXaqqoZfz&#10;FdduVe6eC5uvP99F3S0t+F0Vnt9zyEDMXY0xoipwgycZqd5N85SZvkTstPi8xJXaBDnqAR2q7s53&#10;ThJu3/B/4YpfYZ35Ea/iaKa9zKrEAn8qK1945OWh5/gfcGj+GNKt9NuNa0GxXVWt40tpATuEL4y4&#10;j+mM5+lWdc8SafqE8edTFwUURSokAWOMjkFvck4//VVvVPixcxa1NZeAtHGmyKos98qjyIZSeSMD&#10;Dv15Oc1zeuXVp4W0++ttTi1G7u71Cl7cCIAfaCxddwPryeOlfINPo7n8KKhUq1E613N/Crpytpq+&#10;yXTZt/eVvHXhWG90iOEvHc6n5ybpohk2oZd3J7jOOv6VN8P/AIsXPgmFvC3ja0bW/Dc6+WkzgNsX&#10;uVJ6+u3PFM1K81+a+0q90yZLPw1GyQW8stsgkujxkMD1UHOC3Ssbx/4c1C1u4Uu7CQ3FyhJilceU&#10;CT1UAnHHX3rSK8z1cMlKMcLiWpJ3e/vRf6NdlddHrqeY/tKfCrRPBN5aeIPC+pR33hnVWPlDd+8i&#10;l6mMrksBjoelXPgBfwz6VcyXiz3V6bgKgtwZLgIgBwqnoBxzmua8e/D3U7q8gsYpTJGHO3zGxhsd&#10;vX+terfBf4Uz+F4Y7x4hcPDlrqMsQEUDjPGTz7dq9SvVhPDRg3eTPu8xx9GORRpYivzz6PZtJ6J/&#10;k3+B6Tpus/2jpV1qCTW0F5Lp8kMrXIG6eQHHlkH/AGTx/u1LB8Qo7fSbaytdQjg14QW6tL5Yk3bd&#10;/wAgfBAb5lXBx0rDi8P/ANu2Ux/s7yYLUtJHM8pAl+YsQ/HL4JPHbFZi6ddadocGp2ugCMXUv2hL&#10;hJC0SxDKsNmcktk5Oc9OMV46dtj81hh6ErpPW+i07aLfVW6fLoa+raPqmteDbzRdTdNaGsTRwW8E&#10;AUmxfhgqkcL6tjpgDrXzr8X/ANnnxF8K7eC/u4PtOkXLFUvI0P7s9AHHbPb+lfW/wjleNEkuxal1&#10;vo7u3toYzkQspjZhg/wbQSPasT4nxaF47N9pjC/ttKsEaa+vdLuH8m3jaQkqI2GZJHJ4GeprtwmI&#10;lR3eh7+SZ7icqxvsYNOm2nNJdNFdWtZ7Jb8z3ufBeCuf0pwOP96uv8e/DzUPB9yEubeaISL5ywzw&#10;SLJEhIK7yyryQeo4rjsFRk/f9K+mi1JXR/SWGxVPEQVSk7pkxwRjIxSBwuMjrUYcj+GkLbs549Kd&#10;j0L6DiwIyKQPhsnp6U37p56UbgST3FOxXMSLgKAe1NZg5wAfqaYJN/WmlzjjrTsS5okJ5AHODjmk&#10;Zgq4FRb2x75zSEk1XKQ5kjOT1JpDjg9u9RnNIxO3FVykc5Jn3pC1RgY96M84p8pHOx9Jkj0qIsQc&#10;UrHIyDTtYjmHnmmFiKcCnkZLfPuz+FR59aYNjwwIB9aX096iLfKQAfajcQAR29aAHlynSjduPPT1&#10;7Uzlu9KDhs5/DtQLqKWw2TTc46U9F8wHHOKeEx2PXFK5fI5EZNOTqBjOe1WpbNoiAy9RmlihxImA&#10;S/pUOasdEcNPms9CG8gaKNSykBumao5Ir0DxVor2vh7TL82rR29yCofOcMOo9iPQ1wMgwSPSooVV&#10;Vhdef4HVm2AlgK3s276J/JpNfmevfs96izatf6fvJMsYmUjsV6/pXuNlH9rtb+4aRgFYIPfv+HQ1&#10;82fBO+Ww8d2jlimY5EOPdT/TNfSOiIUltgZNlm0mJnC545J49c/1r5nNI8tdtdUj4bHYONSqp2LV&#10;6YW1C3MbE26AOY2HXHUVAZiLaa5RdkNw2AM8NUNzcxJqlzIci2GQhBp10+62t7d+ckssfTbk84ry&#10;tyKOE5Ui5o8y2V0ZJQ0oeMqCB0P0o0yRQk0UsYmaZwkYJ6ev59KYsi21vqVtOri7XCo4/hXuKr6c&#10;pC28CqVl3bw45wKXmejDDpO6RpPm61JrbCoYkPyHjGAOP61XuJwukJbFPKxKzeYDndk//rqONWv5&#10;9Rlh2M6Dczk8iq93Itxb2USb4wODuHJIP/1v1qkrnXGka9tdMyTFzlLSEc9SAen51XgEd/pMkjDL&#10;NIWUNzn0A9qSa4T+zri5x5abgg44qKwYpa2lxgyx7zlf72Krk0udMaXQ0L6+87VUugqpcBchV7YH&#10;b0NRTO9rYJMx+actu9T9aqPcfZtUnudhZE48r0yKLyTyltINhBlIYgnpn0qlGzR6EIW0LwRI7hni&#10;KujRfNj17UlrcSJZRqsx+zTTHenb6/WqePspv4lJIcA+aPpj/IqTS2L20NoUyjPvDZGCPr60WOjk&#10;LNveY1wln8uKIHD5/pUN6QbUQt80bP8AKB796qDZfXF3/AgyBng4HQZ9amuFSWOxRB5WEHBPJIGa&#10;ErG8YMvW4dIL6aTAa3RQinqc/wCHesm8vh/YYdj5dwGL7SOQBzu/Krl5ds+nT3D8Sbyu0f1/WsrU&#10;0W4hgijVHYwlXQdSMdDThq7lyTjFtM+bNX8w6rIMnMh3HccZ3c/yrW8I+HpNe1i3tY3VWY7HZ1wq&#10;ljhQT0H1OKueNry3j8brd3MSQk21mVgUZQDygCCPQAH8a0PC13FpV3aX0c0F159q0s1q0nlmbczJ&#10;5ecEZBw2DX0kr+yvHsfnOOzSv9X5qUbSa09f6/E/QH4Kfs/6ToGiWUd/b2mp20SmTz2BUFhJtDKn&#10;8WSMhzzgCvYtR1230m3lUuodCqnJH8Rwv+favnv9n/41R3HhSaGbUmma3tS9tZywtsjKrhV8w9SD&#10;nK+wryP47fHvRrnSfELjUL3Ur66mt7dLcyqYkAU5ZWXA4BboP4l64rw6cXP3Yr3mfzzToYvF4l4e&#10;EXKtKXvO17Xdr+S6/wBI9W+IPxYsrd9ent7VdTtdLHki9uLpY0SZQN/lpks2WOM4x1r5U+Lnxnh1&#10;7xHqkVzPIYEWOOygtJh5MK7SZOFIUkscewzXkeu+LzqK3caWsdrFO4k8uMkiNQMBATye+STzk1y1&#10;xeiVsogVB90HtzXr0MBZ3mfq2UcG4bAVfrFZ80unlt663/A6E+NL2y1Rby2lMU0UbJAAeIiwIZlH&#10;Y4PB7VivdyLYBUdljyFZc/eOc8+1Zhk3Dk8+vemtMxXbuO3rivZjSUUlY/Q404x0iiSaZpnLM7Me&#10;2e1RFir7QcA9aQnNIeTnvW2xtygx3Fs9DRQw4+tGfY0yloFJn2paXHGaBiUMRjA9MUE4poGaAYUg&#10;5p22gLimADp70DpQOO1B5pAKDmikAxS5zQAi4qWQoNpjLBtvzZ9ai20mTQBNJcSSQJGzsVTO0emT&#10;k1Hu5BGR6jFIDSsxoGtDX8Pa0dI1KC8wHeFgyhgDnnvmtESwTWklys4Sd5CRbheMf3t39K5lUJVj&#10;gYFSxXTxEYPAOcelYTpqTuj1cPjXTh7KavHX731Orv8AT7zQ7h7a7gEFwqqzJuDYBAIORx0I/Oqm&#10;9yAo3R5/hB/WqUF4LqdS2Y1JAAZiR+Jq5NthJCP5gzsRh/EPWuRxcdHuek+Wa56fw/iI5KgKeV6n&#10;60seGU+nb2pCjYBkHWkUKgx/KkZX1HEK54YYzmnxD5gvHJxn0ourV7dwrqEJUMMHOQfpTUyiMxI2&#10;kdfepHF21HOxAwygD2qFgQxA+YMMDNL5hIz97605VwzchcdAaa0By5mIs2DHt4HfFRyvggYwxJJ4&#10;6fhTySjlVAJ7UxQI8FyG3DJPU1S7mUpDBErIHR9pJxjtSxqsQJBy2cH+lPOHjZYgPKDZ3E81LcQR&#10;pbQiJnaTlmXHAHaqv0GoOV2uhDHGr27FcrIGBGP4hUhwZFWdVbJBIBFbD+Er+30O01ObT7iKyuSy&#10;xXmDskIHPP1rL06O3aZvtJcoAQChwfb/AOvUKcZJtPY3WGnGSU1Zva/9bHb/AAc0e217xXFp80SN&#10;GxEpZ1ycIc4B7Zr33x14y0/wdbw3F1clJM/ureNR+89eP4QPX8q4r4KfDv7PBZ+JBciOSXcq26xh&#10;lMZXGc565rnv2gpZ4vF9pJLEPI+zgJuHB+bJGfToPz6V8diI08xzFUm/divxW6P2TAVK/D+QfWfZ&#10;rnk1rb7Mtm+/X8D0vS/GWhfESwWyzHJ5ynNpcIN47ZA7/UV5P8S/hfceFSZdNtGnslYl5IsllGcg&#10;Eegz1FcHZ69G/iKO/vIm8lZA0kdiRF8ueiEcLXtvgT4tWGsxXcGsXCQ3LOVtRMCWlT0dum7pz3re&#10;eGr5bL2mHvKHWOv9fgefTzHC8QQdDFtRqapSslfTz2+/yPK/DPxI1nQLpYmlkmtwOYpmzge2a7lv&#10;jzZS+Z/ocyMFAwHByQOcHjrz+dT/ABF+FSXUj6tpALCRN0tuvU9/k/wrwxbcpeskm4lM8Nwa76VH&#10;B5gvaqOq3Pl8Tjc0ySTw7neL263X6eh3PiHxPrHjaCSX54NOMoVIFl+Xn7oI4Ld+e2a5XXJmN0jS&#10;3CyTbdpVR9wDop461GJBKkccQKsDjJPy81CbaSG4d3BlCHkjkZr1adONPSKsux4VXEVK8febk29X&#10;dtd9vLsR3Ia3KbfmUj5QDwDU0kNxHaLK4+8AFP8AF/8AXplzP9oxIQqZOAAOlJ80vlq0hLY5Yn7o&#10;rXornA+WLko38tRbEMXAEnlsf4c9PxqW4IjlaNWDYORjvUFrEFjYghm7rimzhbi6hjgyZD8uB3JO&#10;BRa8gVS1PzO1+EPhZPFfi4TTIPsdv+9kA+7nsPbmvo2azkP2dHk3IDwrHqK4n4ceH4/DnhZrZQpu&#10;5AJJm6Ese30HpXVq886WkrMAdp+XHJAr5/FVHUqtrZbf5n3OWUVhsOlJXctX/kW4r4bJTJ8sijai&#10;FeoppYXiQyE7ZA3CnqKox3S7J7p8MxJQZ6fhVqYrJLZ3MCZccbM8E+9ctkmewpqSt/W5O9uUM8ik&#10;mQr1/wA9Khlu8TW6IhAxzx3NCtLA0ssjeaWOCvYUjXsJvoIFAZhjJx0qLFu1tNCW4hMkc5BEaMcE&#10;Z4qJALSa2IH7nGfWq99G0ltJG7eWu71qxFGCIklf5FXcG7UMltczZFBdLM115oIDHClh0qD7MvnW&#10;3m/KpOUye3vWZq3izTNLt7l7+4jtipyFJGfyrzHxB8dITKF02185kG1ZJOPz9a7KWHqVX7qPHxWZ&#10;4bDq05XfZHrt7eiKKdM5dOw54/p+NQ2+ow/2dAGnVJSeQSOlfNup+NPEXiCdjPeSxhuoQ7Pw4qsI&#10;brK+ZdTM3chz/jXb9R5VaUjylnVSpJuFPTzPpNryyt45yJ49y84LjJFMm1SKe7iETK0TdSHr56e+&#10;uFjISQlsY+Ykms3/AISrUbaYETOjr3B5qYYBy2YTzh0rKUbI+mp/La1mYOCpOBnvVYgWqxsnzKyf&#10;ka8i8M/FmQAWmsL5tqx+WaMYZSORkd+a9XS4RyDE4kgaMNGynO7Pce1YVMPKi7SPXw+Oo4uPNTev&#10;4kNo/lG4d1yjEA55z9KglWNJEDt97GCant2KRSq8eWZuAGwBUJhJaNZSTNjOcdKxejNrWikZ8zNE&#10;J4cbnPKs3HFRBWKRROCrKC2B6VJcu6xXAOGlJ49RUcgd/KXlSACc+npWtjK9myiwSSCcIoL8VFYH&#10;5sDOKkdB5LlDhi3OPSq7T+ROoiBwe9XC9zmrapOxxvxEtWXbJtbnqa8+b5fm/SvXvGlm93pMh67R&#10;nNeQy/K/PXOK9/CS5oWPgsxp+zrX7m94ZTzblA0vkw7gryOchR647/SvsP8AZa8QNHBPGNTSDzQY&#10;Y4ArPI5xtwABgAjuT+uK+JIJ2jZcE+vFfQP7L/i3/hHPHNq08z20VwkkAkiRZGw6lTgHoTkjPbOR&#10;yBXj51hvaYeUkbZfi3Qqxa6M9m+NGs6joVlM1mV2O4jfccEc9j6mvma/RrlWeZi8mcttPC19W/tD&#10;WI1/wjdS2drFaeVGJAkLlw23ktuJJzgt/kV8TtqE7OQspTaa8jJaalQbjo76n2XF2Iq1MVCVS9nF&#10;NL8/xOq06FY5N0bFSCDt9PaumS9kngWMEgAAgHoK87s/EkiuvnIHU9GXtXU2Wr219CqxzbHY9+OK&#10;9irSkndnxMKkWrEdxqclzeCNBzGc+5rurUJJZxK678ryO2a53TNIhiu2uJAXlfkgjp9K6aNdilVH&#10;fkegrkqNOyR14eDlqxsdusGNmFPp/wDXp6uBxxz1GOtABIPII6ECq06usq7flj43E9axUWz0VHlJ&#10;wN3eprMK93GW25zkCqatt43jAqzpeJtSQcZXvnim1uaxj1OmhJuC6LxjsKeqtIsJ3FFDdB1qG1kW&#10;RZjGwVx1NTx72e3Y8DOSe1Zu6OuDuaNxKjWzHA3DrUce4RoUGxiMcdR6064eLZJK4C56AdDT448M&#10;jZJVl6j0qFsdF2mRxB0RzkyFnxj0qwZUEwhUAnbgfWqcDtHFKJCRvJUMOcU9o0iuEVTklevfNJq7&#10;KTdtCaSOQ2zIwITOOehqUELsjkQZjHr1HvVXfLLbeWGLbTzVwMlxvEgKiMfe7n2qHobpkAuVlt32&#10;ABlPAHekQvJfxFid2M4NJAE+zsyjCKdxUetPLO1yJcAIF+7RdbFJdSTUrxAF5xg/d96j3sHGzIDL&#10;y3pUdz5exXbBLnJB7VO6lJNy4YsvUdRQlpY0bu22xtujKHI5Qt97sKbLIDflAAMgg4pbN3iiMUhX&#10;5m5A6UMR9tKgD5RkE9aXULaISSLbAQSF+bv2pZJNqTM5GY1+RRQ4M8aj7m08Z7ipphG8MjFcEDGP&#10;Wp12K8yrZZmtAScEtwaHiMckkoBLoOB71PYRp9mVurKeFHT6054milaUncD/AAjpSb1Zk/hRVmBj&#10;hiLJteQZYdh6mtKLbEGCkbXTBz1qnLbLmBgfvctznAqyjmLzFRPMQ8FvSobRzt2Fsl5jC8ox+Y1N&#10;CgN/MBzEBgntS6bCPs4R+RncGPHNJalZryRCcoBkqeD+NQzmla2pK5Zo4Q/P9zFPZf3UzPy+MZPU&#10;1HcFpWt1xsVH4PqKkJ861mfy9rocYJrOxzuW5CMfZ4tq/vcggeo9qiRPMvJdm4SY6nt/9erRlaH7&#10;LJCnmPn8veol3xXEkgxLkgH2q1sYN6jb5UiNu6HO4fMvdTUV381qy5Dwk4I9T9KtXtkIriIA7jIA&#10;SB24qN8RWjwYBXfuDd8/WmtNCXqRW0Xm+X5h2w7cLuHGabasscku9sAHAOOamgUSSxRuyhUT7xPe&#10;mW0SPLKuNpVuKuxnawl0nm3cLS8soGMcUjW0fkXbSENMjYXb6GpriIy3MTviN8Yx2psFsXtbiZji&#10;UHG0nnHakQ0VoyYraNYSUkIyR1zUUFszOWQ+WVOSa0rdRHcRyRKNwXletV44zAs4RtxJwCaV90Zy&#10;joRSAC8gMZyvU85waLyNgrtGGCPgAD1qxLbx2d3biNleNwGdlHT1qUTYt54sfuy3DHrUSujmlHQi&#10;sUEcQ3y+XGyHjGRmqdgy7pQwBDN2rSiiQiNJSBAAQE6ZzVWz8tI5vl+bPBNTfoZtCOjJOgcZYnj3&#10;HbFY/iO3R9OikL/6THKd0foP/wBdbFys0lxGW4kAyBUc2nG4026eZgJt+Nnciri+WSbMmcZE4AAU&#10;FcDn61YPzlSCFbIOaqQAidlIwCcFj0q0G2xhtuQD0HXNdm+pnPRkMbGFWBI++Tt9KsCLexJQfMdv&#10;B7VGEMqfc43fd9frUjEl8sSiqwYkelJo55pOLufb37AHxDJnvPDt1cSefLlolccO2MsfYjnj6V9l&#10;eJtHTxB4c1TS3AMd5DJAWYdCVIFflP8As/ePv+EM+I2iag9w0VssgaVcn5UJy2R33fl+PT9XtO1W&#10;HVrG3vYGPlzIssakY+U85PvivZyuSq0J4afS6+TPyylD6li62FWiT54+kv8AKSf3o/NjxToM9hrE&#10;9kU2TwO0coJPysvy9PrmudmhMTbPl8zoHbnJ9QP8a99/au8LDQPH1zdQIRBqUSXmUGPmPyuAfqAf&#10;+BV4DdebaFi4CE4bLHJAPT618JTpyoznh5bwbX3dfmrH9Y5RjPr2CpYiW8lr67P8UxYLcKxSWVmA&#10;z8p6flVO6wrDaGCBvv4xn6AVOJC4BO5hjOSdufwHNSJN5ksgQ4RxkrGOB7buv45rrTaPbai42GXI&#10;dQHyuMZAzjHsafGHkw0YZwq/MiHAB+tM/dwAtmONzxsb5mx64p63UbYVIXmHRhI21PyH+NWkkK6H&#10;wSsU2NJuCnBWMZx6CrSLJHGxjWO3yPmlkbc2fpVUTSLGoEiJGPlWJBwoz0zTPLKg7m6nqRk5/nS5&#10;uqK2LoMUK/O73AK8kn5fyqNr6R8QQhbdFPG0fM4/LjHT9arq0Vrgyl5Cec54xT579/KZIwkIP3tv&#10;LH1yB/U01fcfN3JZo5ZfmY+QCu0mQgNz/s0peBI4kabzxjOEHB98VSiha5jMshO3OMEYJx9KmhRE&#10;XcsWxf4SSBk+tVvoF7u5dRgVGxdoAwuOAP60wzNG/wA2JFI4QDofc96ZGXc52Y9gv9aGRnkAAKk9&#10;RUrfUq7ZZihYF5ZYkBkX73UnHQf/AKqkt4lhQvPPuVjlVA4/OqcpmjCKIxuJ+dnbbtH0qW3llYMy&#10;Asg6BFxu/E/4VQKWtkXF7Sbxlhx2xU1vBlgSvmk8Ar6VVeNIVBkbL9QB8xJqVN8yhlVggOAWOB+A&#10;/wAaDZS6MQGQS/Oy2244PHmMPoBx+tTyWao4yWIY4DNwW/4DSW+AxJXIxwF9asyGNG3jDccs54J9&#10;hSa1Ls11IYFEDMEAjDDnaMZPqfWiWUK2EVgM5B6kn1pWmO35iZO2cUgjAOd3HPXtRbqOw2O3M4Zy&#10;xx/FnnFSKUtkCxKAh7E5p3ykDcxAHUNwDSSMhKhF+UetNJFbCzSEMGUnJ7U6TcIVdgqoTjnqaZu2&#10;bChEhptwX5DFQQcrk8j8qbsMimCycxnn0NP8yOJNqoHc4x7UzywOWBY0qMoGAM56Kece1JbXGR5l&#10;lLAMQi9CBTl8twCoIY9zyf8ACkmLK2ShweoLYH0qNleRtochAcBQp4+tDjcadiUyeTlUwMfMzbsk&#10;mpI7lYy2AdnYgcioY40jfBQZxj5j1pZJMyA8j1RRiklcabLEbySHIjJ/2pDjHvSTxSyThFzKMZIj&#10;PAFRwozMFVcA+p4FJLOtsP3s6woh5Ht6E0NDe2pN9miJd5mVHBJ2Fs1JDLAnHG49Koefbt88cckh&#10;JHKqcE+w/rUn2lY2AkVIEXlgT90ep9KCorWxYke4lm/cqFQckjkUPZSb2M04jUHqRnmsHUPGWl6S&#10;JPN1GK5dSEaK3bcwJ9QucVyWtfFdSsyWNo7zMm1LgyLwcjnb3HDcepHpUNpM0aUVzS0R6KBAHDbX&#10;lx2UdTUF7qttptp5s88VqOfmkYf415DqHxF1jUwQsrW8TDO1PlJ/+v8ATFYVs15qUuQs88mM7n+Y&#10;46E5P8/esXN9ET7WmrKOp69qXjjTLe1eSNpL1fuqsR2k85HBPTFcrqHj68lfFvH5CA4LYzhf6VR0&#10;zwrcSK7SYikD8NnJIxW1p3gMyyLJN5jZIbLHC8dj2571hzVJOxpKa05Vb8TlrvWr3VEkWe5lJZs7&#10;M84Hp/nmls9GuJgXhileUnD7/lGfXP8AnpXp1v4RtrcgnYkeRmNUzjHQADgVoQaTY2adPNlA4MjY&#10;DfSq9nJg23K71PNbXwjdySK08jNtYAxxA5/PrXQab4JO4lbdVU4AMoycd/x7V3FtJHGu2GPaAOML&#10;jB9c9alSOWQ4kwgPUE5NXGkluaqUkktjMi8HoApmlTao/wBWi8Z9zn/9eKuNZWlspiiUKT1Lcbj+&#10;P8qnNluBG5iucBVOADSw2iLMpMZccgHORj1+la8qjsNS7iJOEASIM/GeB1+lTRzPvCtEQxHRzznt&#10;Ub3KQD5pB1654x71C2sQxuUyitjaEXG7NCWl2yr7JLcnaBhJl5zuYjCqo5FO2Qx7lxlh05rnj460&#10;aZ2SK9SeaMlXji+YjHr6Vc0zWItZTdbBo416BhjNNNLQj20W7N6mmVVJBt4z/CKrX19b2yZZiCTh&#10;cgkse4H5ipzIVBAUMeyioNR0z+1NGmjggEU0eZ0wc5bjdk9s9T9KzqTlGL5dz0sJTpVaijVdkzF1&#10;Xx7YWKLtLyFeCpIVcfWuJ1n40mzjzBEvmbseZwePxHWtKbweNQCy3EhMZ6cYH5dxUkPw90aK2RZo&#10;lJVsqW7H/P8AKuejUlPWp+B05jGlQi44Va93rr6Hk3iL4i+KvF940dr54hI2hIx8oXGCScDOTzXt&#10;fwM8Mahb+ELwzWzCUzpPIxb58PwDj0GME02x0rSre4Ea26gKNqleGA9K98+GN2up+HNR0uS2RfLV&#10;reYphWERBKtnHXOR+frTx2I9lTioLlXU/Gs8x2My5RzCcnNRnFNa6JvWx5zcwL5jIpY4OCfWmwWM&#10;UUkk4PzyKA5zywHTPbuat39vJZ3c0LAeZFK8T55G4HB5qJXdm3Oy4Ix/d+lbQk3FST3R+mUasa8F&#10;Uhs9USWixrcQsCzRqw3Hvt6Hr0NYWp6ZNpWoX1ls8p4ZmICjO3dyAPUc/rWwkkKFw4Rgw24I7Yx6&#10;8+tReKrlr8WN+ZZnPli3md+C7qMA4Hb7p/HNRNJK68v8mezh6kneC6p/etV+pg3LPFb7mL88He2B&#10;9agutNlvLBILSbdNcuE8/O/yMn735fSmamyBTMX3SD5fnNaGkXMn2uCJbhIwQFkVIwQw9CDxnOO1&#10;OfNGm5Q3Pksw5k5Jmhp2n3OjyzaXcJ5bWp28nJcZ4Y8dT9fxqadmMicqUBycfStbXNNjs7HS7oag&#10;L64uQ8UyAHMCpgKGJPJIP6H1qgiKu4KoVcZJxn8qyoVPaQUmdGW1o1qEZR/VbaddSMXKzY2p9TyK&#10;sz6e2qeGb6BFzLp7G7LrwfK74x1wRz7Z9aashDr8pYJ07AGrWm6pNp9wZI44jG8TROp7o3BJ9eOf&#10;wraS0tLY9ynOUWnHdbf15q5wt6xULtmLMR25Hrx+NRWF1JHbukrFdwAEm4jb9P8AGty809dOv7iz&#10;2IVj/wBWwOMoehqGCOKCR9+HQ9FxURlpyMwzHBylL2kNn+poyeI7HTdIP2iVLFA6mWaZTsLOflG4&#10;g7e/PfFNk1y1t7H7TFdhrWUmOOYEMrN1456Y71zvi+30/XNCfSpra6lnu542S6hCgRRplmGeuW4H&#10;HvVVLWOXSJbFlkgjWRDBHEmRGFGCCT7cY/lXNF+zXLHfX0/plZPgnyyeI0gmku77/JaW+ZtXHi60&#10;KssGd46Z5+v0rKn8VXTNIDLsjIwqAYx7++cn9KhtNGgSMFrdpBzlmPr/AJ61rrotmAJQVDdVB5B9&#10;MelYt156N2Pq4/UaGqjd/f8Amc3PqF1dttR3m3HduY7cHtjNVrrT7y9wkOdxHzbWJOa7qDSEnDBI&#10;mZsZJK4x9KsWvh95Jl85lhLEBSx6Ht0oWGlo22RLMIfDFJHjV98Prm/8tZ9xhBziMn5c9h6VRt/h&#10;DYWe+6MilVOd7seB617LcWyJO6uvfGOo4/OqD3kTt9mjszsIK5OMNnrxXqUq04RcEz87zzA0603U&#10;nudBpeh3mm6RAstsv2eNV2zJgIAR0B9KuiJShKyKkajPPbj0rZ8J3ktz4NtbC5uJPNtJjbtJdvue&#10;WMglOD0wAqg/T0rDaaVSgFmqHHJ3A7Prz+FeVgKkpSqU5/ZZ4nDONxNSjPCYle9TbS810EEAckAt&#10;KT26DNSdRsKKOPlyw4NOUSEBmwQe2c/pTDEsshYyn24r13e59yn2BpyMAOFA6UrHzDhi7Z6Atio4&#10;rYIHUBnLdS/INW1tGLKWK/nScRqozF8bWouPBequVDSQqtyMnBBU5x+X868j1vXrlNa0aS2eWDE0&#10;ccohbG4N2Pt9a9q8VqqeC/EZaVQn2Jht298HH059fWvBdXtmtNH0ieWPzVFxB5sXKl1wNylu3Q88&#10;1pCMXF37f5nm5o2/Zy9f0Z75beZNHtMmUxnjr9KsiBGjBLyNJ3XsKSzl3WcMiwLboyArCPm8tSOF&#10;B749aeWK5KDco6MB92sYXUUrHo0k3FczK5sjhQQWOc4f5sfnSpCI+CgHuoqwUJB+YqvcNxUJuIYe&#10;PNCjpkc8+lFzrtFbD2Ty+hznoMdKR0GSGJyOuecUye6i3FlOR2pouVfcuDtOchh1qGk9zpjJ7JDg&#10;nbBI9qaEWPnvj9ajN05TbgLzjINI7OY9wIzuFZNHQru1yVWXcVVd2BnBqQG2WBR5QLn+InqPTFVo&#10;3GxgQTkYBxg1J5jfex97qMfdqU+xdrlqK58giRUXcPlyQDzULsSGK8Icjbjr65/xppkGMDpn/Jpx&#10;kUnaMk7S2Mdh1P09qpepPKlqdj8K/EEOka6FleQCdgmxF4LE/L1/nWJ+1P4AGrreDysRXtrlCRjd&#10;IoyM+hyR0qhYXc0GoQzI4WSMrsyeNwPA+leveN9Cl8WfD/7aswnMS+eshbIUjh1HtnP5V6dF89Jx&#10;W61R8vi+XA5nSxMnaNT3ZfM/HrxJpMul3csEiFZY2KuvcEHFYErjaRtAIr3T9ojwk2ieMJr5FIt7&#10;8GYHHBbuB/OvDLqPLsT19K+4wNZV6UZ9z8g4iwDy/GVKcVpfT03X4FUgE4prRhDjNOP3qaSN2TXq&#10;I+KlbqI3y04SFiB6UyRgaQZ3U7GfNZ2RfhK5yDzWhazFayIht61dhfHeuapG57WErcrTOmsLrHQ1&#10;r2k/PzE4rkbW4K9627a43dTXj1qR+kZbjrpLqdSpVoFBLDJweMmq+s2Uc1o+VVePlZurD2qGzvQX&#10;ypICjnmr1x/pA8w8uwxzxXmJOnJM+4k4YvDyitbqxwE6eVJtA4x17Zpg+XOOa29W0xUlkCE+47Vi&#10;s5Q4Cjg4Fe9TmpxVj8fx2ElhKrUkOXjg/NTxgDKrio4+OT96pkA24603occG3oRqh29j9Kd5eCD3&#10;NPb7oGCufSlHzZ7emaVzZRu7Ig2BSv8AeFOKEen51LtBbPWhgNucDH0ouHKhAflCkcmm4BXNO2nc&#10;TjjtShgy4AI+tI06CBdvSrunaTdai0wtY3uPLUu4jGSq9zVcDHalhlZWypOcEZU4J/Gpd7aGsFBN&#10;c17DVQhST1BzUpdh3x9KVgCAD+JpAqlsZ/GouO1loKCACeuBimtgupVtpHU9qHUxhmHIPpQnTaSR&#10;+FBfRAvLE/wihpNuCFBBGafEgLqu87T7Va1DSprFY5GAMEuTHIuSrAHBxx2pXV7GnLJxbtoZxJDb&#10;h1PX0pVXnaelP+UK2TwelJ5gC571VzKTSInBzz19qk2l2J2dKRRv4HX3pw3DHzY9c02Z8qvcjcbX&#10;4FKzFm2kYX/Zp0jb244+tR42tnJpmbW4rBeMD681GUyAfSnkqPU0P8q/LQTbmELBepC/Smtx0p+M&#10;/wAIP1oCnaSAeOtNCs9iMkgZOKQ4Yckg0pBII7ih13/e6+1XsQ0yMjc1JtO+pGQqcYwaQqRgHgmm&#10;mJJdRhXFN2/PTunfP0pT8xyKq9jOUUncbjPI6elCp+dKflfHX6UpGG3d6BKPZDtmc459OcUbBjAB&#10;HenJ8vQ0FgKzuzZWE2cn0FQyKKnLAZ96h74NUrkySehSKZkVPvD0rqPBPii68F6ujsGksZfkmgPQ&#10;g9x7jtWXYR77pSEDNnbgV0Pi3SBY2sTZw5GSCKzq1YuSoyWjPXwGXVVQnj6Ts6bT+R75peo2urWV&#10;nfW8nmw8bSPU9qtyxJHdXk7LkFDheuCeleJ/Brxo+l6o2l3LYtbnlP8AfA6D0z0r3l3WW9WbyyIZ&#10;I+ARjPHWvmMTRlh6nK9unofpeV4unmGH9pHdPVdn39DFfTFs9KgupQB5jDCkdOuf5ilmhXypbZCU&#10;LgSI57VfvYWk0+OU5eNGxuPWmwsizkyEkzoQmV6DHX865+Z7noOjBSUYKysl/mY/2L7SLOFVxLkl&#10;pD+gqvPbKs9xanDGMEkD2rXeN4rby2LLOXwjA9PrVS4jSO4aEnE0q/6w9B+FaRm2zinh4qO39bW9&#10;blElrtLVmXytp28dTUMtiXa5ncANuO0evvWnFi8spIUjA+zvkuTg0rW/2nUmSJQgRAHdj8retU5W&#10;djJ4dTUXvf8APb8DEhbasUqIHZspzVWWwaMS9WZm6fWtaKG3EUMzfcjkxhTjrRJIX1G7kZcRMCRt&#10;4x9K0U2nZHJLDx5bS7/0/wADHv8ATxY3EUJAO9c5HOPeo5IJHsjbqRHBFJuxnv8AWtSaFYls2d/v&#10;nOTycev/ANao/LKLcWhxgtuDFe1ae0dl3MnTSm1sn0+WhlR6er3Ds2Fby8KWOPxqi8AkjjlVSSpw&#10;SOhroI9O+0eUM7hjqRke4I71SuoInt5gq8wsWx2I9qtTuzCVFKGi7/5mZLZymX7QTtkIwQO59Pr7&#10;0fYls7GIqQ08hIK+lal3N9rNo5i2LGuPTP1qktpujmmKnJbC5PPWnG73M+SMZvl1ut/lqU1Ro/PS&#10;Pn5cttqva2XmeRGwAjOSSf4a2o4XjuHWCNZWnj5DDdt9/wD69UIrdlt5FXLBmAJqr32M+RK1/Moy&#10;WoknlQqdiHIY9OKeVkmEbzNyOMHoPetXVLJbWb7KHD+ZGpJTnqM1Vl3T2aqVAWNsb/73b+VRdtIc&#10;oKnKSb17FNNOiMF27yKJEOVXHLUQTSJJDJChEzLgBcA4/wAKtwWX2h7l3KQlEzju3tUdqDCLeeLL&#10;Sh9uD61SaV0xQlycrStvtvuZgtiI3CKMl/mxztq3qNhFFdRLE4dGj3F8d/SrEsTxyz5UFn5I2+tX&#10;tYEMVlp9vEFbahMjLyWOMGht3VhpRcJ62tbfqZsb3NzpKxMxaGNywTsCT1p2mWkc9+z3OAgQFF/p&#10;VqCSaK1msYwGicYBC8/nTrCz+03kC9VVcZ9W9Pr7VnspLY1VS7p31exlTK7WxcKEkVu55HtWjfWr&#10;ypBOMiSWMD5ud3HU+tK9momuoWC8OTlv0qlrvjaxsYoJLqeJriBdqQxnJ/wrSMJTaUFcwliKdCM5&#10;VpW/4DL8lusVha4ceZuxsHUYqHU9Zs9CMpe4SGOTAYZzuHpt968y1n4lXl00i2iC3Rznf1b25rlJ&#10;ri5vpmeeR5XP945Ir1KWWveo7Hy2M4npwdsJG8tr9O3qzvPEPxO84xLpysvlKVEhPT3FcPe6nd6t&#10;cNLcSvNI2Tuc9KdDYu+NwOO4FXorJYx0Ga9SEKVBWgj5PE4jG5i7156dun3Edx4fe1tbK5knjeO5&#10;QuAj7ivOMMOx4ohs0TOO3rVraTzg/T8/1pNpAYgdaHOT3Y44enDVIFRSuOCfUdKcxAjIxu9M0yNc&#10;jHQe1AyWwoyKg30toJtIABJGf09KUglc1dNtCumRzecWnZiDFjhQOmfc/wBKqHdn29KSdy5wcbCE&#10;KU9aRXHI2DA96cAwGAo/GmKcsBgg96ZA5jg/7NIPelCMw6cUoUnrQGwkakEg9qAMt8xIoc/MxHeg&#10;Au3r9KAFVCfQ0Bec9vShSwJCgnAzT1fPtnrmgpdhrdM/xe3an8HgkfWmNxnPfrSq2f4QKkq44ZHa&#10;pVbJxUAA9P1pykg57VLRtB8rHuuBmqcjCHnHB71ogArj/P0qpeW4dS3T0WiD1sx4mn7Wm0Yl/aeX&#10;JuH3WGRVLGK33jW5t9jfeU8Z9KxZU2MQRjFejTldWPi5w5W0RA5XHeim4xz3peo4rYxDHygdxSHg&#10;Y7U48DNIcHvQRe2gtM3Z6Up5pGXFNCYZ96UYamACjpTsIDjtQMnvTevSjOOtMVxRmlNN3UrfN1oC&#10;4Dml20nIoPFAX0HAYpRim5NAbNIaa2HU7nGKYDmlDY9akskHBwKVRsPHSo0Jzmng5pMtE6MO9SR5&#10;T5lyG9QOlVgNxwc1OpG7GOPrWbNFqdLpnii//sltDkuHn0uaWOQW8r5SKQHHmKOzcn/PTW8S+F7X&#10;RrjXbabUvtOq2s0T20qHet5E45IZSQHHynGTnJFcOSoK8E9zziuu0HWrG40KXQ9U/wBDt0L3NvdW&#10;8OZDcEYTe4Odg5OB61zSjyvmj/XmcNanKi/aUl6peu/+ZzAyjHIwB19quxyp9m29HByc1v8AjLSL&#10;jYuu3MUdhc3jrvsApUsCuPOQYxsYr7nOa5WKQowJXd/Wi6qRuj2sBjVUjeL8v8zX+zvqLwxIwCgA&#10;bmOAPrSwNHZvKkiBpY24fNRRAXEEjqx78ZrRFir2LOzRR7FztPJauWTUdGfaUacqj9pBe9a9/JeR&#10;UF8JJZPMIZmGd2On1q1p2pf2fBJMs5ErHaFXjK1A8tvMFS3h28fNg8mq01ykkSwRxeWRwxByW96X&#10;KpK1ilWqUZKopptXtvq2TK1zcCSWNGaNeWbrirccX214Hba6uuX2nOPrUGmTrGDbhxb7xly3T8qt&#10;2lzd2EDSIBHASdrlOGPT0qJ6bfI68NaSUqkm0/i62ad/+A7k+jytYQXN0k7Wx3BE2MQ34YqvquqT&#10;akIUlmaYRjGZDlgPbNVPJWaLzGkZBuyUA6fjV27uLE2tkUXfIOXcnkn0x2qeVKfPa7/4Bv7WUsP7&#10;BS5Ypd3reXb59jIvbCb7QoGQp9amihhhgLpOA5+8pHT6Vbug01wrqxY9lFRwWourwBYDMcdMfdrR&#10;TvFXOF4WMKr9mrtuyvf71a/3FcokYQMAwcZ3VoX1harcGOzuVukUcyYIH1rIu0AlZW4UMQBnitCx&#10;gRLC5bzkj43KrZy3sKc1ZJpk0J805U3BW3v1Vv8APzMuaEpIw2k+4opyzxooBDE+tFbXa6HD7j1v&#10;/X3H6B22myeIPD8mq2F7DGiqs2n6RFZmJtobAAZsBskHLAnnNchc2Xi4T69He6fpOpeYPMmkcl1Y&#10;7sqykHOVJA/nWjfa9qnhi3tYoPC95qAZ0jX7U7eTZy5K5jKnvxwR1zxU3hjxbD4V1YaNpGkBnkhk&#10;a6jvwTIh6bExxknJJPJwOlfK6cqf3n+f8FOEXUhCLT1V7PRbttSVn+b1DRdb0zVrX+zNajitbp7J&#10;rW5LAZiG0usuPrjPsc1Vik03xQgi0PUv7QgmMVrHZXK+V5W0YIDsBuH3jkHvU9xoMmlXVrqlpZpe&#10;Xy3qfube3LBldNxD7s5AHHPHXsK3vib4d8Oa74adtH1Cw0y/gZXuLSR1t5bZOh4ySxxnkE8dhQlv&#10;czgqbmuS6Unfo0tdXbe2q2d7dzkb3wnpdtLr4mik1S3tFjjjuCwb7IxOPKDd/wDfWobbwrd/Dfxh&#10;IXW5aKC03tb27+Z5u5RhUyecZHJ/lXUeFfAs+mabqelRXtotlcQkQ38e2SN8KPLKEnvgEjsSK57x&#10;TaeKNQ8NWs+u2V0Fsr5kluWi2YQAKenJBAGc8Y6Uba2/r+tjpjWdVyoqd4P3Xd9LbpdLtNO3V990&#10;u/GeqX+jaVGuqRWtibqZw96gAVlUgK7KPmyCFwBznOeK0tUf7F4J0+LUrOe7WIR3KJbZ3qZFJb5u&#10;igEqcHvx2qL4k6nZ+IvDscGlab/Z7SSRySW7oBCdqbVaIn+8MEjtisXxH4xEeh6P9lmE0a2KRXts&#10;8xBuJDnjj+7npQt0OnT9pGn7ONveenW261X3f5a2m0zUdRsfBzSJctpUUObqwnYL5lxI3yyRnHID&#10;Icj1xVGx10Ta6mpSW+brSjbzrpMDnZfMO5VfvEfeOfTmqXh6Szm8B3F3q13LFA94Yre3Vv3j7VyU&#10;x/CCvAOOxqhYWk3hKCXV7C68ySWy8q4YEK6eYDuSInvtAGfrVRV1Y9OFGMZ1FLSV2lo9dtL6/Ps9&#10;rXOu+KnixPiF5+manNqFxbX0CtPpGhbGnaIIHVZJ5OAoYkkY47Ek18Z+L/CWpeEtWmtNSsLmwkHz&#10;rFcptcKeRkf5619a+EdVsYn0yfSdPkl1tEkuZ4Uj3yXEcYXETMSAse0bie2DgVJ8bvhzceP7S6As&#10;zceJoov7Su9SvZfLs9LQ5ItmkwFaRlK9xg16eDxDhPkktGfW8O5vLJq0cJKNqUr3beqe17dtu7fr&#10;ofEpZlzkYxTS+Tg/pVq+tZLG7uLaYDzonMbjOcEdeR1/CqhxuzX0isz96jPmSaBSW60E8N700uMk&#10;Ht6Uzf36n2qrFcw8HAzQDjrURfjb3pol9c1RPMT7qM1GGyMg0vJ4HX0o2KWo4sBSUhUr1/8A100s&#10;DQFraMVn29KQOS1KBmgqQcjpRcOVkZJJzg4p2z5cd6d5W5sBuKNpJxSug5GuhCMkYxS7Tu296sCP&#10;5gMcmpZ7SS3crKhjcHBDcYouWqTav2K6xk9qd5eVwB3xVlxGRHsLbx9/PQ/SppBHHPtUg8dR0zWb&#10;mzsjh9NX2KQg645x6Vbs7NbiaON5Vt1dseY4Oxfc+1M8xWlYZCiplvxAQVCtjHDDg1LlLob06dJO&#10;83oReSkM2H+aNTgEd/rT2hjEO7dkk8gdqjknWXPGwEdBTBc4VeeRx06iizYc9KF1bToT5J2sQWAI&#10;FXdDvls78TuxUrnBHDcjHXtWbJdBQqow2gZOahkvi7ZJx9BS5HJWL+tRo1FNO7i0z0rxrrNsnw30&#10;TShPC9xHcSTyKikyDPC5b0x0ArylgWZj61av7mO5MZj3jC/MHOQT7e1Vc+xow1BYeHLfdt/eTnea&#10;PNMQqlrKMYxXXSKsdd8KznxnZZXcvzbv++TX1Np7QKsVrkwxLAZFLdCR/jXzR8HrD7V4kklzjyYC&#10;Rj1OB/WvozzGks5JHI8yBQioOp4wK+fzRc1ZLyPn3Tc0ilDcrPDcNKw3FvkwOtXkjknuYomUyyxq&#10;eg546VmqS0UBQgT+buVCODzV+W+mS+nuopGS5K8svGMjmvKcGaKgxWcto8zSuGujIcA5+YfWrNsf&#10;LEMkUxSZELHAwPpWbey+ZDbLGAfNwWI6g+1XWu0QS7HHlFdjjH6VXIdMKDK0O+X7TJE+wlsOQMbv&#10;Y1Ldug1W3Kl/KU5Ic5I/zzUNgQlpGysNkj/MTSI2/VpDNxAq/K3ZuMYrWyuzrhRXQu6hcRR2shXd&#10;9llOURz3/wAasQnyJbRvmETJt47e+KzXiScW8L5YeZkDt9Ku3L/Zru8QN50aqBC3Tj+lS+xvGlrs&#10;QJOsXnhxvMxAHr1qS7CG8itXb/VLxnPpVe3bMMMLHNxIQykDoM0s2Z7uVlctIowSTT0udEaaHysT&#10;pM0KMfMMhG49CO1XLZwkUMZUHyUyCRgVnXjj7Dbhflbdh8dz7VOl2skUk+doUbcHpn0qNbG6p9BJ&#10;x9rhd9wGXBJHHep7gsLyKdPk8teEJ68VSh8uN7dgSY5DyKPtLwT3LyYaM/KOPuiqUXuaKCsWNTvT&#10;FbRbAC05yc9KhtQkerNuTfujKZz04zn69aZcNHDc29sxyzAHB7Z6VHDC1q94rPluzn37UJaFuCas&#10;zwL4l2D2V/bSlhJ/rISuclAkh25+oINc5puoy213HNEPLkyCp7BsjB/Su6+K2lS21zC2C0dyvnKx&#10;9QNrAe3SuMsbLMMwRkYoBwTywz0r6elNOirn51iKHsnOnJbN/cez+CPiYPDng6fTWaR7hopCqMF8&#10;tjISSQcnjI5PHBwa8g8aa5c6jeOtxLHM2/e8sKja3AAAUcAAADir8lyfshMTD7u5k29FzgZP1Oa4&#10;u+uPMlIHQfgKWGopTc+54mX5dQwterXhH3pu7I3uCygZ75NQl/lx2phajdXqWPpVHQVjTetL060l&#10;MoXdQGpDxRTQGzplrpkdpNdanLOzYZbe2t8B5H9WY/dQe2Segx1rGLEelPMrFNpOQCSKYRij1ElZ&#10;3uLuz0o3fLijbSHikMVqTOOlO4NN60AOJx14o59qluQiTKI+AAMnrz3qLNACFjSkUmQaWgBoyaU8&#10;D3pcYoxznvQAnPrQRmkHHWgnNAC9DR96kB9adnFACdAQAMH3pCMUAZpQPWgZIrNHyTyDnBrQguxP&#10;tD9VOM1me/U+9OB2HIPfOKiUVI6aVeVN6HVz2F3aSywT2zxzRrudH6oOvP0qqSmzC5J9fWrvhrxg&#10;8Gm32jTx2rR6nJGG1G5UmW3IP3lYHIHJz1zVG4WKKeVYpvtKBinmqOGHqPrXDyyTakv+CfRVPYVK&#10;calCV7rVPdPt56a3Wg5V29GIUc8DgfQ+tMAXeVZjgdh/OpCjvGm1+CMEdqbt8rKYDEgHJ60tjiba&#10;FjALsFONozz3prStvLFQSfXtSQu0Uu5FAPQd6VG2ZH3geuaHoyLuQyR98g28E+lPY7Z1BAYYx8tN&#10;jJIdQBhsfMeMUoiczEsNmzGR0NVYl3vctRWW6xnnyiLG4UpwGIPoO9bngnw5J4u8S22nxK8iysA3&#10;OMIOSfbisS1ifUJhGuFJH/LRwOB256n+de/fs6+FPsltqGszIVMy+REGGMgck/nxXlZhifquHnUW&#10;/T1Z9Rw9lyzPMYUJax3l6Lc7fxs+leE/AF1BLaxyWENr5awSrw3ZR9dwHQivkeQItsZ8qJGbaU7j&#10;3Fe0ftCeJZ57y00SOeNrZV82ZEUFnbtz/SvDrmFY5GBbIP3feuTJaDpYfmm9ZO57nGWY08XmHsaM&#10;PdpLluu/X7tj0H4b/E7UvBgS2LG40x23PBnlPdfQ+3T+de2XI0D4v6JMgulkkC7klXHmQP6kH9RX&#10;zhH4R1X/AIR5dWS2kayOVMijOCKj8N+JLrw3qEdzaTNFcKe3KsvoR3/GnicBCtN4jDvlqLqur8zP&#10;K8/r4CmsHmEOajJbNapeT7f1oa3jvwnfeD7uC0l09YgoJ+2Qlj9oGfvHPQgcY4/E81ysEjw/MrsT&#10;uyQRzn1r6R8KeL9F+KOkz6fqcai/EeTC2OT3ZDnnHtnFeZfEr4V3nhlWu9PY3emKSeP9ZEO4Ydce&#10;9a4bG80vq+IXLP8ABmOZ5PeMsdgJc9LfTdfJdu5F4H+L17o0wtNUkNzZAYUsfmi442muW1aZvFvi&#10;q6uYmjtUupDsM3yqg9z/AJ61naBNb2uovNcwiSMQuEVl3Avj5c/jVcyzxkALubr1/OvRjh6dKpKV&#10;NWbXy+4+UlmNfERjQxDcoRd9d/v3HXtvJazmByQUO059QKWB50jdlbYpHzY6H2FKpUxM1y7A44xz&#10;k9s+1Rp5j7Rzsz09636anOrKXMr2JbPS59SligiC73ORucKPxJ6fjT2RInTzGDhRjHc1BcXks0zu&#10;7Zf1x1qJVmuHkkLYCdQaOVvcbqU0rQTbJrm6WJVCFQob5QOwr0D4N+Dxqmpvql0m6G3+4Djls/0r&#10;zuxsG1W7itkOWdsAAV9J+FdGg0zRILeEiNIExLjqT3NcuKn7OnyR3Z35ZReIr+1mtF+ZpEIlszwD&#10;5VkJIB/zitE30kzQSk7UCHoKyWCwWUZtyzxs53//AF6tRySm5UtHthKDANeLJXWp9tCfLoWV8hra&#10;SRx+7k5VR25qWTEFxD5ZOwrhcevrVAQxLah3YCJ2yvzdBXP+IfiVoXhi5l82/jlkSPEccXzkH3x0&#10;qY0nN2irlVMRTow5qkkkdaJ5FtphJwkjAb+tLeXunaSWea6ihRY/mmkOBn1zXg2t/HjUrqH7NpVs&#10;lumd3ny/O5PsOg/WuGvb/WPEcha8upLoDjDsQB9BXoQy+bV6krHiVc9pr3aEXN9+h7n4l+M2hWNq&#10;sEFy1065GIOhPuT/ADrzjXvjPrevZiskFomNoZPv4+tcpbaNHGv77k46ds1dHlQLiNAvuOtdcKFC&#10;lpFXfmeNUr4zFO9SfKn0RSksbu/kMl7cSSMepZsmrEWnW9uAcFmxzu5Gae0xZgSQc+1Rs/ftW7lK&#10;XkZxo06bulckeQZ44NMMrBeWINMwzAn+IVEW3cnrSSubcxLvLE84B7jrVe5t1uEPHzHvTlJSnhyV&#10;xV6xdzOajNcsjDeJ4JCNrKwOTg12PgPx/N4ZuUjuQ09gxPyk8xn1U/zHQ1jTwLOhz17NWVNC8TAH&#10;O4eord8taPLI8pe0wdRVKb2PpbTdYtdR0sXFrIswkOVOMA/hRKGa7y7bZdmSM9K8G8HeL7nwxfKc&#10;tLaMd0kIPU+oz0Ne3afqltq8f9pW0qyq6ZwBgj2x614eIwzoN9mfaYLMY42KvpJbr9Rl1+4hJUYl&#10;c5J60k6efK7AnAXDDvU9zJEiWzr8zSDcQfWmXOVaZUICuASwrk1srHp20MeS2CKuxj5ZbqaoTuWv&#10;+OAOw6VqyQ+XCkZb5T82apNKDJINo8sLj8a0i2YThfQLqFbqykizlWGATXjOsWq299Kh4Ct17V7L&#10;avvhK9hXm/jjTltb4ttPzE8DpivWwcuWXKfJZrT5oqa6HJ5KuNvO2uq8Fas9hrFrL5rJHG6sQDzx&#10;gnFctjaVI71s+HdRbTr5Z0RXbBUbxnORj8x2r0K8VOm0z5iM+R3R+jMWvQePvAUEq2cMk0yqXlhx&#10;sVNo/dBe23PPuT1r4c+JnhiPw54xvdLhUJEHLRsSOVYZU19J/s1eJ2Pha501tvlecw+0jJyT/wAs&#10;x2B659jXM/Hb4bXPinUrabS7Pdcp8kjghQVzlcDueTXwGAqfUcXOlN2iz9YqYGWdZNSrUI806btp&#10;dt33+7sfMlzZTWcRiZCpxkfSl02W4lITGSO44r3TR/gDc3SwnWbzYifMIVGSfqfWvWvAnwg8LaVc&#10;QTrYCaaFtyCdiy57HHTP/wBc9692eaULcsdWeXDg/MdJ1VyR89/uPB/BHgfxVqqCS3glW1VgWmuT&#10;sjAPfnr9BXtuhfBy5uLGGTULqOHcMgwnccf1r3K1sIJUWKRFaPshAxx07VNf2UcEQMaBVUfKq9B7&#10;Adq8mpiJVHfY+iwuQUMNpNuTPJ9L+FWiwNmeWecBcEZC8/4e1cN438G29lLefZy0DceUF5HTFe0u&#10;vlswxh/SuI8b2rTASkDpsP8A9f1rSnLmWp5Ga4dUtKaskfJWr6tquk6jLbfaDkfez/OqK/EDVdFu&#10;A25JQfUV1XxN0h7a5W5CAKcjcRyMda831WPzIgRyQMk+lfQ0FTqJXR+ZyxFanUdpM9R8I/FSK+fy&#10;ZYxBM38YHB9jXqtrfC4ljKbWjXkgV8k6LcG3vo2LNw3r2r6C8D6uoWJW+dCMZzXNjMOqb90+ky7F&#10;yq+7Pc71hEY2kckoTjGOn41OtwbJ3VwdrrhB1xVMBfJy5ITd0zVhJFXl+No+XPOa8m3Y+gW90Rw5&#10;aIxt8hd8r3qyqItxgH96F6Gkt1WSHcfkdW+T/Z+lN2AXcjKdzgYOf1pM0XmJcSs6rtU793TpmrSp&#10;HcCRi53RR4YdjUN1MJTCIlP3uWFTG3aR5TGdqgfN7t61DemxvFWuRW6Axrs+Vd3zAckip5iYpJGk&#10;UrEF/GorVGtY43HzRlvmJ7U9ZTJcSmTIjxjd1pW1ubJqxC6oIo2Zd29u/OB/jVkfuZWDfMGXK57V&#10;BdWwUQrK270xUzOI3lVgWO3atJvQtLUhgi82Mq2cZwF9qUrvu2jUE8Y3Va02PfbhWGHJJyetU1Rv&#10;tU+0kMBkUk7tg4ctglEjiJlGApxj1p7IsizORhUXHXvSzs2+DbnCj5vc1O6oVlbqhGCB0zUtvcl6&#10;3SIbdf8AR4WHADfMg6U6Gd/tTs/MfZRVhEWCOIkjyiPm9c0WcS+ZMZSAnaovcwl2JZIRbPCCn+sO&#10;Ru9Kma18mS4jXMhZvv8Aaia3MdxbLI5YkBhv5wPb2p8j7ILhG3NLnPT+VZMzfVC28TGOGEqT64qr&#10;ZQqL25jB+ZTjd6+uasQsZILdBlZD95s0tpbm4nugowqHIYdSKm9lc5pK7SJOHjhVflKD8SfrUYtw&#10;sEt0PmBO0rnvU9wGS6gMajZgFv5fyqLymS2nkUnyC2AD60Joxmh0LRZhmZCS3G0elRRKYJZpANyO&#10;3C1NGEguraV/9Wq4VR3NKCIYptw++3ye1En2MdN2OlgWK7jjbB3jKtnv2qpdRxpaSQCPJEh+f19q&#10;vSxmC4ht35m29TztqteYa1aNCN6n7x6fWpiTK3QbFZmaaGI5AVd2c/eNR2Sb/OHG1G6evpmrlrvu&#10;7hYASpjj3b/wqtbR5WQdCrYyvQmtLkBdSs92ku0KV/hHP0pqW7SWct2Tj5yuMc/UDtVm42yXSSpG&#10;Eg+8U96gkj/cfaOQCcEZpXbJaEtVWJxIv3nGMHsaiKFVcKMkt1Hb1zV7T3SyuRLIvmLIpCgjjOOt&#10;VlZ4LZ49u7zWwWA5AqXuZtdivc2ZtLtIgwbcOH64FOuNq2MluFGSwG7NTvZtFdqpYggAevWm3JWO&#10;0ePA3K+Q/rWt7mTWmolpai6jWNmEaxLvDHr9KNNEYilD7dytlQ3c1NFaPPY8AiRFzn+9UFtGslsW&#10;xlVbAX+dZN3bMHHW4t7dtPeRzOil1+UD+E4qN0knsPtD4yzkFFq7MgfUElVBHgcJ/Dn6VHc24it3&#10;lZdhZxkZ5+uO1Smr6GLgzjNZtza6g4IKxSJuAxVBZQVG3qTmus8WWsc2mW1wHHmBccVyKKWQ7lCn&#10;bgAetdsHzRuzKaHRkqsPOWcHIHrSq5G4ONw3Zx7ehojYLJCc9iRTrvKZcKfl7elPqczQ+1vZNPu4&#10;Jo1VJbdt3XC57Z9u2OK/V79mjx3F4x+HFk5mFxdQR7nJ+9gk44Privyagk3AthQOMZH3T1z+GBX2&#10;Z+wb8R/sfiI6DM+FvyVUs/zFsZ/mOB711YSp9XxUZP7Wh+d8QxlhcVh8WvhvySf+Lb/yax9A/tUe&#10;FDrfgWLV4lH2jSZvncckRP8AKfybafbFfD800EExkuCtxO5OTjn2GOgAr9OPFugJ4l8P6tozhfKv&#10;7eSBuO5Xg1+aXjHTP7L1y8s5IQjxStbunQhlJDde4xivOzqj7DHxqLaovxWn5NM/YeBMc3h6uDer&#10;g7r57/il97MaS/V8m3jXr99+AB/u/wD16T7SzDN1O5c8ER4Bz/ICmC2jhHmPIWc/wgfLSNCyHcmy&#10;NGP35DwR9O9cCV9EfqSlJu8mKUBVvJhELnChydwA96bcGN/9YSytzsU4yPal854sxorTZ5LH5R+d&#10;RNb3O9iXWNgcKgXLY78etaJNMbWl0Ss58sKR5aMMFicHHYVGmqrub5ssF27UTI+vWrVtawqu8xme&#10;Q9JJTgD8BmpGtyY8s6ylukcS7F+mf/r0/Inlm3e5WhmurjCx7IVU/fJyV98VcFoq5EkbPju52/l3&#10;pmYLJhlgHUcR2qbyvHTPT8TU8E0txlXQYAyFf5vz7elN90axiur1JoX2yr5Ubso4VUXIye59qfIq&#10;sxz5Sbv4idzfl0/WmSW63kaq+6XqfKJITPTp0PFPWCO2wQVbGMqo/rUWuzZRaGJI8a5EbyLjOJm2&#10;rj6DP5Vbit5JYSzXBVT1jhXAH0NEk0DrmRApx1Y559aiW8DgopZAvRlOFP4VRolFbhHBDbvv2FQp&#10;wJJGyf1q2JgsO6NHbvvkIAx7Vn4dY2LfKDwAOpNOgt0yJfMdt/ZuQvvSYlpoix50bHGQGPZOgPpm&#10;rCEsqsSGLHJ3Hk1BE+wEpGm3qSxxz60pzLwQWcdsYoWppoXokIGTJ064pjJEuWIyV+7z1qszMG5Y&#10;cHGF521KkKzFW5JzjdI2QPwo3epaehI08kihQu0Hpz19qRVkVenHqxo3sX2INzd9vGacYWLYIwSM&#10;kMMAVfkA1G2ccucbsoMLU4VR0+96Hk1EiEMAx3A8feqVYtnLMFHPBOBSeg1ca25lJLY9O1LDAVzn&#10;a2OSyr0pokRjtQGRj0UdTSSXU4jMLqsQPdTg/Q9qNx3FDCPaAvyk8BjzntTVk3SEO4XaAW8sYIpk&#10;cKNGJfMZxu529jUjkDcsCqjbed3JH0A61Kdy2rahtXc5jiklYjKu3Q/rT41cxjMiRxsOQozzVG9v&#10;Es4GuLi48raOJJiI1z7Z61zt98T9E023YGdru7H/ACzt13bvXLHijXcTlGL95nTyrHHMSg8wrwNx&#10;wKja4cAhWEeOvtXmN58W7uQK9raxWwjJHzHzGYc9M8KenrXOS+OtUvVlivL6SWGYFQM4Ge3A7fjU&#10;yk1sYfWaKaTe57Ne+JbKySSOa7Qyf3FOWP0ArnL74j2lk0gtITIUAPmAAKM8YBOSeg6V5m+m6jLO&#10;yW9rLKy4y0fTnvurqdE8Calqul3LvAYZISuJVbceT029/wAK55TkrO5UMRzvljH7xmofELVLgM8c&#10;ywADnK5P5n+fWuZvdRn1aMRyzTzuMnYxLge2c13OmfDdY52eVJJcfeNxgKB9K6jTfBVjD1ljgUsW&#10;/cqT/SrUZS3ZH7+fU8m0zw9evGcRmJGUHHHyA9sDvXTWXgQXNuEKyvcK2VZR8m3nPbrn8q9OTSdO&#10;tYR5Nj5xxzLctgEVfjQS26YmWMKeEiXgCqdPmZvCjyr3tfxOB0r4fi1t3Ekcalj/AKyVskd849c1&#10;0Fn4cs7dcF2uNgI8uJMDp1479/8AGtoxRh2Z8tM2Ms7AZ/CnJdeXkqFUnuBVKCOlRikU7exUKFig&#10;RMD70g71c8mXygGlAXGDxk9MUiyksMAMD/Ecmo7i5WBC00qR4APzHHB6H6USSibQg5O0VckitYyP&#10;3heXnPXAP4Cns8MYIjiVlU4AQfyJrndb8baVotsjy3Eku4EiGIYbj2OOvaua1D4wWf2EPb26SMsq&#10;x+S7/PtK5349B0znqann5leLudawtW/vK3rp+Z6Qk0giLqAqDPU5qM6hFaQTSXE8cKoNz4PAHrXj&#10;snxI1bWm2JlUQf8ALNOFX1I9atxRarfb2Ee2OSPa3msTv56D2/ka551WtomtLDqTvJ/18zuL/wAc&#10;2enoJFzOSyjC9MMcD8O5rLvPiGFMiQxj72AGPA9/8KxrfwmZZFa5n3JtPyr1yeoratfDWnW8boIT&#10;KeCQ/NYOVWp5HSvY0XZpP11OW13xdqeo20qQKwY8bI0LZA9CPXvXKT+CvFtzMs8KPaM2GDNLtJY9&#10;Tx3xXt1taJaQrFDaRRh8couCtJcxpNIhkcgKCOuCPwropSdLfX1PMzFSxcbq8V5aHjOg/D6/0XVQ&#10;16wcM482RCWA9Wx1P9e9fWv/AAhunXvgH/hIbHfFJbFWYEhBLASBlgc5IyCDx1rx54tlxHcLIrHd&#10;hVAyQPb1r6D+Dq2N74SvtOmkijjjlljaI/MxjlQguV7gbiP+Aj0rPEJ1Kkasnbf08j8R4nlisoVL&#10;McLJ8tOceZd4t2ev+Z5eJYV3ApgDjdzzUsF0pYEA8dzxkH29wTTZ9Ol0+Se1ncefayNbsd3LlDtz&#10;9CADx6011YRROgPmNkuuAAAK3g+fU/acLWVSnGrB3TSf3laDRzNuied03sRCoQbQf4d3P3R6jmsW&#10;a1dJNki4kXqvY9gR7Hr9OK6MB5ST91iO561B4iti8cd0fLERzG6jpnoOM9O457CsZrk26Hu07YpN&#10;T3f5nNQpLaXSzbBIg+U+/wD9eu/+HeuvZa3EPuWt+jW0jE/dbqhx6hgB+JrjJTlBhN4f7oz196t2&#10;errJAy+YkTpyAB1I6fqBSqU/b03F9UfD5rl1OvQqYaW0018+n42PQPitMy+I9PiNs+DZKHmRl8p3&#10;RiDgdjgjj/CuPlB+TewRR0ya9dtNKtPiloNxdJMyXFnai78vAThQRMvOckHafpnrXkz+WpdYyrEH&#10;HI98H/8AVXNgpzcFCa2/TQ8fhLFc+DeDl8dF8rXzdvwGqoA7E9ti4zVmSP8AtPTLqzIONhnjLHC7&#10;1HI9ckY/75qn9qLEKQ7PwASuAoFTRvMssbbweR823PTr+QJrvkz9GoXUlJdDm4XMltlk3EHleAf1&#10;6morWaW1mU7I4nQkqynNbGtaaI9Tng3Ah3Lxsp4YDqRWWtpCszs8pxu+mPcUU9mmcmZUVzc8ev6n&#10;b2Woxa1ZXcRtlVDarNHOeGSVTucAehHGTXPpcTzw4jUqcEYfgj61s+Fmaa6jiXYoibzoWY7ck/Ky&#10;t3Iwc9KiutJt7DWNVsg7vbRzH7Pv+VjGQCAfUDPWvLoSUK06L9T5TLK3ssTLDN+ZkvDKxJN4Iye6&#10;ruP1zn+lS21qTGQTJMMggM3JP/6/51cjCQowHyFs7dielBkQMCW+uOp98167StqfYp2dynrOVS1u&#10;ZvmkAMLS7fvDrk+nNVYriMnA+Y9hjOa0mUXJHDBR96Nj8rfh/nqamMSxqNixRdAEXqBWLi73PTeJ&#10;Tio22KL23nvGpt22dix4GKdFZqG3PNnJyVRMGrSTQebgljtyeB3+tP3gy/LHk4zhjmr5UzldWS2K&#10;clvbSDBiZl/vO1SRgpGVS3OMfKygYFSvu671PsKd5geMDksTgY6fl/WtOXl1ZjzuT1GJFdO2VbAP&#10;95qsW0aFDvfLg7htzwaiiUxESbMk55Yk9KdLLN5AMhEcfbj88HvSlqa01J7FbxJEVuhNGdyTR7jk&#10;c7vf0rlr5n+8rCPI4PXn2rs5LKXXdG1D7HtuTYr577WGQOAcqPmIBxn0xziuNvQ08ZRE39Pu87s8&#10;1hF2qLzDHUVWw7aesdH911+AWOpNaCJjKYpBMuG3btj4GDg9f5V1jTefZwXchH71WkUR/Xnt61xN&#10;lFLLZXMEkW1jyplIXbjpjPUV1vhi+W806W2lP+lQsZLeJF+Vo85YAdsY6e9cldexqqpHrufEUaqw&#10;1eEmtG7P5/8ABLkIUx/NhWJwMmpkCLn5iQOcgVWnuMzEAxqAcKACePyqVpQGUEbieSua9FN21Pt0&#10;uxJ5ig52HjGfm4FOW/iiYqqHj9PzqGNyV5h+Xnv1qeG3ur26hgtwJJ5W2oh59yfoBzn2p8xcacd5&#10;M574k34h+HGovu2TXxaFCRg84QHHcbm/nXlms2v2z/hH7O3ZJI2uVURgbiGA/UfX0rt/irq0ep6r&#10;puiWsx8m33SyMSSdqk8+259xx7DHQ1iaHo32rxrYIQYl06EzMTzuZuQAR09c1V+WDR5mNUp16dNK&#10;1tX83f8AJI9SNyIoPKR0CqMAg5PSojMzpw8jjIXC8Z96mhWNHUtGQD16CnvvyMJkHJ61ieskoryK&#10;TWLYZkRmb+9JJn9KkjtiF+ZlUdOF5qaQthtsgJ5yAORTUtiR8xbd6FqW71OqF90IIAGwuMds980p&#10;RC2c/rSNFndjGOOC2T+FSKgPGBnGcGlymqnYiEangIuCcnik+XczBWYsd2R61KWCsV6KOc9qHlSQ&#10;gDnZnoOgNTYd30IdjEsw4z1yetOZNqFi2T2x3+tPLqyHg+wx1qMzE8bMem7jNTZI1TfUeNrQggHj&#10;pTUYKCoysY/iBpqTqfkBBI6gdqe6fIrggepPb/PrRcegiEHaGwq4IPHFez/BjVbW/sr3S7zzZQQW&#10;XLfKoxyMdx/U14oFbcCRsGMH0/Cug8Eao+leIbGaKR0VpBuCHLEHjGO9dOHqck0zxs4wf1vCTgnq&#10;tV6rU8i/az+HavZ6t5cQ32UhuIDtP+rPDAenHpxxXwnqFuA7EDmv16/aA8PRatpMOoNbkoY/KcMu&#10;AyHtj8TX5W/E3wxJ4c8TahpxLbYnJXIwSvUZr6rLJ+zqyot+aPz7iGH1/LKGPS95e5LbdXt+pwhC&#10;4+Y8+1Vjmpp0I56j1qHaT2NfWo/Fqrd7WG53U6MfNmjy29DSqMUzNKz1LCfN1qdV29agj3DripRy&#10;cViz0KTS1LSORWlZ3BHU1jgkVYgm21yzhdHvYXEcklqdTZ3YJAA+tbsV4szk7eNuACc81x9tNlch&#10;ua1bO65xuryK1I/RsuzBxtF9Tfu0R7XaIQWP8VcdqNo0ByRjnNddb3BcY4wPWqGs2wuYyygFh2FY&#10;4ebpyszvznCQxtD2kN1scorDGc1IhP8AD+tNnjMTEFRx2FMV8vkdK9rfU/K5RlCXKywRwTuPtUmw&#10;bcNkGoV69Rjr+NSrvfO35setZM6YPsDIEfg5FOKHG3B2/wBPWmgbWqQ5yBnGePw9KlmySldsYGOB&#10;x8pp6R5GSMe1OjiDscEbuw7UkiMu4MmHXqM1LZfI1qLu+XdwBSbOMqNtDJnqMA9B2NOD7QB696Qe&#10;TGKGKnPCj1p6L8nPSkLbSckMrDOaVXDDA/OhldRw5yOw9aYTvb0qTIONvJ7ioyygYKgj2NJFoULn&#10;aQcEY61bu9UudS8mO6mknEK7IxIxIRc/dA7CqSNsXIIb2NSLhvmPDZxQ7DU3rHoNKnaflHFKEOeT&#10;x9KRx95QTk0ok3LkkCgyaRGEEcgB6n07USYaT2xmnMw3Fu5poOX6Hr+lV5k6WGEEHOOKEORk8VK7&#10;knbxmo2IIwfzpolprcTaByDxSHldvalK5G3+H1pDx2qkQ7dBy5YgDvRtyQAx46+9BBAXb1HrTgvy&#10;9RmpDyIyMAbevekKndu6GnnAUEEc0vX5W4FO9hSj1IlXaPvZPvRIuFU/eI9aeYxnA5oyOg6+9Nak&#10;2GIVwVC/MKYi5k9qk4GR1J/ipCp+8OmcU7iaGlQpznmmv7VIVQnHNBA6jp60IGiMbdijPLetD4Hr&#10;TwAwyVAxRwevX0pi6DCo2Y71C/BzVkle/H1qJgGkGOhppkSi3sdD4NsFnvBLNEZVB6L1z9K0PHK7&#10;VOVVDuwFXjAqXwjZwvbsZN0XPyPu6fgKyPFF03nlGfzGK5JJzXlXdTFXXQ/TFCOEyHlkvj6+fn19&#10;DD093gvYJ04kjcEfhX1b/aLXKadcRAhZIlyQcctjnHb2r5f0m2ia/hVySH4GPWvp6GVLXRrFlAln&#10;XCjb/Dxj8etY5i1JxMOHY+zhVV97XJ7iHdBfJ5heJGwEHrTElQSQqxby2XYoBHHtT3iaSeW2jIRZ&#10;IwzKpzzVfi3is1IVrdG+Y4+bOPWvH5bLU+tdSzTW3/BFdzKlyvCuJP3Z+vrVa6iW0uoWlfzJNv7u&#10;THX6elWptiahcyZxAQSE9Peq12ftMFpJIxkQHcjYwMHviqitUZznpK/9alVcRWtzCPnuWb5yOo5/&#10;Smx2rX2ow24c71QmVQuOvTP4elTo4ijvUcBp+GQDggVWWedTayiTy5uQQDyRitEtzjdRLlTvZf5s&#10;gaCMArEMCIgleuaULuvVJHlwsuSBRGvlfaY48hm6kdqW4ulupLSSEHaF2t6cVduxyupHUzprQJCs&#10;7szneQAeij1q1CFgaVZAzboy0e7oc9OajkC3SzFWPkhtoHpUbXKpPBNOzGIjyxGDxitXFy0OVTjT&#10;d0V4Xle3UfMSZMKVpjQBZZrdfll4LKOc+1SRloopNx8vLfJ7nNJPG4vSV4nZfvGq5TnlVvGzILqe&#10;O4trQRxeUYm5zyWPrTlsRNHd3Q4ii52k9abMo+zRRKD5iNhpO5NGyRpGSPdtWMb/AEJ96rlfQxdW&#10;87y1/DoR20W2VJ1/eb02Lk8J9BVN0aFrjnAYdB0H0qYXQj8t1zsV/LwoPU0S5bUJA4+Vl5X0+lUk&#10;09TCVXmitf6sQ3Ci3WASnG4YweooeMPA1ugwA2QTVi5t1Wzjf7x3csfSkiTyBLGB5kkq7gewzTtd&#10;XG5+/wC91K8CCWaQsgBEe3JPBNVoWDxo3lgtE3QGrYTzXtIUUl485xn5h3FEEALzqvyup5Wja9yP&#10;at2V9Bt0377znjZQ6/KmevtTDZi006OZ2yGYYUHBB/nS+IPFFlaSWstzIltDCmCMgl/w/pXn2t/F&#10;SJlki0233hjuMkvY+w71rSw9Wray0OPF5jhcI5c87v8AXToegyXkVkZEYJGsiE72ONue9cpqHxKs&#10;dGSKK1/0ueFtwMXCg/WvMdR1zUdakLXNw8nogOB9MVFFZM+Rnj2HX617EMDCK/eu58nX4gr1fdws&#10;beb3/wAjZ1zx1qmuSy5c28TnPlx/41gRwPM2Tkn1J5rSj04L1NWkgWLoBXZGUKa5aaseNOlXxUuf&#10;ETuzOi03adxGR6VfS3ReCBn1qVsBDyeKQLk7ucVm5uW50woQp6RQoIXg5VfehzjpRjd15+tIOoGM&#10;Z9ahI3b0GvyRkkA+lBBC4yTTnG5gAOnelZ9uO2fWqFbuRqp3EjoO3ejeVHAwacinLbSMHuetIxxJ&#10;1GKCbCqSMrjvn60jMd/t6Um5i2RSKfmDdzQU5K1h7KWHyk/SlCkrtOD7jrTd5Jz900qZA2jr69qB&#10;aDXYIuFJpVYtTSpLbSDmhcq2MHNAr2Y5iM4oUfLjoPUdadGhzk9KGx0HWle+g0rjSRubkrkYpQXP&#10;VhSBB1+99acAR19cUMauMOW/+vSYwMsWFPLZGTTWYg9Mj3phdbsUMc4xTwDjH603cc5xxSbieB0o&#10;LcrbE8RIOM5+lPOO3Jzjmq+Tuyfm/SpV+bvxis2up1U2upVnQIzOAQDWfqdoWQSgfWt4xrJwwy3q&#10;KpPD8rQs2VPStITs7nh5jhOV+1jsc1tPeh0ZGweKuXVuYpDkdKquO+ST716Kd9UfPuOhH1PtSAAU&#10;o4oIxVGTGZIpznNJkmk61RIo4Gc0lJgZ9qKYhCPSkAzTqQ8UEg2KXPsaTbRuoAUDFDdKM0mCaA3E&#10;zTlFAGKVjikUlbUBxTqZgmlWhjuO+lOjNN60oOKk0SJi5xx1p6ZA96gDZqVTjp+tQbxdyQZWnrIU&#10;7c56+3pUIOfvVIHJ61LRbSep2Frq154xSx02+uhNcQIsFlPOSWwxAEbNj7o6gk/KM1V1nSTci4vI&#10;YBH9mH+lxwLthiG7YjJk/MH659awba5ezmWWB2jkGfnB5HXp+dd7/wAJAfHllpdlcuZtbtHPkmZN&#10;yzoB8sK4Gcnpg8DAxiuV3ptOK0PKqRqYaop0o+718vO39dzjYLoxK0YwA3Ix6Vo2LebaTKHAXPKk&#10;dRWNdsyX9x5kItiXbMJ4289OfSrdrKUjUI/zv1GKKkNLo+ywGMWim9LfmXokW3nG0gr13DnBqUrK&#10;LtJkC5ZuMcU3SNTbTZxL5Ec+1slGGQauN5mpJ9pkVVjU/PtGAa45Np6o+moqnUp2i/eTvbt537ES&#10;wGRZ5mVSFGGzjg1ZW6nk022tZJ820ZJWMdRnrREFcFzEGi7BuPxqCawFwFaEbgvUKayum7M9JU5Q&#10;TlDW6emzev4ovXbTX1hGqxhIIWCB1A79c1n3unwabevEt3HcqwDCVBwMjP6dPrWpZaO8Fm13qLyx&#10;2sqP5QjIJMgHGRngZrGjjSWF5Nykj/lmeuPWnBpXSehOLTlyTqRtNrS/RLy00aat6Fy6fT/IheN5&#10;NwA3yOBkN3xg9KF1OS1DNbykGTMbMOrKfWm6cLRb1GubNru3ZctGp2ke6nsaZ5sU0heKFYViGAp6&#10;n6+tPlW2rJjVm3zJpN6aXvp17bedylPbJ9ow0m9c8MOg+tT3AEqGNCBtAIK0JLH54dlD7fmK9qXz&#10;EnvSI9kZkPr8orTV/I40qaUkre87ef8AVzNjs5nXOxvyorYbXpbc+UGUhOAQKKrnqdjn+p4TrVd/&#10;RH6Jadaf8I0trYwtZato80wk8+TUGBgkH3nAOGGOuTxnGAa8s03VtY0Tx3r93HoS3Ez7wsV4T86y&#10;NtSUseTkZA5711UHiS51jw5Pr+qyfbru3n33JntPKiVcYwNvTbzjPXPWuF8MSXnxBsWOra82mCCR&#10;poIruVljkj+YpChHQqSMexr5ltctvM/zxwtNwVZ1EnFe627vW99lq9vuO98YeKLjTLmFb3V7/RdV&#10;tyrWsMFuM3JUYEROcDaxZcnPBrmJVbXN2vXt9Z2F7ZReXLpl6hDPK2TgnuG4xzn2rovDWk2N78NW&#10;vb9W1mexmzH5kx5LLyGPJIzzt9e9cLr1nYXEE9xdXaxLDNAipHESAjE5JHQsvy8t60m+dJjw0Kd/&#10;ZLdNq9vPZLfVW326PobL3uo6PqVnY2k1jqOmXDpd/Z7IkfZWOFMakn35FaPiS/8AM1PXdOnttSsJ&#10;L+JDItw2QzhdoUnuMbT0FXfiPpFpF4estWtNPS6giEcsGp2cMiPPjgLLkkKcgEkcGpfE/izR/GGm&#10;XdxqTDS72GRk+y3MZEkmE3A7gCB8xHfoKq6va5D9/kqRh5O290007dfu9dTkZPFd3aWGgtrdu0dp&#10;ZnMM10oENwwbDdBlht456dqp61pmk6qNY1PQdiWsG3GnSxnf5RUbmQ9MJkL1zzXQ2GraZ478NnSg&#10;pudVggimjKoUkTL/AL5A3QDqVb0PrxVYGx0OXVJdPcafoeo2biQSRmW6tPLIVgw/2mPOMDkVKV9D&#10;vhNU24qLjNdOlrrpvrrb8DH+IOnDRdeDr5dzDcQRm2jyCIcoEVgB94hTjnuc1m3+mO2rT+HFVpbG&#10;zmaWNraNXmMhUBFJ/wBo4GO3NT+NPEloz6ZdDy4b/wAtYbuwXJeFlILKxIG0t1wM4zVTxBeQX/iL&#10;VNYs9WW4nVBdqgJiLSO33Pqoyx/TrWq30O/DRqqEOdWaT1s907L8Hv1u2VbfXE07S2nayjtbnUL5&#10;FRLZSsVtCoKujP2+9kgccDrXtfgu91mXwbrlhJBeztqFxLNaWoC/aLkEIuWVhtywJ27uO/JFfP7Q&#10;Tz2ltfXMfk2U+6e2gmYbZ2HynIByucnrg8V7xqXiTQI38J3t1cyWt3Lb2oXa4WSTyZSOgPIYE/TY&#10;D3pNOMlLt/wxlmMVHlUVq277vaztp6a6vr1ufEXxq8Dz+CPHd5pRi8qZBua2KbXQ45yO4H97vgnA&#10;riE0S4ni3BokkIBWGSQK7A9wD2r6A/bb8OSaN8SbDULa0httNvbBRbT2sm9JWViZOT3yeevWvmhp&#10;mcHcSxHc819hQbnTjI/ofh7FvF5ZQrTd246+quiSaMRykI4kA/iXoai+70p+0EA4zjtTcZODXVc+&#10;mcWMIPJxwKQKWBJ7VMirhgV5PvSrtAA/Oi5SpkIXB9qmQYx3z370jALQJAucfhSeqNElHcllcSde&#10;3SowinOO3agSK1LNKuQcYPfFJX2NXyv3mPCegJ9hQu0HngVGt4EOVIz71E1yW/ho5W9xupBaotxu&#10;gD5HJ6UxJArZHNU2lLd6A5XoafIZvEbabF2WUO6nO3HpUM1yzMWLF2JySTnP51V3F+po4FUo2MZ1&#10;3In88q2VzT0uth5GaqlgKC1PlRmq0lqmTm45JA600zE9hUIOKUtT5SXUk9R7ys1MMhFID60maaRD&#10;lJji5P50vUU3HuKcOBQTdigZpw5z7Uu2rel6dPqmoRWsEZllkYKAO5/zzUN6XDWTsj1r4KaMYNNl&#10;v2UB5ptkZI7KMnH516td3nlWplxgvkN6gisXTdPt9AjsLW3P+jW0Kgr3Y9yfqc1papcxIYkUbVm5&#10;A96+QxE/bVXPue7DD2iicOBNbSrtkkGGdTwAfUio7WYqZ5chgX2kmkUMk9whJbfGQrcfKarWURhh&#10;8ofOJXwfr61ha51Qo+ReknEeq2yAAxjnPUE+9Puwuy42hfIdiQy+tUUZZr9ouiquAw9aVi0lrHCD&#10;tCsSrf3zT7Gio9SzYsAkNtJhYQpfJ9uf50yzuxPJOXOxVGEXsO1KLkys7S4Zol4b1HaoLRBNaFiv&#10;LNwB1YZ7U7b3NfZ9jQuMvdwSKQHRR8g/nUd5eO9q7ld8rOQ5H9ap7nh1GWfcd6r8sdMmuzFbKQCX&#10;lfJGP50cupcaaRqW7qt1BIGCNHy2OTiq80pYzywHHz/M3bFC/LMyw4COgDN6Gq8Q8pQi8pI3zegq&#10;ba6G/sixcy7p7TYCYgRubt9aluSkkEuX3RE5wOOari4UXUiOCkcaY3dqglhMttFEzfKGyG6cZqrM&#10;15LLQuo7QTQLK2IwNyDuTTYbl3jnScKC7hY/Y+v1pjysbtmkIcpGAgK8gjrzRbMrW48w5lZ9230G&#10;f500UqdyaWGJrxUYkzopJbuP/wBVVwryaeI1ffJvO496W4R5DdSR8zfxHPX602SdvJtlQBlbBJHf&#10;607M09n5GH440M+KtDltoV2XlmgkRx0J9CPpxXg0l99jYk7o5EYhk7j1HtX0sWikecqcQlNrHOM8&#10;Yryb4qfD/Nqdc04FlI/0iED8nAr0sHUV/Zz+R89m2XuqvbQ1tueb3WvO4m8kGHzU2Pg9Rxx9KyCx&#10;bGenenNGV6jPfI70w8V9BGKjoj5SMFHRCEZNIBmnZzTSfSrNOgdTR0pce9NpoBxGT1pOtFFKwmKF&#10;9aMGjdSk4oGFNPWnZpp5NAw60fdNKBg0H3oExAeOc0YoIxQDimAdTTs5pvUZFHU8UgHZoIzTetOz&#10;mgBpHpRRmlNGwCUE5opcg9qAE6U6m9OlOJxQMB0pTzz3pBwKXFAg3HORxWhot+tjfwSSp59vHIrt&#10;CxwHAPK/Q81nUpHHvUySaszWnVlSmpx3R1Wra6niLWb29gsotOjuJS6W1qDsiHZVHpUIRzuRlKlR&#10;zuGCKwLa6ls51midlkU7gR2NbUmqw3iRGJGhfYBKWfducdSPQe1csqXKrR2Pcp4iOKu6j9969LP0&#10;sNZTGcBvmoBKKA3BNOMTeWszK21jgPj5fzppbzW+UgDtzmosZSvDSwiknAHK+p5qxI0nnS3JlVm4&#10;Z9/Jcn2quCEjIT6En0pnETHktzxn0pmM9jY0ax/tG9jhd1jYuoG4/LycZ46Ad6+wbS3tdF8NW1nD&#10;C2+0gCswO4yYHXH4YxXxhp9+8ayQIAxlA5x83HTBr1nwb8ZX0iz0+11G4muowhDFhiS3OTwTn5xX&#10;zmb4KriVFw1UXsfe8J5zhctqTp4hWlPRS6Lyf6M851q/k1DxDqF9LI4llkZ9r/w57YPpR4f0eXX9&#10;XtLRColml2h/7o9fpXrni/whpnj4LqulSxLdyrvZlwFkI65Hb/61Q/CTwSNMub2+vE8mWLMUfmDG&#10;05ySP0xXQ8dTWHckrSStY5JZTWWOVOpK8JO/Numt/vO+v57LwJ4QaO4GbWytymNvDt6Y9zXy5HdJ&#10;cX8s88Y2vuPkxfLyeg+lel/GXxbPfSR6FblnVAGkAOCxPQe/rXk7CWC5aN1KSAlSpHIIq8soShSd&#10;Se83cx4kzGGLxMaFP4aasi1ZXc9hcx3EEjxSRtkSKcY+le0eF/i6qQtZ+JV3xvGxhnXpKo4weeM+&#10;1cl8I/BVt4o1Gb7cpktEQkKWADMenPbHWo/iT4ct/BSrpsVwZvtEvnKrD/Vp93YT65JOfYVVf2GJ&#10;rfV5r3l/W5x4bE4/KsOsVh5e5J2a/W36nH6nq39oXdzKsSwxzSkiKMYVeeAPoKo+YE3McknpilEI&#10;kOCwQ/e/GmNtCcZNeoktkeG5O129RzOSgHc9B1qaYPGBuyijjjrmqwZtyj+EfdFJIxZ8GQv7H+VV&#10;a4lNJN9SzC8L5xlGQZ4HWoJJd0ZBXJyQOcYpsm+Nic7c88jtT9Lsn1LUkizhCcvz0Hc0WS1IcnJp&#10;I7n4a6J9lU6jKmWf5YSR+Zr1lFaWOXy5MJty2D1Nee3njjRvD1pDbQTpcbBjZCN2MVyOo/FTVrxZ&#10;YbNVtInJ+cfM/wCdedKjVry5rWPdpYyjhIcl7+h7NP4ltfDtsq3dwkML8sXNcjr/AMdrRWli0+0+&#10;2Bl2Zc7EA9cV5Kba81Q+bPK8rjvKxJ/OrMejxRKGZyxA6eprRYajD43dhLH4yquWkuVFvWPHOveI&#10;f3b3UkUHTyoflXHv6/jWZbaKZQWdiv8AF6mtJTHFwq4NDOSAVJHGDXQqllaCscyw6b5q0nJiW1jB&#10;bD5VBf1NPaUrkA8H04qFnYtuHSmZYjOKzs5O7Z1LlgrQVid5ievP1qJmJ/PFM8wN7fWk5Iznvmqt&#10;YTbHEMAe/oKTk/N0PoelN3YPBO6nFtxOQcCqAaBjHJ96V1OM4ppc5xxQrHbhmx9admRqKRxlv0o5&#10;AzQOTz0pTy2M8UmF2hRk/wCFNnhScYJOfWgnP3eacFGcUttRyUZKzMiaB4CSRwPStzwl4wufC14z&#10;RgTW8nEsTfxD29DUUsSzqVLcGsu6s3gbKjj1rdONRcsjyZRqYWaqU2fQul6tYa1aW1zassiScMD1&#10;RvTFQ3bMv2hIx8qsV3V4n4Y8S3Ph28WeIs8RPzxFuGH+PvXsWl61b67o/mwOCScH1B9K8avQdGV1&#10;qj7TA4+OLjZ6SEkhLLDDIxyed49KplF23PI3L901qSbXeNDwyKSx7D2rM8uNreeTJBV8c9xXMrs9&#10;J2v/AF2IIG8sjHA9+9YHjrTTc2XnDnYP0rbubkyTxhExHjgn0qPU4FvNLdWbgr27V2Um4tM8XHUl&#10;OEonjBHzgEgBeuatadKIJllbkodyg9M1HqNr9lumjPIzimxr+845HvXvPWJ+fyVm0z6a+AvjVl8R&#10;W9usMslpaQbiob9zbqzLvkIwPmYnb68gV9K+IYUllhljgMSvl8dR36V8OfDzVDpOuWEolKK7Irqo&#10;OGAbOM9B6/lX6DXlqniLwhpl/bwspaLzHOcrGp6Ig4A6Hryepr8xzymqVeLWl0frHAWbRw9f6rJ2&#10;Teh5rcoeSSBk52gYq1odwVu9hz9R1qK/QLIx9P19cVTtbxbdwdwAJxzXlYdu5+75hBOm2ep2EhkI&#10;HVhnp/nmtO75hwCCQteaP8UdA8NIG1DVra1dSAfMcVyuu/ta+FLMvHZJPqbkYLINq/rX0cKFWa92&#10;J+bYnG4bDv36iXzPTru3xlmGGPGe/wCVc34ksvPsZcAFgpIH0GTXiesftb3l2WWy0SJc9C7EkZ9v&#10;Q+maztD+MXiHxXflL2eOwszk8KehPArqWHqUYuUkfD5rnODnF8jbt5D/AIk6I2oaHK+ws0Z3KB69&#10;AP514NfWrvbyDaQwGMY619gR+N/DWk6K9rb2F9rc00fKi3wplxwemdvHQetfNnizWLhtQvIxocVl&#10;HJIWEToQy5Pv2710YCtKV1bQ/I6GNhj8VUjGDjFdWt/lueVcxzDjBDV614JvGW2hZG6Y69K4q70M&#10;3z7obfy264U123g7QL7TrQl1JjBIQn265r2sVOM4I+gwsZUqytsevWRN/Z27DliOR2zWijK0pZgP&#10;MjXCk9xXOeHZXZFUMV284966ITJL5kpXAGQvHWvn7crsfbU3eNye1UXMcco/1gb7lKIvIe4mHzMO&#10;wqO3Yo0UuNxbI+hojylxcFl4Y461mzrjqgEoiaFEByxySO1WvIZzNt+WMj5jn/P5VHOsUM8MQ+7j&#10;JbvSzQOlrJCnHmPnJNLzNVdCRTfZ0VD/AKpiS27pT4sTPLEeBTEiiIhilZt8Y3nPQ88Uts4lS6aM&#10;E7e1S/IuL1Fkj3SxCRhvPQU5nzM5f+EYA7kYqCcNPdQOflbGee1SsUUSSNncBgZqeWxoncsQvI0K&#10;FcBucE9agt4jCzuG3NnBzVq0O+GMr95RwPaqFsrweccNIxOStRFaMJdCwzhblVQEj1qxc22beQAh&#10;Ys7s+9IZA08C7Oo/hH60spZ4GjJwASA/rWbbuZzdkx8MCMkSk7osjGepNOgX5pElCqhY/e9KIQZZ&#10;oYSASFJLnjB9BSSpHJFOz8FG4JzUvUwkTshlu4VdiSRwT2Pap2JFvIxGZVOM5qCINO8M0pCyD+Fe&#10;lTvkQTSEqGLdzWbMrElu2/y9qqHClmBqG2V2guJIjtDPgn0HrTwMSqUj++vznuBTbIbYJQH6ttcH&#10;pipRnba4TEx30caMXjKjLCnSFzazLJhrbdlcf56055BDeLHtDqUwT/I0+RW+yGM48vdlfc0tjCQQ&#10;wKs8DTOfs4XjI5BpqS+U02QoDH5M9fqDTwpaeNZGATadgboSO1NiCNBK0oG4MGQNyWNLXqzNoQo5&#10;vdszfvcYLjim3sm6wYLgShuQBVlwftJJwZgM+1Q36Otkjbh5jEFitCM5aIdFE2+No8q4XLY7iqqW&#10;29y6khc/OB6egrSjuUbyo4Pkk8vDg8nGP881TgtyVfyn+TdlifSq8zNEp2pfM6DfCFyM9KrzNssy&#10;ZAXDn5QeAfbNWpWii1UITuj2cntVLUPltFQMTFuO1F6Y9Ka1JtqTRW8KiSSZ22vHiNQejVXgJ8gK&#10;2Q7uFBPQVcnj8qF94B2xAx/T0qramJbSNZGJn3ZGe9FlYlkrrsvFt3fEgGTu6+1RXwWOxeHbulRg&#10;ORwaWcTz6y0xyZwpbdjvUsrRz2SbTvnDkvg9PSmrLUyauLHDLLbkxuVVI8uc1Wgi8yKKVGVV3/Mg&#10;+tX4pEeCRVUhhHtKr3/+tUOn2gMKlZCkCuN7d/fFS2tQaHzyAagskSEKFzjhuaq3SNNZtOy/K8nO&#10;T3qzceUNXfy8m37buuKjvEf7PCjEtE53gHjaaztbY5XrsVWs4Y45hONzSwGND12nsa89ZGil2lss&#10;hxz616pbJHbtOs4EjPH8oHG0157rVibW7LEYV/nXHrXVRd27mM43ehRQbpUJA2gEHHem3czbQd3A&#10;5PuajjZvObb0ZMqD0ouwC6ZPPcdq6GtTjluSzSIkbKMMGTnPHNd58GvFL+FPGGn6kkhjFtKkgdeo&#10;YHrj/Pf1rgXiIjcsuGJOPp3q1pk5tpco5jZSW3Dgr/n0rOqny3jufP59glj8vq0Fu1p67r7mkftH&#10;4X11fFHh3TNWgK+XeQpLuHGCRk/rXxf+1d4Gh8N/EOW6gyE1dDe7UXkNnawB9yNx+te3fsd+OR4v&#10;+Fdvbu4a4sgsRhc8oD6/iG/StH9qbwcNf8APq0SB7jSHEw46xHAkz344P4V6uaw+uZYsTFXlC0vw&#10;tL8PyPL4PzSVHEYfET+17s//AEl/dJXPhJLLMbFn246+WckDHrUMOnW8ykpIqnJGW+ZwT6VNezbL&#10;t0KOq7tp2jrj6dBWdN527akwtUDYbu5Htngfka+RpPmV0z+pIONtrj7poIoykrtLtAA3DrVe2vEn&#10;UJFITGp2mOEEg/j/APrqYaGZGRkR3T+/KS3Xr6davxWYsgjPIFA52pwufaui8Ui+WcnfZFYS+UhA&#10;VNp/iZtx/Xj9KVrKa5Khg0gHKiTkD6Z/+vUyXUcOWiQMwJGcA019Qu5UHmYXaMbwvPTt6VV9RNR6&#10;i2luq/I486QOMhBwR7nvVmZyF+QqR12jnj61WitWniR5pNyqORuAyfpQZ7e3DIq73UYO04UfWhvU&#10;u9l5EzPJgYh3qpwTvz+lMmMs21WbyunPQL61Wt3ubifZEoXa3ROSv1PSrTafJ9+5csB1VmBBqrCT&#10;bWi0CIQwEFn3qemPmz+VTSAMAkMAUr0MhyT9B2p9rHbxNulljhHRVcgYHb6/hUkt/CSPs0b3A2/L&#10;Jjah9/Wk4mi21K9vbSyPlmBXHGT8oP8AOtJbYqheSXCd8gKPzqnbrcTOzXTQ2yjqseSfzxQ1jHOj&#10;SbJJFzjMzn+VK2pW2xMlzbKuIjuxwWjXexpVeW5kBSHyxj+NuRj+ppI4YbLgkq+cjHHPp2p7TLG/&#10;yRdcFmY4AH86spXt7w1IHTOBvYN1TgGrC42Bt6jccletULjVCQpMoRBlfLjXOfTJ7Gmx7ZmVlgWb&#10;HdyWP+FCQ79i8LyG3kwC7v8A9M1yf8KR7y6Zx5QSKINglzyfoB/WohukO0yhf9nv+VSG3kLhvLPA&#10;6nue9J73K3EeWPcqvPvbH3EXAz3p6yF1UFNqr1LHA9hUsFohJ8wmJM4JJC//AK6z9Q1+y0UMpnSS&#10;UjIRT/U8VMpKKvJmsYuTsiwI2kKKm8HODtBXP41Wv9UsNPtg9xcxoj59wcV574o+LUskoCRK2BsJ&#10;zlgfTIOMe4xXnt54hvNautil7mc5BAHX2UClFuey0OOtioUnyp3fkewah8VLGGJktI5bt+COfLjG&#10;P1z0rh9a+J2uXMxNtMtjESf+PdQGHocnPP0xWLp3hHVdVRZJFa2iY4Ac4JHrXaaP8J0lIdw93u6h&#10;jgUXcXqzn9rXxCtBWPNr7VJdQmzdXEtzPuyGkJck/wCfStWz8L6nfhWSAxKRkmTgflXskXw0tUMI&#10;khjtjCPmEYGSfc+ntW5Fo1jaBgqmQgYBb5jQ7taIiOBqSk3UldHkOlfDae6k2vJJOjdRCnXj1rsd&#10;P+Htrpx2SCOBgPlR23sx+nb8a7NWdUXAURr2Vtpb64p/nRMHcxEA5ycDFS13PQp4WlTSvqVLfQLa&#10;K2wytctnJdjtVfwq9a28sJdgyIjnIVFwvTtTVyxDIpYn7u7ODTbi2lwplmWNcdZVP6LSUEtTssl0&#10;JWjhVUMsTSNnIMjZB98etPd2lxlPKReh24zUVrOsW6WOTf2DFen0FOa+Yk5Bb0APSqbb1LVtxFtv&#10;Mj3b1BU8SSkkkew7UQt5eQJfMPQ4HGKWIExvvAyRnJ5x+VNZ4Y8q5GCcZXgUr3HvsO3wiQAJvBx8&#10;+MfzpzOGxGmJGOThRn/61JuV4wA+4A4wwqVJGCBV+6DjC8qT654prcrYVbQxsCpEmAG2lsfhXDeM&#10;NPuLHVykG8rKfOhkA69/mHbFdyjNI6RlliZjxhtxx+VJrukNqVtbC1kQPCNoeU7Tt9c/54rixFPn&#10;iz6HKcWsNOV+qPIT4Hl1qWU3l75BIG10O7qcnj2/z6Vftfhpo+nyOoUvnDEuSSfw6c+tdvd+FbrT&#10;4pJ3EE6QJ5rSRtlwP9le/qfSq8ghlhjZJS2/ADAZzx/KnCElFRT3MMZiKk26yS/rUpppFtGqqsCB&#10;U4ztHT04p0jQi5FvF80oAAReg9Nx6DPatG2sZH8stIkat0AbJNd/qHwzsH8CyatpxW4uEWG9MjuV&#10;IjzsdFXHznL7jnoFrCpUjRaut9D4nMs7nhJ0lVb9+Sjf1OQtdFgtYwJWR5Tg8DPPpmrFlYwRybY1&#10;DHHylxyfqan3QwbkEXnyIT80fGT3IzQ9+FjIhhWMnlizZOa6qcYyV0fQ02mk9yUuy4TyFMh6kdBX&#10;OeL4VtHgnYfISBLjgjr834Zx+NbgnLMjuxU8fMOhqPWgl9pl1p/mLJJcoHVXX5gUOflPUZ9PfnFK&#10;orHs4S9SXs5K8X/V/wBTnLS2jZfOVduFyvmc/ka7v4ca/wDZ/E0Ted5S3du1u24diBtI98j9TXmM&#10;FjO0bNISrYAVckgAeg7f1ra0qVokV4p8JldmRj3B9cVlUgq9N23aPi84wMcRTq4WpFWkmmeiePbS&#10;5j1GG7aNrdLmEeW7JgttAXJyMHI25565rk5JGkdTkRhUC/OepHU/j6Vb13xdbatpmlSrG4vDNJHP&#10;PIzMH6kFQTgDp06+xqnJaLMobHmsRnDHiowKcaKhLdGPDzqQwMKNTeN18lt+BMVEP7wyCUcck8VZ&#10;SVdQiks2jVlmO4GRM/NtwP8APrVWKMxLiRkSNf4QM7vTFSnbuDBnJ9d3Artnoj7Og+WauznXtCgP&#10;73zWXjC9/rUTxLJLGBbrKCw3Kx4xW3q8MdrfzLE2LZgsq8dBjDA/Q1QjsxOsgMwiSQ7VOeAeo59u&#10;lY09HY58ypcz5ktHqenfC6/t47a7gjED3EBM8cWNiyhlKSR7hyQflH0Oa5K401bW5miVzJGxJVmU&#10;qSDg5wQD0Pp71B4YlTw/remXVyxeKGdVWTP3UY4PPcdCTjtXS/EO3Gna4kbFCXZ0YqAqkjLDAHHQ&#10;4/AV5OuHxiS+Gf5n55hIrL84ab0rJfetDl9gDDyt0gXuWzip4siJWxgE5ANQ/ZXdiUOAe0S8UiW6&#10;QtwZGbuXbOPpXt9D9EUn0L+vafHN4XtNTRVaW0c20qI2c5OQ31J4rmLmQrAsqQrsI5YHIBrpVtUu&#10;IPKaRWV1IIBwM9gO3X8q5CRSqtG8m1422FdvyqR049fesnJxmmlpb8juq0/aYdtu7Tf3PW3ydy5p&#10;OpvZajDNEGTawZx1JU5BUeldx4zZb6SDXFLMJpWglRV/iYB0YDsoGV/CvMIo/t9wII45FTaTLIjb&#10;cZz09T+td3oljNq3hC1s2ZxNG+xpnfe8bocoXO3OMYHp71xYyMaVSGIXo/Rn5pjU8PiaWJj0dn6M&#10;rMm4gcqR1DH7tQxyKk20fkBnFPkjeAMZ8psOCqkBf8fyrPe+txJJHADLIe6tk16EXdH3dJucFJPc&#10;vhndAEHOMmq02ow2yEzER7ujSDG73FOtLmYlsLjPyjcMc1X8QWEmr6MzFVhntmA2p02HsPpSldJ2&#10;3PUwlKFWolVdlczrrx5p1i0gLn9395RhQT6A5565ritR+Nctzf8A2XTrWNC/8cv7whQfmYr9O3Nb&#10;F74Otb2IiWMyED7x6gf49BTYPBWn2N9DeW1oks0DJIsbfKshByFJHQcDPX8aypybi3PfsVmcJUZK&#10;GDjddW7t/cd3rCRaXq7aXJMhvEWLzWPRWeNXIz7ZxXJ3fjt45CI4RGVLKVZtxyDgUIb7Ur1r7UJm&#10;W+uJDcXRQ5zIeoJI5HQdOgFSHS7cTSFYY0c5dvlz16/rmuXmrSXL1O7D0aFGhB13zTtr69TLHjXU&#10;biRkjeQRuQoEKc59Bniq0kmp3N1EweUKHGWllwQScjCjjHAroPJRX8pWabLbtoX9MCtBdP8AOcA2&#10;6oG5HmEZz7mn7GctJSNPrtGnHlpw/I5jw0uv6F4kbU7GZTOkxkWR87JOmdw77gNp9q628PmyyyIi&#10;RRSM0hijGBGW5xjsM1LBp0qOQ0kaJn7yDkjt+NX2slFuA43KnQ9s+tdUaTjozx6tVVVt/W5ymVtb&#10;stlWLjJ74HqcVqeHbtoJJzb+ZHatnfLIMK+7gBSecYznpWzbWVtASwtIyc5YY5b/ABqwiLK5YIEX&#10;6c1c4KatI8J5ZCclOo72d7FJCqnEe7ZjoOme9TAv8gCc56+gq0UkSIDaFz7VH5saj7+WfO0D+LHX&#10;FNJR3Z9BF7KIgEqk7yixjHP9ar+JNWTw1osl1OQJmjL+WH5gix99z1yePl9OKiudesLG1mm8yPzY&#10;1BAb/VqOm5j+eAMgd/SvNL64fxjqaXUkpfRo283ZID/pEn947udo7Z64HSkveen/AA3/AAextNrD&#10;w9rW6bLrJ9vTu/6efod3NdPf63qaPEJG3ZZsHYP9WgwPpx68dq9I8EaA+nWEl3ebk1K+bzpC5yVU&#10;/dT8AB16Vk+HPDcusXcF1dFv7LgJEMTJt82UHh8H+EdvU813MxQOFQg7RySec45+taNLRLZHjYaE&#10;5OVet8Uv6+79BI3UZ3EN6d6UO0hIRCfSq8zEuFVixbn90vf+lMldVOFSViRkGR+D9MUrHoK/RE7O&#10;3mZcRwjj7x4H0HWkct5mNwx/exUMLOx/1aIB0xyfzNPjt5mLkygZ6DtSLuh8sMgXgPKVx8nAHNNS&#10;33DDIQcY5fJp8MLquHkDg8kY7/nU0cceAWIJPekaqzV2QshjiZGCtk46ZwPf1qPlQMMQc8kdz61d&#10;IVhs8vj1HBNMMbrgKdiqckgZpWNVUtsVRHnewZvpnpQqblLMuT/tHP5VbkRiBtYBsc4qJpAq7ccr&#10;0xzUOFjpUr7EGPlx8oxzgL1P9KUjzCR37H1+tOQgDJ6fy+tNbdGoGMBuRnqR61PoaXV7Cb1UE7Cw&#10;UEAevvVi1lkDo0eUzyWUYx9D2qFBsCgYJqGaSeRFaJkZW7S559xVxkkTKKloe+eH9Tm8WeAbi1lh&#10;EjRROpmB+bdj+v0r4D/aU8BQwXEWptFmdD9lmOwg46qT6cYGDX2D8IfEV9p1/wDYpo0j+0AxRhCW&#10;3sOeWx8vBPauG/ac8ALcTahbtEEiuIfMQIOjgcHHqD37160ajUYV1039D5DCYeFPF4jLZpctRc0e&#10;11/XQ/OW80+CKU/IMDt2qF44E6RLV3XEa2uZY34dGKkdwaw5rjHfNfYU+aaTufmOMlSw9SUeRfcX&#10;3EIt3PlrmudZVBf36Vde5YocdDVInNdtKLifL4+tCty2WwucY4604nA96aOQp9KUnjNbHmxY5c/X&#10;6U8Piot23pQGzU2OiMrGjby7T1OK07W6w3SufWX3q7bXHz965alO6PcweM5JJHZ2FwrEtvGFAJHe&#10;r0zxuCUTr6Vy9lPhuO4xXQaffBowNnzE45rxatPld0fpuX4xVoezm7GHqtpgmQJjPY1k98dK6/VL&#10;USJwSxPPA71y97btFIQB07iu7D1OZJHyGd4J0ajmloMGBj37Vcifdtxxnris+Jssc9e1WoiQVB4x&#10;W80fPUpbE4wXzg7s4xUhG5ckcnpQCoO/qNucjpQZNp5GAelYHqJL5CsWb5tuD7USZkA3H5j39frS&#10;8dcnFNOATkHOM49KRdxrgMvTj69Kcq52g9PWjYQ6gcg/pSkENt6A9M0Mz5W9SJogxPU88Dtigp5Z&#10;2jpU6oVHQ56fh61G6HeN3encJRadxrErJ/eHr3pETI4/I0/bke9JgrJlaOg7XRGH5DYHP6U5dzHk&#10;4Gc05o1LAr1zgjtTSC3+NMLWYrHa2D970pDCCDk4Ip6LLLzyzj+6uTT5IGRMSKUYcMGGCD6Ur2Kk&#10;na6RXYlff6Ug4XOTTjwig8EjIzSPjbgcnOKo59nqBXJz3pVjbHzcj2pu4ZIzSiRQwwOozTsDfRin&#10;AYnOMdjSSEgZP4e9NAClgTuzU9zb/ZooWEkcvmpuwrfc5IwfQ8UbA1zJtEY5GfbPWkC/N7037oxx&#10;nGOlSW8hhOdqt9RQyU1ZJjdwyBjgUpGB6n3pCCQcBsj3pqSMzYPWlYlNjs7X+f5qUouc5/Co5FKy&#10;spI4p6JvySQGHanbqPlbdhPLCqSOp604LlfxzTSDnjoBkUc4x0+tIpqKVxFQq3Izz2pCD9D/AHa2&#10;tZg0yaKyOm/a42eJfPW7KkeZ32EAfKe2eRWdfWNxYzeXMmyTt3yPUHuPpTUuYqpRlT219NSsRuPt&#10;TfukA857ilbinAYYcdKoyurjen8WfqKYg3SKACaccH1H1qxpULTXKBcMaTfLFtmtGm6tWNNdWdjp&#10;wigsVdk2qo6fdzWZ4i0axe0hvbG/+0uCFubd12vG55GP7y+/rWvrW6205E3YAHRjk1xcLk3cgLcH&#10;qeuea8zDJybqJ2P0TOZRoxp4KUE9Fr2fdf8AB6F3w/aifW7NWBH7wdK+mIohDpzOEw6gfL359P0r&#10;wP4f2ouvFlgpQuN+8hRn5R1P4V9AxMhN9MUMUhYld3YDoK5cdK8l5HNk0FFVH5/oQIzwTCSJUWWc&#10;MHz1IH/6zUNym21EKfMplG8nsM5x+dSTTPF9mu4kEjyHy9uOnqT601y0DXbsNxK/cHqe4rg8z2XN&#10;WcX/AF1I7zYNS8kHdHIOv4YNVJ2M1ntkPlwQS7I9vpnpVi/eO2vLRUw3mjbkc/lUU0UsVnd2ioPs&#10;0RD5Pcg5PNa8qsjCdT4v68yRCrS3EjOI22KFI+8RWdDM8tp5gULIjbFJ75q5bBbmW3jfAGw4lzya&#10;z0chLrI3+W5ZF6ZGeDTS6HJOq2k1/XUsFWglmlL753jIG4YzkdRVW7lWGC2MQAbOHRe3rU80sr3U&#10;VzKckgfIRjd7VWvGRbMMQFd2LMvpWkVZ3MZ1NGKY2EM8aMBGwDkjsaqww/8AHohYeRGeW7g1MWZW&#10;TZ1mTDse3pUMaFYJImO9C3zMf6VpZvY53NOwTTpJeSQoBsi+ZT2//XRNEQ8crkq+BjPSiREh1Pyx&#10;tMbIMstVdRkNw8Ts/EbbcDow7Voo3sYSqOzvvcexRYJUBzPyR6Co4kYqiq5WRx8w9RUqqHMplbbI&#10;FyiAfe9aZbHzLWN1/wCPjdsGfTtTSMnLVFWGIJG4wNoYFlI6DP8AKpZvLjvEmHCkdetMdZIpbhVf&#10;a+MEdciszxD4q0rQvsrzXC+aoCugOSB9BWig5SSSuck68KKbk0rGhJIt3ZTyKd8KSdOmPQVKtxDa&#10;xCedhtcAKxOAK8z1r4swi3ltdLgYxueGk+UD3xXDap4j1TXAqXFw7ovRFOF/Ku2ngZy+LRHi4jPK&#10;FJ2p+/K3TY9S1b4jabppZfPN1cBiVWHgY+tcNrPxI1G/lcWpFkjDGU5bHrnsa5tLCRzzgN6AYq5B&#10;paAfPwfevRhQoUnfdngVMZjsZpflXkUn+0X0m+R3lfP32OeKmj0/OzJ/AGtBLdIuFJA9qeoVTjrn&#10;pitXUfQ5lg0veqasigs1Tjbz696mEewZUU4YAByQx9aaeo5IBrFt9TtjCMLJBJuHoKUyBc5zx6c0&#10;rDnA4/Wm7cuMc+oHFCL21QjqXYDt3pPlB6t9KUPtBxnIpgBZt3eixDdndDs4XPX6Upj3KTuOe2KR&#10;eDjp9adwicZPtR6DTuMLlflBB96TBKlcgnsTSlBvwvSldQVyMg0yUrDIyV608SDdyvXrSHB6UADB&#10;GeBQK/QUqMfKRj3pqqqruPU9KUSLt244pcKwOc46j60D9BEQLn+HH407fk8dKcFVwMn6iowCp4FI&#10;d3sK5DLu2/hmkwcbs8+lB7nuO1L0bPWmICoB+/xQVDJkdfSldxnGBTEO1iR2oGwwyngjFKM8+xzS&#10;EbeT09RShmOOPrSYJ26iSdeOlIqE9SR9akZ8jKgfjUbuTTE0k9AZNoA3HmhTjrTZG6e1IOaCbj97&#10;N04+tSjAG3PHrUB4oQ9j09aC4y5XcvRMw4A5pJoNx8xRk9fxqKNuchf1q0i7027sH2rB+67noJRr&#10;wcJLcxdRgMkYbDbu9ZRTNdHdReU4ycqfSsa9i8uQYHBGa7qUr6HyFehKjNxkZ7Lzimt0zU+AWzUU&#10;gwfautM8+cbEZHpTadnnFNrQwFAzSE4ooJoBgTikJzQetJQSOpCQO1G6kPJoAKdTaM5oGOJ96OTT&#10;aUHFAXHrQelJ3xTqk0TCiijpSGA471IrVHgU/bgUMqOhKDmnBvX9KjBxTqg6YtEm2rEUzW7iSORk&#10;YDgqSCPyquh3U4qDznioaNLXR3GjaTZ+OJrG3gto7S8giAnDzkvfvvyx5HB2ZH5VheILGK11KV7V&#10;J49NmdmtftH+tMYYj58fxA9azLe4e2kVo2ZMHcCjYIPtXQ2ca6nbTLa2L3sywO8vJYq2cmfPbA47&#10;+tYaxl5Hn+zlQl7SL93a3YoaXqC2szPKoYhcKD0J966XW7+0/sm3SGIC8c7pZY2+Vh2GOxFcTJby&#10;W7J5mDvQOADngjIqxZzHz1Dk7MgmsalBSkpdj7TL82nCjLD20lpfqtdWdFqN3KIbXak0aOuB5pyG&#10;9xx0qEJc/wDLs7Kv3nKjhTWz4khsIrKxm/tNtSkYH9yIyoiXtg9+4IrKvdWWTyUhj8uFRgoGyc+9&#10;cUHeK5V/XzPqsRGMKkva1f5bWa6rybSXz8rDnYtaxAys0wPBJ7emKpNYGVmmLjaPvEetWpLks2Gj&#10;EagZyRVMXLTCRVwFPRR3rSCkr2Ma7pOyev39Oo9rnZGmwM0o4Lhu1LaqZFlckcdQKbPPJeTgLEkZ&#10;2hcIMCluX6ALskxtJTjNU10OW7u57pfK+n5jWkjgkn8p/ORhj5hg4osJ4BK0X2dZJJFAQu2AhpQ8&#10;Fvb8gSM47/w014YBEsoIaUDOwDino1ZmfvRalFrTW3r+v5Fe4QQTyIwG4HBxzRUL3GWJwVz2XpRW&#10;1jgdRNto+3JdRg8QX6PcHVLLQ79kjlfzBBGF7Dan+sAx1b9cV3F34Q8PaDDZ3VvHbXcsC7Y4Z739&#10;xMrKSsgfgqS3UEA8Yrho/EUUmh3VvfadjSkbMNxZYE9vuYDCqSN2CccZxk1ueG9P8OxWDuxe6t5F&#10;+ytcXMjXCqQcxBlA+RueOv1r5K/V9T/P2vzQgt0k7WWqf5a20d/kS66kWnaSt4Q1prNlqCpdWtmF&#10;aB2Jyu4/wqRjp1JFVLqx1TRPEFxaa7b2elae7SeZ92VgZ1O2TkYOw4yAcDipNIGjaF4iulj1G5u7&#10;eR83tvNEswYAgA55I5IIbggVna54qutTt5NObVrby4bxrKaS9g3XEsLuApjJBKhQM9cjJ9aXr0/r&#10;8vxHQgpPkgtO7T0T10Wu1tN+mxoRa3Y+FtFkiM6zFbaSHyJ3dBdOHAVRD2zjIHcA/SuTu/EkWsy3&#10;kctg0ulz3P2hopUMktqSqhpRn7wGAMHjFW30+BX1Kx1dzHrdhtuNNmv5lVJUHy+Xux1OQQemM11l&#10;itjbXFna6jbvHDc6ZLZX80W1WMu7zF2jrkAKN3cDGapOz0X9bG8fZYZc+rlLW9/npb/h76HnF94m&#10;1w+P1mtdQt9avyRF5mnQeVEYhjEQAGBxjPpg1o3utNqcl/dX7fYZ1nkeW2hXzFlEiEqAR2DIufw6&#10;07XNCNlr+n2lpcR2WrSxwi3mt8LbyI6Md7N2baRzjGag17TZ7zXdM0ixsm029jsylxJdTqFygLSS&#10;FiB0UEqMcE1U97npv2NWUHFJO2+zsuva3a2zHaz4u8vW11Tw9CktxqEIiawuEEhMxG04BGFOTkHt&#10;XG3FnIbRRcyWtrqu5LaGzSEq+dxV2mb2C5wBnn2rtPidLoWif2LfaT8sVxbxz2scZ+ZXDKDubqSQ&#10;CQfesrxhp9nd3nm212s0j2P226u5GKhbnB3Ro2PmfJwAOK1T1szrwcoxjFxi0nfVrXTS3p079PNZ&#10;Gp6RZtBDY71MtrItsl8rsY5ZOS7j8SAB7V6V8L7lbv4naMZ7a1unsrcaOtmG81mkEWfPKng/LkY6&#10;ZryKNoZtHe6t7O4t4iFtrZ7l9zLNwZZFUdTyAM+vrzXuX7NPhK0utS16xEzRXtptuY7hpP30lyCe&#10;d+OFA4YDHBziicNkursaY5OFGSk9dVbTra+t7L011eh8/ftxeKLTVfG2kaXaXtzqUelpNG8syqgD&#10;FhlFRQNu3GPc18wBsuSOhr0L42trLeOL+TW41gmnmkukjAIBV3YhgDzgnkZ7V52hxX2dCChSikfu&#10;HD+HWEy2hRi00le689X+f4FjzDGR6GgkAe9RFvu57UhYmtbH1nPYmaQZyKY0o3ZGaiDE0A7adhOq&#10;9h6y565NNLHtTAaMmqsZudx+cU0uW6mmk+tGc9KdjNyY/K+gprMfUUnJpvFFhNtjgc0EnOKbSjke&#10;9OwgPFKM0g96Ug0D3EAzRupM4oFAkPAz0o6daTO37tITQO4poPPSjPAPrQDmgVxyoCM08Cmr19qf&#10;1qGyhw5r1H4O6F5dz/bM0W9EPlQj3I+Yj6D+debWFrJf3UcUa7mdgoH1r6F8OacNFsrbTwQYoIsq&#10;TxubqT+debjqnLT5Fu/yPUwFD2lTn6L8zVDs9/MHTJbgAdqsMA00UTvlk+6D1HpVK1mN9K3y7JN3&#10;BJxmp5VAn8xW3XCrg/WvAcbM+njS0Iy8r208ScuD94nnFTWUwkMVsykSKNxIqpNcstinlg+a5wxF&#10;WkdJJd8Z27Vw570dLWLjBXHiSO4W6MLcr/EKjmEjJashIjznnjHofrVR0eG3DQkpCz8kDnFX7m4B&#10;uYCBiBY+Q3POKdrFqmnoxVlRhNctkYG3Z2qaGQxJbsg3KR0HY1WmMMUTy7tySMNo9aEla0GzGcr8&#10;lFrovkswSSSCa4kkIfedoYc49vrT5sRzW1sASScnJ55602ydWtW8/h3kAUdiafiGe/VTzIiHnPej&#10;yH7MleJ7drhFY7ZD94+lOs9yxrFIR8ozn1qndyzSWgGSPm2nPXNTxzJcyqjEq8ce58elJxujZRSY&#10;4kaha3K9OMD1NN8kvJCxYiTGQtQyD/RfOhOFEnJ9qc/mrfiU8xKv3B1p7BypdCaSTyYpZfvSA4xS&#10;iTzYbd1X96Bk+3pTbm5RYRIQF81u9DEwSSqmCWQAH0xStoacttiIF7XzJFyVdsvz2qWa9EV3Cqri&#10;New6VAsjpbxxyDCv1PpUytHJf7CAEVCBmna5Si+grhXimDYSE8/jRnyswsqyJs3KDzz71We2aS22&#10;KxVC+M+tSrebZZDIvzxjAFOxTj0Z4l488CTae0+qWkLfYS2JI16Rk9fwrgpYsAHBxjOa+pJFjvdO&#10;2Mit5jY8oj73PpXjfxA+Hknh+SS8tFMtiDudAc+Tnp+Br28Liub3J7nxmZZY6N6tHY87IxSNUjRk&#10;E+o7VG1eqfNp3EooJzRTQwoPFFBOT/WjUV0H60Hk0AY6EUU9xhjNHWgEn0pdtSKwbqQc0E5oosUK&#10;Rmjg0oOaaOtAhei0AYPWjqMUlAC7aQcGnZpAMUAIDinYpvWnZxQAhGaQcGgnFLwaAF4pGpF60u00&#10;AAOPel3NTchelOBzQAUgJNKaM4oGLjb0oU7DkE5pM5ooBOx3Ok/EaU6ZpOnatBFf6ZpJd7WyKhEZ&#10;2OSZCOWGf044rFurz7feTz+SkEczlwkS4RcnOAOw7AVgg4PQEe9a1hrzwaVLprRxtbySrMX2DzMq&#10;CAN3XGCePXmuX2MYNygtWe4swq4mMaOInotnbXRWSb3tbTfQeeCQfunpUbuGBAIyK2Rp9rPoEmqC&#10;9tYpPPWGOw581l2kmT0AGO/c1kHy0DHblqhNMirTdK3N1V16f1318hpZgBjGM49CKUTMQSDg8YOf&#10;eoy2HwfT9aaGG0gHOK0scjb6HTeD/Fdz4fvkdZ/LtWcByQWAHQ8ewr27w/4rsPE1vvtb6OPZIFeO&#10;XO5Qf4/QgfXvXzj5+4naPKBAGEPWtHw5fS6bqMbm7awU9Zdu4KO3Hce1eZisHCvea0ketg81q4Ve&#10;zcnyf1sbnxD0vUNO16e5unScyuSs0QJHoMemBXMxeZdyZYvLIxUFic5Pv6mvSrHxPY+K7NrO+8uS&#10;eM7eDw49R0qpp3gM2esxSrJusgd6/wB5h6EU4VvZw5ais0KpQhWqqpSd4yPTPh9pkPhbwjcSTrCI&#10;1i33DnBbDjGVHqPWvD/GPiZvEWuT3Rm86Mp5UbOgPydh9ffvXcfEPxa1loMmnQqWuZiyb92Ssf8A&#10;EuBwfxryBTtZiqgA/wAPYVjgcPZyry3YZjinOSw8fhiXY5N0WApbvnvmo0CuPmOD7VArtG2UJFSw&#10;7N+XQAfWvUasecm3Ye4ZZQgwQncU1xkY27T61I9xEm5Ik3uf4u1RR2090M5zQu7Kcb6LX0IppgVw&#10;WLNjFNijuJSQm5AeODjI9K0INMSM/vCN3r2qdCsLZBodRLSJvDCTlrPRFW30UsQZWJHcHvV9LeCE&#10;fKgJprThuS/FNBxWEpSluz0qdKlS+FExlO3g5H5VEX+fucdMUj43Yf5qaHVR70kkb87ew4uD82fw&#10;poY7PSkJwO2aTqMHt0ppE3uG585xxSqVxjHPpmkJ+XGB+dBU/wD16rcPUCgb2oXpg8Uu4dzn6UEg&#10;nBNSyXqIVy3FOJKls4FJyWyKUsAGB+YGncFqAJ3E7Rz1phCjpz9acXNMMpbOAOKaTBoceTx+dNxl&#10;sjJp2CDtXkUuSPvc/pQO2o1SO/y/SnbtrZNNIz3ozmhq4W11JVfPYCmyqrJtZf1qPJxjtUi8dfm+&#10;tK1gkk1ylC4tmjAOMA1a0HX7nQ7vfC26NhteNjww/wAasckkEbsfdzWZd2pjYkDOM9K0TU1yyPIl&#10;GeGmpwZ7Vpuu2viK0Sa3YZ2YkXHKnuDRLAqWySx8IZNrDqMV5HoHiK40C7LxEsrDDqTwwr1HTtZj&#10;1SzgNtIHiZssp7GvKrUHSd1sfZ4HHwxMLS+IbqCFrlQqFVK8Y6U1WDps25Xb+dXrqbFwyBfkKnaa&#10;z7YYYr7Yye9Y03dam+Igmro828Z2LWt+W2gAnPFYKXDJJvDc+mOK7/x5p/mQLJxuUZIxzXnZXnA5&#10;r36EueCPzzGU/Z1XE9D8L+K3ubOw0iQJBp1reC5GwASPK/Bct3IHA7Aelfq98CbCfxp8Gba3Wzwy&#10;QFLi+uNsUMCKORzycDOWOOvTAzX48eFry207WYLm+eVLaKQF1gA3tg9Fzxn3NfVOh/tA/E/48vF8&#10;NfBUkPhHw06M08dtKLYNEPvzXVwx4GOoGB2APSvns0y761VjJ6RSd/n6/jbU+YxGIxWDxFOvhrJQ&#10;u227JWtb1Nn49fGnwt4E1C40vw7q0HibVI5GWSSDJgiYdcv/ABe2OPevmnW/it4k8TTFTdNBESTt&#10;g4/Wr3xK8MeFvh/fTWFjraeMr+LMc17pyFLCOUfwrIw3TEf3gAO9efiW6u+hEUeM4HyiurBZbh8N&#10;BOKu+7P0OpxVmWbUV7as+W2yXL9+zNa3ETo017eFnLYZSSz/AOFW4r/T48CKGSUL915O34CsW0tY&#10;tpV2aVzzhRgfnWzZaa7kLtEMZ6HFd0+VXOGlKcun6v8AEunX327bW1RC2MjHH510/gfXTDqMT6g4&#10;FuuS2xdxx9KzbLw5CYGe4uN237o6Z/AV0GiaXEl3GsYWQZA3EYz7YrzcTKHs2rEYilOUHc9aHxb8&#10;P6VYzpbWt5qUjr+7Kgx7SQcfXk8/SvBfFut3/iPXLm9dBH5hzycdsY569BX0xo/huG18PXU95o1u&#10;IxGXYvEMhT3zjjt+dfPfim4sDqVy8MsQO4gKFxx6DFeTgZx5nyxPjMnw+EeLrOinzLRyvfztvY5i&#10;wtbsXCPghc9j1FeqaUv2fTN3PmYPuM5/WvNtB1N573yGK7f4eK7oX8kURjPC134hOTSsfdUI66M1&#10;tF1BYNVhViRvOAvqa74CEWbyZIDMMDHSvMdIYT6hDIGO4sBuA+7716I0TeVKCT5W4Yw3WuWpG1j6&#10;nDaRsSLmJ4JF+6RtIPTPrSaeSzzGQblZuKlDRh1jZQI1XOaZp7b/ADMkLluM1i9jvjuiWVI4riNG&#10;O524XNJN5klu0aknDYPoabNEG1GMNnzUGQB+lLfTCNSEJDb8nAqbaLU0u9WNZBPLDGzAeUPmHqPe&#10;pYdkkU5DDKsT8vcUot/NbeH+fb8478etRW6rHFuiwSGG/PpSepaVmLLukvxIBtG3lTTpygTz2yQT&#10;gjtSTO0t3HIo/dYyW96keFHgkLf6piCo/Ch9CrbpFmLiEzQ9PLwCfWq9mXgtpA/PmHA96lhdrQbA&#10;CYjHlR6N6GoLNt8W2Zdp3fLz0rJLRsb3ReRo4buK353lTg5pL2CQwCHGCDS/JHeou3dLggMego1C&#10;Z5FjRcs27lh/npWLvzaBJXi7kkYSSZU2kNGAcr3PrVfy/tUDk52o4YAHkkdAasFg0mYxtZY/nzxg&#10;0luyi2Dxgrh8kDnI7UW0uYcjbFupHkvraQKFHUoKluYVS3EgBJZvu5pGV21VZEA8nGSD1C/40/Uv&#10;KhijJchXOcnpWfVIzlH4mWJJDC8AQZMicj+7TLGMxpIudxkbv6U1IzHLvk3MWT92o6dKgtGlgt0S&#10;UkSyNwe49al7aGMviSaLrIh1JbYngqcnuKW9cyaW8A+QRsdknrTjHnUtjACRlzuzUF3uNtFEoJdG&#10;PzHvzSXRnPKO5YgszceWrAkxLn6HHUUtoRJbzO5LMrjYMd6lWRpJCykr5UYLnGM5qO123EMkiEbU&#10;fOB3rN6oyeg0hhcMzAibZu2+3rTbhSLaNiQS+cj0qe5n8zUGlUYVk5X/AGaZdRhILZmOA+HHvzVb&#10;Gb11Hwr5c7yIQY3j2OcVBaRuIGjQjy5HKux7CrKr9ne4iQEqy5EnaodPga5tFg3F2dvlK9jQmZvc&#10;hZUS9cPgxJxuHf0qcBr2ygR08tRyjAdaWeAy3k1uxwQuAF9ajvLgLZWsMS+UU+XGepz6f56Vo+hO&#10;lrjtQVzaO7DBQbR/tL2qpbRItjBIBulVvl3dTV6c/abN5iPuHG3PFMyi29rdBfMKsPk6dD0oTsrM&#10;lkaSNc6gzH5ZApzj1pL23W0sonTazs3z7eCfSmFidSlnX756onNSXsTRWNvKVJMh5HpzQ90S1oSz&#10;R7LfdFgMU3SH0Pp9Ki010SGN5WCxM4Z2J4Hv9KuXX7qGTbtIdBn/AGc1QtIXNktu+1kckHI7elTu&#10;rEtPceVVdUfgeTgr+FOuNgSFZiwBPy49KSAlr+W2kbzBGpwcYyfaotS3SraK37kBtoI6k/5ApdUj&#10;JxurlpVihN19obDbAYlYH5jXLeI7USaHvfMlxC+Rjj5e9dNOzzw3E0oMUtuoVQDnctU2gtr7R3PW&#10;SQFCp9T7VcPcfMYuNtjzVYGTkLs6A4Oc1HKu6Vd52/Wr95CkCugBLocHOevSqM4B3H72MYruTucT&#10;SbHyynaiglucE+tJFlLg4OcngHuKc7JHD8pyGHP+zVYfNKArHnGV+tU1dWMakVKLR9h/sG+OZNK+&#10;I91oc84W1voC6xE8tIBnPP07e9foBrWnw6zpd5YzqDDdRNCRjOQwIz+tfkX8H/FLeFvGVjqpnFp9&#10;k3kyfeAwhK4Hu3B571+sPgjxGnirwlpmrqu0XUIfYGzg9x79K9bKailCeGl6/J7/AJn5BRX1PMcR&#10;gtrvnj6S3+5r8T87vGvh9/C/iO7sbmVZHtZTbu68cg4P5k1zT6kkUQWONWkzglcnI9694/az8D/2&#10;J49m1T7thqarOioON6gB1/MKc/7VeBo9rbDesYhTPVutfCxoyoTnQlvCTX46fhY/rfJMYsdl9Cvf&#10;VpX9Vo/xRCGvr9Sm028R45x0pJUNvshllDrjDZPC/wD1vem3WolY9pLlD02J/Km25+0OZUtmRiNr&#10;TMSTgdAAT0OTn6CuqKPZur2jqyQT2yoJAsjsR8p27VJqB55JArQy7V77BkfmcCp7iELODdyZkH3V&#10;JyR9McCmyTIsZ2IPbd90fhWqVgk3bUltwJZDlRMGXAQruUH154B96VLON3YTHDqMgn53HsP4f0pk&#10;Z2on3iGxlUHy49c9KmZZRGGwsZY4xnccevFFxpdWh02ICr26lnI+9KcBT24qq5klkG6d5P8AZQYB&#10;qxCuOSvns3945NSTWz3DN5hwG64H3fwWk2kU43Wg2MQFioto5ZiMh2G4H2q3AGeRYS7NJ/c/oKrG&#10;5hgg2RyCZjxsQYwfWoItQkWI8bNzcMONvt65p6spNI1I5RbyOmVRRyCTyDUUmopKiqHzIRzs6/pW&#10;bLKl0hRwWT+Jh8u76/8A66t21hJG5HleSu3AxwcZ96q3cpTbdkTSSXGB8iiQD7zH9cc0rW7vCD5u&#10;Gz8rLwfoc00fZ0OWkLjG3dEpY59M1YVmddqKCT0B5P1pNmiSb1FhgT5o1TB/iyv3vqfX8alS3jdm&#10;HAwMkOc7foBUcu9VVXlMgPzbd3f8Knt8BSu3jGOeB70F36CmK3aP7meMhn4B+gqSS9a3gOD5cfYr&#10;wDxmoEXkHkjdgbORj6+lcB8RvH8WhIY4Zg7ONqRgHnBHJ9vp6VhOpyyUFrJ9Dvo0YuDrVXywju/0&#10;XmSeLPiFa28DqsjKd2Aq8M69McnivLrvxLqPiafy7PMsagAyr91VPA3f57VQtdKu/FN017eOYbRy&#10;WYHJzk8k+1e0eCPBFpFpMMrbLezPKJtw0ox97PXH4c9q2VCEPeqay/A8SWKni5OFJcsPxZx2ifCo&#10;37QNdTvcTuOIF4DevXsK9K0n4d6fpCx7W8lgduzaM+5z7n2rdgjgsExaQs/AXzCMnA96kkVpWVuO&#10;B1YZOe/Wi7vqbRoxi1ZAum2EMBIhR2HzGV+mPbsKkhuFIKhsDGf3YqGa3WYZd8ljzjpj044qWEWf&#10;lhVRpJZOMO3A/AUHZBNvljuyObUJihIQLnjJGc0kZkSJTMTsGPlztHPT3rA1nxjFYqYxAQkYxtbC&#10;hj6nn+dcF4h+MN9C6rb7IiG5CLnv0zWUasZPljq/I754Oth4e0rLlXn/AJbnr9zdWdiB57JFGnyh&#10;m4A4zj3NZH/Ca6T5szxTCZozg4G78u1fPF34x1jX9SMks09xMWPyH1z0x0GOlaun2OuXAcxW0kSE&#10;j5pOFbPTj3q6kKiWlkzxfrcef3YtpM9M8Q/FxtPcJbQr+8/ilOT+ArzPWfiHq+vTsiyzNDj5Vjfg&#10;c9fQfX2ratvhveaq0Zvr9k7lIkwVPpk13fh/4deHNFSKTaGcIVZnP3/61n7sI3m7v8C6+MnUThRh&#10;yLz3/E9R8HfD681jwPpMtqxivooNxtbpCrTlsMDuPIxgrz/I1hpOf3m6FlljYo6bcFWHUGvaPgv4&#10;xTV4I9G1IbtQU7re4cALLCBgLx/GBx71T+LXw4M6DxBpyO9ymEvbO3BIlUnAkTA++vf+99a8jD+2&#10;opurK6u/l5H5XgOJcRl+bTy7M1yqT919NXpr2f4M8dmu2JHCRbvvBmz/ACqZYwHXEe7cOnQD8Kkt&#10;7WMjKxMqE5AYjr+PSpyGUbhtiY8FicnFe1Fpq6P16DvrcUeUpAYHy853AZNNurkOmWYGNRjc+Fwo&#10;6Z/wqJz5itmdmI7KMA/40zMUQGY1YDkbxnn1ovc3+Y9dxVCEP/AflWrcSSiPLqqJkH5ST9OtRbmu&#10;CCThm+6nRT+FRSvhypl5GMoD0o2NdUacbOMISWBGwDAG1T1/DFcgyNYa3PZhI1t41yrg4Lc/4V0E&#10;epJgOqmQ9Pk5yPUVn+LrT7Rb2eqEBGB8uRMdhkDp6gr78VyVFZ3XQ9jDfvqcqD67eq2/yMm1d2uD&#10;KCFt0HLbydp9K9o+GEqa74YudOjeZWWQxBZDsAjcZO05GMsNpPuO1eUWcSQWzKioI2O4rjOT/hW5&#10;4f8AEOo6B9oa2dB9piMOXjyuxscAZGD6HtXFjaTxVJxW58TnGVVcXQlThpJNNeTTPMvEnjyfwx4g&#10;1DTprd4nt7plktc7mXBxsUdMZBNaFp8Tba8hVo7edJVzvE4A2kc49/T2rB8SeDtb1nxRcazI9pOH&#10;++7sS2OeTnqfWtO08DSyN5t1cSyOxD+Yi7EAA6GunnahGK3sepldCpSv9Zlt36+fcbceNbm6hZmV&#10;I+SxVTggep9a0PDmpiXUzc+VmYRAYbIIVgOmexx9KmtvCFlZxgh0ZyCG3ckj6VsQWUMS71TDlQm9&#10;VxwPf0rm5ZuSlKR9XSxkaMHGCTuQeU8ryMUXc7lwqnGM9qs6FGJ9ctbKS4iEtwxQz3B8uOLOfmY9&#10;gMYptwy27BSSxY4wy4B9Oapys00oYFUUjoMc59a7Vbl5T5PMIVakZOLs319fwNzWdF0nxn4l0bT/&#10;AARdX95q0yul7aXVuyRQlACZY3HAjODkNyoxk81qXmhXui4gvYJLa5jOx1cdPQ+4I5B70z4N3Vj4&#10;E+JdlqsqFLe4H2W5OSdgkdfnXvyQAR3BNevfH3UbW/g0CRYEtbpY5IJiI9qShT8rcD5jjPsM4rNK&#10;FNcznrorW3ufmeAzTHZZnNPKMQuaE4tqT3ur37L5W6o8We4aQkeTkjHXoPwqeMCOPJCjd17Chii7&#10;m3gA/jUDSySFVJycbiAvANdT95H69CT3LWrWNtcaEs0L+ZewSbJYx0VMcHPYknHPWsLyh5aKw81F&#10;DNg8E8V0VluP7iQARSr8xx37E+vP5VhNG8EbxyDa8ZK7R1/OsmktUenUg61LV3/yf+T/ADKlpcG7&#10;t5bSRfOjkG1WztYDGME9xXpN4l3qfwzguLGyjnuI4WtLnfFvcNEd6tGeqvtPDDtkc155b2MlkykA&#10;DGfvHNeifDHxHHaajdWV7K0tncQtJ5W/CpMoOCCOhIyMd8c152NhzxU47x1PzjPMHUlSjVpRvOm0&#10;0u6vqcRb6k98uXTZt6pk/wAhVg7Ey02MHpubHXpXAan42i07xTeW9p5htg7eYX+ULyflHXoMVGvj&#10;P7d5chhm3hcuCdwx22r9MfjXTGuoxTl1t+J9rlkZYymmtPU72S5hlheJMIW+RAB8oPTGfXOKTXdP&#10;itbohm8zcqgOx4PHJFcYkt5qt4gWVo442Vl88Dnac52j866y5NxqTRl0BEa7VGO56n61UZe0vdNP&#10;Q+hr040KfJGV97+pjLPFDeRKrBWfjDc4+npXbeGNWtrTVpYroSyW13Fskij/AI1DAlR06gYH9KwF&#10;0RFZJGiywb5GHH51p24WwdGQI0kSlgq87mPQZzRXp+2puHc/O8zwn1mjUov7W3r0NXx7p9pZeKLh&#10;NPt/LiMaSm3d9whYjLIPUDqMZ9M1jIIwuFGC/UIAo/xNTzXDz28Pnhmn2gGQnnA9/UUwWx8sStKI&#10;1BxhiCa1pRlGCUnqevl0J0cLTp1XeUUk2RoQnAUsueSxzj3p/mqgf5AQykHjAIPanIyY4BkUevAN&#10;Ol3AbggIUYGOgroaPWhKSd4mMdNcxw/K8nlkYYHnHQZ9f61Mml3Rf91DGsW4ksT2PoK0Fcjarvkj&#10;PA6mied+I14HcAcVjyJaHROvKbu3qQJo0QB8yTdg5yF7/wBaf9htDjZC5I+clhgn3pd02FTaOu3G&#10;eg9qfFNKcngkcEbScAdPwppJaGLu9yNWWNSVVUfsQuKttFHEilsfN0x6etUZBgbmIX61BJqdvbW7&#10;NNcRxbeMFslh6fy/OntqyowlLRal1biOOPaBjBwO9PmlSSNQrksRnbiuZn8X6daSIqs0jhsEBev0&#10;rOv/AIgsXzbWuwEcNMcfn61jKtCOjkdVPB15bxsdwWLopWM5GcnPTHrUL3kUA3XEsUKYDZZwOPWv&#10;O77xVq80lwovJFBOFjhXPHYAgc/WsC+vL7U9qOlxcMCSS7fLx6DPA9RWf1lS0gjueBdNc1aVvJan&#10;p194nskmWGO4aaZ22KqKPXGeaydU8XmC6ubGGNC8Z2hGkLkj+8SevU9Mdq5jS9DmaGWU3bRMBgCP&#10;vzzyeldToXhHzovtH2YrGcHz5TguO/vg1mvbTfYt1cHhUpRXM3/XQ5ebSJvEFwBfTqLeMlzC/RsH&#10;+PH8ulbuneEW1yOORpR/Z7jooKtKB6Yxhf0I6V0MHhC0jmeW9YTBSCsCcKMf3j/F/nrXQq6QhFYD&#10;YvACDAwOmK64R5Fyni1r4mp7Wtq+3RFFYZVZBnOFI2kZAA6DNTuGcnciAEYwB+tSyKTyTt3E8joR&#10;9KWFIznMgb03Hr9Kuw1J20IlLhQd2CP7nJ/Sl3OseTEzg8dORU6qSABlc9wOabK7MzZGWXsTg/nQ&#10;rFpu17kcipuUdCeenelQqPlY4A6VIHZMMpUH+LHOfcelVmcs+94ztxnYBxRYfNyu6J1UFc9v5URr&#10;kjgAA4OTULPIeI4x83UE/pS/ZiVB3ADORxQka895WRY5A7ZzioTLztyxx/CO9MXKkZYkY7djUqBV&#10;A4JbufT2FSWm3pFCS7pDhcKMY2Y49M/lUCRfOcMefTjtj+VSuXUH5TgdqV3wBvAQn0qL9zoRCDs+&#10;VPunrj+X0p8TeRIHaOOXH/PQZU/UUm0blyQNxxxTZzuO39Kzu+htZPQcVLSEH5fTFSFVDqVA3HIy&#10;3OBUAlKZLdR60i7icsfTp2q72eiBov6ZqMulzrNE7oYjvUIcE89D7GvXfHunDxf8PIb1Q8l6ihg7&#10;rwMDlTj/ADmvGWlZbcL/ABMCAVGMZ9a9g+EWty6tp15pDzLvYDYHPygY7L3Oe/0r0MPJa031PlM7&#10;hKiqeOprWnK79Nn8j80vj/4POjeK7m7iiK2t4TIDjGG/iH1BI/OvG7izIGVB/Gvub9qD4cSPZ348&#10;oNNYyM+SO38Q4/A59q+N7zTyq5HJ7gdq+jy7Ev2fJJ6x0/yPl+JcrjWq/W6K92ok/wDP/P5nLSIy&#10;JwKr4rW1CDykGSRmsxmXOK+jhLmVz8pxVJ0p8jGgbUpM5WlZhtoJAUDpmtDhuJ+NJSbqdt4z1oBa&#10;ihc1JHJtHvUKtt60A560rXLjNK1jZs7kq64NdBp11hAc5YHPFctGoS3RgwLHPA6ir2n3vlnr+Fef&#10;Wp8y0PsctxroyipM7NXEihudo9DWJqkRmBIXaDV3TLgSgIThT3NP1FUcYXdt44ry4XpzsfbYlRxm&#10;G5jlXXYSq8EdzTg4jfl8/WnX5ERbPBNZzXahcrhj717EU5q5+WV5RoSaNiNz5eV5TOPaplnjkjG/&#10;ORxwO1YYvAqcPtXOdtSR6gGPzShR70pUWVTx8Y2TZuoUJwThe+e1PmWOMfK+4EYLGsMals5yCPU9&#10;6cmqs54XPtnisvYyud6x9K1nY1w5iRg3Q0+UqcFCFIrLfUVIUJGVwuDlu9INRX7x60vZSNVjqSVr&#10;mjvJ/ix259PSgc8OQCen/wBf1qimoxnGe/tVmPVIgxZQoO3aN/PHrUunJdAjiKcnrIkKgDNC7t2e&#10;3rUKXUYXls0CZW+cPx6UuVm/tU9Lk55Xnk5z6UnEgIbkD14qITKfmB3H2p6yruUj7posw5k9mWYr&#10;iS2Uqpby2bd8vHPaoXma4d2lkZskkljkk+ufWhSr42vjHZulRNICCdvB70ral8zta+iH5P8AEc7R&#10;gcVE6lOR1xinK20MRzu65pd28A+tPZmLa7kW4bQdvI6VJDIyHcMHIwN4z9aJNqkbeQabnBB6KO9N&#10;kySQ11CN82emelBZ9ikA5znHr0/wro/CWgWniO7eC51C10xIozK09zP5eAOy56nnpWDcqqyMIySq&#10;HAI6UlJN8vVGjoyjTVXoyAnDZNSqOx+U4zzTcoMAgknsKRiSMdQBgE9arcwWjuza0nT9O1VILdrw&#10;WF0zbWkuc+Sc9zjlR7nNT6/4F1Xw9bxX00UU2nzNtivLaVZYnPoCD1wM4ODXPBiAMknHQHtU66hc&#10;NZ/ZTPKbTf5gg3nYGwRu29M1m4y5rxlp1X+RuqlJxamnfo1+q6r8Srhg57k9c1IkZkZYx94tt/Gm&#10;eZvOe3ripB1DAkOvQj+daHLFrqa+veGb3wv9nS9e3FxLkm3ilEjxgf38cDPOOexrHJ+bB/SpHklu&#10;m+djJKx+Z3bPHvn8aidDG3zdfUUop213OmryOTlSi1Hzd2TNcyfZVgBzCG3bWGSD9ank1JJdI+yO&#10;jvNHKWRt3yqhHK4+oFZ5L7sEgA9c0qgAs+eapxRmpyinbqOJBpG3Aqf71C4xnIA9aVnJUA/pQJPQ&#10;jPzHBIrf8M2/+kRMGKlfb+dYO4bs7a6/whb+Wiyv80R4J71zYmXLTbPocio+2xsIvbf7ibxjdI8I&#10;jVc47jp9K5zSrX91JMRuAIBz71a8Syv9raFhtXd8vIPFSW0Etrp7QMSocByD6dv51hTXs6KXc93G&#10;1PrmYyqNX5V+R0fwwt2fxBG6Z3pzmvbngNzfOwJwqZdT045ryb4V2h826mAPmImQFr18r9reIhvL&#10;doi02OOo5rzcU7zv2LyyP7q76u5QEyBILiF8rbtgr9eOakuWZLi4dsGNlIKDqB7fj2pkKRrDLGmV&#10;VH/eAj0PNMubgT30LRHMMgwzdq50r6HbKXuO73/4YqTbbC1sZZH3OxyB0I7fyqW4Z4xNbKhMcoD7&#10;m6fSoLiBJbV2Zg6b8DPUjNKt0y3T+cfN8xMRIOpxWyjfU4JTs+yKpiBnsYHBbljvU/L06Z9Klnt0&#10;NxPbI2WQ7yV747fSmLHM1rtcKJd+1MDkCnCIx3zxj5ZWj5z1J71fKcylZW7/AORXkke5ezdhtXBC&#10;/wC1Tb2ExW8jklS74xjpUt9OJGtvIHliA4x2FMmRtTNwVbMMYGV7ZAyf0q0tmZyndtbsppm3khnE&#10;ZcOvlgDlfrTEzBa3DEbmkYDb/dzVqNo4hbzj54kwGRueahMmy8u2ZW8vG7GK18jlb5bMiu0+yz26&#10;BkIZOeeRxxmjU4HFl5O3aocYcDP8qo6/rum6BHbyX1zGittZuct+Vef+LPjZHPbtbaXbHajki5lO&#10;Cf8AgNdFKhVq25Uedicww2FTVSXyPSHvbaxc/bZorWNImVpXYDcPavP9X+LllYL5dhF9qdeA54Xr&#10;39a8z1HxDquvsPtd1LMOgQHCr9AOKih0xnILtj1HWvUhg6cNajufM1s5r13y4eNvNmxrXxD1vXbq&#10;RxMbcONpWHjisJbSe4kG8sWPcnJNacVnBbrlU/4FUxBVRgdP4q6VKMFamrHnvDVKr5sRK7KEWmop&#10;BY5HuKtwwRQDC4z71IXBAJAO7qopkfXJAx61LlJ7m8acKekUPyM7uPwoyD1INMICrgcr60K/GSBU&#10;WNOZoeflOBTS+HXC9KVTuOaazEPTQ5O4jbtykj5R6UuGdg2OBSY28MTj070bljfAXP0p7kXTAud3&#10;OR7U6UsSrvgbuhppOHzwT70p+Y5JBA/hNId9BVKuQAfrShc9OPrTVkUjIGGoLO6lscCmO6SBvlBx&#10;8xHc0IzffX5vpSjqq9AeuacGwcAY+lLYXUi5Lhl6H1pzMShx27U4vtyi9O2aaqEMxPegLCPx0o8s&#10;fMc9aAVyc547/wD16FbI29vWmToKsWSQQRj1pVAUYP503eQSckg+tKQRxkY+tIq6sNOUwecntS7e&#10;gK4B9TQkYJO4kN2zTixB29QemaYbjWXqcjnv2oCFRnI/GhlGM7h9KA2Rhv0oJFCAjPVqYgPOByfW&#10;nNIIzgZpGfawYdTQPQCpxliB6A9DTdpH8Rp27cnPOe3pTDn1FAr6jicnjpTepxSZwM0Zw2aYhT83&#10;t9aQMB60hOetBGelOwbi0ZB4PSjPGaQLnvipJ6j0bZ0JqzC7L1qmwK9jU6Sluv6VMkb05uLLvkid&#10;CuPz7VQurBXhclxuB/Sr8M23H+c/Wi7tlaMuuee1ZRk4s6MZh1iaXPFao5JkKkpjgVHKmRmtO+tA&#10;rlhnB71nupU89K9SMuZXPkZU2lqVih3ZximEYqxIme5NQSDBxW6dzinHlG0jUp4poPrVGIoHrRto&#10;3UbqAEooo496BBS4BowPWgcdxQFwAx1p26kPIpAcUDuP6j3paYG/CnLU2LTFoIFFICTSKAcU9eaR&#10;Ru9qeFxQWhRUgOBk0zpRnn2qDaLsiQZWT2pyDclNByPenqefapZ0IcePb3NWoLl4RiNnAIwcHAI7&#10;iqr/ADDHapY2IXYPzrN7GsYpuxpbbS3ktriRVuIguHgVipHYkn681lRXQZtu4D+tWJYsxtg498Vk&#10;SPtkyB06U6a5rnNVpyws009zpF1F2tkgZtyKeARnH0q0Jra4kjO3ycddvOfeuaivT3ArRtrhZAOA&#10;SP1rGdKx7uFzBzajN3238jozqnk2t3aRxkwygZcqN3B45plssS6eXZDHMGITjgqKqpcokBc8yNwV&#10;HpWre2trb6XpskV9HcNKheVFPzRH0IrgkrWXdn1dKo6rc+ZPljtorJvT+ltuZjzM0jrEMBv4qg8t&#10;yzFmO4c/WpdzK5+UsijIJGK2rXwxe3ENlfXFtcw6VdSGFbhYjh2H8K56mqclT+LQyhRnipWgm3f5&#10;dr+l+pg3MVurRtExI2jdv4w3ep4bGW9nZoFB2pkjPQV6lF8B9UmexgSBEM5DuHYq0anu+Rx9K9B8&#10;O/syi2sLifVb2a2mEZaOC32pkr1Us3qOQR/9avPlmVC3uyuz6ilwrjnUXtoKMXbqlv2v07/M+Zjp&#10;0hPC8UV9UaVpfgPSLFLO+8OxS3cOUkkuJXZ3IP3iRxzRXJ/bNP8Alf8AXzPc/wBQcT1kd5e6paTW&#10;unx6jbWrT2UWb6P5VckMQCcHIUjpgdTk1l2upu86apYGXTvDd0DDeogAOMgx/KPbv/tVCtheaXHp&#10;upS+FGsraHbDqEqyZS5UDOzaRkZVs5J9K29ZS1Tw7NcaVdWlvazNJbLbXhy9ySAcgdSy8AcDAHvX&#10;K03p/X9dz/KhwjBqMdb+aaXfa6T2cXrpv1NDQ9Lt/CoW7h0wi9uvNiH21gIXYgAxZHTejggnnI96&#10;yr2O8e1s9A06e1+wXQdJpxHukJQ5/fE5246cckEday7HxFHrvguTQ11S9fUIR9qe3nQCN9pHCPgk&#10;Nt9+cDrWp4k0WKDw/b6zpXmyzwrH5l1YE+VIcZ3SqVyCSQPwNEdrIhwnTqpVX7zdldPe3uv07WKf&#10;jS3uPC2lQwaxd/20t/aRtZzt+8EeJckAjG3jIya5m+KHV7e9sLGfT5VtvtInuJfNEiHKgIp5wSSA&#10;AeSKt6lrv/CX2VhozOyskiKISfMlZDnn5eFAzlicYqz4eksLmeKw1W8u5/LnaPMJDG3VEJTaMchW&#10;HTpzV6I9SkpUqd6i97W66W2vbbp6fNFHUtUm0rxpYtr3lyLYQqyrJEVQooyICDzjqvXjFNvdAeeG&#10;zvPsBt1eU/aLnzPMkKP8yJgH+FOw9DnrSpb3Pivw94l1i8aa+vINkMexSwKkklyfoMfj9azvB8l1&#10;4f1+3huJVW3e1eaNo0MgO9G+97c5J5q5PTmOhJqDcGlOOjXR6Xduv2r9Sl481JNS1PTLvyo5bmGP&#10;7OFgjG6TaSA7AcZPy84AzSXkl1a22n293atFHpsMzLBdcKsx3M+4jAJHGB61Jp/gy50qxn1G5doP&#10;KuhYvcNzHHGQH8wg8gsMEewq/wCNL28+JGkXGtTxR21ppuy1DqpAuWdmdmH+yeuTyc8VcWpNWPQj&#10;KCcKUXeEdHLtfZJf9vP73siCbSpbCz0v+xNYE0VtqiQG+liGwTsI28zcOu3noD93B612njnxlb/D&#10;P4dNYaTqkFnqGr6nDZzXschlcYDCe8jb0lG32Fcz4XaFdC0iaBGInSeCRpDvQ3KsPnwRgDDIOmeO&#10;9cX+1xdaj4bbRvD18+nJaWsJltbGxmMp3HO6eQcbd+eBz3rXCx9vX5bbGuCoLH5lTwc9rtu9rv5W&#10;1s7NdD58+JmvDxB4z1S6F/NqkQfyorqf7zqoCgj0GBwPSuWo3bjzn8TnNIDivtFHlSiuh+/4elGh&#10;SjShtFJL5C5zRnFJuptOx13An0pM5oHAzRtqiQBxS5zQ6FQpII3DI+lAwKAA8ikWlzikBxQCDr04&#10;o20vAoJxQNjcc4pehpQQR702gkNoFOJxTaXp1oGhQMUmR6UmactAABil4HWk6UdRQAvc+nakHNLT&#10;lFA7DgO4p600DirNjbPd3ccMa7nc4Cism9LsqKbdkdz8MPD5ubptQlXCRHbH/tN1r1s3CmKaaTAE&#10;HyjHU1kaRox0fTrK2RdiQpub13dSa0XuolgaYqFkcbcDn86+br1Paz5j7rCUFRpKPUkt1W5iilVj&#10;5u88N6UoieG4lm8ws2cHHaliHktC8e0llyc8gVDZySRCUt84kbaSfT1+tYHby2JbuZIp7eNAdp5Y&#10;jpU8sYSOVw++N/QVEJYWv0gG0kLxmi5glNt5Sy4UPx7jvS8i+WybCKRo3iiODbsuRu9aVbwz3kkb&#10;J+7A2rTopVWfyJACqAlc+tMt8XiSleGByuOv50xcuoPaZMMc5JO7hfSrUTtEs5cbpAuEHoKhMEs9&#10;7C5O5gOnqakupituZhzK5I2jtilrsacq1ZHzJZwxoQk/UZ7eooSMR+ayZ8xcZY+tXnjVkgmjAJUY&#10;c9/w9KoSFrOPcCGR2G4mhal8qiS3E7zJCVB2D7xzx9alO2d5JFfbGMbgPX3qFbkLewKgzGoyfehk&#10;j2TIrYhLZUjsaYJXEMT2zQheYH5PPf6VJFetFcSNMpCkYFIS0Ui8FkVNyqV71FbkT28wmzv3/Jnu&#10;aTNFHWyHyQqzQRS5aQtxipJfNRJYlHzqcbjR5Ia6T5iZlGcimz3Ugs1XAMxbk0nfoVZWuwx9oSGC&#10;ZtjxksxPQmkhVb1p9h5AAB71JcmKY+amSY0G4nuaqwSA2ZnjzHyAT6j0o6XGkrkk7SSSRKCURcHH&#10;061GJV8u4uGOwkYx3zSC6eO986SLMKISv/1vSoQ6GCSR8GOQ5SP+7T1IaRbbbF9mkjOZGTG33749&#10;qrTwlY7lp4hPFL+7ZWGeKnw0TZwCpTCD0NQJO/2FoJ+DI+c96S0HJKSszxnx14JOhXXmWgaW0YFi&#10;o5Keo+noa4t129q+lJIYbl2tCqtmMg55yPSvIfGPgaXSt91aRmSz6svdff6V7mGxKklCe58RmWVu&#10;j++orTt2OEK4OKMZ6VO6bSCRwaiIxXqJnzRHz7UvB47UuB60h600WAGaOtAOKUkUtgEpd1IMUce9&#10;G4C7aNtG6kBxT1AUDFIcdqcDmkC0gAjFJx706jgUANPPSgHFBGKUdM0AAGDQeaN1IOOtAC4zSdDR&#10;mlyKLDFIooBzQTigQ3aMZpQMUZyfaloAM0hOaFpcUDQAYpevSm7qdnIyOKAYhOKAAGzTcE04nFA7&#10;IfHO0Lgr2PQ/59qvwSLdQHe4R1xtXu+azcU7cVJwcN61MlzGkKnLvsaMimORkkUh1baw9D6VGW3u&#10;SF2g1WSYs3zfzqZXJ6YqLWNN9UO3eWcHn6VI8rNtDZwvA5xgegpsqLGYzuBGMnFMIUncrF1pWvqQ&#10;3cljkkiyUbY2eMcYFd/oHxB8myittQKED7k2Pmz2B9q88XafvE/hTC+QoHUHdn3rGpRjVVpGtOrO&#10;lrFmt4g1uXVdXnm3ZQHYpXjj/wCvWcGzJ7Dio1b5uAAcdKtRhfs4lADOTsdB/CP7x/OteVRSSRzy&#10;qNNye5c0nQNT1ydl06zlmKoZGEaE7VAyzH0AHJPStrXPhp4i8LJZvrOi3+npeRCa3aeEgSp6jGfX&#10;8O9L4Z8a6t4T8+WwmeATQNazqP8Alrbuyl09gxUA496+qbL9qnRvGct1Y6pZw+F7HxFAkV5qOnR/&#10;b7m0jSPY0axtjYWI3bvTn2rgrVasHdRuj5fH5vmGDqRdGgp0+uruv6+Z8fxvHFkBBn2qaWbcfkAx&#10;+Ve9/FT9lG+stBu/FPgy1nuPDtnbxTy29w+65khZd63KL/zzK7SRnIOeMV87o5iOCQR6jkY9acJQ&#10;rRU4O59XlGd4bMqPtcM9Oq2afZosMeOTk00phck/hSDBGRyKVSc5NXax9NzOwAApgAEUmSO9KQc+&#10;g9qbmhAiU/MvUZppQA4zTOvzDOf0pSMHdziixaF2U4jAzzQxHrSbiD2xS1Y0mLtD9P1pHYY4B+lC&#10;thcdTTkkQbmKk56ECizJd2xBlf4qAcjoM4zRtGOv4U05xkemKNylqKHI7UEjqaDxS7fl29qPMbGk&#10;8ZANNxjoM461IcouAM0gfGMfjVJ2FYEZg/YfWlfkZP6UhIJyWGPagcrjNT5jasJhRSsvy7sjFHl8&#10;ZpSny+1O4t9BGFKp7HrTW4B/uinKCW3Ec0MbsKZTuyBmnhwYzkct60zftGQKQtyc8jtipsROKkrP&#10;Up3dqIhuHP0qXRtbn0edXiJKn7ydj7VcRVlXDD5feqN9YLHko37vGQa0jJSXLI8mUZ4efNBnqmk6&#10;xba1bSSRYTCjgnlaHk3CPPygdMd68p0rWJ9JukeE/IRhlPp6V6JbaumtiGW3H8PzJ/davPqUHSd1&#10;sfV4XHxxVPll8S/Esa9bfa7FgQG4xmvM4/Dk0ly25GSJTjd716vN89qythSaxbu18yDCjbk8g+np&#10;WlKs4JpHj46h7SfMzg7qySz3MqZ2/Lk8g0sd5fGzEZdra0GcIvAOev1/GunuNPtrS3LTAHA4B6E1&#10;ymr3pllyMqB0HYeldtOftNLHztako/EdV4R+GHiLxrbs+kabPexpjbtQsxznAAHckGpdd+GmpeFA&#10;g1hRp04HNvckCYDsSnYHnr6V6T+z5+1rqfwH069TR9Hhv7jaHjMozg92ZuoHT7mDxjNeP/ETxVrX&#10;jLxPea1rVxFNe6lIbmQQlRGm8khVA4XHp1555zXPFYidRqVlG55WCxGIeIqRr00oR+F33/yGW+q6&#10;ZpDqyKbqZMFGY/KGB64qI+Jprm5LrgMxLMx5JJrBitvOIz83OOK6DTdH3oCEC5/ibgV0SjCC11Z9&#10;NTqVar91JLyJ5PEFy0Sg3L57bRiuy+FniGDRtaF5dxvdqikIpPCN649B6ViW3hB5RudmKHui8HPv&#10;0rp/CWi21pqkcKbZ5M58tXDH8cV5uJcJUpIjFUJypyU9vU9U8ffF+S78JJYDzmWZQJl37VfkEZwA&#10;Txj6Yr5wu4WvZw3Ktk8k88nrX1B408G2dn4MutQ1m3gsJzF+6WRsM5x8u1evOCO/rXzfezLDN+4T&#10;n8683LpxUHyKx8rkWGwlKFWOFWnNq+l/1NbwhoqWd3G88mN3rXYXcKRy4QiQHrjv9KxPD1rHd6ej&#10;zs3m4yMVpqwEu0EgA4Fbyk5zbfQ++w0FHU3vCmmLc6i4b7o5I6AV2Bila2hQfu1V9o4zmsXwnGqx&#10;zRgHznG/d7VqtI7wwLH8oU5PNYVNZHv0UuQ0UkVcrIuQq4GepPrTrECeB8KAwOR7fWmNOsrkMu1l&#10;UZPY/wCFFrIWUSrxjqF6GuZpWPQi9R0kTLdmXfunAxtWo7m5+zxxsCElc5IIziiESQ3byn5gBnaK&#10;sXDww28L7VZ3bvyRSbszRaJsb5DtIWUsiyKPMPpUVknkQ5U5R2wTVp1lYMiH5GXr6VFAggt0hALB&#10;mySfSs73VjS2q0JBIv2wK6lY9p3MBxVd4y9ugkYlQ2QOnFSi4SW6kt4wVfby56e9EtsZI0DNtUHA&#10;pX5TRLmRYW4EabX52LtTHYe1Vo3861Tb8kgbjP8AOpByGMmA8a4UeopIVDQRyD7ytwKhpWL5XcUB&#10;zfF92ZETIXt+VPu7hzHCBhmPLMOgqKNnW5kcf64rnHbFJc3XzQkKFxwwqLaiaumkaBYPO7IcgLhs&#10;85pkcyRRxFT+73fMT0qKQqrypGFEbpuLZ5B71HaxRpaJCQDEzcsT0pJA00XluR9vLFS0OCRngEe9&#10;KU+2W6M7/I7ZUMOgpsQV7/yiQItgqe7UiKGN3CKPu4qXpaxjNOzu7k5VoVlMrYKJiP2qO1kxZKXI&#10;WdpOCT90+vvVyUMsUuWG8LkYGagt4N1vC7oPMV8rkcCsm00ck04ysSKBLqJ3D9/swDnipLuHNrC0&#10;ZJfO1vrRCub6Q4xIFFS3kghjgVCD5h+YL65rK/Q5pLS5NOoZZJFyqrGPNGc1RsIvLsVZcqhb5jWj&#10;cLthuAhBVk+f/Gq2nRKltAu4xwM3zOalP3TGT1sOuYwt+zoMwKuT649Kq3JYJaq+fmkwgI4Azmr8&#10;Clr6U4zb4/SmXUR/c7hk9ACeg9RVRfQwkuo+SJVtbpJifOYZUdgKz7ab7L9hgUssrOWVk6Zxnr/n&#10;pVu5lBs545M+aOdp6+xptrva3s4YdonyNuRnHPr+nSmnZEvV7j1Al1OcBf3hBJOar3ka3RgKcAHJ&#10;ZvXNTeX/AKVKUY+Zj5ivWn6iqSSWnk/OgAB7bRQn7yFbS4ksge0kmCbYw5UgdKiaMRmymILQZ+Ze&#10;7e1SucWFwd+bYuAy9gaa6oqWMzP+5cDavY5/rQnYm99Cu0q29/PcKAUKkAHkgduKjuYWt7eAyh8O&#10;dyg1Lhba8uZGiDqRjb/9ekl8zybcTzNMM8bhjAqlLXQnlsXJNsUU0eA25ABmqdjE9w9vanO485/+&#10;vTZnUC8t2c+eMFPYHrmprFXOnQRZxMoxle9S9E2O3QS3lW9vpbfjzNrHb0/Wob9xO1soQKYsAc9f&#10;Q/Wks9txd3CAqZFBzjg4pdSm/wBKt2jUAgBWB9arZmbXNoPuVefTprgp5eCFKKeMVHZBI4Yp8+cA&#10;WUjHJJ6n/CprlxNYu6A7N3zr/Kq8MwtpLWYpvhIIKDpn1oTuhcqicP4rJGpFiowwPfGeehrBkJDo&#10;uODj/wDXXW+KrB5xdXCgeXGQ232rjmO4sWQgnG38q9CGx5c4tSuW7yVvs+MYJX5QB0qOFyJUC5O7&#10;GTjmiWcoqKRkEY3HtSRFhMoPyknAxT1RhJmvZqzRzIHBfZlVXgDH+RX6S/sR+NY/EnwtWwe5Mt3Z&#10;kAo5wQNoAVR1wAB+dfmnDNFHOPLXzJFGGwcDd/n9a+lP2LPiDf8Ahj4ptp8jF9O1WNY2ikP8eFCl&#10;ePwwKrDVFhsRGo9np95+ccS0lh61DH9E+V+krL87M+vP2oPB8niPwBHqUSrLPpchJ8wf8s3+U4Pb&#10;B2n/AIDXwzf28Ebl5MMwyvXg/Sv0/wDEGkQeI9Ev9LuDuhvITC+BnIIxn9a/N7xhoh8Na7d2NzCI&#10;hDK0asVO7Kkg8f561yZ9S+rY2NZbVFr6rT8U19x+vcC46LpVcFPde8vR6P7ml95yn22CKIxCNlPP&#10;+t4A9cVXxLdkMrNKu7DBRhcfXv8AhV37bCS/k2o2g58yT5m59z/KqwvZnhIWVVIJYKRhVP0rzYvs&#10;fqyldayHSWYjUNLLGrEFdo6j2FRoEQ5VA/8AtE5qnNdpKzEzh1GSG7fQCmLc3k7CNNiIBu3RLlh7&#10;lumOa0s+pPtIt6I055/uM0wHmcM78KvsB0qtNJDGEkjElyGcqCp+UEdR/wDXrPmgaZi5UyOQMsz7&#10;ifcdh7YxVyONxCC5WMnhTIct+Q5rRInnc3tYlN3O2fLlRB2WMZ/z+OafMs2oMqEgYAxGSSoI/ix3&#10;J7/QYxVRVllOxYpZRIAczERqPoByelasKTWqYjKW8Z6eWNgP9TV2SLi+bdkUGnRo63EwkUAdGOxX&#10;Pv8AxH6cVfKFSscUCwxuMs7RqqyH1zyxNJZzyksvlMQmOWwgHsGOT+OKZ/aJMipO0UfJwqHcfpu/&#10;AdqT1N0oJepa3NaR4ARVk58yNPmz6ZPNEsahg8pGF+Y7mLH8/wDJqleSzLNvVH8x8bZZz930Pf8A&#10;lUUDGediHeZlO5hs4z680g5knY04dRS1Zi0CyRjI2v8AMCO+BxSDUIrpm8qCUFuqlfkX/P41FDat&#10;FGDIiWwJJw7bpPqfSrkcpCkQRySuBtHAVSPXJxg/hzU8pqm7kEdneLjfLDEjchCN5x7jpVlxA0qM&#10;xLKOOThWOcAEdD7A0+2id1G5EtV2nC/eb8T3o1XUbXw3pFzql4WeO2XCCQDEkh4VecDHf1qZSstD&#10;qoUvaz5U/U5X4m+M4PBmlLZooMrjJVBt2jHyr9e5+leV+EfDg8Walc6x4imaKyRS4Z8hWHPzH/ZF&#10;U7OG5+KXjKe+u2LWIkIZiwC567cYz7n0+teqaDo1t4luHjgZToWnMocM2WurgYwvH/LNDzgdSPbn&#10;WNNUVzS+J7+V+iOLFYn69UUKf8KDtFfzNbyfkWvC3g60v5Y7+W1KWKc21tITmQDozj0PYV3H2e2g&#10;BlZCeuN2Bj8M1E6KRiRmLfwhDtC/h1JqS3KxYYRhj2Zuf51LZ0QgoKyQgvDNGFAbB9EIFDJtUZX5&#10;jnknJqTfI8pMiqi9QxOP8/lUTlpCQsgA7FVoRowS1jkcNKzsB1G7A/IVZtzAJSkaoQAdq4BGapfZ&#10;RNvEi+Yp6mRsj6YHFWERI2QNMwjXsnyr+VNq+hUJOMro4n4jeHvt999phAVbv/WL3Q+uO/v+fNcr&#10;YfDq3kWJ71TMWI5J4Pfoa9X1rSLbxNpa2pne0ZSSkyJkj9e1VIfCc0em3IsLyWe8gieWOOfG2UKM&#10;kHGMEjof51wqEoSbXU+mxOLWLp04rVqNn8v+Ac7ZeG9NtspDbIhA/gXBx6f/AFu/etZoBHFIbSBD&#10;IWwsecKWPTPp/npWPoeqQ67DFPA8ka5IaMZLcdVz6+9bMwj0vR7VGYNLd3aEJg7m68e/JGRRV9xX&#10;Pi8bWrKnJ0lqZi+HvEb2t1dy/Z0ngQn7CgyWx1wR3PanaHra3tvEGj8uR18zBO4Y/LP+OK7KSRop&#10;HYBpFZjtUnCqPp1rlde8KmB5tY0vchAaa7ts8Bf78Y7EegIrRPTVHbhsOqlCCfx218/+GOotLmd4&#10;oNpeIJmRZEbYSfXIwQR6jpXsngH4g/2xanT73bcajbRbWjYkG5hwPnU/3gAcg89xXz1oepJqabmn&#10;E2VBj8w/dBHPA+vSum0yWW1l+0RvOhRso4O1gw7jHPH6571x4iiqkHy6M+Yzzh+hm1HkqK0o7S6p&#10;/wCXlc6X4neF08PiHxHo6SLokqhL2BgSYZST86/7JBUHHHfjJFcgjLcQrJv2hvbNeuaD4jN/ZaiY&#10;obcS26qbnTjhvtMLfKzpxxz1HOME9M1w/jTwFB4U0YeJNJ3S+G55grxhfmsmY4VSMnKHBAboMY71&#10;5mCxNWMlh66978Ld/wCtvxPAybNp5dV/szHy1TtFv8F81sznGdVgDBS+M9BSRyG4LbVCkfxZyfyq&#10;KG8WePciuV46A5x2NWbaOVS7CKOIt0bvX0SV0fpqkpfCNNq0hG2Q7O5PJNPS1UHYCibshnIypB65&#10;AqdgFG3zcL7CmxyRn/UqeDhsjA49Kq1y9mMjEUMhjhUzY6HG0A+tW5LeO5sruIrlymNo6tj39cfz&#10;pki5xl1X1yP6VLFewoCUDF9vB7fl61nNJas78LVcKiaOZtDMsIR2CkZUseASOeKurdqY1O9mXnaA&#10;c4rH1SBbHxLcwSS480LLEVbA27eV59x+tXrKyjuIEmdpGUg4B6EfSsYRstTbMKjjUfKicXEO0bUY&#10;yN8qKoyzE9eKli064njCT3b4cfcQbWHHftXb/Cy3gs9QGrm2F3eaRIt1FZkbfOQAh8nngEjisnxp&#10;HHpnjLWLOAqbRXWW1KsGDxyKJAMg44LY/CuWnVjKrKnbVfr1/Q+NpZoquYTwE1Zxinfv/wANoYcG&#10;l29s/l7GHzbsudxzWizeQB8oKjjGO1VD5h+8dgxn2/OjynmIIdmQ9D97Ndx9NFW0RdmeDU7Z7a7i&#10;VlkjIgOeVkGCpz7HtXN6fJAE2yAS3EQ2OpXHzDqMVsrcR2skUzCOJo3DxNI3O4cjHvnp15rL1q0m&#10;s/FN3sDp9o/eyIOfmPXkdaxm/eT/AK1/4J6agqtCUX01/wA/z+8vW8ridXEZ+TgZOCDjgj6dc+1e&#10;strEPjfwZdvqM0ds7p54M2dxniHKqO24dj3avIrdUtn8yR/LDcKM9DXd/C3xOq6jPYJDH51wfMge&#10;SHODwHP6KfwrzMwhJQVWG8WvuPyviTDpUY42CvOlJSXe11f8Dj2eKZSVhLADJD8H+lRSJPMVJkit&#10;xk/dUkj6f57Vr+IIzY6/exhFZUncBieDk5yMdME4wMVkeduO0vufGUCqQPyr2Kc1KCl3PvMJVhiK&#10;MK0Nmk/vVySEHhfOlLHsWwT7D69cVPqkoOowyqgXz8hm/wBsAcZ/H9KiV5HbIsyoT++2QGHQj0p0&#10;+Li2KyoFQcqyngkZ5+vNTK7Tse3h6sYP3iF1UMztJuwOQBkfSp/OH2cmNASOx45/DrUPmSrAuIVJ&#10;B7cZHvUtqJS7tJ5aqAQcHoPWkotnLV5G7nO3nhKwudRmu5rO3LyKRI2zAbPc/j361Xh0m3WNYmYb&#10;EYMVHyqST39T9K6V4rVstI7yOehDcH2qaFIRhY4y7DO3IG36D/GlyXeplCUqatHReRQtraOMAR26&#10;/KflyM4Prz+FaAjuHiAQqJD6CrMt0ApDlJGAzwMUxrl9qlNscYz8yjJrbltox25itbWkzShr2cSZ&#10;GFjzhE9z3J/HFT4EbMgMZ29dn9fWol8qQjdnb3zTNyQSHZEAMn5lG4L+NHLYOWK6Ek8kkRHlqGUH&#10;G0DI9+agRXVlaRmRW5C5zx3qOa9SyG66mS3izkFj1/Csy68U2FtclfOaQsNxMQzx6Z9f5VMpRjrN&#10;nRCnOXwxN1gQ+1Ble4bgU2aQygBXDHBJBOBXG3XjuIcJbSSIzckyAHb/AAleeP8AIrLXxNql8AuY&#10;7fIwPJTJ/WueeJpx6nZHBznvoehlo4GYsUBXqXbFQXviGxsigkniD9lDZI9sV59eLf3YBYTeY7gb&#10;puFPqAO3/wBc1ch8OSN+8YKWLcIq54+vrWTxE5L3IHUsFSg7TqbHR3fjW0twXhiMsi5CgDaue/NY&#10;N9471BgVtkEG7jzFOTirI8ImRlZo5WYgfLuyMen51ftPCqwoYyqleyswz/nk1Fq8tW7GilhYOyV/&#10;68zjLnVNR1Z2Z5ZiuNpVDSx6VLJcGWQ7pWXfI02Xyfpx+dd0nh1Y2Dq2BznaP1q/Hotu4JmQkjjP&#10;Y0ewlL4mH12MP4cf6+VjgrDRy+SSWHQhEAEZ9R/X2rRs/Cc80iyyWweQH723ByOBz16V26CJFCqi&#10;KEAB2jrSvdSnAJO0t0Ax9K6I4aKOeWPrSVrnNWvhO8EqSCMRlSercD147f8A16uw+DoVA+0zhyem&#10;z6++a2WmZjvyN3IyT19qIFTDHPHUELnBrZQjHZHBOpKfxO5Ha6ZZQxCOOJGC8Bn+c/r6+lXBKkaq&#10;uxigwducUxiWXGMMOgxj8aFBdPmwD61r6GceVbrUV7rO7YgHOB3IqNQ8hB/gPX1NPQKgZQChz16m&#10;neYhVcsR9KGaa9Q2JJGqMQpBzyevvRIY2VBGwZl5Py5wf896UtG5DkZJG7efShAow+Qx9u/1qblt&#10;3Vh+1lAYkgimJHJOfm3DPU96VrgkBl4UdP8APani6EvQs/8AvHH1oKSQJG65UIq49BmpEhYp85xz&#10;0z2qCS5CKCZFiOMnIqF71X+ZZC5PQYouO0lokWUgwSwk57A0OcoUDAY657etV1nDDcAd+cbeM/Wk&#10;M5SUKq7yOpI4P40rmiv1ZZAGQo/h9e9OJVIzyAR61V3kNnPzN+lNaJhKOdy4yeaxbZ0xhZXZYkch&#10;AxPHfHNQs4IJXnuB15pklqzgKWkGR/CcfjSpCUUqoyo/i70m+5rFW3CMYO09ByGHFOChiCXUNjPL&#10;dKWMqXKll4BBGaa6gjkY+YgZHTNFi/JDPkkburL09qeMKcEg7u9AgG0kyEMeievvSNCATnovI+tC&#10;utWNNbEjkhEIGdzflXQ+A/Eb+GfElrdhkiXdslkkGRtbqfqMDpWGMeXGAp6Dbnv64pEVgz4HklT9&#10;49M546/5NaxbjK6OOvTjiKUqU1o00d/8e/DMWow/aoole0njaKbAzklST9Bt7ewr87fGfhM6VcXE&#10;ByJ1mZQpGMr2Nfp7pDQ+NvhbMTLFJPaLxEpGS4HXPr/jXxN8cPCYsbp7jZtebau09j1x+Vem5ulU&#10;jVW0jycipxxuFq5dX+OldLv/AFY+UfFNk1lIIiAcdcdq5hkAHvXc/EGyNnfRxMD/AKsPknkj1riZ&#10;MAZr7TCS5qUX3PxPiCgqOYVadrcrIDyuKUgPtz2prHPQGkIYdq9A+Sb6BxnGRT422nrxTM8dBmkX&#10;HvQxRdncc1Cc01TnrTicdKClvckZghwG445qWCTa+ckn2qqGy2SBSo+wkjoDik43RpGryyTudNp9&#10;6d4G7j0rav5WW13IpaQKXKgZO0Akn8hXI6VIDcKXOFBBJ9q6nx/dR6E8nh+ExT6gghmluoJA6KWX&#10;eYww7gMoOOMhhXmyoc1VJH1Kzp4bBStrKWi/zOc8XaXd+G9XNhf+UbsRRyssUokCh1DAEjjIBGRX&#10;Otcsx6YHtTZZCzEkn5uTTK9eMFFWPz+dWpUd5vUcXLNkk0m4/X60lHSrMh/mtnqc+tL57gcMQfao&#10;6XFKyK5n3JReSj+I04X75+bH4VXpCA3QE0cqD2k09GXv7Sc5yT7U9NRHdaoFSBmhAHpciZpHEVF1&#10;NQaku3GalF8mNm/Hv2rGAOcYFOll8w5KhPao9lFmqxU0bK35K4Zs/SpEvSSBu+UVgCRvenCZx3qX&#10;RRvHHSR0A1Eg+3HIqRdRIOSefWufe6bdlQE9hTWuXPU1PsEzX+0JI6RdQPX+GpPtqbQATxXNrqLi&#10;PaRxQt6/tU/VzZZlY6ZbtTjDdPWpRexOqc5YdWFcomoN3FTJqK9+PpUPDmsc1vozpzchVGOvr/n8&#10;KPODAnIUE5IrnV1IbOWpRfBmzvqPYM6Fmcd0jp/s0htzMEPlbtokPrTfLfBO04HesFLx9m0Odvpk&#10;/nT11CTcNrNjuM1DoyOr+0KTtozZbGctwaaGVlwOPrWUt45fb19z0pzXzI+35S3oKn2TD65TeptO&#10;YXhUqTv/AIgTkfWoVPzccH3rPW9Qj5iAPagX4I5bmp9nIv61B6mvJi3eSMMkwbgSAcHioAoz0yvX&#10;k1Y0u40y4guvt13JbTiPMBRNwkk4+VvT61RW7jIK7sNnHPpUcrvY63Wg4p8y+/8AMmUHB43GgONj&#10;fN17Yptu6O+HkERClhnp9KiWXJzgZ9KqzFzxepYLA4OBk96c0bDdkcr1HcVCj/Mc9e1SE72XOcjv&#10;UvQ2UkxEwXC4IJ9a7DSbU2ti4jkKFVzuPX6Vy9kv+kBiNxFdReXSJYBiNm84IDc/WuDEtytFH2eQ&#10;04U41K890vwOeunSSfk7mDcEdKuSK3kqATv47/pUE+neRexYkjlSRQ4KNnr2PoatvGDMoVjjrg+t&#10;OVtEjPWMatSfex6r8KIgmn6i7AIwjCofXnkV3iSO9raSqu2V327W5496wfhdarDo1xI3yqV/iH4/&#10;nmtyG4Z7AzxjzJLduB7V41V3qM9rCwth4Nvp+pG8LW63YBDSEcj69c1XMyK1p5JEqAFMAcDPetGW&#10;2kTUpZ2wXmj5iB+XJGOlUdQ8qxsrcRBVUH7gqI9v62ComlfZIr3FuTJcJvAiU4Urx+VMCiM2g2jy&#10;MYR881PLA8skltFHujlj3s2eB2PuKjkj8kQQbldAcM+OlbRZxTVtUv6uMgffLNvO1lOVY1XuIBb6&#10;ssjynO0bSfXH+NOVla9uY1O5P4ahu1lu2t7mVtpbhF9fetFuckpc0dd0R6o8cNqyocShsvj0qVEM&#10;2xIyBvjLSKOM02ZB9nu55GXzFIKr3PuawfFvjS38I6BDf8C6kBRExy3pW0IynaMVqclWrCgnUqOy&#10;SLGq65ZeFdH+03Eyx26yAfMMs3tivIfFnxkvdVv5jpKGygZdpkf5nb+grjNb8R3/AImuzNeztJzl&#10;Y8/Kg9AKihgSMKXAYHqK9+lhIUleerPgsVm1fGNwoe5BfeNkW41CXzZneRieZJGySKsW2mIJMsT0&#10;55xk0v2hFA2r17dqd9oBA65PpXS5Sei0PNp06cXeerLCRpCx2gAdqk3hkIAwRVbzQflzx1p6uCGP&#10;QHuaxafU9BTSVkSbtw/p2pVcFMbuKYuD3ApQFB6Aj2pWL5gjUAk/lSk7T6+w6CkJx9fSlAOOAQT1&#10;zTCz2Q05Jz0Ht0pwXc2CeKYeOO3pTwvHQ/WgI7iFsNjoKUdmIJzSqFQccH25pvltknJx2FAb6jyQ&#10;F459z1pmN/PQ+1BU4Iz0pyDGc9qQ7Nu41VDDI5aldx5o+X60qoc9Nv0oA2DI+emCQ0lh/BSsmAAB&#10;9RmmqSR1OKkCDPBO70pEpXALkLnqKG+Qk9AKbJk9Dtz1zSqRtxnGOvekXfoNJyc9PrShQTt3HFOf&#10;aNuWBz6UmSTkNx9KdxNWYNGNrHHykZzTWGVGeAew60ZXdncemM0EEgeopgKVyMN1pwQL6D6io+WO&#10;W49qGKjoC31NAX0HBgBnILe9NB3AeopOMZxSE470E3uKZmC4x+lJmml/xoJzyAcetOwC/ebNAO3P&#10;6U1cjtSA07AO3EtkCk4556UoyOuKTd14HNFiQUZXBoY8Zo6dOaOMYPH1pCv3ExxmlHBx1podFXBN&#10;MaUg5Wqs2ZSnZXJR97A5HtSbgepxVd5GDZyB9KimcxKpcMobocdapQuYuurXXQutKnl/f3H2qPzy&#10;oyOB6mqSy7wFUYU/xUnnFG4YP7Vap2MXiJS16F5b1sE5yO2KtJqL/dYHHasaOQfeBwfQ9K9G8IeJ&#10;dAj+HXiDSrzQ5JfEE7IbXUowMIuRuRgeg47eprGquRXUbnp5c/b1PZury6N663sr206s5JsTgEEc&#10;/wAJqk1mZDJHwXxkAGu8+Fdt4an1y6/4Sq7WztYreSRY3B/fPj5UGOhzzn2r0TxX+z699oUPiHwk&#10;7X+neQJioYM6gjrgdR6jqPQ1xzxkKFX2Urq/Xoe9h+Hq+Y4V4uhJSa3jf3t+2583vGYyRjGPWoWU&#10;Fs4rstc0TzIfOVQk6Eho89T6iuUmj2MVIwR1z2r1KVVVFdHxeLwk8NNwmig6mkxU7rntUJGBXUnc&#10;8SUGmN20lOJxTaogKKKXbQISil204AUDsJ1puKcTigEGgNxMZ60/pRjPSlBzSLSsFFFN3VJRMBml&#10;pqGnDmg0Qq8+1LgGm4LdacDgVJomLHmpFpgJzgU9RmoZ1Q2sSKPWrESgLkCoo0zVpU2pWMmelSp6&#10;3GzP5cLE/hWJIcnIq/ezb1wT93pWeTW9NWR5eOqc80lshAM1d07U59NufNgcrIAVBwDwRgjn2qln&#10;HSnjAbNatXWp58JOLTi7M0or9sbTjPrXaeF4tJd3lu5objbbllhkLJufOAoIB5H5VwFvGXfiug02&#10;0diOTgjBFefiIR5Wr2Prsor1VWUnBT9T1/wz8LdM1Z4LjVPFWnpayI22Gy/ezbsZVWXjgnqa9Z8O&#10;weE7Wz0c6i9xeRWsQ2RXAVbe2b12qcsfc814Z4cS4FugUgBW3Fh1Hqc9a66FZHh8wk4L/MRxk9q+&#10;IxkqjlZz28l/Wx/S+QYPDOi5xo8rktdX+t9nr8j27UfjDp+nedFpmnKZZeRdyN8/T5Wz1P6YrzzX&#10;vGGpa9NM1xcP5crgmNDtQH2HSufTLSZbk/T2qwq7m29uteQ3bQ/QMPhqVJc0I699W/xIZS7yElsn&#10;1IOaKe7pu+4f++qKVz0LI9d8bWviLw5ZyaH/AG1NdaREEmdnO5mP3REvHXIPXJwBin6TLNY2kEU8&#10;sN1Y30HnkSxbHt1QHeIz/ETjGTxn0xSRaje+MdNs7+XT2Flp9wJb3ZclppAPlZhGR94rgHBPI7Zr&#10;mNR1q0lXULSziV/tNwssTTRFP3GSSATjBb0719E0r6bI/wALYU51YeymldbtW/G1rPr/AExNd0qQ&#10;aVFqMMqrpepSmUCPInkUH7khHCgfK3HJJNdB4P1m60ebVLK28Rw2+lzRss7txDI5jIXaT37dOtc9&#10;dR6nodlc+dbQyBoopEilbcsacgOvp0xn2qKzuLKfRDPo8cd1cxuVmkdcLJGwHHlk5HIIDD60tztl&#10;F1KVm9L2TVrdLX89LX6ml4cZho19p0Ni4vI3PkzxEZmZw3Bbj5SR68e1c7rVsmkeJY9Ssf39jFsu&#10;C1tGV2kEAqy5O05zwevXvW7ZaxeanrWo3FlAn2OCNNQewlkBKxIuGCHPVQWwKsnXtM1XVtXnsXm0&#10;s6lNHJFHuxGrL92KQDrjIO72NNK1xxdSjOcnG6kteu9t97aXfVb20HTeJrHdqaX2qx2B1eQxXMOn&#10;R+XHGoUFXIUYIOSDjvmue1TWWgtIta0x0iS0tlsigi2zB5AQ+wDsBwDjgGoPFN1p8kGnwT2tzBdR&#10;wu93tUIZpWIKhc9EAwfXmjw9HbtOJbu4Nq8sMqxkoDvTYTyx7/KBVpLlR1U6MKUVWad+3R9NLd0t&#10;9badyazuHTwFq8Gpuy3Nx5H2dppM5PJEeB/Fg5ANY+sX4PhG20vTrqeO+uzu1SN1LRKF4jIHUHHH&#10;WqKW99bKl7OHiitbqOQRTElFYjcrFOnI7mrfiHRpNNvXtdwmtyVvZpYUZdjyLkKx6kDsCa0jb7j0&#10;acIQq/Fu+a3S6srfLR+trHT/AAkWz0rVr1te12PSNJ061lkS8njBjB3IrM0ZB6MxwPUCvnH9onxP&#10;pHiH4j38mh3l3qFhGogW6vHDNLg44OB8vXFe4/E6w0if4QaXIurQ6Pb/AGkpslJeacOwLBmHBjDA&#10;t0zzivkfWLkXN/KwcvGHKhyOo7cfSvayylF3rW3Ps+FcJTr16mZNvm1ja1lpu9tW3ro/+BRIxRRj&#10;3or6A/UwooNIeKAAH5cdPrS0jDd1oBzQMVmORySMd+1JtHvSNTqAQylxnpSnApDQApGaQH1pc5pM&#10;j0oASlx7iko60AwIxSkg0Hk4oyPSgQce9LuFNpcZoAXOOtA4FGRRmgYtPHWmKN1SqKTGxRXoXwt0&#10;TdqC6rKmYImKoxHBbuPy5rhLO3e6nSGJd8jHAAr3/wAO6ePDVnbafgFEj3liOr9yK8zGVHCHKt3+&#10;R7uV4f2lT2kto/mabXQ+2vJImIl4weh4qK6SBEjjGPmbktTIb3z/ADVkTJf7opxtFe5gRjukxnFe&#10;J6n1yd1oSzK0H2lYwS+Plb2otA5t1tZFILHdu9KbeSsLXZHGS+7azZqeJUnigVjtkRQWbPWi10Ul&#10;qRQItzczhQoKKNrjv+FSXQmnlt8YQfdxTUiQK8kWTtbB209pJjehyv7tRmhopKysSPJHIHnYYK8C&#10;nWCtJEs0JAKt09R70yaOJYXlYlVlOdvpUwZbLy9ke+N12jBqdzS2upCplhuJ7ljuUZx/s0TXEaPE&#10;hPMhz70yKV4I5TIMrKcc9KFhik1CGDIZwcZ/CmC8i1PE0LXCKxWMjIPbFV48+VDaSfNG+WEnt606&#10;5gmitnhKd/lLHgipk2T+RBJ+78kbyfalsU43YyCWGe7kjXChQRu9aieKVrdUGUG7jjrUkMa3VvcN&#10;CQGVgR9KHeae5hkUHCLkpTGkupIt4VEplHzxDAApkzteWkDqgWRWyAOM0l5Onl+c+FeTipGUwzWr&#10;IuVK85OQDSNCvIr27XFwrEzRjBUHpTWvyXgBjJRuWAFSQZtw5kKuJDg8cimrLF9vEIPyheaZOw+5&#10;iEsc+05gdeoohg+ywQBnzCwJ56GqgidlmhUlUzhX9atKNsaxSHPlKCrUhpat9SOC7EhuIpeFI2jd&#10;0FRNbecYlkIaQdEBoaSK5s5Xx84PAHU01A088bMVWZUyMCjYNXYWe4ktYpFA8zY2FprSm4iiiAMc&#10;uc/N1pt1dCG13kEvnDDrzTrmZLl43QhZFQeZu6qKaQm7XuyB13yTsmRIFAyKgmuGYQoE80H5SWHb&#10;6elRxSCOGaSN8lnweaWWfyrtVA2xquQ3rV21M7po8f8AG+lppGszmGMRW8rEqinhTXO7cjNeseLt&#10;GXXLCZkARkIaNvU+9eVTxSWsxjlUo4OCpHNe/h6nPBX3Pz7MsJ7Gs2tmV3QdqYR9Km4NNKCutM8d&#10;aMjooKDtQBmq0LCiiimAUUu2k60BawA4pd3OKTj3o/izS3AXdSE5oo6UIANKOmKTvigcGkAdaKBw&#10;aULQAg5opSKTYKq4JsAcUA+tGOcUEYpDDofWndab06UoNKw7C0UDJ7GjPOKBCEU4DJ9qbnHWloDU&#10;Ukj0pMZpep/rQODQAlO/h96MCjHGKQhoyB705HK9KbQSM0DWhYEo2kYznipUUDDEFlzjFUt+04FW&#10;IbkZVCDhTkVLRre48qwk9qQL/dIpTgICR16c9aUKFGV5wMmkO+ha0rTJNZ1KOzt9rTSAhCTgEgZx&#10;mn6e8kGobY2ILDYysvDDoVI79qjsvPtnS7QYETfePTPFbFjZJf3Me6SJJJSWzO3lqpHPX1rKUrHm&#10;VZ2bvsacsc7ompJEhitpRBcRN8wjB/2T2Pr2pNOkutHD3dptdklUK4IzkjOCOu0jj61iW8dxc30s&#10;qnb5almBzggevPP/ANete10rUGsl11ZbZFkkCHDAEEjP3PTHccZ965pJJWbOF0lGHK3p5n0b8B/2&#10;jW8N6joejeKbppdBWW2El0E3NBCgkQxS92TJTgD7orC/am+Bvh/wTrLX3hu9nvLjUIRqA06yh8yH&#10;ypGLGZCg/dQgEBd2cnvivELTX4I9Whea3Vl2sWAyQQR0/nXsHw6/aK1PQfFmlareXF9p8On6Oulz&#10;rpKpINRiib93HMjcbCpIbk9BiuL2cqM/aQXr5ny39mV8sxf13L42Vm5RTVpPfbzf9K7PA4icbFBb&#10;PQDqal6cZr6E+OPwl+3eILn4hfDy2tdQ8N3dxHPPaaFmR9LdlD7XjUEomOM9jnOOlfP+ozrcX9xN&#10;DAbeNpCwic7ihzj2ya64TVVXR+lZRm1HMcPGpTevWPWL6prdfcR7jj+lMbp/SnEgjcDzTAO5IzVn&#10;0kXdaDhymO1Lv+bFJuAPXigKAcnIFFjS4gwHJOSBT0yeoNMyCWHrT+meBx71TRQowpBHf1pcFW4x&#10;n1oBzjcDx6UMcnI/Ksx8txpwDnvS9sYNH3qTO7uaoq1h6EZwaO2abtIbOKXPPoKixn6DQCG25IPv&#10;QBzilchj1/GlyMZ6tV9CwLHG3jFIQFoxgc4z9KQqGOKVrit1HFyeQRj0pCzBcDFIEAbGeKVPmOOn&#10;1oskFhF+YAEfWl6dzTmBUZyBTCe/emFhVHPPSnAgjI4+tNXpmhADyelJ+QOOgrPyMdD681LE67v3&#10;q+Ymeg44qMjIUjtS52gkdqkzlFTVinqFoIixQdevtTdH1mbRrxJomwoPK9mHpWmrKo8t+Y/Q96zt&#10;T08Ryb1U7O3oa0jJSXJI8upCVCalHoehaVrdvqcXmxuVcnDIR0+lXXKhAqcFvUZzXlmnajPptwjx&#10;N0OSG5zXb6drC6iFfcVOcYz0rlq0XF6bHr0cUsRpJe8WNU095LfCnkdMiuVu9DaP93t3S5zj2r0L&#10;essQjyDnv3qnc20ZY7fmwMf41nCo4Kxz4rCqbueeqt7pcVxHFK8SSrslAONy+jeo9q9S+AXwc0v4&#10;l6lcrrOqy6faQ27SJDZWzXN3cOoJConCqvTLuQoGetef+IYWnleNUKsBk46fjVbSNc8QWljcadpt&#10;7cW9pcjbKkDFA69SDjqPauufPVp+67M+VxlGtNOGHfK+5reI59N8P309taqhZcowicSEYODl8YP/&#10;AAEAVkWGv38rlbO3VD2bbuP5mrFl4TiiUSXUm6QnhF7VuWiw2sWyBVhHooz+NTeFNWXvM9ulGtGK&#10;UnYzHs9a1AEXM0mDncC2c10fhlrrw1P56XCedtKlgM8HqORiqyuzdenqakRsnHDfU1yVJc65Xsay&#10;hGaamrnTeLvGWrePEt49VvY3EW3aI4lTO3O3cQOcZ4rnotHhR2YTbmbr7fSmu20qpUEf3hRGRC2Q&#10;1YRioLljsZ0cPRw8eSjBRXZHUafbpFbYSRQwGCP71P0y1N1qSLjIySfpXORXpVwUH1BNdhoKiXkN&#10;skPUnsKhrkTZ6lB/ZOqieOL7QbdgHVeo7e1WIbhri3t2jHyg4LDoTWQhBSYQEeZjB960rS6bbaqs&#10;ewAYyOgz/T3rll5HrwaNYpHNNI+8janK/wC1S2bmOOOWNAy5AK5qkqq7Xb7sW46j3qzbTm3CBeYm&#10;ByO+axcb6HZF21J4nkS4lkcfusY4p5giRbYsSwkO4Zqst08qXG8bQTgMatJEEW3DndKT8pz0FDVj&#10;qi76E0k8iJPCg5Zcg1DZfu7ZYJVwxbhs9PamyLLHb3CHmbdw3oKgbc0MEIYrPn5iOelZbo2TfNdl&#10;sIjXEqp8suMfWmyNMUgQEctjmnW0URvZgv3lXGSe9LIrzyReWOVYg+mai9nY3V7aE8s8aRtKy5aP&#10;gZqAndFDcJ7AqPWn3UUciyybPlA5XNNx5MFuVGIscoO/pUpaGjdmyKOV/tTy44BA2dqkufKSSDb8&#10;rSHc3fmi3Hly3EkgARgcjPI9xTzapafZkJ8zc2QW6gUnvoTd2JJbNkWZV+6R1NMt4v8AR4YWzsds&#10;Fl4qzcrIYrmNSSRzu7YqGCJ5WtbNiVlPzAD+f0qb6akzdnoXrdY31GSLg/LtBFOvY2vJYhgjZwM8&#10;Z96fDArvOFwrKCWb1qWWN737I8WV2E53d6wb1OepK8S2s4mgnbaNyAdfSkiMebSQrkq33PX61DCi&#10;lrm72MpHyHdwDViGFVktbggkHjaOme9YuyOOcnIbbkxajcTdRjhOozVq9iVRaMu07jztOce31qrG&#10;pspLqY/OmcADg1Ya3j057VGBCSEN1yRz/Ok0rnM7pWLEzArcRKB5OweY47ZqCBvKt7eMBWgaTmRu&#10;wq1cWkcUN9FFli4D+Zu4Ax6VRjt5LmCztCNwB+/0yahWexm07lyB1N5LHkKijA9KrXj/AGm5gDsc&#10;qQRj5fwotoxJdXEJYBB2Pelv4fNv7V8hGXsOhqrpSsQ02riaiDJp90WC/ad3UddmMCm2kxgtrSRA&#10;puBwpPoO9LLF51pdXUgCMrBAoP61MfJEkE8UYwY8BSeB601blsZ2bZQjbbNcyhipI2k9gPr2qS6j&#10;RNQtPLk8yL7zOvc4qAu8dvdeWqTCQhTEvQn+lXLy1GnXtvbleAo6cjpVsm1tGMv2DWl0isGt92QN&#10;uMmnRIv+hpNIBCQD8/Iz6/WlvVRNOe2+UIH3bwe/cVBFE1xf2VrONsC4ZXPTPt6H6VCd0PlaYeaB&#10;c3HmjES/xdqS5f7WsCu4JGCp6D2qQRpcx3MMwKxLyB2PsTUF2POaxjZfmjAVcccf56U46v8ArsDv&#10;YR4/9HvNz5uSwwgHIH+FXIJVSytYchZV+83c1XlRjpdzcO4WbdgKOpHb/wDXTUj3NbSrl5Shz9O/&#10;NN69SGrkGn24865njJ3ZOcdQP8KW8xJqFvJF8yY+b60trH5bXJibluHHoKW4kFtfxRqoMSdXHQ5q&#10;uoktCKWdPIu28wrEWPANMgUK9q8xK2xyMH1xxTr1wbS5jQKYdw5x+dJa23mzW8MzHyQPlLdD70+g&#10;rELoskF6JR8rqVDfhxXmFyj2bushO9X8sr3J6fgK9StpFVbpZfuk4DHoPwrh/HFl9m1aOcjBuVEj&#10;Ad2xg/4+9dVJ68rOOvC/vGNIEjdOCxDA4LdqkgcmdQBtUtye4+lU5ZA0/BLHOOKsQsC6sSdoOc4r&#10;oaZ50os0HjiS4+T7rLliRgucd/euq8C67NpGtWd3AjtdxOHWWJtrRjuw561yCzJvACjIHJz3q9pN&#10;y0Eg2/e35U5xk/4Vy1YXieDnOXxx+X1cPPqv+GP2e8Ga0PEPhuxvkjYPNGofcMfMBzXyX+134MbS&#10;vGCarDEjR36iRM5wJAMP/Q13H7F3xQbxZ4In0S6+fUNP2yO7OCZAfl6dsbR+ddh+1L4RHiD4eSX6&#10;oS+mP5wx3VsK/wCWc/hXq5rD69lSqx1lC0vu0f4fkeBwdmvssRh8RP8AwS9fhf3NJ/M+Ap2uXd/n&#10;JQrxheOKiFqhbBABGPlJyT+Hata4uZ4d0Z2xxq5UhzyPwxVKOJjDmR0LJyCRjJPpj9K+Qpzbij+p&#10;oJPYimsbNA8kYHnLgBmAY/kDxVeSYzQCBUYEcM7HaG/Ade35VcS3G396URS27KDaMf41GJEVisEY&#10;2bsKW710p9EUottNaELAqioAoKjG1R/nNPhBiCg+WvX5fQfTrUgiErSElVIbbgDHP0606CxRBLI0&#10;DSODg5zsB9Se9XdNaltPqWGvxAgjjjEpPO9un0Hv19Kb9rnmcsdkR5BwvQH3NOa0luYUKYZw3+ri&#10;XJPsfT61NHBJC4jnEcb9CC4kb6nGB+FVy6FNyvYZJYtPEiAmbbg53bBnsP8A61KmmYJWSZQSPniT&#10;BkwOgI7VaG+7jJt4ppiDt3scDHcYGP1zQttLDEftLLCQudkTgkewAxmizG0mLFa20GxViCIerTk5&#10;/IVJcBpHAE7RJ2WABFb03YHNVt1wI1aK3CRkEh5zt3fQdaato0h/fzLCgG7IGMn0FJepaatZIcYk&#10;tJNrKu5z7H8+anQtKhRfNfBxhl2g/jVmwtbSMjyUBbBy7jLMexJ/+tU0hK/OwWPJwsrHt+PH4UjW&#10;K7hbwXDKBJJHBEBjO3PPfmvHv2hfEc0K6b4at5jNI4NzPux8zv8AdXGeAFOBXskNwk8gUh5k4DBV&#10;yp+pOf5V89SwH4gfFbVdSWMtYW8hVpNpBPYZx344z2rWjZ1LvZal4mTp4SXJ8U2o/Ld/h+ZrHRV8&#10;J+ENKsLV86xqzGGOVVLBQ2N7468DOPrXrum6ZH4d0+206yEVrBAoQlM/P6nHU55696838GbfEPxL&#10;vLqTYbXRIvstuknIBxgtn65/IcV61dFWIUEFBgbm45/nUz96dn01+b/yPKwi53KS2Wi+W/4lcGLA&#10;aNXkfsM7VP0xU1vMXQFcQqvVEGAKgit1kkwkhdB0Kk8ULClv5ryFVLHAXd970oW1z1FzFkLGWLsv&#10;mAerbvxqc2kjxgsgUHoDwSPX6VXmnkEUflxKd/TauM1I1zOQFbCSK3zITkkelTe5dyRncKE3Ls7k&#10;LimBkc7FAZu5PUVEZVjgDDMpJ6Px/kVGbsmMeaRAv/TFSD+JAplbFqSTJ+VAvcgHhTUunTSW63Nz&#10;5se1IJWMajhhsOQT6dKyTcCS4wgJzzx3HrTdbuX07wvr1yzC3C2EyBxyUDLjI9fpWUtWduG1qKx5&#10;x8LZbzVrWaWRmIupWnkl4Cglu3bJ6YFdVqN5Je+LNGtoQ92kCSSSkAgxgcbye4GO3fFcd8IrCeTR&#10;LcpmeXdyhbHlrjg46EZ4ruNMtZL74oSl3ECWGnPudCcbsbsY9csPYnFPEJRufPOq5Yfnm/if5s2T&#10;YgyJgTMOc4bbv/GtC0m+ySIqhVIOdhPft9asBRICzsScZCnvVUpFH5aqoRznPP8AWl0PYp3hZo5r&#10;xd4Ym0i7bVtOikmt7qQtdQxKcwscfOoXqrdx/DSx3txbTgRtu3KQpdxtHHH4+ldil6+UV/lTBDR9&#10;Qw759j0/GuD1Pw1H4YJubfc2mb8nzDj7Mp6KQf4T0B/PFYOPc9Pk9vBuK946bw3cXFnetcwSOlzE&#10;Q6zKeVI9v8exNeq6HrVjqljctegmGaCWLUbKBhHvjcEfL6Ak5GOFPavHLa6cskvzQqOQndhW3bao&#10;tvqFtfhF861feGk+7nuCvfNedi8LGulOGko7M/Ps+yOOYUbR0qR2ffyf9aDNc8HSfD+7tHtr6TUt&#10;Bv8AJhutpUwsvLQyKf41HcDDDkYoinjkQlQzY6+v/wBevXtMuLLx7oF/aoJBaXCCO4sgRuhYjG6M&#10;np/st3xjrXjviHRbz4b+In0i/u2uI5V8+1faVWSI9Cpx1B6g9D9RV4bEyl7k1qjweGs/k6kssx+l&#10;aD69V39bdvUtQFGO1kPTO7vVqOK3eNlebyypJUdTn39KoQT5QszKQ/JKnORmnyLFiQhXcIc9MH8c&#10;16qd9Ufqis1cYUDyZQl+cdalhQQk/IYsHPNKT5mCoFtnnB5pWhG0yTyFUHUt39/pSlqtTandSRh+&#10;LdOFzbC++QG2cMzHkqDzn+Y49abbSySWqCN2CMMYzgGt/TLaz1qS6sbaaOeaRSvlZDMCDlcjoM/h&#10;9ax0hit0KRoW8pmQd84OK5orlaa2Z6+Ng6tNc2kl/SNz4d6p/wAI34m0+SRvOt7hzYzLKxOI5Mrk&#10;+wJU/hVL44XC+DvGEH2ryo1W0SMGD5cyDcHaRcYVs9MdQBUMVrI2DtAB5BP4VmfEqyufHhWS7v3W&#10;5UKjSmLcWUAAflgAHrXPOk/bKqvR+jPzXG5ViljqeNwtrpOLWuq6P5HPX/xVRli8qzNxM6/vJF+S&#10;NQOBjk5PrVab4pXUgKRRRJg4BQ5I4+8Qe3sOlQab8PVtwgdp5VHRG2jn6Y5B7j37VsQeDrS1MbBF&#10;LAfK23k+2evc989q31astD7GjOcVedr+lzl7bxDfapqm9jPIUf5SF5U54OT055r0eCeS5aP55TPj&#10;Jk24+f8Ave4+v1qpDpduxRraAFlYqQARtI4rTWC6hVflWHB54yQPSpVNc17nYsZUVJ047MZOhGFl&#10;fdg7mjPrVi0v54dQtRYPKGXczSRMd33SCOnoRke1Mg0qG6k2zCa4AwNucZ/LFXooBCxgt4xbrkkx&#10;pjn6nv8AjW0qfOuVniVMG8SnGpsy3MpumkuJojvJHBPU4A/WiN1yM5UgYyP6VnebsY/vGUE5OT1p&#10;5vSzR+VhsHHPc1UYKCsj0aVKNGCprZFqaY5CNMAr/MSM9ulRs+MuiAcAdc49xSyTSSoOgA5PGMDv&#10;VUTRPtCy7iW2qE+bJ/CrSR0N2eug9g0gyZlBPQZz9akEBhhZpGDLjd8uCV9jzVa5nitYC3mqH24z&#10;LIEGf1NYt14xsbMspuUkdB1t4yVPtk45NTKajuaRpSlqlc6JPKVVaKMyO/RcZApJZHU/NGqE+rAY&#10;rirrxuzQjyoyZg6hUmPy7O/THzenb1zWRc69q9w+Y2eLPaIHb+p5Nc8sTBfDqzpjhZWu2emQMu0s&#10;xGSOv44rL1PxVp2lxOTP5xIyFhG7H4154LG/1Sf55Zpg/wB9pnJzz04IrStvDDiMI8jSn72ZGxg4&#10;9e/HrWftqj+Ffeb06NCP8SRdl+I7PcCOCxLoPnaaRtox2A9/X2qhdeMdX1SO52II4xh/KgQnaMdj&#10;zx3zWpb+GoNpKKZS4B3Km4Nk9s5/mK3U8NyNGsBUQHI3FzwV9MD/AD270P2tR6vQ0VSjBXjE8+i0&#10;W9nUSzTeaxIG2dySPTpW1YeGMxBZQ5YtlfJTAHTt+HI6V11ro62bAkvKAwyuAMVsKgjZVEaRNx90&#10;EsPxprDq95GP1uX2UcTH4OiE2/7Nt4wGxjHv9TWha+Gp4ZBsRQo/ib9K6iVkY4cyOcZ9vbmkE8a/&#10;u1gjH+3yTW8aUVsc7rzl1ZjJYCKXNwpYqMAqcY9avpEPLVggRfXbtNSqrF22D8TTQ/IBJwP4V71o&#10;ldkc3MxUw+Tksc8dhj6Usm0hkJAZurDjNJIAULcxgHHy0xRsOSMH25pNA77EnzxKqAZDdDSFlMY2&#10;vlu69PpUeXbKkl93XPGaEjwuC3HTbjtVbEW7D3ChCMAE+nenNMDGAQVA45POaake1PMUFsdN3FRl&#10;iWycfe7nikaRstydApjDMF+oHH1ppAWRVBPIzkk80K7MjKFGwfe9PwFMKPuBU9/4ieB7YqfUtpbk&#10;0bBQfMJAH8X/ANamySs/7sAj600IULfOTns4/rU5R9oYv856ADrQaJRsQIpG7JYv0wfSpdyKUBHy&#10;noMHNEa4wBkerD5akZpclgBk9mPX8qVi1ZLRDHgTC4Lbc/dpFUcgZAzgYo+Rdoklbd3wKl2BO6rg&#10;c7j3p2J31ZEASdqg7j0Y96knjRVwTls4+WnLJtTkiRicH3pjkgl1UcN3osa3VtGIkS554XGP85pk&#10;nEmwL5aHvnGakM0UqsoA/wBoE5xTGlVMBVZgOpx0pWBPyuOMYRSFHDcK2Oc+tEcAkOSWYemcGh72&#10;WOP/AFR2nkcdP8PxoYyuNyDbQ2dSh1FEW5zg8N3JxTwAqbsrnGMYqPyZZnRi4X1XGc1JFEEkHVs8&#10;81KK2erGNIUflvLJGABzTC0e0sckHsf0qXYEAG3BHc800xDgMv5VDv1KVug0S7jgLyOp9f0pZJjn&#10;kAnPHv7f/XpxULkKCCfUUmGVfvA5BIJHahFiSTbxEyxqm3jaD+tC3DYypxu7Y6fWmKQXxnDLjINO&#10;csuRn5j6jI/+vU3b3GktiQz71AUjgZXtimIoJO87sfxMc59j60wBm7BeO/NO8ppFIHU1fM2LlSO/&#10;+Emvf2XrBtXukiju22OSg3MegA7A9O1cX+0L4LdZ72OVmeU/PGpHzbc8DA9D29KZZXD6fdQ3UCAt&#10;C2Y15OTkfj/nFen/ABC06Txd4RtdUiuUu54EzMZAAxTvz3J9CBXfD97RlB7o+ccnlubUsXF2jPR+&#10;q2/yPys+JsLJ4iuI2GNuBgnv71wcy89OK9y/aP8ACLaD4yeUKDHcr5iHHU9/6fnXidz8pxjFfZZf&#10;Pmw8PQ/LeLKLWZ15vrK/yeqKTKAM4qMD1JqaTgY61ESM4r10fn80kxvFO24iz3pOKazfJt71ZndK&#10;4mCKUYPrUe6nbs9OKdjPmQ4j04qTzI1typT94TnfUIJNOCA+9IabWxqaFBOBJdR8iIg7j0Le9ZFy&#10;x852kPzHJOPrn/Gu0sdIhTwNJNcXBt5ZpSYQPvOVB4I9OetcM4JY5O7Pc1lRmpym10djrx+GlhaN&#10;BSWso82/fuuhFnJxQeDinEbGyKUYI6c11nhWGEYoBGcU5+KQqCcigloAOcGgNjrzSYJbIpVXPXig&#10;WohNBJ+n0p5AIyvH1pu314piY4sCfb3pqcfd/WlB3daReDikG4ofJ3DpTTwcY3VIRzx0pHBjfApg&#10;1YaCfYUDBOOn1pvLUZ3D3osIcoz/AIU1hxmlPA3Dr6UvBXOeaA3Ii1KPxpwTAyeBSpjGaYrEYNKO&#10;uMCnFcDNBIznFArDO/SgEjtUs0olbIXaKjLE9qY2rDlkJbJZgPagTsvRjTFpCCKVgTaROLqQfxHF&#10;P+2OOwqvuNAOaVkPnl3LAuyeo/KpFvBnGMfWqeecUYyeaXKilVkupoJeKSRuxk/SpBdZPOOOhHWs&#10;vjHTmgMcdaXIjRV5I1vtR6ggHg9fSnLfP1zzWRmlWRvWpdNGyxMr6m0uouB71bt9TyPmPNc6s7Gp&#10;I5ecEn8KzlRTR10sdOLWp3eiSQmcb5PLQ9e+K0dcnikh2oBuU5DZqP4d+D7jxff28Pmm3t5dw+0q&#10;nmbWVdxBXOenX29a3vGPw01nwndCC7iSRSiyLcQPvjkVhkFT+PTrXz9V041+Vy1XQ/Wsthi6uWup&#10;Gk3CXXf+rGFoieWm8MQ2MEYzxVuxhM1+m4ZUfdx39afYR/ZbSQMhBC4yDjk1c8MxGe7ycbQd2T2P&#10;tWLl70pHRiKfs6FOj1Z7j4HsVfRLSNlww3swB4Ppmr0flyrP5SBY4WDMiHgil8LW7DQ7YE7XZtwx&#10;1IHr708wjzry3i+Rvv49R6fWvFbTkz6WMOWlBJf1YfcySDVYJyUMflgbMe3r6YrKdF/sczqvzu+7&#10;a/Veea0b64e9uLFoExDjYze+MfliofsqznUJd2+CP7qt6+n1ograszqJSk0v60GRGSO485TtaZcf&#10;Tjqaqw2xihmjb5vMYYz1T1qdbmK3FpcsN0LHytg4GewojcpFfeapVS3yt3q+5xygnZf1sVLuKOHU&#10;hAQD5i4yvXFQ3lq89nEyN5Yjk2ADqfc1fuooIBallyzDiTODVS73Np8lhFu82Ngxc/41onaxzShy&#10;qVyLbE7X0txiMRRcOeNw9R+HNfLnxB8WP4o1uaTcfs0ZMcKg8BR1I+te3fGrX30nweqh9l1cL5GB&#10;wefvH8uK+a1HmMMHj0r6PLKd4utL0R+b8S4puccJH1fz2+4sWyH79TGUnJ7dqhjbacU9sM2F5HtX&#10;rvVny0Hyxsh2QNuT0pyMRnH4VEwx1yKFfnHNFirssrNls4HTFSibcfb0qmjZGacHxUtI1jUstS/H&#10;IJPWpVIAyPyrPEmz2qRZiq5PWsnDsdcKq6lzJPH696fk92xUEbh1yfyqR2z15+lZWOlTvsP+VhyD&#10;+FC5Py5OKTccbu9KQQd+OaRd77DmQKpA6ikU7Tkk5pyuBjOfeggFMDrSL66ApGGJ4+tIvCsT0NKv&#10;DMOo96bg425G2iwr2HnB4ZsD1o4ZcZx9KjUYIXqD604rx1/Ciw73ByANopMANtyfpS7A7ZHSgqcZ&#10;oQ7aCqgQZY5+tNK9cA80p2nhjz7Ub+M/pQiSM+wHHP41Iygx5H5UgXjJ4+tALMfkHPvQwQ3PsKVX&#10;NR98UvQZpkrQkwXb5uvtTSQvSjdkcdaRiBQMaScY70gX1pdxVsikLU7CAkZwv60qtg8/lSM5LZAF&#10;B4Gf4qZLethWahcF89qTGBk/lTPNCjNKxLlYeTnOe3pSF1FQtMRuzwfTvUYOc88+ma0UO5k6i6E7&#10;Sqq5U5GcVE0m8dfwrQj0YTaIdSjuI/OEvlmzyfMxj7/TGO2Krppk8MrJPEySkAhSMHkZFF4o0dGs&#10;7XWj1X6f8Nv5FSSNxGHAJQ8Agdakn0+7s7a3uJYHSC4BMMhHEgHUj1xW7pl1Dbadf6XcaUs9xMQ0&#10;dw7FXgx1wO4PoaypC9o8SmUzJESwjlGQD34oU23a3/B/rzHPCRhBT5r3Wv8Add9U776a6GWWYttI&#10;Ib0Iq158l7FDbEgiM4CkY/WtS8sZpb6NQoe5kVQiRYO4noAelVLq2lsLiaK+gZJ142kYKn3AqlNO&#10;3cydCVPms/del7aW317PyKktmTO8eQiBs9flzVd02zn5duOoq7LDsQTRlpIw2WJHANPcf2je+dKo&#10;EbHB28d6rm77GUqMXpH4r/K3r5FW9gwsckcZEZ7nvUtnIDLMFkZNy5AUnqKdc2i20mx5yqc9f4ah&#10;srmO1Z32hiAQue/vRvHTULcldOdl3+7yFnvvOkUyHdsXA7fjXrfwF+NM/wALdXMtwj3OkXi+TPBG&#10;+Gj5zuTJx9c9a8ei3w3STNDuCncEcZBHpVmL5A8gIy3TJ6VlXowqw5JLQ7MvzDE4TE/WKb1/Nefd&#10;eX+SPoj40+ErWeeDxXoWZNB1T5lIQoY3HVHHZu+K8M1vTUllkeMY2/rXqvwYbW9b8K+JNBikMmmX&#10;sDsgdsr58YD4XsDtHp2rz+YbLiOJ+M/erxcM5UakqV78v5bn3GeQjj6FHMFDlVVO/wDiWjt67/0z&#10;h3i2HBFVpEwfauo1XT1mdzGMFeuKwZIcEg9RX0FOopK5+YYnDOEnEzipNN6VZeMjpUDLXWnc8eUX&#10;ETbSnik3UmaZkLuo2ikozQDAH1ooAzTiuKChVNKtB4oAxSZYEkUcGjIpVFIoevAzTqTGFoyfSkag&#10;p/GnYHvRwoyKcvIzUs1S6DgPlz3qVBxmokBzz0q0gG7HasmztpLmJYIzVy4UJAexFJAo/D1qlqdw&#10;cMoNcyvOVj3G44ag5PqZczBpCPWoic0pP500nFeikfFyd3cXbUsaFqjBzVyyTMuCOKUnZG1GHPNI&#10;u6db85IrqNLtDlRzWZZWvtXV6NYlnTnNeDiq2jP1bIcvblGNjq9DhCWpTygWYjaxOCMf0reiVmjx&#10;naOOB/OqllDkLvGR044wK1I0G1f9r9K+Kr1OaVz+mstwro0lDyBAN/T/AOvUofBJPzkAjninqgwf&#10;9noaawyWGOtcTdz6JRsQlVY5JAoqw1pITnymbPQqODRRzIvXsd74aa21LVpYbOb+z7eW0eRWln8t&#10;YSoJRd565xz2J4rU13XUv7bTDqjWaW0sY+13FuVnZCPlOyMAKjEY+XJNZt48t3Yw6qNKS6VFeCS2&#10;YDyUGOygfJyd1akF+lxI1vYaLHpltJatHayK4ZLiUgjzBx8oOw+4Jr6LRtn+FU+Rv2nLtv7yuraP&#10;Xe+qe3S5De63dW2hxy22lw3GkLG9va6rdpl2t9xwuw4w2c4Y8gGk0nS4dPebz/sCW0gFuZhJkxt5&#10;e9WXsFzwfUA1S8OCKGxuzcW+5bJ4JhbSuxiDB8ElQeQwyDVvV9NsbXw75tq8phvL7evkNyroNrED&#10;05XijboTPlTdJaXfn+Ou9vReRnaSum6fe3gtLpI9TuAnls6hoZ2yS6nPRcYOPSsi8sntrRzDYW1z&#10;dX8jSxypK3mQKgLOQMfcIzx7VvWtraarqus211Zxl4tMmmFvN+7BMYAR1PZiFPT1Nc9vsx8PZzdW&#10;08Gs2k+FnUk7kYfcOP4cdOeDnrmqi3ffc9KldSUnfXlTv53ts1omv61JltYGvtVfU7pNajtolCGG&#10;XJcyKdpX0AOMjtiuYuY7y3tJlmjZYraYQzFsFkIBAX1PXHHFbc/h23h8M/2otzJa3TTLbGyjbBZt&#10;gZnLDsc9PrzWPZ2kuoQzRNL517veWQF/uxhBmQn+IkkACt7W1PSopK8k7pNdLWtva2nzXdFuz1tY&#10;tMvhebmtpkEm2PAlmkU/LGzZ6ZbJ9gAK6n4U6Dc61aHUtSaLVQ+BHoal83XksvD4wdp347DCEmvN&#10;7nUpJFm05JBNL567kVMEyFcAZ9sdO1d5Y6xF4J+XWfD11dG3tpZ75ZZXH2q4RSeGXkLnaG7damUX&#10;pFbsrE0nGlyU1aUmrd7K217dba77bHkP7S2v6Lo/ja50Pw7dnULCwnEs6yDMKznO+JCPvKp4zxXg&#10;DybpC2CM5PWul+IM0cviO7mW5hubi4PnXP2eMJFFIxy0adRtXpn2rl6+zoU1TpqKP3DKsIsFg6dF&#10;O9lr5vr+P6CEClpDyKWuk9kKQ8ijr0oBzQAdKCPSgHNBoAODQTigDFI1AxcY60dBzSMCelHTrQIB&#10;1pcUh4pc5oGNIxSgYNHTrSg5oAQ8NmgLQOaXNAgGDSHrS4x0pCRQAnWl60q0oGTgUAOSpTxTQMVL&#10;EhkZQBnNZtlx1djsPhtopv8AVTOw2pCPkI7selewR3gHnGZQ0kQwoI5rk/Cehy6Tp1mqKQ7KJnxw&#10;Sf8A61dQs8dx591IChJwcnivnq8/azbWx91gaLoUVHqSBxe6YjRBRMJMjHBpr22y7dhIZZEXk+tP&#10;A+eCSEAgggg9qgYTWpeUlnLNjJFc1j0/kT3EweOEInLNliOh56Vamtwx8xDhCgB+tN328F1b2pYA&#10;scH/ABqG9hlEEkSthd+QR3+lC10NNrixxPp8ETBv3Up5z605LlvtUpfKx4wGIpYgR5NnOMBTv5p0&#10;Lpex3aPKF28dPvn0ptPcEraJiGyJtI/NYnecKPX0qyXayMlvxIVXgelVEEly8Ebvh9vyrnpimw3B&#10;FrNPKcTEleeuKhFppE1k63FiYn+Ry2RmokgDXTlMiaJcjHWp2CzQWTRNmUZDgDtVeKN7UzzRsHI4&#10;ZielMlrZEtzdTXNvHsQseFb2FSTobi7V/uxIm1ye57UxrgNd28ccZWIkHK9/rTZw2Z33Yt+oJ4BP&#10;pSWpXncSa3McCyQMVQuA2OtWFleG881wVj2kYA7f41SW8tdMkQy3caQlNzeY4HzdqxZviRo9st0t&#10;zco3HyBW3En8KtU5SWiMZ16VLWckjpHESxxiTDtK+Qp/hFI/m2l/LECXBXgdhXmt58WrcqrR2rzy&#10;r0JYge3asSf4u6xKGEMUEO48uQWOK6Y4Sq+hwTzfDQ0vf0PY4yTbLDJw0jZDHjbUEk9oZ7otIkSR&#10;xn52YKc+gzXhF3421zUCscuoShOcBDsx+VZM15PcHdJPI7f7Tk4rojgX9qRwTzuFrQhf1Pc7rxfp&#10;tvaRxNqMICHPXOaz7v4paK0yyI8kpVcYRDg/WvFuHP3Til83H/1q3WCgt2cTzmvLZJHrFx8TIWRT&#10;BA0ZB3Hc/eqbfEa7Fx5yGONiOMDI+lebqdx56ValljYRokewqMFwc7vc0/qsFoiHmdeWtzrr3x3e&#10;zhiblwWOSEwOa53UvE9zcEYkcN0yHIrPlOBiqD/ezzWtOjBdDz62NrT05mSLeTqciWQE9SGNbGme&#10;NtV075fP86LoY5fmBrALEUgzXU4RkrNHNCtUpvmhJo9R0LxpaarFHazE2sp5XJ+Vj9f8aTxR4dTV&#10;Y5JUIFwnQjow9K80DkPuBwRyAPWur8NeIzbyCG5k3RsMK7n7tcM6DpvnpnvUcYsVH2OJV/M5aaJ7&#10;eRo5FKOOoNN+U+td94l0WPUbKGWNAbgDPy/xVwMsbxMyspVl6g9q6aVRVY3W54mLwssNOz26DCMU&#10;08VJ1pCM1tc4iMjFFOIpNtWgDdSDg0H2oFGgBRRS7aAsIaSjpS0IBOjZpaMe4op3AOtGaSnBc59q&#10;TATk0u6gdaMj0pDYE4Pr9KSlHH/16UYNADaAPcUowe1AUCncLgRjuaVeR70hGaUnFIBCDRupSQKQ&#10;cdqCgHp2oGTQtLnFArAOOtO3UzDe9KSBQJi4z0pNv0oJxS9aAG9Dk0mSOR1pWpBg+tAyZJigGfmH&#10;PXt9KswkTuBjAbAOKo/erU0dZYHF0It8QbBJ6ColorkVJtR0NZIDDOtrJH5O+PG2Toz5wDk9PrRP&#10;a28CS207FbhS6Kg+6mDw2R1HWl1ZRPK88HmSJKMnedxjA7H/ABpIJRJbGQKN8SYKtzgdiK476Jnm&#10;r3kpEFpHNFaO29iGO0qOpXp+FXP9HZFgJlg3knGM7vT/AD7VS05G84yMreWBy3O0HPAqSSeR3RZN&#10;zxAYGepFKSuzWUOZ6jksJLQRMVaXzJNoVDwV7ge9XH2w3r/YyYdibQsh2sVPUH3qol7LLGkca58u&#10;TepU4aPIwOav3N1bGTaYkuNsRR5M87uevqe3GKiV+oNyWjVzvvBPjNfDOv6fqqatP4duYjFZ3MNt&#10;NJAEcDb57bOWxyx4Pfg17T8Yv2erb4s+G/8AhZPhDWrHWdQuoyt2trF5EV1NCpMzBWGUYrhucZwT&#10;3r5Y0FrC2u7Oe/ldbGRvKmjJyygj/WAc5x1xX0L+zT8dI/hJ4qm0rU7p9S8IXbsYIWmCwRvwPNaM&#10;q24kY4OCK46sHTl7SD1X5X7f16nxmb0MThZrH5dJqpDVq2jjfWPnp8+z0R8xuvlswfKFSQynqPqK&#10;k2q4zX2/+1t+y6+q6Vc/EPQrWKzuWiNxe2VuFKTqTlSuDkyY5JHB6Yr4cUhcFTlScZFddOoqseaJ&#10;91kGfUs5w6qw0kvii90/8mtU+vrdDzwwUqMn9KJGZkxjj2olY/KRyT1o27QACea0PsVIQoAmeppS&#10;en60hyGyKXr7fWjzNLkikt6UEYf/AGv0qNW98VIpzyetS0XruGQvTr6GkYY6UqqDn2796VBSehXL&#10;YYc+po+91/SlYYoX5elMVrjm4XgAj2poYAZH608HcfQe1NOCNrcGpQNsQtuBY9RSn72QDTf4gO2c&#10;Gl8xiccVWq2Fd9RAoLE+lLnDZP6UH5c7e/rSsjb844ouF7ABxk8j0NJjHWnH5lJ6EUwZplJX1F6r&#10;gUmCp9qUNtOB+tCnK5P60CvqCk59qeo+UY69803JGe+PSlU5Xf3qWLqC8px8oqfIlUJJkxHuO1Vy&#10;pI9QOhFOzycfgO1S0ZyjzblLUNP8v97Hkx+uagsr2WydShIwc4rYkjDIFJ259ulZl3Z7DlScVvCS&#10;a5ZHl1KcqUuaLO10TXY7mJSGCyf3Rya2ra4WZ2ztAPftXlNtcPbSK0fy7emK6zSdZMm0sRkdVrlq&#10;0eXVHq4fEKqlGW5015ZwqmWXhl5XuayJZBEG8qMKB0VRirV3dtOFYsOmOKzGfIZFJYeo61hHXcVW&#10;MYu6Jd/zjd8w7tT4nQDkDHrVIhQuSxz/AHaTJXv+Haqa6I5mzReZFBJPfGBTTcxNwAAfY1mAFi2T&#10;wxyRTnIjbOMfWnyENs0jcMSu35gKd5pdcqAR7VRSUdjj6VPb5LkfdjHOff0qWlElO5pWsRKY2knr&#10;kV2Wn/K0BTIO3oe1cvYssduHC5BPr39a6KzlZZo3xkuMDHSuObudlI2beZrdJ3TErZxzxWrDqARo&#10;Y14B6nGOv86yIGdIZmb5y/HA71sRGOOWFAQ6AA7sc1zNJHpwLxjKpMuf3W7IHqfer9vKIowjp+7+&#10;8G75rPktZHhZVJ2BhtOetaFssccQ3vvKr36VjI9CF+okDfa7edZPmPVc8VMLUfaYN5beBkAdKqwH&#10;zklI+Uh8jHerQaZr+BmfBC8L60Na6HTG1kgmlf7LMfLJkL7cg84qWOFZDb+WfLnKgNnr7mnTyIlp&#10;K6KI5CeRnvU0FsxubeRR95cE+grG9lc6L+9YrRxLC90YSVmPVjTppvs0tukCFlYjc3apGh8pZhGS&#10;+TtZc5xUwmEd3BCkeUHDMfT2qHJNm10kE9uGDEsViI25HrSBTb3VumVFqFIHOTmpbyydoZI8kRb9&#10;wPvU1qDJcpDIFMca8EjnPqD2rNO5d9StAGZ7kSgiMnAY9M+lWfsoQW/m8ufu57U2Ii8tZUKnKvkA&#10;Nwx+lW2gMlxAWJMgThe2aycrMz5lYgEu62uY2k3ynnGO1WbG3MwgG0CYc5PUL6UQxn7JcSSIFn3b&#10;SB1xVyDciW8kYBJTaxxzWcpOxi5tu7IFtxIl15ZEbqR85OcCrbbZJ7LyfnjKgEn1qrFZsou3iYK0&#10;hILMMgVclLW9xaqFBjKDdt6fpUN3bMHNtahdRIsErK2IXYjA9alskTzrJnY/ZyOPy/xpl82+GeLA&#10;W2DFgo7GrNpEN1ujuFgEZwTwAfasXtqZ6vyKds5ja780FmZsKT/n6VLfQMlzZpMSWBUfNSWTptuj&#10;IRHzlT13Glv1a5u7d5X8yTOQ54ou7mEtSe7f7MlzFy8xJYN/s1XQNcx21tgrImWDA9afdTD7DcfM&#10;DdKcD6etODqn2aNX8u42k5HPAqVogauLYlJ7m4IwCh289z7VFfxSSahFJGOFBYinWhUPKVAyGzJ/&#10;U0TTGPW1YHzIMZfPTFUr810EloitJO0tjc3UgKRs2wA9Nwqe02R3ETSKDG8ZXaD0OP1pXdGtJHAL&#10;Qlz8jdPrTIWjgutjsCGizGD34qr3MOVoo25e1huNxZ2kfgjt6mrkqG31CCNyJARwM5+nNUY5zHaX&#10;KzfNuf5D0P4VeWBUktbcsWlCgKx6kVTdhKLY+5XGnzW6JjD7/MJPOahjhN/dQwMCwRchicc1Ldnb&#10;pMkEbbrlZfvtzkVD5izTwo4aOSNCCE4P41K20GxbeVbqG/jc7dnKn1NZ8wkm1S1DEpIOgHtVm0Ed&#10;7HcBXHyscbecgVHIXOrwzxjDJjAHP4VafvMiUdLk2rKW0+SdThi2wrn7tJG5t/s08RDPIv3ewU1B&#10;qBEdm8zrjzJNxXPGT1oJNpd27mPzFmhJGTwvv+tVZW0Ib3uR6eXg8+Qjd5rBTjse1WppVTVY7b5T&#10;Ht+929qpab5kEdyCGdJZAg74HtS3cBXVEgORiM/XNKyctWVfSyB232t7bEAR78hx+lWI43cQxnBj&#10;VMo3r61UeQf2TLDyJlfPmHofap47l3hijI2iJBgj+VVsZ2KOnst0Z/MbkNwD3rI8bxfb/mkG2SEb&#10;hj2H+FbFqqjTp7gbd0Uu7y89eadfrHq1w0gQJHLCRs7HI4/GtotqVzOS5o2PLJSYZY2KgANgY789&#10;/anpIGV+pJzgA8Ul5EtvfFGXKICBmobR/NBI6KMjFdz7nnNLU1UjRI1cHMjdWot7jyJAWzx+pz/h&#10;SKWEUm1s7aqtlSpPO0kNntWdrmE0mmfVP7GPxDm8JfFBNO81Tpupr+9jxjy88CQnuMjGO1fo5qNk&#10;mr6XdWLoHSaJo2R/usGB/wAa/HDwHrNzoWtaXfWD7JLWZVZt/VT0/UD/AOvX67fDTxFD4l8FaZqC&#10;yLM0kexyDu+deGGfrXrZVJPnwz2ev36M/IKlN4LNq+FfwzSnH8pfjZ/M+A/id4el8HeIr3TJQHuI&#10;2OGZOH6fMPTr3rzmWeaEsEUKB/eON3519Tftj+G2tvEWm6lFbIBcIVlkK4EmPX3HP5mvmWe1LSOS&#10;ixqpwAOWPv8ASvhoU/q9aphX9htfqvwsf1VkmNeZZdRxH2rWfqtH+Kv8yGIyyybxGS237x4P6/4U&#10;yAq0jqjNIFU58tchfx6VYMhVzHHDuAXlpGwo/DpQbiMx/M5nOf8AUxcA/jXWnY+gaXcSNVtXDmZI&#10;eCgZV812/wAD+dWTfyNCEjjReBma4bgemf8ACogt0VTCpaebxjo5Hpg81KtvbRFTIqTEAEtLk7f+&#10;A1d7aFWb20FSaEJKzX0l9JnJitEwEz2zxUNs8oRVisI7Y5+/NIc/UD+tWWvcnZDHnP3fLAAJxwOK&#10;hF79njC3FylqXHzRg7nJHXODzTJdt7k8NwzfuLiXfAPmLqDHyOR+tTxajawMi2qvcOWO90A2qB19&#10;zzxWIbknEkFmJYhz5l1kA+4UYP5//XqzHBqdymJ7yQQuASqoIlYen096FG2rKjO2iRekufNJ8yWO&#10;BSedxwSKQahZCMs5nvRuwJEwoz6Ef4Vk+TbQNgH7Wy5wqAkZ9K0La0vNshVYNOVgAiAb3zz74HWh&#10;pLUFJ7WLcVxcsBOsDWkRJAOeTj07/WrAuo5mzhZHboM5P41Vg0eGeTdLPPdyJyvmH5R+HQZq1d3/&#10;ANlAjVA5Bx5cYxt+nGB+tF0bpvdlmHU76ws7qdkNpHBE8gTeCWIQ9QOMd+teD/ChIBoes3kkrhXl&#10;eUqueCASpPoK9wgVNQsr5NQVYopbaVJIyeMbT39e9eR+GbePTfgpqdxG4ElxDPkgdPmIXP4D0q6e&#10;l7dWisWn7KnNbLnfzsjofgnaGPwYb+Znae+u2OMDJOevrgk9T6V3s+pxWwWMLFDICDl2yT9BzXN+&#10;BdLa3+F/hpzLNAW3xqjIAfL4ZccZ6Fj9CK2juZYhHbRh16Fsu34msFrOcvNnkZZUVTDpx8/vuWlv&#10;PLdp0meV2AJ2R7duegxSeaJSHkjWMg5w+Tim/M7K9wRuQDYXXofUZpxljRAnlNMBja2c7frWp7Kd&#10;tx6ozufMeR9rZEZOBj0J9Kq3MstxM+2QxAY+aNcEfjVuGUuzhSFB6q3P86GSKOUpgyyHnZjikV0s&#10;I0gmIyCoA+Z8ZyfeiKJ2eUHBH+0cVZUlxkkQoP4Tjj8KXYpB8qM3Y4JdvlGfTNFtClqRscyIksqo&#10;m7AVcKSf51kfF/VorT4SeJIlQKbiOK1R5FyWzJyFJ6cd62IIVjmDGGND6KP0rlvjgv2j4eqgjBDX&#10;aMyN2RRkt+tKL5Zo7KUHOFRR35W/wZl/CawuY9Ft5GjJmYbUG3CgYxgGt/wvcx23iHxa2AZQqW8m&#10;45baHUDnsM49yaxvhfNnRo5lUkr8iAucf989M++M1veLPEWm+Dfh9LGkts/inxVfSXczvhn0+whb&#10;bEoHPzzSAnJ5AHTGDWFZSqTcVvufMYiq8Ph6KUeZtpW/rsa1/wCIbbTLcm5dYEAwd5ArmtT+ImkR&#10;uyLciRkGQkYzu9h615q09zrkCugluWWTYZGzwCN3U8mr1p4IeRYnnmaJCuGWNMMh9M9x71MXLZ6H&#10;uym425VdHRT/ABOu5WA0y1ihAIbzbgZP86ms/izf6Zf2d6WjvDGpWW3eAyQShuCpGOmO4zg84qGy&#10;8N28VsttBCJFYEM0oya29J8LRwgFkaQ5B8kAcA++Kzd29W9B+1qLSMt120LovbLUYPtOlW8lnZTq&#10;GSwc7zbNn5kDnqoPK9wPwFTAM6qGOdxwQe34960LawEQ2QqLdWILHG5h/wDX61W1qzexnRfNle2u&#10;B+7l8s7nI+8GPam9NX1Ol06mKjfql9/3mz4V1++8J6xHNDKjMTzEzZWRR/C3t1x6V9CarDpHxi8C&#10;GLyRbrncskg3SWEyg4Y4PPUk8gEHn0r5bF39nsyw28Z5I5P49qTTfEWp6dc3B0y6e2W6hMErKc70&#10;IIII6d/rWMqcot8nVf8ADf1/w5+acScNrMJQxNF8laGzXVLo/wBH8tjkpfia+j6zfWGo2r28trMY&#10;XMBBDbTjctdj4N8Qf8JxbaxeWMTx2mmpGzvcffmZiRtUDI4x615rffDGXUNauJptQaKNnO0iPLc9&#10;uvQDufSvqr9m74eaXD8MdUsbeQLNPdtbTeeAVLHBUkDGRjbjt8orqabtGHxNfLRXf/APOzXPcyyH&#10;CQxNRc0FKKe17N6nnNmxmuFUK2/7uY1OSfqanGxpYylsInLiN3eTzMjpz6DPPvWBNrGo2c1xbSon&#10;2i3mkhfaCu9lJU8fw5x+ftVayub+Tznw/kqSNka5Un/HNNvmjdH63hMTGahVjs7MitreXSfE2pKk&#10;5aV2z5wwxOep/wB7PAPbNapDs43Ps7fPg5A9qf8A2UNY2zCI2sowryquXkX+4c9qnXSbawb5lZjn&#10;H7w5xjpgdKwjTaue/jMaq7VnfReWxWivBufEjXLtwqxDofwq0kF0IiAghU8AOc8d6vtJFHbM7sqy&#10;qcqikfzqhc3c1ztATIXvjFa+zT3PHbbIV0dtxae5ZlP3kQ4H+T3qfzIUmLRxqSRgEH7tROjxSBXb&#10;5v7oHP40TTGdwkMW9m4OBgD2/rmtLdkJRit2StclsYbb06LknjpTZHeRBuHGcDJ5X61LHKsWzzJI&#10;4AeGUkHJ9B/9asy+1vQ9FmYT3WJfveWzZGPp/jU3S3NVFvYt2uY9m6RmznapwPwqZ4Njb5BIFYZA&#10;Xr+tcZq/xIjtgp0+KKdVzud1Py844rnn8d6lqYm2tJsAwCPmY+4OOPpWbqwSujb2TjLlbX5nqUyL&#10;BDJI8kMEXPMzg4rGm8caVpspVppLpgoK+WgHTqetedQWOparKWn3QqSMF36fh/WteLwi3mI0rybA&#10;ucxjAP16n9axc5SeiNlGnH3vz/yL158Rpbna1tYwrGR8ry5Lr/ID9azLrxTql4GInlIIB/dL5S8d&#10;Bxit6w8FwpCkkasgc9CMj681ot4VuLtsLZlIIx/rHYEuPXHoO1R7OpN6sHXjBWjHX0/zOJTS9Q1I&#10;ZldkkHzDOSc+vHX/AD6Vr2vhSQRhXMhLDLdlB9B7V3OnaMiWu8y7ypGEUfpWjDEIYFhEBQBs5x8x&#10;H161X1dPc6Hi528zibPwgsJiZtzyhsnA4z2rVm8PiSQ74j+7PDSNgE/QV1EYCKGVxG+OVI5zUIja&#10;VdpPy46gZ5NbKko9DknVlLRvQz7PRITEWkVFbI46YPr9Kli062ckKm4kZO5c/wCRVlEnR8DakRBD&#10;AAZb8TUkkwjjw0qiP+6pwfpxWsYxJ5tCuqbSoAO0HlV4GO3FXZiPKEiDY57Zz+frVZpWd8hSrHoO&#10;5/Go2+Zk3SD86L22FqxZHI+8u3BycN1+tOWYjLcqW43A9qjAQFljYsGGSQM0x2YopOF/2SaEx+ZM&#10;4XKgs2wjCrngf4Ur7VG5QecYz/F9KiimAcqXDv8A3gOKnkvYyrb8KF9eR+A7Um2XZMhL5wocL6mm&#10;rwWA52fxU+fbK6LCVYdTtXbzTfPK4QN16kjP509WCJJEd1Qkhd3IJ70xwpOFJNRybtypuJOMAev1&#10;p6hNhLtsJ6g807CsPa727Suwj25qsZw5z3pTEob5h8vqen/16lULHxtGfSpa7GowFnUA4BHQg5o2&#10;HoxZRjrwOan8tfnLfIT0xxVfuyhjtPRiMip1BJvYlRzGCF+Y+g6f/WqWNmMZ3HaR24B96qo3yZJD&#10;EdeamimCIFEYQ9yBz9M00y0mtwdvmyMt+tEd5IchgMdz60pkYpgMM53cj9KhUbgR2HpQy1ZdSf7Q&#10;XUJkc9zzUWTG+4ux+nFIUflg3ydpO/5VMoCpj7zDqD2pahaLGod8bKFzv6FvmP8ASrU80KbURFDK&#10;ACVHBPrUWdgDAbyPuj1p8O1yzEgeu7AxQ7s1XKtIojDNJk7CpHzfnUkdnuTH8IOSM1IzKJQqSl0w&#10;M7V70n2sIGUBQc4GTjNFhMf9kzkMQT27EU2KBIW5lJUe3Wqz3SmTBYAeuTUgckkIhcj2ptijd7ss&#10;TPEuc5L4wCDSR3BZGCKcKM5PTFReXOxYmJY9nQetOS3dQcylF6ke3pUtmkVqPeTahI4bOBmmKZIy&#10;SzEJ1B/rTyY8/wB7Bzj2qOSWMKoYEhs8f1pb6nUo36Fdt/nDE+0EE+tOE4LnG8g/e46VJvYkHyQM&#10;DBz2/wD1077Q6L8oXI7MMg1ndGiVthsu+SVSImKAZMgajzHeIqQB2Oe5o85hHt37Vz0x2qE4kYbm&#10;LhTkdsVNxqI9lZXJY4Bxz/npSocLnqfeoiGK/cJT1NOjVmfbkADgZ6HimtHqadB0TMj8jd3x/Sne&#10;axX+570m3y1Hy4HoTjA9Kk3gqVEikA45p3toQ31HeawdAASwXOM8n8O3U8V698JLq21fw9f6BexL&#10;Kdu6HOSxB6k+gFeSR4eJgSFwfmH91sdf/r11Hw+1g6R4qtHDMUc+XIIz1B5Gfx/OuyhLlmmfP5th&#10;3iMJOMPijqu91r/wDwH9qX4cySaDMxjDXOmzMGYjll5Ix64GD+Br4i1GEpJhhyODjtX64ftCeHod&#10;WmVo4F8nUYjFIo4XjoQexIyK/Ln4i+Hv7B8S3tmEZYo3YoWHLL1Br6HLans6kqHzR8dn1P8AtHLq&#10;OYpe98Mvxt+KZwrrtqDHHTmrcoGcVA2B2r6qL0PySrDXQrsu2mt19afIab92tUcEl0E256c0ijnF&#10;WLSNJ2wzBTSPH5chBxx6Uc2tivZvlUuhGgz2NSRDcxC84OM1YMaxwqxHWmWsbTSoijG5h0qG7ps3&#10;VJqUY9za8QxxW+k2UPnSNKqHII+Vc84HrmuTJIfjj611Xjhympm13q/kIseUOVOB14rl8Bhz1pYf&#10;+Gm+pecWeMlCK0jZfdoIV9aRacemac0TLt46jNdB4tn0I2XLbe9IPlJB7UHOc/rQB94Hqaoze4is&#10;R0oxnrQARTmXaM0E2Y1SCeDxT3AfvSAgR/dGaAmBknHtSHsrMVgB9KaY2I3gHbnGaXBK7aQM4Xbn&#10;jOcUyFa+oJkPkdKHyT70pDqcYp+0AkMRwM0XGk3uRAYGcUwKTUjMVfC8j1poOOaZDQKPlyetJtGf&#10;anZUHqMU2gYrsCMHrTABtxmlwA2TQygDNMkbuyMUhNL0FHBOBTEw6ilIIpCcUpYmgaYnUcU/krmm&#10;AcUpbbwOlIFoOMZOcYGPWmheM07fkKT360h4Xp+NA9N0LIm1s0zNKZSRjtTo3CfwhvrQLRsYKcw+&#10;WlG0d6Q8igaSQ2pFlZYnjH3WxkY646UpjJGRzSR7m7Urj5SNeMU4Nhs0rcHFIFpgk0bGgeIbzQrh&#10;pbOZrd3UoSp7EYr7F/Zw8X6R8XvA+o+BfEH2Zbq0ha4tbphmYE5+Ydzg4yPSviPcSPetrw14gufD&#10;2r299ZyyQ3ELBw6NtJIPtXl43BQxMW0rSPteH+Ia+U1Y05ybpPddtb3Sva6/FXXU9Y8V6e3h+9ur&#10;GUEeVIVWQDggHjHqP1qz4Mt0dmkMYOehBrtviLf698WvAekeOtR0eDS7KDbYS6lGf+PyRiR5hUYz&#10;gLg4Fc74YsY4sIqh1EgUMo28E4DflXzV2qXLLfZn6jjY+1xca1P4Gk16PX+tF0vqevacZV0+ONh5&#10;TjaqE+p9afc2ws7iR0kzPIhIJ7kjmnW9yt49wuQWiYuvpkdvwoCyTzwXjsN2z7vpXmpa3Pfa9xWd&#10;/wCrFJ7zZYWxX55o22yFOgJ//WankhW5vpLeNgieVl1HYkcD6UmoGOPQnaH91O0u9go4IPU49Kig&#10;lZZLYwLtedTub+IjFVe6ujlk3GST12/yI4wi20SnDRRNvYEVK2ftExcbYGTC56e2aitrf7PaXEGd&#10;5aUbvM54Bq/cvC+oIqHfA8ILY+7k/wAJ9eOfrS5tRKDlHXQybmyWCzgllG8b+HJ/z+VET+VJPbuP&#10;38oJU9jVy6tzc2XlSNmJJMqAf4f896WLYLyQyKCIof3YxyT6foKtT01MnS99W/rQ+ef2hdQZrrR7&#10;LIBjhMjEepP/ANavJbOULJ90Yr0f49yySeJ7VpGzm2UHIx3NeXI5U5r7jBxvhon4TnFaSzKpKXR/&#10;kXZCN2RT4mG30PtVLzCacku05zzXVy6WPJda7uaLW+HyCXFNKhWBwfpipbGczgR5AIIC475rSn09&#10;QVjh3SXG5lYg5XPsRWDlyuzLVeG0jF2ktheaTO3rxWne6RcaexS4j8mUOUZM5Kkdc+lZ7Lg4HzH3&#10;qlK5qmpK6ERvXn609DnknimbcUhwFxnFUUicSlRx1qZJdozVQkgZp4bLcnj2qLXN41baFxZcn2qT&#10;dleGNUI329KespRcCocLnRGsXlPX2pwYpyOtV45Mgkc7ql3ZrJqx0qpckfnLetHO3d2qM5z7U4An&#10;joPepNkx+MKD3FN3d85NDH5B70m7HQCgB4OwEDoKC5zwRimM2MfrT923o1A12AoAOetJgY96aWLd&#10;QaapamPQcAzvjG6lYMrdSPYfyphchvlXB+tLNM8zbm+Y+1FhWVtxSMDHekzzzwPekY5OaP8Ae/Wg&#10;lic0uT3pSVH1ppYmgaHcU0jAzzRgYzmkdyrYII/CmiXJRDIHU85xikZwSMck+napFs3nwVRmJbHA&#10;4z6Z9a9L0b4RT2+ja7P4gt9Q0i9tLeKa1iaA7Zd5wdxxwMdDwM1jUrU6K5ps9HBZbi8xnyYeF/Pp&#10;332PLhEzNkkk+3PatO/8L6rp6R/arKe3MkYmRZYyhaM9HGeqn1rubL4fWvizX7cR3ljokc9q7ogk&#10;wu+NT8pJbILlc5J71rS+K/FVlb6fZjVLfVIrJBcRSzqskkC42GIk87QD93pwCOlc88Ze3s7X630/&#10;Q9zD8Otc/wBc5ktk4pP702ntscTqvw/bTtE0fVbW9TU1vrZriWKNSGtyG2lW57GsaFLGOwuDdW7y&#10;Xb4EDK2Ap75Heuj1SGbw9rTG3vIbgRn79uVMRJ5OMcetZt4zanqIENuZVX5UCKBwPoBz704VZNe8&#10;7re+3yYq+Dw9OXJRhaa91xa5k3ZLmXXzS1s3oUl051hgDlUkuyu2UtgKc9/T1q9qeoXmleIWeWVb&#10;mSIiEMJPMUqBtBDHqMdDSXIu7qNLJoW3W8hwm3oWABBP4d6drMqz2Vnp5tRb3FqrK+znzDnO7PY/&#10;/WqruTXNZ3v93cxlSVGM50m4uNrPVXkt1ta97vXUpR6vJLqcl/dQvdXryKwbdgFR1UjGeRwCCMVP&#10;qjafq+nxiythBqE1zIzxGQkKuflAJ/Hk1Faae82mRzRTYuo3YOg+8ij+I+me1VRAmoT28MbbJZW2&#10;yHP8VatRumtLf1r5Hn05VJQkn73tL773dr2b1vfrtqSXtjfRSNiDBtgGzH0j6flS6nML6S2kckgI&#10;CzSEMzsevOKuNIbfT7i1M8jXDyASFT8hUcZx6/41n6g1lBNGLUswwN4IPWlGTk9te5tUoxoQdnZa&#10;XTezvorJa2S1/wAjNvjukl2lo1ZgGiQ5Bx0PvUs8YhW3QRsDj51/WtCTS3hjt73yy8TsWYAfLxVd&#10;bmfU9WbI3lgVVQOoA4xWympLTZHnywzpSftE1KbVtN763/JFLW5vt14gjjCqo2D6ds1XlijeVUZ9&#10;hHoOlaEVkgId3MgDkOh7YqDULq2ur6MW9sIQTgoGJrWL2iuhxV6d+atVavJrR/8AA7C3lsIVQQ3H&#10;nkxjd7Z7VTjiWQpG5KhTgsOtOuZP37Qp3bGRVnUtJl06KKbeTHKM7h0qk7WTerMZx9o5ShG6jv2X&#10;3+Z3fwQvHtviDoaW5SRpJzE0dy5WE5B649s8/Str4y6A/hrxxqNuUUAyeYAi4TkZwMduTXmPhm9k&#10;tNWtpY5miaOVWDKcEYIIOfwr6N/aItNEudA8OatpN0dQuJYWNzO5IfcSNuR/CcZ4GK8HFL2eNhL+&#10;ZW/E/RsntjOH8RQ605KS62019FbT1seCTEhm6DIzxWVqNj54Eka/XFahAknUE4DLxUD/ACR7ASBn&#10;FehCTi7o+LrxU1Zo5qSMg4IwarSJit7ULYO2VHNZTR9Qeor0YTuj56vh7OxR2imMuKnljAqFzmul&#10;O54848rGk5pQKDikBxVGQY4zTqXjGKSgpaDgPWjn2petFQaDdtKvXFLTkHzZp3GkPFLik69Kd0qD&#10;ZIQDIxT0Xn2puOc1IvynFSzeC1JFWp4ULtgDimQrmr9om05H61hKVj2MPS52l0JtvlwEZHFc/dTb&#10;2bvmta+n8tCM8msJ2+finRj1ZlmlZO1OPQaRmkYU7rTR711nzu5JGmTitbTLfdKT2Hes+1iLSYx+&#10;NdHYQbUXjrXJXnZH0GV4f2tRS7GpYWxYgA9a7vQdPCBMrya5/Q7E3Eqqq5OO/eu+021Cwxg53j8q&#10;+Px1eysf0dwtll37WxdgjCqFIIA71dhiBXbgkUBAgA4YGl3AEgEjHpXzMpNn7RTgoxBuQwHQ0YLd&#10;ME+tSKoIzkY4qNwRlThgPwrNM6B0l1cZAE5UKAAAaKgYBjnNFVZBys9X0S81OFbHUrW3e40E3C+d&#10;azxjiUAAZYAHaRgYzz+NbWnT+dbXUsVlbw32my/8eEuSvlK5cKpByDhse9ecxfEOfw/pNxY3aXNt&#10;YbFnMnsoOx/qPWoG1ldZt59V03LTynZO91ctN5ysB+8zwQxx0r6XlaV2f4VTwNWV5SXLG6s+j9Wn&#10;20fXRHcwS3EKeK7/AEGG2lgmfbLGzAG2Kjesik/NhTkGqN557+GbaGPU0nvNVja6uEmQZin3DmMj&#10;puyoK9eKz/DdnJr0/iBZL9baeSzJcJGFDOCG2qvfcAfy71W0XToLvTdQabTgGR91vLuJCmNVLqBn&#10;JcoSearR6i9mqd1J35XHor7WV722fboZsl/cxx29xOgur63nkjKxpt81MFnLPnDYz0PSpvEM99pe&#10;nQRamwsEu7RJgDESsjqflAHGFx379aTxVDFqJGpW+1Ptw8+LT/K2KkOdquCOASeDj1xTPG1jqI17&#10;yLuZ7mTbbRBrs/vSCoGW7BFHX2AqrHqUlCU4Xsnq7dVa2i6aO/462G3DSaZZSR3sbQTK8Unlgq6B&#10;XHBHbIjLcE9e1UviBo1p4avtQtUjdnjkUWzoCMxsvy/iT+oNbfifTU1Ge4ubEfZ9KW081TjiV4Tt&#10;dgT/AA7jn68Vzvh7TL24uI9XktZdTuIVluXvLl2dpNgG5VycYQEdB1NOOnvM3wzVvbXtb7O2r2Xl&#10;tre+jJNM0sNZaVfRQW1vaTyLZs8p8x4njI3StjoSST34rV/a38aSQaHbaTapbw61b2slpqd7aXSu&#10;kkWRsUDOdzAAkY+taHge/wBKvvDHibTdRE9mbyX7VYKhDusqEAJn1O7nHYV88fH7VNOtZ7Pw9Fpx&#10;h1exd5NUvXfLTzOM4C9gAQPrXdgYe0r37b/JnsZPhljs2h7SN+R376b3bb6PTrd26Hjrn5tw/wD1&#10;c0yjOaTOelfXI/dooWikFLTKExjpRR0paAEpcUd8UhOKAFpKWikwCkA9aWkPFMBCc0nU8U5aAMUA&#10;IeTQDinU1qAA+1JinA46g0rBQMr+tABTcYODRkmlPT3oAKeow2aaOalRc++aTGlcUDjPWuh8FaX/&#10;AGhrKtIuYYsO/pWEEYAAA5PAr1XwJpX9lWcMsqjMvzkf3fQVx158sH5npYGjz1lfpqdaLmaK8WaW&#10;ILGqng9cU8xLFBFI53eY+Vx0AqquqLJ9oR42AY7VJHH61JHZrILeN3G/GR83T2rw2tT7RS+Zdt55&#10;rWeaJCGDcrxSWUkmxrWYgea5YEckHNQR3BtILv8Ajk3FQf7oPSkGo200UAaZLedMK+44IHrSZTqR&#10;irt2NGO0hku2SNgZY1yCTyTTP9IvYYlb5lViAemayH1O0tJHkhmd5wcghSQfxpbvxeJbu3aC0laO&#10;IY2hQpP4E0rPoc0sxwtPSVRL5nQzOslywlRdtum088EeuagaGO6hilt8YL8oD37GsLWfF7XQiK2M&#10;ds6R+W7Sz5EnXDYA44IGPbNYTeLrq3AX7UsQHAS3jyPzNKMHJXOOvnuCou3Nzeif/AO8Yy218bjc&#10;uUUEBgPx4qC71aztbbzZHiDSsPkcjPvgVwOqazLNbx3K3j3gkUeYGc5ibOApHA+hHWubvLqST5mw&#10;oxyAcZPbpWsaLlueZPiNt/uKT+dvyPULnxppljeF4Z1cFChCjp6nnvXO3vxOgs7V4beFpy5ydzYz&#10;XASyR+YN2WJXJGclSaqSOgOZHAAXeMDcQfQ12Qw0eupxTzjF1Nmo+h1F58U9VlINvFDaqq4BAJPv&#10;WBe+KtZvIQkl9L5XUIh2jP0FVnNoFQtO0jvFuVY16Pn7rE47dxVSSZWKqOxx0rujThHaJwzxeIqf&#10;FNjZZXmcGWV5m75bJpgh3KGC8f38ZrSMEUdxDFdbhEPlLJGVbn+f41NdNY2cskaRLcwCTKyByrOv&#10;p6fjitObsY8rfxGYtm8zBSFQY3ZJwMU2Wz8kgGQEnoAeceuKlkv5Jup3DbsAJICj2FaN3qytoUNi&#10;Et0eKRjnZulIbGSX7jjgdsmhuVy0k0ZAiDAMTg/xDBzSNbn5tvzBepHYev05qwL0NKrGJAFTYcZG&#10;ff61Yur03F1c/Y4hY2tx8v2VHO0oCDtyeozzz6Cquy0tCpf2P2OVAJUmV13LIrdR9O341A1s8SoZ&#10;EZFb7hI4arEccMdxtuInC91jbk/U0/7AGnlimu44ViTerSZw3oABnk07jS6lNTjHI5OBz1qzCCRt&#10;H502B4kilEkbPMwHlkNgKc5OR34p8bGMF2HApSKvyjpl3DavLDris5hUzXL+YzDgsNp+lQA5pxVi&#10;bIbT1iLFR3PbvTePenJKUYEdR3q2NW6ivH5bsjAgg4pElZDkHGOgxS3Fz9okLsOSP1qOj1CVk/dZ&#10;23hnV3vAsUrGR41+UdzUetaD9qtjKgzc7uMdGFcxpl49ndpIpKlT1HWu/WVntEVW/eOc/UV5tVOj&#10;Pmj1PpMLOONoOnU3R508bRMVZSrDqD2ptdTq+lLqBklQgSKM/L0Ncu6MhIPUdRXZCamro+fxOGlh&#10;5WeqGkZNNp45GRzSEZra5xjOnWkOPWnMKbszTACc0u6kop6DYDnuKKQgClpi2CiiilYAozjH60Cj&#10;rRoMU8jNJS4wuKShBYG60AUuPejIFIL2FVaKTcaSgBxIFIefakpzDp70DsJnHWlBB9aaFBp2MdKG&#10;AgBpaRQacR75oHcCSPSjGaQHNKfXtSJEZaWkBzQDmmMaxzQvFKePu0h4pgA5OBWxYxuIxtbCofmA&#10;PH1rOtYfMLHIAXrmut08R2V1C0zwy2xG2Q2w3AL3x6nvXPVlZWOWtPlTaVyvZm7uvNgSZVnkxEYu&#10;5TufpUaWbQSSWzxt5ijZhgQQR2FX7ywls9Ue4iAiRfmRmOA69Vz6ZFNn1aSG9Wd0iIkcsoXLBcgZ&#10;PrxiuTmb0icnNPeK3X4jL+98zSFjlt47eRXACJ1OPWnF7V7KBzcKsyEjy8bZAh6H/aFQ6nY4nvJB&#10;dx3KsSPMjUlWyM5HHFWF8i/soINoSWNSRI4+Vj/dJ79+KPdsv66AkoxvEinhZkV4XDI4zIqLyNo+&#10;bPtjmqJvEk1LzYYOrBhH/D/u49KsiY2TJOZSjbypUH5foPYCpNOli0+WaVkSaFuFXoT7072T6m2v&#10;L3IZdWe7uomitVBizgKOo7g1H9lE92qQSs0bL5sZ7g8ZT6itKK4ivNOkW3CPOjEqig7ivcn2FZRS&#10;ZII2MJMQOARxz6k9qcX0SsEJdFpY+lv2WP2jdH8G3E3hfx9e3954VuYmtIFY+bBb7m53r94ocnoe&#10;O3U1Y/aL/Z/u9Z17WfEHgHwbqVppWmoDf2kSo0SLhSkkW08kj5mVd2ByTmvlozm3uJFlIaTA+cc4&#10;PX+VfQn7Pf7QPxE8P+KLPw34f8UpdWF6/wBmij10mSBDjjGTlRkHjpzzXJUpSpS9tT+a7nyuMyur&#10;l+Jea5Y1FpNzi9E+70VvO3fVNO6fgIOwsDxg454xUgHXv6V9cfH39j/XdU0u0+IXhKzhm/tO0jvN&#10;Q0CyB82G4YfvXgXnKE87e2TXyNJFLZ3DwTK0M8bFHjkBVlYHBBB6EelbQqRrRUon2+TZ1h80oqdK&#10;WtlddU/62fYcSaAP736U0sD3p27nFXbQ+qi0xqpk4anHaDjmgyZXJ607yR5asSPm7elHXUq/UTBG&#10;Tjhu9GTnA5+lPRgYymRntURLBsnC/SktTRO+45lY9qQe/wCtKRjuaGQsuT0qtEVa2wE7aTdhgW+b&#10;NBBOfal25wewoKsI3DZ980nQepowR0pUGz3pkjgT6UhZs43UvzZxxSH72etSFkDnBHp3pM84p23j&#10;JpQAFz3pXtoNWaQ3HbvQRuHtTlwDkmngqVwKHKwm0mRopXd70NwMDpS76RmIGRS1uQ9HoL9QR7Dp&#10;T8fNntTOB1Y04H1pMQ4Z+bd81NKqylSMj+dKrF0YDGT68Um7HvjpikKULrUzru2MLKVGVaoYpWtp&#10;CVbpWwq7hsfkDpWXdW5jJbHynvXRCV9GeXVg6T5kbFpqwdERmq0l0AoOcetcskpRlbGCK0YpBPCQ&#10;CSe9RKnbVGsK3Po9zWaZfMBznNRm5GTzkj0rNCTZUKMn1pRG6yNjk+1RyIUpvaxcN5iPdn5qRLl5&#10;HYgEheue1Ri2PlqME7v0q9BZBMgElT94+tJuKM7Skx1moYhjkqa1rfBuWMgxHt/yarWkKxlU/hzj&#10;NadrCJLkAkbcYIbiuSerNYxL+noi2/zHILcAdK6GwVluFXaTGqnavv71kW1v5cUasuCTkV0dkxYs&#10;Djco4C1xS0O+krFm0Obc7yRufI28ZNa8cQaSKMLtO2s21QTWyAY8zfkD0rZggxONuWcL3rnkejB2&#10;LO+drMwx8lWIPHWtGGKNoyzfeVfmHYVRklleCLy13bmwWHHNaUUAaN3J+QL83vWLaR1wnuV1KNp/&#10;mocBHyQOpFXFhklvI3YAR7evcfSoVjMNvGyFUhLcnrV20R1v2dsmMLncazlK70OhS6BNBDDbvM7Z&#10;Jbv0qxDGY2ygPzLkDPSobxE+zISpnDScL/dHr71dgieKWQE8bPkx0rN/Dc2UtdijYQyQQTbxkyng&#10;r1zVvYkWoRRgjG3v6/0psTFLMJKdrsRtP19K0VtUF0oYAzleATWcpWZonorENzbzC2jiTK7WwSec&#10;0iRR3N9tKGN4kyzdn/CpyWa3RI+Hjf5yelXYRDPLM/8AEi4cDr9Kwbsi3Lme5n2kS3NpIU42tncn&#10;WpjCV1FJd43qpZR70+KNTaJKPlSOT5lHcU9if7WExUeUikj3FQZN6DYn8yynuxGELyAYPtU6QILm&#10;KYK0nnIVJHRc/wBaUY+wG4kYmOWTIUjAAH/16lhljtrtdxYCWMrGoHGcZzWb62Ib0uQ2qfZLV433&#10;TiaTGV4qeZPs93BbpnAQqNvp/nioLeUQ2U0czYDuBE68YJqw8ey8tYnJd1Xbvbg5qdUzPQj1CPNi&#10;1qh2bXyJOzD6mrVipkIiZQrRx5DnjPtxVfUYzJpyRD52jk+Z3/iGeMD24qfDO+DGVEEZkZs8YxS6&#10;aE2d2UocXFnK5ADo+Ap+XJ/wqxLEbyS0nn/dTJ/yyXp0qpuXULJpjlfLk8zHTPt9Park1wLm+tpo&#10;4/LiABKN605N9CVFaXHXsRFrPcOyiQvtO3n8aWNypgnRRueIq0Z6qKhu5FjtJrvDIzNgj09OKsQS&#10;G3EZ8sMXjyST0zUa8qL5E2ypZKBbTyqcln2ufUUCRE1oKATGU27+2Md6ZBOLe0aJW88TShW2jlTT&#10;mEZ1f7Ex2kIScdevrVWs3chptDZSHtWiDDyN5+ZTSwRMNTaO4ZV8qHCFjy3+RUF3bj7HDEvybJMb&#10;iPvc06OQvqro6Luji4Y9zjpVpaGEr32GgxtpjxygB928E9RUjTme5ibj7RsyCvaoS4msZCV5V1Cq&#10;e9RyRs+qQXHTC8oeMmi1x9UrEl2ziwU7gLkvhtvYU6R3a/iaI/MI8uQM5GORUWqO1vaJMFCMWyVH&#10;LGrRm+zX7lFDieAK8nXA6/zoV0gktShpoSJZ2j+4HBJ9v/r1JPcfZ9bjeMFrYru3Y7entTILby7K&#10;cwnKA7GPbFSNJ5GpwQthkwA2Dx0qtW2JWSsV9VdBZ72cmMtkD0qS1mSG/VLh8xvERFno3/1qp6uQ&#10;1kAf9SsoCnByAW/WrKR/6UFk+cQw5TOMn6elUloiHFNu5FY3htYJ4ZciR22ow4I9/rRKxk1PYSWk&#10;243d6htJvOgmG0Cbf8pP8VNDZ1mQ7iJRHwo+lV1ZNkkrB5oXTJIosm4RzkHoB71KtyZJY9v7t0j3&#10;Oo7nFV7iQw6f5oPmzbvm2ilM5MjOoHMZDH0ppXRPUUWYj057gD9x5o3c9vSnXkqpqYljO+228MOC&#10;RjuPaqCSFdMVUkKw+b+8U8jj19abLcRpqzIu6S2CYA7VdmZM5DxPEDdpcKCsM4bYxHVh/OsmBTGw&#10;PQ4AIXkZrrvEsjXWiRqyBljkPlRgY4PWuSR1yRuGQQeOOa7IO8Tz5KxcjkPlsAcZGc0RsVXeMOVO&#10;cZHrUUZdo+FXbnHWpI8xw7j8xY4HA5ptGDirmrpkyNNLCn7sybhvPJXAyP6j8a/Rf9hbxy+veD7r&#10;SJt+6ygiI83jLcgj6421+bdrN9nkRwAWx1PQnOa+nv2TviDP4X+INs4kJt5JVhkjYbVKOvD8eh4z&#10;znAp0qn1fEQqdD8w4vpfVZ4bMltCVpf4ZaP7nZn2t+0j4QTxd8Mrxg+yewcXSOF3MdoOV+hyQfav&#10;z8njlLMVIgVT1xnjtX6oXFtFqmlvE4VluIiM4yMMK/OT4oeFLrwp4q1CzKGzWJiFixkkHpj0rl4g&#10;pOhi6ddLSat81/mn+B+t8BY1yjVwT8pL02f6M4KZbNH8y6cseoVj8oHrj1og1L7RhreASZJwduB7&#10;GmyWWxy37pHHy73O44x6e1PigtpHxve5VwxGcqD7AV5akfrUebpoJcXjwMI5JYI2YbvJjJaQ/QAV&#10;VN5LNvPlLAFPLXkmB9Ao71MquFOzMKc5MYAyB1zQ6Rtv24yORkbmJ/KtVa2pMuZvVjnje+dWnuCz&#10;Y3Yi+RR+Ap0VuyEmKHMnGHJGKYGhtgTsIyep7j0qN7pkhEoDyRkZ3H5EppPZE6XNAsszrl1QAfPs&#10;5ZvfNJNFE0bSRjz5VwP3jbdvtyeB7VlLqguVCwbi+3kWa8/7pY8D8atp9o8pTIsFmn3vmbcR/T8e&#10;arlaepqpJ7FrePKZgTImQDtGFA/GmnU47Pdv2KBwEjUufbPqaYtpKIvMM0l4QAQFAVR9CcCrS6Vd&#10;AEvJDHGSGJXt9ScUWXUuPN0RFPq1xLEViQ4PzAyHgntwOKrwxXs7DzpZE3EH5RgbvQelaKLayz5W&#10;dpZFGG8pDtB9yQB+WauC9WICNEQty2T82PYDpTv0KUb+85E1hYtLGIxAwDKwwvL5KkZGO+fWvLfC&#10;Fubv4X63pZjBktxdQI33cnrz716zaXd9cwSXIjlZ4iHeRpRkZOFwgxjJ+uDXD6LpMuj+MvFFm+Ge&#10;8mTUEBP/ACykH5ZB4/zms4OKb12szoqxc6KS21/FG98K2XXfgnFKGa8msrqKST7R1X5CNq85IA/L&#10;bjtV6ae3UkNcBGX76RnkflzXPfA2+h8MeMtX8I30Ze1eR5Lbe/3I3QkKPXliCB3xz69IdP8AsMzQ&#10;eSsLRsUYIuCMHB5rlg+WvUhLvdejPjsinUp1K+Dn9mV16P8A4KF88SoRa2j3KKuPNlk8tcj684+g&#10;qIMxkQPdBCoyYbcZyPT2qS6YZ2BAwBIYN3+uaQCPgkbmIwVUZA/lXZc+wtdk6bpxhIxsPV8Zx9an&#10;eIIFDO0qjBK/dXPp9KqpNIhKqsnlk49j+NP3LJjfKCT/AAb+n4Ur2NLosxRrHLlUHH8IGcVOJTcK&#10;6HCgcn61VtZZIldYwdp6lztH59aZdyMjBI5DI4/gjGcf8CprzLWhZdI1Bd5QpAyecfpWB48to7/w&#10;3HA2SrpIxL8/xhQR6CtqKJYHSVdzErktnO38QK4n4k+JYdP1S0026fY80EYbpheS7YA69QDXHWu3&#10;yxV2z3cvqQo89abskn/kl87l3SIU06yWGGMQAkHEYwoI7/X3p9z4A0idnu3tQ1zO++SeVs7zg9j7&#10;HtWZb6g0sd28QcxxRb/MC5Q8enX9K76K/totP0+SGySBnhDMu5nDHPU8/wAql1OSSh1Z5s3TqR5r&#10;Lc5220NUh2xxtsA4G3ge4NWho7HhyYxzzxg+3tW28ksseJJ0Ut0RSPyqFbQOQDuYnoAMD9a6OVM5&#10;XFS1ZVMEFkjbIS56nALYP+QKmhglliEIOxSN25iMfSpGH2SQ42RJsGzc28g1OsiMu6V3llbgk4GR&#10;/SqUUilFLYz2MtuwVZSuPQdf61pRx/2jbS205klSXl2B2jPqOaar7Zv3cQVx07n8zRcD5VLSFtxx&#10;tXihq61OmnOVJ8yON1TytA1BbS/bejfNFK7cOg+ncdwK2dPMEkLPb2zOjcxsFIU+nXtVy5ktbqJE&#10;ktROyfMocZGfUelSH7TPbxk4RFG3YW2qB+VRGHKrF1qkazulYpjSHuohJdCBQ7AuckqQOg9cV1vh&#10;bxhqPgi1vINIlj2XZUymWIOvyg7do7YzXNOqww5nlUZ+6sY3frUG5mlVlgeTsDITijlSd2eVXwGG&#10;xMHTrwUovo1dGtf3aX+p3Go3oNzd3DB3c4+Y+4FQ29w0ZZbeGRVLklcY49aj+zSsrBJljIIH7tc4&#10;z6mmLq9tpksgku0LD5T5rg7h/ntS0ij0KdOMEowWnQsz6pKS6tcpFxhVTk7fpUCpvChQ00xOcN2F&#10;Zl/400eKQCNHlOMMUXYufTJ5/KuR1H4lz75PskMMSt3CksnvjvUurBLe5vy8ustDv54pox9+BEVs&#10;4jGWx9en+c1n6nrNjZqv2udliOTGucbiOv4V5vc+KNU1eFUUS3Db+WRSoHPTHp9KYdF1PVbgNclY&#10;0wCGJLe3Q+1Z+2l0Q/dStq/wR1z/ABE0233NZ2+9gRhyMAn3x1rC1X4gX94PLtJvs8Z48uPg9e59&#10;enT1FW7DwdG7fvUaVgQV3n5h6YxxXUR+FYkjVpYVUKQyAjBU/wBO3r0pXnPqWtE0rfceZW6avrr5&#10;kjmO1gcuxDDnqCfTrz3q7pvhm6mvGaVxKgbMkvIMh7/Oe3vXp0GjKCykKokwDtXkgfXr+lWm02CH&#10;bGVDxoAP3nOfypypt9CYyat37v8AyPPrPwbbC4USL9oYsc5JfaPTj2/zzXVWPhWKAbvJ8qJeF3EA&#10;kfQV0b+TBIqxIjKRzsXGT9aYPNll+5tGdpY9TVKC6lc8kyuug23y+QxBbA6DOPc96s21lEkLFxlx&#10;0lk6flUjRPCm3zlCjsDUEiRsq5Jlz1NXyod77lmGLMYCygBR0I4z9KlT92Sjje7dOPvfjVV5AvAI&#10;BBAFEstwAoLYA6eop+hopaEzzm3dQgwSc/KMCnG6klmJKgAVBKWEalpMN6HrUMkxlVtzcH8KE7De&#10;pcN0sbbpAgbGckiopr3anycnjhOKpO6jAKnJGOuafBGGkcjIJ6CqSZO7sixNdiaTfIAG9TxUEZjk&#10;P3t3vtwKTynfqQv/AAGk8gbxwzE4+XOKlaDRKJICCrK8h/u7vlH0qIOssbMACewAqZrRUVm+7/So&#10;4z5rhcln5KhVPbrmne43oIoKELuIUnoTk4/CpXhYkNgOF74pGJCZjOwKcbcYNN27iv7w+4HIFHMg&#10;UeYdtKg4CZXpt6flSrIFZQVC4HzDH60y4dEwA4Ru696WMEICEbpjJHJ+tS+5olYcqBT8m5yenGaV&#10;keJwygY772xTD5s2S8uF7An8uBTorQMxDHzDtJ444/GgLXY0ssxO6UA7cBVXPNMW5jSPbJkn1Y8/&#10;pQsCxk7D8jDIYnJpyRgE4GCPajVbhez0Ejf7QdsStHxk8YA/E0GF5ExISh6ZHXFWSsca/Opc5+6G&#10;wCPr/wDWqF5QzHaxDD0Gag0TFCEZ2qRg45PP51IymQK4CZHI3LkZ+maruZSyhc8nJNL5zHap4Vem&#10;Kd0VGVriyYkkYJIxZuoQY/pT0gKMS2cDPBpyK8n3Qze4oSEM4B+RjgNz2qrk/FK491CqCu05GMd6&#10;jMZDBWwp74odMSfNLuJ6Y4prGANjcXPXjnmkaNJhujgIweD77qR5l3AIGK+mOv1pyyxocpEcnpx/&#10;jUskkkfy7cORkAHpRp1LV7bDLSKSR/kjYe7NwKm+xywzO5kj47KvJpqTEI/mSgA9Ki81XmdmydoD&#10;DGe9S5GnJfdllTHGWUztvYbjjjH0/wAKbuhjLsIxI2Mb2OcD0qARuAMjYCc5kwD9KeI5cZZlXd/C&#10;FpJmnJHqSpcAIMD5uwGTmnRXDSlUD+Wvd8YpjWyhud5/2gcYpgiGHKxoQ3ZsmjW5aUUrJD2le4Xm&#10;RtvJyOuPWhpPLAKxuVIwM/MakwRFwQO/C/h/KoCwchWuGYKc8HH/AOuk9ClzD44ZFlZgNoI2ksQO&#10;Kc0RDqWmiQEZGBmmbUccjcVGQDyKmj5HMZXjPHp/Wjcu7WxA8iPv2zu3oFQ4Hr9aIAMZEUjhTgF2&#10;A/GrPzDOAF3d1pFjO5v3p5/h/kaLJkc0riKHdgEVBnpznNNkdjwSqr6ipHETJsILjuOxqLylGQqB&#10;gPUVm9DRXbGecnzYYsV4LLzz6U1JBKoY8DO0+o+lT7QAo2AYOQBwQaNqLHkAbuvv9c0nqrmivsyC&#10;N/mUGJsA9+4qZJRkh4vMJ5zu9umMdR60hclc55/zxSglWVvukjHJ/T/69HKDV9wIVV3qmONoAOMD&#10;PSnLJ5KuFA80rlMcFfcEDqKI0jePJkA2nAyPzzSPsIVUOxV6e9aol2loe1Wdu/jf4ZrI04uLiNMb&#10;tuZFfHHTr79a/P79qjwYItSh1a3j8pJQYpkA4WRTyOfXrX2r8H9eltNXuLJFjX7ShUS9dhPX5c8/&#10;hXmv7S/w7Op2etaUi+bJKPtUD453H5gD6ZPBr1qdXl5K66aM+Oo4dKticrqfDNc0fz9NHb7z81p4&#10;CrHPaqkgwM1vavYmC5kU5DKcFSOax51+Uj0r7inPmSZ+M4zDujOUWrWKLjNMwScVLjI9PrTGGDmu&#10;pHz8kKrbDnH5UEsWDH8aa1TyuPJRR+NDKirp67BJMX+U8AVr+FiResSgZQpyTWIpAbP3q6zwZYtd&#10;zSnyxKApOCcduv8A9aubENQpM9nKISrY2nbe/wCRz+usi384VxLk53YrL69OKt3S5klJH8ZHFVXX&#10;b3H4V1QVopHiYqTqVZTta7f5sb95cUuwYySTgY60xaXHPtWhw/IaRlfQU9cY3fxUgG489KGOGx2p&#10;k7aibiTSkfPt6/SmjrSbsdOaCL6D3XvxikXG3PJPvTWYs2O1KrELii2gPVgMhsnrSq5zigDnBOPr&#10;SYIbOCfpTI22FYtjvn1pQMg87iRjmmjGMEnFOA2ucdB60DeogG1cdaaeVwaeTtOCDTVwv3uKBNJb&#10;DEweooIwcZFPYhelRqBuyaZFraCdTijO4Y705yN2RSKQGyaYDW6U+CJpJgigszHAA6mmOQa6b4fW&#10;rXHiixIUuqMHIAzjHcj0qKk/Z05T7I1oUvbVo072u0jGk0W7iUl7aVQOOUP+FV2t3XqCPwr6nE9v&#10;cuXJVwR909vaqGpWllfkmaygLjuUUfyr5eGe3dpU/wAT7ytwrFR5qNa/y/VM+ZvLJXHGaaYwpwet&#10;fR8XhTw7LG5udNt1bbxtQjB9ayZ/h5oEyH/Rdqt/Er4NdUc7oN2cWjhqcL4hQjKNSLv6/ieFSxqy&#10;jaOn60wkldoxivek+CGiz2U8v2ieGQL8i5B57VgH4NQXSjy7143P99Qa2hnGDlf3tvJmGI4YzHDu&#10;F4p86urNHkBQgZPSlxnoR9a9duPgTLHAZE1KFj6GM81zt58JtXhUlPJlUHGQ3/1q6YZlhKnw1Eef&#10;XyLMMPLlnSd/LX8jhOM4pMn0rrJfhpraDi03kDJ2sP61Un8D61bgltOn2juEyK6liaMtpr70efLA&#10;4qDtKm/uZghsDAX8c0Deq5BOK1pPDF/DFl7Scf8AbM1nvYzxnbsf6FSK1jOMtmYyoVYayiyEHLZo&#10;5NWxpl2YGm+zyeSvV9pwPxqqKaaexLhKOklYTOaejEHPQ0winAFutMlLU6/TvFWqtZ22lHUrh9NS&#10;TetmZSYVYnlgnQH3969r8LoGOkQAbDdXEa4diQec/hnAFfP+gxGS/t1AGSwHNfR3hO2W5v8AT42c&#10;x7DnIHIwMY5/L9a+ZzFKLSS7n6rw7UqVafvyb1S117HpFzHHJPPYxkxvtyXQc5HUfjSRiW/t7adh&#10;5Jg4B+n8+KW8XyL4REFJJEID9/rUc1zu06CCFCRC/wC9Y+uf8a+b6Kx+mtLmd/uQtukEov5mTy8A&#10;hVk5Bx3+ntUCyqFS9X52A8sp65q2sUc+oyKTlkhyY+3PeqUQj+xI4z5NvKS6Ajk0JrqZtOy/r+rD&#10;JbaaOfUWdWYsgYQp1GehFWZCljDYQo4YY8tvXPXmmyPMmo3N3MD5JjDbCuCQRxSaf5cWhxXUjszO&#10;c5ccgHt+FBKSUnFaPX8GJPHN9juoowEjiKjfjmnxKW1K3MgKxxR5WXPDt6Y/GpHlYQzWsQZ3mUsr&#10;HrnP+eKqWsXn/wBmwTljJv3Apk5x2+vSjpYct0l/Wp8+/tEQrJq1ndLn7ro3HHU4x+FeNHivpb9o&#10;PTor/QJpYwqvY3AKhRyVIwx9sGvmo8da+4y2fPho+R+DcS0XRzGbfXUbk0u6kPNLkeleofLXJYpj&#10;HnBKnrkdRW9ofiSbTJ4poFzMBsQ8Y5IJGOnNc2T6U9XPqevUdqiUFJWZEkpqzPVdTeC+tVnSW3l1&#10;G9U7vJtl8sRjndgcq2QVA9BmmX3gCCPw5DqUOrQSXr83GmtE/mJzgbHxtfd1xwa5DS/EU9rJZRC5&#10;eK3hBAaEBWXdnOT35P8AMV6/4X8Xpq1/p8eotCdNgcWotllJtotsfyOi+p28sehb2ryKqnQV47Hg&#10;YzEYvAwUqOqjq13XbU8ek094hMjoVZSRyCOR1FVDCCMtnH0NfUusfCzS7nwzpuq300kGtXZcW9rb&#10;zfMrq2TI6srby2Qfk4IBPevP/FHwE1nQLY6rcyK/h6W4aJ9TC/PGxGTviGWUE+orOljqc99GPAcW&#10;5fjGoSlyyvaz0u1o7PZ6ni7jnjkYzxTcnGO1dZq3hSGxNx9h1Sz1eGJkUtaFg2WzgAMoJ6ckcD1r&#10;npbR42ViuVPTFehGaZ9hTqwqq8WVMkHGRmnk5pzxBQD/ABGovm9DWl7m7vEn3HaATux+FSpMB1NU&#10;w5xmpFfKAbcE0mu5rGo0WzMTUwfcM5/KqOTsxg5+lS5WNVCuGLDOB29qzcTqjX7lrdyueQKAdxYD&#10;kjrVdZgwBz1OBU7XbTpEGx8g2qQMHGe9ZuNjqjUTVx7EGmnH1+lNV91AJWotYpNvUXGehNODEUmc&#10;UDn2pjUtBclmyKQEoM0i5TpUgjLJnGF9TRsVuMI/GnB8dgfrQBjpTQrOSFUtjrjmnuPzFnl81t20&#10;Z/2aRhnGO9W9M0W+1q8W1sbWW6uWBIigUsxAGScD6GvVvhf8HYfEFnp+rajDPNpi3jW18Uxst06B&#10;mIOVOfUY4HPNc1evTw8eabPXy7KcXmtT2dBfN6Lp9712Wp5Rpuk3Oq3EVtbxNNcSsESNASzMegA7&#10;12ni34O6l4MudKhnliun1CPcjwfdD5w8eT3B4Oa9f8Y6BovhnSNNjQJoeueHd00ckIUG9DPmOSM9&#10;SeATnoKyNYuIbuyupr22vtTsL6zE9lPO+GtZc5coOQATkHpkV48sylNqUFaP69P8/wAD9Gw/B+Ho&#10;U5wxEuepo01slrfTV6tWTfrYta7J4cs/hJF4eubKzTVII4p4buzO4zsSdxdgOGAyMGuR0f4ramlx&#10;fw3Or3MWnz2BsFW7UXB8vB2qTgZ6kBhyM1avdXltvDr6TonkajZXtqiXStbkmOQZOQeDuA7jPSqP&#10;hTwS3ie7ttKW+sI7mazaeIyMFIwSdmem44zg9q5qaiqbdXv81526HtYn2ixNOOFSilFLyfRRvdcy&#10;/XsYep2dp/wiluh0+aK+MxmF0ZPlaI5CqF9eDVNrtbzRlgkx5aybfNVRvGQM5xycAdDXaJqNz4gu&#10;H8PXtvbwjetul2uE2FFIAw3QtgEmuO8W65Nqstukk6Pc26i0PkxCMFFGFJx1Pv1rqoSlUfJJa3vv&#10;fTp/X4HjZjSp4WDrUZXTioNNcrbWjVr/ADvrfvoZSRywwcx8QNzkYYc8ZBroYPD/APZ206ffC8u3&#10;jE0jWwLrFkZPAHOKteILy1gj06zswlzcNEBcXr8kueoP0ziuYVr/AMM6zcx6fO6MilDIhwAh+9n2&#10;NbRlKvHTTrZ9emp51WFHLKnNP31onJPWDav7vRu1k+i73I11WWzEaEMs7O26fOfMJPXHbFNfdC22&#10;WZVkt2MguVXduJ6AnrjgU25u0nuLSC5jSGMHdJKgyTnq3Xmtrxj4f0XRnSPRr3+045UDNJG+/Bro&#10;coqUU1Zvy008/wBDxqeHqunUcJJwp6u7tK8u0d3ra7W3exz0upLLYMi2wW4d2d7hDgsD/CR2+tNs&#10;bh9KhjR4ZILjzw+7b7Z61PFqltHHbWz24iZJFZ5ANxK9yfX6VH4guX1K+kMYE0PmkJKsfl7lPAyo&#10;6cV1JJ+61ozyZVZxtWjL3oq1rbPf+n3LNzf6dc2+pkWzifIMMueTzzntzVDStLt73Bhuo1bafMM4&#10;wFP19+1O0SxhkvGs7i5MWWK7XOB+NVdQt4/tIFtJtYyCMKnAzUxSTdOLZVWU6kIYypCL3Vk7Pfy6&#10;6/caVxqOoWekXcEMYW3lUIxUbtqk8D8f6Vk6Rqc1j522JZZPKIVz1QetXm0691uG4bGJIf8AWFSA&#10;rntwO/vWPYzILr7LPuhjGQ7RjLHjpzWsIQ5ZRVvM4q+IxCq06snKOlo323ei7Jee3QrJHPsMxY+W&#10;7YY56mrTXNnbyFP9ZkZUkdKc+n+YpSMmMj7qk8n8KzGgHkFmYF84AFdK5Z9Tx5OphdEk33evqTz2&#10;TSglCMR84BqSS4eezitssSvOwnIFLp1wkNvNuUk4Gz2qncXCMVaMEPghiKpXbs1sYylCnDng7OS1&#10;XlctWawW18Fdi/HGPWvopb2XxR+z3cWwtbaIafe5MoP78gYwGAGT97rXzfp919mmjkABZeuRn8a+&#10;l/gJDpfifwx4i0aSGW61eSESrKJRtcEYw2ehB7+9eNmqcYRqLVxaPvuCatOriauEloqkZK3m1p92&#10;/a1zwaUfNGRwQe9MlBDOx69RVu/hEMksC/MUfaSfWqkrHeF4J28muqOtjwK8PZzcXuiFXC7XYZ3H&#10;FUbm1Cszd6unBB9FaomYs7ZHBreLaPKqK+ljImiGM1Skj2da15YSy/MKqyxZ7V2QmeNXoc17GdsF&#10;NCkdqnkQrUeT6CuhM8iUbOw0KKUKcUoGKBTCwo4FHWikXpUlDttOQYoGDTqTNUgXpTgPWkTg4pyj&#10;ccdPrSZtBXFA+bFTRKGHvTIhzz1qdV5wKykztpRu7k8Ee4gDvV6NQkeTx7VHbxGNhx0ovJwoyM/h&#10;XJL3nY+hppUKbnLcytSlJkIzwKz85bNPmlMjlj0NMIzXoxXKrHxtep7WbkA6U9VyM0xeuKs2kJkk&#10;2npQ3bUzpxc5KKNDTYSx6ZrqNPtdxX5eBWZp9sI8cda6zQrBppQACRXhYqrZNn6vkOXuUowtudJ4&#10;bshsD4IdjgYHSusiTZtQDgfw1W0q2WKGPICBeAff1rQjyp4H496+HxFXnm2f1DlGCWFoRi1qSBMB&#10;T0wcc05G+dssO4zikI8xVx/Ec0jZ2sAByP09K4j6HZD4VDNtc4Xn7tR7TuG7j1zTmABBHel3nOS5&#10;PTtSBbDWUA/d/Sio3I3dP0FFOxor2IviLdyeINONlYB5AFWGWQqRgA8D6D1r0P4WeC7WGwW2hl+2&#10;AReaIyNpSQLhT7AGtx7O1mudLb+ypLTSLmB4VuJFJaVgMqDJ0JGBkCqvw31OxsItZu7yRtsSmI4H&#10;MYLEAgjsBmvqXPmSj0P8K8VjKlTAvD0U48uvdtt21+78TjfFtnqfhy6aePUHM005ld44/ulcfNno&#10;Dzit3RI49Q0Bri/u3kv5Sb62uJZ1UnAxIHz3x7cg10XiGSzk+HPh9j5c899LIryhv3kcbSfKjD14&#10;HXmuN8f20bWVtpKac0F1YRu0zov+shLFgx+gIGe/FTF3smXSqPEwhRn7sru7SWy08tL2VinJNFNo&#10;tvG8jwvF5ssEyHEezduxjrwcAADHPtSr4qm+IHieEyRSx5iVbo5GzMa4jk9Sw64/nW5Klrf+FZml&#10;jXzktlS3lmTa8KxeuOOQy896wE+zz3NhJaymHWLpWluFdgUydxG0dsKAPqRTi07u2p105QlGej5l&#10;dJ9r6t+n5P1MG8126gOo2BuyYBC1mQGyhi3bmA7csM8V0mkahdeGf7InLtdeHXR1ghZ9pkhLZlT2&#10;3Mv1IFUdSFnqNjBFBbL9usbdQxg4glXPLsSPlYZ2+5FdR4eh07xBceGdIvYEa5js7q1eCUEx28hJ&#10;2yYHJbaRj3FXJ6XsddapFU7cumvN3tbdLz7+Zi2nxA0fwX8P9aupZVfXEvvO0zEPmSSMEbcpx91N&#10;hBLdiK+P/E+pXOsa3c6hcuklzdsJ3KNuA3c469q+if2lE0PSr/bDrBupNOC2K6Zc2vkXUbYG5m2g&#10;AAAcbic8V8wOymRioKrkkZ5r6XLqajT52tWfqHCuCowoSxsU+apu327LRadezbG4PpRSFiKOfavY&#10;PvFqDUZoagDFAdQzjrQeRxS0g4FAyVE/ds3XbUdKkrJkDoePwpvU4pIbsGaWlKAY9xmkp7i9A60h&#10;5FFBoFe24DijrQeRQOBQMCM0AetHWjP40ALTcAHnpQATjnrSn3/SgAGB3pDzS7AaUKSMgZHtQBLZ&#10;2r3cyxR43nsTWvYaXgZmZIjuKrvYDkdaxYy0bAgH2wa0rUXk9pPDCBKrAO/ALKF7g9vpWM031Lg0&#10;nqjobKw06OYS3d1G0cZz5SHDH8a0m+I9rpwEMFr9pCcKS20CuEiiluGJRTIR6VEUJIUnJ7nFc6oJ&#10;yvJ3O9Y2dONqSt5nYz/Em+vYti2sa7W3/ez+frVG7+IOtXU6zeckbKPl8uPArnSxjBCkgEYIHerO&#10;l2ltdvK13ci0hjQtu2FyzdgF461oqVOOvKZPFV27c7NmHxPfnEklws8j9WYEnPoenFa1rqU1zbSS&#10;m7SMqu7YfkyucfLxzXGC4CJjaFb0/rU6XJlwANpxhmPf/Csp0U9UrHnVY+0fva/N/wCZ6DLrttf2&#10;OnQLA8LQoyy3SH5pmJzkgnAx0GO1Z99q1ukcItDP545lZ8Bc5z8vt9a5bzGhmZCyyovcEkH3p4uh&#10;hguXHcgYxXN7BJmDpQtblNVtVkuC8k0m7PJAOMt61Auq7YhuTzCei5xWaZmEZGV3HjG3tQl0Ugkg&#10;O0q+Mtt+YY6YPb39a2VJb2HGCiWGu5TGRu2o3PHpVb7TvY53OoYH8Kimd2cDjIGM5psodUDKMZ+8&#10;O9axijW1yS5LN+8QEQEnaT1X2z61EYwqg+aGLcHtimFg0e0ZOOevf1qIZUnjINbJAiUOqzKrZIU+&#10;vJH9KCoeR5IwduScFuR+NWY9Eumt/PmjMFsULrPKNqsP9n1544qnIAB8pLD+LIximtTTlaeqJHvX&#10;nmEkzNKQADuPLDpjP0qbUDEhVIVwAoYsRgnPOPw6e4qgwMb/ADfKPQ06WbzeTnPTk5otqXeyABjn&#10;AJwM8CnQtg/OinHQmmq53EAkZGODShwvXnHSmNFqGA3HmMDGpH8DOBmmRQfaJ0i3iNeSN7cD8ajt&#10;po45VMmSBzwoPI6cVL9rVlkMsSOWBxgY2n1wKnUtNEcqfZ5CGIb0YHOKkhUTBnmcqBktxkg4qpu/&#10;u8D3FSW5Z5M9fY9DTew1qyRctj270lzOxxH271NIBGuF61QZiTk0oq+pTQmcU00tKMGtAG0UUAj0&#10;NMljadmkYCmg5piHlsrnvXc6RcGfT7RlP3BtOemK4VuvtXTeF7gC0nj2jJ5DZ6Vx4mN4X7Hq5dPl&#10;rcvdG2lukcbnfwTzis250+Fr0MUG3byexNaJjxbxx55kO4/WochpZUP3QMAmvPjJrY+kqU4zSjJH&#10;O6npyoGliGAv8IrLBzk9h3rrJo9ybMDn1rFu9MYCSRFyq/wiu+lUurSPmcbhOV+0prQyzzn2o6Hm&#10;nHjdSMpzXWeMMYUnHvTzwabtoGhCMUnJpaQcCqQhaTk0UtMYUo69aQ8UmAKmxQpoAzSDmnA4piDb&#10;SYweaXdQ3WkIaTiloXk4pxAp3HcbjNK2ef0pAcU4mkAiilpeBSUmLUU8UgAHTP40ZyaWmIaoPpRg&#10;4xS7j6UZ4zQWNJ9KdmgDFIRmgABA609lAYFeQe3eo6kiBMo28kdaCHoXLaDem0HDfeJP8JrchknN&#10;hDst4vKxj5PmMh/2qz7Um4ZVMeWYYz0wcZz9a04IX06OJpCku44MY4yPr2PvXHUdzlk7PzKzxyW6&#10;B5VaVJEOwbuB2BP5GprKO5mkaSNI0+XYSBgHH17mluL6OIpNbuzyRMCsMkeQpBOQfUf41IL2XVLi&#10;V2tIokmbzGjt1wEP+yM8f56Vlra9jNuVtUaPh/w5e+Irq1s7FGuZp3CCNDkhgOhA9qsaz4GuNLso&#10;JZJfKk83a0BPCv0OR/Wm+GNbXQGilil+xXvzDzVf76YOMgd+fXpUPiHWC1yGRzMHbzRtbB3Hnv71&#10;zN1PaWWxwt15V7R0iYmuSl7wwpCTHCNgyMcjqfxpYxbGx3NMqyquSrHgj/6/Sk1YTs/nG3mUsAxJ&#10;BPHrS2txBevH/oERWONjIp47YyPf2rrS91abHpWdkmJptybKRL62G0F8vGpztXPKj2p+parHdXbv&#10;Bm3SSTJiZvkP4elRROmmKsgj3tKm5CDn5s8Z9MelUYn8pDK+x5DkMjDI5qlFN8w+VN3ZpX4tIdN+&#10;RVPmzb165IHBFR3OoLHPMLeNo45VUYf76Y9COnPf6VFb6bM9k0v2dXikbAkLfvEAPOOe9LY6sY9R&#10;ea5Vp1dPLZU6lccfqBTS6XuEI8um59I/AT9qM+DdHXw54qW7OmGRHg1yOaVri2QfegO35vLboApG&#10;Cc810fx5/Z/8PeLdAg8ffC25W70+4R57rTpmlD3CgMzPE8n3nUZDrnqO9fIcV1IhClmAGeWOcemB&#10;+X5V9L/sy/tKyeBpbHwxqtvbx+GftrXD385aVtO3R7Nyxn5duecEHO41wVaLoy9rSWvVHx2ZZVWy&#10;6o81yZWqJ3nD7MlbXTTX0+Wp84LKrOCMFTyPf/OalUjHv619f/tE/s1aT4wsj8QPhXc6ZqmmzJm9&#10;03TSEUyopeSWIHG0kDcUx9K+PY3ATJztreE41Y80D7nJc6w+a0eem7SXxRe8X2f6Pr95IM7OvHri&#10;k79ee9Ge4GR6Uw4A6En2qz6tWtdkiPtO4gZppbGM859aDynFDY+Xd9OPSjqaJ2Wg5TuBPpT9x59q&#10;Z1DAd6Ac4/WluUm2LuHze9ICdu0Ake1LtU9jQU53cj6UFLUTB7cfWn8E00se4pcEL/s+tJhypClS&#10;F680wHb2NOJOCPSgtmgewKCRjvSupC4pBx3FG/PY0mtRDeG6ZpY87sHg0owBmhiN3PBqvIG1s0IA&#10;P4s0uBu68UKN33uPrSKoxjtQxppiumO9O+8u4U0qxGaX5k43n8qkVrCqD/8Ar5oHP3eacnHXimKC&#10;fb6UCsPDhuDwfWlaMM3GCPQ9Ka4ydvQ0Kr7+enrS9CZQTWpnXtoUO4KdtU1eSFxj5T3rdkUSJtzx&#10;WZeWflHKncPeuinNNWZ5VajyPmiamlzJdMpYBpM42ZrRtrVVlbIzk4HvXJQzSW8iunyspyCK7Lw/&#10;q8OpZjlAFww4UfxGsa0HFXWxdGop+7Lcc9lskjQA4PWrSWpRJFxjBwCa0RZFpkTne3QdufapUsmW&#10;KRW+8vzEnoa89zbOr2bKtrAJPKj2AgHJIrRs7UXVw4JIXsSM1YsrcM0aKh3gZJHSrttYLI0xUlFx&#10;kGsZSvoHI1qyaG2XyoSSU29D1rZs0BE8mzDquAB6VFBbN5kDeXtQDJUVrbY44ppkGGf5Qp+7+Vc0&#10;pWOyC6jbG1U20Uh5YNwTwa1LeNra7lkUl2C/dNNWzaJbVyN5Zup/r6VeSJraWaRQHZhgj0rnlK50&#10;rQWRCfI2ZQEZIHStCO2+0RXKhtsW3LH0NRZFtJbqBhWPPfirYtDbrOigIjMCJAeDXO3obKyIorcw&#10;LbwjDxHDNvPb1rQh/e380RyIthA9KSwQYgtnUtltxfJ/L/61W7do767mhVAHVcnaenFZylqdEGu5&#10;FHYrJbwCVvlDfIezj0A7VcClFnQjDgZRRxkfSmzWZkW2UN5ezjYO57tU0afaZrqZkKmD5ck9RWTl&#10;fU25uV6FGBENlbvId1wsh2Ke/PH5VbWyWTVPOYnz1XgA8VJDYpfraz8lopchScZNWZAILyaSLmTa&#10;SFb9azctbItXaI7uXMUBU7sv8+B/nFPEO6+dodvkMn71QeQfrTZofsFvZlBgTNyeuTnmrccIjnug&#10;qjEiDdID0btWb62G3fcgtYlWJPL+WHzMNnv9aUBV1qQScxou0Y7in2MYS3giUhleTLsx4/zwKZIi&#10;/wBqT73IgVCBxxn1zS7i1GXEW7TdkhEkTMSoHYZ/nViOHyrqTzTuKxAwhh05qqZnutLt1n2riTCF&#10;OCw9c1cJY/aGkKkxqPK55I/wqbuw1ZblNnI05hMVE5fESnoxB4+lXpQ0t9Fvk33IT7xGO3WqABud&#10;PUADzhIWRZOox6+tWmmZrvzA4+0qnIxxxRZk6Mgv3M2m+SCXuFf5u30rQMgdcdMRDf6fSsu9J/s6&#10;PkM7vmQr1zVvJZX2ngRrvHf602thLq2yCNVbTmeEFVVsvgZwAadI7Lq0E0SBbXAOCcfoKghRobKN&#10;opAqNKBI7jdtGev/ANardy6DV4xGwMODg02tbCfmJqciyW5cf6uWQkK3rViVltZQrliJYvkZRwuP&#10;/wBdUrjy7iyfzJS0G/5UA/PFPe6UmWJpWMoi/dqe+P8AIqEnsW0ldlTTHNvbN9oXmWQhCvBzV2Nv&#10;tGsPGSNwjwW78VnQXSro8Ubx7ZGmDAnnB9fc5qwqRy6pLs4uTGcsDVyS1uZp6JIZqTy3EEItcKY3&#10;w27jnNLIg1DWWlaNg1pDuYDgNu4z7/h6VFd3H2i3g8j5pI2Akz3H+e1WZ5xcXUpWRh5KfvI8YI9/&#10;8+lFrBo9Sp5kVxZSTLwI3wcf+g/Q1Ymn338c8MW0KgYI3PaqUKwCwSdS2wPufH8S7uRUtxcpDrkl&#10;0iN9k28L3A+lNLdIT2uxokEem/bJ0JDysMP2qeRVtZ2PltOlxECrLwF4rPur4T6bA5BKSuWSNh+t&#10;XRIIpHQcl4ht2nG33puNkL4kU4JntrBo49zLJLsf2qVwq6mlszbECZMg5qpEhNj9n2tmaUDcvb/6&#10;1TTSKt+bTzNp2ckDJ/D0q7amVnYbdIJrK3h3BPKlITAySM9zU13CsMvmE8xR/Jj0xVKaZZrGO3iz&#10;G0chG8jk89amnlMtrcSOCDFHsJNLVMaimmxtgY5tPW5U/vY5MBe7D1+gqDYf7YkcZbMZbYOufT6U&#10;3TZQdOjukxIEfbgd+f8AOKhgeRdRvLiMkqiEhD1xnmr2uZSeiJ73Nvp8MgGDNJlx6HNK8629zNHG&#10;A8MkeSx6CqEs7Q2NjNIu03EhdQTyecHinyRJCt1F94yKCHznyz6VfKZPqV4ARHawoQYncjcx4B96&#10;hDqmrPGzfu+mR0pfLc2lpGV3AvgtjGDVCOcSX80bDleFPvVpGL0ZNe3AuLWONvlEbEoR3HeuSlgE&#10;d3Ir4TEhY4rpLqb7VawwqoDI5ww4z/8AWrJ8QIwuQ+wAsPmOR1xW0LbHPNalWMBIOi7c596lRSIx&#10;lflDcnPSqoLCBcnjtU4CthRkjsM9K1OeUbjmfaoOR8vA9K7TwZ4guNKurG4if5reVVYtyWUsCO4x&#10;jB/A1xCnc2zAMeN3vmrum3INy0eC0bRjCg4Gc5/Ptmsakbq587nOChj8HVw9RXUkz9lPg94pj8X/&#10;AA50jUI7n7SdpjkkPUFDtIPvwK+ev2w/CdzH4ltNQsbZpxfxnzHXnaVAUge3IOaX9gzx5LqWj32i&#10;3MqkqweOD/nkAoUD8cH1PFe6/HfwsNe8A3WxDLPAS6bPl68EZ9O/4V24+Lx2U+0ivehr/wCA6P70&#10;2fH8G5nUwtWhVqOzi+Sf/pL/AEZ+cTQuAqBGZAeGUADB/iLE0s9wkJC7syMeVT5se2atarKlzNKC&#10;rzlSVMcYx+AxwM/5xVMlrVQrxLaIBwCfnPsR1r5en70U2f1fGeuhZIufJ81Y1SEY/wBcenHb04rP&#10;utTgkJSMySyEYItxwf8AgR4/KpQrSmRD+/cfde4+UD6D6cc01Lfy8eZKGKnGyFcKvsPat0kmU5Nr&#10;QrMJULGWUW8RGcP8zNVlII5kzFZS3hJGXnk4TH16flUsFijYlRQjZ4kJycenPPvxTmn92ck7QF5J&#10;/D0q79iIwe7ZJHazrEqzFbdD0WFccemTU9pbW9nIspUszt1OWIb1yxyPwpsE8m0bk+Vehf5h+lPe&#10;ZmkLEHPBJkwOfpmne50LljsWpLq5KnyrVIsk4WM7uPrVdzKkhMsjSyMMMzEZJ96hbW2Nx5BkkckZ&#10;2ggD8SP61Yknu1eNI0jhibhnkYDHvUarQalF3s2OP+jLhVkLf3d2B9cVHLKkKI5+U55SIbjjtUyr&#10;EY2VZRGIzhjjG/6dP1Jx71Lp7QoWljjLSg/7zD39qEXy9iS2u2ZP3aPFwN25scY4xWP4uMmmXWia&#10;3FbbkjkOn3IjGPkkPyMe/Dd++eKu3rsheR5dhzwMbiR34FXJYI77TZbG7sp4rW4ISTdgMFxneF9Q&#10;expSilrY6abWtNu1zgPGjN4X8R6P4pDKqxN5F0I8sFXOUYAEdGx9fwr1/wAVoms6PB4uzBZxak6f&#10;abZZv3kEzgvvPYxvtJDD6YFebQaTb3sN3pGoxeZeA+VNJIf9chGVkXPQEEH6g9KX4e+JE8GeJItC&#10;1mU3iRZjBlj3pdWvRVXuso3EDHGMiuautFOOrj+X/APh84o1sBiY5nRV0rqSXVf1qjfS7t7oKYfM&#10;umVuWiB2t+JqxHDcTNIf3dnHjA3t5j5HcgcfrV3W7aXR7vy1a3ksZCzW89u+9XjzwwIAAz29SCOo&#10;xWdLdxwR7nKlmAAz3Fa0pqpFSXU+owuJpYujGvSndMtmNFjjExluBzxI2F+uBUjTJEMxRCPsUAC5&#10;HtWXBe3F5GzRQGRAPlB4IPbOasKLmUlplAkP8Kdvyrdo7oyW6LUt3CYtzAkt0qR453t2CRoSY9wV&#10;j1+gFM8kRIpdFJXr5px+NSJqDRMHyhEeCcDIPOSMdenFS1odNCUXNOeqvseKeJ/ixf6ffLa294II&#10;kGXMalWRs/d/D+tVtJOoeP8AxJHqupQyi0EQEMpAHmZOSR7E9/etDxzoGmad8QruW8iiIu9ssbke&#10;vTnpnpwK7zwhpjpbfKqwRMSUnP3QB6H0qlyQgppXla13+JyY+FSeKnRUrU09ltbdXNA+HWg8PXis&#10;RbwzIVKgHCZOGYjqflrcubSS1WCCRpD5UCKqmMxkL2GOoFPUW/2F4Z5ftDSgA7vmUAEEjk85x7dT&#10;Ut/qElzdm4dTmRs4ZiePQ56//Wrl5ZSmpSOdKv8AWNF+7S/Er22UOY4guO/B/nUjz+aHZ324+bBb&#10;oarvNNOUDyKpxwFXt71LHpxTDtEcMernGRXRpseimRcja8ayBdw5x37jNWjMfLUwRBAON2McfjQH&#10;DhQ0qqgPHBIX6e9VpWK8F3fcMkE8Yplp+Y9gB80s4Y/7ByaC32ohIrdzGBndKQv14zWXceINN0oE&#10;SXFvEQM9ecevHesC7+Ktjas3kxSXTIp2sDhR+HU1ndJkupGPxM7RreeKORPPSCZhhfLTIBxnHNQt&#10;aKpZ57hugLNKcbvzrzDUfijqN0rpEqWingPH94L9Rzn8q5+fUr+/t2cSXV4hOd0z8bvyzU+0vokS&#10;61Ppqet6t4p0jQ2MckuZD0jgUux9OO2a5zWPisIUaKyt3G4E7peAAOmOR+NcZYaDf6pFGCnlLjLC&#10;NfmA9z0Nbtj8P1ndSyfaXTJDLk5Hoc8f55zUPme4vbzldwVl95k3/i2+1yQhbyQKzYMEOQo9e3ft&#10;6U610zULuVpbaPaP4fOG7afX8q9B0LwmkAx9k8lTkjeMZx3P9K1v7JjiMZJ+UD5VX/CspR6PU1gn&#10;L3nv9xwmmeCpNQtmfUr14y2MiIYK+5/wrTs/A9vpskbQSJIo+64XHXg8n2ruIo1ijwIkChgw3DIz&#10;61DcpbyyoceYP4RiojTt6HVZpq3QxLPQI4oU8hhbyBiPMCZCrj36n2rSOl2Uci+YDLKo4AP51fii&#10;cg7oyIj1BOc1OJUgz5cSggfePWtowVi2kV4d4XAjWBRjDEVeSVtj+VsQE4V25/nUP2l25HDfSofN&#10;fGCExnO3H51pHTYdxSCxdnlLHsAP5UMwDKHBIOc44pp2PGDIxZh/Cxx9KaJSAHAKBunGcVVxWsTq&#10;21AFXkd6VXeVRggDqSTUTiVs4AUDvUsRVEzyz/3V6VL7mkXfQihijAG8lkIy2c1N5yKFWNeP9qmx&#10;g3RJcbMH7ue1MaQo5HUn7oHU1PNfQuxKrgqd55Bz8oxTZJlKgAb5G+6o5zUO5TJltqlugpfMkkUM&#10;gEXZs9qLotCMWDAsCgHQ5BJ+lPVTI33Rt9e1RSyIIsuUTOMkcU6K7t3UbFZ5CPuqCVx7+n40/MEu&#10;jJpsDJYAIehHWoopS7Dy1ZFHzK+Op/GnMtwekYC/7R2gVG1pK4LGYKuMbYASR9DTV3sJqz3JmkIc&#10;AspJ6KDk/lUT3UTSFg5XJwe2PpSf2UuxdzSuOu6STnPcHA5H41bW18vlwu7OcKvH60Nou9yDzfMY&#10;woJJC/cUnnS2nyKWG47SFbkj8PWriCMBWdSADjDHP8qSZ18wbCAQckRrjA/z3qdEJ3eyIEV2UFif&#10;Lzk9P50HYjJs2lfTufrT98QU7ozIW6DOMfWq638MhQriQkAjaC38v5UJofvbEoXKFggUDnaq4GP5&#10;4pxRCpf7rt1ZiSGphldnysTZY/ez+lJ5EjcHg+g6Cm7vYFoTFo0IPCk9lpAYi+VG3GAATmiOxhYB&#10;XkYYHJDYxTC0COShWRwcZGc0kir+Qrzs7oBEAxPDDnIpoWUuGwAmcEml811IKIfr0x9KQ3bseMMm&#10;O3TNJstJrYkjt2YZYqg9QM0v2aOJy7kyA9CT/hUZZWjIZj8nTHSktyXU7Thu7YP6+tUttAXmyVpE&#10;2sEbpUJmDDIJI9cdKsRWzswWRUVnOAoPfsK5LUPHdpZ3FxZrHL9oiVnVZD5aEj+HOM5Pbis3JR0Z&#10;1UsNOv8AArnUC5nG/am1fRRyPY1BK43EPJtlIyw9K8y1H4la1dRMllapaHHDbSzfQqeh96838Q6t&#10;401EvGZ7to3OcRtsU+uSOTirpWquyaRljP8AYIc0036I981jxr4f8PWxuNR1WBFQ42q+5zx2XrWv&#10;pVzb6tZR3toRJFMm9GVt3B69K+QT8PvEOpyxytAJzI+3IYs2a+q/h/bXWneFtNtriLYIogkYVcZG&#10;SPm6YPWta9OFFRtK7Z8tg88qYrFqi6XLF3s3dvT5JI3XQsqjeIz/ALAqVljVABktjDBjwKi84o5f&#10;AI7ButGfMY4BOMcDvWB9euaWrY+NjyVCkYBxt7elSN84Mi8NkgqDUEkZnkCszKOqkHgj1pp2RMQu&#10;ZSw/WkWmkiZZFjUjaG9MjP8AOkWYzgvzjqNpxzRhguQojBGR/FQ0QVgZXIGMhQ1AOXmOUOWyf++S&#10;aSQShDufZj0p+2H75XPf72fwpBO5DBI9xPQetIpRbVxrImQA7nPTjrU6269fL2qOuaYzSSKpLRxk&#10;DPzHOaiaY8qkhZiM4Tmq0Dbcsn5t2FA4xgdqXfxtecA5zj264xVZ7aXbuVJGI7FtufyqSC1ZAWkS&#10;FB6hckn61K3G/InDxEHphenNLM6xsjBDkdc8VEGVCqmTOOVI6D8aQyqSwySeh29/pSlpsbRi2PLM&#10;53BQozjNBy5AbDetVldssduDj5ST3qZJn3ZAX8ahO5py21HGMMFIY49+tRtH856jA/X1pSGDE55P&#10;IFKBuLgk7vbjNLfRFr1EVQ4wpy3pnBpu0MQMbfTn9aVU2DnBXGcMOaSQ4YluB2o02GtxyQb9wAzz&#10;gAHt6UslvtbZjHr/APWoyHVlxvK9QTj8c+1JlgA4bdIex7+//wCurZGty/o17NpmoW1xAB5yNuDk&#10;dD2b+f516P8AE6CfxL4Xh1uKF52VcXGzIkiHc47r29+vNeYzFEGwTkNjnaOhr0T4RarOZp9PnUXV&#10;pOoj3FsMMdM8HIruotfw3sz5vNIOk4Y+mlzU/lddV/kfnB8fPCI0PxhPLAM2l3+/jdRgfNkkfgc1&#10;45ONrMD1r7s/a8+F5sbS4kSNj9mlaeJwP+WZ6jPft06V8O6lbGKVtwIzX1WWVnKnyS3jofAcVYWP&#10;tY4yh8FRKS/X8fzMiT3qM81YlTFVmr6CJ+XVFZhjIzQCdpB/CgA8nsKkQB857VTMkrsUL6V12iI8&#10;HhjVLkNtCBUXBwS7HGfpgGuWjwc8ZxXRzpPZeGFkEYWCSUMeepHauKv7yjHu0fS5X+7dSsr+7CW3&#10;S6t+pyl0zLMVJGe9ViMVJMxkcuwPPSmHlsV6Edj5Co7ybAjFA5px64pu0ocHg0yWmI5GcCkL7lxS&#10;7QWpxUdqCXdiMuWyKQbV9vrTiwBAPGaHVFONwagTXVDcDHoaGTBxkUmcnBpFI3c5p6kXQ4oEbOc/&#10;WjzdvcUoAPWmsDjO0Ux7bCUDO5jnrRg5xik5HX9aDN3uKZPMwCeTSMCG29T707cMD5cEetNcZ5FM&#10;hqw3mjGP8aAxNIc529qA3DaW9vrShPpTWB7/AKUAkUwGj5q2fDHii68LamL20CNKFK4lXcCCPSsn&#10;YQM4pmMdKmUYzi4yV0y6dSdGaqU3Zo9Eh+L98sqzSWkEgDE7R8uRW4vxyhuYWS40gAn+JG/T6V5B&#10;jjFOL+hrzZ5XhJ2bh+f+Z7lLPswpKSVTR73Sdz2my+L2jOCl1aTxxP8Awrg1dtvHvh+/fyo7oIg+&#10;75gK14Rnrjj6E1JE235yT+Brnlk+Gd3G6+Z2w4kxmkaii0vK35H1DYJLLbhrSbzYSowAc5qr5VzD&#10;cvuZQV9OleWfDb4hy6SPsVw5a3AHl7j931FenS3MjwpOsTFX+6ema+TxOEqYWq4Ss10Z+iYPHYfN&#10;MPCpTbUo7rt/wCa3uJ5pjEHzu7HvViGZY5/KuPugDIPB+mfSvP8AxRpV7fWj6jp0skU0JwUTI3+9&#10;cK2uaxI6zRXUqOTggE8H6Gu2jlv1iPNGaXfumefUzx4Nq9Jt9H0cfme93VvAr+bFj0C/eApNwaMK&#10;rAZbLADjFeEyeMdfswN16XBXdyAePwqW1+Kus2vV45e3zL2q/wCxcRbSSZxLiPBqq51YNN+X/BPc&#10;GRkshIBlCcBf73071H/ZtldDeUUn73QHmvKLT41X8ClZLSKTIwSp2mr0XxmgO0NpzKMYby5MVlLK&#10;8bHZfczu/t7K5pRUtLdU9/xOk+IetWeieG57XanmXK+WqYGPc4rwggk4FdN408UJ4r1GOZF8tY12&#10;qp/ma5pXKNnrX1OX4Z4ajafxPVn5/nONjjsTeHwR0VhCCDg0ofcMHpSMxY5JFKIwJPavS6HgrfQ6&#10;LwpAH1m3GOBg9a+mfCMORPeOoV0iCQSHJDMSOvPtXzv4Btzda5EUXaq9TX0p4Rjil0iaBht2LuYt&#10;wO/H6dBXy2Zv30frvDVOMKCdurZ1NzZRieyndy92yg8nrjpVeK4ddMuIpE33BfcwjGNoHP8AhU0k&#10;L3Ftp1xNIAw4CkY6dM+tR2WobH1FroLE5LYTd1XHB/HFfOrY/Q9qlnpdfoTxo09xbyZ2cAvsGM/W&#10;oZVjSO4jgbKLJmQHuM5NRwXhn062aEiG4aTALgg7fb3p32cRS3ZibdIVHmIf4qa31G2mrR/rQfPc&#10;mXULacRnypUClicjH/6qr20SyWd87N59uJjtCnhfUfhVy/mjW30426l0LFCBjAx6/wCe1VY7Ztmo&#10;wJtS2LBh14OeSfz6001YU4tT73/VE8EwtbhCOY5U2IfT1qC33vC6zMySCQBP9n8fSnxhbS40+Vzi&#10;1QFVxzlun8qrG8kEl9uRolQllYjpQkYuW1/60uZvi/RYdbg1KyaNUa8tmVD79uvcYFfGd7ava3Ms&#10;Ug2vGxVgexBwa+3byzIlsppXLM6bAX6ew9+gr5R+L2hPoXjjUY2AUTN5wA9Gr6bKKqvKn8z8x4xw&#10;mkMSlbp9+qOHIxS7aAPWlJxX0x+VsaRilHFDCm9KNwJUIGOOOOPWtzw74kbRdVt7t7dbqKMgPbsx&#10;QSJ3XcORnPUc1gdPSlVqiUVNWZEoRmrSR9G6J8aEkh0ZYYLqSTS3lj08mVFaNGwUXex5IO4Fu421&#10;6bpfxG0HU9RW/v8ASdQ/s27UraSmPEc5YhZJJXViobOUKntz1NfGFlqU9lLHJDIVeNgy/KCAfXmt&#10;zSfGl3pwYAKymTzvKb/VF8dSnT36fnXiV8tjJNwPksXwnlmLu0nCVnqm+rv+f67XPtzxB8MtP1DS&#10;LnU9C0uCzE0XkNZQzGRnBIcLj7pjYjGecAd+teOeNPgbZ2epXE3214iYVuJ5LqNILeK4bcTEpySV&#10;A9Bnjms/4c/tDTRyhdavb5Zrdf8AQmtJgkaruBaIhgTyPu8gAjHSve/C3xs0TWAza1cxGyjmKqdQ&#10;WBZ5A5yHZC25SSRlhnp6V4dsThZcsr/mfncsNxJw3Num3Vh3V3p21v8A02fH+tfDq902zF6zW72b&#10;zNCvl3CSOpAGGIB+6c8MMj6Vy13pz2cjJIQHXBIDA4zX3inwo+HvxFs7u9t9MtYrV5SzzWM+ZBJg&#10;5ZSMjAyTt6e1eaeN/wBmjWYra3+yR77ISLnSgv7yNTkNNu5KDIUnBI5AAr1KWP6VNP6/rofX5V4g&#10;YHEN0cW3Tmn9pWX33duu9j5NeP5QB3GaTcYgpHzYr0vxz8Ide8EQQw6h4fvEZmeVbtVJEiAgEMgy&#10;UI9T19K4RdIuZo5pIoi8cKCRz02qTgGvWhVjUV0z9NwmPw2Op+1oTUo900/yKf8AaMy/xD8qlivQ&#10;y4khSXJzk8VA8Kqmc5fjgVCNyDJFa2TR3ptFiRw77gANxyQOgoSTk9h2qFjszjv1pwYHOe1HQ0VR&#10;plhJianSTcM1QV+MipUlO3HNRKJ1Qqvdl7Ge1De9QLIAcHH51KrA9f8AJrFxaOqM+YcSAQPWnBgQ&#10;Rv8AlHYUJE7A/KScZBrR0nQbnVbhViUlSwUv0UZOOTUTlGCvJ2O+hRq4iahSi5N9jPSGSRsKvPTF&#10;enaJ8E9Qn8Jx6/e3CWSygPDEy5Z03YZs54xnp3Fes6H8GPD/AIV0K/0vVr20GvzbGS6nYiLyyoYG&#10;MjHf5Tmuo8Q+J4LfQZ9BXZDZXUMMduJEDJGQADgr3yc/lXzGKzZu0KGmu5+yZJwTGH77H2k7fDey&#10;V+t9n8nbc4jwvZeEfh1ZTSfa7iDxHaSOLfULOMN5ivGAMk5GOwHv3quhHhbS59S8Ha3fMb60Ju7W&#10;a3zucnDqwxjGM4b2PtW/Hqd34d0subewu/sMotXufs4ZriJgAVZeh2jBByD096r2k91e2hhM850w&#10;wtAQigNZoWyrHAzsU9SeeeteQ8RJ+83du3zP0eGVU4LkhBQjFaJKzTem680u+u5xniHWLDx3NoVp&#10;bx3N9PFZ+VPDGdsiy4xhc9RxUMV3P4e8B61ZSMiSCZYVV12zpz29F9x3rpLvwlp1qLq9079/e6XM&#10;kksVs2T5fUy7x1BII46Vz1zcR/EC3nMVyIdXeZjNBLHlTGv3WD9jngg4zXTGcZJJK0FZu/TW/wBx&#10;5NWlUpznKU1KvNSSt9pWt3Wq7X7tE3h7WtLsvC8FpqMM93p8kbJFdWqqkkVwScqefnHbn1rP8OfD&#10;9r9pHT7VZalFIZYg0OQQPb1zXKapY3Ph/VYYihW4iffJHnCbs5UgZ4GK72XxL4ne+tfEMtsC0O0G&#10;1tAYVkUjCSA88+/rXRUhKCvRkrS19f01+48rB1qOIm4Y2g26KSsltotb3TVnrZXa130Ry91pN94k&#10;a5t4cG6gkczSkH94PUgd+vbvVFvCmqX0EMq7JjHc/Yy4IzuAyBge3fvW/qfiuaW4sYk0240TUoVl&#10;F5cwtl7hWbJyuOoBb65rGstO1a80u5trWzW7DuLsXETHzIkHHOOmenPcjFddOVSMdWkvl8zxcVTw&#10;tapLkhOctbtXV7axVrXv0bfXcoaikMhvJEijtjalUMKsSHbkFgc8c84rnYrlRaTPOpe4dvlkPTHo&#10;RXU2pM0r2tpB9o0+EebMWA39AHJ56Z6VTSCxvr2byEP2eHcxOOQoHDYrrpz5bpr+v+CeBi8P7blq&#10;UppN3Vmnq+rXR8q66a9DDuJDZpHEUV5TkkFckDt9BUtzC2lKoBUySJnao4X3ru/h3Db+JPEItrq1&#10;y97C0NpvYR73HT5j7DH1rhvEVhd2OrXlu9u7fZZSjgg7RzjB/I1pTq89R0mrW1fn/wAMcmKwSwuE&#10;WLpS5uZ2Vk7xt1f+JbCS21vb6bZajbytJO7YmjdeM+o9qZBc2kVlewz+a0zndEnAB9zUME0psjIz&#10;xiOI7EhB5Oaga4WOSEpGGuxyFfkE+9dSi3dN3/q54kqyg1UiklyrdaNtcrdr3u9156kWnPGbhm8t&#10;mmIwqq3JPvnrTsRTXTMIt0cI3yc474qrLcXWmXqOyGOXdksV5BPXio5fLlkufLlcFyCu7gsM9+1d&#10;PJf3jxPrPJH2Tjqns1b036vquxduLkW+lrJbeYk8jFn5+UL2FZD2U62n2p1xubhj1NW5po4bXYWf&#10;zAvQnin6pcpKTC86zrEoWNos7TxnvirhdbIxxLp1NJyd0tFfRPq/IqAXE7CZn3HjkHk/jUlnpMhu&#10;mjmidSRxnpWhpNpZSaPEA4a/mk2eWegX1yam17X7kxxwyTLvjURGRQMkDpnipc5OXJBG1PC0Y0Vi&#10;cRO+ielne/R7WdjDnsPsd0UkfMe3grz+dNewhPlmC5QsylmDHGMdue9NRX+WQSB93JGc4FR+QhtX&#10;k3AybsbMfrXSrrdniz5JX5IaatX6LfR/8AYtsyRBzwD0969o/Zk1/Vrfx3Hpunywxm+gktGM4AXY&#10;fmbLHoffr2rx7TriMytHMpZHBXA9e1dN8MPE914S8V29/aCGSRMpsnTfGynIII+lcuNpurh6kOrR&#10;6uQ4iOFzLD1lspK/9djd+Imhjw94u1awzv8AImdAc/eGetcmQVEZyNxNeofGzR7tPFzandR+UupI&#10;s0aMpV1wvIINeXueN3Qhq4MJUVSjCS7H0ufYd4bMK0GrLmb+T1/G5HJ8qyIv3yOnvUMjYKEYI74q&#10;Z/lc45YjIIquybE579BXej5SerCQ71cY47EdqqugNW5F8tto+6/X2qEovHPWtIuxzSjqUXhDVUlh&#10;I6VqOAJD6CopYweQK6IyaOOrQU1puZVFTywke1Q4NdCZ40oOLsxKOlFCgmglIcgI60+jpQOaTNYo&#10;XvmpBycmmBamUButQzpgrj1APSrNumX5FQQR46VqWqZXOOa56jsj2cJSdSSJQmwZJP1rH1Gbc5A4&#10;x6VqXcpRNuQBXP3Mm6Rj61NCN3zGuaVlCCpxK7dcUp4oPLZpOvFd58kOjHzZra063G7pzWdbxbyA&#10;B1rpLC3xx3rkrz5UfRZVhXUqXNLT7be46YFeieG9KMaDepRnO78O1czoOlebsYjIBwa9EsLciDnc&#10;SG6nr9K+Nx9f7KP6S4Tyq7VeS2LcKYC8ZAHQ+tWCisCQxGDjmmxHcuAOoyc08t8xwvUfrXzMndn7&#10;LBcug3dghT8yjpQARyBzn9KcQDwOTRtHGV6+9K5q0mMOVyT09PSlCgvntT2GG4GQeuaYw2jORQit&#10;LaCO67uhoqJiGOc4+tFFik3bc+8vEX7MXhWKK1t7bU9ZRlYvEjTiSJG7naRxk+4rwr4s/BPxD8Kb&#10;Oa90lzeaPfWZS6utvQ5BIYdEHHB7mvr7X/GWj6Nqw0641Wztr28OEtZZVEnQHOCcgUX0NtrXhvU9&#10;MuBFdWd1EUeJuVcdx7etfaShTlLl2/rsf4fTo0uZqFrrp+Oq/qx8F6EmlWs+jnWYmnsL+zxb29rO&#10;ytBdligmYHjOQOOQBzXTeJfCH2jRhPqkvnX1vfPY3kiH5/MTGznoQRg+mFPFRfH74aSfDnXNCWKU&#10;vaeV5ts+OAA5YBvccD3qlqHiUeLNX1a+vZzbJcW0d6gC5DXMYwBgccjOfpXEo+zdn5Hi1o1PdqK6&#10;av8ALX9U7+dvI43Sru3vtFutLmlnQrLLNKy8hl+RUDE9ickj/Cs7xDpyvqkdrbxvJcIpe3uFkBDx&#10;DoW6Y4BPv1qpquk3lsJZebZmUmRsHaGYBo1443EGpJJTrMdlpOnzbZoWjtIo34Ee4fPuPpk9T6YF&#10;a8tnpse5CnaftIS0d79k7bv+tiSCRW8FLdJLF9sm1BklbdiSRNqEF+xTOTz6Vr2mjTanHqnjPTL2&#10;fR7OxkN1Je253LCEyCyDqxJ6DGOSaxYbq3bTNatNSthfatcRxxW9ww8sW8aZB2LxgngZPPFZ37Rn&#10;iS1Xw7o2m+H7i+s5NRsluNV04fLBBsHlqCF55wTg/WtqMHUqqH3nZh8PPE4uGHpaObd3uuWyb06r&#10;SybVvvsfN2va/Nrk120zvd3d5dGeSe4O6Vjk9T078/SsG8tJbC4eGddkqHDLkHB/CkkkLSBv4853&#10;d6jJLMWY7iT1PX619nGNkfvVKmqaUY6JCGkyRT8e9NIzVnRbUM+1HPtR1ozzigXqB4paQ8iloKBf&#10;mIA7nFKy7ZduQfcdKdAAN7HoB0HJpmMN7UrkptuxJgGPqMqeaizwTgnHtTmxuJHU1JEI1ceaX2dw&#10;h5oKZFRRinYouTa4gx68+lJjmpbhIg/7tndMDlgAc96iIzx0HvQUHWnFw/YAeopMZOBV/Rra2n1G&#10;BL2UQ2xb95IxICj8AT+lJsCmzbsfLjHpQ0DIdrqVbGcMMHFWrqOCGf8AcyGRcDnHfvSrcSS3Kyl9&#10;rRkEPKd2AOg9+gqU7gR3FhJaxW7s0bCZN4CSBiozj5h/CeOhpzQJE7bG82IkAP8AdP5Gpbq5hndp&#10;ZWeaU9cKEHf0qgCCcEd8/SjcZM0y+UqrHscZ3OP4vT8qWJ32fLJnJ5jyQfrx2phAkbaOD70gJX7p&#10;IOewpAPS5ljbdGxjJ/ucUm1VY7nyRz8vrUec4wc4ozgDjnvTEKTnjsOlHKgH9QcHFIBggnvS9Vx0&#10;+tFxi5X6+561IitycjjsOtRbRjNO+6Tt+4e1ITJxKx6EgemKlWfCkjI9s8H61XWT2qQYVB71LSIc&#10;S0y7YVY7SW/gHUVWJKnLDHtQAz5GfXJpH68sS1JKwmrE1tDFMzCSZbcKM5cFiagd2P8AFk5xxQkm&#10;B6nPY9qawEsgx8oJzTtqJMZG/U9x6UMWwPepIXEEyNtDhTuweQT70t7dPdPubauegRcD8u1PqXbS&#10;417yadt8kjyOAAN7EjFLaX8lncJMqIzL/DKu5T9R3qBVKjJ6Ubt3WnZFpsdLIZCGZyc+1R8+1PJG&#10;CMDPakwduTx7GmIkmuGuJFZtoYALlRjgdKiB9aNuWyAcU4Ru3RSfwpFpN7CEgnAozlanitJW+bYS&#10;PWnjTZpD90KPeldGqpTeyKyZJwMVo29tJDCX28Dr7UW+luj4YD8DVm6hkRCoUk+oPX61jOabsjrp&#10;0ZRTlJGZPwPeqvUZNT3B3HB6+lQDlcVutEcs3qGQaQqB0opKsVgoBzR1oAoGBGaQfQ04DNJkigzd&#10;wxntWt4dkK3LJn7y8Vkhiau6Q5jvovrzis6ivBo3w8+SrGT7nZSiRWij43AZBqAkOsnscCrkjs5Q&#10;jGVXljVIR4TK9C2MnpXjRd0fayGTEO8WD061FKD5TNnGTjirRAExIXjGRUMiYTH8Gc1aZzTdkzD1&#10;PT1RxJEMgjLLWWPmPofQ11ckIVpM4xtyAawryxIcyIOAcfWu+lUvoz5vF0FGXNEoGginAA+31oIx&#10;XQeWQ4ycUEYpw4OaQ81YxMmlAxRtpvXtTAWkPIpe+KKYB0oAzRR1oATpS0Yz0pSKTKE6D3pVbNAT&#10;NKODiloQB4pB705Nu/Jzikc/PkdKB7CZJpQwpDwKCtBQdKXrSdaDmgWgoOaXGRgUlOyBSYDSmKTB&#10;9aUnHWmHNMLi1paXFbmWNrouLcSAS+UMsVPXGcc1UsY1edA4JT/Z4zXRPoyLpsMkU0RZnZXjz864&#10;7kdqyqTS0ZzVZpe6+osMNpbyzbWlkCZ2MgBHXgnn5alup43sIZgxKo2JIZGyd5H3xxwPb1pttIhs&#10;/IEBdgp3MeMjtjH61S+0C4aJZE2lMJkdevXH0rkWruYRjfVl+4vYXiiMlqltOhAdoid8p5+cg8c5&#10;/SpDKlxDBFHMDbp8rzQ8MSB3HWqoFrfagsjS+TsPJcZwB0Y1YTUINNmvI3hS7ypWN4uADjr7ipa7&#10;LUHBWskQxIgWBTChl3FZN/cHofbHrVe5kFo8tsYvMCuDvzyBTFEzyoxPmynG0N0I9Ks2qW7L+9mU&#10;tIrB0I5jK9PzrTbV6m7SQ681Z4ruU2TloXRRtfsMDINRwvM0Bkki8uMgyFhwWamJZyWkUV0oJG8n&#10;DYO8Z7etJfSTyo0BjK+XI0m0dVU9ADQkmrIWj0RDHERNbI7CFJTuTcOmTjP/ANep5NISKC+ZW8+O&#10;1lw5QgqQelMjl+1RrKwDXCrtwemAPT1pJraWwWHaQYZ1+dIzyDnoferu72Q0QM0hk8yKUYVRhgar&#10;lGhYMzkSEZwoxVu5s1hEotZPPtsbidvKj3FV5XE6kn5pBhQ46AVaL2IijBVdiSGOAT1P41fd5dNe&#10;KOTdDNn5z6qTwfr/AIVAw2bIHmXAORjtT5p3vJ7iRjliAo39SKHr6DvK+h9J/suftFXnw+8V31tN&#10;ZTeJLbUx5c1gigIUAOZlGD+8UZz2KkivSf2gf2Qh4r0OP4i/D2xFu+o239oXHhuN0JCEAl7bAGeC&#10;CV9/XivirStSu/DWpC5sbuW0vIs+XNbOVYZBBwwORwce/NfT37LX7SeleCtb07R/GP2i50TaY7DU&#10;p52c6Y7DDAoOGhJ6j+HrXlVKM6M/aUdu39fkfE5rgMZhK7zXKvjXxRX2kutuunbXtrv80kPbko6F&#10;XU7GBHQ+h9/8KYW29Oa+wv2rfg54f8WWtx42+Hklhqd3H/peuW+k3YlR4nBPnpGOFUEHODk+lfH8&#10;kD28iocMWUMNpyORnr6+3at6c1UXMj7nIs7pZvh1VirSWkovdP8Ay7dxq8E+gpr5AJ6+mKfjkd/X&#10;FICAuK2Pq13EK7/b6UucdjS5xRuOMdV9aTNkxA5BxTxz82Tn07UmBgeppik59qW5N2SAlvvU5iQc&#10;9vSkDrjvQfmGak0VxrE8dD60uAPfPXFBOOgI+tH3RkeuKY3uJwPf6U7O4ZGKTGOlIFAPXigdtRcc&#10;YyKAmDk8j3pwdT6UhYZ9qV2Q0GARnB/Gmk7afuLNgjj2pmM00C8yTGecnFNPzNnp9aC5z7UhBLYP&#10;50khj3bAB657GmiTFKvOHPGPWjaCmB1pbbgDncoYd6Utx1IPp2pI+FXIOB2owXbPb0pktK2pICzE&#10;AMOfamOisuG5pyKAD69qQDNTclxurGXdWe1sgnFVYpWjkVgxDDkY4INbjqucPWfd2gX5wK6oVOjP&#10;Kr0HD3kdt4S8QjV7hIJ2C3YAVePv12dzEBafIhd92G4/z1rwyC4ltJhJFK6OO6nH416Z4P8AGS6p&#10;bw2V24F6OI5Om/0z715+Iwzi+eGx2YbEKa9nPc7OO2jUxlDtIXMi9hT4oWlDmFCgVsEj0rSayVAF&#10;hZfmjG/jn8R/nrT7S2a3jJQjy8gOT6V5XMlqeg6dx6xOZY2GBEFPUc1djiVIzIfmVz0PQH2qQQob&#10;9MlhEVHz4q/d2kMUQjzgA5U1zOd2WoPdDrS3aOaGRwWhIO0HsccVLbq0InEhLbm27hzzUlqjrIS0&#10;hICfu0I4NOt7lotMn+0fuZZvuDHQ/wCNYtvY2SLy26JNBbyEeYRkZ61Ito/k3FujNuVsMHOaSBAL&#10;i3VwXmPCsetSq7taz4IluS53HbjbnpWTbNIq5YiiM0lpZnKSIvLIMZ9CferEASSS78sbJOhbuaWJ&#10;f9Uo3ecqknnt3JqIlXgme3PlgHLOO/ris2bJJMuPvmuLN1I2Y5X1NOMsTveT/MqAbGTsf8+tRrul&#10;vrR0G+2Xa2enNTak6tFdSwlfJdgNnbIrG92kact1cFZLe2trzBdd2WC9Px9am8mSC/e4LlkIPyHo&#10;BUUaLbtYbphFbM3zKBwc/wD6zU9vKy6lceYQ0G0nFLzNI2v5kV1KtvJZw7fvNnB5HPpT2jWG7v4V&#10;3MXX5XHQY7D0pJ4gl5Zwy/PKRkbuw7U5BJFFewl8ynJD9gKm60Lte4traeXbW8Mw3Fhu3KeKZEUv&#10;rq7tmUABR3/P+lSWcoKW9tMW8wElWUZ49Kitgtzd38MTCFgPv9/rU23G1skR3ayTWVmqKsKpJsGf&#10;Qf41aCrLeyzGPAt4tu49Dnqf0HNQ6gRfx2P2Ykou3du65HXFWHkikF1cY27VCkdvy/AU+w0khNNn&#10;Dwpdqm5oXYAEfez3qMpJDeyXCHcxB+U9cVFA/mW1tcoWWNZc7FPDexpwSRNSnkLfIFH7v60bXKsn&#10;ayGS7rextnCbZJm3FRyauzEr5/lhTG6gFu/0qpev9hhhIzuZs885Bqa+ga1W5hwA7qsm9XBAyOlR&#10;2sJK10VYYTBHbwJzDK3zv1yf896cLuJtVe1K4RBt3DocD1pi27va6faSg7iwbchx09/f0qVZkOq3&#10;EbADbEFC45J/vZq2wt2K6wI1lJC5ZIUc7MMBnmrHlN5VzJwjxRnywe/H8qpzs0+nCMI0IWQjryas&#10;TMXgmlIA8iPbjP3j6/SjYFG+iRX00s9jEQoWRZtyiT0zTrVSuoX7pkzEE57D8am06fdp1vMFVpFY&#10;rj29apWxktL2+mQljtzsJq97sSppcpJcOFjsSCXk35fAxzmpfNFxfXe1dsewrKO5+tV9TnERtmVx&#10;ksrkKKs3flgXKw/KroGL+h9qzT1FZK6RBEq2VvbspZbMuS5Pp6UhkC6lNvU/ZfKOGXg+xplioktL&#10;aOSVZIZGwzMuc/Tnikt5Q93ew/diVMKT7dDV2e4rXWpWuPktrcSnahJaIY7ZqcyJatcxM3710JjP&#10;t/k1T1LMsVqspAKNtRR1xVnYBLdtKyF40GzI5cf5xV27mSja/QNOnY2CxvmGTzWKkDJK9c0xJFvL&#10;uaNjtl2H5lGMVBBes1pAyMPtAlyqyDHy9yadaxrLdXU0LDzQpJY9SD1AHrVbCbbskR3ZRrS2jh3S&#10;sj7ZWbPX+v8AKn3tyZEuJB90IFZB0J9ai1CRkFiEJPO5yp4zmpLhY5jcujDyCuGUevf60r2M3Hmv&#10;Yr2ph+y2cgby41b5o07+lMspHg1W5Y8xyqfy/wA9qS2hEAtX3fuCPm3etNtXIvbksMIRlR6e9X3I&#10;5bWug1ONFltA2OW4ZzgDnoKdcD7KLuGUfvuGRgckVBdYmktPtDBmByGHGBnvUJmEkN8jyAXAG6Nc&#10;ckU0nZGclqNCTS2kFvuKzOSQB7VTiiWe5mjUjzo1Zianimla2gVc/aXb5W9BmqQi8u5uyjMJvUd/&#10;WrRhLyQ2SVZrOBIQfNU/MTzk0a9El6gljDIIlG9CcjPeo1VTp9sUO+YMfMK/WnXBPlzlCTDswy9i&#10;apaMxkrnPSNuVR69KlQlJFKHcvI/CqkvlgDaOdw4J5A9qlRiQmOF5/Cuo57k4Yl+hf5evTNSxOYp&#10;4nALKuB6H/69Qq4II2Ehl6nv6dKkkaXz4UYluPk49elS430OCquY+iP2WPiM/hL4pafHDIHt7gDz&#10;ICceZnGWJ9VyDn0r9RJYrfWdOkikPmWlzHk7em0jGR/OvxT8H6p/Yeq6dewOYJrWTPmnnAzkg+vP&#10;av2A+CvipPF/ws8O6hK6m5eyiEihw5D7e5Hf2/CvQyqS550JbPX9H99z8fq01hM4r0UrRqJTXqtJ&#10;L5qzPir4yeBYvBHjDVbQq32YTn7Ow4DJgEFj68jNeU3DgExomw53cDjHruPJNfZH7YHgCa4t9P1y&#10;3fMbOyT7R935eGIxyDj9K+QbuyjUl5Z2kZeck4Vfp718U6X1HE1MM1ZRen+F6r8D+peH8xlmOW06&#10;j+KPuy9Vp+KsyqjLOiptRT/FtBJH41Jb25RmdV8pVXJ39/eiF4VXbZsVnOSZPLDD/vpuwqpCl6zh&#10;7uREToxlkZyD9W/wrpWu59G20rtXZduYLYlArSXkhI3pGPlyffoR+NNkugsSAKiRjJCq24ce/SqM&#10;jRwKVBkvCwK72Hyk+h9+BUxh1G4iUlljBHJgQDGegyeeK00RPP2WoyeW4KhwYoY9/DyfMPwGRz+f&#10;0qS5htXdVlY3YXlNhIVjnp2FSWuj3TDc++Q52gADOfc9Pyq9cWsFmq75lVlHRBvYnuPam5K9kOMJ&#10;PVlUzmSPZDCsDkja6p2+h4/Sp44mkkkaSR7pi2W3Ddz6emPpUT3qW4Qxws8h7ynp+AqB9QuLiQQq&#10;7KijpGu0H1Jp2ZpdRXc0BAwYqxjgTORLK4bH0HerRuLSCEOpkuZCOXf92hPoPasDcY8li0ORgq/A&#10;P0H+NWjcLLHHEIZbhx91UHy/ie30pWKUy/b604RwsKb2IKOowB68/wBadHHLERNudS43ESZJPryf&#10;wqP7HeXLAsYbBMbXQfMxH07VKmnQ+XJ54lkXdybhguB9OuKm/Q0i5vV/iV/EWlrr0CfZ7p4dVgXM&#10;DxruVhnJR/8AZJH4H8qxNT8Nr4v0Pbcxf2fqsQIhdyd8TjsemASOeOnrXYW2ooiJHA6JsJI8scge&#10;5/wqC9tv+EiidIjJFdSKIxOwABGejf49an3raaWNpQhXi1U1utuhxnhDxvd6YJ9G1iKZwpQtY+cI&#10;0kAzkCT+FSTuIwAeTwRXTz3+mabDA0l9bzSHll/5aIT1U+w9fr1rH1bRLDVoE07WLSSG4TEcFwX2&#10;yOcYyp7/AEPGK5S98Pal4YYy6hbvq2nhtouoid6pgADPOBkZx0rBxUZOUXZ9j5B4DEZdUdTDO9N7&#10;r+tj1CO8imhd0DEcYBJHX+X41Kuoy4MUMaW6HAyxyT7ivL7Hxtci3NspaQ5Xy525eFd2WwOjZHGT&#10;nGOMV0Fl47so7kxSifBbIdhlj78dKtVFe0j26OM51aorfkdbDb/aS6yMzuDjccsav28SWz7UCSuo&#10;wR2B/Dr+dZE3irTrdkhe7gs87TIs0gDLk8A0DxDpzKv/ABNLcp/cQhce/vW1+Y9OFWla6ZqXsCX8&#10;qyXMVt+6xtDIMoR3DHkfh61E5RpGBQ3LkbQqfd/Mjiqy6xpVup869tbcfe/fSAZ+uabdeKtKsowZ&#10;NSjIYlVVeBx12+tWjZzju2aMECLkkKjnqoOSPpVnz4pCTOd5UE/SuG134m6fZyBLUtcSddsZyg46&#10;b+/4VzGo/FTVJCVt4ba1XaCF2eYR7ZPGPbFZNp63MJ4qjT0kz11pgGiSNVVmPU9T9Kxdd8U6fpJ2&#10;3upRJcKMiLfvb/vkc49+leL3XibVdYHlOZrlixIDEgsfTHpVM6XM8i+eRFN99UX55Pf8P8ihX6HP&#10;LHr/AJdxv6npN58WbeLd9lt2nRRgyOQgz9M9K4jUPF2o6rK7NdzOWG7YH+6PTArR8OeEYrxPmhmu&#10;ZNoyAhwn59+1d7YfDxUQnyoIQFIwBkn6Dp+P6VC31NFKtiErOy8jzKw8P3t8nCgI43KznLH1z7/W&#10;tbTPCKyoUumn87qnlHII75r0/TPDlvZ8zL9oxyBIOCfetS3ghB5REfkqyr0Poc9qXI+ptSw6Su1r&#10;56nntt4E8sbxCOuCSeSP6mujsvCEIQmc7cf3RlvqDXRXFqMbXKy7RwevP401HSBtwX5wMkdTVqKs&#10;dMaUVqxsVjZW0EYSDaVH3pGyzH1OKlPmIMRBIFznaF6n1PrUcjySAkFVK9AFzTWmYPuPzD1oWmx0&#10;JJLQmkEk2TJIWf8AvN/Kk8hIVwFMhHXnlvxqNrkfu9zABjgr2pEncnjlD91wDg/hSTvuXoTxpjDb&#10;NinsTwKf9pSA4jRVx3xnbVMIGnx13d93T8KesG8Bex9eAfqDRZdCicXDyjk4PrUODJnJ5Pb+tL9n&#10;kQZyuf7ueaR28rDYLSHstCViugNFMo+7z/dB5/KklgCsMKSx7CgzTA8osYAyCOaZN5koLNOI16hg&#10;e1GgbExQbCzFIsd3P+NNiuY2yqSl0XjjjHtVa6sYtqrMxmb/AGhkmrEFq8cS+Xb7Ae7cbveq6D1u&#10;OE5c+ZEhDsNoL8DFPCXIOZXTjrjoPw7UyRZSGclCR2ibcF/KpDbFh8x5PYtyKhptGyd9WMkRLiNt&#10;824ZwqjjP8qZsfcXETHecE9Mf/WqdVaMFARuB+YqoyfxNNuEWRgCoK453N3/ADqFoVchlDl1G5Il&#10;9SMk/l1qSOBlBG9nHfChcj0psRCkMzEKTjIGMfjUhkDbmIDMf4yeKLWEncfFDC4JMYbHfbu/SrQu&#10;xuKnGzGAq4FZolCljkAf9M+D+dPikBXcN25emR/9any6FXuyd5MuScBh3A5pPMX5sB1Pox/OoIon&#10;d1Pmc9+Og9as/ZwI8E5A6k9akpK5B9raFWwVwO3U00XTzFfvS4GW7VOEgjiaMRsX6AKmalt4TKeA&#10;AgGOTginoVZohktbl2AfEakZxKckULaSCHZ9o+T0GOfrU1+PJjKSFkkbjoc4/GqVvG8ifLBJznAK&#10;Yz70vQfL3JUghVVAYzyE4IXNOWWZs+TarwCPmO3P59KWe0dEV3UowOVO77v1xTo7cBdz3S4UZ+Xn&#10;H+HShRY+ZEe26kHzYV8/cQ5xRD5jN0Mg9TwPyqTMUciyLCz8Zyx6/wCfSp47pXctsRowMnceKTfL&#10;uaRSkxqaYEV2NrHnB+cEtx79s1QvdRs7BVNxdwWBZv4zgkeopnijVb+0ge2ttqPxlo8ZRT0X6nPW&#10;vK9b0HUdW1B5mfzflwHbkgY7Hpj27elYSqqM1Gx68cJaj7WTX6nol34+8M29ybaXVozKACduSRxn&#10;nHFXdG8Q6RqUpWzmiu1HUBsfjjrj36V8+ar8KdUu5R5cp2LlsCM4BHfjpgY9qyLHT9Y8N3qSrK/l&#10;nrLH/CO2R36iu90eePNCWvY+IxebvCzcalN27/1/mfVjArIx8tSo646VBJcAS7kYgA4wP4TXL/D7&#10;WjrGjn7QpvLyOQKWD7h5ZX75HUDPGSK66S4ijAVI1RiMNjnJ9a5VK7a6o7cDj8PjqfPR+fkJ5jRG&#10;NlzI5IYKR6VynjuHS4tZl1KQIm6MSOhXOOvIB78V1lvKckbcZ+6zdvaub8Z6XNdTaTdiFJmkElqx&#10;yMjaNw3A9sEjdWcoc7s9j3qWJnh4SqQ3s7f1r2M/QtFg17TYb2K4tmgdiFit3EjqOuT2GT0610Q8&#10;KaUIl8yDe4/56P8A0rgPhXNd6L4r1XQ1iLWp3Twqin92m3JHrgH8sCvQjfQCMvPcwpG+dskjDHBw&#10;fpWcUqc5Ql0f4GLrvGtybuu2/wDX6l21gt4C0cEMUSn+CJBn6fSnt907y+c5weFNYWq+NdA0SJWn&#10;1JHVhlfI53fTFZD/ABU8Pz3MIEzxNJjazqzEfXAwK6dwlBUd1Y618SA/IAw7E1KBOy8uEjGchU/S&#10;q0E0V2IvJmjmWRQyPG2dwx1FWJEdgDI7bx1wcfoKEEXdXTuSRWzxRZfcR1JLdf8AP9KaFw5CsB2D&#10;dqS3RIjt+Yp/dByKkMbbQVCAHoCP0p7FJO1yJg5yS7MnAOR15pdqB1bAwowMnNP2oSEldF3DgDOc&#10;03bCiBQ27JxUtl8jZJLMgQLlRnphaQSZLAZ56nFNJVUYRx4Y/rUTTTK5CHJ6txRc0cbfEyy6ptO2&#10;IDI7jr9KW2Lhhl0VQMkDBGfWokiaRGBdyCT36e9MhgjZlJYrgbcYwGBoZdoXJZZtnBmZu2V64+tC&#10;PHHAWGQF/vnn604RqxwqElRkA1M0CElQFXpnjn3yaW6KvGOxRZkkUhQQwOVCgg//AKqcVmeMbB8p&#10;GGUdQParDXCQqFZ0TPyglgMinRTqm7gDIyNpxRy23H7RSVrEawyMuTx7U9YWA7euPepGlVmXC5LH&#10;HBqEHfLkD8zxU9TVN9hzFXJywD98d/ekEePmJIK9z3oAMe4FVyerZpWl2qVHz8fKKLajTeyGuEPy&#10;qu7nqTgYpduR8w2D8zTEYKrAfLtPOP50whlgAK4B9Dkioae5SRN8ivlTzjauegz14pAFVied4GSD&#10;/DUKR7gMZJH+c1IxyzMeuB+NUmNq2hJsDxlgx46knlsf5/WtLw9qsukaxb3S3D28W8fJExU47Lx1&#10;HsayDGxQgnbnpj/PapldNylS0vC7uP8AP51om0+ZGFWnGpBwlqnc9W+OXh2Hxl4M+2QpG1zFF+9M&#10;QG3aRgnaOPevyy+Jvge+8Ka49tdwNas6+bCGHDx9mH1r9XvhzeJr2gT6HIY4VkjaUo+WPp8rE9Md&#10;uK+D/wBrfw7fW17bRtIXsrWR0RSN2zJ6g+47dOK+gw9R068J9JaH588O62X4jL5q8qL5o97Pe3l/&#10;kfJV0MMR3FVCtaN5EUlbI74rPbjivtIO6PxnEx5ZtMM7VIPegLgAj8aaeRT0Pyd6s5I6sswKDOiq&#10;RzW/4neOLTbW2il3qPmaIjkH1rI0KH7TqMQChj6Zqz4zmj/tYJEpREiC9evc/wBa5JLmrRj21Poq&#10;U/Y5ZWq2+NqPy3djBkbzNo6EdM1CSAenNPdww96aRnrXej5Gb5ndbh1TOaIpNrZHH1oCjbx0pCB3&#10;4pkO6s0MUkNUgYUbeM5pkhy5I6Cjcm/KPaXzZWO0YFRv8jZwDSxkYbuTTWOaaIk7q7HgZXOeaYfv&#10;ZFLxt70icnGKYrLQdyBmgYLY3cUj5z7UrFQPu80DEYYOckU44frx9aRyH69KUEAZ6/WkT10GP78/&#10;SlTleuKDz0/Wk2jbyaZFhHUjoDQRx15pcbhndTWAFAhG5PAz9KTHGadu9OKRM5yRxVCBeWO5sCkb&#10;2qSQjC/LyetMPy9KAemggIXrSOwY8KBRjPWgDDEnoKBBTyjAY4x296ckZdgqglicYA5rsfD3w01H&#10;WwGmX7Hbjq8wwR9Aaxq1qdGPNUdkdmHwlbFPloxcn5HKWsMjYaMFseg5Ne7/AA8127k0OO2v4QrA&#10;7Rv4LL6807SPAGkeG4oZoD9rnAO6Rx0PsO1dSi27RwSPGGeMhsR5H4H1/SvjMyzGlio8kY3Xc/Ve&#10;H8kxGX1nOpU5XZXV9Gn3ZRvQls2SxKFsMigfyrjPE/g60zPe25YpKrebszlCejY7j1FdlNPZxX8q&#10;RjcHwxU+v0qV40gxIA3luuFB4Iz1/wD115tCvLDyUlfX8T3cRhYYnmg0mou3p/w5826hHJDIEHCg&#10;DlT196oNHhsHrXp3xC8DGyLalp6gwOSZEUZ2nv8Ah7V51Dbia52SNt9Segr7/DYiFempweh+N5jg&#10;auGxDp1Fq9u1vJlYACnKVH8NSPbbZiqHcB3FMdDGcEH611XvoeTyuO6EKFjkLg+1A+XrT4c5wD+d&#10;NmGJcHp7UdbD5dLjdoFOjOGwelJt/KnxIZG6UdBpaqx3/wAMIm/tGV48kgYDe1fQ3g2RLzSpLeR9&#10;7XDSbRjGBnHXuOvSvD/hRb7I5yuMkgc/0r6AsLe30v8As20RVVmgC7h1y3r+Zr43MJqVZxP2rIKX&#10;JhYt9vzZe3S3dpaszLbx27hR/tDPB/QVPbRxz63dXLIqPt2qWb7wHpx16nrVW6M0mmNZQoFaGbDs&#10;/OSOgNSW+251ez847XgiJJxhG7c15Otnc+rc7ySavt/kMhuFvrZbjy/ntn+VWP4fyqeaNo9WuZ/M&#10;MkrxbjGB3/zxVS0aO4F8oC74pPM2hsZz3P5VbRprm9tLqRAoEYHlngkeh+o5o0uaRd4263/zEglj&#10;03w7HIyOXL7ypYFlz1/Kpoo5JWkhiYrFcRknHJyQPz4qmGhi0i+uWxkuzbWPRj0GPSlstY8r7JLC&#10;m4TjaM/dXj0/z6UmnZ2D2qTjGWit8+wxVjFrbxS5a3SbLS7uVx0/Gp9QmiudXltURmhlhGXzx7n6&#10;c1Titfs9rLazKZQ8gI5+7zmrWpXEVtf29oxXfNDyB1IzjH8qEveJTfK1stP1VitcRzXVjBNPKUVH&#10;CqPTHf8AQV4l+0Tos1xPFqskaqwPkkqMZXqP1r3LULKWXSnhX91FbyrhmOc1x/xM8Pf8JDoupWrr&#10;meKx3xNjglTuxXoYKt7KtGR8/n2EeJwcoNatJrz/AKsfJDAg4pOnXmnyrtfBqM8DNfeH8/vcCc0l&#10;HWncCjYQ3PsactJwfWigEPBHUUdR70nQUuM9KAJY7homypK564NamleJr3SZS0FzLGrgq4XBJB7A&#10;kHHHt2rGIxSlqiUVLRoHroz6A8A/tCPZ6iw1G/1CCWeJh9pt/KKmQFfLZo8BcYXDf3q9x8JftDvr&#10;l4LfUtOtMzFYf7S+2vHDMx6OAcqhG3GzP0Pevg9ZMf41p6drP2NnE0bXMLKQYjIUAbswx6HseteP&#10;WyynK7p6XPkc04Xy3NeadamlJ9Vo/wBPxP0R1x9A16S2vdL1p4b+H91O7SmVdjEB4xCx/eAgrnOf&#10;0zXlXxU/Z+09IGvtFEQD7QqoxCy853RocksVP3Ae/FfOGm/FXUdMmafS0h0qYoI2+zE7GGMEsGzk&#10;/THU17d4U/aIjudKht9QEd3qqIBtK7kuCeAEGOHTIPJwcV488JiMK+eOvofns+HM54fqQrZVV54L&#10;daJ27NdVf7rnlmt/CbUdPkmnD297bKyh/scyvJhjgMIjhgAeoOCO4riL/RbiyUvJBIkYcxkuOAwO&#10;CD+Y/MV9oyX2jeOvD8M9vLb2urQSpM0koVpLhTnEbSR/MpyDlWzjI9K0PEH7O9l4n0yS70zSLaa8&#10;FsUEU14drNjOA6AZAbGN2QfWt6WYSi0qiPawnHzw040Myhytu3mn59LeZ8HyRkNtI56YqJlACnPW&#10;vdPEnwqNhcSaff6VL4fvlCme6vZ3niHYzKyqdyZI4ySD7c15DqGlNZTzRvIjKjbVkQ5V/dT3FevS&#10;xEKux+q4LNMNj1zUJJ/P/hzH5HOOKkRzxjvVk6bJJbvKis6JjcVH3c9M1V8tlLDuOa6rpnsLyJ4o&#10;97jOcHv2rVWWF7PyVi/e7uJC3UemKyExtGCdw7dq7n4W+FT4y8V2enLLFFKxJRZej842g+prlxE1&#10;Tg6ktke7leGqYzEww9Lebtrb9fv+R1vwS+EbfETUJZrpjFp9sA7nYW80/wBwHqCccV9TeH9I8LeG&#10;bW2W10iJNPaNp4i0YEm1vlMZPIYrjPPNVL+x1/wN4qhvtFt7G1tp4o7dtOaARiUImSVxxkc859Ki&#10;h0DSdXu555IdUsZJnEplZN8K7upOCRjIGccivgsXip4id18l/XU/prJsmw+WYZRWuivJbt9fOy0t&#10;Z91Zs5i61S+tpl26SmsaMnmIfMbb/o5bgPgcEHo2eKyvEXjL7Toa6fqsMemzadNDJb3FrHul2Z4B&#10;YDBIUg5PpXSXumnRLR0n1ezuLe63xyW5lCeWW5Vj/eXPOelZfizRmWzhklsjdWdxCIBJbtuy20/O&#10;CPSvOhNxaUo/cfZ1KcKqbjPV7Xv0XbR97/r0s3lxotxqAkvtSu0W8tDcTsbYhZZQAFOwcHIwR6d+&#10;9YGhSXQ8PJqFlaS2zRRS29wIwCt5CpO4sv8AeBIyetaWlyaTpbrY3V/JDdWTpbNDdjBRWIxhj2HU&#10;j3zUmtaMLDVrqO9u47Gadg9o7TZhl3kKxUg4xgZ5oi2rx5d7fP8ApBywvHmmtFt06a6Wvb7jir/R&#10;9GvZrRdKu5bOaWNv9Hmby3LEjAHPKk54rLnf7BNrO6VbGSVltwYVGxpUxxnqBkDpW9DpOrWniDUt&#10;avbe3udOEGQGwwKE4+Vv4Tx29areN9LuG8N2V4sUqx3f72FGCsq9hhh32gda9CE/ejG907fLrb/O&#10;549Wl+7qVVHllFyt3lZWvpte7tbyuYer+H7+x8ONrN2BqC3cYzPIoyjnPRs8jArE0HSPENpqdg9x&#10;FdSabKiZaKTeBATyvBOAfTFbGleIrjSfD0NprMLXFtJdhltX/iVfvrz0GT+ddH4y8PCPVNFXwnfT&#10;WUN/En2eKWTy8qQTtYjgnPArsVSdNOnK2t9emi8j5yVCjinDFU3NOCi+VP3rt63vvfs3fscHr2pJ&#10;d6vfT281xa3eXRkbDfKT90HPp3//AF0ujeKh4M1e4fw+ReW0sPlSpcoSkgIBwy8HIOefate5sLjT&#10;I764021msxuMdzBdIG2MF5+ftnnH0rlbLxZead4vt9S0+ztpb6RTC1tLGGifcNp+X8a7KKVSLjFX&#10;SXfy6/pqeDj6jwlWNWpK05S3UXdJu14676rmXKm7eWulqerRW3h2Ge1sIrGWWZ8XYf8A0iVT1Djo&#10;eSeR2rnrrUNDOn2uIZHuN3+lbHP3ccgZ798/pXWaglp4t1K0sGj/ALHa1QJ5Ejbg7H75344yegPr&#10;XKa1oVtpGuypI6hY/mMZbg47HHU1tQlBvlldS307dNep52Y0cTGHtaTjKlpC8ktHu3bSzvdO6u1p&#10;5kOvQObZLuwlu5NGhbbayXQwy557Hjv3rX0uztvEWiX1zBriR38JWSaxum2efyclT3/GsnV/LW5g&#10;bTo530ptsjxucDd/EBjj2zWbqKWmoTTXduPIkd/lt16KvYZ74rsS54pXt5/PZr87WPn51Fh68pqK&#10;ndWavJJ6fFBrotEk79ttTp7HSNH8R6brd4Gj09rCCNo4HkBMjk4fb/e/DtXJzXc0/wBkmtzFJNDl&#10;ERV5IGMMfXOf51blnmttFuNO+z20sbuZBKB+8UYxjPerGhQXcemXqxjD2SLcqcDcpBAx7jrn171c&#10;P3fNJu6vp91jmryeKdOko8krNzaVm3dtLtolo0T4s7GXTbtyt9cyKxuI5OQpxjbt9utcvfWltdXj&#10;OpaMZwSqnC+2Ktxa1Nf6xNqE0S3l1LN5ssYi2r1yeB27Y6Uy5vYb+C6kigS3lZzK+CenYD2reEJU&#10;3/Xc8nEYmjjKbSSSTvZp3dkle/d9ddzEuL3fOUmIdQQNwFOMSyXDsqu0IyVwOQPXNTW+nJeXMETK&#10;5adgFZRzk8YGf606VLmyWaFZWVo/lZT1HtXddLRHzahOTc6i0+/0Wv3jbSYRXPnLArKgwFYcVR1F&#10;/PnbjaW5I9PwpVvHdQd2106EDr9aY8nnP5szks3UAVcY2lzHPVrKpS9knpe/Zf8AALb2sKWkbRSf&#10;vCf3i44H+NNiXdfqqdJPlOR+tQTTy/ZRH92MHcOOaJJ5LlTOzqjRgDA4J+lCi31FKrTjJWja1v8A&#10;g/11FurQ207xbSsgbG6rGjrPKGeFgGjYMQOtVk1CR4UBIwmSSepp1reSw3BeL92JTggfrQ1JxaCn&#10;OnGtGcG0vxX/AAz6n0v8Wv7U8ZfCzwf4r1e6iuZ5QbZNuMsi8biBxnOfxrwS4QF3UkYHNeteCo18&#10;QfBbVrSV0RrCUzIWcnG4ghQOw5P1zXl9xGVn2NkZXuOtfO4OXJKpS/lk/wDM/VM/pPEUsNjUl+8h&#10;F/NafpuZzfOwkxtxxTGTG5lG3BwBVlkBiXHGDg5pswJIKr0GTXrKR8LUospKT8rMCQTg1FImWYDq&#10;OlXMgRjI6HPFVyvzlj0NaJnDKk9LkLx7ZFB79aYMbiAOAcc1YkUhdx7/AHfeoiu3I/iPOK0TMWnF&#10;kUkQkTkc1QlgK+laikEAYOTSSQh+tXGbRnVw6rK63MUrg4pwGKsXEBV6gIxXTe54k6bpyswA/Cl2&#10;56UDnrTjgDNA1G4LwM9fpUqKR1pVAVKniQGP3rOUjupU+bqS2keSB61qhBHFu6CqtnbgKCeoqS/l&#10;2RFTworim+aVkfUYeKoUXORk6lc+Y/HA96zC245qW5l81u9QjgV6MI8qsfEYmq61RyYmfY09FywP&#10;rSBd3SrtnB5sgB6CnJpIilSdSSSLmnWxyrAdK6jTbQs46c1lafbbTznFdpoGnGcqSB+deFi63Kmz&#10;9Z4fy11JxhFHT+HdPEcKEHIxz9a6srGTmNDGuOQecGqdjapFEqgbhjNXgAFxkcfr9a+Er1PaTbP6&#10;lyzCLCUIwS6CoAAMcZGKFkAlUtwBR2Ld+1KIgFyp2n865dD2rJiFRtBPGe4oLliAB0p5G8DPbt2q&#10;P5lBwvI9aEJrXQDLztxxnFKw+fBJH4U1UyPXnOafHDK8ipFG0zt0CjJNBPS7IGiUnnOfbpRXTReB&#10;tSkjVyqKWGcM/Ioo5vMx+sYdaORpXUN7rfiO51PVpHN0c3Rn29VDYLL6gV9K/A7xtqVh4gvPBevX&#10;BupI4hPp18Fx9ojODgfgcg18o602salpr6qzy/YrZhaxseAiHJC/TGeK9O+GVxdab8TPhzPJcNNa&#10;XMUSjzCSejAj6DNfRyfJJTj/AF0/U/w796EoScl1XpZJ2/4B9GftEeDZPGPgC5BtDJf6XGZYUXJa&#10;QcgjH0Ofwr5C02/i0zwLpeQTe2WrlfmH/LMg7ge/evuz4i6wfDul65rOTcC2hMgCngjHT8BXwXqd&#10;1cJr9w9qirBqNy89lcTYWIdQXOe2M/lXbWSun11+4vEQUqrp/P7rr8t/JGJFqE97PdaGoLW7O97m&#10;ZfLDuFJXO7kAL09eKdB5kWsXljZqhuYzHcyRK4dSsSeYQHx1yMEe9O1gixl0+7kklmhnhMDvJHvZ&#10;M4Vse5C8E9OD3rIuLBrFXuNOMpsrlGCeW4VojzuU55YbeCfyqI9nsehTjCpG60uvle+t/u2+7sbt&#10;npX/AAkdpq3iu+trfTtMu52ULNNxEIx5hUHsD785GK+f/if4jtbvxHqk1ibry7yEIu9sFV4xvyPT&#10;ORx1619B63o+o6H4FuYn1jSINMuSsW3UbkGJZMEtKoGS2FOOR19SK+VfiRrK6j4mnliure5hEcca&#10;yWkflRNtUDhSAe2cnrXr5fTcpOR9fwpSjWxU61/dSsrXskrWWq307nIPwx9qYc0pOWJ9aDxX0iP1&#10;vcbjNOpKBmmF7AaMdu/rS0vUe9BQlNBpWBpyjJ9TQQS2s7Wsm9CUYgrng8HrURBJqYQOe2e1L5Lc&#10;/L0qLjvYgC5pTyM5qWSIxNg88Z49KZtG3GDQUmN7ZxxS98U4qwjxg4PTjrTQRj3pjGld3t9KNpPU&#10;H0paX5j/ABd80DAqQ3tUrI9vJsdShHQZzUe49O1OjfDKTkgYyKTESRxPLMsY+Z2/hzwKllktvkAj&#10;kBVcFhJnJ9enFMkkSOSRoxtByF55ANV8qB3zS3DckaMHcyK/l5wS3OKjx8wPrT1lIRk3HYSCRnrT&#10;Bxjvjrii4JDs45Ix70H58kjaB1xSs3z5X5R6VM6QToJIv3Uqjcyk/Kf93/CgCKTBVH3gluvbFNAy&#10;2KGQrnK4FABHPekMVlCkgkH0qe2sHuQWGNg5ZucKPU1XYktnAq9pes3ejyNJaytE7ckqB26deKTv&#10;bQZROC2Aw9h604D8unFdK3j3U7iPy5UtJm27fOltIzKB/vbajbxfc3LwNd2tnftCcqZ7dRu9jtAy&#10;PY5qby7fiZpy6o59OuOvOKk5IAx0q1qN82pzh2jii42hIYwiqPQAcVELdz6mm2Wk2RsWcAYKjvih&#10;hkY/h9KsLaORk/L9aUQrnG4VHMV7KTKjSZOCoH+7Rt3YGwAj3q6IIlbORTZDEDkIPzp819ilQl1K&#10;csLQS7Mhh6rTfLd8YUnFW/MGf4fxpPtXODg/pTuylTS3ZD9nmZQpXAHSlWxOMkile9B/+tTftR24&#10;5o94u1Nbkq2EeMs/zVILe2Ucgk1SNyT60wyk96HGT3Ye0gtomgDAhwEp73oX2+grLLndnNNLE9cm&#10;nydxe3a+E0f7TbORwPQU1tSZuoNZ240bqfIiXXqPqaiX56/1qePUGfq351jBvlxzQJCvepdKLNI4&#10;iaepsXFtFeNuHyyelZc8DwNtYYP86kiuivBP496vLIt0mxgCR0Y0leHodX7uurrRmSAScCgjH54q&#10;WSJ4JMcZ7+1IJv3bKQOTnPf8629Dlt0ZEOBS7TjOKD+VH8OMmmShKKXpSHigliLVi1lMFxHIOoOa&#10;g2inA4Ye1J6kJuMkz0CNgyMf4GXk0wRDy0HY84pNNcXWjxrghjgsT6VZS33Dy/4oxkk9PwrwH7ja&#10;PuYTUoprqipErF3UjjGBSPGCiLzn+H3qZQDGxJIOcUSKJZA2Ng24I9TRzGE5KxQuE8wO/degqLZm&#10;MYAyDnmrksLBGlKkI3Q00II3jJ5U9QK2UtDzp6tnO6hYFXaRF4XqKzsc47+ldY0HyyE5Kk4rG1fS&#10;WtZdwXHGa7qVVS91ni1adveRlFcUhBFOzyfX0orquctxlHNLj/JoCmmA3HzZzRxSHiiq0HYKO2e1&#10;FKOVxQwQlOzjrTcUvU4NIBxYdqbg7s9qNtAz3pAIDindRmg4Hag8H2phuBGaCcUZHoaRqAQAince&#10;9IR6UmSaAsG6lQ4600jFFAwY5oAJGcUKR3qWKNRMgkJAzg09iZOxLbv5LLIOzZx2z2rtI7tLme0W&#10;9tV0yUqxmuMHEiNypx269u1cxbC2aZUTJJPyhxgH61q3WoTv9itJ5EeCzzHEzplUBOSOmSMk/SuO&#10;qlLQ4qsed7EQlvGuY4o5Y/LjkJjIXCHPHU9sU+OS3tZG8yCSZsHy2WQAhuwz6A80+7uI7iCVXi8s&#10;H/VkcksOo+hqjawQ3MSq8oEquCqjklTyTWa1V2VFNrU07SBZybpbfdczSeW9urBSrkZXbnqDzTbT&#10;Rpvsd9cKixW9thpUY4YAnHAPJGfTpVKe6jMyO7cj7sg+8oByMmpRc+ZeiVrgskmUHmjJ2nv6ihpi&#10;cZLYTSxNeXwKhZD8yqucEGrenR6ZK88bzG3kZXJEnf0XPqaqx3NrZ3E0TWTs4UKGz/Fnrj6VVSJM&#10;SmZ9g6xkjPOf6UON/Iv4m1sW7m3aWwtA99BIBI0KxK37yPngt2wc8GlkiuZbi6ckJPDhH2nKk5x1&#10;qjLCkoQK4RyMcL9/1PT6VO2nmyjVpJyke4qfLOc45DYqnaxS0J4pbWGCS4CqboqY1jzx7mqNpcNZ&#10;yLPFkSKpLb1zzjFRm1kaN5I1zGg+eT3JxUhV2iZGlUNuwuOjiqSsFrakSSyoku07JZPvAdxnn8Kv&#10;6dZxHSXmkZhIXCsuBwO9UYoZbWZxPCVIG07zgqKbLcNh1RzsHGB3pyTloirXdkW7j7Lf35JAt127&#10;QV9AOD9arXtsImJVjKDjnuKg2hnZ1+Ujt61dt4JJZVjfCb+xOKHePXQtK2xWSBwyFf3i8cZwRn1q&#10;dZka5aE5SNzgbjkqasancSXrh2tkR4oxG5Ube2BketZy23lzIrbhKDhlI5x6/WmveV2Ck4n1R+yB&#10;8ZNH+H/iefw/4q8mPRNWiFh9vnk8tLU53EMccqST2447Vc/aX/Zhh0u6vvGPw8jj1PwowE8qW10t&#10;0z5bDTRhcnYGwCpO4HnAFfNOjajptsmp2t7FIyzRlradvvxyKcgkd8/0r6J/Zj+OFv4clvPBmo2Q&#10;l8O63ZxrLHbXMbeVKAPMkVXYK28DDR5ye1eZOm6MnVgvXz/r8z4jMsFXy/ESzfLb82nPHpJdfn+u&#10;q8/mtQVUYOQfbkU7b7V9q/HH9kbw1rOgHW/hdCvmRWrX0lvDcmaK9QnpGmP3Tja3yk4IBr4veDyi&#10;QQ6NuKlXUggjg/lWsKsaiuj7jI8+wmc0nKg7Sjo4vdP9V5orscE98U4nYu0cjr+NI+Bjb+NJyOla&#10;n1fNrZD8L8vPSlKjtUIGakVjQ0zWzbHFCDnIzRuCjn71Nyc4pCdzbj1pWGrxZJkt96hCWU9ODmmM&#10;c9acvysR69qCr3HFTjOabgClOSuM008vntStcnUkdto4Hy9uOtGT/dFMywXBwf6U/k+g+tJqw79R&#10;A23kEY96aSQcUpO5eVoA+bPWq2KTFO4jOKC2U7UEblwq5/Gm7Qp56Urg9R/DgDoDSBQhwDmggNn9&#10;DSDGOM5qSXqBXnIbn0p4bDY4xTCATnvSbfmA7GqCztqP3enNKzAUxUMfoaEcN1osTq9hQeDjgj8a&#10;R18xSOCvTrTgoXGAfeprC3S6vY4pCsccpCGTH3c96V7A1zaMxL61EOGXBB4zVeKQoVIJBHII4OfW&#10;ul1Owks7yW1mUo0b7GVhyR64/WsW7tQh3IPlrpp1LqzPLr0HF80T1v4eeOodaifT9QKx37IFSRjg&#10;S44/PH516RaxSRJHbFA2987z1Ht9RXypFI0MiujFCpyCDyK9x+GfxGi8RWMOh6k+NS3jyrj+GRfQ&#10;+jfzrx8ZhGr1Ka0O/CYnm9ye56OkSPfGEZKKCPmPH1/+tVqex+1xxhnMYTjjnNS29qLm5ngHBVOG&#10;HXPeprmxlW3tYQDF/ePcmvDcj2VDS9tB0PmMZZX4WJAAcdBSw2q6lpZZyHeGQMqHjPP+fyq9dQmG&#10;CSRl27F257NUVspSwhuFUMA+35OM9v5Vne+qK5bOxLLAZLtJQd0qjPHf3p7zFrB5HjKXErjKg88e&#10;vpT4d9nqhu1YuFXOwjj/APVUazqLCO6kTymnfcEcjqTWb0NElqkXo2mW5haDGGQiQlegqKziNtFM&#10;IXEiyy7ZCei1fMKRBnTIaSLG4NwDiqFqhs7IRyAv9ofkjtk4qL9DTls0yy8+zVoLdcFSACQas3Vm&#10;iWckQZPIEm9SvU1TLqmrwWhUb9uMY5z9afcgz2jQqTB5TcMe/wD9aocdUXZO4rJcjUbK2Cr9nKkl&#10;m7fSrOi3Hm3d75ibEC7VzjGf85qELLc30MUg+SBAQxOMmi0kEqXYBUAHcMDnOcUntYqMfe3LEsQN&#10;/BJKWM2OOPTtTLqcxWVxIQZJSTke1VzFJLqVtcb2jkAJ2Z9ulS3UwFlPdbT5ucbOwqEtUaLW/Qct&#10;159pZyRjFxkB45DyF749aZDb+VdXskOWk2ZO7n8KV5WH9n3ccIln6Z6YB64FLGkoe5ljzKHwCg7U&#10;ehdrskV0SG1ER8wdHZegPeh3DveYkBtSNuR13e9RzMtrPaQIu2MnPHTrTnhQQzxDCwud273o0SHZ&#10;kdpMsMMAdgkPXHqSafYX5GoXSzgeQUwJD61WW1YTWsJTdABu3E9T2p1lMlxc3aSL5QZeCe1Llumw&#10;Saa1sWrsoDbCZgWU5T/GoLqRks7rcS8wYjAGPl/Ki6t1mnthISHHRahurqQWl2x3NPv6LydtEY7N&#10;FSSSdx0Z822tIstFJkMq55IHWi2KX+o3ipmORFxvPPHpRDKbm0s5IgFvgc89VX+IY96iiV1+2vaO&#10;TLjBJHHPWq116P8A4Imv5df+GHX9zttLIWpzn5HY/wB7v+FTX/k4umT7uwIR2qjOrldOKHewXDsB&#10;xkckD05zzUl8Gkt7t9+2DhAo/vUW2RGurQ6xljjis7jdvQZGB0P1qOJ5LKW8kcbgysOaZawtGLPa&#10;THa7M4I71W068JkvPtKN5JJAVz0OOlWlvbUbsrXLTxx2C2IkG8ynzCW6nJ6VNf48q/tlO2RxlPQf&#10;jVDUwFlsVmcyPjjPRRninTySLZzxghrjcWOegX2o5b2C7d0R2+6WwtLO4UuZJQQf7oB56VcKRSPd&#10;WquBleh46e9U95FlY25cRXAJfd1OPSkYrdpd7TskHO88nHei1yLcq0/rQhu1fUJrJo/3aJhQvrU9&#10;1J50lxMy7VjGwnsD/niqd25ne0MRbCrk9qsXlyree5+4eGQdCfWrtsZtXTvuRQxRywWd0Ad6Ekgd&#10;M+9Q2MckN7dzKfMIBIQe9WoGW1S1brDImcDnqe9UYJHgvbuYEmJVYnbyT6DHrVb3JcVdP+tgubkw&#10;NaRryJG3HPbPWr1zKIYLyIurRMPv9vr9aqyw+VPp6PghyG3HsCeabeoFtL+JGZSs2d5bp7dKNHZE&#10;8rinImghMiWsH3oyC5PpVS3ulmnu0II2ng+3epYi7W8CEkuFyCvQiqVtsuI77GRIMcKOtFtyXdWs&#10;JfSm5ltTxDIo27B3FQgkR3tw6APEQuG/iBHWlLtf3VpLGogXAKr0yPWmSw/ubudgWIOzg9+ufzqz&#10;nabGJeNHbwFB++6j1H0qtE7eZdtD87FT8h9TV1VjSCzmVA4II2A+3NZ2ngxajdSn94gBHHvTVrES&#10;Vx0rJbRWecEkjfjv60y4m8tLuGP/AFchw2e59KTUyba9jRgGXIbOeM1FNMkIvbeSM5K5Vx2PpVJb&#10;M5pPVmLeWnlQwSZ3h8kMeKbuwjEdNv61evYWbSok4ILblI7e1ZSsQGbo2AMmt43aOapFouQEbVw2&#10;Rt/h4qaQSnHzDJ79xVNUCqoXI5HT0qzGyl5md84TAxz9KGcE42bLNhNhvLXEZbkEc1+g/wCwh8Rm&#10;u7Sbw1PJEYFK7DGPu7QeCfxAx61+ddtN5T+Yi5A+Ylh0P+e9e+fs3eOV8IeLrCC2jIhlmDsI8ZCj&#10;5j9MdMjjk1mqjw9SNZdH+D3Py7i6hOjClmFPelJX84vRr0/yP0t+NeiP4h+HurQRguyqreUo3ZUE&#10;ZB9T3r85/EkLafq09sUVZBK0aeYOV5x07HHev1F0u8g1vSElx5iXMK72xkYK5xXwJ8eNDbwx481A&#10;PbmAMzKmfvueDuPOeRis+IaLjiaOLjtNcvzWq/D8j9T4FxqlOphW9JrmX4J/g0zyC6F7JEvlgRsO&#10;OnQf1qOHTg8sbzSyXMx6hB1/Cr1zK3mFseWCuDuPeoGlcoFV2wDt+Q44/nXlxWh+ytK+rLk9tawh&#10;JJLhYh/zxVg7DjngUf2pIQghhEUakMJp+OcdlqjGkdtEOFiBYMcev07/AI0SMsvyjNzvziT7qirS&#10;7Fc8krLQmN7cSAh5zIp5KxnFI0rNAUOIUAzlvX+dEVm+5PmCJ3WNcn/vo4FWp7SCEb2K+ZnksdxP&#10;4f45osmK05J3ZUsik4UIHlY/e2r8o+p7/nWrAJrW1eAoEUtkqq7pMdcenX3rOWf7RuLM7rkkKxwP&#10;wUcH24q4oumU+a7RxL94Y+X9P8eaTRcLbDjHDwdn7zdz5+Aw/AVMbmBovKeSRkVtxES7AD6E+lV3&#10;FnF5hMzS8DG1e/8An3qOK6aaJXggAiz8rmI5b6MeBVpN6mjky39uZQPscWxuhdh82PUk1FdQRXI2&#10;z3KMccxhgWJ9D396hhuXEMkU8kaMOMF8sPrjAz7VDbR2ysUSAvEOfmGAT+H9aLak3voW7fzLEl4b&#10;SOQ9U81gFPsAOasyvdSpiW4S3SQfNDGMZPv3NRr5kjhAGU4xlRg/Xinw6fEzKwjaUk4Xcen0+tS9&#10;DVJp6E11LDfRSWky+aT98gfMMjAOR6VI2mzz2xQSrNbKNogdcPt9Ce9SR2k77VJGRnphatp5MSK0&#10;kjSHGdsYyD+NZOCludUJ78yuef3fhnTtVuQJIZ9MugpBGwjzRu9/pmsKbwRqVkWePy2DBsfN8xH0&#10;r2A3RlhIWNTG42kyHt+POetVJLWF0BdiuD/yzOBispUexhLC0Ki7M8BuvD91HNMBaTeYfvuRuyD0&#10;JPc1nXGm3KSgJFKHYbiQOQPYdq+hjoUcjl1uRNBz+727SPxqJ9AiNmiq0UaH25+lXHni7HDPLbrS&#10;f4Hzt9huxIUW1mIAHVCSc1f/ALF1p1jjWykGRu+cY2j1P16V7mfC0LXYaW5xjkLGuWJ/pV/+wNPV&#10;UTdIUUcIMHJP1/Otud2tY5Vlk3e8vyPDbHwbq14cSSC2OwkRxjLHn/65rqdH+HKQIJZg7jIXLDv6&#10;V6dFp1rbKxihVQmAC368dKR55FiOwhHzwxHb6dqluT02OqngYw8zl7f4f+Yw3t9niVeA55Gf89K0&#10;NM8AafoyvduzzTyH553xlhxxjt0FaMKSMNrM8hHzFpOST3qy8QXuSBjIc9KcX0O2NCnu1qOgt1Ea&#10;pFH+6U5G7P8ASnAbFDKpMi4+8ciq/wBvZcqrEKPQ077UzgFISw9V5zVPsjqWhYe4PmMzg4HO4etR&#10;yvuTdlVU9AetSWtvJNEZZNtsp7Mfv/hUSJEkihlklz90qvT6mkl0LT0uMScy4XcqDuW4FPCIm/Y5&#10;kOMA+tE3koNwSIoTgiXn9KRrkbEBVmz0KrwKeysg6kqpKei4IAJLEf8A66Gh+T55PMPPCDAqNJdv&#10;EUY3sCBuG7/P5015JAFDyKrN1DnBH0peRonYkRkQBUSMNnI3GoXvIppsvI8zx/dSIZH6cUwR28pC&#10;k7mHUjn+dOwItqwxtwcBm5P5mh2C7JEmlAVIbdI0LZLM3apJklic+bMhHZI/6+tMKsykSXID/wDP&#10;ONeW+vGKQoskoBY7D/ffafyAo26Fpt9AN5khAQ2f7ozj8KkkWWRSVbauMhsVObeKJT5YG48llXBB&#10;+tI21hiQZXGMO2az1Zotis1vtRWaYuSfvD0qVYQ0XzK7D+82F/Gpo2Bh2DgDoVGPwqI5D+WwP1Y5&#10;q/UomTc8Kxom0DpsAH86Z8wO0sxYdSxzmoRMJCACfk+opzJcSbtq7U9CcUFaE8k0YgyWGB1wOtQR&#10;3KHcwwoOMOR0/GozEGI86TK4zgd6VYrWJg8StJk4Ic5/L0rOV3qUpO9kJJNuONxdW+8R1FKttKI1&#10;bYBu/v8AFWGlMiqqeXBhSRnt/iaqGdYSXef5h0UDg/SpRXvbsszRSSALIQQB0Hr2qtLNDASC/mAd&#10;qmFxLJG3lw7mYE724x6YpgtJ5gW8pIwvXzCG+vSrVm7jcUNjmjmG8qZAoyMY2n61KZyJyA2A/XJq&#10;rIirIfOuZDk4xGAP5c9aLjUdN0uAtcOsadpJ2A7Z7mm4yb1KUla1i2LppY18kmZem2AckelLGblm&#10;+WDYB1djmsHQ/iPpniTV/wCydGuYbu7WJp2+ygkKg+8SRxW8ruWIaVcjrt5P5VEo2dpbkQrwqX5G&#10;nbtqTeXOPMZ5URmOQR2/WnNJGI9v2ppCVwwj4Vj61W8gSt5phYNnG5+KSTcuJAEBPbqaVmbX8yzH&#10;OkJURwsxH8TZxVXXNafR/D2paleXSRWtjAbgnGS2DgIp9WPQipIZi+S8jFuyjjP5VznxHhhuvA2v&#10;oY/3htQgY9QCwz79OOPypr4kmVGzTe9kzwn4k/H678XaStlo9ncafCzq812772c9MLgcKeuOua+i&#10;PDkatolhLsdpZbSJ3UHj7g/LPvXh3ifwhbab4NjVUS2cPHkRgc+/sa+grCaNrO3aKNTH5MYVVO0f&#10;cAzjtXViKlO0YQVtz53BSxFXEyq15X0sraJeiJgJmVQzCMBec4GPrUtrbwvIkLO0sG8CULw23vgn&#10;HP1zUOVlIKbQQOSoOCc9eanhGBkKc5B5PX1rhkj6am0mtTirrxCuqieVYwltbOS24Zyx6ndxnnjH&#10;tWvo+mPJBFe3kYa5mQvFEh/dxg9MHqT+npVO28Gh7SezubxjbzSM2IV2sAWzjP4kGuiMaR+Siv8A&#10;uokWJI8/dUdqyhCV+ZnZia6kmo99PTp831CCP7Kh2xpFvGCFO4j9Kx/FXhy11PTLrUDCDd2w3Skc&#10;iWMff49RkHNaV9fw6ZDJcTSABO3T/P8A9auL8V/E+PTtImtra2aW4vY2gSH7xYHqigc9+T9KpP3l&#10;GO7Mfq0qlCVSrpT6t2t/XocHpeu3XgHxpYNFJ5dhfyGN5yAcI38Ppj7vPbFe7MimQsJA+efkGM/S&#10;vGP+EE1Tx3e6XptlbSyy6dGbu9lCgpbQLjLMxIHUcZIz2r2eNI8IFYEbQPmblgOnSt6yjzxtv1Ph&#10;cmpQpYit7PZ9P68h7LIIdir8x6Bqra3o8d7pzRoreZC6XEec8sp5GevIzV1027THkEDOaZHdO9xF&#10;v3MMjPPbpj8qVtD7mlUs9djzqS4u/D/ia/v7FpFvb+w+xQgoWZUdcSlsjGdoC/iapw6XNdafe2u1&#10;0+0oqbs/dx7H8q9MNnFNMwdeM5woxx6DvU40yBI8BEA7FgCTXDOnOpJSuerh69DCQcIQu318v+Ae&#10;A3Xw81GS2k8ppHVOSCMnJ+8cAdK4zVvBOv8Ah5S8qSpnozRkZ9ee9fW0a+Q4jCiJe+G4PvRd2cOo&#10;wGG5hjnh/iE4DBv1/lXoUqjpqz1PmsfgPrrbjUcH01PnX4WeKJ9DuLi0lRNt5IvnySkqYQD94jj5&#10;eTnvXvlvMDYW0yrlJUEincCWU9D+I5HtXiPxO+Hq6RrMv2ZxseL7XaMRj5DkEZx/DjB6dq6X4A+M&#10;5PEWkaho9+2J7N/Mj5yMH5WwOx4HSlXg/wCNDbqfK5fXxmAxn1Ou7xf9I9Ie6YsdiZH8We1PEMsm&#10;HMhk2cY2gAVN5cZfYG3gc59KDcxhxGisRj5ioPPtUbn3ak2Q+WzsPkCsDgHBP0qRLaR2GMB1PReP&#10;woklkKnbFGpC5+Ylv0oaB5Ec/aMfL0AwC3rxRY1TbLEdsHXdI3KcNk44olu7KFGPmqrK+fmbge+P&#10;6VC0CqhVkLn1Y4BqOIKhyscagjB4B4/Gk0Ul13HyaxEsgUCSUyKCoWM9P8aZBdTSg/uhExxy/J/E&#10;dKRdpLKHL46gHAHbn8KfKXaAusfyZ4U9Sfei92apdSRJ3cNgbRgDFOaBrhMSMeO+cE01vtK7MRrs&#10;POc1KYXbYWdcMMnAz/KptqVdW1ImsokzlA7E547/AE60FGVFJ2qgPBY4yKmgVoc4fcw+9njNOaAO&#10;vBUv6Y6fjQSpq+hH5cQQfxLjIFKPLBKDrjJp8Nsy4G7ovpSsg89V3YDDnjj86VlcvnICQxKogLfx&#10;7vfr/wDWpVB8xQMlFGAVHJqYsIQVLAN1ye1MaQKwL4wOhH61XKWmxvkbpVyMEDgelJ85AJA96bJc&#10;B0KqpKg4Lc8U5ZiV4U5zjH+fWoaReu7EAOcDA+lNaRD17DcMetIHLbgxDk8DH9fWnCMEZYBVxnK8&#10;c1OvRlgxYkbcMrDPPeiEEHe+QT1BPT/CpEUXAO4jAGOOC1QMuwcsWbOMf41S01EtdD0n4QeIU0bW&#10;WtHdktrh1bZFGHlZzwAMngDnPbmuN/bO+GKalpdzcWq5kdTLH84LM4XO3gY5H61Do80cd3ayPlVV&#10;tzFG2sO/XNe4eP8ATk8eeBEnJ86WKNXVrYDk4Pyn6V6dJuVKy3WqPiMY1gM2pYn7FROMvnofi/rV&#10;q8cjlwFw3I71gyLls17D8cfBj+GPF2oIE2wSv5sOVxlW9vYgj8K8lmTacV9thKyq01JdT8rz7Ayw&#10;uLnTl0f/AA33lIj0IpyMdw9DUlukUlwglfYh+9STYWQiPlOxr0bnyfK0uY6XwJpn9pawyZ27ELZx&#10;nmsbxLn+1bjLBju4Irpvh9YXM4uZ4GEbKdu5sgfyrj7/AOe4kLHLbzn61xUnzYmbvskj6XHRVLJs&#10;PHlac5SlfutErempS6Ck3ZX0pc4OCakSHzYnbgBfXvXo7HxmrdojMbE4INNDhvvcUgXnjpTGUFuf&#10;vVSRk5diYgZ9qZwCR607dkZFCLnLHoKRT1ehHtKDIprGpnGY8j8qhC//AKqaIkrOw5SNuKdE2WyK&#10;YBuOBSqOcDj3NBKew9GBk56UxiDSMctmkALU/MG76MUDcu0dPWjOGx2oHAx2pBgjvmgmwpBzjGKa&#10;w+SlwWfkmlK5PUYoJeozHzYzxSuc0hU7s05Rzg0yVqP8h/K83afKzjfg7c/XpUZfK7R0qw+ozi0+&#10;xee/2Tdv8nPy7sYzj6VWH0NCXcp2+z/T/wAh8rl4lO0Aj070ka/vPm4GM0qhiQCOvSuu8LfDXVvF&#10;Lq9tbmKAcmSQ4BHt3NZ1asKMeao7I7MLg8Rjqqp4eDlLsjkvKMrbUG4+1dZ4b+GOveI4XuILRhao&#10;MtJJ8oP0z1r1Xw/8LtP8LXMdwwW/fbyZ1xsY12FwZNNmi8ljEJBlu2wfT86+VxWepe5hVfzex+i5&#10;bwa7upmDa5d4rfy12tc4Dwv8N9L0cR3cwaa4VuQ33V+ld+thFdAyrKXiPGBVPXdUGhQxzXSoLWT5&#10;iz4G72+vevOtf+L1tpskkeifv2bkyuMKp/2RXiKni8ylzK7f4I+tVTLOH4OlWskt1b3m7aadTtNS&#10;uG8PWzzXBVYHx856Vw2u/Fq2swU0uEynBBdjha861fxbqetzO95dPNu7E4ArHd8gdd3ck5r6bC5P&#10;CCTxHvP8D4DMeKJTm1gE4x7v4vkdBeeM9Tv9W+3zzkXG4NuAAH5V7X4I8ZW3ifT4kmZPPi+Vx718&#10;6rJk88itHw/rtx4f1GO7gYgKfmU9GHoa68dl0MTS5YK0lseTlOfV8DifaTk5Rl8Vz6Vu9PtryKSA&#10;rtEgPB7ivDPHHhKTw5duY4i1vJyr+meor2vQNcsPGGix3EEiiYLho3PIb8Kiu9Ig1Gzkt71VnV9y&#10;nJx+VfI4LFzwNVxqbbNfqfpucZdSzajCpRa1V4tbejPmYSsrDnHrT5bgyKA+OfSuu8XeBW8N3Kln&#10;3Wkrfu5gM4HuO1cxeWP2QeYpDwk4V+cZr7+nVp1oqcHdM/GcThMRhJSp1dGtytgxEE96a3zMe5FS&#10;AeYVBI4qMjaxx3rY4np6C4OMZGKmtnCEkdqrgmp7WBn8z2GTSew6bfMrHsfwqUNpijAwZCQPf3r3&#10;YWccaaa87YmYhd69Pz7denWvHvhHpgaysy3+qYEsfbtXqsskt5plrPcS+UqzGNFXjjIHJ/zxXxOM&#10;f75+Z+4ZQuXCrmXRaf16mhaulol/bXEjGcZMagZB/Gq9yQ6aYAzRXjOQwB+8o6fl9PrT4rtLXV7j&#10;7RGgmaPAVf4vQ4/rVC4upJdOS5jTN7HOFQNxgFsED8K4lF8x7k6l4Jdv87/eaN1pa27XcUDKlwyh&#10;iW5yPQ/rTp797+z02S2TKwHEjZxnjGPoMUT20sMk0kb/AOnNHhCec/WormYWekwRQgNIh/eqg7//&#10;AK81Fk2jfm5XJJWVunr+ZKbSLVYbtWJWLBG1eiEc5qKBl04WE2SYh+7AAyd30qW0le71F4odkMUk&#10;OZAqjO7HQfWoZfLjSzm3hreKXD9sf/XB4FXs+V/1oRJc0VUW60/EWO5nik1MyoYrdydm4fd9OtLd&#10;W8Fs2nXMh82Vl2s6/wAP4U27vlbUbqIhZrdocibYQufpVGwh+06CZLyTzTvxkHOB7UktObYTqJSc&#10;N9/vTNnUfOl06ezRSWjdXJY4A5HPueKp3MQ1G4sbWbcgKFWZRywwePrzWnPdxQ6fcqpzK0e5A65G&#10;fXNY/wBqllttP2kQ3hkIUknpSg3uaV+V25no1+CZ8g+NdHOheJ9S0912G3nePb6DPH6VhHpivXv2&#10;ivD6aV4xW6iDBbyMM27qWHBz79K8hIr9Aw1T21GE+6P54zXDfVcbVo9m/u/4YaOBSjrQBmjOK6me&#10;QBHpQBmhc+lKtFwDqKM84pCfSnAc5pBYU0hOKTdSdKAHg4o3Y60nWikA8MV3YHWrEN48JUo+0q2R&#10;jj3qruNLgCk0mK1ztfC3ju50G/W4knuPJkBS5+zsqyyKeoDEEA++DwTXv/gL9pzVLTTINPuxa3tr&#10;bxARtHEwmdMgGMkcF1/I18mZPXPNTRXTxncHYHOQQcYrz62Dp1l2Z83mnD+AzaPLiaafn1+8/S3w&#10;n8Q9M8V6nYowaGM2pkgF1skJjLEkDa5BHYjjBFcV8Q/hBDeWd7d6RLZQKkgVc2hZZt5BZBk/K2Sc&#10;Y6+1fFfhf4ia34TLLp155KPKsz/KDl1zg5POOTxnFe1+CP2ptVi1u2vtXY6ykCiNYZ1CtASOZowg&#10;+Y9eCOPevEq5fXoycqeqPyutwbmeUYl4nKal4rXlvq2umrs/mZ/ib4EXvh+3GpveH+xvtBt7qa2i&#10;dnhAY7t6ZIAUgYG45ryzW/DMukylQwmjJ/1keSAcZ5OOuO1fbPhD9oTw/wDEbTdXhTSpZZZcm4tp&#10;YIwkucYzHuGcY5bINef/ABQ+HFpe+AP7e05hpt7ckwmws5VNhFGT0c+pOcYJ5wOlFPFVadRQqn0e&#10;S8XY6hiY4LOIOMm1FNq2+11+q0Pkn/VvxyK9j+CHhnTde16yuLjWU0SSNm2SSLvBkGMbvRTnGRXj&#10;pTNw6jdkEqBjuK+tfgOdE8SeFtO0LWtC+x3ot5EtdYkUqHBctvXj5iDx1xXTms3ToaddPvP6y4Go&#10;QxWYOdTaKutG9U1qrW1W/na1nsej3OvT2Utro15qPlrFK00ztbhhBJk7fLYHLod31GefbLudX1jT&#10;bu/0+LVoby13NOYETaGjOG3KTyp55B6elXNS8JapqdnEkdvBcGxjSGQWjkuwVsh8dQxz6dayNb0n&#10;UYFldEu3treN2CSxBZUVsZLYzuH58mvzyUpL8up/U9GOGlZXi+603ve/5fne6dzWvDthFo091NbR&#10;t9jVJJLVJCX8tu4PRlOfQEYrH1eXTLTwwZPDV5Psml2qt3CU2AdVGerdia6WXWb3WPDj22o26TXd&#10;hao9s2AjMpGMtn7y9Bg1S0m50jxEkNrIBot8ih47XcXt2cDBPP3WI5z0qopJWWv9dh3q3vUvZXvb&#10;XzWu/n5a3va5i+dZaxYzanqFlFcSPMkri3u/nO4bdu09wefbvWPqkdpeaMmnXkjRXVvEUjt+pky2&#10;QTjphSc56Vo6Vpdvp+rzefo0V2i3IYT8RhB0KseoHfI9TW3f+FYNX0saluD2zh4J7qC4GYHPG0tn&#10;lSMH9OKvnSacdvyCUfdlGold6Wez/wCH6dNe5xuo6nc23hjUdFkt3ETT/wCiKi5zwAQfUYxUfibT&#10;7rQfD2n2s2bTT7ySGSJYsyRrgYYZ65HXmp73UNa03QW00LFd2+nSpdx6ifnmiUnCpx94Z9en0FU9&#10;XS88RXOmzWsbatDDbNcT28BZIo/XA/hIPWuyC1jqmnr+Gm+x41WzU7RakklZ9ubW1t/l+ZieItI8&#10;MXniWWKbVmt4UR3d0DbGbA2gZ5+b6VX8a2N1awaFZWOqnU4reASwMsQRoy3IT1JHrWXBoraxNqzX&#10;5kt76IBo4HU7zk89B2HNbtl4RXVfFaaQ+rsomtWktZ5JACSq/KAc98Yr0U1TcYuV+VbNX6dNPPuf&#10;KVISxMatVUlFVHbmTcXe+0k3prHto3qkU2g1/RvDGsTalHKsl1N9nKzkEh1BySR3wfyNc/FoM+jW&#10;VvqF7Zupki861uAcgkkbQT6DB9/arN/Z+IES6iW6nns7ZjLvkOQzDjJz0P164rFtbzWLmFo1WWax&#10;sx581uM7E5ALe3OOfpXbSi2pOLWru7draI8DGTjCpTjWp1Lwi1G9nqm25bar07XVzesPFmo+HtYD&#10;Jp8Oob4991BKcpKD8xzjp2Ptis/XtAu7rwrbeIJLJvJnuHVJYWDE+oPpg9O9bPiOx0TStdSDM1hY&#10;3FusplRxK5V0yFGDjrx1q1opj0C1Ghz6rE9rqEQuyjDKxyYO1TjOCean2ihFVIR1+eq6+RpLCSxV&#10;WeGxNa8NVe6tGTty6NJu/wB12zh9PSPUEt4Ibk27nbGyzDakeeN3r+lVtat4tHkjS3l3vtZZGIyG&#10;57elWNYvrC8SeRYJI5kwkY7HH3m4/wA81jXsz3DrKHy2MhT9Mc16lOLlJSei7HxWNqU6dOVFNSl0&#10;kr7Lyb0d10NDQ/C82r6Lf6hHcRCO0AaWJpAsu09wp5P4Vd8GaNHrGrXLXU4htIbeSSaRn24AXjty&#10;c4AHfOKz7/fJptnN9m2Ago0wI3t65A/H8KLJBH9pU3UkVsR5bNtO2QZyAfxxj6U580oy1tf8DHDx&#10;p0qtJcl7atttXum1e+yWz1a7bmZaRSJqReF1iMjbE3AgHPrTm0yfStTmtrmPypAeV9Parh0a/wBT&#10;ng+xwy3DopchVxtGeDmqF+b6a4vXmmkMjKN3mDlgD0/z6V0qXM7XW3z30PHqUfYR53Tlfmun9lqz&#10;b8uq2JZtShudxYLZSW8f7iNFLCRu+T2rJkv5J/MWbCOxySepFXZ9LaLSWu2LB2ceWoPUDrn/AD3r&#10;Mv5pNQ2SsFZlG0hBjA7V0U4w6Hl4utiItuo3d6paWaat08lb0C7s2htI3R1kDDJKclfrT7maG6jt&#10;wvyyqvzYHGe1SMkkWlxqijDcH3qjHCBMquxCk8kDnFax136Hn1V7J8qWjSv+ehLNvktlTbwvfFUS&#10;m4jB3EdRW3a3AuLG4s5DsVDuWTHJPvWU8yjaFXbt6nuaqDd2mjPFQi1CfNdNfluvl369CKFA6spP&#10;Jp6DB27jkHOala4t2eFhGVAUBwD949zSHY0jiPp71d2c0Yx5VZnv/wABfI8Q6Ne6DJAIHlV83EI3&#10;MMj5dy91yOvauH1TTWivgJkOUJQbRnmtH9ni71dvG9tDpLKJ2RlZGIG9McjnjsMfpXe+LvC0v9q6&#10;lbSrsNtMzMCOAxPPIr43ETWExc09pa/of0JlGHeeZHQ/mp3j01Se9rLvb1PIH00Mki8bhzgVXfTZ&#10;UZSFJ3DBFeiad4ZfUNTuVcxwRhSTK4wMe1U4dGnELFY96I/U9cetbLGpP+upxS4anKKlyvW627Hn&#10;1xp7QoUKlc+vFV2szGwIG5T616frvheXzmknAEropG4Y6jNYx8L40w3BGTvxtHpXRDHQlFNs8/Fc&#10;LVoTcVHZX+SOBdHZWVhwOntTPKyxBHQYzXXt4ZkkfywhLMMhQOTVC58Pur4AORwfeu2OJg9LnzFb&#10;IsTC8nFnMgMm0gfMKeq7zk/erYbQ3UsCp+Xk1AdOdTvCED1ro9rGWx5X9n16T96JmTQbh93msuaL&#10;acGuiFm7KWzkA4qrcWSyj3/lWsKiTODFYGU1zJamJgCgDcfarE1sU6imImK61LTQ+fdJxfKwRMtj&#10;tV23iMj44qGNctmtCzjPXFYVJWR62Fo80ki0ieUmSPyrJ1S5DAjnJ9K0ru7KxkCucupCzFs89qzo&#10;Qu+ZnTmmIVOHsoFdjls03POKXp2oAy2a9E+NepJEMdK2NOj6ccmqNnFvOMV0NhAAQMdK4680lY+k&#10;yvCynJSNPTbZpXGQMGvRNAsPLiTAGfpXM+HbHzphgDA9a9C0+2EUatxkDOK+NzCv9lH9K8JZYkvb&#10;SRoWsKhRkncD09qkLjDHA+brQvyKR1x3FIWbbjaK+aerP2GNlogI56YHvUoAAx1PtTQTIR8pGTjN&#10;PCMxLYwoOMipfmaq4wqxPyjNOSNpNvUk9hWzpfhy61QxtHGUhzgySdK7nTPCFpplvLJIm+YEBHI4&#10;P4UleWxzVsVSoq0nd9kcXovg6+1KRCyNbRYLb3GWI9hXoukeFLDR9Jgntov3zN++mc5LH/PpWjMx&#10;hEbk+W8sZUMB1GKsRutzoKQKgWSJ85zgH8O1bqCTsz5vE4urW5Xsr9PmYN9EZLyUozBN3H0oq/NM&#10;qPgIOAM59cUU7CjUSSVmeX+JZF1PTb4Wt1OsJ1AyfZ2faHBXAYr1Pcdq9A/Zb0C58RfEq3luGlkt&#10;9EjaVRIcqrnKgD06mvLtcmju9Zll09o5ECB5EhYlVOME88k+9fS/7G1/o7eG9XgilVtckm8y4Vjh&#10;vLCjaR687vzr3qmvLHo3/wAH8T/GynHloqL2033V++nkex/GK9t9K+EfjCWRgqmyaNcHuSB/Wvh7&#10;w9qVhqvh+00/UFllvkuttqp5QoyEYzxj5yDjHPNe+/ti+KXtNJ0jRxKY7ednlmVf4+BtB/U14F49&#10;sLka1pj28Mcd5HDbGVLRcBCUXYf94jFdlW+iXS5lU5KslHbez7NX/V2KZubeRrmz1CER6hFfJ5kn&#10;3kWIgK2WH3VU9sdT7Vchtj4hTWtLtrGCAyFJY5FZlit0ViPmJyfnG0ZHJJ6Vm+INMsrhLmGzumWf&#10;yoZDGjYDE8sH65IfJ5qXwt4B8UPa6pLZah9jl/49bp5pPnJPzKh3cBenPTnNTG0le5TdH2XtZT5W&#10;rW5r2W34ff2ueO/HKeaO6u3upILpoPLtkCyKoRiCW2RrwemCfz5NeHSOWByTj+ddt8T4ZdE8QX2i&#10;sluggkUN5cwnZSBgjzBxySSQPX2rhWYsu0dB0r6/DU+Smj94yiisPgqcIu6te+24gOaM4oAxR1rs&#10;PYAHNLRRQMQUtIOBRn2NAvIUDJA9a29I0k3POzn1J4rLs7dp2BGML1zXoeh6YkVsmQuQuCB1x3Nc&#10;WJq+zjbqcmIrKjHzMddE2r5mMR52An+H3FR3elRxSOIHMkJOFkkUBm+orsDp0bq2z92ANxLHj8qa&#10;tnCyzeYnzjiMgZOfcV5f1hrc5KeMu/eRwU+lgksqeXhQcZ5+tUZLQjOMEeorurrTWJYmPBz09KoS&#10;6cu5lKAHbhVHPNdUMTpqehCopLQ41hIE2HIXjK564qMRMM5HQZ5rp7rTAMxlRvHUisuewcbsjv29&#10;K7I1lI3UjK2NjOKQdauG3KoSM8e1QCDgnpg4rbmuaLUZik2HGcZHqOlLIuDgVLLOZTyqxrxwgwOO&#10;+PWquBEEzjPehlKHDLg+lKD09qccvyST7nrSKsMwPengRMjFtwkH3Qo4P1pNjY6UeWSCRyB6UhJN&#10;7CBCVLdh3zSE7T0wP5VZjsZGBOMA9iKf9gH8TflS5kjVU5NXsVAWY4ySRjGaeFZuRgmrqwxxnIBY&#10;e9KzDbv2hDU83Y0VJ9StFAXGTgeme9SLalhngD1NK9wgXG4f4VC90M53HHp2o95hyRXUsLCqnLSf&#10;kKRUTPf61Wa53HjGPeo2uGPA6Ucr7hePRGgrhTkBTTRdFOjVnq7etNLZp8ncftOxce7wepI9zTHu&#10;+OOtVcetLgA4FXyozlUkS/aHIB45pvmsvemsRk+nakPWnYybltcPMLdTRn5s5ox9KFXccZA+tAbh&#10;vx0ANJ1pudnSlwT0p2CyFPFKeKTOOtFIQrGkyAeaD0pp5NUhDgc0hFJjFOHHekMEGaRulKOKRjxQ&#10;IUACpoJGjkAHeoTxTg5BU+lJ6mkJcsrnQ3ukXD2cVy1vIiMCRIykK+OuD3xmufdACR0xX0p8Dltv&#10;ib8NdY8EXLpHfwI95pzNjlwAWTJ5GQM4HXJzXzxqlq1rdyxsuCpKsPQivNw2IdSpOlJWcX+Hc+yz&#10;bKo4XC4fG0Zc0Ksb+kuq+RRHzdaf5a5xzTNpPQ04HC5PWvSZ8qrdRh60hGakZc9xTMUGbEoBGaOf&#10;akA5pmTO38Ns9zp8ca/wkg+/1raCHzJto3bRhiK5rwZIxLDJwDkgV1gYxeeQNqucGvAxC5ZtH1WF&#10;qc1GJTESHYx+4WAJHakaLyruTHKD+9VtYNogGMLyWB71AvBkLcgnHNYXHORTm3JEIycox3KD608Q&#10;ortv4Hl4H1qeXMrQxOqgocA96WeEeSWPLg4waq5yNlOCIyR+Vt+Zjx701oQzlSCWHykEd/SrMaMB&#10;GEbEkfzEnsPanopu5pptxfK7jxjn1qr6nPNpo5PV9C8hGmhOcfeQL0HtWHgnOPpXot1bL5EQQ7i2&#10;c+/tWJrfhtJFa4szhR99P9qvQo4lP3Znm1KVtYnKEZoJxSsNrEHgikK816COdWGAjvQ1KFxSE1Qx&#10;McZpWpeCuBTWPtQGtxVoIw2aTpSk0DDOKUnFNpcg0AOPNM60uD60FcUhaBvNBBNJRmmMUEjrR16U&#10;byetC0ABGaQ8U49KaBQK4YzU8KFXjC9WOQT0qOIHzDgZA5rotKsP7ftfs6Sq15CAlvbqnMoOWOD6&#10;j+tRKXKY1JKKu9ifWpbCZ4Lm1gMU6r/pNsT8isODtPcHr2xnFU7O5jLykBvK67QcsPpVZ2jjQRFc&#10;swBz796kRXMT3UKARoAh55yehx6Vz20sZQioqxbjtpJdLlmFxGI2fa8IBMiDs2PTtUdvFbi1lLnb&#10;MEIQN3PoDURvyU3RYjl2bHQDIYY/r6VG02YIRKd5T5QhGNo7fWizZSTd7lmZUubZfs4JSKMeYXGN&#10;p/rUscodRFOysVG1WxxtPvWaruoYEtsJBODxU12Imht5ChBIKkZ4I7UnHoXy9Cy901rqkMlvIskq&#10;MHUy/MJMHPPrUVwsr/6S8al2lJ2qcBcnOPp6ColVFjjLRYO4EkHnFTS3EbW8oCcvJlpM8bewA9fe&#10;n2SHazJY9RDSQMIAhhDA4P3h2qqYo4pN28sXUlcnHfpQFjZcLJksRz2HqKakzIjISJFfgEjJXntS&#10;StsacqWpZVZJlMWw20MpHlqTkE4qAwxkmIp86HiQHgj2FSToDHGu93AAMhU8KueoHrQTAk7qknn2&#10;4JCsVwcev1ovpcjd2IXnWRJW3s2cDc3JYfWiztkaZkVgVZTg+9STyskcdtsCqDlWA7VAg+yXYTlU&#10;zlc9cVXR2BK256T8DfgxN8V9Xli+1PYWFrg3Fxty3PRVz3PvxX0Pq/7JXhHUrd1tZtQsbvYVFwZw&#10;wDD+IoRg1F+zXpkPhz4Yz3iENNPdu8jIeqqFGP5/hXGaR+014jv/AIiiC2t7aTRLu7FrDDJFlvL3&#10;bchwc5zzXyVfE4zEV6jw7tGH9dj82xuKzLHY6rTwVRxjSXon66a3szyr4n/BrXfhhcRC/AubSd8Q&#10;3kAPlS+g/wBk+xrgLu1uInYOJC6jJ9QK++Pj3qGnWfwu1qC8tkvvtCCG3gmGd05OIyP9oZJ49K+R&#10;PFPhjU/hdqM2h+JbRXa4tVkUwvluVO0q5HIycMPVcV6eX42WIppz+L7r+nofR5Lms8xw3NVVppte&#10;trao86hlZZWJO7IxgnII9PapmniiZo45jLFkEPjBDY/pWtc6cNaeVdP04209raq00Mb5VsAbpBnp&#10;245rDR0UoVXDdyRke5r3LqR9PGXQ+y/2Tf2pIPBvizStG1ARWuianAlpeLbRlVhui21Jgp4GRtVs&#10;cYPrXQ/tifs+6dqXhRvip4Sgi3vOyapa6erSJL85Xz+nBBHzYGPyr4f03VLjT5i9rKYyOCV6nBDD&#10;r6EZr7K/Zp/aqM/iK307xI81vDHpjWMKrds0U5UjbG0T/IC5LZIHJY/h5FWlLDPnpr3ev9dj88zX&#10;Lq+U4iObZYnaN+eKe+ur7u6vffuvL49HUgc4oYk19f8A7TP7Oc+v2U3j7wX4Uk0KwghLazpckXku&#10;Jt2P3MYHzYHBIABPIr5EaNlz8pGDgg8YP410UqsasVKJ+j5HneHznDKtSevVdV/wHuntYiHFJvNP&#10;Iz/jTf4tv61snc+pUluA+9k07Ixmm98UBQScngUM1uuo4qTSjh855pnmmlwN2c5pWYtd0OBHfNAG&#10;e4H1pGB44oxnr1o8yr2Qpzx70rZ7/pS9QCOcU7hhmouNCFjspF3p2pFYYIPUU4sM9PxzT1KumJkD&#10;uTTN2exp5ULjJ603dtOOKpINB4RgCOwpoIBxToz0ySfWkdF3A9M+tT1sybsPmxnFO/gDHgj1phIz&#10;93inZ3gFiOfShjb0FDAGmhFxkUMq7M7Bt+vNIQAA2eDR6E2H5KnBx7e9AXd3x24+tIFJHJGe/wDs&#10;03JTGO9FhctupZu7qa7ZXmlaaQKEBc54HQZ68CoNqhNpGTS5U+tNBzRsQ0ihd2ahSV4xVaOR4HBR&#10;sMOh54PtWw8YkB3EYNUZ7XaOnNbwnpZnm1aNnzQPZ/hP8Vft7jSdTnEV+4C294/R8fwsfX0NevXs&#10;jyyWbQ52qOZCemOtfF6ExuSCUK45HGa90+E3xg+0fZNG1mZUKcQ3knO4dlPv6H25rx8bgrXq0vmj&#10;0sFjW/3VR/M9wmlF3DNJktAgC+xao4oRFDazq26EndsXnrilCLP9qKurWnGFU/xYyafYx/Zvs8Lf&#10;Jb7SQX9a+cukmfRKN3cihlli1C4llUmDYVAHpQgS0tIRM5l85wyLJ1QE/wBKls2E15dROuEA+UNx&#10;TpNPimubNbnKsOUA7+1O6vZiVNpXWpdZmiN3AeZGjG0D7tQWZYWlvFJud5H+U9/85qsXmje8MuZJ&#10;0wqp6LjqatRyL/Ztsqkrds2V3dxWbVjdasmdRcajLs+acIW3j7xNNnAfSIBExedXw8j/AN7NNjRY&#10;r65lhY+eqZI7VW1a8Zre2SNPOywZtnGTnpQk20htJXZpkG7mjUqyNCMuR3NRxNHLZ3EkLEojfMVH&#10;OM1LIXnvHeCU+WseHQjqag0+FUsWeAMAsn7xSOCKh7amqTvoiIJcpryyfejVcn2HpVu4aKC2e4Yf&#10;LKcBSeM/0qFZCutNKyt9lABPuKhm8u5s5JC2+J5vkHpjtRa7QRT1/U1JIkje2ukBcyIcAdF9fp+N&#10;ZyXIgW6JO4s2MA9M9KtfbFs5lt2O5JE+SMc49eaqaaipFciRdu6QjPXGetKMLas1aTdkT+fHa3ln&#10;blRwOpOSPf8AOi+VmsLmKM+WEb73tTJIYl1oKrfPjHmHrkdOPSq2q3jmxMMQ+ZGxJnvRbVWDlaUr&#10;lu0bIggl/eBE3g461FbSRXy3acja+Qw68HgU+CN5RHuG1okyxHTFQWEUdxaXEiZQrIHAUcsKdlqW&#10;otNEssbyalbSu+JANwHqBUF3eLBp8t43yySPtIXjigPKNajugQEiQ4XPtjFQXLIbKS52kea2zDDg&#10;fQU1G1iG9HYtxSuWtrqJQ0jR4fPGBjmqyJLBb3LQEyMx2NnjFW8mOO2eMeYsicjoF/w/Cs6zee2t&#10;bneCwmO3Z2HvRbsVKGyZPc3YtLqzjH3jgbQOPpTtVtzJYygvshDcHPU1Dc+TbahYQyMWIXaHc5Ps&#10;frSalbym2ntVJWNHzv7dcUWTsOUbxl1Llu726xQuA8Yj3IT61l2U/wBqW9STld3BPc+lXImaNFt7&#10;hgywRbvMYdRVGKWO5sLp4gFKSb1x39qcVa5LWxZvI1nvrFJc+YcDj2qO9L2lrdO3Mokxx12etITJ&#10;e31rJJhOM7Afu0y7u1Nvc3H3JmfywD1x/exTSs0jNxVm9iR5Wuks3QbZlXJP+ziq9lEXlumgyJuC&#10;T2x3p5mUyW88ahyy7CM4A96bpWYLi9kin3DOG46DvTadhct2uoy6uvL1C1WJR5QwSR6d6bdMqQ3E&#10;xfNszfKopLi7hi1qCLgLjoKgvtq2UtuQPK8wlcDnJ600iJX1RaE0ayWhc7bcxEKvTBqrYyeRdXRY&#10;ExvnDDgn0qZIAVtQwDQ7dwLHqagtbkuLlWUKf+WYPQU7aXIs+ZXHTDy7q0jOJCT3PY9PrUOrJssp&#10;o4mJmVsgPzkGormN59Rt975kHQCnXV0Y7SR2AM6uVwOuO1NRd0RJXv0RLBuazggLFJo03se+2svB&#10;NpO6F40Djfg8/Srkl3LIY5gfKKx4kOOo9Ko7GawaWAkRGTDZ6Cq23MJJvRE9zOTqMMsHMSDAU9sd&#10;6ZLKxhuZlJ8p25U+v+NLJMp1KCJSrRKuCV7DvTLmHyLa5RmxAHO055JNJbg02iCMiGeFyp8llIQA&#10;8E0zT5pYIb5WPBOF4+79KbtMUqqzZj8slQfX0qCybFvc71MchYBM96u3U5bdwkEf2qCJ+DHjbu7V&#10;DdvElpcoGZ7jcDyO1SEf8TRBO37wr0x/FVe7k8iwuELK04ch1XqB2q7XaMnGy1JrWOS60+C3ZT5m&#10;Swx3BrEceXNJGQSR1zW2t1JJa6fEgKyqckKOSKxtT2rdSSheuQRnk/SnB6swqR0Azq0scYYBj6dq&#10;ll/1UhK8gYFU4D5rBgQAn8JHWrk5YBvlPzEAV02toefLV2ISrQiMksJG5xnqv0rqvCGqtpuoW11G&#10;rq8b5UxnBHTj2GfoDXJTzMrLDjeABlf7uPf2+taFjctHcqC/lqRguO3visKsNLHzma4SOMw1TDv7&#10;Sa/A/YX9m/xa/ib4b2paVZHgVI5Cr5xJtDFfw4rzT9qzwxFqEtvqK7Y7yQCNHIzv2Zzz/uk/lXl/&#10;7AXxLe+1q68N3EjNGbZniLnbnaRxj1+vpX0z8dfC0ev+C72LaRJChmjIXoQCeB15GR+NdVZfXcrc&#10;Uveh+cf+B+Z8dwZjauEqUvaPllSlyv77fdyu5+fF1DJ9oeNoy0iHmQn5c/XvTobJnkALZQjOIlwP&#10;++jir92qxXDBlI8v+KT74FUbmRFkMrzMY9oPXgf0r5mElKKaP62UUlzPUkZbaBiwILD0+Y/rx+lC&#10;TrOq7Ysg9FkOT+tVYZllVmjDemXXGV9P/r1FJEyRszTARE4yx2gH29KuzLcuti7NIkjKyzsUH8PT&#10;NVYNTtpRLtjmuNgGB90bv944z+FQpNBGGxKXI9Bj8KlUSTMQsZAkIw/U/T3qlZbmfPeWhLa3VyHm&#10;K28VpBwAMlsD1yRj8hVVr+yCt597LPO/TYS3A6AZqz/wjscw3XU88nOWjLbV+hqa2062DZWPYMbl&#10;2jj04P0q+eIlGo9GV7bULrbGlrYiKIDJuJDlv/11ca1u7yJWld5NpJRyScZ69McipoplR2LTRoqd&#10;N3J3emen5VKt26sRkSMAQpf5Wb1znjHtio1eiVvvNowX2mQW9vDbuB5EkzyclmGQTj8qvrbJErku&#10;YPVRzuqKSRrgI0biPByQil9x9ifu/hVn7TKYlVVVlBwG6sppPXY1hFLYBtEwMcUsykgErwo+vt+N&#10;WZZ0tSu9kh4+4R8wI6YxUUELTwnzHYDJyXYBce+KjgntY1P2eIXBBwMHgfUmkbJ23J583AyqSTyd&#10;MZ+UfhTrlZXjCtiEp/eYYz9BTBqF9GAAY4M8fKAzfTNV/LkkkjlkL3GOWaY8H8BRsDdxrTpCTtYS&#10;yZwAKlWYnlht/wBhuv5VMJI3bazbEzn5QAarnzAJTGy43/Iyrl8fWloF7bksRjYFhvAbrgYA496m&#10;ZG/1TryPTnFMgnAYGVcuoyQ54I+lVJL1IrpneZgidYVPT8BzVW6lKSW7NJhbwHMiO2OjE7R+Pc1F&#10;NfmMAQruckgHaeaz5Xl1CQzW9i4ZBxJIRtAqyt06NvNwIpUPIgQOP16U7dxc19BQ81zITKMnu3QU&#10;wyYLKMvt9qRCzliwbZnAeduD74FRmYSt5XmM6Hn92cc/WmCehYFzKhYvhABgZccfWo0dJ5ApLXL4&#10;yPLzgD69KZbWYjllX7OFycDByx+p6mrccPkoo8pVPTLcLx0OSf1pGibW5FFIFYhUWLPO+Tk5q1sk&#10;K+YC53d8YA+gHT+tVLm7Ee122s7HAES5P5nAqdLuW5kQiF5R6seP6UtC030J1RYAxZg5bqQNxH+F&#10;RyuXGFKop7u22o5i7B1eVY852xR84/KobaKB+DHO7ZBzK2xM+mB1FP0HvuSRmFON+7nPyLk/mamL&#10;XEqu0cYiB6vKpJP9KnKFYZFiCoshAEgUFh9Cc1GPLypWYtIrbgSN+f6VHK+pZEIZJYwMkP3AOSfw&#10;FC2cbDbJG7EdWZwoPtx2qxJcSfaj8yrCRu2t94t6gjj8MU668hFBR1yOok4FVqVa5WW3+xxGMgBF&#10;x8qADH45z+tSQxLIyswLY5GetNnkKRgoY3QDJVBuJ/GlV7lom8tA6ryN3DY+lZt9CrWJpApChFKk&#10;dS3eoVRYpS0zY64UnimCOVi6zkhvToRUxiiXDBQ2egY5/nQtNC7DXlLyYTdt9j1oQO7bXGVqdeOy&#10;ouM8moPtEcUwAkBycDK9aLspLzEWQu23BCjpgVIqTOpwAijsTQbl5GYcKv8ACcUikRIed+emDTvo&#10;UhrSP0BCkdeaeJ47ePa6mUt0XPH51EYmW3hnkZTHJxsXPH1qRZFJKxxAg5+YEHP+FZ83Q25LNDY2&#10;eRXbywMgADBz+BqVLKQAg/u+/PWqN94iit/M3zoTEQrgN90n7oP6/ka4nWPjTpunTG2jjnupNv3h&#10;tAXPXHWp0k7IcoumlKeiPQ5LGCV1MkokZcYAHfvSTXNpZx7/AC0Dr1d+w9cV4RrXxz1O6Ro7Kwjh&#10;lViPPky5x2IUYwa5ibxB428WmeJJrhLd18sxH93GB6euOBx7V2xoya6I8fEZlQw+jvJ+S/zPf7b4&#10;g6dqmsvpGn3cVzemNncRndgL1JPTitTaZ8uS0nYqBkYrxH4KfDzVdP8AGT3Uu1mSIq5IJVUY/eIx&#10;6/n719CXmn3WnXtxaTODJE+x/JGFBrlquCq+zg7nlZPnizDEVcNUSjOFnbXZmfHYvsXchgYnJV2w&#10;R9R1rxj9oPwVeXWpaTd2cyxi6RoZnydm5OT7jjn8DXtkkSx4ZzsyM/M3J/rWV4p0/wDtHw3OYIw9&#10;xZKLqP5eOOufbGaqEnRnz7n10oLE0Z0HpzL8d0eG/BbRpfh98Qbc33lyR30Rj3PlQEbCsfQnHbuf&#10;Svo27SXT7iS2SMQvGxQFUyzL/Cfx/lXinxAspLzR4by1kLXFowmVl5YgDkj/AAr2eHXh4u0qy1xR&#10;DFBcRpE0cBOI2RFHG7n5hz9d2OlKvU5qiqyfxafcfI4OP1LFeyXwyX4oifzpH/enjH3mPelRwrlR&#10;Iqt6belNEqMdq4c/3iaZ5MrI7FcDspwKpdz6uK0FlaBV2vIzHvuPT8KyfG94YPA+tqkMYSS3VSGH&#10;zA+ap+U9ieme2a1Utd6hsKvTk/MR+NZvjiykm8Fa1uYFUtQcqu1fvr269ulQ21JG8LXafZnm3ibU&#10;Hi8OGV4zEI7iIhZcZKqwzgfT1r1+wKXVnDcW7iS3kAZCExkHnPtx2ryD4gzW0/hJ/JGY4mjPyfdx&#10;uwR+OK9cs5G/s2zQSGQmGM7l4XbtH5fzqqsbuLXmeDg+aNVpvSxd8to2DquxO4LYH5U8M2TsJX2U&#10;ZJqssiocFQzd264qcSOm7Lnnj5Tyoqb9D3Y66ivAOVdsA9GLYPvUQiECtjbx83AycVOIGdR/dIz6&#10;Y/LvUZiiRmLZyAMjdSeqL5ddCG8tU1eyuLUqSkq4xxye1cRpHw/XzTPHA632T++c7XzyDkZ6HH49&#10;q9ItmRCpSEvhfmx2b29acSWcF3EJznkZI5/z0rO3LJSR0uaqUfYVFeO54j4yt/FnhpZ4bC7aKyun&#10;8y4sSCBMV+6WYfeUf3TnBJq18J/GUNjHJbXwEd/NOVl3MxeMnoMH5dg4IxzknPWvXHtrbVozY3YE&#10;sMpEZ/vL6Ee47V89/EHRXsra8vbU7brTrp7eV1HykB8H6jgZzxkGtXCNdclrN9f8z5DNMJWw6VbD&#10;ydk72fc+gpHZpQyvhCMAgdfpUKRosoBB3ZwRms7wnqUuv+HNMvQmFmhU8jHI/n+HStYW0hJLOoAO&#10;dmBWME2tT3sNWdalGb3diV7hoio2gZHLHr+dG5VTdvVz7DOKSSBGWXKmd0G8Lnk45IFefXnxTkhl&#10;Kw6ftVgyAuu7LYwpb2B6jrSlOK0Z7FLC1a6corRfqehI8ZUEReafr0qO71G3slZZDCg772wB9f8A&#10;PavEtb8SeL9Qud0d9Paqo5WH5FAzj3JP4cVhJ4f18SmR5Y4HJ2vKzeYWBPJ56/X3IOaaXPH3WjCv&#10;OOEu6sW7dv0O++IXizTvE3iPS9Ms3WSGxgl813B+aM45b6tyB2FY3wS0NYfEniK6hxFbFvJjwerD&#10;GR9P15q74b8ATyQ3FpYx+ffz5Eup3MeAo9T3444Br0rw54RsfBulRWFnuPOZJ35Z2PVm9z+ldMna&#10;nyJ7/wBf8MfNQpzx2MWJlHljHbv5fPdmlBBG6khgvl/e9T75pAY5yxjDFBzu6ZPY9afHGqPwQWYE&#10;hxnihFMbDaMs3Y8Y/CsbM+ldnpcrmOY4YxqOcnn/ADz7VNBDcNhmkWFV/wBninzSSAbSYzwRvXk1&#10;E0+0MoLL3waNQWhMbXeo3ybkAyC3A/KkS2tskdVKljz2FV4btJBtCErjGX5NMU7CFwADjr/OjYtd&#10;7lgbNoEceQOA3U4qQb3iwAc5z04qEsXIGflP4UrSLD/y0YIfU0maq70uTEBYSGbG4jJxyp9c/wD1&#10;qj+WQY3ngYyOKYtwwYtt6nOD0NPcSSxqEwuTjpRcbpDvkUfdZicdKQzEHaMAfeyTzmmC32sVkdSR&#10;71YCKAAA0hPOQOMfXFQ7s2jGK2IFMrsGZlznnZnpj1+tI8bNk5fb1Cg96tY8vqmw00o5PzbVHtU2&#10;K5lHRFZ48k4TzNy4IY5wPpTvmCKoUAr02j/OKl2CMksxY55NLmMHeFOfSkrlrvYSRZCFKZHt6im+&#10;VuOWbJI55xUgZFL8ACQ/NnPX2oLLnDbV9yKrlW9wu1sRLiN+FHpz/KmysdvIIPYev40p+ZjjtUco&#10;zksx+vb8KnpY1SuxxjJJOQuRyo6A/X0rG1XSbuTUo54Z41RVAKOTxj6etawlBbr8vT6ikEkIUAhW&#10;XsD29KlxUo2NYSlTfMiHTEvvOdp5YjCVyERNu0+p9a9y+EGsi6sJdGlkZXkzsRRuP149q8V+2xJy&#10;w3KMnJOMn/P8q7z4L3N3L46sI7NG2yFllERGGTuc+ldeGnySWp85n1H2+CqSatyq66ao+b/22vhV&#10;JomoLdoUfy2Kgxk4EZOVHPfIP518SalE0chBXGK/ZT9rb4VP4k+HGoMtuzPH+8Ewj5UY7nuBX5Ce&#10;LLQWF7MHDD5tuCDnNfV5bPkm6PzXz/4J+a5zKGZ5XSzFP3l7ktt4pWfzRyzAEkFgfSm8jB7DpjpS&#10;sQW6U0Eldvavpz8ue53fhxLu18IX15aSPCFysuzjAIrg7iQPKW53HNd/qOmtZfD2G8jciOcCN15G&#10;05zz+FecsTvriwlpupNd3+B9JxDz4enhcNNNWpp/+BappdLokFs0rA461LckQokAOT1bHc1V8xiS&#10;BkenNKrkj5h83rXo2Z8cpxSaS1fUVffio2GX4qVl5waiYFH4poiashxBYYHHvSycEAH60DlNtRli&#10;G4oRLdl6jt+3mlRju3mmoCeoNOf5uOhp+QtXqAXYcnpSKoc+1IxyCPSmpn1piur2sK3Bx1p0a8E9&#10;MU1lKNmn/eUc/WkC3GNx939acV4yKQrxTmBjGAc0xW3EZdo/rTQBR5hK7T0pM7e1BMrX0FVj6U1v&#10;mHPWjcaAM0E7jWAJz0FG4+lK4z1H5UqOB1FUTbU634baUmr+JLeGT5lBLbSM9OlfQ1tYbbcx20m2&#10;SJCQr5w3+yc//WrxL4MyW9pr899O6xxwRjLMcAEmus8VfGq3tJ5l09FupSQN7fcz1/Hmvi80o4nF&#10;4v2VFXSS9D9j4XxOX5XlbxOKnyylJrztbpbXf5Hay6qtpY7751TacsZiP1rz/wAYfF63ifbpcIld&#10;V2h2bKj3+v8AhXm/iTxlqPid/MvJvYRp8qgfSsHdkjJz6iu3CZLTpv2lfV9uh4macXVaydDB6R/m&#10;e7/yNXWvFOpa/Jm+uZJtpyFJ4H4VlbznIOM9+tK0oKBQPqaavHWvpIwjCPLFWR+fVa1StN1Kk3Jv&#10;q3qIacyLjOaVIyRk9KaV5POQKZlbuhoOKeX3LtJGKZjHWhRuqiU+h0vg7xdP4a1NJAd8DfK8Y6Ee&#10;v1r3O21OHUrOO5smR45AM4PK5r5qLbV2kciur8C+KpNGn8iWQ/Y5Pvoen1rwcyy+OIXtofEvxPsM&#10;jzmeEf1WprCX/krPc77SNM1mH7PfxMYm4wG+4fUGvFPG/h640O7ubGGCRrCOUyQzHunqe2cV7hpr&#10;JPbxShlaNk3IwOcVyPxb1u20zw6lgSWnnyVA6KB6187lmIq0sQqMVdPp28z9CzrBYbFZfLEzko8q&#10;3W7utvRvY8LOFHGaaMk5oPPSgMQcHivvz8PuO2kYz3qxbQE8gHBbGM9KrySb8e1XtLjVriFBnBfu&#10;aiTtG50UIqVRI+hfhdbpHbwRNgLJHsUZ7nv9a7qS2kn0iSJpRFDA52seu7IH8hXKeA4oooFlmAAO&#10;FVm4A4611p3NZXliFLuB99uRyeuPX618RWfv3P3DCK1Hltpb9P8AgFlQp1+yeYBAkXFweeD2/H+g&#10;9agnvU1C1uTGhLW83mIhHTuKrQzkyabbyKCN2QQcgqOoJ7YqzI9tJcX9tE4V0HmfLzuK9657a/13&#10;OtSvB2fX57FtBcNNZXc8haRU+WJeOQM4qBb+Oz0e4LqUmD7tuMlc+tV7m7u7uPTJkURAEKVUds5z&#10;U+niGZdRuG+ZvmGCcZKii1lr/Wp0KpebUO3X0H2EwkvbSa2T9/cjbJL3UDpxRdWRW2uYtxkiMgMm&#10;ecjOc5qtb3Sl7K8tgXlRmjZAMIue/vSs1zbNqLSfvlkX7iHkD1os+a4lP901v/wxduLuJ9VggUYt&#10;JYvKcJ24+8fUdsfrVO30/fp91bbxFbxyYXYOSPUHtVmWW309LCRwu0jbnqQSP51BDPthv7CDIhB3&#10;LM/8ftSSstP61KbXM+bW629VsaVsiQvliNoj/d5JIPy9CO9YS3f23SVJAW4gkzGzdT61saLHIzwQ&#10;SuH6lSSOe3FZknk35voQATbsJk28ZI7fjUpau5pUbcIyWl7o4j9oLw+NQ8Lw6kSWubYKzf7QI+Y/&#10;nXzNIMV9j+LrN/EnhyGK4YRCa3Zdh4Lse/vXyBqFu1pdSROMOjFWHoRX1WUzbouD6M/KeMaCjjFi&#10;IrSSX3pFQDNIaU8UAcZr39j8+FGaB7UA4FKSB71IDSMHFOpAePek596ADH407G72+tCjbS9etACd&#10;aOTRS0AIDmlzupCcUnTpQMeTikJooPJpWAM8Y7VIkrKylWIK8gjjFMyPSm0Ba+5qJ4gvlljlF1Ks&#10;icB0O047DI7V1lp8W9YGky2NxcSzJy0eJCo3cYLqOGxj06964AmhWNYzo05r3oo5qmFoVWpTgm1q&#10;tDZtLhHuotysct+8IPLc9a+qvhrqN9P8OmtoJC2nWdwZtOuTIqywNkb1b0Ug/Svkiyk23Ckc85r6&#10;Y+AR8Pto+rS69a3s8RkjT7RaSf3v4WUnGOOvavnc7heinft+Z+5+G2IVPHuny3un67X07+n/AAz9&#10;szfNOt5FqFzZeITGryRlMx3cP99dvQDBJJqhquJbX+0NP1K6W7jUvJH5mcdz1GD8wyPrViHw39je&#10;K60W/kkvLcb47URuzyxnqu4cFSp/PNOk0XXpIntbfyp4RIzR29uwDxKyneB3AB4Ibofwx8Brb+u/&#10;69fyP6XjKkpL3lbz007arZaW1tvrsjNgvf7Z1ayn1SBXv7iNR9oZvLWYY9emfQdM1BBqPheHxEum&#10;ai8v2uS8VY3tznjHXd0JBwDWZqV9NoSLHJAtz9mTeYWjO04zlW6YHPboa5O3h0bWfEsMMVrNp0F8&#10;Vd5Su4wsf4AeuM459DV0IKonOa7/ANdPuHjG6LjCjK11pv52tZPf7jvbm6Pgz4o3trfQ3C6bJbOs&#10;i7cmOMjjcB1J4/MUs1hZaFc3FvazwiOW3SeHLbo3TdkozDgnAwM81V0XQTpGs+JLHVb1i0SLKr3B&#10;MkjAA/IDnJOMYFZXwt8RsvhfxZpQgXZcTgESqGeJMHhT2P0rWcU4yeyjb8fI5KdacKkIu7lPS3ok&#10;7p+l3fs7adNPX40vr432q2s1rEE+WO3PyrGTkZPQgAnAPNcVr9zcaTqUd5olzH9kaI2ztG52ybs5&#10;yB16jP0rt/CPxVsotMm0/wASaPPeWts5imvY/mJi6DIJ6jjnHSpJdE8OeMka10bULfWord3lj0+M&#10;+XMU9cnuM9PyrSMZ0mpNXX6W/MzqV6OJg6HwPo9rtO1+/Sz013ueX/2XfeHNTuh501xeQqjPcq+R&#10;GDxgjuMfhXNa9p2nTX99c2V8ym2KiOFlyHI6854wc11F7f2drrthaubrfGzfbXZCCVB4X/aApLzR&#10;PC9lPqVzLqE8sMiCS2MIxG5Lco3GVOORmvVpVJRfNK92ui317fl5HzGMwkK1N0abjyxk78zfu9nf&#10;ybs99UUknk1PwtYyrq1stzdzNG0byBRFIW4yOw4zu6Y9KxI9Gu/DkmsQayt0qPA8Mc9m26CdgwwW&#10;buh9fXFW9Y8H6VDNq1xBvaONENusbHfyM5PqAM0Qa9da34bk0a+muFntFDafCuAjLuy6MTyegIHY&#10;11U3Hlbp7N66WavZ6enU8HFqtKpCGMVpxi1Fp80ZWunzJ2s5bqz1/B1LqOPWptNsxFbaXfxQbHEq&#10;mNZMDIZie5/KsOK61XR9ce8tFaJ7UElkUSKOqkj1GDWtqPiN7qS6WW1iuhcoiGW5H72J1HRWJ4Ge&#10;vsKp/wDCQXXhqWe2ijS4Wa38ly/8OeSR68+vauyCklZJNtbN/efP4uVCc25SlFRa95LrZqOnyV2u&#10;+q0I7dtFvnvle+kZ9vmwuYvLR37gr2Pv7VQ0YLA+6a2RorkNAJJuEVj0f8OtTabZjUpzDCyAMu8b&#10;VOVP41MtlaJ4buZ7nUA19byFfsrcAqT94Hv+FbuSTaV9baHl06M504VJpNRUnzOyvZ3d79bXtZXd&#10;/ImuLXUPBN0k81tZ3kVxbskcUg3oUYY8xeevcEVS03XtLhtItN1BLmWymk8yTa4Plt03D1OPel1w&#10;WUOhQfZ724uLmKZkLkjy/LI42DtznI/Ksy80Seywbi2PnbBIEX+JT347VpGKnH3979NNjlr15061&#10;8Ily8qdpe+kpWv0W9tn6LUvaf43vvCt7drp7rcWk8fksLmLcNucjHPBFYdxNcapcsqTq7Ll8yEKP&#10;U896uajMsWkxRfYnR5OVJ/iHtUei3kFjKJ7i3S7RlKFG42P0reEVFOpGHvbdNbHlYivUqVI4WrXf&#10;JvbW0b7pLft3+RnNdTEeXKzLEwyFAzQ+izW+mJqSI32aRygY9ARV+Lw7PfWmo6ilxAsMDKGg/i2t&#10;3X0rNkluIbCSNZHNozgMhPA9K6otPSD9f67nh1ac4a4iLtZ8rvr6+nluUb2V8xAAgL1APFPvL4XH&#10;lbcKyqAAB0NX1sljnj/dtcgjc0QBDAf/AKuarW9sJZppI7dnhiGX5+7WilFq/Y45UqibjzfF016K&#10;99LjSF2NE7sr85+tUt4iRo9obPRv7tXIkgvZtrs0JP8AFj9Kgv8ATmsp3iZ9z5wNpyKuLV7MwrRk&#10;4+0ilZaXX6ogitDlfmyD1x2qXy1Jds7WU4FTWBltbgHqewAyDSK0T3cryMqbVJAOcZHam227GcYQ&#10;jBPbU0/Ckzx30ckUzQXCOpjkRtrA9jmvqvWdF1HT2vbDU40ivbiCKeRkffzt/hIPQ5HPua+Q9Igm&#10;vL9IYcMznhW4BPpmvqr4a6tNqfhTRZJ7NhILaXTzM+WDODuDEnvgdPTFfKZ9Tdo1L7f8P+h+2eGW&#10;KXtK2Fadmr+V07ffr8/kVtO0NW1C03KdgTjJ6+g/H/69LqmkRwi6jER3QuJHUHAx7VuPayRCOFCd&#10;wf747L3H/wBermoaa63QgnHllohw3XBOefzP518T7Zv3j+gvq9NLkaWpzGrwNqxs7jaVwm3bjknN&#10;R6Z4bEtnO7sQqHdtI4x/j1/Kusk08Xen2XkJ9yTBJ5NO0vR5JtYuockFRkr7gD/9eacasuXlj/Wo&#10;5U6OtSS1W/5HHwaN/ZeqW1wsS7plKqDzjArJuPDKSLcoV8yQyEnb1UCvQXs45LyGcjID+WOwPOOa&#10;dc6X5V5dkpuV8ttTjn0+nX8qqOKmteun5mU8Hh6nuSiurXz0Z53eeC0torcEKz3C5xjpzj9aoT+F&#10;heWDWwt1iaCQneVwT6gn0/xr1S30oppEV5N848wrvPbjjH+ewp2kaNEkt1bun72VCyu/O3jrXTHG&#10;VYtK+pxVcqwM4u8dNnseNWXw6a81OKDPlI4yJG4BrF1n4fSwrK8KHMRwQc/NXvtvoqnUrGEK28E7&#10;9xyCD2qTUtBE19dQsijHzrjpiuiGaV4tS6HkYjhbKa8XTcbXu7/gfIt/pc0LlJI9jj+E9axJovLf&#10;npX1r44+FsHiiyS4sYI7a6SLDHGA5HXPHWvmjxLoFxpty0UsRjkUlWVgQQRX2WX4+GKj2Z+BcT8M&#10;VcqftI+9Do/0fZmJb4rXV1jh9DWOgMRwRznFWPMLcE8V6k48zPjMLW9knpqQahKFLbc4NZR561bu&#10;gzPntVUqRXXTSSPnsZOVSo2NzmnRpkgY60ioTV20tyzjjpVykkjmo0nUkki7YQcdOa6TS7Uuwwuc&#10;1m2Nv84XHWux0LT/ADGU5214OKrcqbP1fIcudScYpHSeHdP8qLcEwfeuohjUR7+g6VU05FVAMMAV&#10;x06Gr8cYJ+Y49+9fD16jnJtn9P5Zho4ahGERyhgSADycVKQN2Mc9/apbW0eWZEGS7tgCu30L4fPP&#10;aJfXreXEDtKDqT9a4m7uyPYqVqdCPNUdjltL0ifUpfKijZto+Y44B967XRfBcVpeWy3f75j8xQcB&#10;fr7/AOfauq8P2FrZyTKiCFVQtGoGTn1oErebFcKAJg+FHvVKnfVv+lueFXx85ylCGi/HVDby0itT&#10;CiMFhRyWj9B/Wrt8VuLhmQeXbmPC+m4dh+NVLqzYSyl8+Y53EHtmrV2qi0so1YFWG1wP4c10dWkt&#10;DyG/hd7v+n+hA48/So5ZOWBwvsvt6Vc0V7eOO7a4VmlZD5aR8DPrVeGFpo7mzHMURLK39as6S4S5&#10;ERZUjdceYe1VHeLIq6wkvn8tygtuZRubAbvRUd3fzQ3MigHAPZaKi6R1rmavdHkuuc69BEbE6QhA&#10;jAKYDAnALEcc1Pol5d/D/wAcW0lleyWbQziNpbT77KTyFBPI9jUniDxBNr80guED3kscRkjlYITg&#10;EK4c9AMbj+VYaXflywaox8y9t5A8UvmAqrqQQSvccfjmvo7cyaP8bqEZuCUlbSzW+vR3f9djpPib&#10;8Q9W+IUt1cX9sI4rq/Q2rkHCBECMoPYHAJ/GskanIlvrP2uF5rrUFWFAhCqrqV2Y79eKauo/bYbe&#10;0v2EiRNJchojtLFvvZzwBnBxWXr13JdanYaQkiqYSg86MfdGdwJ9DxyRVJbeRdOmptU+W27fpo73&#10;8+VXNqxlsLLwZrdhfotvel0jSQAAwtn5wxxlmc8fgc1g/ETxf47+HuisZNOlsbOZ4pL+8vYFdJQy&#10;bUUBuDkdcc57DFdR4X0a58Q6mXtBbh4ppHkMjlYw2QCzP6Ec5PQEnNeFftEfFK98b6+bIX9w+j2T&#10;bLaxM5eGAr8p2jJB5HU/hjpXdgqftqtnsezk+EWPzBUZQUor3pX1S2tZd3uru2ifQ8i1e5We/ncE&#10;FWYkHHqaok0o4zwPYUHkZr65KysfuUVypLsDH0ooxjrzS0xiAYopBk0nI60AO60tIQaAc0AXdLKr&#10;OSScnGB2PNem6NfpHZMu2N2lUbzs+ZO5ZT2Pb6V5jp2w3OGbaf4eK7jw9qKW0qB4hLE2RtZthJx1&#10;3Dn8K8zFx5jyMdDmSa3R1KBZLgBQVUKMKeSxPv8AWr09oCiSAF5F4dSuCh+vcVmabdGaFmAJByqP&#10;jjI961Yb5/KMfmbFkZVkBOT/APWrw5ppnzs6k4OxWltFKhixzjPzDrVaXT48A7F+oOCK2I5/tSAt&#10;ggDsO3Y/SkFqJG4xhuprNNxOqlibb6HK3OmIqklQSfvEHkVm3OlYyAuCexWu2ubEZGF47/8A16qT&#10;WGc4+fHU961jWaPYpYn7jhLqxWNMFSMdeayprEchl25Oa9BvNJMsZ3Hk9Bise707auTGSByT6D1r&#10;up4g9KnVUtjiprPyssBnHpUYtnmbbGhZvQV0UmnP5mQ2VboKqyXkVi2Y8bs4yvFd8are2rPWpU1O&#10;PNLRGWdLnjGWUKPc01bRAMMx/CnXN40pyzZPp2qmbk+4rpSk1qDVOLsi2Eih5xuPuaebvGcAKp9q&#10;zzKzU05ZcE0+S+4lPokXWvsNjnFRPds/Tj61FHCZuFVmbGSAOgppRlx2zTUUhuUmiWS7dwqdAvTF&#10;Rkuy8kke9IOnPWgjngnFUrGbu+o3Gc5A4pQuWwRg0pI8wenepBE0k4UDLHgKOtMVhjRYwQOvSrFp&#10;ptzfiUwQmQQxmWQj+BB/EfbmrmpkWs9rFBEYZYogrndktIScnGOOoGPajVpBZWsOnIDG0f7y4DAb&#10;jKeo+gGBj61Kle1uoSTVzG5pcEdadtLE7eT7UAetWJeY0cUfxZpwWlbBHHT1pEvzGZ+tKeTSgjvS&#10;DqfagNOohOKUAMPejGRmmjimDFMbKMlTjpntSbiPSpTcySQRxFv3cZLKuOhPWosGgkRjnpTqaMU4&#10;HNAmAyRmmml3HPtS7eM4o2ATrS/KEwc5oCkfSkagLig5oBB9aaTnpSLRYQ9uc0o4ODwaTqKdHw2T&#10;831pDTseg/Bbxivg3xtYXs0H2iEZiKFtuNwKg/hnNQfFvQrrSviHrVtPGwk+0u2FU8g/MuPwNcfp&#10;zsl5HsYRndwa9U+K8XiGx1jSPEuqzK95qNnHMjou07QoVSQOASAOleTUSpYyNRbyTXzWqP0LB1J4&#10;7IKmGkm40ZxldJaKV4v8bfeeRuDGSO44pE54qSZvNct6nNIicdRmvVPiWleyGMoBxnNFPLBH+6KY&#10;eKRkxOvaggYo6jig+lBg9WdR4EmA1Pyz0K459a7VIx9jaH7uJMhvUGvOvDMph1WAg4ycV6fLCCbe&#10;JJCSeWGOp9fevFxitUue7gp/ureZVkhaSKQnP7pfmx2qsiCS0ffw241qSJjzZlDBBwQR0+tVmtsp&#10;E+OM5IH61wo65Sd7lKWPzLpXUbCADgUl9ahIIpxgh2PerskXlySTpygP8XpTZrVvMgjcAKQCARx1&#10;qk9TmlaxFalbWbcqiWN0KlT6VWt8wJKfvbz5e32rRVEje4iZSz4wp7VWSAstvCF3GRsgjvQn3OeX&#10;ciubYwXsULfKoAJI6c09odsc8LAFWbJPvUqWzm9eOVvLZRglz0xUjlJrOOLZiZGOZCcFsnijm7HM&#10;30OL8R+GpEYz2ybuNzKO49RXL8jqOcZxXrP2Uy+e4Vt0KYY+nvXG+IfDWI3vrb7u4mRB2PqK9XDY&#10;hP3JnFJWehzIJNNZcU4ngEDrTSM16VxEdKWpxTNMxjrTKCgdcUClI5zTC4gGaXGKTOKXdQAmTT+D&#10;SEZ6UgOKBWFJxSbaQ8ml3UDBqFpKXBFFwHUgFABqRhjsTn0pXJJrOU27iYKrjG0r65q/dW1vHqEZ&#10;srlpLWRgY5XBVkJ9foTgkUyKwL6WtwI1A83ywytkhgM9Pp36VAZTDIGjBC9CDzj2/Gs27s527su6&#10;/Nc3uoSz3HlKxwmYV2q3GMgVXtpo4HLOGBBClQPvDufrUeZpQ+7Lgng9h70s7u0mSc7QMkdM1NtO&#10;VjjGysWo72HT9WW5giN1ahiBFcDll9G9D7jpTbt4pp2mVlhVyxETHJT0GaZ5rL9ndSjyA7jnnnPe&#10;nwJK8huXgDRl9hfb8qk9vy5peY7JO4sNyqAFQr5TY6nv71PpWqy28yKVilTY0WydAylW+917jse1&#10;UpYo1JVW3SZ2gelSStuvlLQhO3lRngcdeamyZTSkrWJJowPKCOCGy43evYUtuLWGEeeskrFshFOO&#10;aI0kmHl+RuZX3AM2OO4/H9KdEqW96hu7YmMsGWIv/Dnpn+tT0tcForMXbbS6ZMWkCXUTqFgIwHTv&#10;z6jiokgeSLKIAi9/WlvU8y8d8eTHwwTPI/8Ar0qRTXVtIyIxVBjf04oexpsriw3H2eUBYg+0FXAO&#10;QT2JqFzFuiMe/JXBJ4GaeY1toTIrbmwOV42ntUtlZS6rNKGkjjkCmYl2C7senv7UablKy1EeyuZb&#10;TzkhkkECjzSFJ2gnAJ9s0r7Qm5xvBGAxHIPrX0p+zLb+HdX0nXbC9eO91a/jVbm3f5S9ttI2j15y&#10;SRzkCtnw1+yzpGn6nr638v2vSLqMxaaXJEkDNyWJ7lSBg9xXiVM1oUak6dW6cbfO/wDX3HjVc3oU&#10;ZzpVk1b8Sb9lPVINd+G2s6I7lJYbl1bP3tkkfJ/E5rkfgz4Uubj4lS2d9YxxWnh+ZmkcLgm4U/u/&#10;z646VQ+FF4/wc+Lmr6dq13EtubkWM8iNhCGOY3x+I47bvTmvpqXRrTT5Na1Sztm+23Kia4kgTd5u&#10;xSAR6nHHFeDjKjoVasYLSrZp+tr/ANeZ8RmlSWBrVpUo6VldPs9DwP8AaD+KFvp/xG8M6bLC11Fp&#10;N1HeXsB4DknK4+g/nXX/ALU1jZ+IfhpY+JhCJ3tXRlkwPmhnxyMdgwzivlPxDqWoeMvFuo6neCWe&#10;+vpmZFIJOM4VQPbgV9bfFgr4b/Zlewvo9s0dhaQFHXlZCVOPqMEfhXfVoRws8LGPxbP56v8AE6Ku&#10;Fjl9TAezlad7PzvufIL6TO8xGktLJKIvMLLJglMcr+HPHtWI9uUn8mbEcqnazA8g1rWt1NbLKIJV&#10;23YMLpkLgDpz/nrispLsRQkMiuxcSbmGTkds+hr6uFz7+KabJL+2jtLt4kuFmwoZJl+6+e4/+vip&#10;LO/kt5lLth0UeW3ZGBBB/n+dR6lqJ1bUJbpxHAGIZYUX5B6ADsKdcMklmqMIxcRNhQqkPIp5yT0O&#10;OlVa6szVban1D8Hf2vPiBbapo3h2619L+wu9RXzn1G3SWUmQ4wWPVM4PPI4xXr37V37LSfEKG8+J&#10;XgJI31CRQ+oabHsVZtine6f9NAVwR3wfSvz8tbua0uoboSFJo2DI3Qggggj3GK+u/gd+0zrGm6NP&#10;5fhyHWbuwka5vb21u/LknictuUwNxt9WjBI7jBrya9KdCXtKW3U/Pc4y3F5diYZnk0FG2koqyvd7&#10;26prRpW7qx8rTo0b7WUpgkFXGCpBwQc9KY/7zO4EgfhX2J8a/wBlhfGfh2Px98OrCOaC6t0vjptv&#10;c7pniZS7u6ucyScjiMYx2r46eMoWBbB7gg8H0Poa6KVRVYqSP0TIs8oZxh/aU9JLSUXun/lfZ/rc&#10;aBtHJ5o2dfel2D9cU0kgE9x271ufVJ31H7falCAdDTSx78fWgEgc/lU69R6jy3Cp2Xoe9Nxg5yCc&#10;Zpm7nPapXmEgJKg8Y9KHdGl9NQIOehUHpinbzGwG0YNRFjLt+b7vSnPJvA9u9TYaktwLqxLngmkO&#10;enaiNwpGV3A01mx1qrdguluSbUyRn6UiR8kntTA5Dfez9Kes4GRnBPaizQKSYuCASvagneFJ5x6U&#10;7zPMR/4fpUKttbAPFJJsptFuSxmgtYbhkxDNu8tiR82OvHUc+tVw3yMcDikd2bGSe+e9COOFPTvT&#10;aZDlqODdj0pBtUEE8dsU1wdwwPlNLuyM4FAOSHDAxz/9f60o6kHr2FRMR8uO1KWwvXj0pW6k36jj&#10;lfu0u3PTmmbsdTn6UM+5ePlFOzDmTdh+AVwTS7T3GahV8nFLuz/EaOVktoiuLMOARgN3qiS8LbRz&#10;7dq1S47moprcPyMVcZtbnFWpKXvRPX/hT8XXa3tvD+sTbYyVS3vXIAXn7r+x7GveIYPMkS1mb/Vp&#10;vBPeviH7MwLHBK9x2/KvcPg38TDc3lpoevTlsKEtbqR8EHGBG57j0NeLjcGmnVpfNHrYDGSX7qr8&#10;me0W9w0iXfmHdn7nGMgds/hU89rLeTW9yzeVcgcRqc4qnAh1FLxh8iRSBlC9T7H9avPbSvq1u6uI&#10;1ADOmOn/ANevBd07o+jjFuPkQTT+TbXV1PEVmP7sjuRU0JVoLKXKtMrE/TPelu5lSC4ucA5baEPP&#10;PakYPHNZtANwddrei/WptdXNEnF6MQgp9tnh+aULkj29KYLpYDYqqgFmy5A4J9KZBNJpkN04H2n5&#10;tnl9hT7q5hhntIQQ7Mw+6O/p/wDXp26Mdk1e5bk3qbgRkLEwyWU8g1W0xlhtYTAcRTP85OfXFSwQ&#10;mM3McajyiCzN79wDUFurR/Y7IpuhJMhb0waje6ZfLZ3Jobzfqlykm/ygmBg/LTJLdXsolmO1GctH&#10;t6AZ6j3qWMw3U+oQg7Y9pPsce9VblZZobJGxFg7UUe3Si19i1Gy11L9w7QJIMb3SLCgDGRVHT7iR&#10;9PCSgpcGTKL2q5cXG23m875ZIwFGOp9KptMWsLUxxBpt2eeo9eKEtCpK0tGPaFf7WeQu3nqnXvn6&#10;1X1G/wDO09jCo88sVcj19TThHtvrqSJ8zBNzKOR+AqpPcRwW8BRcvIwZwvPOau13qKSsrbG80sre&#10;SIpBu2ZmUcZOORVPTwtrbSSWzsMycgnoPSiRHZy0LAI0f71u6/8A16j0+6S0ij24aJmwxPr3rO2m&#10;hr9pXIizJrJuGXESIByev1FJIY2sFZpMxu3yqT3pLa9+1azcRkZgwR5h/i9M02ax8+xVbjBjL5jZ&#10;DxVPpcmKuny67l+4kFuVQEszx5RTwKy9PvJo9PuFuY9oZv3bN/CfUVYaYQXjRyH92seI1P3hVW3a&#10;V7FgeJnfKZ7UWVtRyTcrk0aiXWLWGYbmjQlpj69f503VJZprUxQqQVYhmP8AFzT2iWK8aEkm4CZE&#10;pxgmoL6dzYQrHl5AcORwM/ShbpityxaLNzOn2dGK7TEvzD+8fWoLORLzSGZUEQWQs22pZWW4gY7x&#10;jb8/GKqWdt5GmJKj/ujJ86nuO1VbQpq0++g9J3TUI7gYIC5CkcceoqvdlBbCd8hpmztbsM8CpDcO&#10;uou20G3CHp/Oob1IZLWJpHJDvx9Pai2pi43RM8i290jKNzOmD6Co9Nme3S4JHmI8mwkDt707zVtr&#10;yVSSAw/d8Z28VX0yOQ2c8cp2ebKAu3jmnZWdxWfNoLJNGNYW3GANhzxkge1Vr2Bls1jifBD5Deue&#10;tTwpDJqUqPw4TG7vVWW4N7AIYsh4mKn6U1vYjlutTQCs08NuyH91GWVweCapJexT21w+z95G/Qda&#10;lllN1JEjAiSCMBsHAqmxjks3kH7tkcZweWoSHJdmSvbySajHcMTG2wkD3pt0q22nPcSHbcSvjb14&#10;FOiumfVIrhExGibmVj+dQahMluEkOW81iwU87RTs2zBwVrks1xuQBE2JJHhs9qzvMaKxSHZ5kLyZ&#10;kGeg7Vo3DrDLMqgsZU4Y/wANZCQyx6eqSFisknyN3H/1qa13Mpx10Lqsun6skW4LGygFhzwarXUp&#10;mWSHISJH4JHWpAq2+qLbnDEjaCeeKrXnz2TQ7WUo/LtzVJakWbVicZ89t5ysMWY8j7x96qxTGexZ&#10;ihDCQkE+vtT2jLkuzfLCmDioIZQ1ikirny3Hyg9eafLYycWhlxMbzUlcgGdV5C/3hUE0ZjspZ3AM&#10;jvy45ORxk/hQDJHqbXITYWyxB9aS6YR2nnAYMrklc5/Sq22MLXvJoebyWB7WWFlLsvzZH3RVBoFn&#10;t7mVCXfIIB7H0rS8xYLq3YIrGSMgsOQBVa2gZIrgxYOX24Hb/wCvSWhlKnfYyrJ90ikkrk85HerY&#10;mMce5SQVbJ4yPpVea3bT7x4XwTu5YHJqRpVMacnjvnr7mt02zypwV7MS5DM6zs/LktkjknHJqTMk&#10;SZbOSQQpH6UkjmRYlVMKqjgclj6n3ovmMZJGWjJAVsd/UUna9jz5x0tY91/Zj8X/APCD/E7Sr9pB&#10;DZmdTO7twq4IUY9OR69T2r9W40h8RaTBcxqJYp0WRS3UgjcDX4l6Dqtxp6FLVzHLF82e5B7HOc8d&#10;PTNfrP8Asm+Pf+Eu+FenxNdefd26+XKcZwe232HTB9K7ctqKNWVGW0tfuPyOrH+z86nTekKyuu/N&#10;Hfy1X5HyZ8c/h5ceBPGt5BNGwgaQzRyv/GHYsMf99EV53D8qbmUBGwP3mF/+uK+1P2wfDc0+m6Tr&#10;qbc2xNuzsgwrEgqT7H5hj3r5E1dnv/LV444yj7t6oAAen8q+OrU5YPF1cNLZO69Hqv1XyP6h4bxk&#10;8wy6E27uPuv5bfhYwriJgxCDejdE27cfj3pLbSzfWbSkEiM5bPKrzjntmnvbyQyN8qsq9C2Y/wBf&#10;vflUjahDZKEFwdhXHlRrsJ47t1ycDpj1rW8rWifVWXXYhbSFWLLBgD0Z/lz9PWrcRSOIEyjfx91e&#10;F980WGpQojERlZjxulbcfpk8moXlSWc8mT5cAKOAfT/61T7zdi0oxjeJqWqyTQmOEDaBlnJy3+fw&#10;qldW3ziSUyogHzENt3H15z+gp9rdyW8YjyqDHRBy1V4kWWSWdxI7EgKxb37Z6Vorrcc9UlYtxzR+&#10;akkUEYbbs+VBnHux5onEJKHAPBJLHJAqv8iyby5Bboh5qSWf94qiEswHJA4+pp3aC6tZjoLhV3LE&#10;pkAGCoO0H8auiWV4WyyQLnlkGWx6VSkbzlETHYq5IVRnBpFngt4WRpFVx90SElmI7YFFl0LTa6j3&#10;twHaR0Zyfu5YjOfXtTltZIzu3rEuBhAMkmoItTkYkuC6cfI4xmoZfPu5HYN5WVIAxyD9aLPZkpre&#10;xffUlyMoqADAbHQeo96Gv8lUD7/l+ZU5qgkKOY43kV9v3kGWbHrV7BVh5ISAHIEkpHP4D/Gqslsa&#10;qTe4nm+bG2B85O1XPBNWreNmQMzlGweG6k1XXyrVUeR2nPXKDC59qnjmhSBvKjxISAcncR+Pepvc&#10;pO71GbPPbcEY7uNxOP8AIqz/AKNYuFBjim/h2/Mfx7mo0jG7Msu4k5Abgc+wqS4mS3RFjwcnHTHJ&#10;/DNV5FJW1YiSSeVtI4PA8w4wfXbT47UqrMFMZxtYoMgfnSoZzEjyRqCTnIGDj6nn9KJrBbuWORrt&#10;jMgPyou7k8feJwOO+KT0G121GosEEB81xsVc5J3M1RQXkdwG+z2rt/ekc4HtwKm+xDfhlG0nh35w&#10;PepCgVWYSiUZxs6A/UUcy2LUZX8iJZJ3wZCsS5yRwP8A69ItsJeGSSSPO5VY4Xd+Pb2pUi2R5SNF&#10;Xtg7QaequqLK2cjsf8O1Kw0KEOzKeXE2eoG7J+hxTtnJVnZz2LDP8qiF0gPBAOchm5JqRbh7gb4o&#10;2cZxljsplJ3Y5o96lcgqMckYH+NPKlQPlYY6EcD9aRlmZsu6rFxiMfe+uf6Uy4CEMjTlyTgBu31p&#10;N30NLMje5ZmxkgHkle30o3ygqbcKVbOTNzn14FOmfy1yEHTBJ4Aps9xlGWMYbAIA6Chu2g1qSSxy&#10;qqkSG3yMbk7VERb8KQH4yEc/e/Oqghubg8l41X+Jh1/CtGwtkgOSIw2SScZKk98mpsOMrvRDwhX5&#10;RGucenGaZH5yTvhsIwABzz+X/wBeh7uJJNoKljgHLBfyzjP4USGUgCGNFY9m5wfT60teprvqgnbz&#10;mEh8ws/JbHLfj1H51YWZ7SLD+VbxsQG3Y5z061TeSQMS8+1x98g5/HFc14u8daN4RWI6nJPhwdkJ&#10;j+ZyO4B6emalXvyrcJcsIuctEt30OsN1bxyxSvLLIyHO1VHJPfJwP8+/BGLm4cGCBWJPyrgs5/T+&#10;VeWeGPjUnjjxnZ6TpWmiCycs81xM+5tgUknAwByB1zXqEsI8pFErtg5JQkfyrWSlTajNanLh8XSx&#10;Sl7F3t1FuEMKCS6kABGQo71I000ojFtBuYMRIDwQvsaWBBHkyRAqTkMxyQfXFPtYLlvMeLe6Bsnj&#10;IP5VjY71IxPEg1CzsHvLRFQIP3kYUuzL2Zfp3/TFeSajq3ibVZJI5LuZYnO1RERGAPU17YbqTUJ7&#10;22kjaN1Tasuc+cCOw9jxWTaeFPIUefIqqgwUVRk+nNYpTUtD2lPDvDpte8n0f5nmWneHL6e0mjmm&#10;UxXRBk3ggkrnB9P4j271JZ/DvSrWXbI7SzAbixbqPrXrEOjWkUocRGSbJIc8gfTtWB8TVFsdD1CF&#10;hHHHdfZpiFAJEgwv5Hjn1rSMZXsnueZWnz05SUdYp26/mVPDfwzudajupNNtbFLW0hM04eZfNVR1&#10;O373GR+db1t4NsrWLLNJ2DHAHPsc8V5z4buZPC/xlt0ndp9J1Vds4DFRyADhh0PGM4OM167dxpHd&#10;Tx/NgNwQxY4/hGT1GO+KT5oz5ZO99V/XqfI5dOrXrVaeLSbT0sradt9SvY28WlyO1uZAZBtZvMLB&#10;h7jpSz6kzvkFnZyN3mPyfcHual3BVJCgq33s96eZCyBgV2t2jUDFV6n0dPDUqbbpxSb301fqyKK2&#10;MpzGhZSOSRjPvk9qnsxFDIHJMpB2kbvlORzxURuRIpBkJHUA/wCeKZE2YmKr75FS9jui+RpnAvbR&#10;295qGjzjbHE7RIw5LIwyuPbaQKT4S6mbW21HQr0bnspWaLfnG0npj07+3PrW541sPs+o2OqNH5mU&#10;FvIE4ww+ZSfc5x+Fclb6jceFPidpuoogki1IC3mjYDD5IwDnA6fxdqJRU6TS3Wv3HgZrTeHqe27e&#10;8vQ9RSbPCBAPZad/rSAy4Huc5q9qVp9g1Ke3iw0Kt8jgHJU4wc496gWPacMMY6EfL+B9aIvmimtj&#10;1qFWNWEZRe5D5skabkURqeueKxfGzv8A8INr24Oy/Zchw3Iww4Huf8a3wgeUgsTjIynNYvxBxbeB&#10;9dJjJT7NwByS25cDHX/61Wm7pI7oO1/R/keN+L0QeDNQ8vcqlo5YkLYYZI3DHX39q9x0iyd9F09f&#10;JeIfZoiA5w2NgAJ968c8YWYi8B3EsuDcTBZHYHpgjA9a9p8MW8iaNaE2qrG0ERAdz8vyg8Y5B9q6&#10;a0k1FrzPmMApe1vLsXo4kRW3OAV/5Z+tM+Vmzn5Om0d/qasRwxtEUURKpGcxoA35mq5toVYrt3Ln&#10;OWfJ/XrXLdH0aBrjZKpIABPXOSR7AV534v8AiDLpE97GUkhntzjyhFkt6H0xjnNekMDCEWKEbe2x&#10;duP6Vmat4ZtNeZTOqxXABAlznP1FZVIqXf5HpYTEexunFN9G9bHO+EviVa6nBarcp9hPlr5m5ssX&#10;9ecda1tQ+InhqygeefVInjVvK+RhuL/3cev+NcZ4j+DbMpe2lnjGDue3OQw9Nvb8q5PSvg+7qVP2&#10;i4lQFmW3jGVGDxz16McDngVVOMV8Un6HDXlVpzvCmrW79evmdrdfGbSbaKS5tVkiaPlN6d/9nBOT&#10;6Vyetfbrzw7dzTITf6tI0n2ZPmZWkPyrx3wMn3LVs6H8K4baZL6HTWZh8yTzrgZ7EAjINeh6N4cg&#10;06UXtwou70DCNJysfrtHqem6toqFL3o3dzxcRPF45ex5VGC7X19b/gti14X0O58PeHtP04vGRbwL&#10;GQo646gVprb5c+bMRITgAGpYwZSzBWRAOB1GaieEAbiffGcAfjUXVz1adJU4KC2EDC3f5Rja2eTj&#10;p/j0/GsifwtbT3U1xGUS3eUuoA5Unr+FaRcEFdwGcUQrtbrxnPXpWcoRktT0KOKqUFamZsPhPTXY&#10;NPE7sOD83B/CraaRa2D4srSEEAD7m5jz6nmrLqUGY1wM54OaZHLMd5YBsfNwec01FJaGNSXtHeS1&#10;JVZwFDgqi8YBwCPSnSOvyDayn6HmoBK74Ij3gds8D3NNNu7svKhP9o8fliq2epN+xMbphuU/MSvr&#10;0+lNgZXJbMmAcHI4P0PekW2bzwN24BcgBfy5q0LRpS2/KnrtZsZ+tCbaKuiPy034DEjONrkZ/Sqb&#10;3VrNKyo7v82CYFPB9auvbqqg7kVyc7lXLfnTNgV2Zy7LxjOAW/z60ttS+bsVxGwOEBb/AHjinJEz&#10;sCcK/bapJH1Jq0SygZ25P4/jSC5LkAbmA+8McU7Fq/YiWCTOPmbPTAAqxawlxI0wS3IO1STuOB0N&#10;NaJ5HR2yh/uqen+fypDCsbNmTC57+lLQ3fNfQVwVcncZFHtT0UF9zb2QDHXHHpTTLGh2qXYMMg0R&#10;KZXACHOeWbnik3YfLZ6ksUoKENCi574yaeHcZ3MzMeFyRzTVtppkOG6d+gohjUb0mcIrHLZHHHSl&#10;1HZIRmLtuJ2E9Peo9yr1fd9abcm2hfm5QAjPzNjI7Vj6n438PaUpM97HwSrbOdp96T97Y1TjFXaN&#10;x5GK7M/e4FRqGZiQrcdTjIriR8btDeQpYWdxdyZOOVTJHbnvSW/xZkvIYpLaxhgMhK7JJixjx/e4&#10;49at0J7tHI8bRje0kdwsM3TyznOcNwcfSjymkVg0gw/r6+grynWfjLfX0G6ARRptMZmhjPLhvvkH&#10;oAOMDGaz/EWr6zpMS2V79tiuhGHnWclXTcAVLKQMZHPHYjpVfVpp2Mf7TpJa7nsMpgtADJcJG/cM&#10;2KqPrmlwjIvIiV5Co27+X1B+hrxzw7I8mpXUiXcstkikiYxN0/iODk7R06fjT5nkS7trtB5FpMiy&#10;bWYIChA5/LGPatPqsl1OWWbPpC56/FrNhcxSvAxmEQBcIpJAPQ4r0rwn8JrrxZZpKLo2s7jKwTWz&#10;AFcZDb/u8/pXzQvxG0a0Fy17qcS6gkvyPCuUkTuRtPBPTpXr3w4/bZ8BeBLG5tL/AE3V9QMRaOCO&#10;GMFRG3ODlwAdxPUY6Yrrw+EhKolWvyvzseDmWa5k6HNgYe9fa13+Oh0fjDwmPh9dYuru3uXRctsx&#10;uBxknb2A6Z9zWf4X+IMEN2YdOuY7Ce4wERovJYOOQY5Oik+9eP8Axg/bC0vxVI6eH/DL2luwZjLd&#10;iNZ2dgAd23OVAGMZ6E14/c/HnWZCTDZ2cDMFDb1L5H4mrq4acKv+zpcv9dT2cDXp4jApZm/3jW1v&#10;zW3yufc3xN+P+peDPhJr1nrWr/2tFfQfZrFru22yhiMN8w4O0c89a/KbxfqSX+pXM0Y2hnLAZrvP&#10;in8WNf8AFVlbW+qXe6KHd5MSDaoDckj8h19K8enuDI5JJ5619Fl2Gkv3s/Ra30PzPiLG4bCU3l2E&#10;ikm+aTta8rWWnSy+9tsazDOe1CDc2B1JxUYarNnH5l3Co7sBivfasrn51D35JLqem+OtQNj4E0/T&#10;kO1Z1QlCgxkAc15McbfevQ/ird3DjT7SVfKiijJjXHJHAz+QrzvqK4Muhy4e/dt/ez6vjLEe2zaV&#10;PpTjGC0ttFfqw3DO7IoDZODzTd4D4206WTLZ2gfSvUPhObTcaSWOSaQg7cnrU0cSvHnPNMJCnnpR&#10;cbjbV9RuWCY70xF3NTgcvnPFOyNuRT2IsmIcr3pzBGYk8YqMODJ7UoKgkHnPrRYFZjtqYAXr3qLO&#10;04oUhGyM1I6ZbIIoJ+JaCuN/SmxgBcNSb2HPajO+gd03fqLJ97aOVo5C57UzlXpS2Rt/hpk3G07d&#10;lcd6XaoG3vTWG2gWwn8qVaNx27e1IODQTZAXJpvbNOyB1oIyMCmiSaOVhGcOVU8FQcVB5h7knvQF&#10;OOOlIATTG22rCMvzf0qREBUsTwK0bDRLrUdOu7uFA1vaqGlkLAYycAe+TUMElqlrOJ0kaYqBFsIC&#10;g9yfX6VLktkaKjJWlJWT1VykBz60nNOVSvzimgnuMVRiSCQsmD0pq55xzml79OKFYr0xUlatjWpx&#10;jIGRikYYWhsBQNx5pg7dRHcu24jn2pwJBJ9e1NDbD/WgHNMS3PSfhp47NjIulX7f6K/KOTgqfSqv&#10;xevY5tehjiJZEiB3E568muCDFSCOo6GpLi8kupN87tI2MZP0rzY4GnDE/WYaO23n3PflnFepl/1C&#10;pqk1Z+S6EakUsmGbOfypoI9aG2/wn869LqeFfSzAKK1vDUPnapAgGfnBrL4zjpXSeCIS+sKRjgfr&#10;WFZ2ps7cFFPEQ9T6R8P6dEPD1vNMSDvyrdj/AJ9a1Ir37LJdWzL5t1Im4fTsT61iaZayz6ApuJni&#10;gicbQnFakNwttfGWZfvoFjI5LD0/+vXxcktb6n7NCpyxio6aLX5Edi0lzp4hkU28hcbH7sM+nvV2&#10;a2it9TltYdonMOUkz+n1rItrxpbS72sVcSEox7k9APpV+bTxFqlo7ys9xNFu57HHf1Pt0pS0kVCX&#10;NDRXemoyfUbu50lNkRJhfYSBj5s4x9Kv2we91R3fCp5I3RLwN2P5VQmnZNIaAKfOjly/ltkE+lJ5&#10;0t1qNosZMRdf3wHVRS5b7IpStKLbvsW/tcVjbLcxDbGkm1lBzn/Cnrf3X9pXMzxlYJIskDAI4wBV&#10;OZEhsm8gqkUb/vAecAHqPerMupGTVbbbEZbeRAhJ4BHrSUU2bc72v22+ZIyQRaRYtcHcDJuB6Hce&#10;vNKXS0urmKL97LOuYyOgH9aozQh7C4kly0Mcm6MDsKsWlxHYakfMwzMmYSBz05FTydjX2lmraL8e&#10;w2xeVoLG2lBDPJ8pIxwBzz/j60+6+zi+1CwgZUnYbgSM9OtU4ryU2bxy5WTzsI78nBPNSyWkcOvR&#10;xRsqzMgyx6AY45/nV8rvqZqo3H3ddUWLrUJNT063eJfKEDKuT6g4GK+Zvi/pA0nxvfhU2RzN5y/U&#10;9f1zX0bdX5GlzQwQrJcRy/O4+6GFeW/H2yOoW2naiYfLdF8uU45bPTP0xXo5dL2Va3R/8A+a4jpL&#10;FYK/2o2f6M8MPWgg59qGFKTivrT8dGkYozjpRS4FGwwFG4tQOlLtx3oAM+xpBwM9qN1GcrigBefa&#10;iiloC4wnNKBijbS0FDgoMWe9MJxRweOaNtAAMn0pabnFOoADyKVRSc+1B9qBoswOI5VPPFe8fADx&#10;po+iahPp2v6cbrS9RCRs5J/dP03kDrXgKnj3r0f4Yajbx6xbi+01NUtUDM9v5vlE4GchhjkYzjvX&#10;k5jSVWhJNXPuuEsW8NmVNxlZvT79He2uq/rc+xdU8LWoK22lalcWBt8fZzdboigPdTn7vTA9az7a&#10;wkewOq3Mpui87xvtmxLIQeefVevNMt/GelvDpZl03UdQ02RUVFuX3SW4cdVkzg8nGGxWjpmlx6Wu&#10;on+ybi3S4Y+Xdyk+VGrcn3z0G7oa/LpR1a/z6dT+wqdSUIK/Zbpart09dtOl7nK3R1W50vVILayt&#10;L+xvk8qK5OTJCyt29/rXSeAPhm8uj2d1qBjlWA7vI3fOzA53se69MVz0V3eWdvdnRL+eFwwm2PDw&#10;rgY69ye571P4M8aaloGrQWOpPLdWl4GmWUrgxH+LB7rnt+lXBpqzei1tt03KxdOrBynSWr0vq9H0&#10;t0bt0PRNQ8H2t7qcl8kAkuZYTGcnh/Qn1I/WvNb7wLqXgGabV7a0iggZXEltNkJJ7kDofevbIlN/&#10;bwtbjzNy70aM5yPbHWqt9aSa14cvNLlkIV1bG5dxwwwRzWyhv5/c/wCvU8OGKkrRnZpWXmltp2Pn&#10;zR/G1mPhxrFte6AZdSadtt1BKMBG/hPrgcCuf8EX+n+H4tRuJ9IuWNxF/wAS+aIrmGUcgljg4xjp&#10;XVfFHwpd+E9IFrZRNCs77/3IDpIuMkj0rN1DxPG+j6Ha33htJoIIvJdY3KGZiMKxJHBBycD9K6qc&#10;1KLajZSe17PQVSnacZOo5OMb81rptu29m0tLNJb69yC28e/8Jvq8Udzb29j4jwtvHOFwLn5hw/bO&#10;M/X9K0tYNxb2GsaNqmjxWtw90s1nPBEvlbAMMDzkLjn615n4q0y70e4USWaWqCXzQ+4iXHpn0x6V&#10;1eg+OLibTL+yl0mO/wBORQ2+aQ+bCW4yG5JHtXTUo6KrS2fnt6f5Hn4fGyVSWDxV04vSytzJ3eqt&#10;srfEvudjL1W4vv7LOkzzQ6bZWHmPZ37WpWS6UnlfM43D9PesPT7TU0t4ElaK5cs09vlSSdvXkDvW&#10;n4m1PV9GgsrKW6W6sLm28lYpl3Lt3dgeh6Y78VLBf3J1Sw8PJqstvZWTslverGrSRMy5YAj+A+hP&#10;FdcbunfSz1+7fz33X3HhVlCGKdJ8ylGytzLeTula7i0laz0tbUfJplhJpFtf6tPHaSX6NdQyr+8Q&#10;MrYCMByM+4/GuS1nSZr3X2ggvINRBxtkhIVGAXtnHQVd063s2sNSguYvPurbcY52Y7SM4xjpyf50&#10;+300+IdHu7y10uKOSyVVeWJsAHBwSK1pv2Tbu7ba2sr7W6nDiIfXqcIcsbtc1lzc0uW/MnZct97O&#10;3UydP1W18PzwtPpqXZEwMiByrMnO5cj16VLr+nx+JbiS70yxeKHJc2y8tGP7ue/HcU1NQih8NHTJ&#10;rBftsk5kW8ALMRjGwfiM/jTtN8a3enaTPp13CAoga1jlSJVIydx3cZ3ctz15rt5Z39pTXvJ9913P&#10;nZVaKisJi5/upRvZRV4y1tFuyfZvdO5j3FxYR6Y0dvCjsp/120gN7YPSkstQ1HR7ZdQgKtZMRENz&#10;ZDDupH93mrdx4g/sfRrzSrbyry2uGSTz3iKyIR1CknvnB9cDpWbea1v8KxacbVFQzectx/GOMbfp&#10;0rqjGT0tdN9e3c+frzpR3naUYX91WtJPRXV0159ynqNxNPEC3znzMCRScIP7q+3pSXVimkvbOl6l&#10;9FLhiYRl1GemD3rU/tCEaHDZ2csr74i12s6LsEgbjZ3IxjrzmudmuPtGCpSDyuAkYxmuuF27dDxM&#10;RKDiql25NLV6NNb9bP5ljxDqi6hqMstrGIIpRgIvGMdyPXgZqFIElspEnLRzqCSPw4Bqzd29hf2M&#10;MkDvFPGpMpl6E54xj+tU7bWJBbzQzlZFmOS7DLe3NWtYJQWxyTfLiHOvJNTT13Wq/DUbplzdwyfa&#10;obhkkX93uU4YgjB/SorqaZHkQOySOfmC/wBacEZ8LH8oc5B7VZt7v/l0KJ5wGfNPOatuzvY54xUo&#10;qk5Neetm/Jd33MlCyysplUkHANPjuFEThlZpicq3UVaGnzC6klhQziE5faMgD1NMuLT7VcFYCoUD&#10;dknFa8yZw+yqwvbe9vX+vwIGMsLrlhkHOPeg2zbfNILxbvmNSh7YTqrKxG3DMfWo3uXSOSBT+5c5&#10;Gad29EJxgk3N3/z8/LoTfaBBGFjACMc57g/Wvov4FNd6n4PuW+1pNFpVyl09u0hVlQ8blHcYLA4r&#10;5pUMU5+6O3evZPgPdQSeJTaTWwnF1ZSxJlwpjbGQ+fYjp3zXjZtS58LJ9tfuPv8AgjHPDZxTvtP3&#10;bev9advz958nyBdeZwwJOe2OtX5bQs0FzPwZUKIznqf8/liq9qTcxfOCwMeCWGMsBz/+qrZWS8sr&#10;Jp1+SHJUZ6f/AF/8K/MoRi7/ANdT+rJyd1/XTp9w3S0aHRb8bN8mQqnsOece+KsWAiS9VjncyEEL&#10;1Y5//VU1pbI5uhI5iUxFkA6sew/xqrDM0KQzEYcSBRkcr6/U1dnFRuczfO526/qv+AV7yHMbD/Vm&#10;GTc6kYNW7u2VdQs5I3PkvCPMc9T/AHuPQdP882dVtvPN1KgwXHV+pPv7+9OvCklhpwiYl1GH44XH&#10;YfhWjjZv+upPtW+R97r71/mVdNjN9p11I4At4m3LT9MaG21ITzqZFZSEwOpHH5U/QsmW6suDCzls&#10;D09P61WeHN9aoGAhDFc+hzWa0UWu/wCNxy1lOD0W/wArfmVTHJBEMsd4k4I64rSvbQFYyBsmljxw&#10;eaW4hVLu5HBRQWUt0PHap2t5GtrK9mypkyFGP5+lOMbXT/r+rhOorxl/WqvYRJ2udCURfNIsvzE9&#10;MYrivHPw1t/H14y2yKl6sY2Fhjfgc7jXbW8Yj0y8BI8/eCsfqPWiFSLuzUOMuh81FHJ49a6ac503&#10;GSdmv8zgrUaVenUpVIqUXfR7bX/4Y+JvFHha40HUpIJY2Dg8AisqOxdhlhivs3x54A07xJHNHPAI&#10;7mM5SRRyPb6V4V4s+Dmr+HWlm+ytNZAZE8Xzr+OOn44r7PDZpGouSppJH4pm3BkqFR4jC+9TfTqu&#10;u3X1PI5LT1FVjaLnpXTXGlsnUEVUezAbkY+tezGtofn9fK2n70TGWzUdqv28IUfKOferS2oJxx+d&#10;XLew5xipnW01NcLlzUtET6dab3UDGa9B0LTRGfmXOO4rA0DSHlKlU3Y7ivXfCngTUNV8tPIaMP0Z&#10;uAf618tj8QvhR+5cL5XGnH21VWXmZVlZ+aVCBto9eM/Wup0vwddXkXmSIYYem4rzXY6H4NstHZZ5&#10;lafypMMW5UewHb/PNdHeSQvqk0gi2WpXKxKegx0r5/kc9W7H6HUxyg+Sgr6b/ojPsfDNlo0VssEY&#10;JlH+sPUn1rTW7eTSriwA2LE2c98UiMbfSopW+fEgWksWSP7UknBlQujN2Pt61rFKLXLpc8acpVFz&#10;T1af5MNHgafUUjRSMgBvVqSaEwXU4A3NBLjjpUUe6D7OQWFwrnofx/nV3VLZ7a5eOQ7JW+bb3ppe&#10;7r3FJ/vN91+TI7+Vk1JZ3JLlQRH6U22ty2iXF2WAjicA5PJYnoKW4Zb5YpUBjWMBSMcsfX/61MtC&#10;slxcRBWMWMlD0xjrT3ZOvIujVvwe33F3SSSJ0Uf66PGT29az4sGS2iBJKOct6/Wp7GURTRzBcqSU&#10;AB9arTIbWS5MvJL9u3ek/hHFe/Lz/wCCiTVY0t7+aPzgcHqqkj86K3ItL3wxvvkO5QfkXjpRWvJf&#10;WxzLEqK5W9jxnzGXRYYZpI520qSOcShiPlkPzxtn+7jgfWsHVrc+H9evYo7VWgbBiO0lHUsGDJz7&#10;Y/xq34mvIp9W1B7OWW5gu5SzxsRiQ4GM4HJGTVW58RtpEWn6SJUurVU3D9yQ8If7wVjz8uTg5xk1&#10;78Y2P8fKEJ6NK/Nrbbs39z/PuQ/Z316w1LUhbyJsc7SjfKijlhtxyB+QrI021hu9atvs8sYCAy75&#10;AcMw5Cg984ArU1HxUfDWn3+n2ERe3vhsmDR79nUYDg9COT696o6FpmqWFxp94ts8bLIJQoA3qwG/&#10;jPfG0/iBVK6i+bc9GmpxpylLRP4deluqOlmms/B3w81XxRNqERubmaW1OjecIH3dUYDqyAk7hjoM&#10;V8aalcxy7CjSBySXBxtB/wBn688Gvdviz4l8Oi7tLN9InuJVk86+vPP2S7TkmGNTwDzyxzXgV88U&#10;lzI0SNHCXJRGOSq54Ge596+ky6m407y3ep+k8LYN0KE68071HfWy0WiWn5vV/cVs0uPlxTWpx56V&#10;659uMJzTtopCCKUe9ACYNOxkZo7ZpcjbigBCpxRx70oHGe1ISBS3Ans5FjuFZgSPY4rotPhkcGVd&#10;3kKVyz9Fz0rlwcMCO1dBp7tLDGSQwJxgZ4H941z1lpcwqx5lY66wunt/ljLSQ43nJwVBOCfqa2ob&#10;oyFUYKGBBz6j39a5SxCl2BYqwPJz94dMfnzW3BK8CENCFYDaVJzgd68OpDU+drUU7nSG4Z0jARMn&#10;cSFXB9MdemKtJ/qgiEZHOf6VhWl8+EBIDHG0n+7WzDcq4U5VQAAa5JK2h586DTbiTtiNQpXeScL7&#10;UwQszKqqQ2cYAqSIMcgDeR82RzitHRkWS5LMTHHGhfdmueWiEqjp7mPNCwV4woLkZ+bkrVO9tVjt&#10;XLMsbpySFznnOK3JCodlI43bl9qqJ4U1TxrqUOkaPD5ly6tISDwiDksT6D9cgUQb5tz3MPVpw/eV&#10;ZcsVu9keWarqqQXcYa382BTloh8oYdxn1965Oe43O3GcnIroPG+sJeamYoLOOxEEYt5FhyBK6nBd&#10;gejHuOlczgtx3r62hDlgrn08antEmtgO5jjk0uAThiAakKBG4bNJNydwAz7V0GnJZakeQKUAnHTm&#10;pEt3wCVO098cU+O2lbdtjY/Sk5I0UX2C3ma1kLqTkDsevtTJGMgcjoPSpJIxDH8zAg9EFRoWQbVH&#10;ynrml5jd0uUi3Uq/M23p7mmsu088U4nK/wC1607GQmOc1p2uoW8GmuPLk+2CZZIpQcBQBzz1znFZ&#10;vbNL5zBNuePpSavuVCTi7otXmqT3NzLcO5a5lfzHlJJdmPUknnOaryzNIcuTnnJHcn1qMsNu7+Kj&#10;OQPena2wm23dsVXIbcOCOlJnnFHAqYRxyQ7gwV16g9/pRsTbQhzyR6Uo46/l2ocqFU55PWjtmmFk&#10;NIxTlI3A/nTehpKZFtRXPzYHSkPPSj+LNLkDrSBq+wm09hSH604H3NCoDTFYTFLjFHWgUiWMx19q&#10;d1OcnFLJgAEfjTQcCmG4pchdvak3CkOPr9KKdhCDgU5aQc0oGOtIBAakHFIMUnWkBJEf3m4cHOa9&#10;S8R61DrvgXw2kl1eTXMCS27iU7okUH5dh/mPavK04evVPDs2lXHwr1Mm0kk1m0uopIrhSSixEkEE&#10;dOo6mvOxiS5J22a/HQ+24blKf1jDcySnBt368tpaedrnmDoIzgeuKQgAZq5qa4vHkwBvJIA6CqZ5&#10;Su5O6ufNVIezm4jSQxzSYzS4AOKMUzmYg4FCDL80u2kzkc9aDBlzTZfKuo2HBRhivW7KQ3FxFcgn&#10;YEByBx7147bghsj1zXsHhRje6YBjAEeMV5WPVkpHpYKVm4luS4dYJx1glOdoHXHpSJbKt1GoXy4n&#10;U7ee9STYGmw27DZtc4cjqKd9meWSRCTtgTKGvHi76noydtyhFEWE0RHLHCml8t5bpI3JJjBH0qa1&#10;Bmt2ZGyyPkHuafPJ9ovTdRxiORU+6vTOKp6M53LTQznTZZPknzFY59CPrUhXctsoJjkX5gQOQKs3&#10;tow06GYYxKOoPQ+9T28q29xFcHDSKm0lxnHHPFJy0Od+8jKmw7TTKPm4zuPWpru2iaW0W03OnloW&#10;L9c4+b/61I0QJ3ryJJMFfSnqHi1PyDgoRwQegxxScuxhPdXIZiQsskY2hhsPpmksrWJZ7Zrps2zn&#10;EmzkgY9DxVuW5Nrp01nsR4nk3iT+IY9DS2Vql0rwSSCPbE0q7+M46ip5nY5ZX1Z554p8MfY3lu7V&#10;S0BcjA7D2rl+cZxXsSQrPpk6OR5jOAsbdCO9cJ4n8MtYyNPbqTEvLgf8sz9K9zC4nn9ye5in0OYp&#10;CtBOeB19KXBFepsaDTTWpzc9KbtNUgQgGaMYpenQ0vQc0FCZPpSnAGcUUrfdxSENGD2oxikBxT6Y&#10;dRmOcVIopv8AFmpFGBk0mAMSBmp4ZLf7LcJJEXnYAxMrYC85OR34/KqzZJPPAq5fQ2q3zR2krvbY&#10;Uq8q7TnHP65/CkQ2NQmCSN4XxKpDKy9sVbm1Ca7gjhudrQRyM6mNFUlm65456CqBYRSEDgkYGKVc&#10;7cFuAcgetSyHHqXIoWninaGUKIVXckhwSCccDvTFlaOcbyFUdQV60n/H1dO0Wwfx4jXhRjBx7Cmu&#10;jhGkKNIrNt3HoT7UrdBepYa3aWacWqh4U5Mi9qZNeTMskId1iLCTy88FsYzilIbT3UQzqTIAWMRy&#10;uCM4Pv7VYk0eY7g7IhXbJtZhudG6FexFRs9Q21bKfmyRxBupPPSrMsbNai6RgSjYznn8aqSkSMyA&#10;kKDgZpyokso2tubgsCcAUW6mtuxM5M0yCOUq7EDOe9WLku0MSzgN5JMa+qnjg+uO1U4x5jEYG3g4&#10;bjI9BUpkCXLSRKEXOVVxu+mfWpsK1ibTZLSLUEfUI5J7Xdh0ibDHjjB+vWmS7nLCGZhCXwqE4qR7&#10;dWuCjyiUumIxH/e7ZxUN7DNFOUlj8iaMBdm3A46/jSVm7lppyuyWC3jexnZnAmUY2E/e68/hioH8&#10;spG8IdwUxIp7H1FSbMIpZT5jfKuO475qOFpIiSkfEeN2BQurGtdzf8GapqGl+K9HudMnNtem4SOK&#10;Q/d5YDDe2OtfoJcwXSweaAGDDsOMgV+da/8AHlawRM4vBMWC4wexUivW7H9obxyg0TTi4W6tGzPI&#10;eReJkAK47cDqPrXzObYCpjJQnTsuW979ujPnM2wFTG2dJpNX3ML4t/D+78K+LrltUuJrqK6Z7pb1&#10;gcybjkhz03jP8q9p+BPxiW+0/TNG1W5KyyEw2d5PIo3lcjZJ6Hpg967TTb/Rvjr8Ob21QJJ9pjMc&#10;qtgy2so5B4wRggH0Ir5D8c/D3VPAXiNtH1iVImWPzoZlJ2TJn5WUgde/tWVCccypPDV/dqQ/y3X+&#10;R50FDN6TwuL92pDb5dT7ku/hp4du9eg16XS7ZdWgO5Z8HCHruwOM57/z614R+1v8Rszad4VtiJp1&#10;cX17ggrjGI0I/Fmx715V4X+M/jfRbFrCPxNdRWwiIjN0olIGOMM43YPbFcBcX97qd3LcXE0l1du+&#10;55p3LM59STnPFb4PLKlGv7SvU5uXb+v8icBkE6GKjia9TmUPh6+m+1uw+8khktgX3JIDuVMDbk/0&#10;pkWy2v1aVUuY42y6dFYdxxSXiFLsMiI6nphsqCR0/Cmultbw28kbs8r7hKmMbPYeoPrX0aWmh9l0&#10;0HTGBrCSZXWNvMKxxDk++T/KoDJHO1uiwtGFA3tnknu30xTJljCFoXA3k5jK8qB0571f1WS1nnjk&#10;t7c2sSRIjxySFxI4HzEMOgJ5x2q9hpNFf7L9rvZIlmUZGVkY43/SptLvFt54QskkDkgNMDlgP9nn&#10;iqkEKXTFFOx+WXIzz6U++2eZEzbWzGCQnGKTV/dKvd6n3h+yf8ftEvPDGl+E9en1WLXdNmlXSmt+&#10;UuIn42AZHzDJ5HIBFcb+0X8ArLXj4j8V+FtL/sXWbC4ZtT8PLJ5izxrGrvcW4C7sgMS4PHBINfNH&#10;w98Z6zoeo2NtpWoy6eVvUu7YggJHcLwjEkdMgZGcEdc196fAb9oO38R+HPFOjX2lWaePreOSaOx2&#10;F/tcKoC8Ic9QxD4GcqD3Arw61OWFq88NI9fT+vuPyPNcBiuH8e81y5/u5ayXq9n5PvtH7j87wcgE&#10;cg/MDUe/DlSOvevbP2jPgLqnwxh0jxNLb21nY+IGklewsyWj0+bJPlLkk7SvI91I7V4g8Y6769Wn&#10;KM4qcdmfsmWZpSzLDRxNB3T/AAfVfL/g9SQyBIxzuJpN+T1+YdKrbhuY88U4MN2a1ser7a7JUkBb&#10;0HvTkf5iOy9KhBUjBzigOFBx1NJoaqSY5HOcVPvM77AAPpVdG2HII560GUCMgJjH8QPP0otfYcaj&#10;RYmdY1VVIJ9agZyRn3xUYbIPHPbNBB2ZyMZzTSsKc237qJFGG3DOaX5nJGBxzmq4J/vU/J4AY57/&#10;AONOw4zdtCQSFVJzz2pcgDrk+1QnAPB496TO31pWIlOexM3yHAY0PLuORn6VAXJbNG8jkdfenYn2&#10;ktyUyk4+Y8U9ZyWx2qtu5Az1oJKj3pWDmk3cneXr7frS+ZiPJquTnHOcUrNuGCeKdkPneyZKHCnG&#10;fzoEvz4zgU2WHyWUghtwyKjByeentRa4pucXaRMz7W+Xp70LKfQ+v41XLEjH8NGecbqZLk+iLRYE&#10;ZpwlC4GeTVbJKU7duwCBkVNilKUTUt9sm1c8mriWildw42nqP5ismyDGRSAeuK6eK3lhj3PERtHQ&#10;jr71xVXyPc15K01zxWh758KdffxD4S+aQrf2cqxzsvLSJjhiPcV2Ms7pq5maMiMDJ9x/jXhPwd1K&#10;XSNckv3kEemyyLZTEsOWflR7kEZx717nHeLdXdwJk8uBUIy1fNYiDjVl/W59rheaVCDno/61JphE&#10;ls10TmOc8K33QvtQyC11HJcsXiOxOw96q3dtJPpdpFJJtjQjYF7DParKs8V1PHcLkxJiFu5rma7H&#10;bZ31RX05Git7gXK4WV8YHr6/WrbiGLUbW1O3zAv3j0GegIqpp85vbSaN1Mbbsxkt1NS/ZEOspvbd&#10;chdxb1oa1d2EYaKyuMllmiju7SFt04OSx5Az04qazjKCzglcvOoMm89T61Dc3ZaxkfaPtRf5iOw6&#10;D9KsMrXUVqV+WZRlm/iwfelq1Y1ilzXH20cd897GuI2CHgdR61UKy3iWaxNhEYHnk8U64iCxXM1p&#10;gOpwx3daTzSLu0ReY2xuI9+v4UJW1uact7Iv6hNDLb3FxgZQCP5u/uKp3gWO3sLgEuX+9GnQfWk1&#10;ONBDL+8BiPKgdsVGm6Ga0bGbbaQEPc//AK6UVpuVK7drdhdzWZubwneCpG3HX6elMV7aztbYCLZ5&#10;hDbG7E1EssgF5542xk5Dnse1Pa22zWcc4MxfByeMGqsQ12RZkZ1lubRQR5o3eYP4agsIBFbQQT4k&#10;jeTO4fWllk2xX0IbMoXcB6L2OaWCMtZW0LcMTkGp6Fxh739dx3mwTajdQ48sCMhQv6VABJdafbQu&#10;22OJsKR14phaKa4vEUhXGArDrTGeaQWaRD5N2CTxk+tNQsJLW7LE7lnnlmjUiJdqt61WtLwSaUsk&#10;QLSI+AT9aW4mS7N3KPuwERumeA39abbyLFaQyxLlQx3BeQaLaA379+g/7NNJqMs4IaZUyQRwPoKi&#10;vrgWdnajI8yRtz45xTI7uZNSuJnClSn3c/Nz2pL0RafFCSQRI3VgSQCaLO9mDXutokukJ8/y5AsT&#10;L1Sq8CvBplsgfdFLJtYn0z6/gKdO0kBubdG3K6b9+OF/Coyxt7fT7KX959o+ZWHRa0s0rInlVx9v&#10;dCTU54vL3wLHtJbgAev1qvJE8sKGZsrv+QLx8varPmwvJcwxnD7COO9Z7o0qWg5CK21cnqM01e+n&#10;9aEyVlZ6luS4bfcNIoLqpC+wpukXjT6dIp/dv5mUY9s9ajfyi93NKrLIMLn1FRwXKyWUUka/ccZA&#10;6HNDV1t2DVS+8d5Qk1G4XnzQvUVT1KbyLGKNR8zn94Y+OaekkkWo3UgJcBeEHU+opLpo4Le22x7Z&#10;GOWUnOPai2vcwt7t1/WpdeTzhv8Auny8uo/rVKeFTbxNHlYi/wA5HtU86+TdOsfzmWL589BVeOB4&#10;LSKJiZNzgu1EU0VKN9xqXJTV3HS327T64NVtShV5YA7kKz/L9Kdb3Sy3VypX5QDzUd8pYWxk+Xn5&#10;fp0/lWiVndnO1eLvqaV2whS4DD5ggCGsuG6l+wJGfldm+V29SP1xVq7m4mWQjeo4B71URt9pbZUm&#10;RHOBSSHLV6EjBVumGd0yR5yetVb2RmsoIUO5g/znuaWO2aS9uJQxMgXGKhvm2iBYwctyxAppamDv&#10;yvQnu5AfMwdoVAHA6fjUcJjW0i2Hbl/3ntTbmUEzHA2bRv8A96q9gqxQRbiWjd8kn+tVsjPVu1hN&#10;7tqrs2fK5IB9KjvwEgTHzDJIBqdrgR3cxI3JswDVWZgY497AANke4qb9TFxsmmSEmOcB/mBTgdcc&#10;VHZSNBaTRfMTK20Kvr6mrJRFuJRMdpCfu/eqmnXBW3lbHzbvlJ6g+1G62M3HUq3qNDeMmfnACFsU&#10;0SKCpIAGcYqXUUaa8lZsh8VQDfvBgFQDk1srtHmV1aWpcjJkZwq8KRgqcZFLqcrF0Qncu9sjPT6G&#10;o7Y7pljUlcnA/wDr0uoKDAgHIOTj8elPTmPKm7I0NIc2NzG5IkSUCMqT/qx6A96+9P2HfHdvpNxb&#10;6JFJmO/Yqk+75FZQSB9Sa/P2zCgIWkARWwI5Bnd7jFe8/s1ePV0Dx7pc7BorKKVXcbjwVPPbjA4z&#10;+Fc6lKlVjUXRn5XxjRq06FLHUnrSkm/8Oz/Bn6k/FTwzF4v8B6zpjx+bIbdpIi3P7xRlce+a/OnU&#10;ree3vnjaV7aNMkbWBYrjOSTX6baZfpq9lFcW0q3ELquHTBByOo9eDX5+/tG+EV8IfEHUbEMPKdlm&#10;gAGNyMCVGByecj6ijiGjarSxcVo1yv8AOP6o/VuAswjGtVwzek0pLtdf8Br7jzV9k0IaIl3DlTLc&#10;Nz9do6fnVG8jXKgsJXC9Mfl7015ZY1MawhMZAaTIHudq9aZFDOXZnlACk5VQAMfzrxqe1z9ocoyW&#10;xKu8p5hZIhnkOctVqCdV+YjzF6ggbc//AFqijmQNG/lbwv1wfc4qZ2QkFdoPUbeSPbAqt3YtOy0Y&#10;sdxmYxpG2ep2j5QfrUxXzgAzsgA+6ozg1Ct7hMBS7diOgpFgmk2724bqQdpq0rAmWJpI44S29EkX&#10;rH1dh6gVCmoMIt23cMZGeNv4UxNPgeQkOXQcII+c55Jz05ParkdrtSQyBLYE/ezukxT0BJt3Khim&#10;uRu3/KzA7SO1OaytvOQCUFAMYj5+brz2FWmt1cskKvIwGQZm4pIYp4t6TPDbR53EhQrZxydx6/55&#10;ovpdDcUtxba0KlmIjt0I6scsR9TQqQqypEsjFuN0hpI5YRukjVrkLwWZSefXceKlEj3ALKgG3gjq&#10;QPX61DeptGKa0I4oriIhTNHHE2A52jaR6EnpSebbxykwF7gx5ZpPvp7ZPSmy2m/BkZJWHQMofH58&#10;VYtrRAd05BYg8ztkD6KMCqZKi0xEuHn27VAKnoRu5pxsw292chsfKrN0P0FWPNTylIYOFBxGo2KC&#10;evAqiftJOIiICoGMYH4Y61Cfc1k4vcsrbB4tsk3IxnHyLn6D+uakDpFCEgZVGOVjQLuJ6knrVdY2&#10;3FpHAz0Djj61DKwEuyD96+cYi+Ye/PtVC2L63UQb5gSRzgHP45NTRahLJ8qoi844HX61VtIZl3Bw&#10;FkYc56fXNSi1O4HztuR9wdM1Lb6Gq5iSS5ZSUdgzH+EVUluHjdgsYkB44Xqf61cht4IW8wJ5repP&#10;+c0+W5Zx/BDgcE+tC0E1JkUEUkznKGJAAQzHO/8ACluoI1kEkjs2Tj72KYJ1fMTtLKOSWRccfWpf&#10;sLmMlSu0HKs/IqkaJdhlvc7eI4hsHzBiM4NSNcswdGcdchyOFpruVGJZ8tuA8uMYP5UGBAxeC3Zi&#10;33mLct+BpNlpPYTLFQqys7Dvj9abJ5k43OqoCclun5VYy8AfdKqw8AAfL/Oqs1xaI53yh/8Aazkf&#10;rx3oTHbuO/dviSRZJwo+6Dk/hVkXDygi3tUhTG4CQ7mAx3rntR+IOi6HuikubVnAwNs2/n6Lnn8a&#10;zE+KWi6nbQ+ZdvCrymGMRr5eDjJPXOMcfWtGnbU5KmKoUXapJL5naEvJGDMx44G5sAiqKXQmBNus&#10;kik43FeGqWzWG4gikWNZBxIDJgsQehyckfjUkymVVJwxzwI1OAfrWCaex1qSmrxZFCsqHe6xQJtL&#10;E7QTn8cVK08d0iIM3bs2S6/d9hgccUhWFwqSOCwHzKxyTVgzS+SAjtFH6DCqKq9zVN9B9vH9nyRE&#10;kfGRvXLCvBPjvpa678TLe2mDzw2tjGu2DoSSx6c9a91E6liCvzYxhAdx988fnXmUyLqfxd8R3chL&#10;LbultGm0ZdlRVxgDHY+/Sqoy5Jua7EY2HtMHKm9pNL8bmH8HvB8Gm+NdXvIdOcWVtCkTCQFlR2+b&#10;5j68cf1r2dSyrgNsRurdBXK/DgpdQeIrhnlhEl/sAUEB1UY5+hwB16mun+yo+ZBuWHsxyT+tYyqu&#10;rUk300/A4sDh44eMlDZv0JzITFsViWzj5eaW3nlhUhG8lG4JLElh70ROW8xUjIXbndjkfWmgiPcG&#10;IcAZGaezPVTUtCWLzUmDxuyKgwDGQufboTjFLwV+7hj1yelQmcMhA+Un+LNQrsBUpI7kdcjr9ae+&#10;jKT6lp1ZXXYcEDJPp6VQ17SY9e0DUrRmBaeAlCo3Msi/MrAfUCrkeCcqpJPB96lgVndTs8vY2cpw&#10;fzqWmtUb03Hm97bb7zwjxZMl14KsNXtJSLiwlV8lssqv1TjsOTn617Zol23iHw9pupRq7rPCI9zJ&#10;jleCFx24rz7UdKt9M8Q6xoc8QY3ZM1uwBG6KXJIH+65YCrnwF8QvZ6Bqvhe6kdry0ui8JznCDIIA&#10;x3ySfoOtFdJxjUXR/g/8mfJV1LB42Mlts7f16HfSWzIhWSMIw7A0eW2wKDvXnJ/lVgAXMpVAZpDn&#10;HPJqu9+PLKIFBHbbilZdz6qLbVx7WLRRCVwu0nG4Dn8qVHRQhDbQQfmx+lVRO7bcBiAeSTyPal2S&#10;yYDyrEc9FXIxTaVrFbu7Y3X9OOo6FNCSGbYXjJ4ZWHofXk+v0ryHxVYXN34ekuY4y89mVuEOTuUq&#10;Rzn1r2KCOC1JYyTyDO4B5c8e/FcDdWx0rXtS05pN8G/5E6qY3XccnvySM9eKiN4T0MsfT9vhl3Wn&#10;yZ2vhO9n8TeCNM1nfLPLJI8NwGIIBGCnzY5JGc/StJjMBg+Up/vsm4/zryz4Pa9dabqureEw5bax&#10;a2RQSJAMsMfXn9K9OiilYMXT7oycn86xp3pzlSfT8uh5mVztSdNu7T/ABAkMpJkLFmHLHA/SsLx5&#10;Mi+DNY+XafJ6jpguBj8+K32hLqu1dzBu54rB8fo0vgbX40USu1ruUR88BgTx34FdCXvI+gi2k2uz&#10;/Jnm/j2VE8F3RChSSuFxzn0+les+G2nbQbGRnLM0SMWI5+6MfX615Zr+kXniXww1rp+nvM0oRY1Z&#10;CFGCOpfoPx4r1TR4pbLS7WCWQt5ECQj2CgD9MVpV2jbzPAwfN7Ryt0Lq2sj/ADGQtz0XpVlYIUyG&#10;2sx9DVIK0gVVywPI3H9eO/v296mQbVK5Bx2zWex7fvN7l5LtVRQQCR93PH1pks6eaAFRmGOMdaiQ&#10;KyAPgsBnC0rtFs3qMFf4l4ovbcpCJLKbhigZBkgjsKsttgHzS7stvAXnHFQPNIV27tpxgYHQelNS&#10;AMSec4wOQKnS5qtN2LLL8xZyS7Hqx7VAZUORkKMZBUZzT5UAQMT5gXrg5qUQsyDA2uTyRgY9qGwG&#10;QyyyR7FPyL/E/SiSOZ/km24wBiMd/pTmQpgLKsb7iSSNxx/KpGj3hWLPM46kHaPrQkDbZCsaRNzj&#10;j+8aV5FDLtdmUHHGOKn+z+RvLhBnqOpqK3iD5+UDBzSsNIZ5fmxncAFXoM8n61LJHiIuNq7hgqo5&#10;/OhiMAnAXucio1mJYRhy+3+6MD86pMqzGpBE0wBLeUW5HQmrkyxW5VYwfLwDk8/T8arN1ZQMMB39&#10;aVSxUA/IgwCRzihs0jAVrxRnbuVgPl+lQTySSZYg7WOMk80pBaQgE8c5J7U91HRgBluOtIpRj2Ik&#10;dVK7HG70zmlnuwMERZHfPb1xUsghjTdvVSerbelZ13r+l2ERaa4hUA45fk/hU6lWRpQXQe3WSJfz&#10;HH5UiPknzGfaOmzgiuZk+J+iupaJprnJwFSLB/xrF1L4mzZLQ2YiUH92ZWyGGepA7Y9+/tRd3sdc&#10;YcyuejS24ljZElYA5O5ueR2FJPFbRgGSUAAZG44xXiFz461rVX8s6i0aBjuS3TamB0/w98VXuPE1&#10;7JGzJdkAfICxzweoz36D6ZNU4u9krmcHC929PI9n1DxNpGjsokuFd9ufLjYMSM4z7Vzdz8VLSF1S&#10;K0LlyAmW6deuPT+oryMz+ZcljcO753FnOXPHOfrUN1M0VzGNpAfaxZsdOP51p7NvqZPE00vdV9f6&#10;2PQdT+NF5EBDHp6oXcbSZssv6fnXO6v481bUrsompS2w/gEPygemfWuY1e1CXaP0iKk7m688cD6d&#10;qm1e40lLYW8mobXRcoIRvLLjkHGee9b0oQ06nn1cRXtNR0K97rF7e2byy3kzqpKhN55x1+Xp+NZa&#10;wS3G1JZNsTjzJAO47/jWI/iG2tn2xo9wuMDJI5+tNTxReW0DRwQwIsn8TruJ4/SvSUeXRI8CSq13&#10;+9bt82agddO1ETWzssafMSM847D0JrrdOnsotLubq5u7a0hn/eGOWQeZjOPlHHOWH5GvLHuLy/Jk&#10;kuCuSDlTtFV2SNc45JPDHkg/WrmlPrqXRwnI3NrR9Dvr7xdolqxht1knhBKKqHqp7k+ntVJ/iZfT&#10;h4kj8+FlVESdySACcbjnLEDGD2xXFDbEm7cFPuM1G11vJZc/N+FCprojpilCze6OitvGWsWZIt75&#10;rbKmPbGAAV9D+JPP0rIvNTubxwZ5pJEHTzXLd845+prPaVi59vSmE7gpL9OoNaKOtwc4pJRRZlvE&#10;BZsBCRj5RiohdbCdnPUD6elROV+6oyf9qos5/wBmtFFESqSuSS3EjnHGfWo4IftN5BEXwHcDNNlz&#10;npge9bPgm1spdcFzfmRYLZGmGwZLFRkDr8vPeqbUIOXYwhGWIxEKTe7W/br+ByPxV1BJfEbW8YIS&#10;2jWEBjnoMZ+tcNu9a1/FOp/2tr99dHH72UscVit0znFfTYam6dGEXukj8RzvGLGZjXrxd05O3pey&#10;/BIkNaXh8btXtSeRvBI/GsxGB610HgqFZ/EtshBK7qqu+WlJ9kzLLKftsZRguso/mjR+J2ope66g&#10;SSSVIoVXM3LD2/CuMIIrp/iM0LeKJzDIJflUMw9cVzFRhIpYeCXY6eIKkqmbYlzd/fa08tBGQoee&#10;tKpB60+WTzI/eo0UgZNdS1Wp8/JJS90eBxgHA96YxzSBixwaf82cUbBe6GhABk0oIXgdaUg7cU+3&#10;zC3Kg/WgEtUtiNUUNk0kagtk8VpWWlSXzvtidxgkYFOPh++lbatpPvxkL5bZP6VDqRTs2dccHWlF&#10;TjBtej/yMgrTgpPX9amnsprVykyNEw4w6lf50x0JOMHd6AVpe+xxyg4v3lZkbMcbO1JGQDg1KyKz&#10;HAPFRuFzkU73Jaa1Y5sM2RTWQr3FPwqjIzUbEmkJgMls06UgHFJkbcd6aSScmqE9EIT6A0tBGMe9&#10;KRikSIeM+1Apy7Ruznmmk56UxWF3ELjtSH5ce9IeRUiAM4PYUXsNa6DluHjTYGYBuvPHtxUbHeuS&#10;KWTDSHPTtTCx7dKAd9m9B4l+TZikBLnFGAV4603kDpzQO76khJVdpwB70Mq9qfAyNIrShvLHXZwa&#10;jChlyDSHfsNJ+bB5FKFBz+lAIA560qozDIFArX2AONm0qPrSBSV3Y4zikxjrxUquXj8sDnOaASuQ&#10;hs0EetSGFo1ywIHf2pjSbutP0JatuMKYpwQAZpOScUrZU89KZC7j4pNr4Khq7T4cQedrAbHUgc9O&#10;a4uCMu5YDIAySO1ekfCmNPtivJ9zeOfpXFi3alJo9nK482Ijc9tiglSzvLJXXamGMgOdxqa2YS31&#10;mJjuFsgKOOAfWqYSaBr+NcnzBlGfoq59RUlrZverZpOWVkIwRxuHvXyz2bZ+pxe1v61HK8F8NQik&#10;wjofNj29hn/P+TVx7Sd1sLyaUrLuyO3PYVCLeB9QvYYfkdkJX1OO36CoLu/m1SC2+zLtKSbC7HI+&#10;tQ1d6aI1U0k1LV+Xr+hbguUWz1CVkCTFiWXoW/D1qCW9Iks7m3/4+ZiEbPp9e1EIiudQuWkP3E8s&#10;oeFzj+dRSyRhLfU4MEQNt8r1/CnZIJSbje9l+O4+e3e3W725m3EAoehHfNWr7UUs5bGJQrpu2/UY&#10;/nVVmnt57y4m+ZHjLuq8Y5qBJbe3t7KVlEm5+Nx6etVa9r/1oPm5b20/4cv5MovYfOxbrhgD7npS&#10;RyJFc2rMDJbxgtknke1VZIXjmns4TvWQmTf/AHV7KPpURiMcenw3L5Lvnjo31pcqf9eQOtJ9P6uW&#10;2u0vba7k+7LE+Yw3BP4/WpZtPeaazuJpWE0qcg8dumaZcG1u2u7UP5ZTDhlHOR0AqtLcXWpLauT5&#10;DhjhSec0lHZr+tC5TSbUtf8AO4trdvaaVfZUCcucqe/visXx/at4i8Km3CBXaEzNjr8vp+tazSp9&#10;r1GSTO5QF2kdcelNkuojZRXcf7x2Bh2DpgjmtINwkpJHHWSqUnSctLNWPlCZCkpz2OKirb8XaW+k&#10;a/e2zDGyUgD2zWLtr7SLUopn4xWg6dSUH0YhBzihetG07s0vSqZiJ1NGTRS8UgExmnAYoHApN1A2&#10;LRRnFJuoCwoOaKRaXpQOwh4FLSZFLQUGKM+xoz7GigQUdKKADQNDozk4r0j4W6HB4l8Y2miw3IC3&#10;TBRLIAuDjJ4z9RXmwOB71qaLK4u08qQxNnAcNjH49a5cRB1Kcop20PYynExwuLp1JR5kmtO/kfde&#10;nwajB4LeyisrAwWc5srkMDmXBBR2A7jqCOOtaGmaU1zcSC68QW5lUb47C5uS6SIvWPcTnkHj/wCt&#10;XjvwzE+i6ZHqay3Ucbri7tpWIEqgjkcdwSM16gbOK51l00hYPszx7xLIwD4xk7Ae4yBgdea/Jq69&#10;nUcU+ZL5an9uYKTr4aNVrk5lzLZ2WnV7fcn06IdLdabqDXsJlkSSDEdvCoG7GM4Y/wASqfXvXJXW&#10;lXukadp+pWmsA3MbNLBEcMwBOGXbzkHr6GvQrBUntHniuVs/JnNvLdmIhlTbgCYHjbz1xx1rn0g0&#10;u2vryxhaDUjbIJofLhOXjydyhs8YxkNWcZSj7yO1ck06cr6f1vsuj3vv0OF8KfGDxH4N8VyC5Vpb&#10;aWYlwPlIJPLJ6fTpX0XpXiCHUoftNpIAHHKtjKnuGGeDXz14s0Sw8QaxL5DXVmzW5khilbccqeV3&#10;Y/EVnTeIrnwp4jSbTrmQR4jV/MbIOQM7h3PP+GK9C8avL7OydtV/X3HgVMJKh7SVdtq6SbtfX7Lt&#10;2fmfSs+n2eoJNaanCJrdl5GecnuPfPcVzV/4F0++t7KzWDy7qBi6XRfCNg5G70x6jrgZoj8cWkFz&#10;BaapJFa3UiIY33go2egB7Gunht0vYZAp3bVyecjHc+9c6tOzsaN1cNo5W6+Xr/w58rfEu5g1LV5R&#10;PP8A8eMjRssYwHwcAqfT29qytB8ZwP4hD32mudNliW1MMT7No4Gc45Oefxr1X41aDoum+H5PJiWH&#10;UZXWSGFRww/iPp17V5T8QrM2s2lT2GnzxxCGN5ZChCk4GTnpnjrXq4b2c4RoyW90tdtL/ieFmbrU&#10;as8bSla3JJ+7vq4266JXella70O1+JNtp93pds8qQXOiiXy47xI9sw/hwDnDY29OD+dcivhRLa4g&#10;0fT9alvY5ZUNrchQiJI4wyuRkhscY71raZeT6/pNxaaK32qys5/tbWlyf3iADDMPYk9Bz3rI1Tw8&#10;V07UtWhmmiWLy5pLbzQBvB64B55PbmijzUl7KTtrp89tOj19GPGU4YtvGwgpWWrTt7qWtpKya023&#10;T2sQp4Lu9D1d5rq3uL7Rra6MF1PCvJ29RzwK02s7W81/VLDTrxLXT9UhBS1jPlrJs+YBgOMk5xim&#10;mG48STXR0W9fTri5shKbWG6/dSvj51Ib+LGTjk1xt1B4kskj1aXhrLyxHKVGFTOF49DiuuMZVnrN&#10;KVrf5abbrdHjVqtLARvChKdO/NdWaSV09Vqvdd7S69WRL4puoNKttONvBE9jO8sNyE/eAnsT3HA6&#10;9Kw7ie7lvJrhk+1SXBJlcqTtP97612EeqCNLltT0tbh9SzL59vHtKOc42j0J7Vz1rDd6brMdutwt&#10;o7v5bic4QZ9fSvSpyinJqKv+ffz3Pj8bQm404yqNq66Wcekbp2Tbi11el10Ib++g1oi4vYzZGOLy&#10;98EICSMoAGQMDOBye55rJ1lIYbe2kjkY7wSY26LXQya1ZjSZtNvoPnSbcs8cnB7Yx0/HNY1lb2Ny&#10;zpd3IWJCFG7kqCccDvXVTfLq00l030PExlOM7wjOMpTWrfutSXRr5aPruX/EPhyz0BNJlGoRXyX1&#10;stxIIcDyweiHnqKy/HPhz/hHb+2WK6tryK4t0uEe2cMNrdAcdGHcVa8RaVBo872D3wurQL5tvLGv&#10;3genuM/pWE4SOBf4iw6EYx6VvRu+WfNf5b/8MeXmKhH2mHdJQem0ruLWkl1upb/MS0uIooPLdCSw&#10;596ha3jlgO3ls4FaNgtrdn/Td0caIVVo0zkjoD/jUegrYy6ukdy7Q22SSUGT+tbuXLdq+mp5SpOp&#10;7OEnG0tF0a23+fUoGacwLCSTGDjGMGpIU2s4iIWRhhQatXFrCk0u52wzHYAOTWeqSySqjDay924q&#10;01JXRhOEqEkpavZeXT5abF+1NxYW128VyYiR5ciq33h6e9UEALon988n3pqyICyvlmJyGz0qD7Tt&#10;cbedhyKtRd2cs60LRWyXS9+upc1KCKAIkYJfvmkgtYhHJ9r3ptUkAdc9qjN/9slDyYGPSrV/bRbQ&#10;8M/nI6856r7GkrpKLLap1ZTrU0mui2/AzhlhhSa9D+C2pW1t400mO7VvK+1K7SKMuVAOUH1rz0B4&#10;iuByvStrRbmaLUo7iFjFNE2VeM4OenFZYqCq0ZU31TOzJa7wmOo19bxkrryvrbz7H2natb6hdSQ2&#10;/mLbSTOqCT76qehb3qxDJI+nT2YXYiOSSevHQfQ1heE55JdI0y7mjMb3cEbsxfJYqNpY+ldRpiLD&#10;Nd2xTzrmRSEfsucnPv8ASvyZR5W4vzR/ZMqsZU1OOqsmu/T+mGnIs17FG4LYUKPdveo7lEMV0qje&#10;0EhyewAPX2p1pBJC8ABxIzbMnp6E/lU2r2/2d7i2UbGdQfl7gdvx9KtJuDIcrVLJ/wBJ6jrtvtMV&#10;vKBgRxbAo7VWsbcf2JPcOcbXG2MdSTyfyFXJLlLrTLJLeNY1j3b2z8zk+v8AnvSaXavM2ogKSigF&#10;mbovqB+NaJXknvp+hlzclO21n+v6kFjM+kXyNEoX7REQSecA8ED601tN+z2bSghSswTZ/GM85pyS&#10;xW1za3TjzYw6pt7N3xU96o33k7ltzg7UHXk8fpU8qs12v/w422pJrra/nZ2t9zE1a0FrexW4G8vE&#10;Gf8AujPQUlv5mpW6Qu7eTbnIYHgUXcfk6bZzuwUS5XrlsDrmpbT93ZXNmoKqzbs/xEj09qq15dky&#10;E37Na3af6tNhb26Tahcq5Easu5SOtVrdWS5t2UCJ0fbuPQCrdtAbvVraFfvqNuexPrmi6i3NdEjC&#10;25LZ9fena6fqHNryt7r/AIH4kmpIq3kzxtuaRTjNChRoC7j5kkr8xFflRB2PqTTtSZZp7S4VfLh2&#10;4KDrjvzS6VA4027ueFUP0Pv049a1Xx/12MH/AA4t9Lf5WOauPhr4d8Q3U639mouGjDRyQMUx3O7H&#10;B7Vwmofs9WFyGa01B7c5x+9jDY+uMV6/Z3Bj1GGdYg28AFT06elNuLX7NPcqWJ3nOPatoV6tKPuN&#10;6HJWweHxE2q0E7pbpX7dNTxBv2briC48ttShK7N/mhDjH0rf0n9nWztoYbi81EyqwGUji2kZ9Tmv&#10;YNREbQ2WxidyANinRgXGjyRlgFhbdu7nB/wrd4itJ2czzqeX4KkozhSSd/8ANX1OV8NeAtD0ayuX&#10;S1jknjX90XGWbP8AhW9YzG0SCQBfN3YUDggdKu2EP2rVUBRY0WDaMnhgOp+tZTzMzCRY/ngb5R68&#10;9643dLme/wDTPYT57w6aadFui1dF1jliUeWN4dlb+L3p14kbPZNCDtKkOTUlwWkumnOGklTbs7D6&#10;VG8C22iJLv3TM21lHO0e9U9WyE17v9atf8AdZMJjMjndDESQq8/jTbQR3eqwPMSYAcFV7D0HpUuk&#10;qtrPLCV3C6j2mNfvH6+lRWx8mZEID7HO4njn3o6aib1ml20+4TU5WZ7p9iwMH+RAfu1Zkif7PbTt&#10;IQ0q7FZuSe9Q6hEZNSmgfDr1LjofepWkafTLcuQPKb5V9O36mnq5P+uon8MLeX5f8Agh8tdKnhCs&#10;boOH3A8Y+lLsIe1EJZrmRT5qqex6CrGkRJNcX7SDazRl0X1I6fhVXTpJDciYDYY3ADdwKXRf11Hf&#10;WVumv3onmhNs6I2AYn5C9PrS6ghGp8/LCyZXb/Dx/Om30LPeSui53jfhj/COpqe7IkisxH+8Zshj&#10;79hVPqib/C773/K5JFqcyxqqrJtAwNrnH86Kyp9Sns5nhjXeqHAI6UVPPYXsb6qJ4pJcrDeQfujB&#10;ceaJlfsmccYpPFwu57l2eaK+ksALVXgT5GXnbyOOgJq14l0qS9uNNgJhiiMH2s3O0hmDA/KT36ED&#10;6U+aGGybS57fftvY45WtcfujIHx8w7jAJ/Gvp1JJXP8AH6EoJwqJa66fpfpdL/PUxr91keKZFNvE&#10;saMkrN8zKAA4A6Zrv9Iknu/Dc7Ry2+oW2jyrcxtGjGXY+chVON2WwCO/GD2rjvEHh3/hHdevRKkb&#10;RxEwmFnLKGxn5fUYwc8VmeOfiJN4W8PzT6fstLjUyvli3uQjQsmCMpjIAIz6HPtVRh7ScYo0eHnj&#10;/Z0sPrdq39b7X12PFfi14jPiDX7+7uALe+e4ZBaxoFWKMdD9Sa85b5xk1veMr621LW5bq2uLq78x&#10;Vea4usBmlPLkY7ZJA9qwDwuK+wpR5YpH7zg6EcPh4Uoq1kl+AvBpDxTgKbnJrZHaAbNJS4x1oJzR&#10;cAPX2opQKQ89KEAu7C00D1oPIpy0bCEAzWxYO0WzcCqEbxGP4qxwcVfsP3mFJz6knn6VFRXRMldG&#10;7azlmA53L1PfrW7FuCoxYyFiQTnkk1g6fILYMuN5xkL/AHa0rKTy5MBigc89/wAa8mqux41WNnZG&#10;0jL5MZjOV6fNxz6D/GtSzuNpCEb1JxmufDypGMKAOhLZOcdK0IxhPkfhQCSK4JpWONrujqLK/kjU&#10;fvNpJ2tgY6+vtWn5yNabY2z5hySPbtXOKskbkShVbarAg8EetX7eQQEMR8mCwA5FcbjbZHNOlFu5&#10;pLF5mcg5AyfYV7Z4F8PweHf2dfGHjS6jCSyRstvOuUli8shkOe+ZSM+yYrxRXM8bYOw4P4+1eq/t&#10;C+OV0v8AZN0Xw/YMIUuJYEmKH76/M5BH1A/Woow9rXjBnzGbzlVqYbAXsqs0n8tf8z4j1W+m1XVL&#10;q7uWDzzyNLI4GNzMxJOO2c1AOuOhpud2T61OoRY025dx1PavtHofr1KCikkrJD0SNYDvyJG+7Vdo&#10;3QZ/hqRs4GeT79qJF52bsr61K0O2VmrIl+1TMuN+QegzUbvIozvJ3DIwaajhSAO1IAc8EEKentQl&#10;YG3oriAq4YuTkd+9NXaSAzHn0pWUBmzwCcVJHAu0Hnduy30p3sSrt6DCFVjkFqUAN27Z5pCHlJZV&#10;JC9OKktypL70DHGBk4o6DiuZkMg6EEYNIgGM04yDJ+XjtSJtCsG79MVRD3FgXJ56U1hhiPypyqVT&#10;dkYzihEDLknmlcW+hH060uM9voe9KR+NJwOMimSBPK5AwKQ5z04pQPWnBvcUCGAc0oWnqvmHB+X6&#10;U08UXKtYbjJx3pSu9tq8mkBXGed1AO05HB9qDLZhtK5zwR60Hg045ZiTyT603GaBXAdaViAv+1SD&#10;g0FDjJBAPegQ1jkYoAzSkZptMLhsC9KcwEbbTyfanfLt77qY2Wb3oEKvPQHAoBzQpKKwHRutNBxQ&#10;A4YOeRxSE4pwYBWGBk0wnNAxRknJr1b4O6rA9l4i0q6SxaO802Ta99ceUkbL8wKkD5n44Xua8pHS&#10;u/8AgzZQ6t42s9LnuhZxaiTavMYBMV3cKVU8Zz3HSuLGxUqEr9Nfu1PpuHKsqeZ0lHeT5fXmTVvn&#10;c5C8Z3ZeORxVYfdrqvF2iWuh6nf2DSk3lncvAUaMjIBIJPoeOlcyU/iHWtac1OKaOPG4eeHrypze&#10;qbv+X6EOMNmnEYp5UN0ppUitTzXoNGaQinsuTigoCCcHig53uPj5PFesfD8m+0GdASGiOAwrydSF&#10;wO1eh/DS+do7y2BxuQMP615+Njek32OnDStUO1vYTevaiMHKqAyserd6bNCJmuJlyoQbX54q9dqs&#10;N5C9vlogu4t3yRzVaRgiXLqMRyt9w9OK+evfY9Vpyvcq2bJbyW8rJuUNh19fpSSobaWedRmJickd&#10;h2xV37HHHdBJSVi2F1Xtu7VVSLdbHfku8mF96L63MuXXQqXEDWklvEQcNiQBjxgmpXdIReb4fM8w&#10;ALIWxsqzAqXF/FDIu9lGznqMVFIiNZ3EaktP5hwx6babZzvRcpSjtjcPb2yjzPNbg9KbCzteyQsq&#10;AICvI9PerKxFnxGrZhXc7DqB61Wji3wTvEnzrzuPJ/Gp66mfWw6VI7q2toSgSRGIDZ5ZWP8ASi4s&#10;/MgmZU3NbHYxztPsaJV/492QFSijfnklvWku2ZENxg7JTgO3Qn0NK+pg4kdmfKS3k2hwrBijfxYP&#10;Sn3JS4vbi48pVjclvK64yf5VKFgtLu3Mn72GRCSB2JWorEi1W7ZgXQjbluwzVa/Ejmkr7HCeMfBT&#10;6PDa6hbLutbpS+wHJjIOMfT61yWMMARye1ez30CxrBE8eY5FUgNycH/PSuG8UeE/s11PNaKWRWy0&#10;Y5KivdwuL51yVN+5KdtGcgRTcVKy8H2OKaQBXqmupFgDrSnkU4rmkIxTuMTPsaOTSZ5xQKYwAxS0&#10;oGacMUibhj2pScJSngZpmeeelIB0ajeu8EKTzTyHcAn5kQFfmPb0pC+7G/5sLtGe1IAQhXd17dqQ&#10;ieeNZZGeKLyoxyVX5go9abHMIyeAyjqp6NTbdgmQkhQsMMBwCPQ+oppAAJUHGcCgSXcnJDSM0AdN&#10;+QsankA9ie9Ot2uJIDEpLIp34Hb3qqCzpjPTt3qaJ3jYeU/zYIPuD2pNBYktpJEjPDeRL8jADGcH&#10;I/Kk8+WVgPMYbRtTdyVX/CnWlzHBJsuBJLCgYiJW24YjAaiYoRE0abGxh/m3ZOeo9PpSe4lvaxLG&#10;zRR42BlYHnvmnxR272Wzy5heO+EbIKMPT61Wjl2hhExAb7mav6F9kl1bT01S6ntLBpgJZ7ZA8ka9&#10;2CZGSO2SKhoGmtStvJZYmUSDPDdPwqx9ngFmxklHm/wxD+GmTQW630scc+5Sx8qSTgMM8EjtnvUS&#10;WyvciMEOS2PMzxn1+lSO/MgjjMhU/MkigMCOM4rWudbu9chEdyI5rqSUSfa5x+9OBghm9DgdaoXU&#10;s8RaCQqywnaSvf6Gq6FiCUQ4BzuGSR9fWk1fUvlUtXuiW6+1SSm4lycPjfxgn04rq/AXg658c+II&#10;NIW48gyvubaM8AZJHrwDXKRyyx28kZYbGIY8ZyfWvZv2X7NF8eSTOxLw2bttHGM4xn8+3rXDjqsq&#10;GGnUjuloRXlyUZPr0PobQ/AvhfwnpunpbabZwzW0SRvdTQqZJyOdzs3Oc88Y+lY3xD+C+neOI31X&#10;Skj0nV3yBOg/dHPdgOh5zkV5B+0d4nXVvFcHhnL20UOx2kkf92Hck78jkjBx7e9eo/ANNXXwtdz6&#10;lqBnsROEtt75UbAVdg3UrnHGa+JlSxNCjDHOr7z6Pqn/AFsfFVqNTDU1i3P3t/69TwjRdc8Y/A/x&#10;nFYSkwTWrmGWwYjZNGxzw3cd1avqP7L4S+OXhGGe5gW7QMVwCPNtX6MoxyDn/EV4x8UPA+sfEzx9&#10;rt1bp5a+HrcpDG67vtO1uBnsH+Zh2AxXnngj4j678PdevdX8PWyxadLiO4sLhsx56dudw7Hr65r2&#10;6+H+vRjXpNRqpa2036P80/kzrq4Z5nh44ik1GorarT08z2b9qLwf4Z0z4e6LPDYpY6rbGHT9OkRd&#10;vmoB8yN64HOTzmvlmTfaowZCmflOR8w9xXcfE34q678RdURdXhihgtkCRW0BJEJJznJ6k/0rmZZ1&#10;vUkHlpeXMMAi2TL8yr2Ye4zXqYCjUw9CNOs7vV99/wCvvPbwNGtQw8YV3eXUgtNNe/06e7s4HjTT&#10;4A968rhhy21WUdsnA+tU5mgie2uAi3TFSJYnBAUjoCR14wRir8FizW9uttKskt7CY2iYFMjIwAej&#10;cgfnVaa0uf7NjiZkbZI0QhX74Pcn1z0r0+ZXO5NN2bKN7GUKI4+fAxtxwKSxhmuporYIXaRgqKvq&#10;en41NNpc1vcS29yJLWeJTuimjMbqewIIyDjnBpkUMXlTSS3PlXMe0xxhTh/+BDpitNLWNm+wvmCw&#10;JURAzq4YMeqEHoR3BNLmC8vJHuGIErFmkRfuEkk/LTYLsSXJm2jzWHRuQSe9MJEBdllDSsNrADHP&#10;vR5EtMmshbm5jUzCFGPMzKWCfh3HArr/AAh4zl8I+J9J1fSdY1HSNWiMiT3VsV3I7Z2PGx42txkN&#10;059eOS1S6+0LHiSOSVkUu0K7Q31H97+dRi7aGSNZY9u1cDeOuaiUeYydKFeLpz2at5fM+m/ilpHx&#10;M+KHhS1m1m6sdTl1fVrcJHpKhoWn8rZEuVyinG9yo6ljXzp4o8Nah4P8RanoOqxiDU9One3uIs52&#10;upwceor2/wDZs+O4+GuoFLq6tbjToZRdxaPeqRFJOqMiOrgHa3zEY6HOc15hc3138X/jHdXGq3Ue&#10;n3viDUHaWbYZEhZ24AA6gYAFcdFyp86npFa/5nicP4fHUcdPLuSPs7+60uW7k1Zb20Wj87a9uHQF&#10;i4HXGeaFzzz0qbUbJ9N1C5s5NxkglaM7gQcg4P61V3YDH1rv31R9s4ODcZqzWjHrnOM0pY5x0+tM&#10;eQKcr+tBk3tmizGnbS48vgkfLxUgQMi8nnrVcP8AMMr9alMoAIXI9M0NdjaLV7slMZGccgUgyTsb&#10;7vrSxz7gyLzmop7gHKrxj1qFfY6JOEVdPQfNtRsLk0wPhs9KaZAUyOtI8wPUAVSRzyavdE5kXGcU&#10;3K87udvTFRrtLAZ4NWD5IKgzdeuBSZaXNq2Rp8+cjpTGHcHI9amN0kcjbIQynu3NMaUSru2gf7Io&#10;1E4x2uMjQFxk4x604DJxUZlJYnA4oDELnByc1TTM1YkkCJgg9s00jHrinkxeQH8z96DjbjtUTyZX&#10;aOlCLkkrjyzNnJzhaQJuPUfWmFsFQp6jHNKQ65GOBQS9XrqOZuNnb1qSOMuvCg1CoJ5wSvripVuD&#10;CA64ye3ak0+hpDlveewOSXIUcClj4ILcZp5lZwZN6hmJBQU0PGjEckdqTLtHe5teG7eGfU4EnZgj&#10;MAAo5Jr6P8Y/Cv7BoQWF5I0gj8xjORtww6jHRgeDzjpXzf4ekj+3W7srNbJIvmlRyBnkfjX2L4p8&#10;eaM3gvTFaCQC7g8pY59xQRBMY6ZO0gdP/r18jnEqsKtN03/Wn6H7VwbhcLisBiIYiKa766Kzs79r&#10;6HzRZ+Hn0y9UCVGlixMGD8KMjr6H17819FW93Fr9nPEcJG8QYkdyR6185arq9g2qsLEyPAwGWmAU&#10;gkfNjr/kV7/4Yb+1vBlu0REbrCgZlHPTk/0p13O0ZT6nycKNKi5U6TvZvrdW8maEUc1/awrK3lBT&#10;tQHqSKsm/Ev2h5Y/mg+RSfvMPWq9zFPOtksAKKn8J+vJp5u4bn7VeMAskfyYPTIriepslyv+u39W&#10;Fi/0nSlkGPNinyoHU88dKc0Ez6l9oL7Xxu8sfyqG3uM21teQAPh9rJHxRF9oi1K4uSwZArEKeoH0&#10;pWepSs1H5f8ADkmoX1vBpRIG6eWT5gByDU7u7y2xjIAaM7iP4frVCQR2mni4C/Ncvv2Oc7R6fTrU&#10;rs8WoOsQJEsX3vTjrSaRV7u78thIYTaW00quJUkba5Iwoq017b/2tBGuBCYyCQPzPvVKyhYad5Fy&#10;TMk8hP8Aifr706SWJtQW3BUIF2bx16U2tbFR92KtoP1OPdbbWfEZY7SKmEhgYROMxBMoT2b0rLvo&#10;7i5tYYY3EaI+ckfeGe1X4pkkkeOU4MKDOe5pcvuoqLbm7aFO0uDc2lxHP/fG3dwM96nMI82388s8&#10;oU4Gf0qsipqOnzAsPlk34HFSXFtPeXNrPna8absA9RVOKbYKLt32/r5BdXstjb3G0CSTccgd19zU&#10;9mxu7K2AYxzopBHtVC7mgME9w3yyudp9B+FaAZpIoJYjtLRgNxyBRKySQ4JtvXQow+WZ75YfkdW5&#10;NF1PJJPZtbx7o0A3Bu/rSWsItGupEPmOzfMP89KlN9H9uto1BEWMEqKbdnddBKK5UnpqRSRxXDXM&#10;quDEeGUcc46/y4ojdbO3tSp/c9AF43E9KrmJ8XaAAQs2Sc9/SnRxfZhDFJmW3I3Bm4wRyKAtre39&#10;XCyLxXV3LIP3Z4Y9aL0Iv2YzOZGJyDn16flSWF1vm1Ayj5HOFQ9F+lRTW3nT2byN8wIAHY1eiev9&#10;aCsuVW/rUnll8uC7j6s3Q+1MYG4t7C2VzHL94Pjlh6UahMsFs525kzyB6UqZvI7aRMpKOvPJHtUJ&#10;2Vy+W7aGNFHM1ysbKkiKPmHX3qnKJLi4spYydkeSF9ff2qW2twi3s0TbmVsPu7ZouJTNcwtHny1G&#10;cZwB7H1q1u0jFwTim9B80kdybi4P3QNm09M96S3EcVrAYl6EjaPX1qvMrv8AaJN4EBOwKvXPpipr&#10;QCzihdciIrkKeeadrLR/1Yaak7tFVFltGvLkgHPGPSieNIobYsNwlO/DHnFFnO0jXaSxMUb/AJaH&#10;9KhuYdslsso8w7vlDHGPartrr/Whg0raEshNtcXKZYu65HcJTLaJ2tUikZsO3Sle5EMN2rkNMp+V&#10;BxgU+33PZQK0ZDfe98VDvb+uw1aTKcckd4l3GAI2HXb147U2UvdG0xhQvyj3FSmKN4rnycCQEgsO&#10;rD1+lV5pHaS28hSwUcVordDKUdFclmk3xXM7jJiARSepqI3SrDaTr1U8D+8akvJ4D50hUsgwpUnG&#10;DVeR0ia3fgxnBCg/eNCXUzkxkG+Ga7nCHbt5GeefakuHFiLXqpkGTznFPhle0+0yyn5G4BP6VBdx&#10;pG0Af5ycHrjAo3ZG0LklxECswH7tT/y064qqqssMMB5DHO4dKkuhIltNGpJdmyHPTFQxIzCCN2x3&#10;XFHQyaXNaxHJcD7TNAQAoGM+tVbsl4rXfiIA7RjnirUKLdXF1CcBtrfMeufaoJmaWG3SOM/u8Bs9&#10;z7U2lsYNaFlf3s5LIFaJPkJPX3qtaysbLlg8gl3AY6n1qWXbLPJIGK+UnK1HbzRrZeZjlXyVTjNT&#10;Z20Il2EVWN/LOzbm8vOzpWYJG8wjoWz1rTYMLqSfHBTp3+lUri3MKwzEZEh5z/CauDszhxFO6uLC&#10;cTIwP1+lTSyJ8gzkDLfjUCzeaWIO3auAAOg7Uy5CtGNxJJX0q2up4VSNkPgkJ+RQejHOOtdL4Mvx&#10;BqSS/LBGsquyBztbtgjuK5mOPcMBcOBwAafZyNa3MLnBifKsuM8elZytLQ+fzDDxxeHqUJr4k0fs&#10;P+yp49/4TT4eRgiNGtCFURfdKEcY/XA9MVyX7Y/w/F9YaZ4liwssI+xTEcEBiXU/nlfxryL9gjx3&#10;LaapNpj4+yzx7Mg8RAdM9xnJ698V9hfFzwx/wmXw71iy2CWdoTLb5PIlX5lI+hFdlaH13Kp0/tQW&#10;nrHVfh+Z8Hwdj5YGpS9o/eozcJeidv8A0l/gfmxcPb27qnmNI8rbcSfMVx6DtUAiCXTLErMygb/M&#10;AOPXPNaWsg2N3dINmFJRSWIAX1FYSW0jxFlLyDbwIcoBnvz8xr4rDz56al3P7AdTmtb10LclzN54&#10;SVgqtwisPvfQCpFiUXEe6VI4yMbXwB+fJJ+gqtHbM4AM+GA+4vX6ZHP51LayWdo7BYhMy8fKM49s&#10;967L9UWr7Mtr5HKmXdjvCOv4nn9Kc5GcKu1AcDzT1+lRkXN0S6olvg45HA+oFQSadHBOzSXLuGG3&#10;JOFA+g/rTTbLu1siZr1VGyWVIyv3VhXaT+Pc0+O4O07Ii2f4mXGfTnv+FVGMYX9zDtU/M0r4Gfzq&#10;S3vzPL5ayMiqMsV4J5x9etU7ji9bXNAxXLxPIwWBVXdgYUD8T/SqwRJWZ3ZHm/vpFvP5twPypVYL&#10;kSx725AMp5B9QOtHzRoCXba3JRRwT3oTLvcux28UCZlKlsD55iXbP06CppZlaIso85tu0Z4AH0FZ&#10;f2m2VT5h/eD+Hkn8qcryyf6uL5f70nyg1LVy+dJaE0W+SXlhD/sKP1xTghYZZgg9JDg/rVYXhtJV&#10;3XX2YDOViGGP44qKPVLd7gtDYG6lJwZHOMfU9SKEpN6EqSXUuwyFmxBE7gLkuUIUN6ZNKba4ALO8&#10;UIbJAQbuPqeM0+4vWkZcDy2YYwjcgnrjvVZbrT/kjkvGu5enljls/qaaLv5k2y1dCs0hvJiu1kbl&#10;E9vTPtT4J5twEEYt4j8ucY4/z+lVzHdhGW3gCArw74HP+fwqzaWpYfvLwMF4IgO4ZoGk3oWDI0bH&#10;zLnew5LKQSPbPSljcFyXheQnqOmPpT4LWS2CGOBYwRhcjcwppspn3PLIVz1+bB/LrSv0Ruk0hjy7&#10;l3OwAzgjPIp8TRsAEiJbGQGPFO/su1UlyfMYEHABBP4nFSxbIAFWQAAAbdu76UmtdSk+4yKC4+/k&#10;KjnJZV6CnBYl3NJKXBG0KCSMeoAqWW+A3biZj/Dnn8O2KqSXLxx7UjEajgBRnA+nSi/RFbFgqFQ+&#10;Ra/Ng8ynapJ/M063kkeRlMoAYZJVcYHrmoIoYwv7yTbv+YbyTj6DpiprhYbKxmv558W1rG07sBx8&#10;v8OPeicmlsdFCm61RR7nP+M/EX9iWKSxqJL6QsfLlXJUKf4h/DnIxkc14nql54g8W38sqedMrKWb&#10;c+E2c8EnjH+FdZLqq+Mb25vdxe0M3BIJ3MeAPU5PA7dPeu00jwq1pGkOoW6/aBgC2jfCIP7pIHJ/&#10;HFY0ZSjJ3RvmtHDWjRozb7tdX6/geL6b4BvtRukhmeOEk/eUFj+eeldNZfDS8guWtPNeZ1Ak4UAF&#10;RySPavZYdBtIGjCiKEhdvlQphT9Gbmp7uKO6j8iMBZPvRSYyYWA4Kk+np3zXTOc2tD5OeTUaqaqO&#10;zLPww8BvrunRWyX1hZQNKiS4STzmI4+Uk4JHQg9mB7Uaxpd5oOp3Nhd7YrqFsPGH3LjAIxjg8EGn&#10;aXqlzpkGyNzIxXa5C7Fb3x0GevFVZbljMxkYM3QAfMTXHSpVIN3PNyTKMbleKr+0rqVGVuWNtYvz&#10;dwRVcAZ2M2SV4AzSNb+VMzKd0ijaCTkgfypY44bpmIj8wryOcHNOVGnBMmLeLjOBkiulpn2sddyT&#10;T2BngLIdwkBOPQeory3wtANTtdT1MOFkuL2eZmYBiP3jc9c4/wAg16fPOsFhf3MTNvtbOa4VycEY&#10;Q9B3J6V414PR7b4dzXbu0ccVrI4G04ZmBXk/UD6k9qI3s2i8VJQpQi1u2/uX/BO/+F9tPYeDLZyi&#10;zPcySz8jJXLY/Lv+NUviz4s1XwBoVtqcUMclvLL5MkQQ70OCQVPbgHr+tdzomljQ/D+l6fLGRcW9&#10;rGsgHHzEbuff5h0rI8beE/8AhL/Ct/pcZV7uRfNtkc5zKnKjnrnkfjWFFptSktGzLCpzovk3advX&#10;oeJfB74i6x40+LuiRa5eSR2F3L9nWPkRDedoOOpwxHJr6M1DRjY3k1rKixzQu8TqpzyrFTj8RXzb&#10;qOl3FpFoOsWkH2e9hukSNVOCu47cFvUsR2/lXrXxo+MumeCvFGtaVo4lu2tXEbXNy4fMuweaM/xb&#10;XyN3cLXZWXPUi6K0tax8fhsdPA42VLGTdmr6p7rf/Kx2JthCR8obPemeWzoc4U8g59PwrzP4P/EP&#10;VviPq2pS3CLDZ29uTEqcq0mRkk9cBQflz3z2r0os7YdpAW7qi4FZSXJNwe6PpsDmWHzDmdB35XZh&#10;EpCkGR3YfhS/avKRVyQScAJzimyxh0OH2u3TPINLFDIxABBIH3fel5M9VM5rxzbsv9k6qVaM2c5h&#10;c5B2pJyD6/eA6Zrzz7UvhT4mWGo28jRWepOkcsqjbk8ggf417JqOlf2xpN5p8jBBPEyDI4BHKn8C&#10;Aa8R8a6S2peDftDTH7bbMJJE6MrISHGO2PT0IrSEVNOnLZnk5vS9rTU0un4r/gHvBe2jJeDfsI+X&#10;f3U+vpUEqmcNsiMjnuTWZ4Q1seJPCek6hIqtM8AWVlI2kr8qkjsSozitpZJcYVMp/d6GuSntZ7o7&#10;MDX9vQjJEKQmJX3JnOMEnbj3pAgZVByX53Z6e3FLNi4BQn7vQA0YUghVJb0z1ra3md2g6IqjhR8m&#10;RjBGa5L4ixNb/YtTRD5YP2WcgfKAfuNx6tlfx966wuSgwm7HbpULhZo9jRiWI8lH5Ht+XFHKrplt&#10;pwlDujyeLRNVtfHGnazpNtLLEwHnSQsBsweDk/jXrrXU8iiMswOfl45Ue9Ot1aZ0gUbAeFRcKAPT&#10;Hb/69I88KM6R/vDuKmTn8TSlyykpW6WPPw+DjQk6ie48IERP3vLH94SM5pirG7hYmDDjoKrFmyV8&#10;wbe/+GKdHFsIKhiCM7sYFF0dyd3cmkYI4CjJyc8E5BPr1pz/ACqGJXn1NBX5ctlT2w2c06OHcB+8&#10;Kgc8461KNkrDBZu+5h5gUjkhThfelNusZByPcZqWS3VCHkmMrkkYkcnH/wBakYI5JdNpH904FHN2&#10;Cw1sthR8xJ6dB+dTbSpAXamfvKDmlYCMHaCUxkBuaZBdbHwBt9xS0NErj0hMjbt0h/2VAAqX7Kib&#10;sBDn+8c4qGR5ywEatJu9s0Is64wqLt9RnFD8ilFExVpXRQ7IE67cDP1pxVYkZd2R1JY5Of8ACozF&#10;JuOOC/XJzUJgRiP3eR3JJxRcu1h8jINzAgDuOtOjmAThTGPVjgY9aZMyxxqGOFP8RXiomBuGAQly&#10;fXnA9DQn3Jbs9CfzHG7ayKh/ujmkeHKqrg7ycYzjNVr26j0xP9Imhto8gb5XA57CuQ1/4r6RocaF&#10;Zo9QBYD5ZQAmTxgck/UcVSjJvRD03f4ncuoRMlVIHr0/+tTwTtDeWTxwAeg+teJar8ZL/wA9I7S8&#10;tPs+MuhjyeeuG9frXG3/AMVNbvBeRreu1vKgQorMmAp3AqQRgkgZ9iRitYYeczKti6VC/O7+mv5H&#10;03JeQ26P9oKQ+iu4GfpWZd+MtIhVt2o2zSKOUSQMT+VfKT65daqm67upZZVz83mMxGfrWjbXYit1&#10;KBsxDAYZP1//AF1rLDNLVnJSzCFV6LQ95vviZDArrBF5mBgk9OevJPP69a5nUviHq18SEeCwRflV&#10;4Ad7D1JPt2riJr23ltLbyJZDM3EsEq/cA6Hd/FnnsMcCm7oJQ3mSOI1PK44/OuaNJrU9CpXjpy/m&#10;a1xrt/JNtbU7iTktgNxz3OMcVmXWoJJLl/3jI3fkms6816wsYgykPKvBJbJIx7fnWU/iq2UELb5O&#10;OSR3rrjTk9bHDUxkY6c36nTaY8t1LsiRQSC7NKwRQAM5J7enua07YfbNzSliirnhsAcZ/GvOV8XO&#10;GVhEoA+7u5/Sqd9rN9dk77mQqPuqGxj8vaqeHlJ9hwx0Ywvq2dtqE1vuaNrraoJJ2vnj368VHD4k&#10;0u2j8ufdcLkMPLU/Ia4COHCnJbjk+3sKkWPHAcBP4RWzoxta5yrEybuorU6efx6bWeQ29nG44XbJ&#10;3PvjFZ954s1TU1IZo0XGcRpgYHQZ6/rWPKpYK+duRtywzn3qA3QgcIrHaT+laqlFrRBKvVbtKVkW&#10;Zbie4YtcXMk7ZwC75wPTn/PvTVVbM+ZCzrgbMZxj29xVcyFgx2gBTjJH600mSXgkAAdexPrWtmRG&#10;dtd2WJbiPdjHOM/hVd7zPGOnX3qGRdwJByQP8imKFJUHKk9z0q1FDlXk27Ilefecxj936E5qBnLY&#10;HQA54pRlmGAVHYdqGAixuIOfSrVkZNzlrIY3y8E7qazD5VHGPSmO+Gz1+lOW444UZ96uxKcdVcXz&#10;dqg4Oe9RbywwQKWR2Lc4HtTHYbcjrVJGTn1FdlA75ppkLHBphPODSbgR71djFyuwmDMcbq09PmWP&#10;Q9RS2ieWYqZJpA2NkSjmsmVjzg8jvVbXxPYaC08ZdYp38lnBwGPp9MVpGHO1HuzhrYl4WFSultF/&#10;iraHC3LhmJAx8xI/Oq6J5rDJwDT3YGowdrAjtX1C2PwmbvJtk4HOK6LwNKLbW1lOW2KTx16Vz0RG&#10;7JNbHh8SQtJcRjIXIJ9K5a6vTlHue7lD9njKVVfZd/uKGrzpcancycgNIWNUc4p8zFpWJAySTUYF&#10;dMVypI8itUdWrKb3bb+9t/qOB554FLkMeOBSOCcZHX0poXBx0oMr2YrEA57U9nMg/umgAFeTj2pp&#10;POG4pjasTRwvK4VBuJOOPWvY/BfwohtrOHUdQTznOH8px8o9MjvXn3w8sYLvxPamcqYY23kOcA49&#10;a+i9TnEkUKxsQCM4HBPqBXymc42rRcaFJ2vuz9l4GyHC4ylVzHFxUuV2in+ZHY6fbGDbBbpEAeio&#10;Bkd6kuEWK8gktZdoQ5K+/r0rxTXviPrX226jt7traNGKqiqOB78c1ya+MdYSYyi/nLnqc151PJMR&#10;UXPKa/F7n1GK48y7CP2MKDdnurLZ9EfR+p2GleI5PPlhguAOZGZOS3euT8QfCDRtULT6TINOlAOY&#10;Wy0RPqO4H515/ofxM1azaRnZJoznIIwTnvn1r03wd4+03W7XyzMkFweCh65rGphsdlq5qcnZdtV8&#10;0dWHzXIuJpKliaSU5X+JJP5P/gv0PFfFng/UfCl0YryIIW+6yHcrD1B9K5sxMF3EcdvevqjWtFtN&#10;fs2sr2ETIyfupMcp7r3zXz34w8PXnhnUpLC6UrGDuiYj7ynoRX0mW5ksXHknpNfj6H5dxXwrLJ5/&#10;WKN3Re3Vp9pevR/I5zonNNXJp8kEkaDI4qOM4r3z82aadmhxcj+EUypcFumKjGBQSwdjx7U3mntz&#10;yBxTcUCaDvimd8VIOWzTSMNmmRqLGgc4zj60hJHA6U84I7g03jGetA7JbCAkt1pMFTgc0pC7sg0q&#10;+g60yUh207N/FJux2p2cLgqacyfJuxxUmtr7DUyuVP3T3prJgYB4pyuQuCKaxzTDSxGc09CyYIbg&#10;9qUDPY08rgj0FFyVFp3GElTjhqdk/eHB9qCpRvalCAnhjikVZ3Jrq7lvIovMwdi7OB/D2qqFWpSx&#10;XgdKiPBxQlbYc3d3eou3Ee7IphBal2/LjNKflOMVRkx8IdS+09sHHQ16n8NLRY41eU7VHb2NeYWz&#10;FUZcdTivaPh5o8l3pUxRthWMc++a8zGztCzPoslpuVXRHoyyLY3pEmXG0CPPUf8A1qr/AGt302RA&#10;ClyXAVj0NNs7gWt5afaCZYkU7ZCe54xUTXcd3b3xQlZYXJiDDGTnivn+W7P0HmXLvbyLP2RINWeJ&#10;ZX+1OmcnoD9fen/a0jsXhh+eaNsSKvZhwag+xmG7srl7h/PkQkKx4JpLO4Ful15key6diSFBOeev&#10;tnrSsmr7lJpOzVi86pdXyMkgT91vliI6nPWqyhVsneMYWOYs59BVfMl3dWvkgB5BtkPRtoqS4tjZ&#10;2dxHExbdIA6t/dp2EpNpv1J21CSfUY5fLZ7aSLbjHBH+RSCCCOy85yrJ5uVXH3RUb6sYr2wWLHkb&#10;djgDg+v9agniXUDexbjHaRncGH8Qxz09KVmvIbkruzu/Mt3E0tpeP5Q89LhP3K9MDFNtJs2XkTrt&#10;fftRz1B9PamwzLaXdrKy5gSE+UzHPPpVdbkvHdmX7xJZG/uk9D/+qr8he0trcvtDbrcvAp/0p0yp&#10;PRj25qheXFzLaxCGL5onHzAc+9WLbT5RJbTTTAXBXCf730qhNfGGzlgP7y6RskJ6Zotd6ag3ZK+h&#10;cVPter+XKdkmz51z+tROYoIhLbsNkUh3J/e96jmle8msVjUwyyD95J3IFNksooradYSTtk+fPGfX&#10;FO3cyT3svmeRfGO1ZtcW/wBm0TL/ACrzonFe0/FaNNY0cSQIWS35D47Y5rxZuuK+lwkuakvI/Ns4&#10;pcmLlJbMaDmg8mjpRXYeIgpVpOtOzigGHPtSEAUbqOnWgdhKXI9KTGaU4HagYo4FAOaBzQo/CgY0&#10;jFOz7GnEUhGKQ7CZ9jQOaUjFJyKZIuOM0bjRn5cUh4oKFHWrNrKUcbeMEdear9KkRsvUS1RpTbTT&#10;R9L/AAa+Nd/oUq6Vr3matodxELaSBgDIq4x8rdRgY4r23/hH119ont8rYWwY217IyxyQqASAeeCD&#10;0J6+1fN/wR1nSoUgsrmZJLu8vI4ntJY8K0fZlfqCD2719A3XgQ6e8viGC6t7i0kkWPz1k3+U27gs&#10;Oxzgd/1r8zzWKhXaUbW/H/gH9h8IV5Vstp1JV1KUrLXW2mz11lbvbTTXQg8/+0rzUGv9RV9QWM7f&#10;l2LdbVGAcYDcfxVbvLc2viNku4m0i4u7dVVLdfMhYEZ8vI6E4pb/AFO6vbP7NrFhBDt3TW15CpjZ&#10;oyRvQL3PvUF6IbSGzazt7u5tWBaOcnynU9VdT0DcDjvivDaSe59/G8ktLbq2ltLWs9umzV97WMm0&#10;0W7Eeo+bqNvbtHIxTTrmIiU5HCj+7lTwTwK5nxV4V0C98M3N9Y6ikVzAm57edsTKwOAAD94Z713F&#10;nqUVxqj3r65bXKXLCC9h1Bgsi4GCzqOT9Qa4X4t6TFo9hbR7opLeVgsckMgYmPtk9P8APeu+hzKp&#10;FLTY8vHShLDVXNp2Tdt/JrurNp3367DG0jTdR8C6Rq8F1Df3UMqrewx582PLcnH6DH1r6F8P2y6J&#10;bxJDcmRHX5WZdu0N2x/T2ryDwT8OdKOr2E+nXZmsZBHK0UUnGV6FwOjV6v4qv10Pw1dzSskLxoUS&#10;QnJJI4wPXqaJyjKV47K9r3vrrax5yhUUI06jXNK17ap2Vk72X+fc8v8Aik8MXju0n1RZYNNiUxBw&#10;p+VSPvbe5zzmsC28Q3F74P1PStS0231HTopibW53FZlQc7E/2T71Freoa34u8JaJp19q0dzbzTMY&#10;mkjBmKrkBd2c8Dpn1qs2uappNreaeNLs7m0lXy4p5gVbCZyy+jEDpWtvsprm89NL9PM6otpXqwfI&#10;rW5Ve7a69bWs7PfVanIwXYhmvdQ0OxjsxZOtzvhcsQp/gYdCAQTXTQ61pni2/wBdurOZJLia2juW&#10;sTa4SZlxvxjO3+tYtlpuoeCNR1ffJbQrOkRu9PnUPFIj8jaw6AA9aozeEo/CuvXEw1TybWRSzHS5&#10;Qd8b5+VTnkdjmvSlGnO95a2Vut9rp/pqfI0quLpODhTVrvmWisrySlHWyutJJx6WdzegtIb5tT0k&#10;WMDaZLGtzZOrFpLPf821SB6HpWZ4Y8HweJY9Y02SWX7XagPGjuQHi5weuML1qvf+G30vRr6900uv&#10;2dYmDLKUaMueDtPJ4z7c5qrKG021kt7q1jjmSMHz4ZSRNu9SD2/KhJuLcJ72t3uuur69TWbhCpGG&#10;Ioq8U23e8Wne0bpK1rPlbWm3YYuoLp+gTR2m+bUNMuVnS6kTcqqOi4J6ZArBnkv/ABUNT1+4tYX8&#10;qRXmMS7UBPQBR0HBqTS0ne31SFGmjZYvNESsNsuD3zVPXZbSCxsPs0csN/JhriE8Iy4GPrn+tepS&#10;jyycVu3v+L+TPi8biPa0o1Zu0Ixa5dk2pOMbXTu43V09WkxsGo6fcaPqt5caVKJXlQQyQn9zGepV&#10;s88jpg9u9Zc0OmXmnRS2x8i9ib95C/Rsn5dv4VY1qKa3SK1ZAFlImCRN8pyOvBqLUXtDBa2tvF+8&#10;VR5jsoBDHtx1A967oK1nG+vn0PlsQ5vmhV5Xyq2sUm5N30a6rz6dB/i3Q7zR3gk1GM28zqrfZ24Z&#10;Rtzz9aozm21u8kMEX2SERgBM55A5rqmv77UdEurjUbOfVLiAiFrq4y3lDACjcf5Vz9gRby3Mhszt&#10;aEhcdA2etKnOXK01qu1rdP61KxeFpe3jOD9ypZtNPmVk93a26fw6bIzLjQrmw06G7cN9nuCyxMw4&#10;bHU1R0fTzf3UkLSbGUFxnufQVsXd3PZwx21zO8luQWEecqmeu0dqyoJGsNTivLUGRY5AwBHX2Pti&#10;u6DnKMl16Hy+JpUKVam7PlTSlF76rV+nVfduW5HEkLtLI6zWoHlgp1+tZd1cXN6jzu3XrgYrU8Ta&#10;w2u6nNeJZpZo5+aGIYVT7VWvtNRbeH7JOtwJE8x1B+4fQ1VPRJyVm/w7mOLTnOpGjJyjHrqnLonZ&#10;67aeXUoRXSLayR+Qru/8XpUVtbLMGLHa2M1seGbCG7vfKuTsjwTvxnFQ3mjTrcyNBG/lBsbtpx+d&#10;ae0ipOG3U4lhKtShTxDXMtVZb6GMT5TEY6+lXY3UKBGSpbgjHBquYTFKd3zc45rRtraO6V2kYRMq&#10;ZXFaSascuHpycnFb/wBdSs0TlihOAO5p9nNJaTo4bBUg/lTDEyRAlyQ54NJAcSYbn61L1TNleM4t&#10;XTPs34capfeL/CbandFPs9vcD5dm12D45yD03A/ma73TJVg1ZZZGG1k3LtHzE4xXgn7Pd4L/AEXV&#10;hPeL5toI/Ki8wh2GSQoXuuT17V7vaKomtJyuVjxyff3r8wxVJUMTKCWzR/XeVYv+0ctp4hyvzLX1&#10;tr97TGkSokpcbZEb5c9zU98m1oZC37yVCGY/19as6spF7NGMOMB8joCfSoxb/btLW4mYI0JVAn97&#10;Pf6Vjy2uj0VNWjN6X/UqQWzf2OVjUtIH4J6BR6e9WLNWa+jhRmaNkzIB39vf61Z0oIbHUDcEbkQF&#10;Y1OGc9sVBbSS2zWkqEDfkEjhqIpJJ/1oxSm5Ocf61VynNCn2YYJ/dOS4xwvPWr+oOvmxtFHthaIK&#10;7H+Jqr3VsbIXcUf/AC1Klt393rxVrVJV/s6zeEF+cMq9u3PvQluhuXNKD3Tb/FFC0gJ0yZ3BZYyO&#10;vOOexqfTDCkzySDzyYyIz2U44/Cp7SFvIvLc8xbfMfaemP8APWqukY+1RtI/lwsMYx0pJWcRyalG&#10;d/66iQIyywxs7CUSdOgq5qyNLqEtuBteVAcDq1V3DtPcB12qh+Qnmrd4xNzbz5IkK43nvx/npVpa&#10;NEyb51Lyf+ZFI63OmxrEgR4H2u+etGnj7XqMsEYZoguWA68LyaWwA/s28QY85WH0Azz+NJbSmK5g&#10;WNiHkXYwBxnPb6UXtyy/rsZtaSiul/8AMri4S2SOZWLPEcMB0FXdUX/T5JpRuWVd4T0GOAKr6tbt&#10;E0kagKVYM4Hp2/8A1VYvAt2bSSBcIqAHNFrNod03Ga63/wAya1Kx6AjSD5ixwx+8CfejTeLe6tsc&#10;yqGDN1x1wKlsI0n029ZcypGSVBHAI65pukyK175hyTJGwRT0HFaLTlOaTVp+Tv8Ak0U7iRpbixRc&#10;rJv2fKevPAp+pW5/tK6tQdz9QU5HT2qLySkDeaxEqSAqF6kZ5NaWuuUv4pUQQS3EO391wFGMYx2q&#10;d1Jv+uhpzOM1GPZ/o/yuRLMZbKzkwEWI/L6sfeo0AXTLm4GMq42r16mo7RiNMmjAL3KNhSOAvqak&#10;tIjcXqwIC4ZMvGO59qq90ga5b+T/AA3LGju9reWF2irLPKTGFboAegPrUWoRDTftYkBkkY/KB/Dk&#10;8mmNJ5PlzRPxB97Hb2HpVnVJBPqD3EgzHJHn5eOf8BTXwtdTJJ+0v0a/J6L7mQauwXyCTlXXBYfy&#10;qQTKulSaZ5IinWQu038TDPC+wFV7OEy6c08xDRwMAAe7HsKlsoma8uPNzO0sZZWP8zSi27NdSmo8&#10;vK/sv8f+GYlsUh1KyjAKNt+eUnI64zj+lI8Y+13S7dohbOAeD6UyZBHZxAyE3JlwVxwFxyc1b1Sx&#10;ktHjgbImliDNjkrk8dKdt0JyXMtd7r7nv+It/cfa51vFIRWQRiEfwjjj8cUlpbtFo8kzDaiOPlP3&#10;uTTblRNp1sEXY8J2uT3qWyUXBvJIgfJWMOVPsP8AGqSu9epnflhbZJ/gnb8bmfLo7TuZESUq3PGa&#10;KikMkjbllKA9FHaisLQZ12qdzyS0u1uvD+qxX8ySoqItqrna0eG6r69TXPas914evI4HklhYrlVl&#10;6hWGNvsMVo6lNGNMt5poWjZCEgkTG1wM5P156Cr+v3cGsa7e390od7yyU2cUS7nLhQAGHbkGvp46&#10;LVH+PFJ8k7te67/erJW6d29upYtrRtK1LRr6e1TV7/zme5tXw6zRkqVVj/tf/qrx/wCPvi3Stf13&#10;UkTTpfDk8BzBpQVZBGScMGk69Oe9ewG8g0X4XG9tli/txZHime7+7OjglRGgOWK44x356V8p/EGw&#10;uLDWE86zmsXmiWYR3D7pHz/GTjgnrivUy+mpz5mfV8MYZV8W6tR6wul0v1enb5N27HKySF2+ZixP&#10;fGaaefb60bSGyKM7utfT+h+vbCMCKcopSMjNJ905HX17UhCgc4NGKUHI680mdozSEITimqRT+G6U&#10;0LtpjF/CkwRTse1IBmgBAB3q1ZhN/wAzbKqEEdqnhYbskZ+tKWxLV9Det0/eGRCfKLYDHqfrWlp8&#10;pkKbVDlOBnv9ay0mXCFTjjPFaFvbPHOyEncPnwOv515tRXR5lVWNhpQYTtYowOChPIJ6/wD1quQu&#10;0SKjoW+U/hWa0QdjJnEpXI9/etC3kMiRDd0+Us3r3rgkl0PPk9S/HPJO6LIu1sAkg8Vq2sodmyeE&#10;HAHAz61lLCPk+Zs7gM1pR5jXJOCcdq5ZWOe9t2adiEkQMZQD3+auf+M+vST+F9KsVeTyUcEqSSMg&#10;Hb+WTW3bqWZSWD4ySABjNc98Q7GW+0KZwfktv3pLNjv2rTCtKsjh5YPG0KkvsvT12PHwcVb3FoFC&#10;tt29Pf61V4zipI1yCM8Cvpmfo1MdJI5iyetKybY1Ocg9KCQw2AHPr2pcHAQ9BUnStdyLy/LYE9xn&#10;il27MkHk1PclWSLb1AwaiCMzAY5PamndClG0rEhRJUQc9OabCXhLbiMEEHdTj8qjaRvFQvIzjJ5q&#10;Sm7a9QiuHhkLR5Unvmnqw+zE/wAROM96jMbBc44okUIwCn5SM1bSZF2kIwz0FM8ls4waerbe4H1p&#10;wYhhuJ59KCdBEiZjgAsMdB601hhvT2pySsr5U7TQ5LNuPBoFpbQIyRn2phyWztpQxGenNDrsOCSK&#10;A1sNwfp9aMDHPFSQqjTIJGOzviiXYsjBASh6Zp3ItpcZznINJ+tBzQDigBcY60m2m5zTgCaGZsdT&#10;CcdjVq9s5LKRVkKGQoHwjBuCMjp3xVYkmi437rsxePakYllUEnC9BRx70baCQUetIOOtB9qXGelA&#10;hKQcj3paMYpgIwIODx9aOlOZizZPP1ppHegBMe9FKygUvAoAM1reH5JY9VhaGRopgQVkT5WQjuCO&#10;9ZK1YtZDHKjKxVgcgjrUTV4tHVhp+yqxn2aOu+IXhS/8L649rqMoubiVUuDOG3eYHGQ2Tyc5rknJ&#10;AwpruvHGrN4hn0eS5uJnlSxit5fNYsyAZwB7YxjHrXETQhJpEU7gDgEVyYaUnTjz7n0GdU6McXOW&#10;G/ht6Xd3sn+oxeKVxgAqQdwyaFpXkLlcqFAGOK6j5/SxG3TjrSgtgDjPelK+4ox8u7+Kmc0tAX/0&#10;LrXYfDuby9ft4wwUTnYGPTt1rk4wPlz2Ga2PDVx9m1a2kPyhZAWHrXNXXNTaHS0mj22eNo9TuoJC&#10;AYwU3Z+XPtjr+FUbxd9vDDLyqN8qj3qaJY7+G6bcRjBG09B6Ut24nmtSiiNkUKV718v1sfQW0V9R&#10;ZIzLFOZSA0ShVB6nI7VVSRjbQcYnVslT271Zv5y9pJOVA3SYyOoqKCNo7q2uREHXbkpng8d6OgpQ&#10;7EZkN1dT3XImUEFwMc9zUV3GsFpbyxuGkkPOO1SR7ohPcqNwY7WQdMmkuF+x3UMQYMrYcexNJ7mH&#10;Jp2B5zbzzS27bQ8e2UY/P86pJC62KzRsFjkk2yEnoM1ozzNaQ3sSojLIFDSOoPPqPQ1X0+3aWS3s&#10;5GSOOc58xug//XSS00MpRSvcZcQRw64iJKHtgQfOPRRUV0P3Sws+6JnJQY4HvUqQFtUmhlYEKCoJ&#10;6GmzSm5hgtyqL5blVbuwzwaVmrGDhZEcdsnnTiaQIY490Sn+I56D8KdpbE293BJ8plCqmBnmn/ZX&#10;liujIAssOB15IHX8MVAoP2SORW/eIwZBnnr3ovpY5pxvdAY5p7hLeZWZ4lKj1Qiqztu07G8m5ZyC&#10;QMHb65q+15Lc6lLeqQLrJkOPU9aq6lbRxWlq8Mu93B80Dqp9BVKWtjmcWtTjfEng4SRiewQtcKjP&#10;cRDof9pa4nvjOTXt1yUtLjzrOfzEktwshK45IwynPvXF+IfCi3EBvLRdsxJ3IB8pX/GvbwuLulCp&#10;94J20ZwmPwo28ZqSSFw21htb0NNI+XFeuaEO3JyKUg9qm8vOcc4oETA4Cn8adwuRKKkCgDNAQgZI&#10;4pZVaNOQRSDcikkJPHSmnimjmgH1q7FNEmd1P2MoJA6dfaoVNSA5BHP+P1qWKwEnaOO2akMoEYUD&#10;IYc+x9qSMhXXIJjz82PSklASQlPu9qQhVO1yw79jTxHyjKQh7knA/wA80yCTyJVkwshUhgrjIPsR&#10;3FWn8me1kcW5il80YZDlcH+HHtxigTbRLMf7TmuZp7n/AE0nzPmAG8d+R34HGKiCyyOVZFj2feG3&#10;bj2+tNkEYCgBo3UAENzub29PpQ7PdRySOXeQsCzk9fr6mkJD7Zk3uZl3DaAMdj2xQzyMBI6ER9FK&#10;nofWoxbBWZZdykKcY7mrNvdNbWM8ROXmwvl7QQADkEHt/wDXqX3Q/NEUVsFG8yLgjlQec+4pzTrH&#10;gIu1hwRzj8qYVKxK2zjJU8dT/OprpYoUTywwLDcEzkj8anfcrdiRI4LrI3loy79rdD6Yr3v4SfC7&#10;R/Engi7utTEc8l8rW9vLATug/wBv/ez29BXz+ZFkVGZmZgMYPavUPBviy5+GOroqzNdWUqIbi1hO&#10;4upGdyY7jv6815uYQrTpWoStLf1t0Mq9+W0XZnLeKvAWo+E9Ym026glNzH80bINyzJ3cH2xz6V6F&#10;8ANeRPiTaxSQiC4ubR7dsdGcYKtj14r3f+wbX4raO11pV6kU62EstpeptLFSMOuGyDkHkHng+gr5&#10;W1rR9X8E+KrV55iurxTciPK5Kn5SOeQwPUfSvOp4hZlh50ZrlnZp77/19xx0sRHESdGpukex/FH4&#10;N6746+JJuba1EtpPaoDIuAsO07Tn8Oa6n4s67pngD4VSeH7KcWl1JH9itYoYyd6Y+c8fzPWux+Hv&#10;jVPGGgQahYGSG4eNoLqIn5o2wN6nHQEfpz1rxv4/2Oq+HPiDpuuQBZtOuLQwQJcpvhbcCsqn3H+F&#10;eFhZzxVenh6+ip9PNf1/VzwZTnVxMMPXdorZd7a2fqbH7Kfii5uItY0ybfdsgjuhNI27I27dpzyQ&#10;Ao+mK8W+LWi/2D478Q2dtOYoRetILfJwoYBh19ifyr3r9lzwdP4c0fUtU1KNoxfMBbEjDGIZyx9i&#10;e3oK8K+Jmr2vi7x74g1KFnYyXTBW/hkRAFB9uh/MV6uEknmNeUPhsr+p7uF5Fi6vs/hstu5zujaT&#10;dXt95C281xdvEzpGg3Oygbi2O+BzVDUoDHdxs5lEwX98H4O456eox61p2eqXGheILa7tnmtri0Y+&#10;UI5PKkTgggsOnXHvUf8AYmratr93BLbTLqIje4eGTh9oG5sA9Tj5selfQxbTu9rHpaqd5NWJm1G9&#10;k0PT9IS4M1skzzWyOoAhJ5Zlb3wMg+grFa2ubWVZVY7iPN3ITuGOefTmrVlavq1xBbSSGCG4YiJ2&#10;OE39Bn+7k9zVhrm+tNVhu57dbkRgRMW+ZJABtKk9D6Vom4ktKL90f4m8YXfivV7vVdWnl1jVr8pJ&#10;d3t0xaVnGFyCPVRjn04xisecnfJIgMSPgsh5+Xsa25dYtYdJvYZNGtmvJ5Y5rS9jcgwxjIeIr/EG&#10;468gj3rM+yLdW0k7XKwOBkRFTmX6dv1pp2Khpo1axBHGkmbgyKiq6qVfljnvj0qOOO3mknLyhPlJ&#10;RsfePpS2cblGjHMT4UnqRzxj0yaZPFFErxEHzkYqXJ4x7/jWml7FvURo5YpCJFEZ6ndxgdqS8u5r&#10;tg0z+ZtAX7vpT7i6+3uzyk/aQFCsB8pAHf8ASo4HeKZVP3t3KsMEU13DS3mbXgrUNGtdZiXxBFMd&#10;KlRopZIBueIkHa6qSAdrYODVLXbiPTfEZl0q8JjgkU211EhjYleQwHUc4qozCV3WJY1BYsu/qPQA&#10;+9V75RGACoVj8xxnj2oUVz83foRGLVT2ibv69uvqa/iG22rZ3x1CK/nvovtEojLF43ywKyZA+Y4z&#10;xkc9axCGZueMdqtRXwjjQ4DOp3fMM5Pr/wDWqKe6VgzKBubk/WqimlY9OrV9pJzIdrSHjgZxzTim&#10;3/CpYnHk43/NkHpU9xqLyxG3IREBB+4Oo/Dvk8dM809bmaatdlM7w2cHH0pWySAO9XoNbMdl9lkh&#10;imhaZJXJQbyFGAobqB6gdaoGXy51f0O7HvRYfP0JI0ZgRkIQCcnvUTpgKM5brxVx7iJ281R8zkZU&#10;9h7VCtwiNujABDZXPp6Ul6Dk7aNjAjFWABbaMnHOKbsMzYUFj0wBV5Lc3Maz2sE0giQ/aD1VT7Y6&#10;D61Hb6j9lPmxSBLiM7t2OGp+gm2kr9SBoXRgrgh1GSPQUvksI9xPXpzT49QxKJHG8lt7A96jW6VX&#10;3bMjIJU9DjtRZk85I9u8MMbbHX5Q/wAw4I9R61E4baWIKgHGR0qd9QSYj53JXAVXOVRepAH1pkeq&#10;OqNGwVoWfeVx3p2ZTmKsDvE0ij5N23PvUjQQpbktITcA8RBOAO5Jz19qqpdgODtKr3xTjdNLNkHO&#10;evPX3qbMqM1Yla3chTj7w49c03yhgn0qRtalM8kkgR5JEEZ3L2AAGAOh4qv9qBDD1pWkU6kdyURj&#10;KHI+ma0G/wBHbamJFxliy/mKz4LpJH2S7kU5wwx+VQtfuYijfMCevtS5WylX5FoaCzi0nZ4uIT0W&#10;QA9apyS7gdoGO1O04W9xcbLq5a2hI4kC7ue3FO1LTJdLKM2GicZSRTlW/GiyTt1NG6lSm6n2V+Hy&#10;3t+BXDKGJ3Y44PvSCQbsnNV2bd1FO24XPatOU5faPojX0fV5NOnDI2I2wWXPBwa7TxD41v8AU9Og&#10;in1Npo4owI4wflQdNoH0wK816KmTwfSnPOSAOwzXLUw0Ks1NrVHvYPO8Tg8POhCT5ZdLtfkaa3zS&#10;OGYlj/eJr648HWklt4H09Im8qYQxmVx34ya+RNAsJNX1iys4xl55Vj2j64r7Hso/sGkqkDb4yfKY&#10;9gBgGvJzNRioxR6eSznVc5y2L0t3O97aNEpES4Le/wDn1pZLaG4W4nh5Rjh4+wI6moLvUEi1ayRC&#10;fJZONo+8MUwWrwi5USbbMnK7T1J618+o9dj6ttO6epYgjWxismi+W0ILbMdW6D9AKjtZpv7auXlX&#10;FuFKsMdv89qfHIlnJCDuNts3jnOD6Zqnp+pCe6vXcuI2OTu4APTP5U9dbhdJpbE0ypb+R9obzvPm&#10;3Ip6Kuc/lip50mtbm5RDvZkBjK8gDHSoLq08w2f2iXDHOwjkbfSnS6m1pBdKBvcLhVXj6ZqeVu1j&#10;XSPMnov+APtIm+ww213MIpJGLAquCPamBYbi7ubWLZ5yqQJGGDn1qK3Zrqxt1O5Z1bIZzyw75pwi&#10;VJrqW2G24CgncM89+DVdXcpPZRVyGeC7ktbdU4EbY571ZkC3F1JMzlUjTDp6+lV9Q1KSUWSxZI3f&#10;MV6Zqcol1M53ARhT5oHXd70O/US5XeMSr5QnsjJbnyQkuGC8/nU7XN1NqVvcKFWPyxlQPQdaitwL&#10;GxSSH/VNJmQnnNJFcSR62zCJvJCHPsD2HvT3C6Vl6E0i29vatcgKRcOMBunvUl1KwnCQqdkidR0F&#10;MuYoDAkjESrKwIA7ZqKaRrO6njVstIg2L6cc4pWv1NX7qDTIWt4Znl/epI2zb3GetElxbw34tEBM&#10;TLwWOcexqPTbiaKxlSdfK8x8Ljkk05bS2OqIGAEzIQDnn64/AUPSTbISvGKiQQ27tHPCilIw45J5&#10;J9RU4k2TCCcb1hQuXbjGRSXEkyWIgjBkMUhBkPBJ70gQ3l0ZJflFtHyD0b6+pp/FuK1tFuQwzpc2&#10;N5hRu3ZX1qm/2i8uLYsRFzyD3x2qWMR3GmTGNtrRPvYqeSKZILq8u7SSMAIwBXtnHX8TWiVjCTdl&#10;f8PUtXs4htJJBtWXdt55A9/pSTyM9xaG3U5kQqwH8NO1O4he18wBSZXC+Weo+tDfup1aFuJIwCh5&#10;AOOtQl7tzoaXR6FWxR7MXMyuZE3hHX0HqfanvdRpqcdrGh8vbncBwPpUdihtbeWNyWEjMowM4ye/&#10;5ml3Ja6lHEhR4yhDZPI9MU7JtmdkoroU54WlS5TaVtQ/ytngn1/CtG28qCKKN3Dxhdys3eqM1vL/&#10;AGdNbxDkH77nGSamt4WcxQXHLxw5LngDHpT0e7JheLbtqVLW9FzDdDaEOcLu6UskDXdxaS3JIkVc&#10;hexoto0msZnUDKMQR3NLIk09zBJnYE5x3x9Kp2voZ2fKr/1qRXsphglkxtm+6xxk1NJLLLBbqgIZ&#10;EAYnsKiuJkW0edOWlcAZ/nU0szC6DRqCzRbd2OFqW/IFaNylaRQxi4eM5ZGwcnsetF1Ov2y1MGWi&#10;ADE+/f8ACooIZYre4ZzvDttOOw70SIthc28CkGNV5z15rSybOd35VpYZfQpItxkn7OxyFU9T6mpE&#10;jjtpLZn2tAIyckdTTLuFnjnjHyqjflTQiqsMcrjYV3mQ5/Kna6Fa0r2I4Z/tDXUbArkkqT09qSSJ&#10;UubeKU5kIHJ6H2ptrKtxFOOpVhsI7gVJLAbm/hkklG7ALBSD06Zos0zG7lG+4y5uP9Fli+9OWJwO&#10;wqtCHlt7RQPLlJKg98VJcTRRWVxcTMsbk7Cp6j0rMu/FNha29tM11EZkAG0sMj64p8knsjGdWEXe&#10;UkjQhgH22eFciVBjJqG+lCw2/kqC54O3pmueHjiwiu5bpHnlZ1xkIetV5/HtnGkWy1uFw245X/69&#10;arD1XrY4JY3DxVudI6WaJnkmZJPkC4dPWi1aKK2R+NithjWAnjqwmkmG2a2hlHzM8eTmtPTNRsb6&#10;KFLe9iljaQ713DI98elTKnOK1Q6eJo1Je5JMtecxvJiv+rxuGao3277Om6Q4ZsgDpmr7zo93PFt2&#10;xEZVu31qjcoJ4Y0mIjQHKt3rOPuu46qumk9yC3V/LbglcYwO9WC0PlqXJj6cA5Oahkj+yeYgHA/W&#10;m3UfQlcuG5z0zWtubc+frxcbpIeJHikXlFYrjJHQVCm0Xp+8zGMgbTj8frUiz/YZUZsF1I4Kgqfb&#10;FU0uBNczMQUVVzuHUew/wpKG55binc+mf2U/iZe+FPGmmyW9wwhScK1sfmBZlCOwB6sVyOvXFfq9&#10;o92uo6RaSoFbzlDZJ6Cvw7+HWrPp+tW3kzSLIGDBg5B4HP4dia/YX4B+OY/F3g7Tow6m4jJBVSPu&#10;YBRsehB4+h9K6ssnyVpUm9HsfkeISwOeVKTfu1lzJeasn82fHv7QfgaPwd4/1SzCobeVvOhZhhTv&#10;JIUDtg5FebR2t+q4kkit4wOu3OPqK+zv2v8AwRHqOhWOvxDEtqxt5XXnKscrkex7+9fGFxMxOVhl&#10;mkJ5Ythc+1fHVsO8FiqmGtondej1X3ar5H9R8L5hHHZbTcn78Pdfy2+9WFe2gtZP3lw0sg+bJxj6&#10;YHH4VFJdqN3lxqkY+mG/LvUYimD+Y00cbA5ESDcxPpjt+NMuPIidp5IsnqzyHCk/QdK3R9a52Xu6&#10;E8c/2xduW24xtU4BPuKjFs74MjiMHsST+eOtJGVZVZAZA3GU6fX3/OnujYB3QxMvLFvmZffjtTBy&#10;0Vx9xCrt5ksRkbGMkbV9uB/nNRRNG0YkjGAvQQ9MVXlRWUh7ma9xzsXJB+gHNWotyw4TFsg6iQYJ&#10;/D+tO2hK1Yro7oSwjBBJDS8kjtgZqtJ8zbHvpJVP/LKMfKfqKti3idAxtzNMWBLFsAe4A5/SpLW1&#10;uPMYxbbZM8kAJz7Z5/SmkPld7lSzfZGPLgaFMby0vy/qeatxxfaoXM7SY/hCNsz7ZqUNZiQjzZL2&#10;f+MR9B7FupNVbZ/Id1jjW2nB3CSRsso+nOD7ZofkWrLcfa6a0ysgR3SPqZMBQP8AeP8AKrf2KKBp&#10;GuLwQ4AASEbmUdwfX8AarthiPNuPtDdcu2PqcDpU9rO11Cy2iZyPvkAL/wB9GjU0jFJj0SCFvMig&#10;uZUHAlum2j349PbFWDGTubfFbptB2woAdv16fzqnDbC1mPnz7i3OIMyEn/ePAqeFioaJYpJzjIed&#10;/wCf/wBYUrlxenvElsI0aRlkZzjaDKSx2+npVtLcQR/cLqB1JwB7YFZ6wXEEhYvsU8hQOFH41ZR9&#10;uGE23uTnPNTY0i79CeSdZC0IZyh6KnygU+B/KkVQ2xVGSxG4gVChIbMajpn5uMfhTljmJy5AGeCq&#10;4AHpS5TW7FmkMkuDJktnHO0VEjqsfHznngDj86nFvEy7nAlKdOc0zzreIFSGZ8ZC+v4UWVg1IvMl&#10;LErGFx/Eev5VHMjOw/eSv3x8qqPwxUlxdTXQCQwGOPnlzgGo4Y3glVpLhVYDG2MdafQHe6RIkjxR&#10;KrZ29cIMZX3J6/pWZ47d7n4e+KDDuMyWRYAn+DJycDp3raiXzeFWR0xzu4JPrn/61WjYG5gnsJxH&#10;Ha3ELRShQCXVlwc/Tgj6VnzuL5j0cM+WaS66ferHidhAukR+Cre8je20+a9LTPGcF5MDywvfGD7d&#10;Tivbtasm8P3V1ZzSDzbSVkkAJGQP4iff+teVahYyzaWmm3hVr/RrxJEumOG2hwpP0KYJro/FnjS2&#10;8Xa5qF1piqYb2YENj5AiosaDr6Ln8c1zYmq1JSgr3X6nLgsHJYy1eVqaVn01XQ5vxL8ZmtLgxWto&#10;gEZwRI+CfwXpXIH4vaxeXDN5mwc7TGn3Pz61qwfDH+07uS4SI3jycgyAgDPXHrXe+HvhaLLJne3t&#10;iFxtEYO78q74uDiurPCxUMXUrSjSlaNzA8NeO5rgT3eoXF1LDF5USKjfNJIxwfYYXJ/CvTrBLe7t&#10;4bqO6iVZAWCBh5iAY+8nVc54yK5nV/D9loVjam7ggmspLhQ9wgCrvPHzgH5cjADdMntWzB4r0rQ7&#10;q1kmgt9Ks7lfs8ssqGYRRKSRsfqHG4kZ4ONtefVqTpyXKm0fO4nE5nklWM60eek97br+vma8Nt+9&#10;YKzEHI6YFPkh2kZGOzN6iobmC9sZWiuGZGRQcMcblPKn8c1DI8citLK0hRVwcnjP4V1qXNFNH6BR&#10;qxqwU47PUzvHMir4H8Rw2+ZbuexaNFHGcnn/AIFjPbvXI+HbSLW9E0HSWK21peTolxc3En7uOJDm&#10;Ryp6jahOO/Tmu5vES8065gUeY0kfAxwccY+uK47/AIR221vRU0/yZJ0XaY2iPK+jBh0GAKxc3rDq&#10;z0q+EVbDQqQlZ6p/hsR+L/imsuuXkWiRzQaL5pjs1l+eZogAqs57FgCcDpkDtXH6XrnioXivaRXc&#10;8kUokR3cgRjOV+8f/r16NpvgGK3lPmRR2+AAA3zM+B3+uBnmt+y8N2aeUZ3ld4wc7jhWPbOPT1qY&#10;U5RVmtDyHQlGEIRqP3eq0+/ucZqkUXiW0kutRji0y6uHWSZYJA4WYHPmr6Et82MdfXNYtn8DrXUb&#10;i4vLqSS9nwtxuucYZGJG8quQozj7wGfzx1HxPsIbSfQ9WsLfyStwbOYqMhkYHaWA44Yda5Hw1qur&#10;6H8UIbWO6lm07XyY2iaTYhJODkE49CPQVvH2kablTlZ72PFzz2iqwqyhGSVrtp3t+R6Z4H0Gy8Ha&#10;dcW62sc808jHzVcquCMHKdC3Xn3rR8hS+AwWldfszGFwRPGdrLkHBpryNMAUbCH+IjmsqcVdz6s9&#10;LA4DC4XmqYWNufV+en+Q7ykiOM5z1yabJksViX5x/EDSfZhGjkjdu7k/pThgAbE3nvk4rRM9aN+o&#10;xI1Yguz7w+Rtbb9OlcvrHg25l1+6urOK2+yXvzF3fJUkYcbcHIOM107AmXOcgjt61KhyAckADAA4&#10;/H+dOMnF3Q5QVWHJPYyPBeiS+F/D0GiXM8d7BayvJbzrEUkQNzsJJOVBwRnnityaURgLtxjkFT83&#10;5/0pEiDId7Rc9iCTSsg6qCyYAy3WlZN3a3FQw9KhHlpLTcrFkyedwP8ADTfPI3BeCfTqKmaFWbIX&#10;AXsO9NNqVccbQe7cGq6G7Q0YlQ42rjsSTQ0UhBCjODjP3RUkcJiVizjNNYMzMWGeckZwBQ3YnXoT&#10;JFHBFK+0efIoU5Oce9VVhJZiD5x6EZwDUwJ2knnBA2mqN7BcG5EsEu0H5XjcZB9SD1B/Ht0pJpmj&#10;vpoXsEqCVRD3wuT+dNedHDJ85JPzAnAIpiruQsScinrGpIJ+Vu+anRmqXZkgnEaqGCx7vbpUM5kV&#10;RkFRjOTxn6UMQCNz8DuBkVGzo2Pm3tt4xwR+BqGyorm0EgL5XjjPU9cVZG/BBwVPrVaOVyysUYJ6&#10;461YETTZMMbO/diCPxpLXYrlJ/JedfnO6PGCR2oAt7YBi27Jx+NZ9/LZaKPN1DUVtARvAZgpP0Hc&#10;VyWp/Gnw3pDBDKlztJ+aDkexBNUoylsimowV5SSPQxqO7eX35HQd+uOPzp6FmD4T/vvj/PWvCNZ/&#10;adt4JFGl6blsZJmOVz7Y7Yx+NcjL8dvEniK+MCsxWRT5dvAdoHGMgj35/CutYOs1e1jhnmOFjNRj&#10;NN+Vz6Xu72001VN5eLCXbau/gZ+p4rmtX+JPh3TXEb34nmIJEaNnPBOc9Ox718u65eanIkd1PcTz&#10;hurSyF+vQc8+9Y0V0ZbpWkJePI3IOO47/wCe1dUMApRu5Hn1c4VKag6evmfQes/tIW9vb+XZWBdl&#10;AXzJW3YPbAGcfjXD698cvEGoNsD/AGeM9I4cjP1Of1rzaSZS52IFTJAzz+BponMjYdlUL3brXbHB&#10;0ora55FXNMTOTUZW9C7e+KdS1CKVLq9mkLnJVnJB9uen4dc1VtMOU+ZsLyT1Yr/n0puoW/2SCCSU&#10;x7Zk8xCrZyP6U6z1iLTbiG4so5RJEQ+ZWBAcHIIx2zjj8811rlUfcR58lUlU/fyd/wAbGja2lxMJ&#10;fKy0cS7nwPlUdP6Cn3drJCiJIrKsihhuPUev0NFp4mvbmefdKFSdi0sUACRkk91HFUNcvRd7Udfm&#10;Xhc84Ht6Vy805TUWj2Y0KP1Z1ubUc06WcsUi3CyK4zheo+vvU8PiM20LJErEt/fPT61hCbCrhQoP&#10;HPajI3MCwfHc962lBSXvHlxrOm/c0NZ/EF1kBZlg2nJMY6+3PSqr31ww3u7sS3UscN7YqphUdsKX&#10;zT9+GyhI5z9KXKlsi1UnJ6snYNuVkchjxj2/z2qWGBicsSCDggnmqvmHK8HcO1PjdmPD7T13f0+t&#10;JxdjSLTkaBgEKRSEo8bAnr8wx61CZFyVLD/c9arsN5IUHOcZJqZEUAgrw3YcEVk42Wp2e0bXuqw4&#10;y7YpAoypGMk8flRFIxXawGPUdqQsOuDhs8UK21Rkjb/Kp6G1OTve451OCZGLg8gdhUMoRiowOKeU&#10;IOCxK5/SonUK2Tx3/GmjV6vVA8rFTxnnJA6UgdlchiOO4qPzCFKjoO571E27YSSOa0SG5tEzSs0b&#10;ITkHocYNVXkwoHLAVMTgoP7tQyhXIwQB3xVpEVJPdCGdioPHFNJLsDzgenFJ8vJzwKCWwSo6etaW&#10;MnJP4gGDuwc4GajLhR1/CpHkDKo24KjHHf61ETznbz69qaQm7aIeWDtuJ568d6jYHPTirTRw/Y4y&#10;jsJi2GQjj8KrHHqc+lNFSTW43q/WkPFN4x3zQT+NUc/MTW8BnuI48H5jtArH+JF0Le8j0qOUSR2v&#10;3thyu7HNa0cqQh5S23bzgd68/wBZujd380vUE9D/ADrtwdPnq872X5nzHEWNWHwHsI/FUav6LX87&#10;FAjNNPFGTQRXvH5I9RyA1taXdNb2NwUJyeCD0IrEzjpVuCXy7Vh6+lZ1I8ysehg6vsanMn0f5WK7&#10;HPOaRXNIYz2oj4bJBxWhw9SWN90g4zjsKcsRmf0+tMVj5m5eDXoWn6fpmj2djcOVvJZVDyjHC5/h&#10;rlrVlRSdrtnuZbl8swlKPMoxjq2+35nnqjyiCwLUisA3PzfWux8e6RaadKjwYbzNrkrwCDyOBXFr&#10;Hlh2z0q6NRVoKaObMMHPLsQ8NNptdV57G14f1WHTr6GZkOFYEgdxX0bZ3tpr1pbS2cwljRDjHI6D&#10;g+/FfONj4X1TUbaSe3sJXihGXYLwBWl4S8bX/hK7DwN5kTcPC3Q8dfrXi5jgVjPepS9+J97wvxDP&#10;I37HG037Gp1s0+11tdd7HY+J/Ah8RahPc6aFMnBZQcCQ5xke9ed6vod5o8zRXNu0EinaVcc5r3Xw&#10;z420vxH9ouEMVlegDFuzbFzj1HStO4a08aWZ0/WbZJrhRxcqfnA+uOnJry6WY18JL2daHur71/mj&#10;7LHcL5dnNJ4nAVl7Sd2rfC32fWLf/DnzOsjRBlU8Gn2tw8MyvGzI4OeDjHpXpPiH4NXFpfLFp1xH&#10;cRy/caT5Mn0rldb+HeteH3T7XYzRo5wsgG5T+Ir6SljMNXS5JrX+tj8oxeQZrl8n7ajK0HutUvRq&#10;56R8P/Gl3rc62k7rJPGOGJwWrb+JvhxvFXh9pdn/ABMLEbo8DllA5H4dfzrxPRbybQtSinikKTIR&#10;yK+k9Gvkv4IJnPlLIu9zjPbOP6V8nmNJ4DEQxNFaf1f7z9j4Zxf+sGW1stx0m3a2uvo/VPufLV9d&#10;zTqkbj/VDYOMYFZxGK7T4n6Nb6N4svobZsQl8p9CK4xuK+2oVI1aUakdnqfgmZYephMXUw9V3lBt&#10;fdp+RLM67ECpg98UwBT3pCSSefpQUwM5rc81vmdxzPhcKCB6mmhyKeDuXa2MUwxsoyelAO71G9s0&#10;meM08odvTp19qnSxleJmAGFGSCaLpEqMpXSK6KZWCgZJ9K3f+EK1Q2cl0LVkhjUMQ/ysQe4B5IHc&#10;9qzYbfaysMhlGQBWlLdy3c3mTXEsr42jdIScelYzlJNcrPRw9Ck4v2ybfSzS/O5kx2m8sOBt65p5&#10;spItjbflb7vvWkkKImUO3NMkUOOTx6ZqfaXNXhFGKb3KFxbiPHzhs/3ajKkrjJq84QsGIwR6UyRA&#10;WAXqarmM3RV3YprbZ71ItsO5FTiJh2xThbsOxP0ochxw/SxGiIvUUx1DDIq4LRpO1L9k2rgj8qz5&#10;0dX1WTXw6GayHHtTQgUZzitZIVC4YVXltU6np7VoqiZzzwcoq6M0kg4/lQBu4brUk8Zjfj86izk5&#10;NbLVXPKkuWVmPKFRnr9O1BBc5OKc8o2gL/F1zUQJDfXtQErJ6F6GHagBwSTnivdPAqzjQDHCCu5Q&#10;xb2rxKyWKe7hWMbBkAnNe6+FZJLCwijSPMkynA7YryMbqkj7DJ7Rba/A3LVDLBYR3IAjjfzSwPGM&#10;fdz+tOzaalPd2iNtwN6bTjJ6iqenyv8A2e1vcQH53O3nt6Yq0tjDHeSRrt+0yL8nOMN0xXkM+mjL&#10;mS0I7kXt7HZXDEIiNsy3BU9QPrmrFoRA+oXU6qlztIJ6bj2xVC/1Ceaxs44Ii72z8k885xkVovs1&#10;OcvKfLcR7WU8DA6UdLM2i48ztv5lJLk/ZrW6jXfMrBQAcgVJPbzo15JKzS71GY/QHvUdk8SaXE6A&#10;r5MhLRHH6055btb6WaSMeQ6bjz1HpT6kc3d39CS9mhsbGzZQvyyfPnqFpXkL3s1lbbWinTdvc8j1&#10;Gar3EUEelxyM6y5O8ew9Ket2LG4YRxh2nj+RSMhR9aPMfNrZj5I5RaWsMiloi5JYdVP19Pam3N7F&#10;PLdW6r+76hsdcVFbyXMdkLe5TDBwV5+761NmNr97fIQvETn0PpT23Dm00GWSTXC200khjET4RSet&#10;RQ7be4vppFHnNkDPTA68VHd3U1zaCK3jwbd8Zzg1NAgu9XEl3/DHllPAx60r9Sb3so7jJtQ+0W1n&#10;PbYN6D5Z7bee9RmzkhN2xkMpbop5470ttNC9qs0AUPaSMVj6lgen1xTB9siu5LndldmSg44ql2E3&#10;fV6lbV5IDpDWiAFZVKOGGduRXzzfQG2upUcbSrFcehFfRNu1ta6SJJNrvIf4uoGc4rxz4maVFp3i&#10;e4MLbo5gJV/4FXq4GdpOPc+WzylzU41F0OQJBoIzSEYor2T4oXoaGo60AetABtoIyaXrS4x1pFWE&#10;A4pQPalxjpS0XKSExijO6lpOo4pXAWkal60UhjcZoxSkenFKvHWquLqNIxSHkU8jFJwaVwsBwe9O&#10;B2j3phUE0oBz1oYXOp8KX09nqFvNav5U8TrIkg6qQeo96+uL86rplrNqOoao1+13FFJKinakpK8n&#10;avGVGD9a+MdIlZJVKsVPSvsL4b+NNc1XwPaRXvh62vtv7uOaZSvmovAHPBGeMDnPJr4zPqb92fTZ&#10;n9E+GeN/i0Em3ZNdtN/K+3m+j0Ov0zUptb0sXPlSXus2kSERSRkwvAo+beTyOD275/Cpaa5aWUCw&#10;X8R1DSbl2dYdOyrWkgOArZ7DPHeqemXs9qlnbQGWylt2aN7K/G3y3wSYwR96M44FaukxTeJbS6Ju&#10;YNKnS4UPAceUJP4TjB2xkYGc9z618ctHZLX+v+G+4/dWoqPM9Iuz0vp+GmuqaWl2jnbuytnneW30&#10;A3E8UwknaVlBeDGBmPruz6VjW8GneKtW1W3hGba0AZI5htLPzz7YP/166q7sr6y8TwalDHFPFaO6&#10;TQIS4UkYIGMnaT909PpVibwEbm8ur/TrOcR3smdrDLxg9Q23O09etPmtDztpa+g1L37SklB73s76&#10;bffrqaXwq8LQ6Poct+iFjds2TjGADjH0p/xNstT1rTJLGzs0v4YYRO6KwLht2Pug5Ax/Wu0s4l0j&#10;Q2QAJb26gnPZQK+ZNe8Uahb+LX12G6uLKCabazRHP7s9sA88dj6V1U4SqO19dzw511CU6yj7qdtt&#10;En1+SOlOl+HfEIs9a0lrvT7i1XE1pP8AKcgg8MOGHPc5rJ1O/wDCk115+rXl5LIZHt7rToAfMiIB&#10;KzRkHBHQEV0tx4w0WKC4WOOJwyJKkcKN5LkkAkpjKsQK8zfxTqVl4kae1gSBJz5o8+MKqMQV+8R0&#10;wTW2HjOc3JrRLTX59RY6pSw+GjTjJXlL3mle+lr2TS0ff7iW8t4b7wjqU+jQiW1huUVZbhh5hGOQ&#10;wznn8R1re0nwha+N7fSbW5tY9L1W0izdi2Tyt8ZwAzN0LdBwPWs/U9X8P6zY2L20MmkXErCLUo0Y&#10;Mj4H3155X6+1ekfDApqHh6+1BQJGEpgEnUso+7n6A9P8a0rVJ0o6XWvz2tvszjw1HD4iV6jUlypW&#10;t7r1buo7x3XXyLM/w+0C+s20+5VXliQAzIxaZfQhzyRwOORXjfj/AMCDw3pUCNdCS4S4cLKhIDKM&#10;YG3+vSvYdMmmi1GfcI7owOQp7BT/AAZ4/KvPvi7NZW3iy21C1ummjcIJ4YRlkAPIweM9Mdq58BXq&#10;OqoqXn/VzrzvB0I4ecqkb3SV9rXa10tdrRr5nBNotle6Lc6lbXV359uiRGKTjdK3Vfp/9esPQrG8&#10;/wCEjS3uI4XkjUh4LtSUAxxkA54FbukfYdd8Rak8rzRAN5tvHuCFwD/FnjIFaPjjwpJY3Njqceqw&#10;XL6innQLE4LAY+63cH2NfRxrOEnSk91pfpptofnNXAwxNKGMpq6hKzSaXMk2nJpt2b0SWvfqed3I&#10;bTLuaGdSsinAUc4xUOs6xFNp9ssUQSVCS7gfMx9zUPiW9lvL6RmiMUwO2TPUHvVeztm2Rm4P+jO3&#10;zOBzXsxpq0Zz3PzfEYqftKuFofC7q7W2unTS2zeliY6lqNvZOGnmW0uiC4DHD46E+tQaVrhtbuIT&#10;bpIQeQe49Kt6ywmH2W1k821jJ2fX1rPitLe7it4lkEcznDF+APrWsVCUPejucFWVejXSpVG+Xu93&#10;fVLXa5r3tjeawGuY7dls0bBlAyAcZxVvw9d6LoWoWbahEb+wyTMkB/eDAIHX3wap+H9T/saWWOW4&#10;uTalTmOFsKXx8pweorXt/B+n3L6XImpLK94PMmiTgw88qfXpXLUcYJwm7R6Wv2PbwsKuIksRhYqV&#10;a/vczi7apKy2ad7Wd3v0Oe1pjqmpymxj2wzsWVBgED3rMgsJPMMYJE4O3Ytaur2Rg1aSKx3cEhSv&#10;3sVV0hrnTb+G8VN5jfOW5yfSuuDtT9zseBiaXNi2q6d+ZptbJX1sl2u/I+gvg38M9DOg2eo3sD3e&#10;oMSSkx+VCD0wOv4113jjwpa3PhHV9PsLaK3laMyJHEuACOeMVjfs+eIl1+x1K2nwJYJvM2+gYf4i&#10;vR2sxLNcjPDjbt7jivznGVsRDFNzeql/wT+nsmwuX1crhTw0bQlC17Wb3Tv1vpr2PiK60uMK2+QC&#10;XOeTVSz8lDIrqScfK9dB8QLQ6f4o1CzaIRmCVo9qjHGeP0rN0m5srC5VpLVb5ChRopcgDPcYPav0&#10;anNypKb1urn8yYvDwo46VCNo8jcW3fWza23+4kurCJbFZ7RmuUjwZTt+VGPasln2uCygZrqdYmi0&#10;/STbWzKttI+8rj94fbPpXNaioby+CufUUUZOSu9gzGhHDy5YtcySultfy3drWPQ/gnr1/oPjK2k0&#10;6VYZbhfIfcgYFG4xg/QGvrLTpWXSoIXizJHNl8+q9q+Lvhxf3lh4n0y5tFVri3lE6rINwO3nGO9f&#10;aOjX/wDatve3xMrwzRrOGkh8oszdwo6DIGDXx+dQaxCkuqP2zgSuqmVyp2+GV/v7fN/eat4j+fGJ&#10;f9ZcR7mA6KSalRWPh64tyojWKZSF7nHU5/pUjw+Rb29ySVZvkBHHQdansvKFvqMBHmTuAEc9FB5J&#10;x3P+ea8dRvv1PuZT91W1s1+D/S5DYW6OZRtzPIihSfu4A5JP5VnefskWWOPdJC4GD0b61a05ZPNh&#10;j3Yk3AL6delJqNoIL64jGS6Nl16YbPIqd43NY2VRxb3/AOGHXkrzXs9xId8skZIBHCnHSotPiC6D&#10;LOeGiIO0/ePPWrFxKs93ZyRKEt1VQ+O3r9TTLOKS/mvVhQ+SrF+eAAB0qre9clNKmulrP8bWCxla&#10;2lmSMA/aodp4z1qosJh8kKB1yz9cCrNlcpb6raTlPNjfCMp+6fwqfV45bG+vDJ1mAZSOBgjjHsO1&#10;S7NehSk1U5V1V/Xp+CIdXUJqMcKruBjBJzwTSzRNdaXbmV8mJjtIGMAVNe232XTtPuHbd52cAckD&#10;vn0ptqy3FqdPmPlwq3mGTvVNe96kKV4Ra1s/+HI9OKm5naTAUjdtX+M9sVDAshWOcsFnWUBF7kVY&#10;02P7TqUSImWC7QP7x9TSrGklxf4ZWNsxbaBw/wBD6VC1RTlaTXkv8g1JxDeXBTBkmj5yPvZ680jA&#10;DQ7f7P8AM4JDheo7UzUpfteox3rKE3AYRenHGBU+jRK+m3svmLGA5Zoieo7Y/lWl/fa/ruQ/dpRk&#10;/L/KwWPmR3ElvHxG0e5lQ9c9VqO1eNbqAFwsKsQWHXrUmmyNHqVq8Y2mdCrt1I9KhnVbdpIFTdiT&#10;eR3z6UaKIbzce6/zTJbyPFxeyHiPBZC3UDt+NPLNcWttcyEswG0E9KS/jd5YI/NDiRBnHRfY+lNg&#10;Im0qS3YBfImzvB4xjp9af2vX8yU/di/6tqiSwTZp+oiQB7uTIQD16/pVLTriaNo3jys+dgI6/WtT&#10;SIxc60WkIgQx8HP3wB0qjbzSRvJKq+UYpQ4yOc0uW1vIFLWcWtXZ/pb8AZdsNzbRr+83gyBuwzmr&#10;mpOk8Ni8IJAxvz0+n+NV9QDwXRu8ZadS2G43A9TVmFgmgRvhdyybdg+9jHJPt/hVq13H+u5MnpGf&#10;d/i1b8LFeLa/2yBGDQhuAOwHpTrOTzNRg2tiI4TP06ii2R7e8CpjEylmHceuaaXaEeVERsilIZsc&#10;gnr+FLpdjaveK6/5f8AWdVb7c5AjwcIo+vrV+YeVbWV15hE8qsMjohx2H9aq+TG19Jbuw8pkLBz0&#10;pdwvNMtkkARoSBkHjn1/Cmt38/zMpK/L/WjRGhEemTxhi0gPCnv+NOsIpdsEQVt0uQUHf60+1D3l&#10;3OpaNFA+Vs8EfSk0+6e2ZJVYxujlct0we+KBybtJLff8DNunhgneMjBU4wTRU2qWcbX82xndc/e2&#10;+1FJxd9Dsg4uKd2eJvoFpqGs6ShklmXyWkktmYkIwBJVRxwSKbov+jeNbSO12ai6ushtIAVYL95o&#10;+ehwCM1n6bd6okR1a0Ym4aSSNRsLFvk+Y5xjGM10vhnS7bXg2rXepwaDdCRib2VtqABThc9cHCj3&#10;xX0b7S9Pmf481XKlCXtJXjbl76vySvbXdanPfEL4v6p4H0VtN0zwhFpepo0so1bUbcNNEknRYlYY&#10;HHGT69q+YPFXinVPGetT6rrV5JqGoz7RJPLySFGAPyAFdp8TvHOpa/q+qz32pzawLiRkW7lYsHwR&#10;8wB6cDAx2NeaAB2zzX1ODoxpQ0R+u5FltPA0FPkSm93q33td6/LT0EAzQIqk24OKK7rn1FxgU7sH&#10;pQSCvTin7fmzkUbRtxRcREdvrSdT14qXB9f0pvlCquNDU64pSenvTtuB7+tBH3fai4MaSaFBxmnl&#10;aTcd2B0pXEL2zxSou5gBwT60nRsdqcDggjqKkDd060klChAXLNjCrnP0rZhtZLWSUTbo5uFkzycf&#10;5xUGla7f3qyyTTvcOE2rzt2npkY6cAVtadIrIIJ2DZXe0x5aP6+teZVk03c8XEympPUhtY2gAXB5&#10;JOS2cAdsfUmr1rCXWFCmQ+GAHXNSLaNGgC7WZ/7gzurV05VjUEgGTBGR0X1/wrhnO6PKq1lbTcWI&#10;/Mq7QQvzOR/eHaryQLPcYYF41X5s8Yb0plpArQhk+UMhcSDkls9xV4QsqMWKu3ylsHqe5rkk0cLq&#10;tasVImkbKkIqY3KF4rK8TwrLo94kihwYmBZhnoAeR26VtxKXiBxgnk49Pf2qtqcLi3nRZPLLxEBi&#10;MgDGKqm+WaOWpUfNGfZo+eTw1PQk5wCc+lLeQtBdyxt8pBI+lPsZUhuQ7RiQDPB/Svq+lz9Rpu9h&#10;VDKuB96nrD5kZYtjBxio0kYTNno3WnQOolIdMKQcD3qWmdq5dCM4BCk8jv2qeWQ/aC0mDuGageP9&#10;8VPQd6cQMjJyQMc0MlXQ6aQMgQruYjOagTrk9KnACtn1GBRHGCAjEYPei9kU43dwiUNkFsKo3DNR&#10;ErsYDOQf0qQKkUoXdvU8cdqgdR5h9DTW5nJ6WHRsFbBAY+9EhBJI49KRYwV3Z/DvUs0JjUZI59KO&#10;o+VuL7EOMD3pQTJ1xQw3LuPSg5TGeM0yPMSRWT/61IPvcnd9aUgse+PWmkBeDwaYhdu4g9xSuPlz&#10;3pVbaGII5GeaM8+1IVraChcJuPTOKRFR+WYAetPYYTGRjOajGO4H07UIewgwOtGfSnMR8nB460zF&#10;Bm/IkZgwGGxj19aZ2zigYPYUdVxQKV2AGO4pSQO9MAApdoNMkQ+1Luz04oximkelG4h7DFNJxTgc&#10;0hAagBoakU5pSKBx70wHEY7im9aeFDU0cCgBFqSL5WUntTCQKdnPWkXDRnoeq6/b3/wz0m0IhW9t&#10;byQ5EZ810dR1bHIBHGTnmuHkIz3GTk4r03wNa2GsfC/xbbSpai/tY4rqCWYDzAoYB1TuOoOK8zkW&#10;vOw7SlUgukn+Ov3H1+cQqSpYbESkmp01a3TlvGz89NWR4x0qzBbedCzZGVGcVXoGQ3yllyeceldr&#10;1R8wmovUR1FO4B56UPg96ULuk9qDleoL1x057+lW7RjDMGBz6ZqsBuHI5qaPIZfas5aiirM9q0ke&#10;bpFvIuRgjzMdxVmaRZdZd4AWiwMeoGOlZPhG+LaTZZOVZtr/AF96v2Eqi+uJJOihhu/GvmJK0pJn&#10;1cI3jFofdbYrcKWJEhztNPRkt5brzEZomjwvPAPrVa5IE1ujHdmpN/8Aotw0j5YHCg1NiuQSzDR2&#10;b5bKSkD6H1p7xompLbs3I+QFuuPWobd86cYwwSRnG0ChiZbwuW3SIuSe+aVndsylBW0F1FY4bLyS&#10;T9oWT7xPVfSn20a3MIg2DzYYy3J5/D6VBqSpJDakNvY7gy+9WLlzJ+9i+6F2vjg/T8aa2RnKGrsU&#10;rdHnS4IO8qQQO9LKqXs8JjQQ7E+bnOeKltIQYY/mMYZ8M3SpHRE1iZk5tVbhh3FDOZ072RBLG5tX&#10;1DBCFih3d8ev1qVoVtb+KdNlwnl5IxweOfypk+6JSC7GCQ5QbuKmKJC88c+fmjYoR0BqeU55wtqZ&#10;1opt2mn++Gypjb0NLd2rWdxFFImwZD7j3zVrTUH2KZJRl5cBM9QfempaO19DDOSzpx8x/wA4FQ3d&#10;s53B9iAXB0x7218tXjl4JPO3HTGKr2UG+OODcdszY3evpWjdxQR6XPCY2e783PmDgbcev1qK3i86&#10;0WBEcSxIzsQpyR6/Qd6ad1c5JwMG68L2mu3skU2y2kUFRMGAGQO571yV14TubZg0eJQfSu9trRr2&#10;C4Kja6DfnrgY/wAanuYkuriFoozH8g+X1x1IruhiqlLRPQx1R5hLoF/bl1aymVhyVZCCB61p6V4T&#10;ur+IzPAII0IBMx25+nrXo87PcebqEiMV/wBVlyTltvr+tSxJssdNu2TzI45gHG3Abkgj696uWOm1&#10;a1jnqTmrqKOJv/DlppsiBAHlA53dc/5NcLrrmS9ORsx/CK9Q1/L3800aZjXJwRj/AD2ry3WGaTU5&#10;uOc4Ar0MFKU3eWpvRu43luZ9OBBo200cCvX3Oqw+l3AUlO2r171BOvUVZNo29m60rKV4HI9fSoyQ&#10;AfXtT1dthUd+tFgaFQDfz0qaVRBK4gl8xEf5GHG7HQ1D0wfWpBEZIyQ3A5we1SK1x4l+03bPK7uz&#10;HczepqWGNZbh4Qrb+ShU8A1TwVyR1FW4wkdo7PkSk5Xngrg559aT7ia6EanDBXy4C/dJqSSVIgY0&#10;/eEDhx6/SkaN7bjhjn72akis5551hEDNIy71UDBI9qTsCSIlkd8hsgEnJ75x1qeRI0toGRt8pyGU&#10;jgemKrlGdgoyTu6CrFrC1zcJBuClujMQB+JNJ9zS9tSQaReixW/ELi0aQxLOV+QuACVz6gEcVPpO&#10;otbah9oK+aqoV2McqAeo5/Oq9qLi7hazS4Y2qEy+XvOzPQtj1x/KvTvDXwVuvE/h3TrmO4XTJZQV&#10;l+1hssc/KwX+6R3rlr16VCP72SSehlUkkvf2K/ws+IF/4FvkWWOSXRbo+a0K5LR/Nw6j8Onevozx&#10;p4Z0X4qeAbVFhgGpxBp7HV4Tzh8EKx7qDng56mvGfiF8L/E/hLwt4enVbbVtPhtgRJZgGVRklg46&#10;/KeAPTmpPgn8S7jwnqwsvEiOnh3Vd32aWVQI4JD8oYMR9zPXHQ185iqft/8AbMG1zLt1+Xf8zxKq&#10;jiYKtHeLvo97fd9xh+FNY8UfCC7e/nhZ4bi5e1uLeTIEjJ1KehwQQe4xX0L4a+MPg/xtp0KvfWqu&#10;r5a21BQrq3qA3BPbI9aj8feGIfFHw+1ewSzjutZWRbnTbmKTAEgAGCe4ZOO/QV8paP4esbjxTPpG&#10;rv8A2Xw6tLc8+XMF4Rj2yQBn3rFUcPm0XWfuzW9v8jmpWxylKtHllF9Ox9PfFn402Phnw61loyxa&#10;jq0u5FVBujhTBBZsccdgPX2r5W0OeK4ubw7V811LRwkEkndkhffr1q3paXs2geJI7G8jTT7N0mmt&#10;iwLuDlN6nvjocetQQWc0VpZT2MbG9yJElT5i7A/Lgf0r1sNhKeDpOnHq9/x1PVw2GhhoTUXq3v17&#10;6lm+0KI+RHBP9q1O6aN0jjOVkiK5x6rIpyrKf1plvfXWl6hB4ik1Iy3ltcmAxq+J9qrhWGeq4+X8&#10;Kk0g3Ot6yLSdIo7i8leTz40VWE7L8o3dFyV9sZNRafYxjStVsNYgljvAd1lOqlwJlI8yNuejIevO&#10;Co45r0Vpo/6R03SbjN3/AMtipbaHPrV3I1oY2AhkuG8xtsYVV3MAemdvaoYfNW1WL7W8dhPMMsqk&#10;x5A6he/B6UmiarPo97DcRHiJ90lvIcxzKcBo2HowGD9a3NRgCaLPdfaT/ZU9yt3aQ2lufJhu3+9A&#10;znGCq445B49Kp3i7XOmblD/C9jGjafTVsJbiHdZkOsEu3YCc8sCOuGPf0IrVt9MsbrSotR+2SIkR&#10;aK5DR7ktpzlojtHO2Tbgns1N1HQVfw8mq2olfTYIo4b9Hbb9lu3LZUAnOGA3ZAxzWFZySWRvLeS0&#10;edHi5OMCPHKtkds+vrTtzXZKals7MbBp91HFFdMNsEkh/fryitno3pii8tW0/W5re52XTRyYYxnI&#10;k55KnuDQoltbSWJrl1FyBviDcHByNw/M1rPOsXhR7S4tIi1xebo9YjO9xtXmPjnHJPvVNlNtHP35&#10;gkvpTbRPDb7iUR+doqxdX631lEZU3XUYCbwmN47ZPc+9aeqSLKz6ne6f5Yu4B9na0ULEsi4VvTPQ&#10;8DPJFYiXW5UeNtkiENjvx0qlrbQI+8iK6Iu7nb5aQtIwXafkRTjjr0/Gqd5vVxA7LJ5Xygocj860&#10;tb1D+17ue4aOO1ZjuMEQwucDOPTJGfxrHPBycE9RxW8NhK9x6x7lB5yacvyr0FO3r5YA6igo3lbs&#10;HbnGfemdqVhoTDZBoI3EEnJ75/nTN9IX3daYmxzR7eQcilPPNM34XAoBOfagWg9VAyc89qYfrQzG&#10;pYLR7n/VLvPoOtHqNJydootWOrz2NrcW8bbY512uM9v8aoE/h+FOljeFyjjaw7GiJd/3uKSSV2VK&#10;c5pQk9tvIYFz3oIxT5IwoyDTDyaozacdGH3mzgUMopKU0yQPPB6UKSDleD7UlOVsdxSAmke3+zKF&#10;EhmP3t33R9KrAfWnE5pMGjYbd9Q9R1HbNFSFNsSk96bxTC1txM4xgdKsi5drUwszGPOQueAfpVbG&#10;OtOHC4pPXcE2tmMqy7qbdAM5HWocCk5XkUnqCla4hJIx6UgBNLjPT+dWrO2e5njhhQtK7BFXuWJw&#10;BTbsEby0R6n+z/4Vl1HxI2qmJWis1JRnGVMhGBx7ZzXv/nNaWENqzeYLh8ZUdCT1NZXgDQG8C+Ej&#10;pu1TemASSBVwQzdTnn/IrRsplGnLbzAQvI37oHkgj0r4zF1vb1XLotD9Py/DrC0IxW71f+RpNcWt&#10;rqtvaCNSAu3cOTUBsnFlNbK7IkblVJ6k9d350+VIxfBY1UXCx5Mi9RVW6vJZ9PFvGhl+fa3OPrzX&#10;Cle1j1r6O5ejijdUSc7Y7dAd56FselUrC7i1KK8DBeDlQBgHHTNXRi9eNCPmhUA5/r+FUokS50y5&#10;ltAbd0l+YY/1i96a21L2a/pk3l3N81jJJiIxplUUY/OnX13ClhPI6qsoIyB1+tQyS3k99aTopWDh&#10;nz/EoqWf7L9nlum2yJM3Hf8ACl1VwTunYmgc3sEEsPDpw2RxiqcObU3lyszTtn51Y5IBrUiiEKQN&#10;bjO9cBR0U+/t71maerWLXcsyZSRiGHv61MZLU2knomR393FbXljaouA2C2wdOf8AGkeAtNdJAfLi&#10;ZQzuD+lW5WtbO8hikCv8v1IzVBbWSJrq0jdiJPnJPp2ql0Zk1Zu/9aE0MRtbW3WT97byYDufXqKf&#10;bXER1eVDnymj2lf4frmnQxM1pBaztjcwPB4xmmxSRNqNxCp+4CFOOtPe5ekeVf16egy70km1iEjm&#10;LEh2YPUVPKxFxKJkTdGpWBh1PrVLVPPu47WNHZAnyAH+o/pVzcPMlmm+Voowqhv50tkmUrapIr2F&#10;o93ZhGcmVX3Atxx7VXj08TavI5mb7VGuQRVy3uGurSGeAb5I2IHbGRzn2qrawTQXF5cvJ90HKjji&#10;ndq5nJR91CatqpNjbi3LSEuoO1eh/wDr1ZvFe8nMiShUK/Mg65x3qHU5LaygtdnG4h3APIOev1qz&#10;cjdcyyW6+VG8akyeho7WRWrbu/kjOgtRb6eJIXBTftcFfmIqSW7EuowCOMiIA8dMDFOiJgtYUKiZ&#10;ZSQSOg9/0FSG4hTUWhUAgqO3Sh3eu4aWVtNiG+tofswlchwz4wD8wP0qsZnszcrIBI7J+6FSTWpl&#10;aFHIVNwCDHb0xTmaKDz5Z1BaP5U55I74+tF+iM5JptrQqWRll04xfNEznCOTznPWrH2NUvyrrulR&#10;eXbiotNvTdaWXUbpg2FenrCzzyuZg06x7iM09bsIpNLqR3c23SyqASuJDuOcHHapJd18FZ3Efkx5&#10;fHU+1Vrm7W30mEsAJ3bcwHb0zUvkvOquhEaMgZwDz+NNRtqF3dq/yKsRRbFZVURkPyCeWpPNmbWU&#10;kKfutuSP7vuakldIEsmjAMLnDnqAKp6j4h0+01vFxdJFGFK/eGN2KtJy0SOacowS5pWJ7zylhSZh&#10;kM+4ZGAPapppDbXZ2jd5ifKO1cPqHjzSIIWja7NwFfKLHk8fj0rOufjDt81ILBwCu1WlcArx7Zre&#10;OGqvZHDPMKMG9dTtoVnhs5mlI8qRsBgc5NMnW3tLqKN2DlQMsx715FqPxF1W6/drdNDEG3BUAAB7&#10;1hXOvXV2fMmmll93cmu2ODm9W7HlVc1gtIxb9T2jUvEVhYWFxBJeJ5pf72cgj0OKwr74iaaIYox5&#10;05Qf8s12hvzPFeT/AGqUnljyc5qNnJbPP410RwUVuefUzOtLayO/1D4nSmB4rSCOHJz5jHJGPT69&#10;6wr/AMeavfnL3bxjGMRKFz6VzqYkLjHT1pCxUZAz/vV1Rw9OGyPPniqtTWUnYtXGsXVwcNJI47h3&#10;LZ/Oqz3Ujlj13dcCmPJuTOCPpTVfYcYrdRS2RwSk3uPMjOudzD2HFNP+rUjIx6HNIWJyR0FCnYcd&#10;a0M9GTx3M2cRyMo9GYmtDTpUmjkLxB54yHB3FS35GskNscA8E9qmibcGdX2vnt1ArKUdDmnG+2h2&#10;em+J5rW3M+w3Vq4KSJI371B6j+9x0zXR2moQazBbfZpAccEHqPrXmwvSkmSclsNIR6+pratY97tc&#10;6dvScAMYk6Mf4s15tShF6rRnbh8ynh2oVneL69Ud1eszTt5incpA471XM4Fwg27sHv296bpWpReI&#10;LVrxJPLkiXEiHqG9x6UmC8v3iFAyScZFeak4vlfQ9qvyzSnF6MZdtz9wEDjrjr2qhHKpu5A0hAIA&#10;IIyB6VLck+a67eSckZrJuZ9s03ByHABB4NdEY30PKlC97HTWWoNaalHPExWMbTtxk5z69q/R/wDY&#10;d+IMeo3Qs/tKKAghwRzgk7T785Htz2xX5l2z+ZbBhkuOp7deK+j/ANlXxP8A2J40sld5bd5WRXcE&#10;qoGcg4HQcg1wyfsakav8rPyzi/DqnSp46MbyoyT+V7P87n6t/E7w4vij4f67pKosk01s4QY/jAyA&#10;PxAr82tQtEt7ieEI7sWIK7uF56/nxX6iaVeLNpFrK2JTJGCztz82BmvgH9ovwyfCvxL1K0ggEMVx&#10;KbiLsMSZbgem7P5VnxFS5alHFLZ+6/zX6o/VOBcbH6zPDPaaUl6r/gM8lnZ4gmSsKMcbsZI9/Q1E&#10;tmk00ZUPPs6GRuB+HSpjYGO43SNlgdoHU5/kKkmjO0ec6xxH+Fzg/pXixeiP2yUX9oklt5YFVZLy&#10;GBVGfJC7mP0wP0qDyYt6FLJnkC8tMc5P+6ueKbFc20EqhWa94GAgCp+HNPF7fuzBXjtI2BJ/iLY9&#10;R0/OtbpMTcbE1tbTxozLOlvEB94ERn8ep/GlaSzaJxCJr4YwGQbQD7Ecn86pztblIzNh2BOHc8k/&#10;7K9vyqSNLieeLCcKcjzpNgT/AID1/Sq3Hza2SJIJZEQojLaMp2ufvn/P40k/lhHM0nmhcFzK/GPT&#10;bT/sdrBMzFGuJWxhIT+7A/xqzb2d1ny1SOJPSMfNn16danzNrNlF4pZ4UVFEUW4Nskby1+vv+VTP&#10;Z2/2hWbF04BwluSFz3JNW7qytokUM5JzzvG4/U9qDOkVuQm3LAHcw9KXMNQ7jILGfqiRQKwydqZb&#10;6VZ+zQ26b2VpGJwzHkH2GOgqp50ow6mZ2AxhON9W4WW2RZpSy5UHavUZpN33NI2TuLG+UZUTEQOM&#10;4xVe4uLnC+UEjTB3ORlifYUXF/biPzjnIbkM2f0FVvtUk6RtDh2ZgqIf4j7UkmmKUltcvW1klxBt&#10;mlaZ92QZHwxHsBjj2q0tutqQFxvJAClgo+uPWqnlTrhZJhEpHIjIBz65HIqxBaxKpym5yMg9x9Op&#10;obfUuC8iQXlusjBiWlU/dUHC1I251U5IVux4qGKdI2bd+6jHQnHH41Gtx50oK72X0xnFJtGql3ZM&#10;AkrGNckH05//AFU7y/JQFmVBnnuxH1qpI9wozaosZ9c0q2xwFnYtI7ZCr3FLRhezskXEeOXKyS7F&#10;GOF7+uakitEAVlRXCjIVht/nSQ28enEgKI4T2B6evJqcXcalgMttGMEf407aaGthAtwW2KwhX/Y5&#10;qcIqMDMBIwPfjIqFdSjaIDyyM/xmoywmbceSBkYP8/Wob01NIvXQ5TxrOtj4khSMRqdSgLRzsuTL&#10;tOHjOeORjjpVLTNFW1uLWzjijtVZTO6qNu1OgHfknr361ueOtEOs6Bb3YjzNpt3HMrE4YRkhXH4Z&#10;B+gNUbnxN/wiXxJ8Ma0wS5spYfs80Z4Q7ZNxwMc/KSce1YyjeD5d9yM1rVFF1oK7sv8AJ/M7KySR&#10;LZVKiGNR1AokijK8SEk9CD09zUN/NFLdXP2e6FzZiQmG4ZggZScjI9QOMVmanq2n6dbkzajCrgfc&#10;Ugsx9APWqpTThcmlNOmpNbmpe2aanpOpadOTLHdWzwEOe5HBHuDgg+1eUzywa/8ADeObzmurqyKy&#10;vuOSGRiGVug2nnH4Vf8AGnxGsbfwxcWtlNKL67RoUHQqhXjB/vfSsvRdIls/AUOglTJqequIolQc&#10;tnG4A+gAaqT5lfz/AOHMMwq0ZwVJWb5XfrbsvU9TtbiPU9O0+9WVkjktYizSp80jAYYgZ4yQce3b&#10;mrUdpFIYzueT+8inGfqajsrRoVt4VH7u3RUAc5OF4Gfwq40nlLgHLt0IFKKsrDwdN0qEKb6Igdfs&#10;kw2IQAMbM9D3NSxIAysVBGPTp+FVw++Ql1yBxuB5P409W3MQBgYyCTitNEenFuxMg3SsQqHPcnG3&#10;8KV5ovLZzuZj27VRlZQrHc2V7L/FT4p/3YyjBexJobfQN2SXvkXNjLBIgnhdSJImGVI7ZH1x6dK5&#10;5/CWmTy2dxeq0hs5PMiJbbhv6jHGDxzWvPNl/ncIpGAqjpjpz3pIGcshjiVgerEZxnr7U07ImaVS&#10;PJNXRJ9qiAZhiRWzlUGWz9fWpEmLKqqAjj7rPQkWGLtsTBxx/OkZklEbojgfwhxg1Poi4x5bJChJ&#10;XG45K5xgdKcYyPvr3x8xpsgZEUAhWZuFz1px/dREySAkDP7z+dKzRp0AyMkaKjg4zgY9OvFOZWkC&#10;7vmYjb6c1Vll+bylcF1JB2ckVCYJZWRv3h24Od2BT0G9GWiy/dyEZeoHJpxm2rgD5frS2cFsgZpJ&#10;I7cnlsglnP0oYRqACeSMijWw766CpdoSNrAsKiWRi/ORk4GaEmELFAvTuRSx3aSAPGBIoByfepeo&#10;k7MZJvkLfveD/nFKsbAxhpDx19D+HalCSXCZOWXqcDpQu2MruYR9gCck846UknuapX2LVxLHBAiM&#10;RuYkgg5JqF3aZVKYyCCVPBI9aS4nsbCDzLuRFjj/AI2wuPz/AJ1ymu/GHwrozSR/ao5J14WONjIx&#10;98jjPtmtIx5tkKU4wV5NI61xcTqFSL8V5pFt7hYA86iIc5MrAZ9cDOeK8P8AGH7Rr2hWLQjJKrrl&#10;5ZMxGNs4C7cc4wDnPPNeaa98V9d8QNI82oypv6hHwvpjjrgdM11QwVaaT2POrZnhqDcea7Xb/M+o&#10;dY8TaNpaP9r1S2Uxn/lq2B+NcpqPx/8ACejlRBHLfXAGMQrx+eQK+W31i6uJXDyOxznc7dcdKpST&#10;SkBw2wEE5Wu+GWRveozxa3EE+W1GCR7xq/7UN+8rJpul2lpG2AHkJdlHb/Ej8K4fXvjh4r1x5Pte&#10;s3EcLHIS3YxqPY46/jXn8YiZy568ZHapJgW4TAHpXfDC0aeiieXUzTGVY6ysT3mvX2oP++uZp/QS&#10;OWK+wOag+1uJw4+Ve4Y5/wA//Xqu7iAjJG4+/FH2wMpCruI7118kVsjyXUqN+/N3LgmWV/MwU6cD&#10;t7D0qdb/AMq5a6SKO3zjES/dX3Gf881kTzmX587fpUayb1YOM5xjmlyJ7msajWidjvJ/FWmzeFDa&#10;yzvNfxtiPbHwFzk8+tcodRMbb0X5euW5zWYJAqgDAXuKc8plbptHoOn1qIUVTvbrqdFbGzxFnU3S&#10;svQ0Dfyuw+ZVUj+Fcc1C8pdgQSwzg1XkKpt5p4cE7V6EcketXy2OZ1OjJS4ByBhj196cGK4IJ64I&#10;7VFlV6nLe3SgM3HTlu1Fhqo29y5DdMhwuVz196V7rPXLn171VaTK7tg3fWnoMfN3qHFXuzpVapbl&#10;uTJLlR39c0LIoBUDqcVEZCqjAGD3qRXCjJTLZzxUuxqpMkjUvwSQ3oKXDA5UgH3pqSkN8vC/3jUm&#10;d4z178etZNNG6itx5XMeS+BjO2lU7wBgqAOMevrTIgok+Y54xzTxKoIHUnsKWp1xS3uSxAghS3JO&#10;c1Oi8k4Geo5qJdobHO49BUilAQMe/XofT6VhLU66dh4z5eeOTgD+dMJUAkn5h0HYU132BSp7k4qN&#10;WOcNhSOuanl6mznbRIlkKt0H61EXClRuGT2HOKNw+TJAGcE561GWbedil2b+6M5+lUoilJvT+vwF&#10;Vg529fp3+lCyiXeMA+lbXhfwJrPi6SaLTrdfNjiabEjhCwUZIyeM+1YMTOhaKRNjeo61WjvZnXyz&#10;hy86av5f1+IjNls0biOnH1FPaNSpVTkj0pAuc7iBimY8j2K5+UtkDFNUEFsk4NTSJuLZ71GqFmwe&#10;PerTMWvesNwCdyID+NIzcdRinttQjkMDTWdduNuaobAfMpAHOODTCjen496Hdj0wuOlClj/FmmtB&#10;XTdhrACmMQucdqcycZqJmAIB/GqSMZuxQ1q98i2cFgMjgVxEj/MccknNbvii6WS9MSkFV44rCJCj&#10;jk17+FhyQT7n5LnuK+sYqUE9I6EdKozSU0nHSu0+YvZ3HBTnFSFv3fB4qJTke9Ljt2pDUuw5cg4D&#10;GntHgZDVEOWyKUAk57UFJq2o+MYxnvXZ+D/EumWUE9prEBuIJBhXXgr71xe7OMcYqTzd54BArCtR&#10;jWjySPUy/H1MvrKtStfs1dPyaN7xZf2F3cJHpju9uo6y8NnA4+lQ+CrmK38RWbzwrcRhuUfpn1rF&#10;Mg49D+NSWE5t7uOVf4WB4+tL2SVF012+Zf16VTHxxc0viTslpZNdOx9HTzmLSLx4ZNgaF/lXjscD&#10;3FfOrkxzkHscV9AQPHqmkh4GG14vl9+P0rwnXbGbTtTnimUKd2fwPSvnsmspVIve5+lccc1Wnhq0&#10;fhSdrba2ZWLGDDo5BHQ56V2HhX4pXmiSJHdKt5bjjnhx75ri/NBTaQKiYDoAM179XD08RFwqxufn&#10;GEzHE5dVVbB1HF+X5NPRn0E3j7SPEGn25tr1YrpX+a3mwCffJ4/WunsNcFyIoBIrlR/+rjpXyyNw&#10;AGenpXQeH/Fep6Req1vO5HoTXzmIyOHJ+5lt3/zP1LLvECtKsnjae9k3G/TyZ694/wDCWk3mmTat&#10;FDHFcxD59i7QDmte3t7pND0KW1YOhiBnYHGw8Y47149qXjC918w2A3gSuMpuzk9hXsWnRvb2u613&#10;NHDGuVA+7gAdPfFeXiqNXD0YQqyu7u1+1rH1uU4/C5njsRWwtPli1FNrS7vzN2tvZHlnxmtGHiKO&#10;QL8phUk++a82bA759hXY/EDX31rxRcuXzEjbAo6cVzYiQGWUAbFxj8a+xwMZUsNThPdI/D+IqlLF&#10;ZnXrUH7rk9/z/AILEtH5sw8uI9D61DLGJJNsQLVfsbG91m7jighlmdjhI0UnP0Fejab8INTXwrp3&#10;iIxRXNhqbmC2ZXwY5QcfvBj5R7ntW1StGlrJnyeJxeFwsYqrNRu7atXbPL0sHJAYYJ7VbNsuCrYw&#10;CASK3/HK6bFqzHTLUaeVO2W0SYzLE4JGA/cHGQe+6ug+Hcem6ZZ3uteILY3WiXkE9ifKQM0VwU/d&#10;8ZyD/FUTqtQ57ETxtOlT9pGN79NLs4vTpLOwuA0kQuGzjEnRa1r2axu7x3uLZLWJgcfYBtAPbg8Y&#10;9q5x7aZEaYhjCGwHI+Un0+tMiuGjfBO0elKVPmfMnqfQYbMeWn7OUVb0X/D/AIk/krnaCQuevfFO&#10;aMJkbcY703LOPlc5+lTQyMiHepYnoaHdHXTUKnkQE8Y5ph+7jmrJj3nBGKkNoc44NLmSNvYSlsU1&#10;h3VPFaEuuwFn9KtRW/tVpYdhBQ4I71nKp2O6jgm9Wih9nZjgripBEF6Zq6VxJhmH4USRAKSCOPSs&#10;ue56CwqjdoqbdvOSDUcrVI5Hf9Krs3rWiOWo7KyI2OKglYMvFSStt61WZ8njgV0RR41adtCKddwx&#10;VKQFa0H5quygnGK6IM8avDmd0VlUYJJ+lKjfOpPVelPaMIfamouXAHetbnnuLR0GhxpdaunlxtgD&#10;lXbP17V7rornSpLYTkmNovkOOQTXiPg+3aTUAuduTjd3r3C3tStxZR3LZVAGViePpXg413lY+4ym&#10;DjS5luQQ3kkkNynzFt+5SR0JrR+zGLyJHZvtLrkHuDTrmW2l+1QHaGQCQMOAcf41Ar3N0trNK4RV&#10;yqg/wr6Vw7o+iUUtN2H2x7bSmTaVuGILlT0qS5b+09St/JymYsTL0OaaskcMV20xET8nDdc1Xkum&#10;kktZ4P3hmO3cvGKVk3oS5aWb0/4I6201LW0u9spfbJli392nyas7anbSxq0kZTaNy5BFQraS2kd1&#10;IWL5HzRjklfXFTxalHYwWp4Ylg2PQEUmutriXu6bEUdqs3n94M/Ko6gfSneaLGa1lyGjYfKG7nHT&#10;6VFNbyi6urOFsQuAQ2fXpikWBbA2SSt50RZiGP8ACRVpIhd0v6uStPItpdiUbHMmUfugNSR2ccUl&#10;qZj+9kBwxbqary3SXUlzbPzCwG361DFamcQyzzjCSbVP+FDNHLW25PNI9pYywgF50YlyO4pVH20W&#10;gkXy2ZQSpPJX0NI901u17564lbhPVx2qG4ne7tLZogPtAO3p0X/P5UrA3Zu39ak3lxILwRKEkiO7&#10;jqR6Cqq3lxLfRzKmYyMEA8e9VvsclmbxlkZ5iow3880/+0I7d7UKMjo6rVNEOpeyeg2zjgkiuZZm&#10;81RuwD0H0rjPixYxy29jdxgeWE2jHT/PpXXzRLdTXIjHl26AllFZPiiwjufD0gyDGISEBPQj0rej&#10;LkqRZxYum62GnCx4k4wcU3FSyrtfBpnSvpD8yejGk+lOBzSbaUcd6Yx22gHNLSAYqTS2otJn2NKD&#10;mjpSABzQOBSYIpaYDRz04p1GMUUgSsBBoooHvQGwhzQAaWimHmNwQ2adSdBzSYIoJLdi5SRT75r6&#10;t/Z+8YSat4T1DQr2S9mt7c7rUW0QkFuHzu2jqCSevavkyFtrL7V7h8BZtespNUu9EvfsckCIZQrL&#10;mRc9Np5b8K8HOKSqYZt9D9R4AxU6ObQpwTfNdWXpp+J9CWWjTau0gbzJbaSTiWZwGgmUDnce/ANQ&#10;NBeWniJvsd0krXUey7jlO1wRxuUdxnH6Veh8NS+Obb7ba280EkmI7iHzeWuB/GEHGCP6Vna1o8ln&#10;e6Ut/PBJdTK9sL2Y4ML4wgbP3SPb0r825GvM/rH2sZ6OST7drd/6S2Of8YeDNbXVbZ1uby1eWYW0&#10;is3LgfNhh29sirvwgstfbxnqP2q9uxawIAYy52uf4dw78VbutdnS8tLTW9IubnVYJdgvw2Y2ZDlS&#10;W7/Wum8L/EHQtN1S/bUbjZqMp82aKOJmK8YUjA9M11qcopU/Lfqlfe55eIpqcXXXxX1Sbs3a1rN2&#10;2123R0/jTUGsfBmoyg7mPHso5JP5Cvnm4nksvDcM0th9pLv5kig5aT5uFA9K9E+IPjC18ZaHZWGi&#10;3e4zXAjm3kxDlgMc9j3rkdf0LW9W0cWNhEqfYpiTMrcjA4A+lCa54pvrr8v+HKoxnRw9RxTvZ2tb&#10;W+nXTppfe4a7fafqFnPHHpN1pSPArR7eBAT13Z5IA4ycdfSqml6cvjLwgv8ApUV5qdoWs9s+EVY/&#10;4G3dwQCoJAxV+11nX5otOsfEFjcawY5GRJbbYomQjbtLcZ6Ac81zumafY6ndWap5U5glm8zTGXZJ&#10;bg8KGbgMMkf5NdMUoqTvondNar/PXboc86kqkqd170ouLUtH08rXW+ik79WiPw3o0Wt6W7to8cj2&#10;mLSZYZMEoAWMjA59evoK6nRtYk8AxwOxQ6FdP5bBGGYZB1yB0PqevArlNF+36D4x1bTZLe90+cqS&#10;0EZLAfKc5xxg5X9O1YnijR9SuNMhvzps8ayPskkD7g0hOOVByuSOmK6HS9rV5Zy91/qvXoeXHFLD&#10;YB1KVO84tpu2/K+to9bxdn6rU9s1b4gafZJchLSWSXywwEcW1ckZy7dM4ryTUdZ1DTdctPEEE0Rt&#10;70fvEKh0VemDkdcVHfXl7o8emQSz3U+y2C33lDzNo6Bc59KzrDxLcajpMtvHpUd3plorI2wAMgfp&#10;zjPB5pUMNyfvFqtr+W3W2t9UTjcwpTf1dycJq0krNtSST6XvFJuMr9b6aMwrqws9c8TxwyXUllp7&#10;kxi62b9pOSAQPU8VLrVpp8nha0dLuU39nK8THy8KVzlSD60uvRWEmjKNMnuIlCiSeAhjhwSOSDgH&#10;HNNkur7UfCtlYXsf+jwAvDcIvUMc4Yj+vNe3Fyag07JO1v63v/wT8+qQgquIpSgpSqRburtXdrLR&#10;rlSa0dvJ9zjAyXkrh1klXGfNGSR7mtrwfoN7rWrRWttayXsZYBlCk7c+tZ9jqM+kPeWsIDJdKIyc&#10;ckZyK+ov2frWDS/CPkSRIbnzmdyvVsgYyfxrbHYl4anot7Ja/ieTw9lf9pYlOTfuXcrLz0je7umu&#10;r8zxPx38HtS8G2baxHsOnBlyjN8659Rj146968512/h1K6EkFsIAqgHaOvqfrX27450K313wtqNg&#10;6k+ZGx5HOR0/pXxrBZPpDy3U1sZrZSyEsDgnpisMtxbrRftHeUdF53/C52cU5LDCTisKuWjUu5aX&#10;5XHW66pWZLo1zbajfqGtECNDs8oA/exjd+fNTaLplqZrr/TBG8ELSb2yAzZwAMVz9xq80rxvbjym&#10;AKkr71qSQvDpMSyHyyp3BgMFhXqTg49bX6HyuGr06juo8/s7tys1e9tFbb/gaGg/hq7uY/7UvdWs&#10;YIwhCqswMzY/2B/XFc8Z7QXnmwI5tFYBonYktjqc+9bOnaJcPbXWozjEUKA/NgYDdD2z+tYlpqtr&#10;C0iTRF0JPI9aqnd8yve3bSxhi1Th7OUl7Pmu7ybk3br5J9ra9Wev/APUrSLxm62sgj+2QtGYSeBz&#10;u59a+gJ18nUt27apHOa+PPAurxaN4n02/jcgJcKCpOPlPBzX2Tcr51osgUeYqd+/1r4rO6DhiFNP&#10;dfloftnBONWIwDp2ScW1pt72qfl1Pmn9oLRDpXjoai1uHtrlFkIPQ44I/QV5RdXSfaDJBH5S9hjp&#10;X0Z+0UFu/B9jK8YNxHKF80en+RXztLciezWIRBXHVgK+nymt7bCwl20Py/jLCfVc1rRjK3OlPbq9&#10;Gk/lc04UsLvSmNzcmO8HMYxuD89D6VU1AJNGkzXKySZ2lAPyqW10xtS027uIgqR2qrvSRwGbJwNo&#10;6ms25t/OXEKHPWvTglzNX6nylepJ0k/ZrWK111t1fnf+upLpuoSWt8s0EnlyrwCvbivsv4Qaze69&#10;4c0GTU2lSJ7Z7cTTkFGRDkFR1Cgcc9TXxhb2witPM24fPU19R/BS2Sz8M6Pdx37XlrcEq8I5Nu4Y&#10;hgRn5VPXPFeHncY+yjPs0foPAE6v1mpQk9JQbt597Pr6fM9lZmu9NXKEwxSFY2H8IJ7VahcrrSGZ&#10;v3QQKm0dgKmjheKC6sCu2FWwpH5mqYVzLaW/XaCGkP8AF9a+Ws9G/wCrH7CmpXXTX7nrceALaO4f&#10;/VzJIDEByM59afeLMWe6fJe4Q/M4zu9fzqaWBWmu4EPm+UmVY9yKYtxJqEFtKfuQoFQHgKKq26M0&#10;27S/rZNL70I6pHo0UluBJOj5ZR0VR6/X61XjRo7+KJCQJYsuinnJPf3qzpat/Zt6gUIhyzA98dBV&#10;G7ea1u7O6hXY8g8s5/nSbtFS/rcuCvKUPX8rkWoyLEY5EbbFC/IA5rU1Sd7+9S7mQxx+Uq7F5woF&#10;VdQt2W2njjXeWYMc/WrN9Lts7EqfMyCTj+HPQGls3fy/Mcmm4Nb6r9SPTYXm8Py3krbbWOQqGfrk&#10;9B/Ol0yGKW6nQ7Q08RWOSYkKnGdxqK0Dt9otN2+NmwFXkZPbFPgjV76CKeTy7dB5QJ5woOen9aF9&#10;m/8AWpEr++r766dFo/vuVbOQW0UJ5Eiv6/pVm58sXl0rsUaZAdqj73sRVWQeXPeEDy0Ublz3+nvV&#10;iaApbwXJ3CWRWG4n7x/+tSXVdjeSXNzdX/wGJI41Cxs9iiJbfK7h1JPVj71Po+2W9vgY/LjVct6B&#10;QMHFNh8uPQLhEyb4OMAdl65punbprq3jUkM4PmZ6bfSmt4v+uxjLWE4rRK/+dyKxvVt9QhvFj3rC&#10;+AnY+lTXQP2ua5lUsZFLYHYmq93FskYRDaEkyynjAq7M6PcWux98RXa8nfP0px6p/wBdC5WupLqv&#10;w3GQb10aOdUzaRMFaRuC7Ht60kEi/Zr23EYDSYkDdwOoAHYUtnZyPp08jkvEshIUnhFzgfSp9Lmh&#10;t9SlmmbczxFYuO+O9CW39eRlJq0utnf8n/mRxSKktkCnCnBIPUkdKi1KDdd3EA6o29ip44qJnZLR&#10;lP7ubzAFqxqSCOVfJXYZo+WI5bjnrQ9V/XoXFWmvn+d/1Y+a7Op/ZrmRVYQgKsI4GO1Gjq1xBqO4&#10;CIAlyxPC45AHue3eoI9p0lYogRcRyZY/hjFPMkZ1NY4ASnlgunbd1P15pq6akZuPuuEdP8k7/jcf&#10;a3Zs7y31BYvvNgI33QR04qJkb9/KRv3tuwOhyc0khV4OW2iNiSx7D0q7fMn2xUij8q3aIBUH06/n&#10;T3X9ddB6Rlt/wy1/UkvWZzZPIqv5q8hByOQAD+YqAzMlpdaesQSVCSW6kfWrEBZdLAKkjeAJPf8A&#10;z/PtVKyaK0v5mny+9WKg9c+9W3s+5lFaNb8v+f8Akxtvgy2oVBuUAF+xqa8DT39z5py6/N8o4+lQ&#10;W7GGLy5f9buG0Y5xV7UV3pG2CjSqVz3PtURV0aydpr+vMhkvvPbzCApYDjYPT6UVJbXdnbQJFMCZ&#10;FGDk0Ucz7mLir6RZ8+6Dr8nh/wAO2UsbNJLHcyxtHJ/qy0ke0jHriuD8VXOo2lld6RqF8mmWar58&#10;9hKTvk2gsqEqDySe1Z0+r28CO9y9y1xtKwru+SPP+z3+tcX4h1i61ucCR2ZIl2rnk4zk89TX2mHo&#10;rm5j/LrLsstXdR2te7bXXdW9Ndbemxy2p3v26VykYijJJWEdEye1UkhI/wAa1zZEtnbhf7xphtxj&#10;GOK9xTS0R+lRqRStEzDGd9NK47Vfa3YtnbTDb49KvnNVNdSlt4zQFIODVpojuxjigqojxsBb2NVz&#10;IvmT2KmKTn0NTFfn6cU1sr2qhkQ9Ox60tOKUYycUxjUU9xSEce9PAHp+tLj60CGdvel20u3nFLj8&#10;KAOj8Kxm6kWNQzOzBUSIbi1d1pvh65vZUhjiIR22MVG4IAMktj+VcP4MnLX6QHdwCowcdeor1TTb&#10;6XTbGWCIofOC7jnlQM8A/jXiYptTaPk81qypu0Nxt2LOMi2srZpI1bIubgAOxxjJHYf7IzS29r5W&#10;wYXaevv9PxojgQlyMgkcHqc/571ZSDbtJYl842DtXn36HzkqrWu46O3DIAQY07AdfzqeKCKPeGf5&#10;sfKMdeec/hTkTZt3HLA4qVIjvA+8D0HrUPVke05hyoYiSBle2O/uao6rG00JGMAnGfrWgE2Lj5s+&#10;lRXke61cc9Mjjn8fWknqi221oeAeMo44PEF35RDoSDn3xzWQDhM113xDs4baS0eJCv3tzHoxzn+V&#10;cevQD1r6yk+anFn6XgaiqUISXYejn8KtlAsiEYfNVolyCfSrMceULn5U705HtU0N2iCSQNzu6Zou&#10;bfyNg3Byy7vl7fWncTbz949s0hRpDlf4QAQKV+5ta60GRgPIu7gD1pkg3EhThe2anjVJY3Xoe1QM&#10;nyn+6Pzprczkmo+oqoUUkAZNNdNykjqKfvbaARtB7npTkx5bDOT1/Gnd9Q5UyqBj61anO61V+1Vw&#10;pP19KcCWVVxyvQ1T1MotpNdxhBx7UZbAJIOPWppCvKAZxUIC7uelCE1Z2RJEY9xJHTtTXILZXIH5&#10;0KBG4JA29/emsw3DbnaOmaLCburErLGbZSJP34bBTHb1qLtnNOVgFYHqenHH1+tMCjPtQJ73Fxg8&#10;nikzS4UHFB5GRQhWBSO9GeM9qAKM/LjBpCYdPak74oIJGTRuGPemSDDnFIoI60Z5zQ1Pci4vQc0j&#10;UrEAU3OaSAAaKME59qXFUIQdKDx0/WjOelBOKAEyT0o20tLx6GgBuDjNOHBoz8uKQZJxQUtDvfhp&#10;Z2WsXV9ZX+qpo9ubWRzcyIHBZRkRgZHLMByDmuScgSHuAcGrHh3U20m6WX7PFcKeWjlXIfnODUb7&#10;XuXYrs3Enb2rk5XGpJ9HY+gqVY1cHSglaUW7vXZ2t5aeXfUgVcke/en7SFzxmmnKsU7dqkKDbVtn&#10;kMaw+ToM01VIbJqUxkjGKbtNCZzuOoZPtUifk36U3YKdg45HPtSbFZnpPgG5DaZPG2NqtuH1rZtJ&#10;jcwThgFBIb6muP8AAsqrcSozfNszmurtiXhEi8qr8gHkivDrRtOR9bhPfoxbLNzIz3UPmNtfYOFH&#10;QCm3Mu6yMjYBZsY71DHuF+ZmBVB17mpb0hEULj95zhu9YW6HW4K2hNHGR9mljXdgAYPr60ogKSNc&#10;pyxOSOwpPL8mdGILpImR6CiyjkjMu8nazbQO2aykupLilZDbpAt7CoYyZAY4HQ0+Uy2cF1AgVklY&#10;F2zkkil8thqAhUZA4JPWmtE6WrQFNvz7i5OM+1Oy0MJU+ZMs2C+XFHBJIuxzv3Sc4NLCUY3kLBSD&#10;8wcjGAKktFLwhPK8yWIFy31/oKgtI2uYrgqfl6j5ecelR6mThsiORWnNvbsqqE6BRg9e/rUrRrLb&#10;XEkh2TRuAiL3GKmKG5uo2WIReWv3Qep96lkhX7C1yAFDybdo5wBTujCVPQoW6/8AEvwm1LguGjyO&#10;Tn3qeUSXt/JJKxacgHco9uanRHiuLS9EaTBGyV9+4I9KcszG5ursMBzyAOAO+PSpujGVPVOxQ1OK&#10;OS3tdj+bK+RIF7GnyjyJI5oHIZFKyAce2D+FXL+3S2voVRlk3bWDL0696sX0P2NLuPKtHJgFxz9M&#10;elTe9jGVK977GJYx/ZoJJogyoZNjkc/L3q1NBG+vrLaqWtdxdV9F9KmsLR7eCGA8RXDAGR+mPWp0&#10;jX+1pIRwioRkfdqJ7swlQUnoULoTLptyq5aymlLICONwHOPyFNiDRR2kU8jLZt+8Ea/N82MDp3q/&#10;eebLp32eR18gOWjx3z1Iqa0geQPbS7EW1jMilup9h71GxyzoWepzgt41ku5LiNjCylVwepPSvH/F&#10;tg2n6/cQNlujAng4IyK92hs0urCZ3bZK7BoxXlPxcsriPxEl1P8AvDcRKC4GASvH+Fe3l0/3jizD&#10;k5NThiMUAetFB619Dcpbig4pRzTRmlwadkPUU8HFSRkDqKizx707zM9alpiJEjGGB4x0zQsuzdtP&#10;NIkgOc85pQRxhR70gY6QhsMvJxk0oO4gMdwzwPamrt+UkHbn5tvpUs1tCl0USYPGoBDr7jNIhgGV&#10;YpAr7RuBVCM5GKtmS7Ecd0krlYMIsgOPLJydoP51WleNghVASow3ufWk89vIkhzuV2DdeeM4x+dL&#10;clkzeREIHjd5H2AybhjaeeF9R71b8OSaYNesG1tZ5tLEga6SDG94+pC+hqLR5LBtQtxqkcjWLHbM&#10;0J+ZRjGQO+DzjjOKYUjW+8u1ImUSARSspXdzgHHbPWkyG73idx8K/DFn4h8VBZ7V5LaFzO0R5HlD&#10;op/Hb+Ar37xn8TrPwb4N1CytbWO61eS4hNuJUASNBu35Yfd+8uB3wa85+Dseo6J488SxaiiJqCx+&#10;VOseNgIJzgVzHxVuIp/FuqafOWkl/dvA4XAOUA24/rXyleksZjuWprGKTt013OWqlVUfJp6eX6Hu&#10;HgDxk/iCe+stQsTpur2vzTQHLqRxyGxzwe4HFed/tA+BtI8Man4buJLyVbTV7eS6e1tvnSHLNllX&#10;PBZhyBxXffCnwZJ4b8B6xres3Mx1GK2hlaM/M+c7Y4uT0CgknJPpXEfCLSW8deONa1vWZknlSMi2&#10;hk+ZRG5K8LnoFPp61wYd08NVq4im/wB3Hour20+epxuovbOXNZQ+LTe60t+f4Fn4F/F63tJE8Nar&#10;MGhdwun3U+RtPQRsT2z0J6ZxVD9ovw/bXXxDg/s9ZDrN3atLfwpHkKFHD8DOSM5/A5rg/iv8Op/h&#10;j481fQp5AgtJcRls/Mpwy49QAf0rMvNS8RSNBrmo3uohrqP7PHdyB98kA4IR+jKORivbpYOnGv8A&#10;W6ErKS1Xd9/1fmdUVSlKOIoTVmvvZoS6kL0aJOdIsLCTRkW2kEiFob0Lk7pAMZbnB7HFJJv0vw/p&#10;+vaddfZNQ+3SLGYZhuiZcYKr1HDHk8HOO1WNZXUPDEA8PXDstzp0hubNNqOjpIFc9AcswYHr7dq0&#10;NB8K2HjvRXjsLkQ+KbNLi9ngddkT2kaKcRnHL8nK9fl612OSS5nt+n+REqsacFVk/cvutVbz8vyM&#10;TwrcPb6/o1yI7e7tF1CESC7+WGRm5IfqRnJ5xxV+S9uZfEOozWsnl6Mt7NfmyEoaeCNm2ttLD5nC&#10;YGO4xx6ZVlCtzpkOnC5gt/tV/FDFdSx/ICTlnMnUBdy5z2+laEPgu91X4kf8I1GkS6rJcMmIJMoS&#10;oZshuTghd3vn3q97/M2lKl7SVSTSsn9yf3HP61pMUEsctlIDMyyzPbtw8Cq33ZAfusBzjniui8Fe&#10;MtJ0y31bQNfg1B/C+sQRmYWxV5oLtBmOeMHA68Ed1Le1VNc1Zde8YrfXelRxXXnK13bwk4mII3A5&#10;PBIBP1rR8b2lpo/iPxEuiA3nhOYwHztnzxK6lkQg8qwO5T6kU+ZNKLX9X/qwTkq8I0Zp+8rp300a&#10;tZ9+qOU+zSSXs9tFMbnz5lhEjHBds/L378da39M1m/bWNYE0EF3d31lNbXsEmIlkUAH5ccb1KBh2&#10;JFZ2u6pLqd8t9qUlsYby3iR5rRACqpgZKjo+ANw9ee9aep+Cr7wXeuurQRX+nSok0CpMFedJRmKa&#10;Mjk44JH4Gqb2vubTqU2lCpa7/GxneFNMsL3UIbTVZnT7VcQ26vG4Jj3Nguwbgj8Rg0muaJL4K8S6&#10;loWvWtzYmGT95aoQpJBypPtg5B/xqfw0dFWWfRfFcb2MGJ9t55RWe3uBH+6D45Kb+qkcZzUeo3n9&#10;q6lGdUvrjXNQ3Ja/bTKZY5o9q7RluSVyAAT6DtT1v5f1sEnP2z/lt/TT29V91xBqFhptmdHvWa/j&#10;e6juIrqGThIiDvQKcYYnac+1Y120UGnwRNbwzvLKZVuApDrglSpPTtn2yK2L6xt7I2+iaqk1pc2V&#10;5LHK/k7WMJIxk92B3VTt7VLif+w/7RjS0e6H2aS6bbAhPymVj1UYAzj8elVFx/rr5hGz1XqcrcS+&#10;ZliuGHQ+tV8e9aOp20mmzzW0kkcxhkMe6Jg6tg4yCOCPes8AGuyO2h1wVxMfU1IZWI2ZOzPT+tKQ&#10;EjGOSaYR82en1pnRaw3bSUv40n6VQrhRS9aXYe2CcZoEIRinLIyfdYqfUHFNxgAnpQeKQ79iWSYy&#10;RjcS3rmosnvSd/al6jNGwpSb1YfePPSkpwIpCMUxXuJRRS9KAEpyICCfSk4NLnaGHc0Bcac0u4+1&#10;Lz7UhGKRI8SEx7KYOOtKBg0NQVdvcTBJp20qBnoe9IjANk1LLIHUKowBSKsrO5HRRTcE0WM0XNNu&#10;0tZd0kCTp/ccV6b8DfBi+IPEw1CddtvaNujz/FL1AHuOv5V5lptjNqF3DbW6GSeZxGiDqSTgV9de&#10;DfBbeE9E0q3iIWSGPzWCjDMx5Zs+v9BXl4+uqUOVPWR9HlOHeIqpyV4x1Ogn1U2um3LyIBcIDENv&#10;3sdqzTE+oW1m8bbbqNgoDcEDua0HuIbrTLmcqqSOxDB+oIpvk+YbG6gI80fLt64B6mvlb2W1mfoD&#10;Tk97oT7FFHd3Dxyub1Fz05J9arfaXS3jSKJXlLgs4Pf/AD7VLcGayN1dndO4ySinnHcU1rmCzWzS&#10;E4kf5nAGdrehNK1gbXTQuyxLfXVxPExSNox5iL2PSqttanTLBXgcSKZNsm49Papxbsl5PHATHBKh&#10;eRhyAfSoFc2tjbxlBPbzSjzGLcAeuPQVL2s/I0Vm7td9fmWJ70nUYFCFLdEOQvA2kVDPZRRWBckL&#10;bF8oFOMc4q21zHLqLQbQYXj278cVSn0oy2SxSytEiTZQDnb2z/8AWoi/kW09Wlf8OxbFy2mSxxoQ&#10;YJF+Qe9U7adjHcloyNzbeeuelXIlWO62XAG2MZVz1x7D1qKGc3WnTeUuZzJ8nbIz0oTNbvq7bjXs&#10;IINYtYnRpZ1jzuBxtJ6E+xqBHuI3voiTLNkHOPuqOgNPFm39sJK0zfaCokAP8WB/IU6XUFhsppHj&#10;Au5nJZR/EPUjt7U3fpqZprV7biyFphaxErFPgZAHJA65qtFFElxdlCSxT73oashfOkspI8iYoQ/q&#10;o/8Ar1H9k+zQztCRKzSDdz0HehbFN3fMiGa5k1NbWW3AAHr+WR7VJcSC9W6kJBRCEKf3DjNOl1QQ&#10;XFnDawloVUZbAAznmo54mu47p8iGDGVKr9456H+VFno7WFKSadnd/wDAEiZNNhtZoEYoRtZB1LGo&#10;beaawmvLmQq0bcEn/AVcs2S0MCEjyCmQoOfm7GqdpdB474zJ8rNj95xtPoPSq7v0JatbX+rDbu3j&#10;igst+JgXBYk84q7LI0BvLOJDJuTzFk7fSqcltGsVp9qkCCR9wAx0znP5VDqviDTtJjubea8h3f8A&#10;LM7wQfxFO0pWS1G5KCbbSJI43Wzgt5WMe98grz36U2KWI3syICWVfvZ/SuWuPitodlaQRvNI8sfz&#10;KY4/vD2rl7z4zxWdxPLp2nMGYECSaTPXvXRHD1pdDhqY7Dws+Y9Rlinu3tnXICHK56/nSSiC4NzO&#10;y5WEYYHoTXimofGXXbxYvKaG0Mf3BEmcH15PWuavvFeq3xbzb+YhzufDkZP4V0wwM/tOx5882ov4&#10;Itn0HFrmmadpcMnnxxOjfMjMAQfX6Vz83xQ0fTr+5la882UrtCxLuH59K8Ge8kk4Ltg9cnJNM8x9&#10;zN90/WuuGAgr8zvc4KmcVXZQSVj1zUfjRZ+WI7TTXkxzmVgAT9Bmue1D4vazcu4t5ILRXGD5Sc/m&#10;a4Bgc5Bx9Ke6FkByGzXTDCUobI86eYYirvK3pobN14s1O8iCSXksiAkhd2FH4VmyXckhC7iFH3R3&#10;HvUGcoQRuA/CmmQk7h0/X866FCK2RySnOW7FMj8DkHvjrQVznOWU+9NA+YZJAxnJ61KqYQfebPpV&#10;aIzSb0TGO3ZsZ9qaB+Xp2p8alJCCmcdzQxUSKP4R1NO4nGy8xFbgDsaQZJYY69KV9v8ADnnpmhWI&#10;HPWn0JYgG0ehNNdd6kZPHpRyCQe396lU/ex39aYmhud/7sYJ9e1IU2SAN3OM05UAbOdv0ok6kNzx&#10;xj1pX1OdrQjCli+MEUuPlz3pDkAEceuKQuEbBPHtVIxatqTJJuADBWI703zHO4cAeo7U1cKMmlCk&#10;4UEEdsdqRm0WYX5+Y4UjB461paNfpY3ZR2wpIGAayEAjODytWA6x5IRXGclSOaxnFSVmc1WmpxcX&#10;szqdQuHtJzqtormGXi6AX5SOxIH0B+tbtpMLxBLGN67AwIPQVznh+9SWxntgA6EHMbk5YH39KNAu&#10;30jUJdOlfMbKXiOcAqe3/wBavOnDmTXVfkGW4l05PDVOm3ob14CsikE7icE1g38oAcYOSefrWxey&#10;FtrKw6g471zt7cb0LnqxJFRTVz6GKWpp6Ndq8EgdiFGOnevRPhprw07X7YvKUV3UF9w4XtySB/8A&#10;qryCxuhEypk7WOD711OkXq29wjxgEBwwPXP+P0rHE0bp2PlM4wsMRRnRntJNfgfuV+zx4v8A+Et+&#10;G2lzSN5jGFNpbqwAAJP1INeb/tl+DGvNI07xHFErPA4tJFC/N8xO059ASfzrzH9g74lTTww6XLvd&#10;CjTR7juOD1+oHXJ96+vfih4V/wCEz8D6zpcS+dJcQ5gPTEgOVPPuBRWpf2jlU6f2o7esdV9+3zPj&#10;OE8yng3SqfaoS5X6LT8Ys/Mi9hkgkZt3lucHr0+tZUscE1yJJ98kijIUZOa6bVdMkt7qeCRAr+Yy&#10;vGexBxgnsaqr9ktVBlnCSD5QqkD5v7vPU/Svi8NWUoJo/r2KVWKlfR2f6mFLLcD5LSxhtkJ++75Y&#10;H/CpI9Dd8TTPNMxIOMGOPPrnqf61cNwGKtbxSAZxv2EfXqOce1Fxdxq5knldtnHk8sxJ7D0rtu+i&#10;K5Yv4mS2mnQ27ECZLXtiAZJ9iT/OpktLYsrAF2/ib7x/EmohfQMpSGAAg8OfvH1x/hUUMuxnabaV&#10;HUSPgL+ApXbNFyLRGpJMtugQIu4En5en5CmCSZw65lVT0Rxgf0rPOpKgURKW3fxKMVALm8uJzGoO&#10;wdX7/mTQtgdVI1JZ0UKJmKqOABjBHtn+lVv7VsI23jAyMnqzZ9D2AqrDpUs677h2ZB/ECGb6k9Km&#10;8ixtl3NyP4S3X8qemyFzy7W9RZdbvLyVRbW7GNurj5mODntxTYbe8uZpN9zsjYHA6n3FW7Y+c48v&#10;OXYKFUZBP48fj6Vdk0q5kljI8u3fvJMckD02jnkmlpY0UXLVu5Qs7KK3Aj8t5XzklhgflU0EcwQ+&#10;a6Rxx5yqL93245//AF1au7CGK4MM1zNcunVo3wGHooHJHvTraWS2JV4lt1H/AC0fg0N2RcY62Kdv&#10;FMCfIgUtnBkmOB+vWrtx5w2s9ykKAYYRDv8AXtVWZluNpllknbOQsIwp+p61NGMMT5cca9Du+Yj2&#10;96C0mxyW0JuFdIjO3/PRjmrpMSDMkoAPVUPH51XJjZCisWYnBz8oB9qYXhgALhY0OPlQcVJpsTBv&#10;tR2W8YUYJ3MNo/M0G5nt0ZPlYH/lnGNxH4j+VIYlVtzsH43YY5GKchl24jBC4z8owDRsaeZKrl44&#10;zLmQdg/AH4CmxptLKG7covQinQK7RfMNpHQDk1PaRi3iYPsyOjY/Wi49yskBZ+cCJep/i/Or0EYy&#10;TGm5AMe9VjcISdmSD1x0+o9KebgIjELn6U7FrTYsTRRXAltponkgmRkmRjt3KRgivP8A4g6FcDQr&#10;a1WGSeyEilb+H5pLd14DMB37HrnnkV2U32m7RPLbAxgM3JFT2x+zllefy177hntyOPyoStqjZTuu&#10;SWx4b4o8OeJrK2Cgw6lBtBE9q5ww9Sp7+orjh4e1+UhAotiwOJJGILe2B2r6Y1DTrDUgvn2aOFYM&#10;pJw+fcjioItNsopF22aN5f3SR/Wqpv2a0SPJxmEeKk2ptHmnw+8Bw2jrPqI+23uFIZ1O1fcA9DXp&#10;tppqW88ckiLLLEjRx5+7Gp67f8fwq06rIwZlVCF+4BhaN8cqZjUuy8bR0I9zWUrylzM0w+DhRpqL&#10;1/rqTrKI1ZxtcnqnrVa6up3GNqqD0AO3FIiusDF9irnCKD1pZXIZMRPM2MtggBfrn+lCstEeim7W&#10;I7VvLCsSXRjtH+1nsKsZkRR0K+rHNCL5jOyhQR0/iwfYHoajKLuMsmXI5BJwqn2oepabWxLK67QG&#10;YlU7Y6fWljmGBgZQdc1Xe6t/Kw7M7ZwwTPPpSG5WMkpb4J7uaNirolZPkVgqRD65z6cdaftfylLu&#10;oX1Jxn2AoWzlkUkNx/dVduPpUUCW8UkjT7WcHA3PkKfSjXoNb3RbiktERQJVfnLBV3FfrTbif90x&#10;WLzGP3Qzdahe5EjExqwCnBZY8Z+nrUsUDsDIiq2Bu/eOFzjpWd2WnqVpBdXCqZMR5+YpGMZHoaau&#10;liRcyFEBYMzucnGemM0Rz3E8kqsjR8/LtGTjufpVyIoYxHtXpncw3N+XatHcatJ6kayRRkqjDf1w&#10;q4JPv7VI/mYKklnAAKjtSzWrJHlITjIGJGCkevv+FUdR8Tafo0Dvf6jb2SrnOep/Pr26VDV9kU7J&#10;XbsSukoG/IT1wuT+dTQnyUaY4f8AhweST9BXm3iv49eHtBlWFFuNRnHIEQ2pj1ySOPwrzrVf2kNc&#10;SAx6e1tYRuMkCPcwPp6V1Qw1eolaOjOGtj8NRunLVH0r5KQW7SyLKiH/AGdoP4nrXOa18SvDfhh5&#10;TfX9v5m3/VwOJXX69s18iat8SvEOtOz3ur3dxuOCskp49hjt7VzU7ySM0rMQScksck/4V6NPLHf3&#10;5Hh1uIIxX7qF35s+nfEP7Sun2zhdLsri/Vv+esnlqD9Mc15v4i/aD8QakXiikXTUbICWmFIGOu45&#10;JP5V5KkrkMRyAcYz+tS/ZiUQ7hJu9PvD616EMDQp7q54VXO8XiY2hovI3L/xHqGs+bNfXlxdOAD+&#10;+lLZ+vNZK3rvGcE8dADgj6GkiVbRWE2BuGDuNVbm5giZSj+dxnK11xhFO0UedOVWdm3r11LczuSs&#10;kpZj15PH04pFJywBbb/CMdPrVL+2GaMwpGoH3gWPNMiluLhgqB2ZuNqckn0HrWnK+oSUb3TuaZjQ&#10;jeWRVBwVLfN+VQveRRqCCXCjBGOlaGnfDvxNq0hS10S+fajSSEW7bUUHBZm6ADvk1r2/wj1tbvyd&#10;QmsdGwiSs97dKFCMcBsruyO/0FYyqUofFI7KeEr19KVJv5f8N+ZykV8Tu2qEz6UjXTOrD7zP+HbN&#10;el23wY0sXc8F/wCPvD9qYlDIyTGZZ8ngLjocc4P0rfsfgd4UGqm1uPiPpNvCwzBPLbSGKTHU8ElS&#10;D2PasJYqinv+D/yPUpZPjZJuyst9U9/Rv/PyPD5HyBnaSvJyKQEjcBwDXrOsfBPT7aWRLLxzoV4E&#10;DOW3FBx90L3O7Oc449K821TQLvT9SlswYroxnG+2kDqfoa2p16VTSMv6+45MTlOLw65503Z+j/BN&#10;v8DPYg8U7eG9qjvUm06TF3bzW2ehlQgH6VGtxGygq4Oegz1rp5bq6PHkpQk4vRro9H925NuGe2OK&#10;VnK8ZGKYrhhnAwOhpysP4gM0tgja+rFDHBIAPpmnqSFAPAPTFNJ2p0NAbK4B69Pak3c0SV9ScMQc&#10;7aXOACD0HT3qFSR/EalVQVJ7gZqLGyk3psSCTD4bipgcR5IIqvkBcdR/ePWnBwI8bi31qWrm0XqS&#10;kjAORx2qRJT3/H2qIknCgAsewpccZ98fWoa0OmMrkyEMcHp6U7fyB90DoB1pqDCBsfMRmhEEjFjw&#10;R2rNnbHmtYnEpZsFQAvSpFU8lUyD0Wq8aqFJC7i3vVpMxrt3c9z3NQ9EdENdCVSCisOQOuOlIXUK&#10;OGJP3cDO7HWq7MwXYMtnGQeK9h8J654C0rSYbKx0C98Q6tNDG0twlqDJFP1IUkkBQeAyjHfk1zz9&#10;xXtc9LC0o4ir7PmUfvf3JbnmNvp1zeKzxW0kiKcEqpIH5U+20DV7q58pNLvZMDcWjhOMYznJwMe9&#10;e5XvjTXLiF/sOg2elF1OPtMpkdl9dqjH4VwOsHX9U2w6r4gS2tHJLw2qrEMYPfIJHHSvPhi7ys7L&#10;5tv8EfWVMiUIRlacn6JL5uTVl97OJbUtEs5HTyLm5bkbXGwA9gex/Kok1BZdHODHDIsuVVQBwRjk&#10;9fw/PPGNK80bQIN0k2qyyz4+ZLaMHGOOSeM4ph1fQNMG22017zBA867k27hjoAO+fxrsUoyXuRk3&#10;/Xex5Xs50ptValOCWmj7/wCG7bXqjGi+0PLHGSyLJ90zPsVh/eye3v7U6dGErgssjZ/1iHK5+tbZ&#10;8bx6hm3a10uxAU4dog/QZCrkHDHtWGQqAgEYzlcDg/4VonJ6yjY5pxoL+DV9p52at8rsY67VJ+9m&#10;mYC7s/NkZqQkMg96iK7DgqDxjg1ZzyEkk4x2phfcCvHFKVUrupm0KwY9e9WjCUm2MZeSCB7U0/L0&#10;6+lOeQAHufao3dsdD9e9WrkOSS3HyKAcYX86Ysixqfm+cVCzEnOc1GSCD0Oe9WonPOrZ3iTyT5/3&#10;ap3E4VT14qeRjt24UCsbXLr7NbAAje3TFb0oc0kkeZj8U6NGVST2Rzd7J591I/vVVcinl8MfU0wm&#10;vokrKx+Nzlzycn1EPFJtpelHWqMRAMUtHSkNG4xaekgC7SeKjAxT87jggCkC3G5qbeoO3tTRCvci&#10;mYG7PNG5d3ENgOf0oUmNuKAcUOxZuaCXZK6PXvhl4ma80v7BI6qYOmOpHepPHXhpNU003tsh+1RH&#10;Dxjo615Xo+rS6PfR3EJwV4I9RXsula1b6zo6TQvwfvpn9K+XxdCeExCxFLZv/h/vP17JcwpZxl8s&#10;uxbvKK0/Rr06nh7RlXJYEAHHNNXKt/8AWr1S58HafqsrnPkOzcSp2+oqtJ8IHW2lni1KFtvY8GvU&#10;jmOH+07HyM+F8wu3RjzpdU1+TaPOPN3dP5VPaRTzXEccIYyMcAAda7vQvhY+osGmuD5YGWEfX8K7&#10;RPCWl+HTB9mjO5j87yHLfhWNfNKFN8kdZHfgeE8wxEPrFe0IJrVvX5JfqYvg/wCH8mivFqWpR723&#10;jbHnOOefyrvPEGsjwVaXF3Nn7PcAiIA4+YrwB6Y6+tP15IrDwvcX6TqojA3LkDaR2H49q8U8a/ES&#10;/wDF629rKVjs7fmONP72OWPqa+eo062a1lUn8K0f5qx+k47F4Lg/BPD0V+9lFOHW7ejcnp0Oa1Rx&#10;Jcu6v5m5ic9M1u+DfCF94wvLfS9MWOfULuQiKKRwu7aPU/54rC0y0+3X0aSMQjOFZuM49s19MeD/&#10;AIZ6PNqumaA2lT+G7+88qWO81dGimS2QB5LhCGKqWwQRzgKMd6+qxNf2EElufzLm+a08FCVaUd7+&#10;dvN9begmm+Nf+EN8P+INBi8LXvhOKC1S11SG3hE4D/deV2kUkb+3I7YzXH6Zrf8AwhWnX+raFqKa&#10;vpFneC0sre4QgurKzmRWGAGAOMY5/Cs34peOpp7zXYba8/tC21efc88zkzBY5G2bj6kFeTk8cGsS&#10;C7i8XfYrdYBp+labAJLyVADvbOGlYDknkAAdcCuCnRUoe0mtJav+t9WfK4bAQlTdapHSpZyu21/5&#10;N7yfRa6IqaRqTa3Ya5psNjDJdX8q3aTlwpt1TczgdyDu9ewrT1fW7OLwrYadJMs+o2EzQS6VGN0M&#10;yFci4Vl4JGQMc9DXPW2nLb2EpaVUidj5aFMSMAODnoB7VoeH5YtOslvIzHFcMxhPHJjKkH9D+Fdc&#10;+S97Xs/xtY+hnCLSaWzVjCdhDprwNbj9448qZmOAR1Hoc/nSan4cu9IMIuFSQyxrIDE4cDPQEjof&#10;atKe2TUJRbW5kuIlJKxpyMkckD3ptvcXM2nXWnR28ZQN5uZMGRVTOQGyMjn8cCtVNvVHZGo07o5x&#10;ZHjkIGDj3rRhuvNVVOML0pk+kusmflcMobMXzY4zzVBcwvtB/HtWzSmtD2cLi3BppnQQx7/mIBHt&#10;T2gCHIQ4qnYXgVgCfkNa4QsMg5T1rz6l4PU/Q8HKniqXNHcqgEelDNilmUqMiq7E+oqUrm8pcjsP&#10;c855zTC5AI55prSEe9NVtxxWiRySnd2InLVG/PQVM71G71qjgmvMhkQGq0i4q41VpPoa2izzK0FY&#10;r4Jprjj3qQggZpAh+n1rZHnSj0K7KTT7WFGnClgCBnmnSL6UxQAc4wcYrS90cjjyyT7HY+Cbc3F2&#10;QBk7hgjpXp9q0z2kFrI20CTO4j0964L4bKomQvuAzk4713z3AvLO4VQY5onIUNxmvBxDvUaPs8Gr&#10;UYu5o3kEAnmiTO54vlY96pLdz3dpDCnyC3YBj6mpItPLTW8zSN5ksZAb0xVdLj7PaSwkfv1fewTn&#10;jPf8K5lax6Tbbu9PQ0bZIrnU5XuRvAjIZT6+tNKxwx210nEcLEMnoajci9uYfLOzfzK3oKhuomht&#10;pBCTIsco8we3qaaQXsnoX4pZjfy3G3ZFIrZxzx6VWspLS3015pNsgkcYz29hUkepvPPb7EJh2kEA&#10;VXXTobuO4BO2ENlAO2KXqat6px1J5nkivVjiAfzVyGA6CqN1HPb6bHFMQQz4U9TuNXvOOkSpIPnj&#10;kj2xu3QmqZv5Tp88U0e0mQeWzdv/AK4oXNujJ2W+5bDQxslqVXfKgUN6Ed6p3CXFzH5UahYoGHJO&#10;OQeTU8Nskclo0xJkfOT6Z9qhuZ2+xzWS/PIGyR/d/GmlqJ+9qxyskuqN5mPOjTGWNBvokjExKgwy&#10;E49R2FVSJJLuBSu393hvVh2pLpYvsspiASWOQFyc9KprWxSk0mluSOLmSee5ICl03bM9qrhorCwS&#10;Rwu5mz83UGkk1KW4vraZYyVkG3aOhWiaGJ45ncs8SnJjJo8mF92gnvMS+VbgH7Qu5j71TitGm08C&#10;5K7HfaVA+6BVm5KWl3FPGAVZQFx0qmxufIuI5VKq7Hn0p2XQh6vXU8g8Q2f2PVriID5VdtuPTtWW&#10;a7n4j6SLO4tZgQPNTB+orhnGDivo6UuaCZ+cY2j7CvKAYPrShR3zQlP6VqzkSCkz7GloqSwooooA&#10;KKKKBhQDmgc0Z4zQIKD7UoGaSgdgoo6UUCA8iiigGgSQ6Prmu/8Ahj4lbw54k07UI7dbmSGYHyWJ&#10;w/PTHuK8+6HFbvhi4FtqEL7mBVgwIOCCO4PaubEwU6Uk0e9k2JlhcbTqRdmmvzPtnS/FM0uratD4&#10;Z1K70yKaJbj7HeRIs6OANwJP8PTHTipLiXT/ABpp2/UNXtrdpv8AXT3QzIzY53YGMjpjg1h6Mtz4&#10;qbStcsoZ31xET7fZ3SLHPKMAeYpx8yEDp0xWxZXegprJkutUeGLUHVJbNIySZAevIwMH8xivyqpF&#10;qXL26dND+1KE4Tpe1W7trbV3XW+9+l9OiMCGXWdHvJoZrpdc0C12ATQYPlqPuvnGCOx9cVTFhbaT&#10;4pvtUj1RLmWRd7RQIJEmjK5JBHQ+1dhfT6VqjQW9tItleWSssNoWPmXEZOT5mO+cYU56VzdtdaFc&#10;RlII7mHU0eUEBP3UiMAVUH19ulQ5NttLprbtf+tdDrpU4PlUr6PS+rT76fPTVK9nsUJbJLuC80/S&#10;QLK3aRLyOWdMMo43Z9AK1/Ek1zpUMs+rak8Di3CpJZou2UkfIzhexxgUWWgeKdRka4s70kQQGOXT&#10;7gjeEYYIPRipHfJrB/tNLLQBaSaXFDCzrDezxDzJIwrffTPYg9Bnp2rRRcrPf+vP0M5VI03OytZW&#10;vuujvo9Puu12sXbq61S20uHSI7sapNZ+Ve27IyiMIeSCw56cYzkVieJdPsTHfvHorF7+NLpWtJvm&#10;tnDfN1zkHnj/ACNfTtMuPBOp3V9p02m6t4e1K1wsitv8oE8bewcdcdhWX4kvk8JaLM+mXNndGRxF&#10;JGzGSRZFUnKnurZPPr9a6YpqolTer+XyfazPNqTpTw0quJjaKvro9NdUnvfq73ZH4ZstW8U3v2q3&#10;1OSPXI0eW2MpxKQoGULEEtxxtOeBWbqer3V7A1hdaPdjWJpvMZ8iPzSD1K8d6z5/Gd3qGg6a81g2&#10;lahY58jU4N2+dwc9McYBPrXTW15c+LvDVpquqWVze6vp7rvLgRrcwlsrgjB5rsqRdNc1Rdfu/K67&#10;9vI8jD4iOJapYdtXjfWO6W9072fburLUrS3sNvr1zE7Np9rfxpBdaUFMsiyEYGMjJ5/nXF+H9ctP&#10;BureIdGkWeawuYmA8tP3iOAdvBI2jnBrpdW1vwn4l1jS4Baaj4Zn80efe3MpkaNuzAjnA469OtZ+&#10;u+HbfwXey6xp9w2suS2+aU+ZHKrD5X9ST3rWnGMIuFRO8ktOjad07/qzzMXUq4qccRhJK1KTk5au&#10;SjJNSTg7PV6tLTW6OT0e9WxnaK+ivILO8RkDWcgO4ehU/eGecZqq2tXlxpNxY28xitg24w7cBuwP&#10;5VctI77xVPY2cDW87lWfy0XYYh1O49+O9Z15K9rqF3Z4EqOPLc4xjB65/wAa9dKLlZpc29vQ+JqS&#10;qQpKUZP2bvFO1m7q7V03onb0vqjOS0utK+w6iF3eY5aMNzuKnmvfvgx4+l1vxLe2txZQ2UkkayeV&#10;FkAsCBwMcdTxXhkMZ05hK7NLFBzGp5CE9OK634U6lfWHxH0vUbxTILqRlbJALBuM59e9Y46nGvRl&#10;J2ulo/x/JG2Q4itgMVClTbUZtKUdGrWtzN26y2sz6rnAuZpOMcYAr49+JdreeGfEeo6WcParOXRM&#10;cEHnP619iI6QTMy/MuePevAf2i/DhfVdOu7RczXahOO7ZP8A9YV4eWVYwxFpbP8A4dH3XEuGqYjL&#10;pOk2pR106rRNfPTTrY8at7XT7+K7kkc2FzCitDAynMp7844rMvvEM9wEI2kRjYCBWpPpUltrTWer&#10;ysssce3BBJyBhVIHvWDZ6NNqGqrYwgKXfA3HA/H0r7Sn7N+9J3SV/K3kfhOLliqcVSpx5ZNuLS0b&#10;knpdbLey7kRmuyGYSO0Zxn5iVqvFcqbhWljMkYOSB3rqdStbbR9OvtPRku51lGLqLIVhjoAQKxtB&#10;sFuL2OK4kFvHIcGVh933reNSLjKVtPzXc8qvg6sK1Ojz3k976pO7VnfT11sPfUrZ7l/skHlxZ+VS&#10;c4r7F8GaudW8JaddBTiS2VsZzyBg/rXyrbeAb691hbXSIJdS3HOYl+UfUngV9O/DbRbvwx4TtdPv&#10;eLhMkoTkpk5218jnsqUqdPket/nsfsvAtHHUMTiFiIWjbotLp9LaPR9DO+Lei/234C1BVTLRIJlx&#10;zyDk/pmvlSa3lxmBtwHU+lfb2oW/2rR7qEhW8yFlw3uK+QtU0FIEumtbxA6TtFLasMOuO+fTPFPI&#10;q3LTlTfdP79P0Hx5l7rVKWJgtbOLs9dNVa/rqYOjOTf4kuNiMpDHAP6VFJf+VKYhg4JGR3qFrGSG&#10;4IYEKP4h0qWOyW0uUaf7pHGe9fXNRbufjEJV1BU0rWerfmFxeRl8RAwptA2k557173+znNPfaZqF&#10;jp1w7XMp3T2WBiRAMhgeoIP4V4DLAJLlgVGGOBXovwY8Waj4S8X2X2WJZ0Z/LML8A7iFByPQ4Ned&#10;mNH2+FlBb7n1PC+Nlgs3hVqK6d4/N7bdL2+R9o+GbvyJI2kQyPcQ/Jv6Kccn6VXkDpFtGTL5gxjs&#10;B1qt4dubpb8LqEgzFI0UioPmVmJJ/mK175RZTagGwAT+6Puf89a+Hh70LrY/f5rkrNdXb07fqRak&#10;pinWF/kaSEZI4PNPe6VtDjsYkCyCYSPKer4GAv0/nTrlBKtnNJvD4IVmOcY/mPSmWZUQXqOvmXRG&#10;5T6DP86163M9HCLktV+d7fcriaeudTZduFZMlWPUgVWmhFwn2wAsIn27B0GelSxMUvYS+5pnQjGO&#10;9T38EtvJcWakxyqd2wDqamyaL5rTuuy+7ZjdU8ttQVlBaHy8FB6iqlsDD4facg/NJtVT1/EdgB7m&#10;rU6rPFZyQg42bZD6n+8KSythcz3YyTAqnLN0XAyfzNPeV/62BNRgr9Lfg/1/Iboc76bJcCNdrXUT&#10;KJDyUz3X0PvVYhoYYE2llVzmTrj8f89amgkSKaC4KloN2wnsabcOYbe5SVZMNKHjEfRcmo6WL053&#10;JLV2/DT8EGrQ7tSa3I6oCccjP1onP23TbZMnEJP598Ve1OKO3isRuJ3pl3IwCfQVWiDf2Vd28afv&#10;kZWaVhyFPoP61TjaTv1JjO8IPs1/lcj05g4vQ7eQGj44yTgcAVHpl09ui3AQF0YRfNzmtHRLVb3U&#10;UgU/OYwu4j9fr71kyATyToikeTIztt7KPaotZJ+v+ZacZylD0f5okuN6andMF3tKpOTzyas2kCW2&#10;gxyY3SlwhjHOFHU1FckXd1aXKr5cCoN0OegHUf5zVnSIGFpf3wGy2t+WLdsn5QB1P+c1UUnP1JqS&#10;tTT2tb/JIS0k2Lcwlt3m/MUHRAOQT60lnEpntVY7Y8kMepGfSpNEuFj1AT+WG8z5iG+6px1x6j06&#10;VBARBNIc7iH3gdwad9EyHdSkvJf5fgMkgMt3co+FjRi67jgYHTmrmsFZLXT7jLl0XDOeh44+g9qN&#10;Yi83UFtpNri4QFjGOBmpb4m98NQpK6hrWTYuPTPf1x6n1quXWS/ruZ893Sn0/Rq35mfpcpihv/MU&#10;C4YfIPr3pIHNq1rccLI52le496Wwha+1Xy9uGZNqk9DjvSwRpPG07AsbZi2PXmsle1jok0pO/W35&#10;WsOnie3gvIYgG8whnHcirl21tFYafNbyedcOrCVG/g/z2pmoxbbsXbr8sqbvKB4II4/pVbTLULol&#10;1OWw4l2rGfvYPOfoPWtdpWX9dTC6lFTb6r53VrfKxZW6a4spLYPiKM7wqjqaagWXUrSS4IFsVVA4&#10;HX/HFRwjyVkiiTcs6ZY96S6uHjtrCF4wfJkOXHbNS3pd/wBaj5dbQ63/ABW/3izRi41K6Eh2xqGd&#10;XkOSw7fnVudnutPtLtm4iAjUY4HoPf3p11Ev9qpaovm+ZGoz9fSmFhdaKtrJ+6a2mbbGPTuSfX+l&#10;Wt2ZN3UGvL7rNfiZFzkTvuhDEnORRVm5NyJT5cW5OxorLQ74vRbHAeMf2ZdNErPo2qCSPZlmmjwQ&#10;ePlJyc8/TODXleu/s8a7psJuWs3ltskebGAQcV9l3d3DpWkappSQCUT3AdbzjIwRwPbP86uWc7DS&#10;LTRJ7Iyi3DXQcY3YPc+v0/nX1Uakk9D/ABTwvEuYYeXK6ilp2e99r/Lc/OnUvAtzZn57dojnbsYY&#10;wfeufuvD00BIwRzjJGK/Qmz8IaZ4ot9WuLy3t28iLILoASf7o9zXGap8AdC19o47Rm0+Z03s7Deq&#10;j1I9PaumOIZ9bg+N4+6q8Wr/AD/4J8LzaW6YyMA1TksnTqhr6z1z9l3Uo9Gn1axeGaxilMJkaRQ5&#10;I9FPOK8u1v4Q6ppyB5LGdFPQlD09a6o4nS59xheJsLXty1FqeKvbPj7vNQtbbO1d9deEp4QcRHg4&#10;Py9KybjRnTrHj2xXTGunofT0sxpz1T1OUkhA5xlvWoHh4zXQS6cVwoXg1UlsWHOOM4xW8aiO5YiL&#10;2ZkGHH8J+tRlOOOtar2pHHJHrVZ7cg47+lbKZ1QqFIjBx3oPGPerLQnbnac0ySLGentWikjbnRCO&#10;nvTSCwzUmw9e9GNq4qrlXubfgtyNciTGS/Bb09q9ftIo03KwbcASp4yT2zXimhy+RqdvKCRiQfd5&#10;4r3GAAAZ5OPlJ714uNX7xM+Iz/ScX3Q1VYSZz+lTBSoOB8pHI75/rT1UAe9Lkg5PK5xmuBpHyPtB&#10;UVtuVG4k5Oe1S8gLlipBwD+GaRdpAAXG3071e064ithIJIY5hLE0XzqDtyPvD3Hr/jWTutjVOSKq&#10;8v8AMT9e9NmG5XwWzjGM05mxleoBxkdaUYJGOD3zWdrM7oy00PIviTbT3E8r7EEcQ3bgeSOlefKe&#10;ntXr3xChjO9nkWNfJZfunkn8OK8gr6nCS5qZ+hZTNyw6T6EiAgpj7p71aEhSMw/eUnd+NVkbHXt2&#10;7VOCLgjHU+ldLPp4PsJDuifdg8dRTirDMisQpOOKVFZDvzuwcEGrcwimt1MZ24HK+9Zt6nVTg5Jp&#10;dCnLgoMZVu+KVm2oAR8z9Hpg5fB6+valfdIdr4A7H0+lWZtsTduQJ95R19aiIKAEdO9SRkK4weO9&#10;PnZX+WMFBR1ItdXICw83enTOOaeJA8i7Rgn1pXdGgUbcMDk4qPaYmXI5PQiq3IvY0NS059OO26Xb&#10;OwzsyMge+OlZoUE7e1PaZnctJl8+v86SUhn+TmlFNFVJRm7x0GODgDsOlK67ccg5GeKVUOOW/CkI&#10;AzjnsKq5g0xo470pOBmkIGcDNLtAb2oFYTOeO9Lj5OKehUHJFJJsz8mce9ILW1EBApKTPBPpQqnO&#10;ODzjg07E7sXv7UuOCc4xQBzg8U+GETOQWAB7mkJK+hHikOPWlz19qUR++SeAB3qkQ+wzaH60oG04&#10;qSK3llkWNY2Z2OAAMnNaN/4Y1TSLWK7vrKW1t5fuPKu3dUOSTs2NRlJNpbF3wDoVr4j8TWdjelkg&#10;lJBKNgkgZGDXqHi74V6JpnhO+lsbRxdxJuWZpGJyDknHuOK5H4b+AtW1K9tNbhVI9OglyZS4ByBy&#10;APWveJYIr/Spba4OBMNpI+n8q+ZzHGTpYiHs56LdfP8AyPUwdGFSm+db6HyGykDgfhTa9i1z4Jwa&#10;fot5cxX000sKNIisuFJ64x/9evHWyAeMY7V9BQxNLEpypO9jz6tGdF2mrAM04Nt6UgGaCMV1GIlO&#10;Uc5pp4oBoA0dIbfcJEz+WjOuWxyB7V2nxV8C/wDCBeKEsluDcWtxbx3MM7FSWRhwTtJxXAwN8/Uj&#10;AHSt3UbO7WztbqcSGF/liaRi2QPQn09K46iaqRlzWWqt3PpsJOE8DVpOleV4vmu/dSvfTz0KGwZJ&#10;PUU7GFI649KlEZZST0NJtCZPY0XueO1YiAz3NOkjxTwp/uk0hYE4zmhszasRhdvWpEB7kUN0/pS4&#10;XGQaRHLqbHhy6MWoZAwTkV6La3CWckC5IibjBI615dpb+VdIffNen2sSTJHHIFIVd6kjnNebiF7x&#10;9Hlrbg12CLMUs5kyqNnkcn86SWIK1tvyzNg89hT7eQXCzl+7/Kzd+aDD5k0JkbEgHC9vpXKz2XFt&#10;EsTHMquSePkHYCpLRjNaeXKSrs3yf41XUn7FO7DMoOAB1qza7mghZX2yqcAY7VnJbkKLbECqHkxk&#10;SLwCT3ommW4srYqrNIuBJ/vetNIMETyQkNIWwT2+tSXTKpt1Qhy3zHb6+9Z2MZRaLcqK/mSwkxhF&#10;w/PQkcgY60ltC0MEU67vKMnzKp7A9M1HJD5bTMjloCOdvA98+9S22ITbBspaN8xA5ye9RurGThqO&#10;WYLqjzBf9Hxg0TxfZ7aOZULw3OWjB4/LNOtbiMS3TOuICcLSPI7RwLPIZQOVyOAPas9b2I5Wyxbx&#10;/ZLkboz5ckRCAcbffNVbF9n2jzEMvmnaEHr/AI1PHIAlz5sv71R+7Qg/NSadsltXVyVndwYjjv61&#10;VrRMXC7JJbdodTS0mjMciEKYz976VJeh4tNkiCbF3kqzdT7UxSZr6RSS820bnPUUtxIlzp8cKhnm&#10;B+ct0bP9anW6JcVbUsxrJqFpYaYYlBQFlYHBP1NRWJEkt6NowgGV9PoacwW9uIYImZZbZDI7g4xg&#10;ciooI1uLe48sbW8wbjn14B9qnW1kR7NJ6EmqIs6aWqRrbGAbSFORKc8E+/6U+4AvFubooAkeEJB/&#10;XH+etR3qbtRjeNd1uo3NnrkU5hHFDLcopCycgHtTdrJGbpXI4bcy2UU4cBklzt6Zx2+lct8UvD58&#10;QadNcRLuu7ZfO2r1bswA+ldlHaRwrazsD5RJyIzwW29ee1V7djbXVzNMBNDswiDqD9a3oz9lPnj0&#10;OapRTVmj5gKkfX0oIzXdfEjwJJ4duVvYI2Fjcjft/wCeZPr7Vwh56d+lfX0pxqxU47HktOD5WOBG&#10;abmjPGO1FaWGtQ74oPtQCM5pVIHWgBVBp2doz+XHWgEVNH5flyh8kkfLg9/f1qTNg6NCqA42uu76&#10;Us0LW7ujYY46LzUTEnCkljgA5/zzTmf5vmUtkYVWpErzFQo2cnaDyMd6siOOIWckSuZHHz71wu7O&#10;Bg/SrVlpXn6iba4iEBijZ5Fd8E4XcR9a9W+H/hAz6Tptxq5j8pd5s45RnyVPzEsOxJ55rjxGJhh4&#10;80gS5nZHnsHhXX9T08RQ6ZJJAkpkEuwKxY4GAe4wP1q1rWi6xp3h+xttRsVsPKldUdodsrgkHls/&#10;Ng9PSvXJPGmm2k10n2jctoczGIFlUZxg46c1tJNo/i7Sigmg1K1kX5lLbgCfUdVbpXhyzOrFp1Kd&#10;o/P/AIYVSKXwvY8z+Hniy80r4l2smvKAbkrb3ACbS33SM+7Y59c17b4x+Huk+MfHEOu6TDOLeyzK&#10;8UiKCYwcqHx0AO3nv0ryf4s/DnVbXxfq2q30iWnkwm4kiux5bRuqqFiUDqSMEfjXe/DXxnPrWnR2&#10;l7eCLVhAHaMSYM6HGOO5GMMPauDHJyUcZhno1aVvT/LT7meZP3kqsX7yVtHoc58ffFEV5o4tNIaW&#10;D7GyDUnSTMLu2SiqB/undnueKt/Bbw/Ho3xAvLRdTXVrYaLHK10gAjjaVVbyiOemWU+47V0fin4W&#10;2mp6Atlo7HSpr6U3OsNcrvS5O/8AdOij7u0MeO+7viur8E+FbHwJpsFtp1obu64eZWIDXboCdo7H&#10;gEAYrnq4rDrBfVqWrl9/TV/ieYq3s6Eubz3tr6vprt+Jx37YXi/RPE+m+FbNY2j8QWumw/bZjCMy&#10;4O1MydWOwAkHpkV5BrniiXxT8OfC2mXN00s2iyPaJblD/wAe4JZWyOOCxBHWtnVPE2h/FX4p3Mmq&#10;W3/CIeHboSyGKNjMYSkbsigkd2C/nXGXlwLzw6bhpDbXy3McCWUUWPtChTufd/DjCjHfdkdK+loU&#10;3Tpwpvdf8MY4DBxoUKVKcWpRfNq72cr6Lpt9xZ1Kaa6bydS1EJLb26SWknlEsxZlIBwOynOewUYz&#10;XWeBNJn0XxxZawLiG90yDU7fTppAvmK/2lXQTAdx8rHFUZtATRNa1q10hZdek0+3jZpmT5JIHjIk&#10;JHUFWdQCPSqeinxB4L8KW92saHTPEgBgeX5mb7NNkSJjo2Q4+hNW9Y2Vv+HPRqONai4QaSlpZ6Xv&#10;26rTUi1TQp9Hl0mxgltNW868uY4beSRRtaORlYMM8AnBBbGa2vBaXeu6NK1lPHo+s+C7UXtlPbRD&#10;zJ5DPn534xjPXnoB0qn4dl0218Sz6/e6Sb7Qrydw0MMvzxyMS0SeZjiTILYxyOKqeHYLXXr7xadQ&#10;vP7OuBYyzwB4yxml3KBGRkYY5z/Sk27W7a3/AOB94pxnKm6a6JPmtfW9mremj063MyXXLXUdf1LU&#10;9ZtpInvzvf7EAI1L8uwUg9eoxjFbd7rV3c3EOpaUIL9tQsgdUs4Iyqs0bHiRQMsQVWQlT3waiubX&#10;Uf8AhDNNv761jNteWv2LTrqxK4jkjOGSZcZZ8EnsTnr2rV8B6rd23jfRbvSrTTdE1Vr+3t4PPLGC&#10;E7ChSSI8skmfm9M+9N/lp5f1+R2VVD2ftIpe6mrX00W3lb8DjNalW+tbCGyvDeWoX7RKrw+Wbad/&#10;9ZGv95Rgc9DxWjbabqOvpo3h+8nUwrDLPpThCZE+83lZHOCynr0rf8ReDU/4R3+37OEWV5DqdzYa&#10;rDE5McL5JV0XkrEFYKS3eub1TVr+zuVttVih1NxpSWNpcmIx+Wg5V0YD5yvI3c81cZOa93p9/wDX&#10;6E0q8MTBeytdN+qdun379UQeJ9JbSrvT9Q82a8/tGLzluZ2MjGToySE/xAg/p61T/suC/jEIurW3&#10;u7WIMfLkJ80EbgBkYDJwD35rpvFfi6y8YXk0NjDHoEE9hBNewXQwr3cKDc0R5xvI4HHXBqpcTJ4j&#10;0LR4LebS5LoEafHElv5NzMXbfvmJ4Yhm2CQfSqi5pJy3N6Lrexiq2kv636GdNHrWtW0EVxYzXl5q&#10;atLFeSDfJdhSAuGP90gjg85wawdWD2Cmxu7d4rtPknSdApUg8Y9OOox9a0JxrVtNFay/ad2nlgiS&#10;MT9nCtlvLx0AYEnHfmtrU/iNb6npLW9/pNqdfTKSa2VLmeMdEZOhbJOZM5wAK0je/uq6/IqpKpTl&#10;FU4qUX52t567r01PPL2bLpGNoEYwNvOeardBmp47to2lCqgEq7Tlc4Ge3pUOQBg13LRHoQVkKflI&#10;I6ildg3WmE5oxzinY1uGPcUH5utBGKDgUyQqW1n+zTpIER9pB2uMg+xFQ0pGKRV3e6JbqZLiZ5Fj&#10;EQYk7F6DPah7bbAku9CGJXaG+YY9RUIzS9ARn9KAbvqxSM9KaTg+1KDil4NMkbmil2rQRigVxKdt&#10;po96duoBjTR1bNKR6UhBPegBwOaCcikIxSZA60CH00nNLuFJj3FAC8e1AOaaDmndKQXYAEjNKAT0&#10;HbPNCucY71qaFok+t6pa2MCGSWeQIB1/zjrUuXKrs1jHnaS3PSfgl4KN0Z/EUw2xWkgSEdy3dh9B&#10;x+NfQa3czX6XLRsbdYs4x2xz+Peuf0DR7fwzoGm2tkRJZRvskz1JB5P4nmuhk1lJNUVVU+SyYyPu&#10;AdeRXxuKqvEVHO2n6H6NgKKwtFQvrpf1KUCwR2d5dtIHjmciOI9V9gavQ/6NLbXKgmOWL5VXn5u4&#10;/CqMtnDHYTSzNvtw37srnv8A1q5B/oV0isS9uq7VC9vUiuRu+x6cU1a5UgkuYRqM14CkBGA45PPH&#10;8qtLbW+mCxt/MV3b5sv1A9c0yC6E+n33nJ5BZiiB+mfT+VJc2EcVxpsdy/m3LqGznv8A4Ur30Zat&#10;o46/8OWHtJYTf7WId+QT0qK0LDToLefCGTJjGOAO4p01/JbQXayBmuE5VQM8U/SmXUtLtIpFYSbS&#10;6BhyV65Pp/n1pbK7NI8rlZdv1HJeQXE8trGw3qu1cDofeqdzNd6hptuqIV2N5Zb7ucHr/nmphbRS&#10;G98lQsw2gyL+opt7fTXEen/ZIywQguSSN3TP4Gq62QSba95/1cfE8V3qIeQHzbSPa5/hI7E0jXcV&#10;xbLNACzxvkBec84p/wBnjuL+4kjcRRLHmRV5yfQ0ywiS1t4prMAANghenWpdlqaptadCtFHdx6w0&#10;0rbljU/L6ZHSo71oo7KS7Rt8lyQwVgcKM0Wks8ep3csyFY+rEHIxWX4o8U6V4SsoXvLjzZZv3iW6&#10;nc+3Pp2H1xWqTnJRSuzmdSEYNy0Xn+Z0PlFpLe5t2O6VAAMkbR2qB0axtZmkfcsjbWJOcDvXjms/&#10;HG++13Mml262kUihf3zbiPwFcVqfj/WdSkzPfyyDqAeFH4Cu2ngakt9Dzamb0Y35dX+B9G6x4k0z&#10;RL61gkuIYYUADF2GTmua1v4taBaR3FpFO0xLYHlISST7nAr59mv55WLPJvzk5yepquzlwScsOSSD&#10;xXZDL4q3MzzKmcVHdQ0PY7/46BGhigsFkaAfLJI+ef61y+rfGDXNRjlhjkjgikbcRHHXBou9ORtK&#10;frTNxJyDtH1rrjhKMH8JwzzGtU3kzcvvFmq6ioW5vZpccDe+Rj0xWY928rhmZmJOBk9Pp6VAvIJb&#10;9KUDG3PrmuhQjHZHFKrOW7bH+Y0hxuLDH3c9/WkUnAznPcHpSSwKjkq/mY7jpTWPy5JOParJblez&#10;HDIlGTyaVvkUEdzjFQqTgEg8VKxyVbrx29aLEg6hcdeaAqj+EnPrTgysVFPGQSCpHpSuUlciRAck&#10;9BTkJ+YDmnpCfm7IaFTZKxT7p70XHe2g0K6kkrwaDCQmUG7096sXRAjUFchugHWoUI2bcYPuc4+l&#10;Ppcb5pDTBImMqW3H9KcF2EeWScdjVhbYGIMZX3L0GCKiVgWCkFSf4sVLYKLT1IJXfKg5GetG7K42&#10;1JLFs3HducfoKYrevFPS2gpXd7ggXySCDu7GkX9514x0qQABM9fpTcZGVqSFrYRgVVtw3Z70bdoB&#10;I603e7qV4IFLtDR5yRt9aoL3ECBuvFKQGyO4pu7KYIOaEjibAWQ575pmLQ04j+Xqfam7TnOcj6U/&#10;LBvujNMeMRt94kUGEgI3sMkYp3yqBjgj0pqn5NuBz1oVQcZ70zKSuSM4ZQB949qfu2spHU9RUSqM&#10;kfkamhIaRu7dvepZi0XbSQQss0TYkVuQOn0q/rilreO9hwJrZtwwP4Pf1zWOm3B6oGHX3rc0y6S4&#10;tzDIVLqNoZucrXLP3Xznn1oKLVVbo1ILtb+2W4XADpz7HHesK5I8hFzwc1HZkaXe3dnJxC/zxkHP&#10;1ouhmJcdhlazVNQlo9GfT4eqqtLnRTdwnlkHoc10Vlfi4ghZVCkLjanHNcxMVAUE9s1b0W5MTsBn&#10;PpV1Yc0L9jzcXG+p9d/skfEifwt4103MhtoWlWORtxAMZ+U59B05+nbiv1/0C7XVNDtpwxdWXaWz&#10;wR61+CXw81qTRNctiRv3SAEM/AHf8s5/Cv2h/Zr8Xp4k+GulK04djGFOTz8vHTr6Vw4CXscVKk9p&#10;K69T8jnGOAzmVJaRqxv/ANvK1/vPlr9o/wAEyeEfHOpuo3Wt9M88UiHJ5Iz06EZIrxtkWwlQwWqt&#10;MflMknzEj1BNfa37YHgdbrRbTW7WIloX8uc446HDH27fiPSvje9jRZExICSNxXH3V6dK+JrUXg8Z&#10;Vw1rJO69Hqvza+R/U3C+MeLyuk5O84e6/lovwsZd3cXM8iYkZgTn5jnjuf8APrUktvFAm7BkJYE8&#10;4GfX3qymlecB+8YehCdf/rUskK2SgOylyQcE8fStk7n1yg7XkVmt5FKsjKBgnKEDb+dLJarNG6Mo&#10;XIyCSfm/GpVdgvMMsisR8uNqqPqallYSsu1UCRqP3cKkkH1LHvVXfQLLp/X6ECmPTIQzMQwXblT0&#10;/Omi7a5O21haeY9CVJ/9C4/IVprCqQeYsKE9R5g34P1PA/ClinnId/3SxgAHcMAr6cUrou0ttkUr&#10;bT7+bdHc3tvCCOUKF2A+mcZpLbRbR5JX8x5fm2gMf1AH8zV+01C3uGEaQl5MN8ycLn3FLNDJJv5W&#10;JegxxuHrxWlx+zi9dxUuVtCoQrbgZzgYJ/Ec8fWgaqysVQMwmbPB2Ac8k45J6daijitklRpHJI6g&#10;Ubis+Io/JUnBYdT7/SobNXeKt+RYdriaAR+Z9mQchocKw/HkmkTyFTY7tIR1Lck/gagO0qW544wT&#10;/WnwwNIGYEMo5FCRSdwjvVEipHCwQDKluOPpTWV5nwSFDdGHB+mKmt4wA2NxAPUnoPSpnkSFAwCl&#10;uwJqU0noUk2veK9tp7Kh+QqAMZB5q9BbLHlT8y89ecVWbUVZMKULnsOlIskgBDxmNcZ+c7fpgHk5&#10;puQR5Y7F0LEU+UqxxnkfpUanZIW8zDhsZB5/KqMIlG4tICATyvf2yatQRRrJ5jQ4dhwzncT+dWar&#10;3tRzTZQCPezE43KMU+aFuGllCnGWAPAp0sxCncdqnJG07TUbNARi3Uz5GCRzk1PS7L2Y9MKBtfcp&#10;6DG0GhTMANqrgcDJ7f0pzQ3SqDsCx7tuX5wfQUh8sp87l+M/KtJajWpYRxHHuZthPRaYykpsiBeY&#10;cnA4JpmYYVUIhMno3P40y5la6JVpWj+XaBEMHH1pvuW3oDvL5RBZUwQCoGd31pykbvkLMW7g/pS+&#10;Rawq5d0DZzwCaPt8YH7pevQkZqHrsCGoSHKuCm49TyMU2TJQKQRt6MR8p+vSmie4vZGDDag46dBU&#10;lxbBVG2RmHfc2QKpaaMpWY1jDtIcbQB0Azk1L5gSNgCsiYAALDP51G0cUYRWJlyM7U549as28qRg&#10;pDGI8dyBj+tTa7NL36FGF5ZGB8sIqtjCnaM9j7irUOnjZIJGCx4yRKePyNROryxMzn5uiqOcfWoI&#10;mDuQzFxt5BPA/P8ApRsTrsWvMtLOXBzLIV3dOPp7j6UjXZfG1VABxxVOdhKMEksi/KpPQGpYbaWU&#10;BtskYDYBaPH61WjKVyz5ktzNh5Nu4ZwtTC0gS4QuwBl/hGCWI7/hVG5WPT3aS9uEhQJkl2yV+tcj&#10;r/xf8K+GWAfUYr51BKRRZfI9AF/xoUJz+FXCVSnCN5yS+Z3Xlb5FlUmQA53HAB/Kllmt0Uu07Rlm&#10;y/lJk9eBubjp3r548TftT6gyS2+h2ENsr9HmG4p9P/r/AJV5R4l+I3iDxfOG1TVLi5CgBU8wqgHs&#10;o4HQZrvpZbWnZyaR4+IzvDUfdp3k/L/Nn1X4m+KXhnw9vMusQsVB/drJ58gI7ELxiuB1r9pjSUjc&#10;afpt3cK64LTSeTg+nGcj8q+cLy9lLlmO4HklVAyagSTzRnG446+9enDLaSV5anh1s9rSfLSikeq6&#10;58efEeuTiKzmXS4SNo+z8uw9Nx61weoeIL6+nna7u5LiRuTJK2Tj/OfzNYkZZJFYfLg4HtU9x5Ub&#10;ktIMH17+9d0cPTp6RR5FXF4rEJucmPYt1DE56DGR+tJBGZFJLbeMg9ar3GowuAqEsB6jFVZNSkPy&#10;oAgz2roUXY43FJ3k7miikMMkEkfxHHNNnuYHXc82T/cWsSSd5ZApJkI6gmhQGAIJxnG4jpWnsu7M&#10;I1Iq8bXNT+144WIiiBBH8XrVV765lfcGYZ6bRtqhIywSEbs47irI1Tcd5O0jAUY4Iq+S2yM1iYyu&#10;pStbsSvbXBUPKGCHoxORV2C1tVgZpp/3iniNRVRdXkngMTzBFTJUY6k1SlnCSg7yw7jNTyzlo9PQ&#10;6ViKNJqUVzep0znT4siBHJxg+aRwfX/PSrsWtT6TIs2nh7STaVMkZwSP6fhXEy6sofhgcevOanuf&#10;EBuFVFQ8DHFZPDTbV9TsjmuGUZJ7+h1Y8a6pHbtbvql48Eshle3advLLYxuK55OO5pP7eAsvLLKy&#10;9s8EH1rjHumZgwGSPWkleSXq+B7LVfVIsUM8qUU1BXOpgv7aJ2EsgRUHCpwWPbrnvUcOvJH8hlG0&#10;EkfLmuVWAyNmSQk8c1KLZCfvvt9c1bw0OrOeOeYhfBG3zO81HXv7Qs7WITIUhHysY1UgnGRx1HpV&#10;EX0NswaICVsZVlOAprligQqFk4HbPFOCuAcPk54GeMVksNGKsnoehLP6lWXtJR17/wCR6hpvj67e&#10;xW11CKDU4B0S5UHHsPQfjVDxcvh3X7SF7DSV0nUB/rGgkJR/ovauFtXuBIPl5PvW/ZxlWjEj4J6t&#10;3FcLwsaE+eDs/K9vu2/A+ijnks0w/sMSlNbXkk2vSVuZfeYF7p1/pOXjYzRAZI64pbDUku3ZSvly&#10;dxXqcemwf2blEVpnXptzmvKvFOkNpV+0sWAO+09PauvDYmOKbpyVmeHnWTVcnhHFUJXpvdb29GaK&#10;nen3jn070oKNnLAemKnt7a2uNGtLuO43zOWSa3YY2HGQc9wf0p8FlJMwCIWJ9BRJpXucUKNSpZwV&#10;7q6sRB0wDyadyW2g/KBg0ksZiBXZhicEEYNIGwc4JzS6EpSi7SJjzkD7p609ACMYFQjKyc9PSpEb&#10;0NQzshy9h+/5jj5dnU96cWJXgHrmk4LZP6dqehLfKB83XFJnRGLT0FY4U/Pxnj6VLnoQRnuKiCYY&#10;Bl61Ip74G49BWTO2ESwjruYH5h2qYS4O4KDxjnvVZDy5wPf2ppuhGXU9e+O9YtX2OvmUNW7Fu28q&#10;O7t3vQZbWNwZYlbBdc/MoPY44Brr2+I8FgWi0PSYrO2OQBM3mMvpn1wO56155Pd5gnkYlFRcjHPz&#10;GtH4f6/aWc87ahpq6jEeVy+0qfbt+lRWw6nTcpx5rdD0MvzKeHxKo0ans+feVruy87Nq/kbN34x1&#10;q9OTcTKMllVDtVSeuMY/yarJpOo3cbysnkgNhmmbaQfXBrW1/wAWf2teTzW1jBYrK2QkK5CDGBjs&#10;Og6CsKeaa4ctLIzseSxYkmuaC5V7sVH+vI9OvUhUm/a1ZVfwX43f4InttN05Ek+13mXX5Vij/nnp&#10;S+bpEagQ20sz+sjce3TrVJ4UUgsM8cAcCmjaq5RcGtbN7t/l+Riq3LpCnFfK7/H+vIluLyKbeosb&#10;a3jZQuFiBPBz196aWRV2gcH9KicFwdxHHamKhViD1HWrtdHOpPmbt+S/JIcWVSMZwtMaQFflBJFO&#10;MXLDuajO7LHG0t1qlZkycloNJI+XqPamM2/sT9KeXSJs5BFRSS7vujbVpHNKQjMewHHQ1E2SnLfh&#10;UTSOMjsKjeQP8yn8K2UTjlWRIzIhwDmozPgZCio3YKueM1Vmuo4lO5wpHrW0YX2OCriVBXbsTSzb&#10;VZnYALXJ6peG6uc5yBVjU9Wa4fYnCkYJrJJHXnNeth6PJ7z3PgM2zH6y/ZU9lv5gTke9JS49xTc+&#10;xrsPmWxaKKKBCZ9qToeadTW600Ddg3Uv8OSfypo6U4fdwTTsSncd+NGOcU3OelKOGyaksXbR1NLk&#10;Yz+lNoBga0NN1q50qQNbyFB3HY1QBG3HekpNKSs0a06k6MlOm7PyO/0n4gQAH7ZEUkI+8o71vxeO&#10;9PjtGENyGWcbXEg5A9q8gUnHXB+lOZiepz9a82pl1CbvsfU4binH0Icuj87a/h/key6b4+0rSJAB&#10;c+ameeO1UfGXxP0+/ki/s2FyRgsW4Bb1FeUs+B05pCSxxz+JzWcMqw8Z+0d2zpqcX4+WGeFgoqPp&#10;r8rm7rnjC+11RFNMRAvKxLwAfU+prHjiZ2APyj1zgD8alsLeOa4CTuyof7o5r3b4E+GdP8OT6h45&#10;1mKFNO0YRD+zrtQWu/Myu3y3X51KhuR3HtXZUnTwtP3Y7dEfA5tmlSFKeMxLc5Lpu2+iX3ryRN8E&#10;tG03wfqUA8Z6beR22ooslnaT2w8q+APDiU8qo9QCCRirHjrULPwLd+IbDUY3ln1C2R9Dzd/aUtIW&#10;YkJvHIIBII4ySRWxq3jSXxt4b07UNW02TRtG0eK5kt75HCveEnbFFEOihdyKVHTBNeK6219q2nQ3&#10;+oAyyWwEJMaH7mcbnOfyzXjQi61Xnq6eV+u+n6n59hKFXM8ZLF4r3fsyhe6TTurP0tzLfo+xjTfa&#10;NRjedIpHCkRyzHlQT05xx7VtaRYtY2swa42RMCJlHAkxg4Y9wDVbRbZrqOaKULFbtmREfChivTPY&#10;A1X1TX5r+1NmrsYgwk2YAAYDHH06V6Uuab5I7H3Di5PliP8A7aimeb7dCbhfLZYyJCuxuArHHYY6&#10;d6zpJswjLAcdj14rrbay0G1+Hk15cXkT65LII4LFRl0A+8z+i46Y6nPaul+EXwUvPHmnXGp3tuw0&#10;iH5ZH+6d5GQPyrGdelQg5z0Sdv8AhiViKMFJy0s7a6Xfl5eZwnhTV4dJumlkhknJVsyKMsvHvSwr&#10;Bd2dxcPbiTc22MZwVJP3jjrW/wCOvDR+H19f6SbMyG4/49roZBVc5OfXjjmsi1sL3w99kivmit7b&#10;UI9yPL0VScBjjoKFONSPtIddvMxlFOTqR3f5EunWl4qTeUUEsMRfcW4II4C+pPYVDb2NvN4TvIFt&#10;hc324TidesKDglvQVo2s400wXUSxTzqxKr95XXkEMPQ9qSbw7c6doz6lHcfuZ8LNDGcZByQh/Bc8&#10;+orNVEnq7amDrRUkm7Ns4OLdFKVJ4zx/n8a3LDUSp2lsqeoHSum8Z+EtJtNC0O90p2ne6tv9KyrA&#10;RTZ+7kjB4x0Jrz5MwsBk4Oa6044iNz6fKM1cf3tO/wDwzsdW1u03KKSOvAzx61Rli6+1S6PqjhTH&#10;uIDDGQcHHpVi5iwSw5z6Vx6wlys/UIyp4uiqtP5+RllBnBpGwo4PNSyr82ahlXFbp3PMmuW5H1pr&#10;CnZx3ppNaI5JPQjY+lDRuU3Y4peM4pHJx7ematHI9VqVWY7sdBSBd3U4qQruHPWmFNzY6HrW1zz5&#10;JoiYZphQmpAPXmnhCQTxxVJ2MHDmO5+FmrW8OqLa3BVZG/1e7oT6V6FLNHPNfxlQgXlHHXP+NeCR&#10;yGGRZFJVxyCvrXrPgjX4fEdhNazMIb5FyzjrIB3rzcTRs/aI93A4luPsHujqLeO6uobW68wIAxCL&#10;UEU8VrJfyEBZicH396it5bq809FjO2OGQLn3oWRJNQuDNxIqnKEcVwKNj2bpWsrFj7SGit5YABMf&#10;lyOwp7pJDHdN/rSwBdB6GoUdBp8VzABGI+GjHYU1ZLgGSUx7YXjyTnk07dg5rLXUne+SySBE4GM8&#10;daREkkknhiGIcZ3fU1WEVvbabE8g3yFtwJPT1q0Gk+0MYju85QQTxxS2Q027JiXEot/sEcmZYVG4&#10;P2BH+NRSzx3s17FKu+MgGPHbHc1FNu+z28MpyshyoHYire+GO9aAqqho9u4dSR0o2Q9btbIgjtzc&#10;RRzyylAhxzSRXH2W4uzIFEv8P+1RLLJqNq8CKIhGw3H0p8CI2ogTAM6cDPQii91qS1a1iu119pht&#10;3iybrftLY/houbAxxXTxuzyfeKE9R3ovLiIQSTxAb4nwAvpTVM6TmVyAZFyVA/SmlpcfrqUheGF7&#10;XaMbcoyjvU7W4vbmdAzLFt3Nz+lSwC2t9O3sAcPu2n1qO5mJuh9n4WQZLinfsXyNJNvcgYJALd1b&#10;zICSGz/DUTTu1xcEKdrDp1HsabcWjw27RPIXR3GQP4as3V0lreRoI8q0eCQc0emo+WyfSxzPjbSn&#10;n8PrPKcvHjaSex7V5ZKPmz74r2nVEfUdLljcqke75QB2rx+9hMMrxtwyMQRXr4Od4uL6HyOe0VGp&#10;GpHqinn0p4ORmmEelPAwMV6LPl0LRSZ9jSnnpUlhRR1o60AhQKCtHQ0J70FeQ05WnZGMUE5o6GgB&#10;KUDNBoBxQJbhtoIxS5yuRTee9A2FFLj8aQjFAmhMHdmrmnuUkHPT0qpUtu2HpS1Vi6T5Jpo+pdD1&#10;PXR4e0fWLjX59ZtEtQEjii2yw4bb5W4c4A657V3Orix8QjSr+xgkt9PaQNAZ2H+tHLRsRyuecfWv&#10;Nf2etdg1bQNX8J3l6kUZjF5a+dIEWORfvY75x2HWvR5dT0Y6ElvF4eurOaNEM1xJKW5BwWCdxz9c&#10;1+YY+nKnWknunp00/pn9p8NYqGLy+jUg200k1dytLq229uy6a6al7XoYY2jvYtInEtvODchXG5Y8&#10;YO0dwQcjPXitOKM6npcYsVtbi2tztRr1BD5ilcgtzkEc8+tYn2uO3s4tT069kubiQNb3ts3EpOO6&#10;t0HpjHHpUSaRHr8VtKJbWCSVnVILlgF81e3fBzzzXkpaqNv67H1lk48/PZLZ62038/x2KDTapN4g&#10;/wBESZ7u2uBsv4IstGgT7oz1HQYNSx+L9I8XpD9r+wWWreaY58wMgbIwHYdCDxnHPWp1g1sSQwX1&#10;81k0N6YflZV3sOhJzgjBI4PTFYmu6HBrd9eaHbxhNckfzTeo6+R5aDOcjHz/AE611wUZfu39/bv6&#10;/I4MQ502q0Gm+3dNPTTRfO6KH2Pxh4KE3hi7itrvS5leeOG5UFcZzvjfqDwDxVPU9N1SHTZtdXQU&#10;FlLIqxqku9ZGHXnrwR3HpW3oDS3FnaWut3FyY3R7c321pgMnapJJO0cjiqmlB/CMGraTdRT3d1Bu&#10;LyIR5UBJ+VyPTb1H0rrlUcpN2T/C/d3Wi/M8ynho0IxgpyV7t3s+V9Ek0/Xe2muljEtfF0N1pF5Y&#10;anpDXMEz+ba2tvL/AMe8qn5hzg4YdcZPfrVPTdbihvtcmitJV06KIMLB7199u3qpHXHI54we9dXP&#10;daLq0dqou9GGqWnmI7QqUEigH5z6kgjGPQ598DU/DccA0uC3nW+j1JyftNquX2HrGw7sK3jODvBx&#10;tf1/rZb7nlVaNf3asKqna+q5b7WV2tfieqa5UvM5nTdYt/E1xbpeI6SkOsc7DeVGflAHGf8A69M1&#10;GzjWW1h8PNfXTsmLqOVDw3fj04P61o3vhTVfCeoRTh38q2TzrbzE3Y68EHgHg8e1PW7tzoi61p96&#10;LXWIgJLqBHKkkkjgE9ehwOMH2rt54pqVLWL27X89Nv1PD9lVlF08bpVV25aczStfld7N373vH0sc&#10;/wCC9YtvD/jW2e9hnkEqvCYrPG/c2QOvXml1hbrQ7u+uQy2qXDNG0ZwxwDyO+DVyw8HnX7OXXxqc&#10;cFzasJZQSFkQ7sKcd/wrN8Q27nU9MuHYz28+CXuFKxFj97HtnuK6k4Tq3W9rP5anhyp4nDYGSmvd&#10;5uam01ope7zO2vqtFqZmr6WIIPNgvfOhKAtKvKs2M7PwqO38XajPc6Z9qYSLY7UhwuCAD7Vp+Krs&#10;WDWukg211ZWj7jLZjCy55Iz36kZpmnaPa+N9fmSw/wCJdAhzHFK+5vb/AHj9K6oyj7LmqrTXXstv&#10;xPEq0an1z2WBnapeK5b25n8TtdtWi1u3q3fU+udKm/tHRbK9Bx50Kyn2JGSK4f44acLzwhHdKrG5&#10;tpgUMf3hnjP6Ctb4VvNF4RisbssLizkaIuf7vUZ/Ouj1rTTf6fLBgMWAOCMDINfDwl7CrzR1sz9y&#10;lS+tUfZVfd5lZ+V1+j/I+KdbN/NrKz6i8kkzgMzS/fI7dat63otzJdWr2VjcRyyrwoUlifX6V9AT&#10;fBa31/X/ALbrVyxRcBLe3GMjOcM3+GK9Ft9KsbKLZFaRxlUCKSMnaOgya+hnm8YKDpxu0tVsv6+R&#10;+dQ4NlOeIhXqvllJOMtHJ2er30v637nzToXwH8S6itrNeBLK3l+cvMfm/Ic167o3wW8OafeJNcwf&#10;bZkAx5nC5HU49/fNegbZfs0Yb59vG4j9DWH4i8aaT4YRZNRu4oGH/LMMC5+ijmvGrY/FYlpJ28o/&#10;8DU+twWQ5XllOUuVPvKbT2666IuWtnBpkzxW0EdtF/CI12D6Y9KejLcStjnaDzjGD3ryHxV+0TaR&#10;Qn+yLEyOpwJrjhT/AMBrnfAHxZ1XU/HWmrqFxvsp3MZhUbUBIwD+dTHK8U4SqzVkrvXfuXLifK4V&#10;4YaFTmnJpe7sr6Xb0X/Dn0DG4lYAcha+VvjRoR0PxtexxMVWYiUBRgc819URplmIBGeOK8J/aO09&#10;v7S0zUljONpjY+uDW2S1HDEpP7V1+pycaYZYnKKkkvgal6a2f4M8QN5MF8uUHaTjJrUvmWCzhLr5&#10;pkGFz/DTNa1uC7igVLVYXRdpx396ptdG5iiQHYV6V97ZytJqx/PvPCjKpSjU59FZ/wDDleUmNAzK&#10;QymtXTNUSSa1ZI/JZf8AWSITl+c5+vT8qilj+w6gPtMRlhIyY0bBx161TjkVH3RgIS2Qp9KppTic&#10;8JTw1be1nqra6WZ9wfDVrmTSNMuL6dLkXUSXe9HBcrgAZPr7deK9G1mCFtZFulws8TxqTIvCj2/C&#10;vDPg9qNq2i2K2jtLCIVidBGRtk2gk7un4fjXuE8SQR6cfvmYbTt6/T/69fnkVaU4W6v8z+nKjco0&#10;a3N8UVttqk/wt8ynI8lxp212Oy2kJBUdPU+1W9NkhXUI/tQ/dNHll9dowM/jzUqaXcLp+oacFEcc&#10;ZMjHPPHQZ/zmsm3wbi2gLYJGGmq3dWbITjUjJRemu3mr3Ji7oguE/dyJLuiLDqKsXvmy3Ul3ExN1&#10;NGd0hHBcjn/9VNvcvez27Yd41BXHbApbqX7RFp8hbai8BB90gevv709NRbuLt0f3Wv8AoVokVdEd&#10;UGLlHC7Ae3epbc5uGt1kwkka7wvOSen6U/SZkhi1m5fbHsUyEN0x65r52+J/7SMlpcvZ+FWNtMq+&#10;XLqQwXPsg6D69ee1bUKEq7SgceOx9HAU5zruy6ebaTsj1/xJ4v0Twjt/tPVYbWCNyTGTmQjHUIOT&#10;Xn/if9qTwrHeTf2bYX17bMoWMPtiAx35ya+Vda1ufU7yWe4uJJ5pCWZ5Gyxb1JrPhRpGyCw9ck5N&#10;fQ0sppxjeo/6/M/L8dxviHW5cJTSS6vV+vY+m7j9rKxuoLeJtBncw8bnugOPYYrW0f8Aas0Ufahf&#10;aXeRNcrtDRyK4U9MnpnAr5WFkxYEn64qY2+0ZzgY6D1q3luG6X+846fFma7S5WvRd79D7G0f9oDw&#10;beNbMdSltJEJDm5hYLj0yO1dSvjTw/rN/ctpWs2Li4AIkEyjd6jBr4XtLZWlIeTyV6BsbgT2o8yW&#10;Ccv8wKnOeK5Z5VTd4xm0e5Q4xrxfPWop9NG11vtqfoTeMt7olo9qql4nAkIHCgDgD+ppbX/TtQuo&#10;rQF94H7sdFPc18Haf4l1XTlZrPVLu2A5IjmZc/rg11Wg/Hbxnos26DV5Jgw2uJ0V9w/EVxSy2qmn&#10;Fp/h/me5S4owko8s4NN7bNau+uz0PsSwZIjl8CNJQjDIzzS348nV76UxrHG6/IiHO3I4IPtXzHpv&#10;7UOtWh8u4sLKeItvcjchY/mQPyrtbP8Aan0LUWT7dpF5YhVwzRuJtx7ntiuZ4KvFWcfy/wCHPYp5&#10;5l1appVSvprp2Z7RIzQWVnNnMcrFQ/TkD+VJDtSxv7RwzT7RsfHCk88juelcJpPx48Ga1Zxwy6wL&#10;Zox8iXcTJgf3RwQK63QvFeia5qkci6ta3VvIvCQSqGJxwMZ4/wAK5pQnDWSaPUp16VeLdOSlbXRp&#10;7O62FKlBaKSwlLEsw/iHpWle28fmy2oJ8xeXA7nvVIOHjk8yQRmORREw5yM/0H61pXi+WEliZllm&#10;Q4crywx1rOK3OqcnzL5/oxL+cXp065RAhRAjDP3vfFQ6VbpeaxdCMbYlZmCscgjHP5U+eONvDoKj&#10;fKkmxueB9PWo1kE+oQGP5XZAHjXoT6D2oe6k/L/IyjpCUY9Lr06/qGnvBFexTyo08B+TaG2hvxqG&#10;aAE3qtlgx/dlPr1qW5ja3l252JG5Dp/Sp5lT+1g0IKWMijaT1AA5NDW6LvaXN5fk/wAx9yv2ewtX&#10;crukXAYHkDFRacCqXFgYi7Y3Bs4wTzmnWMLXemSOw3iFi29x8oUnAUCpNOZLfVCbj51kUnAPXA4W&#10;q7P+uxi3aEovVr/hyKFY44lV45ZWxywNFUrua6jupVZdmGOFDdqKhys7HUoXV2/xZ1+tS266RpkN&#10;uXNwuWmZxjc2e3rUeo6rJqkzX9sLhIraLymfH3n7nI6fSrWvrFZ+LYILSRbizGEMhOEwetUv7Su9&#10;CsruzilSTT7tyc+X9/bxkV799bH+F9ROMpxk9NtO6X69/Mk0qy+yWFnq1yobTxdjfGvJYZGeOnPP&#10;BNWdQvdO0/xNeXcSM+nBGEQVsMCRxn6UaEYEu7TT9Rujb6fIjTBUGQ0mOB/PJ/lWRZrAY9Q89t28&#10;AW52feYN/IirjpHUi/LCPKlrrrvdL8nfRD77z9Nt40njdBc/vF8wEAjn/wDXW7FBZ2GvyQ3ls17A&#10;luQI+uDt6n8Kq6xcXms3+n2Uk5v7iGMRZxxkZHHsAMVYhFtJoGpy3Vw0etQzYRM43JjGM+/f2qlo&#10;xQgoTbp9NbvyTuu1zkG+Gmg+IE+z3GiGfUb2TFrJbSFNp/r+VcJq37NFrq2uvp9k5tLlCQy3PIHv&#10;Xr2h3g3aWlnI9tqcEpmMq9PUYz3rUk1X7Zqeo3zIVmW3ZGkPzFmLck/pVKXY9XC5jicMo8lZp/ha&#10;13v1PkXxZ+zfrWi+Y5t1ljUkb05B+nrXmurfDTUdM5ktXjGcgSJjNfeesRW11o+itYXL3U7nEySd&#10;FfI4A9KPEUWna5fy3Ett9rt0jEcgkjHUKM49OtaqpJPc+mocX4vDK1ZKW23n+GnU/OS68MSQjGw4&#10;rLudCkVThQSO4PNfemr/AAX8PavpyXZs5LdJZSjGN+nPOOPQivO/E/7OMdo87WFwslsCQGZcE4//&#10;AFGt44lrVn2GE42ws7Ko3FvufHstgyrjBqo9rjGR1r33xN8F9Y0iziumsmWCX7j8YauB1Pwbc20j&#10;bo9mDjBxXZDFRfU+7wmd0MQrwkn8zzl4SuflPFRGPHXiuuudBePflTxWXc6U2M4BHt2rrjWTPbp4&#10;yMtmYyArKjKffmvd9JU6jpVpcAgl4gSM8tivFjZFQeOe1eu+E5/tXhiyZ1VTCDEMcdK5MZK6i0eJ&#10;nklOjCS6P80aq8ZORke9LkBT1JBzjHFMVc7unPtQgC7uW596897HxsUrk2N+P4fXFOQZzz9KYvBx&#10;nnGaeT82B1/lUG9rbjxtJJAJ7D60EZOTjkZIAoBK52jvnNPMfBbuBisXvqdVNNvY474g23mafuwA&#10;+QQdvFeJTxtDOyNxtODXvfjW0a50eVEOZcEj2714XqED292yyZJYbjn3r6LASvBo+7yWXuSi31Io&#10;CcHaobHrU8KnPyjDqM8VWRmUkjgn0q1FcCI5/iAwa9CV+h9jStpccHJ3g8YOcVDLNvY7BjHpUsk5&#10;YdBz370ALYzj5Qwzg57mpR0S10T07jbJRKzqx6LhfrSxRAvIs0gQDJXPc+lNI3uWAKg+lWm0pn2t&#10;CCwKgtntQ2k7sI0pSVoK7KpjX5GB4HWrl3bQRMirgttDHB9e1KbeNIVjbImBxyODVQIxlcA7mAzU&#10;35tjVx9kmpLcjkjG73pWiZ1XcT/n0qJncvUoSWZVAz8ozWmqOXSTdhhbnDc9uPSoh8pz0pSGxyDm&#10;nIhkAJHB4BqjLcRmLfN3pnPan7T90/Kc45qe2tXuZUjjXc7HAApXS3EouTsiOKJmbdtJPWowCRnp&#10;9a9M8OfA/wAQazbtc+WlnFglPOPMnqAPb3xW5dfs66kLV9t/ZB0GSpVgWrzZ5ng6cuWVRX9T3qeQ&#10;ZlWS5KD1V15rueLA0ZrX8Q+GrzwzqUljfReVcJyQCCCPUe1Zca7yFHevSjKM1zR2PCnSnTk4TVmh&#10;0ELTyqkalyTjAGfpXpOi/APxDqsMEsvkWMc3zKJ3+fHuAOK7n4X/AAwGiWNnrV0Ee9mXeqMNxiHY&#10;5xgE+1XvF3xYsfDt0bMhri8i+Vo04x9T618tic1rVKroYBczW7PscFktKnGNfMnyw0dtrp9Lo8/v&#10;f2ftcGDay210VbaVB2kn0Ga8+1rw/feHro21/bSWsw52OME/SvbtD+McWr30MVzbz2sE7bVmJBGf&#10;T6V0nj3wbB4v0eYSMGmiXdbuvVWx69wemKxpZpi8NVjSx8VZ9UGIyzA4qnKeXN3T6/8ADXPl2AAu&#10;A3C96+kdG+GHhlNJtprazhuTcRBmZzu6jpzXznd2j2ty8EilHRipX3r6P+Gl59t8H2TkhXVCm5R3&#10;HArvzidSFKE6cmlfW3XseDl0YOpKM4p3VtejH+G/h7pXhBHdGWeZiW810G7p0HsP159a5v4ueJbL&#10;VvC0ll5ySTQyqY0DZfI45/D+npUHxi8T3ejW8NlbSbGuB8zg87RxgV4st1JskVm3CTBYtyT+Nc+X&#10;4WriGsXXnd30N8ZVpYW9GgtWrPsd/wDDv4i23hjTJbO9E3liXzEEQ3Dkc5/IV7RpOqRa/p8FzbfN&#10;DIgZSev5V8qO4fHGPWvoP4NaokvgxbfhpY5X+Y9CvXn8zTzfCwhH6xHRt6nk4Oo41OXozF8b/Fqf&#10;RNSvdHTT1mWMCMySt1yM9K8Ud98hb1r0H422aQ+Jo7hMj7RECx9SODXng617GApUoUIypq11qTiZ&#10;1HPkqO9gBxSHNKBuOBSHg4616RxisKANtAGaOtADkYBs5r0Wbxha6p8KIdCndxeaffedaKsfBRwf&#10;My3+9jArzt2DPlF2Cul8P6NeazompzW8Alt9PQXNw4IBjUsEBOTzyw4965MRCDUZT6NP+vvPocor&#10;1qc6lGjrzxkmvLd/da9+hUSQyRJ+tKV3KVPAHeltVQK6nOQcVIFWTaOcHrWTdmcU4vmsRKCvQ0zj&#10;LEKOPWpn+8QOopCMHGOtUjNp2IpFz8x6+1OAxwAM0rIFIA+6aRj8uQOaZCRLAwRkOa9N0i5iuLFJ&#10;mTaYI1GT/FXl8Zzt4HFd94ecHR3Y84wNtcWIjsz2Muk1KS8jVsy0lt5hA3RuSF9TmkMZW9a5Zi3T&#10;5PWpbUiBrd8HymHK981FE26aVp/kjOcVw9WfR9FcnkaGO3Mg5aY5+lWUZonLKoJZOg/hqnPB5MUB&#10;bDlmwGPYVcJkignAXLEfK3oKh26FWWtyvAWtrZlwZWkfv0FTsEgvLeDoPvE980WiiZYoWJ83O/C9&#10;MU/csl66YBYjGT1FRuY8q0SJmRzaPB/q0B37v71TRStIkUDnMUSlkJ7A1SnaW6tIkVQMMRyetXkM&#10;TwGQIN0QwwzwzetTbQhxTeiIYGN3bSKqCQIeh4p9zcSXUtoJAIcArtAp9vaJNZC7GVWOQEqDjd6j&#10;6Uks7T3y3OwIg+YL6DvWd02Q4X0uSySiWGe4lKiVCIkAPLL606yV/JtZEYJKh+8cZH4VVMkflS3g&#10;G3znI29vXH51fS3e2Ftd+UpilQgE9DUtWRnya3I2DRyXM8DkyAEA44OaLuRLdLdUlMhIBZh2NQ20&#10;j2wnZv3oc7QvpU84EF7bRPtCnaSRyCTR1MXDsXBEYrp5Ld0McqASYHrUVriC23IRErPhj2wDxmkc&#10;SWl1dQIFIkHLAdD7UywXy4ltXO5ZCWLnrj0qOV2CUUSw3IfWDD9+HBBccZqK7TyrdoXb/Rw+IwD2&#10;6Ulg8ct9MHkESRxnnHHFJdg3nkRPhEQ7VwOSuepPc1fKkzPldi/buY7owTf6gQ/uQO7ZqrppGy7a&#10;4U4Yfux/tU+3Z7m4uDJhRbqCgPXA9KXT5457K4B+/wCYXTP6Af5/Go2WhnKBFfW0F61rbXyi4Rjs&#10;2ycgg+o9K8N8feDG8MapMsKlrPeQvX93/st9a92ZPtep2i3DgTMA5G3p3/nVXXLSC60m4N5Es09x&#10;IVdcZynYmu/DYl4eSXR9Dhr0FUV+p8zbTz6DqfSm/rXV+NPBcnhuWKaE+bZTDKHPKf7J/pXLbdhw&#10;OT/KvqYTjUipRPGalF8rExgU7bTSc04nFO4BswM0uBSDr7U4cVLIaHKu5GGR8oznvVoOt7cAnZbn&#10;by3YkdPpmqnAZeuM81p6strc6mFsYhbwuFWNQ5bPGMkml5EdToPAXh4+J9cEt9KwtohvkIGWY44U&#10;/XAGe1d14+1aV9NstJ0uFhqV7KIjIpwCp4C+x4HPpXQ/DLwjGht9MinSEtHJNNNIAwJVC3T1yNo+&#10;teNXmvX2neMGvrlPMltLvzDCzZB29vy7ivAg/reJcltDZfgaVr0lyx3tcw5op7IyRkspDFXCkYyD&#10;jt1rsZhrPwo8QPbCeM3MOxpAjHy3DKG2/kRzWJ4mlS7mkv7KzuLPTrmRvI87npyw3fxEGs/UNYu9&#10;WmWS6leZtqruZgSVUAAZ74AxXryi6sbTWj3RxXlOz6dV5n2p8TNLj1qOwhuyl29xpNs1w4KnfviD&#10;A4ByMAjluSQT3r54+OXh5Phz4/0600i2uNKmg0+1m3s+S0hjBeQH3Of8K6T4aeN73xh47v8AEHl2&#10;8ljGzRIciPykCDGfUCu9/a40zS77wf4C8UpfPN4lnRrPUmJA4UnYSP7+0YyODgV8rg1LCYx4eezV&#10;7HzdF1sJUw9OprdSUkujeq02sc34F/aH8R6FFZajqegW+szxWcghMoHkzRgeXuZR90ruznjnBrj9&#10;d+Jeq6nf6DrMmpJpVnDeyPBBYzYlhZTyzN1zjGCRXNfDLTV1nxZJpTy3N3FNZ3Si3gnMQcLGWALf&#10;3cjJHfirHgfw1pfiTw/4r0+Uxw6vZQjUYLxiBvSM7ZIR3y27PHPy16scHhqM3OMbPyXc76kaFKdS&#10;U49Feyvo7rbX52Ov8Ky2WseCobhba0iv28RoNQ1m+2YKvlolC8ERjBLdFORXP6fAs3inxNBqRg+z&#10;fZ59QmsVlEH2iRAdgibnGC28KOoGOam+HOiWniW/0/wjNBEj6pKbSK7kk8vybgglFkGPmGdoPatj&#10;XNBmvvBmieEC1o+p6bq2owiOCIb5ioVtwl6uvBAB6AcVbkoyd+v5f0vxPJU40MTOEpNcz/8AJX1T&#10;7JxtbS10cxDY22pWWiS3U03nXis+q3YzuWIOqhVH8b4wcDOARmtDW/Dt9eaB4dt7PVAdGXSZ9ShD&#10;yblhkEjB42/uuTsHOM7ge9Z2nX0viHw7Y21oyWEnh9GMk0j8TiSZQI4wAe5JOewPPQV13xAmT4X+&#10;IdR0HTptPeW80CKw1J5oCy+dv8xpI8fxnCnLeuO1U3aSj11f9fI65Vaka0Kf2/eaT1Vlpdu2mj0+&#10;7rcytG8QHW9ezbaCy+F9NubTWtU0kMgcsiLHI8THGFdudo9RVXxjawaloNv4mtHjhgl1G48zzSsU&#10;8sjOXxtzlwo2qWAwDxVnwbp0Oq20ltdXUuh6leskS6iE/cxwrCzx5OeGkfaDxgAZ61uaDLpWo3F6&#10;ljZ2tx4ftNJt9S1CIxb/ALK0bqsiJu5zLJgMQSMPmpm+R81tv6/P5mdau8PWcoxfu72vqut+jbb9&#10;176amd8Q9U0KHxNp2q6TbKNLe2t7i0a0zAZJtpTzF4xiGZcHjnb1IOazvGPhbUU+JOvadDdS+INZ&#10;SUXMM1gvmG5fbu3DHJI5PHoa2rzQLi31mXw/eXlpYeHLG+ghub+5jEjWM0m6Yqi9SpKYI9BU2h6/&#10;o2ualrXiy/lh0W/e7WK3udMWSGSwnCs0UsaA48uQgKyknbnipT5Ypr+r7f8AB/4YqlXeHoRnTTlB&#10;R9W7v3b9e912XoUpLY3viG/vvD7i8jlHn3tlPdGc3Kq0bukj4yxdlfg9M46gVZk0pvH3g3TzYaQi&#10;oJrq0tUDl2tH80vFA/oTu2pnGcUvhXVZ/h/4m1/SdWsjquqWcT31mulqhjSaRV3+YTj93tPzKBkN&#10;yOlcrp/hvUbvQtU1bQZ7iC4i1RIbvT0nOI9+6SF1I+8Rsf5iMjjpmmott3faz/zsYyVSpUd5KMY8&#10;jjLve+jt07NpdmZ2vaEzx21/ZadciGS1jl+aVZQjINs+7+6FboD0yAck1peIPCq2dxFDrkkNol1b&#10;R31jrlupETo6ZRWGM7TgrkchgM1Vj1W71J7mZFk0+6vLa5gvrm2/1V+zSBgrp/CDjBI68GrsHh+C&#10;8stAN5qN5e6bqUHlpGjhp7Fky0yIjfKV4IUEgc5xW2qtrt/X9d15n0Eqsopc0/uTvt9y/VHPWclt&#10;pWuWU99ZXfiGyigWS406V5IT5ZHIDqcheQQw49ayPHPh+10iWzurK7guLLUEaaCOBi3kruxtJPJx&#10;yMkc4rt/EHhrXrzwwPEE2oNJa6e5025RmC3UFvwIgwHDAqV6EjqK8luiDcSBW3qBhcjtXZQfNqns&#10;VQnGtPnhO9tH/X3MiHT3pSMmhaN1dh66G05unvSHrQD60hiUp5NJRTAdtpOvegHFJQAoIPag8mgY&#10;pSM0B1Ex7ijHejafak/hxSADxS4JoxjrSFvTNMkXHvSUpA+lIc0FCjI7UEE9KAfUil3UEiDrRjPS&#10;kXjrSkgUAIyCjn2oooExce4pKKcBikTqPRcnI5Fe4fAfwnIiXWsTxlDJEyW8jj7o/iYe56fSvKPC&#10;egN4n8Q2enqdqzSASSf3V/iP5V9WWenSaLps9jZRhIo41VAeipx09+P1ryMwr8kPZrdn0eU4dTm6&#10;0tl+ZJbxfZ7O2s58SW9w+5gvyhccn36VbkvLa61SaCIbrdY8ZBwMAccVSt1dksrW54Z/mBHbHUfj&#10;WlKkcl1dRIqAhOqdfzr5yWr1PsYy00KRtLiXT1jeQxQiUADdwfTPr1rRhuIra6jhlT5YUyjN0/8A&#10;r1n7bu/061EOFjjcjLDO4jGK07GS31GeRn5a1TDDNTJ2RvBpFR5RqmltuXe0b7kU8HrnH1qWTT2l&#10;vrZ3YtcBA5Hc4/pUd3JBcaWlyCUaKcE7BweeM1Ownh1P7SzBtibiint6VnrbQ2X3i3upEaVNM6+X&#10;Pv2MqL8w96ljdrm3sJLdzHJjE2eDjHf8hVe6uov7Ma6WMCWVicM3HHXNBklW8tZIlDGZAh5xtpWs&#10;tC4zTlrsQQw/2aL2aAmRzIQ65xkd81Yl1QG9s/KBMWAflXg/T0FRQtLpMU0krmeKQlWXjOT/AFqe&#10;W/hg1S3gj2gNHhxjjB4GPw/Wqav5gnZLoPazjmu7t432WpGHZOMnt+dJpSQaNY27GQvbuSST1yf8&#10;KgNtcxWt/a28nljJbee2a4H4lePW8G6JHYxSLLfOn7pz1Qn+IitKdOVZ+zT/AK7mVbEQw8HVlpYr&#10;/Ef4qSaTd3VlphDXMo2k/wAMK+v19u3vXidxfzTyNJLLJJJIcu7Nkt9aZcXTTfM7O8khy7E8sahU&#10;ghSWAA719HRoRpRtFHxWIxc8RO8noK3RgDt/Wk2rjLyEH0xxTgoufu846VFIwGcDdiupHI3cVljU&#10;fI25fTvRlcHtu7DpSbdp3FduevtT8EDJPXpxTDlb1A7cnK4z1FMGHXG0CnH5OR8zehpDxjHekGw1&#10;flbDHAHSjPJH5Uu4rjKjYe5prAl/T60yrMI03BtvU9u1L0jwxwfejy9qqdxG7sKTaCAx5ycDNNDt&#10;3HdFx1pV/wBWoXkjrSDrgUinecHnPXPFImwqJwfXtUylnTL5qE5UZyKmjR5SkYb5h1oZV2tCJpM/&#10;IXxVuCzFwAQW+X72OgpjWuw4eRWfOMLya+lP2c/hJp93pMPibVITd7nJtLeXlBjrKR3xyAPbNcWL&#10;xUMJT55HuZPldbOMSsNR06t9l3/rdnnPw8/Z+8SeOYFuEiXSdNY7hc3qEbh6ovVvxwPevY9G/ZZ8&#10;M6YA2qXd3q046gN5UX5Dn9a9S8S+LtL8D6PNqWqzfZrYfKDtJaRvRVHWvn/xV+1ddzF00LSYYYgc&#10;LdXvzP8AUKpwPzNfJrE5jmLbo6R8v83v8j9bWVcPcPRX11qc/PVvzUdkj1q1+A3gazUNHocL84xL&#10;K7Y/M1HqPwH8DapCqyaFHbD+9bStGf0NfMd38c/G19Ic+IZ4Qw3AQAIqj2AFGn/GrxlpzNLH4gup&#10;GUfKJyHTH0Ix+laLLMwWvttf8UjjfE3D7/dvCaf4IHsHir9k7TrmCaXw5qEtpOBlILv95G3sGHzL&#10;+teC+MPh5rXgWb7NrWnyWjn7kuQ0cn+6w4P0617f8PP2nHuJILfxXGArMF/tG2XAye7IOgHtXu2q&#10;aTpnivRja3dtHf2dwm5S2D1/iX046GpjmGNy+oqeLXNHv39H/mazyLJeIKLrZXLkmunRPzi9vVH5&#10;5sDENvVelJnYeASK7/4y/Dk/DLxQNOV2msJ0+0WkrjnaTgq3uvTNef8AmMBtOMdj619jTqRrQVSD&#10;umfjOKwlXBV54esrSi7P+vyEDg7sd/Sj72GPCd6Uxge30ppO4Z5x6VqcqV92ICScenSlK5bkhv0p&#10;kjBmHO3PpSs+w5AH40zFxSY6QktkUwAE7TnFOIKjjkU1zge9Bm0NyMehoYjBJI9sU0gs3vRkBcBa&#10;qxzNjgTg+oqTPyKF4BOCR1FRoSd3bPrTlJWMqPvMc0mZtE21t5K8jsDVuzkeOfzYQiMvOCfl/KqM&#10;ZYkhQMjsT1qSEKsoUj5cbTj0rKSuc843Vjb1u3S9tIbmLInjXOOoI/pVKaZbu0RwdxI57bfrVzSp&#10;t0f2diPTnqazZrf+ztQmtv8AllId8ftXPD+V9BYCq6c3RfUr3ORGDtGQPzqGwnaKcMT9SOlTX8eB&#10;jJAAwKpwZGWPGO1dUVeJ6NaN5WZ3+iyFfLkWMMRj5t3ABIJJH5/iPev08/4J++PBe6LNYSzx+ap3&#10;xgt87cnIxz0A557Cvyx8P37+UqDBZ+MqOw65/H8q+o/2OfiM3hfxzYKwEqXEiROX4KgupBwO/B59&#10;/SvCrp0pxqfys/MOJ8PyRhjY/FSkn6rZ/nc/Xbx9oEXivwpq2lugk+2WzRoSudrDO1vwOD+Ffm14&#10;p0mfRNUntL6GN5I3PmEHAUg4/EZFfpnoOppqukQzA4yNpx0z9e9fEv7Ungo+G/HMlxFCFtbo71c9&#10;Cx6/XoRXncSUkpUcZDr7r+eq/G6P1HgfMEsW6CelWN16rX8r/ceK2128qMAXZBwAnyrgdyf/ANVJ&#10;5Sx3BdrfdIPlXIz+NTIdsflswYZLIgGMex9ayr+4F3LuM8hwxwEO1enOT3rwIrn2P3m6hFN6s1Jb&#10;pfIBmnAJPbJJ+gx0qil7LcER2tk0oDfeZgAf8B+dQLDD5pHlrI/djk8+o9Kmis55WdmkYBTk4A21&#10;r7q3M25ydrFiOC4EOJbhdh6xJURgt45FJElzI3Jy3yge/apJQbaYx8sw656flT3uDMofI8wNxgY/&#10;D6fSi5XLb1EjDgtGIhHGv8C/rnoKflDwxOCcgHqvvSySM2DKoWMYJIPJP1pHvoCqrGcpJ6Lkiqtf&#10;UrRbMesCrH+9P/AqWUgxrwvl5+/ntVcyPLLgMokK7Sc7uKhcow2M5cnlsdB7Yp9QuiyL+1CAxENz&#10;tIXkk0yRyroSC7DPllsn8apbRDPi2h/eLzuXnt6VoxeZKqmWQq7DcQPT2p6NEqXM9CCS5nClWxk9&#10;T0I+np+tR2mnpHGu4ksfvMGI3f8AARVpPIidlYb2c7cntSXGoeTHIixiIHpuI/SotqPRe9JjXsUB&#10;DsRDjrzU6CCO5WMFnYrjLn19PT8aoIDJJm7B39EUHKgfX1rUtiyEyGOOOPlF3DL/AIdv1ptFx11S&#10;3HEOCxjUDHIYcfhShHSISTXQRW+VAqZK/Qd6PszXCKzSHcnccUXPk2rLH5xkfPK53FR9R/KqNNU9&#10;RPL86ABELq2ceYduP51ctWnAAQLGD3UdvxzVI34lO6K3JfIK+aRgfWnLHcSuheYhcYwvyjPrip1e&#10;ha8i1cTwqN07tI3X94cjr1xUIu9khWIM+DzjjipW0pYpUNwdx65Pf2FOOoReZ+7tS5YkNtPTFSrr&#10;crUhjlflQgQ/3TyR+VPNs2VaWZyw4KrwKcL4RK2YNqn7pakd92M/vA2NxHy8079i9GrskW3VJFJw&#10;PQnkU2Ro4Y2LICewPAqnLqDvKsAbtuyowCPr3HtUbut02yVWmdX+8Ac59cU2HNfRFh5XkmAB2IBu&#10;J6ZpTJDJlHycHIJOAT9aV7OUIu4r5LAnOckCq1nHBKrMF3RISAEO0HHsecUepaT2uTNcKsQAwq5G&#10;M8ZB7ZFMRnkYoCShx8q9Pz/Gs3WvEOieHk8zUJ7e38vJVG5yPXAB/wDrVwWvftIeGrWxYaeLi+mA&#10;KqoUxq3Hf15xz6VpCjUn8EWzOpXpUr+0mkermyNwrBnUKeQ+7PPb1qpealomkknUr+OFIgA25xGA&#10;fbnn618q+Ifj34p165cW90NLtz/ywtSeD/eJOcmuE1a/1K8iSW6uJZ4wzENIxbBOOlejTyyo378r&#10;Hg1s9w8U3Tg5H1Fr/wAf/CHh/Uz9hD38KHmS152n0BYjJrz3xz+0lr+r23laLG2lWD5wzkNJtHt0&#10;H614SHLSbv5cAfSpcyllEhIwvTP6fSvSp5dRpNPdrv8A5bHh1M8xVaMoQXKn2/zN2XW9Z8VXXmXl&#10;/cXBXjzJJSQP6dzxWU58q5liRhJjADZyG+lR/bVCBA21P4gvAP4VFBcRm4QBhGC3Lt0Wu9RteyPP&#10;fNOK5pXd9W2TKkk0uShZe+O1TweUZdt1IYoP76jmqU2rTBiiuFA7r3rPuZmkOS2761pyuXkQ/Z0V&#10;dO7RpXV7EHyGDAdAKqf2myrhVC/Ss3ezHGcfSnAE/X0rZU0kcirycrxLcl2zHG49P1qu8rseOf6V&#10;HJNHEMMfm9BVK4vWZ/k+Va1jTvsjkr4rkXvSv6F8MAOZAD7UkN0jh1B2sehbpWT52W+ZiWp3mg9c&#10;Y9q29l3PO+utbGtHM0RCgjaevy068vV2qAAoA6DuaxDfNhRn7tRvK0n3jQqWt2RLMPccIFyW+Xjj&#10;I6H6Uz7aAuAM/XtVTyy3WpIrV5W2oNzYzgemMk1ryRSPOdapJ3Hm9kBxnP8ASlR3dsk1XPA9TSxs&#10;RVWRKm09WWNpEYbIye1SW/LelQ88e1SwqSSQQKzex0w+JNF5MY5/KnL83rUCPhueDUvmY6Vg0eim&#10;OZge4pVHGf0poA9M1JkFeOPrUtlR11AnI6DNOyF6ZpoU5wacQT2qSrNj1JQKVY8e9X4NSZmBdgcf&#10;rWeOFPOcU4jHVQPTnrWbipbnRCU4fCz1TRruJfD8cwUE4IYHvj8a4zxhdLe2UidFB3D29aXSdSeL&#10;SZYXfCdVz61g6pfRywvHvzmvLw+GcKzl5n3+Y5rCtlcKL0bjb1ZJ4OvM5tm+aJiM8cge1ez6F4Ts&#10;beFnkuwAFDBoiBx68968HsLiPSyzI3mscAY9K29S+IepahDHG7hdo2lwMMw7ZI6n61tjsHWxM/3M&#10;uVdTzeHM+wWU0GsdT55L4V+h1PjWLSrPWWTS2ZogMNuffz7H8TXONMsS7tw56VzVzq0s7IfukdSO&#10;/vTY5p7yRYwct6dK6qWFlTgouV7dzxsZnVLE4mdWnTUeZ6JbI6M6rbqPnlUv6CoZPEkKfdXP4VgT&#10;CNVwWBbuB2piQSSRPIqkon3jjpW6w8Op5k8zrqVom+viBW+7F5dWE11DNhgGHTI9K5WN+BnPPpU6&#10;OB0GPrTlh4djSlmtfds7mG5tpzmKcMVHIfg/7vNPWTLKw6D0rj1n+QOrbTjt1zWppmrvC21hvVuu&#10;a4J4dxV4n0+GzKnVklUVr9UdImPmJ4A6Z7VRmwWGM7u4q6rRyBWRtwIyc0DaXwqZ/wBquFSsz3p0&#10;+dcpHdeHri68NfaoXhSJpRGU8weZuxnO3rj3qtommyWMRV+vfFaUcW1CxIA3YGBzT1OeVbBHXHND&#10;qy5XDoEcHSjWVeKaklbf8fImTocAgD+7xTMSYz2zipUCqRhuMZNI+A+Q2ec4HSuW57Nvd1ZGzZI4&#10;6d6ZkoowOtK7MF2YNRupVTlj7VaIbsOIXgucHvSPLuAKjp196gRgvU4/WmyzHfgAge1Wo6nO6lkT&#10;NM5O7v6VWdtxxuNMDM7HDHAprna2TxxmtVGxyVa1tWIz5+UjimSSAdDTWbcrEcbTgk1EQschDn5A&#10;M59a6IwuePWx9OC3uxjzYJyQN3eqt7eLZpuZSx9KfJMstuwAGQdw+tUJ7c3BUMxLMM4NdcKauuY8&#10;CvmVSUWqehnXGuTOcJiNaz5ZXmDMzZJ9aLqHyWIbgioC/wA3WvVhCMV7qPiq+Jq1pfvZNiEYOM5o&#10;496XHOaaBmtDj9A6Uox3pKdtoJsNop2QabQMOlNKmn4p6njJovYajfQhIxQAKfIuO4pg4NUQ1Zju&#10;tFNBxS7qVh3HAKR3zSU0GnA5osD1AnFFFHFIBOvTil6UcUgYE4phsB5FSIpbAAyTQiqVbIO49Pav&#10;RvhB8IdT+KOvx2tjCy20ZD3F0oB8lMgE4PU5IAFZ1KkacXKRz4nEUsJRliK8uWEVdt9Ebnwj+F99&#10;eWUXibVNJaPw1bXcUdxqdwwWJFLYYBT97I7g8V1vxH+JXhnxSfEc+sIDr9iq2OmJp42wSwjgMzDj&#10;5BgAd/1rX8XfEzV7jR9e0qa+h0yLwvaLp9lawWabLyNpMAyqeMhSSCBkE/n4K+oW0FjLFBYHFxEI&#10;XklO4iTPLKe2RgYrxYxeIm6lT5W+8+IweHq5viHjcX7vLpBRbVouz1fW6teyt00aJbnV9W1zSrWK&#10;5u2GnWeIY43J2pnJyq+/c1teIbe58PJc6It6LkX0MD3rsMlSBuUKR0ABH48Vz1rHdTWH2fCzWcLg&#10;sucYLDt37fhVzV7FtEgsorqCOO6eLzY9vIZGP3mI5B4xiup72X3fqfWeyjzKMbW7WX3izpZ362Nn&#10;b3s32rLJchl/dKM/Lgr97vnj86ZBNYWdrqMN3a/abrAW2uA2wqwbBbHcEdvxpvg+/k0nxTYahAFX&#10;7PIr/OMqcHOCD1/wrsdD8P3vxv8AiswuFFlDfXKi4mhjzHEC2Cdo7DjgVnOapt83wpXb+Yq1ZYZS&#10;nV+CKu31+42/gL+zve/FG8OqanA9v4Vs/wB5d3Z+QEDPAz1J4HGa+jrCKDQLA6Jpq+TpqHKW+QRj&#10;PBPq3vWhJp6eBLBvBWjanPNoWny4hZwFLnnLtjqeT9OKvWus6Lo/g3ULMq322Z1G6SP5Y1HOFbsW&#10;PHHHFfCZhjJY2pa/urZf11PifreLxFX29Rc0ZNcsV0j3fn18jkrzwP4f8UFW1yQhYULxEdWfHCe4&#10;YgA+1fI3iTQ79fHU9lqMZt40n2KsrfIEz8uP9nHSvtjQYIbpZJ5ZE8tBuAIPJ9Bx+NcD8Uvhva/E&#10;nTGFpCLXUUB8iVRwwH8D56j0962y3H/V5+zqbPT08z2cPJU603NuzVtdl6Hzh4gOmweK5o/D6edp&#10;EO1A4ydxC4YgnnBPStSxjS71u3s7hxBZ3ACxzY3KuT8smPUHt3rLtvButaZ4je1gtHkFlH9ouoSw&#10;GEQ5bnPI96taxrNnqHiSbVNNsZLTTL/Hlx3DZaJ8c8jucf419ZJKVnF303OjEUnJckHdpb+fn5/I&#10;1JrJtZe+tbi6lne1uwVgJKxSISVLqmfvHOTj+lZfxT8KWsWr20ulQw28N4oWG0hBAQZwhOeu7Ga2&#10;9I1WXSNQtryNpporQkLNnPlxc7xs5zgkH862NasNE8Q63GdAe71KwhiESsW8q48w5+bHQqvTHHTj&#10;FZRqThNSWx89SxtXC4yDlJ8ln/hv57Wd9u9zwy8tbrQ72S2u42gnhYo6EgkEdelbelXYuYirHLCu&#10;rt/CEnxNumtNPZn16ztZJGjaPYLvYSTg8YbZk88cYrzo+ZptwVGQVOG9q9F8teNvtH6rkudqnVcb&#10;6r4l69fTsbNxFyQOSKqNGWJ6Y9avQypdxhujd8VHMdsbDA571zptOzP0iShWj7WL0ZnGGkMZ9KlI&#10;LHBBodMDO78K6LnluCIWjCrnvUTHbU0h59qhK5rReZyVEuhHjaNx6U2STzTnaFOMcU9jg7TUZIBx&#10;3rVHFLTToR7cDJIp24bQPzpoUMT6Cm7OvPSrOa7WqHNGcAjHNTWF3Npt5HPA5R0OQy1EpzgZ6U7I&#10;UcdfWl5MElfmXQ91sZZV8KW9yq5E+HJToT0/KopYZLu+tPKj2FhhweprifAXjv8AscrY3hMunyHY&#10;e/lEn7w/wr0TXraayubS4WIx3FygjRkOQUIyGH+e9fOtzo1XCp1vZ91/wD7ycaOIoRxGFvypJSX8&#10;r/yfT7tyG4hWFmWHlFf517EU5r4yXYEUREZTj6VXuYnt3uZ3YuxHKKCOasLdxq9qqDaoyGNXY479&#10;CKCxWeymec4iVvl+lWS40+cBSGjlX93jt7VUkSSWS4t0JSMcALyCP61KsX2RocsJIkXgt29abTe7&#10;LS0VvvKRunWxlEkfkuH+Rn7GrJsI4nilkB8xl++T0qCS8j1BpYpIwwBDqDzyDTTay3sdpLNMVy/C&#10;f3RTt8iNPVEiXTravbY8yUZOV61G8zTzQGXIDDJB4qeAxwXVyHwsqghTjrVS/uzcRwOigspx6/LR&#10;bUbdldv+rk06q3mpCgj2sCw7mmz3Mk8sEkKl1U7eRTzColncPiYgHaar3l0ttDAsbMXB5weM4pFp&#10;7t6DbNUkju5JeQrfd9KZeTpbyRXMf+rYYEYqPEs126g7IShYjufrTXSOK3hfcGjQnOf71V11Ib92&#10;0UDyTF7xmUxq3P0oNxHZyWYdcErioW1DzLmUKu+MgHNRm1Ei281yxIZs8dhQlbcpTSukPvZFktJr&#10;WJQSCCr5615j4tsXtdUZmXBkAfjpmvSDLHbW95vO9ySUPoK5DxnGZ7K0uGT5+QxHeu3Cy5Z27ni5&#10;rFVqF3ujiSMHFKDmldfmzkUL8vWvaPh0FA4FFFSUA4FA4FLtp2KCkhNhPNO2ikJp2aCxOPSgrQCT&#10;S8+1A0hNtIFxTufaikFk9xjDYOKbUmM9aTjtTJsKF200mnjk4pm3NIHoN7ZpVba2aVwAuBz9KYTi&#10;mRsdp4Hl/wCJrZlUeRw44jJycV9a+FPE2o24m06/NvJZMnn2sU6CSOPOTlmHzMOOB69a+PPB17c2&#10;eq211aTmG5gcPG6/3wcjj619SeB/E8Os6bDql3FKniWCdmvXliCxyo2RuUgcN3xgjiviM9ptNTW2&#10;33s/pPw2xNOph54Wad27rtdK3Tr62NuS1h09rtY9Iujrk+2S1mjCtFMoHPmA8g5/L3rD1rTbazdL&#10;m906aytr5j50UgaZ4yQRuJ9Nw/Wu4Qv4ekczaspF9B51vJuEiSqCSUbIyrEHAxUR8WWGpQmdNTvk&#10;uArR3Mc8SvIgAG0qQPmGByK+UTaSsv8AP+up+yvWT5Wmne2l0m9Xpb1XrfuedSaJ/bUel380cmqQ&#10;Q/uTbqdjbx8q4x1wAPc1t2lp4h1+30VotOa6is55Uj2QhJIT3UnhiAeee1V7nxP/AGpoz21rObfU&#10;lIFtNawmPzXzkA9lI/vVl6h4o17T7vTNV8QLMREwjuHspDGZ1Prjvjr612RUprlb7pLrrrpscdaV&#10;Og3OMdNG5Wurqy1fp09bWY3T476XxBe2lskj28sDpdpMh8vzcknkfQEHNaNrqmj/ANm/2tottLba&#10;uf8AR7rSmWVkmfGN6OQR/wABNaOtyWV/qFzcW1pNEPs4khignwoIGcuc8sQR0rk9FOqataSwu95H&#10;faXG11brEVOSH3ZJ7/0qoNTTv5X/AK6/hYzxEZ0ZqWt3zNaLqlonstL2Wt366049G+yayssCw2kk&#10;toxEM8eGUcAlc/xEnIxWfZa7qdpo2qaAmvQwWkQE0UUqfvTIGHETDlST71r69deI9chOpSXSzp85&#10;aKS3QGEnHb1Pt0rJvmt7yIX8jQWuuZWB4I1J8xQo/eZ6c9K7qbvrNp/jZrY8DF0k7RpxcHdvW6TU&#10;lqlZ2vezS0v5O5pDxI4ttB/tvVzqloB5MlrK+0xEEH5uM9OcnrzWE1lp8OsalBDBBqWmGTet/Cct&#10;HnOFX8Tz9KXV7TSNIgt2uoZZRfBZEnDAqpHDEjk8HPFVdT0iWZTfaJfGSCJBNuiUxlHHX6kf5FbQ&#10;jHu1zfJb+XX8zgrynpFxjUdPXlTvJK2t+bRprV2vZvRpu5G2hPq1zqB055ra4t0EqwzLsaWNerYP&#10;YYFZ2qrd2NxpyXE39oswDm2m/wBWg64H19RW1pviKDWJVGvajcySfZGWK6jj+eKUt0f+8COp9xVX&#10;z4vDRvLDVIlu2k2yW9y5JKj+7gdmH5GuqLnGXK9bdPw38t+54tWOGq0vawlyqT1lfRfaScE2tfhT&#10;1XVq9zJ1SztpNVlkmhjsIJPnit0YssfcLk89awo7MWes+TJOLcu3yTJJ8q+h3DtXRXk+l6lcWG3z&#10;bd0IEgk+ZdueuPpUmoRC7lIuYkfTrFm2tDEEkIY5G5u/IGPSuunUcVaV9v8AhvW54WLwdOtJzo20&#10;kmnfe6u+a1rJLqlp0PT/ANnXWbt9T1mz1C6a6LosqOzZ3EfLnPfjFe2XG6JGkV8x4xmvnD4F6zYQ&#10;+IYkF1LHeSTGFYWHy+WRxz65r6PR9sroy/LzmvlMwi44mSta9vI/Tshmp5dSkp82/W73eje9/XXY&#10;qzXMEERkmnSCMdS7AAH6mvN/FPxx0PwwstnGJNRukfA8pSI/++j/AErjv2j4brTtVs5kupFtZoiV&#10;iDHCsDycdK8v1y5a5t9PWOWGdnTJRF5HOPm9678JlsKqjVm7p30R42c8R1MHKrhqEbThy2bV737K&#10;6/X0Or8U/GnxLrQKQXS6ZbSNnyrXhse7dfyxXnVxLc3d7I0ssk80hO55W3En3J61vWfhuW7nO8FC&#10;q7sPxWVfrbMv7qRll6bcd6+hw8aVJ8lKKR+b5m8ZiYqti5t9k3vbey0S+4z47eVXkWZN2Bx14NRa&#10;deyWGoW06MytHKsgAPTBqdri6dmieQBQMn3qC0WNYndjuAOA1ehunzHyj92cHSbXLd3e+jT/AAPt&#10;eG9TUrK2u7ViYpY1lC/WuM+M+ljU/AU0+3c9pIsufboas/BDVBrPgW081hI8O6HI/wBk8f0/Ouh8&#10;RaYuoaHfWL/cnhdQvf2r8xjfC4rX7Mvyf+R/Ut4Zrlvu/wDLyGn/AG9H9H+R8XXlnHIzMrDIGcGq&#10;0MUrFY1U59a09UtFtXeHDLPGzKzdvyrP0x2W5DFzxX6lF+5dH8nV6ajiFTkrNvW3rqa2o+ILjU47&#10;SGSOBDbR+XvRcGQerep7VnhZDIsmz5c9RVjU9NEcvmKyyHGSF7VJp/lR6dcv5xWYsEWHbldvcn34&#10;H61nHlUE4HXUjXnXcK7d1fXTotPwVu59B/s5ast3YfYSpj8q5MhZGOX+XoR045xj1/Gvo7TEZdFa&#10;5b541lADngljXzP+zHotymoPduuIQwZefvHp07dR+dfTscLi3u4BukVXyQvRf8+tfD4iCWLqOO1/&#10;0P6Cyyc5ZVhVUVnyrftd/pYTTpTbXEsMheZJyW5PXJ4H0BrKEflwyGVypSQKMDnr/n8617GRVuIp&#10;X/1fC+45/lVKYKLq8G8Rxtl1OM81zyV4r5nqwfLOXy/y/wAi1fWv2eZUdCgmjBB/iPNNkH2rRkWC&#10;EI8Dlmc8Fh0xz2qTUZEkjtpwrK6DZy24njrk9AT27VyXxK8WDwV4B1aeW4P2yQCGEKMfeHJ/AVaj&#10;zSsuv6nPz8tNTlpy6v5Xu/uPEP2g/i95sr+HdIuGjjjG28njfHmMP4Bj+EdK+cJ9RLbuuTVrW7hr&#10;iWSZySXYnmsEuScV93gsLCjTSXzP5y4izuvj8W23aK0S7L/g9S9AxlkyQK04wB0FY9q/HvWuhxGf&#10;UV0VEeBh56XZcaxuIIo5JEYRyLuVhyMUx3ynBBpIL6e1hkjimaOKUASIvRh6EdxUQcgnC8Cuezue&#10;zzR05SUvs6MQT6Hp7U5Jcghmzn1qISA9Vp6sGGcD8KTRtGokSxgDjOQT+lXhZ7LJrkvGrK+zyww3&#10;/XHp71mZ2gFe1SK+Gyfmye9ZuNzrhWjFbCmLc/K1IkIjXKyD6DpSKMFlkXax6c9P8aSNwp6ZFJ3L&#10;jJJ6j8uRlTxnOCasPczApvkJ2jC9sflVRm3nOdv0o845DH5gDg+1KzZtGty7uxv6f4x1fSWYW2o3&#10;UAb7wWU4P1FdTZ/HzxnAYnbV2uTFwn2mNXIHpnGa83DhXHbPpzTlmwegxWEsPTlvFM9Kjm2Kp6Qq&#10;tW8/+HPe9G/ao1uDT5bO/wBOtbpJh88kbGNgT1IHI/Suk0n9p7R1e2lm027s7mJuZYirrj2yRzXz&#10;D5hIJz09KdGSxyGI/HFcssDRlurHs0uIsVTVrp33ul6eR9jR/HLwbqiTsuoiCadfmF0jIM5655Fd&#10;Pb+K9B1C2s/7O1i0vWZSHEcwJT2xXwqbgqB1yMcVJHemFwykjBz8vH61zSy5fZkevS4nd0qkFZdn&#10;bpbz2P0AtYyrXunA+bFIA6+Wcgd88U21dEu7UNgQJ8m88/N3Jr4b0rx1rmiSq9hrF/abenlXDDHt&#10;jNdVY/HnxdZbQdSF0ituxcwq+T9eDXNPAVF8LTPVpcQ4SpfnTV/R623PqvW1c6pP5YEibuGz1or5&#10;6/4ah8Qv8z6fpjuerGNxk/8AfVFYPB129j1YZ5gVBJv8GfVWhXgi1m5E4SZbZSFVuUUA8j3HoKk1&#10;bVP7a0nR9LWKO2WFn8t1yZW3Nnbxx9BWRZrLc2lxdLu2SSiOV1Hrzge/WpPGN3FZ+LLeTS7e5trO&#10;JI/kkUB+ANxPXHcZ+ldt7JtbH+JtOMuVqLt38+vbyNlo7zWoNR1eRIUTTFjtsAYxkYBAPXIH4k0m&#10;n6a02iW+qqiz+ROXMEo+8Fwefasy8upYdPN3HE1vbX7ExhmypxjPPfFXtCkt7bUI7e7s3mjeFsDc&#10;UHKjDY9O/vVqW1yGk5q6d+7799i9ol4+tePm1JWjsGQF0iiXai4A6Adqo+Jbe5S1gvZDj+0mLArj&#10;JOeRjsP8aZoF8NBkvb6a3a4jbMCqDhcnrnv/APrq/c+H5R4rs9Gxi5kYAAqSWc8n3PORVxe9walW&#10;pRuru/4vby11JbBF8P62kxW2nP2bq/KgkdP97tVW2v57OwmEBjeLUpAjysOnPXPoKJpk0jTNcsrm&#10;z8zUHnULdydYcDkDnqT/AJNN0WEa5baX4eFu015NIzhl4yG5/EAAn8xVXSJUW2oQfyV73e6f9dbG&#10;zqGkW/h7xtYWP2lRbKVLuSCqg9cnof0qgNUK22q2EhX7Nc3AlDjrlc8j2/wqZtJTV7rUrLDpPCok&#10;8xhkqqnDA/zqldOl5p2l6bZwyQ3URIklJ4kJJ5A7cUdbiqO1+T3U27LXq+Vx+R12naZCPI0t7lIL&#10;Z7ZpImuPuB+DwfXbnH1rjvOVtK1O3unTZuBiyOXbpj8Rz+FdrfwLLpN1OYFEukQrDudvmcleW49v&#10;1rmGsBf+D1vNod4rkHy+pc5/UdvwqnrGyOivDWKS2Tfy0X4O5U1PVrrXtC0nRL1YmitFAjjWPBwT&#10;0Pr9ayfEPww8P6z4f1Oa8t7CPUraRYx5XDyqy9iDjC9/eukn1WC58WjVI4YrZreMS/ZVyVZ169+h&#10;qlrVreQaVZ6ndW6QJqTs8UaYyRnsOwBwOaLpP0/IiFerBurTk5NadVZaJP79NTxW+/Z+0m7toGtL&#10;37PduXMkEicIoGeDjmvOdY/Z+1G2a7+zxx3qQjf+6OTs9SK+tbAHw34quLhreHU4ltsSgv8AKgYD&#10;jPqCegrM0CO5sp5Xgjic6ifskck3RN5wcHt16+hqlUkktT6DDcQ4/DNKVS7fRr9U+p8O6l8J9Xhk&#10;ONOm2sCykDINbnhzw7c6T4ZcXFu8ZSck7h0B6V9hXemr4e8cSaVfxRzCJghOQYjx1yeMV538RtI8&#10;jwZd2yQQbIbprhZwvzvkYIJ9MAED1z61bqOb5ZM+jhxRWxco4XEQSba6vueBfhjHTPemhc9xUkxL&#10;HAByOlRleAemaa1R9RF9SXe2c7OowaFO2QE9G/WmDb3zn061KR2YZVTkkdvekdMHJsdEuQMLwDhe&#10;etShiFGCD60xArGT5ioIyMdqU7QmW4HqtYNX3PQjdIo6vB59tcKQAWQjIPtXgfiFI47pUSQyyoAs&#10;hPTNfQ8wVreQHBJU9q8J8ZaZLDf30wULEs5254PPoO4r2Mul7zifU5NK1SSb3OaViasnYygl+O/F&#10;VVq0I1f58Z/2RXuM+7p6rQfIqGPKdPU1LBJDcW8izHEw5V/b0qAFEiOWw39ynRQIzGTI+TDYJ65q&#10;GtDpUmpLS/kMSF/m5OF719QfBbw9oNz4PsdQisIft4DCWdxuZmByMZ6cccV8xQXKLMdw+TuK+iP2&#10;cdSS50HUbNZF8yKdXWMnB2kDn86+Z4i9osE5QbVmtuz0P0zw9dBZwqc0nzRlur2a1Vr9baHnfxv0&#10;yLTfHF5iIQrOFkUge3bHvXnSRmKRmDZVhgHvX0N+0boUE1rp2phdsi5hZh+YrxLwzoq6prlnbXEv&#10;kQzuFaTb90HpXVlWKjVwEKknstfkcPFmVTw2e1MPCOk3ePT4vw3ujD8mRRvKnZnBOOAa2NF0G/1i&#10;URWFvJcSEYKqOlfQ138AdDOiLFZTTG4bBFzIdwx3IUYAyOK3VXwz8M9ChleNLCNE2sWG55n4/M/o&#10;Oa8+rxDRnHlw0XKb0SsevR4CxWFm55hUjTppJ3un9z0WnmeGQ/AbxPcwCU28MTnnypJgGx68cY/G&#10;uW8ReDtX8FXqpqNk8DbsozjKN9Oxr3iy+Onh++1UQCO4hic7VuJFwprsvF/h2DxJpNxbS4m02VPl&#10;YkEo395T69Onb61xxzrGYarGOOp8sZf15no1eEsnx2DqVsqr804dbpr5qya9V+J8dZe6unk/jY5J&#10;A619D/Cr4X2umWNrrV2qXGoSrvRGG5Y1/H+KvB7/AE6XQtYmhZSDDKYyG9BX114fjt9T8K2NxZze&#10;VE9umOOPu/rXVxDi6lKhBUnaM9G/K2x4fBeVUsVjKsq8bypK9n3va+u9mv1PPvFHxt0/w/qk9vDb&#10;SXV3F8jhTtVCO2e9Z/hv442+q63Hb6hC1sszhQ+4EDPc1yHib4Q67/bV40EaXUTys6TKwBOfm5B7&#10;1gv8K/Fcbj/iVTtg53KM4opZflUqKXMrtbt+Xr+BnXzjPvrbqRpvlUtlHontdLse1/FjwhaeJPDk&#10;s2ES+tQWjcEBj6gn05P+TXz54N0kav4msLLG7zZ1XjkdateIrLxBpyGPU/tqKeClwWIwBx37VP8A&#10;Dm9TTfGOjzsDlJ1LZGRj1r0sJh6mCwU4qpz6Nry0fm+p4OYYyjmeZ05zo+z1SlfrqvJdD6G1nUrn&#10;S9KvIbWNxNDCQo24XgdvoRXy/cQXmp3rusclxJIxYlVZuT2r7G1eV5pYrkDchXB3DJxnnH61xd94&#10;y8M6GskUU9hArHDxW4BYn1yO9fLZRj3h4y9nS5pS7frofVcRZZ7Wt7N1VGlBe7fqnrpqeE6T8PvE&#10;OqIvlWVwIFOQXyo+vNfQXhTTL+20O0S+lWW4Vdknzc47CuS1L42aDZxbLNp7o424VcDH1NYMfx0u&#10;JplWy0tmbt82c/WvQxccwzGKToqKXfQ+cwzy/L5XjV5pSS2/4Bh/F7SIdK8TR3YiaCG4TcGUdXHW&#10;uz+CurpeeHrm2YKJI5ywcdgRXEfEvxVrPiyxt5r/AEd7O3hb/j4kByT6Z/EcfSpfghqHla1dWn8M&#10;8eVHrj+telWpVJZZ+8+KPnfY8ZzhPMmofC32sW/j1pr22qafcht0ckbL14Bz2rycJk4ANe6/HXTm&#10;k0C0maM745sBvY14WFxJjcRXo5VP2mDg300PMzOHJiZWQ3POK9p/Z/vUlTUbGRuF2uDjsQQa8VJA&#10;HvXe/B7UJofFa20BGbqNo+Txn72a0zGl7bCzj8/uOGhLlqxb7nVfHjRGW2s77JKo5j4HGCOK8YYF&#10;eoIr6Z8f+HG8T+GprOB1knRleMk4BZe3p614TrngDWvD2nC9vrYxQl9nLZOfp6Vy5ViacqCpuXvL&#10;SxeItUqSqQVkzms7WzSjhsikxnrTule8cggPpQDmk/SlzigBQcDNbnhy9eM3EIu5rWG5Ro5fKz+8&#10;XkhSAeQSBwfrWCOT7Vr+GpYYtWt/tETzQ+Yu+KNsM6Z5APYkZFZVVeDO/Az5MRG7sv67dO/kTW7b&#10;JXRujA898irQwFDDlhS6xcafJr94+lRT2+ntI3kR3DhpFTsGbuR6ik+4nFckujOyrFRqSSd7N7eo&#10;x+pb+I0xi20HjIp7cnBppGVx3oTMGMzkgdcelBLEFen1pOrZ6fSlLErnGSvTFUZ2HRqV611fhSQP&#10;BLH24OCa5U5357fyre8KMz36xqcM4/i5HWsayvE9HBvlqJHexsoSaKUgJEmUbuWqrGRdQOHOMHAz&#10;3qfzI2ilnYbvKGzPcn1xUb2/mxQSRqTlug6/lXmH1S97Yk8kSiNHJ3AZA7U+5vnismLDMmeg6Y+l&#10;MuInW83lsBF4XvS3cqxwRshx5vUYztqbXsPVLsTW26TyCjFWXnGOQPQ1HFFiWaQMQeeTUgWSO4Bh&#10;HEgxzUcBe1LR/f3nac1OvQfbQmu7j54RGhA4Jx7VPcxmO3mO4SRY6qep9vSopHT7eqgERoME+lRz&#10;hxa+WGCxbuD6ila5DW5ZtZPIjiTefII4HqfWmQzAXkhmUiPBBA6AU+CXBEcrKgRco5HOaTTyt41w&#10;kj4BGMsOh9Klx3ZDhbQdIkYswrHzA5LKOgx6CrhlaOHyXLMCpKDPC/Ssy7t2VbaKZhwfl29hVuW4&#10;/wBFfeQXB2ZHVhRy3MuTfQdaSiSzaGePZM5+Uj1qRVH2uNOS6nHr0qvDLm2g2SbblDldwpQCt806&#10;E+eoOSemaz2bJlHaxZlnZbKeIEm53fe9qY2JoreEsyTL+8bHVgO1V7i7ke3iJYPK5+YgcflV1kR4&#10;4zEdkqL+9X+8D0OaTVtieW7bGWwS/W75xtxuxjPH+NMuJJHNu9upiGMc/N/wKo0QLZNNbkD5wH46&#10;/wCe1S/bCmrR4H7kjlsdB7U+V7kculmWPNS6muLpB5XlfJtJzhv602CVlsIbtow0Yk2uicbvb/69&#10;MmWORZ5o23wscBRxg+tSwKLa3tGkJWByWZRwdxHFZ7ImULvUSJp01F7o52xruCgZ444qO8l2Wsc7&#10;k7rrDkMeMdzjtSwX4hlup5UKxtlRg4x+NNu4vLjt43G7LDAbtk9van11MHDQm1Gyt7zzrWWFbq2m&#10;h8shhwMDjHP5V4D4r8J3Xhm9XfE32WUnypf72Ox9DXv7SJaSXcQLGQKDGprG1m2tdS0a30y9g+aZ&#10;iQTztB6FffrXdhMS6Mrbp7nFiMMqi93Ro+esdfbr7UIa3vF/habwtqj2zsZIScpN6+x96wVBHbnG&#10;cV9NGUZrmjseBJODcZbjqf2zTAPnz2pw5bFJmbdwIw34Zp8YBcMzfIGGW9KVSUD7DgEYbjk1NJdN&#10;OtqkkYEcKY+VdrNk5yfU54zQQ2eneBPF0U902n3c+ZFAW3mIAMgHrXdfErwW3iWPRNObSTpmq2CL&#10;bOij5pw77yzLgHfh8DrkBa+chceXKDF8uBkEdRX0j8HfH+pJrGh+KNegN/LFfK8Mtyw/0x4sMUJP&#10;Qj5c57Yr57GUJYaSxNH5irVG4a6tXt01seSeJ9avVvovDjzXU2l6VdNFZ6fNgLDlhu+X+82OT19a&#10;qeM9PvtG8RarZy6ZPpCSzk/Z7mHayLn5foAPSvTfiD4B1DxVqOo+J9JtXlvYHe9vPLQsGBfduJHA&#10;5796z/idc+JviV4Dt/iRrUkZEl62jyNGzF3dFDFip4RcMBgHsa7KGJjWjGUfR90zxp1ZUKtOLUeW&#10;Wj115nqlbrfXc5/wlZ6r4D8fWWnSSGF7toQzIOJI2wwwRnK8/jXvHxX8GaX440TwPoeizzzeKdV1&#10;VobiFsKkXJVNvHPy/MTntjFecfBzwNq3iXxVDeahpMiSWtskdrA2U8xtvEp3HAAQZJJAxzXcfFLX&#10;7nwd458K2K3sWnX+jRTahBq+kg3pmvNpEMBGMEghVJGRhq8ms/a4+HI1zRWrOLHVrSjClNKrZvS3&#10;RPfy28zzDU/g7c+GPEfiTTftxlk027WwgEBPmXM8gOFUr3xk44zXOaloen6TdvYidZrxLZSZY92U&#10;uOjRnPf1I4475r2uwubPwCf7a8S6hLqGqSmfUbqzlASeC+aNUjaQdgjM5wPYcVwGveFrLUdDs/Es&#10;7PZQXmksbcDGbi8H32YjorMrY79BXdCu5P3nptfuzx8DmtSrO1eXu/CpWteXWystNG/+AZFxa2r6&#10;xqOl6bEdtrHNINTnkIlPA4c85ZWGBjufauk8S6l/wr3TvDes/aTeeNzJbapFqaHMTW5hHlx7P4Sp&#10;yHPfFJarpniHwToMGlW9/aSW11BDrN0hxNdSXGFfZknjI6dDjPeo9fuNV8ea/wCCNHj0qOaKC3Om&#10;aeFZVWYQsVaRwOUAAywPPU1b1lr0vfz/AOH7djb2vtaqdTSMObnvZO0U9W+0nrbtq7WsZuvQyaDo&#10;2nahIiG81GBdRuQpCJEwneRVKY+6ylCCOcHvWhr3hrUbbQ7ixn1ESXuoNDqlyJrVczXTIssVsr8s&#10;zbJc7RgfN3rrz4d0p/FNja+JLxdUtLPUP7LuFtY2/wBMsbeEmSYAnhwdoGCMgdOTV20gs5/Fknhq&#10;y1afUZYdVj13S/FEq70itIrYM+5QCS2EVcdiuDWKq2ej8zijmLjFOOrV5NpaWvpZ9krX7rzVjjfH&#10;d3BPKPCLwSadqVzfpHfXd86RQyMiBFIjXiJQTjB4A5yOlZelJJodhd+F9W0m6kuSY7q3msXK3EEO&#10;d00aqfvh0wcHj5Qelattc6N4k8W+IYtRtJdV0aZ7nWEdv9ezrG4EbMecAlSecDHHXNdR4Z8I6p4W&#10;8UeINX1WYLq9p4UXUdPhvJGnW6gkjRHQMfvFYXbA6DGO1DmlGy9fn0OiOKhhqHsba2UrXd3J22bd&#10;1bqmrJJegmo+FLzwZ48sT4i8nW9C8Qka4NQleNTJG6lUbf8AdV/mTIIwCO/fmLDRtUXwb4xthbx3&#10;9zbXUOo3bDEctmekblSMspJO7aMA4PQ113xG8HW3i3wdpHi3wPdTT+DoYo7WfTbuZUuUZWAlDIDu&#10;KMQDvPAyBWjpXjnU5Pi14X1TXIdM0+WKwkWS6MJU3Vs0JEVvcZO0s0QwnAzx65rHmdr316r0PMp4&#10;yo6bndOdnzR1TTg7q67tb202eq0OP8M28t38TgfDuoJa3raXeP8AbL63aSO9lMbiZUXrgfNgk/KR&#10;3PFYlnLoK+DtRabWrWx19dMge3ktBLFvw+JYSBgeeFBOTlWzxius8MR3erW3hbxHpt9d6I2i3k1l&#10;etZbWmtmuZJHjZI2+XYV4Pbj1rUj8TWV/wDC+yvFePVp4JlsNX0KSJALq1i3CO7jYDIdQ5BOcBgM&#10;itFJJpen3+vmdc8WoJWi2rxT7pqT0crWafS+m2utzkrfwlqLfbrrwjr1rr9h5FhYyWdrbiF51lfK&#10;xsrfckDoNzKeD0OK5K4gvNOca7YaP5MtvqpZ710837NJvJ8iVDw2M9MDd710On+GNS8CeLb+Sw0b&#10;VLOBIxNYT3YRb236SQXO7Oz7ygHHBB96bPYar4g8JeItasdastWvtT2DUbFHPn3EsrBoxHAACJUO&#10;clcr2roT97fT+t7HsRxPI7SqKcJNK7316Pl076uyvo9NTiPiB4w1EaxrQXWftx1TEV24tvIaWNcF&#10;QYx8qAHoByMV53jLHHANW9WS4hvp4rxXjuY3ZZVkyWVweQ3fPbmqdexCKhGx9Rh6UKUVGH4Ck+lA&#10;GaSirO+4p60baGNGaYCUrdM0HntSHlcUCClAzQOOtAOKA1EJxT803bQODg0CA5HelJApHppzQA5j&#10;QBjrTAcdKcD60AKfm600NS0ce1ABvH92jIHrQMGkyDQIWk2jOKdkHtSDls0DGkYp2R60h5o2igTH&#10;AZqRQCM5GKaq5rtPhx4Il8VX8t26n+zrPDzMeBIc8IPqevtWVScacXKWyNaVOVWShHdnoXwi8Crp&#10;+l2+rahmOW+Yrbp0JQc/mev4V6gdZFnY3MUoZrlWKAAZ47fSq9xYXFw+nhykMUEYYRgcjHQL9KG1&#10;S0SwuLzaRdzHkN0YjpXyNeftpc0t3+B9zhqaw8ORaWNJFXUY7CLf5E6cnP3sdzSS2PkveSWzFpum&#10;Ce1RGN5L6xu7V/8AWxmNmHb1JpiPLo/225JNyzkQuPr0NYarRHbGSktSUao8VjYCCFmO753UcZJy&#10;aufZkn1KaSNljhdMS4PUj6f54qpJeW2nrYWNqq+UnzHqcn61JbWc6yaiLfEVvKC5k6gnHT2+lQ9n&#10;0/4c3i/n/wAMSADTLeBo/wDj0dyXVhkk46/WrKXoOps7QlbVYyAW7AiqBzZRW1pORJDIfMM3Zal+&#10;0RXeoTWjyboWQouePqaVl1NI1NdCU6fDDpkT3PzmVi0bA9s8VdRv7O1ry9sjxvDtjj4PbrWXf6ZP&#10;Jb2aTSFED4AJ4C9vxqwl9JBdyJMGQRKdpxlm9BUvXbXc157PVW2/IjsJHMF7HcQ+QHcqgB3ZbvU0&#10;9lHFqFtG6gztxx1x2qvpl2NQ02Rc5uI5gybl5Y1n+MNQi8NSPqF9c4Mce4KDj5uw/wA+tXG8p8qF&#10;KpGNPnexV8Z+MbfwdoM6XL77nJHXlz2FfMWueILvxPrT3dzKZCxwoPRR2FXPHXjK68X6zNc3BzGD&#10;8qZ6Vz1mvmXCgA43dq+qwuGVCDk92fAZhmDxVXlXwr8TWbiQ46dqCC6n5sY7dqW8RoLgpjbjsetM&#10;aQ46Djqa1WqRnzbjoioz85PAPFL8nmDbkDvuqMnABLbcAgYFOyp45z7UG0Wrak15D5MrRrIJVABD&#10;L0NRs5baCQKaHzt3YIyePal+VgdwIPagu+uiFk+VuPvelRkv6fdqV9+3kZ9x1qMbSwG3680Ii7iB&#10;k25P3j2NKPncZGAe9IwwuAD+NKGJJJx7DtQauWo4nKk91pWkyhAXYrD5sckmkVAUHzHntQA3nYOA&#10;vvSIs5bCAhQccEetATEmPbNK8Ycn1NBUE8E5xigvbRjki3E5PAGalPDAKcbupHUVX3k4zwc8j2qa&#10;MDDEfePrSaY+l0WEgXCjdkEduK/QHwpBDD4Y0KK3UeQLKHZtxjGwV+fKYaYDnAGORmvtL9n/AMXx&#10;eKPh9Y2hYHUNMxazITyFXhG+hXv7Gvlc9pzdKM1sn+e39eZ+p8BYilDFVqT+KSuvk9fzueBftDeL&#10;L3xD4/1CwkJWz0yT7PDCfujA+ZsepOPyFeUb2ZsAkYHJI717f+094Fm0nxidct43NjqShnkA+VJg&#10;ACD6cDI/SvGJII/JTaXB2nc3bOc8e31717GAlB4aDhtb8ep8rxDTxMMzre33ve/k9reVvyK/kvnr&#10;lTwDTndm4ABxw2OgpkcpiJy270Uc0tv5jFmRjuPJBHBr0rHy0nqORXiUl8lMj5jycd+/6V9Q/sye&#10;O5tStLrw1dTmY2sfmWbSH5hHnDKPYZHfjNfLwXzZSGByO46V9Gfsx+Bb6wuJvFF7BJFatGbe1UjD&#10;MWxl8f3QBwe+a8TOFTeFk577r1PuuD5YmOZ0/Y3afxdref6eZ137S3hca78Pn1FIs3WlyiVGxkhD&#10;8rge3Q/hXyBKuCCcHd/CO1fbf7QGuw6N8LNZLv8AvLxVtYVb5t5J5x+AzXxI4DyEjIz61z5DKUsK&#10;+ba7t/Xqd3HVOlHMoyh8Tir/AJL8BnIGTUjylz12j6UzgckjFMdgcZI56V9JufmnvRTsG4SMfl47&#10;UMVBwvP1pE6f7NOZWYgg4B6ZHWmZWuhfnHRfl/Wo256U7ADY5/OkKgPkdPegmw94JFhSTHyucK3q&#10;fSoOMZpWLdGLBTxyaTOQR6U9jnla4uQ5wOfpTskMD3FRqdvA4PqKVmYHdjmnYxexNvLMM/Jt796l&#10;VC8RZcbh71URsAnOd/XNWIcoCRjn2qZIzauWbaeWIrIFyit0q1q8X2uy+0jd5kJz06f/AFqqRyvG&#10;xAAKuOfTPrWvo96z+bbSBWEp2+Yw/nXLO8XzI8+qnTftI9DnnuPtMHmZ59KrKcxuemKsajbyaXfT&#10;WhOELZU+oqufliPv1rrVrXR6saiqxU0aeh3TRy7QwXClQe9er/DHxG2ieILK4iGCjqwb0IPHPYfS&#10;vFIJDFKWOQBXa6Fdos9u5bYARwD93/63ArzcZS54s8TMcMsTQnSltJNH7ufs7+MYfGPgCxu4GDb4&#10;BnaTgY74PTPUj61i/tS+E/7a+H66qoxc6bICzckbDwf5g/hXhP8AwT9+I0msaEdMkm2rCchSfmIb&#10;GVx7Yb9K+0vEWjWmv6Nd6bdIDa3KbHz0xisPZPMMtnQfxWaXqtvx/M+M4bxlTCezn9qhOz87P9V+&#10;Z+YOoKylh5ZJ4ULjFZk8DLKqtFGVBySwJX3ru/iFoz+F/EV/YXDiORJ3jVcjJweP93sfxFcOzyXl&#10;6ltASMEBmI+Xn3r4PDy5o32P7BhXhXpQrQd1JK1vPUsIvlyBFPzSDJIGAvt7Ux7wWrNISMkbS2eg&#10;7VWuVlF5JG03lHOwqvVSPX0qSCESSjMO7rzJz09a6dOp0xm29B0N+dQY+REZRgnzmHyr+NPkDuRG&#10;Zw2FycjnP9PpTJtSMbnzGEKq33FABHrx1qSN4JS7KqhD8xDmqSW9h3voRyQo7BCXlDYyDwKiik+y&#10;TZtomJHBLfMpGe1XBE88uyKNWRc/KqE/TmmyRSxSbDcQ2g6OGb5seyir8yW/MtKjyRlpGyR1Q9R7&#10;dKq+UJpjGgDPxuCfNwegOKbmNXCwTSXK4OSV8pSxPp1+lNWR5kZfLMQUjmMlQT/Om9Nxt3sSzWs1&#10;qdi+VaOOn2h9v6daibZGqCG6luW3EuVXy1+mT1H0o+yW8b5kl/eL0YZJ/wA+9KohaQPbRElgAzsu&#10;3cR168nFK/Yai72uIzysdot9rry0it0Hp/kVZS2RY1YqncFpiMKBjGM9DUc8VzNIGMojVTz5Y24H&#10;1PWlkSOJUMko29PMlcEkjqP8ipfccUle443UTSFQkkpz0jU7B7/T3rRMLmJNojhQpgZG4g+q9h+I&#10;9fWs1NXgjj3QRvcAcb9uAfxJ6U9Jbq5JNtKtrH1XYNzn3Gf8KVjWM47Iv2+lmWDLzOYwcFt2KSM2&#10;du4jgjAHUuOck989f1qBLOKGNTcSPdyckm4PH0wMf5NLc3jLb4iACcnoFH0zTWpfwotOXaNUjiDA&#10;sSZXODj6YqyXigRWWUTOMDaiY5/+tXPwXPmSlYnZifvbAWC/jWxBbrJFEtwmYcllM0m0t3HTnr2p&#10;36FQ97UHu2uhsKqoHIwck+tNnnEZUJF5SgdT1JPtVyW1gPkDzhIm0Fo4RtCHv7kf/qrNv9RtdCaa&#10;SVre3QgEGQ5IA9WY0lqafCtdiVY7iV0EbDHG5lTse3J/Wmzq8QaO4k7llCckjsa8/wDEHxo8MaSW&#10;X+1/tTq3S0XzAR3Ge/fkZri9R/aEudTkki0bTFV4kY+ddHqD3wO+OgraOHrTV7aeZzyxlGMuS935&#10;HuKqrRIIl3EHKjHB+lc/4q+IujeBlZb+8H2orvFvbkF2HY5B+UV4FqXinxl4rtrpp9Tk0+2gTe0S&#10;t5W7PGFA5JPpTdH+H+n3ulQ3F5qsJuboHAmfGCCASQTkYz19629hTpLmqy+SQ4PEYn3aELaN3bS2&#10;9WddrP7SV3LuTTrRmVhl88hj2De30rj/APhaPjDxRPJtuXs4eVP2f5VA9AQP0rmtakt/Dk1xZ2wF&#10;xdIcGaGQPEw9B647Vl2XiK/trd4UvHto5CSyLivThQg4XpwXlc8aWJnCoo1qjdt0u/YteJ3EepOs&#10;1xLcPgb5DyWPqCf51g3VxbyKiwxFWA5Zudxqxd61Bc2MkcsTSXJOVnJ5+n0rObU5DCsQI2L90Afd&#10;+lejShKMUmeJiGqk5Lm0f9WNmfSLIaNaXSahi8eRlmtSvCL/AAkHvurL1C4hjCxNcGcA8hBhRWbJ&#10;cMflLNx056VSeVge4B689a6oU2/idzzsRUpRjaELfP8Arc1V1BbQh4UG4935qhcX8krbtxBxiqzk&#10;ttOePemMTjNbxppannSrSa5FoiRJXP8AET+FTI535JIOPTrVVXK9KkWUvJg1TRMJ2erJZD0wPrSB&#10;Mpg8mpSnmfdxn0qlcXYhVgrAuOwpRTlojWtKNNc83oWUSOP5nYKPes261QjiMc+pqpJdtLJuc5Hp&#10;UDISQVBOa64UrO8jwMRj3OPLRVl+I9pWPJO4+pppkyO+KXyPlzQFAXFb6Hk2k9xuMtRtGccilH3s&#10;0OSzZouK1hNoPrSjmkJwM03OKNw0RKZCeop0czwnKOVOCMj0xUQc96esw7qDQUpJ9RNppYxg4NTR&#10;yRnqeozTSEDZBqbmvJ1THDjrSgkdO3SneUxXIBI9qaik/QVJvZplyMZHqevNSoQaRjbx2kDrLlyC&#10;HUdRjpVZrwdhWKVzuc4wtdl6P5O3r+lIZNx6DFTw6rp39neTPZyC7Lg/aUkwNvpt/rms6d1kbMDy&#10;Sc4wwwalJt6qxcpwgrxafoXVbI+brU1tAJiAH6+tN0nw/c34aRiViH8THFddZ6RoujJG91qCF2/h&#10;X5iMdelcdarGnotX5an0WXZZVxdqlRKEO8ml/kQaR4Kk1OMFZiwyAdqdz2rux8OPD+j6HePfK5vU&#10;i3iSaYoIz6lR1Psax7X4p6b4cZhaWR1JEXarXHyjHt1x+FcZ4k8can41uJJr2ZSF4RFGAF9PpXk+&#10;zx2Jnq3CC+/7j76WM4YyXDtQhHEV2rW1cV53en3amJrF8JbgwwPuhztUjjNZj4BOSCw79qVhg5Iy&#10;euPWj5cjK8d6+mjFRSSPxWvWniKjnP8A4b0IywTpxSgknBqVtrDIA/GkVB5YORk1VzGwwrjuKs2E&#10;avcwiQ/u92Tz2qFY+ufy9atQDZgKBk8fNUN6GtOOt2PlsTJO0cB3rv4b1FXDoaQwRM93CpfgquSR&#10;9QKSKxm2GdcFQcNt6EV0Hh7wdHr8E7Tatb6cY1yi3AP749lBHc1yVKypq8pWR7GGwk8TVUKULye2&#10;qX5tL8Tk5LTymKoVdeoK0kcReXpkH0r0rV/Cuj6FZPZiaO+uThftysfvDrgZ6e/5VykWm3UV4ogg&#10;eWQfdO3r3rKni41U3H8dD1MRk9TB1FCo031UdbeXa/zt5mR9llj+8rKuM8ip7eIlhgHitzWvFGqe&#10;IliGoz/aGhQKn7tVwB2yAKzYVwPlbmnzya95anRHDUo1P3Lbj5qz+67/ADNC0u5LTK/wkY5FacM4&#10;ePjp7dapWipsbzFY5XAJHGahWf7JN1JRutefKKk/M+qhKVKmm3p+KNvfhACODzSq25zwAD6VXhlx&#10;jbwnfvTlJV1zxurlcT0IytZtlky7R0B4xxSSTBmBAxn0qJm2kkHJFRSyqiBiwOOoHWko3NpVeRNs&#10;mlmDNkL+dQSHcnL98VRuNXjAzkyY681RbV2abAHy4zzXVChJ7HjYjNKELx5r+hrtPt+/IF5xVeS9&#10;UPhTlvSslpN6hnYkFqcsnkyHI7ZU966VQS3Pnq2bzd1TVkWmvXZcn5FY496md0WUIcMSvUniswN+&#10;6Ofk+bipvLGULH5iMVtyRR5UsVVqtuUrk+93hdBztOSR3prkSSxRyHCgcn2qJLhlidQPnPXFMdjO&#10;Qe4P6VdrHM5BcJH5UhjOCrZA9qovJNO0bYxgY3CpJiI/M2HJ71Rubo/Lglh6dK2imctSW7Ir2Nbh&#10;mJ4asl0CPyfxrUacyEEge9QS7GXAWuqDseXXpxl70SkWxTTxUjRkdKjIOOlbHntWCnbqjyaMmnYm&#10;448Uds0h96UdeelAXHbzThyuM1HRwO9IrmsTqQ3YVC0R7UgfFO8w96FoU2pbkZGKbuFT+YD1UfhT&#10;SIz3xTuZOF9mRZ+lAPvUnlA96PI96dxcskMDYoyRThEx7UGNh1FAWY2nJjdnNIAT2q7pemSaldpB&#10;DG8ju21VVSSTx2/EUm1FXZEpKCvJ6Gt4M8F6j4w1i2sbG3e4eZ1TI4UEnAy3QZPHPevoe2u3+Hsl&#10;z4U8A3EKtqlnG1zqwnImuoVBaTIZtkZGGwvXpzVnSZNI+D3hp/CtxFLf6pNdR3Osx6fOuUCJmKBJ&#10;zgAhvmb3OBkivnzVtfu9Tug8iI0McplS3VdigHqeOcYx3rw5SljJ9or8T4xOeeVZc0bUI7X2m/5v&#10;Ndlt1LPi/VYfE/iVptKtJYoGCpHEx3SEKMZYjqT16dTVW9vJ9aEMcrbJreNI4IIEGAo75Hf+eabo&#10;ljJe6msbzrpwIaT7SeQqgZzxz2/UVJpmmXP9n3uoRxs0NqVLzngrk4H4nsO9dmkEorofUqMKUVBd&#10;C/pTWen+T9ria8aSNgsMUvllJcEKWz2z1HWs23vpLhL1pVM7Nw0nJ2+/6GkuJft00k1xG3kMMh1O&#10;RnHcivR/gR4v0nwoviOGbSpdT1W/smtbHbGJFRmPLMPpnHHBrCo/ZwlO12YYmpPDUpVYU3OWmia7&#10;rv8Aecr4O0q0uSP3N1eXcrlVt7WP5nY9i2flHcn8K+n/AIG6FcfDLRZpXgibULkvvaRMsoIxxnof&#10;T3rI+Bvg4fDq2OoTW8Ut9Id5SRdygcELj2xXoixTaza6pqs06QfZk8za2FV8kcDsOT+VfG5lj/rE&#10;nSp/D+Z4mOqKrzQqfw3b777W7C65Lp+n+Hm1C4vHNy8rSSqTwqAdfqTXzT8X/jjZ+MfDtvoVnpzR&#10;NbXDSLeLJ99cYAx36mtL4geNZ/GP2ixinfT9AiDGXUHjYxysBnZ05B4H4ivGNLsvOuvMdWWPcFEz&#10;KSnXBwema9LLMvjTXtqy95bI68JhKdOPPOXM4u61208t/Q9//Z+8Q62ukFtdLweGI5FhOrTEmO3Y&#10;/dV+5GcDPOK+hNFaBL8RW6x37GTICsQsq44Prg/SvnfxTq0em/D3Rfhh4eul1HU9QnW5vWjXgOR+&#10;6iDfiScd/cV7D4Q1q8+GNnoHwv1e8s5vEM0u9LkbS9kCBtiaQdc8nk/KMevHn4/Cqo3XgrNvby7n&#10;wuJzGrVcpVvd5nLljZr3I/bezWz8uxW8Z/BBvH/jyKG1RrTUWkWOaOCYhZUOcxlh1x69++a+ePE+&#10;lrZ+L9T8KeH5pbnREnJ8m6XeyyDIZlwPvA9MV99aVbR+A/GiWzFLq4S1KzSW8qlWc5ztzjsVz9M+&#10;lfPfxY8G6j4MuZ/E2iaetprN3J5ss7p8yrkgSRg9DnqemKeCxUqX7qb12XZdgwWY4qrXk4yT9y0U&#10;7JX7vr3+48WtLFtKW4k0SU3VvaRst1ayMDMoOEcj1GWx610mi/YNK8KaxqWkPLa37hILdfLOYmwQ&#10;yqRycDmtTxr4QtrT4eL4hguItX8TTSr9umjKBoYyMF8LgAZIBPOTmua8JW+qJq1jchD9hsLxYrlY&#10;9v3m+UkAnDd8/SvVlJuN0zyp1442g68ZuylrfTmcdWrebVouyuvIj0fwprmm+Gx4l0u6hW4hLwnH&#10;y+du5ypPBDDqGH5VxPiPT7DxrqEI0u28rVljIuxkBJZQ2SVGRjivb7PU77w5LrHhzw5pv2W73vLd&#10;pdYCuoPykB+N23p6nmue8d/DbQdP8Ix3mnXE2m+IxuuWtLlhulz0EZAyx6k849MU6Vflnd6Pp/wT&#10;uyzPI08XzYlWc2lBpK/LZW50r6dn89D50hneyuDGTtxkHNa8bLcR5BBqjqmjXFqVluYJYGk6+au3&#10;DDqDnv7VWsZ2tZMHJX2r3ZwU1zR3P6FyrM/Z2hJ3iy/KmxsgmoAAWzzV2RfNTevK+tV/s77SdvA6&#10;1jF6H1lSF3eOqY4Qwi0LM2ZT91R2+tVJ7eS2bBGOM1LOhwvTPbFQSSGRvmyxz3rWN9zirONuVqzX&#10;9akTruPPBqOWJ4sMVKq3QsMA1YYBo+etFxezzQwwyTNJDDny0bouTk4rWLPOqxSTf9fMoZ27vej5&#10;eP1pSOM0qhe+a1ODfQQgbc96aH529BSscHNMzlsmmQ3Z6FpFI5BOfXNek+BPiBZW1oLDW55v3a/6&#10;HcAb/KOfusCfun26V5ejlTgsaUsQDtYmuetQhXjyz/4Y9XBZjUwEvaUknfRp6przX5dU9T3U3rvd&#10;3EnyyQPGHDBsgn2qSCOKztIfOxKWbnPUZry/wP4qfS79YJ33W8mRhj90+o9K9Je1S4DvJIdoIPFe&#10;ZOk6T5WetRrxrrnjv27FhJzaSzRRxeZ5m5w3oP8ACq+yaa3gSchAzbsg9amd/sdxgrkEfIQc5B7V&#10;VaaSW3YFMSB/kZjyKhI6G9LMkmso1nmRTh2TOR1NQRtPc26CJiRE2ASMVbjt038ufMK/KfU1SF80&#10;VlJHwZkPzBexqt0F0nZvQsCHdqbmY4AQHnofwqG5lDrHNG6gwtwq9/agst5PCGGxtuWBPJFRPtCT&#10;CNApB5z2piclrbYcRctdG4J5aMnbUWFt7JJGwzq+SD1xTxczPPA44QjGTUSLDIlxIX3KG+Uf3fpR&#10;YlyV7ojldorwvAT++XBxyB7VWEEwtXSRtylx8q9RViaUQSwzqf3ZGAB/OqsZnR5y2QuC2T1q7WIb&#10;XcmupokmEAYZZR2qjKZ7yFo3PlxRnCt0HWrKwxRXNu0mGfbyT1qC5mkNtNaxsTtYklhnP0osjKWq&#10;dybYFd0fDkDb+FYmtGLUdGlwRuiJCqKuIZZDCkhIIGcjqfrUdxHHJbToEEZhOWI71cfcaZnU/eQa&#10;tujzGVOvtUYHvV7VIvIvZVAwC3APoapFQK91O6ufBTi4ycWLjPSjHuKQGigasOz+FKxpMZ60pUbc&#10;d6Cr6DQaeCB1pFWndKCkgoYGg5px570my7DSCPSnY3UgO6lIPapGkAxQVzQFApM0A1YQ9Pem4NPH&#10;Wjj3p3IauRsoAyKYRk1KR8tM2HGapMzlHUv6XNJbSpNGdpQ5X619R/D3xvJqIt9Sl1vS7m7SGO2e&#10;wvbbaHBb7wPAJU/1r5VgkKtx09O1e0/Di8tNRnsY47CyhiihImNwxxcN3YZ6Hp06V89nFKM6XO1q&#10;vT9T9e8PsbUo4x4aL0nbS8tdfL8b9D3v/hD7mG+gR/sMktz5k0cEkyiRyWyCo6dsdaculXM8sGoW&#10;hSy1axJNxNbhQ0SjII2HhsDOR0PrWPF4Mvf7HtopNMt4JZ3McbOw5Ygsrq3TAzxiqk2m6te2KRa5&#10;Hm4MbbLp3G8nHUnA+XA6D096/P7Ri+ZO1j+nb1KqUHZ3T9PR66abdn9x1Fzca7fa5Ha6fcaFdmQs&#10;0lxHHtkuFxzlegYD+7XM65PoFzZyWGonUG1KB8honDQb8kKCB83U1YttT0iDw5aXF0LiyuYmItby&#10;3KTJK6gZUqDuU8Y6cjFNiMcesTPbyadFDcI0qvqlsY/MGB8qqfut1xn8hWyTUlOSOaUV7OVKEtNL&#10;312072t5eX3UtJ1TT/D9jaiXRruCeKZorh1fEU5IyGAH8Q/pXL6vqlzrZWLSP3Go29zIqXYuPJM0&#10;bD7hHHP1PNdhZS6t4r0RbmZ7NE0mbykLP+/fnKM6/wAQAOBjn1rjb5p5fFsOba1tkeVJBcsS0aHo&#10;c/7JPPPSuqioxqOTSvuefjHKrhoxi5KDly6XT301W1nZrT56nUtpmtX81neT21vLd3Vi4A05yHYq&#10;PmL89cVxFtPbWz2Rt7hUhLsrz3kYZY/YA/zruovBVzaXBtYhDY3JDyW97HOUeTHLY55BB7dq8v8A&#10;ECTWupXK31o80aFgqx8AN/ez/StMPy1ZOKfy/Db/AIPqcuZVJYShGbV7ddW9ddWtVt216WNWG08L&#10;3d/ps10LhYLjcLqKCIuAefnXj7vt2pLTVdK0S9udNmaS20p2EkM6gmQD0VfQ+hrp7W+8JahqenLC&#10;LswmBIklt4/mikIwRtPLDrkiub1MPpOt6hPrEUt9ZFmjhmeMfNgEgkHlDyOK3Tc24TvttfXfSxwS&#10;hGjFV8PKN21eSi+VJx97md72b10622M+HUrLRH1eCC3jv7OcAxtcqRNGOcOGHTr0qDWdMvLODTXu&#10;lsl094hEt3A/mKOc5Y+oz+FRCySSyxEEl8z/AEuWYKMovQLx/Kt3ULDS7nwlYa/aKIlkP2eeFZAV&#10;84dcp2UjBHGK6nLkkmtdbfhZen3ep4ipuvCUHJKy5kr2Vr3fR8yV1pfrozmJb/yLq4vXtYb2O3Kp&#10;G0cZEThcde/I5qtf6nqFnp09xaSRxWGpBWntgm5QFbhcnng9xiux0Xw3ZXfh1dQljE9izv8AaYFY&#10;oIiAeV9cDBI+lcl4jhWyWayS+jv7bZ/o/k8gA9z6fjW1KrTqT5YrZ2fy/Xr0POx+DxGHwyqznaMo&#10;tqzSfM769G4te717NXM228WQ2niHSr/TLOOxa1kRtgJbODnk96+zY7pdStYrhCAJ0WUMOhBGa+H9&#10;MsQlzFb3MXlPIAEZgeM9DX2F4BujP4ZskfPmW8YiKEHK7fbrXFnEIxdPl81+v+Z28HVa9aNedVre&#10;LslaztbZJJX0exwf7SNg174XsXWPc0U21nHYEZ/oK+cjZx2MqSLdKWUAgKefpX2J8TNKGteCtSjX&#10;/WLEZB7Fea+MZLdvtiyMBhGzj1+tdmUTcqUqbez/ADPF40oqliqWIULuStfXTleu3rc6O/8AEN/r&#10;aLLO4MsSj5kG3jGBnH+eKzJmhZF3sfPJwzHoB6/WtfR/E72d7NcQqqCZPKx5YKAHqMGqPiW0lu9R&#10;Z0kQuVBzGuF/KvSp2hPktyo+exLnXw7xCqOpO9nf8HvvZdvmZN1YzKr+WfNiDY80H/GqEaXCbYx9&#10;wtir/wBmntx5cm4sedpOah+1TWysmwNE/O4jkfSu+Ley1PlKsI3UneP428vQ99/Z7ufskeo6UJAx&#10;UicAHseCf5V7JMPMZDwV6Bs18q/BzxfB4c8Ym4u5WS1khaJ3AzgDBHA9xXoviP8AaNgtGeDTdPe4&#10;ccC4uCNp/Ac/rXxGOy6vVxklTje9nfp/Wh+65DxDgMPk9OdeooKDcUtW7J6aLXZ7nk/xT0k6H4s1&#10;W3wVBl3x56lTyK5fQZ7eCdhcQ+apGF+bG0+tbnjrxdP421l9SngS3aVVURpzgAevc1z9v5YdlkXc&#10;T0HcV9nh4yjh4wqb2Vz8QzOrSq5rPEYV3hzNq67u+3z/ACLWqXfmzqIQm0cfKetJo2nT6leLFGGk&#10;ZjwFFVLZG+0bQvFetfBfwDP4i1uEqZIV89RJIgGEjH3qjE1Y4Wi32OjKcFPOMfBPZvW3RLV+Wx9D&#10;fCLw0mi+EYtTdFglnkVFiA6qgwW9ua9PtJJ9GuZYIflW8tyWZuflbg49+1UtKs92kzRQQ77a0Xe2&#10;R91Bxz/WrFpPHHrNtPPumtpML5begyQAfrXxEW/i7/56n9A1WpKULXS6eiXL+V9SqrG3WKMLu+fP&#10;uPTmrmoWijVPsbEM0kKswTkLkZ61WvY/K+3STHZEATH5fck8flVq5Ro7WyuH+VZIykUgGNw7/Xmm&#10;luhOV3F33v8AfZP8LEOpyvf2lpC0aRCHODGQSwP976ivnX9qnXJGv7DR0bCrF5rhWyCTwOPp/Ovo&#10;a1b/AEG7twry3DEIJHP8PUjHqfWvjj4xay2s/EPUZWcusT+Wp7YHSu3CRU6qfb9NDxs4m6GBnBaX&#10;fL/4Fq391zyHWGHKdAKxs/NzWrrjgzMFrJPzPzX3tFe4j+Yczn/tEkXbNcvntWrD/q2PXNZVqQK1&#10;YW2D2rKpudGF+EcAAuKeGPH60cYzSDjrXOerG+yH8GlVRGMCmjB6EE0qc9ak23YobODg49KXJzih&#10;WyxA6d6QAqxJ79aCr2H+aT98kn170q5xk8fWhAGYk8gHGBSFFB+UbR9anQ25urHGQjHABPQU+Sbf&#10;CsZVV2nIYDn86jEuAQVB42gnqBSBSwyRSL5hpJwfXtS5PqKTH4UYAGeaojckDeW5HXNI0jAjHU03&#10;7z7jwPWgsQxY9e1KyKcrEjO/pTVYkYJ4phXnGD+dCn369aLC52upYV/enK2TgHNVh83U0ofLDPOf&#10;wqeQ2jiJIlabngmioMyf3hRRyo09uz9HtAu2ttR0uNp/sdm8rMZGXODj72O5HrUkuoxrr2qXDzPd&#10;QNG8K3DDBfPQkdq3m8PT3z/Y7hILVtPtGaLLhdxXOMevr+Nc94dt4ZvDWqNOhLLMpVtwBLHOMDqe&#10;ev1r5tXSP8y/ZySt6/O25LdrqFnp9pol0peFpfPWAjkbgOOmefStC8jgnXUmF7Is9qsS20TMWfZj&#10;lc+g6VZ1HU317VbK6vVIubW1XesH32ZQdv45/QVi6hBcW+gtq05je5vJym2N/mGOcMB7H+dbKydz&#10;nmtZcvvLz7aLv0uS6agk0d4S0x1CaXekSx7uB1Oeue1Nt9Q1DUPETXSXMhv4UJMp4cbRzz2wK0dG&#10;u7zTNY0rULKa2FzHbh2EiBxGMY+Yev8A+usdRM76je285/1mx5HGA24/Nz79aL6WMnFKzu7+X577&#10;6l7UrywvvB1sEE02qtcObiaThTk8BfUjHOasG9t57iyudMjmtW063QSsnUvyCwPYHJ/Wk8R6TFYa&#10;3p+n2t2moWiqjiSNvlBIBJ4985qVNcGijWYrOWI2l8BC4VcF8A4Iz0AJP51cdHZjneLanpbTS17p&#10;ader3ZFYXU8kc9yJXtoruUpI6nJdhzg/mKsa01rL4lt5NMSeOwhZDiUYcYwT+ufwpnhvRY7vVNKt&#10;bq6Gm6dMS3nSnCAgHGfxwKZohiGtajJdyApCkmyVznzGxwFx3q221ZmUIT5E11e73Vte+i1v59yT&#10;WdaE807xI4guCdvmHBYZyDnvzWrpMkOhzaLfTIz28qurQDnBIIJA74z/ACrEur976w07TL2YeXHI&#10;PLRQBsVj0z1OAfwro5Vgu9Yltbu9isYbG0ZLVccORn9ef0oW6uaUlebqJ3elr9935W3Of0fUINN1&#10;bVryWOSe1dGiReCw3H5efWlnhuLTVIdEKSSyl1xa4+bcegUf4dTUtjdRL4ZltJ444ZbidXiuj95u&#10;e47/AF/CsqO6kutea4a5le4RTi4z8wwMZz149B27079jGUo8sVJ+emm+6/LyLcVxZ2MHiC1lgeW9&#10;mYLDKjbY0x973Jxx1qxoPn6jpkPh+GyNxe3TtMsm7lRjnbxjt60/UYdLufAFlNaTF9aFwy3KYxnk&#10;kH3wCPyoku44LaxezllSSwhxcTx5U5YdN3Ydev60uqf9as1tyP3mrWWitdp6223+WhiJYSalaajI&#10;dsT2KEvuOSVBwSD35IrE8Ytb6x4PsLRLYxXFvbvFJM0mTMckjAx8vHAq/PibT/OcSRwtKDNJGc5A&#10;IJAPTp/Sk16wsl15Ira4a703yw3mqo3BduQMdyKLrp/V3/wCqEvZ2lHTXr5ao+VbtFVvmb5yTuB4&#10;x9KqkfKcfMe1bHiiwXTteu7c/wAMhwT3GayWGTnGD6jpXTsftFCSnGMl1VwKAjufdjzT9h353ZB7&#10;dj9aRfnfHp19qkMQDsBu2CpZ6CWg04TdwSCMZFObbvIJwQM5NC5J4/I9KNhDMd25s9x2rN7nRBtg&#10;EwGByRt7V5B8ULcxakF3YBj3DB446cdq9hDHzOOgGBmvMfi3ZkXdnIBlXTGR/Wu7BO1VI+gyx8uJ&#10;i/X8jy1eDirgnQ7B9wd6psMOR6VPAyDhxkHpX0jVz9FoyadiZisknzEbh0OKjaF0JyeQvapZVA6L&#10;8w6DvRKwcDBIOMHNZpnZJKW+42KFoUjuSoZN2CPX617H+z3q8LeJLq0lUI91AfLYcDKnOMfSvGVl&#10;eJGVkyueSeua7b4aa7Dp3jDS5m/dhpFQnHc8ZrzczpOthKkLdH+Gv6H0vDWKjgczoV09pK6fno/z&#10;Pc/jXo8+peCJPKBlmt5A4QdTzz+NfOFhPc6NqME7qXVXBKHoRnkV9c+MLJrvwpqMY+88D7R2Jx+f&#10;Wvj+5na6nYb8kHoe1fOcN1PaYWdJrRP8z9G8QaDw+YUsUpPmlFW9Yv8AyPsvTdVj1Kzs7mFdsMkC&#10;vsJ6Z7Zr5q+Nuuyaz41u4fMZobTECqMgDuePfJ5r2v4P6ims+BrJWYrLFmJs+xrwr4x6dJpPjnUQ&#10;+SspEoOPvAj/AOsa4Mioxo5jWptaxul9/wDkevxniquLyDD4mPwzcb2/w6L7zho5XxjJ9eea+qPg&#10;9rz6v4At45GV57ZzGi4yWUc4OepGfy7cV8rI23mLg+le4/s6XpdL+zkcqyOsiHd68YHpnivf4go+&#10;0wTlb4Wn+h8BwPjHhs0VKT0qJq3R9Ucf8ZbVYfGFy6fKLiNZeeOvX+lT/D740XPg7RptGvIWubB2&#10;zE6nDwHuB7fyP1NdZ+0rpKx3WlX2FLzq8bMn8RB4/Q9PrXG/Dv4SL45g+1NfrCgk2MiLlgamjUwt&#10;bK4TxnwafetCswo5ll3EFWngHaq29rWakr27bHp1h8avDL2SK1xKGPUzIS3T1OSfzq3a/GHw1NE0&#10;cWoqpP3Vfco/A9q8e+JvwvvPAE0Lp5lzps+RHcEdW7qfQ/oexNcHFHMzqqKWLHAUc1jSyTAYqn7a&#10;lNtPz/4A8VxLm+W1vquJpRU49LPr29fI+trS90vxBGGt5IrxGzuwQwGfUV4n8WPDNv4Y1y1v9OjW&#10;COcFtqDAV1PJxmu1+Cnhm90Wzu7u+he3STDJG4wW9z6Cud+Pd5C0+mQKwDgNKUB6L61xZfB4fMXh&#10;6U3KFv68h5rVnisteIxFJQndevyvqereE9bHiDwzZSyncs0WSwbO3+9+tfPvxO8GXHhfxNcCJTJa&#10;TkywygYBUnkZ9c0eAPiRP4Rd7eXdcaZKctGW5Q92X/CvfNH8UaF4m03BlgvImOWSQg7vQEH0q+Wv&#10;kmInUjDmpy7f10OaFbDZ5g6eFr1bVIrS/l+aPk9IpTLtRG3Zxjkn8q9s+DXhS40ZpdRvYRE8igQo&#10;2CQvdjyMe1ekw+FtCgme4tra1tpSuRJwMfQ9q4/XfifofhO3eG3kXVLgZKxRtuw3u3p+dbVsyq5n&#10;TdDDU2r7/wBbficFLK4ZTWhiMVUTV/XoZPx28QQjQbTToWYySP5jA9gteZ/De8ay8YacUON77OTg&#10;DP1/CszxL4lu/FOoyXd4V3NwqKPljHYAVnWl3LY3Ec8RCSxuHQ4yAR7V9DhMF9Xwf1d7u9/VnzGY&#10;4/61iniIaJbfI+o/HOjQap4J1S33GWZYiwZ2xtZeQPr7V8rnLZJ6j0revPHuv3sbpLqk7LICHAIG&#10;c9uO1YA7+9LL8HLBwlCUk7u+hz4zFfWuRtapWDCg5Oc1b0fU59H1K3vIHIkhYOvb6j8aqEZpMAHF&#10;eq7NNM85Ozuj3my+NGhSWo85ZreZl5i2bgD7H/61c94/+Jul+IdBmsIFkleTB3FCACD2ryYknHAA&#10;HYUHLdf1JNeVSyrDUpqpG915m7rzaa7icj0p1NINO6V65zjSMnGaCM07C475pCcUAIo5x3zirFpP&#10;JazpJE5R1O4EHoaV7WJbKKbz1LliDAM7hjufaoQcNmk9S4uz0Op8TapBql5YTQ2EGnrHaxxMIWJ8&#10;1wOZG/2j3FRLgnk4FLe6ZbRaRZXMV6k88ys0kSghoiCQAfXIGePUVFHiQZrz7R5Ul00PpMVGbqud&#10;S15JPS3ZdtBcZem55z3/AEp2cPTHIAx2prU4WhGwnTmhSQxAxg01zj7vNKBk57VRkkKDg4PfrWn4&#10;fuzbanDIc5DdvTp/KsliWYE96nt32So47NUyV0zalLlmmepssIspJFJKyPx6H8akjZ4ZraRMhdoO&#10;2oPIVdLt3lORIdyp2A9frirVnN5TtvG9FT5K8i66H16uxqMy3M8snO75efWpZ4YLdYAW3BsnB9ar&#10;Wkv2hJVyExyue59PrUk9osl5EJCfMjGQfWl1NFK8RyBoZpYsNKz8rn+GpbUFkWKUYduVaojeP5Dh&#10;hvkJ28dh7+tTRIbkQNn94oyVHU0rPqWt9CNmFxcTKeFAAyO5pj7mtoUHyIpzk02FSFuCmUYHJI54&#10;qSeVpWt9ik4OC3TNO1tiWupZjlWdJDIgj8peT2qFZFmsmdRudW3ccZ9qR3R/tDqwaMfLj0NIsfkW&#10;ySD5Iict9PSo0QpXbJpTJLPBIRtVQGKVNc3cJgNwqBGOF2AfyqBLlhfgmL92q559KS8aOONjnf5j&#10;blBPSlbUHs2idV3C3uIV3v3z0FG5rQzTp+8kbqo6UsjLbuvGUdMKB0qtDcNDE6zIFVzhQD1pW6kO&#10;Pfclu5Y447UDahJ3Nt55q9PlVcKAFcEPjsM9KzoYUhnt7Y4f1LU+WRoUngA4L5DuentUtXJsle5Y&#10;st0UaxrIpglfLE+nbHpTo5wNQMb5aNfl+UcBfWoIFZoI4JQDJjeG6celJaTrd/ahuVDtIOe1Fr3I&#10;fYJvl0+WJnCweYdoHWp1JiAjLExIhZM8kn0qjPvlt7eFAEKHAU9T9as3E6CN2Y/v4BtB/rSa2MGt&#10;B1g6XGnzLMwJZ9wDetSPGZzbi4yHRc5Hr6f/AFqrLIJdM3gLLLndtHUnPapJ2uLnUY7kFI2C7vLC&#10;8UrW3M2rC/bS1tdNLt8/PllR1IHSkm2XdpatGQLtAeG6gVTubtLa088qEllOTnnGKluAy3VnJbrl&#10;yo/CmkTyprUrX+lWniTzre6j3sI2JI4w3Zh6GvFNd0WbQ71oZFJX+B/WvbBL9jju7iNgTjBTtzWL&#10;r2jWl5bxxTMZDJhmbHKZr0sLW9k7PY83F4b2q5o7o8czxkc8Zpy84Ucse1aGu6PJot+0Bbemfleq&#10;YVfLL+Zhw2FUDnHrmvcTUldHzko8rs9y3e26ND9pto3FmCsStIfmZiuT+uadEWv5We5uYrfEB2HH&#10;3sDAUe596qNcySxw25cqifdX0JPNWbSGMGQvG8xAzlB8oU9c0notTB3SKzKssIddq7dqkZ5Ndb8O&#10;NH1Hxr4j07w9DqsemrueZJ7pj5cGFLs+3nkhcYHJ4FYWlxXGn3lleJZLdLMzLAk8e6OVuhHPBwal&#10;udMjsNO0+/g1CNry4eTzbaPh7YqwCknP8XOPTFTPVcplUbcbRdn0dr2fp5H0p8GfGeq+KL++8Gab&#10;cJJqGplLKaNmCpdqr5RjnO3pk+nPFUvHvw21S4Nz4atNbji0iO+8+6tIvnhlnA2GSPgEnH06HvXl&#10;8UmmfCnVdc06Ux67rD28f2DWLGUhbObhmPX5hg4P419A/AfUdF+IF1qJ8QedAdN0qfULmyYmKWZo&#10;k3bQSMgMSTnk4zXyOKo1MJU9thtn/X3X+48arWjCM8ROKcUk9leTX2l+Wya9DtdI1K1+DHhK817x&#10;gl0lrf8Ah6XT9F3kSSXzsoRQMcgAAkkgYBrxXwn4L1HStBn8W6/4iuNA8XadKt/ougyW2+admwUl&#10;JJ+VST6EnGe9dFJ411H9rn4r+DfC/wBiNrpNlODPHbR4S3tIwB8pJPy7QSSeSzd67T9pO2tfB/xT&#10;vPERg/tfWrLR47t7aO4226fvSn+9gRFcr6nPQU6FL2EVBfFLV3316f10PgcRisTCsqUo8tWom2lZ&#10;2itIx10XNd3fRHgEvg/xP4+8TXljqupx2EdijQTX2pOVhacgS+VIwGct2z0x14q+t/qXjn4Ty+Hr&#10;TfbaV4SjF7KwbLG4c+WsWAPmdn3MCP4av+DIk8P6Jr+u3WswXEk2l/2xaRz7pLZL2VmQRyL/ABuI&#10;1kAJ4BHtXe/Bnw/LpWp6NN4cRNWsPEulGOa6vTtit9ThheaTHoYgVwTkcn8PQnU5Fovhtb16/qdW&#10;Jxap0m+VP2TThZWXMlef4c1vy78pB5FrrHhHxld6XPpPglDApnEhe4vJYcf6TJGxO4AkrgYyOnIq&#10;G20bSHtNa1zRro6R4kvtdaOx0O4ic3Kw7/NSSJ+inaQrA9Rxzmug0iN5PgBe2emfZNW1lLt9V1K2&#10;S2M09qIZiA28fKkTAZ255K96i0ZF07Rx4hF3N/bNrq0j6RpzqHkimlSNopXUdscBRnPtXO6m62sc&#10;DxMlz76Pkt3V7q6e6d/el2V1a1jI8I2GofGqO28OhkTxXq+oXOqW1ykoUQRIreckkY5WUmNdo6Yq&#10;7N4Qi8Pa7aanbxyxRS3zWttoWl3jR3TWG1knRYsllEjgktnoD2qP4OPY+H/jh4R1/QD9nutRW4hm&#10;0yI7ns7rbJGSD1YFgGGexIrtdE1271D4s6P4mi02aPxXp8d5f332/bFbXYijKyQwKM4CqWY55POB&#10;ROajO0NFYeKryw1dwoe7TceZrTR7NW6K6STV7brdtVfgroGleD/E/iGx8Qm4isbbR5tRtLm1dQ62&#10;9yqJKrOQS2Ay7T6qfWsHxJpcOl6b4x0WTWZ9PvPDrrLotvez4YWEqfvhv/iyGA8sf3jxxVHxlq+t&#10;aXY+INf1TShaWutRT6JHEqFVjWMrMFUdjnGewGBzXbWGr+GvFdlpsvji8in1eWxSTz76z+d7RbVf&#10;JljUYLsZiy4yCwCE8Vk5PSo9fQ4Ze2TWNqXlfluo2esd2tPPll6s4X4U3WoeHZvGHjDQreGysIrA&#10;W8ljNYrMl2JSjLC8ZxsRgCyuORt71bl8XSeMLmGK1sbXVZ9R0CPTpLaJSx0+5jAVLqQYwWRQwz2B&#10;HfNdroHg+2+Hvxau/DN9ZT674Rm0p7y4eAlLmOBkEkZkwQN0Z3bVzkAkdqxh4Mbwbofhrxdo015B&#10;FrDaliS0QtcCBw2NwPDBTHuPqCT6U5Ti5u/y/wCCbVsbRq1pVN5SS5H6xdlN73Ti332WqOe8JeIZ&#10;7f4taRqn9kRL9hjiXU9PdmNtchY/K2M/IUt8+N4ABzzzVfx14I+yReFrTR9Pm8M22vyC4aTUm+SV&#10;3YbVAGdtuNyjceGJyR6dLrHge9sraPWbQJN4d8S6aNVuNDsj9nWU27xo6nJJyxJYEngnOD0rb8La&#10;4t94OPh7xpoP2nR3003ugwXuootxbae7MsscMpA3MGCFVbsPcU+blanH+vl5FSxXs3CvQ1UUk19/&#10;RvVxbbV01yrfty3jjUtYn0fULLxDcWcvi6TXVsLpIL0RtMqlQsLJnCQ4T5Dnblvy4T4wnX/BMWma&#10;pf3ugwa+JXltNU8PzRyXkznhvOZT8ioDtGAOcYroP+E1fSPCN74PuvC2l3moXM0dskk0iy3CxKrO&#10;GjKAlVwVLNk9MDoa8B8fa7Br3ie4ltNPg0q1ixDHaWrmREC8cMRlhnnJ9a9HCU253asfTZJgqyre&#10;9BRjdvo7p2tbW6j5Wa+452SZp5XldizuSWZuS2Tkkk9TTSc0u2k217h+kRjZDScUA0EZp3B6UFBx&#10;jNBGKP4cUlADs5owKZupzdM0AGctSkZpo4bNBOKAAmhfvUn3qXGB70ADc5pRikPIooAU4NNP1paa&#10;ATQAoJNG2haUnFAABimkYNO60je3NAg69KVRSZFLQJhtA9emaVRuPQ1JtDx84zn9KkBCj5elK4bI&#10;YBghRyxOMV9AeAtPm0fwNpzsTHI0pndW4BB6dfb+dedfCzwaPFGtySXSsNPtEM0xA+96KPxr2yAL&#10;axQKMPb5w6t0/wA/4V4WYVlpSXzPdy6i4t1GXZ7y5l1aG7a38q3EZyCev+fepWFoNFe52q5nmBRS&#10;eQo6/So5dTe516WMowtRGUKsMD2P1qZdLtxpsTysWUSkIR0x2FeK7JJH0UdX3LVrI8OuQsgJ3w5R&#10;MfLnvUcF01paXsd5gPdNtVeu0+tT2lybHUZYmVnCRnYM5YVREv2/TEWZRHc+ZmJpD15pJN7mqlub&#10;RENleafD5KT7k272OP4etU7U3n2e/srcK5STLszcj/P49KmOnwrqEG7d54gLruJJ4HWo5NYlfSpY&#10;gh855MSNE3I59f0rNLtqbc3mNuBDLJp2m3TlnjYSBh6dxmrzXUV1q1/EsSogQBGUctVKeM6nPZwQ&#10;ELcjJlH8Sr6Cpo7WFJL+eA7J4gAWz96qdmjWL1sh10L3UILNwyJHkpjvx3qS3vIry6uZJDta1j8t&#10;8nO/jrUF/qb3Mmlx2lufL4AIXqPUn/PWrk5tYnvdSneMQpGAysOEYdTx1+lRppfS5rzLWTf9WKFx&#10;qtnZ6GNSleOFLOQtjpv9K+bfiX8Q7nxrq7urFLZeETsBV/4pfEJtcvGsbBjFZxcHYeWNebbjknHX&#10;sK+lweDVP95LdnxeaZi637mm/d6+YikA5JznrU1vIUddvBBzxUewbCOhFPUiNsjmvVep8y2z0jUP&#10;hxqsfgC08ZGBV0mScW6TNOuXfHKqudzlTjcQCBnrXJ3U0HnZtlYoVG4SDJ3Y559K9i+EukaP4+8E&#10;61oes67baTODCulG7jEqLKd5cIxYeUHKoGYZ46ivGVhlinkiKAzRsUZRzgg4P8utefTlfmT6MnLc&#10;bKvKrQn8UH2ez1Vu4wusowVwfbilxsGcH60+QhF3jaR6DrQJ1YZcFTjO01v0PpI6bjTwMkAZ6U7d&#10;uz7UzLMCAM+hNKnybkP3s4yKRaaJJCVXgmogOp9KUZZeeDnGKbgnco5Y0BdN2FVS33iaXAOeopAW&#10;7UrkFsE9OlBVriKv7w889ql+ZWHIJ96ibjmnbjj1J60mtQTdrIMnfTo0d3OwbmGaQ8MT1x6UJgbW&#10;X5CeuD+lNAkxQA/B49+9KzbWAH41GAScsQB6UsZzy1KxbT3J41WTOHKsPU12Xw0+Il98OvEkGo2y&#10;iSAjy7m2Y8TR91z29j2wK4dUBLNk5pxkJkxn8qyq0oVouE1dM6sJiKuDrRr0ZWlHVM+9/D3iPw38&#10;WvDbfZ/K1G0nUrcWc/8ArIyeocdvYivN9f8A2U9Evzu0fVLrTZN2TFPiaPB6Y6EfrXzHouv33h+9&#10;judOvLixuE6S277WH5V65of7Uni3SYRHew2GsxLgMZIvKkYD3XjP4V8tLLsXhG3g56Pp/wAPo/wP&#10;1aHEmVZpTjDN6HvL7SV1+DTXpqXdd/ZN1fT9Nurq01i0vZIY2dbfymRnAGcAnPNeFMhQBQSr7sH2&#10;+tfSNn+2B9z7R4YKtgH91ebsHnsV/wDr14B4ovk1vXb/AFC3svsFvcTtMtqhLCIE/dz6V6uAnjPe&#10;ji16PT9D5XP6OTONOeUy16r3vk9V+rG+H7yPSNcsruWFJ44biN2jflXUMCQfqAa+4tX+JnhTw/oV&#10;pqd3rFnDbTxq0UcLCSRxjgKi8+3b8K+F9LtDfXtvA37pZZFQuei5OM5r6Th/ZI0z+zJH/t+4numi&#10;JgkjhVIgSMjI6kH/AOvXDmtPDTnT+sTcd9le+33Hr8J1cyo0q0cBTjPbd2s7P7/TueVfF/4tz/Ev&#10;UI0SI2Ok27lreFm3OxP8T9s8Dp0yeteZuynjqfavSY/2e/HFzdywJorgRuVEskqBD7g55HvWf48+&#10;Dev/AA6htLjVxCILlyi3Fs+9VcDO1uBgkcivUw9XCU1GjSmvJJ/1qfM5jg83xNSpjcZSl5tqyXT7&#10;vQ4FpAr7SvPpS5jPYHPT2p0vLYP4MO9Q7sKGUcD1r09z5Za6DpIzBJsIx7UhPmKPmIP8vpSsfNbL&#10;En3PWmKoTk/e9BTJa7bDnIDZHNNHy7ckHPpT2QKM01lHXuKZnK+6B8mIE/MU6U0RkowHU0obbgfn&#10;T5mUvlSAvtSMpRW7IdvyZyM+lIRlOSRRtx83alkO4+1O5g0PXBGC3XpgUsWFfZIuB9aiTG4E/wAP&#10;WnoS53HnPXNN6mL1Joshzyd3Zqtxu75cZZlHzqOMn1qjhQNpGPxqaOUwMWRvm7571jJXMJxujS1q&#10;2GsaUtxGnlyQdV7muf8AvWoI6ntXTWF/Jal1l5VgQABkE+uKwNVtTY30gXBilO5cdqmi3rB/I58N&#10;J0ZOm9ipuC5z82a6Lwzcnz1BYBQjA57+tcyAQuWOPrV7S7s28wOM5GBn6VtVhzRaN6y51Y+1f2H/&#10;AB8fD3xBsIHkZS8qpndw3UBeeAT/AF7YGf160fUk1XT4LlQVyuChHQg4P61+BXwy1+TStbsLu3yk&#10;kbhxg8uQM4B9K/aP9m/xyvjPwXZXH2hrh3jXKN1DY9fSvIwc3SxMqT2kflUovL83lT+zWV1/iWj/&#10;AAszxT9q/wACrZeKhq5XMU2PlOOvt7cjn1r5xMJ80SNK0ar83OSoIPGFBFff37SnhWHxD4Du7gop&#10;e0Uk46YzyT/9b0r4L1G2x50Cg5DcKjfxeh9K+Jx9F4PMKlLpJ8y9H/wbn9QcHY1YnK1SesqTcflv&#10;H8Hb5GSZ2nlZYY2GSfmIwpz0wP8ACpIrmQ2ro87C4BCrGgAj9y3uPSnSiXyt0xe1hxuHIwT9aigR&#10;XDvtbyyOZm7+mM9c+1UrNH3Cl5kC/ZopV8xi7uccrkY+vSo5bljKqIqxncCq43Db/Q1YklypjBzI&#10;mGCxjcB6D/8AVThJKsgAjVFxtIIyT9a2FutGWVEsyqyKy+pJI2fhTRDbQ4czZfuVH9ccVAsgkkbE&#10;0t04OGVOB/uk9BVn9yrjad2SR5MXzEe30pWNLpkkCqs4+zQ4UneN42j2OKVYZjJvlnK5GNqDaM/z&#10;qeC9nlZlRI7ZgMB5T37AqOv51VNsWObh2dWO47Pkj/L/AOvTLfwqwTm2tpT5sypu+7GnLH3471PD&#10;eSGUQxQiLHWSQ42+/HP5mqktz9jRoo1hUDO5YQDj/gQ4/Wm2+oxSKrwKZCn3lI3H29v1pPTQhSs7&#10;FmaOeSZ3nk3ZOCbddgP48mgvbwkR5hj+UHCL5rkZ655OT68VXu5ZrhBIG8s4PEhz/wB8gdKYl2Ej&#10;f7zTAY2qqxqg9T757U90O+uhegubWdWYRSCNW+7Iwz+HoPxpUuT5u+IM+OAFAUAfWs3yJ5CBHDtZ&#10;sJvc7eT1wDVXUdRt9NlV9VvY4ohlSN/l71UZwucZ/Kizb0Gpaa6GvdGUBpzMqlhuKZ3bR6n3qGGV&#10;buPCobkbvmLDgD2Hb+lcFrvxw0zT4Xj0jS0uipGyWY4jHGQQD1/LPSvPtb+JniLxQNj3DwxqeFs1&#10;24/H/Ct4UakleWiMZ14Qejuz6Dm1q00uMvPdRQoOqNIoY/rXF+KfjP4csDst7GS6uY1Cusbny2PG&#10;GLH6dBx+deLw6NqOoQtc4d8sQXd8ksBkjk84HJ9KWfR7PTY1ubi682KWPdGijIdgcEH0Hv3qlRpK&#10;XvO4va4mcW4x5Vbd9v67HXXvx58RajEtvpfkaXODtWaGPc4HpubOPwArkV03X/FSXGoanPdSwR/K&#10;0rkk5zgYHTFZkGuXAGy3ihiDnIyoJPsPWsK78Q3LHEuq3DRLwkcZIGM9DXowpTty00o/izz3XpKP&#10;NXvP8Ffz8jorjQtFtYEBuDezkZwnJVvTH4fpVBNZjtZFtrWzCMG2Bn7Htx/icVjx+KzDBFHFAiNH&#10;/wAtVHzse5J7n/Cs271i4urhpyxWVurdM11xoTbanqvP/I5KmKpRtKilF+S/V6mtquuXktx+/u2Y&#10;DgADHH4fhVC41CJ9x27nzkSMcnt1/wA96yGmZmyT+fNRMfc13xopKx58sVJtt6+ppSaiyoUViFYY&#10;bAA4qobj5WG3BPTnNVS4HQ5pHbjNaqCOWVdvW495WPempIQ2B1qLd70nmFenX3rWxxurrcfK2HqC&#10;Vy3Xihm+bJ4pkrbxmtErHHVqc1xS28KDximtIVXaelMLYj96Yz7+taJHC6tlvqP80kZHSp4VaUMy&#10;DO0bj9KonLNtH3alQ+WMZPvg9fam46Gca7TuxtzqEj/dOz3FZ79OpLetXJ4flz2qmg3VvBJLQ8uv&#10;OdWV5u46CNXbc/SpzKGBI49MUzYoXqPwqPgPhTkU9yVH2e5IfQcioZGAOKvFBDAM/eNUXiJbOCKI&#10;tMqtFxSGbs+tOQ560CFh2P5UoRvpVnMrolIQtv8A0oksyYhIuGU9cdvrSQwGSULkAHuTxT13Rgxh&#10;vkPp3qNjdJSXvIrYp4tnCbyML6mp/OZsZA9uKdLK8r528e1HMyfZxYsdnF9hklaRhMCNo7Y75qsA&#10;vfP1rZ0wI1rcxTrJsxuxGQMEdDzVY2Uax71mUt/cIqOfWzOl0HyxlHt+RXjupoUzG20VLb3NxHHI&#10;FO1ZF2nK5yKZt3A4wQPSrkkNutlbsk/mzvu82ExlQnp83fP6UO3Ycef+boUlh3gEnGOvvT0tQASe&#10;goIJGFBzU0FrJcLxkoOWOalt9Soxi3ZK41VgiH3d59D0p0d60XCxqFznFXm0wwW5aaPLt93NQRWR&#10;m8sKh685H61nzRaOxU6sJJR0ZHHfSE/M7heeFOBmosyTu7LliOp9K6v/AIR660nTo9RubForaVD5&#10;Us4/dyZHVfX2rmtvykhuvUevtUQqRlflNq9CvSSVZu++tyt5jE5Zic+poTcDwdoPp/OpPLOehpyJ&#10;uYADOa2bOKNOTe5C4LnkYNO8ogZNTmCSOQhlyR2NOwM9CRSuP2fKQeWu7GQBTlTGMryKnjRSOF2m&#10;pTH6YrNysbwp8yu0RKiuNxIyOmKVIdzErzzkU8xZPIAHtV21VFV2cbhtwPrUSlZaHTGmpMS2ikbb&#10;Gu7IOeO1b1tYy6puiskLeXH505lkVVGOpGcYAqtaaxFbsq29tFbELteVVy3PVhnp+FaD6pp9tYeW&#10;gnurzzAyySYWNQPVe59/51xVHJ7I9fDRpN8s353/AMhbHRbbUreJ/t+HLbTAfvD0wPStu5sruxUW&#10;kUcjS2ylirAB1BHJHqK4uLUG/tH7TLGJf3m5kbhWHocfzro9TuZ7OeOdmDebEJYgWJBQ9Bnrx059&#10;K461OfMru67HvYOdNwnKKfMvPdfMw9ZhiW+d7dj5UgDc9ieoptrEV/gonl+0SeYRsRmOAtWraEMu&#10;T0+tbybjFJmuFjGtVc4IbKxVfvHHpWXdTEqRn6Vev32jANY8zqRnmrpRvqLH1eW8Lm7peoxi02SO&#10;A3+e1NuNbjjOEXeRXLpMUmz1qVizOTgDIzW31aPNdnjf2xWVPkhpb5mlda9M0SkYQmq5nlldiJDh&#10;hk1U48sbgSwOOaUSGKbgHGMYrZU4xXuo8mriq1aV6smyeI7FbIzk4NT7x5mzA+71qohZd+7AUtzT&#10;5GVWG08kYptXZjzND1HmRgZ+UNUsb/vwCchV4z3qshPkMg/hOc1PEm5Yix5C0mu41qSEiZCOpU5G&#10;O9PbzH2PkcVWfDxttPlkHAxTzK7rEV6DrU2HdFkOAGY/LJ6VE7GQIwIY9x0oRsuzt196ZIVXa6t+&#10;AppWHe6IJR5byZOc9qzrgbduPTNaEoJmZj+VU50wFJIOD+lbQZzVbtaFJ2IJHpTalkUbmqFgR7V0&#10;pnlyvcYzGmEn0qV1qFmNWjmmB2t1pvAoBpCfwpme4vB6UAetJSnnpQLYQj0o8r1FKtBPuaYaMQrj&#10;0opeTQeaQCUEZ6k/lThg9qaRigLDRx604MfQ05gD0poTd0NO4NNbClyO5pdxJxmk20+C3aSUKoJJ&#10;4Hv/AJzSIcnFak1pZzXcyxQxNLI2AqqCSc+1fYfg3RbX9mXQdC1KLRYdW8UeJ4UhV9QkVoLJmYDy&#10;cJ8yOVOc8HnHrUvgb4NeHPgV4SsPG/i2KK+1RLD7ZbW8En2iCVy2wKxGNrLuXgZA6k14L4r8QW3i&#10;ifS3vNWliuWW5urq5kDMyyMxZFOM5PAAbgjdzXhVazxU+SOkFv5/8A/O6+KfEld4ahf6vB++9Vzv&#10;srW0Wjff0KXivXtYFvqmlzXksemC/cS2ca/uxJnO5m/i6tjPpXFRXz29yxik+YgoHAzkEY/Wr+mW&#10;v2y4Ed3MYrBMXE4DgNIgIyFzxux0z71sLaQ+IvEge1sBpdkibkiHMixKPvN6sRyT3Ndy5aUbH2dJ&#10;Rw8FTitEg8I29pBcGcedLstdrROoJd84KJxjnIAz71BdW95q2oNpdlHIgDY+ylgCz45yM4J7V0ng&#10;rT18T+KtE0GeVNF069u1P26YYyoP32bpwueM9aj+N2o6Dq/xOv8A/hFbL7FpEZW3jSFCFk2gKZOO&#10;7EFj9awTcquu9vuOSOIisaqHI7uN79FrZfN+XYztRWzg0ax0qzj1BdXZiuoWU8Y2hs4TYQck46gi&#10;vrf9i34c2ngG01nxHrtvFcXcdgxW2lUNtDYVev8AFkivP/A3wMtfCfhrSPGV/q6XmoXRbbp5bfJb&#10;KMAMx55POAe3449FszO0Y2yPbwsvQk5x07elfMZhmKX7qlqt2+7/AMjz8x5cwwsqFKdtdX6O9uhv&#10;atpFwNOXVJLXZZTzOsbk9SPvDHtwPxrxfxN4k1L4heMrLwBo8jQLeyiCaZhw3JG3H8QwfbNew6za&#10;yJ4a04w6mbmKUkJZu2TBz1K/w7vXvx6Va8M/CGz1uG+8Y2ccf9ueH7V5ktSSplcIxQ9sjOOT06V4&#10;uAcIVtVfTTyfc8PEYyWAwcqrV2tI6ddldPt1PlTXvEOveMLmx+G8VzZafpdhO0CyiPCySBj+9kPU&#10;8enQVR8P+O9c0r4ceJPB1tpem3+mz5kurmRczIFOA6EnnnvipvDet6L4bfxPf6iLlPE+x4rJNpLR&#10;yMMEk9OATWx8A/hDqfjnXbbXbuGKPQIZw91JLIEVUByxbPbB/WvuOaMYNyWit82dNarhsBhajxNN&#10;RhT5ZK6spTtzXjrrd6evSxF8GYIPhp480jUNe0galE9r9tijjk55BMY/MDj6dK9D8N6Bqmqab4k+&#10;KGoxieeWVo7S1mG55pWOANp+uR9Kq3mnaJ44+KvjLU9JlntvDumWkj2bxkKqMihVwOy5B49Kw9J+&#10;JHij4t6/4X0S1hhs7fS5E222nqId5VgTIwc7S3Gcnj6V59XnrNy8tT5DGOrmk514JRahH2jbatGz&#10;lypd3ZJ2frufRPwR+IEd14MS7vnjn8ZpPtjsZ1IZYAB95exHQHrwDzXpfxnYeJrDRMWRiaW1ZZIw&#10;d+045XHXOD3ryX4M6/eL+1l4ga4sjqMl1C0C+dEsZC4GHI6duoz1PavW/EWjyWHjO2ttbvIbZywu&#10;p33ERqmSVUY5zjAAA9OleFiYcsW4vR2+XXc+ajW9jXjVit0pJbpXV0r+V38lqfLXiX4daTpHw/8A&#10;EGoaNq4TVrHbBdW06h47gOxI2g8qcdeo69K5LwJqd4kumafPFbWN28hmEqlU2g4OSvbg8DHeu1/a&#10;l1S5tvj1/aGkRtp2l6pbQ7HmixFOR8vmFW4PIzz6Vzuu6Fe6D4uRNWtUv7/UIHl/tWORSkysF+dC&#10;vGVPGB9K9WCtS5W73R6lv9k5a01P2l5xel1ZWa6Jpb23sdEtlrHiTxhe2dhDDdWVsFkvpIZlEt3A&#10;W3A/7wGRwOh5qpNq/h3xpqdjPrGqTabaWly0WmRQsDLBht3z5OeuR+HtXc+H9BspdG0XXdM1D7H4&#10;ma1aJQH8uG7Kfejk/ukjkEYrn/EnhgeJZtLGmaLbQXqytLcwMgieWReTgNgtg9x1zXJdc3+R8tSx&#10;VKVRQV42XLdWTTXMm3e9+aySaW3u2Rwfxo8NaWdZuEaW5nS5gikttRuF8sPIeQGwACTn7x5HevEv&#10;Evg6Xw9qItpZY7hjH5glgIKkd8EHBxX1j4s0fWviUuk22sD7HpNuxht50iIxwMrImflb/axXB+Nf&#10;BmoaPdfaX0uFo9PtT9mnjJmtLqLkFXxypwTj0PWvRwuKcPcufoXDfETwkaWEqzu7aq69FZ6fNLbs&#10;fOmn32ybynOPc1rNtVDuBIIyQOtY+s+W2pyTwRfZonfekZbIUelWbK+Mh2secYz3r26kLpTR/S2T&#10;5leKo1HvsRT7fMO1SB2zVUsQ9aNzGM5HSqEiHefarg7o78RBxloI0igYzULjIzSltpwVpSwZcYI+&#10;tbWsedKXNuJNAyxqcdelV8Yrr9NXSb7w61p/Z7f2ujNILoz7QU9NvT/GuUmwGxjHvShPmbVth4nD&#10;eyjCopJqSvp0fVPRar+mRMMjrz6UwdaliQONrHB9ahcEHArdHmST3An5s1JHLsk+6CKiJzQeGp2I&#10;Ts7jmG2TcD3yK9C8E+J2voTpk8mxwPkc/wAQ9D6mvO2XNSWs5gKujFJVOVZe1ZVKaqRszWhXdCpz&#10;R26nvEaLm2LvuVQCCOMGopLyO4iuYwCWQ7lYDqK5/wAK+I4tcsktrlx9oRtxArefyTJJCBs8xeCO&#10;teNKDjKz3Pq4VFUjzRe42K2kmkgkkfYdp2gHke1RWTJD9pDgRyklvm5yRUkLG5UeWxURHGT1NMhS&#10;O41CZmJXYMn0pd0xNapkU14txBHNCu5/9XkdxQ9ibfzGWRnkZeF7E+9LLPGsAdMYifO0DqKbb/aZ&#10;LwSB9oZNxA53U/MWifcVrpY4IhACSMDAGenWqpjFzczYG23weV7mrMLJBbiRXAffkgjtULv5NyY4&#10;fm84Zz6Va0HJ31ZDLGsP2fnfEDg96ZPeAzsgjJQrg5p0lm626ozEAtg7eCPxp00kQmCLzuXBPtVC&#10;1Vyp9l3tHNI5Uk/kKZ5wt/MDD5ux7miWN5wI2bbHGcA5+8aa/lrfAyn5Qmdx6U/Uw2KguDNbKAuH&#10;3ABjUk1sgWSMMWfAIH+NH2mOaElgF8psrj0qCUyl/OZyJHXJUD/OatK5F01bc5fxbAqywzIOHjCn&#10;61zT9cV2niCIPpXzD5k6DuK41hls16tB3j6HymYQ5aza6iCnAYpmc9Kdk1scCsPFHBpv1ooNU0PB&#10;oNJ0owQeaRQ7rRjjNHXpSgHbSLQAYpetFFF7l2CijHy57UUhtCEUEZpelJmgmwhGKa3TFOwaMcZp&#10;oylcjjbDZzXqvwb0+18Q6n/Z1zfraXD5+yLK21Gl7ZODj+v415SVBOBXY/D0afNrtnDqWoNpNq0m&#10;DeRpvMPcNgdea48bDnoSSdvxPoeHMQsNmVOckmr7N2Tv53Vu6vpe19D6l0Tw54qs9EiXVUOpWEch&#10;EUN1KVVQvXDfw5PQVfk0W31LTkuLKG/FvahrmeC5bcjpjovOQvByfpWNp8tvo8tvbxai/iO0IWZZ&#10;hd7grE8SmM5HPcEZH61Zg1e5tNUisToX9obn82K4jlYLKpz+7ZB1B/MV+YVE5Tf/AA22h/Z9C1PD&#10;xdnbRK13vrv183ormdqtrpKac2raPcDT7zzF2l4vMMQ/2yD8uCePr7UusX2ky61ph8X6rFfQqgjj&#10;1G0jHyN/Cdq/eUYpb5rOR10rUIl0pZGZ5YVRsgLzjcOoJIGeeBS2WjDSvFdtJa2mn65bS2pWC2vw&#10;RtTJJdR2xg/rWtKavaba3+71/pHPiqMlFuik3ovJO927aLovO77Ir3On+HP+EtdzqTxvO7CC4WNt&#10;svAKEKOnPBzTZtIk8Vm+0yzMv2+J2adZCo8wLwPLI5zySe1WJbzTpZi15ZPZTsxjDW8ZbKE/eU/p&#10;gc8GqUvhhV1LNve3UIRS8HJjeTjAbd6jJ4qIyV+aTatt169PL/hzplTnyThTSaluvhvfR3vbVu70&#10;8l3Zl3mi32l2kNvdR3cmq2MvmQzyy7gEVgdmD905PWtnxFNZXllZvq/+gJqMQaOey/elG/uv3yen&#10;NUB8SNQu9HzdWFnIbYtavfmUtPOw4B9uKrahZzab4cMMVnNLeLEbouqZQITn5/w6V1SU+ePtN79P&#10;69GeTRqUPYTdFtJxd01e/RW1u72kr3vou1xmo+EII7SxnjnZb2ePK3FuNnl7eMDH/wCus/SdXttS&#10;1e7stYs7rUAAAkvm8hl+8W9j369K0LPxdbXfg63gFolqGPlSbpPMdWz80g/urz93+dZut29n4fvL&#10;e7trYSTw7md4yTE4xkEt7/Wto895U6i11S/4f7jkq+wlCni8K0orlc13i76We766pPS26MC2un8P&#10;ahePbo09gGKTCMhsJnpz1x6+tbPha2sdZg1dVlj0yeEGWKxkTBYBeoJ7+35VlaWr+XJqBzbeflZ3&#10;BDRiNvlHy9Qc+1NVL+LWN9nCfI2FA5YNIy9hk9RXoTSknG9paa+lt+l/xPmMPOdGdOai5U7u0bXd&#10;pXs11StZ2el/5nYRbPUI7O+s7O8dbZ4y9xDuzu56gfgOlZuh6PBem5t47oF0tzKpddvzcZX610+l&#10;aINRt72e3uJBqNtBvktmT5s7uq47dPzrCtfDVz9mk1J4kuIkLJJFu2yAkZ+taQqq0ouVnp9/6+Ry&#10;V8A/aUqsKTkve0u2lG+trPS19VZtb2OV1JLm2uts8xmZcBZSe3bFfQ/7O+vnVNH1OyluZbmaFxKW&#10;lOScjGAfqK8G1RkeMwiFgrjKBhyK9D/Z/um0bxLJaA5+0xEcNkEg5HH5/nVY9KphG2tVqeZkPNhs&#10;3UIO8J3Tu3p2331Wja2Po1E86AxzfcZSrAjrmvjTx7oL6F4iu7bBRFkb5e6/Wvs5mzb5X5T6V87f&#10;HmfT/wDhI5reJhJdyRAjYMkH0NeNlVWVOvypXT/q59lxRg6WLwDnOSi4O6/K3qzyOwvki02W1fO3&#10;fuVxzzSWMZu/NEksgKjjaM8Va0FVEqx3FtuQnY23jPvUWsENdSyW2Ut432Rxg8gV9de83Ffefjyg&#10;1h6dWbulpy2affXyX9bi3mlrut5BMQjL8xBy1UzGFt2JjMxRs7j2FMlvXADA7Gx07ipIIp5bZ2Eu&#10;M/dX+9WiUklzM45ypVaj9lF/n0XRldWEd0jxMY89/SrDhXlXe4mLnscYquheWMmVRhfzqKGJmkXZ&#10;E3B4xWlr/I4o1OXRK6fr+Q3UCVkIi+YIeMelJBbO8m48f7WDXTaJ4C13xHcrDp2lz3EjnHyrgD6k&#10;8V7P4F/ZzuopWm1ueOMQrl7dRuct6E9B+FclbHUqEbN69up7eA4exmY1nJRcYd3ol09X8rnlfw0+&#10;Gmo+MNYjW2t38pDukY9APevsTwl4O0rwT4cso9NXfeSP/pLgdT2H0xxxWrofhXTfCv2WCwt47WEw&#10;bvKAyGbbzuPerulsIdLubhgoliGEjPUknqB7CvmMTiJ4qd56Lt+N/U/WcryuhlVDko6tvV973VvJ&#10;f0y3bKbi9vI7VTHDcKFEELMRnH3Tk8gf7VZUsrEWqo4+zI5z6g+1XNPu5LG9ikjwiXaEO3cr3NMN&#10;mLWzdUVWhdwCSPmUDjj0xXK3daf11PXguSTXpb8nfzLmotHLqVymNsDx/e68gDt/SorVDfaLHPM7&#10;stpJhATkDPAx7etWr0CO9sbaFQwnVRnIPzHjGarQRyJb3+mkqIY5NoCnqVPrV6839fcYp3hG2mz+&#10;V2mVJrqPT7TUr66kCJHBJMuO+BxXwnq8zT6pcyu28uxYn6mvsP4ta5NZeCr9dg2vALWOROCdx5z6&#10;9Sc18c+IIjY3nlsCgPPzcV6WA+Jr+u58/wAQKSw0Zy2v+ll95w2sfLcMAayyCWzWrrAX7QT2NZO8&#10;7/avuKXwI/mjMbfWJepdtQD2NacIJfb1FZts30rTt9yNxyaxqbnThV7pN1PtSAZpQflJ64o3EVzn&#10;sRuxyna+4AZoH3t3ekB5p6g4zxUs1jroKoKg56mkJ3Yzz9KDlhkUJ8vQHnrSNUkh2SxYtySc0mT9&#10;KUHJxTW9+nqKXUG2tWLgZxTsnGATTD6d6UAL0JoYlJh97r0pT92j7y7T0pUBfAHUnGKTGriPzjjr&#10;27UmCafIHjYhhg9qbuOOoPsKZV2hQFWIlidw+7TSoIBHejb26j3pAeq/ke1BLdhQOcdKcwwykdqb&#10;nI560ucjNDDfUNrehooyf71FKw7H6TXmonULjVtUEDta2+LZJEXEatwD19v507T4Yml8PtcQyXVs&#10;k3mSJFlWcEjKk47f41JdwbdEeOKeQ2V5IJltwMDeCRnP6VuaU2m2OuQWE0hNtDA3lXMQJJbGThe4&#10;68+1fKpn+dPsr1LvR6b23bv9zS69Dm768gs/EF9fwQsLVSRDCknMZP3efb8jT/EWnXOm6nY297B9&#10;iluQrOrDccOeuB3OQaRLVE0fVLiWBj5shEEsZyqjfgbvY9vU1Wvop73XbW2E009xDGAXuCS0e0Zx&#10;jrgVs2tb/wBannygrarfXTzb8uq21NK0B8P6lq4ntBLJ5RgVpfuwsepGO/P4VFaLK9rD4ftdtzJq&#10;N0rB8HnGcYJ6cE9uamc2d94GLF5n1u3uGEqseNhGT+A455ovNQgli06PbJZXNpbqZ3AwXz8yHK9O&#10;OlXvaxMocjSvpbReTeqvbctaTpkk3jV9HdhG0Csg5G1So/8ArfrWDqEkA0eOz+ziO6Fw7m6LZLL0&#10;Ax6cZzVfyrq5sZ9UtpS/z7XkB+ZehBJ9/Xt71s6taW+peIdO/szMttKis3m8lCAC2R1I/nk0tdTN&#10;x5o+4rO/Xez2+625qaYmoa/A22D7THo9qGG/IVV9Tn3z781Qh0yz1Twxc3MLlbiOVRJG5/1hJ7fk&#10;c9eadqWoW9vPqV5ZwzRWlwfJgJYhQe/f5jj2qaGygsLXw7qk0biyeUCUKeHJY84+o7Y6c1V1YPZq&#10;Ttu1u+m9k1100+RB4luYNe1uxmigtrZ0tQWghG1PlyCMetWtRudQ17SbrX544UXzRaKN2HUAZwqe&#10;nv1ptppaPresahFCJ9LtS5CySYJBBxyB17+nFUPKfTtHt7uSJwl64kTfx8o4GB+ZH/6qomam1KU9&#10;U77baOye217mromLW0sb2KSE3kAkcxXC7l29htPQ9aytIFw93quo6f5SzJE+2Mjgg8HGe+K3IAml&#10;6trK31lJeefbFo3D42ZO4MTjPPp36Vg6cLi000WflPLcalKqwFTkjbnJAx7ke1VfQXJyuK9dF3Wn&#10;46E2uaUdMfSYluElW5jjmBtn6ljzn05z+Fb899Jb2/iaK3NoljeKFkkjQFiV7KM/L/8AXrnorO4m&#10;8RPYpEYTa27o6AZZcL9O56nrzUV3NCfCVpaJbyW+oNOXe4kYASqehA64+tCaTLj7jlJLlWvftytb&#10;ebGWkcj3GkaFNcxwaZcyebvk6JIeCzeuAAOeATVcWkNvrmqR3LbIbaKQxOBlXx93p2Oe9at54fW4&#10;uLS2t4DO+mWguLtgSFjGSRuPAHbGPaskafNr3hPW70ujbJkEjYxKSemD6cnI7YqE9dP6saeyekZR&#10;u11fZL9P62Pnf4m2awa/JOpDROfv9vwrkAckKOhr2b48WUWNGni09LB0tUhliU5DMuRu/EYrx2NA&#10;oVxjOM11Rd43P1PKf3uFhZ3tp9wioshVvusDjj+Klbqqgkg9cUo+T92QcY3sw7ikx5ZBXnb1FJ6n&#10;0UU0thz4A469/amq+WY4PNBONxII7D3HvQQ2AQPp71KZtFO2ou0huwGcVx/xOsBceHTOdrGGQY5O&#10;TnqR/wDXrspDv+XHGc1ieL7c3nh+7Rshtp4UYzj1rag+WrFnqYVuFSPL3PnuVG3swBKnvTo4zMyK&#10;oJJ9KkupXzt3YXdnAHGfpUaStvDc5H93ivreh+j09bF5S9sxEi7mA259qiMbN0HHr2p8ZeWNt549&#10;T1piGVBxkr6Vl1PWvF23sOim2QGKZep3Anrml0yaW21KCSLO5HDgZ9DVeWdn27h93pmrUEmD56kL&#10;t7d6GtHfqFOS54tP4dfxufaFjqMes6RbTht4nhUlj3JAr5F8WaYNI8TajbgbNlw4AHpnivpf4bXc&#10;OpfDvTJbdwJ0Xy3HXGDj/CvEPjTZC08e3DyoUinVJAwHJ45OfrXwGQ/uMbWodNfwf+TP3vjn/bcp&#10;wmMkrvR36WlHv6o9G+AepI9hdwE/cdWUdOo5Nc/+0bpTHWdPvEGVlgKHnuDn+TVX/Z81SKLxJe2U&#10;jfNPB+7ibkPtOfw4rrf2hLZ28J2V3GCy29wFZ8j5QR3+vH5VXK8Nni/vfqv80ZQX9o8F1JP7Grt/&#10;dl/kz5sYOjcAqa9S+A1wieKDEZTunjZBCP4sDOfwNeYXNwWHbNavg3xN/wAItr1hqaxtI1rKJNin&#10;G8dwfrX2WNoyxOGnTW7TPxvKcXTwOY0q037sZK/p1PcfjvZyzeFwXzvs5wxz3yMGvMPhr49bwPrJ&#10;eTL2Nz8kyj+E/wB4e9bfxE+N6+LNPuLG001YLaZQC0zbnBHPGOnNeUNMwyBwvXGOvrXl5bgJ/Ufq&#10;2Lja99PJ/wDBPf4hzajLNvreX1Oa1rOzWq9fLQ+y4vFml6xpYZbm2urVsMVLKwx6YPNYuop4Z0si&#10;7QadAshDZG3g4zXyvBKwkjjacwxNgM/I2/XFQ3FwZJAC7SbehbPPPpXDT4cjTbUKzS/rzPUr8byx&#10;EP3+GjKatq31Xyv+J794z+Nmn6Yj22my/bbkDajJxGB/XH614ZrWvXWvXs13eSma4lOSx7DsB7Cq&#10;Kq0zhVHPQgHtSGIYzkfSvoMHl9DAxtTWvV9T4jNM3xWbVPaVnZdEtkNyMdBg9AKljuJYGDJI6ZGc&#10;xtj86jiKCUbslQ2fwpZWHmEIfkzx9K9J66Hhq61RZm1K7li2NeTMvTBkOPyzVMcHgZGc4Pekbr7U&#10;vA+7SVktCZSb1bDNIDmjaPelAoMmJjPWnlMLkkYpnPtSHJ47UAOJwcUh+9mjqPekINMQUpjI7jFB&#10;IFBbK47UagGwkZHTOM+lIR0AIJNStO7Rxx5AWMHbgevrS3Vz9sn8x1VM4ysa4HA9KYEJGBnrTRz7&#10;1YtRDHIrzq0sQ+8inbu9Bmoi+eigfSmK4nTI7Ug460ClOB3oKRsCydrIPk4Rckbs0ti58og9RTdH&#10;tpLuCdLc5cIXKkjBUdcZos8/OvcVyS0ume4knCE4q2n3+hbJ3A55I9KjIzTlO3d703Jzis0TJaXG&#10;Mcg/w47ClJ2rt6j2pzrhm9TTFQBMd6ozs0xEHXP4U+Jtr5PTOaYqsSR3HalBwcHikC0aZ6ToxfUN&#10;OswWKhTsUe1baSKsc0jKFMeVVT3HeuS8ISyyxxhV4ibOc8e9dZP5NxbyXRbA3Bcdq8matNo+sw8u&#10;anzFdY/OtlbaC6vlccZ9KsXCSC88yVy7henp9aZkxXFpMuAmPujvT1kaKZ55FLJnj3HvWb3OhNWs&#10;xZJ0W1MhADueQO1SIkm8PER8y8kfw0l1HFAVRh80h3AH+f0qwqSW/nCNCPlz83SpuWm9Uypao8UY&#10;+Y7WO3LDoKe86C7WIDag4yeeaSwjbylilbcJG4IpXQTX8kShSBxkHvQPVJWGfZFSGQjHlk9v51Lb&#10;r9muIEcj7KvzEtyGqCe3eOwSNCY9rffPVvarEI851hlB/dqDuPShq6JWj0QguUmvpwRhBkD09qY9&#10;uuyESDIYkgjoDSoqXsc+wBmHQ9M050luJYdwCSLkCLPahg1dCiR4vPVzuwMRjHPSmQnzLZYyMShs&#10;jP1p7XI+xSvIAJASvuKLcF4InTBkHTPU1O6Ke+4pt1llcByZFXAI65qC4lZrELw8gPzEe9PijkS6&#10;mlSQsw+Yj3qC9ulhESq2C53Nx3qkrMh/DqXUKPaQFhiRVIkXP5VEFE9tcSRptZWBOP4hT54crMwI&#10;EbjBPfNRWu/T4IOpSRtjFqiytoTJ3ews0r3LwyKhAVcso609pYr0zXjDao4wOgNRC5VdSKMSYscn&#10;HGKZ5Km2mIOICxAA/nTuc7u3qTzoqw2sseVjUZZI6WG5kS/kmXDqsfI9KYym0e1UMDDtyc9jVa3l&#10;MMtwJAUQggH37ZpJXRLVmSXvlW0kcbAHcwYbuRmiQ/Y9TlXOS8YA2nIUe1Qqi+fCkx3u33c9qgEr&#10;W095HOcuuQgXjjtVWvoZFbz2tUcTYkVs5xU0Tww3VvbEjpgs3OfT/wDXVNTK8KITtd2O04yD71Hl&#10;ftQjI3yLnkfStLXM7W3M3VLC3vUuLWRNxJ3LKeoP/wBeuA1DTZdMnaOUEH+FscMK75pc2jRk/vNx&#10;y1UtSt01SEQOCGjXIYCu+jWdPR7HlYmhGom1ucIjmKWN8A7SGANXr3U7m7muLl3UfaifMWMYHBzj&#10;aOnNV7u0NjOyn5sfdPrXSaRDb3d2mlQXVnK+sRRpc3lzEY/sJDFmAJx2XlvQ16t1bmPm6q5N0TeN&#10;LaLTbjTrOON4oYLWLzW8zdG0zorvswcAdCQDVuzkvfFmn6D4I07ToY7s3bus+wB7p5CMO7feCqox&#10;jOMc1k6csOr3BsdQuBZW1rbSiBoiFSWdRwWJ7njJ6niuoVb7TNG8NeLbG6ktdbvb54LZbVeYljVU&#10;DqME5ZiRjBHFc7fLaPX+v+CeVUmqajBv3ujfeza/W5S0j4ehtH8V6r/ats8vh2eBFhAJF3vkK5TO&#10;OAV7jnPavbvit4F1PxP8ePCUdlqT6PqPiDSIdWvbuJdgs1MRklJC4JVVVuD1GK8W8PfDy81+WYz3&#10;sFnH++nluJX5JjUuVEfGXboqjvmvbviNDP4mfwfq95rU+l+OzpM1vrM9mv7iO3SMrCSq9GkUiNu2&#10;ecVw1qqU0+bo/wAj5XMcRy4ulNVle01tteK3Wt0mm9erS6q/Z+C/+EH+C/gLwJ4usVku9dvZ521K&#10;Bp2ik1KAk7FJH3IwY1YKPvHjNeWfFW5v/HGqDV9fE+k3erXkxt7TAMrRBipjKKMhtysMHFcz478V&#10;23iLWNFn0i6RmtFisLeyt4yrwpBGgVyB/GzFjkDqM16d8P7W90HUPD/juOC4fWpdcuj9i1J1uvst&#10;mgDTs6sMhx83z9vY81wOLhapJ6s8GWHeDksfWlepK9r79Wo+SstXr2VtB3i/UdJ0e31fwtPY2MWl&#10;6Zo09hpSvJ5kl1KJVKsxXl5F819uQMsWHNO+GHiy98AWOnaVZeG5tbtrO5AhniJaIS3wEbLOenm+&#10;WDGEGNp3ZrP+F1nb/EL4i65r+kfaW0DwvLN4hQ3kSiecifckTEdS2cDsOeK9B0jxbpfhK503xX4j&#10;jV7C6ufsNjp/ziHT7iJt0t2UGA8iFsLnJJBNY1XyLkkm3+p5uKaoQ+pyg5yaTkrtPmadtne7u2+n&#10;R9EU9T8Lx/DWw8YWOuRwWVjqdjaadawWzBhHOJ3CTyMpwGRQ5ODyWxUXxIh0rwR8XLDxLpVlLJqe&#10;nNaxWdjdRb4rqWLET5A5C7WUgnA3HjNWfE/hqHX4/iGbu5fVLqS0tX0i8nh2rMsnmTNKq/8ALNWC&#10;dfw716H4K8X6H4j8Nar8SPEltLpttqUNtp9hBHGssy29kA0hkbsrSJ164ArGLlZSbPFjWnTgq85N&#10;tK0ktL80VZa3bbSae23TRry3XrbSPhN4l8YazMl22n6VcTRaGNOdRLb3s6ne0jgfMUGRjPy5yMVc&#10;NjqHhH4YS2vivSp9R1a2SfT9MFrcl3uWvPLndcgZLxKTkd95FW/A+nnxVpltp2uWraT4f0bVW8Q3&#10;bajE26/huZGCNGmNx+6o56nAxWt4k8M654E+Dsup22orLPNdprSrex5mtLsKVManOF3I67lYZOPa&#10;hzV+Vm1XExjKNCs7y5or1Wllpe195PXfWzRxOg6RH8Vfg4dT8QeJbewOm61cC6l1CRVe4gaNMtEC&#10;fmcBVXAHVh6Vfl8FrceJdK8X6NYW2l28+nxnR7e+nW4mtZ1UeVK8Q6IViO3Iwc89ayPCmjwXmjeG&#10;/DniPS7dbvV9XMkuoRTbGSO5+XaI1/gDc5z3rqdZS+0fxNr+jXqNp11p1vZ2Wja2sJXcQwhFv5mM&#10;ESRszBj1EdKUveah5/8ABNK1ebnOGHdk3Jrbls2k7d9d9NI3srNnZ+OfEX/CReB4o7m1stF8e+Mb&#10;xdJv4IkfHmoxhSWCQcJncdwz3qK4HijTPhvoPw48SR2ltbSafJFpV9Y5MizRhxskAOWEgIQhT1YZ&#10;qX4l+DtWh1W20/wprdtb6VaxnWotNUJ8t5biPfKEb94u4guRnbgA1zdr4N174hX/AIc8Tabqd3b6&#10;poiySXWkTT7vscoDTI0atkbJTtwRnlh6Vm5JaXPJhUhKCcZpRd5PRu0re6u6Wlr6rvuef+Itbk8O&#10;eGfCM7W9rqEdnAdOktNQcrLBMyYmXZjcAXkLbycEoPSvRvEXhnw54XS70t9Gmn07QLuzvJzfx+bG&#10;IG2xymN8k7QwYluAS4wBiusS/wBN+IXwzvtO0+907W7yKaMTDUrUW91dKp3PBIrrtDLuYLIrc/Lm&#10;sXx98Tvhjoug6XbXsV/FqVjpZtQNYEjoyhyPslwE2+YVKZIIx8tEbytZamyrTxE404wlzxbuo3vr&#10;qtN1a8uiunfW2vyz4z1iHwPavd2+gJZSapbyNpF8h2yCKRixduQSyhtgK8Y45rw08kEnJ7k11fxO&#10;8az+OvF97qks3mxswjhHlrGscagBURF+VFAGAo4FckD1z2r6+hTdOmr7n71lmFeGoRc/jaV93tst&#10;ey37u76igYpDkU/acE+lR7ya6T3UxQM00ZoBzS0xATik3UpXIzSAYoGGQaXv7U3GelOoEFKFzSUu&#10;cdKBikAUh60ZzQeTSEIeKWkPIpCSKYxaA5puaKAADNOxjrzTacKBNgOBQFx0Ioo59qBITbTup4oA&#10;zQoyaTFfUci5PtViGMO6qOSxwBUYX0rvfhP4Wj13XVuLlf3EB+QH+OTt+XWsalRU4uUuhVKDqTUU&#10;ejeB/C11pHhmayQ/ZZ5MSS88k9R9OP510NvIkS2WnXA8xTiTeOxHX8Kp2dzdyWF3b4LsJNrv3BB6&#10;A+lTW8Ium0+3ll/fRNvLeq/3ef518pUfO229z66klCKSNRL2HUdVu7ZCFh2AKfQ9+f6042c11o9t&#10;FNMYo1kHyevoahu7eGf+0o7UCJxk7h1BpWe+urPSwiYVBvLHtj1+tY7Wt/Wh0qXd3NXTL+EzXbXB&#10;8qW2j8lTjO5f8Kz5ozqWm2V0pU3FvLt+QcHJx0q9ZS2U/wDaF+wIjRPL8vPBYdcevQVRuUaWLTbq&#10;EYV2C+XFwCwPGf8APNQrX/rsbXukjSvLS5t9Ta4e5M06xfKoHQ46VXS4jt9NEqwl555AxXrhs9Dm&#10;nySXdnqVzeXIBtwnKA9B7578CpzcRWOlW5wrLKwO8nnr0/X9KLtJI1T100D7Pu8RwSWe+N5Y8NIO&#10;do+nr/jUL2j6VHfTJObmUtsaM9h3z706OC5sfFSqj7jMu9dvK4A4Of0oa4fTor2S5USG4IQkfe64&#10;znvSv9xcWtWzQi1W2soNPgh+SJY8HByo46/5NeH/ABb+Je97nSdMk2wMSJGXo1dF8WfiNbaVAug6&#10;ZdpGEi2vcAZ429BxXz1JI0rlmJJJySetezgcHF/vZo8LM8xaXsKbGffJzwSck0+NMA47DODTV5HH&#10;UU/eBhuhxg19A7nyNxSMbtwweuDxTuZQCAFzSSzyTlTI5cqAik44UdBU0ZQxgg9O1TJ2Mz0H4L6n&#10;a2XjjSRfWUOp27S+WLK6x5Tu3yrvz/CCQT7Cuj/aX+Glj8NfiCToEVynhnU0+0afJcI6qwGFkCM3&#10;LqG6NxkHI45ryrw3OYNbtJBJsQSq7kjcFUHk478Z4r6R+I1vpPxQ+Br+IRbt/wAJDoLBX1H7QZmu&#10;Yi5RYpUdgIiqqCNgPGAfWvMqXp14voz5vEYieAzShXu/ZzXI1ra7fuu22/U+b4CW35UbT0zTVfy/&#10;k2gHPU+lMjxzhiAOckVI5IIwNxNdR+hRbaQuBH8rNgU6PakoK/NjkZ7n3ppfPDAbh607aI1DfxGk&#10;zoXkNZ/3pJ/iOT6UpUFMghffvTDjGPXrRtLKc9BTsF3uxQgUZUkinA/NyeT04pvLAKOAfSlKl2XP&#10;G3pQXtqNl+ZcAihGCeppzLgdAT6CmEYOD+lAnvoSIw45+tOZV5B/Coy2MYA5pxyR1GaVhxnbQRlG&#10;7C/MPegfNx/DTgN3H3TSRsituZA49CaZqmtrjhhMKSM96QRgtvB+X1NAZVdioxnpSOQDkA5PWkhS&#10;dnoPQHcPeu48I/B/xT40gS50jT91uWKG5ncRxZAyQCev4ZrioseYgPevur4M6lZ6t8N9DltTHGlv&#10;CLdggGVkU4cHHcnn9a8XM8XUwdNSgr3Z9pwxlOHzjETpYmbSir2W71/Q8S0j9k7WLhFfWNZsrAHq&#10;kKNK4/PAzXbaP+yp4ZtFjbUL7UL4903rGh/LJ/Wj4zfHe78A+IV0ew06KWZUWU3NyW2EHuFGM9Mc&#10;mvGdW/aH8c6owSPU0s4x1FrAqFvx5ryKcc0xcFUU1FP0X5Jn2uJlwxk1R4edFznHfRv82l+B9M6N&#10;8HvBnh2USW+h2okGPmuiXPH+8a6+31O1uJnW2uIJmi27kikDbOMAHHT2r4H1nxj4h1tz9v1m7vEA&#10;zia4bb+Wa1fhp8SNQ+Hev/2jZp9rjKGOe2d9qyj3ODjB5H/16mrktecXUlV5pf11bNMPxnl9GtGl&#10;Tw/s6b3en5Ja/fc+yvHXj608AaTHqWowXE0TyiNVgX+LnqSQB0r51+Lf7QFp4+0G70GLRfKgdldb&#10;qaX50YH+FRx7de9Y3xA/aC1jx7oM+jzaZZ2WnzMpdVy8h2sCMMfp6V5DM7MTz0rry7KlStUrr307&#10;76HicRcVyxLeGwEv3clZvl1fda/5BJ8qgHnPp2phwEz29O9SY3FOc0wDjOa+oWh+WWQ3eXJHAxTl&#10;XK7yQKQoCwI49afsDrvzj/Zpmd+g2RuAOuaQkUpLIVG0HFHlFpOhwetAm9dCMj5h70/aDwQAPehl&#10;+Zj6dKaWz14PpQRe3QMM555HoKDhTgU9H2rtHX1qNkBVMdR1oIcdBHwCQO9AO4be9NdQX9KF+RiR&#10;2qkcrTuTrHtbJ+YetIjBu+PrUTSHgbiRnGKkR8EKwGDUtGUlc0LKeWIjCghh37GrepW66vYSp5YS&#10;eDLDB79wfWsyLa0oDSMR2PStTSJvLvNzEkE/MG6EDpx61zT91863R59aH2o9Dk2OY8Hk+hp0ZIYY&#10;I+XpWh4kshZanIYlxbucgdsnriswYA967k1KKkup0wmpwTO58O3mFQ7gMHcBnFfp/wDsD/EKGfSR&#10;p7XDPPDxEqZ2sCOQfQ57n2r8oNBuikm0c5Ixn19a+t/2RfiDJ4U8TpBGFVpAFUmQqoORgAdySSOe&#10;ea+dxqdCpGqujPgOKqPJh1jIL3qTUvls/wAHf5H7Haxp1rrejS2kqb7e4hKn3GOlfnL8QPDE3hrx&#10;fe2Twj907AJ0Dn+99DwfbIr9EvC96L3QbSRW3gKPyxXyx+1z4MjsNZi1cIxS7UABeMFfvfgRg153&#10;EdFzp0cbBbaP0dvyf5n6LwPmSp41Qfw1o/8Aky1X4XR833bxvJuRo0YnPzDeR7ZrJkikMgZyIkBI&#10;DykAn3A7D6mtSSCMLlQqg/M2zhgfrVNbRbqUHYFwT8z/ADHHYZPT8K+epSurn9Aaytfcrm+gG1oB&#10;LO6MThBkH8eMj60J59zJJcLHBbpnBPMjfh0A/I1bnhs41ZZJGdsciHnB9CTxUc18GMIghdF2gs7s&#10;N34j+tdHoJ36iSxecgSZfNZT1dsA/gMCpJrh4oUji2rCoClQAoA9PSlDC4BWZ0tQRkMeDioy1pGo&#10;VFBYkBpXPB/PgU79Aa0HxXuxi0CbwTgbV3fjUN55zSCRiRjGVkG5vcccY9Kke6iuYMGRyB93AJH6&#10;8frWDf8AivRvDGZ9Rv4oXQZVVJkI/BeP1pwjKWiQpTUV770N7dA5jV0aZm+80ihVX2wOKarSzOyC&#10;XEQGUhhySPwFeb3vx40O1d47G2kv5Nv/AC0IVT6fL0+griPEHxK17xQggWWW1gIYGK2YqG9SSO3t&#10;0roWHqN+8rHM8RSfwu78j17WfFeg+GEMmq6rb27jkQM++T67E6fQkVyF9+0fpdtKx0uxnvpySRLc&#10;YgQk8AYGTj+teFXtkpnPnsUQt8zcjj3IqW1XS7V1ZEa5K9WA+7+Yr01hKKV3eTPKeMrynyq0Y/ie&#10;oaz8SfGtxb5dl0hCWV4bSIxS4PdySW/LH4ViwWUlxNbTandlRdB5DK7bmXGR8x9SRWZrPxNlvtUl&#10;nWG2hwoQAqZB8oAzyepA61zU/izMbjZvcsGV2PA9Rj34/X1qFQqzXwpeh3PE4alWbjJzS2vdff69&#10;jsr1dMtIZGWUXEu8EIP7ueh9egqZvEthpViWmjWNZ0ZVjil+eJscMcjt/nFeZah4jvLuMKXCDvsG&#10;KyJJjIxLFm+pzXVDL+ZfvGYSzf2cm6MEvl/w53WpeK7C0dGsLqe7QgPJHL8q5/uj2x3NYF54rubv&#10;hQFUZCj0HpnrWFvA+UHvnnmkZgpwK74YWnDpc8epjqs78ui7IszX00gHzsD1JB5zUHmf3mP51H5n&#10;GaR33jOBXUopbHFKq5vV6jgwShpi1QM1IXq+U53USJnfFNzn0qAse9IWJ60+Uz9sS+ds/hFMLN14&#10;xSfkaQ5ximkYyk5Dd9MJbsaey7TimFwOprT0MJO24DI68/WmSHAx+tI86Hq35VXkmB4HStEmclSr&#10;FK1xyvlcGo1YscA0xpMdM0wMQ2a15TzJVLsugBBx1pA4HUiqxdmOM0m0Yzmlyle17IknmdzgECo4&#10;4woyaQ/ez1p7JuPtV7aGV+Z8zFLoE6UJcrGOIwD70BG28n9KXys9anQfvdBDdFjkADFBnlcZ4/Kp&#10;47eMNtPWpfJhdcHcv0FTzRXQrlnLdlIB2GST+BppjYnkkGr4t4tw2vgH1qwdK3Khjm3v3FHtEtyl&#10;RctjK+zgAdOPeniPI96vHT3iYqxUsP4c800Q9MkDPrU89w9i1uiukWZB8p47VYEQABAAU9z0qVUc&#10;KdwGwc4FKFLsMg5H5VLlc640klqTQhFDRZKq/DMev4e1QDTZJ5WWKNndRltoJIHrVzT2jSceehK4&#10;4x61u6JNcQXN0lnj7U8JXfnBK9wv+HcVzTqOF7HoRoxrNRkc1a209vOrJiRyduCock+mDW8P7Nsy&#10;0U+npK7IMSwuVZG/Hr75FWbC+u9IjvbVNiNc7VJZAXXac/Keq89SMUjaA1y6uzOSwLyuq5wPX8qx&#10;nVTfvOyOujhXFWpK77Oxk6X4eOvarDaWzIssrBV3uFX65PFWdW8PxaPdNHBdxXCxELI6sCN3cD1A&#10;7VatrDToUcPieQZGJOB7YFYwtv8ASJCCyoeMD+VNVHOWj0XluXUwkqFNe0grye6e1vI0Ygslswld&#10;GLAlCRyP/r/XNRRzRPKQkXkrtwF3cbvX/wCtUBtHiidl5TjknqKakILpuUgDrRZdzC0k0TXuqXV5&#10;aRWstxJJFAW8pGYlUB6gDt6/WstIHJLbQcVrLpzGMy5VgxIAB5qJbRzkjhj0X1qozUVZDnCpVd56&#10;lU20sS/OmB39vT86YkPzKxGQPwq08bIQSTtbv1z6UjAlgFGQavmMPZuOhCxPOTknuetIIwvQVYaN&#10;VHNRuBj+lFyuSw1IwtOSNnzhScDJ9hTvJfGQKmRTGSFPbv39zUtmkYp7kPlhRk4pYsgNngEZ5p6o&#10;H+VuD705lG3Dc4GBikVy63GwymMMANwbgkjt7ehqzE0QVjIHPy4Qq2MH/CoI1KNnj6U8hQc9vSpZ&#10;rFWNa+0k2+gWV6wDi5d1B6fdx/jWrFDbar4RWeW5jW9tXESRNnLqec/TNZV9rsmqaHp2mvBGi2O8&#10;JIo+Zwzbju9cdqn0eUfYp1EaseCHYcDjkY/GuGpGSjeW6f4X/wAtz6bL/ZfWHGKunG3zt+j2M+C1&#10;VmAK7Uz/AAnOKvNG6wEqQQPelQDeWYqjDjbjtV023nQSbBgj+EDms5zu9T28FhopS5dzmruObb5h&#10;U7M7d3vWXOMjGR+db8g3oyyygIDyme/rWl4x0jQIvDuk3+kXLC4lzHeWkrbjG4/iB7Kc12QqKLjF&#10;rc8HFYSdSnUqxatFXabV97aLr+Z5+h3TYyKtZbzOnGMVVjXbNkdPWrYmKuFAyG616Mj4mOzuIITj&#10;cxO3d2pwkEco43A+tRncYmG47VOaU/fVTwMZosDdndDvMZ1YN6k8VJsXC5BzUOQCwFSBGyrE80mN&#10;XDztkRUg574qWItIFGcc8fSo/lO49/ShSdihetTp0KVyfylj3Actjv60GT91FgYwcHFN+Zd7MQcd&#10;h1pSVSJADznOKRa6sdsE0jDHyfWnttiZTwF/izTVyr7VHDU2RBgKxyCcZqeo+gk0odz6HvVV4wV5&#10;q3LtB2IA3Gciq7I0qMcY21pG1jKWhRljAYnPUZqHGDzz7mrkkYDBT2GKhdO2OK2TOGcb6ldhUbKM&#10;ZqYg5x0qNxuPHStEzkkiILSYzjd3qVl9OaacHOfwq7mTRG1IeKdt9aTaT1pkNaiBSRkUAA04fdxg&#10;00cHFAWFAxSYz0pc8ZpAcUEhupMfjTttJ93pT3AUDFH0oyKcpGMk0guh20kjAzk4GOa9h+BHgBrv&#10;4n6LZ63p7QzTBbm1tb1TGJD95JMEfNGQpyRxg12H7L/wxtjpmoePNZGiyaRYOIyNSuGSS1UlQblU&#10;wQ46qo/vdjU0Pi60u9d1XxZpmnw3Oi6BCd0kl28S3U7FhH5QPzBfmJ8tcDAOcZryMTiXLmpU15X8&#10;+x8JmecSxUsRl+Gg9I2576KT0SXn/n5HPfGj4hnxNq2uXc8MNrCZ2ttO0aCHbbQw5+aWMDAByq/M&#10;OpyT6V41LeiZcyuXmwArMcYA4H19Kv6zr+p+LLyBJjNdTAMkKEA7VLE7QPqSa6Xwx4qHhvR54ZtF&#10;tL+9gdooTeIroocYYlSMlgQCG6DB45ranB0Kaja7PcwmH/s7Cwo0oXaSul6a6/qZum2txqdvBd63&#10;cSx6RGjQJMgyW2jIiUDvyOvY5roYJItB8UaO/imyk03TJLUMrW5JkkhI2htw+9np6VyutayG02DT&#10;oECW6feJz8zZOWqPWtM1uy0rS73UluJbO5jIspZmLo8anBCE9ADnjtRy8/xaXvodapSm7zdt/wCl&#10;5lfUb+fUWWztfPlsklcW0Jydm4njjgf419YfBH4Y3Xw18F6vN4kgjs9b1i1ja2sbqBZhLbE581Tj&#10;5G4GPWvMPgR8I9X1S1i8XXenLN4fsp02ySMNjS5yFYZyR/MV9J3+qa38UPEcss01vG0UBcliEiii&#10;jTgL6DHAA7185muOUV9WpfNnjZk5V3GnGaVKPxO+t09F5ef+RzMCImFdc5PKDjkc9a4n4pfHoeFr&#10;WbR9PhimunjMQuSObcHqy/7dV/iZ8Sbfwu8NjbXCG9lYY5/1XPU+h9q5a58OeHbb47QC/ltjokEU&#10;V3dG7bdHOREHkXk/MXbcoHqR6V52AwSk1Vrxut0u9i6tWlRl+9g5aOSsu1hnwz8fa3oNxp41tZbz&#10;S9SLfZ7ph5hX5sHJ64z6/UV9UeHvHVzp/g7VrDTbF/MuwonvFbISHOApHbJPJ+lfEGijVde8fTye&#10;EIBpXmXLG2t0kJS3DdFUnOFGcZ7Cvoj4H+PNbh+FV9Y6pYWF5p0V+sEWsIT9tidmJ8tgPvx8Z3Y4&#10;zjuK6czwKTeIpNJ21Xr5f1c4M5dGrRXtlG14tpuzV+6+9d9yTx5+zzb62ukeJ7xngjup/LuY4o+X&#10;jAyzjA5YdMda821GPTvGnjW28NfD5L7R9ARtlzc3k2DJgYZ36ADHRSOK+sPHGg3HhHRdDgnuzN9o&#10;h+0+WWz5RY5UgHsfT2rzrT/hhLr1rrFl4U0O0bxHrSvC17cXRi2qeu1cY3H/APViuPCYypH9zX32&#10;XW39dD5mvWqzw/132nP9mKdlGN3bma6tJ3W+y7nhPxc1XSobmDwt8OZbuazghP265C4N1Jj5nODy&#10;AP6mtq58Hz3/AII+Gw1aAW7XM0sKX6v8zwhlCA9+D5mPqB2qX9n3TtX8L/GG20m60bF/FK8Nx9pj&#10;3gDkMSPukdRn/ar274r+CU+JfxGsp9J0k2vhHw2Ui1F4SfLTLAkRhcdD/d9zXr1qyppQVtNb9Xoe&#10;Rj8UsvxFPL6T0S53PeUnKMtX03asn0tpZaejQfDKN/GPhjxjbTtHYeGLNIJpXQrJd4HBLfx4HHfN&#10;dlq2gWXiNLrxjqmoLp1qzMsUF4MkKOAAOpYgDgetM8F3N3PZrNM+7wpCWS0045d5WGNo3EZLZxwT&#10;x+FO+KM1pfaBpyXs0fhyO2D3Nyk7q6xp24PUkgdOwxzXjVJRrQclqun+fofC0J1KEF7aTvFWtbXf&#10;p97sm7v0Pkb48eObbxT40tPt1lqOo+AdE2QTWkcyLOXYHLKx4GTgEjIAUfSuQDrfwaZBJcm/0KXc&#10;+nPJKFu7BSxUxyEcHj+eeK7rxR8O/Deo6FfePoluYtHsp1iFrLISupksdzE/wMRnAx0Ga5/xHbRe&#10;Ftcs9V0+xh1HwhemBlhfLCBWA3Jk52dSM55OT3r0KU0qcYre39W/rY+t+uYWtRhRw0WnHmSvZe9a&#10;7V39vW91o17rTO91s6b4Zt9A8N6+iyaJduLi11/T5Nkyy52jcSMAqdoPbAFWbrw7d/E+WbR/EN7d&#10;aRq+iOTb6gMD7TEvIJ7bsDIK/lUXjuy8PeKY4NMtJ5YksgjLbTksI42G4jcOCVJxnPQDIpY/Cmhx&#10;Cyu9OkvbSG1+WeOK7DuZOgZc5DDbkkHrzjFcqnbbofFKvCnShK7jU115b2bb1/7eWjWqe6tY6HWL&#10;F4zDqKSzaujwLbXpWbJkG0gSZXkPxwe5XHSvLrzxZZeHZ9PsYb28tZoLpgFnQ7TGxGRJv4bjHB4H&#10;JrZ1Dwl4o0DxPcPpV59s0HWxut541VA8wXIVgMBGGM8YrOl8YL4oi1G61KxV/FGkRpvguljCy7CF&#10;OE6MT+fer9nZ3OjCYbktJv2sWk9Gk03dK6a2TbT7afLzH4peBhr+s6pd6LbQSpCV3f2Xa7YJCepA&#10;BI3f7vXnivE5IJLOZt6sjgldpGDke1fXVxrPgjWba3mh0yTRtO1I5luLRmSKKZf4WhXvycEEGvIf&#10;iT4B1eK0vJdPFveaRFI0okRypTPOAJDuJxzjJ4r28JirP2U/xP2LhjiBrlweKvFqyjzaN20aurq9&#10;+h5jDcRyLgtz70k0YjZiRwazYGFtJ8wyM45rXUi5j69Ohr0px5Xfof0FgcSsRT5Jboy3AzntUTj0&#10;q1PEF+X+L0qBlwcVtFnNUi4uwiu2OCQaRxlRuHB7imMhxkNSqcgK2SBV+Zg30IzHzuyMe1RsCGzV&#10;kQg8r8w9KhlJDEY6VSdznnFJXYzeA2SoA9KQ4ZgR3pCjZwBvqQBFQg8HtVmK10JrjT5LaNZGaNlb&#10;+62aq7VI5zUhJxjORjp0qMcCpXmVNxb91fqWdOvZdNu0mgcxuvcd69a8P6pZarbLNEQJ9hyrHlWr&#10;xwn5c1f0PWX0q9jmGWUEbo+xFY1aXtFdbnThsR7CVnsevyTMtmyDJkVhu2jg0sn72SKML5cm3Lj1&#10;qLSNViu9NedAGd8sAewqWTfdGCVFPnN8p+leS73sfRX5rNFa5iWOOZI3+ZTkg9/amRTsZbcRqNzD&#10;ABPP4VJPa+WLgpmSUDIHp9a4fTpL+210M25l37Tz29q1jDmT8jGpU9nJaHdCKP7PcSyjAV8Ko6//&#10;AKqrmYWtyskYBDDaoPUGiESXUs+//VKuQO+aVWWB4Ziu6FQTz1z2pJa2Zo5aXRWuHmjjmaUlTwce&#10;lLsSBLYy4dsYYn1p6TtcTTs67lYEncKgMe6NWlOQGyD707a2EnfUincxiWBI/MOevYD0pjwtNJbo&#10;52fLuIx1FWLhjH5mwfvCM4HpVOXzJYrdM7ZScZPpVK+yM5J9SIrCfPQYB3dD39KjMUss0Uyjdgce&#10;lTNaQwTSpkmQrkZ9ajlmZoYo48kofmx61d76oi2upQZUmsrhpT8x3Ag9hXB3EYSYgdiRXocsQuLm&#10;YEAIq8+5rjtfgSG9zEMIwBGa7MPLWx4mYwvFStsY2duc07rSMtOHWu9nz63sKDu60uKULilzzikb&#10;IUc0pGTSY9xTqlmqVxAMUtHWihssTpSrzQBmlKEUikri9RjtTCSKkCkCmhCaSKaEGKG56UuwCl20&#10;7is3oMyfSk7+1PAz7fWgIT2oM3F9CBhg5rc8KNZLrdoNQlkisjIBNJEuWVc8kDuaxXXjNT20/lup&#10;HOCD70prmi0VhqioV41H0aeu2nc+wLG78I2+lyRaPN9ulVkliuVTy9yD729cDDL+ua1blm0WxE9o&#10;ZNQsb4GWO7jJXynHVUPH/AhXn/gLVNT0jS9Dks9PQ2N4js0s8Ad3HR9pB5C4B55zXceG9MtWeXTp&#10;tWlt4biZ0ZJUO2DdyrAHoT+nevyvEU406jTd9f1tr5n9w5Vi5YnC06lrJK7srfZTXL3X5vpqQ67Z&#10;6vZPFfX9ml4wjBt7vzsEnGTjjnjHJ47c1Dol9pWt6dp99MstpJbOYbjypQ0u8jAYJwdnQYHqcUtl&#10;Lq2k6lcQLeW4s4Xa3SadTMpwCcLzgB+w9TVOa60rUYgTpbeHNRSIhFiIcTNnJLeme1Ryrlf6fjod&#10;XtantIrZO91a3a1vwtffexbb+35Ytuj3P2y5tpTEPNYEoAQy7e4PU/nXP39reeMLWayPlfaVl84y&#10;AFFVm6oM4wMmn3CjRTHeW0qJLIQrSStgS/NneoB4I4zW3LFJqeqxzCS0uLCbDXK2ZXrgjJPpx060&#10;1L2dmrd7+a/rQqdONZyp1b2as436O+v6t9Om5yut2RsLvyLbTNPtwYtlxaCbK7h8u4MRycnPFXbm&#10;+u7nQtPutWvL22hWEW3lRxlRtB4XI+/6jNUtShji1uNf7Og1BbU7IWAykuBnk/19qrm8mk00xnUx&#10;Ckkxklt2ZiYccKBnjp3HauzWai/+H/Xp3XkeLb2NacUrq1ktkrJa/Y63dk7Wu2dJq/h621rRJZPD&#10;9tJdNOF852t9jhRjACjuT6VmWC3GoeGbnRp7GNXgDJDOrbXUDkqy9xVzS7e58hdQtdSuLyOLc+bV&#10;liwFGd3GAMVx8V1c6re6hqvmKbiGTzS0PGcjoVz09ainHni1fZ+ejv8A0i8TKNCrTly3cotNJx1j&#10;ZtvS63u7Ld9e6+EPD8l9p+s26WQmjAEPnQv8ySDpx79Kr2ej61DDd4Vni0wgPDKnQn+Hsa15tMu7&#10;HT0+xW0un3siLMZ4Jgqy87sjnk89umKy31B9U1GO/wBSuGvWVxG6BtsxYew4x716EZublJWa7bvT&#10;59fkfOTw8MPCjRd1JLdPlVm27bX926bVn+N1XsdS1K/uZLiCNxevamDKvy6Ducegx19KzodbuNbe&#10;KyRSl62VbyhteXn1rduJdN1fV1khuLuxa2CqsZGCATgkkdMZPWs/V7ew8Na3DJbTm4vIHEkRiYMp&#10;GeMkVtBwbty62002/wCAedXhXhD2ntr01K0nzL3rtXaWjUtH5vbuZd/pVyl24aGQqo+Ysc7aZ4a1&#10;WXw/4ggvom5t5Qygn769wfqOK2/GmuL4g1CK+3rFdXADTi3yEP4dqw9bsH063tpngdIZ1yshHD/S&#10;umEnOCjNbnjYunCjWlWw70ptO9+9rba6ab/8A9D8SfF3xHqt3JaxiPT7OeMBIwcM2eh3/wCGK80u&#10;7EpOsty0huwfvs27P45q1/a0U1iiSq7NGCFJI+Ue2fqap2s731pKhViVPBPOfpRRpexXuxsupGNx&#10;UcbJKc+du7jfps7Wsu2jLGuP5dkr27qy9fuEc/WsmCeG5sgAqrLzkE45qyp82yngNxILUD5U9W7Y&#10;NanhD4Za34oEX2KykdWJPmScDj6103hRh78rWZ5E1icdiV7CnzJx1S1t0uu3zsc/LFC+mursiyxk&#10;kLj5ifr6VDFpV/MlsyQySGT/AFaqpJP0A5r6E8Mfs+21i6z6vKty5YAxxjhPxPevXLDwZomgalbW&#10;unQRLbeXgzsuO2Tyef8AGvPnmkYaUlzeuiPco8JVKlp4uahptHV6O930vY+Z/CHwH1rWoIry+gls&#10;dOl5Es42M59h1x717b4Q+A/hXSvMa5s5L+9RA0RZ/wB2GPQkensc13c0r32jASSEx2kp8sDoATjj&#10;vzVvRnA1TzZCUTZiM9dx9K8mpjK1aV3KyfT8z7HC5NgsBRahTTknu9XpZrfb5eZSgtoLC20+CCMW&#10;0yuQUjXA2+g/+vWneQsb6aAR+RK6KwQdfpiq8iyPbXTFgj27gxiThmJPar2osBd2t4kkkzuuPtDr&#10;guwHPP6Y9q5krXPWlJ8yS8/0f9fgLdTC4tLF48q6ErIT656VY06JL7W74LAxAUsIB24x17Cqflbt&#10;Omw5knRlwgHB7k1NBN5F9A24jzoiHRW5z2B9RVp3av5HPNe5JQ8/zT/4Ygi2i5tbkDzFjkEJjHQ5&#10;PT/PSrl2fLur1pVK28qkpEG5U9ue+KgljS3kaKP5ER97BuCxHTirmqGJ9VtihItDGFLkfKT/ABEC&#10;qS0Ym7zXo/0f3j7iOG30OxuZDls7DkcKO341V0yRNK1C4gMXnebG2wSHpu6HPtTrS0kv9IuppHM8&#10;UMuVbsoPf8aIXWPVbaSX98rJ+7XucdBSvezt2/yMlblnBu+/+aR518XWeXT9M0sgbzOZH5yTjgcf&#10;jXy/8VIBZa8oCYVhjGfSvp3xwhHiN4XdZBbRhBtHGTzkenUV87fGuBf7Sil4zkitcurXxvJ01QcT&#10;4dPh2U4rVOMvvf8AkzyLVkBGaxmUb+K3NWXbAD3NYanEmDX6PR+A/knNFy1y7aqK043KAY6ms21O&#10;K0UPAODxWVQ1w2iJh1O3oacvJximg7TgU4Md2QKwPVixxHpTt25SBximL1xmnnC7sc59KhnUtUO6&#10;DFOwSGOVGPU9aiVvWnh96DhePaptY0VuoqkKOhznHFIdpOf4vTtU1pMsTndEswdSv7ztnuMdKg8s&#10;+bnHFBW6uOK9iQT7Ui4PWkYkHIpcbuoxTFo2IAaXAYgKxUg5zTGba27+GlVWX5sceoosDfYkLsTl&#10;smrX2oPEsckSbVGVdRtb86pgZH3iKsWl60c0DvGsyxNu8t+h9j/Wpa00LhLXV2v8x72Bmj8yHM0Y&#10;GSO4FVpEMY2sCp7Ag5NdUnjkQ3l9c/2XaPNcptQHIS3P95AO4HAzWD/bEkrYnCzR8/K4zjNZQlN7&#10;x09TrrU8PFL2c7v0a+fz7a2KIGccjmnIdy/MDj1qwotpXVSxh92+YUs9pMlsrhMwNwGU5rRu5zez&#10;0uimy4PQmihkcngMR7CirM+U/UK6kk1TRNC026iECwf6oEbXMYJOG9TitrVHz4dvtU8lE8txbN03&#10;MgUYyB2wMY/lVJrqQeMrW9t18u1hiy6TpvbpyMdOT+VVfEEb2ejRagIJo11JzIDISEYBsbgDXx8Z&#10;Nvvp+h/n9Om4xm3utH8kkn+Nirbw48M6BeWwzqJuA4Ex4JDcZHcZBNQPPc3PiDWtVt5V/tJQf9Wv&#10;BZvlIHb2rcvUs9P8SafC6tqFnHblVZGKqA3TP0/rjvWUtq/hixv7lFMkuoZt4lT7wBb+H1J4H41a&#10;ldctzmnQlBpdt/VLf5soa9GNN03Rfs7mRLqNZpVjOWEhPKsfWt6VD4fj1t7cQy2d3bCF5GwSMgEh&#10;fQ5PWsWayH/CSado4UwRgABXySWIPA/P361a1KRbTwzrdlNZyPdyXaul7NJwAONoB7da1i9bHI6f&#10;JzSatbReVo7fO/Uy/D1vNA1jYSOsGlahMguHZcBVBwC3sMmtvSLVLD4jNbrIv2SLeFnPyrswQCSO&#10;MZxVXS7RtYkh0dIZLgWdu1wShI3uMYLetVbCOTVdH1V96/uVKsq/eHPXPfNCbaMVTUeTlV2tb/4V&#10;qvS5qeIBNNLNZvxZXlwJYhtUjODyvHGeeBUun2RvdSuNJnu1tbKxtZHghk6tJ2Qce5PGOtVvFWpS&#10;apouhKliNLurGBI12n5zsGN2O2QAParum3L61Z6j4pjtYoBpm2Bstuycckj6nr+Vap6q2oKknVdm&#10;2tH12td/c+nkUfBktrZafrp1hQgljEQi53NJyQB7Z/nVK7u72RtJsLqUztC2YYGXIQFtwX8TgH8O&#10;1aX2pNS8MWV59i84w3IcYONzKfmyO+QeT7VDqt0uoeL7nVIIlh8mFX8nfuAYDAY569aOZJaGcqKd&#10;OML9uj1Tbbv6W0RZmMN14M1O+a5jj1L7YVaFc7imRgD0UYP5+lPZ3k0Xw0NOuPs2pwAvIyIVKrnJ&#10;YN2GCQfwrP19b/SrDT7uS3NvNqREqoAOR/Dk/l27muk1HVG0bxKZoreKQSWLQ3TMSVQtydozgZ9O&#10;nApqRtGCu+fSyinprq3K/rtcoeEpG1W/1+7kEkvmKySTsR5hUjrxz1rG8XWllPNof2OZp4nhjM0p&#10;+YBuuB7DgVf0O3n0y2hSxukZdSuxFLI/OMYxnpkdeB/WpLly/iO80i4WOxgttxkZVULkDgZ7DuR+&#10;PtS5nZjVPmpRj9r9X729+vVjNb1O3lmvtWs3mFpIpt9wBUSN3B/HHXpXPnSFGg6PqEi7bJp1W5iR&#10;iDs8wj6ZP9RWrrE0umeBI9FmIWGaU3aZUl/mx36njJqTw3az67rGm+Gbi4htNJtoftYeV/vnvk9+&#10;cn8Khu6SLVP2tSzWrS+Um/y0PPv2hNEhaB72zxJZq4ZEyQy9M/h0r52lhI2mMEqxOB3xX014xsJ9&#10;et/FsUkgEEMXysxH72QNwFH+6CT/APXr5kuFMLMTld5wuD0I6gV2JuUdD7TIZvlnF97r5/8ABTDB&#10;8sORhQdo9R7VGpA3E8t6CnqA4BcjBOMg9/WmkbdxPJPpUrQ+xjd7ClFkXDEig42HYxOBgew9/wD6&#10;1CkMcEjOMgetPnnMpTIACrhdi4yB0/H+dU+xshpDBvlFV72P7RBIpGcgj8xVpfvgZLqf73GKjYna&#10;4XBPpUKVpJnbT8z5q1WMxXUqkY2sw+lVY2I6V0Pjm0Ftrt4oG0M2QPXNc6K+0hLmgmfoWGnzU4y8&#10;i2JV2srDk9wafEJEQAghT0J71UC70yavrITCIidwHU+nsKmWiPbptyerEuLYFA3GDzxVU4j3DJ5q&#10;+GIT7pIUYPtVKVFMuc4X3pRfRl1YRspRPoL4FeI7TT/BN4l1dRwfZ59zeYwBwRxxXO/HTxDo/iS5&#10;sp9M1C3upIYikqKeR3GO3XNeTM3mSAIcqxwFz0+tRbAi8LtbPTtivFp5VTp4yWM5nzPp01PssRxT&#10;ia+UwynkXJFJX1vo7ryNHQtfvPDmqQajYTeXcQ5CsR6jBz69TWl4h+IHiDxPD5epX7zQ9ogAqj3w&#10;O9YUNwLVHRowcjjPrTluPPgKFRkdx1r1JUqcpqrKCuuttT5uni8RToPDwrSUZauKbs35q5WUhs7l&#10;HFIsGxiQOB2ofqcgj0ojcGJgSd9dHoeZpsyMJufk5/lVmIJsYScHHy/WqwBUkHoPzqUFdoB5I6E0&#10;5ERaRLD5S3KtIGkhyMqpwSP6GotQnjubt3jgWCPosa5IUfjnNNkR1bC9+hHemSD5ckYPvQl1FLVW&#10;sNBPqQfXoaUBWHzE7vQUh+Ykf3elOgmMEqumMqcAEZqjLqIyBXK9AKGYMPu4PtSuxkLEkAkZph4o&#10;D0Ch1UPhT8vvSUoAKg8kmgnoB64BoPFBA3ZoAJz7UjN9hrU5cdzSYJGTSbN3X9KZIrcUmaUDPvSb&#10;aegBjJpWGMY5z6U9gO1RkkZxx6ZoQDjwcU0jFKFLNmkPNADjt8umZ5x15xmnkKTx0ol2Kf3YO3Hf&#10;1oEM6ClADetIDmgHNMosWrMrnA5x1q5aSMJ8fxGqdngTrknBrY1TT1029ESSLcAY/eRtkHIzXPNq&#10;/L3PVw9OUqTqLaL/ADE3f/X9qM8e9KmD/nrTe2axNpJoQhlbJIOOmKbISM+1P/3eaYyn5uaaMpAr&#10;kgAEZ7mlUbVyOD7c1HgDpTkPzYHT3psE7s7HwHdFL2SIk7GGcGuwmtojaN5jERbiQM46d6888Kyl&#10;NWiXON3y5969B+zzNZxxs2xQdo3dSB3rzK6SmfRYSfNSsTwP5E6IyhY0U47kGmROJluNzYB+6D0z&#10;6VPCYmaYuoUwjgDndUMkS3VrE6AiQNny17+1c19T0OiJZrZWktvOYllwQfenrcSpBcod7uvApk0U&#10;73kLyv8AvAnKjpj0p89yTayS8LNK5Uj0+tLdF89lqFrCbhIlyVkBJKjqRTJIdokkg4ZWwTjr71YS&#10;3kkeGVDhyuHI7DtUNoZbZZmR/MWQ4b0xU26ibb0Yy6uXkitRGN46N7nNTfJPLuV/miB8xfWlubqJ&#10;rqGKNdsYA5X9adFbANcBWxE3ORjk1fQOZ3a3I7e2McaTIQcsOOxptwZBqbSlAdgycD86mCfY/KQM&#10;XhkO7nse1La3O+9k8wgDYQM9s1N92U2tiJzDJaS3HBDkDB9ajfdFcROn3nj2hV6LUjW+UKyOGDPl&#10;SKVQbe6lR8BNoKA0gaW7ZDaGRLiRpfmjfgkd6dKqwXEMQUYLAlWGeKWxlEsciSnazN8pPUUq2ub1&#10;UZi0ioSG9xVPRku9lYZcFjFNDHyM7vxqq5YtBZvzk7j7U9p5BYyLjfKW+dvSpWLz+QkZCSqoDjvi&#10;psZtNsfHMk93JHkbgMFsd/Ss8KZbV4gxRVbAz3NXIoo5PtRTAdV5Pfd61VkMptLdFPPc45+tNIiS&#10;0uSPKJLiOOU7zCMlumT2qIzreWVyDy+7I9z7Ul5J9snknZMLGMPjgZ96apj+xLMuAI/nOO59KdtL&#10;kbt3C4immubd3YrKBkhRnbisw3ZmFzLIGMg+UH1FXGvJBqP2lMqFUYUdVqgJFNtNcHoz7SOw96qK&#10;a0ZjJroBu3e1gbgSBhgfjVaVGeaWUNmVQSSOlWbt40htJEAYgdF9azleWAyy4zuGGFaIxk+jGXbh&#10;I4WC/M3Jx61XuHbzS0bEDbg8VI7iAop+XOPeq0spjlmiAxnua1jsc07FK+09Li2L4yxOMjtXNSJJ&#10;Y3DKG2sCRkd8/wA66pImkiEe/hjnIqhf2SXExiOAyj5SfWu6jU5Xys8zEUebWJmaVZR6pfQ20t5D&#10;YxbWJmuGIRdo3H16kADjqa7Hwff32mS22r3spSDwxc28kdrOg3BZJMsFXqSRlvwrhlTyLhVmBKbh&#10;u24yQMZ6/Suv8YazoWtX+rX+h2baRa3E0K2un3UrXFwiKnzMZT6kevfHGK6prm93oz5uvT5v3bWj&#10;/wCGf3nT22nxeLl8QXllb3Vjd+adSto1VzHFYqCHmPcksyAH3JNdUdZ0zwjonhXWNSnmf+1kD3un&#10;acxBFqgKgSlufNkYBs5wFPGKwv8AhIfDz6p4W8N6Nqg0e2lsv7N1zxDKXkW6EjBzlTgiOM4XaMZ2&#10;5rTm0DRLq08J2OqXs+mah9oXTtQOpQMkEFmnzrPCx5G5BymM5IIPJFeXNRurrTt12f8AkfG4qEW4&#10;RqpqHa3vWSa1+aTVrva9m0UPh7Mvw68S6RqesTDT5ZrmO5RUiIubMghlL5XgMjZGM5yvSva/Gdhf&#10;Xd3pHg/QtHms7nW77c3iJkaILNdPueISfxRiErwARkNVfV/CK2vjLxF4/TzX1CaQHwzo14iSyXUR&#10;iBcunITZAVKhjxwTjFU/hv4u1v40+JrLT9V11CVgmg0fSY4d76fF92SQvwqbYQ21jkEmvPqv2svb&#10;W0W/r5HymLrfXJ/XoaxhH3tdE90kknfl6tvldmnqrFv4B6+dB8V+NfBvhuBr3w8bK5uVhVcy3s9u&#10;hVVLDny2f5iOPbFaWjeCTqR0zUxdXF9o0epQ6dqKuC0UdxJbmS+mCMMABQEDHp+tP+B0M3wn8fa9&#10;rOneH57fS5bhvD1zc+aLkWMrlTEVcHEjscbgv5iu50PSLGDxzF8PNdkZ7FLu6kaLd++upriAbru4&#10;IO1YUY4xyckD2rlqvmm+U8bG14LESlSvrGLbe7srSbffVPpq73Suzzf4k+NdV8M/FjU7u0TzvDZs&#10;4bK80uZFc/2UCCqk9Fbay7cHORXo/wAQtE8O6T4b07w+L1Do3h2+iv54LjKMbCQBo0Tj53bhWxyS&#10;xqXxzo2taP8AFGxTW9Ja68PaHorQut1Gohe3WMJLKvdm3CIgnJywFaem+GNQ0fwDpXiXxFFe634i&#10;ultTbGUxrb6UIkMazugyW2g7hkH1AzWEpXS01R5VWtF06Di7OKW273Wt9E0r6vut9jz74e+JL29/&#10;atm1ifTr24tYbaS8uNPaNvkVYyY3KNjAQlQueBkGuve1k+N2p2fhvTLC80jw5eWq6kt5qLD5mjll&#10;O3OSCZHIVSeSFre0jXNZ8RfHC4htLl9fjfRTpeo63b2+xUYqZIwDwfnCEjueOlQeANYt/FVh4qu7&#10;tLtNP8G3KR6XbJGI5JIlt2CRsvcowLEDqWpTfNrb9DHEVvaONWNPWEI2be26v/i2tfo76ly90PS7&#10;Lxv4rl8OWkNxa69af2YL/aP3F7GjyyRQlhwMDaSBwcV5j4I07xBdfCvxB4c1XbZW+qCa4sL3UlaS&#10;eeSB1VIoTktuzgLgYwTivY/Dtm+jfDnw1p6MNS8dmJrnSWgCh7MTkGRm5+YpvJZmx14o8SeD9e0/&#10;xxrNzeT39/4etnF5p2oSRBnsL5Pn/wBHyACrr8h7c57VOqWn/DeRnGv7O+uitZv+5sl69m7M4Dxh&#10;Z+NdY1rwx4q0H7HceItHs7uK6lNuGLzwxKJYp0HBba5Xnhh071f8Y/ELXdUutAtNH8OHw94tuRat&#10;C9vAqxXl0Asjxuc7Qg5JU9B1qH4X3PirQL7TdNaXbYeK3m169u5FJAtQyqxZAMklflUDAy+almbx&#10;Fp/iXVU1Twvbw6Rqdx9kstT1efaunh1ZMImeNzPy54K4Gabelgl7rjTmk1BNq7s3rt5rmvZPdJnU&#10;2DzfDHX9fv5fCl1LJqcEflWejW5muWuwG82SIDIjRy2A2cYUema+Ev2hIdc07Xbl/FAm07xBqF5J&#10;dtpDsrfZYjgqWIJwzehPYnFe4fHD423fwy8M2fhKDxfql/4wgj23F3o94qW0UYyI0LDPmEDHpt+t&#10;fGF/qVzqd7NdXk8l1cyNveaZyzs3qSete/ltCSXtJKx+l8H5XWg3jaqST0V07tLZq/R733e2iWtb&#10;HzAjgDtT45THn5Q2fWmjpk0hOe1e8fqy02FOST8xwaYODTxwaQ8UFoMg9KKQUoc96BiqcjFApKGP&#10;pQHUUYpM+xpuP/1U7rQKwtJRtFBUUFAeelJuoIApP0oEOpeD0pF5o2ikGw2lC07HOKRhTC404pw4&#10;FAGKKBMBzQTilWlOM0iRAcVIi4pI1z1qToM0mSTWsD3M6QoN0jsFUepPSvftC8Nx+F7Ozt4Bm/jj&#10;LPz/ABnkn6f4V5p8O/D008v9sNFugt3CRnrukPp9K9euIbm0v3upJQwjiBIxnqK8PG1W5ezXTc9v&#10;BUrLnfUbHqMttosgOXmnkwSBz7n26CrVrZNf6jZun3gv7wL1AqO3aG28PyXCkHfMWCnse4FWhbSL&#10;rKpblozcxBspxs+lePKyPXXYjnhNpFdPY8lZdrvuyD61autWeO402KGN3Gd0jYxlfSqcY/sy3uFn&#10;b7Uk8oR8jp+ff/CtKS+ga/t4UcGIrsPy5xUvu9TdK5Yi0+2Bv3bElofmCqeCTyT9c0yaf+zdSsBj&#10;bYhd6r2LdPzyTTY7O8dLyCB1iijb75P3h7U7zUE9hbXkQkhgkEgY8Ekc4z6VOt3fU15rLQuC4W6v&#10;tSiugY4JEAYzdBjpUVlpVudJtmu8ySPIfKyeCOcE/pStPFrUerRSxmFGB2Nn/OKZDpc9xb6aHnaF&#10;EXcsQOOOw/QCp1S3saR3La6hPb6ndQFFldBiAHnAx1+lcB44+IK+HdBns1bbeTOSgYZZFJ5I+vYd&#10;q2fF3j2Dw1Ff6hLGseoupgijPIOM8n2Br5t1zWrjW7+a7uZGeWRiSSelerg8N7V88lpoeZj8a6Mf&#10;Zx3Kt1ey3t00krksxySTmm+XmTggr6ioQO+RmpogwPzHaPQV9HstD4+Um3qMA2FwD1ODTlYgMMBs&#10;9M00gEkjkE5qRSBTMmxo5TGOamgwkgLD61FnGORLnv0pSwZ+oFJq4y4qCNDKhw27gHsvtXvX7NWr&#10;6TdXl/oviOYJpOqLmWQJE77VVsrGZAdjtwAwxzjkV4CJM4J7cAD0rpPh/q50fxJYzFPOhjlV2idi&#10;FZVIYqfQHABNcOIh7Sm11PHzXCvFYOdKLs7XT7Nar8UN8X+G77wf4lu9M1CwudOkjbekF2uyQwt8&#10;0bH6qQaoqV8tjkB+2a9j/advZvH/AIp/4S+2srqSGSCEXtwlq0drESv7hVJJyHXLAnBOeBgV4rBM&#10;AckbsdM0Ql7SCke9k+KnjMHSq1FaTSuvPqSTW+zDE7nPUetMZSUO5hnsO9SSM1xIvBVVzg96jfYw&#10;wc9cZrRH0OwgYDGO9KGG5uDz2ppQAKVPSk3kNu70D1WwuweZgEnPTFGznJXj1BpWcEEjI9MUMCRk&#10;MfpTJeopkAPAOMZzjmkQb2pQ7Dqe/p2poYBmx36UilqOkkDFuAGHTbTDzJ6ijYNwI/HNLkIDt5I/&#10;Wn6A7MXJLZ/lQBgBj0PakDljhuOM8U5vmyAQfSkFrLUTaN2e1SDPeomYBsZ56/jTkdnORwfegtNC&#10;hyuD3Fdx4K+KvibwFZ3Fvo90kcNwASsyB9pHdc8A/wCFcKwOc96milbYDk5Ixj1rGrShVjy1Iprz&#10;OzD4qthZ+0oScZd07M3PEHiLV/GWoNeaxez314i7VaQfMq+gAHAyegHrVzRvhp4o8QlWsNGvZI+o&#10;l8oqmP8AePFfQfwG8ceEo/AMMeojStL1DTj5MktwqJJKp5VwTyxIyDj0FdbrH7RXgXS4wsWrNfkf&#10;wWcTMfpkgCvnquYYinJ0aFB+7p5fgv1P0nCcP4DE0Y4zG45e+rvVJ/Nybd/keFaF+zF4v1OSM3q2&#10;umxY/wCW0u5x+Cg/rXpPh39kzRbWLzNX1O5uJhnKWrBF/PbmqmtftZaXGHGlaDc3DDnzLqUIufoM&#10;5rkLz9rLxNcORBp2mWoPcKzH9TXNP+18QvdSivkv8z0Ka4Ty+StL2j9HL9Ej3LRPgb4J8PSo8ejJ&#10;cTI2VN6xm/8AHW4P5V88/tK+F9J8OeOYJdHit4rS8ty8lvbkFY5FyG+UcLkY4r1H4eftOWXiLUo7&#10;HX7aPS5pdscd1EcxbvRgfug+tdT8RfgN4d8eW89zAo0vWGyVuoBhHb/bToRnqetceGrVsBir4yTs&#10;13uvU9rMMJgs8yyUcqjBtNPRWat02vdrTXQ+JjHsBA5HaoWXng8DpWvr+g3fh3WbvTr23aC6tZDH&#10;JG3Y+v0PWs4xCRyU5A96+6jK6ufg1WlOEnTkrNaEbjIBHekdSBkGnONqsCeR0pEYAYqmYOKtZjih&#10;A4yecUzcUUAkjNIQB0J6568/nQRkjuB3NBFmleI1iXIC8+tOZCwGR1796fgJkDgj0qNFJIO45Wnc&#10;Gugqjado6+tITxu70vQ5PWkIG3GRSM7DApcFz90UBSCAo+tK0h2gjp1I96eEwDhunc1V+5g433GP&#10;FhsDqW5zQfvDJ6elKx3ABuCTnPeldBDPhTuHvSvcykuw8BRkNkelXIirjAZhJ69qpeYrFuCF/hLd&#10;aljk2ldvGOCT6VnJXOaULmpqMLX2mtG4DtG25nXp04x65rkZMgEkYArttD3tMfOJNvIMF1xgH3Ho&#10;a57xJpi2N6GiULHITxnODRQlaTgzz6T9nUdMqWM/lTIe2c1658NtXOl+IrO6ido4AyZII45BzjP/&#10;AOrtXjkZ2sD2712HhnUHWJI1PzKwYjHb0FY42kqkGiMfRVehOm9mmn8z96f2dvFlv4l8CaZPHIXW&#10;SJQWYfxY6flT/wBorwevjDwA6xRhrq0lWaM9sdDn8D09hXzZ+wD8UftPhU6bcNubdvjJbO1Tkbcd&#10;uR09x619vXunx6tpEscwBhliI2jvx/OuSnD6/l08M97NfPp+KPheHMXUoU4xj/EoS/8ASX+q/M/M&#10;jW9Nj0idra9YPLETGQ/IBBIOB9RWJPeSy8wx4jBwxn+XP0rt/jdf6F4Hu7i+ubuEBp3TcWALvk5x&#10;nqQwxXh+ofHDwtZxxXEurRSq3AFnEXKkduRX5/gqNatTUox8vuP6zwedYOtRjV50k0n+B2a2ayhX&#10;llCRjkiYhcfT2x60JaiQNJ1hJwXjP9TXll58fPDUyFNL0291O9xlJ70jYjd+M9P84rmb34qeMvGM&#10;k9sJLexjRNqx20Yi2+u08knjqa9iOFq/b09ToWZYeo+Wl7zfY9m1fxNonhyJ/wC0bqGIqTtZuWP+&#10;zg8mvLPEfx9srQFNLtmd9pwzKDhs9ck5xXF6pZvHCBfuzSjEkoL7twzzknv71yd9c2kd0r2VvuiV&#10;wwR+SR6E16FDC093r+RwYnFVkraR/M6K4+JnifxRKtvFM8fnlU8uL5QM9gQc55/Gquu+Fpfts266&#10;uJimRIJSVIYdsHFZ2l6q8V6bplhsrdSXCL09gO/HHPtS614qm1RWjLySMwA3luSB/nvXa4SjUSpK&#10;yPPU+fDt1G3NvT0X+Zc0W2sTCbZABfEF/MmPydCcZ/DA9yKu6TcW1sl5Ld3Yttqnam75pG/ugDNc&#10;QblkXGWXnt1o3JMXMjvu25XHr71Toc17vc6qGKVNx91XRr6jrySwS28IZg5yWI/KsMzsC204B4I6&#10;ZFRvIwJBGcehqFnIAPviuunSUVZHBVq+0lzMkadn468kZqPdt7ChSVHBGcfrUDyAd63SMZzshxfc&#10;MfrTDkd6aHU8Z4oY5O0EEe1aWsc7qX0EwGBweRScBcnrQQOMH61EWO3FCVzByHFl24J/Km7iT6D3&#10;pMCkdh2qkiLis27pTTmkzRnPSrtYjnDOTig+lB+9nFMlcRrk9aaVyJS5U2x5IUEjoKrm9AfvVWW5&#10;chlB+Vqr4bqQcVvGn3PJq41p2plqa8ZjkZH1qBpXfqaBEzjJqZLRvSr92JxudSo73IdxzggUpTK7&#10;s/h3q2bTj3pVtc9ufSlzopUZy6FLBxnFSLGcZxV3yVxjFOSMk8DIqec1WHexSWMkAAZY9qu3+lm1&#10;lhTIbdEsh29ie31p8cRTHHTv3qebdcyB2JBxjj2HFQ5u5uqCUXcpPYPGgbAIIzwaYIfxq6sa7SB8&#10;3YcUGPZ0pcxp9XT2KflgnAI20/yCEA4JPpVoQgdAB9aUJtUOOoOKTkUqCRUWEgqcE461KAzDOfyF&#10;ThdgzzSrHgZAwD1zUuRfsUtCP7OCqdMenep4laHJWXHoe9CqFBz97GRTfK55yBUN3No04rVbjn/0&#10;qZ5JHJJ6nOKekMTqwc8juKasIXPXmpCm1RhRjv61LfY1UU9xyJEsW1SVkBwe4xRHHCpZSuSOmO31&#10;pm3Djn60vl45U5P86krlBlC7SOcetXdKvptNuUurQmO5RgySDOUI6MPeqUeT1q1A4Ay2WX61EtrF&#10;xSbNORoZijyvulc5mduADnKke570y7vrjSNXYQXTTwqCsUysWVgfTPbk9qrSRoilG+Zz0PpTZZNw&#10;CMQ4HH4Vgkvkdjbivddmuq3I41nWZyULbx8xIyQOvB7Vqw2h1TckeGUD5S3yk+1UIrpooHjCK3GA&#10;TnK+49+3/wBeoXeR1HzMMYPXoauUZS8ioz5N3e+5ZmumZkiKKixgIBt+9/8AXq3PCjoXZgZDjK4q&#10;krSZSUsHK4GG5OPSp3uYklV45Nu3GQRWUk7qxULK/MOtxC4uTM/lqIyyhV+82cBf/r1KDFHAjLtZ&#10;8FSzDOB7U3ULszz+YsStHjA+TaWAGA2AcZrPaF2QYdRj+HNHLfd2NLqOiVxHZOSCxz0YnpUJJK/d&#10;LZ+72zVgxIpxHl19xTdu0cN8v8PqK2TRySTvqNZRcLyoDD7pHQ/WgRCEbgA596fuO7J49hSA4IPY&#10;+tFw0ZCx80/d2j60/wArnIJxjFSGBtoYD5T0NPitsjG/bjrntQ5Kwcl9yHyyeVG4989qQYHQg+1W&#10;bbAnCq6Af3mOB+JqaW2QKrlk+Y4G01HN0Zp7O6uiltx6Gmh9/TGPX0qWaDYSAQcHFJCoeTEjbAer&#10;AVV+o0rbkag8YY+9buhQNOrweaEMmGUNwCR/+s1iBSsu0DK1esVLOqp+9BPIBxx9e1ZVdY7nqYCX&#10;JWUmrl6aNo/3bRncDgkipJbtoB94q3TPtSNLvugAzLxzk9TVXXHl2lpWG8dxXJFczSZ9a5qlTnUj&#10;0MiaU3FxI5xyc4xVW9cPjtinhsMD+dU7uTPSvVgtdD4jE1F7Nt9SoSE+VjipQQu0jrVaRMtnO6rC&#10;x71Vuv0rrPm0221YVmzGQPxpT87J6g8fSgYCsADTlGVU9D70irdxQFy6g/NjPNPLM20jpTPKG8MM&#10;k4walB2wLjk+lJleQigEuRyRRH8rqeg96fFGQcAjPehQEHB3ZODntWdy7WFTJlJb8acYlWNXOWBf&#10;kjpimlw0jAc54yPSnCPehUsVGcBfagIq5Kj7JfXIyvvUZ+eMhuOcjNPhG2QlvTC+1I+Jcr3BxxU9&#10;S7aDuEIAAGVqBjtiIDc96nCbipb0xiom/dxN8oL0IzkrlZl3bd33h1Heq00QBLZJIq6Vzg9z+dV5&#10;UILY5FbpmUo3Kbksw96aRj3qeRdrKeuPSomUr05rVHDOD1sMAx0phWpDnOKTGOtUYOJERnr+lKoG&#10;cGnbeM0pTJyaZNkiE5oZfmzT2GegpQBVXJ5bkQIAxjmlwD04pduW3HrTyMUXFYhxgZoI3dKkZeeO&#10;lKIzx2z68UXIcSLYD09cV23w2+G17481mOMypp2lRjzLnUZlJjijUgMwwCWILLwATyKb8MPh6PiF&#10;4lOnS6pbaPFDBJcvdXWMYQfdUdGYnAA7kiva/iJrlj4E+GOj+ELDUbBr1N5Y2tkYpLMyKpmDzlz5&#10;jH5QV2jkcdK4MRiOT91T+J/h5nymaZlKnVjgcJrWl/5Kn9p6W09f8jL/AGhdR03RdX0rwX4bivJL&#10;TQ7UIoaDZIzuwcsV7gnk59TXlPjLUb7V5ItT1OOwtZbqPB0/T4hAsJAwrmIDC5H59a2PDXixNA/t&#10;fWje/atYbTmto2vMuweX5XYNnOVQnFcTOj3k+64nkkuSwD+dkkDHBJPYDjBqaEORWfTr3fX0HleC&#10;eBpRoPXlWsnvJu7k++76+RY8N38uk6la3kV6+nPG4H2lF3PGPXoc0p+zz6nqAkvFdFyYZ3B/eDPG&#10;FxkE+/vTLqWNJ0iBjENvld8I5kJOcn1/wqWztorsT3U9vKwiYNLtB2qp45PbnHWuiT0uz2ZJfEWP&#10;E+hX/hvUE07UIjBcRqsm04PykZB98jmul+D2qeGrHx1af8JpA1/oIjkHkyElVkKkRnrwNxGcY/Gu&#10;S8Sz6VPfJ/Y0F7BY+Wo2X0gdy+PmJIAABzwOox3qO8hsb27to7JHhbyQs3mPuzJ3I9F6cVm4c9Pl&#10;btdGs17WjyT6/Jn3HoPiiKy8AP4dsQY7M3YuPk6MoXaB9Byc+lefeP8AxxaeH08mC4jhmkXZGCcg&#10;HB+ZgOgGc59q8/8ADXxX8Q+GfAFjoWq6SkmjNduNO1cxcvKMAxtJnlVBHHbPeseew15vGXirTptT&#10;06V47KRb2dCk0DRBQxEbe52qCuDkmvkaWVtVnKq7xW3nr/X9anh0qFOgppaXd73vfZX2/AtfEHwL&#10;o+keE9G8SS+IYdc1TUrtvNitpd6rEuMswIHJJx6Yrnvi34k0jxh4s+1aHGyadFBFBAsseJCEUDLD&#10;1JBNZF7rd7rHhC0iutRtnXSH8i2sSNtxhiSWyBhlB7k8cVteA9EtbXT9S1zWoZHtBbtHbKEOJZGB&#10;wVbp8vU5r6Tl9jHmm7tXt8+gqdJYGCxGKm6lSLkl6SasrK2qX6nf/sv68PDGn+M9VuLqwgsrbTpI&#10;t10F85ZHQqqxA/Nk5x8vHXNYHws8U6V4a0TxVq76v9k8QxwtFp0CSOHZ3IBdQOMKM9f1rM8GfD0e&#10;NtNkutSvRp1rBloGlARJV+8y7+ofHQY5J4robjUvBXg3w74h0bSoJvEdxqFuscd/cw/ZxapuBK4O&#10;Qz5UAOuBjNctT2c5zW7bV7dLeZ8ziaeFr4rEQhzTnUcOaKWiUbdXpbv1ey1PQfgd8Wx4g0+8sPHl&#10;1cX97INml6hNKWcuW+4WJ9Onsa+i/AXjKTwt4U1lrGCX+2ZCBHO0RaK2XBBfJ5VuTXxZ4T8P6Rqn&#10;jPw5pCTazpfh24Kst3e2YMiz8biu3h1zgA5yM9K968NftRHQ9f8AGscfhmPUrJgIluJAXZYVITDR&#10;ggPnA5zkbjj28LF4Rqt7Wjp/Vtu/5HmZu4XeFowutJNXso68qS6Xb37PU9y+GbwWyajdxSh/Fs8L&#10;+W0qZ+XGTyeBn+eO1beneHrzw38K71dokvdduESKJWB3ZPzY6AMVz0ry7wn8b/A+oahYTCz+wate&#10;xMFTTZNqIxBAYRPnaeDkZ7ZqvL+1D4Sg0mzl+w65d6fptysaxWkqFTKdxDFmwynr0DAjpjNcFCE2&#10;uRp6XX3vd3PjsXg606zq0YO9tL9L6b32sml6I9m0TwTf+EHsrqLUoNMhsIVl1OC+uABGBktIoPQY&#10;GAR3r5UvLib9pr46avEtxLH4cglkSOWPrjPygZyDnAx25NXz8Q4P2gNf8W6fqOtnR/EN3G0Ok6dq&#10;ieXA68bUaUEjeegB4zXEfDDVbHwZ4Q1qwdNW0/xHb3Yt5zb3Igit8nbvMqgk8j7vTvzXoQoxoRaU&#10;bbf8OPlxFCnXlJNVdErq7Sl9v5JWTWl3oz0DxvLqfgGz/wCEBure38QeH/KMtvdQ7VzKAchzwNy9&#10;cEZ4FZU83/CM+HPC0N3oi6np1/M8l7CYzIxVSPlKjBAycnH8hWVqvh7UpPDcz61rdzqdvPNEUv5m&#10;EmGLk7s9cHDD34r0W/8AGFxoWlx2MFtNrIggDwXFwmHTdhTtIXk4J4zkZ4rNyPmqs1FQjFKbu72c&#10;optK17u3K7yv3uihrfiK38PfEbSdI8L2FlZaXLa7YYGhDLKXXnnvyWXmvOvFLaroGo3Om2+m6jod&#10;nCRPq1pGOSNwyyjJBU54xyOa9b1W6s9N0C0vLTRX1WKxh86TSb2wK31gD1kjuB2HHymqviL4h6Np&#10;Oi6RrF5LPcxnCpNd7TdRLt4UqcHGDwQDmoUle9iKOIlScHTo+0b0eu8rt3eru7bXTs9U3Y5TXvE5&#10;XT7C90+PVr/QjErxWT27sJmGd5zjhh+HFRaP410rxnZPpt3oMFuJWJiu2tB5wLf3uM5xmu30n4ua&#10;Dqeq2VlaajqGg2Fwvmx2zWzo7P6xOOGDHjGOe9Yni7U7LS9Zub7SNRvoYr8iCS5v4smBsYJHfOPX&#10;6VprDfcmK5V7GVFwn0d3362STffe+3VW8s1Cw134ZW97dafJayQG8MF1YXdsrGA/wucjgEdxk4qO&#10;eXQvE97La3cEX+lRBvO0eR/s0EvQmVCePqPzrr9a8E3NzDb2fibxUY/NjJt3NsVEy5yOTyR05BP0&#10;rm7/AFy78HothqF9ZmFf3fk2doEkdMcbmxtx25OTmulS5l/ePrMNifrCTovmr943jdaWeq95prst&#10;9WeDeNPCs3hfWJ7NmhnZcuJYJA8bA9CD3rAsp2ik2E4U16v4t8QaXqSNGNJhi03nypYEw8bHqQSS&#10;QTz8oO0+gryi4hMbHy0ZlBwpI5r6GhUdSHLI/f8AJcZWnShUqq0lvtr9z/AvXChvmAyfWs+T79W7&#10;CYyrsPL+lNu4DEuTg/StI+6+Vn6JNqvTVSPzKJyOB1pVO7jvTmXHHU00KVOT+Vb9DzXdO4sUgSXk&#10;EL7UMFLgtyO+KY4y2RTN204anYnmtowdgG44FNeRZJPmXj2pxZCMYOKjx82apHPJvZbEm1G6GmSQ&#10;gHgimbRnHIpUZd3zH5adieZPRoNhBzjil8gOcoc0+Z1JwhJWooywbA4FAmop8u50Pg7xGdFvBFM+&#10;beT72f4T2NemtdJJbpPC+9lGzj9PzrxRkIGOnHpXY+DvEggUWU7AAHdGze3UfX0rjr07+/E9HCV3&#10;T/dz2O1mSQSSXDNghSSP71UYrdLWCKVMb2bd83XFaYnae53Kn7hx8uOnvUaWSSQyyyESoGyuD09q&#10;4k+57D956EONrMIs4lUsT2zUbQGCBVkJKu+MenpVyWaGBY2QHL42oRVKVnSJ95KZPybqNw2JZpUN&#10;yYt4GUx8o71l3UbTRMm4hFYKD7Ve8pYWiZxiRhj6+9V5cyrJbqRIU5YngVa3Jd9mMt4jBdrklgY8&#10;ZPpUU0qlC7f62M5AHarGwiSCN3w5GT9KhuCj7thK4cEkDOad3cV7KxUmgPmmR2IkZdw9SagkK21r&#10;5hfDuc7R1q06y3Mkcsa4zwPQVXMaFbmSTkrjgnrVozsr3SK8kjSSIIhxKMOfwrB8RWgW0DrgsjYb&#10;HauiuGERinjHVQAo9aytRgd7K5J6HB571tTlaSZxV4qVOUWcY3Sk6U6QYBPpTAwzg16h8jezsSKa&#10;UdPekWgce9BshcE+lP59qBwKKi5skIaccCkpwA7mg0Q4YoHNIOtKtSaIUnFJ16cUAetIDzmgYAZp&#10;23b0pD7fpSjntQMjPJwaMlehpXX5s0mDVGNmMYcYpYIwJAAevc0EZp1lM0F3C67dysGXeMr+I70+&#10;hjopq5718CvGWn6HfaVa3sjO/wBoMJlmkIihjfrgdBzzmu88Q+J7mx16/AV30+4kZLu5kAljly2A&#10;y4yAQMcjHPrXzvpk9xdXU4ZkZ7g/OFAHOecf3fwr2fwjqun61YPpGtTXMKBVihhtoiIS6jHzEclz&#10;09O9fD5jhowqOstb7/8AA/rzP6c4RzWdXCxwktHGyi7b2ez330u9+nS50lxrCxS2smdtrLFm2SNM&#10;hnXhPMXqAecnirbDU1RHutJhuZJYznfIBhTwdpB7fyrLtNOk0mwuLNbizL20LXECPtLsmfmz6kem&#10;B9KZ4a8R6Xe3yw64ohsJFWOSS0hYiIg8ZxnJPf1r55Ur601dL+vL5n6pPEqH+8TcW1tpZNdL69dr&#10;dCp9h+yy7p44722uF8tlcZ2Y/u/3agupLTw1I0F3HKrmHNt9kTbiUHgN0BByeeeMVt3GluU1eytF&#10;nMeBLbOtsQs8echmB5XjmmQ6rba9of2XUrxLnVbNV8uKRCkmxR0GBtPsetbQlJay1S6fr2Ma8IS9&#10;2l7sns2ut9V0b7rt07FySa31OOxkvoGsbl4iTEY/LAfPYenFc3cHTTN57xxyyyOsYWLh2TGHwOh9&#10;q3J3l8QNHcafpr3Fla8ukzHzPLGMh8dxnGfSsbULy3vbqCO1tRbzruWNiweMk8Ltz3wBzUUotS/4&#10;O36m+IqqVJQdntZtbv8ALa9r210uZFpqcejSSolndxRRyfO6HZle6sD97PHaopdctbeRL/Q7Ipau&#10;hjmhnA2Bj6c9PrVq9vL+eKNNRfzLiR8iRlADDGMH8KJNNtb7WLPT3VbC3MRVWtxkvIOQT29q9Fcl&#10;7zV9+t1b+tj5epHEKP7mVrWS91KSb2V7tJd/5rrcmsRpGq2cds0721wF8wSbjsEvQr34/WqWieH7&#10;p4r67guPImtG2MxUbTn3NZa/Z49RngvIrhZ8PvkjXLeYOncCq/hjWUtNSl+0TTQW23EqSkusoH8J&#10;H9e1a+ymoy5H56q/9XPPeOoSq0Y4iKvdxum42sra6JJre/qWbXR5SGcK1xeAt5qxkn5QeT7iq8Vp&#10;dQao93ZWZC27KWSRRwDjGfXNdZZxWMt0bmCeXS5LOFpI4lBDyKT91s9sHnPauGvrxL+8vLhLoRYc&#10;M8e4qHAPT3rSjOVSTX+f3djkx1GlhacGnre6s462V27vW99772v5M1MTzX14WtxbtMMvGBhVx2FU&#10;TMt4wW5uHWC2UCKAsSo+gq5awXV8sDWRuJZpJCPs+0tgeuT612nhv4Dajf3Au9Tm+wWzMF8vdlye&#10;/wAtdTq06Ef3krW+/seAsNisfUTw8HK7u29I2fvavRb62tvbQ4LSrlLQ6hDJY/bJLxBHAxTdsJPJ&#10;Hviui8L/AAj8Qa9dECweysz8vnTZQH1x64/KvftI+FOheHI2FnaiW5EW9Z7gbj9VHpXZXUqtoFgt&#10;uGMokJmx930AHt615tXMXeXslbTd/dottj6DD8OwSpvEy5rN2S0STu9Xu9f8jgvh78DtCsNPnvri&#10;AahPaoeZWwi4bnCnqK7e0EGn31vJbRxiOQBVVF+VT3GO34VpwLFLd6lBHEGinjAEaA4XjkgfWsdk&#10;aOG3kVtkMT7WQ9c+9eXUnKdpSd3/AMH/ACPqsPSp0lKnTiox0slp08t9UTX9ubQ6hFMvms5GAP4e&#10;euKsXe5bSykcrl28tQOpHc/Sk1Rlm1RRDkWrRDfIepOOT/QVFp4NxpU9y53xxNhW7DnAqH8TRur8&#10;kZvy/FW/QW13QR6hpoULHw7Hqy45wD27VZ06UWtxpsEgCojF3cdMn1/Til0WVLO/YXYMqTKWXA5c&#10;4xg5qGaNI7KUTMIrgyjy19sZwP6UJO10ZytKTi+tvm2rX+RpahbGbV720ClpAplCj+EAZz9KZc3P&#10;2m005pXVUhj2LGp4B6/99HvS3MC2ksZclRJFkPnnB4xn/PSo44RPos1siM99bzBmbjAjx6euea2d&#10;9fn/AJnKrWg3srfimmy9osf2g3zO4iEKGUkjqPb3qrbzMJrO9jx5iSbUwM89elS28AvL6zt4C5kM&#10;WJiTjce5+gqq5jjQSQsyGA5dTzk5xwewHrQ9rCTvJ+fTtuvxLeoO0UuoOD9omm4Yt94A9SPf3qe/&#10;meDRrBiV8pyQq/oc0zCXeqLd+SVtnj+ZB1PGDg/Wo9LC3OnXUjK0sKkyL6KM989B/WtG9Wu//DmO&#10;iUZNbWv+VvkWLQywreacuY7aRVkP+0xGahEckl3p8ACiFTgMD059auacy295E+z7SbiMhR6HHA/D&#10;rWdeMNK065jvAy3EUhxj5cAAnn2/zmk1aP8AXqEbubS3f66N/I858RSxz+JtUmR98bzEIfUDj+le&#10;I/Gm2f7NHLhSgbkDqPrXr0K5gErsd75Y47k15z8WLVJtIfC4I+Yknqf89K4MBVtjYyfVn0eeYb2u&#10;TYiiukP/AEm3+R8+6mN1sp7CsHA3e9b9+QIHTt2rBIw9frFD4T+Ks1V6qZbtVIrSiJK4xWZbHNac&#10;W4fnipqCw7tFD4wehHNSLkegpuWzkjj2pdwbqaw1PSi0SLtCZOaaxyM9PpSDIG3qtJ0PHSpOhSuh&#10;/UA/ez6U4kI2F6UzA2hhwB270pxt4zmkDb6CmQFgVyMetSMhRRtbdkZyKhBApwUlSvQZ4+lDRpHW&#10;45QxOMcnoPWnNJkev0/lUttBERJ50uwAblA53t6fWo4UQyqJMrHu+Yj0/wAaTsbcrSWu4wLl8Yzj&#10;tTm2nhFJ9u1LIiB38tvNQfdJ4J+tSSQ25tYnWffM2d0Wwgpjpz3zQOyV7EHUYPWgsc8UAENkg1Iq&#10;5IUjCk4zQ3YVm2R7cNkZxz1FSxWxmjd1Iwv3gT0rU1zSrax+zvaahDqMbRq7PCpQox/hIPf6ZFZZ&#10;DhQMA57YxUKSkro1dOVOdpoj6Fh6e2antL+WzkDx4Uqcj/64qEpweRk0OBkA8H0qtGhJSi7rQ1Tf&#10;6fckyzQyLK3LCM7Vz7CiseQnIzu5GaKj2aD2rP1E010sLvWJ7z5GMRiSVM/OQ3Awegq8MXIsNN1C&#10;ZrtlU+VCMnyyR8oXHQ5A9uOaZp0MGtaBNcSxN9rS9UwB2AVwODx/jTdfmNx4zXUo4kE0SAhFB25X&#10;gHH5dfWviOe2v9bn8KSo8sVpdf56/wBfeNSy/s2DVzqFwftIVWtY1GSV+v4D2qRRBfeFbKGYSxax&#10;NKWgZM8pnkZ9/pxj3qv4inlGgQ6jiOSS/kbc0TfOvPII/h54rTaKfRLzQL9HhkuLSAowJBVQV5BG&#10;ep/xrVPXT+rs5p0b3W62+Te/quhn6Yh1/WZZbt8y20R3TooEm9ePlxjB6D6VR8UXB1DStCgs2z9o&#10;Xa8ZQkq4+8fcZyT9aNHum0u7u9RRHZLuQRswGMBj/wDXrV1G0Ft4602whmH2dTlXVspkjOSfQYHN&#10;acys3/Wpx/V5Tp8uzb1++/5IW6ubdtXn1S2lmsrKCMQXBjG0u5HPP1rCTTpF0qG8ULBbtOHn2EcL&#10;uHv6YrfvrqSTT9YtHEb2l7cEm4TBLNnkqO2f5D1q5puhXERsNGR4YdMdTIXYjY0m0EEk8njtVt30&#10;TInR9pKyW/5t/loY/iGa2Xxgt1Gks+liLznBG124IIB59Rz7Vl6VIY9CvryNpRbXbMqBhtjOD9ME&#10;5xT9NX7VrGpyXTiFYE2b5MlSN3T8av3V7NL4asdEvXU2hn8y3giGSEJxz9ehquez97Q5uR1HKdt7&#10;2/Bfdv0LtmbO2bRluxNbad5X3baM53Fc9/Qg5Y9jWR4XvrfSJ9VvtQG+2lP2eFgASfm4I9TjArYj&#10;kumg1WO5uI2FpaCO0thwz8nge3A6dcVk+GrBb/wlKvlhdSkn3wg9AoOS/wCfYVon7qZbpz548nRN&#10;/krfnY1oUFxr2nabIrSMgwkFwxLrlcqMnpnmsafCaBrlvIkj38d2GRuQvl4+774NammifxV4zupJ&#10;ZGGqxRArcer4C9uh5HJ9KydftJ4fDVm/n/ab24mkW4iyRsw5AA9uOfenzW2MKkPclNLT3remi/D8&#10;jY0KwZPCMMclvJPcMHucr92NB2A655Hp+lVNAki8V6T4gt/KIuUQS/aCchB3z+g7/wBK0zcwwGxu&#10;tNmMQtLMJdRH7uSMMOT0yB+tcnFdxWmjSXys9pDJODcRQN/rIt3zD0OencDrS5lZG8oKMoqWyTv5&#10;6JXv87Gj4n1IeKNH8PpaxPb3lt8s5cgB1UDGOeOBn3OagstviPUtS1mOzZodHi2zEkbVYqcMf14H&#10;fH0rJlv51+IVsdNAvNOgmFwktwdqtEoycZH9045HatrUtbt7qy1e9trW8t/t053wcLEy/hw2Gz0/&#10;KnfX3jnaUm5ze36LR+nkRadpq654JvZmYb57kxjbj5sfNjHU9cfpXyPrVkbPUpbd4zGI3Ybe5I6C&#10;vsqSwg07UvDQeaS30kYZpIoydzMpJPHbI6f15r5d+K2mDT/HerRx5KtKZAT/ABKSSP5it6TdmfTZ&#10;NelW9ltdW9ba3/H8DiCcsqlflx075pQpA2HkDOCOtKu1wvzEL6GnKxV1+UnHWtufsfcQhbVjEGeQ&#10;AeMcdRTs4JC/Nz+Q9qBlfmA20Nglihwp70Xuda5UOCEFOOGxmopOZMD5c/dx1NPVtwyCTimSq2Uw&#10;OE4YetRp1Notp3SPJvivYBNQWYLgyID/APqrzfp7/SvYPirp7z2MUwI4Y545C44IryBx5ZwCD9K+&#10;qwTvRR9tl0+aii1p0RnuVj4Ge7HA/WpJQInbGcevaqkThW5Ukj0P9Ku3gaVY9pGGUNhe2exrqluf&#10;S05fu33WxoXcaIIZbVvMSRBuRuTnvmqbbd2XTB7r6VBbiaDdsB25z9KfPMJo1RiAy9WHesuWzsdz&#10;qqacrW8ugsaRoQc4cHIAqUBZFdzwewNRxRxm3ySfM/vZ/KkiV0Ug9D6mmzOMrJaaDXXJ3MPl9TUa&#10;KE5zyem2pct/FyvoaJGWE+UV+U/MD3prsQ0viuRGQGQFhye46VHKgBO37xpzYLlh07CpkkMZUyJx&#10;/Or2Mbc10yBYzGFk4IJwSaLgKsgUcAjNTSspQr1GcgCmecJkKFRnGA1Cd9RNJKxJAICQkm4ZUjI7&#10;HtVV2Ibpn2NAATdknjpmmlyXz3qkrGTlfQVSdrHIzQUAfaDnjr2zSYG0gA803JT6UyCVFjaJlbO7&#10;Pyn2pwCjGe9Q/X9KexUooOcikCl3GsPm2jrRxghuPTFBHfvQeTgmgjqJS527vekGM/1oIxQSxwba&#10;eeRQhGM0zk0qfex2oI2HKjYYqpwvU+lNp/mujOAflbt60wjb1oGxxRmOFG7jPFR43dakDlCSpIyM&#10;GmDigQ7BC5prdcZpdxHHagkY6DNMBq0hyOvFKeDilUgIwI3E9M1QDWGDijvilJyPenpIAjKV69D3&#10;pANR9rAjtWjPPLcSF5CzsxLFu5JrLAOa2YjC2mZ8wG4L/d7getZz0sz0cIubmV7aEsTZBOelAOT7&#10;U6wt/trxxhgjOcAnpSyRmNmVgQy9R7+lc2l7HY1JxUraESnd1+b9KdJ82Nv40Eh+pz+lC/KSPSgz&#10;TXUjHXFOUc7R1oYDHHWlX5XyelO5Je02Yw3UTjrnn6elenPJOzW5iTCAB8nPPtmvKoOHByMDFep6&#10;LqImW1UozRrHjIPHauHELVM9jBu6avYvpGhV70PwF2FW7tUEhlX7HKjFRuG5FHU+lTJbbbSYSfLE&#10;Wynv/wDXp0DG0vIQcCEZ2jqSfWuLVHrXvoDNPHfNMcBEXL45wKnnW3SxilCBjcSAqCetRQ3G+6me&#10;QgKeAT2+lWxZIqRLLl5M8H29KnfcuOi0K5glR7kKNqsv3s8Cm2a+TAIZfm8w5zUjzS/Y5ovKPnFt&#10;uR0/3cU2CJ54Irb/AFcx5Uj/AAqm7A2k9CSVoTefZ1VQwFQpbNHbSw7uFY4OOoqRLNJtQIVR5qRn&#10;5s9SPWlYyz2SxqAWViCe9T1sNNtajkjBWG1k42AkOf8AGo7KRboTgkBWJ2rjmrCMt3kOdphBB9Cf&#10;pVd4w1o0qYX5gSU6kU/IptboZNA8qQhyIxu+Ud+lTSXCPbySzDMiDbt74qOYzSXlu+AqJ82PalmM&#10;YhM/G9zgK3elYV00Q2yfabSF0JLh9wBHJNOktW+0PJHIWdQWOP8APNJcbI2tpEYsQMYTpk0wzSWw&#10;mlP7wcjA7UWvqJNNaiS3Ijgj+TDOwLkdCabcRj7cksK/KV+Zgac80cL28T7SZPnweophBgvZihJE&#10;i9T0H0ppCbvoVVgNrFJLbsQN+DntxRNdBZ4hECyLz0pU86GGNSvmrNIU/wAfxpGkSG+WHeQoXbkU&#10;3fcwd3YgmYzfadrYhfgY/i/+vUUVutrbwEEtAzfOT0zSyRn7PKmQkYfg/wB41Fv+zrBC5yv39x6f&#10;WghvUja5P2qd9pCbRyelUblcQorfNG5+VfSrVtciVbqOQYzkD0qnPEZjbqzYI6ha0W9jGT0uSER2&#10;jAbNyCPAjz+tZ4lYRSK4ALP1J71blJ8u43A5U5U98elUWkWS3THzMrZxWkVcxkrPQjkTbdRxuQxG&#10;ee1V3l2LOG+aQnAzU5jLzszdQM/Sqz/vIGYtl2b8RWqMJDNxKRxD5WHemSopmnKkOQMg1ISXeJl4&#10;IXBz6VCYgvmEndtGK0RjLUzry0juLVdq/OGOTms2PFvOBNGXVeqZwG/zgVvNiOaMKDtI/Wq9/bC4&#10;ZyAAi9G711QqW0ex51ajze8tzoNF1uxl8FwaXb2lxfeK21WF7IRplI4VydgGMszu3Qf3fSvafFmk&#10;/a9U0zU/Esd/rugoJIIdS1DdHJfamsEe+0IUZVUlyoOOema8C8A+KU8F+IDq7rO11bwS/Y3t2CtH&#10;cFSI3yewJye9fQvw3Q+MLHwRqms6obuz0GZ9X1pJZtsX767URhcHmZss7D+6BXNik4e901/FH5ln&#10;tN0JKty+6r63fNdp6RttskvOW21vQ9XtfFWr+LfC8fxDhg8GWlno19duthL5chttmxUlVcrGxJRc&#10;5JI681J4etND0v4reB/GlrqTaFoDwyxw214gWGS0tYGAKuQMpIxYbTycn1Fcv8Sfi5caj8SNS0Lx&#10;XIU0/Ur+2stYeOMmWK0gcEJF3XzMgtngnBGa9Z1PRH8RXPhjQPEEUNtoUEVvrAsNcuI02RhWjt7N&#10;I1AKoGKl85Y++a8Jtxs3on+X+Z+aVXLD06dSa5IzjLSO3K02973ldq3lr1Kng/xlH/Z+reJL2KDQ&#10;NBsplutGsoYixmFyz7rxU5zP0C56A9OBWheeGtT8CeEIPHK2/wDafju8sJH1S1lIbqAIw6jIQx/K&#10;5z945JrL1rxQfH+iX3hfToRp+kQraaFptvYMGiN9uJkmDkbvLjiXJGc9BkVL8P8Aw2mh+FfiNpkF&#10;7J4svrB5Y7W5aVl+3W88SyTSP/3x8pJ7muayWr3/AK/y/pHjTjy03PRNuPuu7bj7uj166c3dtPRL&#10;S54nNzqXibwDqmoaldal4Wl0qH+0WjRiHEaFJWJPUF2jcDvwfSuq8Z+HrXSPGfgq9sNGk1GWwD+H&#10;T5kvnrMn2Ytbl0+6flwxGM5JB6V594e+Jmj3PxX8IeGdasxe3mnafHp7S+biymu3SPy2MYxjaMrk&#10;9Tg+len/AA10XSvD3xS8f3VzdXUnkzP9nWd2P2eHapmaIY4fmNQe+KGmn73X/h/0MqsalGyq+6ra&#10;WW6baXltrfyStrph+BtSvbvXhBDp1xpQ1jxBZQzxTPtI+yoxuUU8EIgMagdckivQvHVlZaF4Sv4L&#10;TTd+q395PPYWcK4lPy+Srn+I/KN2cY5HpXI60urz+JfCmmaXcrBqdquo3psI5lmvYcZZd+7jeykZ&#10;J4Bz3FZ9h4c8SaHJaa3o97aXnim7Z01ex1y93oLJpF2wBm6s5AOUIOfbFZ7Jq3z+X/BOJqM1GMrR&#10;utL9fK/y7O1++17w7Ho9z4f8a63q2lT2VmLTT7SzuXR3jPlwndEp7jzhk+pxXc6TrV3a+JLW38U3&#10;d1cLr1mLKHTpU8wWojjZpZCyjAZuQB1xxXQ39vompvdG51aCOxurHyzaTzMI0xICWEOBgBlI3DJP&#10;WuN8YeELseLNF1H/AISH7Vp1pPLq72sTFrqY7SY1iQfeBG0Yx0HvWjTht0/z3ZF3zKaeys9Vbr03&#10;1e227XmWLOy1LXmv9Z8PXkMtzo8Ys7TTpbMIwgbaxil3DgEICAM4AHrXnfxk8Zx2el6pe2sOiWOo&#10;XsMsVze6000aRxgbWMMTj53GeDz049a9T8T3/gu00vSfEup6/FpM3724S5unaF52CDerjqNvAIxk&#10;YxXxN+2J+1OPHtxb+G9DjtpbGK2Md1e/ZypkZuf3O/DBcAckZOa6KFCdaSjH17r/AIFtvkj1soyr&#10;EZliadOCuk02942676Jror6s+bviHeeHpNXS38ORztYQKA15dtmW6kx8znsq5zgdh3Nch1Yn1pd3&#10;zN1B+vWlUV9lGPJFRR/S1GmqVOME27aXe7/r+kA4GKTcRRspSKo6NBpOaBzS4pOnSgd0KVxSZB7U&#10;tBFA0N5NOHJxQOuKF4bNIoVhgZ/i9KaCAKkAXPPT170FF/g4+tMCLNOGadsb0pp4P9aRNxBR97rS&#10;Dg0489KYbiZxTh1pFFLQDYm45zQc0gGBmloFsFKRijj3pTzSC9xucGlxmjGOtPRctntQJjhk1atL&#10;Rr26jgjGWc4HoPc+1QAAkAHrkivS/hh4SjuYLrULsGNfLKwsR+bf0/GuatVVGDkzSlT9pKx2GjWg&#10;0XTtJgsz5lmQQCgwWkHU/U1tpcvBf3M16DHbn5So52j/AD61TsFSymsrflrYfPGWPCt7emfapxMd&#10;ak1GCT90uScvxj1r5iTcm2z6KCsrE0FhHp+ixy3TrM0842AdAPT8O5q5YteR6heRxL5krJvhU/wp&#10;j1qjFpn2nTNPa5JQCThS3Q/0q7Y6nLBLdtJFmeNSqKvXb/D+FZS1TtqdEX3ItODNpzW1+pWWeTCk&#10;ckkdxWzKka6tFahQknl5LqAPpWVHLJe6RBJgLMZsqsh5POSRVy6sza6o0sbu12Yd6p1P+f5VDs3q&#10;axJZ1vG0eaG1tzLiRVkkJxtIJP6n+VTRNHfX9hDKczQYeQdpOOlQ3GrSS6DDHbxsZJZQHKdFYHkH&#10;8ePzqzb2CalqUDRndtQ+aoOGHpWfTU303G3UJ1Gw1Fo2MZgff8o5K98Vm+KfFJ8N6Rp2pShEiiQm&#10;OPHMh7D/AB9KNT1KPw1pd7ewS4hWXbLvPB9ceozxXgXxC8e33jXVfOmbZBGAsMI+6o7nHqe9ejhM&#10;M60k3scOLxUKUNNzN8UeJ7rxNqVxeXUpDyNlUX7qj0ArBJLUpG8ZbpRGpJxX1EYqKtE+TnUc3eQ7&#10;y+cZxUsZ3IQvzMOxpg5bJqTIQkdAehFDMBpGOvH0o8kgZpzc+9PUD7pHP1obASQsdgbGD6cUoQFg&#10;Shwe9CjeMN0FSDLgAE4HY9ahsBkLRrJ8zfJVqCYxXYk+7gnOO4I6VQmJ3Zx+AFW41LxqT0PXFTJa&#10;Csme3fDSS38XeGvEXhiWzbVdW1GD/iWwT3jxW9tLGjOZyAcNIFAjQH1x0rxZEZHKHhs4wTjvXW/D&#10;LxXc+D/EmnarbSRxzWEjSxPLHv2nGOAONw6r2yBmtn4zeGHt9Uj8Vado2p2PhvXP9Itrq/kSbfMS&#10;fNDPGAgbcGO3GQO1cUPcm4dGcGBqfVcbOjJ+7PVf4uq+7XTzOB2uGJzwOvNMlBGPTHB96tafdpbG&#10;R5I0n3oVAYcKexH0qvNu3EjBHZa6FufZx2uINvlHGd49aaSp+nrTWJ3A/nTiFPIOfbtTZd77BtyC&#10;O47UuQCMnj+VB6Be/dqWTBKggcenehMFqInGMjrUePnpxAOeT7U1gcehoTGnceRzgemaTaDjcd2K&#10;QnnI9MUgJNMGx6hMdec/pSAgv3H0owXONopChDbejUaD6Eu5ZCGAG400KV6d+tMkAGP4cU+KPLbi&#10;Tj0qbDtzMQHrkdKdHLtZSaaSWLZ756VJGkX3XOAtMpeQquVmHOw4ySRkDnNOeRix3MGOM4GeaHKS&#10;SsUQBFPCA5wK7v4Y/Ca9+J1zerYX1raPZoryC6LbiGJGVUdent1FZVKsKUXObskd+Ew1bF1VQoLm&#10;nLp/TRwj5UgqS+7uWz+lPjiG/n0yfavpPQ/2SIo1VtY11mDYzHaR7G9+Tn+Vd9pP7OngnSJkDaa2&#10;pygcveSs2fwGB+leFVznCw0jd+i/zPucNwZmdbWraHq/8r/mfGcUZlnPlF5OeAoz9TXuGieL/jFr&#10;enWthYQXrRQKI0nNoqOyjpud+CfevoeV/CHgi0ZHbSNFjQ55EcR+nrXNa1+0B4I0JEB1Q3uc7Uso&#10;zJ09+n615dXMZ4uyhh+btfX9LH0uF4co5UpTrY9wvvytRv8Ae2/wueNQfs1+OfE2oSahrV3bWs9w&#10;2+ae6nM0pJ9Que3v27V2Oi/sj6VEinVtcu7l15ZLWMRLn8c1V1n9ruzVmXS/D00xBwJbuYKP++Vz&#10;+hriNb/an8Y6o7CxWz0qM/8APKLe/wD302a25c2raK0F8l/mzjlU4UwbcpN1ZfOX/wAiiP4//Be3&#10;+G76fqWlGeXR7geSfPfc6S46ZwOCASPpXjDKrnC8fWui8UeNtf8AFL/8TjVbnUCpLqssh2KfUL0B&#10;+grnMZGVB3V9JhYVadJRrS5pdz84zWthMTipVcFT5IPo/wAdhQoHXp69qeCu0E/vCeNp/nUZR34x&#10;x6Urq24H7uOPwrrPF66BsG1trAse3eiMExMQDk04p8/AHplfSmhtvBXfQD31DIIByOaTIz0GaGO1&#10;jkADtQ6jAI+8aCHG/wALGGJgfl6UvJ+QHp1pcYbaF+X60fdyV6ntT3MOQRlJBLfhSiPKltw3AZ5q&#10;Tad2JAQMZqCQHdx1AwaRnKNtQQ88gke9SggnaHYDsSOtR72XqMU51l2Hnj+X0ps52rlq1naPLI5O&#10;OCM9fStm5tbfxFpzbNsUy5PToe1c/vOBsXDZya2NLvGeTDFchdpxwSPSuapG3vx3R5eIpu3PHdHI&#10;yK0TlGG1xkFT2rU0LUPst7GTnBBFWvGFgkFyLiFSsUqgNxwD9fU1z6uynPcdK7VatT9TSEvbU0z7&#10;n/YV8a2+kePX0ybUJra6lQTWcOcpMVJMkZ9ymSPpX6n+M/it4d+HPglda1vUYoI2TEEBcebcvxhI&#10;1JG5jkcD8cCvwK8FeLJtCu7XUIJDFPaypIqgldxB5BYYIBGQcHua9U+JH7UGtfFu/N3qxW3njnD2&#10;tsp3Jaoo+SNGIzgc5PU55rw0quGc/Zq9z4OWT4unjqtTC25atrtvZ97ddLfPcs/tP/EOb4heM7vW&#10;ZGVI5552WztyNtku8hYxjI5AySOpya8U32BUswdpMk4IyP8APtXS+J9an8TW9rE0qXrwwiKOUAB3&#10;UHIz6kZIyRnFcnBYsWLsMYOMEUYaPs6XLLR6n65LD+z5KdJNxSivuSRs6ZqaJMFigEMbdwK6TUfE&#10;MNldxzW0CwKsaoIo2OWcDBkJJJDE5JwcdgAK5IXLBgsZWILwPX6Z9aiLHBDEhux64olSjN3Pewiq&#10;4daOx0EniM3G/cm+Zhg7j8p9RWRNeOWzxF9Bz+dVSdueuR3701XDjLEf8Cq4wS0iei5t77krSblI&#10;75yDUbyb/wCLJPoOtRM5pS5YqAAMelaqNjL2gFzv3fe7c+lN3AHOec/pRTGUHPb696qyI57sbM5L&#10;EjvULScEbRyOee9PZmxkj8KjMnyY2jNWkYyk2R7uM0M49B9aYevHSmO3btWiV2YOTQoVcZGTTZDh&#10;gR8uOlKG+XHT6Uw/P1qluQ3pYCxpOppduOtHXpVIGIWz/wDXpBlqD83Wl7ZpokTaPQ0p4pRn2pGU&#10;npSY7Ma8m2qNxIZT7VYunCIPVqpNlelbwj1PFxVZyfKhrjnFPhhLfKTzSKMvV+CMEfMRn2q5Ssjk&#10;pQ9owhiKrhhgVYjiVjwSPc09SB7/AFpe2B0rmbbPXjTSVhrIMgjkmlCFnyRzUiLgA+nX2oEYLcE4&#10;9ai9jdRWxGY8Y460/wAoqoOMZ7CpGzycZPagx/MDk8UuZmqjYi2mhFJGccetSkfJgDmhl3NwSB6D&#10;pRzA0R+UytuPA9BT2QFd2Ril27mAxwfeniMA4NTcOUrkE9eKUAg4PrmpT8xwSKVgM598U73KcSLn&#10;8PSpCcpg4zShcnOOaUsQAdoOfSle4JWWgmAwyDnjFJkt1p6ZA2g4P0pCCPSkVYMADO40EYHAyfrS&#10;qoZcMCKcBs7UCs92NCDb15pzOSuNmM9MUuwA5zzViwsZdRuYoIAZZScKARSbW5rGLk+VbsrwW4c8&#10;Njr1NKOJMd/WpbmEW0skSsjhCAXUcH6VEvz8nrU7lSjy+71JJFD8hztxnbTUbL4wPxNAJJ+VcjGK&#10;VowTk4B+lLYQbZJ/MKrgjk4pqoxPzNx7Uu/aMJkeuO/tSRNRqUvMcqbSSGJxU0aRtKrFQVPUd6YS&#10;uAVB+7g/Wm5JyT8p7YpPU0TSLi3ZJcBCcjj2PrUMq7GOQykdQe1M38fe2n2okkaQszHJPX3qFHXQ&#10;0c2TpJFKx83cqL90qelV3TB4OAemaRXIAOAfUGpoI/tEsa7l2kZHNPbUSfNoRr8xGBmrKQSTOsIj&#10;G70qBifMcD5Q3YdaljEsSBwSpH3SDjNSyopbPY6e/wBCg0G3EV3JE9+E3NbRMSYj6PkD5vYVzkhi&#10;CYZDlvu4bpU93etqEcRMSxsiAFkBzJj+I5PWqJ3N97t0rGEWviep2V505StSVl0LD29vJAqKXW4J&#10;yd2CmO341FLb/ZoWEgbzTgjptI/xppOxlZyQOmcHFSM4lgKiIl0PLE849K01Ob3Wr9SOVCm0dSR+&#10;tRMVJ7lfepVcvCIz91egqIxlkLggqvSqSE9dUOBUPkL+tb+mvFBpVxIwczSALGwOMD+LI/z9KytJ&#10;s/7Ru44Y8AO20FuBXQ+Jo7eyEVjBD5MkK7ZZC+7zW9RjpXNWkuZU0fRZdQcacsS9lpr3fYyIyRNu&#10;AKnsMcn6VT1aTzFJZju7A1fhlXyiWyXXoQen09KxtRctJkn8KdNXmdOIqcuHave5SJZY+etZ8zbj&#10;ir5Tn5ycVnzr89epC1z43FN8pWLbfersCl1B6AelVNvBPXFXLJjsxW0ttDyKSfMSKFdWPQe9Iy9C&#10;SABVlIicqT8pGelIUw6AqMDrmsVI7XBrcjVMMMY2n1605VCqzDt0FTNGDIuOABnmjygQcc57VF7l&#10;+ydyIZVyRwR60gQFAG4DNztqZEAkII3E9AaSOMsrD0ORRcTpMAoBClQuRnihFIj2r8xzncalMe7y&#10;2JAZRg00jKSDIdgM4oTHyu+oYBkUMegyTQYw7Mo+U5zntUhBIj3HDk8jHalkQ5fb1Hek2FiLaWZW&#10;6ClKiQlh0Pen4JhiAHI604wgqWyOOy0XK5Coy9CBkg44qB4ijMeMenetBkG1WA24HI75qF4y0p4I&#10;JGeapSIcDOkiCgdgfWo2iKdu2avSxAKON2O/rTWQ7gSOCMVqpGEqVmZxTgY5NMaNgORirzRg7+Nv&#10;pTTCeOvPrVqRhKhcplAE70wKxOMGrpjG3I5b0FN8olRjOTVKRk6DKm04/pSOoGMA81bMDBuVw1K8&#10;Qwpx0p85PsHZlTacZpMc/wBau+TkYA/Go2jG3/Zo5rg8M0rlYLu6c8Z/Cr2laZNf3AVYJ541YNP9&#10;nUu0cefmbFNWPzJY1zxuCnA3cHvX1L4G8FaL8EV1DVNQu5L5mtSI55bWRIJhtDNyhOQDwRzjuDmu&#10;bEYhUI33b2R8dnucQymChFOdWXwxXV6dem5w2uW+mfBTw9pV3ok8V3fa5btdWmpiJHniVWKLtLf6&#10;osVZmGMjAAPOa841CPTTptxqs+vSX+vu8UhtpYW+d2JMpdjnIXgZ6ksfSsvxNr39pa3eXVqWNvcy&#10;mcRtj92xJYgYAAG4nAGO1UpLu+kggvH37I32R3Eg4yMtgevWnTpNLmb1e/8AkY4LBSowU6s25vVv&#10;S7629Ftpba/UtWWp3Npqp1iz05I0t382ON18yKLsvDdefWoZhcTXgu71HmnuizkdGZic7vTGaZqE&#10;UsAgEt06yXA8yaIoU25PHs2eoI4ptw9xb+Vcq0rW6gpC8hwQB1+gre3Y9ay3NTQJbzwvqyaq9qs1&#10;zYTq+ydC0e7sH9fpVVNSv5BqMa3Btors+ZPCDtE2CXGQevJJA+lSzaLepYwXV9KILa4CTKrSEtKh&#10;JXcq9yCD/wDqpmszx6nqEtwb+S6B4QlAG2qMDIGAOAOnSour6maak7mhp/h+WPwleaxfwSm0lPk2&#10;s6kAPJkbgcnJAX0rnTayxxEqCUY43eh9M+tb0WiHUc2/9pLtjt/MTezbQSf9Wq9SxJ7fWup8QNfW&#10;douiR2Npq1roduYZriCMOtu0uCZDIp+Yg4wT06YrPns7b3/IydWUJcu/6L+uhx1zHdrpOmrc6olz&#10;p0u+SO0juC/kHOG3r/AT1z3FW/GNnoGk6vDb+H9Vl1OzECebPsKgSEZYKDglRnGSMmqF7oaw3McE&#10;V2LpZcHzIgSD+f8A9bNdn4g8CaV4I0zRbi/S7knuQZLiJ5Y0+Uj5Cm0tgdCWPXoBQ6kU1rv0Qqle&#10;nTqQjzO7vZd/+GMLw/pN9o9lb+Im0uSTTmkaKG4kQNEZADkY9R247V6p4H8C6neQWct3Kbmwjj+2&#10;x6fCrqJYjku7OMhQjLg8Vavb6103TtBgur6FdI+wW1xqOnWaKS0vJj3L/tDbuI6E81VsbvTdP8Y3&#10;+lXbNq0DSwC0SxeRY4YSwZowpxgclecknmvIq1ZVE2lb/K58Rj8xxOKoyjGPLJXe19E7aXtqt35W&#10;sRQ+KJPDeg6r4ahv7QC7l+3tJaKJTKRIDHEvHyhTuYn3Fd3q+1tQtbfUp7G/1m+thc6tJqdsz2sO&#10;VDpCBHhkIAX5hjBb61x0fhSysPiBFqulvDJZRxS6hNaupgNsVPNtlvvNgAAj1Fek+E7W28QfGDUN&#10;L0TUn8O2LxATTXM6vIxeIKyfP95SW6c4xXFUlqpR9fmfJ5jWpRca1L+Xnk+rlomnbXTeyertqR6Z&#10;8QNe1ebwvp3hPwnbaLd6czx2N3IxntUjf7zMso3AEngtkCtxfCXxLstGTX9GGk6bfWWqFZo9Nigi&#10;89eplYE7WUHt0waj+L8k+hfCG3stPuIYrzTblbS9lhYrKyKG+7zkqOScfjXLa34be3+H2h6jbw/2&#10;otzDNHHdwsyIzkZYlDyzLnqQM56Vy810pWVmfN0q8a0IVVCMYym42acm2ru7cnazTulr3WpJqXiz&#10;xZYfG5vEXhqwsSmsslqLptJEtpOwG2QoCMA5BztxxWx8Rv2f9T8IeKdK8UXlnaWtjcXqDULSwtWi&#10;tI8n7+1mICt3wAOlWfhF4t1z+yNJ8FWDWdmljP8AbGm1AqrRyckNhiNvOTgdRip/HXjPxsizW2rs&#10;ZTC6x3Usc3mq6ythQB6YAwBzWjqSWi7W9fUurjMXGuqNBKNo8j1V5R1Sb8+1tb2KHj74SWdh8Z4d&#10;C0+ayt7K6ijv/tc58xo2C5eHKkDBJOB6gVb17wxqHinT9V8Q6ISLPUI1s9X0oJ+8cIwUN0x6A45q&#10;XRbu38c/EnUY7G7jtZrOJLWKK4HnLPjg/NkEfN0POBXWazdzfDnSLG/1fxHD5l8TZXEdnEWQgk/M&#10;emGXkcDsKxlOXyPGr4zFRqUqe9SMUra3d7va2u0bO+jXqcj4bstZtPA/iDRrnTf7Ths7TcLuFjLF&#10;5ZT5UODjcvI5GQelWtL1yTSfhnaNFrOoyeb5arNNarNb2zA/JG8yjIBwcAnjNZOrzPqHxCgvNC8S&#10;CzW4iVbza+yC5YLt2ntuYAcHrzVq58PzDwreRi3tfBGoylrWS0N40NtcxN0LRtuV2J78cYPFRZNa&#10;spwpVIqVXT2jjJq2zaaaaa8r+6n2aVz0fwZ4w8S3qNcapaaU4WMwmXT7iKTcpGAXQEAgexz6iuc8&#10;X6Z4U8OCw1bWLH+3dOZ2QtMzFLTjIVFHAGf7wI6+lcj4L8CL8PLVItcjabTbmUNNrGk3CSpaN6OF&#10;BO32xjmrNxoOoat4kv8AQLfxBpGsWch+0xLPOUtp8HJEg6owBIGOcmqaSfl3OP6nCni3OjUtT8rx&#10;utnbV2fzWm+jE8Y+MNBmPMx1PwhJsZ5Le0UXWlHoNnTA6cKe/SuLaTT7PVItTub5bXw9JJi3up7e&#10;SSY4PG5c5/H+ldkPh3pOkyvPp+jaT5FmMXfmam5h39sqSSRnkdPQ5zVHTJdI1CKaPV54/EDHP2ay&#10;t5NsUDY42twRx7d6pcqfuo9OjVw1Kn+4UpRWj2vZ9lqlLq22k1ra7uZPiXSdZ1ywm1Dw5qMfijR7&#10;QedGbeU5smxlpfLYgr37EVy0WtalDpySaJZSeJba4G29gu0DnzeM7D1bjpxnr1qOw0HRbfxrcNq9&#10;7J4TgQkrbW2SlwMcIsg45HB5x35qK9n1nwvcHXtGlOnWzSeWGtRvjZefmYDJB56ADPXiuuMFey/r&#10;7j7PD0KXKsNG0m0nHmXKnf7LlHd+cXutSxfWWppoMV5/Zpl8w/vba1tUURgfwO/JD9ug96838XJC&#10;ZXkt7m2Zb4Bmt4DllI/hcYyGFdzrPiK61XUU1aPxPHf6wuD5lhEbfjHLMT95hzkHmo7rxPphE0d9&#10;Jba/qs6Lsv3UARH+6w4yRxkj3rog3B3tqfS5Y8TgbTdPmbe0bq2v95JNLvo/JniTxS2koypjY+1X&#10;1P2mHAwwrS8QRx3gkl2xx3AY7jHkg+hA7D2rAtXeNiTl1/i9q9dP2kebqfs+XYzlspbMbLGY5MVD&#10;IrN82Oa0p1Vl4+939qqMg2kbulXGR7VWkm24vQpglTg00g49T71KwbdmmO5FbnmSStqMKMO1NXrg&#10;1I6/7RNMPDZqjJqzEwXbOM/SplkjUbXj59qYz56fL9KaWLNk0tylJR2EZAWyoI+lO27WzinRSBaJ&#10;JQ/Si72Goxte4rPiomLZV1BDAgj2pU5fJPFS5dG5HFO9gl+8Wp3vhDxd/aSW9pOSZ0IXIH3x/jXV&#10;fZmfzY1fZFwflGOa8YE32G5S4tSyOhDA5716d4W8RJrdqwQBLkgiXJ+76GvOr0uX3orRnpYXEN/u&#10;qj1X4mvOEjEQVS8QB/eE87veoSfOWRJFLDGee1TLaExwpMS2SCCP4aSSVZLyRAihTwPeua56XqVh&#10;EWCPKRn37VEMQefvXc7dB61PIGlQBPl2ttU9hSPHGl0zFWLCPaGJpiVlsVHDTxK2f3g+XOO1Q3EC&#10;x+akWd23PPrVozGW3yFDtE3yY7VGVYyGQsQSu7BHOaabQmlczrmVkEeFJ2nBC9KZMrTzyoDwBlhi&#10;rUx8u2iIHlsW5z2qCb5m+X5TKPnatEYN67leQRRwQyRnaBkEf1qgZCZ5wVLLjJB6EVcuLTy4B87S&#10;jzPm47VDcTp5ywoP3JHOf5VcWlsZSd1ZnB3sZjuGUjiq5GGzWzr0JWZZFGVPy5HpWMK9aDvFM+Tr&#10;w5arRJRjaMjmj9aeBhcCqegJXEGTS9KXJo256GkbJCDmnbRTttG2pubJAoI60uMUpGKQA96m5VrC&#10;hTR0pwU4pGpXKasIPlo3GlIAoPzdKGFhrCmCpQtRkYppktdRlMbgj2qQqRUbitEck0auhPJJdwwx&#10;fvJJHCqp4JJ6DNfQtpp1/oFmNatLeXToISsc1laSCSRB/ecnOSa+aLSYrLuOcjv3Fey+AvF97cWV&#10;ppcVtb/anl8pLpzhmDHo4P3sdj24rwM2ozlFShstz9Y4CzHD0qk6GIbTlbla1s1+Ot+6i9n0PU9S&#10;8H6D4g09dbj1m3FyqCR4DIFkbt8o6Fh3HWkhls7ie2s7y1SzsfLzBfQRlwcdHlUdT245FcvqN/Dp&#10;l9ZGW2mltY5NkzkIyFwOSmO+OcVraB4tHigRaBaxW0kCyPPDPPiOeP2Zum0gcivj3TqezVrtL8P6&#10;/I/oCOJw8MRKDaVSTV7Kzemt09GvTXzYssGoR3Oy2vZdR0pWwNjkFX56E+uc4GODUqaHFJeC9lnk&#10;gCvtuCg+dF7HH14rPbWbSbVNTZ4rtNQVt0S2gUwb143Y/DtWVc6nqgWG/v2MUV4rB5N2/wAwk5zt&#10;HAxT9lUk9Gl8t7/maLGYalBxlFy1b0btFp2vd2sr9L9Wrmvbsv8AaF1PptzciKNCcFzCrlev3sbj&#10;1/Ot7UGg1DTkKwW95M9uZBEF2qnHVT656+9cvBeWt/D9huk2xR5lhuVyoPHRh6H/ACay9L1e60+d&#10;LOSaCGxcs6tjJPuO4pOi6mqesfy9RrHUsNaE0nGpdNrpJ6ap7Lzu1162Ld/pM0um2wmuYruwhf5Z&#10;YiTIpPJVu/HvUFuBqGhSXKuVexuQI5EI3JnnJHXA9ar6hdN4fhLwTwyRXB3+XEdxXI7j8u/auek1&#10;QwWC/ZkdEvSRMQu0Eg9B6jmvRp0pzjo9L6dPX9fU+VxmOw+HqWktbPmV79lGz10vb07nbXeptqEV&#10;y1tLHPAgUySKp357n/GuOsY7PU9Rijk1NLVg7APMvCgdCav6Fpmt6nqDWVnZvdBo+kR2BM9GY/41&#10;6Z4Z/Z+trWKWfXpjczNhlhi4XOehPXrSUqWETTevS2r+fT8jKp9ZzeVNwhom+bmul0ta2r/Hu30O&#10;FsGXxet1avZ3eqa1IwEd0kpDbAAAMfdx9a6Twh+zzcXRku9bmWJAAfs6cvz6t2r2+LSLPwtpNmtn&#10;aR2sMpMeVHBA64Pb8TWnCwttKv7FUUXDfP5kg52nt9f8a4njKmsab5V+P/A+R6yymhPkq4iKnJO2&#10;2m+rf81r9ddjA8J+FNP0C9tbO2t1hhRcRNIAxyep+v8AntWhPAl21yqIziA7gGI65weKmSNRe6bv&#10;yHVSzE9Gz0qfV7FjqtxbEeQzqsnXHUA15tuZNvv+aPoOZRkknbT5JJ2/LtsSXtxLe38E8hGfK8lE&#10;TgD0AosvLj8PSszBZVdUEA6k5+Y/QcVGjLdaVaSwoVlSQrK54GPQDtjuam0lIJE1hsFXALDzBk4A&#10;4I/T061ot0+/+X/AOZ+7C2yi1+D/AOCTaTcGz1K1kUmOSfcd2c8Y4/xrPuI/sdveRpGJPNYAO5wV&#10;AOTj3IqpFPmW3uh8wV1UjPvj+gre155Jb2a5uFLpLHtjjjA+T2FEZc0Xbp+pco+zqrzX5Pb+tBl8&#10;Y/sdg8a+aZvkkK/w8cA/zqGwgdra908kNbLIWBX+E44o04CPw202QqqwyzdGP90fhT9DdrK5uYIY&#10;jJPeQHy+/l5/iHvjpmi95RbMneFOaWvK/wAmnf5JkJc3OrWizuFto0EaOOo//VV+8Ed5qOpiJVEM&#10;SF4yeM46AfXtWdCPsosWmG4R3GGY9MjqD6Ae9a2t/wCla20Eu3dJGqgxjaN34VavZr0Jm7TVtrP8&#10;GuhRa4m1HTLS4uGAMLeWkY69f1FX7OVZDqcs52XUwPlRp/Fxx9Biqlmpl0G8tgREIp+G25ZsdifT&#10;v9auaFbJf+IAr5iVYMeYGwDgVUbvl8/+CjKq4qM76KN9u2j/ABK32gxDT5EYrMWZJVHBCj3/AM9a&#10;X7K4edI8qZBvwRzt/wAPeqzDz4JJ1zm3bcSeh/CtNWuBeR3jptd48Inb2/HFLrb+uxUvd231/wA0&#10;h87xxR6ckTtKsi4kP8KZPQHvjvUllaA3mr28Vxvs1Qqdp4f2NM/1XhyKZWXy45PLFv8AxDnk+uPe&#10;m25fRbiNliJhv18z2b/CtOqOTWUZJPXVfc7/AHpf0xLK4W3urMuxWEHYdv3ge4Hvis7xzemDT9Y3&#10;Bh5/yJu6guQOfw7f/rq28ZggVNvmB5Q2e6nOM1k/FcpCNKtI5DO87GZ2U8AgdP1FZzk405v+ux14&#10;eEZ4umu/6e8cHIojjA6ADFcN8RoRPoNwDjO3iu5uvmGK47x5Dv0S4x2Uk142Fk1iIeqPscVBTwda&#10;L6xl+TPmPUeGf0FYcn363NW+WaT0JrFlGH9fpX7NR+G5/CWafxWuzLNrgda04mIGAOMfrWVaJ5j5&#10;6j2rS84RdCKmorvQyw8rQuyUgg8k4oUBepqu92G6n8qYLv2rPlZ1KtBdS+GAxnvSZ/CqxuFZAD1F&#10;SCZW6mp5WdMa0WrXJhyM0pIHPeow248EAU7knOcmk0bc9kO28E+lSKQelV1k5bPQ0I5Q4H60mi41&#10;VcmOFBABxnPFKmT15HoaRJN3Xj60pYDoc1Op1Jp9RR1HA9x2p6nHX5hzjtimgjHvT5ODhPu0nuWt&#10;tGAcH7xFDzAp5eDgnINJtQ9Qae0XyqRjjvUto1jd7CohuASX5QdHPJ+lI6OEX5uP7tJjBwD8w7/5&#10;6Uu7KMf4h0FI0SVrPcZvb+9168U63VS+CduepNEKMzY2mlaIGQ5OCO3rQ30ISldSNNprEYAtYnwM&#10;FmZgW98A0VlMVU4IP4UVHJ5nofWP7q+4/VOwWGwk8OXciSXKSIXltoRjcM8tnvjr9frUFrceRfap&#10;e+SDBzDFEGy2GPf3HA/GvGvCP7aPw2uZ7h9Su9U03dAYoBNYs6qT97JUnAOB0Hauz8D/ABt+HHiP&#10;S7m1XxdpP26ecsiNN5LODzli+OnHH15r4+WHrwXvQa+XZd9dz+KK2VYym7SpNL0On1bT5dE1Ky06&#10;WGO2kfYzRhs9SP5ZrYW1htoNaspbZnncZWUvxG/cenT+ZrO0+9s/FfioGC8g1KaGFvKnilWQ5HAI&#10;wT2puuRvaeHvs8dxK9+9zmVCCoA7YPfI49s1jGVm2lseRUw8qTbkreXXsM062e4sdP0eNGuZLuRp&#10;o3iOcqFycAdsDOav+FpRqOrXsaxxrcW0LkJIu5V2nJz+X5ZqGzuBA9u9jI8D2EeyadWwoOM8DPHA&#10;6elTW0Ak0K8ntXW1v5LpQZSchoz1zjv1wPpVU2tF1/q5zVKdnzR1tf1fYi16JLnw7pNhH/o10JCG&#10;mD537jwDz0GSK2orb+27TUoVj3NpVsjBt23OMkkjuc9SPUCs7xeqweOLOTSoWisI9kjJIAzxkfeJ&#10;7H+nWpFe3u11XV7P7QIFYwPh/wB2CwDDPqR6c9a6W+WVnr/lucqj70uttPuW68jmbeBtQ8NagpcN&#10;5tyqGTucYIA9+D7VqeJJYbzWtLa2thpsMCLuto3ysm0dT65ODUcVtHbyaJNeKIrCS4R5Vhy+9STx&#10;gdTyDj9addtbw+I9QvSrPp6RsY1kwH9hnGAPYfSo5rQbMVSeit2/DUj1pGl8ODXlSKGOeYxqFwSA&#10;CR06j1/nW5pkrac2g6g8Ec0sMLbY5RyylTlmA7nPH4Vl6vnTbDSbN8PDL5cuyTCHDEEnB+vSrem3&#10;EVrqeuw3qyRytBi2jQHah7Bs8KCM/pVxWqQuVxqO/kvmtfxMjR5/7I1bXdUidZIph5Y8odMnJ/Xm&#10;rXiTSLu08TadplxKtm0zJcGQgMoU/MSfqD+FRaXfW9hoF/aX8U63d9KqWnlKAol7E469z/8ArrW0&#10;JIb3X49JnxdSi3aNbiViXGACTWt+5zRpxlGMI9X5+d189P1KGobrXQde0oQ2osru4RmnQDzndR0B&#10;/ukAfnWfYaVcyXujeHLZE+xTsZmaQDDcdyaseJI45PDtpp9nFKmpwTyb7k8LKATtx3OfUn0Gas3p&#10;Gv6hbIiMJ9PgE07xjCsQOOnQHpipk2nypjdNTlrq1b7rtteX3GT4etIR4x1WKY4jtYZQzM+1c8bc&#10;HPPPYdaS6d5fCVvo15ttrKO6doCi5fax+VcjkgknA7ZyevBpksWraF4hu5o/mjlQw+Udpl+TAJJH&#10;UE9B/Orev+V4iuNBmgiaxWKBQ8RbmRlA5GPYcfrVXvdrQ51S5Y8q1vf5pvb5WLGovqq6DqCAxPba&#10;JZqIEY/MoZjlvViMYz7180/FSGaW4stVmiKpdoyhj3+bt9OmfavozxNd7tEk8UPaJbQSTG0RLdiA&#10;m3II59SMkHg15z+0BoccPgjwxdrtEYXO1e28cj65H5muii/e5f6sd+Dm1jKc09F69XZfgfOxTPOc&#10;FupxQWAXgDP1p8oIjKdAPuj/AOvSLDlWfIBUZrdLU/SXawnLJ83FAIXgAex9aRWZWOeV9TTXyAp6&#10;hu/pVadEVGIKQXxjbQEbzhuUSIOChPb3oQBySOSOtSmFjBcSRt88S5IPoTzUX1OhtJanIeObY3/h&#10;2XOd0WCpHUDOMZrwmdBFKVHUHBzX0VqsBl0y5iIALRkgH25r561BP9OkJ43Ek19Dl0vdlHsfVZVK&#10;ycR9nAZVdsfMoyc1LAyuCOhzVFHIAAJXPBwalt5UjlUseAckCvUcb3PrqVRRSSRcWWaJ3j2naTg1&#10;FNanaD0PfNTmVmLtAcAHOTTY5ZSAWAYE4rLVao7rRa5ZXf5DeXjIVQVHoKQXBXaCPwIpSWVnCErR&#10;KC8KMRwf4hTJ1S0HO+5cYxUVwrS4LcEDFLNBIiBieDTMl1wdxPqKa7ky7NDYYmLhVG4n0rcufDep&#10;xWMNzJEgicZjLOMt+FY8bbCGQ4xTrqSWbbulZl7KT0pS5m1ZjpunGEua7fSzsR/OjFtmVBxn3qBM&#10;qcqPzpzlwmCzYB5FEa5Gd2MdM1r0OR6uwssvmICy4bvTYhn5u1PMJRsfeFN3hTuUEN6mgT3uwcIG&#10;zGWA24+b1psgBXaTk+1J94ZNIwAbIpkN6DkGetMOacDinmMlNwH4d6QrXWg0odm/I+nemkAj3pCe&#10;c805VJ60EAHI4KjFJSnB60lBLv1AUchulFTJMI4JYdqsXx85HzDHoe2e9A99COTGfagjaMj5vrSH&#10;5s+1JnB46UEiNxxQeelKw3tk0gIpiDp15pD16/jTj0pHUNwOlNACoWf+tI3Uj0p6uUPP3enHpTOr&#10;MfWgBSoABJBz2pDnOOKduXHI5pgPzUAKOtX7SaOK3lMsbNIR+7IIAHrkd6oAHPHWnxghtu7P1pSV&#10;0dFGThK6NXTJDjIPzE8e1W538yUnJJB5J7n1qlbRNZ3SKSpBw3ynPX6VPnLn3Oa5JL3rnqqTUOQQ&#10;5/uUuSHb3oOQcZPTNKRgc9aRil3GMF5zkY9aUkHpQOjFhnNDLtqrINRwwO4r0bwReC7tjaOSuAcN&#10;ntXnAO7oB1xXZ+CyXtbxEOJVTIPf3rlxC907cNNwnodo2mXIsoY5H2IGyqZzkVPbSK87JMATAmUc&#10;96qz3NxcC0YAHAwQR94D1q7CY7p5rkoQsY2njg15ru0e9Fq90Ms0bULa6HytmT5Ebjj39asXNnKt&#10;xHI0n7yNM7AeKgiDZt7hBkNJyo6VJO7W1/cXE21o1HQc4BqHe5e0fMbLeBtOV/LzLI53KnGPfNPM&#10;DPLbyQgbtpDc8ge1K8kENpbmM4WVvNIfjHtQ0ckGollJAZc/7I+tFgu76kYjMMk8kLEyKaWa+jWG&#10;1iWMhnwWaMYqPdJbQM0g3q7YCj/Gp5miiuIoEfIQZK9xTWhXM4qyHPAGE80fMbLhiOx71WSM2kUL&#10;x8REZIzmpZkYQ3WW8uEdWHU++KktozDIkEiho9m8HHGc4xTuxqV3axCbkm9lkaLERUr7VWuYFNqB&#10;IfMVmypHUVbaT7etwrvx0wRjFQvYSTx27SZhO/hRxxR6ikm13DaLG72BQ0WwhUHHPrVW0l2xTCdB&#10;+9IAcHJGelXEuCiTiRPmQYUt1qtBIJ9P2Bd8xcsof9PyoBb2QyaBI7i3j4dwOWPXPrVaOeSC3uYi&#10;N8jHr/dFW/7PY3Gd++YDJAPAqoZvLsrhWG6cnBK84/z1qlZkSu/IImZrf7O4KyOSVPp7+9QosU1x&#10;KikDamA3fPrVt2My24GBKifN64rL+ytFFPLHy4GAM80LYiSbI5xI1rGifPycP3JpSd7rG65aJcgH&#10;ofakuWG22QKSuBuI7+pplzcLcTyybgsaJhgKozZAipcW0jKfm3c9qqzGSe5iKjbtGeKRhthEgO1G&#10;OMnninPKZL5ZUjIVV4FactjF6oryt5vmzhjgnGO1RuqrBbSLt3ZwwHensqtFI7Hcm7gdKjKLC0Rz&#10;kEZA9Ksy16kEqsskzA5JGDiq5PkQIxA+c5J7ipo3aMTuR8rHBJqCUFWWM8+ua0SuYN2VxszbLjcg&#10;JyvBqOGElGDfdJxmplco06KN25eCO1QkuIQg6k5quhn1uQuyrcCMdqgd2NuydF3dT3qx5aNPI2fn&#10;C/rUD/PbquDwc1rHoc8tUyvcWG5F2gbyNxq1oPiS/wBHmtojNO+nx3SXT2YkIjkccZI9wMfSklUs&#10;cgkFRzj0qnPGXti6no1bRleNn1PKxWHjVTTWh9ZftNfFjw5NrWv+H7TT4r+bVryK/uL6KdF+yzCB&#10;FjiyMgqnck8nOOlekfDjxf8A8JbDonim23PN4eg0nQzqdoAGvJ55cXe1n++wHlqcHpkjrXxBoPjT&#10;UtO8L33heC1tJrPU723upDNFulEkO7aqv6HccivsOy+GkOtfB74b6vZ31naajc20cGl2isxYXhnZ&#10;pZVC4HmKxCgDOFXJx28fFUI0Kajvr/X/AAx+LZ3lmHyvC06cr6yau9d0unTRJWWiSvqz0t/COpXs&#10;/jLwFY2EukjTJY7zSdRiYmTfcS7Lh3IHV8M4x0xxxT/Hnw60nXr3WINOvNX0q10ea3h1NrYmQair&#10;w7PssaqAVcIqjHOA/NZ1v8U9V8Z6d8TP7Jga71HT7WGCwv0i2S3csXyzE44JBIIXtu4616zpX9oa&#10;t4C8NeJLPxGmm6xK8N9qZtbXykvS7ASqIupdvuDPXHvXjqPVH51L2lN80rJq3rsnd3v0s7d/M8/b&#10;4TaJ4xnsfFfi2203wXe6LdQs6aa/mvNbx4MS3RXgSAqq5GTgEHmvRH8QXHhbRLoR+GLvUNUa4lMc&#10;+lW73EE7T/MHDnqM4J7Lx6Vz/wAP/DEk8XxAubhJ2gbWZRphiUt58WBujjXq4DgdB2NaU2lan4Xt&#10;dK0yLWp9BuEs40vLqQ71trSIZlbIz87u2Rjnp2FKUmlf+u39bHNWqVZyjGq9Ftvazs+t7bd73u0U&#10;9T0zxXo+reFNRkWGHXdRvLddav7I7haxJkvExOSUK7izHgkn0FdbBcN4rsLTXng07Srm8kW6gFxA&#10;Xd7dX222CRiMuSDgDIyKk8Yaz4e0yznk1eaDS7LXbYWkF+wL/aQV3B2x820Apx757kVSs7y6tZb7&#10;wzdWxu7DR7e2e0up/kWQoV2Fm9CV3Y7AU7Wur6fr0+9amdRxUeWS0u+/9bbW/U4/xhqOoXXjvSPD&#10;+oeINISz3QpqyxpmezZE85snowfbtx6NXb+Jbdb7xdbqII0gXTTNaairsoXB3EccEbT8q9etcd4X&#10;+GkWkeNJPHupQtCDc3d1cW+fMSRpEA8w9QqLtYjkn5h0rS+OnxB8V2fgmJvCNjbx3kj+ZcaheD/Q&#10;bS1+8ZXZsDIGD3wT3qoxUrq9ndFKlRxVqMWk5W3un83rp6a+Vz5O/bA+IeoTafb/AGDw6/h/w/cX&#10;IcNqMoknvJsEsdhJ2ocegJ4r491zWrzxJql1qOo3El1e3Ll5ZXPLH+n09hWt478Y6v418S3+paxq&#10;c2r300zO9zI5bfzjI9AewHSuar67C0FQppdT+jskyuOV4ONCy5t20t2/X/geSQpxgY696O2aQgkZ&#10;o5z7V2n0eiHbqYSaBTuPekJ6DQ1KXPagikbFMaFB96TdRtpcUC2Ezge9Cml2/SgCkVcCcUZGM80o&#10;5prdfamBICx7mgPxgqMUwt6U4kCkK7Q2l20hOKCcUwAoBSHmnA+tIeO9Ab7i+/ajbSjkYpam4XGc&#10;j0opxGaXFFxAo3HHeptuKZGAOalI4Hqe1IRpeGtDm8Raxa6fCSWnO3P90d/8a9q0Nbm30m7sI1Hk&#10;wZg3P2//AF1yXw20ZrS3mmWIm9uY98Td1GeMfX+VdbBPeHRJEiRd28iV8d85x7HvXhYuq5z5Vsj1&#10;8LTUY37mjpkiQz2cF0uWRchxxk9qUvDrf9pJG4Ea/Mu3jJHUfjSWaLrF9agAiS1jPnDH3s9KY6xL&#10;Z6hNaqYGilywJxxnmvNa1PQUi15F1cW9iHdIkVsrEOOatWWrRSxX90yCGRQYxkckj+lQXrXF4umP&#10;BEFVR5i7Dkn1/wAamhls5LXVL9NpgAx5cn8TH3/oKhrTY0Q1zJNYadcw7Wn3bDGo4XPf6VfuLee1&#10;1qW9knMrxJwnb/OM1RO6GewvVAFu527QABn3q0JJ7DVL+5vButyMtjnaOoP4VLuarzLF1rVpY2MB&#10;iwJXbeIgOhJz0/z1qW7torTVJri3n8m3mg8yS5ZvuYHOT2xVW7jgsNLsGm23DO+RgDP4/SvI/ih4&#10;0El3f6ZZXRktSwDtGfkbA5UeozW2HoOtLlW3/BIr4iNKN2YPjnxm2szNaWs8hsI3YoGHDkfxVxpL&#10;Dk8mmu7Mc8k4wSeaA5b5u9fVwgqcbRPlKlR1JOTFb5jg9PTvTiAjZWmrx1H496eyg9Ks52CKW6KS&#10;cZ6U7LPtUHIXpUi/fyCUOMcmlmCpI7RR7FP3cnOam9w1Ghdhx976UgzkMOWPpQctz0+lNIJy33T2&#10;pDHlvvYB5p6P8+7pTIyVpyKp+8cH0pMTG3R3vnofanwSlCrdSO9MfrkipFVQhbncO3ak9rMDRsrr&#10;yXVs454UHHOP517pY6N4i+KPwgk0OxnudQh0t31TT9MhXIBCr9pYk8naoU4A5JPvXgMbb8ptG3sP&#10;617J8DPHt14N1Bp7O8ktbiBDGsiY5R8iUFj04C8f4V52JTilUjuj5vOFVpUliqCXPBpq/l0+Z5AB&#10;scRleCcZANPU8H++O56GtbxppV1pGvTG5hlhMx89WcffVud2Rww+nFZ1vCLuGSRiFCDcMd66VJOK&#10;l3PvcPUVWCknuVjuzhv0p6ylBnj8qaUzx82aaqkcnpWjVztViSRht460nO3kc0uQ5460pJcY/jxn&#10;2qdh2I8fLkHP0pSxJwep7U5lXOM4+lKCCF4wV6GgaVhDC6Qq23AbgE03GUOB0709X/eZOTtyeT3p&#10;jEqcrjJ7mkrlSh7oiyZ4Ubj7U9yGTn73rTDhT8wy3qOlL5hK4wKdhLsMIIIB5z60qhVPTI9AaUtl&#10;x7UbQF4+970CsKP7yDPt3pHDBgQu71zShiDn7x9OlCbhnnp60yr6crJDhIw+QhIzXT+APiBqHw98&#10;QQavpwR5EUxyQy8JIhAypx9M/gK5hdhJByFxgY5qMtzx0rOdONWLhJXTOnD4iphqiq0m1Japrc9p&#10;1P8Aam8Z3SOtr9h04H/njDuI9wWzXEax8VPFPiWIx6hrt9JFjPko+xD+C9fxrjiDkDJ96ek2xhtB&#10;Ug8c54rkhgsNR/h00vl/nc9fEZ3mOKvGtXk12vZfcrEjuHfdksfWTk//AFqBcFsKVLD37VAwZiAB&#10;1qRvLG0KxB24bPrXal0PG5nJvUV3bJ7gnODwKRWxjnrQjFXx1X3pWIViMD2PahkbasWVA8Qff8+e&#10;R7VE7Fm3EZFPbcflBJPrikbgAEjJoQWu9BgZlGQSaA7EdN3saNu08dKIpNp4HPvTFZpWuC5QYH60&#10;8tgDHU0gAbOSOKYueARyO1AXvoLt+cA8qfWhjgjg8UhRmYk/hSgdiTigzS6Co+XoO0J8p/HvQYwu&#10;B3PenIQxPAA96XmWo9BEkYcAc4xzQyhkyOo60pbI44NIo2oxH3j2NIzaezGhQnX5j6d6adxYjPBp&#10;7Fy2No3etKRjmmmYyhfREbEIMq+M9c1LBIoYM4yO5BwaVCqtjYGHvS7CH27MH0oeuhzTo3RqT241&#10;LSZY2DM6gFWB4IHfFce25WZT1FdgHtrc28trI6KoHmRk8571l+JNJaLF2gV4W7g/rUUJqMuV7M85&#10;0/YTt0Zl2N6YtytyCP1qeOclPvZOc1lBiW5q1GxB9q65QW6OmmrO6Og04y+er4MY+9kHqfrWo8hd&#10;j82AR+tZmnyEwoxOSDwD0xVknDZzmvNnFNn1mG/d01fqTMwUbQu7vu7/AEprOEOR8meuajDlR7+9&#10;NJLdealROpzukPXczM2Tg0wM28ApnNOAVVxjP0pGb7pyeKuxAHn2pd2Bz1psZ3jJpfvnBplCFlAz&#10;zSsQRyenSkEWTwcj2pjjL5PSp3ZOo2aRpX5GP92q7ZPT5vpVmQqse4fiT2rMvdRjhOEbf9K0jFyd&#10;kY1qkaavNj9uGzk49KYxX1xWZPqMsrYBwPao0Mk2fmPFdaptas8p4yLdoJs2Y2UpjIzQ3HSsUb0P&#10;3mzWtaEvFlqicOXW5vRrqs+VqxIQTSjmnAYxx1oVAOoIrK53KIzb6c/SnbPlxkU/j0I+lBXH54pX&#10;NOQaIxSMQtPVAOv50FFKY5zSTKcXYybp98nH3RUCD58npUk3yMfao1Oetd8dj4yrfmdyQYLjHetG&#10;JfYVQhIDDHbtWhA4687vSsah04V6kwQY9/SgYbOCBipcZTAH496bIM42gD1rnTPcsmtAwQMZ5/nT&#10;xwwKc57VCMg5NSrwob7oHeh3BaD1JEYx1PHNDHpgE59KkjEcuTKWQckY9e1RyPjPHHYr0qDQQsUc&#10;EDg0BypyBSqSwOfwo/CmUl1FPDKfSk2qGzj9aMZ6kUu0D3pFCnbjIA3UhI35PTH605e2QBmmgUBe&#10;4oY4yBQpKgtwR2oLEH2pWVcUDE3HHvTl6ZNIpAPP50szAn5U44pMOo1ix68UuFfGBnPvQzFvf0x3&#10;pYxnP8PpQh7jSSOtX7S+SCzuIRCpmmwDM3JUDqB9f5VRIz05p4GB71LSe5cJSg7rcR0ITO7g84FC&#10;5PSkPJ29Segp7o8WMinsLdFi2uVgimjaCKYSrtDOMlD/AHh7/XNVi7OcUHIUjv2pv8PofekU22rD&#10;ynBKkcetCuq+/wBKcqg4XPPekY4GVA/GjTYLWHuQ59B7UNj7xOT7VG7eYu77o9RRF8rYPT3qbAiU&#10;gyZwuT6AGk5LY6D3p8crQy/K7Iw6OO9SArFN+9U/8AHap2NUtLEQG9T7UoCrx8pBGOmMfQUxmyoB&#10;BU98d6cibgx6BfWlbqxqwrfdGCCScZ70oYDrkgHABPAppPmEYAUAfrSx7Qjb+SRwR60WEndk5uGl&#10;4GFAGBUBB/vU1BngcimjltvOfSmopDlJNGm2qRrZxxrCPPXgyk8Y9Mf1qlNJ5rbwx+g4zURyOvFL&#10;gE8/MPyqVFLY0dRztzdBCuDgMaduyMD5SOpFKV3LkEZpjKVLHr9KvQFcv21xFFbuQ5Eo+Qpjgjuf&#10;rSrIjwNH1bIIzVNMtnnkjrnvU8D4OCBx3rCStqj18PUekOhIGMYOCMd6x7qQtMfQVtOwigPy7snG&#10;TWJNy5PrV0d2zTGu0YxQxztOOtUJmBlz29O9XJzhM1U8ot8+QT6V2w7nzuJu/dIR8qsB3q7YAE4q&#10;AqM4q3peFnIPOKqT91nNQh+9SL6QlXKsMDaM0x48LjqM45rSVdk2HUsWXgY/KozbhYWDKcluPauF&#10;TPppYZNWXQqzQmOUIR1GKcbUmNv4QBkt3q/PamIRMwPzDKse9OSBDDINuZiMc1PtNFYpYR8zi/60&#10;uUFi3Sr229CaaqglgtWlsjcTwxR7jK52hR61YnsPIeSNgBIv3gvah1NdSIYRyTdtjOaMFkduPUUs&#10;ce9pBtCsV61ofZSYIZFj2jv9fSktbM3FzKVBBjGcU+dWuJ4RqaXf/IoLHuXeCGwcZPWntHscn/lp&#10;61Z+yZQSMpYRnJA6fjVy6QS3HmBBGn9xOdv0odTUFhN2ZZjKKDxkHFPWFnuAoQAbcED1q6tpstBI&#10;MElsYan28RjuEcxGTcMjPFT7QFhHeNzLMRQnPzEHGKZNDmXqfu9a0JIXG/K+bI74I/umi4thG8SE&#10;ZLDkD09aaqakfVZaq2xlTWpEfbaBkEd6jjg3soxj3Najowt5IwOQep7D2qu0AfyVCENjJNaKbsZT&#10;w1pLQzXg3yPkjFOlTO3jP0q+bM75ABkj0prxBgpAK/QVXOOOFVm2UBbqyvL91s4AqPyyNrDBNaRt&#10;t244xxnFRpauV3KMkHFUpkSwjskl/XczxGRIGOSSM8054QUyMHnFaU1viVWIHTHHehdNd7YzfKsY&#10;cDGefyo9otx/U2rx3MwJtAAwQajuSsEOXCitCfFiodlwG5U4rp/g3feFrHWL/WPFtyGtoYjGLIAF&#10;2U8Fgp+96AA571al7rnbY+bzvGLK8PKSg5yt8KV38jnLJvDkngt5Znmj8RreMphjkKrJCVBRxkEZ&#10;V8gjPINHifXfEuoaNo9trd1dXWlIrHT5JsEEE/NtPfn171ha1/Z7and/2a7Np4c+U0w+dlzxn3/z&#10;moLg24soFF3JNMTnyhyij8ehz7e/Ndigm7/0vTsfI+zjNqpNXd7q+6v27EpCXlxIlmi28aISfNk5&#10;IHUknvUsNjLLpkF1cXUYsfOMaIz5IcAMfkzxkH72MZ4rOJjVAqscn76npTisJQ4J8zG361pY2lFt&#10;aG9qv9kandXLWcl4LdCqWiXMvmMEHq31zx71n2tw9ndW8xEciwMHEMybkOOxHcevrTLOQQIRJESe&#10;g56NTzOotyjLkls7iO1Y63tuSoq1joNT0fXtcv8ASDdW0t5d6hFusrG3GC0PUCNB0Q84HselZNlp&#10;d5Dd7IrVmuBKEU+hzgKfXP606xuzJcQK97LG0SlfOZ2couOFAzwOowPWtOfxDrN/Yag1xeG2srzY&#10;3kRRARTtHgKq4HBUHI5AGTUe8vd0MPegrK1jS8V+HbbwNNLY32qpeayXVb2GOH/UnCsQrk43jODj&#10;pzzVXRTYQxXEFvpV7eLd2wjdvPMKRPu4dsfKyY4IbjJ6inW3gLUNU1bSNOlV7SXVYVltZHJm80bs&#10;buOccHj24zXQ2EMmjaDrlhpWjS380bNa32qNNtgMJO1QUOCMttIJ7gCueU0lyp3b+SOKdVQioc3N&#10;PTy679vQbpp8JrLotnK8lrDEHOoahHFukaQHcoiAPIwqqM9yav8Aj5tL1nU9FTTYov7SvJD9ot4E&#10;b/VqQI8pk4dsEkKep96wbXwvfi3tJZI7e0ktJ2t1Fuoa5uGB+ZsdH2kdeBjpmtxLO+16/udTTWIr&#10;bU9Jt1e3hWMxMwUZbaBwoUAnPcnPNcs1FSUuY8iuqUa6rxq/CmtW2rvvp3a/SxueJdJfSU1/TzKk&#10;awz263MqRhI8qowijlhjJOScEjua6n7HF4bOk+M7q/1G4dLZ7SymFmsTTS7D5WEI3FRn5n56ZB7V&#10;g+G9K1Dxm1xfiaL7C9nIJU1G4aWW2gT5pWYk5JbHAbnnirOsWTa7Y6JLNO2mWTSFbW9mnkeGCNG4&#10;iiVgWEucMecEY9K82TV+Vv1+4+QxU/ejhqlTZvnt/h1jt1t56Gh450bRYfAvgzUyzQtIHuLvc5O5&#10;w4BQA8K/Jc/UV2aWmgeJJ4INKmgeDXD5hZI45rqBUQAjkZRsjO0HPHGc1znx38GapbaHbazFerfa&#10;EjRwrbhdkk82wbp/L6ZPQ46cVpfA/WLa48JR6dCtiuuG6EFtJLATcShgckNnBZRkAHuR1rnnFukp&#10;Jny2IXtMqhjqNRykpSVk9k22uZNX006eXdHaeKtIn8Q/D9JZLRbnVJZJNOtLSJgputrAszOeMkqM&#10;5xwD6k1keFZ7rybbR/E9vb6RpsEYeXSZkL4QMdwjZmYqxI7cjHaoLnUNIg0PXbLSbu/1GPSHSeOa&#10;9gASKWN87AwPdiRyAcZpthHN478eeJ2ktLSy19YIpYo7eR2i4xuwwxwR7cniuaMW42kj56MJU8PU&#10;hJWjF819mr8trJvRWldu10ztfGGg2mp/CKSa+0yKG9u7nNncCRBPaMFwinnO0KuDu+tcN4W+Cuq6&#10;18OLiG3ux/a1zc+bDbiQbGkjX7pI4OexHUjg9q2bXXNM1HwJ4wudOSa/mlmMd3BOFaRIS2HP3d28&#10;ZJ47ZHate21+/wDCk2kW2h+FxL4bv7RjFcNLIftCKAScBtyuDzgD8DRFtK39f18jKFXF0KToUXqp&#10;3961tEnbXbfRdVqmZ1xqk6eFl0rUtFeTxDpmW/tG2jAMYTqkkgG4gDvnIzXSNY6Vd276j4202wa5&#10;HVniCqRgbGkK4DNx94DOMg5Ncdba74c0yK71nSry70K9uC8OpR38rXHmAtnMavgsDgHBPbGfXrdB&#10;ttQ8T+Gbyyh8WQ3l9p8AY/ZohJFe2Ui7hG8T9JPQdQSeeKzs4u5z4mFTdScVfV+8n3aW6Sv5vdeZ&#10;leK/idoUdhDZmPTXu1KRQWnkFraWAnoAvJI68nd9afda34Vi0C+sYLGJIrhMTaa0reRPnqy55UA9&#10;uork9B1O4h8PrpXgyBbyFpGbUFnUPHaLnAZXI3AE9T1U+1ZWr6lceEfESW3jO/sdagQjy57G5Ms1&#10;qw+6QrYB9R19atJNXjv+P3HXHLlL93Tcrp81r2k7Na8vT0vfqm9DU1/wfp3hMxG0NxsK+bJpX2n7&#10;UpjI5G1gGCn/AGvauQ1O5XwxBNB4fsNQhvpJEuIIr20V90Q6lWXJ49c4wOa765+L+ia8qaXIlvca&#10;lLC6w3s6sqXDMMDc55QkcHtxXFaV8Rb/AOGs483TLi0vow8Ms97Kkgj6hWgJAwMduQeO1bRjL1Z6&#10;2AhjqnNGtScp/wAsnZS87dl569Oxm+MofENhpltrt9Y3ltpusJ5d0HgEQd8cMo3ZOR3xg1mweELx&#10;ootQ8M+be6nLKcrFJvVUwCInTqxHJLD06Uzxb4n8Y/ETS31a61OW805JgsaC1EaOwHQbeAcHp6U3&#10;Ttf8Y6ZfwajZ6ZNeXUpC/arVckkdQVwMYyAfpXdCDjG0bXPr6OFxNLDLklSU7tOPN7rttGXNbVLT&#10;TyNuxsPEXirRks9Xu/Kut++1TVpFgt1QfewSOp6Y/Q1xQsLjQ9QuBPpkllb5ZEMVy6xO3orgYJx6&#10;j/CtHxp4i1bxbDFezXc8+rQ5S608Q/LAgOCWJPqTx24qpF9k07SYVuL+DWJrhN/2OdGBgPb5sjcR&#10;6DjmnFSjH1PWy+jWwsOarGK538EU9H3T2t5tfMxbO9sba/I1KON5RJzBeRgxlfUsuc8e1VZ9Fiup&#10;HvgkVtajO424bGe2c8YNS6lcmCKNTZQpDKv7oCQMvXk56j8aivta8QXdsumXbmG3jGFiZgY1Ht2r&#10;oSlutPmfbQ9o2pR0vvd9PIrarqREYjazt48LhJbZMK4+jZ5+gFcv5bSo6hkiwMgMcFq35NG1q4GZ&#10;YGkSMAB1IKgfUHFV9QsLe0gAJmivVAzG+1kY9+Qa66bUdD2aDjBWT1fYyLNkZG3uA69Af4qbPECG&#10;I4B7moJEkhkkJUlT1GKtRuq4TO5T610tW1R9ZhqyqRUJFB91QsMnFX5IsHp+NVmhG7OCK0UriqUm&#10;mQKcd6a3XFSngZ2imhQxzWlzncegwRg0pTFBBX3pxBIzimRyroRK21sGp8qDuA49KYgQht4OT0pi&#10;kg8cigI+7uSNJjqo/CmNIU4zke9TTwsiqxUhW6H1qJ1zSui5KS0Gg/Lgc1c0zUptIu0uYCFZTnB5&#10;z6g1VCEHApzkM2DQ9dCUmrPZo9W0fWF1nT3m83y8ttwvJUnsa0WhVJEHUkcEdQa8m0TWpdFvFlTD&#10;RFgXjPQivUrS4g1O3t7lpclumO3pXmVafs3psezh63tVZ7j5pP3bQjmRRk9uKbtebyg7Yc8kY7VM&#10;7COO5DgZf5QO+KZExeEFxh84BrBs7LXIkjjUSKvBU5I9arSh5r9DwFxyParKxCNp2U5kHQGoJ5cy&#10;RNGCzDg4qkDV0V2QGOSRvnXd3qrKF81ZVztb93g9BV+aNZWfLB4lB4FV2hXETD/VAZbP8xVJmco3&#10;ZlywyJFMS3B5AXvVeTbaeSuA7MMk1emMouHwmY8ZPt9Kz5kWQRtId+TgYrdX2OdpLVGLrkZe2ZQM&#10;KDnI7VzOzb713OoRptmT++OF71xkkZiZlxgjrXdRlpY8HG07SU+4wDb0pwGTilAwcCnquB05rds5&#10;YRuNAz2p4jAp6xk07YR1qGzrjTe9hgH40oTFTJER0FP8r6VnzHQqTaK4GfalCE9asCEnqKXyT6Uu&#10;Y0VFkGMULGo61OYPaniEn0pcyLVGV9UU9q+lOVKsm3HpmlEOO1HMNUJX1KR3CkK5q8YM9qb5BPbF&#10;PnRDw0ik0ZzjFROm3rWl9jPXmke0PcVSmjGeFm1sZK/K2RXonwyv9COqIniGO6lsmXG6xI8xG7ED&#10;ofxrg5LYg4xir2nXbWjIyZSRDlW9KjEQVWm4m2U15YDFxqySst01dP5H0Fp8nhfWLW4On+ZZNZnc&#10;1jeSn/SfVgP4WPTHbFDDS7uWxFppcNgkSvLcXEzkrIvXgHp375NeW2HiGZ7xb+aR7iUt+/3tyw75&#10;rqYrmbXNKuZFLfY4gQi+Z8kYJ64zk/SvkK2FdOTbk7evf8z+isuzqljKUYqmnNa2SSulqujsujS6&#10;+tzUu9Pjt9VuzDJ9q08p5nmoxGwE8Yz6VL4eSRwYEjmvLCMiSaINjZ1w2TnA/nWSbprK2uLKa8ju&#10;U2IIriM8BSMkD1qpeWF1DZmSE3Vizx/vGZ2QXCg8EDOTUKm5LllLtZ/r0OqWMVGSq0qd2rtq+qu9&#10;YrdNaX10a2exu3pknuJNIu4Ws7lpNySSvsRh2Bz0+ueawYNa0YNcRPpRhuBwlx5m4JzycVc0bTNX&#10;8W3VvmGfVFWIx7pGLbSOAS3QY969b8L/ALPlnCI9Q1f/AEtQAPsynEf0J6k/QUOdKh7s27+X9fmZ&#10;2xmYNVqKSje15pPS2i26X3jZvyseV+EtIvtX1C6NjphvLeWPb+9X5Qc8Nu7eteveD/gbp9zqEUfi&#10;OVbpkhEqW1r8iB8cKT/OvQ9I0+20vw3Kbe3jtYYX4iAxtycAflU+jXb2msQ3NrGjNMCPmGQvHUDu&#10;a8yri5TknHRP77bH0FDLKdKjKEveavva19Ht27XuZy6fb6RGtjaRRR20Ux3BVwAf61vatdR3V99n&#10;WNI7bav+kEc4xz+Ht7VkXkH2T7ZGE8xmJJ55BJ5rQvUitbPTSkpl88bW4+7257VwxbV/662PYnZu&#10;Dvrrb7k7/gVZg1/ocXm5ZbaRioH3VBbpVm2l+2avmdt/nxFUJHXA6f8A16VITa2t/pa7PJMgKFPm&#10;LEDI2+1Ms5z9rsg5VoI4/LjLfwE9f6U7bfL8P8iG7xly+dvRpP8AMgZmjsv9IxE8cqog9R359hWj&#10;qoZb0XLFo5JVxFJP95j/AHue2KrahElxLeQSIGS3/eKxPDkdMe5qx5s01nY38xPmQsAnmDcg9uf1&#10;pdWv60FJ35Zrrf8AFXVvu1IWl2eFYraMb7tZy05xwF6jn61a0eQT64wcF82/7xFGADjGT+lZ+lSB&#10;xqLXWUdmLbVPzMx7D/PHapbYy28ljcoQs8rldvfjufb2px0S8v0ZM46Th1d/vaT+5WIbu28iRoo2&#10;4gk3FR6571ratMLu8tblG3ROoEjH+93x7VlXAe1bUwv7y5kJH7zng81de5jj0qyjiUvOZCzlByoI&#10;4Bpp2bX9aMJp3hLfp96u/wARui2jaiNWIIa2hBdQxzj+lTaNd2+n6qs0sjvDLHtDrwwb2PqP84pm&#10;m27w6xdQxOHtZVBZUPDH0x3FV2YLcW6o4EMUh+TH3T3+tCTik+qf6kStUc4X0aX3W/O6FuX2W96s&#10;7CPL/JjkZbv+FaE7G0GnylMHyyiSsfvZ/i+o7VSvoPtGr3cW7fERuSRvusBjnHantK17pcJnJ/cO&#10;MBegB6CqTs2v63BpNRf3/NW/TUtaMrQ2Wp2xciQJkFj1JP6k1VZniisoX3JPvPI/u9CPf3rQ0uf7&#10;VrZuNQ3FXUvHsAG8j7oA754GT71SWZyHMoKSQygKWPXnn/P86e0Ul5/5mSbc5J+T+dmvu7l7WISt&#10;1NaKgiddsnB64GQfb6VLNI11pWmSQLgR/fbPLMemfcDimalbPFeRzEbbm4TI3d89Pr7mkM6jQ/KQ&#10;O18swZgB8qgdfxNav4mcyV4U7a6/ndP5DtPhFx9vlWMmJFMkhY/cA9P881BKQJrO9Z3e1DCEr2HP&#10;QfhVqGNmvBDFL5kcsIMyIeAQPun6dapXryJaLHCRHBA5Loe1J6R/rf8AyKj709Ov5Wa+9lu8zJqF&#10;3NkrC4yoQYwMYrz3xlq633jFLSNsw2NmqYHPzsc/yx+Vel6pdQrcxSI+6zjgVHcDC4Ayf1r568Pe&#10;IF1fWNe1DzVKT3jeWo4yBwP0qMSmqcmvL9Dtyx81aF97O33f5fmdDct83eud8YR+bot2Bg5Uj/Pp&#10;XQbiy7iPmrD8UEPotyW+UbTyP8814VBv20X5o+zqL9zNeT/JnylrPEzj0askxkHPatHWyUvpVP8A&#10;ePSuw8L634U8I+GLq5vLRdc1+9iZYFePEdhzhXbPDseoAGAK/aYtwpppXP8APrOsU6NabjByd7WX&#10;rvr0XU4dG8pST8gBx+NV2mUnDMfwqxrniG58QSwSTx26NDEsKi3hWIbR0yB1PqTyaymA6c5rpjDq&#10;zg9vKS2sWTd7DwKX7cAmNvNU364pOa05UR7WRfS6Q9WqQXIPc1mfQCkDEd6XIivbzNgXJU9akS6Y&#10;dCDWMJWIxninLO0feodM3ji5I2muTxk9fSnC4BYk9qyYrrpuycVILmPj5vrWbpnZHGdWzYWXd3qR&#10;XA6GsqOUN0YGn/aDWTpnZDGGr5mDjml83Z0OazRdOzZJFSC7x6VDps6Vi4vW5oiQlAOhPrTlm2nP&#10;OfTtWet3v25OMVIk6v1NZuDOqOK6ovnAYMp4NIMlxyM96qrICpGfpTo3YcA8+9RynUq/OW4/ljYq&#10;fmHbPNNZiQoI59aa4Ee3Y4csM5HaoWkBxxyO1JRvqa+3toT+YD1xRUJkP92ijlNFWVjHgmRJQGG4&#10;DsTVhmikty+MMDyhwQRntVZxGZcKxx24pJynRW+leha7PzNpWLdrqFxp777W5mtWzjdBIY2A+oIr&#10;q9J+NHjnRin2TxdrEQQgiJrtpVz9HyK4VST7UZbdlenqevSonShUVpxT9Uv8jnnTpz+OKfqke5aB&#10;+1/8S9FjvV/tDT9Q+2J5c7XtgjM65yRuXBH9a7bwr+3Vrmh2VpZ33hjT7u1R/Nk+zTPE0jepzu5r&#10;5X8wqcZxzinLMysfTqPrXJPL8NNWcF8tPyZ59TKMvrXc6Mflp+R9xaH+3l4am1KWbWtG1iwRlYBo&#10;Ck+MjjoV49a7XR/2tPh7eeFJNLbxK1jFcSmUWt1ZvEFPbJAP86/OpJ2Rs8k+pPNOW4IOQSre/Ncc&#10;snot3g2vnff1PJqcLZbUT5U4+j/zP1T8FfEfwV4hWKx03xlo08FnCZIHkukXLc5UBsHJyefwp9i0&#10;OraXf5YPLcHZbx7g5kJHUEcfrX5Tkxy4JX5gQdxrb0Pxprvhm4jn0rV7yylibcpR8gH6HjFctTJt&#10;Pcnr5r/I8XEcHU3/AAarXqr/AKn6s65by6rqemWdzIby+s4gsWFH8AzjHrwevJINT307v4GbUZmW&#10;51v7YyzZbczKfugKB6V+dHh/9rb4m+H9RF8mvQ3tx0LXtoj59+Mc13Gh/t2eKrFidR8PaRqLSsGn&#10;kiLwtJjHAHzAflXK8txMHdWa23/zSPnq3CGPgpOnaV/Oz/Hsfa4VJTpv2cFb6D99KoAPksD8oxjF&#10;Vbh7hhqmt27M91Go3uTjcepxgYAODzjtXzl4U/b58OQeIJ9S1rwnqStcxsrJbXCSoGPRgPlPH610&#10;vhz9sH4f3GlXmmJrEmnRX8yNMl/aOpjVQejAHHXtXLLCYiK96D/P8rni4jIMwo6Sot2vqlfW1lsz&#10;27xPNHb67oP2S4j1e3kRJJ3HCjoTx36nIFOjkQX+sajaXnl2Uh+yy24O0uCA39SB9BXFeDfjN4J8&#10;XeJ4La28UaTLAI3Tc1wqBRggNhtp4znFdRoEmnXXgrWLSJY5E+2iRdREgcvk4wMHHXbiufVO0lb5&#10;NapeZ5FXCV6TlKpFrrqmtlbsJLpsNlcaIhnXS9Oup0uJXl43IwPUd849sUumyNafEBw5judMtN4N&#10;wwOTGRjAHYkc5rZt7S8vbpdLazjnTR7B5Q0j7SPmBLnJ5Kkt+Brl/Dd8b+11ueUCC32o252xuIOM&#10;Ad+CDTb00RwSgoyjK1uv3LXytcs+IH+y2n2URtDaXFwXhilbCgE5x+PqKxPjz4ctLXSZYmeWWf7A&#10;J44lAKwFZASB6fL+R6VuagZtZOgWV6fM+xuVt0iTLbCCQD1zjHX3qXV7eXxJ4c8Wz3kkYmtisQjc&#10;/O6FecAds/8AoNaUpc072/4Bm1ybPZpr5K7/AK/A+LHO07VOE5465x6fzpFj8p0+VmXOD81XNQQW&#10;tyVYgFWJxx1HAz9BVVVLkKgBYDBycYHpXdJ66H6TSfNFPuRssh6jDN/F/jSuQG46AZ204RgliDtz&#10;2JprKMOTw2AAe1LmsdHLKJHkndgEZ+8BU1vdrA8gkzsdGQ46jOK674ReDI/HPjK10WdS6SQyyeWr&#10;bWlKKTsHv/ga5HVrG40rWrzS7mBo760meCWJhyHU4IpRabduhhKrGc3Re9rlOVjskRQsitjcD0OO&#10;9eC+NLKCx1XbAWMbZbJPQ56V700fQD517npXifxJtRBqxCg4JJwf4c9hXs5e7VLH1GUytVsuxyC1&#10;ZiCMRuA3mqy1NGi7hk4x3719Az7am7MuxuVeSJAoV8d+OKZJkqqFigznNAji2nDfMD93HGPr606K&#10;3m1DCRozMvVQDmsdFqeim2uVb+Q2WT5Qg5PcimOxB2b8qO1LtME2H5Pt2oMKO+5M496aVhWcrslt&#10;wJU8vOCehJqMs8DFQOO9N2suCvJXk80jSbyNxPP3qLag5JpLqhxZBvUnd6GmNIyH95wD0pJI1SQk&#10;H5GGRRDGkm0yMVQn5sc4HtVWRi207CxyqzlW5B6Y5pjR7y23t2qW4iSF2EMnmxr904wagSUxMWHU&#10;0/NEydtJj1V4yS2QMZ5puMtwCG96le6M/LdAABio3kbzNwHNCv1FK3RjdpAI7ikwQMkU+QkMG796&#10;dvDLjp9aCGkQnIGacrHH3jmlKZXqKbgt249e1BNrCEHsM+4pSdwBPQ0oYudv3RRINrsqEMg6GmJo&#10;aQfSilycZ6/SkIxSIa6gMb/alB+akH3s04dc0ErXQbnqegNJup24Hr939abjpx1pgPA6e/eoz0zT&#10;yeAADtHemt168UIQ7aSuaYMjqMU5SQMHpSbse/1oQCGgNikp4Ufh60wGj3pcDdTpQN+R0pgO1sih&#10;AAchtw6+9AY7vekakXJamVHQt2bZuBkgHtWooyvPWsi3TMyk9K1VPG7v6VzVFqejTd43FO7HvjFC&#10;NnGf1pUbcAeBnsaXAwcnr1FZGqE5ztyM+tA6ZPP0ocDZx1pQMDC9femHqIo2dOOO9b/hG8NrqqZY&#10;De2xvTBrDYZOT1rQ0Nlj1GBSMjcNxPpWdTWDNKTakrHrF1ctJqK4H7tFAIAxx61MdNiWwlcy4hlb&#10;gL1qK1kS71SaPIXagQD+6KSa1uHsIVb92EbbgnAJzgV5G59DTknrYtW7G2u4FxmEr8o96aJyz3Rn&#10;RUjZsAe3bNS6fKi3OyVTsgTcrEdW9KhYrqNrKqkE7geePwpbs15rEk9nCk1tC/LONwJ5/wAiiB5I&#10;pbuLLTMwypJ+4P60slkxuo7mR8y7Aoz3wKcZxHp7vIMSs2G9frSdyuW+uxGjFrdIHwkjvnjkD6VO&#10;8UEl/wCRGFWVBy3c010WeO1VAftAbkHrSfZ0iuZ5EP71RuLe9LdltKysVU82WzkiClyj8s38XtVn&#10;y1lkAc7WjXOCeOmMU+7utscIiXe7HMnHeoZV+1TsFYCPZlx05o31EtCuire2tw4OxgQfl70+eS6u&#10;3tpEGxR8oB6/WjyfJs4ntyFG/D/Snvd79TjOzKKu4N0H0p26hZq12V55VkjmuCe2Dn1odR5VncR/&#10;fUc45GaLqMSQ3Mr4eJmGFX9c0yQmzlhK8xsuCvqfajR6IV0ncgZJYrie4V2IAIMYqKSVILZJwAk8&#10;7ZZRzgVNaztFNctKp2ng8Zx6VFcwRRmJGJO5t4J/u1ewtLXRDPxMpiLESLhm9Kpi2NtDK0bGRmO0&#10;jP8An8607gfZJZiBuzHwo7Gs2GV2twr4QuflI6k1S7inyvcjMi29ykKnCjABIzxVNg0guMcQkYJI&#10;+9WgBF9uERBbapG7Pes6U+RBNGjFpC3U9vp+NaJ6nM+rZE0PlJChIMTHPPTFRrIDeOXJK44HQZ9a&#10;sNE8sMULjCgbs1C4Wb7QEK5C4/Gi9zJrVWK0qCSNlB2oDlfem7QjEScEKCtNl3NHCqgjb2PU0+XD&#10;q7Nz5a45q0tCHrdoghdTbOOpLdD0qmYQ90qsB5g7Z9Kuqwe3SQLg7uQvWoFhdr0t0wCdpq07XMZr&#10;RFdyBHIRw2ccdqYXdgmB85p8ihIpHIOWalLlGiZfm+Xt61fQm1ysIg0jspyyrzUEoVUUKWz/ABVP&#10;FuBmI4BGKZcL5cqD6Zq+tjBpcok2WzjCjGDVZgFgULyparMnzrMo6YyDUXk7Yo0/vHNXF2MJQuyv&#10;ImLh2jHQZ64r6D+H/wAb5PC/w38PQ6dNBY674aOo3tut4A8VzHOFjKoM/wCuG5z7Be+a8DQB5JFP&#10;yjGKSCdrIhsDLY5ABx+frxRUhGrHll0Pms0y2njYJTWzv+n5H6ffCvxKfDXgnVbTWk0nw3c6XHFe&#10;6hFZQEW1ray2ymNgerSSHDHvkGrmi6F4t8bGyifTbfSdI0m6trrR1G9JNYZRuXcpA2xhmQ/NjBFf&#10;GPwO+KH/AAkurWmka3pV/wCJbqPUDrd19nlzJqIt4sQwFOAqr8zE56DGK+wvH/jbVfibq+hWPhiK&#10;5j1mCK21aONdvl3VlOyZZn6IF5GM54NfN16Lovllqfzvm2VywGKlGV+Z+tkn1Wr89XtpfyXw5rWo&#10;eJdf17w3fPJqGvabbtAZLFSIo1cl5VMg4idhsQY5wvqTWt4Hj1bwt4U0BvEtzZwXdy8s2of2qGku&#10;rZ3ytrtGCpIVYxhj69zUvhM2mnaJf6LqWmqj654lvLXWXgnKbWdiySqx5K7CuO/NdRqFlpd7rhsL&#10;+8uLubUY0eS3t1DQQtEQUkDnB4CBfTk1zcuj5fx7+f3bnz1RRpXhG2tt7b+Xq/y8izqXhzw98VtH&#10;099clW/itrlWtWiXYyyFRuWQDIwdvIGPTiuiv9Ut9JsJYtduLN0GVLyYjSWPtvB+UDr7cV5/H451&#10;C8sdWtr3w7HpdpZXMEmY5SiFGf8A1pcZGMgHjPGKreP/ABR4Zt/E2gabqt9dtJrFwLsrb25kG2Ih&#10;UV8H5V3sCTjn2q1NWbW/9d1sVCrUnaEfeaXnt1dnf/gem9t/iX4X8SeHdYsl1T7VpllE0c9+ZkgR&#10;wOX8v1C4wMda/P8A+P8A+1nqfxJ8L23gnSbQaL4ZtJCJFSZpJbwKcx+Yx646kdCT9K9D/br8eeHY&#10;9e03Q7GCSS6t4Z3mtgfL8iZ2AVnA68BiB7j6V8XSNuAz9c17+Awqdq1Ra9D9X4SyKnOnHMsTG8n8&#10;CfRJuz8776r79wJznjr+lGQOtMORQTmvdP1mw5WJPtSmmrQaBgQaFzSg5oJxQUNJzSkCkAzS9aBb&#10;C5zQTigCmk5oHcXdSg80gwaXO7rQJoWmgetDdKcvNAXGjilwD0pSMUqikDGYx15peopWGaSgNA/W&#10;gKPenKNvSlyaVxXE6UbucUtN25bJoAdTkXdTQDnHX6VMgxSEIiDPQ4rZ8MaK2uaxBbMD5QIMjDsK&#10;yRlmAI5JxivRfB+jTaJHY3jZ3XJ3ADnArmr1PZwdt2aU48zOuEQ0m+uHtGDeTHjaDwMjGMe2BVp9&#10;U8vS4fKhfzp3LySAfLn3PrWcrvo8t/NOvmKfkJ6c9jWhBcx6fotlE0hkLuCF7V8+1c9eEtLGn9hK&#10;6lC1nL+7uLdWmCtyr9h7YqmmNOt5Nh8yOZzHIx+YYzinwWdxZa9PFC6h5IhJvP3VGOPw96rwu66V&#10;/Z9zk/bJAdwGCD3+lZnQmbE9+n9pab8pS3EQLArnI6Z/Ck+yQi11J2kC2ocspXnaQeoHr7U64ZTr&#10;NtZs2XEQXKkHHYA/hSR6bcQ6LcwpJ5QjfaVZclwDzg9+PzqNkjSMiaxuhbSWCyASaeq5AK7iWx2q&#10;0dQiu73U0mieK3kXbEJFwAMcD6VV08ZvLO1mJWKL96JAQBVrUHh1m11EoFBjXfgnkKOpqWtf67m2&#10;lm2cL8R/EC6L4asrVHJ1S4UscHiOMHB49+wrxOWYuDycg9/TuPbmtjxdrsut6zPMSCoIjVSOiLwB&#10;WCQSoY9e+K+ow1H2MEurPmsRWdWbtshUb72e/SlBBGB1ph5PNKijdmuo4h24qcUrBo+1Iw+bPX6U&#10;oIU4LEH25oAsSfulVWGXGc96iJLSE7jhc8elPaTavHy+460qsfL+VPmB5c9x6VK0AGbPI6UKQy/N&#10;1qMEg+1PKgANnmgBUOGxjJzjilQnOGUHHc0qttO7+LOaRSWD56nrUgNLkcHrTkzuB9sH6UzG5wcj&#10;JqSLk46fWh9xMtQxqwYgYdfU1p6Dcra3/wC8kKK/yMR1Hr/IVlKdo8w8EkDFT28rJMSOjc9K55q6&#10;aMakVODTPovx9oGj+N/2fbTxObtbnX9DvFsmnlnPnGw2BIYlToAGycccZIr56s5VQSDksVwpr2P4&#10;Wvpvi23m0TV5po9KlmieRF52jDBpODnIJT143d68r8YaMvhrxVqemxuzJaTGFHfGTj1riwztek90&#10;eTw3XVCpWy+cm5RbkvKL6feZckTxuMtnPTFMCkjFSSFXUHfz3z3pgc7s4xXfdn6DGS6jRGc5Bpdz&#10;KPlxnPf0pM9OOtPVOmflz60ikSoVMXl/Lu9e9VjtDFSOV6YNSgjaMDk9+9RsRwdoz3ppFN8ySfQc&#10;xDOP1oIw5J6dqYG3NkZpxygyvH60MbaFxuGAM0qgDqQPY0KWYnAxjuKYyDqMk+9Ieqd0OAyPQ+9I&#10;w+bA60uQRkkUHpkc07MT00EIKyZIqXhsfrTDtdclefrSbeAcjmla5pYkBOMYXH1qNxzgU0qME4xj&#10;PU/rSo2GzTSsRew7cTx3oXG4e9IG5zS7guWP4Ug5nbQcw2FSWJA9KdHIQ5xg7s9RUa4ZeaejmFlK&#10;ADH40irtbjjG4yCMEetRMSRu/wD1UO4YDnJ75NIHIj29qauS2kxyEMV3NgDrinlQIy4kDNnAUjn6&#10;/SoclRnaKkExU7h9/GOnHTmg1i00MDbvvUNGVXNCqT1608OY0/v0CvpcRSdhAUEHv3FPgVdy7iUT&#10;uRyaazkKBjG7rigtuAXs3WjcaSWrHIWLBQNxOelNyXGCML60K5TJQ464Yd6VM7gBznselIG0noNC&#10;sVIP4UgXPXqOgFSEsTgj8aaRtOP/AB6lcTstRv8ADnIPsKVQc5yDzilESouRnNPR8LtCgDOeabBN&#10;PRjfMB5wc09Bv56D3pjAICR0FAciPJIxnHFFrrQa2uPiXbluw707yw556/3s0wbnLEAkHsKezcYH&#10;So1ItzInjk2BcY49ep+tS32bnTSrOoVc4TH6A1UVS2WPXvSuzNbGLd8n8Q9aztqrHJUpczRzkkZS&#10;TGKegNXLiIMmQOaqRghtpBzXoKV0ZOl7OSOgscxwLjn61ZJ2dKgtwwjX0qTP7s5PI61573Z70LKN&#10;iRvm60mcVD5ozipFLGkzRSHBgOlIclPX6U1vl68VIcFcdPpSKAOApAzxSj72fz9qbjpx9aBlRx/+&#10;ug0Q5vrj6VG3XmpAm7nt61FI4Y7Tkj1FKxW+5hajfSSP5S5RASM9M1nqg389fevSPCfgK18Y6xBC&#10;t5HbhnHmIXCyY/2c8E1T8ffDj/hEPEtxYwXKXdsmDFLvB3KR6jvnj610QxlBT9inaVr/ANM5sRkG&#10;YvD/AF/lUqbdrpr8r3t0v3OEaHY2QKntW2SqOx61ck0t84DA1NBpwiw2M49a6HUi0eNTwlRTTtax&#10;X+wEy55xV+CNUTaenpThF3ycUuMnJHNcspOR7VOjGDukIW+7x0oJ3+lDcdKUKoGetQdSgrjQCacV&#10;9fXNOBK9P1oK5GaDVWEC54zxTdtP8vFLt5xigrlurGHdIQ596rjg4q/eL++PoKotw9ehB3SPh8TF&#10;RqOxJGfm29D61oWkpKgFRz/FWepVl5QbvrVqKTC7R07moqK5z0Z8krmkHIX9Pwpz8DNMjIK9amBB&#10;XmuJn0dOXMiuAcZ7UcsxJ7d6VxtPqKQfNuz3rVO5r5kiYycnIFOBCA45A7VGqZxzgdyakjGd5I47&#10;+1QykxevI60FiTgU1D1zSqxD80i01Yk2A9aQ8AYPWmk56U4AZB5yKQ0Kp6bu3pSHjPtTGJpyn5Qw&#10;B96QtOorHccNxSHgZyKVss/TP0o3KDzjFMoXh+CQBQWIPFAw64K4akPy8dqQDmHGen07UEsOv6UL&#10;w3NIW9jSKHNx7D1FLk5xxTd2F2kEj2pSpI460CTuCDCkdD2JoLPvOSWB65pDIXOG/SgYIxt4+tBS&#10;sSAgqT2FNGAw7sexppG0AYOO9PeXIACjI796QNjy+wY28k4BHWkWCSVTsUtjrirs+rG8tILaW2QS&#10;QDalxHw5Hoexx24qnFePbyEofmYFSR6VOoX7kZTavP3vWpEIQ5ILe1MMvc9akKsCDkFiM4FNlJIa&#10;7CQ46Y6U6OaQRbdxx6EcfSmyRMqjGM9wD0oyQMGlpYeu5MqmSJmeUKyDIB703zCIyp4BqNWK4ZR8&#10;2eB7U5Ckj7H4GM0rdyubsJyDgfnUm5MkKDt70xotp5f5afbqzN5ajJemwT6DD0yDt+lOzt69fXvS&#10;zRywylJIjGR1DjGKc8DiFZSAUZtmc9/TFIa12B5Ij/q1dPq1RoN3cD60hJOM96PlPelbsDlfUcy5&#10;5Pyj0FSLhFUHqetQhsH1HvUyEYyDuz0zSlsbQdwC84BFSxL8w9/vUwICN24Aeh605D82c1k9j1aM&#10;EmTXVyBaeTgbM5xWTKqKRtYHIzV25n+6SBgdRWeyqXJAwM8VpSVka4qfNJW1IZxkdeKrRKEO7NWp&#10;ioY4zxUccBZTgE9+ldSdkeFVjzT0InXBz2qxpaqt2uehqMj5cGpbNSl0v1xTlrFoilC1WMvM66zC&#10;XOqxtcyeXABxgfMce1Nu4mYzsQI+SQG9+lX7C0jvdQtoolI4+Ysep780XlobyW4Khn8oc47Ad68P&#10;nXMfpCwzdC+929fkvyXkVJISkFo7HzGxjHZf8+lMgiEqXLOQ8jdAOv4Vs6hKNQt9PQRrbrCmwgfx&#10;HPLfWm29nFd3M/2cMm0bn3jB9zUe0tHX+tTqlhIuqox10/QxhbmKGCZH2Ts42oOoHrViW3ZMgEiR&#10;xuVm5OKsNbpM0UzR7gjcsM4YelXriMPqTXMsRkiCgrFnqOgGfpVSqaowjhGoyt3X5av9DLmhC2tv&#10;sZpGJ5Xsp9Pf60kEEYvxtkIO35gB09q2L6wW10azZcK0rls+nsRTU066sL61LQYNym5Cw6jOM/of&#10;/r1mqiabv3NamBcZx0vbl6X32+/5GKYmEEgiBRFbLnrkVYmtEUwNCd8TgbyR0bvV+9sDpJurbIkb&#10;IVlQg4OOBkcfrVqTT2t4bM4UvMmFC5OB6Yoda1v66GawUnKSa238jIg08razOVd4lfOQPu/Wobci&#10;O+jZhvjxgA+tbcUMpsr2xAEManJX1284+nf60Cxdns7UJGBgt5pbjn39qaq6u5TwVuRxX/D3Mi6g&#10;CRSu58vefkUc5+hpLi0+S3dogCV4Y9x61qLam4NxGFEnkknrgce1S6jG9ytlJM2GRdu3GFB/wpe1&#10;s0geFTcmtP8Ah9TDgsFYTrI3mPs+WoDYqgiBkIbJHIrqNOjSd9QurlEhODsgTocjAIA9DziqRspY&#10;rBb0hWzL5ah+CT3OPQetNVnzNMiWBSpxkl3+5Pf/AIBz9zZSJNJEQYzxnPBpkkMbWsaxh/NyQ/oc&#10;10bhoNX+1zqLiVgz+W/IJxwf8+lVTY5spJncRyBh8q9Rk5NaqtsZywSUml5/dv6GXa6W13cFLXMj&#10;Bf8AVn7zeuB34qubZo5mQ5XY3zAV0VhaT20qz28mGdSwVOWAxgnHToTVPc9rbTxRYZpjsfcOSM5p&#10;qrd2LeDUYJtNb/8AAM65ht5b5GQskJxu45HriopFFpFcSqA8CDAdv89a09QtIraCD94H3LuY/wB3&#10;PUGuG8Qa80261gbFuvJUdzXTh4Os7LY8fNMRTyyLnP4uiXe35D0WDXppmuNSg06CME/vgzMw7BVA&#10;5J/zisB0IIDKc9sdai34ctjn1qW2umtrmOZBuaNgyhugIr6CEeRWifjlarOvUdSo7tjZCCMH5WGc&#10;jGM0QkRIzbwG+7tI/M0++vZtQupLibBkkbcxUYyfWpbGxl1W6CK8UTAffmcIg+rHgVd9NTnfdkUc&#10;OSx2ZjXqw7VNb3JtZfMj256YcZ49frUM0jRF4VbgEBsdDTAgI3Nkn2pWuUmaCW09xarOZ0VWYptJ&#10;+bOM5x+NacWiW8Why6nLrFk9wkixx6cCfPcH7z4xhVHvyfSsa1aJmRZllMeCCkWN3TjGeOuKW3t5&#10;b2URQIXmPUZxwMk/y6Vk02ZO762Orlm0TWLHSNOis/7KktN7XmrZMjXOeceWPugDgc+/FWfCWmNq&#10;tzfxvrkGk6MIyJ3mO5vLB3BAO7NgAYxk965rw3dXtnqhFlPFBLNE0BmlHyBWG1gT0GR39au2nhbU&#10;dT1n+zbKM3uqN/yytSJN6kdVx1z6DmsZR5Vbm/X5nHUioppSsvyOogs9U1bT7nxRJ4lt7UWTeXbW&#10;xuAbr5f9WI4x/D2yOASaTTtdh02Yx32oS6nb3MBvJ7VVyPtJyPLkUn5gMZyDxnI97GqeGdC8I6fF&#10;F551LxXE3mNLbSk29kVIPlyKQCWGDkAn8KveGPGul6frWq+IvGGgTavNqMZFu9ltijSUD7xU9hxw&#10;OvTrXG2pJuKv20t/S3d/wPN9o6lKVSEXJdFZJvVbXtpu7sWXUfEPhbS7GxkisRDqNusMccMyNKE3&#10;l1Lt/wAszl/bIGCK9F1TQ18I6ZrsfiC6ivfFWs6fCItPhhIa0BGFwwJC4AGecYI9a8y+G2iT31rc&#10;6udJhItrgXK6pdTMiR4Ybk2jIYHIyOD1xXplje3eq69fafYrpZ1O/vEtW163uysUKkf6uOKQncgA&#10;GGJONv5+fX0laNtN+nn/AF1Pjs4nz1PZ0mrR1nbe6aaTetkt2l7z7amP4ON94Oh1/UNXtLG4utHC&#10;25glKvsUnaU8o4DKCwOexHFdV4H1XUfHum2t2lsLLQNCtjPPpckont57pF3eZ5TMCA/GccjHSsK9&#10;1qzsk1Szm0q8n1ie4eOXVfMRYLuEsd8hRvusRkKQdvI71a8US/8ACDeErSDSYBdaY1o9vdz3Kshs&#10;LmfDKh2k7vkQbW6cnNc0vfeiXM9vQ8PE3xc9I2q1GuV9FGyvbV672vrrbR6F+d/HHxCu/C+pfaW0&#10;SMSH7FG0hAAbLPMhdcFex6kYr2TW/Ddt4I1Cz8ZX/wBl1WNLdvN1DToVR45wwAuG2gAtnK7wOoGe&#10;Oa8s8HeIV8NWWhaLpMFxrXiOTM9nDPMPLWcDaNqtxtILZGfm4xiuw8RXHjbVfA39mX9hZ6JcIpku&#10;7N43i861X5m3B887jkleoBrjqO3u2sj5PMHVlOFFctOim42+FuLb16ye1k3pd9jD8I6XqPiz4i6v&#10;qtlpLtpN9J9oms5lHkGE8PJweM44788V2fw+1PQbn4lXv2HRINNvfLFtdyX07rKd5wFVSRtYLjnv&#10;jNVo/F2T4b0XT1ItNRCPby277hA0Z2MJFIBZc559OlaPxC8GwaL8TtD8Z+IjBFHqEpsZba+lMQjV&#10;ANsu9DyG569DWSfPqzyak5V5yhWTheFo2d78tkk11uo21WjXXQ0jpPhjwN8RLW1urzTreO8mlWG7&#10;tZcSyt90x3A9SCR0/WvOf2n/AA7D4L1Lw2ukXVzd6MJnkW3aXLRyHaxVWAyRtxhvwxxV34h/D/Rd&#10;d8Q63qmraXrsbrOfJvLJc2UsQxsYttJGcfezzxjrV7wnfeJte8Ky22veHzq9orRf2a3mrGY5UYbZ&#10;Spw2w42kjPNCcIa9v+GOjDSjhZU8Xzc1l7ylpumlytt3snrtt8i4/hS/+Imm6m+raZp99Y3sYa2n&#10;83zNRsRjKfKuCeOg74rlbfWb3wT4UvbiLSbV9UhmEX2+3k8q62j5Rvib5844OB3q5rvxWHiWS/8A&#10;D/iLRNS0hkljj/tHTLUyywyo2BuwRuGB0GDW74g8WHw1qOk6xdeHNU00yRi0bXdYh8tJ3UfLuU+q&#10;4HODjpRLm0S1BUsRGChVpXi9VFPSyXdS1vfVLe1+UwdJ017PQrPWdc1t/CRMjP5KWsMTT78ZyxJY&#10;5Cj7yjrWkdPgttKgu/D+m/2zoSbhcz3ccLNcFmzhVYfOQepUdOgrkbz4g6Jr/ijUNOm0KEvdIbVX&#10;ErTLGXBwyHJAAPIzngn0rB+HEviu20+SDSLhzZxymN7S6kjRY2I4b5vuqcnkn0qnT0vszslgcQ4S&#10;r1HySVnyvSLT03XvXXS7du3Q6a6+J+j6XJf2d74Fh0nWJ4haz3F5EwjhB43eW4O1COmMHvXnerT2&#10;sy/2hpF3Bf8A9nqqNDqkiyeYOACikdAB0OeK6vUPEfjy4v8AQ2v/AAr/AGi2nMYYHEJkSUD+FmXq&#10;oPTJp/jKwbxlcf2l4qn0zSPs6FUsNPcPcSjPKb1+Qc8fNyK6I6NN7+tz3MKqOEnCU9FLV8s/aeVk&#10;ruWv/bturuiho+laFr+lzSaprOmaNbhd89jYsWDu3ILICBgHH3T/AA4965OENFLLLYeL7xwF8uTy&#10;YXiLJknG9uOAOB3z1rNu/DlrfalZWGkLDp+oSlw3292iJQ9N4kAGQOMr19K2n8WT+EvCy6d/wkFn&#10;qFjDJvOmSWmN7D+IHuO4BIPtXTycvwu9/wCvM+po4OVG7oTc+d6QlFaLrryy19Wc3dz6PcshsYrl&#10;rvJLXvnsN4PRSvqP/wBdS3GnTXYuI21ey1OMqCDfZiZeMny2wBnoD9BVa71ceKBLNb6Z9knSEbPs&#10;i/IuP4iOc5/rULS36afBazwwahawlnNqkoWQE8kg9+3ftW0bp2f4n2NKjNQW6fVOz/EbZ+HNPuGQ&#10;yvHaEkf6M1wCrnHJ3fw5x+FU7uPSLWeRIPMA3ENA7+Z5fujHg/Wq93bWuqCN4LKeARrm5LSA/wDA&#10;gP6e1VdU0+zs7ZJbS4E4Y7SjE7x6Emtkm3aUnqejSpSc1KU3r0Ld3qFnb+Ulqbg2x4mMjZJOeSFB&#10;wP8A63Wsu8jtTMRBcs8WPlMy4J9sDNV7a+n06fzIsOGGMuMj/wDXVhY4JbVpPto+1uebfy+Mdua6&#10;FHl6nqwpqkyuNZuDaPZOUMLf3kUn88ZrJVk3n5vpV640ydZCjAK4GeWGPzqhIED/ACjH1rphZ7Hr&#10;UOWLujWsylwuwkH3qSfRSy5T5vYdRVvwpoV1q8uyGN3GcZVc4roD4duYJ3jkhZMY3bTkj8K86rXV&#10;Objc/TMBlNTGYeNSUHZ6X/4JwVxp8kRO5eBVTYR2ru72x2SOrKSq9Misu50WCXG0lGPrW8MUn8Rw&#10;4rJJwlanr5HK7M9SKAvPU4rbm8PTxqWA3AddvaqEtnJCcOpU+hrrVWMtmeFUwVaj8cWjPkHODTcf&#10;h9KuyQFvmA4qF4cVspXPOlRknca91LJEsZfKL0UjpUZJ+lP2e1NyT96np0M2pP4mKZNw4606J1D8&#10;rupgG3pSJ8r80PUabTuSls9hWv4d12TS7lUZsWznBHXb71jsCtOABHIzxyPeoaUlZmybUrrRntEC&#10;w3AM4bgRjZKOQRUUUvnKwKnerHAxXDeEfERhnjsrmXbEM7XP8jXdxKgR9jeU4+bd7V5c4ezdme9R&#10;qe1jdFdYBHcPI75cgnAqF9sVujr8rbuh+tXHkM11G6EbWP6VHJafu5WZmYBuOKm6NHG2xTZAJhEF&#10;wJRyR0qCW3xARuMgBxitHiN1fqh+VV96rrGW85pBhMZBHrVJ63JcTOlKxz+WQfLIxt7VRmsxKCD8&#10;iK3yn2raMQSGJc78nGSOao3ULCF4lDFs557eoFaJ9jJ029zJuIRFc7iN6gbQ3rXN6ra72aZV4zhq&#10;664tS7W6uShAzt9azZ0SbzYmXYhOTW8J8ruclagqsGmcpFHlskEfWrKQeuKtS2BhfKgke9WrW2WW&#10;M5GCO1bSqdTHC4NyfIykkGO1P+zEjpWtHphxkg4q7Ho7vGGWN8dOVIrllXSPoKOV1J7IwVsz6GpB&#10;ZY7Zreg0p2YDBz9Ktf2I69Iye1YSxKXU9Slks5q6j+BzX2DHXNOFkW7V1tv4cmmIBQgn14qSLwpc&#10;ykBIzz7Vi8ZBbs9OHDteSXLTevkceLFgcFc077AQfun613cPgy6xyCTV5fBFw0f+rcDOMkCsJY+m&#10;vtHp0+EsXNfw39x5uti3OB9c0v2Bj0SvTYfh9dMoOxh9e3+NXbb4Z3GxcqG3dw3A+tZSzOjHeSOu&#10;nwVjZaOm166Hkw0wnpnPpQNKdjgKwr2RfhjPI6ptII6kd6vr8JZSy5U5boB1rF5vRXU7I8C4l6SS&#10;XzR4f/ZDhhwT7CnjRZGz8pGPWvd1+D88MknmRvG0QywcY2ema0l+DrQ28M8wZIpP9WzY+cZxn2rN&#10;5xBbfkbQ4Hl9uaXzR85v4dJX5gQfoaz5/DtxES0aO/0BJNfWFp8G2lllRESPyV3SZJP5dals/hDb&#10;XzwRmWKKKV9nmM3yq355pxztp/C9Sa/h/hqkbuvFNdrs+R7UT2wcMNoPBB9K07Sd4rV1TzBuHAVu&#10;Cc9cV9Q33wM0G91CW2uizhfvTx/KCPUc9PerWi/A7w3YWKXLWjSHcMrLKTt9PzrWWcUZr4Hc86lw&#10;Vi8PNKOIi4dHrfXyt+p4J4a8Oa54ojgtobCS5CKRD8mcdzn8+/tXr/hH4SO0tq3ia8lvXZSqWsbk&#10;qqDsxI/QV6/4T020tn1BTGtlHHCwghi5zngAA8kf4Cs21V3053ULuhcFWduX56D2714dfG1KmsVy&#10;p323/pn3+AyehhG4yk5ySSu9m2tNFo7dL3sA8Pw6XA1nYQJZRlcIkK4BAPTFbloY9Q0SznQ+XHaP&#10;mY5+aTJx07Gqmorsnivol2zSKyHI+XjqRz1pkG3/AIR3cCTcCRSYV64rk2m3ue01z04W01X6pr/L&#10;sXNFtk1K51ghNkCxO5jJw3AwB6Vl2115NzaXY5SP5NvYE/yra02GJtRaLeBFLAN4DYCnHT8Kx5I/&#10;JilWJQ0ccm5w3GQO59Klp8qfr/mOm05yj3S+61mWtVDxatNeOhWGRCRF2Gf51JBCYvCtnqD8xNLs&#10;RD1XuTj6U7VmjvLyze3cyQGJUd34wT14qKNjd2N3ZSPvtIGYoFPGOjc1TS5m15/5kq7pQ6Wtf01V&#10;vXYl0J30/VZDCGke6ifyi3OM9xx1FVWh+xRJA/zTJcAlh2A/h/rU+nXskV/DMXVIwuyJj/DVW4uG&#10;a5uosgqHLq7d29cUrJR+bLUW6r06L8Lo0NdsGa/iszlZrpEZE6E56fT2pLi7kvNCgswpVbOYq5zg&#10;M2cHIqW+M9y9vfSSM0zp5ay4x0GOPWq2nLBb6RdeaTNfqdsapwqjqzE9/YVdrydtn+W5zx0pxctW&#10;mvvu191v1H6ai3PiiWOJQXULGrH7nA+Y59KjLJK8s6gn7PLjjoBVaIuJrIRttmk3CRPQdqs30M9o&#10;LuFAY3kw8isMZAOQT6Vmn7r9TVp8+/Rfho36MbdNjVWvSgKsP9WOxx0HrU1gEbw9c3BJBV0VAxwQ&#10;Sf6ip78RyW+kS2f7xFJSSRupc9fyqtBBHI2pOC8qJkRIB8xPpxWjVn6/qjPmUqavpa34Stb5/kWN&#10;CuDp+tRzQqD9pUlWPIHGCw9DUThdPtry0MYneaRQzjl0wf4SOme9JBcFLi2dnVkwFHH3Tnt/hVi4&#10;eG11a9llUNbeSxj92I4Y49+aF8Nl/VyJfxG2r6L52en5ljVIvLv7OBwP3kQUhe2fug+tVVJh0+80&#10;tIVDJOczZyeP4fp3zVwWSxaTZXs0252chMnG7/d+lU9OlWzvbqG6UzzOpEO3jYT0bHpVPVpvr+Vv&#10;1MoO8dNeX80/0uXtGeK41fTI5GEKQrtMrdCO+ff2qLWHN/rWpFEAEZMiL0GB/npUbxG3jsopdyXU&#10;kmWU/dCev1q3qdsYbvyirxS3UW9Q/LFT049+1UtVy+n5Ee6qqknumvud2/PqMuWkvorC+ncmRQEU&#10;HjOOv1qTTMvBqDGQRAEtt7v/ALo9agbN5pQhSL95BIRv/ugHoPSprCKKXWVWLdIwjVTEB1c9SPXm&#10;qveSf9MiXu03Ha1/kk7/AIli1kNpd2F3EiPLOpVlx90j1qlco9nFqCcXLSn5t3OATmpGYR3hnRfl&#10;gba6g5wN3Src7RXOtS3JVobCVNwjIBIXHGSOpqnroiE+WV2rq35O6X3MxfGV0ujeB5LtZVlHkSB4&#10;gfmHHGfT29a8D8BaDBHo0U7K6zM+/wC9x7cV77q+lW2pfDrWDIzOOR16qThc15faWy2kIjVcKo2q&#10;B6Vw4qtKFNQWl/0ue3lWHjOrKs3dwclt1dn+Wg8ls9RisLxa4Oi3LEEDa3zfhW8/5fWuS+Id39i8&#10;P3Jz8pU8GvLwkeatGK7o+kxU1Tw9SctlGT/Bny5q7htQmOejGsyfMjElySfU9Ks6of3rN3JzVEEd&#10;81+4U1aKP8+8ZL2lebfViquf9mmD72ScU9m389DQyBRkHdWp5zXYWSPBzkYqIYoc5OP4aNoFUiRO&#10;vSjbxmkzTjweelArje2aV8UpHy0jDK5oAQACgAelKDjrSUwAEr90kU/zX/vGmUpGKQJskW4cdTTx&#10;fE/eH5VXptKyKU5R2ZfW+VuoxUq3KHo1Zm2kzip5EzWOImjZSbPRql+1sB71ipIydD+dSLduOtQ6&#10;Z0wxbW5uR3Jb7wqT7YhHbHrWKt8B1T8qlF5EV2jpWLpeR6FPHP8AmNT7Qn980VmecPail7M2+uDo&#10;XHlshAy3Ru61GyAuvQ4pAuPx601cKc1vbqfMt33F5Jwau6akMzOJyw6Y21WjyMkjpSqOWKnBNTJX&#10;Vhqydye5trcM5RiwJyM1TP3sgipkfA5HFRmJQCV79acdNxtX1EAycbhRyQSeAKckaFhuPXn8KlUp&#10;GWHVT6027E8pACD0zSliSQO9CrwT0+vem4IOcU7Ct3JARQsmMYOaaFBGc0qkoNuBg9aVg2JEbjPQ&#10;DoKlglVXJk3EEY4OKg3Ddg9Pamou44NTa4yVij9QG74cZz/hVyw1e90zBsr66s2GQDb3Dp178HtW&#10;eHycYqWERl8yg4xn5fbpSaTVmiZQU9GrnoekftCfEfQHJtvF+pPhdpW7cThhxwd4ORxXoPhP9tLx&#10;PpIWHXND03XLXzUlZoAbaUlXDdsqc4A+70zXzy0u9z700bg2MkD2rlnhKFRWlBfl+VjysRk+AxN/&#10;aUY/db8rH6G/D39pnwV8R/G1rf2V5J4euosOmmai6xtvxgrGw+Vgcnjrg9K9Q1iZY9DuvEQsZYPt&#10;bsvzA4GMgfXvx6Gvykb5yC2GI5Gf8a9j+Ff7TXiLwBBbaRrEkviPwwjhvsNxJ88HqYmPtng8fSvI&#10;rZY4tzou67Pf5P8AzPgs04NShKpgJa72ffy+Wmp6P4ttHt9du1ZOGkJC5PcZ6Vhs7eTtHHv1Jrrv&#10;H3ijRvG1+niHw7MZ9Luo1AONrROF+ZGHZh/+quRZlYZH3ev41ya6X3PHwUJ06Sp1U1KOjvuSKnmf&#10;MDzjH/16MBY2Ru+eW6UwEgEfdI9KCxIAILA/nUtdj1L6anSfDjxKfCHxA8P6zGdgs72N5STgBCcN&#10;/wCO5Feuft+aLZaPf+G/EenwLE08zLcSRjiXfyWOOp4H618/KybmDj90QQx9eMf1Ne1fGLxdD8Vf&#10;2etBhhkF1rmkhItQhwcxonyrIx/2vl59zU0WoVrS2kvxPHxt6dejWe3Mk/R6fr+B4UtyJY0Gd4HQ&#10;+uema8w+LViY5opdoy3U59K7bQo54tOVZwRyRXPfFS2P9hRTfeKyYJI9a9PCvlrpH1eXrkrxXmeQ&#10;LUiDPXJ+lRtxToWYdBX0z7n3sNyzG4ZQMcdxWroPiK88L63Ff2RCXMfTcoK9MEEH2rM3hRlFBqS4&#10;VpIxIF61jJKWjWjPSpynTfPB+8tdCfWbhtTu2ufLSLcMhYhhV+gqCGJWixuKv+lMimQ2rBmYSE8Y&#10;6Yp5jc+n50rOK5UU5KrN1Or3Gxk2rs3DDBXJHGKgLBlOOnepZDmIZ6dxSQRqC27oau/VmLWvKSW8&#10;ckkTopA3DByRzVYoVIQnAbrTngaJs/fXrwKRsyAMTjHWmiZPZNaoeqbXChSD3pnlEHBFP3ncWBNM&#10;UvI/JNAO1rCjZuA5wae6iLGe/Q+tJtUA7gc9sCmMWO1SCR79qNxPRCE4ODzQQretI+RkEYPvTQ20&#10;cflTM2xSpRcE5+lKE6jdwO1IMnrSkByAv40ErUChZc8CkC9Ow7inN8q4zk+1NJ/CgHbcduBXH3aZ&#10;uNO+8Mmmgg96AbA4oAPHvSlBSnBxz0oMn3Q1hnkdKQt8oHYU7tihlU9DQLqPyQmB0qIAev4UpAUY&#10;BNNKYOe9MQoJNJjHWnEY9/pSYyMmhANpckj0HpR3xQxDLg0wHOfSm9DzSlT+FJ1NCAODSDg7u1DC&#10;nxJuPtQBbtk+ZT6VaOWfnrUcC4izjmpt3Jb0rmbuz0Yq0bDlUFixPHalbbnO7mo1wOc/h2pRhug/&#10;OpsaDyCVxnFCAls0h5OCRS8iTjpTDqSKcdefpVmzfyp4yD0YVV8wJ0Bp8RAZTzuzms2tGjVNc10e&#10;u2KxXBmljAD7FO4Hr61euriW7s7UhMxg4yxzk+tY2iRN/YiTQfM5UAj2J5relul8+yhVSIRtxgcH&#10;1NeNLex7sH7pZxDPM8/QRR4dewaqgQPbJIAF2SDOO47VPNGjC5uVyLUD+H1+lMtUWI2zqcQtywPc&#10;47fjWaN7pigzx35klGYgv5VNeSwpaRuuMSc7j/n60yGZmupTMmI8YANJqMSwQQpIhlzIApHoTkED&#10;0p9TVOyuh9x+7ubadQZGcYJA6f59ajTzrM3Mz5cdWXGePpU4X7FeufmZSmVVTVWG/kS2uPOAjaRs&#10;DPPencd10LDzRWxgiG3LAkE9fxqP7Owup3KbFcDLnnntila0QzQxPhp1TOaiW8kXT7q2VN8qty7d&#10;VH92heQ733IsGJIoJQSjsefbrUv2mH7cYlX5FXA+tQswnjt7VyY5mywxycZ6f0p6RQzG4GzDKvUH&#10;k/8A16ppCu1oiGS1Edq+5ikTSZz7+tQ4KXih+Y1QbSfX1FPmSVoYY1JUL3bq1RuUubveynfbKeKE&#10;tRadRtvP5sU6OPmHTt+FVru2maeBpGIYjhccD2FWUZLm1lf75Vs4HGRVecTXd+JWJVgB8p6mq8wk&#10;7ohkuHaOYNywyN1V5sNbwRxjMgYYLdfwqd5EltppyCkhb/PFRz4/0SVQZHHHHTNGnQzb0Kwg/wBI&#10;k2n94Bmqt0xa0Vdnmc/NjrVmMTQSzyhiz5PB9KimKwxoSuzeSxBPQirtZmb2IgZJXQRsFI++D1xV&#10;UxZjlkQbCW7+lXmQpKxWMfMNrOxzgVS8oxx7FJdS2M1aZDTIJpg1xEUGQvpUc4DiRxnYcVMZIlvm&#10;VQAm3g+9Vpy8dsycBC2c+9X2RF7oBttniP8ABtyfc/Wqoc/aJXK9AQvNXGXmJWCmMDIJ9aqM4dJR&#10;kYzinEzktrkDxZtwWYlScjFJxCzKTsG35alfEgiBO0DoBUbnb5shA2qMDvWi10MmraorxEhGJx+8&#10;OKSQjzgpG5h607aZIVxxhvlFOAV7gsxG4dqp73MraWKobEToc5J6+1DRPsUZ5FOmX90jD+M4NPlJ&#10;XYVHAXB+lWZuNkyugDrIe5pk4Dyx4B2ipIwqkkHgnFNZ8XOAMotV1OaUbrU0vCfim/8ABfiC31rT&#10;J5LW9s5BJBNEeUcZ9eo5wQeor6L+Dvx1s9X+IOkWi2F/ZDW4P7L16NrkfZoomJCS2+eYwhcMFJIB&#10;Bx2x8vhcRSA9Cc5pIZpLV4mibZg7hxgnHTms6tCFZNyWp8jm+Q4fMYtyj79mk/yv3V7Pp67p/ql8&#10;MvGNpLca9ea5pj6hqGiLANQ1WWNWU3ESvEs2DxGXhETE+/PrXZ6Vez+OL3WJrCRV+y3BsZbi3mEr&#10;GIH5xEv8DNwNx4OK/Mjwn8Z0ubG80LxjfapF4cvrlb27/sZU8+eVIxGincQNu0cnrnnBrqn/AG0f&#10;F+n+DT4R0EQ6BpCTHybu0GLwQ8/KzdCx4ywAryfqFVvl6bn47W4OzCVXkTur+SS0te+71vpbRd+n&#10;6GfEzxp4U8E/Di+uL+8jl0222RTWkciPNcOpB8kgHlsgZH1r48+MH7SmmaF4ll1SbwXf2N/faSp0&#10;xJ7xVa3O87ZCuSUUsNxQjJIHQV8jX/ivUL9iHurqdA5lTzpiSJCcl/8AePGTWNf3NxqFw891PNcz&#10;uctJM5Zm+pJJPFehSy+N71D6zB8F4ek+bFS5+lleKtpbrfXr5aBqmrXWs39xfXs73V5cOZJp5Tl5&#10;GJyWJ9Sapg5pzIQcYNJjHtXteSP0iKjFWjsNPX1pKOnSgc+31qkaADin0yjNIY5euKQjNA6e9OXB&#10;oEMx+B96cOBT3bLbsDNJtpXFcZn0pKfj3pmKBoXr0pScUuMU3G6mMdQRiggijIPWgVgB5waUg0hG&#10;B707IqWLUQDFJ0604UnWhCFHPtR1pCc9QaUDikAdKTP0oIJp20cd80ALGpU5qQnnApqc09UDyYGc&#10;njFArmt4e0r+07s7+IYhvdx29B9TXqdiXttVs4Lnm3WMOip2z0NYehaA1l4ZClykkjiSRD3445xX&#10;T6bdR3GrQrdIkcdnFtV843D/AOvXhYmr7STtsjtpx5UmMhvl1C31IXQMaOxKbhn5vSrEemR/2fpr&#10;XalXYlcK2cnNU3aPUbC8kVsNFJvUAcMAeo9attZSXMenyPOd7Ayqn3cYrkfY6467GhY3z2dzqK3A&#10;+0SRg+WqfwrjgZ9qht9t5pixTv5V0ZBtC89+ee3FWLPVreOzvriZP9IJ8ry0X5j/ALZ9v51Cbb7R&#10;pdlMgEt2JfmVfl+UnHSszpiaV3p0L6i5tCDeiMDKf3vWmXWqT3miBBbmZnIiklVuFb0qRrVtF1iW&#10;7tZ/MdYs+UeQOOQaab+O10Hy4Ytk883mOirkA7ulZ226myZcS1XULmwUuFaOPEyqOw5H61leLj/Z&#10;3hbWLq0zbvApDELjOTg1urbi61aG5tzxPFiZU6pjsRXL/ESCTTvBGowxO0lvO53sW3FSO3tzTpNO&#10;pGL8hVbqm2fPrnc7NnJOT83PeosnpnIqUoGJA4xTdqg4GffPavrz5d6jVBYYbpSgYx6+lIC2cZFG&#10;fXv1PegkeTu/2aRcvkhssPalT95nPGPWlUHJ7Z9KAJNoXaSCwb1pyFdxba20rjG7jNS2dqJ0k3OA&#10;R0B61CNxAQYOTj8ai93ZCQgJ74pQoK4J69aWe3kt3ZHXDqdpX0pI03RMe4qntcLCp1yetO3CVyT8&#10;oPp2qMDHY09QThSOG61L7jDYCSQeB92pSAw4+ufemsgR9nVR0IpYwQNgBx61DdyWAJ3evOeatQ4K&#10;qo+//Oqi8ufap428udX6BeRn1qWS1dHV+DdUGn3kTy/ND58bOQxB2gnP6H8MV7H8Z/htfeM/ANt8&#10;QrCK3FrZ/wCj3cUJ2tDb4/dSvgD5j3zlmJycV4BbTeRJvGPmYk59D2r6m+AXiTSNW8L6jomqwR37&#10;XULwRLdDegQjksCCFKgD58FvTnivJxDlSnGrE+EzutWyqvSzOivhaUkusXv29b9D5Ri2Mp3jGBmm&#10;EqRtZcN65rZ8X+GL7wX4judL1K1ktLmNs+VLgEIxyhP1XBx784rKZFADJ82RnmvSTT1P1fDVoV6c&#10;alN3TSafqiPlsY7Ursec8+maa28HHAPpmg5JxVWO5NCh8MQQQO2aVVzSYZTkrke9Irc7+9DQ/Unt&#10;YRNJsbCFjge1Ry7kkKHoDimkknO4gg5p8jGRgTjpzj1qepT1iNQkEJu4704Er1IpCgI3LzTSA5A9&#10;aYXktBBGM98UIm1sZOKkKvEBvQrkbhkYyPWmYJ+boKdwUGgztb+lIRjB5wO1SSyCZtxUKfakeIB8&#10;ZNCZTHXCqpATlNvJPr/hTAv7v3o27W29R6dqV8KuMil5Ckle6Gg5z7UhAY5OdvrTokLYI696VUy2&#10;GIz/AHaZommtBgYFOTTlz3oAy2MDFKxOMjp60GfK92ICF+8BTTn0NOPbb82fX+dNQZTBJB96aH5M&#10;cqKY8l6Dgng8dc0kYzwwqzdWy29y6pyDjDf7NTfWxUYtrQgwd+SOfbpQHCjHemkFj94hfU0mcD39&#10;KA8iQtuCk9qBt+VsHFMUEnpx6VJEhETA9R0FGwt2PcRv91MZ7A8CkZwME5BH92oxlWwGA+tKUY54&#10;6UrA9rjywkbAJx70yQ5G0GlT5R70F+cjbj3pbC+JAApP3iRTyhHJ/SoxlegFLknLb+R27UMaVkEj&#10;rllH3TQqeYmF5XHB9TTUkX7zAYq1EsLxONrFz0Y8baG+VGsE5XuQoWQEFtuKcCCRzyelNMRPXkjq&#10;DT4w0ZV0PK9OKTZGrY9ipAAGD3yahZNyPhuvUU5gd/P6U9GeFWcbWyuMFe9StCklJ6lRFjAYMxye&#10;lUnQebwTWlJyNpIx645qkyqGGc5NbRZFSPPFLsa8QxGBuxilwCgz2+7jtUYIYg9jT1OWweBXM7nd&#10;FOwuwbgcHmpS5IyKaScgYzijeoGCfxpPUtaDgMbcndupdwVcjmmEAdMnHSkBwMAcUjQk8z5D7d6U&#10;D5ajwQ5Hc/xVLkIuCc/SgqN2M+Xk4xjsTxTDg/K42+4pZ+FJJxmoXlO3Dc00Ju2g3zhFkLlsdicC&#10;k+0O2AcjHQZzUYUlmJqRVIbsavQlXfXQmXIHTn3ppBzweKUoT1ajnsc/SszflEAwuOv0pAfkx3pc&#10;7enNHU4wR9adylEMAdRTVXY3tUgXJx3pxXLZxSubRjciYDHBpyISMVIF4xtFPUNnGKm50RpEYQk4&#10;p4TJzQoO+pVX2qXI6IUkYepKElPH3qzZBls9q3NXhK7CR1rHdcV6FKV4o+IzKlyVpIhQ4OKtRlQA&#10;3Vu4HSqfIbNSL8pyOTW8ldHgWs7mxbSAgDA5qwi/KR6Vm2jn5cmtOMglsHOa4ZqzPYwtW6sNcYGQ&#10;O2aiwR2qycnkDIxioHHuaSZ6l9ADZ6/l2pwO5BtJ46+9NI3dacpEI2jmmxRl3H7SMZ7dMUrEbcjr&#10;UYZuM45o4B4PHvUtM1TuPpQ4Pt9aaDx159KMgnBpBckIAOB/OnIjsxVF6DPNQgDdnj8qk3EKP4Wz&#10;zz2oCNuomCW+8R7Cp4IfMdU2fM3QY5NV+rbs806GR4W3h2R16FTgj8RSauik9R+TC24fMfekcEly&#10;QTnpimFiwzjH1pUPBIJ+Xpmiw72HNyu5uGoIJ4BDHuB2piEhjnkD1qRJDC2UO0/TOaNhruNBIOAP&#10;zpRkDNAbLZNJI/zbQPlpWKDgNk8D3qQoRjIxkZ5pmFJ559zSlmwATuAGKBJCjcXyeB700Lg4BFDx&#10;70DBuvYdaQLhuoP0ovoFyRU24Jbk9KJEX7x+YVMJgVKxKMH7xHU1E3yjDcfWoRpJLSxGVOzOKdE7&#10;YPfjAPelEmBjqKTfu5PB9qonzLVs22GcbYyXXALdVPtUADv1FMU+XhlYHHYini5b0qWmtht3Ghim&#10;D3HY1JLceY29kCnGOKhyWOSDmnxXIC4YAj3p+Yk+g0tv6ZpUHzAgldvQg8/Wm7gPu/rTd+DVA2ak&#10;99Ne2MST3PmpD9xG6rnrj/8AXVRju5yMDp61V8wFBjGe5oMigY3Z+lTy2H7SyJlKfNkdOnNO3Yx8&#10;3WqwZW3ZOM1GswGc59qrluTz2LmeM0gYEjqAPSqhu+MU37UQM5p8jGq0U9Gakce8ZJ56fhUqqM+l&#10;Z9teZkClgMnHNXDKqSGN2AIODXPOLTsz28PWg4pkd8wC571WiOe2addMSfUU2NzGM1olaNhufNUu&#10;Nv8AysAxnDd80trLJDE6BjscYYetVZXDS9KuIhKcCrfuxsc0f3taU0QslLEP3oI7HNSMuaRQA3y/&#10;rRfQpwtJHo+g2MVxNpyws0l4CXkBI8spjIAGc5x1/rTJrcy3V9Aj4bcWHON3PQ1L4ctzENPu/MZP&#10;MBXKMN3oP1qS6ka21O7kgCyHBB3JkdeSP8/nXzUpP2jSf9XP1WjGP1aDa3fT/DuRyCOewtDCjMw4&#10;diOOP881b0XTxd6neLFKZEWElyBgkf560v2ZI9ARxIJJ3baY0z8o6nP49qtaDp90muOIZwYHiPnM&#10;vHB6g+orGU1yS1ta/wCaPRpUf31Lmje9tvR26/eYrpLsjA3C2jk+ZR0xWxctHfaxBJGPIsgoTkbm&#10;C+uPX3pu17izktbYKsa3G5mPUjp+X+elb1yILC4s9Og23Cyxr51wQCq5OcAgZA7fSs51Leup0YfC&#10;uXNd+7dPbrqrLrb8DnHi8/TXkVS9vA5Cs/fc3BP1wTUmnIg1m2kvxLcxSjaIg23jngHsP/r1uxWz&#10;T6NqEMtwv2OF/OVIz97GQD159vzqjbRefqNgkk6JZLxuP8J+lQqt1JLz/I3qYVqdObd72++9ndX2&#10;XmynKLS2fVJLqGRQ6EWyf3SejHPtV6fT5tN0rSzOw3XCmSJF++oHAP19qW4hjurzUWlkAijU7N/O&#10;8/wj/PSp4bYpbWcs8xkniYFCeVj5z0+vPvipc1ZXf9W/q5aw9pzilprZ6L7Wrffy7dDM05RDFf2z&#10;RLJcEAiWTrz/APW/KoEs1u7uyskL/aj0KnjHat60ibU7rWL7V5HeXBKLEvLueACei/Xv2qiLFobW&#10;3mScW8xkACD7y/56VXOlJ66/rY554Z8kE1or+tlLr2b9WVr6wVby4hiQPKhwwH+z1yf69KnvSL/T&#10;bBEjWN0HOAd7k/xHsMDgD86sXdnLDdMkQ8mV034I6gjk1oQiGx8OQXFrG1xf7zHJM33EOOQB0YEc&#10;+2BUe00i0dEcNepUi1aNm3p0utl3+4w7PTI77UpEs4GtXRN2JmyCQOWO7oT/AIVmyIxtln8vcsLf&#10;OEB6Htn0PSurhs1l1JgZGl3wA+UnO1jywc9uM1j3Jc+Zb2jGC38zeyg5BA7H6ZNXCq3L7jmr4NRg&#10;mure1tdrabLzI/FFssWuW8kkYjiaFWMcfVRjIGTmksbGKPw9fXm0ENJsRH6qT3x1z29K1vE8UDSa&#10;f9nk+0W/lgCZgep5I98DiqUdqpS+CSC4jViFGfugdW+lTGbdKP8AXU3qYdU8ZNpKzvb5rfzMmxtG&#10;0rULO6e3keGX7oyQr46ru/Q4qs4hW4vJpoNysWCxgdCelbrukup2M07MLbiNYlGB/gPfHXrXEfFL&#10;xQba+uLWAeVI/Bwfup/Cv1A7134eM8RUUYrf/M8PM8RQyzBzrzekXou7cf16HLeKfEolH2S3PyDl&#10;mHeuPY7s+ppZHyxP50zJ+tfa0aUaMeWJ/OeYY+rmFZ1qr9F0SE3GlBpBQAa3PMsKzkVIs0mwoGIQ&#10;9s8VHjNIMr7/AEosJokjiLnqOTnmpogJWO/5QTguKrpIwOBUhlklbaDwCTjHFS7i9CeRXQRyK4Hp&#10;zz+Vadnc6TdapCb5Lizsgh8022JJN4HDc46nGQegJrOsrlbV/MCK0gyuHGVx7jvWvHDf3Ij1KI28&#10;ItSoBAGUx3K9SPc1lJpaMxnroXJdTItprMafb2JuxGPOQt8sYHQjOCHJDZPtjFXbnw9f+FdQjsJJ&#10;La1uVQTSX0MhcQIy5UM6cD2I6GsDT5rwX8lzDGs4wxdzFvjUNxuPHHse3FRWUdw92yxwyTOTuaKM&#10;kbx1PTt3/Cs3H7jF0+iOp0XxKuzS7W7tJ9Q023na6uVibeZWzwWOMrz6k5/GtY6j4cvLWzl+33x1&#10;MSRxmynTaqhifO2EZA527Rx3zVaLxtq76RMbG0tLl5oUhmvrWwMMtoQ2QoZMAnpkkHIPapYDa6R4&#10;Kee2vLe71Rp4zqGmTwkTQAMSrpMGKspyARjIP0rjnC+6t8/zPNqxbd7crvZWe+++mn4fI928ayaP&#10;p2kaNpurztpug2+El08yJ9oVin7qVyvDIerEZ5z7V4t4TstQuNfm8VW1g2s29jciRxAgAeFeuF/h&#10;4x1HSulXSIvilpFvBoOlXXm2dqY7eyvIGGZXbLlZh8vGFILcHOMVsaRqFt4FNx4f1rRb46vdw+Vf&#10;hbPZfWBYYDQhHAkGAMhsD2zXmQi6UZRWsnun2+/sfA4KCwGGqUYLnqtvmg7aK7bdr31T3v2XTXR+&#10;GvjDR9f8Lyah4vlP9n6bfKlrCiL5+x2YtDkn541wG9jj1rrvGEt1B408R6hp2jW2oeGrW2VruOUs&#10;8PKDIJUjPVeoO0n2rwiw+z6ZLqVprFpBZahBCtxaG6UxlwpBKkMcBpEJx7gV6/oHizVNC0bTHvfD&#10;Hl6bqdvJA7/e/tcM4KqSOEkAAGRjoTiuXEUeSXPBafl6Hl5tliw9f6zRV07pRbsre6/d1Wuje+ju&#10;2cJB4qng8dRvY+GUukIie1stSkaR4YAuCuUxx3yBkfjXs0Xx213Qb+0tdX8PadqsDSyW39nuxYAE&#10;nCq7qSDg8c4I5xXmuv2K+E9Wu5vEv9qpf6o+201WKJHjgOBnnhsrwnAxgZrf0271jx14Z0/TUu9L&#10;t7rTeX0e/ufsqX2DhbuF3+R2x8pUN745NKpHmSlFK3z/AK3MMfSw2NVKvGknFK17vs9U77X0eid9&#10;97ifEHWPEPwm8c2kEdzc20McZutAMCo3lxOxbypCQSVHIwOea1dV17xV49tIofG1pDZaVqAY2FxL&#10;aPHEk/XzIHJ6njcOhGeM1t+K/g1fS2/h+51zWU8N20W+RQ5E6sXY8RyA7QQuMnOBkYq7J4J8V+K9&#10;DOkf2hDBDYXIuNF1ASFYblcMroGbjccLye4PPOawck4JJa9TwZYzCypUvhVRXTnZpp30a6N7XSb6&#10;vZnU+HNf1zwtpQ0vxpo+p6X4es7dYEvLRHmguIdhBZmG4cg9ABxnjNZOmeN/D/w2tb67ubm413T5&#10;rcfYV88B3jYlQOOhAGScZ+b1rmLvxZr+kjRbKfU9X06z05S0kt/ld0YJMiFQcSAjPrxXEfE/X9M+&#10;JXiCwltYJba3srdYitpGI/N+YjKkDbx0yRj6VjGKbR5tDLY4mslNNQldya1jp67cz7Pq/I9T0fU/&#10;Fd3fajfy3kv/AAg9/EfnmKGe2Ts6oASCuCPM9utZFn8edM1XTD4f1fRn8T2qj7NIZ03LIuTs+6w2&#10;sT3OGz3xVfwl4X8bWvh6XXrqUTLDbyW66Y52SBRkbnXsrAk8HHtWX4ObQNLbVvDl3pti2qykTyTX&#10;jSJKXGGGAnuTgj0qlpdduxSo4ZupKSU3C1vZu1rdW99Fa72b7bkHi7T7D4byWmvWnhxtD0qdC0Fq&#10;C+7cPvBm+9sPYZ/GltvEfh7UtPM9/rVtpV7cSeck/wBheUGLb/qwxG0sM/TPWu80/wCI3iGSO+kR&#10;XvNBEOy6sdUAeTd935Pl+baexGcc15VqN3qmra/Bpnh+wstc0yJvOgsrcs0VpIRyvzADk8kEdqaj&#10;7T4r/M7sMpYz3a+ko7z5la3Z8yeq0eu/4Gvf+P8ARfD1lcND4k1Sa+ePyIpbZBbKycfeQDpz0B5r&#10;h/FOk6Vo81tfSLMklwFktYLG7Fwm8YyWwSyvznaehJ6jit5L4wa5F4f8UeH9De9jzJLqtw8kyQj+&#10;6/l/6vBI6Dqec1y0Ekyahrep2M0VvPDiIXFjahbZY+cSBsDa3YEDPXPeumFNQf8AWp9XlWEjQbkr&#10;q+rd4uMk9FZxjot+79LmUfFt7NfJqHirTZNYsUYqramrP82fubvqOR1puoaydd1ZLjw34bg0+BV3&#10;rHEWKqoGSDuJ475P0qtqeu3CSRwXeoW2pwunleUkZKIOmdp6nPORn1zzQ+vzaFYTWOlqsunORuuX&#10;j2SkY6Hk8V2Wtay/HQ+7p4RxUalOklO1kuaShb00V/kYl3cajqJaeLT/ALPFvCO0UZCBj0B9Kj1C&#10;B9Ob7FfWUZvEbzDPHcFiFx904PHU1ravqWoWSxXOsE3TXK+Yd8u4SL0BO0+nHPOBWJpDaXBctcaj&#10;aPeW3URrLsPscjPHt3rePpY+jp6x1jouxbn8NolnFdwXzkSkK0BOZV9SQP4axpbWG2ucJeLNDjcr&#10;dM/XNWrfUo5LqaSO3eSdVzCzPjYB0zjqcVTvdUuNRuWuruJXI67QFz+FbRU9pHRSVRP3mK00G/Yg&#10;PzHkEcA0lpp91d3axWkbyS/3ce1QLG95IFRQityATVrS5Nr+SboWzsdpc5BAqmuVaHb8MdGMvU8p&#10;jbTuYyrYbbgj6VivB5E5UncoGea6PU7Wz07UEgW9gvYZAP8ASgh2gnqMdePXFYms2Umn6i8LXEc2&#10;0jbJC25WB5GDW1K+xvh5w5lbqfTn7JmkW2oW2oJLGsgcgdcZXrj/AD6V7hrvwptpt0ixechzgFBw&#10;T15/xrwv9k3Vo7UXFu3l5BzywzjHXHp79K+ql1qK5kWK4xDuO0FT8ue309s18Li4RliKqnvf/I/r&#10;LKq1Whl2EdD4eRX/ABvofOniL4KW7s8kIaMk4wq7gfpnpn8a821/4W3ltKTGEZeQNvqO2DzX3Bd2&#10;lnMFV0Ei++Dj3I9PcVh33w7s9aEnkGLJ425P6VmpV6WtOV/JnbUqZfjVbFUrea0/I+DbrSb3Tz88&#10;bADuRjH4mm2dpFqV15d6AiAElgOlfXXif4LsYC0lkkjfwyovzL7EdD/k9a8q8R/BtoZzIQYh1RSh&#10;BX0Gf68n2rpjj9LVIuL7nB/YVOo1LC1VOP8AK+qMDwZ+z5o3xDs5m07XzBexKT9nliDDOflB74I7&#10;15N4x+H154Z1Sa1mjw8ZwCp3A/Q167pNnrPgO8W9srkxSoflC87hnOD7H9a5zxp43vtf15r27tEg&#10;mcjdCqnyzn0z0zXXhsZXc/clzRPOzbIcvjSbrUvZSdrWWl769Xddej6HjFxZPDnI5HpVUwBuSOa9&#10;duYdG1iJfNh+yTbcHaOM1iXnw4mmV5bR1uo8ZBUV7dPMIPSp7r8z88xnCeJ+PC2qR8t/u3/A87MQ&#10;Ce9Js+TNbd3oclsWRkYMO2Kz2tGGcrxXpRqRkrpnxlXBVaLtONioBvGf50DI7VK0QC8VHk+wrS9z&#10;ilFxeo8gkgg/N613fgrW/tata3D7rkDaob+Jf8a4ZRmlWZ7eVJImKOpyCOoNZTgqkeU6YT9lLmPZ&#10;J9kaxyoB8x2sFFI8LTl1APlMM8daoeENXh1TR7hnYfaoSGZGbqT/ABCulggVij7RILgYyDhRXkSl&#10;yNp9D6mnR9tGMo9TGjh5j37VTHf19RS3EBS5ni4kRfmyn3SfbNaV1pqwgKQ7K0gUEDO3/wCtWjf6&#10;KbZ4o5FxHMuUPc/57evasXWirXZ3U8BOUZNLbr6nINp5mgRpnG4HPyntU8dihModhCOoPUmussPD&#10;7ahpE0CHymhf5Mg/N2xnt+Oal0Tw0l54ksrSUYHGZOxHP+FYzxcLPXY9GhkVWTptRvznnEts91AS&#10;iEyZzluMioZtCIkESrmRh1NelzeGoi97EWVpbeV2Aj55B4/Otu98HLqN5p92saxxGJRLGnU/L0z6&#10;+p6VnLMowt2PSw/Cteq5N7prTyva54dc+H5xZmdYyyB9hI9cZo0/wnd315FFHC3my/wL1r3Xwz4K&#10;jk0rV74xosUKuRFKMjJ+6B70/Q/DMFjrmm6rDaiWRm2qpHyjHc+1c0825U0l6H0mH4LhPlnJ+q7f&#10;O3bY4DR9AeKKQzaWHiiXZcKDhm7biTnv6V2OmfDqCCK1LRm6MzBopWJ8kD+Ljq36V2c+kx2B1d54&#10;hM1wmFiB4UnkH8CTWoIJbHQdEJKiORyojzuKKOMt6E/yrxKmMqVL2du5+iYbLMLhYxSSl0V0u1+n&#10;p1OKtfhpE8d1ceaPs8S5MSqMyH2PYVZsPh/Ym7i8yVI1c8sFyF+grt7GzMM1/pUYQxSg5dui98g9&#10;vr6VTeEK+nW6qGiDl/M7ljxkn6YrllVqNJ3/AKuehFUoykoxS6rRbNXv9/Qw38F2Nra3XmDYykeW&#10;JeTIfrWpH4L0/TY7PKnzZ1OXc5wR6Vta7brLcz2BdZtiCVio4UgcDPfj/Jps0o1LR9MZjh4PlUeg&#10;Pb/69D3cb3/4cI1puMJJ2Tf3aafiZ+n+HdKW1v2FqJ75MeUpP3Oclj68dKkTRLK8uLONIV85w0k6&#10;gdcdAO9bHh4QG71NpysbopCMP48Dt6+1ZMMrJFbXIcxXIlCq2OQOucVDsor+upCqVJTmk3fT72vy&#10;/Ugv9Li864t4YxG0LYZdvQd+O1dDfmwvpbOSwiSK0UfMQg+Y9N35euKqXYdb64aI+ZdXEfKtjkn+&#10;eaIoktPDSyAM975oDRqfljX/AGvc04xSbVv6RlOXMoNvXZfNa3/RiaPA+pX+ow2cTyqCXC4+4qgk&#10;k+gx/Oo4GhhnsdSBLQxEblPqTwB/SrdrA8GrhLaYBZYQJvLODk9Ubr759agvYDas9uMKltMS8RH8&#10;WeT/AJ/Sq1UNuv8AwUTzc02ls0vW1mnf9CxqM7DVru6Kt9mmLOsbHcxz2PqaRY0g8OwuSfkcF5Ty&#10;Ax7D0+lWNVMH9uWLxEiN4l81uCA3U7T3FRWFubrRdbCkSWsDI6Ipx/HgHHrgk/Srt77t5/5/cYqS&#10;VOD2Xu/ny/eSeHy1tqTwhWla7iZoyzbRHx9/PoKy1Qw2klvIS4WdQAvUc8itOydLfWLKVpDJA0e3&#10;avLAd1GarTfJc6o0o8u3wWQYyevyila0dPP8rjT/AHjb6pfm0X9ThZrmCGVQGu0+RR156fnTYWa7&#10;0RtOA8r7PNvZ/wCJuxB9QPT61X817m2tLmTJlQBS59fWl09BHBfxy5a4OWQngBjznPp/OrveSts7&#10;/kZuLUFfdW++9vyZoaHOlz4kaaWHaqQeUirzkdCc+uP8mssRieO+jVVUW5LgEE8dadbzGNbZt+y4&#10;diCB3U/5/Sn3WLa4u7NAyzS4UhDgnPOB75zT3j83+JSjyzbj2X4P/glvVS13aaQzfLbQxA+UjZ2k&#10;jkZ/vHv1x0qPTYjJb6jONsSIxYr3wP6UTP5/hi2t44VRobli9wh5cjgD2x+tFoGvtSu8fIscXEf8&#10;PC8596enMv66W/AxinGm1tZv87/jf5DrR3tNR07UIkXbcNhQ/I4HQr3/APr0uoyfY7LV0Ef2mS4P&#10;G4fMmOhU+5qnHMpmhvgSyQH50B6DPb61o3M0V7rBvnhMVhJGT5Ubbudv3QfehO6a/ra1wlG005LR&#10;L8ndIquzWeh2hXDI8mAq9TgccdvSrGlySaZc6rpccKLFfRDecbiO4I9CT39KoaVvk0a4m2llh+Yl&#10;u2TwCfWtDw+V0/U47k/vTcxsqqegxRG75Wv63QVElConrq/m001925QkO2ztLfyg+2Ys8wPQ56H2&#10;qfV7VZdR8pfnR4t28cDPfBqndL5FrcQy/feUYAPCc9a3NYtYotM0yHaRJPGSjk5yM8Y9MdPehe8m&#10;rdv8jSUvZzi+9/yvf5EEsx1DTbB5ZAPsr7FQHAAyOP0GafaN9r1C7AjWDCtIqj7v3c8etQxL5vha&#10;6gSFfOt5x5k0jfO4zjaM9s/niixnaXWrKKBW+0rEVDYzvLH+g4q07Wfoc3L7s7LZv9Hf53KqqTZm&#10;/WLEsEioMHkA+g79K0ruaa7na880PdTRlW39DxjH5cVTkh+0y3qI5WWBmfKdBjrx35q5f3q3sWnS&#10;CBbe3hQKYkPryST3JP8AOpXVf12Lm+aS07/JNJpfMj4s/DFqEQCdpMMAfmUY6EdhT7EG3meGKTaJ&#10;rbdIyH5gx6jP6Utttk0zVfKQRwxtvUOcsoLZx/tf0qrYyCz1S2nCbzcLuCk/K2O/0qlpytf10M7c&#10;0Zq2t2/wTX3ECp5MEcKjcvm7nbqVxW1rSpbX1pAjLKrQguw4APofesu9ja1a8kKmYyjbkcnk5JHv&#10;WvqMa2ui6dK4VmlPygHJC45J9+aaVrr+twqS96Eu9/m2v0HpGt54ekSUhkt2wpBx5aZxx9TUNhtu&#10;fEkE18fKhCLsMY5bHp70tmjW9nfaW0fYOpJ5ViM59yRUenv5N1pwZfmQkK/ueMVfRX6HMlpUs972&#10;9Gr3/ALyXzBfySAKY8+SshyRznBq0ZJbmS2v52LzBlRXbqMdPyqLVoC2oXVrIpDBS2O+fSpBKb7S&#10;7RnZUlhHliMHoP8AGne8mv60ZL5eWL/qzX69SS3R1+2xXEhWb5n2IOWfP8Xp60WshhfTp42MU6s2&#10;9h95B6/4fWn6Ykmpa/IjSLA8gDF5OAAB196jWcbGnRMvavgMwwTzgHHv6Va2/r1Mnq3F72X4q35h&#10;q0McEl1HAxIdldi/fuav3qJFe6Y9qpjt3REZ35XJ6kj0FV79GOoy3RxM88e4xAcKT0P+eKt3R2+H&#10;IZfOXYkmxYe+e/0FWldtGLlpC730+9W/Bo5jxNcfZrDVLeK6SWFpfLRox8sncnB9OleeS5BwPzp/&#10;ju/uE+I9ppsQItYrPz229MseSfrxULnJ9q8PHNqaXkfZ5VGKo3j3108kMZicY+bIzzXl/wAZ7zyP&#10;D7JuwzNtxnrXpsir5hkIyAMKK8N+OOqCeeG2HAXk5rqyal7TGQXbU87i3FLCZFiZ9XHlXzdv8zxW&#10;8fe/rVX9KnmDA5AOKj8st1IFfsMdj+Fasm5NjM+nNHRcc/jScq2B1pWJLbjwKs57icHrx9aNpcZB&#10;FOCeb0IFNCndgEUyRMjy/elALnn86RRzzwKfJgDAPFAW6iGTIwaYM9O1KBk4oXlsUBfuARmHANN5&#10;xmpd5Q7SeKZk7cUBuN3UpOKAM0E0wAHNI1IDinE0AGaBg02igQ8jFDjHvTefWlztoAM+xpCcdqUc&#10;0YoBIXcfWim5opFXNFSN/PShghbI6VK0qTHPlD/gNKZzKCcBce1YCtoQdSMDA7808qVpuRkc4z61&#10;Kilm29fehsEhjYIxn8qdsYN7V6dpX7PninXNFstV0+CG4srhPMQCUB8e4NZ2p/BXxhpgJl0S6YDr&#10;5S78fXFcSxuHb5VUV/VHoPB4lJP2b+5nDqITaEln8/dgLgbNvXOc5zntioCnGM5FbN/4X1PTMrd2&#10;FzbEf89YmXP04rPksZImClSrEZCsMH8q6VOL2ZyOlOO6IByeeg6Ui5PJ6VP5DkZCk8Z45qNUOckE&#10;D3qrisxjr8uABRjeOetSBcrnjH1qRYVfiMgOQTluBRzCsVfKw2aXy1LZA/WpMHOMUnTtTu2JoiIO&#10;7OCKAueNxxjGal8vPVvypMbR/s07hayFSIEdeaWZJLeQxyKVkHUelJt8w4+79KVnZZTkbvqc5+tT&#10;1HbQElz/AA00ZJxgmiV9zYHy/SkUbVyG5ppdQN3wf4kuvDWoB4XPkSYEsWThsY7cfhXttrew39ut&#10;zbSh0bqv936/WvndCeCOMV3Hg7xG+miNX+eFjhge/wDntXkY6hz/ALyO552YZbHF0HOnH3lrc9YZ&#10;kZyNg56c0hYqcgc5wtRW0sd7BHPCd0f8LVK7FWZSPmAOB714kWfnUoyi3GSs0CvnJVcMfSrdpq93&#10;pcF/DbTGKK9g8idR0kTIOD+IBqoWy2Bgc44qNuThj3/Sna5EqcZx5Zq6K8yrGmVYBDhht5471zHj&#10;y3kuvDV6Nh2onmDPqDXTTqfMcheAc4HT3NZ2rxfbNJvrfGC0DYBPPtXVQdqkZHdQ92UWu588PTo3&#10;K0knDEdxSL1xX2HQ++T6kqysDwOParUEjNuTdgDsaqxSCN8kZFWzDuYyL3Gazkd1K71Q3y1L4C8e&#10;tBTaQC2M+9KFk3KoHWnG3CM2WD46VFzVLyAzeWhVVBI9aYZw0GzZx696jzlwx/GpZYy87uAAeyiq&#10;sluJyk1oWZL6F9MtoFhKyJuLt/eJPB/AdqoIAxKtxmnNlGOcYFROGU8/pTSVtCJzk2uboWCU3YBz&#10;joR3pjyBOByfamq5IBIwo6Y60g+U7hzziixDlfYUTExbCD9c0zLFlOelEm7AJGM0HgZFMlsVZNw+&#10;bkjpmmyAeZkU1uKUH5smnsTd9RwRsn5TkUEcccH2qRghTcDhh1GahGaQnox7KqAMWGT29KQ/P1pD&#10;985G4n1pCCOtAmKBjntQSB/CKQthcUgOOD0piYu7BwaQkinOACD680bDtyeBSMxQAaaF/I9D60oB&#10;xmrN2tn5EBt2l3lMTBwAA2f4eemPXFAWKrc+9I3U+3WlXjpUlxctOU3BRtXb8q449/U+9AiDnt+t&#10;PLHbimgU6mwuNHDZNAGaQUp471QDi/G3tTDxRuFG0t0FLYY4c1bgh2jJFRxx4PNWVcqMVnJ9jenD&#10;qyTcQMDpQc7SOmaYx5xTicvk9Pas7HStR42+9OT5jgDH1qPPGaVHKtntUlXJSo3ZoCgv1NRljjPN&#10;Ctx6H/PFAubUkcYGakiyWHtUTNuXABq3YQPcXUSBSSew/nUy0Vy1qz1jw5GLTSLeFl8z7RgAqcBV&#10;I6Y71tyXMP8AaKWmE2KoXK9B+FZ9hGf7OsLZwIph90gdOe9XTClzc3JjP72NM+YB19cfSvC3bZ79&#10;N3StsLJZtHZTqjFE3/KRzkn1qWyZBcJbzxs8UKeYZcfeOMY+tR+bPNpMMUIDjedzMeTVq1MUjPI5&#10;O63j2snY59fpU7I6oqxFDMt5FeP/AMtB0U0y8tZLiW2LMVlYD2xSrEtxYCVQUKyZKp3p961zLfwy&#10;lQyoNxRvalbXQvpqLHcbhPI4+aIbUxxn3+lQWoW8tUKqCwb+LufX6VKZYHS7vMkLJ8qxkdMenpTE&#10;gMsNrPAC/RGVfWnsh67DHjBurghmaZI9wx65qJ7wjTVbYFmY/N6/Sntv083Fw7GTBI24/T606aSK&#10;1ht9u0iY7s9cHvVM0jsPEa3LR7WCFQA+OoX2qpIhWN5oBkK3J/z0qWS2/wCJhMYhtSVAxbPAwOn+&#10;fWoY99rZjYd4Ztr+gHc0BvuV55ZJL63VYmKj0p8nlSxSTqwePGCOm6pUulGpbIzkYxk9M+tVWtCI&#10;rpGAFqrZVs9TVMnuCxpawwugKxnqO9Vi7nUJXeMhANu7ParSkwCGM4aADO5u4qrFIGnue6twM9Md&#10;qI33CWhHcRLHAWTlZG+XPeonRIJ4nBOAuAnv61JcW5aBEkYqCcxbaYZPInkSQD5UyhPc1ZGmuhTD&#10;+TFKZV2hzjPfNJdpGsturIHDY4JpyHzLUF/mkBBVj0zTZYQ11GJGLsBnB7fSqtZ6mVtBksq2wuIw&#10;m9n6DsKpRISixuSpf7tTXTtJFNj747jrj0pEtvNijCrtdQSeeR9KpaK4O8nYqqA084yM4wB6VXZH&#10;ntcIu2MNwT3qxHBxcEAlx/FTJHPkQhTv28HHQmq1b0MlFpEKp5jgH7qL83oKqSBZI5GRcAt2q3cM&#10;S7MOBj5gOhqtKAsaYOwMcmqSIaRCS00kWFA4zg0yRd0byMOCcEdqsFj9rDKCBn8hUcoYISw+UtwB&#10;VX1I5dGVmxEYWXkY5xQ37t2lwD7CpyiJcAjlNvC/zqupx5gboelXe5Dj0RFIPLWMHucmlcnEijoR&#10;inygJNGrc49abIdkMwIO7sRVdjJq1yDBUKmeGb0qNlxcMB1xmpSCwiQff6011PmOcYcDGe1aI57N&#10;lZw3lKvYnFIVLyovZRirEp8yGLYOQOfrUe0+cxUcCrTMZQZAcEOTkN2IOKj8rADlflNWdoeNiRTZ&#10;GYzKVGQPzq7nPOmmQfKR1A9hTGTHXFSOuV3he+KYc4BIPIzVHLKlYrtGCc5I+tRNGW61cdFfvUfk&#10;sK1UjkcWiq0f0prDJwanKnNIV496u40yuRmgAGpWTHWmYxTuVcSk5BxTwMUhGDmi47geaUsBSEYp&#10;MEdaWgmJk+lOoAzSrimN6CYNIfanEE0hGKBiUpQdqUDFLSuTcbjNKFApaMc4ouFwoHSjvilPAzSE&#10;JS5z04oI/GkoAF5qSNMAn8qRVzjHepcgDFACEBVz+grofB2iHVr8tkqI1LgAdSOgFYVvA91cRxwj&#10;fJIwVV9Selel6dov9jJNFA264ij/AHjg8h++PauTEVVCPL1ZcFdmhcyXd7pNr5ag2xwu5epPvWvp&#10;kNvfX+8/M1tb7HQ8bvU/hWZfXaCDTlgZid+XcDAz6e9Xmija/nNu26B4ssRwc+n0rxHtY7E3axVA&#10;lk02K+gQ/ZYbkRPsHv0/GtaS2vjqEEzDy4Y4vMUdcr/+r8azIGfT4LXy5B9klYh1ByCe3HrWlBqR&#10;k8UATRyR26x+X8/GffH+NJ3Nb2LGlT2v9natqW1Nkh4QgdfQenIqZo8X2nXysUSRdij+EHqORVWC&#10;wh/srVZrj95aliYyn4YOKsQzSaff6fGWDWMoBRSQQH9MfSsbXu0dEXZMlX7Rp2r3t5dsJU2bnCjA&#10;bip43gsNDTZIsr3E3mAM3KjPT/PpUcN8H1HUnvYtkDIy7l5Cn/8AVzUyWkA0mxeYbnZgokHXk8Hp&#10;zUt7X/rQ6I6k1qZdP1zfBI8YuVysxG4LjqMeuaxvH88+n+D7u0ukWSa5m5lA4UZzkds1t2byafqb&#10;xyo11hT5UanH4/561heLgb3wVKkxaO9VzMq9eAemfp7VdNfvExVf4bR4BOpSQj1qHOWz+fvWjqMY&#10;A3Dg+9ZoYggEda+qi7o+ba1HShfO+U8U6VBiPEhJxkjHNMaHazZIJXnI9acqqC3zcEYz3qzMawKl&#10;R6jPFPLBWHvSEbELe/H0pwiDxbsj5eopACSMo4zk9xUgbG1sYIPb+dRKGEfHJ7+1P3ELjik0A9xn&#10;LFjk8kZyTSIzZ479/WmgHcSSMjtT0bZweR6jtS8gGlcHGST6VKkgDHd36YpFwox39aBGGOSR9PSp&#10;fmBIPmzjkCkG7bjd97rThEqRBxKCWYrs/iGO5pApyBjOKgBFzuBwcd6njwpGfmU+vWoCpBCZPNSR&#10;gqrZ5A6EUnqBahG9UB6A4Fdr8PPEz6JqBfcq/Ovyj+I7v8P5e5rhIpGgYuuFJ5UnvV20kKOG6ZwC&#10;R1Iz/OuarTU4uLPOxuFWLoypSWjPff2objSPE1hp2t6VpscE28JeXVtblEIIwgkJJy/ykjjpycZF&#10;fPVsBJuBOMHt6V9XfCDUNN8bfCm98JThpdcubzFgDEJXTep3yBW+Vi2EXc3QelfNXjDwfqPgDxVq&#10;OhatAbbUbKRo5owdwz2II4II5Brmws/ddJ7o8vhHFRpU55VK/NRbtd6uPdeV9NDEK+U3Zvcim/Nu&#10;7CpTC7LkkBPU0zIY5P6V6Cdz9Ij5DMIo5JZfTvQeHJH3BT9oKbg2D7ikfBJxzntTNndoaWDfd5pd&#10;20ZFG/PYD6UNyRjv2o0IWgrnK4zsX070820sEEdwV/cs20N2JHUD6Ux1BHHJ96USOoVHYlFyQCeh&#10;/wA/yqS79ya5llu9jPIZDGAE3H7oHQD2FQtuC4bH4UqvhsDpS5Dj5uKFpoX5rcjGT0GakLgYJ6mk&#10;wxHAwvqKaf8AWD0FArNK7F3DPXmlSNWzvPSo8nefmqRlzIvoTimxxtcdsVThWP40tpbm8uo4SyRG&#10;RgoeRgoHuT2H1qJx8xPYd6ORgAHHp29qLaC93muixe2j2F3JA7Izo20lGBB+h9Krsx3BsjB/hpQC&#10;4+YnHIwP88UJHlsHjb+tLZajl7zuthoBwccemKCCTnHNPZthGMZNOXtnvRexF9kRZbdkc/Sns24/&#10;OOQTjnt6U8y99gGOmKhfJO9v0o3NE1HToSOgYZ7e3SpHCCJAPlOM7j3qKM7VHucY7VLGUkdRt2Nj&#10;DHd1qWaRjruPieOGCUNEsoZcKzHG08c/zH41AZCGzkcdaJE2sVzkDsOhpgAUgHn1p2Ivf3WrErck&#10;FgATUk1yJph5cYjTAB29eB1qLO0Enn0zQhDtx8tJCTWw1lGeOtIFJI+Xg1K77jv2gH2pAXXORj0z&#10;VXC3K7iAkdeKVT8rfKDn0pFYJ1O6hlByQxUD0pM0THIqeb864WnoSEcAHB68/pUW8A+g9uacszFh&#10;Gg+bvmk7juk7Erqm8iJ8qf73WmM7bufmpZneUlmAz2wKa24pu/ipJDbQMzEAdzT9/wAgwRz2NNUm&#10;RwTwRSlERSXPPbFLyISu9CtIpB6/jUTgOykDpVqMCUdQF9TTZUC/c55xV36E8jeq2Es5huMTHr0N&#10;X/UEcjuKxnUxSqR1XpWpDKZo1Ze/WonHqdNKWrTJUGG4A/E05Y/MGC3FAGDu7044fqc/pWJ1aCYY&#10;HApwTNG87s4p+RSLSEwRknGe1IT6AU48jJO0e9MJDj09hSuajJI/M4INNEKqfl4/WpWXPQmjbjgk&#10;Ypt2K5U2VzHjf2z1zTgiqvHWn4xjv65pdvGO9Fxxp6jACe+PrQEBIHT6U/GTgigrtbPr1pXNo0xu&#10;zb0pQePmHNPZc5pwUEDd37A0rmqglsQrw2aeNxPHNLgKcH6VIrAlVyAG9KTfYuLjHSTGANgn0p8a&#10;Zcbm6+lRGYhJMckdR3pgmLBAMqT60uVsl4ulF6allgA2cUolA+nrVY7iZBuIPbNNkBkgjCA+9HL3&#10;E8bo3FDNVlE0RHdTj6Vhv83Wtqa2aVJCBnauT71ksufau2lZKyPmMx56lTnn1KrLSKxXpUxXNQsN&#10;pxkV1p3PnpItWz4z+lats5jAAPB/OsKJj6/jWpCRhX3HGcZxxWFWJNGbhIvo2BtHX0prpyQeMUyN&#10;uc9vXvUgBDOQQP1zXIfSU6nNEgaPFJg45P41M3NQtwCc9O1WmzXXcXrjvigtg4wKWHnp+tBHz8c/&#10;Sn1BS6IVtu3AP40qvjggAjpTTjPQUD5Tz9/3otoWlceHUHBIp4IB/ve9RFMHO3P0oz5a/cGM460r&#10;AlZkojGM5po+YgL83rmhW+SkJ2ucfNikUP370oUhQQSBu7mgMVXBUCkzyVIBHakCHccAcjvSA5BP&#10;pTQduMd6VnAcgd6LDuL8vuKXcofj6VGWGcMaj8zj3zmnZsXOWjJlNoAGeppB8uOcZ9e1VvM96XzO&#10;Ac59QaOVi5jQlsZIrO3umKeVKWClHBPBwcgcj2z1piMoTdgBvemyXNuLSJF3CYEhzxtxngj3qpLK&#10;Scg/JUqLY5VFHUskkdPz6UPOGXBIJ96pl+MbzimGYf3+fSr9mZe3ii00oHTj605byQLt4I9hWc1y&#10;GHLfhTBebelaezIeIii/9oG/saUzl/ujH1rMa+CDgc0179lGQRVezMXikaazn+8fT/69JLdPI28j&#10;afUVkG9J6mmNffLjH61XsjGWLXQ12uSpxkUwXRXgnisVrp2OcmkNy59atUjH64+psLcqDyTimyXg&#10;UZXFY3mt70m9geuRVeyRk8VJmq97nufwqN7xjjdxms4Enofzp3zNjPOPWq5EiHiJsufa/wDaqJ7x&#10;88Hiq5UDqTQFGMk1XKjN1ZMtRX8ispxuwc1rLqAu7kyH93uOTisANt6YqaFyGyTWU4Jnbh8VOno3&#10;oeo/8K71qTSxqMNk1zZngywHzFU4BAJXODg965y6tHhJRlKsOxr0z9m742P8NNfFteP52h3hCXML&#10;gFSOeSPUZr0n9oj4PaXaaLF408Ous2j3xBKxMCIHP8LAfofbFfNyrzoV/ZVVp0f9fifseHy/CZjg&#10;FicHK0ktU2nqldq9lrpeN9JLZ3TR8sRoDLg9a01QquODUFvbgzu3U5wK0PL29K76ktT5zCUHZtlU&#10;wlfvYH1qPyxuyOtXLhPxqs6YOBUxlc3q01B2tsdz4QjW3hs7yWH7VH5mxoN2NwzyCe1a9zcRr4iv&#10;b25h8yAlpFgjbBBI+UZ9B/nrXN+Frgoke6UhN+SBXSanDHHrrM7eVE643YyeB3FeFV0qtPzPv8DJ&#10;ywceTo1v6W+4ltJ5bTw3NKR5UVy4wrLywznA9s1peEBJb6g06skO+Lf++GQ7HgL9efwqiHibQECM&#10;ZUXc7KxztwcFvYHA4pdHuoV1CCW5dmtjlTGvOT7fpXFNc0ZLz/yPfpVOSvQ5nokvv1vr21EgcWaX&#10;CGMTu0mCSeE561oajaTWyWqkgG4GdqkMXX146VnpGkCXbzuIBsLRkLnc/ar0yS21hZXB3urgIsrH&#10;PT09vbtWct01/Wh00ZLlkn07dNXv11NC4tY9HF9o9u0Mz4WQ3aZKn5c4U47HgnpkVS0+EOtpaeUH&#10;kklDGc9vbPp7U7SYo0+3+er3N0yl4w7fxHP8qsRSRW2lWtvOxN3JOWVfw6E+gIFYN2ulq/8Agb+h&#10;3QXtFGUtErq3ZJ6L1fzYyXRZJtevrFMyiJCSETOGHb/PTFXY3N3pemGSCKCOCUhgG5f0yfTnioJU&#10;l0+7ljSSS3nlhy3l5BwR0P8APjrzVi5nhvNAsVto3aWFiJSQAGHbP+ArOTbUfl+T1+Z1U4wpyqd9&#10;dNNdVp8iRVn8QazqDBRbRLhvLBwnC4yAen/1ziq8umGWGHUoIBNFBL5YfPyh85wPU8dqtWtqt9qp&#10;FsztsgDTAjq2eR+BprI32ZZGlMdpDNu8lM4BGRkjp/k1lzWlp2X5G3IpRvJX1et/NfLQqapOx1t7&#10;ySQvLKpKxAbQR7elaazMfBtsshVSsv7q3QZ2bjk9Pbv/ACpNbu11PVrKaONrexWIc8F2Pc59+1Ah&#10;NtouoXVujvG8g2GYcAE8D696bacYrr/WhUFarVl9nX8k7/oM0yzuYNSW4tfLV3iJdiwUoMcnJ5z9&#10;Kzikul29/EgDPcHZNvyCoPX6Z9D+daWkRC11G0u2Qyl/3Yj3fKSO4zVZwbK41afU2kckkxhF7t6+&#10;nOfyFEZNytft89f0JcV7JWVnd9dFdb/Mi1hI10/SljIdjnEKHO3sM47nGfpT7fTp9PXUdKkWONrg&#10;fvFyvH8XL9gOuM1fi01NJ8PR3k8azNNGfKyfu5P3uOuBmo9OeGxkvDPbtcXFzETH5nRM/wAR/lgU&#10;1U91xj3/AFE6P7yM57tfdpa3z8vuOT8R3lvpWkQeU2+2tVMnnNnJbHT868B1jVJNVvpriYlpJCTk&#10;9q9M+KWoy2+kw2UhKzyuXZVPG0cV5GzfNmvu8po8tL2kt2fzlxxmLrYxYWHwxS087forCE4pucdK&#10;bnPSjdXvn5c2KAcZp2c9KaD8tPoZSGnIoHyUuN2MUm2gGg3ENuHWplKgAZ2k/ePaoKlIiG3GWP8A&#10;ED0oZJKAHCFVBwOeepp6SBQQxygPK4IOPY9qgCqsvDFVq7b362omXyopVZdoMi5MY9R6Gpd+gmtD&#10;ol1xL60t9L0KxuLFp2MUsjXG4zhiMRnAA2Djjnk+1VLLQp7fVnsp7+O0ukcwBhJ8o5wcuOAvUH8B&#10;UOnale2TveaXcPbRWpDB2K7gxwM9O9bmh+Ln0W2jW10eyn1EjcL2IGSbcCcZXlec9COwNcklKKfL&#10;/X3nBU9pBP2a/rz8joNH0e18NxXFjNrV08tymZrXTmaS3cj7ruF+8gHUgcehrqvBXh/wPfa1PBrq&#10;QWmgxSr9n1NbvzIgxXLxlxz8/UZ5BGPWsDw74h1Lw1fwwX+s6ba2Wr/vH1EW4uJYBJkOQQdyYIww&#10;PI9K674e/D3SNFB1DW2trQvMRDJfSxPHLG27DFc8kjBVu56V5dZuKbm3r26/18z43NK0qGHqe2nJ&#10;N25XDd+ito1t17mhoGgaL4j8O6jPHr91NA8pto9MtbtYhHEoxHNPGCCSAD8wBBIGax9D0y6s9J/4&#10;SCz0EeKIo5kWS51i5cueeECochWHXPfFUdS1TTrbxJpsN1Bp01hOg33NuQ0FuxfHmuF5yOAw4A5O&#10;K6LRPijeadDKmlWcGm2DXEtle3mmyl3mi42zCIDCkAgb1xkZ4zXE1UteOz7/AHW0seDUpY2EHVpJ&#10;yUrS95pJLZq65Xd2+/dO5m+JPC+qvo0ui31jYaLqInW6kt768Kz3EJXeio0gACLkAKOSfpWj4Kg1&#10;HTNP1a3unupvA4kQtdhQJLaZcMssUTMD5i8gqOq5NSeLtTmZ9P07RnsvEc13aTiOS4uGuZZIyQxG&#10;08q425VTk98c1Wl+HVpqtnp+oatqV5od/eokTrfxtNHBIMBZfM/54kYXOMqRg8Uua8LS0T/q4SxP&#10;tcLGOJajGbulZt77pX5ltpe9tfR+p6jZ+Ddb8P6lb6jeprsdnC00Nxb3cpRgY8+fFGPlVk+UsucE&#10;14Zoj694wiewW3XUIvkhkvzG0pQeYdrlsnaGyASOvFdvpXibR/hp4sFjZanGkcUBg8ywxPFG5xuf&#10;aQVKsRzjPymuj0Ia5bapf6lpNnFZ6VdFVurXRLZdjswwHKEnA53fIcAjIArmTdKMkr26X/rc+fpV&#10;nltCorNqVnTc9Et72SW/zt37nc6Zq/i/UXs9Elaz0nQtFt4gBNKFgmVVwSJGGTnnjoMnNFv4+1+K&#10;8fw/o1jpGr6b5ZuGsri2FqsDgZARwOGOeOcmuN8Wa/4j8YaPJo2nWV3faPZI1td6iyiSTorbHBbI&#10;YYGM8cnGa5yxj1Dwn4Yf7Bd3VxF55LkjBkkKArhezIONvrx2rlUXv17HzsMD7SCqVeXmk7KOvXrL&#10;W6b6Lz3DWfjDP4k8ZmP4gwzzQQZjtbbTrtYzbEkLgOAQRtyDn0rotT0m2g17TNS8K3dnY6VpcYgu&#10;rTzVnLW2dwkZc4kbJYso6YHFd74Z0iy+Jdtpevt4m0VdThhBuPsNgqnaBy8odQxk3cEL15xmvPfH&#10;et6J4ehv/D15pWl3urvIZLe7skDFsqB5ZQDcpJwyEdzWjbbSSOuNaGJrrC4Wm4yStKC1XZuzS9b3&#10;633Ot1jU3+MSvfW7Lo+kWZVJdavWcW94q4xEyqOcZzvxxk5rz7WdD8NL41urm+8TapoYJKRXulL5&#10;oCsBwwAyEIOe5IHQVh6b4x1rXdW07RdL8rSobZFFzZ30xhiypG6NhjA55I7/AJ1tjxfqcvxDtbif&#10;U/DTahZxGN7uTeYHJO1cAAfOoxjjGAO9aRhOE77f19x20cBicvm4xkopRbsmnJL+8+WSbfzVrJIh&#10;svBt/dypqHhvxJq+tSxSGMXzRN5c3oioDv3HuSOM1FbW63iS6CjPoswIk1K8iXY1sQeUC5G4jjnP&#10;XPbmrfxG0XVfCVzca6vjoXuohk400LCQSOBKhYEAj+IA5HcVxlr471DxTaaXpssdprOoyXe/yDEs&#10;bOegEkwGSM8/TIJrRRnUjzJ/1+R6dHCYnG0VioSjKC625eW2ut4xUkumlvkV9R0oWIvL6xvbnX4m&#10;Z4ytxmKSaMD/AFjEHDqOn1xT/sL23hrTdUt7dAiP5gt42jmtmAXvGCX38ckjFWPiDous6LZ3NtqW&#10;iWseqtKjfabW6WTaG5Chd2AO33TnoeKoubaCMapeaXF4dNpEI/sU8DiK8mVeSeoJOOeg6CuhX5dd&#10;dfI+wot1cNTqXUr6aWfMtraWv6paWLfhfxVr+rPdahY+H9M1KTyfszShUUxJg5+TjHBPzEd/WuG1&#10;X7VYCZLh7qG6uYwq2xQhHiOMd/px7VTvNZXUryed7qLT5HH3beEqpPpkdB79PSq4huLiaOWS4+3L&#10;CN2BISX5HA9DiuuNNJ8239fcfTYXBxw0nKEVFO2mr26Xbat6WKV1A9tIiTwvCx5MTEgY9SD3NRQv&#10;DCrI0ZbdyuH4B9R61o3ZTVrme4dDaRqfl8wliMdjnk1LDqmm6au5bNb92HLTDARiOwHXB6Zro5ul&#10;tT31UVtFd+RlOUjiUqcuedoOOaW3k2yAyASY6hjgGpPtcshOYomSTPG37vpTZpjFCLeeBVBO7zEO&#10;Tmq8jW7WjW4T3/zMsUSRAjBVe30NT29np93aq0l1LDc5+YvHmPHt71W06+Gm3izJHHJs/hlGVP4G&#10;u68LeB9b8QLJrdhZ2urRRgyvGJghiI7nJwx/2e9RNqC7HNia9HB0+erJRjte6WvRam34c0XQNG8A&#10;Xuty6PH4htjtgu/OfmAsTggAgjOPvAivEtZazm1idtMLtYlyYvMGGC56HOen413fj7xB/YUkbaPN&#10;5FvqFoI7q1dcZPG4MM4znofpXmFvctHJvBIP1rfB05csqknv/X9WPOyqnJVZ4ipNtTd1e+i7W2Vu&#10;63O78F67P4d1CG5glMciEEc8H6jvXv3h/wCMssE6q7tMpwRIqfmpDE5Hvn8q+V4NQZWHGcdq3bPx&#10;BLGgQsRj8K8zHZdHEy53uf0Jw1xS8spfV3rC97Pbz3Pubw58ULbVzHLa3PkzEbXtmfK7j3Gex/zi&#10;u88P+NLGedGeURS7tuHYZBPYj096/Pq08bTx4XceOc5wc16D4a+KGzZHdS7lI+/k7lP1r5qtgsTh&#10;/ej7yP1XCZvlGa/u3L2bf3H3pDrlrNgSME3nALHKE+gPQGm3mi2WpwmGaNSCScAjII9uxr5a0b44&#10;TWUgUXTPbthX3ENkevuK9a0j4oRmKKeQRi3c/LLbkEg9wy9vzrldblX7xW9ToqZVUg+bCzUu1n+h&#10;sav8LoJ4pFS3E6/ezIAC3/168x8S/BJrjLLHIgVs+RsGDjofQeua9p0nx1Yao2xLiN58ZCBtoY+n&#10;PSuht7y2voFL8HGSD1B7/wD66FThJ80XbzQvr+Mw69niIcy7NHxJ4i+D15DIwijkjG3cqlclvbNc&#10;+8V/4d0t7NtODM7iRbvBEgH936e3Wvu+98M2V7E6iFB3yVzXBeIPhfHdpIRD5hcHdHgEc8ZB9x2r&#10;RzrRVpe/H7i6VXA1pudO9Kb6rb7nsfHUOuwSt5eqWayqeDIy/P8ApUcvhLR9eiZrOb7O57SV7T4q&#10;+CMcnzlB5Z4DRgjpwBj1A/P3rzPVPhdqGnBvJdmAOACpUj0zXRDEU0/dk4P8P8grYCtUjarTjiId&#10;/tffv+ZwGr/DfULXd5cf2hB3TnPGeK5K60aaJgrxlWPQEV6xZ6lqOhXiC9jmezBCtsHJGev/AOut&#10;zSRpni+SWKa3gjYDP7xgmfxr045hWoK9Rc0e6/yPkq/CuWZjJxw1R0qn8s1+TPn/AMh4mzjj0puz&#10;PavcNc+Etv5ki28n73AIQnB9q4PVvh/f2WT9neRR3FejQzKhX2ep8dmHBuZZfduHNHutfyOU069l&#10;0y6SeEgEcFccMO4r3XwXe2muSWF40ghtTiGROrRv3yO4PavFZdKkRtpTaR1z2rY8Ha5L4d1q3Mv7&#10;y1LYkjbgEevsavFw9vTfI9TzsrcsDiYxrR91tb7LXr5dz3q901be4v4Yw0FszCRJiMkEjr/9b3qx&#10;LpMiWFjcTRNMARCkx7Y55Pfv/kV0FxJaXVxDHZkXtpNbhln+8r8Z4x29fr7VfhsRe+GhBdP5SQTZ&#10;jK/w8449Cen4mviXXa0fQ/doZZGUpOGz+7e6XoY2h6X5enXsVwWkuHz5LgdieuO5HX3oj0mZFs3Y&#10;GKcthgB0+h9ua6Pw/p4udR8iV1tYgPllf7oAHX8qjwZYriaNCJYZMIG6n5u31Fckpyldp7nu0cJS&#10;UY01vFfmyHUtDjnMkUK/ZG2IfM6kj1/H+vtU7pby6ZbfZIQZUfaz56Ljgfj6VqX8RaZbp2DTPFnH&#10;T/OMCnXVmtn4fgITF2sn7yEcS8DJbH92s+Vu/wDXY7IuEXFrd2X5mboWnC/1K9jjLSwquHUcBTjJ&#10;z9f6VXhtBbNHdoSIbdiGUchQTx+PpXRQCSx1TFqykTwfPs9Txn8qozWxjsZ7aEBoA6tMx4zg8fgD&#10;+tNxXLp0uaKtLmfZ2/yf/AGXkDW+uJLIoNoyhm4z24HvRAudBjc4EST5E2OcE8n8OlaWsRrJcae0&#10;GZVeECVgMDd3/IY+tUbaJpLW8sy+bVX3gL7dD+H60nC0nbzM41OenGT6W/Btff8AmSeGoxBq96pk&#10;EjTxGRDJ90jofr/n0qhIxTTpEuRtuZLjCsOxz+gq/pqFNcsmnkSK2KBQQenP86hv7YeZqi8xCNt8&#10;RbnJzxUte7p3f4lqS9s79VH8Hb/K5PrVoIJoeci6jCpz94Dv+PX8aqFJIfDdxBGmZklAeXufYVoz&#10;W5n0vT5XAMiMF8xm+6mOB+dNsEhWLUYrjdJcsubZFBxuPUt6gCnKF5eq/T/MzjU5aavq4v8AJ2+6&#10;z1GaXEl5rFnBGpceWu/H5nH4VTuo0lnmC/vPKmYqI+c84H50g3wW9mI5DHcu/bg7OlXtSsl0+5RI&#10;2YTSRCRmI2c9cD275oteNn/V1sXfkqaPdafJ6v8AEfq7SS61a3bKiAp91MdvX6ninWMou9Hv5VCw&#10;ujea6t1kcnoffFR6zMl6NMu4YkiWPCEjli3Qn6e/Wp9GtV1TWNQW1BZNv+rfoGxlif51qruo0nu/&#10;zW/4HO9KKb0t+FpbDtBc2us2F0iEeZ0DEZPHTHr9ap3cBtv7QikDSSyfKdzcrzzz6mlVfJurWZWY&#10;rG/lsoPA5FWb64H/AAkl1cspa3YZVccsNuMZ6fjSeq+f5rcGn7TmWun5PREGoMosrOYbQNxXy1GB&#10;GoH6fSrOnr5Ml9Zq2y3kXcdnUtj17EdKg0uJ59FurpY/9Hhxud+Agzwoz3z260mlN/Z2qRspMn2q&#10;MsPMHA9KpOzUumn+QS1jOG7V/wBH+AkKmE2JXHkRtzKexPar2pLG2vmAnfbyDPm54J/+t/Osi5la&#10;2sJ7V3MrNMDkDp7/AK1qauvkppoaNQrx4Cq2Wx0AI9+tJWScfT/Icovni+91+TuN062k1Hw7OPMV&#10;ILSTOM4JPYj14pLK5EupkTOI4cDDL8uQBzwaSwj8myv7BQEkxt82T7yd8VThjEmoWUMY3SDhiOPm&#10;9Kak1GPf/gkqKk6ie2tvS17/AHkkiM9nPcYWOSFwUDHBbJ6D1wKt6lvXU7e+yVeQZXI7jjNR6hH9&#10;v1O8t3ZVaHDFUHGR1A9fei+El4dKnZtqxhVCHjbj+p/Lim+v9dQTu4vvf7mtvO9iaB/K8M3ULkNd&#10;yOu6P0AO4n2zz/kU2yuGga1iUfvJ1dZY++3OAPxqTRdt9e6rJKPKWNHO33A6D1P8896qW2+OG01L&#10;GZ45VhC9zk9vWhOyTX9JPczSV5xfe/za0X4Fe7geytry0t5AiecGmHqAema1tTulkttNNoA8QTaW&#10;PqTz+A/P3qvqySWb6ipUTzyoS6ADjPJGP6+9LJMtr4WsyGClHC8DJxj+L+lJKzkv63Kfv8kt7v77&#10;x3/yHafGt0+oQJLvtVGWVen1pbC5WK6tQ7/6KPkAA5GTzT7BGstQ8pBg3iYkReciqk1o9uqqq4UX&#10;AII5KY75pptRv2/4cTtKTi3vb8mm/wACXVUjN/qO8+XEF3QmT5ix7dO/vT4VB0m3uLgvs6JJnJLe&#10;w7Af/XqbV0S61OO3jAmV0++pwPz7/WmRFr/w+kL7dlu7bcDt2Oe+ap6Tfz/zMlK9OHy+WlvxtqPs&#10;I0GmalbsDLfSANCAOAvcn0qBZUtbexy4W8aQ7goOWH17elTWm+bVyXdLeMRBfN7AAZzj19uKgkf7&#10;VZySon72zmGxXGGO7tijaPa3/Dj+00+tm/mmrehJcRBdSniCm2aZQ2F569RVieWI6KkcQLXomJmU&#10;j5VQdOfXpUk0TG5tdTlffctk7X5C46Bqjs7lho9/dMQLt5MGMLknJ+b2xVW1u+t/uMrtqLXS336q&#10;3oSWVrDdT3McQMqBfnTH5/nVBHWOS2uJWItVYhgvYdwPc+ta+h+Z9rDRzLbLJbssx4zt7n6e1Zeo&#10;ReTYLHAnmWr3BDFuxX/OP1od3G/qEJfvHB+X5O/z7GhrFy0+vC52BLR1AiT+6gGAv1x1PrSxQOfD&#10;5lcbrWNg2cZBYkgDPr/QU29vhD9gaIKxKct1AbHQ07SyjWMtlMzCBSzqicc49PpWl/efmYNONKLS&#10;2t9ybX3iaBc/Y9TleZPtYlG8QsfvLgDBPYZqGXdFaTeY3kTCdfJT8e3+FPtHaDV7Yh1FqqBVk6HJ&#10;PP8ATnvzxVm7jSW/1BJnCJEdyD+83bH48/hSinyteYSaVRya6J/c7bfmSauQb+225Es8S5kJ5Zic&#10;U2yZ4dGvLRAZL63l/wBc2OCPvcf3j61XjYTafZTTMfMQ7Q3oO1XNIXH9oLNtmuCC0UWcKT0GT/n0&#10;rRPmkrdTGa5KfK9eW34P8rFVHN1qtkN5Nw3Lg9CT0yfSr2sWbwXN3ZyB7a5icO6oecY3YPUEYPrW&#10;emfLsZFbEplIdR125rQ1iNo7iT7OzCadODJzxx/Okr2f9dBzuqsbbWf4P8hGuWupra6j+WJk2n3x&#10;1/A1Y09DJpep7VXamJSWHLAds9uelN82BPDcSWw8y880ecQP9WB0wf50yzBFxcRbiLeXho19e/19&#10;q1T1Rzy1i7K1n+T/AKseU+ImS+8e63cgAGOKKAc9MDP86rdRmrN2oa71CXA/e3TsPYA4H/oNVDwf&#10;avnsU+eo2ffYWmqdJQX9aIju2VITzgj1r5j+J9xJqGtXsoYFIcKxJx19PWvo7W5RbafLKTlVBJr5&#10;L8V3X2nVJ2LbjvJ+avqeGqPNVlU7H5N4pYx0MrpYeL+OV/uX/BMKR93yAmoljLnGR9KHAI3ZpqsU&#10;bcOtfpK2P5Mk9QK/eJ4K01nLAA96cDgk9SfWggce1WY2GqQjZzxTpFGQU6GoyvsaVWwpH5UC8huS&#10;1PGD1oQAdaV0G3IoAaeHpOV570IfmyaViHpgBOWy1Jn2NK/PSk7Z7UBsA4pCc0uc0rLnpQLcZilP&#10;NKBjrSEGgQuKbil3UpOKBjaVqQDNOCknGM84oEJgindOtSvaTRDLxOo65KkVCQT1NIrVBRTc0UxX&#10;NDeVPAwPalG5ivykg9cU0kgZGMVKsiHO9d3p/jWLYbscXXccLle2ataXC1zcLGqlixwBVMEN0Gae&#10;jmGXejEN1BB6VnJXTRpF2aZ+g/hewbTPCmmWUbKi21si4A9F+vJrUtLk3NmDHyoJDk8V8K6X8WPF&#10;WjRotrrd0uzhcvnA7df8iur0n9o/xhZIxkuoLjJBJljGT+VfnVbh7FXlJSTvfuj9IhxDhFGCUWre&#10;j0PrzUtJg1GEb40mXuGVTj6VTv8AwT4bvLJIrnSbK5Zh87PCMn05HNfOmjftaalbsq3ukRSIOvly&#10;bP6V2ek/tQaBdOrXaPbZ5K4Y8/lXnSyvMcN8MX8n/kz0/wC1MsxlnOaur7q1zsdU+BngrU0YPokc&#10;G5f9ZA5V0rlrn9ljwxcM3k397Ax+6MqwX9K6uw+N/g3VTHs1u0TJ4ErFNv511Nl4k0m/ZZLS/trh&#10;W6GOVT/WsvrWZYfrJet/1R0vD5Zi4qEYxb8rL8jwHVv2S7hX/wBB1pCP7lxGc/mD/SsGT9ljxJDa&#10;GUT2krgbliSTDk9hyMfrX1UbhCwwwIP8WamBaQDfnH3STzj1/Gt459joK0pJ+qRksgwM5Jtaep8L&#10;33wd8U2cAlXRbqZMkFoVDhSPXB4rldQ0S+0yTZc2c9u3/TVCtfokJFjVwQAo5I9fw9apT2VhqoDy&#10;2sM6HoZIww/MivTpcTTt+8p39GebV4VpttRqNfI/O/7JIxwFz9DTTEdpGMkZPFffl78NfCuqgedo&#10;dpITn/lnj+WP8feuWv8A9m/wVfuzfY5rd2zlYJmUfXFejDiXDP44tfczxqnDGJguaMkz4sSJgw9+&#10;KbMjxtjaQfevqvWf2VdFklP9n6nc2xzkCRQ4rzD4sfA6X4caRFqT6h9thkmEfyx7CCRkZ5/lXrYf&#10;N8JipqNOWr6WZ5uKyTGYSDnUjotTyAjt1NR7dp9qkYhH4OaaxyucfhXtpnz7Hfw4FdHppaXQLjlQ&#10;YWEgHfiubU5OMGt3ZLp2lTpKNoliBUggkgniuasrpJd0e9laV6jn8PK7/c7fib/hTxk+lXCxyyZt&#10;XxvXqB7/AOeteoxXCTIkkLqyOMqRyrfQ1842N2Uc5bATHHrXoXgXxYLSU2lzKPs7/dJ6o3qK87F4&#10;Xl9+CPzrM8Cqt61PRnpQXkY6qOc+tMlIYfKcmlkTBLBcKehz1poJYZU49sV5kWlqfHpO9mNnUFQu&#10;7buG0e4rNuJlg3oVBV1KZq+7IvJJQDr7f41yviLWTaBlR1TIy2e/Nawjd2O6hTcpI8b1W3NpqVzH&#10;j7kjL+tVlPOavayRJqdwwbcGbdk1Qr7COqR9vD4UO7ZqwjSdAT0xzUKD5M1Iu8qSM4FJnVBtPQtQ&#10;vgl2bDL271GLny7hSy5Q1F/rWOTg4zmpJoiNq46VFlfU6ueTWnQfcCOUfucgf7VILafaNpLHGSR1&#10;qEAxr3qdZnVdyOQcYos1sGk3eSs/IbGpBCsCR3NMkh/e7d2R7UkbM7YLYWl3fPuByaetybpoSSHy&#10;nHlkuCKVWCnoeB0pskjKw28Y5/GkR97sT1brT6GbaUtAeTeoHpSKAULHqKQgg4pAdu4etBF9Qf34&#10;+tAGelIDjrz9aXOPWqYXAgEA857inLlvTNGNo3HrSKGU7gDmkLqH8PIOaCxbrSbd7ckg0HigV+4Y&#10;+lIKAegzkkAgUDgUjNvqSPK0u3ed20bRx2pruSAp+6fSkzTm2HGM8UBe4gYgYNNznjJx9Kc4LAH1&#10;poU5piASUhdTSiKlEC+tPQLDN2Pegkt0BqXaF6UuRnGKQ7Ii2k9KcsWetPPFNOc4FFw0QLEqnBNS&#10;bgvQUzjHXmgHNItNEoc49qcHz61Fn5uuBSB80rFc2tixu4680qv61Bk+opd1FilIsEnPHSgtioA9&#10;ODUrFuRYEuVxQG3dRVcPjvTxITjAJycemKXKHNcshiAeM4rp/C9u0CveODtB2xkjqfWue02za/lx&#10;z5YGWI7CvTbHydM0a2iVVG75yH9D3FefiJ8q5VudVBXdzoLASXYtHXBkHLbuuP61cMP2RLu4gkPm&#10;B/mLcc96iRjBfZRS5lhHy9Np9PpSWDtZ20kc3Mcx2lu+K8nzPcpSWyLNzebRbJb7jGRnPAz61bms&#10;wYZ5NwWFhhlB549abcNDa3dnbQ7WjjQKV7Y+tQTRvNY3EEbmNEl+/wD3s0zrSZNBBLYWljLEALaY&#10;7iScnrioZLqSTV5W8vKcjA6H6UlnJJFHBbzAygAkljwTTrW5aeeXc2yNs4GOBj3qrG0VdIb9lV9P&#10;kuZJA8LsQgXt26f1qa1VtOuogjfuwmQufvN6VV8mSa0EUoMESSERj1565qaO6MczRuq7YkwjMOQf&#10;8aN9CkrblaCQotx5w8uKVj74PrT5vLRoIdwJUZGfSooJhdWz7vmJJIDcc+lEln5k8bnPmBR/+qi1&#10;yuUP3kEtykZ3yuuMnoPpUMUReBbackySddvTFONyRbTM+FlBwUojCXFrGyvgKvOeuKqwbuxEHiuk&#10;uETDEDaGXg1UUu+nLbxggq2NzHk//Xqw0IS3lMACyFu1MnnAitQmAMfM47+9Nol3tqhrss08UJ4k&#10;jUMx7YFMDLdQzqgwF7rVh7dZ5d4+UD74H8qrSxgKfJ+UFuSPSjYqzuRXIkkmtwg2hQDg9qGMbRSz&#10;8EgbR7Gia6Y32Qvy4APtReCNI843o7cAdKduhG6bRSuE32sT7S7KS20etRzxObkSsQGQZx71ZmXZ&#10;LCQ22LGTmoWdvtM5YbFA61p6GTj3KzxiK3MiY8xzggijzHTY0YyxXDn0pTbCPyyWJLnIz0NLPF5U&#10;spUl8rgDsTSv0DzM+NXRpGjbeScbRTp0RGi2A9OVHc0sCtsYSggFsYp3lLHJ5W37pwDmtHuSndFC&#10;eJ4xJ8uUJ/Wo/L3LGu0EnruqxcpmEooPDYJz9+oXQTXCRlSXGMrnFHQyejK4Uecy5OF4z6io5kZo&#10;1Vj8obj3qyUTEuD3x9aim3TGHA4A6e9NNX0Ia0syJo8q/qi8VAqiVcHg/wA6sSKGDsrHOMGocfKj&#10;YyF9KpXsQ11InUNdLv7U24b9yO5JxUhQvcMx6LUcsYWJD3ZuatPVGDTsyNsKY9o5xgnvTXTCyMp3&#10;Z9amUBbhjkZNQsGj3DHBOKszkrIhf5CgHf0pNpUyEE4JxT1QCfYeGHTNIynY6Dsc5q7mLVkRlf3S&#10;YI5oVvKn4HGM04QsMKQcdqZ1Mg9BgVe5myJSdki9VzkGjygXVcnIXpTiN8KrjbzgYpwUndjqq9e9&#10;VcwaKuwjPB4pNoA5XB9CasKoMbMGy1EiiSYsRwO1Vc5pQT1KhTjHamlNvSrQiYoGCnaxwSajZDg8&#10;cjqKtSOWUbFV03nBppUfWp2Q9O/rTCpXpWiZBC0ZUZyKYelS8luaYy7aYrjQPWlZaMcZooGN2ml6&#10;ClpAc0DvcM+xpwxSdaTOOtAhelFA5oxz/WgA6defpR/FmlzjpSYz0oATo2aXBK4xS4z05pWagBFG&#10;OlOC7etNBxSjLHA5oEyVBjHtS4+akX8qsWdubm4SNF3M7BR9aTdlcaOj8EadKdWgvNvCNlJGGefX&#10;8K7GBpbK71Ke6AnLgq3GMZ6fT6VBpdq+ganbWyIbhBGDGp/iJ6mrNlcw3Q1UXmLcMcRDknf2H4V4&#10;VWbqTcuh1xSRZuLi3ttN0uziUNIGJLE5Kg9BVq10y4iuNQhSQQxmHzAxO4Y9B70tzp8W3TYAqGck&#10;AlRyTjp9feo9MnubbTtWt0i8ySN8OzclQe1cyen9dy1toT6Sy2iWVlOp8pv30cvBzzjPsKuXKpqP&#10;iZrNWyvlld+7n8T3NU4o1v8ARdOt3Yw3kUgwP7y55rTl0uJdSvba3B89FI3RnB3dfyqHvc6EuhBb&#10;afNb+H5rSR3hhEuAgxgn1zU8V6keq2dndRq1vaqZYpGzgOeM9ecelZhurq/0OOGENMySKGlXjOOv&#10;H15rctlt9W1SyD7UngX96OzDHGfSk9NzSI03lvrEWrRRZYNHiNpBggjqMe9SWtlLJYWJnkdHOAkT&#10;f1+lR6hHHqFlqQjzC0DFsocn86luDeSf2bOrEQKM+V7D396hrRG8b3J4NaS3e8urmIm4WPyw+MnH&#10;0FRXyjU9NsLtYw8xl8op6I2Af51Zsri0uYdWv0C7Cu1Y3OcNjBGfrVaVTaJpd/CTsOUdDyrOeg/n&#10;U31/rsaani/jHQ20HxBf6dKu0xPmMnuhGQf6Vx9wGRzx9K9o+Kvh67YPq043yo+2VsDlTwpNeT6l&#10;ABhgMD+VfRYarzRTPBrU3Bu5nDhSAetMCAeppyKDzzmlwU6Ka7jjFfLjC9KVOAvr396RCwPCmjPO&#10;P7tFh3JAHiTlcMDtKnr+NG0k7ugHY9aNzsWZjknkn1qW2kVZYnkQSorZZCeo9KT2uIikjz/vjrU0&#10;QTCg9GpFYfaNx6NnimxqHcE8AVL1AcYsYbsaeD8+7A64xSRsGAVvuhs/hSMDvJHIBzUsBy7sBlIL&#10;HvT9hQg5PPakHMozyo/Ch5CSu7rjNTZsCRCrMWYcdqQxhVJD9einvTuAnFNGGbJHPp6VICBvmA6g&#10;8c9quWp3Ip/iUkDPrVMYDE/gPrU9u7LJ0wuP19aUldESTaZ6d8I/E0mlazaqt3Jp8hlEUdzGcNEp&#10;yGI7emDnius/aa8F6DFFpHirw/cqsd9tglspZnluHYIGNyzMSuWYkFV4HHrXi8d+1vMHAAQYYKOg&#10;9q+gLIp49+Hdz4WSziudVWIPZpHmWaM9diH0PBY+nFeRU/c1lVWz0Z8FjVLKszo4+LtBvlmtPhfV&#10;+js/6Z84w3UnkNFncrdeOTUbqY+lT6jp1zoOr3NhewtbXttIYZYJOGRwcFT75qOdtxOO3evXW+h+&#10;v0ZxnHmTuhmABhuBSAseoDfpSKCOo3fWkLsDjGaDdt30FVQaVRhmYkEjpilUgHFKSFzgDmkUldaD&#10;W20mcjj5j70bcfe4pBluoI+lMVhY/mfg0soG7bn5aRAA3cUrINuT1o6lX0shdxUAgnntUkKxsj72&#10;AB6VG+Aqgc4pmMKQRnb0zQVsyV8MDtAJXpim5cop7g5xTVbCBfujuvekUjzNxHHpmizQth+R0PQd&#10;RUhcIOBzUTfMwY9e9PfgjPAPepsVFLoIr55HSlVQxLEsG7VEispGTgGrC5aPnrRJ2F5MjVAzEtl/&#10;TNKGC4z2po3qQMZ+lCoH68U7gr6IUvwNv3fTvScj5jjb6UfdYkd+tBcN8hyFPQ0F6JaiDBdSCMA5&#10;pwxnvmmKNvUCnZxHlevvRuVEduxnHPpSBcj69TQFK9AaTBH+HagGuYkBDJ8o3/WmFQJhjoacrB1I&#10;bt6UoGCT1J6Y71OxLi7jGYoRjGDUjO5CkjO6o9xJTKilYMXIBJxVWuO902h6j/ZFNk2gKM9etAZh&#10;z74zTigZCMDPapFuthiKGj96Xytg+QknufSkEigYzTn+cZYj8O9A0kxyHkZJwaJFCjCsSKaOWIPX&#10;sPShVIOMiixVu4pbA54NNPyp3b61IVWJc/e+tIoG4Z6Gi/UHF9QkhEKDqCe3amEh+R8vH60mGbJd&#10;ue2aljjlaIk/cHene24J8700RWmCsuQRvpunzmOUxE4HUZ9akbg5YAH1PSq1yoV9ynBql72hi3aX&#10;NfY2c8+1PVATgEVXtJBLbRn+LvVhVRF64+tcrVnY9WDUkmKCW68Y6U4nFBIb/wCtRnIzUG6sBX5c&#10;HJpPu/MOtIXJxx1pFBaNj2FIvnitB5YCm5AAJzzQiABSxAz61GCdz56CmkT7ZIeDmgZ3etDjZFGx&#10;/OkVmQzY5YjK46CixHt1ew7f8496PMJk2d8ZqJVZoMt1JwKsPAY7gDaQxXjNGiJ9tUktNCNWZwxA&#10;wFOBmlgB87nGVGTxUpybMqikvu5PapIYfMukXqSuTipbsmaKNSTSuUQxnVyOfmyPrUpt3maNvugd&#10;h1qw8AEMgjGCG5xU9xbti1eHJBODSc9VYtYZyvzalSGAmG4Yctz9aWG3LeTIBnJ281pQWrT/AGmY&#10;IZETHIHHvTkjCG0lGPKzyPc1k6lv68j0aeBWja/q5SlsjbXsg/1hHcdD9KSaIRW0PAUscHFad1an&#10;+0ZHOVVhuUegoFiU05ZpBwzYQnvWftdm/I9BYBOUlHzKQtpHa4jiTh4snPYYzXKSxfNggg16TpSQ&#10;297K80ZuEkiIEYYqRx0z6VwN5D++kySGziunDVeaTXoePnGC9nRpzfW6/L8zPKDtVeSLDZq4Rgcf&#10;kajlBNemmfD1KZSGV+XtVuCclFQ52KcgZ/Oq8i4ekVsdK1auefJam5bvnGfujpVpFBB9ew71lWsz&#10;FQOpPar8Dndj9e9cE42Z6eGqWshzfLULKGJxwDU7bj6VHJjtSTPVUtBiHHSgtuYc4z6UwMEGc0C4&#10;ABOAfTFaeZHOkx4IIzUnyLHuBw3tzVZpMIPek804wRxTcbg6yWhZBycqxJprSEsR1AH61XM47HH0&#10;pPtSqSQRzRyNB9YiWdwyeRgUCRTIATj1xWe18vzYI5qN78jnjNWqbMnilfQ0TJj+In60hlIHvWad&#10;QY9hUTXznvVezMHikass23OTj0pHuACOeRWS1yfXP1qNpmZuTVKkZPFvoa7XMYbLNke1Ma8jB+9n&#10;3FZLMcYPSl3AJtxVezXUz+szNP8AtBfvY5qI6mS2QKzsNtxg05VYHAHPvVckUZuvUkWm1At7fWmm&#10;9fHJ/DtUX2ctyaa0WP8A61O0SXOo92Pa8ffnJApXvH446dD3qMLu6ipFjyM8GnZIS5n1I3nZznG0&#10;+1NLuandFzgc00IDRdA4y7kZVm75pDGc89KmOE6UjZ46c07icLEew0uwU8YBweTSHjtRcfKhmzgj&#10;0pSoFOGDn3pF5OKLishAoam4p4ytGKLhYMBaB1xScnHvTip38EUg9Bh+brSBRn2qRgKbgL1xTBx6&#10;ibAO9AJFKygEBT1pKQbMs2ty0cisCRjng4zXtHgv4k6le+DNT8OyTRSWUsQYwyHGCvKsMdx+oNeH&#10;jjpWhpl/JayhlPJ4ORXDi8NHEQ1Wq2PqchzipleIum+WWjXdf8Dc6S3UyTOOmDnirhUjtVDTJ2ae&#10;QjHzDJzWicbc7j9K8+ppKx9thOWVLmXdkUjBxmq+wlsnirLYz7VC5J64qY6FVV1N3wzJulWEKpQu&#10;pLnqv0Paur1eBj4gitI2VyMRmTOVPTLe457VwukT+UXVlB3AYwec5rrr6KW0nsiQFMkQIA4O3JAP&#10;5152Ih+8v5M9/BV0sLy26x+7axswrMLHUtONwi2wcO5jUbWK/dIJGcVFaTnULjS7CRkisoSSshT5&#10;gSeWyOTxUNmZIYrzTxDiUqGdyd2PwqWxmjeawsFypU5EoQnGep9681pq/wDXTc+ihUU+T7nfr73w&#10;6/oXRCmoX18nmiK3VWdZZWwOOfzPtU2mQS3GixPdO21ZdkSD7oHf8arXtq97qF9p8MEhWPlkX5my&#10;ByTj3/KtDS9VuU0SAWyi2htW3q6ZDMenzHPPtXNO/Jp5fl+p61F0/bydTtLvq766baepc0JEbV7y&#10;S+ZUCpuiUnG8AdD+X04NV5C8mkx6iBHHcPdCOOKQAbhjJ4qHSrlNf1+7d0FtHBFjBOQQBjGO3PP6&#10;VFqV+b+BbiJDKYuGOeHYnr7H61lyS9or+Xy02+Z2LERjh9Nryt3eq1+RrarLJb3q3UErSXzRNuup&#10;OQSR27EDp+GKR54YPCNvtfzr2SUGTYeFx147k5I/yaZqF85vYLsormJAI4OfLCgcgLngd+MZJNRa&#10;PGT4evr8hYPmIAbHzPn7oHqOvHbPHely+4r9GdKq3rzjF7p/do7/ADNm1jks9WtY4JkkMsOZUiOC&#10;jE9G9cdce1VIg9g7PZyRxJ52JTJ14P5Y9/SpNOV9M1fTLpozHb3aMRKBk8Kf0JwM+1VtQc2UF/DF&#10;GLgzhS24fdUnO4enpisVG7X9dWdyqJU+Z9G++mia87PqaesLE+p2K2/zRzDcbgD5Rntt7YqcWbQa&#10;LfI119qtDM7QRwAldoGGxnv2/CodYmEP9mguSxiC4C7do+6oH1/rUNpcXMF1daWkDRw/IOOCCTnj&#10;6Viotxsv61Olziqzcle/4XW3/DkOmq9xc2HnzBbJMjAXkH1HqamijivNavluZlhtMM5lmBYEAccd&#10;j/nsBQs01tf2NstvFJbxFsvIM4z6H1Pr2qS4thqHiWa0UpJD93cD8rYHU+o/wq79elv1MFpTSW/N&#10;+n5FGKCe60VnuXkkt423xAcKoJ6fp0FW7C8uF8QRXNxmRorYC1UDLKAOCR9c/hU9lDe3Pha6+1OL&#10;W1t52SFdo3u2RtY4/L0BpNB1O41DXhbsEWLywiu2F3bfmAP0py5rS/rsEOVuldtXt9+u/l2Pnz4t&#10;I8Wqwo4KMqE7WPfPb0HtXnh6V6l8ckU+IVZH8xQGUsOxB/8ArmvLTyK/ScvfNhYPyP5O4rhy5ziF&#10;/eI24o20hzRmvUPjRQCKXn2ooJxQMVWo3Um3FGCaRV3sH61LC6rzt+b3qNcr2NOxuoYJXHMzMckD&#10;6Vesb86eA8UUXm42kyru49R6GqIGX/2qckcjSKqKXduAPapaurMco6F6xtG1C7igheNJHIBZ2wvJ&#10;7k8Vt3WpT6FeT2wmt7R3jWKSWwfejgEdCD14Byp6iufCtp1yvnQDchBaGUcH2PtXS+FtMtPEt/NE&#10;bWbew8yMwAFVQDLbh7deDXPUaiuZ7HJVtHWWxo3zW0F1pmoaTr39v6oGDvHLalSrrjCtnPmAjuR2&#10;pbG8tLu7fVfFdncyWdy+YhY4Ukj7yrk4wM446YGMVhzadbaT9qFxLLbXqbWhhxhueTzj5cDB5+ld&#10;dpOheGrVdPn1vVtRgtr1Vnt9QihLpE27Em9P4sHuCDXNLlSvr5aa/Kx5ledOnBc12+llr30sWdI1&#10;zwyYbiPUEkh02+DbI9Pt8z2EgIwfnxlXUcgE9K6C4ZfBttZaj4Uj2xyA2326UgSMw+Yl4RnaoHy7&#10;WJz61KfENjBcLfaP4aXVFjU2kWsmcM/2jBKylPuEbQT5ZGenNZmi/FiPTtUhm/sNrsQwqFO/fslV&#10;gQ5G35gRkFfevPmpT1jH1V9/U+Wqwr4h89Kk5R6xlJWenb7t35tEtjZapJ4ws/FUVxCNYiure6ki&#10;Ns0aZ3feAHBTCgnBHFen+JdU1GTxDe315qcljZ3waO5tJ5BKtlJ5m0EjjfbszZyQSucEcg1S8QeI&#10;7n4majow07ULa0W7gkaLTrRXVJirNlQueWz19MEim6n4n1CNozeRr4jFsIraez1K2MUkqYK+WcYL&#10;IrYG7ruA57V585SnZtbffufL4mrUxlSnOrSjGSVuXrFX0SbVtGtHbfS5kXXwi0W60vQ9WXxXZ2Av&#10;Q8CWr7SWnR/4GUfdbI4kAxnGal8K3i+Cr23aaS10wykKIbmQmGOdZNsm3BxGDxuUg4ByOtZmmeAo&#10;NV8TRzWNudNW0lSW60+7l5Rc55bIDfdwSAD0z0rQk0KLV9ANxraXVxdXU08lncWkwEcDIFH7xdpL&#10;btoGCQQMHpzTnJNckpXXoaYmvGtD6viK7nB7rlV43va1t9N3fVepv6uW+FuvDVdL12Brq7Mf2q2t&#10;F8xFAO4EluWA4OeCa3dZ8SwXV7caeLC58XaR5P2ryY1ktvOUcmRxgcZz05b1rxnxBqmueA/EE0N1&#10;YtF5gw97bs6GVDjKjkq6LyAB0zyTWzoPi7xDpumT3elSmytrp1e3trrJNxEMq3ltnjY3O0D+LIHF&#10;KeGaipX6bnPWyKbpU8QpKcraSfu37arVcq2d35tGnqPjp4rQeF9B061Mc0mw/Z1KTBmOciUHO4dM&#10;5wccimeCPC9vNFd61qujz6r9mQpA8k/lLI4ycE/xYABOMVc174m3cmi2Fu9lbJrNnPEba4WEC7MY&#10;AYHGMlDjp7981uHXor3R9MmtPFyaXqOpTYvI1I8uJXyTsHRcdDg8nr0rF3glZb9TGrOvh8MqdOly&#10;Kb1leTbtq3zRTdmlp56WM7SvEHhzXtLEfiPSrrSdNEmdPhghys9wQQ48zIfHI7sAe/Nc9deP4pdU&#10;tLHRfBVlb3FjMu650+Bnnm7YKyFlJOTxjrXaeP8AVTNYx+GrrVNNlW6Xd/aktuodYl6HHRXJ6Fcd&#10;vWvLPDVzH4TluoDFDqFzeoYIJZ2A8vnBc+/BA6Y3E5ramotNtfLU7cooUsTSnieRuX2Yc0uVq9ua&#10;7t5tp322Wg+S+sbrX75rnR59X1GZPJt4rpPK+ysc5VkzyRkYPTIqDU7u58EWSaNBp9ta60VW5Oox&#10;PiQrgN5Z5KsB7c5HNauneFtJ0Ow/t6/1S5a+cuYbVpQrOucCUMAfft2qte+LPDuieH59K06BdRvZ&#10;bkSLqdwu9ZIRyijIyhznODz3BrpTUtIq6Xr/AFY+qp1KdWSpYelKcE0mtVFNddbKy6rq+5y2q6Zr&#10;janayX1ymo3jxLJG0dxu2rjIDNnCnHOD0yKvWOv634quooppk1W3slLNZ6rODDsXrg8YJ+vNadh/&#10;YcPhC4RNeEF7eThL3Tmi3FkB4cNjgDLE+pxWJ4m03RrKKS60ZLi4sSFCz3r7XZx94ADGR6elbKSb&#10;Sa16aHvUp0pyVOVOzi2k+Wy/LT5aGTq+vJqFvBYG1itoIGYxeUmGBP8AeP8AF9ewp1tJN4aEN9pe&#10;rB7s58yJEKtBngHceDkenSsqWW0ubaPDvFcu5L8/KB2H1qQCzh09SJ5pLnJ3REHYF7V08tlb8D3I&#10;01FcqWnbcZJcSXcbySy7nLEuGPLZ6mi/09re3hchQ74YFHByD61PodsdW1OHzrgWMBYK05TcqD6f&#10;rVvWtLtNG1kRwajHrVrgSbo8oj56gjtiqvyysU6kYzUI776IxIpTGu4sQB0B6VONRtHR1e0LgrtU&#10;7iNp9f8APFS3N62o3jrZWAjWQ4EMQLc+1a3hXwdNr9y0ZZLWVFzHHIu/zGzgKAPU96G1Fc0tCqtW&#10;nCDqVXypass+C9MtNYngto9Ne61TzQyi4O21dO6sRgg98g122ifFLRfhTca/pMuhxBLqILGlpcG5&#10;tw2DnBODtyc5z+dXtR+J3jb4OaPbaNq3h+wtbOTIWbytrzL0YE5J9j0r598U6wPEOv3N+ltHaLM+&#10;8QQ/cT1AB6Cs6VF4iT9ovc9T4j2M+IJ1I4uCeHduVxne9nvpa223Ta5T1nUG1K/mnIIV2JVGbO0Z&#10;6ZqmOmRTXPzZoBwfavcUUlZH28IqmlFdCzbXJgbdgMferQuyzAkDcegHes0Nmul8L+OL3wx5iQw2&#10;t5byMGeC8hWRWI6Hnmsaily3irv1setg6sOdQrVHCD6pc1vldfmVEvDtGcc9xVu31Qhcbj+dUdY1&#10;v+1bt5/s8VtvO7y4BtUewFZyvjoay9lzK7Vmeg8e6FRqlLmXe1r/ACO0tNdaPjflcHjNdZ4c8fXG&#10;kuPJkKc5b5sZPvXk8dwydKtRam6jn9K4K2BhVTTR9Vl3FOJwc1OE2rH0ronxmIdlurd9jkMZLdwr&#10;K3qPWvVPDPxk/dM8E8d6iAmSIjazD+8Bn7w6ehHNfFVrrckYwHytbOmeJZoJFdHKSDnOehr52rky&#10;jrRfKz9QwXG9PEPkxsFNP5P8D9CPDvxPh1a0UEm2k7qzAGut03xEspZJCjOORu4b/PvXwN4e+IiQ&#10;28wnuJ4bpcGGVOV47MuOR+NeleH/AIwTfZrWSS9WWQMFaKQ8AD3615NSlXofHG59dShluZr/AGWo&#10;o31s2vuPrySG1v8AmSONgwwTjr/j+NZOr/D/AE7UVfavkMBwQM49/b8K8r0D4xW91aQuJY7eUsQ8&#10;PJU56HPp716bofjOG+gjPnq8qp5m3uw/rUc8J+7JfeYVcHjMFadNu3ked+Kfgh50DHaJB1POOPwH&#10;H4etePeJvgh5au1ujLKh+4fmP4Y/lX2XpmtWepW3mxSI68q656EdVNUdX0S11Iq7Ihk4AYLgr+XY&#10;U4wcNaUmvyBZkqz9lj6Sl59T4A1LwlrOls7u0vy8hxIcEfXP5etOsfHOo6ZiG/t/tcPcyDDfn/nN&#10;faXiH4U2WqW7SxqFYE7lCBw4+n+FeReLvg+r7g1mRgdViJBXsc/5IrSVdtWr0+Zd0dOGoUnL2mW4&#10;h05fyy1T8nfSx5OLjw54wURtttpnXGCADn1rE1n4WXEYzbgTD+HB5Yf41ueIfhhJp6mS3V4n7oRk&#10;fn7Vgaf4k17wkyqHaWAfegnGRj2Pb860ouSV8JU+TKxqoz93N8Nq/twX5o634Xajc6bIui6gjrA7&#10;HymII2Meoz2zXqekwx/Y7vTYgfOiwis/JTnrz3IB5rznTPG+k6tDFLdJ5MxOWAz8h9c4r0nwZfxa&#10;pZ3myZLqZgRGy9d394/QZP415ddzlUbqQ5W9z6LD0aFHDR+rz50rW720/L0LdpAs2rafbgkzrHtL&#10;Pwuex9PpUVxZBpryJ+Hhk3gA4PBz+tIWZ1swJNkhfG0jO4D19K0dXtlF7dRW+6GaSFWctySewFcy&#10;V46f1odd+Wdu6/J7/cyS4lGoQWFycIkA2GPHrzj3J71FpDfadMv7gq6OC0kju2CFB/l/MdqfNKsn&#10;h+0tYIg06SZkkHdsY/Af41Z06z8+4uEyBbqgOMZOQOQa3WrV+36HNK0ab6Wb+6/63K9vutr2y1CK&#10;LIudyqP4QV7e3Tv1pb1pIxqXmxLLLMojKKMBMjsKLM/6RZzmQrabsE9l54OPz/nVlEH9t33nAxW7&#10;AsO5wBgD+maEnbT+tBN2ld62X5S2+XkWLpP7P8PaWssyyKVKInHyKOuSPfjn1rP0y2mibULCKLDX&#10;CfMT16dj6+pq5ZsP+EWKyAu4k3+aP4FzgL+Xf64pmiN9m1hnZmleVS6I3cY4GfQVWjcX6GEW4wqL&#10;dpv56poy7e1eT7HAqbgJfvkcAnp+Aq3fQRz6tc2KqZNihGB4AbGTmmvI0VrPBORbTPOAAB0+lTav&#10;btb6q0alkM0AIlzkufX6/nWdklp/W51Obc1fs7fg7/8ADFOyZ9U01ICm0QvuUAfMMcDJ9D/UU/T7&#10;ffrUgeRYYo02mTHDY9uv/wCo1JpV8y+Gr+0t1LXWcSz5+cKOqj0Of61JpMaXev2kbqZZVj3FDwWH&#10;JA/z70kuZR+X5inJx9pfRK/5Xv8AMy76QTpHdIAoim2Zbg9ev6DitK5aXU9SN67F5XiPMpzu4wv4&#10;49KoXyrdPcs64S3kJbHQKDya2JpHmazuli2wojbIsY49c+9CScnfy/MqpLl5Wt7P8Unb5lC7iis/&#10;B8U28NdtcfOi9YgvDHPfPp0qS1Vor5DbSGNbiIh0U4Zh0x78UyybztP1N3AVR8xY9Fyev09u1VrW&#10;5Fnc2WoRqrtv2BmGRu9T+VG1n00/Bj5W1OL1d36apNL5WHTQtYKYFfCQzfvV6np/nipdTkxqFgig&#10;yI6AMcfL15AHoKW/VYYb+QJ5slyN24n7pJzke+aXU5prTTNLlVxt7uRjj+7mh9V0/wCCNNycX1d1&#10;98f8xm0/aL61jYtYwsSkanIPHU+/v/KktpR9psZp5CbYJgA8bcdMenrUsJfS9Qu7WGIhruEMzMOc&#10;MOao3iPbWtnaKvmIZ9xl9D02/T29alvlV3/Wug4rn06O3/pOr9br5klyYxPqRcGGLBMZPJBPQn8e&#10;auXUqC3sZfs7AI20SEYDZ/iJ/l6VHf2wOqNZAhkkjUZznt6+1RC4fU9JEEjmOG3fKpu4+9yfx6U7&#10;uMn/AFrcLKShJbafc1YuaZElte3cc+bqaVS8eznJ6DPqPes2SYw2cStJtu/POQoxx65/pWla3ktz&#10;4iRJttuQqxecOBt+g681Quj5vn/u8iFiEJPIzSlZx06XFTvz+92T/NFnVLaSx1WOCTCXDxAuqnBQ&#10;HOMnscYP406aRJdHaOJC95Cy7nPIXnHTsasa9HFJewXKS+fcAgO56MwGAB7Dj8qpaZJu0rUvNBN3&#10;MMhR94nd1+lW0lLl7/195nB81KE3urffe33WLejQ+br8SIxMZh3TDscelQajGrTSTQMI1tpS5RTk&#10;A56CrVhO1jLps0Sj7SwfzEP8IHQ/1qpe2n2db1IW2Njcy9CQ3OB7+9O14NeZKf72/kl+LT/AtXUq&#10;3muQ3ixE2rxY2ry3HHb86ZoypNpV/JERLGiswUj7ozyc9j6U3UJk0y00WS3ctJKpdxk/K3QA/Ucj&#10;6VLo1vLbateWpIkikjBZF+6uee3tzTveSv1/VEP+DddNvSMtSLRbwaRqFtfSIZw52bex44/x/wAa&#10;bcTNDb6h5wLic8f7GT1/xpszZ+x7H/0ZM/Kffvjp/wDr7VbuTHJ4gmUyf6LInyyAYBG3r+dJJpcp&#10;bS5+drdfk9F66jb+M29rZzMy+XJlVXGMACpDus7W5skUicqCWPbnPHoevNSyIy6Bb3UqedbQShEY&#10;cliT1HtTtMWJ7udruQsk0Ujx7eSWxhR9M/pWlrNef+Rhzrkbetm/nZr9CnayG6vLOAoXKDMYHQnp&#10;/jUl/aG6vr6GBTKtqPNcoc4A+8fcZ4qjafJDbeZL5EqygPg9BWnqcbec4jBieZMkdCw/TtUx95P+&#10;uhpP3ait2/VXJ72Ka+03SpkEcKgY8sdW/wBo89fypdM8u4u9RMMYhh2ktHM3AAHB9xnvx2qA3Ebe&#10;H7drZvM1CGfLjHCADA+pzTrLy7zWrdUkwrxHz1H97ua1Utu+hycrUJLZK/53/wCGY3QpUtryG8aF&#10;ZgjKGjk+57bh/F60l3JLFPqKuTcCck8DHUdQPXt+HtUM6iG4mELFIoZMkDnKngH2q7euBrMbiPyo&#10;ZIADnncMc/449zS6W/rU0aXtOfuvysxSI7bw/a3DBQVkCEHuKsaLcNZXd8gVT9phz5kg3FAeBj3q&#10;lYp5uluvDxIxde469as6NJFZaxBeTMZYiMGMjIJA4/pVQ+z/AF5GVVe5UT13/NNIpo4hhgjeMPtl&#10;LllOT7CtzVYILnWY7GF0kkmg+cgfcY8lc9z6msN38m3uEl+VpXBQrwQc5/Dmrs4SJLeRso7LtVm6&#10;nP8Ad9hgfjTjLdegqkbyUlvr97t+RHK8s2gR20gEa28sjYXlgRwSx7+1aGn2xutVtoJCLdNgjeQn&#10;CgAZJPqKqWUvkadqWl+WDcyBQrHgqBzn8qrWcuUt0mOZzINi46r3pqSi1/W3/DkOLcZJab/ir3Jo&#10;ik8d9McmS3HmAHgkE9a09VaT7bp88twJJBEcRnjy/r9fxqtqdqx1C6iDKkoVZHBIUnPtSTyJe2dl&#10;Nbo+9OJXLcE5x8v9ava6/rcyfvOMun5Xj+tiayUR6FqEzkRSxOGSEdWJP3vpUEV6bG4iveDvVjz2&#10;wOpFWLeNZLzUWg+YY6MOvGPwxWDqkwOhTXKt5cyJ5fHPXjpSb5Y+n6GlOHtJNPq1+KWhxEh3QLz9&#10;7LE+/NVh3z2q1cIFj2/wgYqqWAx+tfOVG5SufeU9FZHH/Eu9ey8PyBDjPHvXyprDmS7lbk5JNfRH&#10;xnvni0hgDg185TyEsz9Sa/SOG6XJh3Pufy94p49VswjhE/4aX47lURkkDpmmspFKx3EnJ9qTbgZL&#10;Gvsj8IbuNWkxSqN3SlVC5wOaZO4eYSMdqQcUONrY70rIY8e9MQrFCuBnNInTqMe9NJApMcYoBsB7&#10;UAGg+1G6gQYNO3Hbt7UlIfagBQMUZ9jQTiigBxdduMHNR5pRyKTGaQABmlFBpBwaYCkeldX4QfSr&#10;MrcXEoa9B+SJkyg9ye5rlMH1pQ+08Z4rKpD2kXG9jWlNU5qTV/I7zx74obW2/eOJCAACTnoMfyAr&#10;hdgxnIpWkZh83J96Zj5amjSVGHIjoxWJeJnztW6Bt9qKTeaK3scehpFFK7+/92lRFpgyOgOc4xSs&#10;vl/eOKwYBngDoD6UcqcCj17/ANKcAwbJxRsNAA69jT13SHABpMkkjJOKXkNnO2puNDs/LjrSlicH&#10;PIptA56c1I/QcZCepJ9yeasW95cWb5glkh9DG5UD3GOlVSDjIqVUOOpx+tJpNamqlJbG/YfEHxJp&#10;gAttZvIwoAUGUn+ddPYftA+M7FVU6ks4Tj97EDn2Nef22ny3UipGjs56KBk/kK9H8I/AHxV4mRZF&#10;sv7PtGOTLdnYT9Bgn9K8zEwwMI81eMV6pHqYSWOqTSw7k35N/wDDHT6V+1RrsKol/p9vdR552Epx&#10;/Ku78PftJ6bqCiB9Eu4Gc4UQKJFB+lQeDf2W9KtN0ms3UuoSAn5IvkRT6k9T9K9W8NeB9C8KRKNL&#10;0y3jkVuJGjDN9S3UV8Rja+UXfsqd33Wi/r5H3mFo5xFJ1p7dHq0W9D1b+2bOK5hjlijYZAmQo35G&#10;tOOZWYqrBiBkkdabLuTO7gjjdn/9dZ7T6foNxNqMtwkb+WI2M0g2qo5yAeByT0r5d2k3yr0R9hBu&#10;jFTlZvrfQvbJGuFxj5etfOP7WWq3CanpFkJWMDRPIFH3ck4/Ppj0zXo3in9ofwt4YyIpxqMx/wCW&#10;Nqc/r0r5d+J3xEuPiR4jm1GeFbdc7YkU8qnYE/55NfW5Dl+IjiFiKkLRV9/8j4/iHNcNUw7oUp3l&#10;5f5nGEgNwopjNhs05+pbsKbjNfpCPyt6sXDSN02jsR3rQvY2g0tWY43r06n6/jVSzaNLqJpVLxhh&#10;uUHGR3rX8c3+m317JLpNi2n2BI8q2eUyGPjBG49eefaspXc4xse3hoRhhatZy1ta2t9eu23zv5HI&#10;ZO4nOM9atW948Bzjdgg1Up2RjNdjVz5ySuj13wD41iuAlleTbeMJMx5H+yf88V3mPk3HAPt2r5qg&#10;untpVkQ8jt/WvXPAnjldXSKxunAuRjy89/r/AJ718/i8HyN1ILTqfLY/BNv2tNep1uo74rWZ9wX5&#10;dzbuPwrx7xhrDtMig7mCnd6V6Z4pvGsNNZo2VQcdR1PccV4dqdwZruQnJG7Az6VrgKSk+Ziy+ld8&#10;xWZi3U8nrmmA5pSdxwaSvfPox3OOOlOWQoCATg0mRjPaipLUmnoWPMMY5AB20B8pliahDZ9+MYNA&#10;Jbg9Klo3U2tiWaTcvb8KIlfaCBwfWonUDpTvMKoVycdqLaD5tbscu1G2MePagAfwn86QAFMk80i7&#10;R3pCv32JXw3Geag5DZ6UE4bODSySbuxp2ByTE2jdyTSvjdmkClmyOR7UA7jgc0ybinFFIAT0p+w+&#10;lLQhiBuMHrSZIXG6pEgzznDU7ygOvpmldFEQ5TcfXFJwwzmrJI2qoUbVHHufeo8BDyBii47Ic0SJ&#10;FGyuTIxO5McAf/XqPywegpyscAADA79zSbyTigjQZ5YHWnbRSFgTRnPSgV0h+ACcsMdqaCRScego&#10;3UBzC5BHFJnFNJooE2Lkg0mfmzRSZzQSO3Uin5s0hajiiwC0UUfjRYAIz1ozimk47ilPNMY4H1pC&#10;fQigc0bOcYNIBQ2KcGJpVgdzgD86kW04yz5+lK6Q1JoZnp71p6Rpb6nOI2YRRcsXf0H+NQRRRqR/&#10;Fjua0oblpZFJ/h4LdqxnN2sjVJyZ0fh+3hgsblTiNsqqA9WPrXQx+XItjHOPMZEC8/yrkbHM0ZbP&#10;DHv1JraVGadCXIZcNj3rzJQ5pNtnq0YWR1dlfPDcXTO3mybf3aH0xVq2uBeWKROfLkLZHH6Vh2d6&#10;BFJcSLtk+7z1YVoQ+ZKkE0SlmU4GTx9a53Hqj2aatsbJRDcssXDEEZHJ6VCLmWPTxEo851Y7nbuR&#10;VWJZLWWWVWLuvXFSm7ASBUByx3PgdzSsdsbbPQ0Y5RMkSsQHRRuqlIPMhuDCfLdc/N2/KpPL33bs&#10;hzHs2kg85qvHb/ZYWMA83zHIbcegpJWKepJcGa6jtxEPkGDnPU+v/wBarErRu0s5OcZUj6dTVeW8&#10;XzYURCUH4CntDEVmcNlWwMDop9vrQ4lXItoa3jZFOQwOBzzQ3n/ajKzAIi5IzU1sqxmLDHaxJAXj&#10;pVa2mMs07XCmNem4+lMu9lcWYq9m05XDytj5uDSuWxEyckqRjGBmie2/cJ5pL7myFHaiRzAzx4LM&#10;F+SMDj3OaGF32KcKPZozyt5gZgPpT5ZY4riGFSEUc4Az+FNt3ZbYRTDa0pO3HPNSG2SOeNGXMir1&#10;NISv0IvIlieYITGhG5j7+1MhDW8aIgLI7clqmkeQW00ancSc5NJbROYkhm4P3sqfTpRcLWehVJVr&#10;x0HIzgH1+tQ3VvJJCyHCRo3ynNTRt5txOoXDDgfWmTwNPDEqAlA3JJxV3sRvGwEKJBFIAFjTIz3q&#10;GMC5imU9SfvNwM1aCpcS5fd+55yT97iqxAvbUuFB5Odpx+J9aEx6p2K9xBJOIXlfbICVCr0UVGZX&#10;2Tb2C45UDr71acPLcB+Nqjp6mq86q8EkzR4wTt9/eqM7dUUFRzbhkyHJ4zSrCZJiWJDqPm+tXsFL&#10;eFlGTnaMVVjjaC4uHbLr1OOxpp6NC5dUVL0+WIVXkDnNRMT9o3JgEqAwPUCr15EoeFcYBGcntVYR&#10;iC7Y+UWZhjPZapPQiUfeuVvLADkYwW59qhkX/TMcsgGR2q0IGTCsOJDjj0qJztuygwdny0/QhxuV&#10;ZtybypyHOMYoXZGY1Y4TuTSz5MBQgrhsK1IFBdInAIQZye/1p2MnuQjC+ZkfKTioZF4XkEZyKZdX&#10;8cUTCQ4bOaybrWHnx5Y24reEJS1Rx1cTTgrdTUllSNpCxVdvTNVjdxOuCRnOetZZEsoy5zmo2gOM&#10;gV0Kmras8+WIk9omuk8ck2NwY+tOkfER2YLd6wSjxvkZH0p8N3JHu54PaqdLqmQsTpaSNkFmUckE&#10;DPNRoNzMwxkdajh1VWZNwCkDBzUqqvl5VgT3rNprc35lP4WEvy7SuCMdqRMFyQflxgmpynkuqbRi&#10;kUCNZ0Cjae9TfQhqzuxgRDCoAAQnGBUY2+e2eB71YgiVtkeeCc0kScyjaD6ZovuYy1IwSLdsHK7u&#10;BSC3QlQ7Y4yD3FSLJ+52uu1QcjA61PDbM8jAsGIXihytcxepmPDgn0FQOmc4HStVIw0T5GD796dc&#10;28d04KoI24yoNWqltGcko22MQxfPTCvr+dXntn++Blc4zUDpzjHy5xmt1K5kVim489KaVqYr8uaY&#10;UIGa0uMh2mjH0qUDNN2AUwvYjoxxmpAAOtMz3wcUAN6elOHIx2pAoNOI9KAGjn29zTiQKU88Y4pC&#10;MDPX6UAIeVz0HtSDJpwGRjtSgkdqAEC49KkRctnp9KaoHvUwGEx3pNiTAgHr+ldT4X8Os1gb9mCA&#10;TCKJCPvepFc9p1nLfXAiiQyZ5wvOAOpPtXpNsJxpelLGiG2RsqynsByP61w4mo4rlT3LiuqL1rdq&#10;ddt3vg8ItIyqlVJYikgK6pZ6nNIyby2VCjGcHIx/Wn2FxDe65cXEKFGWPGxiCM/l6VWnjE2kpexD&#10;yykuGjT64/CvLt0OhR1TNSS1uFurS8Eu2ZVBVPcDpUlrqa2lvc3m0Jd3JLOoOSDUU8l1BqdrcSKJ&#10;EhjOQRw3t+HWrL3NmbCSYDBmfeVboM84FZ9NTeP95CiNLw6TcRtvkfKyxp8pTnj/AB9qsGN9N1G9&#10;e1laWZRnc3XGOhqN7JrDXNPuYmZVmiDEdVyepx7e9RRwXOh3d9PcAyxgEblPBPrS3NkXJdRMGj2s&#10;MQ275QGVBwT1Iz7nNaA0yC51/fC+IJowZSn8LDjb7etVobmCy0+wYBPLkk2EudxJ+lJBpU1lrt9b&#10;W8zp5ieYrjkbW9Px/lWdy0tBTanTbJprbE6tNsk5wMHg8ewrSk1RE1PTkCSxQIDIY+oKngtnHoBW&#10;ev8AxLdPFpcYmjuCAzZ5JH071ry3UN1qVnZxMFi8gKW3fdPoT6VLdzoSKWm2URTWWlXy7FCZY9nY&#10;Z6/mateZ9ilsYEUNpkm2QRnksR7/AOfxqpaaPONHureObyktZWUBh9/HHXPIzirkFwftVhbXRRFt&#10;VEyMF5J6VDd72NUiSe8i146xb30Ygtpf3eJFxjjH55/lXz5rulSabfXVhMCHhfaM9wRkV9CQ38Oq&#10;y6zv/fJg+XnrjGevrmvPviT4ad9Ksdd2EEqFnXodpHy5+nTNdmDq8suV9TlxVLmjc8adPLkwMYpW&#10;BPc1f1S1CMGUZBHQfyrPG459q+ii+ZXPAkuV2FU4fqfrQVUuGH3e4p5ACeo9qaqhnwM4PXNO/UkQ&#10;+ueKlKqVHl564+lIYwGwelOR3hBAPUYP09KTdw2GIFjyNm49smpMbRkeuMUHLKGIww6YpOr++c0m&#10;GwoUZwKUqWOMYx1xSrySfSpEkEQBThu9SwY2PDMCDUrMzqhJ5HAwKjTJfJbAPXFP2BRgMeTkVLEI&#10;AAMHrQOBk8NT4pDHzyAevGaV8H7vzfWpuBCqjODxzmrKR5XkDP1qMLuAyCCamDYOf4uPnqZCZNA+&#10;xiFA4HQ8jNeofBfx7c+FfEdrPa3L2t06+QHify3ZSRwG6qeMZ9K8sVvmPGCc9a0dMuXspI3TanVQ&#10;SPXj+VctaCnFo8bM8HHFYedOXVHovx++HWoafcW/jEWcUWj6zIyrLbyyOhuRzIpaT5i3rjIFeSRk&#10;sgU/Q54r6k8P6TpfxY8CJpGt3V1pkkG6aDUJZz9ltmJGWKkHI+VeEAJ9a+Yb+3Ol6lcW6yrOkUhR&#10;ZduFkXONwB6Z4I9M0sJVc4cj3RHCuZe3oSwdVv2lH3Xp9n7Lvd300+WxVeN4vvhl+tNUkcd6mupH&#10;lbzXOWqIEHgda7z9Ai0PACDj5j7Ui89fl+tBj9PloZh5Y5yT60mba9CQjHTj9ajGMZyaTeR1zTlV&#10;QwB6GpD0EzuOT0p+fNUnHIprY6A5X0HWiOT94Fx9TR0uC0erEDbCR1xTxkqGYcd6axGQFB3d89KT&#10;BXjJxQNeTEI3cnr60vljOKeEJXPUdvekBAf+ftTuWo33Gc5xTi24DHJH8JpUw/B60PgD09z1oE1y&#10;+gmd4K4+bsaULhcZPHSkVyG6c0u4HpSCyerY3JTI25J6809QSoY9TQY/myWwKViUDdCB0xRox2TW&#10;oknzYyMemKc8hZ1BUAL0NNVjzkH2NNVmU8jK+9BLdtGSSFR3podVDA9D0pvmbDgLj9aeGD/w5HtQ&#10;WndaCOSBwc0rMSM4pVQ5AAyppjSEoTjAHc0Am1rcVSgxz9aWNgCRnHrntTTx/Dx604xAONwI9Pal&#10;oQpPqh+4eaeRu7elNZGXGzO7uD1o2PncrjPvTdgUZGd315plpOwoRiCnYD9aDI3GB1pWIC8L8w6j&#10;NEeQTuwPQ0hu70GptLZZevXFSchfuimvtVQc4zTg25eOeM0CimthNrYIxz3NNGQ3NALfNyeaXkNk&#10;8fWkO5Pb3It1yUWRh93fzj8KiOCCxzu7DtUZKgbx0pTy5AIwKdinO9kKThsMCcdDSxucsOQT3zSG&#10;by1x9760obcc0rEpq+4qouMOCwqvJCJDgVIq84LGkBEchHXHpVegNaakFlceRKUJ4at2aNIrVGJz&#10;uGcdxWDdIAFdQMitXTZ4p7DdI26RTyD6VnVV0pIdCco/u2WQqh1VerDNORNnmE8qDjilLlbtNp3B&#10;l4wKYCypJuxt3Y965TrbbZJNL5Usag/Ke+KiUtIJI0GRjOauSwiEW4YliRnkVFBEyxzqRucnr2Ap&#10;KSsX7OUpa/1oVljJMSly3vjinsm6WVcfLU32dpBbxLgOzcH2qxNCElmjHJHpQ52f9dzWGGk9en/A&#10;KBjaa1C5GFOBmrFnBtE27rjAqzHC0unKsaDIblu5q7p9iTPP8hZo4yxGOmOtZSqWTO6jgryTMMJv&#10;ticfcbCj1rRuLd3mjdxuIj4B9aFiSW0VkwNj84rRmt2m1CB3/cxbRuCjkr3I96iVTX7zvo4O8X12&#10;/UppbrHpTSMVL78be/vTYbZ4LuGUISJOB9K1IdM83Tbq7RGa1Vh856oN3+RTbCRrbV7W4H7wN8qq&#10;w4HrWHtNJW13/wCGPU+ppez5la9tfna5nmyaES4ALO+3Hp61pausFnaWMUbLvb5m29qfPEttcX9x&#10;cJuLEiNAeUY9M+uKff2i2kGm+Yd0knPPJx2xWfPzOLf9aHcsH7NVIpb/AIa2/HoGni5Sx1C0gYJb&#10;yqpl4+8B0B9vpVVYx/ocIACK2cn17ZNaSxzW0WoWDQMsrKDl/lMftVSzsyJLa3JLM7gfQ+lQp7t/&#10;1pud/wBW0pw1utPT3tl+pc1S3iXWpobS5NxA8eGlaPaOnJA9M9D6VTgsZLrRpHkb9zE/yk/pWxql&#10;ui6s1igBd4QrBHz83uex9qriUTeF2siqxpFcBt2eW/DpgdayU3yxt5fqejPDxVWfN05tOl9NPTqR&#10;aOxGpTRylVQR5Vj1PrXD6uii7uSAVG89R0r0awthqWs2scEIWSGMZZjxJgck5/lXE+KnR9Zu2ifP&#10;PJ9T7V14Wf71pdv1Pn85pNYGLbvaTSfe61+45hwF5PWmMozipJM1Hg7s176PyerGzsVp144HNVuh&#10;xWgR/k1TlTY9bxfQ8mtC2pLDMUxt7d+9aUEvOaxoyRV62lzjHOazqRuYU24u5qK29eFJX2FRzcDO&#10;R6Y716H8NPhDqvj9Z7qNrez0u1j8ye7u5AkaDHAyTyT2Ayea474ieIdKvrq2ttF08WFvaxmJ3Jy9&#10;w/VnbnuegHQevWuKnJTqckRxzahOu8NSfNKPxW+z6+fluczNcqoxk1X+2n7qjB96rMSepppOD15r&#10;1FBI1lWlIsm8baR+VMa7Y/eGPxqJR609kG7cnyj3qrInmkxpmY9CaQOT3NKAKAMPz0p6Cd31G9c8&#10;dKGBGM96mGBuyCM+tIACoJ7Urj5CJVJ9TTjETUq8DI/Wn8bMY4pNlKCsQLFn3p5iIHvTmIU4WlDn&#10;IB70rspRQ3C0oUbduOaCoHqfpStuLZNFy7CCMgHac4pcEtuY4NCgKCwJye1H+sOM0gVkKWO3A5pO&#10;AuQfwpVOz3pFT5smkPcRjjpShgi4FNZgDgfrT12d80wEI2qMdTSZ29f0p5xk/wB7tSOAO+fpQFhp&#10;UOcDI+tNZSM5/CnMxHA60hYv1Ipol2ERcnJp2ecHGaaM845xSuDvoFfTQHQI+V6Uwfep7Ky55HHb&#10;NMHJBHP0pkvR6Cl/wpF57inKEIy3FIUHY0D1YhG0kH8KTJxz1pxIcc9abknqKBbClgaV48feOfpS&#10;SLgZyKRZNx560xX6McqgqSfwpFAzgkD60A7T3IodwzZ24pD06CMMHGc1PCQGQg9arKMHIyaljYgg&#10;BelJoqnKzudFp8wWZAO4xW6QMe9c3ZbQY2Xt610W5VxuzyM141dWZ+m5XU5qTuRNkdxURJBxxUjl&#10;feq0jfNms4q52VZW2L2lyqJ9z9ApC49a6fe8ttbTuzZUhQx6A84Arj7WRd+3nHtXTzX7XFtbAttW&#10;MYVAOlc9aLbVjXD14wg03/VzY0ydmjvHlkbzlUjavBbnvTreaTZBKk3lXG/BVeoHfFUrHUI55bmR&#10;8Rlhnd0zUNvM0bRXQ2lUf5SR0ridLV6f1Y9eOLShB3/q5sm8ntb6dLZ3gmlUq5BJLZ6g45Oe4q5D&#10;qe/QkhiJnmSX5z0VRnP6knP86zF1p7TWzfxgNO2TtxxyMGmJcLb6YyiQRAnlQPvHPesnSuldHo08&#10;f7OUrT7/AHaba9etjozHZzaqgsrl5G8pWkiVNrFz1GPQdiarX1wLaMxwOY/3mZEGNue3Hf69PbvW&#10;VZXs1hc2txA2yR+sw++nuM0q3xtzKsKpKZH5Yj07+2az9i1LXU2WYQdJ6Wbbv6NLbX7+h1OoSRpq&#10;NkZIDDDFGFcN8xbvyckZP6c/hLp7pJpepXDmWe33kxJjAQn7pJ+uMd+KydVv1SOwt0lMxmUu+3oW&#10;PQD0465qaWWW10+605JkS23hm29Cw/wrilSbiv60ue5HGxjXk+iT+9xVvK1vUtWuoiPVrWa7aWa3&#10;KqggzgEdcZ7f54rTvbtZL2+nlxFDcAeSi/wnGAp9MfjnFc3a6iUNjA7L9lD7gSMOCeuPr3xW1qNz&#10;bXV3dKnyIfnVz/ET1AqZ0rNJr+rnVhsYnRk3JNp3t52/L8jWurOO1tIGdnndxmKaQ4JGBk7f94H8&#10;uBSaZcGyuLu2nWW4vbiM7HbjCt3+nbNZGoXIOn6W1xM0k0bBkx/COwPtmtXSdYXVNSkfUmDnHyrE&#10;vzyL2VR/SuJ05cjb/rX+rnrwxlOVaKi+V6flrfz7dRji2e3srWS6e31AzlgMHhfTHqferV9CsGq/&#10;ZQypczJtAQY2Ejp7Hqfas1rkzWrXRuEhuo5wsKOuTt65/DAHrmr93O9pq9tqLtL9tkjDxtImCxzj&#10;pj6dqHC1vn9/+Rca94y06rXy1X3/AHENjdyW2i6lpSh3ntnCO0n8P95cenvTViQ6np8KeZ9rjXfK&#10;3UPnj8aWw1OCTTtWkuWB1ZyQPJwDj198dMd6bb3Eds2mbLpkvGlxKjIconbDd/XgDA4qnFrmsv6t&#10;v6EKrCcaet/0XNovU4741aDDe6ddiFFW6s38zbGmCAfvLj2r54kUqSDxivq3VI/LvNVMBcvKpRzJ&#10;zkMMsPxyea+avE+jvomqSwttKZyjA8EGvsslq/uvYt7bH4Z4gYFLFLGQW907baPT8DCxnrRtpaK+&#10;nPyETdQ1AwaQH1oFe46ndP8AGoxk1LHjO09KRSfQQNS0rgdqbn2NLcrYf9w+vuKfFcNDLvQ4fsfS&#10;o0PbtSFSrZ6/Sj1G2W2lllf52zu6M/OfrWjqrXkNxG0nk28jIrFbThcYyCccZ7mstQDGMMSP4s/w&#10;1bjljs2QCRbmM4Z49uMHPNZPyMZJdjV0jWZdJ1YXs6pe3KfvFju13ByTkMQfvDJ/HFdDoniW7TT5&#10;J9Vs1u/D63J48tC0ErHfiIkZUHBJUYBFZFv4nFhc3cNvaQ3mnTLhDdwLLNEvbaTxkZIqtpR08RTv&#10;c3waJn2PbKTHKPSRc8HGenXGea55QUt1/Xy2OCrBTTU4/wBeR6borayNWudRklt7jStRiSS5is3W&#10;3lmhRwN8GTgup4wOeMGufEVlZa3c2cDTRxXDuJLXUoypIUblUSx5ZXJOOBg55qv4n8GHwpZQODBd&#10;OpEiTwyLIrIc4bAJ9ev6V1XwxutN8RfEnRNE1u7stWhu4xHBcNKTEJ2T90jsQCqqcKfp1rg2i5w1&#10;S+W22h4E6kcPRni6d5RSei0enk9/8u5X03QtI1vz5tOu9R0/WoUVrKz1GeNDG+RuxOGUN1I5APrm&#10;tDxFrostKsdTtIHtpHR47+B52z5gYCeNN24bj98duSe1fQHxB8DfDDQvh/oWiePbY+GddQTSJqOg&#10;WjO0xjfbsKt97cOQTxxXyjNZeHr3xh9ht/E0reHLiZV+2S2jLKFPGTFnGVGCcGuak1iPfa0Wv/AP&#10;CyvFUs2csTLmtG71V1bqlJLXuk1dM9N8GaWb/RNZ8W6vpupXfh+ySNYHuoVaV8t8sXmbecDkkDkf&#10;WrmlaT4xj8N3XiXw7oEsmi3j/wCkQTw+ZhxlQIR124OAcZ6jPSuUu/HHimHxVJF4Znvv7O0C2eG0&#10;GkqJ1WDopkUg5Vj8xJBxntiui+Gfj/4q/EzXbOGDxTfafY6eN8+oKxjit4e4bAAPfAwTntWU6MrO&#10;btZ/l2OPGYPEqM8ZU9nyaNqTk0orVLlS+J6arW+i214mLw7Jaak1r4xbVdIsgfMgs/LyVkPZgSPL&#10;DDo4B6cCu4fWfDVvFawWcF5ZPp8Ja3glmlZI3LAq8MiruB5Odxxk9+h7b4o2ngrxx4lt9Yt/iDFq&#10;M1hAouJ57doppnRgNrIcDnH3gOg964LxdqWmQ3hudFnng0nUrbykQfu4fMDgmMMcmNGbc2GwAR1x&#10;0xc3WajZry6f00c8cW84lTpzhKMkneKTUE/muq/rvIfHGlWdje6v4n019a8Q6lC32fUriEh4MMVU&#10;qVwjnA5OM1ycV8l9flPDWoXNppv2ffLBqEZdEf5S6I2OFZhgZx6E+tPxZ4hvUUaNctf2NjbbIRHL&#10;GrIpUjccD5WIA6q3Peu61/xLc+EvB9votq1tf3Wrt9tN1aqPLIxkBcHIAAOVIwMdM1s4yppNLWX3&#10;Hrxw08AoqEOapVduXm9xJdbWsrLoras5vUtPiaxurrxSkc2oSTLJbz2peQSDHzKrD5VXIBJ9eM4F&#10;Z2neJPC00ltY6jau1lEPMlZI90rOQcRgk42j171vHUtQv7lTeeJjHLdW3lywWjblWL7wjYkEYBwS&#10;O2R9aoN4k8M+HreTRZrS2v4YWbdfRxGQTuRgONxBUgdAehySKa1Vndvy6GtC84+xcZSlfaDaUVtp&#10;dJaeW72Ob8X3NprhS4s5nito8R2ukvIzPDGBgcnqDzgetY1vrSadBIj2MczMo8vfnahPXjpVjS4d&#10;Nu/tJVruG4Ry0N8qkxxoMn5gOhJIArQ1C11Cw8OWkt/o62VndMWj1J4vnmb2bPT9K7ElFKL/AK/r&#10;7z7KlGFGMaPpvv8A8F9+rOaESW0kKS7Ikkb5nGcj61ralZTSzwtJHe3WgW/yxT+XwYwcna2Bk+vf&#10;mqT2capFIlxBdyOhYYbBjI7HI696n1vxNqPiCCKM2q2tjCvFvahlt84wWCZwCepPc1rq3/X4HdJz&#10;lKPJt59CprU+jTyKunW8ttGpJzPJ5hI9M/nzVaxa1gulkkVp4kbc6xnDMPbjr71VeNM7ywA9KsO2&#10;wb4FONuOnatLWVjpjHljytmp4g8VDV0jt7exhtIY2ODAhVnHYsOmR6jFYcNvLK3ygsxPQD73NOWZ&#10;yu9Axb+6o5/Kuk8G2z3F8dSls47y3tcGS3huBFKT22g/ePsKjSlF2VjGXJhaTcVt5/5i+FNIxqVu&#10;+pNLp1q7cSMrAkZwSAOT+Fe3f2t4A0HTZtVh8MFmsNu26S7kRpWHRtpIIB9Biud1OeTxdoV54i16&#10;91OyudPeNrGCSARxMoI4HAAIxnj9a8++OHxEsfGE2mRaWyG2toArPGpRWP8AEcdea4VGWKqKO3fs&#10;j80xcq2fYqnSXPFK6nyt8q2drr4uZadvIyPit8W9Q+JeoRmcNBZwcQW+4sI19OvPU1wDMTwOBTM7&#10;m5PNPYbff6V9FTpxpRUIKyR+hYLB0MDQjh8PHljHZIjIzRmlYE9qZ0rU62O5FG/FGaaetAEnBoAx&#10;UeaXJNKxXMSrJThJiolpQMUmjRSaLcVyyLtB4qRbplbcpOaoCnBjUOCOmOIktmbMGqurAk7h37Vr&#10;2PiB0GC+O+a5JZMVIJjXPOhGelj1sNm1eg01LY9O03xvdWMJRJy0R/gNdl4a+LdzppiWV5WjX7rL&#10;Jgx/SvB4rx0HXirltq7x5B5HYV5FfK6VVO8T7/L+NcZhmkpu3Z6r7nc+xfCPxta5vTKuoSfayB8q&#10;4Hnez54I9+teq+GPjTbXN99kngCRMBtCtgA+oPP9K/Pu115o2BDEY6EN0rqdF8fXdi6CO6YgdAzd&#10;K8CrlVWld0Zadmfo2E4uyzMEoY2klJ6Xjp+H/BP0m0vxXBf25aIKrgkHkHB9wP51fnuYtRiO3Ck8&#10;kjjH49K+DfDPxsu9LfMsspUgKQjcED+tet+EPj9p/wBo8uS7cQS4JBywU9yPTPpXBJVaWlSD+Wx7&#10;EcHhMT7+Crpvtez+7/K57rd/D6wvklZ4A4bPsRn2Pbv+Jryzx38GEuIJHW2cr1YoDzj2/qK7rQvi&#10;fYX8c0cOoQXEsfI2sBuX8f5V1mleIYbyA5lWVJQWUHB/Aev0rLlhLbR+RqsRjsHf2i5o9ns/6R8I&#10;634Ybwvrf2RtwhkPyllxj6etd18Ed1r4iktXm8u1mUElh06/d9cgEVq/tTW0enX9tIFijJG8NEMA&#10;ZJ/I8V5v8IdZnl8WWFt5zSq75IJ6fh3/APr10TjKpQcnrb9GdFKpQo4uFGOnOrq3TmT09Lo95mYm&#10;xa+8oPJayYweN/px39TV65LT6it40m52j3bW4JPYf/WqpfRLdLcsrssds+/j5iQDgn860Jt1z/Z0&#10;5jAgCkuw5aT/AArx1t9352PqW0rP1/FXsS2UMFp4duLuVisznEMCNli/94+ijuaks5niuI3U+Ws0&#10;PKj1Jxg/UE1FbiM6VeXSxrncTkjgDoKfZNHGLW9bLK7iMccdD+vBrVdEjkkvjcru7/Tb8PUz1i+y&#10;q0IzJGsvzk9VA/z/AJxWlqir/bkcUcwkgMaDcOVOR7+nT0NUroSwXGoCUbI2O0LFx5eTwffH9K0t&#10;R8uzhsJoyqxyfKI26qPX8+aSS1V9ipSbnF97/ik/vIdOt5J9P1SIMY7UPsZlGFPcce2TUltGYtZt&#10;QZUWBE8uOY9CCe/rT9FE9s1xZxgBCrMS/PXv+HaqF3GVt7GGXczec3z/AN0DP68496a0im/61I1l&#10;OUb6P9Vv+A2+P2me/PL7CZFaXAOf6/hVu7jjljsrhrhpZYQoVmGMkdR9Kdc2GdYewkkhYiINiI7v&#10;mxnG7vVO5ebUNIgbCwiOUq4P32bHc9SB0FN3V76/8OVGXNycr00+5pr8bC6Un7nU3mO24OWKR9ZD&#10;/nAql9pmRLa6hk8u6aTGOhK+v+fStXSyb3VpjFCsZWP7xPDkD739KzwyNBHe7fNuLeXAY/dI6VDv&#10;yq3n+ZtGXvu67afJ6ejDULaRIrhbd9szoHkLD5SOp/OrOqXSXdppL2hOM7ZV3Zx0x+eCcdqW/klO&#10;oy3MZEzNDlYsfKRj09KrQYi8Mh14k3hmiUZY85yD6UpbyXT/ACswWsYSe91+Ka19Og2J1/te9hiB&#10;e3c/u48dfc1RVSkcRVvKgikKsh7dRmtdbxtK1COa2CF7uDLDr5fGCR71lxW5s9Nuo0YPmUK/POM9&#10;s/r/AFrKSa38/wDNG8G/k7fPdP8Arqat7sTXYvlMdgYwxz8w+76evYis+K7W50WV/L80hjIJV52q&#10;G6VYuRFC2mIkjv55/ek8oo7DPqRkmnR2WJdW0yHAtEBLHP3hjIBrRvV2/q6MY8qir9PlopWfz1+Z&#10;DpciW2qxXk7STwSoQEBxggdM9cVX1NRDBdrcfugzK0KA/dOen5cZptvOUFiiPi2B4frz9av3DIdU&#10;vYWjLRun+sk6+3/66zTumv6u0btctS/l+Cf5hcrtgt5poxEkqlYnAxuyOR+FVNLVItN1G1aMtMuF&#10;Uvz79f61bZ/M0Oze5OXjn/dg9AvciotPAfVrkXjs0MjGU7B85XH5Z7VbV5J9/wBUQm1Tkn07eT6f&#10;Ioja2p6dEZGFxnlgM5+nrjrWrrMKXGo3NpEm10ZThDnOBnt+f88VlySMLKKdCsUqykLnqAef0q6+&#10;+BzKrFJ5kOHPfj9aiOzXe35Gk0+ZSXRNfO9yO6mbUdLsfKjESJn97tw0uT1P07CreiWjza5KI12u&#10;ignJ4GOpPrVa3dV8NGJS0l5Gy8HOEAOc/n2GKm03F5q+nRb9omTE6L/h/wDXxVq14yfl/kZSbVOc&#10;UrJc3+f4/mNvrg+Vb6kuXaGTY4HYk5/I1cvA8982oymN1aIfu2baWzwAB3xVDVvmE4tJPKjhky2e&#10;/Pf6Va1W7gv5NKnt4ilpHCscjbs7z/E5Pv0p3te/9O9iOVvlsu6v2Wjt8+hXldx4eEhkUoJhgEfM&#10;Tnt7AZq9o7/2ddJJCFRb2E5kPSMHgkD19uKp2Ea3SajgbkwzKp7LjPXt/jUdjc/Z7m2uLhPMtmwP&#10;LJ4P+z+fehS1UhzjzRlD+tUnb8BsyGztbuJU+0YYAPnlAP554rSv7eGKSxgQiR7hMM69Ac/zqtd3&#10;IW6viiLbQSRlUVDkAEe/fH61acF7C1vGVUti4jjIPJwv3sdevWq01X9bkNv3ZPr+bX9aIjtppJ9K&#10;m06ZylvbyfdTo2D1/wDrVJpRN5rNrArLGqoVhmZcbeOST7j+dQ6RvS4vbBkNzPMpdJAMFP8Aa/Ck&#10;a4ih06ytWRvtpuHJlU8FOy8dT3z9KXby/R7fiRNJuUI9f1XxW+XUYIUnfUCYxM1uWaMscDir9zd3&#10;F8bHU52y4UId4x9Fqvqdov2meyVnR5FyB0Y//qo8+TU9GsEQfJbyEknndz3/AM9zTWjav/w//DA7&#10;S5Z/0k1+rQzSSyWt/JOCjrkrF/eY9OO3rRZXhtRa3iDe/mFCMcgY6/SrmliKfVryVSyHYFCkZ6Lk&#10;ms2Apc2E10xCfZ3+VV5LZOMe3FCXKvv/AAHdScuby/FWt95e1FpYrq7mUm7N2AT5p+Yg9W6flUl/&#10;IIILOXJkDdeQSgzxnH8qNUcy3huigjiMAAhQ9AF/U+9OhKxaBDOrZhMm8gnnpwSfyxVrWTSMFpCD&#10;fp+D0+VhYDcwJqdnHJ5dtIP4cYbvj2/+vVWxaSJbURoTHuJaTOCmeD+lWLWZbS7kj8kyieLIyeEO&#10;Ov8A9aqDmay094ZWLefIqbgegz/Xrmh3STKirtq29vnpa/yNW/tEi1e5s/NSdMb0nU/IxA/hJ/Lm&#10;oryMz2VnJOWkeL5T6L6Ln61b1YRp9igKoJJYyhYDBx/CAPT3qu0TN4be28xQIrjcqk/M2ByT7VbW&#10;rt1/4c54SbjCTfVfqm/mWdJZbvxIZdXmEETLuMhGd3HyjA/L2qpJORZ749sdzazHbu6nDcGiy/0z&#10;XdOjWNI3SIIsh6ZJ6k+1SaxBb3OoX8Eci3K27l1lUEByo6/nSTTi/X8wslVSfZadEk2vxv3NHUPM&#10;huIr5pM3d3C25sZBb+ID/GqJuNvh0Rr96KUPJGvVR/SpmuJdSsLO7mOw27eWsY43A8nPrzTdNjFz&#10;JqchUQ4Qnb16f1rR6tW6/wCRlFcsPe+y/wAnZL7mXbGOSc2/kSqBdwHz0U8qO4b61yXihTYabcWk&#10;TkebOobuVA5HPtxW3p+oLFNBeqqy5cRMMYB9P8iua8cwva6rDHIxDuGmZfTJ6flWVWX7tvr/AJnb&#10;g6b+sqL23+5v8tDm7lycHPHcVVL5z7VJcPhwPWqcr+XAzk9s14MrykfaxXLE8S+NuvCWT7GrAjq5&#10;HUEV4lKSp46V3vxPvWvPEFwwPA4I9fWuBdi1fseVUVRwsIrsfxFxti/rmd4ifaVvu0G+WdwHrTHy&#10;Pl71IHKFSOopsrDOea9lH5+7WGYIXdnineYTwBtPtTQe3al38e9NkoQnPPehnLY9qXID57elKwDS&#10;Hb0FMkjYg9KfkDg9KkeNUxgHB71Gvz8E4FJO4NWEIx703bSuoU8fnQTimCG8j1pQMUrNnrSbqAEP&#10;JoGTS7aBxQIXNJmlPPSkJB6UBe4h5NAGaXbQaADdSHijFB5NAC7qOevakAycVJk7duRigY3cPeim&#10;0UAXzxxk9OvvTzlvvc0KOdpHFH3xkcfWsmx2Yp+X7vOetOyx6CnRRBzjIB9qkjRmOBz6Y71lJo0S&#10;I0QhTjv3NOxsODz6Z71aS1lb92q5Pp3r0Dwd8D/EXjLy5ILOS1tD/wAvF0NqfgDyfyrmq4ilQXNV&#10;kkjpo4epiJKFKN2zzfyiCAe/TFXLTS7jUJFjtoXlkc7VSJSzE+gAr6e8K/spabZ7Jdd1N7ljz5Nq&#10;Ni59yeT+VeueG/AeheFIVh0zTYbZQvMxUFz9T1J96+axPEWGpXVJOT/D+vkfU4ThrFVferWgvx+4&#10;+Q/DfwK8Way4zpElonHz3R8sD+teveFP2VrK1SKbXL6S6m/jgtsKn/fR5P5CvYbi91G18Qwx+RG2&#10;nspEkpb5w3pipdU8VaToMZe/1G1tXIyVllUHH0zmvm8RnWOxD5afu37av9T6vDZFgMO/3nvNfzaL&#10;9EVPDHw+8P8AhWNBpul28TJ1mZAz/iTXRyoojJGAzdCf8814z4u/ai8O6WjRabHJq1x2Knai/j3/&#10;AArxnxb+0f4q19yLWaPSrbOAluMv+LH/ADxU0cozDGPmqaJ9ZP8ATcupnOXYB2p2bXSK/U+u7/xJ&#10;pvh6zeS/vbe05BPmyBc/nXmPij9pfwvoayJZ79UuBkBbcYjz/vEivkjUvEV7rUhlvrqS7m/vzMT/&#10;APqqg0hYHLNgnOBX0OH4aoxs68nLyWi/zPm8TxVWnzKhBK/V6v8AyPZPFf7TfiPWC8WnKmlWznIZ&#10;Tvk+m4jpXmGt+LtU8Sz+fqF/NdydvMc7R7AcCskklFXrioy+M5XbivpqODw+HX7qCXyPlcRj8ViH&#10;+9qN3HtLuHOfpTA+5iOhHrQDkZpSEcA5w/f0rsPP3A5JHHHeox85wtSNGcZDU3G05Pyj2prQXkTW&#10;eTcKNofByaZrs4km4G0nqB0qxYzGGUlTt4ycDNZeoSeZO5/KlFXqXPSnP2eD5V9plSlAGykp5+5X&#10;UeNa42nQXElpKskTFHXkFT0NI1NIzT3MZRTR6DL4jPiPw8FPF1H/AK1AeCOxArg7tT5xJGOMHNaf&#10;hKcRavHC+DDP+6bdxx2rpNX8Iosi+U5GTgZ+bHv7iuBShhqnJ0epxxgqfuxOC2EDpzzzVqz0+Sdl&#10;VUJJ6V0sPhiD5ZCzR46jqK1oNPhslzFgo/bH3cU54uKVonVFNs5OfQJUi3qnzf3fSsp4mjOGGD6V&#10;6HKwZzHkGQDOMfe/xqq+hw3wG+Mq56EVlDFtfGauCtocEQR8wH49qXdg4rrZfB6MGMcjDb/CRUR8&#10;HbcMbjg/7NdKxVJ9TNtLqcvnPfP0oHIzXTDw9ar96Zm+gxSGwsomwqE+xNP6xB7BzX3ObCktg05b&#10;aQ/wmugkiijOxI1A9eppjuB0Ao9tfZGljJTT5nGcEfWnjTyPvMB9auNN8uMVEzk9efrRzyYJIjFm&#10;qHG4inPBEF3Ehn9KRnO7LH8qhZ/m4x9TTV2aXsSFk/hUU0OvqKZwOhpjn0Aq0iLDi/r+lKzj9MVG&#10;D60U7D0FJNITSZo6imQ3YAaQ/epKOlBNwNAoPFBIoJE59qM5oyKTr0p2AXqKM460uxm+6M/SlMTE&#10;9MUaAMHPel6VMkAAzkUCNQcHn6UroL2IOKNp9KtYRRkKKQsD2ouK5EEY/wAJoFuzdakDnbnPFAIH&#10;b9aLjG/Z1FPEMeM0HNNAxz2oHa48Mo/hFBYg54puPelA4BPOaQWuKSQODzSjO7Bzinom3rx9akiT&#10;jgE84yaTZahclhhLbABx3NaNvEmSQcqTjFRJD5ciRrk571qQWZWFwWABbgiuOcj0adO3QnswY0Rl&#10;UhN2Dnt9K2Y3Y325kwMbj9KpWxeFo4du5CdwPvWlbASXTCRdqMOee1c0j0II07d4jbu+A5Zujdq0&#10;bYvC6hThSoworHt4N0SliNrHgr0x9K2I5zEXRxwqfKB9Otc8tNEejTd1qiS3mkswzTL5nmEKPf3q&#10;47RRXUcCFGJGQR19qz7OUXVuVdjGT0z61aNmizfuiHl2jnPSoOlO2wtrBJFJcQowORxJj7vsKYqm&#10;CGOzn3OkxwWVsAD1zRbTT/Y5EIDyg4LDpj0qRU81YoS2yRD0749KGWmuhI00L3wiG1YlGAfemi2K&#10;280aZjUN1Pf6U6G2We6cRoFJTjHPNNnluPssflwh1DYJz1pFJ3V5E9qSmYXbZ5S8M38qq20qapbS&#10;cgndlR0z7VZaSC4kkeRfmRMOO3/66ge0H2LzlbYA+XwOo79KfQpXbI3tpLvySWZHXtVppjDbPIzA&#10;OuFRcckUyQzSXKO/7soM4H9aHe3WCW5LFTI2MH0oHs20RGP7TbxFcGdTkLJ/D+VQiDdduwdnljXj&#10;3q3JHtlhuE6nGPQZ61ViWRJZ3bDIDlR60J3KdtBtxOfsiyKN7F/n9qcR5giZdkb4+bHpTp5IreNN&#10;nyJK2896SWFlkZgB+8Xl/wC7SZV0VDAFgaWJsEuQWP8AnpS3MqkQCNC5HBJ/iNOjXyovnzMrnbgd&#10;KkkaN7yKFWCxAdF7Gi/Ui1iG8jBjlfIKE444OagVVijhdT5UYPzD1/GrM8G6KWJzsQNhff3pFAjd&#10;YmXdEBu3N0zRe60DlXNcpHf9qbAxHjPPUUyRVSAZYlWOMHpj2qWJ1uZplwMEc89KbMjSCOGU7Crc&#10;YHWq9SfdS0IWMdrKqMzbWHyIBnPvVWAtG0pmDCM5w2OlaI+SZzJt/dIQh6HNVIHzZyMhYuGzlzwT&#10;TT0E46oqyW5hkjQp5rE/ezyBTAfJE8RbdIy7hnpU8yk38ZZmSQjOOtEsJjtXlcKZi2FC9QPemyLb&#10;lBIi6xwkGNyThs1CIv3sqoMnHU9TV37PK5jeM4lI5B5wPaq8du7PM0J3MBtxVX6kPa5RmJMSADJz&#10;yT61la5qaW+AjfORhsVb13UEtbdF3qsmOi8nNcbLI1zLluTXbRpufvPY8HF4u14U9xHke4kJdi2a&#10;v2diCMtRZWPOWrUVFRPSt6lS3uxOehh38c0QiNQMcZpmxc9Rip8gHoPrTHUYBC9awTZ6LgupWe2B&#10;HfNU3sjnIHNau7HUUzaG7mtIzaMJ0IyWpiPGyLkrk05LmSHgHIrSliBPTiqktqF6dK6FNPc86VGU&#10;NYlm31bcVWYHjuOtXxNFLbtsOW7Vzrwsg9T70JK0T5ViPaolRi9UJVZJWkdQICVjAUhwM4X0pI1M&#10;ol2YzjPNZVnr8sLLv5AG3I64rRguY51do2C7j09q5ZQlHcrni9iWZVkhgEQZADjk09QrSkqpXYvI&#10;qzPEqTQ7f3qsoOKdISJZhGw8phyP6VjzGEtNSqse+28w8ojdV9KmZQ99uiT91jdtNS28S+QgPyQs&#10;+1s1JFEEu5MNmIZAZfSoct2c8mQG3VbV5NvyysQAR0+lVtR0nyljKLzIuQO1aKtK9uIGIkiZsovQ&#10;gd6vWliHkmikk8p0Quu/+I/3RS9o4O9zmcjiLi1aPIK8DNVnQ7TkYI7V2q2kbWku8Aucbc96zb3w&#10;6UmURgl2PKNwc11wxEdmHOcy67ff6Uz7wzWhdWUkEhjKEMDgg1UMO0ng4HWuxSTQXuVW4pSCVxxU&#10;pP7z7oxTdvP9a0KIgDnFGDUigDg9aCcUFDQ2aOi4FKwA6UBcnFAIAMUAk0rHb7/ShPm6cUCHgDGR&#10;Ts5xjnPT3pWGE4rV8MaGdc1NIWBS3XLSuP4V/wAc8Vm5KKcnsOxu+FdOls9Mub9G2zEeWccfL3Hv&#10;nrXS3GoOstjGEZIQgbOMBiTyfpVOzMukWF3ZlEaOZ9mWGSo6f5Nbv263F7p9iGSSIKEd2GD+J714&#10;lWbnK71/yN1tsVYtNiuNau1hk82AIu0pwSx65FRzWrW+mWckJLQSzFX+o/x/SpLfT7i3m1SMTmJU&#10;ypdMbSD6H0/GhCbOO0tHfdbuRMGHIB7/AI1nq+p1RNYzvHq8a3Me2zERGW6YK9cVXisbe20eJ7jd&#10;JuuQqZOPvd/oOKttdQaxPfQlj5McCqm8YPpjPrUH9nC90uy812QeZtCnsD3/AP1VmnZamsV3LcLP&#10;Ya3GDtdPLJgQtkYPPFSwXca2+qx30flvcMFUk5BPoPSiG5DahJHcksLZdkcm0ZxUSyxatod9CxV5&#10;kbfFuOC2OgzUGqS3LjWNpbQ2EcsYZ35Vj2Of5+lFtBdw/wBr24dWmZNo3A8R56CkutJjeexMkhF3&#10;IhlUk+gzgD2q3bal9ktLm7lt3lnYbWlwePQn/D2qG3Y3XYpIi3OlxWUhZb12DRSDuAcEflW69nbX&#10;t41tbYEy2+d45z7/AP1qyYwmoWFk6R5uoQVK/dyuev8AjVy7hOmXl1LphP2+JMup6gkVL7GqVyJb&#10;q9n8NzQ28SyID5crE5Oejfke9asLQ3kkDN+7ltoxFJuHXHQ1jPeMmkwxxI24yAvJHwGOcnNbUqxX&#10;WtmaL99BMgMqjjDD/wCtWbvbYu2tyq9na3+k6rJaF7eWCXfnPDcjJGOxB4pl0k+t6Xawzwxvpkyc&#10;leWOAQWPvySKZZxNbWN41kdytLtmRjwE5BAHqAa1bnUoYb7TooYGWBUYncPlZen4cUuZp6altJrU&#10;+dtR00QS3MBySjlffAPBrnJIzHvzxXr3xD8OOssuqWce62WbyiV6kMOCf5V5rqViQqzEYB6+ma+k&#10;oVVJHzuIhYyVQDv81PVTnhzn6U3b81PUHfXacKEwd2TTlG1c9frQCW60MpCD3qS2gUKVzv5p2xQ2&#10;VOaYB8uCKcAG77aZNn1EXlyBxml28k9xSnqMdTS7GjCFgQD6jr9Km49twIHY1MFEicfeXORUOAMY&#10;7+tTj5wFHykdSO9QyRFJkXGDUsEmBt2ZPr2psJbzflGaTe0j7eFGcVLESFy5Ixj0phiy2Q//AAGn&#10;kME2Af8AAqeU2p5hGG9KSaQiONyjZPPTrVlcq+RuYAcL70xTviBLAH3FOgJMg2Nkkkc1nJ3Ikk1q&#10;eq/CbxUIL2ygub2OG3hlAWORAUUlhhmU8MBktjnkVn/H62e+8ULriaZFY2t2MCa3YsZnUkFpSf4z&#10;1wMcEelcXYSm2uVdQpIxkHuP6fWvo3wNBH8XvB9z4P1C0xHY2802nJBKkKvdyN8u52wEQAdsZx71&#10;50msPU9qtnufCYicckzBZhFe69Ja2sm913d7fjsfLKkSx5bg+9RR7Q+ec1o6zoV54c1u90m+i8q6&#10;tnMckZYNtI9xwfqKpTwtEPlXnGa9ZNP5n6zSqKrFTg7p6p9/MVmDDJ/Ko9wYBdoyKQgMOOtJnLZH&#10;A96qx3XHlcn5h+IpMNkH0p5kZk2jFCthcHFK+hWg6NhI33dp9e1JgLJz0pFkXdg9KUrsORz7GlsV&#10;fuOUhhu4Bxnmmu6lf9n1pHKlsLnGMUKGBJJ4HbFBUnG+wiygcDp/KnB97ZIAx+tIXHYA844pF46/&#10;pQJXeopUg5FHlEfMeT70NLmpGben+FAJJ6kaDcucYPvTgFXOc8UAnYcjp6UKhcAn8RQaLsAU4bBD&#10;qelNAbIXoe+aeoITaCAPahyRyxApENW2GszZ2ikZzjZggU4sS+/FJIdxyflHvTE2xjBghJXGPWnx&#10;vldvQe1D5wACWHfNOFuduen1ov3CN27JaCZZSNrdO5rS1o2TJazWJKs0QE8bDgP3I9j6VmHg7ScU&#10;SOWOCxK91B4PpU21TNbuMXHuKh3DOR9KJ8yucE/L1phQRjByKfHwue57VRDiuoRqSN3em8q+48U4&#10;jefvbR7UpIH+19aAs7CBySfQ96fHGzj7pZPWmxqXBwpIFOF00Q2o2QeoqXfZCS/m2I2blhtzj1pE&#10;Jfg/Lxjinhgyk5GTSEZXOOaaKWuwg3q3OM5xnPFO8vAzuJ+tSRy+UTkKQB3HU1HHmTkdM4xSbYX6&#10;jGTDZ/h9KGGwgj7nrTzksVfhR3pAMwkkjK9B2qkKwFFYZzQ/zpxx9KVo9gA659KRPlb+lIpxXYIg&#10;VXPU+9Gxckjkml3fwgHPpS42UXJ0SI/LVhg9KrwH7NOSR8jcHHpVhjtlA7GorhMrjr9KpGcrPXqd&#10;HbIgukdvlULlfenqDJHcA8dxkdKg8IAapdLBNLsaPlc9x6VoyBJmnWLlY2OMfxCvMm+Wbj2PoqFL&#10;2tNVFs2wntAI7czMd4A6d6LTAs7gspMo9O/tV28hluIbOTHlcYHHp2qXT4Y5NPvbj+FDgg9etcjq&#10;e5r3/U9mnhk6torp19NzKjgkIt5EHz78AGrd3bCC5lxzKF5HvToCVe2uvLLHO3aOhrQ12xuLHVp5&#10;LoRj93vCROGUj1yKTn7yX9bnRDC/upSS0uvy3KKxqNGt5Id3nFzlAOF98+taUenm21GWMXccwkgD&#10;O8Dlh8yjK9OvOD75qFpBBocbRn5C+SuOQf51o6Z59nqEkgP2XzoeXHXBGPlJ9j+VYSm7S+f5o9bD&#10;4ePPGNu23TR/LXzMOxtIRbsykE+aAykcba1/EBU65AIogkQiX7vIcetZ9naC3tZGb96ZJCn0A61t&#10;+LPs9le2Xk3QnlmjBdAmAgPCj3OPT6VMnequu/5I6KNLlws3ZLWPbu9Pn5FWRQmhzxBiYDLvGPyx&#10;j/OKi02JJdatFm3C2PKhcbvw561dtbWVtDv4QR821sLycA8kHsKq6NKi65ZJsDBOIyRweayT92dv&#10;P8julD95RclZO357fqMuoftV7qGcW0W7Kq+SfYZq1PA8S6asyKHGRGWGcnP+RjmoiZbttULsCIyW&#10;Ys2e+MD1qXWzPdW+kSSkJHHGURQME45P4+/vRreMX/Xum3upVZpNu+nZrm69rdCS2vZoZdYtr0NN&#10;dScsxOTx0z68VUhSM2VorOVuTN1C/cXjvnPXPH057Vb0WVJf7Sd12TeWfLH8ROOMetPS1nk0C3uY&#10;4kRll8pcsNztnPA61PNaT+X5G9OLqwTWukvW3Mt/P1F1iAWd95CBjO0RJcsDknuMdvrzSQtDceET&#10;EkMr3qTYaTI2KuMnI78/pVzWLVtH8QxTv+/ukhSULIvBOOhHfH9KVLiKLwlNLFDtu7mcmZh91cng&#10;Y/SsVK8INa6r9fwPUdNqtVUrKylpvppa3nfTuO8KWsbX7osQmmFsVO4H5CeSR74A6+przPxKIhrM&#10;5i4jxwfevTdC08wayIrW5M0stuBIIR91j1Un0rz/AMWaUbS68xCCiSNE/HRga7cHJfWJa7pfqfMc&#10;QU5SyuFo6Rk/02+W5ykhAOPx/GowQTjFSzLubmojwPevpVsfjVbdjWIIyDUEygj3qyBj5QAD70xk&#10;yelWnY4JxumjOY4O0dK6b4f+GpPGPinTtHj+Q3kqpuJ2hR3Oa56ePY59q6PwT4nk8Ji9voY43nEf&#10;lxF9w2FsgkYPpWlW7pvk3Pnseq0aE1Q+Ozt5Poz1/wDaG+J9pomm2nw18JXI/sHSsGe7tnK/bZyP&#10;mdh3PUDngdMV86SMWLMTljUl1dSXczyu7F3O47jnJ7moDToUY0IKKOPK8vp5dh40Y6vdvq5PVt/P&#10;7gBqRMR9QG+tRnA7YqQfMcCtz3EDL+Bpx6YpGO5t3elJ5z1+lSaJajWwhwtPwCc9PY02QhX4GaCC&#10;TluDQPqSSADpz9aCBt56VEz5OKdglsdqLFXvsOA4x+tKWCjFNZz0HSlVAV560vUd+iG5y2aeFzg+&#10;lJjHUUEnPoPelfsPbcXJWlViRk03IXr+lDn5fl5+lFgva7FUEncKFUK2TSRnYuMY+tBYHqaBaWTH&#10;YycdKazMBjjFOPzLyRmlUjODQW1cYFXpzn1pcEDIpWGPr60hc7cdKBLQQ43ZpoxR97rTto7AmnsT&#10;q9RGBZsjpSBMHGDk09N2duOK9C8B+EkuXW5vuQRlVxXPXrxw8HOR24TCSxlVUoO1+py2l+DtQ1QL&#10;IsRjiP8AE3Ga7Gw+G1lCNt3I00nGQOAK6OSaLTFkAO2Jckt/driNX8fyxXBitUGwfxseTXke3xOK&#10;f7rRH0SwuCwCbrrmltr+iOhHgTSI+fK3M3QE1M3w80m9hYQwmJsZIVutcC3j/UmkBcqfXjrXRaN8&#10;QonCpOnlYP385qKmHxsFzKdzfDYvK5yUJU1bbVW/ExNd8DT6erS226ZF+8uORXJsjA4wQQcfjXuU&#10;d5Hdxh4pVkjYYJHcf0rlPGnhFJ4XvrOIrMvLqo+9710YbHtyVOtv3ODGZPeMquG2WtvLyPN6kVsD&#10;aRg+9QupXrxUkbbxzyfevcZ8nF62GspzyeKFwBn+KnMCKaUwAfWhCasKJNvSkDFzg0hQilQfMMc+&#10;wo0BXeg4NtORyaVH+eh12dOaYcg57UtzS/KzZtmwikdq6CGXMKkgnjHNc1YKGh+/+FbVtKWgAHOK&#10;8ytHU+5yyraOvVFomq0pB74FK8mKh8/cu1gMe1YxiehVrIfGxQ/L1zit6O5DQxjHA71zYk2ue+Dn&#10;it1WQW0fPJGac43sef7V7pl1JUe4AQHao5VucmmysZW3hmAUZIXpTfL2YDMB8vJXrmo4nZYyqvwW&#10;w2R2rKxp7aTW5eS+3ShmXagXO2pmuVeMlAQrtlM9z/hVISRi4THK9CSO1PeMurr5uVByD0FQ4JvY&#10;6FiZvYu2181rMkpy7P8AcD8g1JDdKjSGRsrJkHHVazbeV9wQuFiXoPWnxOstwSVIXbgv79qTplRx&#10;clojVknMSRKrDC+/zfn61aivntIJYdhZnHDsclT6/XHrmsWfKxoWyxPc8CnRlt7NJITnkDvWfslJ&#10;anWsbUT0ZpLeq8MUEkZD+ZuDhq2G1NWaO2wrOOoHc/8A1q5qGXbD+8/dSg5TJ4NCl/O+TIcjcH9/&#10;pWcqCkdFPM6kYtX7HS3Wv/a7SOAIsRic5bu+e5+mBgVdtdajnvI3QG1EEYV5M5z7/jXIPMVRNoDS&#10;AfM3vViOdJHj+9gDDKOh/wAKxeFjayR3QzirzqUndq34bHTrqxnUuoV3jbIB/hOeD9etaWrap52s&#10;W14LtL5oVU5ZSFbHbbnoP65rhIi5L4kKKvzEjqRT5NQcum0cjBLHrj0rF4NJ3R2Us9lGMk+rT+7b&#10;+md9a39tqNtquoztHZ3AO7YI872zwAB6nvUCeabS21WMJcFCI2dWyqknoR/OuW+1LHC7I7bSuMZw&#10;BSrPsWKVnKpGwJjHQnGOR07msHhLXcX/AMNbY9SGdRmlzrbr53vc665vp9I1me4MZncR5aNjwpYc&#10;Dv0PauO8eeE7fVvB1tcQ5GoROyxRqoK7epBPqDWo3iDztYF3IrfZyNpiByemM1pr9nj0MPw9s0hD&#10;Enjd2H6ClT58NKM0rNWNcQ6GaQrUZNcrT36ba/efMM8LwsVdSCDjmoq9E+JPhQW8yahbIfs8o7Dj&#10;6156y7TjGOcV9zQrRrwU4n8+Y/BzwNeVGa2280M6UmPcU5him44zW55o5RQQAPekWjJPagdxyj/J&#10;p2R6GmjPanUmWgHHtQcjpzR160fd6VJXQkSSVR8pyD196kEqmLDgBlPAA7VErknHRfapXhQkeX87&#10;9waCWkSxyGLbLE4Qk52A12Ojaxp194Yuba+0aIyqFRb2JiCeuCU6bsDGR1Ga4uKXCYkQyAdCuMrW&#10;v/o8MdnLECvmIPMYr8o5POM81z1Y8yt1OStTjUSUjQ0L+0LW2W4soVvbdZfKMG4BmTG9hjsCB17V&#10;1fidrG412z8YWpshoN3IVggRE3Wjqv8AqpIR/Cp4B/iABzzxjfDjwXc+N9dultrdTBFETNKWP7kd&#10;QQM5JOCOOOafpvhy48VCTSNLspHurWWSXCrktH3LdyQAPwrlqSgpO/z9GcHJSq4l04v3ktUuz79C&#10;/eeJZ9Rs7PU5fEDr9hufKis0LtOB186MP8u0cfLkY6AVUsru1j0PWdQl128hvZp1XyRZqY72POd2&#10;7PyOuc7fpzVjxLpGm+FbDw7aXmmXM2oqvn3he42wXMLHKLEQMqQAQW9fTFZNok3ii7i0TSbdbe2u&#10;bvfbxSuZHgLYU7nxyvGSSOxNKKhyXW3y2NaVGMY8lNcq9EvyNWS3vvD/AIiuovDeuTahLJDsN9Yq&#10;0MhjOCytg8ds8+tW9Zu5IfBvh+3tdW3MiSyXNkG2PHM0jAkjudqjn0r6O+Cek6Z8NpvEFrrmi6bq&#10;FnPZCCf7DAJIo5SQI5Rk5C5OcjrkVyD6V8KdKl1X/hPreV7u5tmfTbnTWKS283RPtC5GY3OTuwWG&#10;B614sMfCtW9lFXt1tv8AocmJmo6ypuTi1sk+b8ttzK+AniXwF4d8A+LG8V2Ka3fTqdkcsO7AUY3K&#10;3bJbPrxn0rkrDRtK1PSrqeK0MUMe+WWR5GVZ14228eeM89RyPeuY1LUtHvvCOnWdik0fiGOWSJmt&#10;mBSaIvuBcdd+CR6YxUXiTRPEXh6zeK5N5HYgolwSh8mJ2GQp9CRz2JrtdJud+azbPGhl0VXq1oVp&#10;QnVltJ6WWnuq/Xobvi3V4rnw9onh/T7W31CzixKJ7ZH3CRhlkbP8Q+6QB2qhoPg7VPF2oRJa2Edt&#10;axuIzBI7pEDjLbjnchwMlsfzxWf4a8Q23hmZRFcy28jRtHLOsQlBDfwqhx9M571Zh8eX8V5qAtJ0&#10;gOokKzYKDB7ZP3QSBnnp3qlGcE1TXzZ66w+Iw9OVHCpd05NvVvXT/I2TrcFrNPYeHribw3LKyQNb&#10;Rz+ZHKCSGkZzgnjBxgDH0rm9ZkudOmudKtNSj1OG5/dM6wlfMwwII3c9RVKOe7ks3tWNvHD9o+aY&#10;BWfJ98biuPTipEilW7a3s2F9HA+8XUaFQcD7wzyB/OtFFxd/6+87aVBUtev6+u/oW5IdW0HTY9Le&#10;ZLdbtw0sQG12yBjf6rxwO3WqmpPqVzdrpkt/JqCoVVIzLvXgY+XOeO1Z11Ne6i8moXEjyAuQZXzz&#10;J6CopLm5muvOmbc7LheOMVooPd2v+p3Qpy0crN+nULyzayu3t5eZVOWw2cE//WA6U83dxEghWZlR&#10;hjbnjn2qr9oEU2ZUMuc5UnB+uaY/z8ljkZwK1te1zrSurMu3VuLG48iRY3ZOSyPuUn2I4qO6voVO&#10;6AGJWABjzx71CrAII2+ZeMHvn+lW4tMMtxFFZFbqRl3bScEcZxz34paLcTtvIdpN/Ja3UVxHIY5V&#10;bPypnb7jPQ/WvZvhToOkzXtu/iDRZk/tB3/s/W2n2YkABKsncc9/X0rl/h14Hmn1RNU1W0kgtLdt&#10;zq8ZjEijlghPBOMnHtWp+0H8abDxRFaaN4cRYNItMFCiBMsMfNtH3T9Ov41w1G69T2VP5vsfn+dY&#10;urmGIWU4FO0k+eonpBa223d7adVc5X46+MtV1LxPdaXc3chjtGMXkKwMWBwCMcdK8mbC5PfoMVNc&#10;3klyxeVmkf8AvE9frVfk9a9uhSVGmoI+owGDp5fhoYeCWi6K3TV/Mbxj3p6vim7aQjFbnopj3k9K&#10;aaMe9HUUDbuITmgDNFL0piEoPWil6daBMQGjJoo60FC7qfnNM20oPNIaY7dS7vemA5pASaLDTsSh&#10;zSh/QkVEHxTgc9aVjRTZYSXb3NTw3RVgR2qiGI/+tTlkxUOKZ0wryjszeh1aSE5O5PbPFa9n4leA&#10;khyCe+a5A3TP97mnCc9xXJPDwnuj38PnNeg7wm9D1XSPiJPbXUDpOYHTguOMjGMV6t4Q+M+oaHqC&#10;xG9imhk4IJyknv8A7J9/evlwXJ4+bge1XIdRaMEKT+dePXyqlUd46M/Qst44xVBclZc8ez29Lfru&#10;fQvx48eWXiWG3a1cu+AZ42bmNuQf6Vwvwg1Bv+E/0hVJUmYcj09a4Cae4miUnLL6969K/Z30iW98&#10;eWtwUPkWymSRuy8YBx35rmqYaGEwVRN30Z6dHN62cZ7h5xhyq8VbfRX/AEPqWe2lRb1LUeTKVMhR&#10;/l3L/h0/Orxl8rS7G7hDSStKVZv4AuPlHue/pTr0f6bdylmuX8vhJPvYxxx7dqZJN5Xhi2ZVMYVw&#10;CnZeM4I9q+MSUW/mft7bmoeq/FFiwgF9fX0Xnq1o2CyKeuRzn0x/nFMimltIbVY3AtY33vE44V8Y&#10;DfXFS6ShSeJ03BpoiTtHzdP0/Gq3kNBp8kcjh4p5PndjkqAcZ+varvZfeZNJycXtp+qv6jtSk83V&#10;riWIMbN1GJZO546j65p81uqaPaXMieapYYkz0z6e3tVjVGjmutOtIiNs0WJdvZuuT9faq8pc6RJa&#10;y5SKGbemOmAMA/UjpTlo3/Wu4otuELaWt92q+8n0+drXU0a6yyT/ADx46uoHb1+tU7gliWlPlyPP&#10;8q+g3dzUsLvcXumwTYjtoYyqXHcZ65qEsJ77UImIYJlkd+i7f8/rUt+7b+tilG0m+tvwu0v+D8y5&#10;qcbQ38M7jy5J4yUYYDEZ5bHpnv3qBEQaZcWaSCeW2IAl/hfvyPrU94pktrOe5Ba8R13ITkDA4Q+3&#10;+JpkJV2vZJdtuxVnKr7cgU27yv3/AFIg/dV+n6P79vkVI5V/tOyjU7XaLMinoWJ6++Ki1i1WKS6S&#10;GZo4YGEjkdXOOhFLEXnhgnBVZwwVS3BK55xU19ZtbPOg/wBfIqkxtzu9T+prPVxf9dDqXu1Fr/V/&#10;8ia4J36bcCExxxxfOB1YY6n/AD/KodLiiOm38qhmVd8v71sKeen1yeO1OvrsNo4dctOrqojH8PGc&#10;n19BT4oRLPJbW8wlgeBGmjTgrIRyn4f1q1bmXp/X5GO0LPTX8nd/np3KUrCFrW9ClgzCLHbPWnX9&#10;mLK4vTIpnR42YRw/NtOAcfQZ60TBv7PTY+bS3clhjo3rVzUZEbU7dImMVs8O0zN0CkZb69alK/4f&#10;5G3M01bz/CzXzKaqbPRbO5GPJDgxs/I6dSO/1pbOL7I+pwsm2a8iMwct90E8ADuD6VXtIXuNJm8x&#10;829sWk8wngJ0AFSWE8UV2hlLMGGxF6n6e3/16zvtf+t0OSupa31f53X/AATPQrBZ2tuwzvmDbx29&#10;fwrT1UrJqaWfHzKCQD0yO5rPWLy7K5WaTypUkAiwM8luv0HpWjd+UH095RsaRXRpewHbHqTRHa3p&#10;/kbza57rz/R3K1yGuNFNupEfkSjMp65zjH0FMjxd6zaxKCuIhHu3dRnPPrT4ImurC8siC9yMPzyM&#10;DuTUKzRfYLQEut48xZjjHyf3c0m72v8A1ZgtE4re7/Fb/gSTBJ11OMr5jQ5KgdwDj+VWL2Ke6m0y&#10;6mcAPF5cadAqr0+mPzNN1awljuxCqtG9zCJByMsMf19Kgv5ftmmWT2+QysfM54JBwD+X60O8W0/6&#10;/pERfPyyi9/wurfi0WtEgjvF1ZrhxY7A8wTHEjdlx2z/AFqtYStjTbqDbFcGXyXU9RgZDH/Z/rVq&#10;0xq/iCT7OxDeWqyBhwW9f5flVBlFvduYzkQSBWUc98UPSN15/wCYJc0pXerSdu2lrfPcu6pby291&#10;qEMAWR2XLrj1HQfjRqUsUOg6dFbxAGI/vHX727HrT9TLQa8t6wJZtrOinGeOgps/7rw7NMFAZZwM&#10;N1TPf9Kp2TkvUiOqpuXdffZrUswLHHqE9uvzQNCNwX+JscA+3J+tZ1wjRQ28UZHlo5Y56jPX/wDV&#10;VzRl2X1pMUGydCXyfu4Hes+5kMFrqCyAyq7gbh1QE021a/8AXccE/aW9P1Rp3stmNXsLc2/mWyqD&#10;dMz4+0ZGc9PlAHFMhja50udJFEsEcpIcdfbj0x3HpReyx2P2QFRKk0O3B5xngn60aILiIanpeFij&#10;Me3JHXd1APY+9Nu0vX/LQxtanzR6W39Xd+uv3D9Cu4o9bV79pHgeLblOrqOicep4+lUp7mb7FPna&#10;jwyER7u5zyBTbJXju7S3+XhiWlA7E4zVm8ijutSurF2VjGu7dnABHJ5/r9fSkvejZmrjGNXmfZfc&#10;n+t9S7qUPlLaXaFxNcRYWRuCcDDEY7VDHIBoUyr/AMfKOGdY+ASD/T0qC6nuL6z0q4J2R2r7UUHh&#10;hnIP1J//AFc1Z0yQXMmoNOnkvkyFiONo6YHfNaXXN/XY5+Vxprm1s/ydrfcRJKFureRJSjvETLGp&#10;wwPp/n0qC8tJLYTpCSoBVpUb+77+pxTortQ1rfxRrJKkiR4PQjdnJ9sk1JMr6fqGpzuDPcyAsqHg&#10;cg5wD9KjRrX+tDVNxl/XR/onuTS3DJJZCD57R0+YnkZ7/wD1qnRIDp0+H82Pf5jY/wCWadh7mqqt&#10;Ha+HbKUFt3m7XjGenP5dRx/hVm3hwt/awuv2aSJRu7knt7HPetE0zCSSWmln+T/PX5jLSZYtTjml&#10;lMlu2F5Hp2pZJHmW7guGIRfmgfj5STmsxd9vbQQld8KTkmT0J65/n+Na+qGOHWVtdweJ4kCsOm7v&#10;UpqSdy5RSmvT8n+YswWSxtp5i7yZ2q7cDPsf6UWTq0N/bkebMse9Sxxz7+v0qtIZ9R0trJn2RWsp&#10;kXHscZz3471Nossf9uMtztit1HyuRkEAenU0X1TM5Rapyb6XfyumvvK8MhNtahj5dwJdqIBwVx3r&#10;U162jS9ktEYxGaEEOGAIOMGsi0laWC7ZwIJoX3IX6qM44/wrRvoVnmhvWKxzbQQjdyKqKvFr+vMJ&#10;6VE3pv8Afo18iS1vJpNCawjSNntmMgcj5h/ewfSpLTytQ1mGOEt8sP71D/ET3+nH41X0MwwxX4uW&#10;KXDEqqJyWB7D3AqSxvBbR2d2rCO5ZmjZQPmKAHn6VpB3ir/1Y5pxs5qC1/Vq/wChFbsJGZ7cbhbu&#10;zuo6bfp7VzHjfUre+8STPbyM1ssSIskhyXOMk+w9B/KuiFs9n9vFu212C5jJxlCeRn0//VXnV1c+&#10;ddXMgGMyEcjiuPEycYW7v8j2MvpxnWdW+y0+dt/0GXDCRif4u1ZWsTLBplw7MFCqev6Vbnm2uoOQ&#10;WrkfHep/ZNEud5G3bx/9b0rjw1J1asY92eti8SsPh51X9lN/g2fPHjTcupzyC4jmEh8wGN92Aex9&#10;D7VyxJNaGouTM75+9k496oYr9sox5IKJ/AOPqyr4idSW7bf4sQ5NDqfUH6U5sCmcDpXQjzhOvSlI&#10;xSKM8Ud8GmIVAGf5s49qePkJK9/WhEO7OKbvOfakApdtpBHHamlc/wD1qc0hZcdqbjHQigNBRGx4&#10;A496YB60pkY9TTfXnpQK6A8mlyD2pMHGaUDBpgKTiimk5p2aBC5BTHemsu2gHApQpfvQAhyKXFA5&#10;pOaAFbnpQgB74pMmgAZwaAFcfNkc0c+1Kfm6DH0pM0DYUUm0+9FOwXZqDIHTmnrtLYP6Uwye1OT7&#10;3y8j1rlexdzoPDGhTeJ9Rg020h8y5uW2x4/qe3Q19G+DP2V7DTxDP4jvBO7LuNtANqfQnqa8/wD2&#10;aNEku/GrXSr5sVpGWY9Rk+v6/nX1pfWzrGXd/lP8GOR65r4LOs0rUa7w9GVlZX76n6HkmV0a9ONa&#10;vG7ey9PI5zQvhr4c0KRVstFtY4j0m2bm6epz6V06GOACJY/3Y+6V+nb0qtA9zLcKWRI7ZQfmJw27&#10;t7Y61Fqujw69YyWE0s0McgyHgk2N+dfGSqSqte1m357n3MIRi37OKVlsrJffYz/Evi3RPDsDSapq&#10;UVsqnhS43MfYda828S/tQaLACul29xdSrgAt8sZ+p6/pUmsfs0aNdyGSXWdSmmbOHkZXIP1Ncld/&#10;sn3+XNtrMEse4+Ws0ZB/HGa9/C0MpTUqtVt+eiPBxeJzeT/dUkund/18ji/Fnx38W6w2xJo9PtGG&#10;BHaryPfd6+9eY6jq1zfXLTTzyXMjDlpWyfpn/PWvUNR/Z18Z2NwtukEV4v8AD5EuQffGK5PWvhL4&#10;q0OUpc6JdK4OMqm4fgR1/CvtsJPA01ag4/K39fifCY2OYSm/bqV/O5xhlbaRzjnIz0+lIpJPJ4x+&#10;taF1o19Ylhc2stu3pKhU/qKptbktgDB9+K9dSi9UzwpQmtyEn+8oFJnPPerHlFTyM/U0xomQDKnk&#10;4p3RLi7DQWRdwxim4Ixn5vXNOYNs3FSE9SKQAseh+tMjUTAB9qC20Z24pVQAc9fShTzzyPegqwmf&#10;k5pAcNjqPenNh2x2p3lnHpQUkPt4vvt/CBjNZE7ZlPvWwXMVrJjoegrDJJb3q6WrbOrFJRpwgvUM&#10;e4pep9qbSg4roPMFIzSAfjSihaRnIWGQxyqw4ZSCCPrXrIZbuzjkZd0bpuA67SfTNeTBePevSPCd&#10;8JtCVWO5ojs/wry8em4xmuhhIsvEsTEpiRVGQSeoquXRCVx8pyPwq1cyBFHybNpzwvGPWqoCTMSv&#10;ygDORzXlq/UFKxDJa78eURIc8hjgge1WreFolG+TEY6DrirFtsjBBbdxnJ//AFVWkmJchWKJ3AGP&#10;pRzN6A5uWxJcyKnzK3XrWXdXQ2ABzx19qbczHDLngnArOmk5w2B9e9dFOn1CKvqSTESAlhtx6d6q&#10;NweQPr3pr3RdBz0qrI4HbP0Nd0YGvLroSO2OTnNRPJg4HbpUUkxbqRULS/NmuhRNdiV3FRM+elMd&#10;jjNIXxWiVh2HO1Rtgrx1ppYnqDQpJ571pawBkigHNJjdn2pUVicBSaBCEkULT/If0piRsxwKCGxC&#10;OcUoODjFWFtVx94k1Ebc5zupXQO7I/1pdpPapQoUZqQkN0GPrRcizIFhY9RinCAA4NPySMk0Mdzc&#10;8D1phZieQnvTkwOij8aaDkZwaVUJGRSFyMVWIOBgUjZPUn8KUqVOe1Iwxjkc0IrlSQzGBjNOwQci&#10;kxzinA5OKYuUaVG/HalAA7ijGTs/Wl2gUFPyIwCPl/hp4GKUEnC44NKFJ7UhR3Gg59qAMNgggVIV&#10;zFk9afGNxyBtpN9SklcjWMU7Ydq+op4Qlcj8qnCMxyF+b09ahyNFEYsTEkkZYetXbSPcUjxnnJpk&#10;MTyIz8lvatG3tVcRsrbXAyeawnPQ6YQ1HRwtJchEAJC4HPer/kSG3VQOjYOajRSjuyAB8ccfrV+R&#10;XCx4TAPPWudyZ3QVizbrHviVl/eAA7quLbG5eUAn5RiordI7i4DKRgAg5q4EGxZYiflOHx+lYuV2&#10;d0Y3ROLWRYoMsUC9FrQa43RuzJhlwo/xqk9zN9tRmUeWBk5q+ghFtPcGTIlOQD0Ws5X6m8La2JLK&#10;JbuCJ/MAlVtu7HX3p8cDQ3UsgfzGU9B6UlsJIpI5oh8mDt44NNtJms1nmuPmBOWC8Gstep0pks14&#10;os0LAQszdAv3TVtLcTlZQQW24dgeQKrDyre3hAG1WJcKxzgGp0tmilnC7lSRQc+lNmq0Ktpb/Z2n&#10;kiclgTxnpVi4uw7RhUbYOSehpLaNrW3w2DuOA3pTvtiC+WANkKMg460rdRuxIbOORZH3Axn06g0g&#10;BsDEwGbWTg49P6UrRMsMy8xRbuC355/OmA7nS1ZSY0XJc9qRdrIYtyJNQy6/ux8uT3FF3FHGCSgf&#10;fJhcdlzwMUWsi3d3Mu8BdvcfdNPmtdnlBmyx5+lFx3utUQFXg1ANklCp2p2NJbTFHdphtDHG49/r&#10;ViC9fFy0yJiIkIe7Cobcpe2zODly28LJ607DVuhHLAqzRrIA3Pyr6D3pWimTzEXLydVJ9Klmsy8+&#10;STJKgzgcUSXz/YnYgB3PIHajULJXK0B3QrDMDExPGKcIi8rxAKG7461LEPM8sEeXIvTd1xUaQR+d&#10;O8RJdRkmk2Ukna5WmR/IRANm08bvvZp4hV5Y1dMKnOc8MKfevJcyQlV/d45YetPYJNIGVxsVfmjo&#10;KM1o1kaVNoOGyFXqw9KHR7l7dgNiouApqZ0L25MQ8ob8M45A+lLN/wAfERRMIV43c1W5nZXIGSOV&#10;JJSc7flGe/rUEgxbJIE3gNyq1c8iOVZnMpdOFRV9aatv5MiAtiEjJx3oTsNrqZ0ayJcu5IKA8qO4&#10;ply6ra5WPY0g4L81chCg3BkwkeSAWFR3cMKxRRyP5hY7iW4AHoKq6b1M72ViqVaCSOVU4ZCOT3HW&#10;uV1jW/sG+OOTLE5yKu+I/EAtBJAhByAOD09SPrXA3E73UjMeWNdtCjf3pbHhY3F8q9nDcLid7uYk&#10;8HtirtnYHG9hzS2NiFG+QYNaLEdBkCuudS3uxODD4fmfPMYPkGB1pBhmwTgU8YA5PNJkEcgA1znr&#10;LTQTOOD0pvmEMQBkdqeBuGffFIAFXjk0XB26iEq3ekVflxxmgfQUAFcZ71WwMQKScEY+tMkiBG3I&#10;xUjqXOSTj2pfLB5zxRchwTKskO5DkciqjWw6Y59K1AAQzdCajMYfgDHuetWp2OedBSMeW329OfpT&#10;FZoOQSprUkhx0GaryQZGQM/Wt1O+5wVMO46os6br8lm6eaPOReNprdstWt5re4jj2HzeeR84NchJ&#10;bkdKiGY2yCQfXpWc6MJ6rRnI7rRnotrb/aIYLYDIkOcmpoU23E0JwFXjA9O9cZZeJ7iFFjmPmxjp&#10;2Irp9O1i01S3m+dY5ePkY4z+NebUozp6vY5pJrU0pZft1taQLBHE0RK7lHLDPf1qaG3luWupXVS0&#10;QH3jg/UU+VbfdZtZljEUGVcYOR1qSVBdedd+XwSYwACAPauJs5noR2tqJ9NkkUKZEkyFbj8hRcTt&#10;f6nFPIFSfpsXjkd6sWltAn2SaUOLck7wvfHXAqOGJI9RaUxF7dHJJHUCpvqzklMZcaC+oaRNqToj&#10;os3lO2cHcRkcfSuZ1Pw06xRzQkOrgkKudy49RXYKggtTOoZ45ySu4YXAzxjv9amjsYrbVYxfxyPE&#10;1vviWPg5Iypz6d8VrCtKn10OVYhw3Z5VLZGMcqQe3HWqrxkcYwOv416UugRagkhnR9zDakkfA3e9&#10;c5q3hufTZ3jKHKcFSnI/CvSp4mMnbqddPFQlpLRnKOvy5HWmYycVeltniJJX5R3qCSIq/T8a71K5&#10;2p32K5U4zSbsNU235cdaY6c7u1V1KEHtUsSiiOFiM7al27eg74PtUt9BpCKPM2qoyzdB616J4Nsp&#10;9ImubLyf9JkQs6t1BHOD7VzvhDRVubuK5lXgHdEp/iIrsNKvWmvrq4nBecqwYKCTgD27V5mKqJpw&#10;RpGNyALJFp1yt6GikuXHlvjIz3x+NazW0cs2n2ICvcGE4c8nJ6CqMMcV1oZQg/bVnDIHwScnitM6&#10;XINTXyi0V5FFkj1IHA5rhdzqUSjYC8ezvbVMM6khwR39Bn6mrun+XcSafZupEkbh+vBX0JqKO4J0&#10;S5mdHe5uHPmshxjPcnvWz9ljv7zTjEqh1iVJhjA6d6JS3v8A1odMYbladRrUmpJAoiMfzApzuUH7&#10;xqa8F3dWWnzQ7DCmMAAZBz1xTWtEsoL2ewy8iShZADwADhhV176V7mwRYcWqYY4PUfxc1i32N4xJ&#10;tKa2m1m7vnATyIjG0LEbd+OcfXjioLy0S60F7u1DZimU7YsDOfX1/wDr1ofZLbUtT1K+iKNYFcbQ&#10;cAN3PTmq1sj2tlZXNvGVtJpCksZ/Q1F9bmqRNJa3lrf21yzidEi3428AY+77c/nUr6hDb6JczgKr&#10;TMSkYJCsx6EinpfyrrjrcRFLVIvLL9ih5zUFxZRHQL2aRPNj84+SV+8VzjpUb2TLSsESlG0+7hH+&#10;vPlA9QW6/hU0j3OnX2o3l0qTMwKOEYdOx/z2qeytJLHUrYfKLVoiUV/4iOeT7UlpeBYtSF3GVjuJ&#10;dmWHQ9MD0HAqWylJdCOSS30vT7C3gmG538xoyMgc/wCNW7e0kOszw2uVEy+d5gzhexB44weamksb&#10;aJtOjeAOzMRv/ugjjinWVvfaX/acalZbpCzLARzswMZrNu/9eZLnyrQpaVHc21lILt90V1KY2C9u&#10;2c4rZlmhudTtNIRl+zJbfMzHlTjI5qlpe9NHt7a4XY7szj0POelaz6Sk2r6hb28ebmG1GJM5AbHQ&#10;fTGDms5P3rsh1LKxzjaQ99oN/YRSeWqM0LrIhIY+ufXoeK8b1zRZNL1C5sbkYlhO1s+4yD+XNe34&#10;vU8MRfZ5FuGZ/wDSQRkxsDyCe+T+WK474q2EVxc22qLHsngRbe6A7/3GPuM49wBXfhqjU2rnBWlz&#10;aniN5atbTuHAUdqiA5z0HvXSa9pwdFfO4kZNc4VO7DdfSvoKdRTjc8p6OxHz6Gn4JIHXHb1owc44&#10;pwXYARyw6Vs2LUafy+tBbJwQKcV3dSKUp270rlWY3BVgSM4OKfPIzKFJJA6bjnH09KQRp3HfPWlZ&#10;d3Qg0tCWmJ6e1OTKMCTjPShAcbSOPWlXoD97b0zQDHqrLg5II6YqSJVDNuOSRxj1piuWp8SqGyyg&#10;fjWbFoCEKOgB9zRhhySUp/lAEgfPiho/3YJfOefxqboBgIQkhtynqKlAw5ABU4GCPWoYQAeQMVKy&#10;kvwxC+9KWrsSyeKXaS20FgccGvRvhD45fwjrAfznVZiqsVTlfmB3DPUjHA6eteZI+0N2yc81dguR&#10;C6sjcBh161z1aanFxZ5OY4KGNoTpTV00epfH3StPxpPiDTdPS0g1ZJmO8uzzMr8ysemTn+ABeoA6&#10;146xDqS+cAY619OfCeTSfHPhh9B1+KDVbgW80OmC6VmNu/BUgBlxg55JwB2NfN2vabLoGtXunTlH&#10;e2laJzGwZSQcEg9CPfpUYSd17N7xMuFse5U55dVvz0dNesW3Z666bPsZ5/2f1oI/d8g59qfNhhz8&#10;vsKU/KvPP0rvufoUddWNUeWvQ59e1NfGMg1IYmfg5A9KairvwQcUGiu9wyAOgJoikIkz1+tMHH3e&#10;acqNuBweafqOz6EjSAfMqiolVpN+WP0qQjcCAOlIANwwQG71C0K13YGFR1OOc8UqoCce2aJFz0NO&#10;PyD5eTjHFMtdUhvkjqvT1NA/dnnpQHypUdBSp82P4sdM0aoXoKWJUgd6QswXI60vGTxwO9Aw5yOR&#10;Qi21sNUc55B96Cu9Pn4p4bccHiggAfeDfWi5KUREyVA45pjgh8EbqcuRu9qaBk5JOaQcvYVFxn29&#10;afISxAYnn0pmeGPT0p+dgO4fj6UW1C1kM3kPwoD+g5pY2KcFRmk2BTwMj+7mmvIS/NMlN3Hq3zDP&#10;zZ9aXgsSO1IUJYYHSnBSCQB19aWhTd2xwUvjYm76VGuG7g84qQEwAlD164pkpXj5SSR0PHNJD5dL&#10;3FB8sEBtpPpS7STlkyPfimInmkn72PSnli6qMnK9KCkr7iJkg4PI9qT5gT6CkB2tgDBHXNOL7wWJ&#10;G896dyW1bTcPL3EMRlV7CmvITJlRsXOcUEliASR64p2N7YyKS8wT6LcYWYAlhuU9DSDDOM5296eX&#10;5UkcDtSBlD/L+R6Uwu9xrE5wO/SpYWZAZMK2PWmsQFHHIp6oUhZiOD2FJvQn3kxgbavHU9T3pHy/&#10;J4+tAHft6d6cfkxkZU9M0PQVpNWsM2DJzye1BG0ZxmnShS/yfrTTndjIxTQ4pJ6kdvcNYXsVyhIw&#10;eQPTof0rslkhewMlvhVZwc9wPeuPkj3qentWh4d1f7Ok1rIm7eQEY9V/zzWGIp88eZbo9XAYiNGo&#10;6c9pbeT/AOCdxrDtMunpbKzLsAeQ/wATe3tj86isHIi1EFBNHs4K9mB6/X9aS7Jt4LNY3PPb09Ks&#10;RQGS5v8Ayhst1QA7OMkj+ec14SaULf1ufbqbdZNb/wD2pVSYBrFxgRbg2B65qe7YnU76WZCqFcYx&#10;zntx0oU7I7ODjyUfeARyW96WXN3q9zCHDeYmSX+UAAZxk/p60t3ddv1L2hZvVtafItQwC38MRM+G&#10;EjkgY5wOp/z+VV7S58u+lDgyME+RT90DHBx9cVF5k0uiwLPJ5cCyEKvb3/OrenzGW/macBAsfyYH&#10;UDt+P61DVlJvXc7/AGqbpxhpZJa/O5Qj3RWwWQlS8h6dvf8AGtDXY1t9UtE8iOESRhgvseh56e3t&#10;VKK6LadLHnY7SAruHOP8Klv7UpfWsspf5lyrf3sH3/Kq+3r5g23QcYq+3y1ZoySywaDexw5DllXe&#10;OMg9R9Kp6PaSy63YRxvtnHORzjirC3STaJdI+5ZQ24hB9/PQUzRUkuZrQouy63bsocN06VgrxhL5&#10;/kdjSnUopO+i/N/iQagq+fdogChWO4AdSPX1rR1+FpotHKKIYViBOWyQc/zNQ6naf2Zd38K4DBgr&#10;7uvqR+fepPEN/LdXmniFjIvlhQSuB07e3v1pJuTi4+f5HXOMaca3Po20rf8Ab36dS9oUNtI91fSs&#10;tnEo8kydcehx1P4Vl6bqc1ndwajCxf7JL8uFBA/D/OKv6FBDcahqEIO+0aEnb2L4+97HrWfbRfZ9&#10;MjlhlDW5n/eqnBGOhP19KlW5pJ+X3NPT8zpUnGnTcbK13db3TWva2xoaldzaj4lN7LC64AZYicnH&#10;pn/PWr8l0Y/Bwa4VI4jNiEEfxZ5z64Hc/Sq3iGWL/hLLbyN8VqLdP3ueTxncB2Pt60rRpc6DdXlz&#10;I7lpPlf0z2J9+tYNLlhdWWn66HqQm3UrXd5e9q9norvbb/gEvhtm0/V7g5KpcQFcgZIJ+vYVx3jO&#10;A6LoIWWRZTcTcMDkqQen1rsfCLNaeIFPEriJmi3cjGDXH69pcN5oV9LfStDcQyZhjC/ebPP4Yrpw&#10;zSxN29Pd+e6PGzaMqmVSVOOvv2vols396ucHIw4bsRmouoz1qd4gsaqOgGOarA7XwK+sjqfhlaNn&#10;qOLB+W6+1NYkDGRinYpuFxzkVZxyTIJ0yo9e9VGmcRmIMduc9ePyrQcjceDkVlyEbm561vA8vERT&#10;dyM5FFDUlbmCQ8tv605BkFh0FNbg8UofqB3pM0TXUUNjrSKQozzTWGcY79K0dP0S71RglvEWH988&#10;AVDairtlRjKTtEqRxlm+Xmmu4VsdT7110Hw9vQuWmRWPXmoLj4fakpLxGOX/AGQ3NcyxVFv40eg8&#10;DilFNQepy23A4604S/L71a1DTLrTmxNC0Z/2hVWFcH5hgYzXSmmro4XGUJcr0YgOfU1IueuQD6Uk&#10;ZycL+ZoGMnOcj0oY0PD7EyeWpv3xk0Py2OlImQ+OtFh31sIdp6ml7YH6UbQTvIGfQUR/L2p9BK9x&#10;zMWx7+lIeeig0ZCkj8qTeQcD9akbfcXgrjkfWgnLZBo4PU0KFAJBxj1p2GHmHoelKRvGcGmnDnBp&#10;SoVcZNAtxOi5ojLdhTAC4A6Z7mnbXBIGTinYm5paFp73+pwRNyrON30r2W2zp7RoFxGOFryzwQzR&#10;60m/O7HH1r1mFhPxKQCASCOK+bzOTc1F7WPs8kp03Ftu0r6HB/EvX0+0LawHaOsmOhPpXn/m+awL&#10;YHritTX7qS61W6P3vnI6VkeVt7ivaw1KNKkoo+ezHEzxOJlOff8AIdMB94dKasrDpgA9RScocHj6&#10;03dXWjym9bnS+EPEEmm3qRMS1uzYOex9a9cs5hd2vkp/EMZPf1rwESFQAvbkEV6l8O9ba9thFI+6&#10;aFsj1Irwczw14+2j0PrsjzGdOoqEndP+rHLeP/DEmiasSYTHFNl1B6cdRXI5I6V7d8QbN/E+nEqh&#10;aa2XK+uAOfzH8q8VkgeMncOhxXdgMQ69Fc263ODPcJTwuMk6HwPYN5cZIpZHBK4BxRG247R1pUKj&#10;O78K9A8C43cTziljkMTBgeR2xTPM+Xbg4pQBt77qATs9CYgXCM5IUr29aiLfLinhuckD8KjPHelY&#10;tu+rL1gAjjBPNbVozIvBGPSsKz5deQMeta8bbXyTzXHWWp9Jl8+WFyeR/Y1CWJ6CnMxP0qB+TgMa&#10;xirnTUm27oczhMAde9b1oqGxRwdzZ5B9K5l92OnNdBowAsGY5POKc1ZGEKl5WZpxQNCVdASjjqea&#10;dHuRXDJ5hLYIqOGTyyS3EbL8oJ6U62ZPObzcquOq8HPrXPsdXPZJId5CoyRluvHB5xStE0RaAggD&#10;kfWnzxBGUk9RkNSgtEhU5eQDcGNHNdFXEjdZI44SOn8dSR7Vk2E53EjA6A+9MRo2iSJsiQtxt9Kk&#10;NuPObYQSTUvzHe6uSyCSWNEfBC/eI7UsBaSTLhQUHTNROxEA2oQVOMtxUsaxyFcA7tuGOeMVHQ1c&#10;ncekYuMsSGK8jcO/tSOxEgfduIGCKZgknb0TsvenSSmWaMonHcDqaQ1LQlluE8rdwr9wKCryRoyF&#10;Vz156/SkkSMh5kGQTghqbDFsAmAJwNpXPQ0W0ujTmd7MRfMjR/K43cGpJriNFiKAsR1x3NRxvJDM&#10;XYZjIzx2p7ogRHC4Ut070NajTuia4CqFRCWjb5mA6g0kNxJFD5YfEPBYNSMzwHKJkyLz6CoQ7tGF&#10;kTzBIQOOwpWuilUaehcW8CXEOF+TofpT7q9Z4iryN5OchR93P0qlcMsVygJwBnI71Xu7liGjVfLR&#10;DgEd6jkWh0RxMo3VzYnvv7RgjtL1wbNI9seRyM8n9a8m8SaQNOvXEZLRbuDXcy3JcoG++Bnf2BrH&#10;1FEuomichnx8v1rqwydF6bdjhzLlx1Jc3xrqcISDj3pBjPtVi+tDbSkHp2Iqt16V7ad1dHwE04Sa&#10;kKTil6U0D1p33hk0xBvPpSg0nBpT0pMpC55xRSA5HvS1JVxy04MYmyCAfUVEQe2KeDxggYoC/kSx&#10;uFLb13BuuOKu2IaWQwQOxLDiJu/PSs+I84NTh9riWBmQrgjB5BqZK5DRZs76fSpmaF5IJMgh0OGH&#10;OeK9y8AQ2GoaPqtzp00Vy9ikbXPzfN8/V+ccZ4J7frXhSzgeYsqlnbo4611mgWq6ZpmvRHURazCO&#10;GSN4Gyk5JyIj+efYqa87GUFWp2ejMnVdJqUVu1fz1PdLK3TxBbaRpw1K0GBKkBvSWWF2z8jKwITJ&#10;5BHB6mtv4R6Lpvg/w74laOK1uvFP2lJIZDL5V1GoJPmWxHUhgNyjkjHGK4H4bzm50/OrRNbym3Ij&#10;njh3sTn5S4PryNw6elekLd6HpHgXSLuG2STxKNQNzJcPnhFOEXGehIJJ69K+PxMp006Kenkb4yhC&#10;cUknq1t9+tunczdS+J954S0rxbJJHJJrlxarFIkn7uXyXY+YzoAM9j0GM5rybxP4m8WfGLT9FtZ9&#10;Jl1GXTLXct5FEpnkiBOXdgMlV4AyeAMVb8b2WoHXNb1TX7k3V9fRA291c5zz1XJ+623gexrkrjWN&#10;Rna0ttLmhsJrWwFvPPZy+Ss8ancS57tn88DivawOHpU4KcEnLv8AI8mrSbq8/IlJdXfTSxq6bqGp&#10;6fJ4QvLHwpsvIpc2s8NuVfUnRskBh94jgY68epqzrHijxx4yGpwTxXTWOp6gqXC3CYj+1n5QrHoG&#10;6gegB6VF4StD4g1Xw5pmqeKb3T9Jije4a6jcM2n8sxaMA8EnqDzk/SpND8I6t4z8Rajptvr8o0hL&#10;ppBqEhOx37SFRzuwATgnmuycqdN807Jrq79/60/Q5I0aVWt70IucVvZuyu9r9TGn1jVfA3jGdjYW&#10;EVzFF9mmtHiWe3kAXBPBxn3BzmsfUb59YuHuJAqSSMWKoCSc/qcdBVnU9M/sfWprm6urbWYrKcI1&#10;vI7IZ1yeR0IHHrxVjw3q0lp4hludJ01iZQ0cUZO5ow3HBI5I6VvpyKa10/rc9VJQi6iV5Javb8zJ&#10;a0ae8FpatLcqxHSIghj1GPT+dST3d5p00+nRsERyFZcD5iOfvfX+QrWaTXvD+raxYxypHcsn+kGN&#10;hIQoGdqv1+uD271y8Pn3Ts4XziuSSate92sVCTm7u1jQfS9Qg0kXcqSrpzS+WjlhtZ8ZI2+uKqX1&#10;7FduWhtVt4yBhVyVBA6856nn8asXWv8A9p6dFDM0pmiO1BvxEkfoF9T6/wA6rNqDpaG1BXy3AJGO&#10;f/rVSUuq1NoOfLeSGWllNqshMbRiQIX+dwowP60oBUFZEwQcZqyiskKsNq5GSy+tV9slxIAVE288&#10;ZOBRe7NYNlhmspzGsKSF1YZJ64716n8LPg1ZePtZSOPUZPsiAs/mL5MgA575Hr+ArM8CeDdN1/xB&#10;baPrVlNopQBZL1HKhSTwzDsvTp1yORXpXjf4g6d8K9JudG07xM2rXyR7I4vKRVj4xu8xeemePXri&#10;vPrVZu1Oje7PzviDOMRKX9mZZf28utm0k3a97NffY4T4r+PY9Cu9R8OQXt1frAFjsbxZyxgQcGNs&#10;9/pxya8HluGdyzEseeT1qxqt9LqV7NcTyGSSVixJ6kk1nk5r2MNQjQhZb9T6fLMvjl1CNNay05n3&#10;dtX8wHNHJ9KQn0oHWuw9fqKysnXIoPPtTmdm64NMJzQPToFBNLtpTgUEu4m2kIxS7qGoGJ0o60AZ&#10;pdtAAaQdaXoKQ9aAF3UdenFJQeKBCgYoNLQelAXG09eTTKXpQO44HFLnPSmfjRuNKxSkODU9XqOn&#10;ikzROxID9atWiM0mMEiqsSljgVr2cIjjyWwaxqOyPTwlN1J3eyNhboCBEUAn0xX0X+z74Uaw0CfV&#10;5QyTyOrAAf8ALMf/AFz+leLfC/wTc+NvElrbIrG3VwZnxgKlfY1tpUOlxzWlkBaxiMKqD+FRjC/Q&#10;18Vm9dRj9Xju9z+huDMDOrJ5hWVklaP4Jv7tPU19Ujkl1GxuhGYrZoVU5OSxA+Zvx7Cqmk2p1LT9&#10;auYm/wBHjJJRuDjPTntntTNQuI2tLE28jyy7sOD0HHAz3qWOPOoXscGJINgDYPGT14+tfMuzld/1&#10;ofqCUo0kuq/SX5voxdKlW11O1uwvmwS/IV6AH649Kgnk2XupebGEgkJ8pUHTPTHrx371I7R27W6w&#10;y7LMMV+fgg9yfxzRdzImtFQCISBl2HVfWpeit5lpJzcrbr8nf7yWeFLOxs2YlgwGSf4QR0HY5pbQ&#10;+TaahagDzTH/AKxu2fTNRToG0SNpGMh8zeoHRAT0FS2ZEt8xuXYiSPIEY+bAH5E8CtL6ozfwNvo3&#10;+DuUHlEcVhbyqfO3b93Ygf0zzWjd24l1Ke1VQ8m1WLjjLY+Yn/PSsm5uHfSnMjCGeOQLCG6HLfyz&#10;xWzc2zoLUltjsjbJeu7AApI0qaNN6PX/ADIDLc6ho2xSY/Jmy7MOXx8vXvTbWZb7X3RI2iYRr8uM&#10;qeDz+nSpbGcw6DqVnnzblVVHZOFIPb2J4yR05qjsM17YCOQx3BU+aoU46A5B/DrQ2rKxMV8atZa2&#10;+5O41JVltBLEm9rU5bHQ8/8A1qsXtw51VLxySrRgrH/D9AP6U3VoXhuLuGEiEhg8iKOo64/LNE8k&#10;k1vYzQIFjGQS38XrS2uma6StNdb/AIq/4sRVVfDM1yQ0MvmgrFnkNnkn1xU0TNp5t7qOMf6Wu7Oe&#10;cA8k/XNN0yGDU21gWkZlQIdsZOSCBzg9OOpz+tRWpRru0nZWmgYpAUU469MfpST5bf113/EhtPmi&#10;/mvVXSK0dxNb2t9byYlM8mZCOnXOPYYxxV7WbuOQ2LJn5mMZUDhVx0NVWIs9UvpLv5rUsxCrz0OF&#10;/LuamsoI08Py3Em5oomAiYnJZyf4vw5z60lfbb/gM1lypqdu3zurfgV/ImNvqOlQgKdwYv1PBBH1&#10;/HrUFvObK4sI24WI7lkJzhvT2rnNb+Iug/Dy5vF1K8EklwpPlglnGegwOn0NeOeJ/wBpl2t/selW&#10;UarE+6O6uPmkPplRx+GTXVQwWIxVnSg/V6Lc8fMM+y3KrrF1kvJayvbXRbfOx9EzNDLrFzbJKpjI&#10;3q7dOnPPfnioJ3Op6TC8p2rbuF9PlzhQPT1r5XH7R/ieS7Es72846GPygFIrtvDf7Q7XNp9kvbHZ&#10;FnOUf5lI6YJrprZVi6V5ON15M8zAcYZNjpxp06zUlb4k15PXVHv2k3oN/MbsEAx/IImw7ADjt/nN&#10;UVkL6TI7BPNikGxnGcgHkY9K5LSPjN4d1G9sppZzA0cZjbcmC3ufpW7ZalY+II7nyryGUxlpYhG2&#10;C3oo9PpXl1IVIK0k1vv6H1tGrRrPnpyTWmzT2v2fW+p0d6M3sd0koW48klGb5skDAGP89KqkbPC1&#10;xFtZ5PMG8KOmDlufepLv/SdN0i63bHiBUx9Fxnj3z0qbT7mWbTr2WRTEqRsfKJGRn+dK6cvl+aEl&#10;ywT7Nfg7W9NSnLc/ZdTtprWVYpZoszqOCG9vbtSm3+yzT29v/wAs8yFScccE/wCfaqzsNljexxLJ&#10;MsuzJGTjrkj04q7cM1rqlzeoBO0yMTCwyGyOR+HQVKs1f+tjZqzsu34p7fc9BNTk4065gVpbeRdv&#10;mt69T+GO/WrKPDd29/GjmWH5dwHVTgdfXms2OdodCbfkM21EgHPl9f8AP5VbspcPbPFtQXSnz1HX&#10;P3c596alzO/9djOULRt2b/zIrCcW01pKw3WocRsmOCx7VYvZCmrz3F5Hi2dWbagwcAYXj1qqU+yR&#10;fZoSGtYZ9z885/z2q5qtxFca1CsjmSGaHLy5yOev5dP84pxfKrPyCSXPzW3T+7R/eQ2kIm0B7p28&#10;yKHnzD1Jz0pumSnS9Vmgl3T/AGmPzIwT1B6YPpVfSpHk0qe2nPmxLKSm3gADofy/+tihYrka9aSz&#10;zRx2LxjyXYYIPTn/AGTS091rp/mD154y21/R/wDDksrPaW729wQZ5Z1CuvGMtyB6Va1QQpqqJkL5&#10;sQAIHOf4f61Xnkjl1TUo2BjiVSYncY+Yd/fJ6U26tWv47O8uz+9QhDKecemPpSk2rpf1qC1ak9L/&#10;AKq6/Ikk3z6KYIU/eQSgu7Hr1wP1zmporlrnU4NoJlSMArn72ehH8vpTIJClhqUTnddsgZAOh55P&#10;4VDa3AnjsCjmOZDvZ8YYr3wfX09KNWl/XUT+1p1f4q5Ncwp9kuZAcS2Um+QKMYXvn6f0qe7vJ7nU&#10;ra94MLQhQrclgPf39aq6naPHHeLav++lYM4YEqV6n69+lP1C7iW006WzEsoH7uR2Pyk+g9/0/lVa&#10;art/mStWut7/AIpX/FaFnTMSaNfyMimLztxL8bTnoPYenvSwXcGn3cTsDdW90Npx/CRxgD9OfSmW&#10;nlT3F5G8m6ycfMg52Y9B/Ks/zBCbOaN91vG5G1uGU56/j3+tUm1FeRHKpOSfXp8vzuiW5klsI9RS&#10;4j3Izbh/sgnqfwx27VfuJLewt7VpGyrZVM9dvTd+dQaheq2qSMw/0IxAgkfNkjBP58e1R29t9s0e&#10;WWVjKlvIrBuy57/TH+c1D+J2K3UZS02v81YtWMkltJf6ZENnnRbQ/UovUge2KrrE76jpkLKwmUnb&#10;IOd3ONvsR/WrWm3K2mqO8481poyYSR0wOB/npVCeWZbWHzGNvd+eQGHPy+g9/em9IXEk+Z2W6Wvn&#10;Zr/hzSuoo0vtRsJGDTxMd2O2OSPc0ySWTVdFglC+SsL7tx+84PTNPureMSOgbZdzw5hcj/WHpkH+&#10;frUCTLP4YeyKmS8jdVkkPyqoB4yO5q5O7fmmZLaLWuq/HRv06eRe0u1a/wBfuJJ08p0t97EfKMbe&#10;G/KqsV7HLpn2+Ml2idVHHQdzS2Ie51a1CsWnClSnJznp+FVbiHyo7yC0YxNA5d1HoDlv89qFe33/&#10;AKDjFOVn2X3ap/eaurXzNNcao6ooktdxhjGFBC4xXlIkLxE4OGJPPJruPFd+W8MwvCm3cPKaQHGd&#10;x4x+HNcCSIlA3+5HvXNiXzNHoYGKp0393yRE8nznJJdfU15z8VLgnThCo3FjlR68V2tw7NNkA5PX&#10;FePfGHUv36QB+B1APIr08poc+KifLcX5gsLk9efVqy+eh5TfNtm56VEbgeVsCj/e702cknJ+Y+9M&#10;A2//AF6/VYqyP4xqSk5t3A8jOKYeRnFOZiD7UpbK4FXsYMZnnIoYZbJGKSnyncMkiqExGc9iaYaU&#10;HilxkEjoKQtxCcUm6nZJO3tSHg4pgIpA605QpyecmmAZOKM4oELvO3HajdSnAptABRRjNBGKADrT&#10;uR0pCaUHNACHinrjzOelMapG2eVx96gYGXjG0YqPHy5/Wlo3Hbt7UgHKGUEgdK2/DOj/ANu3X2Zi&#10;QAp+b0PasMcEcnHeu18E67pmjArOrLMx5bHGK5sTKUaTcFdm1CKlNKT0B/hbf7jsuoCvY5NFdx/w&#10;k+mSDcL2NAe27/61FeF9dxfb8D3/AKnhe/4nkip6kVIuzHJ3N/d6VDtLUb8jgD696+gtc+fO2+H3&#10;xO1T4c3U82miM+eAHVwcHB9iK9Y039rW8IWK90aFsceZFKQSPxr5yLYqQP3ArysRlmFxTcqsLt9T&#10;1cLmuLwijGlOyjsfXenftR+HL2JI76C6gfHDIA+0/wC1zzXSWHxq8EX8sM51tIJIyR5cgKhsjHNf&#10;EaXDJyOvfJ61Otzk7SPlx29a8Opw3hXrBtfO/wCaPchxNitpJP5W/I+/LbxtoWrmN7TVbWXJBH70&#10;D+tb7XsM1sZIpFY442uK/OiDVZrVv3TMvXG04I/Grdr4s1azfMGo3UXukzD+tefLhjflqfev8j1o&#10;cWpVITnT0XZ/5n6Cx3jxQNIil5xwFQ4J/wDr1YtQZlWZ12ueSD1+lfC2l/GvxfojBrfV5WbuZQH/&#10;AA5BrstL/aq8UWTFriKyuiRj7mzr1PFedLhvGQ+GSkvWx6b4owNROXK4v03Pq7UtOttRZmuLeGVP&#10;WSMH+f8AjWNqvww8LaxZFJdGs1bODJHGoI+nFeLaR+1wjNjUdB4P3jbzZ/Q119j+1F4Rmgbzhd2o&#10;JzgxHP51yyy/MqG0ZfJ/5M7nmOVYi0pSjbazX/A/G5HrX7M/hq9tTFaS3NlICD5vysfp06Vxmq/s&#10;l3bNnT9WjkjByouI+fzFeuaR8bfBmt5WLW4EJGQs2Yz+tdXZ+J9H1OLFtqVvOT02Srj+daRzDM8L&#10;pJv5r/NGdTLMoxL/AHdrvs/+CfKWq/su+MLSQxRQ2t2o6FJMcepzXK638DfGmgKPtGh3BU/88sP/&#10;ACr7rimF629MY7fNnjHbmo9TmENnJMxKxopctjGABk59a6qXEWKi0pxT+TX6mE+FcFVleMnFW8nr&#10;/kfm7cWk0Nw8MsbJIhKsDwVI65FQMD3FdL4wuk1zxBqmowOirNdMQn8QBJwR7ACueRtpIbqOtfo0&#10;JOUU2j8rqQUJuKd7EQUY9DSklmKknaO9PklDfwinQhZCEbj1P9Ku9kTCPNJJEd4fJgCk5UelZJ65&#10;xWhqTEfKPu1Q7Zxitqekbhi3epbsNIAoIxSsKTrWpxCk4pab0604c0CaAZruvAKmSGfauVVlyM96&#10;4cLmvS/h3YY0WWVoizPMdhxgYHH+NebjpctF/I5qzUIXZqTWzyNkncinDA/yqOTT44pt4IV0Hy88&#10;H61oMoU52bmZtiq/AA9aoapdJHHhtoYHBwK8GLlLY8xVpTlyxKF6SEBZtgI+bjvWVNO3z4IC+9Ov&#10;9QSRdpbcaw5rwsGBzmvSpUro9CCb3L11dnaq/LjOc96zpp1IOWDEVVnuQ6ggnioRJv3ADOa9CFKy&#10;OuKUR5lwevFQtKAM5pwt3PbH1708WjuMZyfQCttEUosrnBFISMAk9fSrKwJnPepJIFUhFX5lGcU+&#10;ZFKLaKZUnnHFOSB37Y+tTYYqRgDFOSPe6Lg570+YFFvQrrbburU4Wyjual8otLhRkU/y8Lkkc9Kl&#10;yY1Tb3IUVTj5R0yaUsSSRhcelTRwglmxhBxk1EISJBxx3ovcbptIY7OPWgfOucbT7U+VQH4bI9qU&#10;jCA4xmi+mgcmpDjb05pMnOKnVAHzkYqILlx71SdyXGyEYDbgcmhVO4n+EU+WHy2wOTSBSI3Q/TNF&#10;xNakWCGx2pzrk7SePWpEUNgdyM0nl7n2jgU7k2uMDYUDHJpVkwuOtOZcFfWng7cttGRSbC1hjYKd&#10;KjwOM9qkyW57UFcucDgU07EPUjC8e9PGAmP4qUr+6zSwx5bd3ob0FZ7Ee0knHJpcZiz0NPUbGcr3&#10;65pwXoD0PpS5h8o1djMMHoM80mAB1JFTCDa54BwMZFNRRuCgjaTik2UkDqQ3Q7aeF+YsvKA4yKeq&#10;BpNpJ2+9SrGBCw4bnIHTNRzGkUNt4HLq5U7ScVNChjmLHPy9BUtrFhlB4UjIFWLVd8sxlG0dqylL&#10;c3hC45W8uMkDaWz9KvW9kQ4bAG5cniotiRxorc46Zq3bh0EqglmC5GfSsPM7IxsxbGIwMSRuBO0E&#10;+lafyi5iRW2j8xUFmiiExyZBkOQfSriIsl0EQBiE7etYSd2dEEWBahp3UAbSM5HGasWz/Zo0j2gx&#10;Snk1UiWX7K6qSZd2C3cVetzGyxxOo3qd+7+lS/U64PUfGscmpMVyqkYC9sVZe1Eds6yPtQtwPbNM&#10;i235kQAZwTkdRU0ltJLFAxGGBztPes77HQo2WhehlNiksLqflTKr/hUNgyzW85IKk9N1TpOHjeSb&#10;rGNu41HBaG8sywbcwfPHH0obNlqBtRvhjlO5+gx0qazuJLaG6SZd+OEx1prxSG6D78Mo+73x6VJP&#10;ehbJ53CqzEjHpS8iloJCPtUJjDGKV2yhNSQ2ebwqMGVQAPypbdvNtrdwcP8AdJxyB6/WmRwSW9w8&#10;sMhdh3b9aVy+wt6s/kqmd65O4ehp/mC+uIkEm2ZBuZSOD6D2FMu70b4Qu4qxG5gOPxq1PCpk8zcu&#10;zZhivY+lJmmjbsVI4jMJQqmORDyQOGFR3Kzy3sTgfu1Xmp4B5MfmRM6ruPJU9O9K10ZNQCEMqAYz&#10;jg0X1H0GkRTQyXK8qrBAD3pgtQwilVdjKeic80y7svJsm3sTGxJUL39/rT7O5a2EIwYkdRiM8EH/&#10;ABpa9BaXV9Bm6S0v5J3JkjRfmSpLuWCO3j3YVpeQpospN08zzglGyoYnqe1WLu2gWSFXTeWGFJ7U&#10;27M0WkSreWmyaGYEszDHHQfWm2weyLFjkM2CcVIyul3Krsfu/KvpTLZ/3JjlBRmbanualvQSabC5&#10;uVW8igUYGMkDoKjNp5UVyqjBIxuNSyWqtc4wTIq/e9aZJcv9ilUfM4OCDU27Cct7lS3zYwrG483z&#10;Dy3XBqRwovFXIyY8Bf7oqdAJoYbdxtkkOVI4zQlp597JFgEBOWB+aq5hLVWKNxaMlo8eBArMDuJ5&#10;NSQH5BE4GI1zlgeakuFMyRBE5U4w3epPlnDk7wsSYkx+tHNoJ+62ZYiS8tZ+C2TkKP1rm/F3iKGJ&#10;QigK6gD5aseJ/E0Om23k2+FcZ5WvMb69e+lLvzmu+hQcmpPY8PGY1QjyQ3GXU7XUpyxJPc1as7DJ&#10;3NRYWAcbm4+ta23yzwRiu6dRL3Ynn4ag5PnqajMbSBwc+tGcjORSFs4LdvSlzgYwKwsz1Gl0Fb5u&#10;q4qLGTgkD3p7DPRqQKCfm+77U1sMbtYJ6c5pfu8j8+1OL7jyOKa3HP6dqV+4gYBulOyTj2poQZxn&#10;mlUj1oYA2AcdT6CggAYpFIA68+vegqD15+lMqzsIGBPI4oY7vu0ppD9cfSl1uJoOPTH1pkiZjJIx&#10;67aeox1+b60hj6YJx3zT1TIauio0G4ZI/Kq8ttkkY6elaKtk9OKUJgDpnvWnO0c0qKluYslttGah&#10;5X1xW0bcE89Kry2yk4GK3VTucVTC21iWNH8UXGmzRCTM0KEfIT2rtNM8YW17aXFr53l27sJFgk7P&#10;jqe1ecS2pXmoSroTgEAelYVcNTra7M8urh29Ge3Wdi91dW1tHOkUIi84ySnaAfTnuaZpsEU8t2Wk&#10;KgJkH1NeW6T4qvdM2puE8A48uTn8j2rvfD3jHTtWtZra4dLaYruUScbvUbh1rx6+Fq0ldaryPIr0&#10;akLtG/eXNxLpljpswURQt+7AGCAx4Jqz9nluzdmeWNXtIAIUZzlhnoOOaS7kXXJ7J4UFuxVUyTw+&#10;P4qtT2dxqVk98IMW9sDGWC/dORnP+e9effoePPRX2Mi1Zo9PvF3ASbvlHXLZ61bZDrmqpJfNsnKA&#10;PKOScDgU57VZtNtrv7K1yscmHi3bVfBzwe3HFSG7zrEt+LcW4PzfZ15Cg/w+pFbJ9VuefUfM2rHK&#10;ar4USbTHvjKqkytG0SjkD1x9K5q68IXgGRHuGM4B5r0t7C5j0Yag8JitLuaREmboduMj6jIzV+KO&#10;SwvbK8jhjl3xbHRl+UKR979B710RxEobHXTxlakmm7/1seLt4V1B/M8q1kYRjLbVJwPwqSLwnfMF&#10;YwybG6Nt4/OvWrYyadHfSWgEjTR7HRhnC5HT0PHXrVzWdMk0OLTdMmtuX2TqyNuBU9eh9a1eOntY&#10;9GGPbaTR43b6LNcXht40LSDqK0IPCLtaPcTDbHG3zIv9a9T/AOEehHia6+zBHsXiUs4GGRu4/wDr&#10;1XTw3KFgjhJKPJghjwSenX8uaiWMl0PWp1oyOXXTbi1v7ScxiGMKHVY+AB2xV7TzHJNd3yP5YlLI&#10;69CT3A9q1vsjrrjQXMbxLbxBXj7dcjj696fBocUelXskoDo8jeTs5wuenvWDq8yu/I74STMi/tx/&#10;xL7mEdG2AL6k96vJDfadqNzdSnzlhjw2D2PQk/ga010KWG6tIYgn2ZoRJHv43EdSB61YssSTambm&#10;AorqFCnrv549MD2pe0VtGdsWuhlWJih0l1ZzmSTesRXg5PI/Crp08y6u3lkxpMvLJ0TjpV2HRI10&#10;e3F0BJI06pHtHXPPJ9quwafNY6hqMWPMkiUNHG/DbSv3iKzc462ZvGSRgWtpcaXp1zI6+b9ocQkD&#10;nHOAR+FXkKjVNOgQkIM+YrDByeB+Hr71oWFuZ9CeG4TyJJJMoAcYIPJ+orVm0+O4v1tNuZxCWErD&#10;p7D+dQ6iu7lupFaHP2Ohlhq9lEZIoIGJMm7hsnPXvx+NWdNjkitYbFwZopSZASOh96vWtpdWnhm5&#10;aGWO+nDstwjHDqeuNvbirun2v2jTbC2UGC8UCRsnt3+oqJVI2JVZJlG1WLWNXubPcPIMJG9eo45/&#10;pRHocj6MsR3QKh2Ed+mMj+dadvp0l5NqiW6LDMqEtIn0+8f89qiuLW4Ok6XNp0gu4HHzMwIYOOpr&#10;GVRJ2TE61nqLboLjUTHcRYFlGAhPCn5c9aqJ5eoaTfSuROxuTLChGDkHO39etdHGLW71qR7Z5IoY&#10;I/JkjkUZ3EHGRn2rIWNV02z1GbFrBFOUlwMhlJ6/y5rNVLkOskMudANxrGn3ILwyuhlMQOce2Pr/&#10;ADqayvJv7N1K8lgZJ3kMG4cuADwCfTjNXnS9g16N5szWsMZMLMnIX0xz+ft71BFexQafd6g2Y4b0&#10;7lidwF6beO+OtDm7WMHV0G28wuNI0uZUMtyGKuQmCYz1bFVF0+TTtU1e5tLprp9gyob5slQShHqD&#10;WrJZRpe6TMzC1kmt2WIgHD5+7gd+9UdPlutGfWJ9RxJHNhA+QRngA/7OQMVKno2he0K+oyyWOk2c&#10;ccbRC4kjkZ4/uk53EGrWqabb67eXtlFGktpd2pErtwyN2x6mpJrhNNsbCAJ5oa4VmVzjamMFufw4&#10;p9rYR2msajAkjxzNH5gQ8qVxgAenPPNTzvfZownO6PArvTpYXuLOVMvCSjMORkcdfQ44ritQtvJu&#10;GXBGehr2Txt4YvNLsrLWpVKm4Zopdg4ODwfbofpXnOuWfnIZUGcdcDoPWvpcLWUveXX8zmfdnLBS&#10;Wz0HvQwK9DUjjrkik2MxxivWuJsjXGA3Oaf/ABZ9s0qrtypHJ6mjJzjjr19qAT7jSM0KhZfRfanY&#10;I++KcB8uBQOw3YNm0MT9KXG0YXrShRu3H5T7UEgnj/WelIQ5Fwmf4qXhDjrnrmmqflxmnQja/wDe&#10;+tJiJm6gqcDvimO+XUDGBQcBdqnimsFI4zmpSJABm6CpkO7g9MZqJBhMZOakPC5HPGKUhiunlDcp&#10;DVJGyzR5AxznAqN13BSx3MTgL2p6BV5BwfQVD2Fbsd78PdQjtLlvOddsDLLJCx/14Vvuj9Tg9q1v&#10;jr4LsrL7H4m0q6tmtNU626SK0sb4HJRVARTwAMk8V51ZXElrOkiEhwCQfr/n9a+h/AHiK28WeFh4&#10;aEMcU+pw/Y5p2t1uHY4H+qQn5X2qoDcfePOK8+blRqe0Wz3PhcdOrlGPp4+GsXpJdLPdv03T/Q+X&#10;V3Nk9SPWnHIPHIrR1vRbjQdWuLO5jaKaKQo6nkYHoeh79KqSBR92vVTTSsfrNCpGcFODuns+99Ri&#10;sxPJP1pcDYPQ0wO2MY4p+DgDuKTOxJsWSArEkmRsckDb7fypm/7vzdKHB6hjk8n0NMTJ7A/SqQ9U&#10;9FoSBmwTjGfWkDFm5WpGJbgjmoyxHy9BQaNdxyAAAmkl3AZA284p2Q6kfnQSAMKS5x+tIH5Ef3SA&#10;PTJp6lmk9R+VG3HB4Of0oZjHJgihu5KbtcePlIJB91qAud+RwPQU8Yk+Yj9aQLk4xQhttoQktz1H&#10;tSKBjKkmpAhQ/L096RXyNuAPpTI2HRuASGB5pDh+4oA8zhhg0FdnRaVzTm0DbvXkgEdKczlQVHzA&#10;9c02Jdw3MefSnHGcn8qLCScnfYaHCncTge9IwG88dKeMbsbcgdM08YYgYwe+aTdgs+gwIxkQBunW&#10;hgQ2d2PrTgec55pq7QWyc56E0ikrqwnIPHSpSwjcNjeR1FRlsVNIEEcbRyEu334yOE+lDGk+hC0u&#10;7cyjYfanoAY8/wAVMXB3Lg/WlwDwv3qPId09xu7G3uT604kKe30pC/Tco4pN4K52jb/doJsugsRV&#10;myTt+tATMoGcE9jTx5ckWeM+goUp5bFs5HQjrRcpxQkkRVsY/GmDkghOtL5m8/eO31pWKgKVY8U/&#10;UaTFcDdyeajaRjFjdTyoYdeaaCNuNooDVMFU7cng+9AZnRQ3QdKeVXPyksKYMgt8pwOlG4tXuG0I&#10;2RTSu7IIIIqRQrHHNEiZYHZ3weaZMk2iPrxkZqtKHgmWVf4TkVaDZH3cH3p4XergrknpRew5R51o&#10;djZ6vFfWNj5aKGICsc8hh3rRsLuSwjvYox5rspOO2PX8K4HQb1bTUEhl/wBWxwM8YP8AhXbWIDQa&#10;j5kixzBTjA5f2rxcTRVN26b/AIn2GX4uVflkviWn3ISzWS7jtLc/faQY9eamvEA1G5jLZYLgFeRx&#10;14pLSJ7mGzAdorhpMAAdB3P1qa8tv7P1K7Rd32hRgsDzz14965G1ztev5nrxjKVLme11r8thss01&#10;14dggijQIkhZnI5z0xn0xzWjo8ofUTJjCwwbWcjjpyabc30T+FILaBWe6Z/mcD7vrj1z1pulW8d1&#10;qKtKpMBgwypn7wHX8OvvWMmnCV1bVno048lWkoy5naPp10+XUypphc2pkRcmFyQw/lWvrgku7qwn&#10;MgGIl/dqD8gxyD7+vvmsqfa1ifs3y7ZOR2IrQ1ndKmnG3tyAUz53949yeema0e6t5m1LWFW/l/6V&#10;5EtgWksdUucqgjxuxzjPTApdOnls7vTb2BRvYFUz0z/WrFtb2jyag8avdwiLagbglsck/j0qtYSx&#10;217p5mjZ7fqI1GMt6D/69c7s+ZW/q2x2wjy+yd7ea7824t3BNp2qagbnbM0gy8an5QW/rgnirniO&#10;2Wyh0sySh5ZV3CNDyqYGCf8APaqdy/8ApGoSXSlXGUCA5w2eCfXHSrmrQwppmkL5YeXGNwbkj1/U&#10;c+1S370L/h/hOpRXLX5X5q97/F+bINFlubS6vLOALH9oj3FjyAp6fT+lZ7SGz06OwZSEuJQzEdfp&#10;xV/Q/OsLvUYWiDXUiYRTzjPT6j2qpK8kGkraTDbNcTCUYHHGcHP4mtFbnfy/Lf5GK9zDxbb05l5L&#10;Ve78za1WKG48UQ2VrcG7/dqGZUwA2PugDnA7mqMkc1xoktoWKwxXBO1TgE/3j/IelS6rZf2deW6s&#10;u27mg+XIOR2GO5z71Xs5rl/DF3bxr5Y87dJO/VwP4R7Z5z3rKK92Li+35vU9Kc71aiqJ3ak7LtZW&#10;X6vU0vDYjj1qNLstBEIziQddvOce+axLq0GrabrM3mkC3LSKXP3h6fWtfQriC71uJfKCPFEF+c5B&#10;b+/j16e3esS/hk1CLUmj+7DKSWQ8EZ4J+tVTVqt9vh/P9THEy5sIlH3tZrTd+6vy9Oh57N9z5uKp&#10;knPvV+eJo1YMM4ODmqBOa+sgfiOJTUriZpSyuc55phyKAdh6CtDy5PUR25J9azZvv9BWhIcrgA1n&#10;zferemebiNSEmnAk0nTrT9uwZJB+lbHKhvUY7UrLtOKFFXdKtPt1/FEeQW/SpcuVNsuMeZqK6nU+&#10;EPCSaqUlu8xxYyOPyrrbkW2hW+XK26LgEdMip44FsLFfLYBUXoa8y8TeIptZusHIjQ4VfSvAgp4y&#10;o237p9jUdHL8Oly+/wB+51F74/t43xFCzD1yKvaF43s7iZInbymPRmHFeYtcBo9u0A02IPnKhsjp&#10;zXdLAUpR5djyY5tXjVU1rY9u1awtNWtGi+V1fuOcfQ15Tr+ito9yYWBMZwyOO4rV8GeKGs7g2lzL&#10;ugkOfm6BvWvSbzwtZ+LdLmTzBHdIpaJ1Xv6fjXmKo8uqclT4X1PoVShnsX7CKVT/ACPC12opcdR/&#10;DURkO4n1qe9tXt7yWFvldW2n0qExFRkkV9IrPU+GkpRfK1sTLiUYyMevegvsbjrUMLBPWnkHOe1D&#10;WpSelwIZDkipA4IyKikO4ZLGkjn2Hhcila6Enyuw5jk5ahSMDIIJo/1h54FOfBxntQFnuI6hOtLl&#10;WABAz3pW2nO3LIPWmBtrbtvNBWzBkwOvNEkhz/WlQFyeeB60i4Y7e1Mnca7k5HQdqdExyDt/Wm4p&#10;FBzgMaBXaZv+E7z7Pr9qX5Vm2817Zp1nDf3Kp53khlOZG7ccV8+2lxsuIpCcFCDkV7tptxDqGnrd&#10;24XBRQVQ98cmvms2g04zWnQ+14enGSlGSTs72fbqeL+JLZrLV7uJmy6yn+dZAU9zXc/EzSmj1Fb5&#10;Fwk38xXCElTg17uGqKrRjJdj5jMKfssVNW0u7ejJQ+4fMMmo2welCMBSsQK6Tgb0HxsipjBzW34O&#10;1T+zdahkU7Qx2kH3rDwNu8cmiOQq6sOGUis5wVSLi+ptSqujUjNdD3t9SSxRZ5cIqrkk9AK8T8Q3&#10;UNxql01vxEzkqo7CtfxN45l8QWdpbiBbZIIwp2H/AFjdya5UkZ6V52BwkqCc57voe/nOZU8SlQou&#10;8Vre1tbajQTnI+X6UFSBnmnKQaduO3GM161z5e2g0CnEY5zxTVYCnmQldu0Y9aQ9LDc+9N2e9PVy&#10;vVRSUDaTLFrhnAJwDWvGBFOMncCeprDQnIPTFb25WihPAGOc1zVdz3cBaUZLsSPwgHY1VdscZ5zi&#10;rMg3BQvOPSq0kew7h1znFYQOytdaEJbOSxORW7okpa0ddw45rEZdpAP41qaE+HkjAG0jPNXPWJx0&#10;XapZnR2p3iOJ1GxV4Y9KWGESTMh4Jz96ljjjZY4yh81icMO4pzWvmXXlAZYdCDzXFdK6PVtcbLud&#10;9zcEDAHYmpkeRleR15HC0y4JmjG2PGzgkn9amMayAsAwZVwVPQmk9rDtqRCFpLQuhzKDn3H0p5ik&#10;aRTkO6c49aYluWAmALGNt21T0PrUiys0yusYQHLbSe9D0uUAO63JmbEmSWXrT/mEaNEFGT8wPXFO&#10;KrN5kqrsZjyD2NCp5aLKvzSEgHH86hLQrfUeitGziMbnPUUy4I82M5JYHGBUkDSQMWYeap/g70XK&#10;IrLg8dcGiyuUloEyCdGRTvXAzjsaLQeSEAbao4Oe5pfs8kBcRDiQbie2aXcPLVHAcu3PtSvpYpOz&#10;1Grcr9pO0YGeWx2pNpJYsQYy3ysDxT8pJdsgbGRnAHFQyIyKYY4/LRD8uTRZPRCcnbUsiR4wwc8E&#10;YUd6qwM7RyIG8uTJKe9SfMQgfkBSwc/yqOPZMkihhlc4A6CnayKcm+pHJGVYLLne3Umq9zI6wSIw&#10;y/UgdvpTpRLK8bSnDDHX9KrTOAJWfiT7vWrijFytexBNO0iqvQ/zqhcuGc4G1h3FWJGyiuPvdce9&#10;Zs27zGORW6jcylN2M+/K3C7T19axXQxtg1rXACvx+tU5kEiZPWu+m7Kx89i488m+pTzzil6JSFdr&#10;4PWlPX2rc8wB1pd1NBzQDmkVcctLSDpS0mUFFFHSkDZKu0yYyB9ak8vy5CCcKe69KgTAxxkn1pxZ&#10;m9/alYrcnTEhDFiGPy/hXXeFfDc76rtkUxRxjEyEcZ9PSuY0nT5dSu44YlLMx/AV7PpFrbaRZxrJ&#10;JthT78r87R/eyP6V5eNr+zjyR3Z2YXDe0l7SWyO3tvHgtfCMGiaq8MenWLTTwSJ8s29l5QP0wf61&#10;zmi6rqup6HaX93pksWiSSvFZ3px5TkHJX2I5HPWuC8Y30niLxGmj6aYvIaQLHIZco5P8RbHC9T04&#10;zWVretajpaQ6JHdCVLQCL/RH3xSEMWDKR1GTn615dPL04WfxP8PM5K2JlGslh0rN637d15n0g99p&#10;mqfD2+8Omwxd3suXnByOBhNueQR6+5rwPxf8N7vwDfXWm+Jre6sdU8tJbA7AY5UYZy7D25wK9A+D&#10;/iZvGEtrorQrBrqSbvNnk2RSRj+9nhcY5Nei+IPDkvxN1a6XXI1vktstPKkyoQucZiJ4JOeF744r&#10;zqVeeW1XSqfC9X/wPUxqRiptx0ju+rv5HgnhLSZfEGuMNDsXtbZI9k8w5CAr8xzgds4+vtX0LDFp&#10;WkeE9N0+1srWBrYEveQgbnzyfM9SDnr60vgbRpPDOqy6L4XcKmpJ9m2zKu6eNhyGB798549hxXmP&#10;xo+JgjhOh2aQJdx5hmngXaSB0zjqff0rnq1amY11TpL3f61ZjGnGMtv8/mcN8TLXS08bSXCz+fZX&#10;A3GS2x9/uDn0OK5azkmtIZbiB2jCMQpUkduoNMg06/v7SS6NtLPbwyBJZB0Rz2I6jNS6rqwSRIrS&#10;3FiEcMEDchhwevvX1sKbhCNLe36Fz3te5n/aJLqeQgkhuSxySMfX/JolV40LxhhCPkLjgH1q8kiG&#10;9tri5sZJfNY+b5ZAMrewA4+lU9SuJpWESqI7bcTHGOg+vvW/Wy2EnfRI1tdTQbOxtI9Je5ubrYGu&#10;J5l2xknsqdRj1zz7VhRHzI3UgH5txI6/SrNpAXjIYpCVUvmVyA6jqBnqaijuYI4LhTCd7/cdW4X8&#10;O9CVlbccI8qs9fUdYWjXrSxrcx26qpbEnAI9B7+1bvhjQ5tduhEsdzJ02mCMuM9gfQe9aHgHwHf+&#10;Jru0k06CHVJ925rKU7QqjHUnsc/hX0FdatZfDLwBf3VnaxaHq7XAj1CzU8Be8ceTyCPm469TXBiM&#10;Ryvkhqz4/POIFgGsJho89abslf4b7N9Uu2mu2h5v491DTPh94Lg0m2nk/wCEjR0lkLYJRuwBHYem&#10;eDXg2r6tPrV9Le3G0SSsWYKMLk+npWx491638TeJr3ULWH7PayOWWJOiiuWZ9w25+Wu/CYdUocz+&#10;J7no5Pl7wlBVK13Ulq297vovJCOdzZpo4pTxQRmvRPeuAwaTbSdKdQAm6koxSmgd0Lz7UHkU3NFA&#10;rB1pWpBwaD1oEKfalzTaMe4oHuOzjrTeppSM0uMUC2G4zS8UE0mPcUBuO7ZpvQ80o6YoJBoHYSg9&#10;aKAM0DCgDNKcCloBah1p/fA60yrFvHvepbtqbwi5NRRcs4dqZrovDHhi98U6kllYwGeZuir6c5P0&#10;4PNZdjZyXMixxIXZjgADOT6V9e/AX4Vp4OminvMSaheQ4lXH+pU4IA9+5+uK+fzDGrCwv9p6JH6d&#10;wzkU81rWatShrJ/ovNmn8MfBtv4M8PwtHGk93A4eZlA5J/h9wP6muzuFlt9QuL0EyiUHC+oPGB9O&#10;v4VWkthY28oi2LbwzAyL3bnGfw459KtzXSnVITEN1uybmY9cEZ3fy4r8+lOU25z1b/M/pujRp4eE&#10;aVKNopWS8lZ29RWEdj4fiYSIpMirsP3sd/wqe1ZrbUIFjiA+0W5k3g8fU+/pVLS4ojpd2rSpOPML&#10;ISOcZ6D6D1qdL4W+rwyuW8mVREvH3T/ntS6K45K/Mt3r+SaK0qBNJktHRpfMuQd/TaAc8+x/pWlq&#10;sqrfWsbYLTRjAU/c54FUZpXgh1OG6xDETtjyD1LcfX/PrVua2AsrOQgsT8nmHqOP89KLXb/rYp/E&#10;m+7/ABS/yK1xI8mlXNkibVilA5+6eDwKntJwZrC3IACRn94eh9AT+P8A9eq1qwtYNRtXL3Fzyy5P&#10;CA+3p6UyaRXt9Nt2JjvN+4kdCAOn/wBaldJ/10Y2rpx83+K3HTwJd3N/CmyXyHLJkfK2Dj+fSrTJ&#10;Je2dpJ5pAg45PA5A259qq3EBNybUna86AFkPzDP+fyp5keXSBbWwLywybGf1x7frTWjYO75bPt+V&#10;r/MsaDKtxb6g8yJbT/OQGOOnQjGc5HSq9rI4XTrqBN8ssvlAMwyvfkelSWkcd3q3kx5K7AJV28Z6&#10;nB98D6VWu7mL5byIOsVs2cAjDAnADY4xijoSlebS620+TVu+pNelrO41CeEmaSRWPqTkckfXsad5&#10;iroUMgf98uMRL0Pqfam3jyy3sd0pX7K8edgXocZP86bpJ8zRLtrX50BaWTdgEY+vp6UaqTHb3It9&#10;1/lYQRBNQmhiOIJUDtg7eo5zjr61BHN9g8gEg2yOd7Hr+XXmqeteJ9J8ISW+pXc0UUMy5Pntxkdv&#10;/rV4L49/aM2w3thosXmiVzi9l69f4V6D8c104fC1sXLlpR/y+88rMc4wGU0nPGVEtFp9pvXpv83o&#10;e7+NPFuh+E9aiu9Tu47SynjVRtBZTwThVAycetfPvxD/AGiLi5t7nS9GIitd3yXasyyMPUc4FeL6&#10;94v1HxFdmbULua6m6bpXLED0FZscD3LHJPPdjX1+FyWlRfPXfM/w/r1Pw/N+P8VjF9Wy5ckdr/aa&#10;s/kt+n3k19q9zfSs80zyOc/MxJJ/GoY7WSUc7gM85rX8m2FtEgiCSp95xzuqMjJ44Fe77RJWirH5&#10;vKhUqS56073I4LCNBycmr8G2MHHUVUHTOaUMcA8+9YyvLdndQtRd4I00mZm649619G8S3WkyhoZX&#10;Ugjo3WufV93B/LvU4AznoPeuSpTjNcslofT4PH1qE1VpSs0fRHgr4w/2rZxWN+oSRG3LKec+xr17&#10;RJINQ1eNkm3QfZ2LqFzk4ycV8SWN+1nKDuYbeQVOOa91+GPxAkiES/aNzqo6n/OOOK+Qx+B+rv2t&#10;P4ex+48P56s1pvDVnarZ66a/8H0PU43ZoYJ0JhFu++VAM5GT/Sr91dLcS2c9vE0UMI/esed2e/07&#10;VmmOYWV9LpzRuXUMI5BhXBOSCe2P1q1d3a22kWYhjZ3eQvMVOBjpg+uDXhxSsfZSa50ra/57/cSW&#10;URkttXlUeauSNvQoMf8A6+afFcxxXVnKcESkIo7MRzU0RjvGlt49rwsvzhWxuI55+npWbCv7mJht&#10;NlCQCzHGHz/j/Oi7WqX9XJTvdf1tYs3DtYw6m88SOlyCileiZP3h7+lTyQmzsbKZyPLlYxqx65xn&#10;GPpVSS7/AOJm8LFvJaIAscEDHTFROUk0eK6uNziKQgSKTgjdx+HAPp+IqkmS3y2/H7rE+iy/2BPc&#10;aSoyZrd5ArDOA2c8jvyCPrVeQ7bWzsrnlklAjkB9AcA/rT4pn0/Vt97OJZLlVEAxhsejfnmq15eG&#10;Cx1GOWJYJVYGF87gDnjp1HUZ/wD109dv67mXPGKcnv8A1+ht6k0L30MEr5kni4Djgemf6VkLPNqu&#10;lmNXaBoJcAtx0OOe1SSRh7e0luG2yN8qzMeHfGeT39qjtPMbQdSso1jnvoxubI988e5AOO3enu7k&#10;qpypLf8Ar/I2dPxcXj+YoJjiGwf3gO5/rWXb3yy20t4FRpbV8FFOQwzyBnr6VXsNQe6vdPiYtDch&#10;Ssgxw6Y5/EVLJBELu9jiDRNE6uQCMOvbj2Hr0qbW0CE1LVF3VDPBrMmoOAYmg3iAA5HGMH8KWaaO&#10;x8MW8gKJtCs0ZOTlj90e56mq2panI9/plxbx5tGG53YnLDuMfgKrW88V7peqkv5tmX385yMH17EH&#10;j8KpaXff9TNz1UdrfobGn3x0/UIpYFVxdQGRJCM88LnHrzwKyURrfTZ7XBmR5VVwvUAN19ueTVca&#10;lHYz6fqIb/Ri3lhD3c8Y+v1qzNNLDqV75kQFnJET5cfOM03B2sWqivdeWvz0Nua4gg/s2Jj5sk8b&#10;GQ4+UKSAn49zVXTknuYtQ09UxCrY+U8OF/pSrPFbaNZyPExUsIRKxx8uOufc4qK1umsF1CwtwWuG&#10;j3oX/hDdAO56UJ7XBP3dNdf1uWbFXOo2kLArGsXErHgev16Uqzrfi8C43RMXVn43lTnA96oWc7RL&#10;YxTSGVkP+sz1ODx+n6Va1KGOV7qxDeVPtBUocEHrkenQVG9zWW9/L9R7ifVI7G8Z2Qqo8sZx+GO3&#10;4VNp1wJLbUBchYJFzIxJBLnov5gfhVKWeW50K0WBNhifgseQAcHI/wA80+0ddQ8QTwqTujQK8bcA&#10;ufT/AD3o2aE/hs9LdulmT2t61xBbXNuPLulYIVHDUXsJtdSubiN/Mlkh5RuBzyf8aoxXMBhlvMHF&#10;lNskjTrir+ozXEmsx3PlqLVoslB3GKcW0tS7JT02s/0djE8ZXscPhrToQwQyzklP7pUYHH8q4a5u&#10;08vcwO6rPiPVlvLmJYmzGik89Rk8fpWLdTRhMK27p171DjztNoTreyTjHX/gjZLnYsrYB/i6968E&#10;+I14l3qkgbO8HGa9l1G8W2sZNxwAvB7189+KL57vUZ3LZQtwK+uyOh+8cz8b8Qce1gYUL7v8jDkz&#10;3pjnHTmlDHv831pEYJJzyK+7R/N7GqC3Wl3AdKVpOcLSfe6UxCAZpCAT7Uu0jsaMEDOOKYEkToFw&#10;VpgbaCB3pC5PYUCkK4i/ezQ3LZFPUKaZTEwQgNk0jUoUgbu1IcGgWomefWg8U4AFe+aQ9aAE6nig&#10;H1oHBo496AHHFNBxRRQJIVqAAT7UnU0UDF3UNSAZpQPWgA/GnxzGNgRniozxRQPYsvdbmJxiiqvP&#10;tRS5UVzs1pFVDhWNNUYz7U6MADnrTdpVWY9TWK7FAc4zTlbNJhtnamhSTgcfWjcGOz/EKkhkAbkG&#10;mrKyrt2DHrSqQqhv4jUsa0HSsN/yH86jLfNilL4bOBT4oPN+78zdh3NGwb6CMGHXjjNKMk4wKR5G&#10;Ho3GKWIfvAD3papAlcap+fkmn+YSc9R7in3EHkvtJBHtUX8O3tU7q4K60HmVnAOBwe69qnhu5bYq&#10;0cjIy9Nh2/yqqGIAHHNLkkE8YFNq+5cZyWsWdXp/xL8S6XHttNavYcdMTZ/Hmt9fj/4xOn3Nrcak&#10;L2KZDG3noC2D1wexrzVTtPvRwGJOea45YPDzd5U0/kjupY/FUv4dRq/mxzFtxfBNSzP5saFU+ZVw&#10;x7E5qNWcNyBijzSdyoMD2rrZxJIYFwcCnrtaTbuAPrTeSowCc1GWCktjoM09zWk1Fogv33PiqzHc&#10;uDT5WLvntUfbNbpWVjlqz55ticmlAxRTgFHXNVcyGYpwOKTGelOVc0gHRjnGK9m0XS7/AE/RLKz8&#10;v7PNHa/af32QGLjcAPU4rzHw5oUniDWrLTYFaSa6njgRVGSSzAY/WvsS+8GnV/FlzpAsjd3NrYvs&#10;lYkeSYgNzFe425H4V4mY1oxcYP1/RHyHEGYrBRhF9bt97LsfPWo3Wo+VBceWqhAVIXqDWBcLcXpE&#10;bAjcOGPY16/qmgxzeE1aGKSLUzcutxuAEcik4ULnvzyfeuVm8LS/aXQoyLax7nLDA/OvPp4iMVex&#10;04CvTrcslo2eaTWLJIcyEstV2tU3KSvLda66+0GadJblIyY/MK5QHH0pNS0cxXUI8oLGqLuB6ivS&#10;jiFpqfS0uV3VzkobJWc5Pyjrx0pFtMhmUhcHGMcmuga18w3Fwse2JDgEDgf41VgsWE0B2lgW6Lya&#10;2VW53qEGkZU8DLgnII6e9SW0byRSy4AYdq076DbeSu23YDjAIIFStai20lJgP9cx2j2FL2miN4wj&#10;zt9Fc59rQqqnHXt3qZlIV3A+bGCe9XorYvexMc5Izmm+WRIw25VzjjtVc9xKEUZ5h8uKMqN26l+y&#10;hJ0KEn+laV7GEaCFRg4zxTLaMoZtwz70e0drjcI83L6GWIizuQSFzgkVLMvKxAARqMhj1qzBD82w&#10;YKucn1pssfmXTD0GPar5tTNK0b9ys0IKMdx2DkCo1jxLFlsq1WzGfsqr6n9KIoAZ9pHCDJqlKyIa&#10;1sUHGZ2BUAE4GKkeLy4kx827rmpCglR2yM54qzJATIhGDKBkkdqbkZJXuykEwkgJ5+nSokUFEAHz&#10;GrTpshdz1Y4ojgAMW1hv64quYmzukVipLYAJNJtzAOzZyasNFkSODgg4GKZKB5Ueep6gU0xNIZHB&#10;vb5f4VOaj2EZII4q7OI/OHlKVXbhz6n1qBUXCgHB7g0JktdCKRf3itj5aaV/dsc8E4qaWIecV3Hb&#10;2pQCbfAORnPSnchohCFMEj5T3oGVZialjTey7icKMgdqYEyzLkA07iApiNQe/enqmGwBzT5QCI06&#10;49Kemcyccr0qbjtqV1iIzxnJxTmjOVXHSnAbl5JD5z8tSNGTIWBJIGcChsajfUjRGCvkYA9afAnm&#10;bI0Tc5bqOlSKhMJyoJbrk1YjiTzEEe4kDJPQVDkWodiqIjK5CjcQM8VOtuzwoWG3acfWpACXYoNn&#10;PUelW/LIgjAOSecGs3I2jC4kJLj5lUFV4p1raGZJGJJxxz2qzCiOJSgLBRg5qRI8xI652lxwvUn3&#10;rLm6HUoa6jpLYyPCM/PxkYq4Z8W5cx7nztNMaBhd5kOUAztq0+wW4OQA54z61m3sbqOosMRZIjjJ&#10;9D1q1bxhLqZ4wfMUfhmiOzaFo38s5IyfSpYQbNZJW/ekkj8ayb10OmMF1HPOwhQlCzHB3KOlaEca&#10;ySQOGyxXLgCoJpI444oyQmcVahs2Sd+QFKYyDyKTtbU3Sd9Bq2yJG7WzGNieSO49qt3LyGe2CKBE&#10;g3ZJ5qtbq1omU+dC2CT0Aq1HcibUliIIVBzkcYqGupcVoWJ4ozBJIf8AVu3INJAv2OCFgxVGbH1P&#10;pTZbTZbuJH+QPhQDnPvT43kW5SIsBbJ8xJHU9jS6anRbUb5zjUS0ikQqpy1TXEUa2QPEiO3Ofr0p&#10;0VwtzcyhhzjGTwKHsXlt4fPIiLNgBTx9aB20Hxwm2mgIBJdflUdKjR5LfzvPUncdgx2qW3umjMwk&#10;HyRphB6HsaSwl+120q8wyFtq7ucn1pbbl2V9BzLFGbeHC88KGOSfc1H9mltzcRbmZxhskevYVJNY&#10;BJUyd0qpycdTUcd24spkbMkoYA4qbvdFepLaSCOKGGZfMDnJ55wD605Ak95cQqQSc7R3FS20KXUE&#10;ag/vQA3PX6e9Q3ECrDKbbIkBAyen50rl3aRVu7WWW1ijDmLym7/xjvmrts6Su0cyhzCu7d3z2qG4&#10;klaODYA8eRlnOT9KuRwQ3U7SLKVESHeoHH403sSk73KFttu4J1TkBt2G420+4t57mWB2fZtXAT29&#10;KcYFFnuRzH83zcZyKlneX7akuAYlQMam4LTWQjSgRTysFSYDaB1b86gSM3NpG6gGdW+UHtVqSOHy&#10;WukyomOdjdBTvIjintZHLfvPlEa9CanoXe5UeyZLppg5Ztu7aPWm3BRNNRyoDyH51WpY3ntb24kl&#10;x5RHyY52iniBLa1jlALef8+1+q+1BN0RFcxwPEFZ/U9arCHyPPmgyZdxGCe1aaoYdQVTGSxTgngA&#10;H1qpMrWNuPl84SNtDChMT7kF9MsZtd3zE4Jx0rmPGXif+xzPDbSgtIvQdqseMvEEWiQC2t2VpFU8&#10;5zgntivH9S1CS/mZ2ZmLHkn0rvw1DnfM9jx8bjOROMdxl9eyX0zEyFi3Wp7KxyMviksLASLub5a1&#10;UVNp9q9GpNRXLE8rD0HOXPMVI1U7cflTMc4J74p3mHPXim7QxBB6j9a515nrqy0EZQD3xRxtzg5o&#10;3EdefpTdxJ9qeoDcY+vpT1B9KF2vx/49SqvOMmqbAB9D9KaeWAIxmpQ2w5HWo+XyTjPapQ0G0Yz/&#10;ABUwJj6+lP3DjnNINw4AP171dxDWUN09cU8gr0pNvlnHHT9aXdSvcpDSdvX9KPlo60BBnPeq6Bru&#10;O20B+uCDikbP1pzqsm3YAM+lQJeYwLjtn6UEZGacWJPp7inKuUob6lJIiwcZxQyErnPP0p+zA6nd&#10;6UbSDz0p8wmrkIgDn5ulQSWYO7GeavY20wpzjJpqTuZSpxlo0ZEtkyfw1VdGQnIOPYV0RXcMmozb&#10;KTgjmt1VtucFTBJt8pFoXi7UdBuY5IZiwQ5CSHco9sV6HoXxWtLuK6hu5JLIz43RDmLjv/n1rzO5&#10;0pc5Un6VTe3kiPPP0rKph6GI1a1PExGBT0nE+jvD09lA+lzXU6ro0j7ZAh3rzkbgB1IqYWltpetX&#10;zy7bmxAaNZtpAdexx2JHavnXS9evtEmElpcPDg529V/LpXovhv4xIlvc22swFhcAFZouNrAccHp7&#10;49eleRWy+rB81N3PnsRlstXDU7lFzZwwvLJcWpcvHbyEgLluQP5+9bMOm6dDqssd9POyvbt5RjXI&#10;EwzwT2GMc456Vl6d4itfFWnabD9pgkMG6ONIeHCk5+YdT/Su2hsJNbvdTdri3h+x2sZRJnCyTEDB&#10;VfXAryakpQdpaHnVcPyJ3VjktNEumaVqnmopFygjU7c7cNnjvjP6VszacLeTSrUwkyEqNsnLqvt+&#10;PbvVzQbJLzStTSRxHP5o8sYyzkj+Qx0610s0Mmv6/Z3Fzue/kjC+ahAJ2qADx0wB1/DrWE6mpgqb&#10;VVya/qxzdlodst94k0+O3mF1IY5Y7l8hIVHUAVNo2im6h0Xw+LbzbuaZ5TPH/EF+YBvpjj61vafa&#10;MfDmoMJRPrRuXM0eOPL/AIefXr781aQYvtIFrNLp19YQ+dI6rnGc5xWLqN3PVpPlb/X03Oag0VvE&#10;Ora0pXIS2AC4wVUHqT6gk1nx6ZBqPgyzjaz/ALPntmaNpmf/AF2GOCR2/rXenSH12bWZNPAt7iK3&#10;82WQEgBB3wOwPaqWu6bDNomjjSZWuo/KjjuTKn3ZM8k+vPOamNZ3tc9RVLNJmDp2jXN7qxVrVpE0&#10;e1E+5FD5X7pwB97kjOOlUpLWPW9I1UtGX2OGXjBLYztzXds9n/bJnjDIlrEIXk5UknHJGeM9MHNZ&#10;txYx3Wjy38aGC1gn3zNEMnAPzH0HFNVLs6Y1X1MK50q31CPRLlYm09nUM1kzbgdvGf5E/WpYFYxa&#10;hrFxbEyJObZWUdCRkA9+n4Cuun09bPxXps8aLqWjxrvVCu1pI2HOR2JB5+gqgtxZzW1/eKGFtcSG&#10;NEY4wF4K+hPap9pt/XUtVZPQw1sJrvStL1C1hjnuoZtywOPugcHP1BJzzVt7JG124vbFi9zDB5zx&#10;oPu7s8AHjnGPbFbcNlbWFx4ev7y3lk0u9R7NPIbOX7OMdx0/nTbCRvCd/rl1cBb23eAQL5iBWViw&#10;2v8AVTxjuDUubV0v61KVVs5ibTL3TvCtvfSwtA+ps0hdAD0YgjJzkjGM4zWusMcOqWEgiW8WW32T&#10;xtIR5AK8Nkd8/wBKfiDTtPtbaaRvLaYExTEkoGfJOBnAGckDrWvd6La6dreowPLLFLdWRezl8vdC&#10;GRhuwOOCCDk+1DqX0YvaaanHQadJp2m6vPYTNMUlMW3oeP4fzq/rUEugDQoGjUpMiSqYWBRgRnGQ&#10;eDzyD0qSxuLjTtBntLwySG5uPLjCDucj/wAeI/WpJW/se50bS2DC3gm2ztcZLrjrk/XH9Kvmu9f6&#10;0NOd3X9dCxDmLU9QtlWI6bfW/wDpK4BAcEYIPrgdfQVXtrSP+xNBt4LpWtJ7mQSJc4CRsQMOCfoA&#10;c+1XItMsbb/hIbO4iuorp5RLb3pP7pc8GNh7fp+NV7LS31Cz0zw+9m93MVmuiIn2mTy13EfQYHA6&#10;1lfqn/VjF1EveKttc/YPFN5c3Fr8q2xRJGYlVOcgr2GRwD05OaqWEMv9hvFeMs1o9wzxRqPuIWxw&#10;f88dK2ze2niTUdRtjHHGTYkYiU/LtHL/AONUpBa6t4XgggtJtNubZzC8pkO2cA4Uhe3f60766q2w&#10;/aX3I7PTZP8AhIbaMrELf7O8lulyxXLjgKP/AK2OtZ4XZourpfAwySTHCswIX3HsDxzWrcWlxda3&#10;OZ7OYrpcCsWAOFJ4GSMDn+dZxEWveHdRkbbI7T7UQ8Zxzj396u+zbJdS7GBt1xoaX8Syykbd4X7w&#10;29/xqSwsrmzuNXkdo5bmMApCRg+WR1B/D+dWJYReeJ9H1BQ9tcTATG0Y/KCvb/dJxkfWoJJLh7TV&#10;NZuLMQqJ2hkMEZ2JknAHXAySAD2pbuxLm0ZGqRf2r4SsdHvF8q5lZiiOdxjUscMv1HPFeQavoRsL&#10;++06VlaaByhO3hu6keuRXthKmPw7qH2OHUpopN32WQ4DjO3BGfl9uQa4b4m+G4rW6bU7KMCGPaLq&#10;EZPlhjhGGecfw/lXpYSai+RdfzJ5tTw/UrRraXbghR04qkwcHdmur1+1EsRkB6HB9jXNSZBOR+He&#10;vqaU+eOpa1InywAP3h0NNwSMdvWpcndnr647UFdvHatbjsR7CvVt31pV+v4UNk496AoA3Z5p3C9g&#10;Ks3B6+lJ5Y2ZzznG2kDAMW2896ldVIGOSTmjYLoYI8DPXnFSL8nQc+tN8wIRyMEfrShz07UhWFdT&#10;Ju5Az0xTwBtz+lMQEjOakA2PxzSCwwHnHviniT5NqqD70mAF985ojIOB0B9KT11JHxsoZ8nLZzj1&#10;poU791KhG/GBx1NL5iuSCoGPQ1PUGy/aBWkCu/kKF+8enSu8+E+vnRvEbiZ0WJ45Gj835VDqp2/m&#10;ePrXm8chI6ZOOnv2rRhf5UKOYyBvyOoPGMflXNVgpRcX1PHzHBxxeHnRls0e3ftCWGq/EC00/wAV&#10;vBavKbJZJ1tUVZEiAUIZT/Gxx0HIUAfT53DZJC844zX0n8OfFkfiLwvqGhXuqCwt54QlzO0QllKY&#10;JARW4GCBk8Hk8ivA/Fvhu+8JawbW8ieIlRJEzjmSNhlH49RWWDk0nSk9UcfCeOlCE8sr2UqT93e7&#10;j+tvLZasx+fanGQl/wDP51G5JbaPzp6DjnqvSvSP0mEncNwTr6Y4oAIGVGKEUEbT971pTGVT71B0&#10;qPNqKrEkn0ofDvjBzSAhCMdO9OkbzBvHyn2pFJLqx0Ns80nyDdgFiB6Dqag3fPxxUizHJ6jI6r1B&#10;pdnz9KWw3ZLQQAg5P/j1BfDcjcacWLArjJFNX5cA9TQNxtqmNjPz+g9O1Iww2Qxp7ldx5GB3FMcD&#10;scfWmQlpruShgRmgMBxtyaREyuPbPNIoZTkYx60inr0Hb8jnrQGIPNCDJPcj0pXUrwQQaL9BvUfF&#10;EroTuAYDIHr9KiY/N0OaUkxkNt4zwR0/Chid2aS3G7LbcFJJyB06VIELN70zOMDjJpMyK2ce/HrT&#10;epWltRQAqYPWgyY+XaMU18sST1AzQSNvvTsK6QDvxT5FxjOHLdx/WmBycdsdM0B+cMwGO4pNO4ky&#10;UMEUAfjUJYs3GV+lO24Hr7ChmIHTk9aLWKk9LiP88fvQg3jHX0x3pVHyUmcKCOM9h2pitd3JWt3t&#10;2wU2n0NNwrsFUHpk04TlgQ2WI/iakC+WAw7jGai/cuyT02EjKhjwMj+KmudjYAGKeyqMDPPeklVW&#10;4HWn1AYMH8s05lCgHg59KAqsCVBOBikQDI5wB602gXmOHscfSmoTnnPzUrR7OpB5xxQgB2hicewp&#10;dCZX6IUKSwKjIPcdKVmz/F3zT7lYjPiDfsOMeYct+dMLAJnA30F90xGz3GKNuw5Dc0iseM/Nnsac&#10;6BThvl+tJ9iUtStdr5u19mHHORXfeCruG6sLyaXaZo4tu1vvZ9veuKEgcYxzUmkai+haqsq/NG/y&#10;kPzj3rnr0nWpuC3R24GvHCYhVJaxej/RneW0jtLYvGh81G24PXO6pLtZJNcuJJJvPYjdluCT0xmo&#10;re6R/sckbZIcZK+pq7fwldYee4C/ZkTbuUfwjpXg3tK3k/zPvILnp6N/En5bWuH2lLDw9MEI8y4c&#10;bwBnHrg9qk0u2lkuN0EvlsYcsR1HBH6iqxza+HxMDGEuXBCsMnHt7VZ0SWeyvkwqs1xGTtcZU46Z&#10;HfkVnL4ZNb6no0re1pRqLRJbdN7bdzP3fYrGZINsodtjEryp9vStrxDqqNDo0NrgxxqVOwZyRgY/&#10;IH86wTKbe2uI5ly8rcbf4PetrUDDa2+kQGQM5TDtxn0HT2p1EuaLer1/I1w9SXsqkIuysvX4tvn1&#10;Iktnjl1S1MirCoDkxHIbjJAI7D0qza3qxXVhZyuDZRnerYHDHqTVPT7a4b+0bFdwZcszMQMD2Bx1&#10;GPrVfTmN3cWGmhIkbduM7cbvQE9sVLgpXu/6tudFKpKm4cqtd21/xfD6fI055ob/AFLViZ41ijiL&#10;h2XaHI6KB69qpSKJLKweUs0iLhQThMZJApuoQ/btQ1G3hcSGAZBXgEL/AFpdRWS8sNOkkkkwF7kb&#10;VPsPWnFJKNtNvy/UdWblOo5Lv6fFr93Tcn0/X3lv76XUFN1I8YiGwAOQvAwe2MD8KpPL9q0hXeQJ&#10;cRTARxtncQf6CtDSzbTy3127i1aJTwBndgZA+nv61kuYrrSnulz5kc/Jz94den1zVJLm0VtvyCcp&#10;+ytKSldSdu6vvfuvM2NQWXT57Wdml/tBowUdumMcEZ/yKrxaqG8MXFp5BeVTknOPmJ4P4elRapJO&#10;uqQ3IuFuykCbCQcduOfr+lQ2uqeTomoTkoJ5m/eFhknJ/hFJU7xjdX1X5suVe1aaT5VaXZ6W39X/&#10;AFsP0p421izJkYuV/eqBgjjHWq96qtDdpbMwMcjGQ54IJ4wO3f8AOobSSaK+tJIx88o2A7hnNEz3&#10;elnUYlcuW+SQnDZGc4z/AFGK35ffvfovzOB1H7JxlF7vVecV/wAOzB8T+W90ssMYhjeMcDucYJ/E&#10;81zL9cCux8SLAbCxMTb5CmJEwfl+h6GuOkOHr2sM7wR+eZvD2dd67/5DSfWkY56U1m3HBpvHrXbY&#10;+Ykx7sSMiqNwPmq7kBcZqnccnNaQ3OCvsQNSDGzmlPNJ/DitzjWg87VXA61q+GbhYdatmbhS2Kxx&#10;gnFSRsYnWRTgrg1E480XHuawlyyUj2rUizaRcELhhET+leLO5E7nrgk17L4evk1fRY3ByHTac889&#10;+teYeJ9H/sjU5kOQhJKH1FeJlz5JzpS3Ppszi6uHpVqeyMRjlsjpThKxPBx9KZ1FSIEC7s5b0r3j&#10;5dDlDK2d3IORXsvgzUJb7QVeNsYGyTb6gdTXi4Jd8k8V0Hhzxjd+HYporcb1cDaG6A/SvOxuHliK&#10;do7o9vKsbDB13KekWreZb8eWP2HUjOAB5wy2exrnBYXMtqbkJ/o4bYXzwG9Kn1fU5tWuvOnkZm6/&#10;jUUl7JLEkCYWNBwqjjPr9feumlGUKcYvdHHiJwq1pyWz/MqYKnBqUNldvQe9MY7X5pVO6tzkj2E2&#10;fLg0KAhxTiajBLHNAtFsSO5zgDFI4/CnFvkzTS2/rSH5CxthSvY0pYhc01yAMijk8dqAv0FEo2BV&#10;z70pUOc/dHtTSn4fSnBWMeAPloKV+ozODg0zJDZp/VqYVIGaaM3clWRQMbTXo3w21Vrln08SeW65&#10;KKf4ga83UqY+nNXNH1GTStQjuYmIKHPH8q5MTRVek4denqehgcS8NXjUe3W3Y9l8U6fLf6JPayQq&#10;ZAMo2f4h2FeIXCPHKVYbWBxg19AaJr1tf20ckzF4nUMAfX8utecfEXwqltOdQtR/o0hy6j+EmvFy&#10;2v7KcqFRWPqM6wn1ihDF0ZXt06pbnAjg08Rs/QZ4zTtqeXywB9DTQ5XOCRgYr6Y+HatuMDFRgdD1&#10;pMHsDn0pcZGaUSlEwBz60ErsxpGaKO2aUDNMSESn79pwKQDb1FLgHgck0irMVzu6gD6UjErx2oJp&#10;C2TikVcUMT7U3NPGGTB603jOKYbD0NbyNCbG32M5lGS6MvygdiD3rBXg4FdDaatPLon9ntg26OZV&#10;G0ZDYxnPXoB+Vc1VaJnr5c1zSi3uuwFsDI+XjNV3y+T3FSg4jySDxjmq7Njd+lZRVj0qzbRGzcep&#10;q/okoFyRnk5Aqj0zjtVzTT5N1E+7HzDORVSty2PPpu00dXEQ0CkPh1wBnripS0iTrsyJW6FeKS2j&#10;DxGfALIdoUU5SyXiPuy68ge/auDqeykK7+XEpYmRy3zrUhIfyyHwh+8vpRO6tG0hULIDlh6U4xEh&#10;HUAh+uKLq2pSvsICwibyT04JPAI/z3p7y73i2j5QMGmxO8RkIUS8fdPPFKzrBGi4ILcnPrUsL9yU&#10;x4eWQSNIjHkYwB7UgYKVkX7mNvFSSw7WMasCjJu+XuahQuhhjzmP7xb0qd0WtNx9vIRM4m3CLswp&#10;8tuIY41J3AkfMfSkEqNctHkMhGfaknSSbdHIQCnULS1bsNbWJfNESNC2cvhs+n0qBWWRfLkypd8A&#10;jrmpIw7s4lOAgwrdyabbusjMW2q6NlQ3p6U9h3va454UjnCvnJGMng1XLmKJ4F/eOp3Ak84/+vTp&#10;UcsJDuYjt60nn+XHKZAFl6cdcdqaXUJO1xwEdykcUu5ZEBbaveq/lB2ljU7A3RlqSQyXECPAeehz&#10;xVfyTmQIxLAZ+n0qkxSa7Dbm6kmKuoyc4wf0qvOEfc5yWxznuf6068lOyNgNxDcgVXuCZXyCFUdR&#10;3qlcxbRWnYSReYOAvpWZOT5jN2Izir8jjaNvTOCTWfdnNxx93GK3i+hhNuxm3J5Ddj61Aw59qnuP&#10;mLE9B0qFq7Inj1fiZBLEG+Yfe9KrHNWuVbNRyx4XK4xWqZ51SK3RCvSlApAe1LVmSHEelLSA5pak&#10;sUDNJ16UA07qcDrSGOjAwSfwp4JTkdfSoec89PapFOTnuetItNHo/gDRWs5BcSbS7gbNh3bR7+la&#10;Hiy5lndtLS8is02lpppTwB+HIJ6YxWh8P3h061tJZIjMgXcyKcFj9e1edeNLh5PEd7JuYBnOOf4e&#10;w/KvApxdbFScntsevX5qWGUI9USeHtJe91eCG0kw6tzIucAdz+VdnrWgweF1fVreSSCaHYlq8ZGB&#10;JyS/I9AcD3HpWH8L9SgtdTeKeTy5JseWcZ57ivXrrTLbVbKS2uohLHJzg+vb/wDXUYvESo10nt+Z&#10;wxw6q0fd3ueU/De81JfGLXsUP2gyxukrcqNrA9CO+cH8Oa9z01rp723sJZiTduFaRyRHuHI3fT/H&#10;1qDTNItLG2t4bOzW3CghhGM5Prj1rFv/AIq6Tok9/FNEbq4ji/dGKQAI/GPZsc5H0rx8VJ46renD&#10;ZESpww6crXdjpvEMd7i5j0y4nt72IFUuA5RlOOoIP+c181+KdMv7G6Et5Mjyk9FbcwOcHcOx7/Sv&#10;o/w/rlt4l0qG+hfdE+OvVW7g+9edfHbSNMSKG+UCPUHGxhnO8ddx/WtctrOjW9jKO/kTOK0Z5JYy&#10;skpzNJEjD5iOefoK1dDs9Iupb2TV57hEWMiBokyHkzxuPYDmpfBvhT/hJr1rW51W10aMRmVZbk/I&#10;5/ugdyfQUzX9RC3sVqq2z/ZsQqIEAWTHdh3Pqa+nlJObjHc8ydWMpulF69en6Gpolt5FomvR3Is4&#10;bJiIDE4MhlA4O09F6EnBrmbq9udWvJ558XMsrFnYYBY9zgcZNVruSSAskilCCQ0bDG3Pb1pptTEE&#10;aEssoBLAGqjC2rZVOnyvmbuWtN0ubVllCKrLCu9izAbR+P8ASug8CfD6/wDHetrYafNbwY5LXEgV&#10;cd/WsTSNMkuZlDOEJbhNpJY/QV774K+Hlve+Hrq61yzTTZtOi8+ApG0bMGGQxcHO4jJAP5dq5cTX&#10;9inqfP55m8csw7kpWlLRaXs9r2um1ft3Nqfw3ffswaIurW2p2l/cXihTZzRblDY+YqxHAH6+1fN/&#10;jD4g6x4w1G9mu7t2iuZPNaEn5N3rXRfFn4r3vjm9WzS5mk0uBAkUczZbA4BY9zivM5X2jaKvB4dp&#10;e1qr3mefw9lNSEHmGZJSxE95W1t0Xy/pjJZMscDrUe2gnJzS9a9Y+1buNzmnU3rTqZLE2mlpN1G6&#10;gQvWk20bqUnFACbaSnE4ptAC4zR1NG6haAEopeDSUFDgc0ZpFpKBCgUlKDgUlAXFwaNp+tJmno21&#10;89qBoZj8aXGOlSSuJJNwUL7CmUA9HZCNSg5pCMmnBc9KBq45F3HFadjBuJXHzevaqlvCS4HUnivo&#10;f4E/BltTNl4h1NVNirgwwuB+8PqfYdh3rzMbi4YWk5z+XmfX8P5NXzfFKhRXq+y7/wBb9Dp/gF8J&#10;7fT9Pk8R6zC32qLmC3ZcMvGA3154446/T220uZFvNPurfAlfMbSdlwOCfyxUOipBNcai1u7Qwksi&#10;wyckEAcemOM/X60vmwKlrd5GxW8sKDhcHufx4r8zr4ieJn7Sf9an9Y5fl1DLMMsLRWi8t21182/u&#10;0XQbPEtr9utoAsu/5ZMnPynt9Md6nuZo4LeyUfPJO+CAOgxx+NRzTPbarc3csQEUsZaONFyc46f5&#10;5pvNlo1s2wvGMbZHOPmJwAT3Y1z7X/rqep/K3/w+g5IpYGvbIDbB6pznjPHHb+tNuLmVI9OheMG1&#10;hZn391Y9iafpl0bDUpYhkPcRFo2IyFU9SM8Vm35WOzggmLk+eNrLz06A/XvTHq3r5fla5qXTxX+o&#10;SWs+14miJUkHYCByP89TSMHv9KhF0VQxONoQnByf1/8A1Cnakwja2gfbEs0W1R/E3Oc+oquLdptI&#10;msY1KG3lChyeRgZwPUd8/Snd3uJJKMWv63Vy1ZXstzrd/wDbSomZAYnHV1C9CMcc/wAqzmkaXTnu&#10;PlE8LgLu4D8881ftVhutdtPl8uaOLBkP3GY9D9QB6fjVG+EeowX5VDL9kbzQynBbBzke5Pak3dW/&#10;rYUWovRW0Xy3X4mhNbeRc2t2rhbiUFg+MZkA6/UCobG88iwuGllzctkFUHck5P48CpRJNfWWlXMz&#10;CMRZ2x9wBzj69PXNVtJMMt1qk4iEDBW+Vm6AAncB64I569K03d0L7Hva/wDD7fcL9puBc6a0W0Rs&#10;jLKg4JGBx+opb2PymvYbPMKSEO0bseQORkevfNZs+rw2Flb6oSiRxuEeR22iPOOueo/+tXlvj39o&#10;218PandjRf8AiZXUqFBPL9xc5HQYzxWlHD1cU+Wkr/13ODH5jhMsg62KqKKS26vXTTd+R6x4g8Q2&#10;mg6ZaX80ohgjJMrvwqjpj/a6k8egrxLxx+0fZ6fLeWmhRC9t5BiOecEKhwOQp+9znrXh3ib4gax4&#10;mcC9u5pIlJ2Q7sIgz0Udq5lUeU5xke/avrcLkkIrmxLu+3Q/Fc58Qa1RujlceVfzPV7/AHL8za8R&#10;+M9T8Rzs99eS3TZJXe2Qv0HQfhWHHFJMynBGevWrkFgMguRzVpCqAHHSvo1yUo8tNH5VVWIxk3Wx&#10;U22+7u/vK1vYJGdzfM3vVoKEGFXik6jcetGPc1m23q2bQhGC91CkDj3oyM4o655HtTEXnNSkaN32&#10;HZ4A7ml3nbjpTWILrjtSlg2c8Yp2BStoTI2OOvuOtWUbcgBPDdaoq3OBxxnmponIK54AqJROqlV5&#10;WXGUFST1FaPhvXW0u8VvmAz2PastWyoH50y4jP307VzShGacJdT3sPi6uGqRr0XZxPq3wF4rW5tI&#10;pExIpG0o53bv9kj8T/8AXrqne2sNAnnQttd8LGx3FeeFz/Xt0r5j+GvjNtMvI4HfC52jPQe9fRuj&#10;Twahpt55pzHJGWO5ugAwQPTPevz3F4aWEr8j2ex/SOW5lTznArF0n7yVpLz7mzpN4YJbGW1ODcxs&#10;zOFzjjv71kzfadP0y7tzD9o8yUExk5CYP3j9OvHSixuI7Ga11He/2M4iMCnIJzwfb0/Gpbm5OnXm&#10;sTXagWssbuilt2wkcE+2PSo5XsipVrx5vxL19d29ulhGHR3uDt/DGM1SjtC1peacD5dtbHMfl/3f&#10;Tr+dV4/LtfDWm3U/zL5gIbjjPA+mff0p1pfLpOr3GnqpmlnTzoy3RQd2OfTqafIzN4izi5df1HSR&#10;vLq2kC4x5MCHy52POcbTg+p9+uKl1KeHUtTvLCTIhiiykvYnH9etYGoaiosdPs7ousxuOJF7nGAn&#10;t1P161u6zbr5lvZNiOS5iMYZDyc9Poa05bNHD9ZTU1F7Wv8ANbFGdn1TSNMurmUwTRTgEHhFBPB9&#10;Mn2+nStTT7ho9R1D7YNgADZj4kfAPYdcdO9c/czyN4SurO3QibT5QCHGSxXkc+1WtMv3m1LT3KAz&#10;JGQHzgHd6/nVSpuzfRGMMUlOF92lr57fh6CWep+fpC3MLiO6gmGxSPmde4Hrj+gq5NHc219d3NvK&#10;DeywMUU42k45H41jme3u5L6C2AzayNcJEnRsE/hirM99NenRb23fbsTMkGCAr9xnvkZPsatwas+5&#10;isZdNOV2u3q0/uNG61aIeHYJVXzLmF0V0Q8qO/8AhTrOcXmo3cCOslvcQhWiAxtyMkkepOf0rH0g&#10;SQWGqquLcSs1wVm5ww5zz39umKn0rVEtNU026hQGK7ykkwH3Djn8/wCdS6aV0v66m0cZzuDb3/4b&#10;/IS/RbKxt4kKS2Sy75GkORnP6/Wti81WKXVbKSJi8M0JRyowoI/XPXvjmuR1vztG0zUbeRXksmkC&#10;A7iXVNwxj0+taEupRaKdHhlZUjkUsx9icY+lP2baTWpMcZGnOaelrfLW33GvqE/2jwsVvZi0EM6o&#10;iJwiKGymR0681Y0p2GuebMWkEkZAJOXOP8msqYebpupaTF+5CEMsu7JkHb64BP0z3qPSZ5or/Soi&#10;u6JEMYlU7QM9iTkc4Hb6VLg3FrqdP1pKcF0f53sTw3U0WkXEJi+zzQMfs7sd2OQcE1r3QWe7+1AN&#10;9qliI3+pxXP3t1HqOp6lp07AzR5ZNpxgrzgHkZqW61C4vrXS76NhbRWsxixuwXycHIP0NZum1bpc&#10;1WLUuZLVK/4PU1INTa38OXKqv2i9iCiUqfu8/M3vmmw30uoavpMluyRSyI3npn5sDnkn8v8ACs/S&#10;Z4zf6szk2hfLyPJyGUdSB3FZsmrxHTbLVUTzLuJ/KjA6DJGT79qTpu9ini4qCcn3/DR+f4HSXNjH&#10;ZwamlkBAyvuMa8DHBIIweBnpjrU82siSHTri3DzYfZIijAUYxz9etZV4JRf31zDMWkkthmJuPlAG&#10;V/H0rOtdYi0DwZHciAGXzhiNiTtxzz+X5mpUHJJ2ubyxcITalokm/uOZ8U6nDJ4l1B4SFj8zYOMD&#10;I7fSsaW9Zf4gcdOOfzrHuNRN9dy3Lrt8yQuFH3Vyc8DsPpUD3ZHdvvZGT0H9a9P6v2PlJZpztyT0&#10;HeKdTMejStuVTjGB/n9a8IvLtpI5U2Jtd924j5vpn0r1DxndvLaCOMLvbgDHU+leX6w8nnlZIkgc&#10;cGPGCK+uyil7Om/M/FuNcc8TXhT6RX5mcTij5d2eaQkHv2zQBkZr6I/LmxQhzuHT3oAx3oVPl+8a&#10;Z3xk0C9RxJ9TQ0pI2kjFCqXOADn6Vt6V4Pv9SBdYzEg6s3AFTOcKavN2NIQnUdoK5g8in4468+ld&#10;/afDiJU3T3LM2M7UGBV2L4f6bGf3gfb/AHt1cMswoLqdyy/EWu0eY7cY96Ca9Mh8HaNNM0WD5gG4&#10;LuPSo774b2kgJgneLHZhmj6/QvZ3XyB5fWUeZWZ5xg9MjFNrrrv4e3keTbulwAcbfumsC+0e706R&#10;kuLd4yvqOPzrrhWp1PhdzjnRqU/iiUCfSl6deacy56cmm9OvNbGAfLjvupKKXI9KAAcf/Wp0hBfI&#10;6UwHFBzQAHrSkAUh60vTrzQAdKN1ID604DHWgBCMmkpd1JigAop2KKB2NIHc2D1obngj8qUnB6HN&#10;OhVpHC8c9z0rnfc0t0G7hkeg6Usk+9+VC/SklXaeCG9xSFcyYH50JJjHByeD09qDtAPXd2pit8vP&#10;T071KU4yaNgGKNyD1JxTgSoyGOfXpigMuFAPQ5p2wxnLDC+tJu4eaGjnPBOKew8teo3HpimpIRkA&#10;cGlMe8Ocjipe5T20GtLuPzMD70tNIBYkLnHalY8cD8KdibjwiuwBOMd6mFzItmYMfIW3DpjNVY/n&#10;XBOKmklBXavIWk+xd1a4xUbO4ggU4IcZYZ9cU6G7kiiCqeM7uR3omuHnlaVzy3UqMUne4lZIUMTw&#10;wyMZ4oWXylDBRu75pTxDkEZzwPUVGCCh3c/SgsJWaSQswBz1C9B9Kgk4jZvbFTySYTAHPvVWfIRB&#10;61SRptFsrDtnvQw4x+tOC9PanFcrx0ra5wbETLjpz7UFT34qRUIG7jNPWP8AH60XFcgCmrMERJ6U&#10;qoB1q1Z2ruwIyWNZyloTJ2PUP2a9Bub74t+H7m1crLp0zagGxkL5Q3cj64r6x1aWS4fxd4it77br&#10;Lk742JTAk+8Sw7Hn5e+OK8f/AGQLFtK1HxNqjWYn/wCJd9ijnb/lg0hyWHqcLXrk2oT6L4PubOKN&#10;dSl1udIxcSfeTa+OGz8uScGvzzNMXKWNcU9FZW+9nwue4OONlGTTvHr07s5nxroUcfhzwrBYzW96&#10;l1bxSymFeY5R95GPqCD+Y61X8QaNDe+INbm0id38Py2qWg89R5jbeWHsoPfqc13Nx4efTfGem+Fr&#10;kJp5tALbLJlF+U/O3Xg4zmuZt2lbwprelC0SHbqHmJfyKTIAR8yge5A59q46VZtNPQ8PlnQqQ5W2&#10;l+T/AA7HnFt4YtrGXRzdmS20W6lMjzKMkkgqD9M4GfTNZL+FIh4nvRehWs4BiQo2PMU8AqPf36Zr&#10;1/SdGvvFGsaN4TuXtxa6bbSXMQvGAXeMkKT3YkkAe4rAtPD9v4i03xNLeXcVsYUSWCKUczPnBVT6&#10;gEHHfNdirPm1duh7OGzWdOL5tdenr9+2545deGHsNJkuHVltp/niQj+AdGB7/XFQr4aistXsxLMX&#10;iktmkaNRtZDjgHPbBB4zXr2r6Jc614a8MaJfxAS2+2GOPaA/lsRiMt34Bx2A/Gs3U/DLG616V3hD&#10;aPCkaoRtcqRhsA+hGM57Zrqji207O+/+R9LSzJxlGFRqL3/HQ8VFjawwag94rLI3/Hu6nADZy2fX&#10;j0pL7RprK1t7eUcS4bBPY16JrfhKzPgHTL1LgSatdXsqyaeyYkjiG3ZJu7q2Tj0xWZ4o0cPd2MLk&#10;SSpHtygzwo9f89K7VidUv60Pdp432sHK22n4nDTaU1ne3ML/AOshGBt5A/HpWcbXKpAzBZXfoDXo&#10;b6Ebjw/eal5qTTm6Fu0a43Y25HHp2z61na5pFvHcaQ2mNMbwQq90Z1GEkzztHpgDr710wrq9m/6s&#10;XHFxnoji7q2dLtUxl1GPemRIzWchAy3r2rcvrVn1CeWMHeBz6FvepL3SmtbK2SJhJ5ih2J457Cuj&#10;2sbJXNfbJN6nO27giOLaFZQTuFRPbrL5pBKt7VviGOPUHkhbYFjVX2pglsY6VUk01otk3Ahd8A5r&#10;RVFc0U00rmTdR7XiAGABk0+OFXMjKhx1B7AfSrd9Eo1Jl6Rbep7URQBLSZxuwxyFx0FXze6htpSd&#10;ihLbrCLeUOJTIdzqBwD/AHT61HMWhvJJE+ZdvOKs2sSm8hSQOIwegPK+1GUie58zh24Uitb6me6K&#10;UkYjs1I+XJzinQxeXcBXT+HrVue3C20JIznnBpsKnyrgkkyA8E9AKObQbVncz5P3KMp+cs3GaUwf&#10;vYgR82M4qy0KSQQRr8sxJ4HJp91CBNtBIYDHvWnMRyvcpMhWFh05xk06MCUxAr0GSR3qaVMWyjrl&#10;u9SKqzNkfLtXmjm0HbUp+QJjI2RwMimTxEQoBwe+KsunmoxQEYODiiRC0kRVW2DqSKfMQ0RREPGz&#10;bRwMVAsBdWc8Zq+Y0ELtH90nFQpEQ8RbGwjNNSE4vYjeJmcNjaR2pzKfKMgGDnBFScG6JZvkHapW&#10;gEcOQSm855obtuJRIPs+0wspBZhkr3FKitG7kdQMc1ZSAxy7SM5XcG96dbQnDZXcWOBUudjSMCKV&#10;AI1AHLVNBFtkkxjaV7VJJGPMjhHY42kVLDB5MUsZUxnGA3XJrPm0NVHUrQ/ulKDne2SW7CtHyVlv&#10;I1b5UA6ikgiDxpCUyWbJYelSxqZLx405G01nKRuo2Q9LcKku0b0JwT6UtvG4eNcARcmpWgMdiI92&#10;3Dc+9WrRN0vlsBtiXP1qb2ibpakNuitcuzjy1A5JNXHt0WJA2DuOQP7tFsRcpNGVHytlSewqZrcY&#10;h3nDdxWbZvBJksEBWd1Y78JhBzg1JEVSB1m4ZzhR/nvSx3pSGaWVN0g+QY7D0p/kC5tIpYyPMB5U&#10;9R7ipfmdCWuhK0EazQJjLdD3x6VbitpIDcLuDP1OR2qH7MGnDh/3qKGwe5qSO7b7I+UBcnDMPSpu&#10;axVtya1yYVgcFWf5to9KsSRxTyzBSVJXkg802CMXccRVvnU/Mvcj0pDbfZ1kkgyHJy2eg9qnqa9L&#10;CxxyG1jCqQF4O5etSwmOe53PlfKXJY9DTJrhikEaK0gxkknHNXTElxd+Yjj7OFww6Zb1pvUu19iJ&#10;Y1vra5+X5UBJC0iRS3EFucFFTG0Mecdv/wBVNaCRbYC2kEPmPk5PQVLJJKlzFuj2xBRk0h6Lcle6&#10;iaGSdwFcDYxx/SmxwmW3gdeCh3cev0qZYlP2ieTmE4CRY79+feneR9nuYpFQmN1yq+p+tS2aW7oZ&#10;co0MxuHfJHzkDk/lUCmGO084KIZZX+dfw4qa3d0kuJLlRFGTtz/9enParb26DAnaTkDIyV7GhsNy&#10;SOApJAwBYyrgt6VWaKTTd7ZMzM3zKauxxyWsk23L5jwuei1BaK5RFuc+ZM3ykcZqAdnZD5Z8XNvC&#10;DtRRyNo596X7GYGnkUBYHB3MD3qaUIb1bONw2wEc9c+lVvszvb3MEbNHtbLFzjn2pIbY60jNqYF3&#10;DyH+Zt1OhlSXVZlIKxlcZPAqWFVljisJYjK0X7zK9SQcZz/nrTtiXwnVQodeSF65qWK/QinsvMtw&#10;JiGj3fIFPai3DQ3mxnAjjXMSN13e1TS2cj2luATEij7nvT1ignme4Nud9qAC5PqOTipb0E2uhWsL&#10;wRSXckqKMqcK/Q1GLWSSCFJz5s3TK9qsqkdzp11clDKYm3BEGTS3Ia8ltLgZty0QZIQCCv1oTM29&#10;LkEACpdrNJmUAFI+pxXI+KfF0elaeUQn7WG4zj5R6/WrfizxlBpltO/lKt9JlBt4wg714rrGqS6j&#10;cs7uWZupNd+Hw7nLmex5uJxXsk1F6kOq6nJqNwzu7Nk5J7n1pdPst7c8iksLETkE9601HkHao4r1&#10;pSUVyxPKoUXOXPMcIwqjHAPT3oBQxEYO8/lTS+c+h6ikyBXP6nq6RWggAXGOc04g5UAjjvTFOMY7&#10;U7B/4DTejAVl2nAIpu0qtIWG0+opQxJ9qFcLiKnytj7o6+tOz2zzTwe2Rz1ppVd2c0blLWwZ5xQT&#10;+H1pcjB9RSH5utIpqwihlGd33uvFBbA+Un8aByR6CkAzz1NV11J6hzj5uDS5BTA60AbTg8/WlVeM&#10;/pSY2rAMHrgfWm4IIHrTANp9frT+u0dxVWKTDG3gdaXHyqF+Uihx8xYdRQzE9f0pE6sCOMdqVTtP&#10;JGKRaAf9kUrBqKHXufx70pfPTn6Ux+OgFKB17Y9KVrDsPEmf4RQy/Nn3xSnGfunpnpR6e4/WpKsx&#10;MADHenZ7/wAVISNw9T29KQqwGTTC3Uaxyc9TStbCSPJXJ9qcBtGRSg4XgkD3oTtsRyqatJGdcaYh&#10;qjLYPF93kDoDXQLg9aRkHYD8a1jVkjiq4OEl7pztvc3FhOskTvFIOQ6EqR+NejeFvjjqulXkdxqS&#10;jU2VQvmvxKB0PPfj1rlJ7YSjng/Ss+fSmXlQMU5xo4hWqRPHrYN6pq6PqDwX8UfDuqWUN5bXMLan&#10;BcCb+zrz935gBzgHo3GRj9ea9KhCL42bUrIpaoYJLiKCQFhESOhGecdh0Bx6V8FtFJbuCC3HcGu7&#10;8A/G/wASeBNTguIrn+0IIRj7LefOjDpjPUfhXiYjKL3nh5fJnhVcv1bi/k9j66svtMXg9NXlg8hN&#10;SlcpIpUuXVsMG/zzWxZ3dxY61Z3ltFbPNPaGKeKVQwRSOCBjgj1OPavF/Bf7RHhrVEjs9S8zSHkm&#10;BfzgZYVBOTt9B6DGOK9khvdGfWLqOK7R01G0L20luRIjsmNu3HGCCCe9fM16FahJ+0i0ZTpct4zi&#10;ZQjm0XTNcm0jfK3mCKZN3VDgkNnsMZ5POKl8XWZ0mXRLWECSByklvLb4Ic9cAkcdDwcdOlT2F2+k&#10;eH9Qt79DNNd3Cx5QZIyMdB1znr2wKlCLoOoaTo8w8pYJhGYpuZFONv58/pWPNb+t9DW7jK62/wCA&#10;XZIIXv8AUbOJIjo9xChcD5m3gdCT0z1OPwrK0u1SHTNNt453+xTXWbgumVA5wMenX862NQsrWxut&#10;f0lUuI7oFZYrrjaOcHcMfoO9RaBazNoVlpLxi7MszSh0yC5GMKMdhyfw9qyUtLoaate5Qt5JIvFz&#10;2l25hs7aF1MjsArKTxgjucH8qqXnlXei3kN0yCxe5Z7KPYCY1z0469z/AE6Vq6Zcx6rqOp2DbRPL&#10;AVYy5JQDgkHPHH581U1iyh1DQdLhhgXTrq1H2ZjG2ftGGI3n8MdPXpWiavroWpa2Zc0/R3l1ex0u&#10;7v0sbOGwaSySXj95kMU/HHA61i2M0aaV4gXUE8kiRdrOCSDtPXIwMdee9dEpfUtVu2uIAw0mFB52&#10;0huVxkD2xyazJ5otZ8J62zx+dAlwJIXf7zPgERnnJBI6/Wkm29V2Hd3aKV091q+naLb6tOt3fRxb&#10;BMFCgKqnC/ToBnrVxrKeWLVJnnSbULdlaKxdiGaLbyQTk53HkU3VLI63d6Jcm0bTp5PKMllGeBtG&#10;dvfk45IrRlaXUrLVfEn2VEEdy9tJEnLRDsPUj0+lOUrf15lN2WmhyNirjw1LZuptr+4m8y2ZmJKv&#10;nOQc+o6CtnVp5Nc17Tpr+UT3vyoLg437woAboMnjtSBzqGgaPqdvhb6zuh5UkiYDHvkcZ79sYNaE&#10;+jjUfE63kGy0mMRlWGAZSNx6Bv8APNDmrvoO65rmW8EzaRdM98l5qkVzKJbeRPmKvyr+Z34HQ+ma&#10;qrPNDPpVpHMbW6sis4kjOSSM8Ajrwf0zVye3vtN8KjUbyFHe7uJY5XhYM29Wx8wHI/LpU6T3Fl4i&#10;0y4sVtrx1tcziVdwjQr8wOe4J/OqTu9Sbppp6mRIza1N4hmtCILlowVkjYZcHlt3sTwR3qpq1m0+&#10;gaXHpV4t3HKqfaUmQqY5B1zngr7/AMqmS0Fnp+u3OmIouYxtljBztQ/Nz6L0596s69HfaE+j2l1b&#10;lPNEM4MRB8wN1/PnIPpVcz0t/Wg+ZXSv/ViVNSWfxGb6OV4Lmzglhl52iQEYw4x27fXmsKWGBNOs&#10;tTuSYLJboNcLAQCy5wwz0H41vC7R9Q8T2pjsJNNvok8262fvEkRjgR55XIxnHp0rLh04/YNEshMl&#10;rpt7MGlknU+Xgk7XPHPIIH1oj0szFztdvQh/s+VfFUt3ETf2MMTTQEoUKoegPXH+NVZtUeOxu7sS&#10;+Ut3l3hd/kbHAwhzjpn8a1dNNxp3j1baWNVWNXRyJA0UijvnPTPOfaoNTeO70Jbe8t1ktIpn+zOq&#10;AShS3OW7jdn6CrctdRe0u0krmdcnT7W98P3VzNLHp4PlzCAZIJHB/wBoZOfpSappqpc6wuoTxS2D&#10;WbQkouA+OVOOvbNaH9jS3XiSxtVZY4VtWeHJA8yRQMdeBxn8qy9Oumt5tbF3F5aRx4QSvjcwyNuc&#10;HP8AnmtI6WaIlJSTu9bfqeJXdkYWnglByCCAy8kEZBP4c1xGqWxt5iuPu9CO9e6/EPSbm40jT7+W&#10;VJL21RYJFSPZ+6zlST32kkc9jXlWv6YDAJgeDwPUfWvp8NVTszppyclc5JuuOn070ikNnnpT3QBj&#10;7U0fLjgH1xXr3N7jS2CR+VNZRtI6EdqdjKZ7+lDcgMefVhQDGgAEggnNSbAwc9MY6UKec9ulNyc/&#10;7J6mmVyimQvtBwCDjpTCOcAilJBBJPzAfrQpwcgA0gY4Ag8EYp46cdfeo1wvSnZyMikweo4nnr81&#10;NQ7c5/Clwrng/NTCWYhTjB7ihEExXLDHHqTUQ2rIwJ696d8rL904peNpOBgfnS2EhWBEisPl3elW&#10;IH+Ubj144qBZNw2Yx6E06PKAhj9D61D1RMldWOq8H6n/AGXqsMoBKll3ZPUZBxXrHxS0/wAS/Ffw&#10;tJq8UcM+naU8jKrlVligJwoz0bpgKMng4rw4XKlB8wyMc9K9M+F/jiawmNnJc7YJv3B3syqI2zu5&#10;HI4JGRzjNedUjKMlVitUfFZnRq4TEQzHDRTnDv26/h1PGnUrKQeAPWmKTgnnmui8eeHm8N69LbHy&#10;8SBZU8uYSjaemSP5dawQ6hAa9aEuaKkj9Qw1eFeEasHdPUam4twDmpywJPPAqBSWOVOakUM+MN9c&#10;iqZ6cZe6K4GcN+lNAODt6D1qRuByMGkXIQ9Of0qOhtypIQKApK856gU4MV4PWkAHQAq1IfmanuTz&#10;dhd21zjvTsBmJP4YpqvtbJApXYEZPy/Sp8jTRq7GlFCnAGDShTIoUpwaYRlcVPD+7AaM4I/Gm3Yp&#10;JMjfK8gYOf0oRyRnj6dqWViZPmGBSKx24Kii10Ts7jmIyHQEetR5ZpPvZPvTixj+XtSleAVIORni&#10;hLQHqy/qI8q3ghUjMYDMfc1nfxBjwCM8087mO4sWBGDnvSnLBGdxtxjgUorlVmaVHzyutBhKhVOe&#10;RShuMknHrQcxnIO4e4pQN3JPHpQRqtEK8iNEFVDuzyc9qYy5+YEZpwAK5ppj43Z49KFoDXcTyycs&#10;eo9KGTlsrwaeXI3FRwfWgDzOpNFyrRewRja28kD2NNyc5PT0o4V8ZyKVeT7UE3WwrrtK8jBGaQlS&#10;B8g3D3pWzkg84P6UvlspDEfKaF5lD3YOijaA3cHilSYtEy7QQKk1Ke1uZVNrbfZYtoHll9/OOTk+&#10;p59qhS52xsgA5796ndFXs2rke3jnIPvSYGD1yKlZvOXBxmmqvKjrnrTuS/IjAIwSSw7052UjbgZ9&#10;adtwTkcCnNtZMgClcUtCMrk4J7frSrI67s9unFIFYnOKXDEDOPcVVwV+gpRkQSgZxxn3ppxvLZ6U&#10;9lKqFDfKe39KiwF3Z70LUqWmhImFJLDB7UpPmN83NOgK7ADyT60xAQ/zcc4Oe1QPlWgGPa5x0Hei&#10;aFZIsdSB1PrT2+VSB0PeoyWIwoOfejV6hZG74P1V02W8jD5XzyOTXW6hdG5vmiBd4WjxuZdvPrXm&#10;gdrKZLlDllOcV3qajHrwc28QUND8+P4SOvUn868vF0Vz+0S0d/kfWZTi70Xh5PVbea1LIs2/sqJp&#10;2AVCRzzxnpVvS7pLbU2eUswkhIt8Dof85/nWeZZpdFtYnIRVb5V5H60trKg1i3E5ZYoU4OfvV57i&#10;2pJ+Z9FTrKEqcoKz03/roQ2MbPaXrXFwkUkYwofq7bug9+9aNxYQwWNpcNJmdsKoKnn1IPoKzJZI&#10;74XxVd8atlf6VdmiuFh0u5mkGxCfLhfJ6HJx7Zq5atO9v+GKpSVpac1lv/29v/W4ulauba31CKaP&#10;z7iRdu49V4wM1DDGskttGQfNJy6k9RTotUWJdTndALiYFFGOM9qrQlmuLSVSd7Lyf4qXLrJ2t/ww&#10;Oq3GEebmt+V/zLN7Cbe9v4UUxvHw46H3z3/Cori7kudOtVReFfLvngdv5f0qu/7t7uRRukUEkEkk&#10;Z96fNdL/AGbaQQx4Bfe8p5yfT6Vajt1/4YOdpyV7b6fP+rmpZGyuLy8ZCwiEeFjlO4MR1J9/0rC2&#10;s9q8kORFC+WP+Pbmr+nWz3F9cojKIvLJkYHGR3//AFVk7/ItnigkZoncbhnhsdBiqhG0mvQnE1HK&#10;ClJae9qt79PkjoU1GKXVbS51C2DWaxhPLg+ViuCM59eazIUt0sry4GWhLnyw3Xrxn3qC5uVlu7ZV&#10;LJGEALgdB6iopVWW3uWVt0Sng9APenGFkum35ieKcnrZtX9btb+nyJFkWO7tHRRjHf19alS/uLG5&#10;vpCQgkBRtgx/OqUTqL63LHEQ6Gl85bm6uVnJEJHX3HStHHXXt+pmqvLFtOzv/wC2/kS64wk0GzQo&#10;m5Dy6j5sH1PfFcTKMuc9q6nVY1/s2ArIzSMCSvZa5O8JRz716OFXu28z5DPJ8807bJfkQnbuzzTR&#10;getGc0ZIFeifGti8VXm6ZqbdiorgnZTjuc1XVFYqKSn98UytzkQ4YBzTiCT7VHTsN6UM0Wh3fw01&#10;hY786fM2yOcnYW5AI7fjXQeP/Cr6naG6t1+eEHj1WvKYLk20qSo5WRSCpHbFe0eFNXi16wikmlCy&#10;Y2Pz1PevBxsJYeqsTT+Z9Zl1eGJw/wDZ9TdvRniToUODxTlYAcLzXafErwymj3xubZs2srZGP4T3&#10;FcQrGvYpVY14KpHZnzuKw0sJWlRnuhUYB8t09qN21srTT7UD61scd+gpY+tSRuIjkdaasYNL5fuK&#10;NC1dagFMrZHH1qUKEODUKsyHFAchspx+tTa41JL1HzIO1NTPpmhi4PI5p8ZIGQM09kNWlIaxwCMH&#10;jtTFOKlXLbz3qJn3daCXpqS+Z8uCoo3DGcj6VGjlBnr9aQ9d2KLD5mP35PvQWb7qkge9MBw2aeHO&#10;7PX6UAnfcBwPb1pjEbsdqnimEUnKhh6VFvw2StIHroNZhtwBTlRiv+zTHIL5HT0pySkDH8NV6E3V&#10;9Tv/AIe62jZsZZAMcoWPA9a7240e31bTbi1mlCmQZUn+leG2l6bKaOWMfOrbv/rV1Vz8QLy5iVIE&#10;EOBgn72PpXgYrBTnVVSk7f5n1+XZrClT9nXXMldfJo5rWtIn0i9ktph83Y+o9az/AE/WrV5ey3tw&#10;ZJ3MrHjcx5A9KqMAele7C/Kubc+VrcnO3TWnQeAzDApjKVwCOfSnxOV6U6ZtzbiRk9aozdmhhA2U&#10;mMLu7UuF68kVPJavCkbOu1XGVJ7ilew0m9iuXzUrSr5S/KFZelPNpuIaPlT0pjoiDg7j70XTHyyi&#10;rkZ5wM9aUphM96cjAAAqMCnzMuOOlIajpe5AOBR0elBzQRlsn9KZHQB8rZFbGkLvjl+bj3rH61p6&#10;SWMmARg9axq/Cz08BJKvG5ovbCOBWznPpVOXGSB/D0q4G/dAHJwcVWlGxhj8a5oXPXxCVrxIV5x+&#10;tS2zBJo2OSoIODUYbBxSKSNvtWz1PLTadzvLc74mdeFGCcU8v5lwrKo/3qqaWZfsaugypAL+lX3Z&#10;GuISh+TODjpXnPdnuKTkkKYll82QHeP1H40rlLcwtjerfIqipPI3vIFdViPdaIh5ICHa0ORjPY1n&#10;dM1tZEMLmCaV5FIUjBxUjootwVz2wT1oiuEknMZ+SI/xYpZ7c4KyOGjAJVh0qla+glqnYAWty6jJ&#10;Zh17AURKv2cxTKV3ngqe1WEk8tAXI27fkVh09ar27edvXIQr90np/wDqpX6lctmTNEnm7ANvbioj&#10;OTEqRfLt657fT1pWt289SSwYDjPc00ynyWSQ5m9AP09qN/MGSRsLiZAylZVGQfX/AOvTCqyJOWXL&#10;oMgL1NP8z7SkUfKOvzMAeTTDBtiJgfbJnJPtU9dRu73HKZZhG4+XHY8VX2I5lnbJJOGz3pzXZdQy&#10;5GDg55qOR2mmkZWAToUx0PfNWm7kycbCmVPKWSMbjnBUdqhd5UkMyjludq+lO2CK3WVHOxD83HLV&#10;XFyVlJCEp1H0qyW9dSKdvJiU7BG7jpnPNVJm3BWUE7vvVLcMuGcAhG6KT0+lQSjYQwY/Pn5R0q0j&#10;OWrK7F1DqWBXORgVSnYI+z+dWmbYWz+dUpFHmc8n3rWK11MZuyKdwAGZf4TVd1yMirEwEbFeWI7n&#10;pUDZC4711R2PKqashIphYAYIyKmIqGXpwPwrRPocU9FchdNre1IBmpgQybajb5Tg1dzna6hjFJg+&#10;tL1oouFgpykB6YTjtTxhSCTwaQDiOcY/KiPrikjLFsjH404jDZ6fWgpNHqvw+vFu9HSHcNyHBJ6i&#10;qXjnQ3S6hv44wY0HzgL09KwvAGspp2p+XKwSKc7TnoD2r1xrNb+yaKUbomG1j6//AK6+ZryeExDl&#10;0Z70YrE0EnujwaK+kguC0P7tg24bRgivXfC3xNgGim4v5EWSLCNGAS0gH8Q9K868UeFLjwxqKtLG&#10;z2cjYilP8Q9PrWC8x819pIyM4XjAr1atCli4RfTueSpTotxTsem6v8Z7+S5J0lTZhlZS5OWwRgj2&#10;4Jrzi5keWQhxlsknnGKZarvkG75FFPlKSTbccf3s9aulQp0NKasZTneXN1Ow8AfESTwXcyRurXNl&#10;KMmNTgq3qPzNZHi3xRdeK9Ve4lyoJ+VByAPSsERCRhsO4j0q1IGhjVlLMx/i28fT6il9XpKr7ZL3&#10;mQ6j2J447m0t1uEjMkQYBiycA+mTU1hrB0+C6j+yxzSXPAkZcugB/hPam3seoWenRxTyu1vIBOI1&#10;fKjIxk46HHrzWfNeSOQ0vJC7VyOoHQcVoo8yOf4/iJbqWXWLySQM88rEks33mA7n/Gtzw/4Q1DUJ&#10;ILlwNMs2b5L+6BWENjPXv9MdxWTpTPM8cTnyLYnEtwqcop65PpXsnhPQ4rDSY9Y1LXhf6Tp0m6Gy&#10;dN52/wAG4dlJxx9fwwxFX2MbI8fM8wWApcy3eiVrtt7JW6t99DX+H/w/vdOuLnxTrenedFDbtJHL&#10;PEfLkkAypGOPr2z1zXN/GX4tP4q1lINKvpLO1eFVlcvkMcfMGA6kHj+VM+J/7Ruq+KI7nS9MeTTt&#10;Il2lbeFiqrx8wwDgqTk4rxOaQ9Sfm7n1rmw2FnUl7atp2R83lWUYnF4pZpm0VzrSMd1FefS99dOo&#10;ty/ls67tzDuKqnLDmhj82T3pN1e6lY++bvsJ0o6nigdacBimSxGXBxSHIpx5HvTSc0Bcdim0uD60&#10;h4oEFB5NKQBSdOlAATmilAFBWgNwFIT6UDg0daADoaKDyaKAF69OKCQO1Nzj1pxINABjjNIDilwc&#10;YpCMUBcKKKXAFBVw3UDikIxTgaCQBzViGPcxXv6etCRdc4A9a9C+HXw0vfEY/tKWCQ6TayqJ5lGS&#10;MnAAHeuWvXhQg5zdke3luXV8wrxoUY3b/Bd35I3vg/8ABy78Wym+ukEVjGcoHGPNYdB9PevqjTJo&#10;7Dw7bwwxhZ4pEDxxAYAHXA7D0xVe1sHhfTr20CQWUMQCQRrxwBjp1+p5yfetDTpUGg3k8caRMGaV&#10;42HG8nuf6V+ZY3F1MbU557LZf11P60yPI8NkeHVKiryfxS7/APA7IntY2m1ySKOUPHcQhWQYBUk/&#10;5/yKpbP7KgWKF0e1inPnmUYZccEfRcY96bbSppWs2+pwqJWvhsKBuG/wGCaayS6Vb3vnZuBI6qoc&#10;fdBPPTtyM59K4NLaM+lTd3fYu3lyF1e0KKwgaP5pGPGPUen1pYh/aFjMsuZbdJWaM5yuM4Bx69qd&#10;q11DarpyBTI03DMoztHpUNtbPHb3+kwN9ngCg+YOTg84Hp/9em79RKW1v61J4Jvs+tKL2RWt5IVW&#10;3UffB7gduOPzzUF7ep5GoidRp6If3RzkKf4RnuajaUS3+mRyJ8sCNibqMnjn9cfSpLk21/rGoWFx&#10;GJbZwMBumcdc/wCcfnSjqv67A93/AF1LFvbPJZ2c0/MyLnf/ABfXn/8AVSw3Rax1OzZvOu3+ZX6f&#10;xZ5/AgGqUgudQ0e1ed/LKy5VFOCBnClh0JPardtMv9qXbzMqHy1VSvdR1P5/zo2aHpbX+rNDYCWm&#10;sFeQpNCvMfZkwQOfr/WoJyJ7q8tFD2ruc7gOSMZ/MdMVANUE2mLqCKI5beXaSe4z0P0HUep4wa4T&#10;xt8W9G8G6/PeQS/2lfODuhVgUDf7Rz+la0qU6z5YRuzkxeOo4KDqV5KMfN+Z6HdXjQaZZlGRY4GK&#10;u7Yx0657e9eZeOPjvoegancjTGfUZ1j2hekQfuSf4vT8K8P8Y/FbV/Fc8qPObayYlhawthefX171&#10;wsl0zsfm3E9eOntX02FyVWviH8kfk2cce8t6WWx7+81+S/zOp8WfEbVvEsz+fcstuXLC2jbEa59v&#10;0rkJppZmGMtn8alWDzDl+PYVOirGBjAIr6anCnQjy01Y/JMXiMRj6jq4ibbfV6lSOyyd7tk+1WFV&#10;Y0wBxTz93FM3LjGeapycjnjCMF7op+Yn07UmQo2mgMBSHaR8x59aa1G2K4yeOlGfzPUUwN70hbDe&#10;p9qdieYlGCMjNCkDrUacqPWldctjOT7UNdB36oQbVbNPTndmkEY70A7QxPQ96H5APAy2T6/pTlYH&#10;rTA4boCPrSk/u+OtQzSLsW4nA5PT1qxGuQcDINZyOV6/l2q1E2RjcQfasZRPUw9VLRiMxtZg6fKR&#10;zkV7n8K/GK6lZraTyAyAY2ueo/z+deJzRiaLOMmn6Fq8mi6ikiliobJHTj0rzsbhI4yi4/aWx9hw&#10;/nMslxylL+FPSSPrKK0ezs0hVlltRKJWWRRleOue5960NR1u1j16xs2R5LeZNsjsAAAfb0rk/Dev&#10;J4i0ApnzPNTawzjHpXQa3dW9jFpjyojLjGcgOfXgc18XTTlLkn8SP2jHWw8XUoyXJJJp7q3b7hsl&#10;ul/ps0M8kZjtZi8O07V2g/eH4UWd59i8QW73hX7MYx5cnJ+91GPT0qqN9pHeaPFGDA8YdZ1GSB1x&#10;7e/0rPlklvL3SIrmN5fKVisy5AAB7/j/AJFdqp7rp/wD5yrjWlGS30+9PY0dYu45hqIePyHSTzLc&#10;zDqff0/z1qBEnay0y+uGZblWO1gcgZ6D9B+VTauINWu73T7i4VnZQ+5uCWHIA9+BWPFd3mt+H1jM&#10;otlglBCnj2BHoc8Y6VcIe6kzirYr97PrdO1rbp319Dc+2my0rU4Xi+03ko3phuTnGW/AA9e9Z1hf&#10;faxpUBZkuNzK2QQSp4wf0pLCZhq9xcyv5flwYGfunA4x/wDW/HPSsy41hLnRori3CtqFuTvGMM+T&#10;1HNONJ3dluc88a/dk5WUb6ejT+83tS02OGK8W0Jgu2X73Y88n6H+dVLy/lbQrF7NC/kyYlbPA9gP&#10;c5zUcS3k2p21yJtzPGTsY4/yKfb3EGk6TczF9rBgWhPqT/LIpqLSSev9WFKuqk5OK5U01+qZMJBq&#10;GrT+Xn7LJGqtF0O7vn6/p71DFOmkraXCB0toZiHBOcYPFVJrySTULeez2qtymyVj1QYz09ahu7Z9&#10;OtrlYnae0eXJiYElQT1+tX7PoZSxX2lq09/xRu3OryHWL4zwl7OSAEMPQjIP58fhVK5tYE8O2U8z&#10;faB56iOUcsCfQH2/rUc+tQQ6hap/rYJIyj4GQAR1z+n41Xjhk1G1vrGSQx2ccuYdnI/3vT/9dSqb&#10;jZ7Jf8Mbyxaqykm+Zu/37/cbFreGwvpbdwJRcpviOfl+h/H9DWOt5PHptvZXDGF/tG1HB4IA6f4V&#10;PEPsuoWck9wptwgCyHqvH/1h/Os6K/Hk6pHIzly++3dgPlPr+P8AWrjBb7kPFPlUZNrf9HqdDqNg&#10;ltrZQr5M8tsroQcBgRnj346fjVHULuW8sba3to8XFrOXeTPIOAAM9/XnOc1Xmt7q+/s66uZnNzEN&#10;mQflHBx+NVnvjbabe+cSLtTuLIMkc8GpjTel9WVUxfLKTirRl+W/36G5pV2brxGXuHz5MYV4ZexI&#10;5IPvj+lVrm5hkgnMbC2FtLvO3k4B6/jxWfHdi+htbqNSkuArq/8AFwai+xDztQitSROV3eWxzuxS&#10;9kuZtlfXJcllrq9fVGxdaxdPeaffQQjym4beeWGeay7/AFGJNC165besbqVVGP3Sc5X3Of0qCfVB&#10;BZ6c1nCxWEgMqcjNcn481RnZobYlYJiP3bcFWHXI+vetaVDmaX9aM4sRmTp3lzX0/NWMNLsxqoXh&#10;enrxSNd7sZPJ9OazlZkw3Ujt2p32gNuKDYwz93pxXqOjfZHzX1uTVrnO+N78mNUDEZ49COa4ORiS&#10;SWJycnnrXQeK7gzXIBOSPSucZh2FfS4SnyUkj8uzuu6+LlfpoSsIBb9f32fwxUYYBcc0Abl6j696&#10;aRiuyx4IrNzx0q7pmky6xOscIG4/p9apQwmZwqgs2cYr03wzo6aVaq7j964yxP8AKuXE1/YQutzs&#10;wmHeJnrt1JNB8KW2k25aXE87dXI6fSt9VAXaOo6e1QSXMcEbtIwVF7muO1vx6EYxWKksP+WpPNfO&#10;xp1sXJvf8j6uVTD4KmltY7d5FRskhcjBJPAqGfULaDmS4jPtuGK8iudcvL1iZJ3OeoBxVRpXbqT+&#10;Jr0I5Xf4pHkSzZXfLE9kS/smYyxSxNIf4lIz9KtxXMewFT5nqc8V4eszKOGIb2q5b63e2p/dXDqP&#10;TORTnll1pL7zOOaJO7ge0kHAwgzjk+9RzwRzx7J0V1PZhmvONO+IV/bLsmCzL6kc12OjeMLDUk2G&#10;ZY5vRq86rha9DW3zR6dHF0K+je/RmLrvga3uSXsv3Eg6j+E/4Vw1/pc+mzNFOhR17ete4q8IQYIz&#10;3JrO1TRLPWrd45Yw392QdVPrXRhswlD3amq/E5cVl0anvUtH+B4mQRx39KUVpa1o8ujX0kMoOF+6&#10;fUVmsuK+kjJSScT5mUJQbjJbB16UlKtKFB71RI08mlagjjNBHegQuKKP1oJxQAKKexUpgDmo+npR&#10;upDDdRSUUwuba2kki+YMhc9TSShlOHIOOuKiMrImzccZzjPFKCVYtncT61y2Zto9hgGWz09qCSvA&#10;qWKIspOMY7HrUbA+1UnfQLaXH4BHTDUm47PX2pYmKDP/AKFUjSq46AHOOKnYCEt8mMc+tOGSMux/&#10;3TTAQByfwqQcHPU+9N6CW4qBizALkqMmo2L5OAcGntI2/cDt4wQO9CA4BB60vMp6jEcr07daer75&#10;NwpzRFcfKfelaIBwCCFP92hu4KIOqBcDO/GcU1ZCXyy5Udc1PaNFFN/pCGRMEbVbH0poZEmLKgZD&#10;2NTtoXbQhPGSAcd6cMHjqaQMdxHY1JHIBIAAOe5pk9RSoEec8nt6VDnGCvI7Vbktz5mMjaepqCXb&#10;kKOCPSpTuW0yF3NV7hmZgD0HSp25qv8AeetYkTdo2YAfLntT0Xt3p6Rkgehp4XA96HI427bkYjG3&#10;FP24pwQn6U7b6VFyXIYFwcHitjTLdztdQemeKo28eX6b66XSLZDsDAn5gMHjiuWtPliYyZ9Vfs/n&#10;T9M+BWqmKTy9euLs3BYAn9zs2qM9ByD+ddotnHdeCvDumyNLFqdxNLMhTCqsS4O0Dsw9enPFZMum&#10;DwX8NdDj3CM39orRtAuRIeARn2zj863Enl0rxf4cv9OjhlmjtVlnidN6wgpt2OD1PHT1NflFWtKp&#10;WnVto23+hx4nCupFff8A8ArPK2r6veBsk2Vo/lzhhuQnAO4nqCe9ZVuF1TwHoOlaat0dXF/LDPIx&#10;URsWb5WU9c/NjJOABxVjU0ayttd1SzuC32uZ4GaPG37okUAH+HPGe2MCreqQW+jXfhWKBoHsJo7e&#10;ZpbSRtoJPzZPXj5u+cDrVQly/wBeR4eIw0eeyW2yXpqUbuS013xXHOIHQaPbIk0f8EkyjDOSPXGf&#10;xI71n6mtlF4Wu9XQh7q2vDMUSL5Hz1z7AFRgVo/bJ9Hl8SNFcAaVflo/M2ZNzgn5s9h7DpU8Flp9&#10;rpfhW2vZEt9OlAmmWM+aJGbJRyB909AemPTitlJ69jzZYanSVO6fyvta+349zD1ia3vvG1lfWcLW&#10;tnaRwXv2Z3LMHULuH0JPT0NZKW0WtPqvim5tnt9Pvbg2/nIucKuDtA4+bPrzxmtXSrlYfH+t29wV&#10;Fn9lmh+0rhl67ldT0OarabCLb4eytdag1xa32ou0WmrwI8DDSk9icHqemK64ycI266f5mlShCVZX&#10;20V31Vr2v32OYvNPlg8TeFLqe1+0w3KB4LNztEiOOmew6jNUbZU0vxhd6s0KXlppzktaS/xjJBXP&#10;TgcjHdRXd6FBbjxXdxaveGEWemSSaOs43iV8ZVCf4RjJA9cYrlPDdvbT/wBvz6jiC3dPLQFQWeXd&#10;jaoPbB610xqNavovz1N51ZOi43fRfLyM/V/Dn/CNaPpF4CrWmroLhMcMobkBuOCKr3OiwaH4vu0t&#10;bV3gOn+TdC4I+V8csCPVuR9MGuo1TTmvLbw9oU94JJraN1WSThVwWdUHuTgAnuRVOws0j8M+IJL1&#10;JRrcEyxNC3IUfwgnseGJzntWntfdco630/EqjXnh5whVleW2nm9PwPLl0xrPzpnYNFdy/ZFkP3Qc&#10;88+3rV7xNodxpnimy0x7QQTZVPs+dwJI4Offr+Nak2juuj2ls6us91KZo49pyAeuM98rnpRqVqmt&#10;LdyPOzXVlah1bYxaU5CjJ/hAGeT7V2qpeS/ryPoo1Xu3p/VjjP7Ojt49UQojFpMLMAe3p7U/QNAn&#10;1GcW8cUUqxI8y7zhmPoPU1v32nwjwTp17bPK18WeK7idD8pGNrD688U26giuVsZLAzwPZ2g+0srY&#10;/e8/OMdFIPT1FdCqPW7OmNfVcvd79Dgzb/bbu6KfMqIzMGGOKkFrv0CKN1VMMCH5ywPaug/sdh4e&#10;vL2FCBDcL5rnkDPr6A9qTXNOhS6s/sTySQttkCsuGV/4uPb0rp9snZL+rI61V5+Z9UYn9mi2klO5&#10;P3MQYKvOc+vuKylsIpdMklLMZ/PUIpHy47nPr7V12qTQ3c1xfRRKtvISpRegI7H+f5VkJYiJbIFG&#10;3M+fLAP7xDznPpkVpTqN6s6KdXmilMwLmNxeKMDKqPl28YFSXFqYtOScLzP1A61qRosGpXMt3CZk&#10;2MsXzYwezD6eneobi2MFrDGQYmdj8rnrnpXRz7IOe0mjNhtvs1xaSxyKZcbmxztb3qrIp8x3Q4J6&#10;n+dba2flXtwskbbgu3BGNh/z2ql5RWBY5QWd3wMDnFaKd2arYqXUIVYQCD8oJx60S23krPghlAwS&#10;vrWhd2YimSEA7kB/P3qKVD9kZQm0k7ifemp3sW7IpwQEWKBCMM3zKf55oRSbzyySNvViautEjwQQ&#10;IC8gBdscY9Riq7RNM0zAZAGSRV3u2Qr2K72+y2YMQVLfL260+JdjBGZSka8ErVi4HmfZViTHQYbn&#10;mpy6zfaJRGI9g544o53YpJXMeOBZZHLHaAM81caFVto0b5nHamx2wdGI+dQecfyq7PAyeVJjCLyF&#10;Pf605SvYIooxq371pDhl4VfT61JbKZIWBOx85AqdVD281yAUDHBp8FqY/Ilxu3Y2+9Jy0sWkKlqZ&#10;L5lCNvCF856AdTRlvsgY5dmyOe3vVhlktbl5FAZlGCAfbv8AWkk4gjB+XeefaoT2NYpq6QR2qt5O&#10;1yHUZIHXFSRxl5pgo27QMFetWzaJFqCNEgkj2ZyT0X/GmWJEUzFPmydpB9KXNoWlsJcRsYYlA3KQ&#10;OT1zVtIUlYzBijKmD6ZpXWNr2CFmKr/z0FSmz2pPkjyCNoYfzqE3sdcY3I7aHzIjJ0XeMle4q5P5&#10;ou43yFUYOMZpunymERQocxE5JYdatFy94ySYRNvU1F9TeCFCxPDJKvyJI2OaI4gktvKMsrfhUktq&#10;kFoqscndn5emKnhMsd0I5MABPkWlzHRyx6jE82K/aZjlVHQelW3McNqnCiSVs49z1qGxkDyXE0v7&#10;pSMYxwfSrAsk8mESEyy8sD0wO1Q2Eb7kotGhmZkcqWTqB3qGwZ7CGXzc3Cy4TB6knuKdaTTW63Ky&#10;P5ki8oAM8VJbeWLPypB5cruSnOTk0r2NUThlF3DEvb2pZbB4/tMIOz5s/Mc805oVkvcruVwuA4PU&#10;4pVeYaf5bHzZN2ZD6H60cxSVwsWkjWO2k2y5BJcrjirNvcx3F7NEo8xQu0bhxn1pqul1LawLJ5U4&#10;OWGM8UOiSRXIhJiZGOCo5qG76lrRWG3NnK9q0bTbArfKfX0q1bSPFIkT4MMa5R29fSq9w0s8FtGi&#10;losc545q1AI76Ri7bDD8rg/dHuaQ09dCK3Zb2KdXGFyGwf0/GoWst/2X7SdlxndgDhcVYKI+nNKh&#10;ESrId5Xn5adL9obUFmPFqiAj2pXBvoxZZZ4LO6kdfMnB2BfQUtuftFlbE4ExOAG4OKkzFHby3i5A&#10;kwMN7VHMPs9zZzMGl3HaoU9G9xRe5DbTux7WkZvpGj4uAu8+wzjNMuHK6cmcSF24ZeKni863upri&#10;UGVecKB05pLhLezt7aFAVadt4V+Tyc/hUicu2hbiiM13bIjhHCHeq8Z4/l3qjHbpFFK1ucMz4kY9&#10;R71oJbm0uppU+YzoA7nsB0xVa0/49BboBOlxIUcj+HFZc1tBt2ZDezldSijjXemAd9WfIjHnSrLm&#10;JlAEY7n61JMYhqSWqAKy4Ug1FNEtvZ3KOVhh37t6nNLnexm31Kt1H9itopY5Ht7cyAPt53etY3jj&#10;xQPDkxljCM+zKDuMj61a8WeJ4fDGmxQPIsuF3qh6k4/z+deJa5qt/wCJr2RyryA+g6Dt+Fd1Ci5t&#10;TlojzMVio0lZMydb1qfVLqWaSQsznvVews/ObcQcVan0WaybddRMCSB84I5qeG5jiX5CCc4xXtuS&#10;UeWB5NFRrS9pN/qSqu1EAUKfamn5TntSeYzAkfhRu3jBBrm66nrpIYWBOR1pFYMcUhAHrShT1ArQ&#10;uw1lYU4yErgc0pfnkfjSEhunH0pb7ieqHtCMK2RlutNXjrSMzbyO3akAIGcU0roWt7oST72Rmjvj&#10;NPDZGT+tBVccZzRsLUbym7Jzn0pQaYpPfmngigtuw5R+FLjb0wajLZ6mhS3YH8aVr6h5kjjaQT3o&#10;DZB9RT4/mdS/QUyXBlYKeD3pJ30NNGhhGPf6UpIDA9c+lDcHApVwM4H0zT6EtaXETPOP4vWlIIp2&#10;OQB2/WkPHXj60rlJXEwRQvfg8U7HuKaS3PvTHa4ZDDNKvG+mtwvFOJ6cH3pFbl+G+gis3jNqjykY&#10;EnOfxqkzYAIB4oXiUY700v8AMfbtSt2ByBckMT3796dgsnLE/Smlzjpg0vJI7D2pkrcVVJGc/LS4&#10;yNpoXj5f4fWjcTkAjIqdWN6DlHGaM4OPz9qaMHnLYpfvDnqP1oExwbOd3b0oLbhgD86Zkjd70KcU&#10;E2urCiCOVNrCqFxpKEfIMGr6uFJ56VKCVGcZpqcovRmM6EKis0c9JYPBDu5VuRxWn4X8ca34OvVu&#10;dKvpbZwCNmcqQeoIPFXggZcEA/WqlzpcE/zAbZPStvaRmuWorpnlVcC1rE9n8N/tOJc+H5NN1+xZ&#10;bncHgvrVsCN8glivf8696tfF2n/EbU9L1G0vG1K4bMktwMkDavcHkdR+NfBs+lzW+ZFBK9mBqx4f&#10;8Tar4Vv473TL2exukYMssLlSOn515GIyijWTlh3yv8DyZ4XXazPv1YJk0bXJ2vPM1VLriNgf9SQM&#10;MSOpJJq14aZIfC2hxLK1nrJledVQZKxA4Bz05Jwee5r5c8HftPX9pLcnX7ZdQluVw92DiQnBALDo&#10;evtX0B4O+JXhfxFeaLJY3sepzSWT2dxbzP5U0RYA7lT1yq/rXy+JwWIw+k46d1sedVoTjvqt/wDg&#10;ehqnThfLrt1ar5dwsW1pAed2MjH4knHr+VReJ7aZLXRX0yaK6iljjeUBcFZMjKtnqAc/lUtn5nhP&#10;StZ1Frl7qOdNnlDJA+fGD6n3/CjVX/4Rq40TSnhnsbqOeNjbmLkhjuIGDwDk+nSvPvJy0V/+GIi9&#10;bxf9WL9/dIfFdxfaZK8Ntbrsmh2DDEjABHoOazNc0mL/AIRSLVVuFigM5uZIozhjGD83/wBYemeK&#10;6DU3/s7xRr2j38EX9nXcW+S/C7mglBICrg9Tj3GPqaw9MsriPSNL0qBYZ9O1qbMkjDhmwdpLE8cj&#10;HvmqjeKv/ViVNvW1v1Ham0Nx4gttRsBMumACRIrgDzEwORxwO+PaqenzI8F9qiqPIvQY1R2IQhcr&#10;kj1zkZ9McVqQSSt4yXT5bQQmNJI5SzARghcBgc4I7gVTs7u5fw5qOlS20LaUs3nWpUfOo+YkAdhk&#10;/wAqpu+5s5PSMVfYh1Z7Sz8PeHb+8gkjtVmDSJC3LDO1sep3Y46cCraTDTPEV1q0LzXOnWtvJMsM&#10;rfvNhXGGPrjv60+PTJ71/DeiQPE1i8bsFumATeTuGCe5J6+vcVHpoD+JtSjvJfs0EdoYZmPzByGO&#10;AB3z1/Ck9vvMXLe7u7MxnePR5ZGuJU86WaOR0fJHzYJbHoFwcitE/Z9F8aXsd8txJHqNqY1WJtgi&#10;ZexGORkg++KdqDTaxZaMmrLB9ptgLWKZFG5lDEoGx1wOhPrTbSy1DWtc8SXF3dxJeWUCm2WY4acf&#10;dIA9RgCmuV3T2BvS8tP+HMOeabwroOrTYNy10wiZy2do6D65/wAKuWd1Y2LaHpcgO0SrveRWLKSC&#10;Tjueo4Hr7VDpsZvvDGsyXCNFMrBlUrks2cZ9ucHNaM95datrumNePHNqywLDDNGgj2bRhMEYHBPB&#10;IznrTfWLKlJN+n+RnW1jYahN4m06C2nS9lf7XDdKwCRrj51x+Ax65NZmpWlwuj+HdFuIhcW8xkeE&#10;hiSxU73B+mMgd8mr5s9Uh8O3twxS5unmeOeJCfOj2kgjGM9RnPepJZW+2eGLaynitdRgCtcShSGX&#10;GWbHOS2P8MGtFJprsjn1veLv/wABFbQLmPUfFH2CDEjSWrqsLICgYKSS3fOM+3Sql7p9veeHY4zH&#10;NazWsvkk+ZuWaM42tjtjJB9a0YIYb3XNSmtFL3y2rhJhkckjHT6dO4FVtTS8tPC2kmz1CG8+2WzQ&#10;3EaR7pLZiQCpznBHUMOlCd2rGM5qMou9npp8hq2E2sam8ogyNIt432wE7nU5UPjv0Oefesu2gh8Q&#10;eHvExkkUrEUWOMD72e5P19OtbN1rU9v4vW70y5+wSwW5juljJQtvXa3J6A54APes+ws7e8s5oAws&#10;Ee6B8+TOzAHQgHrwf8K01Sv6GTquzlLRWT06d/X5FTXIbPxXbaXG0DWZNuIrmINnfxhv0A/X1rxH&#10;WbA2d5d2TEs0Tsu7u4HfH0r3XUtPnj8b26Jcx3elLJ/x9gYBjwBkL1B9B/LFed+PtL8+abWYGjEZ&#10;m8kwgHf1+919etehhZuE+TodWGrQioxjs9jxXULX7NcMMYqkAB05rqfEWnhg0gzu6jHeuWKlcY4z&#10;619ZSmpRuewmhuPmzSB2fgnPsRgU4An2PoaQjac/pW9x2Eb5f8/pTFPz5PX1p7c0jLhc96CloNDA&#10;ZyvWkVQ33uMdMUoX1pSfw+tAlcaQenf0p7EbeKGGeB+fekDBeMc0D2HIA7ZOV+lPKp5pwcJ2JqJm&#10;HrRnL4IGO49KLENEikkY6H3pMjo3RvSkLjfk5z7UgIWMMCCW6A9aVhAXPfpnFSgMB8vC+vXFVyD+&#10;uakw0cecnd60NCZZjGBgitXSr2Oxvo54V37TnDAHI71hCVVHyjcfQmrUTDhkJwPSsZxurHLXpKrB&#10;xaPdta0e7+J3gT+z9Pto5b3Sys8aQxDzJIgmDluPu8cYLEk+9eAXdrNZTSW08JimVijq3GCO1epf&#10;Cfxlf+HtQL296lu7YCqwzg5yCKofF74d6noesS6u0U89heEzJeshwdzEZPJIyQRk9SK5sPL2U3Sk&#10;9Oh4WRYh4HFzyytJKL1hvr/Mv1+882wVUDpn0p6Oc4FNy0hIUZ5wKVSE+Y/kOteifpsH0JiSsfOC&#10;feow4xjPXqaUsZVxgg+lOXazBNoAPc1Ox1f4RUIeTBY/hSEYOO/tShEaXnK/SrN5BbwPm2laaP8A&#10;vsoWk3qaLm5dCmY93Tj61KAufnzj2qNicZFDZHvTtcnTqOZecCnxwrJASrkY7CotxLA4PNBbKtty&#10;pNKzKSikKHIHzcn3oB3dMdM80YwM/e+tGzAyOeMcU9hfErDOWHPWnDDE7flGMClx/e4+tNZSDgc/&#10;SjoCVtR8ThkPHStBdOe40ie/V1McTqjJ3G7ocenFZzcqRjGfSpFLiMjccHGVB5/z1qGuqNIX+1qO&#10;EeduSNrVE64PHPtSbspxninRsVbccZFPVai33GlMDvigA49qk3hV5FQkEvkNxVbhKK3FIbrxinJk&#10;DNIORilVyq4NDJSECqRuLDPp3o+lKSPu4H170AkHFIuyE5DjI+tPeX92FyeKawG/oPzpuN3I60Be&#10;2g5FGcHq3Wh4gpxkH6VI0YMW4cOvrTZMAcZzST10Ha240LhvanybQylO1Io3DGOKcIwhwePrSZSi&#10;uguSysCMn2qILwR2FP3Fc471GpbnPemtBPzDOehJoCk84yfTNOcBQMnaT2FKH8rnqafoToJkkgdx&#10;QRv60c53cZpGB+lId+4IMf09qcxYqx4JU5PvTVGQSP8AgXtQrbGPf2o8x6D9wycnp27UgA3ZyRUm&#10;VZAABnvmosE9efpUlWsOcCRCOx61Y0W/lspWt9+EkGAR1/GoOh9qguInQB0HIpWUk4suFSVKaqR6&#10;He3V4W0WGFI0OWwZMfMMdAPb2qaB49Q1C3XG1o4wu1OdzdhWLa6jFc6LDgkXEbZYf/X9at26NJqU&#10;GwsitjcU+8BXjunZNPTc+1p4j2koNO6ajp+hJPNujuUiUKit8/anahcT3k9k80jGIKBGMYA9fzqj&#10;MVtnlVBuDSfNuOcipb6882e3RASqrj2A9qfLqreYOt7slJ220XqXfPt49PuJQMGThVI+6M4AqpHc&#10;yxXcU6cnGAvaomjYwS5bMYOOKhS4aGaPdgIEwtNQ0fUJVtYt6f533LOZ7S7vGmABAAYemack8cFh&#10;GC3zZ5WqaT7riUSkrEeu/ocdKkyBCilAxY5z/SqcdrkU68024+e/myaAPDNOkZ2mYDOeQPeqQzHb&#10;EDne2OO3vUlpK0N5KjMXYj5e9VpC32VwSAVbauPXNXGLv9xFSsnC/XX5f8Oal5d4ltrYMGCJwcYw&#10;T/Sq0gkNpPEjYA5I9ahliw8bnPmYPXmm/bStnLGBukPGR6UlC1rFSrubkqmmmn3bEkEg2Qqy7gBn&#10;NIZPtVxNEgA4LAfTr+dVjucQpkq5PQelSPCq3EsYHlydNwNactn/AF3MVVk426aflsOvlludOjlL&#10;Dy1OwDpzXK3TEg56iuhupy1pFEo4V/vZ71g3y4lYdq7MPpoeDmslOzXZFPIFABo20hO2u4+UbsB6&#10;1HN90+1PzxmmydCPXvVLc5p7FYZByaQnNOPIpqru7itTlQYpzcjJY00HBxTmQZ9BQX0B2BOAorS0&#10;XXp9GdzF0cYKnpn1rPRRjkjNNlIL5XgVEoqa5ZLQ0hKUHzRdmamo+JLzVojHcTFkJzt7fSsvcoXH&#10;ekULTdo+lOMIwVoqwp1JzfNN3Y5V3AnI4oRAx4pxC7Bg/WkX5XqibWY7sfQUhJIyKUHexA6GkH3e&#10;tSV6DScnNKrYOBTWGPanhdp3DpVEq9xrrh8GpRKEPHSo5Bz704EMcbaTKTs9BPMO8Ht3pjcf4U7c&#10;QcU50JG4jn2oJtdDQhCZwaXhlwOaRSzHGcfWlIx3A+lBSEdcURkLTjUbjBwKNxNWH+b82dopzSAj&#10;IBqFeDgg1KA23pQwTGytvbdgA+1Mp+M0ymSwJI61IZmBwOPpUeaUYx70Cu1sIz7h70DK0gXJxSng&#10;4pgC5FOCbhyePWm04ZK7e1IaLsUTLaeZtGM4pqs9zAxMuFjHCk/yqAFym3BxnOM8UGJgAVNRbudD&#10;ldKy6HUaHqFlqKw2N3EI2UFUljGGYnpmsfWNKl0i+ntpcrInUYqrA0sSeamU6fNn9akvb2bUpWnu&#10;ZmmnYgl3OSaxUHGd09DqlUjOgoSXvLZ+RSbpk/pUu1VXuWqIDJPt2pWJ7mtzhTEpAc9BSE84pykq&#10;c9DTJEJxVqxlMMgI71Wqa15dR6VMtUdFFuNSLRro2Wx2zmmzDadw6U1Th6WX7uOtcqWp703dWIzw&#10;ue9IOmaUA7QCDzTc4WrPPZ2Oi3T22mBnHmIylStaT7IfLBwEIDnHXFZHhiVZrN4mYJjI56ZrWSAs&#10;Ig+WOSv/ANeuGejZ7NJ3gmifDQfuxj5ujURkBEhnAdWO5D7+9SS4RiH4cDKVDEyeTg/LJuyB6isN&#10;zo2ZO4WS7SLIBbo2ainik2FG4AOOakECrcxk58ztTZpQ0W3bvcNzRF2Ho9WOMoZkidcui/fp0ASV&#10;JMAF1wwA6/So3xdeTGJdrg8oOrClhiEcko3bWA59cUbhZ3QKJp3SVjtwu4Ann2FKZSY3kaIRv6jv&#10;UM9zh1MaFh7+tTyRJcF3OcBeQOgPtTswT6IicDbHLDlpM8kdqakbq00iHJP8P9KVtkcSOqlI1OCg&#10;70kTubgMVKqucY7VVmDXcZJMsaqUXazHLAciknBeQiNQEYfOR1ok8tkEnPzvkVA+22l3ZJWQ4U+l&#10;FuxFrAAYYflYMhOSGqGaWOKcAEGMjGaUyt5bCVcKTgbaGjW3dAxyT/EatITuU5lO1lJBRemKiO0h&#10;W6KemalnwhljXPQHJqq4OxVP3T0qtyWVlYFmT7v1qq6ndnGD6npVthvkaMf99VUuTuRVyeDg1tHR&#10;nLLYqyoXLN1zVdsMmf4qsTTpvQMd2OuKqz3Q+4oGPXvXQrnn1XCKu2Nb723vTJFBG7vUe8ueetN3&#10;noa1SOFyi9EOOBQwDcd6aTSA/NmqM2R52nFKDmnsoZcjrUQ64qtzFpocSSM8GpTu8tTk4HfFRBSP&#10;lFSY4yzcegpMSuKrBUx3xnNOZi9CiNYnBOWJGCPSli4fDfdqWVcVQUPXHvXrvw38UyavCbG4b/SI&#10;QCG/vIK8paBo1VpMfMM8HNO0zUZ9Mu47iB2SWNtyketceJoLE03F79Dsw9Z0pXWx9Fa3o9rr+lm0&#10;uUXymHEmPm9sehr581vThpGqTWxZZRGcBweK9D1X4rxyaEiWcey8dNspYZ2H1Hv715pK8l27Stkb&#10;iSXNcGX0atFSU9F2NsTVhL4SWKyna2eVV3RoAWYnoD0qqQWYY+6c81aEzfZ1tkcBSeWppQQXLfvR&#10;MB0deM16qbV7nlp3eojQS2axybdqSZ2t6460r3UtyMPM21ctgevf6GnNOXMAm/eRq4Owntnp+NWP&#10;sInLPBEdvJG5scUm0tZCb11K32iXyvLA/d8gn1p8MU7R5jiDAnA78+gqONCJWG8Kg9elerfCP4P6&#10;p4s1XT5/NvNIVpDIt28BEUYUZ8wOflOD1HpWVWpCjFyloefjsfQy+hKvWkopLr/WvyOk+APwf1PX&#10;J11TULIDQJGEJaWcRxyPnO1hnkDqcVzv7Qt/c+HPEd14XgEMFjA7MsNuAq4J+5kcMB29K7f42/Eq&#10;58OeELbwzZXyTCdVN38u0yOpIEijsDknPf8ACvma4vHuZWklZnY9NxyR+NcGEhLEz+sz26I+JySj&#10;i82xbzfGO0NoQ7JPSWvXfoRFgq9MH1qFmLUrvv600nFe6kfozfRCEZpQMUi0oOaokbTjR17UE4oF&#10;uIDmkoJ9KAM0CHE4pOppCMUo9qAEoIxRQDk4oAKM0Gjj3oHcU4FIRig9aM46807AwxmjrQTQOtKw&#10;gJPtR1ooNGwBmlwaSnZxQAm2g8+1AOKGoAACRntU8Vvv6c0QQlyOmDXT+HPDF1r97HbWsJbuz9Ao&#10;HUk+lYVKipq7Z62DwU8VNRgrtmz8J/hxP8QPEkFmpAgX55mHVUHXHqfavqeXw9aeGvDf2LSZBBaW&#10;Moyv3t78dfUk8Z/Wsr4e+E7b4d22jXljF5gvCEllc9W6N29+n610t/bzaRFrzTqbsTqSbcDGA3OB&#10;+Y+mK/Ocxxzxdayfurb/ADP6d4ayKnk+CfNFe1l8T7dUl5d/M0DqSz2umy2ihoEO2RhwpyOQfYc/&#10;iPam20EWo3eoxRys9i+0BG7HGST6/wBKz7SZLPwVpktq/lwtKMwnDPtwRj6g4/HNatlpf9naleRw&#10;eXHbXKK5Kjl2YHOPT+teU426n2sKjk4W2t+hQ1C4XT5tLuzKfsIYReW2OSTjI9OO9ad9MIf7QvLt&#10;vKs5YsgdSijGCfrzmsLVYhZ6VbWGxrmB7oSSSKM7dvIYemOnv0rXnMdxqdtpjyiaK5h2sU52EnCg&#10;+/PSpSSSHGp70osXckWhac2Wl2kRxyOfmIPVie9T2iyafJe20a75JUaVGkA4JHAOOgH+TWWsFzq+&#10;hz2lwShtbkqGUjBUcHnnjHAHv1q/pl+41wx3uxLcQhIJN2S47j/OaaXcamnZy2M2K6VdMsbW6k8i&#10;8M+1GQZyN2CPx/zmti7dF1ma3VAGnt/kl77jkcfl1NYDXj3+mXs5UfaLaXdDvwAzA9M5wOKyvGHj&#10;TTPC72Wq3Fw8+q+Uw+zodzKR2PYcnqetaxpSnLlitzmqYylhoSqVZJRXV6abffpsjphdS/8ACNzQ&#10;2yqJYXKvJN0ypIzn9fX2rjvGHxi0fw3c2UQSS/u7eMiRU4BJ6Ak/zrxvxT8XvE+vm4ihU2dvMxZk&#10;jTk9Tg/ifxriLG3mu7+IXLHJI3F+MfXNe9QylL3sQ9OyPznMeNIuSo5dG7/me3yX6/gdV45+Ler+&#10;KLiaMStY2bPkW8XyjHocdce9ed3F40jbWz6dasakfPvHI4wc57VWEAj5PzH3r6ehRpUYJQVj8lzD&#10;HYrHVpTr1HL1GLCZTuY4+lTKqxcBQTQHwSQQVBxmmuDu6Y9jW7bbPNSS1SHu/c4zUYI9xSHAxnPN&#10;AIPU00hSd+opBPfvinZHTaM1DvOCeeDmnk8cdaLdDO+obQ2cdqaQGO09KdywJxjPpTguB6mne2hd&#10;kwMYPSmqu1z6jtSb2HvSbuR+p70JNaibQ5ARz3PWhTsPPWgoP7xpcbzuI5ofcfTQXeHOCDQwzyOR&#10;6UuV2+9NPz8g7RU2sFuo8AHrQp+bA6e9RrJgZoJOcgGnYaehKpGcVJEQrZOagiODk1LDG87hVG5j&#10;2FZtG1NtMuwzYOBzUd3Cd2QMVr2Hh+7mAEMDzSf3EGWpL/SLmydUuIniZuVDDk1y+1ipWTPoY4at&#10;OlzTTt6P8zovhb4wOnXy2s7Zjb8hXuV9LbT2UU/l+eS4A3NwoPU/SvlJzJp12HDMmP7pxXunw38V&#10;rrukfYbht5YbAT1x6fqea+dzTDezmsXT26n6fwtmazHCTyXEv34p8jf5Hbpey6Vqc9q+biSVD5IH&#10;G0Ef1rMe5n/sVrO4eSCVZgIZQ+ACeStWUimh16Az/vIkiCRzOcHPTB+gJNQG5i1O41G1wjmFvOhL&#10;g43AfzrGFmlJanHiHVp80Ju1m1Z/j/wC69lDG1vFcRkPcxmPfnBO3gZNZF/vtdLubNIDcXEUx84s&#10;cYweDn61JO9xPNZS3TlZvuhOwOcirkdwsJvWnOLgg8tyTx/n8q2ScVrqcE6kam2nn8irbSfb9QsF&#10;nPltGp3p2YY4p15p1vNHcRwjZLaN5jgcZXPSqa30lzbWt1bw4nzsf1Ap/wBgmspLyaKQyzNFvaLP&#10;Y/0q7O+9jnjPmh37v5aDry/ur2TTruzCrEmNr9SR6n/PFSWBFxqWpXkiAxqrK8R5AbHP9ahmuktN&#10;Mg8kDajAiNQM9alV/tOposCBYbiPdMBwCT1OKm2mi/q5XtG5JttvT8hL4RW0llfxqzpKPLEan5d2&#10;ep/lVS+urxLa/mvCpt5QAdoIZR61YlsRbQp5R/0dZ90gJ+6e5pJblJNUljdS9ncIFYYyBj0/rVRt&#10;o9yZSet9PTuOs2hsNI06MFZVLAmR+pyKdK32eW60+ykZDJH5vmdRtY46fTj6VSh0/wC22VyLlg0M&#10;cg8rBwPbArQiQ6fds8zB42iBjc9Se/8A9ak7K+v9XNISk7aWWn/BK8QuZLG1iu1GA3DjtirSPbX1&#10;/e2E4A3oADggn0A96oW+rCTTp12FZEYlC3XPp9asjS4nvI5Xfy7qSHPLd+2aHFX1CM3pya97/cQM&#10;9zqdrGkMpjjtpiQB37fjTbG6WXW9RMylJIwI2J4UkDP+fWmTXLW+kNGObtG/eMnY5p/mnUrmylC+&#10;RlMzR4++R0JquXR32FdNxl1Vv8vlYc2oxNof22Nd5gciTA6Z6U6K0u5r+O+SZQxiP7kjG5sdPpik&#10;vNPUWLm1bayzBpF7MP6VWmvZWubCS2QsikpkHj6VCSlt1uaubi+Wflt6vUltriLT9JklYKi7ydpG&#10;MHPTGK4v4j3MU+pW8kD5E8QkfjueOv4Dj86665SK9nvnkVmtFGfJU8ggcjNeaeIZ0udRkaLPlooV&#10;AewxXXQgue55WPquNJRvoUWkwvA9epqvLeJApXdywzs7U/O8bRwPeql4FWBmKjcOQe+K9NRSep4E&#10;6jjHRnIazKJ7mSTO3BxisckCrmpOzXEmQOTmqWCa96mrRSPzfEz56sn5iqMn2oY0g+WlUbjitDlO&#10;h8FWiXGo73GQgzXpEbBcbSOOfwrjvA9mEt5JjxlsZrqnkWKBmA4A6183jZc9Vo+3y2l7LDpy66nH&#10;+M9bdpmtE+WMY3etcczHnnOevFWtVumu7+aRjyzZP0qn+Ne5QpqlTUUfJ4uu61aT6dBKcAxBIHSk&#10;xipY5AisMda3OPR7kWMc0lKTkUnWmAoztzmnK2zkHFNyOnappQhHy8fWkNdzqPD/AI2ubMR2102+&#10;37MRyK9HiuIWiWRXDqe1eG8FMHJP6V2/gLWmkkNhM2TjKFuvHavEx2Di4urBW7nvYDGy5lRqu6ez&#10;Oj8V6GNZ053IHnxcxkdR7V5LMhRip6g4Ne8LKqwOjY5HJNeO+KrNbLWbhUGE+8PxqMrrSd6T6bG+&#10;bUIKMa0PmYy08xgLuyKjBwM09SMYPSvfPmkxM/JSHpTnXyzxyKRgaBCbtvSkJzUkeA+T0prgFsjp&#10;QA3rRSkYo20AG2ikzRQBrMu6TA5phJU4NPG8nPAPtTQMr83WudM6EKHfcxLYzSKjPjPelKE07LYB&#10;xjFK4WtuHCDB5+tRgYOBnrnmppC0n8GKaMqwJxzST0HuNxznaM0c7Md6l52huMGogWYkEdKBcth6&#10;DA3H8+1EIJZQnOKQ5xx+XanQ792VGH9BQPqSTZDbM8UxWbKkEml3YJD8MOxpyqyJuA69RU7FjXVn&#10;kzg0jHaSo6CpfPQps2/jnmoGGJWxznvQLS2g7I25zg0nGFxnAp4hRgdzBWFNRDsPIwO9FxWuSx5b&#10;5ix+namTRqr7hn6d6Arov3T9aiPXJJJoS1LuNmVVGc1BGhL9RUko+UAnrToYhj+tXsjKs+hKo2sF&#10;7inlCGweDSxoCMmnlCTkfMfes7nGxPLwuAMr6inJHzg09E2nqcfpTgAWyefpWbZFrklqgZsnmuw8&#10;M2q3ur6dbMOJpkR8dQMjNcrAm18dFrvvhdpEmseM9MtoAzsSzdMkkdMY9683Fy5acpX2T/IuFPnk&#10;on1f4m0l/CV/4Y0e4YEu0VxGk2TlHbKkdep6f/XrRttVfQ9f8YaVfWPnXl3bDbcngwurFgp/H6dK&#10;z723/trVLQStLc3enWiqjMdzHZ0VT9SSCKxb/WQfBVxdZkuddku3juRITuz6sT1GP171+YpOVl12&#10;fre5631Tmlarpbt3E0F5rrw7Joal577XruNEUqcRRrk7lbPBJA471qXkySarB4VghDtaBiiqPmjZ&#10;Uwxbk8AD+tZek2UzXPhe1ike01tcXpAGTCoJKkHPOVA9MVbubyCWHxDqGnkNqHlyQXd0x+bZIMDB&#10;6ZPPTtT+3/W7djyqlKCvZXZlf2lJc/D0aQ0SxXEV4721wX5ZGO3aSeCM85+ta2qpdamuk+FBYwXA&#10;0dDIZIsmQlWyxGDtOcHOAcge1ZfixotS8AaBHaWsi3C4jnLptVlzkEevc5pde1VdQ8UQXtk9za2e&#10;nWcZlKON5YoM/db5cnJ9hXSm2lbz/wAjieFjdOKW/wCPcztHJ1aLxjcRGFI4LcEK42jaTtIHuOvN&#10;VNQuW1fwToFtcWyWBs1MSNCNrTITuLOc/ewevbOKpz28UvhF9Uj+UzXgjZUfDFc/MPQjBGOvbNb2&#10;sRQzeM4BaKtvptpH5yW15yTtXJjJGBk9M+1dXPayX9WsjB4WLm5y/roWLcXWtXGq6zerHFP4dt4L&#10;YQlQHMTcAgdwPlBPuPrXP3+dW8IvqUBUXL6iQsJOHY5BVs54Hbt0rN00BLLUdYbzBFc/u41lYlUG&#10;76/Me2eeBWpFawaZqXhK4u4p7u1uITO9vaMAxznGD06YPPrWt+V6f15HLPBpK19G9Pu2L+uX9xqP&#10;iX+0oVin1KCAOIrOLCxso6qntyec859qxbiSW18CrqE81qf7TuZMmJh5ofgksOMAevPOKTRtfuPD&#10;d/rWsxZZZkezjIb5UDjGCe4IzxWL4jt08P2sFsIuGIkYSDlwcHOPTn9K1jpZCp4N8+qVopW7+f47&#10;G7LDLar4X1SMQXLxRFvIuF3hACVbevQ55IzXPTXEtimu6jpX7wyo0Eyk4GGOWGPTvjrXWSXv9j32&#10;trLp6zRXNgIglw3/AB6kgFJVPXI7DPQ1iaJMtjbx6ZcWrzDWHVhKF+ZFHZTjADDr7dMVrCXLq+n/&#10;AA/4BSpuFO/L/wANv+BleIrVbXTNEsNPuEuBcxpPI0alVRznIPPOOeadcNFpFxrH9nypJp1zCLaQ&#10;T4ckDBZvb5unfgjvV/TZYYvH62ccSTY823SE8qSVKqP688e9ZOowmPwtdWq2kcEyXTSG9J+eTtsI&#10;6bRitYu9k/6udij76i9dCtZ6QY5tI0i6nWy03ULpTNNIoAAJAy3HIGOAen5VRmtivjF7JmwIN4E5&#10;OE4H3ie4PpW1HHP4xj0Tw9BZma5sVLO8bZlkGdzFifQcemKrxmw1RdfZlPmpEBFKGOAQ3zfXjpjk&#10;V0KTW+/9WZpFy6/cc7Ja3UOiXIn2rZSTtIgCAbm9Rj/PFRaRYLeTSRXl0IPstqXto3Uu0nXEYx04&#10;59K3dUja+0PS7dYRZCKH5gW/1wJzuHofas/S7c3N1qWp28BSKyiMbyDOEVhjOfet41G02zrjKyXJ&#10;uYFvsj03UUnDrNO6LHnBUYPIPcHpRqJm1GSxFxJ50lvGsaEYHyr0B+n51elhe60uO6MYnUXG35eM&#10;dwD6irEdqt94pWaOGFBCnnm1Z8IQv8GfeuiM9bmkmmnKW5hNatPYXt+86GZZQhi/jYHvj096qvbR&#10;yaVbiNgk6v8Adb069a3tWaCPSIr1Y1ja8Yu6xrgKc/dH4dqjudLi03V7ULtmV0Lsc7lGQMcfj+da&#10;xqd/6sbqSSSZkWUUjz3uUVpBCxJk449R71nXMYjtItjFyx+b61spvsku5lzLvJikJ5wD3/8Ar1Lq&#10;ekm0vbCy2AHarkjo2TkH6VsppM0UlcxjZ/ZrtFbAcJlthySarRxbIJmUkMXG588bf8a33shbz6iy&#10;IgTaB5i/M3B/h+p/SqVvaCaOC2EXmTSPlmJwMVqpo03KNzBGLm32EyRAqd2MHHenSiOSW5kRn8kk&#10;qq9yB0z71tadYfbNYntxNBC8KO4WZsKdv8IPrWdJbmOwkiIVSHJBHWpU+hSWpRhtSiW5dmSJ2+dg&#10;O2cZqxOi/bmUtmAAlC3Hy9q0reOSZ4LKQARwIWXcMH17+9V0svtq3TMQrfeVX5Le2arm1uzSNiiI&#10;1jtNnB3HIU9MVKtusUygg7gCV56irV1AghtxIu1wNp2jjFWLRJLtbibYi/Z1GCMZ57Ad/wAKi/U1&#10;t3M+JBiUXB2MxwhHWpZrZLeGKEfvD1Zj61NFbfaLcy/edmGzd2q1ewC5vRJtU3HcIMCmnqaqLKlm&#10;jQPOnzNMyDB9BmpbCMPEQ6hWlbAYetWbYSPbzzStumHGAOcU62jEcVvsIS4R9/NDa1NYxIjEHulj&#10;Vd7LnjuD6U+ISNp7pGpVgxBLVP5RN1cPC5eTBYkjHXvUtxOwsYlC79/LMBg+1Tc2iroS1SKX7Pav&#10;HzGA7N0wB3qZG+2iYIofnjHBxVyK2jZiwI2hRuA9ap2kDRwTzRBk3SYPbIzSve50pW0Eu0aZLdid&#10;rsQoj6Zq/CY5GMsi4MC7AT1NR3TNLc25KfuxyHPJFWzBG7TTqwMRXCg9zUNlJWZXEQvLSWXnCNuV&#10;Qe/pVma1kM8FwCVO3Plj+VQTQ+QLaVyVjLD5ezE+tW3mYaksjE+WoH4Cle5at9oHuwLd5pMRs42g&#10;gYpUh+0Q2kgAdg230IHrTikBtJJRiRJSeH4Az6VaRRaTK0Y3/u9igcD3NHQ0s2Qxw+RcyyI29lzu&#10;U/w5/wAakuZTBaxR7TvlILMvQj61BYlrSOaS5j+WT5AQcljWksEdm0ELN5m/nLfeGegpPQu3Mhps&#10;lF5E0IBjdcM2eQKgt4zYM0kQLIzhSTzj61PBbvbSzqFYTPggscAA+lMtHc2ht5l3vMxGB9f/AKwq&#10;bhaxNdX+2/iiK5T+I4+Wnm2CT3H3fsbgYA6k98+tSmSOS9NqCrSMoGAOaYkUkOn3EOCnkkrk9/pU&#10;gn1GW9uYmgiXabWQ723HgiprO6jm1KdJUKxj5eelS2camSK2kj3mNfN8zsKSMxalDekgNx1HGDSv&#10;qS3bYa9sWtyLhg0JfEQXuKe2+HU4oXZRbeX8iHqW7c+nvStm5s7FHi+ygfJhjgt6fnVmAm5uLhpo&#10;l2W65VyOT9P8KlvQzvfS5FauUS4W4TBkOE571LNDCLiCCT55SAhcnp/hUlmgv9P+0KBI8UgKBhks&#10;fcVHLY+frkknm/vQpZE9fpWae4paISCIwWt7bs7NOrBlz02mo4djwRWrKyXEjE/uhgjnrVozTDTD&#10;cSgAyu0e0feGPX0J96swwt5tlJAqNLGf3rN1C1m5bonmTKbW4lnuI4j5h2bi+PmrG1GWSS1sbCxd&#10;ri7ZiPJbAZ2z3z2/X2rYvEOmQXd7FIFkBKeYfu+9eWeIPixe+EJb62gtjb68ZChugQyCI/wgH6DD&#10;V00KUqsrR1Pmc5x1bD0XTwkU6strvT1fkvLU9V1a28AfDDTo7rxvplxrHid08xLRp1WCMHooCgn8&#10;yPpWVoP7SXhtdRNyvhbRdLsLWJnitUtwzSSY+UsWB3c/SvmPVvEV3rl691eyvcTOSWZ2Jz+tUJZR&#10;I+Qu0dhmvYjl0XG05O5+aLhtYqDeZVp1akt3zNJdbRV/uPVvF/xw1HxfY/Z76G2uo8vt3QqNmem3&#10;AHI+uK8xM+W3jA5zxVPceg4FG44xkV6NOhCkrQR9dg8NRwNNUsPHliuiNKK/aNuuavJeCcfMQnsK&#10;wd4I75q4ZIIrWPZuaZm5J6Y7U5U0z16eMlHQ1/IeQZXBHXINMJ28ZOazEvTCwAJVT2z+tWo70sOg&#10;JrFwkj0oYqMt9CzuLHaelIpw2D+dIhyuc80BSSeMKBmpOtS5h6jI6c0cbSMnijce2KXf97gHPpUs&#10;Q7AZcGm45xSE4pM857UrAhygYzSMwBwMmlLDGB6Zo2iWTBYL7ihaPUtAUBGRzScJ/EaUZU8cimuA&#10;Kdh2HliBmlkkEjbtmPYdKYGOMGpJY1jGQxz/AHe9LROxS0RGTlSe4oLE9KUdW9DSMuBmmLUdzj3H&#10;SlYjPTP1pRz3pjMcYHSluCbF5zjOKCxPamnO7J/SlV80DbHdVxSocDJxTQcDpQQAfaluCdxR8oJ/&#10;KkIO8HBz3pSflx1pQvH3jintqW0hAxfqKDnIAH3utPII9KASHOMe2am4hSR5YH5VGV+cdfenA8n0&#10;7UFmLdMZ65oE77iklT7UZ+XODTDJnuKcGIGDjFBN7i568EYpACuM96QMX3ZxzSbWbHtQWnccpJJb&#10;PzHtilBPUk4oIAG0EZ9aNp2D5+vtQ7DvZjslTjNODZPzA5HQ1Ec7ifSn7zuzSG1fYkbHcZNV5bCG&#10;Q8g/WnrtHViacc4wCCPQdaWq2Mp0ozVpIzp9GaMM8TA46CoYZ7jTZQ4LwOpyrocEfjW2cEAbiBjJ&#10;xSSRo4xIN31rWNV2tLU86pg7awO38HftD+I/D2nSabdSJq1hImzy7kZeLvlG6g55wa9u8FfHvwz4&#10;qvdFh1GWS1uYSIHe9PzY24Db8ds47V8mT6arjzISBVVXmt2OVJHOOTxXn18uw2JTaVm+2h5VTCR6&#10;qz7n6ExXemzaVr2mxzGTVEuBNDeo3mI0LLwu7px6jNUlj+06RoXhu5gc3Mtw9wzwfeYD5vqNoHtw&#10;a+MPCnxQ13wuT9h1BxERgwSfMp/CvbfCv7Tcd1LoIuPM0bUtPZAL+MebHtBAPByQSO3Ir52vlVel&#10;rD3kedPCyhdrU9s0+2/tq+1GNWiZLe1LkDPmBRjc2O5Gfwqu0VrJ4Rtba0huLTUYJGR7iR2ZLhMc&#10;MB2ySc9e1TeGNetPEE2vanolzDds8Zjlu4wCpMitwQOPXqOPyqr4hsrjTtM0q2tb8ass0S7p4xgp&#10;JnlWwcZz39K8ZJxk49fM47vnSl8ia/tlvptHsha3DnTIjdGaKQsSFIwzYxg/Ng9uOc1JbXdvrNnr&#10;0UgjaR40IEQxJGuOST3yfXpnNW4dTFv4siu9K1I2LWkLfaSycyhkC7B6AknkjHFZMFs6adrz6fML&#10;WeRSssjfdXjO8jOOB1P55zU7qzCzd7+Xr5hfpDrt3oOoWCS6Yp2GSzlbGGXIJB/2iM4PZqrzRXF/&#10;far4jbTmtrW2nbTmu48+VG5O4xg9Bkc49hV67soT4j0dtPle+0zERWQjDOm0bm46sRn606415RFq&#10;5s55I9Ju2KS2TN8jMDkMR0DcAe341alZ2sZ+87KH4+pQnvHufBlneCBLy3t79iiRqMs6sGZAQOcj&#10;H45ovfJs/FM2oadG9qY422WjuDsVh0wevU/j6Yp1hfW1pb6CJZDZaRO2Z0K5MYYEBlHZh0+hIqvb&#10;hdE1fXpL9fOtRbmKC4CkE4YMvPbgfWqi73M2+W6tff56lK4mudL8O/2i9sY/7bJuYZiSwlw23du7&#10;MMEc+p9c1o6vKln4o0rVRY21y3lE+QQNqAjGCMdQSSAfaoLWRbWxtILmV7mAyCdEkOCpY5Kj2zjP&#10;XNW7vR7Ky8T6hZ39w9q8sAlhMpysEuOUIHHzZXkdPzojK0tDCo1F2mu+3YxLUf2XdarqFpJLCZbZ&#10;4zGmQURuWAzz2454qtqVnLoN9pWnOr20M88czSQqSJASDlW/iz6j0PpVrwwZGuL+2vmaLzJ0ghfb&#10;vLnoR15HNPMaHULHTZifPgkMSITjYwHA55HXgDPcVp8LaYpaSa8vyQ/UWNj4s1yGQW9/FdR/v7pi&#10;CdwOFKfmefb1rN06xc+G7a0gQymW/wBsbSH92QcDYD3Odo696mt/sKweI9NnDrqBlSaC5I+RR0ZP&#10;p/Woftsh8LaVozho5pJZGjdCfmJbOPqMA+9avb+vvOSSl9no1q/S9yOyDnxp/ZV9FLayxo6mJ8KF&#10;kHQP6AHOapanKj+EbvRrq2t/sTXEkkV4qfveeCN3ZT6ewNa0ljcXXihtM3rJcGJy4LYcOBkrkdSf&#10;QVizRWt74bt/sbyjUbZza3ttMuUZi3D/AOzkHG0dxVRlaSt/XmVJKpyt67P/AIJ4tq2kSWU1xp9w&#10;CskLFVb+8ueCPauF1K1a3uiuOPbtX0B8YdKE13He28EiSabZ28eouV+6jABJDjoM4Hc88mvH/EWn&#10;BkMiNub+LFfS4StzWfRnuYat7WnFvfqcn1OD+dNYY56n2qUAAHjkVGfl6c17CZ2ajGppyVxTyOM0&#10;gXnnitDS1xOlLwev6UgGcds9Pem4JPt69qBChx5ntQBg5NOJIUHaMjpTSwwpz93pQKwpCntSOPm4&#10;5OM/WlpG5BGQO2RQDQrFWHAOaXOEAwOO/ekC57imrkrg8fWggViVz7UMuVHzHBpCpbPI5pWbCqDx&#10;jrn+VACoAo2g8+tTRPkc/IM4qvgbf60qyYTnON3U0nG4rXNG0ujbzo6E5ySD6V9AeD1074oeBdX0&#10;6/n8zV4IF+wK4X5FXqSxwQMnjn+Loa+eIVVSSrBh2rp/CniKXSb6JYZZI13csh2k56gnGcHjivPx&#10;FLnV47o+TznAzrU1VoPlqQd0+1tfuez8jA8S6BeeGNXuNPvk8u6gfDqDkA/UVmY3NkV7X8TPAcXi&#10;DT5PFGmvFaaftCRwyyM80zhcsQRk/wC0WYgcgZrxWMFSwHJFdVGqqsL9ep9nlGZwzHDRqxeq0ku0&#10;uqHLGV+YtgnrmlByQCCMU1mOznJp4fIGRz2rc+kjK+wvOeOT7UMjjqxPfp3p+Aenyn1ppwxILZx6&#10;VKZ0NXQpAKcUFcLkEfjQigHnpQ4Ab1X0FLrYu3ViIcAkj6U2n5OfalKZ+8QKd7BuMU/Ng9KUxgPg&#10;Pge1KwVhwCDTFyE4AH1p7hs7D2GTg8/WkTge/vQM4+Yc+1B+b2pEvXYNx9KXOBgHj1PWkUk8DkU+&#10;NVzg0mVbTQSFNxJP3RSScSNgcN1qQqQrAfdNNDFVzjmkmV9kYMuuMH8aDwcdfpUggbyA4PJ7UxkV&#10;EyCCapNCaZIoQQEEHcKjJGKQH7w/iNJkZJ7ilawNt6D0fnJUYpG5OR+VEZBGKT+H/aosIQgZzShd&#10;oytG1mOQCRSj7tFyrAWLKOw70mc59qU5J46UqxjaB3707pCeokbNTmb5sqdv60uzHHB+lPbBT7uD&#10;71DeppZ2ICcdDUi4LBT901FtA709lZNufu1UiFdaDm+ZVCrjHemiMn73y/71SqqZwGP404RHYWyB&#10;jt3qL2L5XuyAIynnp7UH5zg04jJxuNOkgdPmxxVXFy6DAvGEI+p709ztQAqASM7qjI3DHQe1Svs2&#10;KAWUkYNLYEQgYA96cOBxz7Uignae4p8oWJhj7xpt9B9BhDU5QR1OTSFj2pQcZycVLuNaC6fdC2uz&#10;Gfut3robe4kiuFkUnLr8uPpXJXMZDrIK37G7baj/AHgBhQOorKtC6UjvwdZq8H02LZYqj+adrueQ&#10;fWlvJlR41QgELjj0qqzl1fcdrFuCafL+7ZQy84xnvXNy6o9D21r2/EfGZPJkjyQm7kmmeaWkijKh&#10;lU5z6fWmtcM9qynqDk4oR/NEQJCkdh1NVZq7D2t7f11Hzu08kkZYHPbH5VGzPLDGpYqo+6MUk+Hc&#10;iP7x/iFNeQyxxqucA4601siZVbydyeGVTctI58soNoPXNV2cSRt1IDZGO9SxCOSRyckJ27GqmSVB&#10;HAVucdqaQpTfLdvuWJjIPJkduTlsdwaQOq27u2RIfSo5pHklRsZQ4P4U9MGN2BCDGQDVW0FCrzSf&#10;J+PoMDMskciAM3bnmllDQvJJv3ORmohIQ8bgjcOwpu9kkcscYGKqxHtFbXv/AEyeS4jhs/L8seaz&#10;bi56gf3axdSA804PUZrTdk8lQck9cnrmszUEzKfpitqVrnn46o5Ukn0KROKjbJpxGKTr7V2o+Xe4&#10;EgLg8fWmMe3al5HuPU0wZPYj61SMpakOcZ9qbjFOcYLUnWtDlWgqhd2aV230xFHfiigscFPYGkwc&#10;460Zb+9To2IfigEJtGM0uM9f0prZ3Y7UDJpgPXb1wMUoIByelMXBPPT2pWHOP4akaHY8xgfu59KQ&#10;KA+G6e1JuzjAPFOHzHLdaBjZFVeVO8UsYJbBIxTpeBtAH4UqkRusgAO3saOgW1GjMZyRuHvTd5du&#10;y/Sprm4MsnzKEHp2qNosJnpQvMbWug1lYNnFBJzySBSgg/xGiRduP4s+tMT7oa6srjdxmlIB6U+R&#10;twGeSPWolJXpzRuJ6Mep5xSAZbmggqPehKQ730YM2H6ZpyyZG1iabkKOOtN5Zs44oHdxHE7aZRz3&#10;FFMnceAGXJ4HtSJsBwaD6A8Uu4Y+7zQIYOGzTmIZuKbmgCmIXr0pQxPSm0LnFAeg/eQcZNSibYtQ&#10;dR70nPepauWpOOxKbhiNuTt9KYDznvSqofoR+NNPAzTBtvcnWdQhBXk96Igj/e4qAoAM0HnHPWlY&#10;fO+o912vhTmhyT1pFXHPOfejfk0CQU+Jtj5pjAqM05CDSLi7PQ1oR5nzDpjPNOkO04BqOCVBEFCt&#10;5pP380+VMLnvXLsz327wTQzJ456U0/e96X9KQggk46VaOJ6HT+E0W4S4RsByOP8AD/69bTrK1uF5&#10;VM9B2Nc14Ziaad40cq235T3rppbh/JiCpna2CR3rhqL3j16D/dIned5bgeaoCxoAp7mlj23COQBl&#10;DgeppzxLPIkjMfkXlRSYWVZHQFNhzhe9c9+p1K99xT5m8O77WxkD2qQSfuJXdQjsfmHr71GJX85H&#10;CDHXHXj0pXRJ45JlUsrNzQUpX2EAASOSNAXJxu7rSss1sJpFPmyFehpsqGNYZgSFB24HQmlikdZn&#10;kkj3KByM09egN9BsjD7PCAAOQxPvUsrBhtThWX5sVEIoYrVX65O4BzlgKlMOFJiORKu457H2outw&#10;V3uVYi0UPy/vFLfNu7UfaF84klgp7dqCWggZJRuVzg4+9j2pZfL3opAweOPSi1ydbXIbiElZFcho&#10;93BB6fSovNMZ8p2BQD5ARzmnyIYo3iRSqKcqSetI0QO1doaQDOfStVuJ33IRKVjdX+7jgt61C8Xz&#10;LvYsT0NPjIl3JJz/ALNRzt5hXJCAfdqtid9yObarSBjl8EYFU1Y+Tg43DoKtTyLHvMhUFehPQ/hW&#10;De6uWQLGBkdDVRi5aIyq1I01eTJ57hYWJkOWNZNzfNIcdOc8VWkuHkbcTg/nTfuj3rtjTtueHVxL&#10;qaLRCFyTyeaa2Cc5p2KQlu6itUckhACWyKXA3ZzQrN6UuznFMS2AAd6TbSqmaXHGakq2gAZPtUUi&#10;4O4dKlxnpx9acFBGD1ppg48yIcgD1NIuOp6UOpSTjpSj7wHrTOfbRjlyOSox61Iqug+X5TSfNE6H&#10;qAMqD3pN27qxFIBeoGDgdBtqYxbY9/AOM/hTY929XCgBTkA9KmuGaed2MiMz/O20YBNQ2Rd3IiCM&#10;k5f3zUyFvJCiQFW6rUG9lXbjIpRCQ2CwTPQ9qTLbYrQqqqynHOOaeyBJ1AKk4zuH9fWowQSFJyit&#10;1FXWs0eSGKFWAdwod+OvvSemjIbS1IzEsu4E4cMc+1LLdzpCsAfhT0Hv3q5qUaaXfNbrLDdFPlE0&#10;YOCe4+nvW58PPBtx401g2caMIuWaQDr/ALIJ4yaxlNRjzy2RyYjEUsPRlXrO0Urs0fhV4AvfGWr/&#10;AGeGGe4sVKmeS3KgxjP3mz0X3r6U+K3xb0z4d2uj+H2tYXijtQskLAgNGV+TIQ8nHO71POa4wfFL&#10;Sfg14Pl0ewsYH1CRQknnWXyvIDk72PJ25OPevm/xd4uv/GWrvqGoTNPMxJG7+H2HoPavJjSnj6nN&#10;NWgvxPzNYHEcVY+OJxUHDC078qvrJ97DfGHiOXxJrEtzJJKyE4jWVtxVOyk9z71z5bNKTz15pp4r&#10;6KEVCKitj9TpU40YKnFWSDOOtIeaGoAwas0A8UlBOaXgUCAtQeaAM0fpQShCMUY9xSk5pKAAH1pd&#10;1IOaOlNgKKTjOaUcGkpAK1JQOaKaAOrZoPBxSZ9qX+LNMQ3mnEEUdaKVxiUoxRR1oYB1o6GilA4z&#10;SAQDNWIbfdjvmlt7Uy9q27DTnmlSONC7k4AHJNY1Kiij0sJhJVnsLo+izaldw21vEZZpDhVA5zX1&#10;N8GvBdloFle2zeVNcToFllYcx+oyewrmPAngvTfCnhK11d902rTy/MOCkaDtjr78V3Oj2bya1LDF&#10;+6sZ4CcxNhlcjBUfrXwuZY76ypU4aRXXvY/oLhjJFlc6desk5yW29k1p/wAHsXluW04afqENyZLC&#10;GRozEpyN3AHsMjn8K2b3U2bW9l3H5GlG2LSSj58989jnJP5CuRv7SXTNLeGzfz7Tz8SqOAVDYzj2&#10;P8/etzWdW8/W9P8AIUvayw7C/RB/j9a8P2a0e5+gLE8sZRejutN99PuF8PWYj8M6lMJheRqxmQMM&#10;fLjgZ5xnuemeuK0dNuRBrkFzETcC9XYAx4BAJOPcgn9OtZXhfS57iTV7TeP7O2kIFYbCoyTu9MD8&#10;Ks6fOtjcaaBNssXVlyezsc8/kfpUte8wo1L06bei/wCDb7hup3It9Eu7a7jMMlzcbY2QECPLZB/z&#10;9a2rqG306102MlUaZdgcnDsxxyx9cdzWBc3kWsTazDJKsMUAaW3uJ1LfNkBc/XI+nU5qjrGsadpP&#10;h6x1XWbkRzRHhCc7snACjv65rRUXOyW4PExpucpNWtu+iTd7/oa2iS3FnFq+k2YLXZDYeQZ2qTnI&#10;9eOM+h9RWPrvjrSfDMenSazd+TcQBt6xfMWzwBj0HX6V4p40/aBv7jULx9Lk8oTAoZVAVmQ9iBwP&#10;w65ryDUNbutSmeSaVpJD1yxPb3r38Lk1Sp79Z2X4n5hmnG+GwidLCLnkr6vbc9b+JHx0l1mSW00z&#10;NtZnlip+Zj657V5mdfu7tzumkOTkksSSfX61j28TudoHB6nFadtbCEDI5NfT08NRwsFCCPzDFZrj&#10;s3q+1xEtO3RfIuxX84Xh2T6EmkkunZ9zuzt6s3WoGkxwBzUbscA9M+tNR1vYz9py7E0k24/WmbuM&#10;npUJY+9OZ+1VyoxlO5NBLHHnIzkdKbLK0h3DFRBsZ+UcUrNvTnj6U7Wdx+0bjYVeck/hSMopRtPI&#10;60hBIzTJt3QDKEZwR3xT1w3So+TQGx60NATPA8eCDwelMTOfmNO8zeoG4/L0qNjubdnmpSb0Y3Zb&#10;DxgdaRgNue1JTiMDA/WnYVr6jRzT0chcH5frTCQPb609jlAMFiaTGm+gixFmG35mPpSyB4gQVAIG&#10;a1tA1e30qWZp7NLxmTajMfut/e9/pVTUdRfVJTM6jzCMfKMfpUc0+a1tO51OnSVFTU/efS2xTUBj&#10;z0o3CgKAhHcUobgHA5qzlWo4AHrWz4d8QvoN6LmExswUrtkQMuD7GsU/WkD/AN0g/hWc4KpFxexv&#10;TqOlNTjuj1/4f/Ga18OX90+oaXHLFIP3bwKA0be2T0Nc/wDEbx2vjLX5LyFTFCRhEYj5fbjtXBZJ&#10;6AEY6H1qzGv7sksARXmxwGHpVniIq0nofTRz7G1sL9RlP3L32/UtXCfaI8thjVjwrr03h7U4nQlQ&#10;DyD/AJ5qrBIAAOxpt9b71EicuDnmulxUk6c1ozGlVqUKscXh5WnF3PpTSdQt/FGl28kcgOxgX2Dk&#10;gcce+Knkit/7ant0jRPPQhdv3iR1xzzXjvww8ZDTJltZmO0nHWvYf7KtLzUo7wlsseCD39PevkvZ&#10;vB1pUJ/C9j9fxThneAhmmFtz6Ka89rmdq/2m/t4lgUKIZBznnPY1aiaK+1ZxKP36x8p60arciKxl&#10;CAtNGw3qp6D+lUbud7+exaAmOYqFlAGDiu+KvHsfE1HyzvJ3ehef7P8AYPtEQB+zOS4U9fpUQ+2f&#10;2kt9GoKSREeUD0HpmnR6JHEblLYsshwWUnr/AJ5qO41NUktJLZHdEIEmxSQCe1TbsW4u156bbDNE&#10;NpJYXU4XMBbLCTjbg9vapbu8SGeyu4QG+0YjyOmB0ojtG1DV7sRKWtpFBKAZPTkCop4DZx2k6sDb&#10;KxEinHB7YoaTkNKUYJLp19GF2s9pY3RnXzYHOBtGSGNWGvLe0a0tnZfLaPG7HIJHFKt2XnuA8R+y&#10;SR/xc8+tVXsorfT4JrlfOYniXBqbp6M0cLXcXp5+pAlqjvd6WjPHBEu5JAerHkfzNWhasW02O5Yt&#10;5ZJVz3b0PtUtpiwvLmPCymZd8frjFVi0txpwiuM28qS7UPf6U3dvyKjBQim/i109Hov8h86W13Pf&#10;2LYEhO6NRxyPf1qCztZtWS1umbymU4UgcsKvPpdvLdEAbLh4igkzgHj+fvVKOW6GnmKNd93blS2O&#10;M0c2nulOKU/e8/8AgfcOt08uXUZZIyrrlXB4yR3HrSJfx3mkQ3NntadG8sjozD1qfLX2ppLNkMsX&#10;zQjvUUVvbpaTPAwU2rbygGD7gUm++5pGErWjtr6/0iGWzkSa6mgm3SGMZiJ4x6VD9pXStLs3CYJc&#10;HH9KurcTnUrW5tbZnilTblmyWI5qvblLixvbqQLJCzEx5IIGO3v1oV2tSHBRm2tHr+juR/a0TVp1&#10;hiC2lzESzcnnH868numCXcqrIWG9hkD3r1DxJdppOlveox/0iMoCpyEOO3415YWyfu/NwSRXfhlv&#10;I8LMXa1N77/eMLAHJBxWZq84itmYnnGK0JGJbGRisHxFKfIIIHIzXp04c0kfM4mTp05SRysr72JP&#10;eoDTnJpgJr3UrI/P5O71DGOvNKOuRSZzUkMZeYKOcnGKZC1dkejeE0EOjxg87uan124+y6TOQeCh&#10;A+tS6aFFpCgUJgYwKz/GUsMWkrGW+dyPyr5r46682fo04eywWj2iedOSXOepp4iB70xvv0mD619I&#10;fnQ+RdncH6UzdRjHvSY59aaEwpxXHpTeKXJxmgQlHU4oAJ7Uo+VuRigBeckccVr+GFB1m2YSBWVh&#10;gms7zFVmJA5rQ8NQmbW7b5ejgnHesar/AHcr9joox/ex9T1wy70O5fvc8etcD44W1Orx7/u7QOK7&#10;qSTCjjp3rzLxrOs2tyKv8OAK+dy+F62nY+qzKXJRs1cx7vyWbEOSKrKhZsDrU8iNAB8oBIyMVAsh&#10;Tp1r6ZbHyEt7isCGwcH6UFyTim5yc96UcHNUSKsbNnHb1pBmkDYzgmlBzQIbnNHJpcZpBwaACiii&#10;noBrqxowGJz1FJjAz0qWNjGWKNtB45HauM6iPOTgc05ZijEY3AnHNNHytxyfShsBs++aYnfuDEnO&#10;CeKXH3M0jjO1h1NIrYzk/Si2gdSVAjOqscIKachnx+VO2+YMbsfUUAb1Cjhu5PWpLI146VJFKY3y&#10;vJ9aaeDnvTG6ccH2qtxK48lmZieSe5pqLuI65PvUjvgZXn6U2NeWPQDpSF1sI0ZRtxGD71L5QVBj&#10;kGlO2Tq+frSwZLHHK9qlspLoMKFUAICBuh70pmwjJgYNLKjGRVyW9Kix15HFPcQ/96sSk5KN3pjD&#10;CYJANKS20KWby+oHvUZGGyeV96ZaXUhZSZE54q1EP/1dqhQElm7DpVmJevtRJnNNXkPQc+g96eOR&#10;np9KaRxk/pS9FxWbMrWHkdsjFKOOn60wYIzT15NQ0LluXrPG7n5h7167+zfcyWXxDtdWt7Vbo2ki&#10;x7G4Vt5wwOPb+deQ24wDzwK+gP2W0trJkmvbcyfa2laEjgqQMAn6k14eayUMJUe99Pv3PTwlBVKi&#10;jY9Mvb2Ww13XdcQGVYNxWBASIyxI2jpx+VVvFUSeHdB0BIXgKaigncW5343gE7uCAwzj86o+Hb94&#10;r7WNPuXRV1OdbdZSCVVi23JHoOtWr2y2eKNK8KwWxaSMtGkQXdJJI2SSB3PtXxip+/a3/BVj3/YX&#10;UneyXf8AzNS01G6tfiF9o0+aJTaWTWzzsodTGykMo9+fzrlZru50HRtSksWU2+oTm3lLMMAAkfN1&#10;x164zVjwbcm3bxTbxxyyTFSYZVxhDk4DZ69xx+lZ8UMh0uDQ7wKbvULoSJIrAFEx0z7gA896qFPl&#10;bi9lb8r3PPnh7xvGG73Ok8V3C6N4l0bRXu11BLSONHMTfutgHAz0Ix6VQ1VJNDPi6KGRE0+Z0ik2&#10;EScnLKEYdcAgVVjiEfiiSxS3AltrR2MeDvC7Qcn0wvP5ZxVG31B7r4ey6THbCIJdu8V03DSbsbh/&#10;L9emacaa0t5f53MVhLStPovxG2Fs8b+H9ON0LXSbu7V5ZbhW2IzYy7H2x27CtSy1bT4fFmsG4kC6&#10;dDayxpPJl1lboCPqenp39KilI8Uw6Voojjkh8PWTXM8mSu7BJBPuCev5Vz13JZar4Uv7uAt5kcoi&#10;aMdWUjIbJ/wrocFP4lr/AMHf5mKwsnB81tR9xLcP4aXTrkAW/nmSFQcbUfAHPua6RzLp+v3dtaXk&#10;Uttp2neZAcdFdf3nPfByOa5fWM6suixRp9jeKFEcITuJQDk57/kKvXmqrrVtqniJoEgeORYDFGMB&#10;McDb9e9W4aev53Mp4PmnFIpWbW8vhXVJZ5PLvZruNbS2ddyzAghiccAA7eO+TUN2smseItNt7ove&#10;XUcW1HkO8/IOBnqQMVclt/P0Pwxf2YB1N7yRhE5/unIJU8Y/w7VQvLqf/hKbrV/MUSRAy7U4Bkxj&#10;G0e30Faxe7Xn/kcqw3uyaRc12/nbQ7wm7+130kv77LZyMcEcdhgYNQSXyPZeFtMtLuSHU4ATIpG1&#10;IyWJ3KQefl4+tVfER/s7Qra4lHkTXhWUIvTnncT69qt3Mt3pviaC8igguHe3+d5IdyBGXO7BH1x0&#10;xTjHTVdzOWG+HQZGTfX+t6kjyS6gnLXHfkEFjxnknGazvEDRHQdOjQyXF1MrLcmRPLCMT29QfX0q&#10;LTLx9DtL4QhbiPUv3DhmOVBbg59uvr+dWdZeHTdfs7N5lu4UZQJQTsKY7e2K2UXF97f5EvDt3fYt&#10;3+oy2Ov217YSvZ3NvaJHcCJgp+ZPmGPSucu0WPRvPtwywSy/fU8HBwRj0A7cVt6tdP8AatXMWDaT&#10;BUEsmGd29Qe2R1rJsrR5Z9F0iRxFazTeZvc4jDEcbj6Gqh3f9IyjQUIpNF7Xp7O41m0mijuV0pUT&#10;ibh1wnzYP16D/wDXWZpO0adql3HLL9mmfy0Q8KQP4s9D/npUmp3M19qU1pLMzLEzNuY/LvHBP5U0&#10;SSxeGl06cKkRm82M7AT6deuO+PpWiVor+tDf2EraC2EFkdS037dM9tZODudRvBOPl+Ue+AfaqNnc&#10;Jaale3kseIjFJGpxk5I+U/hgc9q04BKBNFLJGsVjb5RGHzt/n1OelZOnbb+wv5pJMBWGxHGN2T2F&#10;bQ2ZXsvc11uV76xNnHa2z53SESbN2QN3TFS21pE2o3yTtJHcNEfKKoGXfjgNz8o6/jVrVGbV9Q05&#10;Z3EMkUYjyF7KM5PvTnmuriwvL6fHnGULjADnC5HA7YGeetVd2Vxyg+ZJaGdA6Hw+1lJbKl+0pVJ0&#10;LMXz/C3PPTjHrULR7rnyBvuJBEQobll9Pyq/DbeZp9ktu3+lZMzHdgx4J5+tQ3LMNRlntmYXKjJc&#10;dQe5zWydmawp3jfoZdqivo00Aif7WspaSdmyCuOFx2I9c96mghGo3NlbNb/vLdAXkB42j+9ird4z&#10;R6RamNxI1wdzoo5U56fnUtvZSwXfmpP5WIv3xT0xjBrbmbRs4qLujJ/s6W5stRvowPKidI3KkEox&#10;6cenB56Ul9bPLb2YgQyMQFbPVm9qs6dObWC6aI4WRljc9ioPI+mMfiKt6yFi1SGK3k3W4YOsifd5&#10;HUfhQpO+pSvqU44Yb+aS+UMhtkAYerHjNU0UyWjTbTt80MWH8Q9PwrXFr5aXUscge2JKcfxEHniq&#10;SW7pNaRt/o0DkEn2PfFVc1ikRXUP2iaJolZdzZMZ9BSqkaefcR/KfujI71qRRouvAOHaC3BOfUds&#10;/wCelVLmIG1uJWO4PLlFHpntVKWyNNyrJa+ULSUhnDsPlUcdatPC0WpNM3zquSUHT/8AVUtqrRah&#10;DFcSEQBTtjx0+lPtW2XF28gKJwgJobaNbXVkVwEhszdeX5LTNnBP+eKngsZHukaGPzN8ZbP06/lU&#10;ktmkMUcG4zKcsM9uelT2cJtJ5wzP5iofLXpxU3a1Noop2bSWJnI+dHG3DDPFWr8bVt4IyMnbjGOa&#10;LUg2s0cqnzJ+FYdRircaJErQeWjvLHt3H7y4ORj09PpSctTZaIbFZtB9pUfdKjJ9KS0SS1iSJf3i&#10;SncZH5/Cmx+YLOaMMzSIctkdTVmH99aW1tM37wfOQOy0nsapakTzJJqqwjjAC7j0xUjWZSC5Rzsg&#10;VwUI7/4UvlrdXs0Spjahw46kilEb3GnRJFu+Th938Z9fp7U72LLEUMoW3V48Ww+dC/c1HE0d3dz7&#10;jhNp+90q0jreywxSF2a2Xd1wM+n+fSmSBLmC5bBYxjd8g7VKZcURR2AW1CXB8tWkOwR9Bz71oq5g&#10;+0JIodo1wgHXFVBBLcSWmT5ZCj9yf5/WrSTrcQzXrRYYHyg57n6U3qaxtexDAxNgVYospOEWQcA5&#10;6/4VLJp8b3cEkm43YAHB4qR9O8yG0vI/3rnBC9ueP0NSJbyQXoudwd0xuTPA9sVF+wP0EiuHksri&#10;Rz9ouYyVx1wPQ1NaQpJaQRSny5j83uBnpT3ljTTzdbRFNPyyJx+fvUyRh5dPuY445Zj8ucj5V7ki&#10;ouK/nca9jHJdSvAP9JXlG7mop5mFnCqIZZiT5nuam+zzaZNcT275MnyE9SPXn8aku7mO3mtYMMAQ&#10;GIT5sn1JHWovqS5JIlVYZArBikkaYkHr7e1V5YEawLxDyRu+fHce9X3swWuUyohdfmkzzn0+tVbG&#10;2kt0t4YiJI5yP3rnO3nvnrRzdSG9Nh9yvmX9lsjLxRgMAeOR2/woTyrmaa7EjeVGCmztkdifpU/m&#10;b/ErQvuCQEq5zhX4xnPtSS2zm0u7dysOn+Z5ilPvEkck/wCHSs231Ium7IfZR+U9pP5beQSwKp6n&#10;vUFo0kOq3FxegC3jY7dvBAIx/Pn3rT060ltp7e1DeXF5ZKBvvOR6D3qpZyxzveecQkW3/WP61Kle&#10;6E32YkjQwWqTIu0XBDDzeODwCRWgbdLG+VgpkM8exgeitz09uRzTEsVubO2jmnWSUYKOq4GM8YqW&#10;zuCZ76O6lBkjiCwxsMdByPXsP1rK99jO6vqeZ/EaU2GgXIluVgS6O0OgJxgbun5D8a+db28mvJy8&#10;ztM+MBmOSOwr1P4w6tcXFxDpwUAEmRz6t/nFeU3SNbymM4yO1fXYGHJTu92fHYqSlWdiAcHFI/zU&#10;u4Bsmkr0zIOfQ0UoYmpI42cliDtHpSM72ZGAScAc0HgjHQfpSqSrbhjI6Ujfz60y76j4pFDqXyyC&#10;pDOGfKptH1quAdvTNKpqWilJrYvRXJJ6nirMN2r43DHGDzWWtw6qyZ+VuoxQknOCahwTOuniJQZv&#10;BwwyDTk+b7o496yYp9h68VagvSV29q55U2tj0oYlT+IuiMbsd62B4auzpjXoKtApwSpBP5ViQyb+&#10;WrZ0jVliP2e6klNoxBfyz834Zrlq86V4npUHSm7T6mUYtmeOAMZFMZgvQcZxWvqUtoDKloS6Hgbh&#10;2rJA654wc1pB8yu0VUgqcrXuOXA6GgYIyalgjTdmU7R6U+5jjQ/uyGHtUt62JUW02iqpHXNPUBiS&#10;ecd+9NMhJ44H0qxaw+cxLDy1Xr71Um0rgk27IjSJmzhckc4p0sQVOufYVLeXEYURwKVQdPU+5qv/&#10;AA5zzU6tXLnaLshowPUUvBGVNBAbqRQDtXAX8aZGrEAOcGkYAHAzTjyPehRxz1ptgxN/bjPpQDxn&#10;PFIqg/496NoC4oKuPGB0pRnrkYphXOPelOAfUUn5CbHoTjJFITtO09fWk8z5cUrkHkUihGBBxmnb&#10;fVvypMfL70AA556daLgn0A4zjAFJtGKVTubLUALjd3pvQd0mCqE604Nnpio3yPr6UoUEZHFIlyfR&#10;Dju3/e/SnMBGqgfN9aiOccnB96UOBn07UasqMkPyBnJxmo2zjNOHC5wD9aARt5609inqKme+KVcZ&#10;GThj2FNJHoaUJyXwSe1TuIeXxnPGBilRwRnIP1qPcMgdecHNIHK8beaLDTuiwMA4BAX2oeNXA3AB&#10;TUGeQvY1Ju5G7gCpas9CHFPRorT6ajnMeUNV5YZLVRtO71/2fWtEnAzk0rbW5xx/Otedrc5Z4WMv&#10;h0G+H/GWq+GLoTaZfT2EnRjC5XcPcd/xr2PwP+09NavYWviGzNzYxTK7zWQVJWXvkEYJP4V4tPZR&#10;OuT972qhPYyR4KNlR2NY1cNh8UrVI6nk1cHJ7q590eDviV4b8R67qk2lCzvotStAsnnNtkiCg7V2&#10;nkk9SelbHhyyaHSHitFS4stWuhDI7pnIXI2g44UZII49+lfn1BeXOnyb4nkhkByGViCPT3FeqeDf&#10;2kPEOg6L/Yt/IdS07cSu44liycnB788814OJyScU5YeV/JniVMM1fl/G/Q+uI7a4s/HVloE6mykj&#10;zCqxDaikKfL9OOAM/wCFVZmEmgavo0ttBBZpfCaCVf8AWeZs+cgdQCR+ntWT8PviPovxNu4rjTpT&#10;eahDZhZjeNiXcoGSw9MDqK1mvbPUfADW9gBDrVrdyJdI67jOSS3mBu2BhdntmvmZxnTqOMlZo4JJ&#10;x5Yzjrpt0fct+Ho5byfTdFtUXNvbym0mY4/efeZW55zzzxjjFc5cSR30OrrcAwmNdjROSCz9wF7n&#10;g8/hW9dK1/HpDQmWG80i3W5uXjOA2S2DkdsH8SD9Kz71f+El8IanHBKqLazCUtEo3jcMKWPpkDFJ&#10;NX2KgrSb6fl5/MnvZpvEeiaCdXtrS3Ebx2omt1VWm3cKzn3HBPTr+CR6Xf3/AIk1601FxFcabaBL&#10;e3mIDuy9MHB3KqjPXnIqLXPJ1g6Hcacj2flxRpPbvg5I+8V+uAenc8U3WLttW8R3mu3CPFNEPJHl&#10;5wBtAJx6gADmnzO71/q5zRpSt2vf1Wv6mJps8y6FfsHEV2l6jRJN94kcHnsAQMgdSa1r+4XxD4x0&#10;27lVY9XlQuY7ddsYmVQTjPTkZ59KfaW8U/g+31m4hF9HFeHdCshAdkcfI3cHbz9D3qhA8Nl49tdX&#10;tE22cLmc2E3zM3H3CePlyTzWqbk3YqUYTbko3av/AMMV7TTbq78Ja5qs93bpqIvzbyWjjE5UjPm4&#10;9MjBz/WqsN69j4e0Ge0lQ61BdrLFFOM4VT8rSZ6g9MVoajcSX2mT68lp5P255EDY+6UyCpAHJH54&#10;qpAbSxk8Pazf2qX9sDnZEhXOflcgdTjqD06VSknrYhQVRX89vlsXLTdq3iLUruGK3i1SOAzlkHlI&#10;pOeQQMAdeh4yPWuY1i2ntfCukSxym6muJC90sXylH3/Jz37c88iut0qEabrvia8sriW5to7OXybZ&#10;gS0qckF1GcEYByO4rL8VaOfC9noatOfsOoRRXUUu04ZZGG5guegJPShNqaSOenCMKzp3sla3fa9h&#10;NduJ5/EzrFeJerqGneRfnH34ihUoVPQrgc9iM18+alYPYzT2Ez7nhJUlh1H8J/KvobSZG8L+L/EN&#10;jeadHqMd3bGO4LdEYZ2MrD8zjnt2rzDx34WP2BdZgYyKkpSVT97ZnAP4HI/GvRwlXkl7OXlY7sNF&#10;Um7LTTXueJ6hbmCZlC4zVKRSuMd66fXbLcGkH3hXNSDCMD1HSvraU+ZI9a+hGBuUD1pmCetOX5c4&#10;/CkOQce2a6UGqGk5Ykjjv70D7ue/p2pwAOPemE4Pyn8KZTDeeuOM4pSO+Big5KfjTQSSeDgUwvYX&#10;PGaXgptwBg5FMY/LjvTGw3U0IW5KACMg49qSQ+2fpTckL/tUbypwOaCWDPtfOeKccAZHzZ600njO&#10;0UpOYsdG9qeghjHnH8NSpgJn7xznaahB9algYAhW7dDQ9gJElAQYGM+1XrKcR4bc2QPXnNZ+35gA&#10;Tge9WNmDuB/CsZJPQwqR542R7b4G8TT+IYrfRTJFIboFSJEBKsw7Hp05ya8z+J3gq48C+LLrTXlS&#10;UR8iSJsow9QfTjvUHhzXZNJ1W3nVzG8bZ3DjJ9/avZfEWgL8QvAGmppdmtzrT3BZRCxaV9wGT7j3&#10;rz7/AFapfoz43D13kOYLm0o1dH5S6O/a2n5nzwr8YIyfSplUOQBxj1pdT06bSb+a1uEaKaFisit1&#10;Ujgiq+5lfjmvT+LVH61RqRdn0JmOAQxwBTUy2CgBHehY9pJY5J9acGwuF+Wg9BPmeo4EJnJ6elND&#10;LjINJuzu+XOaRQMYxRY0Hv8AMu0cNS71CY5J96FYGPb+vemHrjFSNjnZe1JtLEccGgR8ZNKo4Ayc&#10;CnfsKyvsOMIaEsG6UxQT1pSSC208Gl2kLuzRexWgmPbB9BRJjdkZx6nmnlvkA7nvTeAcHkZxgVNx&#10;37DklITA5FJ5g24pZF3nGNq0eUPUUtNwlcetwqxnMfPaoxypI25FIBltrcLQwAyUyQaLDk7jSjDn&#10;HFOWQFSGUZNC4blxge5pzIu8AHrVX7kNWIo+uM49z0pxH7zjke1PbK/KwHTORSAhuFIz7UXBK2hI&#10;ylIxuO4GmZAT5aVZANwzux0BpAFVSB2rM0euwZBj460N0BUgsfSmsCBgA/WkVen8OKtInW9h4BB3&#10;A8+lLveQEY6VHu596cJjG6479aLMd7DSgLehpzyswKnBPbFDEMue9NYbX/xoRF2th6kj5sD6UrNy&#10;MHnvUQcFc55pMnd6+1PluO7S0H/xZzx604zs4wxO2mmYbNu2omcDOe3pSSvuHMo9R4kJOKHd2Kg9&#10;qiLZXjg4zzSrKcHPUVdjH2i2JVkIfb/F6UkjbmB9KjWbD5bgehoVxIQF5JOMUWS1Gpp6LqTB1K7Q&#10;ctkCux8CfDPWPHV40en2rSoql5GVeAAMmug+FfwhPixrG9vnWPTJ5TEpDAszKN7JjryvT1r6V1rx&#10;Z4R+EPhA2+j+WbuTDRyRlSD0LBsc4IGNp5r5/F5hySdGhrL+vxP1PIeFvbU443MNKb1S7ru30X3t&#10;9EfGPjHQP7C1KS1WaOcR8b4xjA/Gqmi3ABOV3bOgq74z1sa3qFxcsu15ZC+F6c9qxNHfy7nGeDXq&#10;0lKVBc+58dmKw9LMZrCL9227enQ1tjyAsBkqc809o/3qGQksRnBqOUh1bbkKPvYPSnO7zNE7DHyj&#10;mpscvMru44ygxy7l2t7VGFwY8H5h1PcVIdu2Rh8qHPNQqu4LIOxx9aEDlsPztaTHzEdM02VwIVw5&#10;BzngVGCUcg/N64qRyFjQYGadrND5rpsXbwASFB64qNRujdU5BOT70salWkHLEjPNMDFYT2LHAxTX&#10;Yhu9rizsWljVSVVRgY6UkkYKsQflxinOVDpGOhGcmo5WLh0HygU7A3v5hEfL25UY9e9R7tzy7gfx&#10;pwYsYlbGVGabI/mvIvY1ViHOytfQPvQqzdfWqF6WaUFscdKtShmRVzhaqXp3qc9RW0FqcmIalAot&#10;waj69ac2RTa6z5+W4H/I7UFs9RQeKUk4z1oIZWc8k+tMp8gw/tTMj3rU5eoMc9adHg03ijpTGnrc&#10;U8Uqna2aaTUmzMWcjPpSGk3sIeWzThGSOmaYx3dKUF1TAJwetGo7iFQpxmjdTlQFeTzTggdSR2pB&#10;ZjfMAOcc0FiwzSCMsC3YUidMUDbfUcgKnJ6UjnJ4PFKiBs7mIxRJGExjvQHQazNuG75s1NB8j/ON&#10;y1D3UnoKCx6AnFNq4J8ruK7AycAYpCxOcg+1J/H61ags57onZCz4OPlGaTaW44pydo7lTcT2pyYU&#10;Zq7d6LeWCq1xbSRK3RnUgGqLdfahNSV0EoSpu01ZjmLN1xTQSO1KOlSqpkDFRnb1oElcjkUr1pA+&#10;KeX+XB5HvTVXd0FO/cLdhu4npx9aSpSBswetRHigVrC7TjPajGelKJMrt7Uh4OOv0piuAUjrSuqj&#10;vSnJHUU1QD1oH5Aq7ulPYlV29qQ/KMg03POT1pBsKFP0pMk5x2qSQZxkgZpq/LuxQgtYYB71IUIX&#10;+tKDjstN8wkbO1GoKyEHyvhqUBRnOfamnLnJ60qDjJoAcXLU0D5sULTpRskxkH6UB5gU/hJP1pBx&#10;UjIqnljj2qMEfWluVsy7BIUIPpVtj5i+v0qsxjaNdoII61ZJBUY4z6Vzs9unorEZ+Yc/lTgBlgSe&#10;aOOD3NHVsikZPfU1PDU7Q6nGycuAQPeuynmR7dc/JJn5lHTNcLo832bUrd152sD+NdzKEZGmjXY7&#10;ncwPY98VyVV7yPSw7bp2RK0RuPJMRA4y69z6YpkaSqsuxcZ6k9KQfu1iuEQvu+T2FSWzSwNIzZcN&#10;/DXO7JWOteQslysUi46Yx+NLjzTMucxYBGOnvTJxHbiFVwPXvjPUU4wujvFGp8pvmDH1x1pJJIpS&#10;dxFZoUjdH/cg8qR3qSGZWlcsn3lwQOmPWokR1iKOpkQsAT6VNEyC5ZMHaR19/Wm9tBkLWqiNmdhK&#10;ucL6VPuEKcnCMuFxUOxo1MGdsSnIVec1LGWOwOF8tRlWak1bUqLXUpxOzq4fCAnIb09ab5SQmJGJ&#10;Y+vepoSsu5c5P8PpVee3IliyxD1dyLaXG3TGNTCCWcc89qimzPFEhbyiDyR3Hbip7nEQfP8ArQce&#10;5FUp7yGO2Ds4Dr0Bq/QT6jWh86STHy7e4bmszUNUSGMICGkXtWfqGtZdvKJXPvWO8rO5Y9T3rphT&#10;vqzy6+JUfdhuWr7U3uny3TsBVFzu68fSgAetIPcV1JJbHkTnKbvIQAYyc0oG6hxxtFLgg4p3ISG0&#10;8Nlcd6TbjrSDg0MYbuM0o+Z+RRt+bHagqA2cmgLPccOelNOM9eKWNhzx0p5IHakaLVDGGOlCn5s0&#10;rD3FIoo6BbUdIu5MjGaNOe3guCbmNpUAOEU4ye2fb17+9OjbAwelLc2hxvVTmlfoyKlPnXMiGWTz&#10;JS/HJ4HoKCFZlPOB1FQxY8z5sge9TowV8jlfWrehyLsSiWMsFLHYe3eosgc9MnqPSgKCS4X6U8xC&#10;KLe4Ib+FaWi2DqStCkKqJFwWGRzTYopXBKDI9PSoxkxseDkjv0HtU9tepCzEghj90g9PeoaaWgmy&#10;SSHbGzuFRiduzPOaYl1KUWFiXRfl5HTnpTJy8yAthmPIwOav6FawXlw8V3DczDyyE+zYJEn8PY8H&#10;uKl2UbszlJRi5SLmg+Ho9b1tbGJ5XDqCkiqRg9Mkegr3208S+Hv2d9De0s7uTUtYvowL6E4ZVHVS&#10;oIxjp2z9Olclf2C+A/C6S/apYJ3gA8qQqJQ7AYwfvheB8p7E1454k16bxDqT3szOZXA3F23c47e1&#10;ebyPGys37i/E+KrUJcRVFFyaw0d0tOdrv5Ly+ZL4n8S3XibVbi6uJXkDsTsJOBznjnjqaxHbb0oY&#10;kgdj3xSH3r14xUIqMdkfb0qUKMFTpqyWwwnFB6UGkIJrUphjPWlz7GgHNFBIhIHak6GlPWjbQMAM&#10;UNSk4pCM0CuIBmgjFKPakpoLhSE4FL1pMZoEOBBGaMj0pOi4opWASgA4zS0nU+1UA4MTSUuAO9IT&#10;mlcAHWilA/CkPFIAo6nijrQODTYAOBmpoYTK3tSQxF+e1atrbbSAAOaylPlO7D4d1Za7D7O0JcIu&#10;SxOAB617b4D8BzeE5bfVdSgUs0RZYs8gEfofeua8F+EHgeLUrpFAidW8tjyqnuR+teyaprEFxrWk&#10;JGrNZ+SElmk+aM9+B3X+tfI5jjJOXsqe2t/8j9p4cyijSpvFV9JJrlXq92hNAkt9P8GXMzTkQLMX&#10;jhcfM8hxxyM4FWtHvJbbWrS5tchLoY851yqkd/8A9XNZWhW8WsXuswfuzZuzyBQSEj56j9AM9qtW&#10;upRWV9pswkL220R7GG7DH+4fTv0/KvnZRXvd3/kffQrLlpTekY6X802vuttuJcXl3pserx3QF1Hc&#10;SlGaNSMDJ+b261uTXyaHZ6QJ54pfN6xk5O0/xf56Y71h/wBtKfEuqvcr5VpKpG6X5toxx7f4VLcQ&#10;WFholncXbhgG3faG52dwPpzn6D6VThrG6/qxnGt71SUZXt3eyUvxubWmXM2j6jrGlWUQigeLPmSD&#10;cwVs9PUEE8Vm2uqW+k2NimqyqlsbhphKx+UAE5DHuO/Fea6t8cE8NXd/HbOl/vPyN1TGO/c1474j&#10;8dal4jdvPuH8oklYs/KmT0A/SvYw+VVqrvLRd+p8jmXF2FwcV7KXNNX06LW/3HtHxX+OVmL29sNG&#10;VJonHl/aeoc4xuX0z+mO9eF6p4n1DV8C4uZJUVdqqzk7RjAArNUSTMB8xzVuDTsDLCvp8PhKGDgo&#10;xV336n5VmOc5hnVVzm7RfRaL/glRYpJnGMuO/FaNtp6owZuT3FWowkQ+UYNN3tu3D8q3lUlLbQ4q&#10;WGhS1nqxWKqPlG33FBlLZ/SmEZ5z+HakHNRZHU5LoKG+bmj+I9x2zSgDG7+KkAHQ9KYlsLz3xRxj&#10;3puSTQGGcH/9dAnbqKCecjGfWlQjGDxSqTnpn60rgZ54pXK9BgAzhTmnL8y4/nSOg25PJoBz0OKY&#10;tRTgJ6GkYOmM96PvLgmg/MDyfalsIREwMg/nQQCcd6UAquDx9aAQX3d/WmO4AkUrKw7ikUMe2alF&#10;uwQMQcGhtLcpLm2GIPX5qUvnPb0xQGCHApybCAX4zUth5EXyqOGGaer5fjg+1XY9Ma7/ANTImfRj&#10;tP61WktHhYptKuOxqeZPQajIiLqMfrSZyR6Cp3TamC3P06VDimmgkrMXr0NIOW24A+lGAozTeQc9&#10;6rR7CJN5U4FKhJDAng00ct6/SnZyMmoZSdtSxFuG3PT1q7FJk4qmbsiEIFGBSxSEtnNYSi2erQrK&#10;D0ZI5awuo5UPIOc17d8OvFS6xZpbPLtZeFPdPevGWXz0PQjtU3h3V5dF1NG3YG71xmvNxmG+t0rL&#10;4lsfacP5t/ZOL5Z60qmkkfS32Hz1lkZVRgDvJPUjuaynuUe0ttRjw0iHy2Cn3wCaNC1iHxHp0Uqz&#10;APgrImcZGKW4tIrCx+020ojihkxMjdx7fSvBw83K8Z6SR9Tm2BWFqe0o2dOSun36/gO2Xi6lJcJL&#10;kOpJhXr70QuNP0VrlF2xlwTGwPJPU1NLLPcX1nPZwgpIoXr82aLPTlex1OR28zdIQIufk25zn0rq&#10;ctLP+uh5EKTlNqKvv+V9Bsbpa35mtUDRXgyxGRsOOeaoXFnNFp3lyKs0XngSc/dOcD8KvGVLCSwu&#10;433wMPLaMDOG9agtpZobjUPtUYe1lXzFYDBGe9CutUTJLl5X/wANfUuNcRW1xaQSMrwzJxt5x7Gq&#10;bJcX1hcWo2x28UgMYHGR0/lxWhZ26Wmm2/mgMAww7cdelVZLaS1kvbCFt8zAyK5GcZH8qzTWyOhw&#10;laL6Nbddth9lAYbu3W5beTH+7k9u4qqtwbu1u4phvukk3xkdDz0p1tFcXCWEFyGSdW+U44x6H1Na&#10;bQwvf3lhKBFKEV1Yfe6Z4/OpcnF+ZrCm5R7L87oy20uS9mtLqWYpOBjbnHOMYq5b2eJrtmA+0hSx&#10;GcZHbNVNRnl1GygewjVJIpdjk/zqeCGSfWJTNkyRIEaME4OO/wDnNKTbV7msYQjUSSvt+X6EC6j9&#10;qS1ngAE6tsO5MFlp15p5szdNboZJEG9oV5zu/n61K8Uc0MdyG8o2khLxIRyO/wCFEo1D+3fOgTME&#10;sRJDdx6H3xzRfWxoqcvZtvXXp+JBNepaWWnTw5kCOQyKPkXnpmq9vEup3l/bRRNFZOpkOzghsHIw&#10;Md/5VoW6pb6LJNg7Y234bqfm5P4VFGsdhf8AnWu6RbxcuQ3Abpgf59aUZWTsXKjK9OUtmlp5bfj1&#10;OL8X2xtPDtsLeTzbec/Pk55HXFcEYwp4fjGa67xos1qttYyPuiBZwoP3Aa5J4CTgc8/pXt4f4Fc+&#10;Ix0f3jsrWIJEw5/2Tge9c74kkQIBzkn9K6SUGMHuccfWuQ8RvnbzkjtXp0FzTR8vmUuWizCcgU0D&#10;NI3NIGxXsI+DbuwK1o6HF52qQgjPOTWcGrqvBlsskskxGWHArGvPkptnXgqXtsRCPmddFbrGAQ/T&#10;pWH4ws5LqOF0jZ1HXbXQtCsfIYYogYxhVfGT1LV87TqOnJVFqfo9XDKtTdGWiZ5PNEyv0x9eKjzX&#10;rc+j2dycyW8bjGeVrK1Dwpp83EcXln0WvVhj4Ssmmj5StkFaDcqck/wPOR+Yp0hVm4+Wu4h+H0Nw&#10;rGO5IZezrxWTeeB72GVhCFlRf4hXTHFUZOykebVyrGUoKTho+2pzkah+ppMbT7Vfn0C/tQWe2k2j&#10;uBmqckLocOpX6g10qSlszzJ0p09JxaGrJh8kcUjvvbNAiY9qMEHGOaoh3asxtdf8P7QS30kzA/ux&#10;kVye3mu/8C2/lWTSEkbyOfauHGy5aDt1PSy2lz4mN+mp2E4URMSQFUZJNeN6zN5+pTuTn5q9T1a5&#10;Frply7HopwDXkk48xnbk5JJNcGWQtzSZ62dNWhFddSJm3Yzk4Hejg+tJSjpXunyohGKUGlI3HApu&#10;OcUDF20pOKDwcUnTrQITpRTnIJ4ptAC7T6UUnI7migDXILLg05VBPPT2ockSY7UbgBXIdY11MfQZ&#10;96QLv68/SpChIyWpEwhxSC12KOVA9KacegpzDcxZeAPWozx3ppAOBJGelKrlR7+tIvJ5HFSIglbA&#10;IJ9qHoOwzduGSR+FI4wSKnmdFjVUXLDr6U2QKcMCMN1pX6g1qRHheu2pU5jK4JPYinjbBJtAEn1p&#10;bby2kxIzInqKTY7FdQckbelSRyMCgwRt9KjdSJSVJKn0p4ZwS2OB3pvUSbRYniWRPMkf5uwHaqQA&#10;JIJ61N5jSyZK/K3WpJYom4TOalaaFWvqiFj5ihey1G/3MdqGzGzgHkUwElsdqsd9CWJMADI96mIP&#10;G0E464ppUKdvapoXaNGAHLcH6VDZly3YxGG7k8UrHb0NDEDgAYpoUN60WvqZ8uo9T/D+tTRrtPHf&#10;qagHXjke1WYueO1ZzLii0oACjnmvqL4KxxWWjXayKgk0+yDxxbvmbpuwe5JbGPcelfM2l2zXd/bQ&#10;Abi8irtHWvqHwtHbWuhS6lsURsCrSqPu8YC/hge9fL5zO1OMO7PpMqpOVRtdP0M8XMs2jLcBRDdf&#10;asxRyN85wQd3HbJreTVXbxrfam8+7UoIM+ZjuVPI9CD0I6ZzWd8lpL4R1KeEXlnPLk28XLyYOGB9&#10;Bk459KzdYnl0rXNU1OdBOPmV17Jk9APYY9h6V4cbt2tbT9dvwPUqUoTg1zX1+XmbOnara2Pwkaaz&#10;M39tPK0d4it8wOcKRjnGzr1OT71lahE1/NocNncZvYYhNLjrGAeVH5D/APVT9Xtk8KeE9LVJBFda&#10;hiZYu7KTkPjqAR0+lWvD+naha+MtWjMUSSG32P53ylSRkMnuBzj0rNWvKa63/wAvuNKtGUIQhU6W&#10;09ddfP8AQoXd9NNd65qcMkkFwp8qaWNsFt3XJHr0I+tS6tqtq/hHwzFZI7XLALdu5AxIGP3QOgPX&#10;8DWMZX0zS7yDPnC9uFUnruGev5k1tXkNvc69pvh6KS1sQsZbfdsIgcIWALHpnGB7nFatX5Vb+rHO&#10;qfLzSbsrajnuor3xNrl+4+1QwIquwOA2exI44AH9Oa5vUp1s4dIljVo7Xzd7onBYhv15rR0USW/h&#10;3xHppt44MSiVppPllz/dyDg+hqvokD6xqen6E6KVgVp42c4ycZJHqa6F7t5dP+Ac6pNpR2LWp3cc&#10;Hi+K4tVaSwSIvI7x5bYR8w2kkKeT36gVlBfsWnXd9vke1unLwRSHqo+7k9Mnr9M1NaS2+oa3qkdx&#10;MsVutq0e85A3A9CO+ar3wvdS8N6Rpc67PLcpHGByQTkBvcdvrVpJJJ/0tyHRUpSe9i/9pFl4rj+0&#10;ws0ElvhIFz8oK5DAnOP61mwsNNmvtRvIiYp42jjRT154b3x0rV0vWZLnUNVErRi5tbVbdZXx9yNR&#10;gD1Ax9c1zMrzat4Rab7zQzsiI7YJzyAPbPerjFuVrdiHBKCT3dy7DHETo9lf3DmNmDsGBYhSDhVH&#10;uSB71KVaDWNYsbtJ1vfKwFclWhI/hdT0I9Kpaq01zqemefN/pccas235ACuMEY6Yx1609r6W40XV&#10;dVu5TPqE8hjYn/WNnqzHPJ961aur/wBbnP7JKa7f8C4y0jlvdDtdEyq3dzdloyoyTxjGf/10Nb+Z&#10;4j+wmLfJESuzq3GDz6cUzRo5p7rSLiE+TJAu844KBehHpUbyO97qmoiVxdbTs8s8Ank++COO9NfF&#10;b+tyZU0oNpEv2qOfw7eRQwSRPHdSYkYhsg8gdOvIqzaRXGqvY6Z5TzT29uLiRiwwyqCQxPQY9elZ&#10;19qKW2iadbW7eZI43yIp43Dnn3J/nU2plbzXVnt2CQ+Th0jyDuPVfYA1qknoYSw6TWlyAKNW0zU5&#10;ozuji4JTr833cemR0PenazcyapbacYgLZjCsbL6bRx+gHWqSSbLaNbfKR3EoEnGMj39R7Vc1GT7N&#10;4kEAQSW9uxAldCu/B+9jtnsD0qkifZKzuXrl47z7frRhMaQbbcrI27YcYO4EdzyB+WayI1UrpV29&#10;s00LTL5kcPHmDfjaG9xU13HLHYvul/dzN5mwvnJ9cVV0iZxrdpEZfs1uPmyTt/U+tVT2diZUVGKR&#10;c1R4ovE9xM0RazTcUhZskDHyrnvT74Pp+iecqpGNQVXU5DfL6HHTvweapwXUct9fNcZjQodhP97O&#10;BVadZY9Ht0ncsskmVX0B9OOlNLa5Ps+qNCO3/sjVrCZkWeOSEtsf7oyvX8D0qra3v2L+1pXHmtOh&#10;jU4+ZATnI98Vo6dbR20WoDUZTFcrFGbJByrqeufQgdKzIbfzoJ45gYLmZgY1A6jvjNaJdxqKcdB8&#10;mnw2x0y0hOLiVi0iP6HlSGz3qUQvBFqcJiJlkZQsxboQORjvVaWPN9bxSMwZVwG7jA6U/wC0RHSZ&#10;f3xa7jl2tF7euarWxPIr2ZTti0QSzaIOHYFifU1tafbST+LIrUKoeNTtjYgAkA/Ln8MdKiSxiurf&#10;TI3Vku9u6TyxgkZyAPwpWKS3Vw8xZpVjZF+Y53cAAnPOKG11LjFzWhRngeLSLiABIw1x5nmD7x56&#10;Z9Pb1qdrQ/a7KxVTPLGn73ODh+eFI6gZFRagrLbWSQHznKAupXv2/wAa072G0ur+KSzEipBGvmE8&#10;EnGGBHYZp30NOTVJFOyLX8l5KVZVRDGWH3c9hn1Pp3qrdxNJp9tFKEiWNtpKDBPOT9TU7h/s0rRu&#10;UUuGcKeGPrU99tvNTtVghKWp2Fsjkep/nVDtbUh0qH+0JbuZoAqWce/cx5YZxx61BHbfbIZpA2Yw&#10;+Rnue1aMZt5r28uoWZrdQEXsM1AiAxQyf6qMMC6joee1Td3OiC7jr23aXUrd5HxMcEKnoKT7W8lj&#10;d3cygSbwoQdRnuKtpC0ery3kkYOmW7gEFuQrDH4n3pbgItk0qgKLg7gPT0ouVGN2Vbe1MljayRHz&#10;LhZM7fUdzU62zrPNcIhbyQXdvQn3+tSWkC2l5FMUbaysp9FPrUFo0unzTzTu0kYQgr7npx7fhVXv&#10;ojflH3LmTR423lnk/wBYF+9juAe1W7a3jEdmYpvnjj/eA9R2wPXgCoLgLaWEUUW1Hlcu+7nOT2q/&#10;DaNZNcRFAZZE+WUfw/SpexcVoZ7RmG2uZ7UlZST+87gd6lmkdDZrGvmgAHzOu5+5pLedrGzZGTz1&#10;lYRndzWm7Ja39vEijzFIZB64ov3K5b7ESxRTXjGOXEYj2SKBzj1qCCFtPtVnR/KgaTZI5GAfQfjT&#10;pIpmbUIyvlt94vjAye4NWrGPyBaWpHmRTfO2egYc9+9LzKWg24ctqduxjAQfKXH3sVYuorcwmZSW&#10;jc8E8AEenvSWbG61KVWXzFHBB4wKWa08+zjST5EjlPlqp4zUt6mu6uCI1rfQM8hEcwIij7ZxTLWd&#10;7W7u576PbDtITBwR6c+tXNOMr3F0JIyUtYgxYjOBjjFQw7dSsLn5sgn7r9Q3pU8zvqQ7LqNhtxa6&#10;cGB8zz5C/wC94Kgnt+HatOOJLe7kmBYhogIlA4yBzVO9sWurKwM7bbjAU7Tj9PWtWWWa3huzKgUQ&#10;Yij45ORkED6VMncV7IoWcrwWrm+IYzS7QF9f84q/FHGLuOHBGAQA33s9hVexU6vpUQhYedFIPKL8&#10;Yxznn3qw8Hm6pLJ8xu4494ZezepNZyauRfQjit3XSbu2Tet35m4O3Tb6VJaQeba29jOpkuTlgU7D&#10;0x+NLNNLBoSzyfvZnJDBfvLj1q6nnSz2Mlqyxnad4HD4x6/XGam7sTdLYZb26ag9xHHhvLT5QOuR&#10;39x79jVO6tZptMsre2JSVTtdj/FU0lmbRL2ayVxcDKMM8P8A/W9evSrWuR/2fJZxNi4ICeY8LAqD&#10;1zx9aTeuhlNpk8Xl3qyiSNlm06Dlg3HbLn/63vUOmxRappGpxvtnQZ2EcFcjH5k81fljRNUeSC4R&#10;LV4wlwkR6+g9/wD9VUbS2aG2je3YQwmUGQ7eMbuc1jfcj1FuLcXlxYzIDAYowVizjJHQ4/AU0zeb&#10;puoa3NbkMreQJMfMCfT0z+VaDXbL4mfIBsQTiUjkriqPiWW3sPDmo3sUzpBLuYc/LgKcEds+9OLb&#10;aXoRUaUW4nyh8QdaN74nuZlckIcCuPllaR2Z/mY9zXT6lc6Y1ndyuxa+llzGuOAncmuWfnpX3dFJ&#10;RSsfF83PUcrCU5FL9P1pvNOjcjpW42xo64p6vII2VelSWu2NvmUH/epjrtlIVjg+tArkYznHU0ZG&#10;ODmlU7G9akuGR9pQBSFwfrQUndjFbauBTf0pzLt9/pTc56/pTKQHpx1pOMd804kA4WlGfagBM/Wp&#10;4WCnANQAZoxgcHmlYabRbiun34Bq9FqARNm0E+prHVvL5HWnK/zZ5rOVNM6aeIlDZm2kzspOck1K&#10;hA3ZOc+tZVpmWTaJMcE81PHMUI35GT1IrnlDsd9PFqT5WXz8zbido9uaAPU4+lQrKHPUYzipQeM1&#10;i1Y9BTTQpwKtD/j0O0knvVUfOMnirFqwV2U/dqZG0JWZCAM4/nTQ/JX+EVLMgSTaQQffvUIUjc3r&#10;VLUFvYfkegNO3fLt7etMBA6H86V2A46iixotGAVsZ2ml5OcdqFUHnPH1pytndSbE2iNTlsYpQgp2&#10;e4oOKG7kXGkjn9KYzbelPA5xSFd1NWHsI3sc/SnL8y0gjx0pxXByOlDY13AHK4pwTCs2DtbrTAwI&#10;zTgxPf8ADtUkp6Djhqi25bjpSkE9DilPT3prQuOq1HEg9vx70gPynPUUY4zQyncPXvRoO+o1QDjq&#10;c+tKqqRt7UbSpA9KVRgY70MdtQXOdpoKnOe9DgjJ6EetISSM0rj9QLkUJkHgnFKAAOfyprA5wKrc&#10;SuO2Dp1Oc0BsvzSE7RgdaB096n1KtbUA45GCD2pRICcNzTVIYc9aaxGDjqKqyZLfcmLgI/v0qPzM&#10;DFM3/Lzx9aYzDGc0+Unm7ExcAYGT70NNtXB/WqvmkLwRj3pPN98/Wq5DKVZJFg7GbLDP1rPvLLyv&#10;nQdetSPKadvL5BJYD0q43i9DiqctZcrRL4b8R6h4Z1WHUNNupLO8iOVkjbB+h9RjjmvrDwN8VLP4&#10;geDobJcR60n/AB9qRjOT99QP4SOCe3418gTw7H3jhPWtvwh4ju/C2sWmo2kpWeB9/GcEdwfUH0rg&#10;zDBQxkOb7S2f6Hg1qbW+5982uqf2X4ke70e7Eca2nk3KSAMZQUAYYxgAEkhvQ8c1gRL9k0e5itWk&#10;tYrq8CXDAfKyAjcAOhIHAzmrfgzWtP1yzvL8w/aItWsVeCRMAxOO2c8FQCPTIFVrVpYfD0ehtbrK&#10;2pXgYyuctkZUIDngHnPTJxX58002tjzeWKv37/12Lfia0TSPGdhBYTpqOmHbJHdqcBomwfm/2gDz&#10;juDRdahPZ6prs2lXedBul+zspIZpSPfHHvgc0WsDjxdF4fuYMTFDbxQMuHSTHygH3Gc1TeSAeH9T&#10;8Oz2ccF1Z3rSC9jXa7NgbkZs4IBwR6ZPSnGzdzJL4U3zNWvtt3G6C9pZ2+jQXMtza6VcXhacRKGy&#10;GJG4DuQQOPTiqscEGjfEG9lkKXllFHLAl3tK70z8rAdskZxWjpdpf3Fvoeh29s06APcwmLJYyEbj&#10;jn0C47dKo+FmXxBr2rWc8ywk2bNGjHbmRDnZz68j+taLS79RS93mcnp1+/fYgGqrD4euIL25efSi&#10;Zp7OOMZ2uR8o59Wzk+lNFnDJqnh+HUbtdLt7iMqrE7oxuj+UMO3OOlSa9M9/4S0zSLqytLT7NmO0&#10;ugAjyW7MSm9s8AA8EjNNuLK51PxLaaRFF55tLEyRLIBlWUZZV9TtBI+lOKtqiKbSTclZ6/8ADlfw&#10;Rrk3hTWdZ1K5Ailjtjbwzx8hicrx14Iz1qhcXc1jounaVdO10YZwLcu+PJBOdoz2xgY4FQwWr63o&#10;WtyqxAtTGZImbDENnBA74OM46ZrS1XVJvG/iPRb7U4IodTdYvNWCMKHZRyzKBhjgZ9T35rVaXkc1&#10;TljV54q/d9rLT70VdOsYbTWNcgutTMGqfZxLDB5e9CBnCcHAPIyTxz3qjqDRR/D99MvH8uW71H5Z&#10;CmV2AFdp79STirUVtqepP4n1pkjPkTeRNI+BJMpb5SFGDjIUn0FZupCaX4X2FwjGa8g1Scx27kby&#10;CFKMAeSMllH0rSMbSv10MZVGlG7vqtu9r/ceQ67op0m7vNPm+/A5QtjbvHY81wWoWzQTurDB9K9v&#10;+LYuNW1GLV7hEW9cBLzYoRVIHovAxx+deW+ItMMbHqT2Jr6XCVbpNs9ujV9pBSZyv6fWmYzx3z19&#10;qlmQjLHqDiovunnpXtLY6QznOPwpm0OwY/KT6U5j6c0LyCW49KZoMHKH24/CkTgZJPzdKecBgO3e&#10;m46ntjIp3ExhO3k8n2pAw5OBgU7aD8x60w/cA7dxTRKQDLfN396EbHHem5wfakD4HQ5p27CZO33B&#10;71GW+Xd39KN+SfTGRTOrf7NCQrC1JnaM5qJ878jpQBk9cj2p20AmUkNnNWAxVhk7gRniqe/acE4+&#10;tPWbcx7HPAHpUONyWXN5jJBx/eBNeh/DXxr/AGbqtjHPP9mtM7ZXQZwCRuOCcEkDH4CvMRKRgH5i&#10;T+lWYLgwSCRWCkHP1rnq0lONmeVj8DDGUpU59Uej/FTwbaO13rml3CPYPKCsc0ymZwx+9tAyR615&#10;guEYkgDHqete0eDp9N8X6PqGm6jeiFhbiW1ZjhDKSAd2Bnp6eleV+J9Bl8Pai8ErRyIGISSNtyuP&#10;Ud8H3GfUVlhpv+HLdGmQ46Tg8DWb56dlr1jbR+fZmfE3GcgfTmpSQ3Pb1qsH54AxU0WGPGT7dq7G&#10;fdU58wuSnSg8UqEL7/Wl2kJgjmpOuL0Gg7lyD+FPRvl2H/vqmFAGyKdkDhuvtQUtBSxYYPWkB9P1&#10;owW5Ay1KcCkVcVEXuaj35OKMHsDTkTc/OKNguIBnd7UK2W59c0+MA7t3GaUp5bHP3RRfWwJDWzIM&#10;AnFImT1NPZ9wBUbcdKbtJ60lsUOddw6c0xmbGOhzjighkOMmpWAVc7SeOo9aWw0r6sZsLH1HvTSp&#10;ADf3ulOWXb1pPMLHnoOlNXJdnoPj/eYVuMjGaaFEL/KBSF8g+vak3bxwRn1osO6sKjjeTjk0gUeY&#10;OeO9MJ4bHVaTICAt1PpVWJ511LckY25Dbl9qrswYf0prO5UFeAfSoQ+Gxn5qFFkyqIlIO/0HrSkj&#10;C+oqLzGZcEimO5XHPWqtcw9pqTltrAdARnmkDGV+TUAkIB7nPGfSo2m2tkdKpRuT7S2xMzADb0pN&#10;4TgY+uearPJubJNCgv6mnykOo3oi0Zcev19Ka0gOMnHrmooSUD5GVb1pCEX+LdTSJ6XJmmXBA7HB&#10;9qjDyOxVBuJ6VcgubOFt6QkvnIDcgUX9+JZftEOyAtyY41woPsKWzsHvO76EcWnXE0bOFDIoJJJA&#10;xjrSWzpGxYnEgb5QKpGZyT8xwTznvQsjHqe+c96px0Jp1LSujprfXL6adzFK8LzHkQHYCfQAe9Xt&#10;Xsb6xkYX0x88AHa0m45IyOntXM2crQOGDEEHIPpV+S5a5lLM5BIxk8muGdNKV4pH12HxbnRcajk5&#10;N6a6fcV7gEg9yKrWdxJY3iujbT61adzsI6k1RmOSG6YreGqseVidJKcXqjoUIEZYdC2SD3FPkYGa&#10;PaBtAxjPFV7OeGSwGRkkbfxqeZQjIq89s+1czVnY2vdXTEMZMUnOU/hApYn2BBg7Mc8d6R1Yh0xt&#10;ApUQCNVyxOM8GiwarYYj75WJG0etKyhwu4/NTSRIxVRwabKuQpHG3pmnYV7bkokbzGL4YdBUI3NA&#10;U6c5BPWpCdyqw/1inGTUe1WRmxkr6GkPmb0EddjjPXGBTDnySerd6VzucM3UDNEzDyw/3fUCrWpD&#10;fQZndtX+PP6UhTbK+2nECNUZQTnuOtQ8b3IXp70zJvW7FnbKLs5qrcpvLleWAzip5mwi44+lMbnz&#10;APlyvXvWsNDKp711czHWo6lY4JJ6g4qE5H3a6lqeHLQdjHQ0g+U+g96MDGaOvX9KCSGUfP1BqI89&#10;KllUA5Xp71FWqOWW4KB3ozxmgfKOaGGWx2pgFL0+tBBzgVattJu7zHk27yA9wpxUtpblRjKWkVcp&#10;7qdnjG41rJ4T1WWNnWzkIHtz+VZ0lo0TlXVlYHGCOaUZxlpFlyo1IK8otL0Iv4cDmnxvtwD070wc&#10;Yx3pDVWM07F2WAxwg5B3enb61UwQ20c0u9iuNxojYKcnrSSaNG1J6aD5I+AfzApjHIUntSs2G4Jz&#10;SqueW6e1APXQRiCvH61GTilYAtgZxSdO1MzY4EA5Fe1+CrWGfwza3EMaLIvDbR8xPrXigQYzmvX/&#10;AIZ3wXQ1DE53FQo9K8bNYt0E10Z9DklRRxLhNaNfd5l/x7v1DwzcLKu3YAyn0xXikiivdfEpe80W&#10;7XGUMbHNeES5Bx74rPKXelKPZnTxBFxrRb7biA5XFKrbVIUkf1pvSlCkrkGvdPlhCD/+ulVynSl+&#10;/wBeKRqA1WwgG7nvQOuKCfnyOlOMbAbiOKBJXAqD0wKZja2amKiolIBwaENoUYK45pCNtJnjNOAL&#10;f/XpgIyhWwOlPjCH72aj7e9KMg4pCTsSSqi52nf6UwcAn1puPwpwOFwaA3GhiOtPAwuc80gAAyea&#10;QAA85xTAAxXpRyTk9PanygL92hWzGV9KB2GYoI2t1yaQc9KVgoHHWgkM+uTSA7elLTRxQO5aiY7e&#10;a0kQMimsqI/LitODJhB9K556HrYaV1ZhtAzuBHpQRt+7TnJcZ/lRkAAnvUFz0ZJZSCO5R+cBhXfx&#10;24ljaUv5iHGO1edxff8AxzXoFoXa0RcgROgIIrmrdzvwst0yaN/s4jkDZiZtu3tmnxXGy7dpIyEP&#10;X2+lSWO5ljibDISGJ9G9venNIhupInxkjagPQiuRyT0PQWyZE1ugVJC29S2Qfb3p8hNtM6s5IkwV&#10;QdQMdKikDiIKQEC9qmQMJZPNVcIvyyEc/nT33K22Ira5/dyxy5UMflK8YNS+TCnl5BzjOc9aZHHG&#10;6Oo+ZwPlGO9IlszTRs5IZRgEmm0uhOuz1Gu7IhiQbinUnrT1DTQoJB+9GCMelSXRDIRIPnGQdvUC&#10;oo2LoxR8sp4b2qObQp3TsNggSSWQIcew61TuZiUDr8gzjceuamAWGR2HEhGQAa5vxDrwlcCPCyAH&#10;ceoz6itYpylZGLqxhG83oTat4hWEnYN0hXbk1y13qUt2/wAzcegqGaUzHJJ3e9QhNrZFehTpqCPC&#10;r4mVRtR0Q/dz0yKaGzRnnHf0pB7A1sjiuB4oJPalTEhwSBT5FETYBB9xQ2PpcY5CjjrQGG3J60uM&#10;dKacZyDQT1uOLg0EikBB7UnU0ikPAwOetBOabyKUc0x3FUD5vends0gwRkUoXn2qWVGyE2g96MY6&#10;U9YwaRlx0pXNLWVxg4FW4pt/BNVM4OTwacgwMg/NQ1cISsOvrPHzKOPaqaMUf1X+7WtC4cBS3yn1&#10;qpe2vlNuUGiEre6zKtQ09pHYZsBQsGO4fwVIRLIwyu7FQozkD5R7mpI5ZYjlcntj2qnc4SW1nFjd&#10;rJ5ayBP4HGQfarMca3V2szxfLI/MaDJaqK7p328ZbgV0mj+GNVnu41sVa2mjG8vOfLCtjIGTwMgH&#10;GeuKym1HVvUxq1I0o80nY0bXwQmqOAkyJeSyBV0yONjKuf4SenHXOa9ssPBcGl6Jb3ET2iRw4tp7&#10;gjbNARksUOMlmyBkYOB71qeH/hOfhH8Pp/HHiVUvbm4hT7CXl3vFK4z8wHIyO5714J4+8bPfG4t7&#10;R5Ibe6Illj35XcQM4wa8ZyqYqpyQei6n5jPEYriLEulg5tUoOzlbRvrbXp0v18jA8e6lHfeIbswz&#10;S3EQbaJJn3Mcdye9c1nHWnk5+vrUYBNe/CKhFRXQ/T8PRWHpxprohdxpucdaU8HFMbjrVo6GFFFJ&#10;nHWqMxMYp3WkIzRnNAMCM0N1pBk0pGTQLYOnXmlzSdaQ5PSgQUAZoooAKKQnFKOadgEBzQeKUjFI&#10;DmmAUm6nHimkYoAXrSk5pB0pVNKwDxG8nQZ+lDxOjYKkUB3UcNj6Upmdxycn3qdS/ca63I6ei7zg&#10;UgQk4q/awKG5HFKUrI1pUnUlYltoAiZbpXpnw28JOb/T9UuolaB5tkAZdwZ/celZfgTwXNrn2i+e&#10;HfZWq7mJ7+oHqa9O8PmGwvtNmuCfsak7FAICn/OPf9K+YzDGWjKnDfr/AJH6vw9lHvU8RWjaPTtv&#10;8T8v1GeW2nS6klz+/ZnKsuOQS3XA71ta7e2+m2mkRQtsaQbhxkHPBP1rKu7rf4g1KeeHFu7liifK&#10;MYwCKv3EcY8K2t4CJPLfmQjO339ue1eG/ii5df8AI+8UuVVoxfpfeylr94zRYPseq3VjGfJt7mIs&#10;0iHG01HPqK6ZbW8DMr2qSsfPHZs9c1z0njq18G3ss0sy3BmjJVFOcZHAPTHPNeTa746v9TM0QmaO&#10;3kbdsXjmvSoYGeIm21Zf8A+RzDPKGAoqHNeeui6LdL7z2Xxv8TdJsJmt4ZI7tTHs3IMg8Yya8i8T&#10;eOtX1axS3e7YWK/ciU8Dt0+gH5VyD3EkhwzE++afFC8jEZJ9K9/D4Clh0ur8z8+x+f4zMZS1aT6L&#10;T5CFpJCDk1YtrDzMb+9TxW4TtVkDp04rslPojy6WFT96pqJ5SRKBHninl22ctSN8vSmkrs64rI9J&#10;e7tsKWIXd19u9Gcn2pF9R+tOPAzSIYhOKD7UqkNTlUeoobsUkIAc+ntSdfvUNyc9/akPXB5+lAxT&#10;0x2q5aGz27ptxYdMCqf0pTkp1HHSpkuZWuVCXK72ubyalogMamxkcD7583BPuDjiq+uW1gkwk06d&#10;5YHG7Y64eM91J749R1rJ5Q7hz+FOZyxB6duf6VlGnyu6b++501MQ6sbSivkrfkMJyuKQLj1p2B60&#10;h3DtW5x31sAwTjmnL8pyOtJnjoc0uGyBgnPQjvS3KBvmJBBOPWpYYPMjwAcetJGTuPGSTjArZ8Pa&#10;Hca3fx28G1M/eLsFA9Tk8YrKpNQTbeiOqhQnXmoU43b7GXJbCAgB9xPoaY80gBTPHatrxD4fj0W6&#10;EQv4b7I3B4MsoPp0FU7S0trh9s8wik9X4FZxqRlFS3RVehUw1R05qzX9dLmWFYjkHNDJgnJ47Zq3&#10;d2zwHGc/TmqgjcEZGc9zXRGSlqcjj0BX29BtPqK2NP1FbnZHdADH+rlPVfqe49qyxER1FNMLBsnl&#10;f0qJKMkXCUoSUki3qt0bq7lkYIr/APTNdq/gBVFTlsEYNKeXBznPQ+tCMVO4jLe9WlaNhTk5ycpd&#10;RxYFsZwKYdx9KlLrIc7ahLkNt/XtQiHYfEfKYk1JcEPICn3TUbfMASOnSkD7MbOcUNX1He2goDbs&#10;dqsDK1DkFM7sH3pVbnBrN6mkZJGnbuGkVWOwHvTtR05oHyCGZR1Hf3qjC2PvHgdM1fjmacKGfgev&#10;8q55Jxdz2qNSM6fLI6bwB4rOnXUccpOzOAVOMV7HId9k8kP7+GUgtF/C6/xYr5ukVrWXco24OQa9&#10;L+G3jJ2U6fO26N+ASeVrxMbhnGX1ml813R+hZLmUcbQWVYt+99h9n2PV7u/tdMsNPktyTAzYZUGe&#10;nX3qsTLPqd5DFJiyukDKG5G89ada2ixaOC2XiRwTvOT17H6E/lVuO6tNO1aGV/33nqCoUZAPbPrX&#10;nqUWnbVno1KNSMkpe6tPl0fyMo6W1ta2wj+eASfvS3bHQ1I2oIustG0nmQyoBsxxn1FLNbXiaVfQ&#10;3TfuXbG9DhgfrWkbCOwTS1uSqC4iABI5AI4NVz93e5yRoyu+RWSs9fVozEikv7Odbp/Ljjlyuzjj&#10;+tTQAWGss1y+2OQfu5BwWGOR/KmneIb3TIRggjbI3Ug89aSG1a4msbecGWaLaRJ14HbNJ21uaLVx&#10;srv9e34jtPuZbixlinVoZYpCFJPOc56+mOKt6jpFv/bFrPE8izXEJyGbqwHOP0/KpZpYZ7ieymIF&#10;xHysZ4IPaq+qJc3/APZ94oEXlkJjGCV9TWDlaV1oj1YwXspxa5mreqs7fLQp3URtNBmZstcxuCxT&#10;ruz3FPF9NqT2VxbfuJ3wJQwwcdzV7T4/tkuoqUKMu4szjg4GTUE95HHp9neRRq9xCwRm64BPf2ql&#10;O91/Wxn7HlUZ3tG35Mg+wW9sLr7MwR1cecx557ijW9UhtjpUsBMryOQzdRx0H5ZOabPZXC3+oXYP&#10;ySRlxGv8h61MLVNO0CzumUC0SVUaVhv2kjP5980rxTTev/DHRFStOEY8vn6Pf/MGtI7+1vUdybVw&#10;H2Djaw53VWtbaOym012k22Co3mE/e3djj8TWlHOrXF3a2yiSC5jJWfBBJ6ZX0NYz2ksGkQWtwGk3&#10;3Gw7ecfN69qiMpO62/4YupSilGSXM1f8He3pqed+OpDceKb7LFUR9qZ/u9v8fwrmn+bLBcAehrb8&#10;Ts93rupNIQJWlIJHoDjB96xQuxTycGvoqXuwivI/PMdeVacu7ZXuMhcHr69q4rxFhbjjrXbzj+Hq&#10;K4fxGpW7IPavUwrvOx8ZnCtRbMUnNBFG2nAZr2T4awyr1lq1zYAiKTaCcnFUttIeKlpSVmioTlTk&#10;pQdmdJH4zucYlUPWhb+M4XA8xNpHpXFjJpxJ+v4VzywtKXQ9anm2Lp/av66npVt4stplx5ijjHNX&#10;V1CC4+5KpHoprycMR0JFSxXLxfdZl+hrllgI7xZ6kOIKu1SJ65BcL5RAYMf50MWxkMGB7V5bFrd7&#10;CflnbA6VrWfjC4QbZACvsK5ZYGcXeOp6NLPKFW0ZpxPQxKHiIBB3fw4qq1rbOxMlvG2P7wzXLW3j&#10;KHzgZNygegroR4k065iUrOgJ654rklQrUtEmepTxmGxS+JXXe36hN4c0uaPP2bYf9jisiXwLaTcx&#10;TujYz0rbh1S3kXYJAx9jVy2kiUAjByMUKrWpbNkzwmGxLScF/XocLP4DuYzlJEdfTvXc6NYwWmnR&#10;QA4ZVwSOmauGFWjLgAYqskcmAybip9BWdXEzxEeWT2Cnl1LBTbpx+I53x3I1tp4RT8rnHNediQhS&#10;vY+tdn8Qb3zWgi5yBlhXEk5r3sFFxopvqfFZxJfWnFdAxmlI/KkJp2flx2rvPEBDtbIpzEZzTego&#10;PSkMcefmyKaRmjHPtRz7UwuIaXb09DSoPmyelEkmVCgYAoEN20Up4NFAGlvyc85p+Qapfad3SlW4&#10;HvWTgae1Rb3ktjOBSlh071XMoI5PNO8wEdeanlLU0TluTjoabgA4FQhye9PD4bPb1pcrRamibcad&#10;HIEfJG4VArVJuC9c/hUNFXRJlXTBIB9un5UjIUCgAECo9wBzjn17UZIGd+aVh3RJGpDZJqRwwOVO&#10;0+naoA27GTjNPaQBzxkD3o1HpYRzuULjbnvSoSzD5ue5pJTG2AqkEHFKCsT85OeuKBLfUcFAIXbw&#10;PQ00zk8YAPtSpIQWYc5pjsPOwgI9QRQimtNBhbZk/eJ65qO3bc/rViS1kC+Yy7R6npTYwOgBU+1O&#10;6sE4Si7S0JCpHPenDIGcmnKu5h6mnyJgYHPuKzb6C5epCF3DOaepPpTd5C4CinAkelMm1thVx2IF&#10;WrbkZquB8uQBVuBOeOlZTZpCOp6H8HdEXU/FIlnaOO2tIHnLSnC5A4BPrkmvYZoo9L8CfZppsrdT&#10;mRYE6Jjofx9K82+Hmlt/whGr3Y8xfMdUZ16cc4/P+Vd9rcc+oaToOmNKto2FEkS4Gc/xE9zgevGP&#10;c18TmE3VxCTeif5K/wCZ9ngKapUZVLXbX5v1LvhNoo/FVrHdyMbKCBjGpG45xkgY6ZrKudVS/std&#10;aS3S2ee5Atx5m7au4gIc+gI59fzrbhkGmQa3cyBQLb5IpQcqflxkAcZOOa5a0tRqvh6wuYVM+pPf&#10;EKhGQy5zuI4yM/yrkh8bk9tP1Z0Sg5U4qPX/ADsdBe2Mdvr2k6Pd5vLm2xE8iHfggcY9Rz61T0q9&#10;kisvEV1eXDXWqK5Ckk/MG4BJ9cU7XPNk8ZHU3OLmOHzY4UGMkcZXHQZBqsl5Da+CpNRlEbTXE7o0&#10;cR/eIw6bvQVKXNBW62/O/wBxs4SjUcZaWv8Aginp9udUsdMsiPJumlLkZ52A9R/KrerRx3WsarJE&#10;vkvax7UJO7aMdSTznPGT6VF4dhu5Nd0m7t0yEi3O/XHblf8APUVmS3Emg/201u5E0jNC4PUruyRz&#10;0P8AhW1m56P5fMytai21o3v6ItPek+BLO2s90lxPK4uXkXgndxt9RwOeuRirGjwi/wBT+1QsQ1jD&#10;+8Y/wtjHXt7VJ4ns7XQtR0Wwt7lL23McbtNC+Ysty3bjrVUiZH19YpVXTpjiQRDCyYzt98VWji7a&#10;X/zJtecU9Ul+lzKuJFutL1C9icI0cyscLksM/pWlcaodUv8AR5rWI29qgUuhb5mYZyc/5ArM0uNL&#10;L+z7aZyLC6cPPzjAPQn1/wDrVoXWofavE5jihCWFuhSNiOMAH+tbNa2tt1/D7zBK8ZSva+lvxH+X&#10;FfQ6tq0KEp5vlgyEABfQnucc8dajJFxYeHGWFGNqzqzKMFl3ZG49z7mqzRXFp4YuEmI+yT3AkUqM&#10;EDnGPrnn6CrOhTJb6vHbSOq2kkBC7jyjc8+/T9aV2k3/AFa1hTgn7NJeb9WzN1GRI9el1JyTCoY+&#10;WOcDHAqbUrRdP0eGYMoF43mKXxxnoB69qggaLUJNXN0y2yQxERo/WQ57e+DTVjMi6XFqErzJvVFj&#10;H8K5zwe3/wBetUm0k+n+RGkObS99ixYXUtprL5XzBLblQB0QgcEf4VR067/sm01Ge6V7kzARRgEA&#10;Bj3Pr06fSrM90dKuNXj3lyB5ca7skIfXiqtjZyajocIQ7J3nYojfxAckj8c1ql1ezsc6TaUY7jLy&#10;0/syS0tPuKSrEt1y39KuW0smmjWLUwqGcAh26x+49fpUFzbmbWI4pWYz28HmFvVgMgfj+lNnuTHp&#10;Lyb2lunZhKT9etNptJdWTKm+be1g0p/trW2mTxmRzIZwQccYGf6fSmSSi91W8tFYSttJDsTwQevP&#10;X86njgjnksjbyFLqOIecPfsQewxjNZklvtW9libbIGC+Z1U1rFpyM507Q23Zcuy02kW9q48jYdpZ&#10;jyw9+Pc06AjWtRzLH81rajLD5QQq4HT2/E4pPEE32lrWKEFomQb3f7wOP6HpThBDfajNPaq8cMaY&#10;KK2ADjnPv3prSOpEqauralLyGvdOuZd4aOJxhR6Gr+vu72mnqzRx7IxtVTj61nPLLHZwBWdLcS7m&#10;YDv9cewq/rzRPr0MQjeO2TaFRvvj1zVNtyQciSbaGre/aIbq/wDLjjO3yyEU8HHGM/z96jsZJ4by&#10;xvUXzpImG3zTuXaB6elJMkEOlXkqhnhdhtBbH41Tt/Flho98/wBrljMbQlQuchTj2q1GUl7iuYTU&#10;I/HoWfNaPUrnUNolcfN5Tc4zUc8iQ2PmsFWW5csQP5Vzlr8SdMtTeNMHneQbRtHHWs8/EixW3ijW&#10;CU7XBJZuoBzXUsPWf2Tl9tRje0kej2nm2l9azRKJBsJJfnGR0Iz2rPikWJrmWNgTuACk5B5xjPrX&#10;OWPxQ01ftoKSKJ/u7l+7U2n+N9GuNONtNKVnkk3ebnaFXHTH61Dw9RNtxNVVp2TjJHV3EirrVk0Y&#10;CbSpL7vlP+HFPkEkV3qQtm3WkwwzZzgdgD14rGttf07Vb/7Lb3ULYTYGPH0q3E3l6ZeRQhvO8wfv&#10;CcJgfw4Pes3Bx0ZatPVE2mIsNtBbeaHinkPnPKuSvof1q1bGJPEEMUjv5SErjOAR/Sl0tX1K1s9N&#10;IVpVD3DN0wBjP5UxV/tGa4WJQ0a/eYHlanW5cY8yshkUDQW16mVitjJgep96msIzFNZRSurWr7ju&#10;Yj7wHT61DOuNCtoYIcSxuVZiclhngVZs/Kk4lQj7OvUkcNinfqax3Gx7Lq7ulndY4QudzcfhSS2+&#10;NJt4ZZN8Sv8ALx90Z6CoXsm1SzuJFAMUZBJU9fTNT3zSzrYlD5I+UMhHOe9HYtJPVontyz3M6M27&#10;y0HlrnsOw9ahtxFc2Vw0uIZS4K7j1J7VchkininuEjEYhGxiDyR61XubTdZxXEaediTegX1z3FK6&#10;bNLC3MJnFlFI3mTdDj2qfzWit7lS5knViCnovapbkGXVWnBCSqPMCIuACOmBSG4xYTXEg3POdztj&#10;lj6mgSTIWkiuNKs4XIt5wSBt75PH41elsYjc2j+Z512I/mVeCmOn5+1Ry2X73T7uOMO0fKoegHrU&#10;NtHJZ6jd3yyNN1+Qj7p7gegHvS22ZfLboSTS3A0llUfaJd53k8Aj0qaMLcvb27sftCfO6jjA7068&#10;njigt5EGDN8xVOg+tXo7V0vHkXYDLEVkJ6j2+tLn0NN9iubAXFrfS2p27B8zZyQD3qOSCaQ23knb&#10;AqqDkc59afZQf2fBLIpMxdxu54255BqzJfIutW6IMJxyB8uPcVN9SdLFg3sd801yqiFYx5ZUHaDx&#10;3qpqMKSaKl4wEQV1YhO49D7H1q3eaes1tfL5iCyY78KOc9x+NRqht49Os96xWm75y65wOvA9z2rK&#10;LWjQS13Hyxy3N1BIoHkoFcqw59uauz3sF5DdXoUodxjBcEBiKjt5VPiRElAjgjDKJ/4QuODt96s6&#10;jbBtOZZi8tsz5hUDIHtms29Vci+hBb2ptNP0zUXizE0hRkj5Ut3/ACp9v59rqV1dMd0e1tyAZOMd&#10;/wCtaFgPsl1YWzTCOyKtiIc4bqB9ai0K5DS6kLseUrKfK2jq2cKPbj6VF3ZszUrOzE1JI9LghDEQ&#10;yz4kMb9gfX0q8unvp+pzP5Jc3MAUO+SIs9CPr71W1KzW6ubG2uTJNMQACzAkgdM1MZ5LdNRjEubt&#10;MeVEwJLIR0P09ai91oyZPXUqpcS6FZyrLCb2SciNSOi5/wA4zU11EmkanYacVRVVwGBXOQR2P1p9&#10;tcwTaLb20wMV+Tgbf5/WphZrd+ILCKaLe0abVkfqpAwvfPcine710MZXtoxstq1rDq9gIAo3CVbs&#10;jpnqPpjtxjFP0i2uWS00zyxcfaZP9ZnA6d/arUyGDRLy1Ech1GO5b94z5XYeQv4H07GpdPkW7t7S&#10;zkjK3MERkLoMdO3H+TUuV0JISxEepa1PpbMis0bRGM8jcOuD/wDXrzT42a3c6L4GSwVVUJIY7fkM&#10;zR9Tn1Ga9IgtVvf7TNvhHiUkOnBB5A//AF188/tF61byx6Np9pLMwiiLymRuSxOK7MFT9piIxXQ8&#10;/GzcKXqeJ3Ltcys7nc7nPA4z9Kr45xU3nsyFdoHoR1oSymeBrgJ+5BwXzxmvuL23Pm72IlXjNSiU&#10;wSfuyAPcVDkhafDCZ5AFyxJwAAeTT9SRA2WDfeNAR3IwCc9wOK9k8Cfs/wB1rMUd7q+bS1bnysfO&#10;w/pXrmjfCnw5oiLtsllfu8gyf8/415NbMqNJ2jqz4/MeKsBgJukrzku233nyRBot9dP+6tJZOM/K&#10;hPFTz+GdTtoTLLZTRxgAlmQ4APevteDT9NsYNkUNtGVHCqoHPrXP+Nbe2vvDd/EmxXETDgDH4Vyx&#10;zVyklynhUOM5YitGnHDtRbSvf/gHxsSckHscUg461JcqFncDoGxUdfQH6hG7SYNjdml3ik2ikIzT&#10;LF+lJyOtL/uijoOaAEHNLRRQAqMY2yCeo/KtC/1qfUfJEoUCGPy02jGBWaAc9aXpUtJu4ra3LKTF&#10;cbT1Oaum4eP5XBVvQisoEptx2qR7l5jl2Jb1zUuFzphWcDXW4Dkc8GrMco6qckdKwVl2468VaivC&#10;PvYasJU+x6VPFJ6SNyS4SbiThh0YVG0canlziqUd2hHHymphIGGcVhyNHoxqxkrrUsrDHJ0YA+hp&#10;Gg29Bmo1dTnjp371Izsq43cVD0ZonFojK7T1B+lOU4LA8ZpXcNztw3tUbHI565xTWu4r2JFPGBwf&#10;ekY8ZFN3c5P6UHgYX9adrDskG5g4z3pQxFKSeB3FNbrS3H0HPIo6ZpN2Vx2qMt82R92hTzgfd96p&#10;x7BYlVVVsc4pACvSkGd9O74xz6VL0ENc+lIDjrTio9aYwJ6U1YpaEm5ipAFAbc2elMG4AHPTpTlI&#10;IyTStYLsVnGc0Andu701iF6Uqvn2p9Ck2O3g47+uaGwTx0qMHNO3c49s0rEtp6gWyc96AzMOozTS&#10;yj+IVHv546etWkNvsSsfm3d6TzD6VDJMWJCnOKjM5FPldjKdUsNggkHGPWoXkxnnOemKiaRmJ4OD&#10;TTxjHarS7mDqN7ErTAJ6/WmFwSeuBSLFnnt6VMlqXxjn1odluRGE5sgxuPGcU9IDIcdfpWnb6XK5&#10;IEeccmuo8N/Dy91u4hRY/IVgT5kp2r37+5GK5quJp0leTse/gslxeOmoUYOTfkcbb6c8xOF3Yz05&#10;6VrafowlkUOu1ScD3+leyaB8IbzSrucTTI04iCBdjZJf5cAeuCa7Twt8L7e0+0LPbxSrBIVaTG4M&#10;ueckgYxnGR3zXgV85p6+zd/Q/Uct8P69oTxXud7/AIbPqeK6b8JNT8QWlwLawbzIhkNKQmfbnv7V&#10;5zPaS2F08T8Opwwx0PevvDTPD8WkmJlQGM8gyHKP0zvB6ZDfd9APWvmH9o7w9DonjaY28SwQ3CiY&#10;KpGBk4wPb9fallmZVMRWdKorJ7HHxrwjg8Fl6xmDbvD4ttU3b5Wf4HU/s3eLDJDq+iyXXlymL7RZ&#10;oxySwxuA+o5/Cvd9ESxbwtDpF1cf2bqE10xgmKnEXIZcY5B3Bvb5q+KfhrrzaJ4y0+53FUMvlNjr&#10;tbj+pr7YtLyeyTw94itYY7uSM7THOMq+35WDLnpgj361w5th3SxHMtpa/M/nKvBrYrtfXOreJrmZ&#10;hNPe29s0hvQwDIVIGeOSTntjvzWXqUKt4GhuIZzfam08iXiyAjOW67umNv45Brb8JJIvjjU7qyuU&#10;huXSUBGTcNrggjafXd07Y9qzPF2lv4f8J6Xeb4hHqRkkZYTuMMqSgFGJzgscnHoPevJVnKyOGU+W&#10;ahe23z02L2syJqFv4XgtrmS21K2tBJdBEKugQbQARjAKkHHH68ZvgqOx1rWtTQyNFd+Q5DggZO1i&#10;ACexNbUc0+geOtJuNNltr2LUrEi5e7JRUgaM5STqeMLxjPIFchocv9j3uq6jaskXmQbAu3cEBzuG&#10;OfYj0xRy+6zD3+SSjt0fXcueL4babRtHSxa4bUljC34mXCFwcq0YPVSOexzxUGq3qa34rbVbC4ms&#10;RpsCtcENj5zhG59ySdvXnnirfjIPpWu6a8Ma3sNxEPJKuOR0ycE4Oc8HFIb9/CviPWo9Hu7e40u8&#10;i8qfdGHWUFOgBHGMkcnOa2grJGavycyV3Z7+b22OfnRL3QtW1B2mVYLhVZoQoBB5YH+7lA2Cvcds&#10;CtOe5s/+E30nVtNETaZ5qXUNqSSYxtz5LN78jNUI55E8PXEdgwi0/Ub2KO6ScBkOxsfNx0BzjGOt&#10;SNA2m/FDTdN1RmjsxdG3le32sqxtwXXHDAfeH5DFbOPuuxFRc7beis9PLbYq3k0Lah4h1qGKSFBd&#10;vAIrjBJ6HB9QM8H2zVS9msk8L+Hb67HlWdldfvo4W4lUsQSSeh5H863fEF8yR+IdLa/i1DSEuUit&#10;51hUG5SFSkUuMZyQe/X9ayU0xLjVvC+hXWpWum6VcSpJNdXDYgtiwyGYjoOmSenWrSu1f+tDkg/3&#10;fvLb1va3puUb6C0m8WyO4kudA8hvORiPMeJh93tzkDmvHL2xlk+1xsS6W+MOTjKn7vXrx6V7dp1r&#10;APG2q6fdz4hKS25vUfdEcE7WUY+YE4wR2IrzfxvDcy6dp11cbfMtozbgRjB8osSAcDnB/wAK9HDT&#10;UZcp2YOpGM+Tul/Xr3PJ9QjMcjrjoc57VS74roNUiRod68qTgkVgyD5uOK+lpSuj3XoMx6frQR8x&#10;B7dhSZycCmsTtPv3roLuI5wc9qGbK4Hr+lJglMEfL60wKcZ646U7CbHyNwAO9RsCvOeaU8gH0ppy&#10;aY7Chj9aQj0oDFehFN7f0pjA8flihTk+lNLZOOn1pSx7irsZtjmIxnNMYkrkcD2pQAVxTC5HBHFC&#10;Qh6gFfU+9O+U9OPfvUIbjcOD70oYgZ7UmhWJ8/MpHapSwY5UZPpVbdgZJ7ZpVky2M49x1qXElq+5&#10;u+HdVksLoFWx3VsdDwR/L9a9Z8bafpnjPwdBrkLx295DF5TWcCAln6tI3s34nPoK8OjlEYG0nA71&#10;6/8ABLxPZad4othqcjjTHHlXQQkEKSCcY+lediYNNVF0Pls3hUwso5hQ+KnrZfaXWPzPJpoPJYq/&#10;ysOx601WYNxx9K9m+NXwvntNQudf0nTbkaJcSHZIkTGIemH53fnXjbBlfGCD7jFdFKoqsbo+1yvM&#10;8PmVCOJovR7rqn1TXQmwPUUDrksQffpUCY35JO2pM/LwQR71pY+lpyjYegBGTTX4HPWkY4PHIpxI&#10;AyaNjVNPYBz3I+lJG3rRuz0BpRjtz9KTHcULx96k5LZHH1p4l+XbgYIyaa8qHb7dcUinZbMXO+kM&#10;jYGefXNRCT2NOXL8ng1Vg5la6JWJC4HNJ5uPf6VH5gGMHrRLMGPGFb2qbEOSte5ISHflsUjOQMAk&#10;+3aonlyOgJ9qaJAXOD07mmkZustkSlh3pu4HpULTq3U1H5v92tEiPbXViwzYxjnPpSeaZMjdtAOK&#10;rly+McY9KjSQBhuztzk4ppGXNK6uyzv6/rTHm2g569qhacbyVzg+tQyS5qlEzlONvMux3XlMGPOO&#10;3amzT+dJlV2/SqTSY68UqSMGyKfJ1J9rf3SZ5SKaJeu4/So3y3UGhY95weKdlYnmd9CeKN522plm&#10;9BSm1m28xsF9SKS0ka2lBRsOOhqa8v55Dlpiw9AeKl817I6oxpezcp3v5WsUmXBIz0qxakxjJGfp&#10;UZCuBjr3q0ZIooUwck9cUSeliKMfe5r2EeATElGOR/D2qBbcbck/hUyTKCxU4Jpm7ePQ0k2jeUab&#10;962pGq7afIUfJIwewFM5zikJQHOeaox2VkhNv4U5cUwnPWkVae5knroizG+epq0h3KTnBHaqaR5I&#10;C859KnlXaVYd+tYySuejSlJRuWYyDHzyaZJaNLG5jQtsGTjsKjtyCec4roNDvNNs2u/tttJcCWIp&#10;EI5NhRsjk+oxnj39qxk3DVK56lGnDE2hNpLu/QytGnHkyxscNnKgitMqFCq3D+hrItGi/tB1jUrG&#10;zcLnoK1myXV/uj+7SqJc1ziotqFt7aA8m6I7id2cHFKuBGmGCknv6U9toEjkAAD8zUSw9GIDc4Ar&#10;I2bYowkkgT7/AGz0qN2ZlXjIBwSKcPknYt26e9NdVCKQNu45xninYnfUPQ5G0j5vrTI/lyF6d809&#10;sk4CfLjNMQeWMnnd6U2TfUJyplAB4J/SkkRSnzH5c4oYjzQoxx27mmzRnywM9G4pg2gOMgs21e1Q&#10;IxBLHp3FStnKhlBX3piLuL46CqRnuRyjaV9KQso3bj1GMClkBOzdxjpRjqxAyKtbEuK6GXKPnc9s&#10;5qJuc47VLKPnb0qM8Z966keHNaiZwlMHNOJ+XFI3HcVaM7EcxG3FQYPrVgjNQA5q0YS3uNzS9Tmj&#10;bTqZI5Xw/NeveDZUk0e2BOY9uDj1rx7+OvT/AABdeZo7RuMbXIGK8nMo3o6H0WRzUcV73Y7COH7P&#10;M7xODnoT1qrqWg6brsDJewqspHyTxDawPv61Ou0Nh2yenpVV2jkdl84bAc8HnNfMxck+aLs+5+gy&#10;UPZ8sopp9GcHr/w4u9NDS2hF1CPTqPwrjngaFysilWHYiveLeUqEVnDk9WPf6mquu+FLHX49zxhL&#10;hesiLhh/jXr0MzlB8tdX8z5jE5FCrFzwuj7P9DxCPAAJ79qbjzGxXW678Pb6wYm2zcxj0+8PwrmJ&#10;rOazkZHQxupwVYYI+or3qdanVV4O58hWw9bDvlrQaIvuv82acGBPHSmMWc5IpACMHsa2sc1xSpDU&#10;OGWl8zcPm6+1DSbqBadBgGD7V6j8LQlzZXEJbDK4Iz1NeXg4613XwvuCmozxhsFlDfSvPzCPNh5e&#10;R6mVzUcVC+zPVNU06VrLYWCqwIIr571OLyL+aP8AuuRx7V9ByXrkBJCxRuhI6V4b4vtPs2vXgAwN&#10;5YfQ815GTyacos+j4igpRhUhtsYecdaUHHHakHNFfUHwyY4nNG0kZoWMscdPrUjxYTdzmpKsyDkV&#10;ISxTOTimUoYgY7VROoobD57UhI3ZpM8Zpdp257UBdifw4pyn1oK4xnvTWPpQFw608cj3qImpETOe&#10;2PWgaYhoUbs+1J3xTmG3OOc0AgIOfQUFD3/Sm7ieD0pcnuTSAQACnA9cd6bRyvSmLYDxShRRtyPT&#10;60gJoAGGPeijp0oJxQBLE1aVn86YBGKyAcdK0rBhtK54FY1Fod2Hm07FzCoMBhTHTDAdhTmGSDgY&#10;NNIJOaxR3S13ERSGzXcaDMzaVHGQTkEgt2A6muKVTx712Xhi4D6cUk6qTtx/KsKyTib4a6kzViZH&#10;gKSKYwcbSvTPpipVtA05GcOy9Rzz2pglNxZlYWDSDgZ7+1ENuyyhsnzAvQn2rkatqj1V2Q1g9xAU&#10;QeYVOGPcVYEsck8UboTMi5x2P1qHz2RScDzCSWC96sNCLlIZQyq2cuo6/Wpeg46jCkc8DMhKyR/3&#10;TyartPLdyI6AbD7VZWDZ5jwSfOvZhWbrWv21oq7GUHHCjj5quN27IcpKKu3YtyzxyS3DOdkgUBt3&#10;RjWbdazZ20aO0gLR9FXpXGalr81xIxDEbuuKx3naUMWO7PrXVHDt7vQ8mvj1HSG50OpeKJWeRbch&#10;UY9upFYMlwXLE8k1DyV6AD2pU5rsjTjDY8aVac3qx24npQTigDFHbNaE2Y4HjB6+tJkim8mnUrDU&#10;hQwx90ZpQRjGc0gXIyOPrRtHvSGKR8uR0pFULSjI4ApHBpAKo/GjGDjFKOOn607kD3oKsIMjrihR&#10;Sg4p6rnpU3KUW3YWGDJzkAe9PePLYFT2tq07CJeSelWr7TZ9MmMc6eXIOxrJy1sdsKDceYz2Qx9v&#10;xqSC18zbnHzetPLg5B4A9aikufLOB2o1ewPlg7yLT6atocTDH1qALbqcFPxqB7+aX5WbPuetRI7v&#10;8g5+lNRl1Y5VKd/ciW4okyQDj0p+4kbCNw96ohmjyCDuFSW9yd/zU3F7jhVjpHYiliKHCH5afbob&#10;iZYi2wEgbvrXVaT4Nu/EWlXV3aQ+bHAQJNhG5M9CR1x71zeq6RcaZLtdWjI7mphVhOTgnqiMZleI&#10;o01iOV8ktn0Ops/AV3NrsmnWcsOo3VvF5wW2YkScgHacc4z+WT2r1mXxD4JuvCVva2l+9lq4a3+1&#10;/wBsxMIzIgI3tgtmM5xnqMdK+d9O1q/0a/t76yupbS7gO6KWI4ZDz0/Or/iHxpqniZYhqUsdwYiT&#10;GwiVWGeoyADj2rGrhXWa5noj4HH5ZVx9SmpzajHXR2d/NbNfcdT448bm+F5BDe3SzSv5csSy+bBL&#10;GOhDd/myQewrgruGJFTy7gT/ACgnaMbT3BzVQtu5OSO1IW9cflXbTpRpLliezhcNSwlL2VOOn9f1&#10;qOJNKOaTIpC1aWOy9hzHj3phGaN2TQTimF7h1pD70o4FFMgKbT+lJigVxOlLzjPFFJu+XFAhM46U&#10;pJFBFIRigBQM0lA60mfY00AopMED2oo7+1AC0AijrSMMUaALTQKBk0o6U9gAdKACBStxSbiaWoCs&#10;ecU5FJOKbjc3HNXIYsAZ6kZqZOxpTg5uwsEBxyOfWug8PaKdSvIVf5IQ3zNjp6VDoejy6rcrEowq&#10;jLseij1Ne5W+m6bpPhayltrdXihKhpGHLsere9eHjsb7D3Yq7eh+j8PZC8detN2hHX1s+noX/C+g&#10;GyOpaJAxht5LfzBMxwMHGR7VlRyTrFY6cWEyJOWVwejEgZyfpV628Z6f4Wmu/tbpIs0DPDIx+6/b&#10;146npXjesfEWdop7aAgI7bt/p9K8DDYatiJyaW9tfO25+gZtmmBy2jSjz2avonqldO1v63PSvE/i&#10;7TtF1V0kmFxH5WGAHU+3vXmevfEu91C1FjBI0ForFlRT0J7/AKmuPvdRmvpC8zs7HuTUEYLHIGa+&#10;mw+X06KTlqz8ozLiTE42Uo0fci+25JNdSTNmRixJB5NNWIycY5qeK13tubrVxUWNMjFei5JaI+bh&#10;QnUfNNkFvZALlqtKPLHyrzSCTfxjmn8n2rBtvc9GEIw+FCZJODxnrS8ijG45NKTxSZ0LYQEkZxxQ&#10;QH+UjmgSYGMGlAwPekS9AQfLtyCKXPGKRVCnApaCkS26wykh22YqR7ArF5isrL32nkVWXIYHOfXi&#10;lBKtxgAduxqbO+jKTVgxtOOn1pVXa2RTXO3JP3h60I5IzkVXQV1ewLwMj9aVeDz0ppcseRxS4Cjr&#10;QLToOfg8dKRugPrSn7oPY03BKkflQN9hFUd6U9M5NLtGcH9KCvzY7UCsKy7QDknPpU9ptklRJCVQ&#10;nHHaq6qykd1HertsoR/MIBAOQD1qJuysbU1eSvsa0WnWunK08sglUt8sY4L/AFpuueJBqEo+y2cO&#10;nx7cGK3J2nj3JJ/E1j3Fy0zluxOSP6VWLEHNYRpXalN3Z6dTHunB0aC5Yvfu/nv8rom852Y5bOTn&#10;nmlklEpy5BNQ5wPekX6CujlPJ5m3dkqTtyA+CKkNwQFHGBVU4wMAZ70Ak0nFC53csSybz1NLFOYn&#10;yfmHpVflTtzxQWI60cqsVzMtXUShfMj5U9B/dqsSTVqxbzgytkL3xVeVdrYHJ9qUXZ8rHNXSl0Yw&#10;E5xTSMfSlJ3DjrQST2rQweuiFVjjFIO+ARilxjvTPM2hj60FXHsAV6jFCnLHnAHc1GZcLjApu8nA&#10;/h707GTmolhJgvv9amTUMdRis4sq96Y06r0O6k6aYRxUqfws3luY7hNrDPuD0pbO7k0248+JiMH1&#10;qCDxDB/Yv2F7C3aZX3Ldbf3oH93OeR+H0xXR/DzwHdfEO9mtLG6ghukTekVw2PNH+zwf0rjqqNKD&#10;lU0ifSYOVXF16cMK+ao9VbRp9tbbep6d4O8aQa9pa2s0oiYABlB64/iI9a7Fme01DT7hFQ6YY8eY&#10;Oob3H659K8Hu/Ceu+D7z7QLaURo2DKiFo2PpuxivT/BXiIeJNLFhLuE6yDcnQp7j8Cf0r52pQhD3&#10;6TvB/gfpUcbiMRJU8XTcK0bJ3Vr2/rW3rqdpJeKuoXlrIFliZMiUHKjHTHrVbbmDTrnUFM7hzGiN&#10;naP7p/DFa2oi2tLhLGdogssIwwwGHoPr+WOKzFnuNV0WW3UeQto4RSRznOM59M5Ga4oy0TiejOLU&#10;5Qb1SenndO3y6XHWoeDUL22nfLOC8aj5m2gfKuags7mS602KIZiuo5cIzfxL1/Sr1lprzaxHK0Za&#10;WOMKrA4DDHPHc1HZ3dvf2d4p2zXVvIXAAwAc8AfWldPzJpxdkm7b289mWptKEurzuoDX7R7/AJzz&#10;/vVDrl6p8OwyRE3Nwsyl2UYC/wD1+2Ks3sF7qWp2l5G4VvL2eTjBJ/x/n7VHDD5Xhm/mUCOTzMeW&#10;/Gxs5/D6/wCNYae65a7HsRTvUhTWjT1+Sd/X1KsVy+oa3ECWSIwlZYQcfMB0NOutMQWk0toVQQzK&#10;JVx0Qenpzx9ale7UX1hfW0Qme42wuMbhtA4469zzTZtOubXUdQRZDNG5y0Knhgex9etHwu600IpL&#10;mpvmXNrv2uiHVp/J16CW3R2hkiCDjjHfA7GrMdlE2jXfngXEQkDqGyQozj8DWjq01vo39mJ8qwSR&#10;hQN2WBHHX3qtpEQlstUsVBiSfiJl+YMpOfw59KwdRuKa/rU9KFFQxMotq7T09Y/rYqIYtN1O2klk&#10;xBIAscSndt9eO5zzWbdGextdTgmJjQzbo3DcFjypz75q+LH+zn0RJFF5AX3NMwyox0z9fT9an8RL&#10;E1/fWdxiSOSJZAcZUt1GM+/A+nHSnGV5K+pDoyVGVtGnb7137HhesQvFqEokYlyxOT/ETWeyjPzE&#10;Ee1dH4ptJjILiWFl3nf0/UVggHYcLjHc9K+lpT5opn5riKPLUejK8ibH6VyXiuyxIr44NdddSfPt&#10;bgVg61GLu3dSfmX7pNehh5cs0z5jNYRnRcEcM2FODRgk4A5qSeMpJg8EUm3am5Sd1fQH5m4tNojC&#10;8c8U0gk05juoBNUZsafalUY/+vTtoK5oZCFyCKQuVjNtIRinkYGaaRkZoATNKVz3pKXrTEGcjrk+&#10;4o3dAeQPWgrSdaAJEuHiOUZg31rQt/EF9bEbJ3AHvWWBmnVEoxl8SNYVqlP4ZNHUW/xB1GGNkfZK&#10;D6itTSfiSttIpmtywHcGuDzTc56iuaeDoT3ienSzjHUpRkql+Xa+p0Hi/X4tf1I3EKbFIA24rn6B&#10;z2xRXRCCpxUI7I87EV54mrKtU3YdKUEDrSDk0u2tDnFPIppOadTSMUDFwaUnFBYdqQe9AxaCM0mD&#10;60oYp0oAUNHjlTmim7aKQri7NtJhh2qwQT6UNge9FzkuViSB3z6UokI9amwrLgD8e9N8rPoPrRdD&#10;TYCc04XLEY7UwRZ6cUjIVo0HzNEy3OKUXXrmq2zbRgjPtS5UylUaLqzBhjPFStIEO04PuOlZuCOh&#10;pVcjvkUuU1VRl/cDtyelPyQQR+NZxkalWYhcEfrS5S1VNJXXAywyR+tRtKN/JqsswZCCOe1Ot4ln&#10;OXdU/wB40uS2pftL6Gpoun3Gs38dpaxmSaRtqqvc17noPwF0/RNGbWPFmpJp0aqWEYcCTI6gKepr&#10;wrRPEdz4b1WK9sn8u4j+6+M49+c1b8QeP9Z8R7vt19NOh5CO5IB/z7V5WKw+KrTUaU+WHV9fkfe5&#10;JmWSZdhp1cZRdWvf3U/hXZvzv/wDQ8ZeILLVtWZtNsksLONQixIcgkDlj9Tz7VgRyfPVSKTeORjJ&#10;zU8QHmY612xpqlFQWyPk8Vi6mNrzrzSvJ300S8kuiLUbck/lTw+I8frUY+7ipBycfw0rGUewhXHX&#10;mkABHenKrHPHSl2HG7HNTcdh0SnGB096u2ZVJssfl9BVVCO1a2jWTajqVrbJzLNKFUHgHPvWE3ZN&#10;s6KcbtI9l02JtK8LeF1kYxWUs+6Zk5JBx+o7Z9K6HxbqA1XxjapYwsmn25W4Wby8yHjBY844GQMY&#10;6mqtnJGnifR9A1N4/sVgG3MxBBwM478ZxTV1OF/Eeqzec9vapE0MTMMeZg9PxFfDyvKrzta2b+96&#10;fgfc0oyhh5Ri1ZtK3XT9C7fWsMHhy41B7jzI71uEQkIgBwOOgJ9M9M1CGTTvE2i/Y0It2hDeT0wx&#10;X5ufbJqpe2ck3hKxtb5yrmY+TCvCKnqff+Wal8P3Cy6lqBu5dx060zBxztxyF+h9ay5W4N3vuv0O&#10;hxjGcE1y7f5/IstfSaf4q1O/v3NxFJE1um3AGD0/AelU9YtY9K03TrPBZbqYOBIR83OCfQD3rKs7&#10;qXVtJuVB+eacFQ3U59K1tZtw2p6Il8/m3luq43nBwOgPcc46d605bSim/wCkglU541JQV79W+/8A&#10;mXdMS48N+JdWXLW8scR8sN8rRsAcceoz0PTFc9a2TMYLWeNpptRnV423YzlsEn6nnP8AjW0+pR3n&#10;hbVpZHll1aS4KyF1yxB77uSenP1qS0tYr7SPDryT4vx5kskPQxIGO0Z7ltufYUJuPNJry+5aEpKU&#10;YU736/e9V5aFTXAG8SyaegV3tUZHCHpgD5cjg4qmxuT4Fe2MYij+0nbM+MzeuOOgPFQ3siNqmp31&#10;pEUzz1wUyPXvz+dWvGM0FxpGiWFmZZwYlaRnG3588ge2e9ar7Ebdvw1InFKU3fo9tn0DRLX7fNBp&#10;k8O9rOJpiT8o65yTxwPes7zl1c6lKkx+Q4UqMB8nHFacapJd3MwZxGkJjkX+8cDr7ZGfSseGMWun&#10;w3KgxQGY+ZtA5xzitIq7bOWULQXmXNfiubiw0e2l3QOkY2oePl7YH+NOtb2O/wBTv7p7aOAW8YVf&#10;UEAdB36U3VrhrrX7WVQz2wHmea/Uj2FMgs4XN7qK58oq3BOAfTiqjZR97+tSpRTnzR1t/kUktDqP&#10;h64u4lZzFcAHA6ZzgflxU19cvNqNrPIAksQUiJRhcD2pzRJp0uiSwM72s/zzROMZfJ+UEHkc9abd&#10;XAXVrq4khEVuu5QpOSBWn5GXs425nuTXxjuNDm1i5kSKe4kZURF+bcOox2x71UszdKmmfZYybhWw&#10;GPU+pP8A9arFzbQw6bYMxJEsgcYOMjOafp7tp+uXAlVpSYGWJjxsPcn1pJ2i7f10K9kpTSnp5lFb&#10;iWyv7+8UI80iskgZQ2QTz+Pv1qTV2SzS0tERSJws3XOc9yR0+lV7G4Ci5ScHMxEaL/tZ/pU11A9t&#10;q0Fs0SA+WB5fdQeh9ia1S1945rcqk1sT3EL6TqV3FD5U0bQENLG2QPxrG06RrKzeOJRJ58oQ55C4&#10;PH0qzZ39tZW2pQu2bvGRKzbQo9AD3rnbjxzpGn6Z9mnjE135vmCeNsBR6Ae57/gMV0QpTleKVzmn&#10;UpxV5ytvv/W502pGNdWtbRSFEeGdk6E+mT2FRgiwtL+OR0WCZ8llA5K9x/nmvNdY+Jk1xLm0jVOC&#10;Nzcn8q5a88RX96pWS4bYxyyqcA16FPL6skrux5dbMaUZPkVz1qbxlYaRa21rNcrLbJL5rKpySf8A&#10;IFcpr/xON9qMk8KElgVG85GM9T6mvPzvbOcnNPSFnAwMA+gr0aeAo09XqeZPG16i5VojUv8AxdqV&#10;/F5ctyxjznYOBWS0rOTuZmz15qzHYM3UVai0/H3lxXWnTpr3Uc6o1qr953MwRls8YyOfrTxbMfX8&#10;62EtkAJI6VY8uNTgCpdfsdEcHZamCbNx1OaY8BQZBrclVfTH1qjMgKU41WyamGUVoZyl0G4Egjpg&#10;13Pg/wAZzQRfYLt98ZOUkc8j2NcaRtPH5GmhirDHUd6dWnGtFxkjClOVCSlFn0ZbzRXT2slrJsYJ&#10;iXHOeKqKTDFcyW7iMOSjMO4z/wDrrlvhprrahaT2rFRIEA3k8gDsPSursd8cX2Zo1kS4YZLjGR9a&#10;+blTdOTi+h9RSaqRU49SXUbkebCluuY2G7ePp0rQk23N5c3kLkwY8tgMbdx6n/PrUWxRrltbRMsb&#10;Z2+oPFMe2MVhdWxRYMOX80dT6+1Z6aG3KxLmE2tjA0SKsfmAu2cAr/UVNIDPexvsJgjUMSw596j0&#10;+BsWmnnZJE+GLS8gk06OUz6s0ZZwpBQFjgcUbMtRSRKojMVzcLko44Q8c1Jp7mxuLO4lTdCwJ2H9&#10;KgmWR7K4jkCwxRuNrg8kduauWczkeTIiskEQKFu5702robgVbW6lj1aeS4ULEp+97GrbCK3tnkXL&#10;pOzBVcdFPUA1DYxRXY1CSSQDcB8j8Y9hVhbU3Gn20c+XkXKxhDnA9M1nJroHK0Txxz21+3mAr+6C&#10;oi8Ae/8A9equmS+SbkXIZvNO1HU4/D8al/tGRIbl7nJEWFCD72O1O0xorzT3wwR3IaMHrkUndLVF&#10;Jc1kmS/Z0sZrO0ClxuwS56j39alJaKS9i2/vSMhmB4+tJPAJNYtBMrBwMHHPvT7vUHOnSTNmSdcq&#10;yDv6fhUvWyE1a9yHTImms/sVySJZ3zkdx/8AXrQhiTUNSe0A2sqEkgfNkf4VFEiXSae0bNHKh3yB&#10;ThgvcD1zVi4tI5jdSWTsJUIIZe+VyM/SokQ9CldQXH9hpDCzJhygkJPzY6GtOJF1NrHTmUtLAnmt&#10;IDw2O+f6ZqK+nMun2kMWZcAB9w6Ef/qFX2u4dV1ZJYykRtIwpSBAg4H3eOM8ljnr681m27XJdr6E&#10;VlCuoTXTCQSeSmMgdfbmont57jS7KMr9m8pvLRDlSfm6f/X96sTxBdPvGtmMRByZFGdo60+9YagN&#10;Nkt3S4hiRXZ3AyWHcVF9rkSstC/aPJqE0ss0ISLT4QPMC7VOR1J7n3qtY+dLpE95Egn8uYOv8J7k&#10;LjuODmrkjWszXF9E58tV8gwkZGcZ6/TimW0ccTaZJlvspdt6p827A6/y/Ks09HYmUXcjlhlk8S29&#10;4SvmACZY+xbtxVoXD/YL3UJUSK4dirKo+YA9Bjr+XSobO7eHxRJJdK0dmisxZMZI2/KoHNTloLe3&#10;k1BZCyXbBlSRsqx7baL3srGL8mFylvKNCvreNLi8TawRzxgdd2OtWTa+Tqt5qcEjC4XJVB1yR/PG&#10;B+FV4reDTNegmuQ8kdzATCkYxhiMg/TtUmkzT6UNQur9F+zlGWMAfdOevNS2yb9GOurqaHRrS6vC&#10;zPdN8wiIdwSef+BVuLElrqkMmnzRNHJaFJNy7uD/AAnPTGTzWFDbRaXb21tL5jG7kE485scMc4HH&#10;vWgkC2V3qlrJC3myRiWKReinHT6HrUSSexm5X1MgpNZ6PqVzpsjb3kZZcjqoOTn/AGQOf1r5Z+Lu&#10;qwa74tv9lwqxwARqoXOSOvNfUOq6ve6D4Mu4po/tRujzIi8gfdK5HYnFfFniE3A1W4aTckvmsWU9&#10;Qe4I/wAa9/KafNUlNnhZhNNqCZkMxTpV6HV5I9KlsBGhSRgxfHzDHpVBjk4p0Uu3qoP0r6ppNank&#10;uN1qGMR5yN1WNIv207UYZ1yDGwbnnvVUjLZwab15PBoaTVmPlTTTPrWD4t6JpXhuyvp7hFMkYPkq&#10;cknHIAHWvMfFf7Q2o6i5h0qIW0Q6Sty/1A7V455rZznpTQwYgEZ9a8qlltGm+aSu/M+UwvDGAw1a&#10;VZx5223rsvkdNefELXtQBefVrp2PbzCP5VmTeI9TuUMbXs5B4x5hrLI+bNKjFG3DrnNeiqUFskfT&#10;xw9KHwwSt5L/ACFcnLBvvdTTadKxlkLHqaRea1OlbCHiig8iigBVbb0xRkHnvTFG6nYxQAUc+1Ga&#10;Bk+lAAeBS9TTcGnUAJQBxRQOaAHZxTgQvTNMPWl3VLHdrYlS4K9qsxXhA2k81SBH0pMYOaTimaxq&#10;yibazqcYP1qwW3LnOPrWBFKU7mrlvd44Ykj3rnlS7Hp0sUnuaSnb1/SgPu/PPNQfakk+7k1KBuXK&#10;9Kyt3O+FSM3ZDwcjNAyRmmI4V8GpAcNjtU6o28kAB3ZwTR/FjvTldh0xSOwPQ4PvUou7GgAptHIo&#10;C4OKXqN2cH2oAPIwc1QmA5A9TQGJ4YjHpRtb5cDpTSBv5B/CkIUgdehpV5puCfvUbvSm0NrsOxls&#10;E4FIVAPqKbwzc0jsUzz0oSdwTsOJz05+lJk9xURk2/7VI8rj6etXYTnYkL457etIz4Xvnr+FV/MJ&#10;Xb1FSx25mQvv6f5zVWS3Mk3N2ihssgzjFRmQjjPFBjYPyM/SpYrUydBmnoiVGcnZEI5LFQefShUY&#10;9s1opprMQOVJOMVdtvD9zM/lxIWPpWUq0Y7s7qeW1qrXLFsyFtmfGM8nFXYNKZ2QbeW6V6V4a+FN&#10;zezLHdQtDJIoZA/ygjsefXtXoll8I9MbUbQ4la1IAcpwzn/ZB6Z5xn0rwsRnFClLlufpWW8AY7EU&#10;1WqLlT76M8JsPCd1d3SxpCXJOAFBPPpXoPhf4N3OqXYE4EUZOFAHLemP8817lovga1srS6kitd5m&#10;zFjOBsHIIPc4yMnvmumj0m2hLT7RlwqCRcqIz0UHj5QR/F68cV4NfN69Rfu9EfpGA4OyvAvmr/vJ&#10;X+X+b/A8k8G/By2urMzyDzH80qFIxjnABbpz39K9Hs/BMFtaiGGFIJrf54doPz4HQjPqScDmtqw1&#10;Wz0tJbcKqrE5xFNwCSOQT6+/Xoaoz65FDBcLFdx3KPlywkVXQ5wV64OPbqDXj1KsqvvVHff5H2VC&#10;hHDfu8NTUV001a9fn/TLdlpcNo9vOXDXJ2s5Y8CX+E59CPX1xml+3RwRzQIoZ5V3wxPhWxnHBPBw&#10;Q3HvxXmPiP4v2ch8ty0TovJjI2lum4d8Edq801b4yyK10seoNKjRlWSWPcHPPI7g98+tdNLBV6z/&#10;AHcTgxuaYHBR58XWV+11fR/I+hrnX7VLNd9zau4bPk7vlAyV2vnBUjkHOM5X3r51/aR1+w1i6slh&#10;jRbxC/m7WG4DOBnHHAz3Oa8y1Lxzd3lw8zSP5jcFixyR3zXNajqL3rZdy/uetfVZfk88PWjWnLbo&#10;fjPE3HOEx2X1cDhqes9LvtdPb5EmlT+Tqtu4OSsinb+P61+gXh2O00rVdJudVmlTTbrTjHB5a7tk&#10;8igRvt/iwQRgc818B+FNPOpa/YW5H+snUFvxFfoXp66hqTaLpLLb38Vpp0n9noyhWQqN5CerEZYE&#10;+h5qM+tz00uzP51xS5lbuc5oNzJ4cn168nijlhFu6I6jLA5++Oeo6+vFZ1wTpelxF5WuGnm+0mGc&#10;7QPmByMjA6dfar+iSvr+meIY7gMtrFD5mJiFAw2CB3JIJJqtrt2+u6d4etNUuvPe2/cRoFA8pN3y&#10;xgj7wI5HcE4r51RTbvuYNS0S/rQ2dTttM0/xxqFrNBcTxzWGIgHEYjl+8r5IIK8gY7gcYrk7aP8A&#10;svR766umMj3EggiZeSCeSQB3/SunV77UJPGEl5/x82tlF5Jlm2Sqqvg4B6njBUc9+1ctpKrqHhPU&#10;t/7phcgwjnLMeAoPsccf7VUvdjr5GMNrPyLlho+de0nRYZIbS5lkVF86QdWG4ZJOM5rICW1tdeIN&#10;Nu4J5ruYeZFL0+zsDyGHcHacH3xzV6+1OTV/EWnDU/LXU7aJY2mSMZYxggA4GMjIwevTpStGj+Fd&#10;f1Ga7hOqC8Eb24XMkkJUYckdMEdDjGOprVXTsKa5dZPR/wCf5FKPzJfAumeH54/Mk1C/P2edHAaP&#10;zCAY/wASqkE9DTnhvIPGv9ipGs0jwGF4pEIkXGDsAcZGABzTZI4L3wTobQPHZagJvs5JcoWUFWjc&#10;f7QzyevGaYbo6v4mlN3dyPf+U2bxiXbfgAEseT8wHzHNU9tfMzUYptpaa/foJAdN1DwrqGlwQy22&#10;r29wZzeyndG6YJ8vtyTgccCqFvo03inVdC0S3t2a9S23ySK2MqgLF378DI45OBVe6cp4RlxeLNqS&#10;XckctqoIcA87g2PmHB69M8d6W7v7hdQ8NnSpJLbW4irTtH/Bjso69AM9q3W5j9XlHnlB6tu1+mgz&#10;TbFfFL6jaxyNH5dvJJJIgBCxqDzgHp09+c4rI1kweKbLR5LOza0BtIoJ4oyWEjKSu8Z5y3y5GDyC&#10;c1p214VTWbq3IWVv3bsB8pDZLZH1z+VZ3iDzbJtGms5xdW+IpIngO1jgkYJ7Hr9OKuOj0F7KSne+&#10;q/y1PLtY0htNvbuzlG1o3I29ulclexbJcYyfavZfi1p9tDrjXemsZIdiLKhU7l3Ln9MkZ74FeWar&#10;b+WxIHTFfQYWrzxT7nsUW6lNSZgtkcd6R0IODgLUkqnefaopMrjndmvWRqkNPIySfoKRnKsAOho6&#10;Lik6qPUDNUC1AA/MexppOAT6UrHC4pm7KkYPNAxOfakJ3PuNBcggetIxFWIVh2PX2pGY0jnad3X6&#10;UZ3DNOxIucU3cTSEgDNIrfLnpVWExWPzYI4pcnbt7VGzktmlRsdaLdREkeHYhsjAxSYAbvSM3zA9&#10;PWkdhRuBMgB759h0rT0TUTp9+jnlMEM2axVP4fSnF8v14xnFZyhzJxZlUpqpBwfU/TD9kDWdK8b+&#10;FZdK12G11G0aJkRJyB5Qxg/KeMEc56ivlr9qX4Av8MPF17f6OqXHhu5l3QyQvu8nP8DehHv2ryDw&#10;j48v/C13BLa31zbqowRbyFTjHT/Paux1X4uanqum3azXzy29wD5scjkk+n4e3Q+nFeJGjVw81yao&#10;/PctyXMsozN1sJKLpSbck7rR9NNLrdPfdHl4PUdBRsYc44qC8nVZmZf4uo7UkV6pGC5r2uV2ufsE&#10;KiTLas/YUgDEjd0PpTVuEH8efpSm4HP6VFmdsail1Jlk2kgDpTWfjP3ajWRSD8wyaY8ysuCadinV&#10;JfM3fdz0xSlx6DPpVUz56ccZ4phn5+8M0+Un2r6MuPKD0IFRPKD2z9DUGXJxtHTNJLG4AP3c+lUo&#10;9CXN2LBuUUgDHHY0xpwBkj5qgVcnczjPtTnaOHod31p8plzu2orTs4yTt+lRmTCkZ60kk+VwFqNV&#10;Y1SiRzvoh/mH0FAfaMim7SOtKV4xTdgTkth8kxwCPl9cVDuY9KexG3FCe4pbBJuT1Ym36ik2HvU+&#10;xnTcBlfUVEwJIA5J7U7jlG3QQxY75+tC8Uo4OCRSN0yKNyVZaolaUnoKjJJfGcUKTjNTfbGbchVB&#10;u6ttpGt1JXk7EG4g56mlB4zSsoH3SKY3yrjBpkO8WP2+mcUB8AjH0oViF2npSHC4zxmkF2ldMcGK&#10;jOBQZABmkKsyAgZGcZ7VDuUrjmiwSqOJYEvHvTd/sKjD5oLAe/0p2D2jJHGG25z9KFYd+KiDEtx1&#10;96tQhs4KA/Wk9BwfNLQmhJiw3QD1omm3MQOnaq81zv4B4HSlgcbvm5rPl6s7VWX8OL0LlpIhOG/S&#10;tWazMenJcLsMbMVDBhuyPbr369KxrfG/gVrrqEa6XLatENzuHD55HtXNUTurHs4WcXTkpvo7epkQ&#10;sI7hWPY5NdE8nmSIQPkIzmuYlbDYHSuitJhJaxsCM4AxVVFszgpSSbRMNoLtncnYURhUUHceB+Ga&#10;WWEwhgRhcZGe9VzqMVvbhThs1jbsdTajuSKQZWL8AdDTWKLyWDAdM1k3OolmYA4BqlNeuWwG4rWN&#10;Js454qFPQ6CW5jijfL5JPGPSq6X8IiI3eWe1c897IWzvJpDdMy4Y5/CtvYdzkljU9kdMk8bOCCpb&#10;sRSySFkKgfMDmuVEzqxIYj0xWhZ6sRhZDx3PepdFx1Q6eLjJ8stDYCGZlXdgAbsmkwGJBBU98U5Z&#10;WcBlCjPHNRlBEWYMWb3rG1z0NtURTHzCpjBU5xQwLMSRgjr6Us0gQqAQOP4fWh1zyCdrfM3rmtEZ&#10;PUzJ1+ZqhIqxcf6wj1qu1dETx6mkhMj0pC3sKUAGgYyfarMtyPn0NVnGDirfOAeOarSDD1aMJoYM&#10;mnDgc0i80E5HSqITHEjdmu4+HF4RLLAxyvXmuGrpPBE5j1kKDwwxiuPFx56EkepltTkxcH5nrLMj&#10;JuIw/wDnivMfFd7NpHiCZreVkHDgdq9FU71ycg1578RbYLfxSDnenb2rwMuSVblfVH22dym8M5x0&#10;s0WtE8doJUS9G0McGQdPyrt7PWVlk/dSiVCMhkbOK8RjVT1YjA4Ge9WLLVLjTZg1vM0Zz2Pb+tep&#10;Xy+nV+DR/gfN4POKuHVqquu/U92t9TEbZZBx0z2/H0qt4j06z8SLvu7ZHlxgTKu1sfWuE0T4hRMV&#10;jv4tuePMUZGPpXdaVqcF8SYZVkDDaAD2r5+ph6uElz2s11PrqOOpY+n7JyTTezPOtZ8AXVmzyQf6&#10;RF/d/irlJY3h3RyKUI7HqK98mtvmJH3ScDAzz7Vj6h4T03VCTNEPMP8AGvDCvSw+ZtK1bU8XG5JG&#10;L/cOz7Hie1uOhzQRjHvXceJPhtc6Xtms3+02zdOPmH1rj7uIwyCPaVIOCCMV7tKvTrK9N3PlMTgq&#10;2Ek41o2KxFdP4BuJINdjKLyRgiuabBGc4rY8MSyWmr2sgzkybaMQualJeRGFfJXhJdz3Vbsz2+xl&#10;HAz05ryD4jQNFrkpA4kAJ9uK9XIkj2vtO0qOa4b4s26ulnOgAJUocd/rXyuWyVPEJLZn3WaQlVwc&#10;pSeqseYqMnb3pSMHFBBDY70c7smvsj86F8w5yKduYrndxSNhulN46dqQ2IvJxRS4wc0GmLUH5GAD&#10;QCw44xS5OM0gyRjtQDQm7O32oBpRgHBp5wcY70gIiM0oJOfelZSvpQB8o96YhwUMOOtITtpEOOn6&#10;0lAxQCT9O9JShjhh2PWjBzjpQMMZ6UHdjOOKQ8e9OyCuGJ/CgQh+cUh4oHBz3o5NAriCloxiigQo&#10;rQsHOWwozWdV7TWIckdT61nPY6sO/fRoDlQOm31oxjJzwO1DHOMj60qx5LZ6GuU9WaY1ehP5V2Pg&#10;+FZI5ZMElTkhuBXKBRs6Y5xXZ6DZN9htwrhDt3ODySD/ACrKrrE6cMry9DRSOOVGeNMvH85C9qkR&#10;Z2uI5WO3gNz3FFrbNH5zx5VgcsCeo/wqRrgXV0kyLwuA3ofw/wAa4z01rYJCro820Ic4YHtTZblb&#10;WCOZQp3DaT2Aqlr+sWlmJN8oYY+WP0Nef6t4nubseWrFIRwsY6AVrTouZy18VCktXqdJrHi9rIN9&#10;mcM56OO3qK4q4u5L2Ql3+lU5JWkOSaYDzkV6cKSgvM+frYqdV26DiSGzmnL93Heo6cTitmcJKWG3&#10;pTQfegUgUYzUmu48GlPJ9qF5GaUjFK5aDBoZRSkZXd2oX34+tIrQRckYNPAzSjPf9KcMUFLYQE5z&#10;2oODSgjZ0pMVA9wHPSgg1IsZI4FWltvl3EcVLdjaFJyKyRFsccGrUcCjr/KpSVGAowB61FJOpOBk&#10;fjWd2zrUFDqSEGPB3EFeh6Gm3V/JKAGcsy9GJzigxvKgxzn0pyae7x7iKm8Vqzr9jVqK0UyCKX92&#10;d65J9agaLzGJBzirbRsGwVwOmat2Nmk2d42g96bmo6lQw0q7VNfiVYtOUKhbvUUsJhnwgx9K6KfT&#10;ksbRZvMD5GQoNVLeOK6iaQEbh1zWCrX97oerUy1U+Wk7KW/cZFo41W3ba6pOoyoJxv8Ab61gTwPa&#10;ylW6j0rauQ4U7X75AxWRM7Ow3kk9ya3pN9djycfGnolG0l17/I2PCPii58L6vFd27ldhGVB6jr/P&#10;+Ve5+M9K074ueEx4g0aygtL+3A+2xRHB3EYDY4wCe47nmvnDbhtw6V6X8FvHP/CK+LIPPYNYTfup&#10;omPyOrdQf8+ledmGHk/9po6Tj+K7H1fC+awTeUY/WhV01+y3s0+nT8+553e2j20skbrtcNtx6Gs1&#10;/pXt/wAf/A1roesC/wBNO/T71RNG46FSPlP1HQ+4968Vm7+1ejg8SsTSVSPU+T4gyipk+Nnhp9NU&#10;+6eqf3FccCkPNPK4pmCa7z5TYOnWnU080vPtQNCHpS7cdaTPtS5+tAgoHvQpz1oJxQAU3mnc+1It&#10;AWFJxQBikA9aWgkDTce9KeelIVFAADzRRj6UnSqAWjHGaTrSk/LipABwaHGaKKAG9KdkHpRjnFJV&#10;bgKSO9IOelLUkaZqb2Gldj4Y8MOOvrWrpOny6jeJFGu4scGq9rbS3U0cUa7mPAx3rqNP1+Hwha3d&#10;r5CTXcq7Sx/g9xXFWqSStBXkfRZfhqUpqeIly01u/wBF5v8AA9Hg0zRfAl1aQSTq9vLApuJSM5JG&#10;SR7e1cZ4k+JjLYTaRaES2KSboj0xxjIrhNV8QXeqODNK7ADABNZhJPU5rioZak/aV3zS/XufQ5jx&#10;U5ReGy2Hs6e3nay0+9XLl7q1zfMDLKzY4HPQdqp5L4H54FSJCx7VaigCDpzXrXjBWR8NarXlzTd2&#10;yCO1ZuuKuRwLFT1+UZxUsMLTnC4P14rKUmz0KdBRemrIwAPansgJxSSDBw3FL/CCe9QzrsCDDVKC&#10;rDkj6VH1ORS4287cn2qdylYUcCjA+tAQBN2fw700ZXpQCuLwDg8U6m9GyPlpRz7fWgYfxZpe/THv&#10;SZ4z+lLuJ4PSgLAOOlKT82aVc4zxTSwIzigSHY6fxetIEGzjgetOU7RnBppJJz29KVx26iUbt3zA&#10;AmnNz1H5UgwCOwPpTCNhc52rg4FORMdSKTcWHHWlK7etS9S9L6D3t3zkAEe1MEBznJpNxU5XJPpn&#10;inCbd04+tJ3Q/dHRw46k/TtUk0g2+gqOQsBnIqEkuuD+lTa+rK5uVWQ4njA/WmdT7UAkjPIpwKgZ&#10;zWi0MtxMkdaXtmlA3UMhVQCRk0X1sPUaqr70mMUpzSlc9xTENOWHvQvPfd9aF+XpSYCjIoI8yaGY&#10;xq2OhqIsQc96Dt24zg+9MZhRa2onU0sx4IUZzTTKRUbEA+1MZtrc/c9aqxjKa6ErMV75+lR+YMYP&#10;Wmz7o1DdVPeq7rLw2MA881cVcwqTcHZk7SYqu9wchQetSRRtOCeOPWmGFAQRncPWqSSMJc0vhEmi&#10;lQZZSuecEU1onKBwuF9qv3mq3GpWyfaJPMMQEak9Qo6DpVRZnhjzGcA9QeapXsZtJkUQXrnn3q7p&#10;mr3GlXcc9vNJBKhyjo5Uj8aqIQ8ZbA3CiZzIF+UA0NKWjRVOpKi1Ug7NbHufw2+MuqeGbtodSC6r&#10;pkpzcQXBEsZBHzEjnnHX0PWvadR+G+keI9Kj8YeCWaKNV33FmhztU8kg9x7dR+FfJ+h6VcpoM+q2&#10;l/BG9u4imtBIROFYH5gh+8mQQSOnGeor1H4H/FK98B6/BCbovpt0NssSNlQSPukHp7j9a+Tx+C5F&#10;KrQ07pdfkftfDPEssU4YHMXz30Tlvfs3vbs90+rTaPWdQktpr3TZZztnnXb5m3IUDkE/riq0QEFr&#10;faZvMt2zAqw4ABOTk/Tp71W8RyRS63Pbxu0MSOJYiOMo3I/TIp9jebNWmjnjaIIq7ZmGfMBHb6V4&#10;dFN0kfY4/lo46dNd7X9Ut/PzHXVxdGfTI/tJtrhCAVHyl1Hce9WYrGC1a9FuoS6BD7v7y5549/T8&#10;aoX1/DcQJdwReZc2ruieb1Zfp61M0Jl1BLsSlZGi/wBXnv2FbON1fY4o1I3kt9remxbvdRM1tptz&#10;YxGR45MSSk4/Af571Z0cfaNU1HyxvMigyxsM7fYE8c4/Ss9r9NI8Pkpt83zQDEPmwc5P056VPp2r&#10;+Vq8NzZp5W9CZEXqxAOc/pz7VzyhaLsj1aWIgq0OaW9rr70JPHCiWV+k/lRW8pjkUdCTx7fXqKva&#10;1G9vqMl9aL5dg8O0tj5mwOST/TmsmKxhitbxY2MrtMC8bc8eh+g71s3uoRWg08BjcRzbomWP5lCk&#10;d/Ss5fErHZSkvZz6bP53t/kQWFvFeeHluZ1F5EDvEpGNqk9adZyLo2tSQNKpiu490YC4KDGCqj0J&#10;69+ai06eKbSNVs5E/wBBt9rQleAAOo47exotQll4hsDKFlt0UiKZju2MeMHP881lJW5k/u/E7qcu&#10;ZUaq30TfXdp+v3lGUTWllLa38X2ZPtGAEbI5bgZ7Vua7HHMYrS4iEC3NuRuH8J7AfTriqN9dY1LU&#10;7aQpcJxIJSp2g9QRn0wO1XbWzbWtI0+51JS08bHlT/qweFU+xNZVHbllY7qEeaVSjH8fJ9fvOJ1X&#10;QU1rwtPaRL5l9pzbfN5zIAM49vb6nrXl91YNDC7OFXAJwTivetMs3Qa5b3AUXEcZMflnlx/CR+X/&#10;ANevE/FGlXMkbXaIywg7SvIOR147/hXo4GrJzcG9L/1+J85nODj9XhWUbySa08u5y93cKvK5P1rI&#10;uJsgqQDnrTryciQr1x1xVCa4BOc/hX11KFkfh2NruUmtjL1O1y7SjBDdcVjsSn0roHYFAp6GqM9o&#10;rDKivVpzsrM+RxFDnfNEyw3rRuqVomHY0xgBXRueW04iHOMdqXkDjpTQrHsaXPGO1BIoYMeelKBk&#10;+1MBxQGoC/cTGKcF9KRqC1MkXp1puM9KmWNWiznmmHFIppoZQcilyPShhTJsJRRx70UDCinMQ3Sk&#10;WgXUUDFIcijBFJnPWgB2fY0g5paTacZoATpTutNo6nigB2aTPtT0Cn71NJxQOw3NFP20UrhYn59q&#10;aOOlOpMgdqk4RMYoJ3DBHFOpA2KBpgBjrSMhPv70/r1pM44HIoHoN74NIVA3Z71Jxj3pnU0AMCE5&#10;wM0CM96nRymJBg46Cm8+1FxEBGKMe4qV4xnFM2g9OKotDKQsR15pWyKaxpoocGJPvRuzTQcUHpmg&#10;tMsRE1etBul54HvVCHjrVyABmwWOPUVjM6aT94uLyMil5AzQRtchegpdp247+lc9zusKG25+UHPv&#10;TlXjGTQowAR2pQwHHeoeuw+UkiTJxXV+BtLu9U123itLZ7idDvCoC3yryfyFczCvzV2vw8aSDW7a&#10;WLcTvCllOCBnk59P5g4rgxMmqcmejhKblNI9T0+1hvdXuNUCrNBYDLjIALgdSPTHNZd1ey6tocwR&#10;MwPdMy7egIIOB9eOM0afZzR/25KGH2R93mbDlc5zux/Sq1lcf2bcaUqkrbPJ5jE9Sex/lXymnM3H&#10;W3+Vz7NwnGlBSVrvX8jofF0lxqOo6S8ieTDbQDckfDE98+/bp2puizW1xoWv68Va3jQ/Z1VeWy3R&#10;cnt6n2qlrGpGbxTdSSKLeBIihZick92PoT6dKoxRw2nh64Mp3JcTfJECcLj+L/ORzWUKf7uMHptt&#10;63Z31J89eU90r7+Ssn/loTSygDRLi2ztEgMLgckj1A9/5Vf8SzFNfudUmXe8aD9yOVHGP/r/AI1V&#10;0i6g07xRZyXAAtYo9yxAckgcY/z3pk97/ad1rM10RZiQhbcDkNk5Cn04/lW1vfWmlvzZywXLSak9&#10;W9vRb/iXLhV0zwWt1vjS41A7lTqwP+HWmWuoTQ6ujKhmxbEcjO0gYB9h3xUU2nmLTtKt5lzMQWDZ&#10;+8M9vak0SR4rfV7c/JdbN8ff5e9LTld9df1sFVWnFJWslt6X/G5RsWe3tpnkcTLdSiNiOg5rX8Rm&#10;PTfEVjpsU2UhQESADbkjt1xWdaRKdNj0p4m+2XE25SjfdHpj+tX7rT44tS+yuhN2sfyp3xjg03yq&#10;f3/8OTGM/Ztry7/cMuJrudtVDufLlKh3C8H0wR/KqVvDGJLPTWybGZtzu/b1/wAKkhupLvwm1nCj&#10;vMs+JXY/fYnAHHetPTdK+2tpkKyh5oY2aVTx5ZB4yPpg9ex9aq/KnzEWUnGNPW/9NGY8ou9avoFI&#10;hthEUG/gbR3qGW0lHhuK2llwjSloY1X5gOhJPp7U7WJY75bswjftbbleDj1/OpNYuPt9jpcEMKW5&#10;hX5nP3mHvz7DH1NaLp/XQzcY+8pPVf59C1YXUZuIrG9JWG1hxHgA5IOefz//AFVm2M32631UMEyy&#10;5TcPvENwB70p1PTnkudQurhYWtYggVuRIeMk1xWpfEKztI02gNKr5AX0ranQlUb5I6nFiK9OlTSq&#10;SVlfrq/66HbS23mNpIvDtCkIEPA2DqBT59ZtbeTU5p5VXIZIkZsbR/D9f/rV5B4i+J+oa5e+ap8g&#10;AYUKeBXL3WsXt8zGaZ2BPQnNepTyypJfvHY8Wrm9OE70U36npWoeP9Ps7KNEIknSQuPXJPrXMal8&#10;SbyS8M9p+5l5IcHJz681yqW4fLEggHOTUSW/mv0I+levTwdCG6ueLVxmIqbO3oWL3XLy/kZ553cs&#10;cnnrVIh+4wfara2R7jmrMNkX681180YbHMqFSo7yvczFgZjkEj6CrEdg57ZrWW3VBgAfWpNu04U5&#10;rJ1ux3U8F1kyjDpu8ZbNW0tljwoAyKeuQeSce1AJx71g5SZ6EaNOOyJJdqxrtHP8VMxt75+tN3YP&#10;PI9KXeo/gB/GptYvToBwwI9aaWHTPNP6jIpGHHQZpoht9SMMD7j1NVpACuBzVsLnp+Xao5UB6cfS&#10;rTszkqJ20MuWNlOcc1AeR71fuo8KDk4P6VRfrgV1xdzyqkeVmv4b1U6VfxOBgnKtzjINe46aqapB&#10;ZW8Ss9wQWCx84AGSfwHJr54QEMO7A5r2D4aa1NcR26QuVniOx2BwQh9fUZ7V5uOp3XOj2Mtq6umz&#10;tblY5tQkEUCxyLHgbTn5sY496ivfMm0uFVBEi58wkcH8KWEiyvJ3jfEitgHtz1NPv7lENqqElGO8&#10;kDg+xryLWPoOXSw9BDfpaweX5T267yynlvrUuyGW8cQkM5jJbYPut0xT3jC3zvbuFjMYEjDnHFVL&#10;e3NkJZ7fJjDhXHqM9aLXDlZNqatd2tilpuCbVV2fGS3c/T2q2ka3PmztuiFuuzaeh9Qf8+1VdXuV&#10;iu7dIVym7/WdACBnFaE0cU4uJ1fELcGHuxxnNZ30Q+W1zNNql9YJIPlWKTcQnO4A5/lV26d11O1n&#10;tg0domGCSfe469PXmoLW2+yi1AfyrUn5i3IOfSporpZNYkE0bLAgOG9R9Kb1YuVE09zbzQXF4MRr&#10;ISozR5TRW9jehMqhAxjgnOKjkjh/s+Z0bfDKxZV4wPpUil7C+sw7Ots0fAY8E44GKi2hTST1LEVt&#10;dWWtTXofzQq7tq87OMdqddXdvYx+e+Ee75Abo3+FQ6XcGbULtpo2hR02hs9T1H61Pe2EX+iQTKGk&#10;ZxsPUkentUWvLUiztdFg27WOr20kMe5ruH/WH7sY7fSnRRyaPDLLBILne+xh3zUdqzQ300UhM0mw&#10;mJCfl47n/PapbG5iTTWt50Mc88i7JPes3doiyZPqF8tnqVpbEqzFlZgo71ZNo1pqt/DHHiO5XdLM&#10;eSGxjj0/Ko4rWObVLaHy/MmRfvnq2B/hUWlPsg1GFZ5J7wMzksPlAPQfhWW2xnLsQWDXOl6SYox5&#10;8V3JtbdwAN2Mk+1bbzxwa/aafEMIjbcqBjHt6cVT0yVJNPt9OmDLM7lxgcbc5/H/AOtWgkS32oy2&#10;yqEaKHIcEc//AF+9Kb1dzLldtx2o2HkaZdQSTA2hl3Iy/KT2yfTPX8KmsopUuUt5OIEg3R54z/s1&#10;Rvm+06NbQaerGWFilw8v8cmcZ57EVoxTRXciROn7zT1BkIPAJGBk++TWd3YnrfqVfD08Wq32oRzv&#10;sQpjEvCpjnj1JA5rWS1XUNOtNPupxFBEGFsuz5R6D5eST6n86yLO2OrabfSoYx5cwCiIYIBHc/nU&#10;t0Jr9dPe3P2ZNoJQgE9huye/eh76EWXUuW0NxNf3v2srHFYxjykkIDP2wtVrHZfeG9SW6Z4XkkUq&#10;szcH5uR7dv51oS3UOq3lzqc0bj7OoiJ6q3A59+mfxqiLU3Hhq2vvL8/bdfvoos4JByEzgZ45+lSn&#10;fcykrIlvovt+paVHdlp7soFDJGQuVHTH0x+Vakl/I/hy7keQTamsxRodp3BAMg57/wCc1W1FvO1t&#10;tRgj8iKICQW24ttUDp270s94kGkf2vNbLF9vJCZJPTgE46HvUt7GLVutjzL41eKBoXw1ht42a3v7&#10;iT5FUlSFB6j3z+mOtfKN5cSyTGSXJdjuZmOSSTyfrXs/7Smvx6nrtlYQPvjtrdWYbsZZhk/1rxCR&#10;i7ZYlvrX2mW0vZ0E2tXqfM4h89VtjpcADHJNRohY4HNKpPy47U6EjduPB9q9Y53orD2/dxnGMioQ&#10;N3WnjMjnAyx6D1rZPg7Vl0xL77BN9lcZEwQ7TUuSj8TM3UjC3M7XMOgD5qfJE0RO8bfrTcHjvmqN&#10;roAcHBFSJbyyqWRGZR1IHFEKiSYK3c4zX1L8MvA2lQeDollWG4e5G6R2UE+w/CuLF4pYWKk1e54u&#10;Z5nDLKSqyi3d20PlY8Z9QcYoDDPA/GvevH3wQheGa70U4YZJgHf2FeG6hZS6dM0MsTRMpwQ4INXh&#10;8TTxEbwNMBmeHzGn7SjL1XVFc0g57UAE+lCsa6z1rjfu04dM0MBnFJn5cUDFHHWgn0BpuCKecdqA&#10;EJxR0ozmgDNACgZ70bjQ6hfu0g5oDcKU/TFApclutAAgVvvGlPIppUdjSg+9SwE69KdzjjpQRkcd&#10;uvtS5IGO9NgmNWRk6HbV+3v2jG0/dqmyhiBjrSGMp71Ekpbo0hVlB3TNWKZZDk9asK+R159awhKy&#10;96nhu3ztPIrJ0+x6VPF9JGzG45zximnD9aqxS8Ak/XNWopt6bSv496wa5T0Y1lPQcoBTrUwT5A27&#10;5h0qvwPlwc0ry7RjtSavsbqSHhj/AHqN+W9qgZ1HeoxNkY6D3o5Q542uWHIHcUzf19qhMzjq36VG&#10;znnB61oomTqK3uk5k496j8wjGOfXNRDnsalWFmxx1p6IzipTegRtubb3qaa3lJ5X8B0pYLb95nFa&#10;sOnzz4UBiDWM6iierQwU66tZmKsDqMhSauxWryoMKVGMkiur0/wJeTRB2iYIehPeu4074TTfZw7S&#10;bBsBOBkDPPP4c15lfMqNLeR9tlnBuY4y0o02k++n52PI7fR5LiQBQST0rrtG+H95Mhkkt345HHA+&#10;tewaV8LYdLtHdghuomWQMw/hPce3+FehWPhuG3eOFf3SgbwFGckjlfz5+hr57E525e7QVz9NyrgL&#10;DYa1XHSu+y1/qx45o3wmW6jt5ZQ8a5YuHHp0+XrXomieBoYZrcpDsjaLLvtCkJ/d4HU/n712T2dr&#10;b3cKzSgAhSpH3R1OP0PJ9ao3WtJCJClzA3mvtMZcZyfulfbv7E14FXFVqzvOR+h4PBYXCK2FpJN9&#10;bFqx0e001isrbMMyRz4J6j5TnqcdeOmatfuILiWRyqvJjALZVRnordMVxl748hEJjlaF3tQ3mxy/&#10;Irsp+YE9iR6dx+Fec6n8bFE0yI7JEPuqACG55yfXHcD606WGrVv4cNjLGY7DYK08ZWUb+fb+tT3C&#10;bxJ5d+EtZFckl5IFX04BUfn9cVx+s/F7StCeSzvnDqGZjCuHU5/usOQfYjGa+cvE3xRu9UkCo7Rq&#10;D8o3fdHoMY75xjGM1xl9r894R5jtKQcguckV9HhsinP3q8tOx+YZr4g4HDJwwNPma6v/ACVn6anu&#10;Hir42xSG4SD9/vClGzxgdN2evHBHfA57V5zrvxW1TVpS7TeSCSdkGI1GRg4Argpr1pBzn6ZquZS3&#10;UV9Lh8qw9BaR1PyjNOOs1zB2VRxj2jojZ1DX5rw/M7evXvWU92zknJBP6VBye9Jz7V68KcYKyR8B&#10;XxlbESc6krsczn1pAM9aSpIxzitDibbPSfgZ4fl1bxcJkwwtYWl27foB+pFfZt3JBrR0hUtJjqWk&#10;6Z5l25JKyYwocEdPlIBH+NfOPwI0F9J8G32vv9y7mNqhBGcLg8e2SB+FfRbOLVBOb0Wt1Hp6CSGP&#10;7wdvlaNuMfdBbv1r4HNqntMTp00OWpaVvI5xT/a3h/UpYgimzlDloz8xDHOSP97im69PZeJNS07U&#10;dL861tLhEaSJzgBh1K+2R7etUnsp4/Clxc2MwjM05jdMfKQvHzeoH86seI5rbQfE+hNp039oWrRw&#10;ypKFxtYjDIy9Pl569eteela9g5FfQXX9TXXr/VfFDW5icyG1cID5RYqGJJ7kjFVooJb3wAuqRxmW&#10;G0u/ImdG/wBbJjegI7fL37VJrUJsItbgivY7vQJ7gRjauUeRPm3LzxjcfzFQaH9msNB05JS1tpsl&#10;0JLuRVBbHGWI6kjj8KbtypkOFoqy6/gSvcLc+OIdRtLRLNfK3x2O/fGHAGNw7gnOR78VjNcS2Ony&#10;eIGg8g38ssMbMm5Mpwx2n0z3z29Kt2aiP4laZBDnUbXzREbpVKh4T95gvbOentUGtX/kJqM3nfaL&#10;V7lzDAc7RnjOMcZGOnvTS1S8g5VdJFrUZm0/wl4S1qKJZ8TNsYjcpmRgG4J5I4OPSqMDi08WaheW&#10;qKkJt5QttO2QQw6E9+N2MdzVmyZIYNAZ5vsumTbkYS/NGCwC5x2II5I7ZxWdod/BpWq+IIbyTZaS&#10;20kEdyED/OpLJjIyASCM+9Ulo0Yctk0/61Mu/wBLbRdCtNWeFojqa+cjMCc4OAuO/Tp3Jq9cOuke&#10;JrK88mG6Mumsuw42R7wuGxzyDkdjms+OeZNGtbS4uTcQtOXt06+VvIBC5PPI6/pWheXNm/iO6GqR&#10;tZ3Y0xbexMWY1jlU5EkoH+sJXK8eo9K2S1evf9Byi7WZjWt2+g6Hqs8bmZ75jCOc4wQTkY9Tkn60&#10;ur6dJ4e12x0u8jEL5jLCFt4AYA8EcEfNnjHemabcQXnhfUdMkEn9pz3iNYBCNjZzvz33dMH8KjgM&#10;w1rS7SQm4kjxGJW6rtHTHp14q7ashwab6GvqpOm3Hi7wvd2cVxHeom+4+XfbyxscFW5yMEkjvkem&#10;K8PvbV4y8TAvtJAb19Pwr1RJrV9O1iL7TMdbWdGRSf3bQnPy/XPOfTFcV4rtIrXTbPKOt5HIyTgD&#10;qMgqfqMn8K9DCS5Zcr6m2HtC6fU89uV27h3NVW+UA9cVpagnzZUH8azmwGwOlfRwd0dMlyuxHkUY&#10;wc98YprNSM5PQitCdhR0yaYzEHApedtMJyPQ1SAQjIPr2pGIzgUo6ZNNxtbNWAEfLgEUinC4o4xn&#10;mgKAcUEAVUqcdRSMM8UNwWK9TR1HXmjYGMUE0qqAMk05hjp+dRrjrniqJHMwPWkjx3pGAoXgZPFM&#10;B4qR5Bu3YA4xUAfFHDHDZ20hWLEKAkEjkVJJKRGy560xGHY8VDO9Z2bZvF2RBIctnNRnAHApzU0j&#10;Nboa1YCQ/T6Uokb+8abtp6rk4puxqr9AEh7E0qkscZNSiJVGTTDjfxU3Rra25OskIKja2QMHmnNM&#10;rsCiBM+lVxD82c09IwM8/SoaRtHmJZbh5Gy2Dxj0qNtzkbjwPelo60G1m92IFG3vRgegNTvayQwh&#10;3Xap6E96rhvWknfYqUXB2mrAGx1pytUZIPTim7tvWqsZ81icscZHNJ2zTHJ2Z6fSmBztxSsNzSZK&#10;VFJk9qaHzR5hFFieZblq2vJLQsAQyNwQR1FK5jbMifKewqkzGkJPrzS5eparyUeV6pbD2XJyTke1&#10;Cg546U5GAix3pu4VRk7bk0Q3fKOfpTJByc8EUxZShyOKdcPvKuT164pJaluacA84RnGBSPMXGT26&#10;UTRBEUkglvTtUZ4XFOyM5Slsxd9OUr8uct9aiJxSCTGevtTsZ81jpLDWNLTTLq3u9LWe5bBguklK&#10;NEe+VwQw/L61zzkeZx0pFcc7h19KIwWb29aSgottG9XEzrRjGSWnZJP523+YYzQMqcDmnPhWwvWm&#10;lijZqjnbBTh6sicqOG5qmx5zTgQOuaTjcqFRx0Q9H29gakGR82RioRg9xSryQPWixUZWLcExU5Bq&#10;6rrJFuOd1URHjpk8Zq9DBtXcSB7Guadj2sO57dCpN8zZHFXrG98mDBHSqM8iFsBP1qB5Dj5elVy8&#10;ysc0qqpzbWpu3erQtECSxfJyOwHtWNc3nmOSv3ewqsx3NgikKY6VUKcYHNWxM6pPZ20uo3cUEPzy&#10;SsFUE4yT2qO6tpbado5VKOpKkHsR1p8EhSRWH3h78VY1O+l1O6e4nO6VsZYDGccZ/KtLvm8jDlXJ&#10;fqZ2D3oVTjNWQIzC27O89MVXwc+1XcxcbWADFLxjpzQRil496Vx2NHTb4QuFf5lHqa1QFLNIrBkP&#10;bvXNDrnvWjp2o+U2xvu+9c1SH2kephq9rQk9DSljAkU4AHvQyncBg4YYNOlPmRq7cj2ozjgk7j0r&#10;BM9JpGbcxheR1zjmquPert0u6Ik9jmqLACumGx5OIVpaC0z1HY07POKCM9Ks5ROpPp2qtMMPVoDF&#10;QXA5zVLczmtCHGKBycU2nHp71ozmQvFaOg3Rs9Vt5V/vDP0rMBNS28myZWHYg1MlzRaOmlPkqRku&#10;jR7dBMJABjJIzXJ/EKzE1pBMcLtcqcVv6RI0mnROrBlZQQKzPGkRk0aYN1G1xXyeHXs8QvU/UMdF&#10;VsFLTpc8ufrinKgK5zzTG65oAwevFfWn5Tcer7COpA6AmrVrqdxp8wkt5njYdx/nmqGSaXOOtDSa&#10;syoycdYux6LpPxLuAqLeoGTGDInH44rrdN1a11CMGGdXU+/NeIeexUqWJXsMVPZahNYSB4XMbDuD&#10;Xk1supzTcNGfQ0M6qwaVX3kvvPeWjjYEq2dv3eelZOueGLTULIyzW4YA58wDBH41x2gePhDMi3ak&#10;qf415Negad4ggvrciCVbiNhnb2rw6tGvhJJr7z6nD4nCY9PnttseZ6r4Eu7WYSW6/aYSN2AMHH0r&#10;DSM2moxbgyFHHDcHNe0lNjq0bd8Z9fbHpVbU/CttqyedIiiTg5xg/nXdTzJrSstDyZ5O5XdDda/8&#10;MaNnOTaRM8m/K/e71znxNsSmhRSqQdrYPqPStm2gEMax7vlTAFReLJY7vw3dRMASMn3ryqL5K8ZL&#10;ue5VaqYacJfy6eqPC2PPvSFyaVx8/WmkZr7k/LRRmjnGcUpAxmn8tHkUx2GA5o2n0pBT2XI3AnNA&#10;bjcfLijkDNKhx1BpXyBjIP0oEIFy2SRSZPHtSAk9ac4pD0EyWpSwwoweKb0oPPSgkVhjpSoN3Xn6&#10;U2lU7TgUwF59qXJdsmm98ZpxXsCMUhicDpTSfSk5NKvSmIXH4UEYoznrQ1ACZA60EgUpGOtNPNAC&#10;irenZ872qp0q9pSM0p4ORUS+FmtHWaNQAN2p2GPov1qVFATJ+9TSpUnHzY71x3Pek+hJHH5hi4yC&#10;ea762hDW0Mlv91sRtnqo965rRLRPs088gzjhV9qtXPiOHS4klRldyMeVnj6mued5uyOik1TTb2N1&#10;p10mOeV5UkQcFMZ49K5bXfHAjhEVmu093B5rmdW8RXF67kthW/hXisVmLtmuinh1vI4q2P8As0yx&#10;c3stzIXY5J9artjHvSHNIc13JWPElKUndhz7UCjPsaNx9KYhQM04Cm7acKTGKPl60uDu9qQinZwa&#10;ktAh+XFP6jOaTG76etPWMbcZpM1SEHT+lOA2+/1p4jGc96T6c/SouXYReadsOM44pwjI6DP0qeHl&#10;NhU0nI1jBvQrqhIx3qzFbgnmpI7cK2SKmLZBCqCB271i5dDrjRstRFjVBu2kGmSXJ5CjIFPWB5uM&#10;49j3q1psETOUl4B6E1m2oq71PSo4edRqK0uVkhe4bCqfrT59Gmt8M8Z2kZGPSuns5IrOyubVrdZT&#10;LgxTD70fqPxqdryMWkccnzMo43DpXHLEyT0Wh9TSyShKH72paVu2id9v+CjnreArEhK7M/pWjdW8&#10;lu0MbJtLAHn0PQ0y9vILmJPLURFTg471Bf3cgWISEttUBWPXHpU+9Nq5vanh4SSd0ktV6l6SWzS1&#10;a1aBWmY5EncVk3Qe3xHtKof4u1RpKJrlck/L0NWdRmkZEhIBB71UYuDS3MKtaOIpynoraKy3XZ/5&#10;la7ZWjijWXPGMYqXTZIrO5WOdd8Z+971GHtRabHys4/iA4qzp9tbyqZZZthH3cjitG0otPY5aSlK&#10;tGUGr6ddEuzuL4m06Kx1CSOCQTwnDow9D61gXkMSqNrFie1bl7c/bHViFO1do+lVRp/ySSnOV9qu&#10;lNwiuZnNjcPGvVm6MVZ6ryXl+JgyR4UDccmpbcbWQk4x3Bq09sswZvukVE9sRGFHUdq7OZNWPm3h&#10;5QlzW0PprwnpemfEr4UNYi8kOo2KFxA53Y9SnqB1xke2a+aNc01tOvJrd12tGxUg+tdr8HfGb+Ev&#10;FttK7t5LkJIhb7wPX9K6H4++DF0nXmvraM/ZLnEiN/eDAMp+hHfvtNeBhr4HGSoN+7PVevU/Uc4U&#10;OJMgp5lBfvaHuz9LKz+/X5s8TdcVGwIqxIvJHpULV9QmfiM1qyMDmloNFUYsKOtFC8igYHijOaXp&#10;TTxQK4tFFABoEFFI1GcDJoAOlI1B4ooAKSjk+lLT9AF20nSjp3oAzSAdwaaBmgmnUANPA96OtL17&#10;U5VoHYVVz2qzFESoCjJPpSQRPIwVRlj0HrXVwaRHo2kzXN7ERc7R5atwF965qtVU7J7s9nA4GeJb&#10;eyirtvZIw1updFztIEz9SOv0rJmmeU7mJz79qdczNNISzEnsTRBGZW56etaxio6vc4q1WVVqnF+6&#10;tkJFEX7fnVlLdY/f608fL04pGbBxUttlQhGG48r6GpEXPtUIbIzmnq+eoNS1odUWuhNzu7YpWOfm&#10;xx9ajD9uopy5Ix2rP1OqMlYUsS2WIanD51UHtTdgUZPNO74FDK3Fzz7UpYq4I6DpSBSce9IBzg1I&#10;0ri4z0yTTmx0BGKXd+H0pBx1A64oHqtAI4yKOp5/SkBIAGD0zVxbXMBmOODjGaTdtzSnCVS/KQrA&#10;DFvzz6VEw2+/0pd5C9aF46UbDdtkHQ+o9qcE59qaBjOO3rQpNFiRWb5cUgYig8jNGM9KBXFR8daB&#10;zn9KaOe9LgimP1F6AnPSnMcpjvTVwMqQct2pAp25pDFb5Pb60YXOD1o3DOB8ppMHGf4qdrgPZucH&#10;7vf2oUMvQfnTfr/+umg5/jx9aVhX7jjkrgigEE9BihWPcim529OvpTAU5Q4PFKSWJH5US7mbPb24&#10;oRjtz3pdBsCxFK1s/lCQfcPf0pjMM1LaXrQ4Vhui7qaHfoRzK2pXMvBI5xTS2RjNWdSSGNswymRG&#10;XdwMEex9KogZGOcVS1VzmlPWw8YDc8t700yAZyelRtuDHjmni2LqoLMCe+P1q7LqYNSd7Cucx7k5&#10;HQjuKiwZBuPTOMVrMwitVi/duEOQ6rhvzqRrW3MHmAL5gIJZT0qeZI6YUHPy0Mhoyu1XcFcZxXSa&#10;lDoeo6FbT2H2i11GH5Lm3lbdHJ/tIeo91P65qjqFjHLaQyq0ZDA7RGwJ465HUfjTbGSYWptV8vZI&#10;c5ZBkH2OOKlyurmkcMvacrd01pb8jOubfy1V41/dnu3NLcQgQQurKQ3U+lX7horW2kgnaRp15jZA&#10;CpHcHn9aogExgSAFW5BPGDVqV9SKlO0nDZ9fIiSCOd1G8R5HOemaY9vLGhZV3oOpFWAJAzqEB+Xc&#10;fp604ySWkSlXV45Bk4NVdnNKMLW69ypCscqHPyt3FMt/lu1B5HvSTLtlDdG6kVK0glgC4COv8VW9&#10;DFWv5r8T0Pxxo9no+kaNNbFfMuId0yowII/h/P35rnvDl9Ck7xmJpkPI8ttpBHI/WuejvJHXy3Zm&#10;TsCelWdNhRnlJuPs8irlAf4vb6/WuKnRdKm4TlffX+u2x72OzCnjcUsRRp+zVloujSSv82rn0Vos&#10;15qvhfT9RSTzHizbYb5iw+8oP4E/4V0TF9TubBLiUpcxxgsUGAV9SPpXlHwd8Qt5t7pE0j7bqMGJ&#10;lbpIDkZ9u30r0ttQmu7W2kUBJ48Kxx1FfJulKjXlSfqvRn7HXxUMfgsPmEb3aUZa396Fk/vVmXdQ&#10;MV5azxf6toWWTIPPH+NQfaJ75oJYJEijU8swzvqtHaBp7lopCLrbuEZPBPoajnvGgsbUIhEykeYi&#10;DAH0rZR6I8aWIbk5S09PU0dPCLHfTOR95tyN0GBgjPfNTR6xb21zaalHiQyJ5W0fdHtWc8LyXhbO&#10;IXTLAdQ3enWVpDBZ5hA8lH3SBqhwUtX1OiniZQtydP8AO5YS9vV1HVLiUo8boWeM87f93P8Anp6V&#10;csruODSbediDCjl9zcH5u1Y0GrAa2wcMYXXuOAR3FJOgvbSX7QxeDdkY6YFZzpX38jop463M07vX&#10;87m7bXwhu9QsLOQRyXKb9z/dP4njFZ0lxPLZ2lpdsNyTBldB3B7+1QRulrIrAjynTC9yPX8Peq1t&#10;evLbzwyqY5Eb5HPPOan2Nrs2/tCTgoN9/TdM6TUL2NtS+yXMy4uIQpYHDA+/b8c8d6L7Xc+GotPs&#10;sm4tZApZzgsQeMf/AF65uaSNrmBZM+e67VYDPP8An/IrLluprG1uEZt04PTPbPX/AOtXP9V5rNnf&#10;DPKlOcn0aa80dzpGqw3fiazkuZBNNHbkHcMK2emfpzXP6lqNhqtvdiTEqRTOwiU/6xd3BI6GuPut&#10;ZuRNA6N5TEcqvUj2rMudQLecEBRmbJbPQ01gXzc1+xuuJIun7OUb6636qyIvH3w7j02MajortdWE&#10;4LGAnMkeOoPqK8wnZkchl2uOxr0C71+5ilj2ykqhPGaxNSlt9Tmd5Y1Eh6soxX0mEqVacVGr73mf&#10;nGdYfB4uq6+D9y/2W9PO3bXp9xyTy9efpSef8uAPzrTl0cOMpJ+dU5NJuFUkJux6V60Zwl1PhqmG&#10;rx+zdeWpWDqTgimlImOCtK9vJGPmQg+9RgZbPNbLyOBylF+8vvJDaJ/C351WfT3ToAamLYOCcVIZ&#10;m7NmmnJCl7Ga96NvQom1kH3VNRmNh1Uj8K0VlK9DQz7/ALwH4VSm+xi6NNrR2MsjnGc0lXjbxu2T&#10;kfSgWSN/GR9RV86MPYTexT56jNJkmrTWJ/5ZsDUb2si/w5+lPmTIdKpHdEJINGc1I9u6DJXAqPac&#10;U9yHGS3QlFGKMUyQPWlHAzSHk0pPGKAFyaCAPSkLUHBoAXOKO/qKbQDjpQO48IQucU0cHFOPHGTi&#10;kPI96ADANCjNHQUZ9M0DHbqKTbRU6FXJgSRmlIzSY4xSBWFI84dz7UYoAxSE5oABR93pSnim9DzQ&#10;A7pTW4oapABjJobKYwYXgZxSrzUsMDPvGPuDJ9qiB9KkAPXNMJ9AaexAqMsaaGhrUxqU5puCOtaI&#10;dxOaAcn2o6UA1RRIDircBAPtVRRVmKspK6NqejNOLlQCc+tSng571Wgx71YycZ6+1cUlqerB6DlP&#10;ykelIqru3HOaF5DEd6eF3Yz3qTVK7LEH367/AMDsI49qYErKzH2H0rgoFIwCOScV3GkRjS0e5hOL&#10;gKMf7J9a8zF6w5T6LLIe/wAz2R1ej6jdDwpf2SgI0r7XncfM4znaB24AGf8AGregWI1rVrGzOG+y&#10;jzCzMFBHXknisi81qJ/D1nHCrPdSP+8IXC/UHvWt4fs459QEyyfKkJ83Ax26GvnppxjKVrXufbUo&#10;KrWo0k+ZK36u3+YzW9Sh1u41MwhVIbAP8UmOtFzbXVzoenQS/wCj26ty4Uc4JwM/h0rFkltoY5J7&#10;bIi+0EO54yoPFbev363eq6b9nLNahVYEggA8DP8APn+lPkcHGMdv+AYytUVWc3rpt5v8i7pscWpT&#10;Xd88ISDT1VGdm4Y4rJmzceH57tVRwtwR5YOSFH3c+ufar0NtHHZapdeYWgmUhRnGX7H8Kz7aSOxv&#10;NNSMBoi4LRZ4YntSikm2un6K5hXp2jBSVr/q7Jmpqr3d/e21xcOVmgg3eSvRDjoB29TVuzuYLTwz&#10;LqEzxJNcjYqDmQjPb0FU7/UEfVr6R4vs1oF2BQctnHr/AJ9Khv7ddN0y0WZS7TSbkRupHB4PoMjv&#10;3qXDnUYvT+rmq9yU5bpJ7/JJ/wCXmXFa6tb/AEXUbaJGnIDICM7QP7w/pUN5fXOlatcaqsxnu9rK&#10;zY3cEYI5zjjjFTaRcrZ+KnMsbzp5JVY1JHJHr9O3vWfA5ill+2ghbiXbhOoNUl72q6f5nO4r2e+7&#10;+7z7amhqdx/ZumaZaRP5cs7rO7RjBJ65PuDVpI5xqF08DI0TxFZplI5JH88E0zxCiw6tY2iqnyLy&#10;O6+mfrWO2tXNnZ3ul28XnzzyZDAfMeOn096lJyirf1qYYqvh8E5Tru0Ut/kUH1CPQ7KOEMrRzPvk&#10;YnoB29qnnt/EfixvO0TTpWjhj/1ir2HtivXPh5+zXu0uDxD4ouMWp24tWB/eA9jxwK9w0nwR4f0m&#10;CaCwlazs7ULKgbpg4PXPOfSuy9mpRV2fzHxF4swoSeGymHP5vRWV9up8Ij4Y+LNZfcljP8znduXA&#10;PrXJeIfA2qaFdyxX1hJC8WN5YcD8a/Q2DxRoeqmXT7dkn+xSNM0i8fL2T8/yrkdQ0ax8bXl5Yzol&#10;t9qijnhmA+cOP7vqfr6e9d0MbODsfC0PE3HOs/reHjyLV73Wu+u+mp+fMluiSFSvA5qP7Hv+62ec&#10;19KfFD9nGXStSuIrTMhMJnjIAxJgZK/X0H4V87zxNayvGRtdDggete3SrqsnyvY/Y8mzzBZ1TVTD&#10;y9V1VxIbAmMK3A71PFbIrZIpIpTIuMkVJuY9s/Sk23ufeUoQavFD52jkZWEYUhcHHrSAA8ng+gpm&#10;R604dc96k7fMG5GB0o+42aD7U0H1oIQ7pScKcZpRz1OKZgAc9aCGmOMZA3Hk0hXHT8qeihnwWNNc&#10;bT1GaPIGuqEP3cUnWlOB3pARjduGfSgzsOyfb8agfIfI6VKQG60hxVIxkrkEwMiBGGPWs2aIq2a1&#10;ZcuPQ1TmUAZNbwdjkrQuUlYo2RXT+BfEL6Trccjco52ke/rXNOvOKWFzHIWzjHIxWk4KpFxZyUpu&#10;lNSXQ+hIp9ttIkoy05xlRk59q0jbJZi109m3TAAMx+8CegrmPAmrQa14ejTeft0TBRk9R611kmnm&#10;XUSsZJufL3c9/wAf618zP3ZOL6H3NOXPBTXUggiexN/bAM85Y7WI4H496dpiOLCWC4Tf9pIAIPQ+&#10;3p1NKl1PFp9wxLPc5IPr+dP0xRdWMMany7nduxnoKmT01NVpJWJZMG8htI8SKg53DJPH86glt5Zb&#10;O4t4QVMb8serZ5xUjWyJcTNExMigfMPWkubmb7BbbQWaUfvn6Dd2xS1VrEuKtqPtXFwLbT5t2+Ie&#10;Yz544qxE8Wqm7EbbnC4LA9ulSCGK7uY3twUmSMeYPU+vtUBtktrO4mt8RHIyR3GeaXmVytWZFLFM&#10;2lQRLGsYjOAMcntWjBeJe3H2e4X57SNdrMD26fjVKeczSWSpF+5wrM2ffmtAzJf6pLLFJvt1X5we&#10;Mn0qXqtULlW8RbaQaha3EsBG6KTcAvoKfdpJqepW86ybWAHGPx/nVW2gFva/bbbMcIlCuB/EKtSy&#10;yRaqsgjzbKMknjFZ3TehMtFqWItRW6S7v54FgaN/KH95vcCpY5ZBbabqMEQlnhnO1GwOPUg9cVC6&#10;wwwT3hP7qUbth9uwqWZUtbvTZ9jfZz8qqp4Ymsnbp/WhnK70ZNa2s8GtyXkDebdRoWjhU8FsHigz&#10;BNEfUPK8mS7Pzqp+Yc1FaX81hql3d3MSiFzj5R096s3Ygs7BIvvfaHMmJD0BPaole9mY20bROruP&#10;7HvLBI3mVeZHPKDoTTjZyRXV3qFtjzQCozwMnrT2A03V7eNVIM8WY0X7qnHXp2pthdzaLBIs6Gc3&#10;khREckgnvgdzWW60MZabjtfnaOKyt4wJTtV2kgIAJwOD6itSdA+oTmCVfJnhxcAL/rCPujHtVO2t&#10;raLU7DTUKrKOFUdR6U64i+zrq9pCGSRZBKLluy46D2qXbRf1uTbqR6cn2bTo3tzut5bvZcDoFwcd&#10;Pr3q5cyRQ+MtPQL5kMUind/DnHP1FR6DFMmnRaZcx+fNeuXRUB3Zx0Bx+P4Vo2csT67HYxqrNEhJ&#10;2ruxjmk3ZsiUboNSaNBq/llRp0j5G05IYdSfb2qPS7drI6dZNc+TpdxKjzylTjJXsOuSOM9s0SQG&#10;TQm00BbUR3Lv9oB+Z1Jycn0rUsZft6waVcKXNpbNIsuzaXCnOPw/lWbfKjJoo2lww8QX0d4nl2+w&#10;/OBxjqPwzVSZ/J0IRXlyJbESlraNVxjPUnP0/Kr2g+Rro163ZlXbCHDtwRtJDnOfccVxfxdvzpfg&#10;aEzy+Q9rD5MQXq4OcZ9/WtqUeeah3sctVpRcux8rfEnVv7W8X6lNHgqJCinr8o4GPT6VynSrF25l&#10;kkZjznJPrzVav0OnFQgorofKp3bbFTrinEbDiowfmzTs7zubpWgnuXdEtkvNVggdxGsjqNzcbRX2&#10;Hpum6bHoNrp1uYJoIowmchlP+cmvjAOV+6cenfFa2l+K9W0h1NrfTRFemG/KvLxuEniOWUJWsfO5&#10;zlc8zpKMJ8rWp9HeIPghoerBmSNraY4+eHjn/drzTWfgDqlrOVs3S5izu54bFJoP7QeuWYSO7iiv&#10;lGMs4+b65rvdG+PWk3pUXKtavjDFgSK8xfX8PpuvvPmlRzvLXaEnUj9//BPOZPglqxRmigkQopJL&#10;NGM4/wCBVd8OWvi3wftEQuGhBP8Ao6qWGMfpnJr2iz8e6RqSRG2vbcNJg/O/Oewwe1X7vW7CK1kf&#10;7XbKzADDEfMe561zTxtaS5KsLo4nnePl+5xNBO+ys/x3MrwXrd1reltNqFq9vKGxsdeo7mvJvjv4&#10;YtbeYapDtRpDtdACMGvQNf8AivoHh2EBLiO6lUf6uHnn8ABivDPG/wAQ5/Gk371BDCh+VQ2efU10&#10;YKhU9r7VKyHkWDx/114hQ9nS7f8AAOLpSOAfWkpeoUelfUH6pbsMOd1OCrSEZNGCvWgYHmlAPegs&#10;TSk76AEooBzRz7UAIM9qACKcvHWhVJOM0AJSg460EYoPzdaADHvTkUMcZpFUU8xYTOaliuie0uI7&#10;SRmaIT9dob7o9DioyVU5P5Ux8oMAHFKqkjcTzS8wQ5Rkk9u1ODbutNDDGO9KP8igew1kyMgUwgo3&#10;HSrGS3IHFNIBGO1FwIzcMRjNWILxw3XmofKFRmPA45NDSZrGpKDumaou1lXOeaa0hY1lLlTzke1W&#10;7e43na3Ss3Dl1R308Q5+7Inzg8n0703d68/Suz0/wGJdBfWbydLa1IPlYwXkbOPlXuM8Z6Vy32YG&#10;UhQePauaFaFRtRd7aM9uvlmJw0YSqq3Orr07lbJbGATn0qaKAs23FX7SwaQ42EbfQE11GkeBrm7h&#10;M3lkJ1BOeRWVXE06S95np5dkmKxslGjByZyQ011xlW59q2dP8PXN4AVibAGScV6Ronw7e+lTBKRq&#10;mfmH3z/s+n/1q7/TvBUFqWEbNGjRrvUjlvU/hXz2KzinTVo6s/Wsq8P6taXPiPdieQaP4CmuLtIn&#10;RkGQPu7iSe2K9N0H4Xqm+JwJpgQwIAwqjqSfTtxXdaVo9oluZQgjA+dXPdh7/wCNXYdXtrFt67Hw&#10;jKwcnaoPQHHoa+WxGa1q7stEfq2X8NYDLE/Z0+eXnsZf/CMQwabHGi4QEuWbjC//ABR6AewreGhr&#10;FYsxKkA7vMA4IxkKfw79PYVz2qeMYre6t0dBHgYIlH3u/Tvz+Rrlv+FsQRW81s8juUAChT8uO4J9&#10;K4oUKtbVRbPdxGKp4dRVWpGGu2h6fqV/ZrZSW5BimKHapH+s/wBnPvk49MVz+r+OINOuIwbgvcnD&#10;KQApRgP5MOK8T8cfE9tTYJaSzxwL9wOw3L3wCDwM1wGueLLvUystxM8rhQpdm7Dt+Fe7hslq1bSq&#10;Oy7H55mnGuX5epU8OvaSXX7Pn5/0z3Txb8TWlt3mspPIQuSmXBJJwcFfYj6c15rqPxO1C7dmnlU7&#10;s5dBt68/zArzK41Z2O1XI7Ek9aqPdu/G4kehr6jDZNSpLVXf4n5PmniDi8U7UW4RStZPT8jqtU8c&#10;X7SXMa3zvFL98n/lpz/Ouan1WWQEEnnrzVUsXHXH4cCoSa9ynh6dNWij8zxma4vFScqtRv53JHl3&#10;8nrURc9qSkrqseG5uTuxc5pKKKZnfuFLj3FIBiigTFBxUsK7pOOelRYrrfhr4fTxH4rsbOZituzl&#10;pDj+EdazqTVODm+g7XPpnwhojeEvhhoMUq+Ylx+/kEn3MlgSMjvgZxXoXiiC2S71iJ5DJdXdgl5b&#10;zwDK+aNo2H+6NrZz6iubuZX1HRNL0zUbhJfs2RCCvBQn5QQOvAA6VeW6lNtrI1C7IuolQW8LcNIi&#10;grtUYwMfL1r84nzTk6j3bf4lewe70MmGSfTfBtxbahEJWvrsCKYZygAwxCgdzt+nFDabJpXifTdD&#10;kQma3dV2Sksxz0GT1PpUlrdWq/DuXTZGNvqk16GgibLBlIyx3Hpg9vf2qOa1kuPEKW91dtNe28TB&#10;rovhcIOx+pAH6Volu35/8OaRpu7XqRXVxEmiavpCWsvmQXbXMV0rDau4fMmOh+6PxzVjRYbq48O6&#10;b4b+ySX1zqV0JIpYv9aCEOUUf3T169RVB7x7XwbMwvhNfi9xNZEEny/4HDHqOTnPI9Ku3d/LB4e8&#10;NyW80mkeIIySjQrt8xVORJvB+982McdKlp2St1/HuQ6dnZEXh2efUfiNa2scqwERlYwFChZFGVJO&#10;MD5R0x1NUvE4Dx3em/Z0iNvdM6zryZi3I9jjPpz3p2jFNU8R6i0rww3H2dnNzN2PXKkc7zjr05rJ&#10;1q5tz4Y0t7O5kk1BGkS8jIwS3Yg+nX8qtQbmrGfsmpXNdUa/TTNOhdZzDFJMBIAhDjryeGJ5/LGK&#10;xdOgXWrLXvOKg20HnbXJTeOh2nuR/dHJFWtevm8QXumXj32NRjtw12Y1Ea5HyrgL6gD8c1i6qDda&#10;TczJIY9j7CyHlj7ehNaRg0xezbV9hdSuF1yy0MrbjTZIgsZZDyx3feHocdq0b63utU1XWLq8txIb&#10;CxSZZGxudGOAVGfxOOnFY2pyRzXmmNZzG4tvlcloyuxh39+/PpV+9dL/AFrVL+0kaCzhVYHT0YjO&#10;79DxVNcpm6b2RnWdq8/hSLVopA11BfpDtOFYMPmUj1HXmrura0t74vXXLa2TTpwFlSK2HyCQLhjg&#10;9mIzj3rJgjVLO1vZoXNmlwFlWIkKQG5GemSOfWnGWGx8X3N3al59LG6RRIuCwI+6R6gntVOLuyZ0&#10;7O7JbixF34autajAjvJZityo4+TjaQOueW49PxrJ8UWseo6FpdyiebezqInAwM4OMnHQ9KbFLJHZ&#10;Xt+jNLHKfl8w8DHp754rQv4YtG1Dw5e3Epktrq3EuyEg8MSAQPUYPXpitINxlft+i2MLWem6PJ9Q&#10;sTbyzQSH99ExVgPUVgyjD7ecV3ni3TNl7NcRZMYYgZ7A9MmuKv1UOGUjBr6LDz543R3v95BMpdc4&#10;5xTP4sfrUjKPn4I+lRE89CBXcjnDOFpoO7rQD8pHpTSfkx3q0AfeUA96Rz780hyM8fSmgAtu5zVW&#10;AceD7UhOGzTQ1KGzTsJhux0pCBvz2pKQg0WFuSZ4wOnvTCcH7oxSckkelKC1ANCsgOeelMYFjz0p&#10;2Mhv5U1j7UxWFxgZP5UinLU0ZJznH1qSNRu3d6BbFtSPL6DFVJTnipnbavtVRnJbNTFdTRCYz1pM&#10;Uuc01cmtEVEXFSRqTyOlNQZOKmRTGvApNnTFXYr8JUe053dqkbPod1NY4PtUo3tcaWIpy5+tKUPp&#10;SKNvQ0XQ7MeQSM9qTcCcUhkITqKR2G3I60WL5ki5dalJcwRxOAVTpVE5brTclaTNCio6ImpWlVfN&#10;N6jiDTcj1rctLbTP7DuJpZ2/tDcFigA4292J/pWGSM42iiL5m1bYdWm6cYttPmV9Hf7+z8gMhfg0&#10;0EmlHHY0Yx2/Gr0OZ3e44qVxnvSE570OzPjPamHI9KVgb7C8mlIP/wCqmjpnNKrkdKYhwGFxTkUE&#10;ZaoqcrHPtQ0NPuKwU/d5oHAB7ClCgnBO001uvtSHruKTznNGcjNNBpS524osK4nNNIApwYikPIqi&#10;WBzS7iBgdKZk0u6gi/YczEn3puSetIT82adQK4nWjn2pwUnGB1qaK3LnBFJuxpGLlsQKpNXrTTzO&#10;wPOB3qWO1RfvVLJeGNdkfy+9Yym3pE9Kjh4Q96s9C1MkFhwCHOMYrMuLtpOB09qZIDL95iffvSKm&#10;0ZqIQUdXqzWtiJVPdguWJFuLH1NPCk1IIwrZFLitObsccYPqMSI/ePSlKg9KdluR2FFK7NOVIiCE&#10;D3pfmBwefpUhJNN6NkfrTIasMdeeAcVGBinlSvRqNu3HfPpVmVrvYay0hQinlSfalIxQPluRkbac&#10;rbTkgGlbFMBycUC2NSyvSyojH6VouPNl3EFdvUjpXNK21x149K17K9EiqjuQF/X61zzhbVHo0K9/&#10;ckPnxJbsTWcRjrWpJGGhfHQVmNTgTiVqmMxk5px4opOhxWpxBuqGfkZqTqcU11LLTW5lIqYzSk5F&#10;LRx7Voc4UDh6KMfNmgu56n4O1AT6THGMEggYFaut2y3elXCMp8zYeD3rlPAszNYuFYhlOcgV1Msx&#10;miZC3HIC18pXhyV249z9VwNR18ElLqrHjUgwSPQ4pKn1CEQ3sy+jGq5JFfVLVJn5ZNcsnF9AP0oH&#10;SlBzSgcZpkITGaTdTuhpMUDHeYeBnOParmn6xc6ZKsltK8ZBz1qgtOqXFSVmtCozlB3i7M9F0z4k&#10;LcIqXaiJwOZFHU/0rs9N1+C4gCRSiRezZ/OvBsn0Aq1Z6ncWMgeGQqR7149fLKVRe5ofQ4bPK1J+&#10;/rfr1PeVkQqGABBHzfWqeppHLYSxEcuCOeted6f8RriCLbPCJX/vioLv4gXUxxHEsY9c81wQy+tG&#10;d30PZlm2F9lo9Wc1dxCO4lX0OMVBUk8pnmeRvvMSTimAfhX1C2Pg5NOTaFRVYYJxSq4XgdKRFDHG&#10;aQjBwaB62uKcElgDgUBth9qRXKqwA60lMVxQxFJQOmTR1oEwA49KU80h560qe9AwKikpcGgjFAmO&#10;IAGeKb0bK/rQV+XFIePegBcZORRx70dKTrQK4vQ0lKVIoPFAxMj0NKetGPcUh460AKTu600gHpSk&#10;4oznpQJhmtbRo2Xc+cHOMmsqOLzXCjqa34wtrAEzzjnPrWNV6WOrDL3+bsWThAGzkn0pIrhY5A0n&#10;TuKzJbwKTg8dqpTXsk3fFYqm5bndPERi9DevvEOxWihbah9KwJbmSdssxPvUOc896AcV0RgonFUr&#10;zq6PYXFJ0NONBH0qzCzGUHinbaaelAPQOlFLjnAoxTExcH1pQe/WkBzTl4GBUgmL3zjmhRkZpcml&#10;UfNjtSNkKOmO1SKopEAzinIOcVDZvFD+tKkZc4HH0p8URc46fWrkcHlLnGT7Vk5WOmnSctehFBAV&#10;GSTU4ADZFSBGkT5Rn6VYstKudSuVgiQCVjgKTjJ9KxclvJnrUsPObUIJtsohDIcKn61qWmjziJLj&#10;ZmNuCasS2C24ERgdJ0+9xxWpooju5ltTIfmPAH96uOrWajeOx9NgMqh7ZQqu8nt69tURzJYRzWsq&#10;QHAAE0WeCe+PSp9d02wM8U1o3+jSjJ7FG9DWhd+GzYrci/eS3uYwdvy5V/rVGKNNRtXRV3bFLFl/&#10;nXAp3tOMnZfqfX1MK4KdCtTinLVK1ndflfqtuqKcMSw3B8p/Nj28GorzbLKjtgA1esRbwWpcTASh&#10;sFKo3+2+DNDhCvZa1i7zOGrBQw6Ss29bJ/kRzackSkRyCTdyPamui3Fn5cikTKeM+lTWLRpGkgJ8&#10;wcMG6fhUrW093O/lpuwMkjtV8zT1e3U5FRjKF6cfi0tvp/mZSx2+xQxMbA4JptxZMZR5UnmqvQ5q&#10;YRIJmhOJGU/nTwHtUZo8YBwQRW/M1szzPZRkrSWi6rfT8DLuLWaTPy9PSmtLN9i2lc+4q7NfRvCA&#10;PlfvUUc4VMMAUrZSk1qjzZUqcZtwnuiCykD8SZQU5rqVN6KdymrX2iAwgFBuHQ+v1qrJBIAzx4YU&#10;003qiZQlTglCV/Nbi2losuQ74BpsARnkjYgN2JpI7qONSrIdw9KhZo72UFAFYehqrN3uYOdOMY8l&#10;nLqtbsrRStbXoKsVYcjivfRNffEj4WKsrRXMunYUSbv3yryQG/vLnoe273rwq/iS2nR15I65r0/4&#10;D+J1tvEotJZFitrqMxOX4AyMZHv0/KvPzKLlRVeC1hr9x9NwjXhRzCeXYl+5WTi15vZ/I8q1Kxa3&#10;ldWXBBway3GTivZfjJ8P5PCuvyguksUxJBUcCvI7m3aJzkdK9LCYmOIpKcep8dn+T1Mrxc6Mls/v&#10;XR/NFM4pvQc096YQa9I+PaDrS8CkHAooE0FFKeTSdaCQHNHQ4NHIpD096ABqCPlxS0EZoAbjHWil&#10;waTrT0AUkUlFHSgBdtGMUmaU8nFIAAxS0E4pQM0ACqW6VYiiJxx16GkjiIAJ7jNdv4C8Cz+KLmaU&#10;KTHbJ5rLzlvwrmr14UIOc3ZI9nLcur5jXjh6Ebyl/VzT8A/D+WZYtW1KJoLEkmHcDiVh7/3e3vWH&#10;8Q9Td9SngZt2187h9a918T6lcSeA7SFVjtobVR8qjlu3Pp/nmvmTXLtry+kkc5JavBy6rPHVpVp7&#10;R0S7H6hxVgsPw5ltLL8PdynrKXfT8LPuZ5OWrRsbctHv49hWfGMtmvUP+EGFr4TttQDgiTlZAASp&#10;9x6V7uIqxpJX6n4jUxVLDNe0la+iv3PPmwxIPUU3t71panpc8DeY43K33WA4NZwBycjpRGSkro9K&#10;FSMlcaAAfapFYjrSFcDOM0daq9y/QduA6VIJCKhPFAelY0TsTlsrinKC/A4PvUQcGhHwOOtKx0xq&#10;pE4dhj2pVIx6HOKjDkhj604SDODnp29alo2jNDlOad/jmmhwTgU4DPtUml7kttCtxIis2FJ+bHYV&#10;o6xbw2R8qCZZVA5YDgnvislSUYbeo6e9TtOk4XIKsP4gazlFuSd9DqhUUaTgo6vqQbQVoHy+/wBK&#10;UqQ3T5fXtSA7TitDnejHKen60hHAI70+MorHzAdp60xvlJx07UupT2uKRhfX6UA5pgJHI6elO6dK&#10;YriFBTiSBk4FNJz7fWnRgk8cD86BJagWJY7hj0NLkglegFdZ4Y+HeoeJmUwlUib+M9KzPE/ha68J&#10;6lLZXgxIp6rkgj1Bx0965o4mjKp7JSXN2PQlgcTGj9ZlB8m1+lzFwu7d3pVG44pmBx2zT0JD9q6D&#10;iuNCbs57UBskgqBipwyDd71ARuJPr2pJ3JasIFGAfWhff8+9AYBQPSmg7sgdV6VRL0JC5HX86i8w&#10;Oe+P9mms5IwQQKu6Po17r90LfT7WS5nIJ8uJcnH0obUU5SdkEFOtNU6abb2S1b+RSZveo3mJq1qe&#10;lXOm3TW91C8EynDI4wVPuO1SWemtcJhF3t7U+eKXNfQmOGrTqeys0106/cXdA8MrrkFw32+2t544&#10;zIsc52+b6qpPG70FZS2EklyQ4ZVztyK6C28MSHTmniuFZkbDQhjuHcHHpXT+G/B2p6tpcv2cRyxM&#10;VDs4wyn61w1MVGlzSctNu1j6rB5DVx3s6MKLUrN6a83y6fL5o5GbQJbQM4lj3IoYANnINVyGSAq0&#10;eRnOQOR7V6dafBnUJzumnjUZwpU53fnW/afDma1tJLOaIPj7sgGfzry55tQhopKTPrMNwHmGJk3K&#10;m6ae19flueEyF2Ru30FEV0NojZQD2cdq7HxV4aOi3TW7fuznG1uP0ri7lN+VdQjr0x3r2KFWNaPN&#10;HY+FzPA18srOlU3Wgt5bzac8br8pYB+MEH8qGuLi+jMpKqF/u0RSvNhACrD7wB4PviotyWNwqyDc&#10;h+8ucfrXVa+nU8FLl/eS2/UJ7Gaa2MpO9U6nPSq8TNJAVOOO5q7czvalWjdHiGDtUcZqrcXCTT7o&#10;ht38lfQ01fZkVHT5k4X218yv55V1ZTkfxVFISJMxnIByDWjZlbcyCeIOD1qtJb+bP/o6sR6AVopK&#10;5zzoScFJO7fTqOYicpLIoVRgEpxUU6JHITGSyn1qdriSCZxLEqkjkAYwaQSxmJ0cbj1HNK7XoUox&#10;cWno/Na3KsUcsz/IMmhWkWVi3LE4Of502OeSGTcuQfarc9rJ9nFzkbW449atuz1OeEFOLcb3Wr7H&#10;ZeBbsabrGmX7wstqZAhkB4Ld/wAfaveNVmt7ENJFG0nk9MnqrDIJ/MV8r6ZfSW8ibWPDbsdf0r6J&#10;0O8k1zQbK8W4LEReXNkcHac4/Ij8q+XzKl7OvCr0en6o/XeGcZ9ayjE4O3vRamvyf6M1Uhna/hu4&#10;8DeuDzzj0xU7yeTayyhVTcxJU9j7elU77UBbS2s1upcEjAHOc9s1M9utzcytvJgKAsp7NXOu8iXd&#10;NxjuLdaiRcI0S5+0gAjsvFR232mCC6DHzISce5FSSQx2xt5UYNb7cFfU9qitrl4ri6URlY5FB35y&#10;Fp6W90E3e8iW4misru2jZU2OMZPXmqlyzgTWMJ+cLlSe4P8AWlEUYW1e7Jb5uD2x2qWR1hvbjzQG&#10;MgBjx2HpRYttvfQr/Z5YrfT4n5y5wV4wAM8+1ElzETdW+NhAG1hz071WF1dT2bIQYmR9iE9evT/P&#10;rTxEguWQYS4ePhj607a6mPtHtHRFeeSa+MMqM8ODtxnqe1Z9+WkubwuWMkRw2BwfTHrVm/uSbHy9&#10;ubiM4ZeuD61RvpnuJ4WHysRhhmrUTlqVU1puZlxeRvbRXO0M6ZGBWPdySpcSSL9wjLL6VpXUAeGQ&#10;xPsaNuWbgVk3L5u12gGMjBOetdcUjgqVnazZj3bGMKc/Iwzk1TlkCP8Ad4IzkdKvXcQ2MQQ6I2MZ&#10;qnNbgOjFvkK9K6o2PIqVZFQ3DpGSD07Ufa2G0EkZ6iggeYwzkVTkYnAbjBxn1rojFM4XiZ03o2Xm&#10;ug5+dQx9Kbi2mIDxA5/CqW8ggHuM5pu8gdcE9KpQtsL69L7STLn9m2zv95o/pQ2hR7dy3C/QiqiS&#10;lSCTuz2qVbrgnPI7UNTWzHGeEn8dP80IdCuNuVCuP9k1BNp1xB9+Jh+FaEV8wwFJAIzxVlNRcj5i&#10;TjqM5pOpUXQ1WGwNRe7Jr7mc+YmUkFSMeoxTSPXiurF/AwG6BGPfdzTTFp9wMm3A/wB00e3tvEf9&#10;lQnrTrL56HLZIOBkU7eyjqfyrohodjO2RKY/rzTW8Jgp5kV2jH+6w5p/WKezZk8oxm9NJrya/wAz&#10;CaTcMMAV96aYYXGPLrXk8L3yx7hDvH+yaovp11CcSQSJ9VrSNSD+FnLUwuKp/wAWm/minDYRSycv&#10;ge9TSaKCu6OcEUrArwww1JuZB12itOafRmEI0UnGpD8WjPlspoTgxk/QVEYHHVSPwrXSd1bKt/Wr&#10;MV6SM7Fb6gU3UkuhlHC0JvSTXyv+Rzu3nB4+tIBnvW/KltM2XhKfQ1NHpmnSY+dl/wB6m66S1Q45&#10;bOpK0Jxfzt+ZzR460Y9xW7c+HmLAwSBwfWqz+HbxP+WJP0qlVg9bmM8uxUG1yN+mv5GYxpDkVZms&#10;5IZNjRsD9KieJlbDAqfQitU09jhcJR3QlKpBpp4pMHsKYrklFNyfQ0UrFXJ6CMjOTSkelJ39qk80&#10;KTI9M0tAGOlABgmjGBz1oyaXqc96CkICM4NH8OKXvnBpKAsOSVkjZVJ2NwR6+lMwaUEjntS49xQD&#10;GqvrSEgetPPWm7RSuMjYkVG3WpHPOKiPWtEVuJSHinUVQxVbNWYm5xVQHNWIj82ahmsXqaNu5Ixj&#10;irSnC5HJqnav61bTgtjoema45rU9SnqrjgxxjHNPTIzn8KM9uM09OWA7msnqdcY3L2nwNcXMKgkk&#10;sBgd67COJrOF2nIkaZwq4Nc74cheW6MiLl4ULjHY+tdHY25uLdI5Zts8jDYmAcepry8TLX0Prsup&#10;/u7pav8A4Y29RjXT7rT7CAh3CbjtOeo4HtUdmbu3tNRiBMIckFs8t7CpNVt4LPUn+zSHekQY7uWB&#10;xyPxqKC6I8NTwrEZruSUAuTxt+vrXlJXin6H0s4KNWWtmk7Wd+iVhbRY4Le1sJ1EkVy4LzNzs9xW&#10;5qckV1q5soXE0MEPlo2eAvXH6msrTrYX72lrIM3CEu6DnIA70l4qmS6aMhBnbuA68VDXNMUW40XZ&#10;K2nrZLb72WUE7+HWgMu2Np/lx1z6Va014Li/t4pAEhsk3b8cs1VLm/aXR9Pt4oEU+Zh5WBHHYD3q&#10;xYNbzX1xcxkmKOIoQTgA461Li7Nvz/yK5U5wSd9F/mKf+JpY6rKnzwJIPncgZY9AO56U/UhcagdL&#10;TUZCfIiCxqflCDknH1Pr1qjvV4YvKAKpL1Hcnp/X86talf3kniFL2by3itFRhAB8oA5APrnvVKLv&#10;p/WljCbjyN6rb0erf4dFqaWlapmW/ubjLtGmI1j4PpVB5ftmjQgkR3LS5Xd1+tWbe6t7Xw1f6k7A&#10;TahJ8sOOBg/oBznGM5HpWTJIz6npzWqefO42rEOR9TURs22l/SOLMMTSwOHU680opNu/RN9fkizr&#10;rXNxr0EULvd37KqqUGTnt/n8q+jPgb8CX8NJda14jT/iYImY7eQZGSARjPU8/Tmut+CXwL0nwdp1&#10;v4m1+NH1cgyGJyCP7wA9SB+dT6/4/vtc8VTgpJYWkaL5BBBwvOSfTjmrVuVX2/r8D+KuO+OaufSq&#10;YbBvloa6dZJdd727Ldh4z+JtvaaAbWW0UXbYjMaj5WYeg7V5cPEd7fCfSllkdXlWS5kx91epUHtV&#10;3xDfQXVyYLG5M115nLvztXu340t1c2uh6OLW3j+0TONi3CfeLEfoKxbvofldGKjCPNHmm+/Tz9Fv&#10;5/IqXGoaJpJv5LC6CTTMFWNT1bjj9atJ4hstL1W1nmmAaG38vC8gOT0Hvya4yx8EX+npcXyWDzS7&#10;uSeeT/8Arp+l26TGT7faFCPmHmdfwoa03PTnhMPJNqo5paPVX2S/A9Os7yXxDqVskoUQxASYY89N&#10;pH5Gvlr44fC2fT57rV7QILNZmVyoGQ30HavfR4iXw/ZESHzryYgIqHLBM9Cf89Kq63DbatFNYX8E&#10;kmnakFmR8YZHAxzx7/rW+HxEqE+ZHRkeNxGS4xV6XwPS3dJ62+/T0PiQK8LbWGD6VYjwwztwPY11&#10;/wAV/Bd74Y1xzMgEMhLRtGvBU9DXFQzbEKE4xX1KkqsFOJ/XGU5jSxlCFam7xkrlnIPYUrZzgCo0&#10;Oe9PxxuySKR9NzX2AHNKQKMgnApSC3Sp1Er7AihuvFIwwcZpT1PtTCMtnmmHUcoB69aRwA2TQoOc&#10;UuPUigl6kZxnHNDYDE46U/gj3pu3GM/jQR11EFIGGcd6cHzTZM5yD+lNCavsBAfvVadNygetTpg9&#10;6bIRlhjpVrRnNOJmyphyOBioScHFXJ0ViSc81VcDHqa64s8ycWmdf8M9cXR/EFs8hDo52nzOgr22&#10;2kNne3V8kpkk6gdsntivmS1mMEyuO2DXu/gDxHFe6NcG6JOVCbs87s9a8fHUrS511Pocprpp0n02&#10;OkknFnYrI6kS3R3tk9PYVaSzeGWFoQhdkJ3AcY+nrSx2MUMFtFcsXeRd3zf0/wDr1Xh8yymu4ky7&#10;4+QnPy+9eYtdmfSNcu5HCH07fOf3+44wasajcwxyWdsrAAsN2OlJpYMVi9rdD552ypHG31qw1nGd&#10;RSAANhMBj69qOorNxEZJrTVbiKBf3TR580VXgk+wwRQMrSxXDnef7oHWlsZGsre+iXdNfK2SG/hX&#10;t+IqayDXWmpZypiUsWDjoBnp+XFFrahFdCZbqI30FuoUBFIGOhPbNQwWj27XkaAJby/MXz95qswr&#10;C9zLGigyRxkB/wAKzrCd59KurSAN5sUn7wt64zSWv4CktTSsIPIlt7feDDPk5Y8ZAzVoXUU+rS2p&#10;YhRGVDkfKTVGGFb+Cxsp0aK6iImOzowHPNXJjBfR3EcIBePHzIefesna5mnpoDRedpqwXUgjTcVi&#10;29BnpitC03QFbeaQNFDFmPd1/Cs64t57y2tWhzGFABQ9d3cj61dt7qLUbl5pQVawUKzY65rKSbM7&#10;dbD9Pu4L211Dz/3G7iNW5BOeopxsZJLawTUXElwQPucgeg+nFVsR6l4dknkUBoJ9xji/jA5A/wAR&#10;WjdQzalqNrcjdHtjDmDOcH0P61n10MJK67iWd1cC21SaeTfPBhLeMjll9fpn88VJbM99pECZ+z6l&#10;5paNZPTqCPXP9TSvdxSWtzevGsG5ioHY+gqe1kYx6Zq0KJOUbCo3IIPDcegrN7XsZuPmTS241DXj&#10;LvJvo4/M81eqgfT0qJ7pp/Dk08zCW8aVlkjU9Fyecf1/SmCW40i81LUYT5nDAp0wCOhPf/62KGZd&#10;K0KG6lRYWu1WUqWB2Z4wfTmptexi9NFoadlNHLo2mW8AMU9sMjgbkxxtz0wRg0+0so7q+v5Ii63R&#10;h3CQkkZI6H24H/16a2LbULKaONXjkt9jMTgID6j1NVNMkn0ee+vYy06qdhjySBn2rPXVoSSLGpyS&#10;tp1lHaL529QJQwGQQcEY9zzWvds+p3UUlvO4SxjxKi8fO6gHnuPl/T3rO1K6ew1axtxhZJNsh8sh&#10;lIPJGRVlMWmo6tBFBELG7jBmcZ+96j0x6+9K1rGb11WpTWCN9A1Oa2izIk2G2NluoYEDuDyMe1eJ&#10;ftPeK47tNOsrSU+RIPPZTxjjp+de0T7tG021gsZd1rcTbZnZdoQAjnPXOM/nXyb8adei1zxxqJQb&#10;oYX8mPnIAX0+vX6k17WW0VUr876ani4+pyx5e554zZOc9etI3FDKrdDQeOtfYngpWGhQKdGhZcCm&#10;5OM05XZaYr3EOR2xT438o5+99aTfu+9SxwvI+FGR60g6agQYmyPTNIJGPO4j8adKxDEHggYqLp3o&#10;BK6uSi5kj+65yO/rUkl9cOm1piQOnP51WJz0pVAPXj60WQcsexIrbm3uSQTgnPNJMU3NsHyk55qR&#10;ofKt1fzMyE42e1VuO9AIdmjOelIox1o74FMu6DkUp5pPvdaU0AIBijJHal6UUAIOO1KvNAOaKACh&#10;eB70oGaQ8UAOwWBPpSUK52n3oUFjgcnuB2oAXOKCxxjNXbfRrq72+TC0u7psGa6jSfhLr+rMCLOS&#10;NSM5Ybf51hOtTp6ykkcdXE0KOtSSXzOL+9yzceuacqs5HofY17Fb/s6alLbh5LqOIn+DGcd6o+Kf&#10;gldeF9KlvjdrP5Y3GNBjj61zRx2Hk1GMtTijm+CnP2cKivseWsojzjlh6VGCTz39KlUgO1IFCcnr&#10;7V2nrptkquwGMfjSD5etNVyeG4FOcYzUjuJu/CnCPb0/KkADHBpynGSeopDIpMk4cY96ibAf5eat&#10;OctnGfrTHjUj0PtVJjvY0tP1eeVFtpJGMWcBM8CvSfD/AIEiv2tVXfPLKNzoIjhDnOM9xivIIJDF&#10;OG7A5r6n+BvimPxLMZbjyUuYIkVz0aRRx9MYAz6gfWvns4qVMNRdSktOp+zcAxwuaYp4bHSvJL3U&#10;9bpbr7h2j/COMXvmy2qxRnD7CThB1C8847V211pFosC2kEaIqLscLjduxnH17Ejiun1/xbYxSxM7&#10;xlCm1wSBnj1OOBjmvLPEXjvRhqYZdRNrIuNrxfOOTg+n+fevgJvEYuW7Z/TWHWCyqlzcsaSfmlf7&#10;7HValPFpUdoEQKA2cqODjgYPb/61V9e8YWNsrKJFZNgCy9s9wa8g8V/E26+zi2guoZ4wSdyKNxyc&#10;9cZH51w9944vb4L5tw7bQAA2MYr08PktWqlKoz5fMuOcvwUnSp3lJfd+f5HrsnxTWGaZBHsxja27&#10;5c98j3PNclr3xC3PIscmEzx5bEivMbrWHncnd16jNUJL1icZr6Shk1GD5ran5ZmHiHjasXCEtO52&#10;+o+NZL8COWZ3ULtG45wM5rAn1SRtyLKyo3UZ61gidick0kjlmyCa9inhIU9In59is/xOL96pK7JL&#10;u6ZpPvHFVZLhz1OR6dqR92/mmHJrvjFLQ+Tq1pzbdxrHJzjmhWx1p4xiogD9as49U7kjHDYqJuDg&#10;0/POTTDy2apCk7iUvHvSEZpetMzDpSrTaQGgkeVx60AY60zexp3UZoGhVr234BeFGvrPW9UeNyLY&#10;JGpB2kE8/lgY4weTXisYycDn6V9PfC7SpNB+F8U8RdJbi4WS4I+6EzwCB14PSvJzKpyUeXu0dVCF&#10;5HZaxI/iFtNltYPsjGFVkhRi2SOTjJ449cn3rS1K8k1GPWdRnhkS7idA7eXiMKyg5z6njgda53W7&#10;0L4ssjaA31lFMkqSbsbwOvB5HGc5xWjrN5Fd6nqN1HdSvZHasURGAMZ6jPBH44r5RLVHpRpq+g66&#10;RT4Y0HVgqXMkM7o0Z4AdWGMjuOR+tEd89v4ui1WNPLW2zM8CnMYbHocggknIOe1ULy4s0t9Ekjd4&#10;NPWRmdCCSpI+YD0GQvWobK9ceJJFaLdbtljnrsH6Zqrb/Mfsk9yTULwnQDem3EZeZ1YA8EA9cdfw&#10;/StS6uXGneGtYto4bky+Zm1By0WBtdj3Axjk/pXMarGLcPNveRJXMgVudwq9JKtnqENzNiKG4gxh&#10;eGViOMex6EUuRO39fImdG5Vt7uTTb/VNTiVHC7l+zjPCt/8Aq6VHrcD6HBpl1bL5lpdgSo5AYFh9&#10;8Y68HI5pNDvDaxa0b6MG0kjZVlAyfMzlW9sDIrNmgfTILGJ5DcKz+afNY/KGbOD7dq3Udf67GMqd&#10;mmdFK8Wk6nFcwwRXMV3bkXETn7oYHH4j0rlI1m07TJoYIvPju5ETdKcgEHHJ7dTW9eSLpUup6dK7&#10;NI0eYmi+6pwCM56jmsSC7kfw9JplzgPLMrxkL90nhv8AGpimlcl0exNfwpo3iu20/UGEdukyxu8R&#10;3rj++DnDcc8daWTUZdFh8Q6aEgks52QM+zc2Q3yuG+mfzqDSrMS67a2AEbyIpRHnbAGFOBg9zgAV&#10;Re8i/szUNIWBvtME/mfbMkMoPVD2xnBHetOW9v6+ZhKm3oFk8xsLGzD50+SfzjucbCTxuJ9enNW9&#10;Jv203WNWspJUjglgZWdhuyUwygNzgk8ZFQWjNNZWOlmLdO7tJHMB8x4+574PP1qHS4Y9Unv7faRK&#10;tuzxlMcleTkH0Hp3omk79v8Ag7kVILVDLrUp4/CsGnTShdPS5aaK3AGYyR1LdTkVNb6U1zrsFpdy&#10;xxQCDdBLKcIrY3DP45/SqLTQapotpaKrW95BKyPIzfJJHxgnjqD+lF3LPqupuhixJa2+5towGAGM&#10;getHK9fmYOmVrBorux1+0vBCPOiBSeaQjayn7qAA8tk9cV5rd2bxb45CAU6A9frXo1ssOq6FqgPy&#10;yRFWbnsTjP51znjZGuRZXX2ZLcxwrBN5Yzvx0Jr0cNPlk4P+tBwXJKz2OCkXaWBJprOSMtxVm+QK&#10;wPQZwaqHrwCw9692OquZ1YcshueR+ppCaTqMDgUhOO1a2MUO6dzTCfQUu78KbuIphYcADScCkzim&#10;qecUBuKWApQwpjdKUcGgBUIy3vRuFNZfek5xmgB27knuaCxMWaYeelABxjIxTJegHnrViFA0fJyf&#10;aq549/pVlMRrgZqWG7EmjdEUsNu7pnvVZqu6hqk1/HbrIFxCnlrgYwOv8yapH3px21KQmM9KVaFo&#10;I9Ko0jqOUYbNTBDjO7FRJ1x1qRmynNSdMR8Ue5s7qY4/ecdKjU7e9PE3HPWlqbKUWrC/d6tmo8n1&#10;pp570nPtVWM3LoLkZ74pHbn2oPNNbmmQ9BcmkBoPFHUcUE3H+ZkHg8+/FNzzmljXzGwCAfep7uwe&#10;0fa+M4z8pzRdLQtRk05JaIr7qduJ47Uwe9OBoEmwIJBPTHrQsbP0GacJdpOQGBpFLMcKcUBoI6qA&#10;AO9MA5xUxjBcKeCPWlurf7O5UkEg4yvIouDi9WQjinoV357UwZpcKvrTJTsOeTe3AFR7jSuQWz0+&#10;lNoE3dilqXn2puPel3+xoJuKTik3UEY60hoC44DHWm4NL97qR0ziup8DeCbvxletFCdkUQLO/oKi&#10;c404uc3ojmr4ilhqbq1ZWiupzsFrJMwCISfYGul0rwHe6hGkix/IzqgYt3PTNeuzy+D/AAL4cksb&#10;eCO91Q8faGXOG7kDPIPvXnel6ndXWoPHaMyQuc7ewYdSK8p4udVN01ZLueXhczljISqU6bils5df&#10;NLe3ruV/GPw8u/A0ttHfIHaYErg55HUfWsm/0qbS4LeWe22LcJ5kR/vLnGRWp4ovrjWtTRJJi0cZ&#10;CrvJO31796oa/qstw0NvJMZVgXZg9PwrSnOclFS36nqYXEV1CCqtN9Wlb7uxlsBIM7gBUZt2dTgc&#10;ir01hHHY+aWxJ/d7UlhCzqznp61vzq10ezSrQqu0ih5DA4xThCc9OK0otkp2nrStCFOMVPtOjPWh&#10;hYyV4u5nlMUnl1ZkjxURHOBVJidLlIGUDPI5pjcLu7VYaMH0qJl7dqtM5ZwsyLPOKDz0oYYORzRn&#10;NaGDQijNNPGf0qSkKii9iOUYCCcH9KHxRtG7NDjNBNnYQEGm7fmzTiCO1JgnpVEsRcY560IxjbIA&#10;P1pdm7rTXFBOq1NK0uvMTbnLHtVaQklgf4agyUbIOD6ipk+YepNRZLU3dRyikxCcUgO45pXHpTQM&#10;HFWc92hdvHvSHrSrkHBpGPOKSB6lSQEdKQKKkmHOKZmtDlaswoPFFB6dKYzqPBGopZSy+bIETGSD&#10;3+ldPceKNOjRiJgXPTFeYKTnIPelJyckDNcNXCQqzc2z38LnNbC0FRhFO3ctarPHc6hJJF9xjkVU&#10;oGPTAortSsrHgzk5ycn1ENPUgLg0w9KMmmJOxIu0jdnDe9JkelNL5GMUhJFBVx2M9KVkZApIwG6G&#10;mA5pxZmAySfY9qBdBKRqWkIzQKwtFFFABSHJ607oM0nPtQAucNkUMd7ZNJR3xQAdKUDNJRQAuPlx&#10;QozTQ1Oz6UCA8UH2oPJpCB2oC47OKTHvRSdaADLe1GQOlDHHSmgZoFceTmkPFIeKQ5pDHE0MMjIp&#10;ME0YOMUxDgM03BNAOaXqKAEYc0gznjrTtjHHHWpAFiGerUhpX1J7cLbKXb73amz3TSnk8VAzs3U5&#10;+tNpcvVmrnpyrYVm3UlLtpCcVRFwHApQcUlFADs56UmPrSgYpam5driA5o204YpO+KAtpqIvXNKe&#10;elIRtOKXFDBdhRgDNOVCRmm/w4qUM23GKTLikw28ZpwX5c96EBz04q1BAZD7Vm5WOiEHPREIUY9T&#10;Vu3ti7ZYAVYjtVTtmrdnaTX8nl28ZkfGcKO1c86mh6lDCuTSSu+xUEYGQo5H61YhtmuZlj3bd3AP&#10;atHSdCu7q62C3dthweOlen2dlZi5gj1zS0tQybVuIk2Y4wGJ7j1/HvXmYjGRo6JX+Z91k3DdbMPf&#10;qS5Emt07PvrayOa8NeFf7D1S3XWTHbxXIBhuJBmLnucdR71pXWn6ZqN80cG221CJziM/dlA7KR3r&#10;qo9Ms/E9sNLw8U9qp8ou5KyEn5SvPy/TpXE3OlrpeoOGkeK9hYMoA6j6+vI7V4ca7xFRttqaW3Ty&#10;fz6n6rVy2OVYeFKlTjKi5bv4r9Veys09Y91ps7l26sLa7vVSCGW0uypzHIMrkeh71ythocja15Tz&#10;i0kBOxicDd7HtXbaxrdpfX1je3F4HLACWWBAsgPfIxyffvRr+k6Z/aUMlnfxXMDdJRwCDzkg4x9D&#10;6VpSrTpqzT1XrY58bl1DGy9pBxbhJPRpXTtrZPdd09zF8Q65qUj/AGS8dbiQgKWYZJ965+0EQuAj&#10;ObVjnLZ4PtV++j+062gSdQC2BITwD71J4jR9TvY/O8mO4VeZoRgOexbHU110+WEVFK11fT/I+fxj&#10;rYipOtJuTg0knrddr3uvXqQ2Hhlb/Uvs8NzGZJBlAzY3H0rHvbWbRr+4t5VMU6MVZDwQRUg029tZ&#10;fN+Z4t2PMAPBNS3aM91G8s3nF8ZY/MfxzzXVF2esrqx4lWEZ0/cpOnNPe91Z+v5oryzJKUCrsbHz&#10;49akg1xtNlLQgNldrA9/WtvTfCr3t85t5Y3ESeZsc7WdR1wD1xWFr+lRxl5YWAAOMZpQnSqS5GXi&#10;MPjsLSeJjo0/Lp2/Uzorxxem4iwmTnGKu3cs9828RiPceVHSqUthNa2scu35XGQahsGmuLtIlJyT&#10;wCetdbin7y6HzcatSm/ZVb++7221ZDOipL8yn6imSKfPAHQ9u1aN3A0DFSu/HU1nMX81WUfh3raL&#10;5kefiKfs5OL79v6uLcK33VXBo3TpCQDgr0HerRiOyOR2xnrVW6JknIjbd6kU4u+hNSDheV3qVYke&#10;WQu4xnrVxWWxm+VAR60yG98pDHsBI9RUZkEjbmOD6Grd27PY5YOFOKcHeX9XIb+UvLnsetWfDmpH&#10;TNWt7gfKFcHI9KpzIzPyKaAsb8nIBzitXFSg4M4o1alLEqvF2cWmvkz7R8beHtL+IHwqt9StXiuL&#10;iGMfPGcsh28g9x0HFfIOq2JDujAq/cHtXuH7NvjHTLe4utJ1ZXeK4G1SsnGPf24H0x+Ncl8afC6e&#10;HfFkywKRA5JGfUV8tgG8JiZYWT06f15/oftXEcKefZPSzemtdpeV3tf+6/wkjx+WPaSDxiogcdP1&#10;rVu7YOrECstlIOK+vhLmR/P+IoujKxGwx0pKUijFbHDqxKOgopTzQSwIxTCc06gYNAXCignFGc0C&#10;DNAGOvFGFPrSHLdaAAAD0o60YHvSdKAHHAo/izSDmlHJxQFrigVPHHkZA74pFiGM9q6Xwh4QvfFl&#10;+0NnEZBGpkl5xtA61hVqRpxcpOyR6eCwVbGVo0KMXKUtEkaHw58Hf8Jfr9vbSyeVbFgZG7hR1xXv&#10;A8OWuhX13pWl77acxBY9hzwVyc/Xv+VZvhfw5Bo+lade2dvh45gny/eZvQ9810l7azweLFvk+e4I&#10;8wRMRjH+PevzvMMdLFVnaVopOy80z+sOF+G6WS4JOcVKrK15dUmtl2t5epi+KZZG+GN7Eqr5kUwj&#10;eTbjK+x/pXyzeHMznOea+tpjFqfgLXWuR5UhEkjRryCx6Nj/AA6Yr5Lv4hHO4HZq93h+S5asbbP8&#10;0fmXifTaqYWondOLX3MgjNey/D/XrG58PnTLmYASDbwOQf6ivGN1WbW8ktpA8cjIc5ypwfbmvo8T&#10;QVeHLc/nfMcBHH0fZt2a1T7M921nwdHqmiGGzk3Pbt8pI6ivNNS8L3lhdlHtzkruGO/tTdO+ImsW&#10;TKFu2fHByOorpdO8eieZPtIjkHHzSc/lXmKFehpuj5+hDNcsTTaqQ9dThptLlifGDio5dOmhjEjx&#10;OsZ6MRwfavV4LLT9ZiaGOSPdncpHWqus6G9rp0lvAxltTtYwOc7GxywPanHFt6NHr0c+pOoqU04y&#10;8zyoqSDx0pu0VvS6A6y7T8jN0LdDWfNpskLlGXlev09a9CNWMtmfR08TCezKPOcUoNSmI4/2qjCE&#10;DpwO9aXOm6Y7f8uKcGG3PeoyMUA4XFGljVOxMDg5p+/Iyc1XVjtweKd5vPtSsawq23JlkIOR096X&#10;gU2EiRSCcYppekbqaaLUMxQY+97GmOylsioUfacCpCVAzU2LckxxG0+uOmaQnccdKRiW4xxSjBHP&#10;WgtBtO3PelB6E9TSqTszxj1pP4QvYUihWGetWbSAzfcwaqlsjNPgungGU4+lTJNrQqDSl7x6H4c1&#10;PxB4a08XkMh+xRkbunB+lYHi/wATL4mvTdvGI3PBVM7Qfb0+lZL63dPD5fnNtPBG7j6VZ8M/2bLq&#10;kUWrM4tHOx2j4IHqK85YdU5SxEorm8t7fqe59enVpxwcJtRf8z0v+hjMpOc/hQqsAMjk10/jfw7Z&#10;aFfINPvBeWUib45f4vofesCG5hjQhlBPbNdsKqqwU4bM8uth5Yeq6VRpNfNfetyuBkdcexqMnHOR&#10;mnzz733BRUXmHPK8+lbpHDKSvYCw9cVZitw8QkUgsOozzT9J09tWv4LYSJHvON0hwo+td3a/DeHR&#10;9al0vWrpLG5ZN0MisHikOMgFu2fX88VzV8RTpaSeu9vI9jL8qxWY+/Th7t7Xbsk3tq/+G8zBt/h9&#10;rF94ak12GIS6fGwR2RgWUn1FXvhtf6n4f8SQ3ml7WuVOdjj5W6HH4kV02gQXGgwXNoxmgsLljC7K&#10;/wAoPv7VWn8N3WjeIorGYiN3YbWT72D0PHevHnivaKdKpZp7enn6H6HhuHo4SeHxlBSjKLSlrtLZ&#10;W2sn6NFH4japP4w15797IWzN8rIOmc5PJ56k9apeHNK1DTL4H7JmGRSMOuRg+/5fmK9Mm0RtQkhH&#10;lM0ycM7k5b3J6Cup8OW8UTSRTW5RcDDyJ198/wBa8ieZqjQ9nCN0vM+8hwdLFZg8dWrNSve6W/8A&#10;XU5bwX8PX+1mYFSrjJDJkgfj1ru7Tw7BZwSrbJHHKAXO3jJAx0/wrkdZ8fT+Bb4Mnl3MTNuUBhgj&#10;074rz3xd8Zr3XJWa0iNmDxwef/rV5/1TG5hNT2i+p72IzzJOGYOhf349Eru731ta3zO1v/ilZeHJ&#10;xbgG4UDBwcFW9vasbSfjXc3nieyLyrbWW/bIdm4bT6/hXjtzdS3csk0rEuxycmrWm6VeX53QW8kg&#10;43MBwBX00cnwtODdRatWuz8lr8d5zjcSlhtIc1+VLVq+zaTdu5778fPDdq2mWWo2M8F0kqArLAeG&#10;XHGM9Pp1FeDQRpch1bll6E9a7TUJdQg8PW1lcTZA5jRjznHP0ri73zI7pkkQK7dMcVWX05UqTpXv&#10;Zu3oRxTWhicXDFcjTcY8yfe39etjKvWaK5V4iVB60+QQXkcjzO0VwoBQAZB9c1Yt9MfU7jyY3UEj&#10;K+YwUE+nPeopLIEbWcCVeobg176aVj8rqRlJyino9bFJbZ1TOCU9BUEi+RKfLOR2PetFbeUSCGXd&#10;GrdcjpVZohbTlXBdR+FaRlc46tHljtYfJZyG388sfmODmnaVqh0u7WVVEm3oD0qexhOqWr2scwWQ&#10;cpC5xv8Aoen54qsNP2uwMowvX2qXZpxmbRclONTD7rr5le/1D7bcvI3BPXAot2RBkjcDxk1Lam1E&#10;7LMC6+uaqS/eIXO3OQK0SXwpHLOU+Z1pyTbbLepWSWkm1ZklHB3RtuFUjcOYvKOdgOcZ4qWSQxqN&#10;wG0gjpUUU2wlcBg3rVRWmpzVJe9poPt3KShkBJFe+/Cy2uNR8J3IjRmmgmDMgB5GDnBHA4rwO2iL&#10;yhQevpXr/wAHfE+q+FNZ+x5PkX0JDQ7gRKp7e3868bNqcqmHbhvHX7j9A4JxVKjmKpYi/LVTh6XW&#10;h6FIg0zS4QieQ6N86vycZ5B9KtsTgeQAUuB8/qKqWIN1aXV1ktu6hh+hHc1PHdR27wzKf3bptMQ6&#10;Zrxotyjdbn01WCp1JQTsl+jaKosZLTTh5rGZGlyR/dPrVlr+CO7it5mVIZEwTjrUH2yaFb2ORDHB&#10;IhKsegPakgtIoo7M3QDF2GGXgDPvWm/xHItH7v4+ohjN1A0LZj8pjsJ9ulOuMpqMUUoBCpkP2z6H&#10;3plyXhjmtw3mSLnBXoRVG7eS5itFYtDI3T/a9qaTbHKXKttS6uriSS4h2KZYvnA/pWfcwz31xBNv&#10;8sDgrVloonmZAAJimNw6iqN1cPIqLbtukj4f0Y/0q0lfQ5as3b3mE4XZdOP3cig5P97HtWfNch40&#10;niAaT7hA/pV1g1zdSM/GEycd6orIjJ5yLsWNydvt61qloccm7mVcW8kTzsPmBGdh5rPvyllHA4AI&#10;I5rVkaRr15FO6J1yxHQ1kyxottJKT5ib8qDW6ZwT8jOvVWPeFC7ZRvwB3rOkiYWoAww3g5I6e30r&#10;am8uJ1kcAxygKCOdtZZXyY50ZeDz1reLOGaM65XbcJvAZD6VVlxgxsoCoc7q0WjMflb8EZxk1XlW&#10;NFkjPzHGc9q3TtoefUiyg8JkdOQAR1NRMMlgTjHSrWxjGqHru4+lRtBuldTw3p61sn3POlG7IHbe&#10;FbAU+1Ip37iQAcZxT5EH2cAcEUzBYjg5284q9GYtSQ2OXaFx2OKl84nJHBfvVfYxyRyQc06Vh5i7&#10;enpTsmQptEwkIXfnn0zT47toxkHhuo71VWNWiY4wR2Jpoc5U0uRM0jWnHVM0VvD5gy2AatLfMj8M&#10;ceorIMpDEgBv6Uol2pnms5U0zthj6sXudFDrTplA/wAoq3b68ySgu25T/frmFkKbiH5Iz0pRMSBn&#10;BUetYSw0X0PYo55iKS0k7HUfb7OQMJLeJieh2800Wmk3K4Nt5Lf30b/GudWUwyDPQ+tSpeEofUVn&#10;7Fx+Fs7I5zTqt+2pxfql/wAObKeFrK4BKXLR4/vc1Sn8KSg/uJkm9ulRQX7sQc4XODUqXzhjycj0&#10;NJe2i/iG6uWVkk6VvNNr8NSrJoV6mS0DOB3HNVZLeeDdvRlPcMpFdCuuyxoDnLf3hxVuLXDLuEgW&#10;TjOXGaftqq3jcr6jl9T+HWcX5pP8rHI+YyY5PHvirEV/LEcKzD8c10RmsLg4e3VuccUl1o2lyYCK&#10;0RP91qPbxek4say6tT1oVov5tMx4tXd3w6ROfVl5qbzbKbi4txn+8pqyfC8MqfurwA/3GXJpD4Ov&#10;c7UeNz9RSdSj0lb70dEcPmdnzU+df9uy/wCCUJNB0u6ZmS5eEnoGXIqufBzEHyrmKTPQKelXZ9Kv&#10;LJ9s8D7vQHP8qqxtLC5JVkHbgit4zqW9ydzz6lDCuVsRhuV+V1/mjMl8M6hE5XyGbHcdKK3Dqsyn&#10;HmH8TRV+3rdl+Jh/ZuVvXmn/AOSnLgYOKQjFOyAvvTWr0D85AcDJoKgUHkYpCaBjgtNJ5wKCvuaP&#10;unIoABz3IoFJnPUUo+tAB/Dig4pCaQnNAD6DTSc9Kd0PtSsh3In5bNRN0qwwBGRUDcVaKaIw1Gc0&#10;mOM0u2rJu0KtTR81AtSIalmiNC3JNXc7dv8As9KoWbYODV8EMM1yz3PVpbXH7juzU0ZwynuO/ao1&#10;GTip4ly2e3p2rCTSPQp6HR+GxHDp95cvMI5NoSNQOWPf8K39Gt5nuLS4jI3qDgleM/TvWbpaC10S&#10;LzYw8czZX88fz7VraRdSWV9O0aF28olOOF4rw60m3Jr+uh93hVGCpRellr673EmAha4uy++4dsOv&#10;Xb7Vp3lxFb6PYfZjumkYmQL0GPasewRUtpvtRYPL8qIDjn1Na19HHZW+nWkciTSFfmOeT71zTs5K&#10;L/rQ76cmoTmuq+ad/wA2PsbOVdVkuYZRGWjy7IenB4qsA9nHxmTzn5Zv4fXim6TcT2YvwUEshAwz&#10;A4QnoKsaWr3F7BbvgzyNvBboOaVnFyb2J5ozjGMb3b/U1da2Lf2lnCpWGKMcuehIzmoLKwEOn30r&#10;hmtsZwn3SO9RajLJf6hNDlZH24ypyf0pYZ7ifw/HbIrRKCcsBgtz0x35/Osop8iV/wCtzaVSDrTl&#10;bZO35WJNHmiF/awTjy7IDe7gZP8A+v0pqzJfanqCo/kQFWUGX+ID8+ataXDbXzSHcqtZRfMzOMcd&#10;zWFE8upyGztf3t1PIBGFHQZx+Aq0ryb2seVjcZTweG9rXaUVd/JL9Df0/QpdWjh06zie7vZG+VEJ&#10;wBnH4dq+r/hB8CbHSNCS91a1jl1BCvmGXBAIGTj2BA/LvVb4CfDGx8F6JD4h1wiLUQ+xxKP4cfLt&#10;/IfWuu8f+P4fD7G00y7WWTUTvRiBiMHgkn/63aslr70tj+KeNuNKvEeK+r4Z2w8dEk9Z6P3nZ/Df&#10;b77anH/GHxSi6OtxBJPC9u/l2xXJD+v4Vwdv4i1KxsN93CuoXs6hIlY4CrjJweKTxN4tkNrbWcc6&#10;vby2zBgFDbmzgEelZNtZaoYvIuUd7lYhGpznGe/tUys2m0fnmHw1qC9uldtvXe3Rd0lbXXsVvDGn&#10;6jrWo/bbVhEWXMxK5BIPFerrpEfh/TLfz0F7PcEOoUAbc0z4U6LHoukyaZfNGpf5nlc4wM9cVr6n&#10;4q0jShLdEPcOo2QIAPwx/h+tEWpe8zy8wxU8ViPZUo3inZW69tSK9a9h02G0gZYmnOWJXnYO3865&#10;nX9FlvYlKoDtGEZRXpnwu0S7+IGpSX95DjcQiIeQo7ZrZ+JHhPSfB0otxIWuZRuCnoB3OKah7SPN&#10;0OWFHEYem8RFLli2m/P+tPvPna4ttMszbQTssdzJIFlkOcgdcVveL9RTV9FS20ZlMsWOf7orG8ea&#10;XG22WCFiVPml169K2fCmmTahZRvHa7Om9hxkCsWraI9WpKHsqeKk23FvR2tf/huhwPxO8GXXjjwZ&#10;CtpCLie3XM8w5aMj0r5I1XT202+lgcfcbac9c1+h2hubOy1H7LAUcRtuiI4djwQa+V/i38MnstKk&#10;163G5pZWE8f/ADxOeoPoenOa9jAYhQSpy6n6fwNxCsPWngaztFtcvq9bP9DxeMhetWFYBeOmcc1R&#10;bKsR3FWozvQY7nNe3JW1P6ZwtZTViQIMH1FLRgrux3pB0rM9HpccR8ob+LvSA5pGO1sL0oXnPtQR&#10;cVSyD3prjjIp24npzTc7ecHFAhMADNHNGcnjkU7b+FBAwkLTmwF3DpSFSOopM5yOwoCwg46gCmcc&#10;gjk1KRu601l4460zOUSs8e4ZqnLDsrUK/NjFU5Uz2IreMjkqU7q6KB4auy+HmufY9RW1lI8qbC/N&#10;0B7GuTePac4p1vKYJVdeq4waurFVYOLOWhN0KqkfTl3p7393ab5SZEAO1T0HeprrU2t7CW8kAaUt&#10;swoxgdiRXHfDnxVNfbLi4bcII/nz/EMYrtrx4LezE21WSc7gr9PpXy806c1Fo/QaUo1Ic6ZVKTXW&#10;nW0kOHn3jhjzg1J9n/4mLNFKWljQMR70s8H2O/sJhn96pRUB4z1qKEXGn3k9zMcpkBg3FNO+xbWp&#10;IbwrpjzyDNzLIQQo5H1/yauQx+clr5bYcJmTHUVWvJobaCP7oa4cMd3bIqwsMltdukcY/eRhkY5w&#10;F7H3pPYq1m09SqsDxW93NandIG2vmmx3v2fRocA3FzI2ZXjX0PT+lKmoSaPpbw3EfnvcNglODn1q&#10;ysUOlJa2SZbzCHcSnJ/E9+pqW+6/qxlyroy9EEN1E0ThVKBZ17gY6VVh09rOGW4tj5ReUq4J6L3q&#10;J4HFxfRxZ81kyrDt6Y7Gn6UZY9Lht7lRMlxKduOgPr61m00S7X2LF7deXe2SRo7RswO7HGRWnLHG&#10;XubhZQbVl+5jGTVAOtvrVvaCSMQ7TvQg8kjjB9qL62YWFxAWEcSPuSUHrmperVjN3Sb3LDolr/Z1&#10;wkht7V/mkBHBOaswai//AAkAMoEdqqkmT8OSRVeAO/2DTZ/38Kp5rMwwBtOcfXNXLG9ttRn1CHOW&#10;C5OV447Vk3urGL0Wgl6gfTrmaRxNZy5KKOMHHP41o2McOkXNnExdIZYMwgj7rnn6HI4rInlzpNjb&#10;XWLVY5DDbhD3PTp1NbdsZVuJILgxj7JCvlFyOg64HY/zrF3tYwa62KOn3xtP7QbUECrMNqt/dOf/&#10;ANdOe2jstOjtrqR7jexZPO4ODyBg+3bgU6xvP7V0zUInRUZZN8bTDaCfTJqS7tJ9RurJr0iS7YDJ&#10;TheBSe+uhnurmgssUGo6ikinfJCptl2/6o4wQR2z61V0ueSy0y6hlRne+ZY12ZySf61K07RwalcM&#10;oku4pMJGWydvQc/rTtOkSbw9AIwFvTJ5kZYHkVD0Rny32LEMdr/aVhYsFaQJ5XzjBBxgZqH7N9h0&#10;jUbCPz11HzwTMQuwIf4cfgKnNnMuqtdwt/pcYMm/g7XHfB61QvL108PJOS097IzG4TP+r5OOfpih&#10;dDKSstTM8Xa//wAI94AkgvArMgd42PpjgH8f8K+KtRvWvLuWR+shLE+5NfTf7RfiS3tvAejaYisl&#10;9NlpQ+d2B29+3PvXyyTk5r6zKaSjSdS2581jqntJ27COAKaCWqVlyM9qjA4yK90864vGMUds4o6U&#10;rMdlMVkIOakjnaIbVJFRpQeGzSG9RysCWZssxpu0e9FBGaYJWEUY6UMc0LQqjdk9KCWgLFjtPQDp&#10;70pwTilON2aaTzmgpbA3zDNIOnvS4O2jbg0AKgz70E4o+4Mim0AOpMAUo5pFGaABaUHNKBj0pKAE&#10;LkUpGaTANLQAqrkdRXqnwq+Fa+L0N5eSiKyjODtPLHuM+1eVqBnHNeyfCXxpaeHopLW7u/Kt5Bkh&#10;jwD615uPlVjRfstzy8wdZUJOh8R7hoPgzSNEgUW1nFhPuttzmtWe5is4n+dEjH8WQP1NeMeK/wBo&#10;CJENnpCiTHWYjjuOB9CPyryjxD481fWDie8kKNyVViFz9K+do5dXr+9Udr9z4KnkOMxtT2mJlyx8&#10;935n1LL450exYrJfxBj23ZPT/P51h+MfGeian4fuYUu428yI7gXHWvluPU5GHzOzH3NPFw8x2B8A&#10;8da9COVqDT5tj36HDWHoTVRTdyrOuydgCCPamninSp5Mjdz600ndtx2619Atj69Cg56092B7jjpS&#10;YAphjGcZzQVoOVsNnr9KeRkketMxtOBzThknPakIl3IFxnmmFBtz+lKwAXaQN3rSMpQ5zUllWZSj&#10;1u+EfE994dvvMsrh4GYEZU8YPUVjylXHJ5qKNihGOgpzhGrBxkrpnfgsVWwdaNehJxlF3TWn5Hpf&#10;iTxpe6m4kkvhcNIoZwhOBnt9a5K81J5BuLEnnqc9azUnbaOc/WmsSx68Vx0sNCkrRR9Zjs7xWPk6&#10;laTbfm3+ZK905HLE1ExLdTSE8Zoz+NddkjwHUlLRsMY7/nRgY5zmpobfzVLEgYqFupHpRe4ODSTa&#10;3A9KTnbmlzjqOlRtKSMDpTRm5JbjWc7s0xnJfI6U5n7dqjz9K0SOOUtdGOzxu7+lIHI6UgwB70H2&#10;oId2IcjvSkAUh60lUSxdtFLnNNoJDocUvUZpo+97Up+7igAz7Gl7+1BGKcgzSGka3hrTG1bV7a2R&#10;fvuA3+foK+pLKSTSPDcekgm5W6kEZJxtVcbcg/j19hXivwW01ZNSvr58s1tAWiXH3nP/ANbNexQz&#10;i80GCzlb7HO0p2YXomR+pNfN5jJ1Kij0R9Bg6S5ObqzWjW3s/FFrYJiIKAnqPu8cmql5dtZaRq+n&#10;NZwwWklx5i3JBDlgPnXI7E5JFVBbh9ZaF8u4QgOD/F0xVK6unh0YwBzJMkhLlvrwPyrzFD3tDu9n&#10;3L5Zp7XTLGXbLE8nms5XAQ9f5+lWdIu1bxLNYOyASoVLyHO3APOffH8qybq8ju4NPsFg8mRMNuXI&#10;L/n2xxTbO2F/eamANrRQkiXPJbuMfjQ46O43TvsSXss1/pv2eVfLS3lIhlHdO3vjPatGQyTAWErR&#10;yW9vabgWGDuxnGeufasG+nkksIYYUZZIj5bMeS5Heruo3a6pfrI0P2eW2gG5Izwx243H+f1p8trE&#10;Omugmi6nFe6JqkM0gjkCiRNw+UMD0A7npVPVXbVJdPe+Pk5CgAccZ7+pPeorOMajo827CAtuLKen&#10;dfoeBTNRuW1K5s5bWEQIiqSrfNhh3rRK0jN0m7JmpqN3HJbXjhI2eCQhQJMlk7BQfT196zvtIOg2&#10;lzAcXpnYeVIPuEH5T75yar6jMskU2opGWQHYQDgAjnGfXNOufIj0/TbxwHTeP3anqQevtWdlZA6b&#10;Wg50uNY8Vy3E0m67z5kkyj7uMc8dMVWuXzp14POjklWRlk2tgv6N/wDXqO1uH/4SCe+tyxt/nYQu&#10;27aDwQSeo6CqF5F5Ns14q7ftLkgMcjA4GOOK35bs5uR2NT7YXstONtKYbmH5gCvzKM9fxJqpaOzX&#10;Fxc20ixXkas4cjJbPDfjUsTrpU2m3SxLdNJH8yMDtIzz/Ssy1nlsnvZ0G+Fjh1/ugnjPpSUU07GU&#10;qaZDfSEWVgIZVnkl+aZE/wCWTZ6Va1O8hF+psXkEKxjcWOCH6MB7f57Vn3kQ02a3jPQkMcehPIpL&#10;iVbaS+t2AlaYAB1OCvf/ACK3sm7mLp6Eabl0i5lgZwTIEZgvyhc8E+vNL4rjiub820Un2i1kUESp&#10;wcFecj29KZYSTxaBc27zFYLuVNyrxuweM+w64PemSqkXiKG1Zy0ZcAso5wapKzMXD3rnC3dvslli&#10;YbiGrIYeWxAJyK6/xLpRs7ybrhXKM2entXLXkI3sV6GvaozU0RUhzRuiqTzgUbjTd2Fz3pCc11nF&#10;yi5z1pC2OtIeelIzDtzQDFZqTcN2aQgijHuKDMcBmkzjrSLSHjtQIdgU3v7U5GHcGmke9ABSbRTl&#10;HODSHg4oAVKmY4A7ZqKMZolbJUnqKAGE7qTp1pQMUEZNNAIT6U5RTQM04AntQzdEqjY2RSMcn2pV&#10;PyYPWo5G5wKRvshDg96eY1aHcTUXSjoMZ4qrEppX0EJxQDmkJyKWmRcf5mUxgZptNwTQMikDdwJo&#10;AIpRx1oFMkFyBkdaXeSfvHpjNIp+XFJ96gYvWgcUEelJuoC5ZZogmNnNQiTacr+tMDZ60hBPSlax&#10;Tm27rQkeRpGyacjoQfMBPHb1qIZPejdRYnmd7sWjOOtNJIoHNOxLYrUgGaCc0oYCnqIQAL1pcfWk&#10;JyaNxpAJ1pQM5xzikHArW0Dw/feJtVt9PsYGmnmYIqIOpNDairsyqVY0ouc3ZI1/h94C1Hx/r0Gn&#10;WMRO84dx0RfrX1DZeBNO+A9ldXokjuXWERzROxJZj3Htz+lT+FdL079nLwSw1GESa9eIJUZVzwOC&#10;O2OcflXgXxK+I2p+Lb6VJmbyXONmc8en8q+arTqY6pyxdoH5JVr4zizGSpUJcuDjo3/Pbdr7tCl4&#10;yv7TUtXdrZMJI5k2g9Pasae/KuTbEwEKB8vXP/16dpMwmmUGP58YzVa5Q290xK49q7YRUfc7H6ZS&#10;pRowjSjslYjmfdA20sZ25NIYQYlV0JmzknvWpbadBLbu5lCuRlU9faobd/Kkwylm9cVXOtkbKV9i&#10;tfrII495wMbQMdqSOR4LEqGOG74p+r3L3TR7F4HanWEeYGebjb0WqvaCbNIzcdTFSZ4ZDz0rYhuI&#10;7mNAM7+4qk1sJ59qqSrHANF/ZyaTOsUqkSYBz7GtpJTsup7eDxzovlvdMtSxGqzrtf5atW10s8fJ&#10;5pssRA5/Osk3F2Z9K+WrDngUSnrxUTITwMYq3InrUMi46Gtos8+rArbSM4I4pvUelTMgIBH41GRi&#10;tUzjcbDScUZ9qWiqMxNtJg06mnIoJY0PupegzRjFIclcUxWAtim/WnY9aRht9/pT0IaGls0sbFOl&#10;AGaCuKAs9yQNuGe1BUls0xTtPHSpA2RmlsS1caGJYk9qOretOA4Y560g4bcOtPYmxDOuTkVXIxV1&#10;1yuKpsCCc8EVUdTGa1uLz7UoY7cdqaDS1RncORRR0o6UDDOelHSkAxS0AIeaAMUp56Uc+1ABikal&#10;59qKAEAxStjdntRQeRQAA5oJxRSAetAC0Gik5FADs8YpDxRkUEgjrQICMnFHb3oHBzSgE0BqHWjI&#10;PSgA0ojI6kCkOzY0jFGaCDRhfemFmGR60UvB6AUmfY0BYKAKAc0UBZCAetKDRRQKyE69aWlpKBhS&#10;YPrS0CgBM+1KKKKAJZdq7drZqIsTQOMnHPaikNsOfalIxSA+xpTTEJu5xSik/izQeBQAHiig8iig&#10;aHbqceTimdafjI461LLWoh9qUgge9HQZHNOBakVYTGR70pG44HWgqRUkS7fm/i96HoXy3Y0L6ip1&#10;UnpzSxxb847VoW1qqjJrCU7HZSouTIoLXjJwatIioxCDJHWrFtaSTuIoEMjnoFGTXa+Ffh1NqcMl&#10;zP8AulhIBiK4PP8AKvPr4mnRi5VHY+uyrJMXmdRUsJC779PvOP0y2W6vYkl3RQMVVnX+73NeneCv&#10;D8Ph/wATlC0d7aSj91Opwpz0OTnFdU/wtstY0MW9oixahFkpvQLIwxnBI4NVPAmmXWmXnkyRuFQ/&#10;MSN67scEj3/rXzWJzCGIpT5HbdWf5n7VkfCdTKMbSdeKk7qSmru3eLW3Xy8noyl4gE3hjX5msW3C&#10;QEMjKDuU/T+dPbxLN4thisLqLZJFwXCHBHOOPXk/WtjW9TV9aEJsl+zyLsJkGce6n2PSp4ha+H9Z&#10;gEEsS+euGEi/K4PUZ9ffjGK8tVVyRco+/a6Z93LB1FXqKlVtS5rSi1pr2v3fVfI5Gymm0PUZ4mvN&#10;kiKTCdu8SD0Pp7Gs3UtWXU9QlkuLIB5UP3MjDeo/X867GUwy6+9jeabHHPKSobflW9GGOoP4g+1c&#10;v408PXGj3IQCRVUFl5+79Pb2ruozhKolNWk1/Wx8/mGHr0cLKVGXNTjJ6Wd16qX5rpb1OYgmXztz&#10;wlwj8j8e/tXWa4mi6hZWoRZrFnUbl67Hx2/2Sce45rO0FZY9PuoxEl5FKuXGPmUj+IHsf51zV3qV&#10;7IRC2WWNiEBQZGa9Hk9tP3Xbl8/I+P8AbrAYVqtHm9qtuVdH3Tvt2e/Q6LTNIg0m/EN/80FygaOd&#10;PmAz0IFZs2lPLqi2LOscpcIu8jbzwM1XvfEE8kEEE65WAYXIwV9R+dU9RvkvZ4mhXaRgcnPP+FbQ&#10;p1L80up5+IxeDVP2VKOkWtNU7PdednszprqfUPCjXOjX0QmhL5MbDofVT/nNctqF6v8Aavm26use&#10;7IWQ5IFP1S/vZp4xqFxKX27VeTkgduaqyQ3cC/aNjPC38W3g/StqVPk96Vrv7mebjcZKr+7p8yhB&#10;3V7OUVva9r2V/T8jc1rWkntLKS3TyZ0GHK8c+tYUkqSwTGVWO4cEdM1duITd6asu3KjncOv41ifb&#10;BCrKxyPQ1rRppRtHocWY4qcqnPVekkumm1tizHegaZ9naQyICSEPY+tZ0f7qcMwIOeo7VMhAdJlj&#10;3JnJwOKt3U9u6ZGAT1Brp+F2S3PEa9tFOUkuTbzRHmSJxLzIB1Dd6glbzpdyYUnqKvz3f+goEUH1&#10;rEuJ/nznB9qdNOXQnFzhSSSldNJ/PyZZRnkdYjyD0zVnUdIl0eWJpVCq4yCpyCPrVe3jXYJVf5x0&#10;BqzqWvy6hpwt7hEk8r7smMN9KfvcyUdupF6KoSlWb57Xj1WnRmfJPCt4sm3CHrUmoxpPF5sK8VQg&#10;mWbcJRtA6E07MiEKGIiPat+WzXkeQsRzwkmrqXbdMms22R7nG6mSiK7JIAXHaokjy21X49KJ0ELD&#10;afm71Vve8zJzfs1FrRE2nXs2lXaSwysjqcgjivctYvZfid8N7fUGt2fUrFvJlmUf6xexPv29K8CE&#10;hkmCvwD3r6P/AGatajFxN4ev3Rre7BCo2PnB6ivHzWPJCNeK96LX3dT73gmsqtetl1WT9lVjJW6c&#10;26+ejt32PAblGhLIwwD61l3UGMMBwa9T+M3g8+E/FtzCBuhd2ZGxgDkgj8MV5w3zKQfu9q9HDVlV&#10;pxqR2Z8lnGXSweJqYSq9Yuy/R+nVGK/XFMq5dQFH6VUIxXqJ3R8RODg+VjTkUcmlPIoHAqjFoXGO&#10;tJS496SgkKQ9KU5ooAaTTixFJtpAfWgB+R7ikIzR160UAtQqVEwBnqaaBk4xWhp1hNqF1FDBGZJG&#10;4VB1NRKSirs6aNKVWahFXbLOjaNc6xdxW1vEZGb0FfSXw78H2eg3GnR2cmbxYC06d2f056GsPwh4&#10;d07wv4HmnVd2oyON0gPIIbgc9K6WK8Av7O5t2QyzxfMq8sn+H1r89zTHyxfNSp6QV16u35dj+puD&#10;+GaWSQjisVaVaST/AMKd9vPuSLD9uN5cK/kGzlMnlrnk7uf/AK5rU1e5lfW9MvWBW22Dc2BlRzk8&#10;deD9eK565eSys7w21wyuswEyHrtPXJ9z2rU17VQbHS2h5hkwB5YyFbsPb6V4Lg+aLS01X4H6SqqU&#10;J33Vn+P9XLWi2FlrcmvfYpTOjFuWBAC98KcYPv8Anivk7xZp50/W7yDAxHKwOO1fV2hRww6tqsJc&#10;l3VT5a5HP8RJH4cd93fFfPHxY0iKy16WaEFYpCSVPb1r6XIqqhiZw11SPyLxGwbr5VSxCSvCTvbs&#10;zz3gHFJnFKeWpPwr74/mcep5z3q0lywRRnlehqkDinb6lq5LVzd0zV2tpM7nU+oauusvGRmthHOF&#10;BGASD1FebBjnOfyqdJj3/SuOrho1NThr4OjiP4kbnsUNxpupWixXEqJEGyrDsKWbw1HLMGRvtEaL&#10;lG6Er/WvKrXU5ImG1yAO5rotH8WvZyqHlYIOxOceuK8yeFnBe4zwp5ZiKEnPD1H6PY1NT8NwyRO0&#10;S7JEOef4xXN3WiTIFKqVLHBU16Hpfie0ugkczfMRt34G3b6etbOs6Ta6tpv7owq6HOUxub6etYxx&#10;M6TSkc9PO8Rg6io4qD169jxGSFoiQ6lcVAVIxkYzXouoeC5dpmjYSx4w3I6+tc1qfhu5tGOImZOx&#10;9Pr6V6NPEQnbU+toZhQrr3ZGARuGTTavS2pQAFSufWqrQ4GSCK600ekpqQzeBjr70bwacY8+lMCn&#10;NVoWm1sP34HvTg524NRk80FsHHFFjaNS25MGx3NOyagVucU5Xx1BpWNo1blhDnnPHpSt8vY1BkBe&#10;9ODer1NjpU0yQkE8cinLgrio1bZ2NOXkcdPelYq+oowfWlJMZ+UkikJA9/YU1nLrjo3tSDmsPedi&#10;NpZj/KmGQkAnv7Umxm+Yfl3qyllLJGpCHb60OyCKlVdoasqlSucc4OK2PD/hK/8AEFwI7aIsT0Zy&#10;FH5nj8zXVeBvh5Z+J7KVpNTitbxQTHDKRgsBnBPXn6V1fhLwTe6tp97bWt1HBPBzJbAjfIFP3tp5&#10;OPbmvKxGYQp80YvVb3ufeZPwliMV7OtiI3hNNpJrXy8n5PXyKPhL4W21rq8Vvrt0tjIcDbL8p56H&#10;PQg+oqf4ieBpfDt2NoM1qOFDHds9AD0I9Kzra0udSvvsF7qGyeLKRvI+5fYZropfDXiTS4Ra3E89&#10;5pjt80SyZGR6A8cZz714s61SNZTnVV+3T5H6Xhsuw1XAyw+HwbUU/iTTkmn9tbtdNFbqjJ0/SL7x&#10;FpsdkcR3Cr+7kwVaUf3T2OO35V2vg7wP9jmaTUz9oeJMAHLYB6HNYNpqMthcxlrdAbZ/3Tz5Vto6&#10;KR0//VV7xZ8abaLTfLtIgsz5Dc5KH0/z2rz8R9arv2VBaPt0PosK8qyuH1vGS96Kt719beXV3/Rs&#10;6nxBrmn6JAJGmRYmbnaQcHuMeorzLxx8UVQmHR7hzbuhV1cA4J64PofSvMdX8RXGoyFpZGKsc43Z&#10;FZ6xy3TgAMxPQDvXs4PJKdC06ru/wPznPfELFY9Sw+AjyR7/AGv6ZZudVlunbdISCTxnPFJp2nXW&#10;qXIit4mlY87QDXeeD/gzfatAt/qDfYLFTku45x9K9Ogl8K/Dqw3WKC5nH336kn1Hoa6MTmlKh+6w&#10;8eeXZbfNnlZTwdjswX1vM5+xpbty+JryX+a+RzHgj4AyahGs+tStZhhkIgyR7H0PtXZ6oum+C9Fk&#10;0+MxxsEZfM8vlsf3h3+tcZ4j+MdzqtuFsn+z7BguhwSPp26DmuFu/FGoak8y3N0WRhjLAEV4ywuO&#10;xsufFSsk/hR99DNcg4cg6WWw5pyVufe716t3+5JEPiLxHLPcMxQMNuAyjA+v1rn4Zm1C+BlVmA5I&#10;FW9QtnJKbiSox8rZFVoLdYUMm5g2drbDjivq6UadOFon4xmFfGYuvKVV31uRPFLZXYkjdolLfI4Y&#10;8VcupYflKxiWT7xmTgnnv/8AWxSW+m3OpRskbeZbg8kkAJ9T2qtCxsS6hQ6t8metdF9LHgKEXV5p&#10;Oy+8k1LVpLm1A8tSoOBIeWH41iySea6lyee9aBgFuJfND+U3Kkdc9qrJGk2AZcADPIrWCjFaGWJn&#10;VrT5qr1LN7p9tBFDNG7ANjj0NUjGzyskbEhume9SeYxVoy25fQ1DKdm1lG3b0NON1o3cxrSjKXNG&#10;HKtNhy6c4DeYdvGc1VYmNsjmrFxeCVIxznGDmoB275rVX+0ctRU9qf3k91dPeYZgFA7KMD8qhl8v&#10;IMa8inPhLcZBBPeoYGxkHmmlpoZzetpdSYb3KZ+UjoeldB4J1z+xPEFrcyoZI45VZlLdfaufEfnx&#10;F94G3qO9SWLRecQZNg5IPv2rKrCNSDhLqdeDxU8JiaeIpvWLTXqj6s1XVoNXu7kWcQt4Jo1mATvk&#10;Z6+vXNZtlYC1toXLCWNm3MxPAPqKzfBM6an4TsbuLJuYwbeRd33lHCH8OlXZHms9NdLnEcG8BNvO&#10;0nvXxmGioJ0r/C7H7dnV6laOMcdKsVJW2s0n+dy7LdRzXUttL88Tpj2FUoraS+tTG5MaxsRGwPB/&#10;CriQwRzwRyYCupxJ61U3ssElrCCzIeXJ5NdemyPn5K7vLUuXZ8kuCwjbbgFvvEYrJW6+1WjFhvnj&#10;P7otxzVq4V7m9t45uWWPAI7imqsMvnxsu0qc/J1IHeqjtqTOV32RVSMy3cT3MhWYjGBTL3ZHavwB&#10;Ihy23qTTLu8Nz5LQrtVG2g0s8azrNKTlkHzehrSxxS5dUkUpbmSVYjbDaXHzn2qqtosYuBG5ZupU&#10;+melW5ZUFrDdryynyzGP61TZZEuZZR/EuSB1/KrV0jmd27vUgvZktJIig4PBReRWddJI5mCr/o2S&#10;eB0q+5WG1FwQAC3pg/lVS5ujFclY42KzDIbPFUrmMtdzJaEJBBtOYgx3ZqrPg3jR4yjDAJ6VemTy&#10;bOZCDICwHuKrzolvLGG4DDPzdfx9a6U0cUomXcRl4DvwAG61CIMy4dgARhc1bmIeJoACecjPeoJo&#10;HkaAYI29+1aJ6anHKCbuUegkQ8Opz71ExLyqzDkdGHers9viV1f/AFhGeKryqZowCNuw4GK1TOOd&#10;NrQrSR/I3Zqikc+WnG184NW/KeWZsjBIzzUCqNof7+G6VpFnNKn1KroQG2krntSPGAqleTVqRTK4&#10;Ixk9qjEL+QzjhRWnMcUqepCUbzTjj1pqqNoY9B1qygYFMDJPrULxmIso5z1B6VSfQhwY3ARwR09+&#10;/wBaYBgHPIHpUskRAU4z9KHUqCgUnIzTIsMUhSM5ORjigcbhztPSkRCQPQHFOOFnCkjnv2oFqtxd&#10;x2qW5NPDLGZM5JYZGKjILBQf4elOCFnXJC7hgE1LDUVZSihc8FqezEPjGN3qahZQUcdwc1IWZ9pb&#10;9KGkNSkiYzfulAzkdc1KLkyOqrgkrziqaQl05bHtQrFQrA4YHHFQ4o2VWfcvC4MYbswOeamN4WRT&#10;nn3rMZmkc8ZY+tPVsw8ZLL1qHBHVDFzh8LNUXThzg7WUZBFWINVmjbcZC4+tYxnLFSCN2MEUQyYb&#10;BPFZSpJrU7qWZVYP3ZNHRxa86P149KtnVfPQF0Taem5Qa5WbCTjB+U9x0p8c4Csm9mX1PasXh47o&#10;9elnleK5ZO6OnV7BhlraPP0orljM/Z+PrRUfV3/Mzr/thfyr7l/kYdDLxmkY4OBSbuMV7x+SoUjN&#10;G2lo6jpQA3pwelBU5A6ZpTj1pGcsBnqKBiZK03GOtOYj6UE7utAAOaQYNKfakAxQA4Yo3AjHak60&#10;Yx7UAMbI57VCwPerLt8vrVeTpmqQ2NP3cUm6gUjDjPFWN6gDinA4phGKctAXsXrc85rQjPy81l25&#10;rTjGUGO9ctQ9Si7qxOh2tzVlBjC9icVXiVepB3VfsIGuL6CNVLEuFx9a5JnsUY80lHuzrBa+ZFaR&#10;PltkeQhOAO/8609Nvkj065nkIMoBUA9TWfdO41fMuI0RRwPpVk28Vrpct8CJFmfCpnke+K8SSUrJ&#10;n3FOTjKUo9E7/Jb2FtLJrzTt6tuuGkwAxwW9/pV++QQXplR2Z4Ixjdg8+tU4mmt7/T5gu+MLvWMD&#10;g1I2og3d5PdrsMjFAo6c9PyqGpSd+hXNBU7fav8Akt/vJ11FI/DU8rO5u5ZgNoGePUnrx/WrGkWc&#10;93LBKfkfbx61Y1KC2sNL0myj8o3bAvLIvLEnoD2HHp6Utgs+mzXDqN6GMrkngHt/n9Kx5lKD5Vv/&#10;AMMdMoOFWKm72Svbva/36lJmm0lLmW1kInk3RsV5z6itW8v4v7F0uG3Qy3J+aWUn5Y1H8AHuSTnP&#10;tisq0cRWMkU0fmNctsRwcFST1FdVL4VuYtFt57bZMEYQeTkCTceV471FRxjKKe/5nl4nMaWAoTrV&#10;ZqMLat9Nb/IxzY+dO8VoGuGlHloqDIZvce3pXtvwc+EGlWc1vf6ksY1JjmFJXCgEc7SCeueMn8K7&#10;n4JfAo+EfBcniLWY1urqX5ltpFzkZxx3BwcirXiJYRf+cLRmZzvXzVC7QvQnHp7VnNytq9PzP4x4&#10;747r53XeCwl4UO6esl/kbPizxLNA9tpyW2btIXK2uMDJPT6cDivKofDp1VmvGndtYlDBoCfljUns&#10;O3/16pXfibUtRNzLd3H2SUExee4JJHUYNT6d4w0/RtPkPlT6hMA2+6jbPznotQ9XY/MqWEr4aDdL&#10;WbsnbW/lfa222rZzB8Jxf2qt69y4s0l8sR53BcHsOteiaJpc39uvcI4ktuD5aY+XHTPrXE6JBNay&#10;WDxB2W5ZmlhkHCsTx/OvYPCXheTwzcC6uojObhfM2jp06VL5ptI3zXESjC0pX0aWnS9n6epy2kWG&#10;p6l46mnlEn2YPsWMdPofWvTNb8LaVb3FpaJbp9oK7ihbO0//AF6m0e+sbSS4ubiLy5Y33ooH3m7f&#10;yFdB4X8OW+vX41G8cPPO+8p2A9RWvLa58+5yxrjGnpLRK3RLq/X7zu/hH4fbw7pLOFIaRieew9qv&#10;/FHwnpur+HJpblFa7VWMb4+YEc4/Gul8O2ywMY1QrCg4z6Vwnxo8UWVtDBp9tdxm8nyBHu5AxgnF&#10;d8Uo09T7utClg8rlGeqSf39/vPm/xxbSW1jAIQp3Yx7Y7VVvfFn9j+H0NsgjmG1FTBO4dz/KqvjY&#10;ta3CXZumLqSFgzx9fp/hVbTDLd6daT3SbkzvC+x9a8yb5W2kfGUaMXh6c6mqvf18vM0tGuJrXy2u&#10;Jma5uZSxQ+5P6Vz3im0fxHp99p0toY7e4do1A9Ovp610ctx5upLMkOwQHdvI4YCr89/HPqdmlwFt&#10;RO2ELcANSjJrqFOtKjVVaMfe332a16Hwr8UPAk/gnXnsnViFAKll65rkbdzGpHX0r7O/aD+HT65B&#10;c6pEkdylnCyAp/Hj7pr4zuraW0nZGQqV+8D2r6nC1vbQs90f1Xwbn6zbAxnOV6kdJepYDlxkkD2p&#10;Qe/eoYysi5zzUo961asfrUJKUbjupz2oPGfelPyjmjafT8aRotRMf8BoJOMUvXrTepoDlaDG7px9&#10;KM7+tOXCdKaeOnNBm0DAjqSaa3GP1pVYnrSHjpx9aADdQp9aMCl6UyGiN0y2QTUUsZbOSeKmDD+H&#10;mkznPvVp2IdO61ZSdPk6mq564q66Y57VWdQG9vWt4s86pGzO2+GV40OqrC7fu5AUZT6V7ItkJbG3&#10;SZmLBtoT+7/nrXzlpGoyaZeJLCdrA5Fe0+HvFU/iVLdY8JJHjzEUdeetePiqUlPnWx9JltaEqfI9&#10;zrYJTFeyRSy+YsC5hX0OPWnWN8lzbXxn+XdkKJORnsKIZreWae7KiLyR5XP3friori3W80r7TGAQ&#10;HztX9BXnadj6BtpaCwWC3dpYrcgGcjJ9BmrAvpLWC6VszTRMVUE8gdqZJHcvdxTRr+7jXITPBxUa&#10;XMUlrcahhYZJT5YDHjPah62uQ9NtBYit/oiouIr1M7GPUk1bOniSS1jdjJcpGSxPUnFJewefY6dc&#10;RRKzpIGGw/e5xzROLyHVXulPmuoLbew49Ki99iXpuhttcSQ6ZdRgl7reQQBnb/hUsSyX1lZacuYL&#10;kNv2r1K9x9Kf9pi0yxSdwIprptz9yx96sT2jRatZ3Fuu5pEILg/dBHTFQ3fyE1pZMX7JFdtIYE/e&#10;wx8yfewfpVa/u3m0e1FtAJgTtcOOPypbAT6dPqE8LedzteM8/wA6kvbpNNW2trZSmWDPsGec5xzU&#10;vT+vIwkk12NJ2W9a1iI8qa3RTJt7jHf/AD7VGtmL6z1GSANEImHMZ5YVZ+zj+1JJoyEieEJIw5J4&#10;6VFpyyaRaoIpUeCSQCR2PAX39vasObsTJX+JFfV1uL68sfLhVIgqqUAyMg5z9a1YbqLVLu4uHPly&#10;QJ5bNg4buSfcn+lVf7Qjg8UQQKzRorAkYyFB65/nU93bwy/2rGhj/s5iG8wZBJHU/kBSfRWtoctt&#10;+pHNFDNoEN1ICEjuA0pj5wAePzq3dzzt4nhvYt5t4sOIyMZXqc/XPpUOkRLY29lZ5D2dwBLuz8u7&#10;HA/GrOiajFP4pnhuCyQGJt7NysYwcGs9dTGb7itfWzWU+pxRbDOxUsc444wO3X+dXxBH52kanJul&#10;jycIhwhJGM4+tZ2oQr/ZD21y6NZpKfL2DGM9CB9OeK1LMva3kVlLIiWUNofIjf8AifrxUPyD/Ein&#10;aXlzpGq313KzTWew4U9T9D2pNVZdE0uKaNPKe7Yyr5nIK+oB6ik8M3gubzUWvVMUUo2/vBgZzjC1&#10;U8eSpZeGmmvZzJ9lUrHsH3VGcAegq4xTqKL8jlqNqDcT5x/aA8TjXfFbWyyK1vbwKoGAcNjkA9vp&#10;XkVaGuXz6jqdzO5yXcsT7VnqM1+gUKSo04wXQ+Mk+aTl3HZ+XHak3ELjjNOkjaMYNSWFlJqN5HBG&#10;u55GCqPc1voldkXRAGJ7ipJE2qBxyM10mv8Aw71fw/mSWAyxAZLouQBXMSB8rkcgYqITjUV4O6M4&#10;yjLWLAHFJ1pAaU9cVoahR1oooATGOlKOBS9KQHNACbqMAUGkJzQA7J24oopoyaAHE5XFNpQuaQgg&#10;4PH1poQZxTuaaRijkUhhk04nFJtpDQAucUueM02nKPm9qAJTEyxK+OG6UnB53HOenbFOmmYvgn5e&#10;yjtTfk8vdn5vSpITEDmOTByM9cVNdXKzoFAHHpUYAfJfqKd5SE4GV9DQ7XuLQiVfTNSkliDnaR6U&#10;BhCGXuelNiIfO47cDPNIrcspJHLGyuo3nvmopBsqHO1gc9akd9yY70krD2Fx096DlWyKRTlVGfmF&#10;SAcckUwQKw3ZH61JIVAyKjCqe9OaXPy4GagVhCCw+brQ+T70wk8e9SZIGRigpO4xgR1UCqy1LLk9&#10;WNRKfx+laLY1iW1UhcGlBzUPmMRkEUqsaix6KnbQk6jFOQbe1MDAGlSQsM0i7q9zQsyrEhjjNVLg&#10;ATvjkD0qMPtHXmlVcnHr61CVnc6ZVvaU1C2qEmVRGGDHcetQAE1Yu7cQy7cjH1qBXK1otjhqpxnZ&#10;ojYevBoKgUjnc249aTk1octwIxUgiBXNRtS7z+FDBW6iHk0lLx70owaCRtLto20u7nFAmIcEY7Ul&#10;BOKUEUw0A1NCu4gDnOajA3HFaejWf2vUbaDGN7gYFRKVk2a0o8zSPbvhrp39j+AxcmMRyTSkmRyA&#10;R6V1avJ/ZdpdQtHJcQybyCuSOep56ms20soI9GeSJw9sq4SMcDjtz3pQ4006fcbCkZGGhI++T7+1&#10;fJzvUk5d2fZ0qXJFLoWrWKb+15LxWY3KKXx25puq3QSwjmYhZZD8wH8J9qhsr6e31Gacx/uipyfU&#10;dsVX1FEt1jJXzWlbKoDg+5+goSfNqbKCsbMk7i7tbuzKrOI8Oww3Xsc1k6estpPd3MDmR1yWyfuj&#10;1/GpYbldOvWRlDCaPauQflPqPWquns1n9qaUK6SthiPXPBotoDgm1Yl1O5jiis3U7Xc/NjnmrGpT&#10;4uVeGUNCYtkrLxuJ6A+mPSq96kdve2sKIGU/Ntf5Tior6UWU95aIo3SYlUjovA49/rSS2FKFtSC3&#10;QwafIYnzG0gV3x05pJ7gLrMHlSCRQMbugamWEz29k9tctlJ3woA+6fb8zT5P3OqQW4AXoDu5IHtV&#10;2u2ieVpKQ7UkbF5Eso+xM+/b23D+LFEc8VtFZrK7pC27Cnng8gjj1qjeLK9pLbodhSQkyeo9DSNJ&#10;LLc2lrIDL8pxg/dPrRa6sQ42eiG6MyW+qTmcZRlKM2eAPX8+ai1NSiIjNuDEkHt1pICsz3iqdpwx&#10;2+/pVG4WW5FvFkx7BtBrTlV7mMqd9LF2VxHcSea4QbAIx29/wqlpN2qLfJOMB+57kdP/ANdSTJJu&#10;eSVCUtxjJ+lVBtl0tpN2XEg+THUdjVWSiYunqTQosl5bJI5kcMAo64FQXcSx217GW/ehuAeuM0wy&#10;Sy38M4cQvuH+zg/4Uy8mM4uror8xcjFLl94wcEJazb9De3YlJGmBiOfbnimxSefq0G0bpRyD2zxx&#10;UIn2WFtJGuZUcEqf4iaijkZdRNwjCF+SVXov0HpV23OaUGxl00M+m3EDsTMZS5J52/hXJTxHaVKk&#10;MK6ZiY7X7Rje0jbc/wB0dqy9dgCC3lTIZ0y49K7KMnF2MJR5VoctIMMewHemGrV2gYlsYB7VVBr1&#10;U7q55slysD0pA5HQCkY/LSA8e3rVWMeo5nP1ox7ik6dKTANIli0FvpSGmladg0HhyO1BUUAkUmc9&#10;KQhxPHHWk7e9IaOfagQ9TjpTWJJxRQenvQAgNGcUEikp2GtRUqVM46VEtW7WTyn3Y3fWk3Y6YK7G&#10;EYHQiq7H5s1ZmkDc96qnrTiXOwUlFB4qjMMUUH603NBNxxPGaC5FJnn2oPXrQIASaTNB4pM5poQ4&#10;EUucUwnFGc0WGOBx0/WkpKU0WATNKzmkHHWhhTJvYTOOtLn2NGKdupBsIvPWm5x0p3AoUetMe4hG&#10;aByKWmjigYpOKM+xpRzSqufr6UXJfcFXkDHJ7V9X/sa+BtPN1eeIL1o4bm0G6MzDC+3XqeeleNfA&#10;34Zz/EfxraWQRza5DSso6AHJ61758b7Gy+E3n6dpd+LUCIEQw8fNxk/WvDx9fmaw8N3/AFY/MuKs&#10;csa1kOGlarU3a2S6p+v5Gf8AtR+L7a/8RWMcdylw4jIYA7sHrk4/lXzZcXSm8dmU4zn6U3UNduNQ&#10;naWR2Z2Pc9B6fSoY0NyuXIAHXNXQw/sYJSZ9NkmVRyfA08InflW/fqb2lGGK5N2xAXbgD3qu8ou3&#10;lmkxuLHH0qlZgzSkEkRDHBp9wFVlVW5I/Wny+9vqe2ou92TOWLrGgOScgjtV6ayuLcebIkiY6blx&#10;TPCFjJeeJLa2WIzEuDj19K+pPEvgCz1vwlJAINlwItwYDJVscEV52KxkMNUjTl1OWviI0JxjLqfK&#10;0MXnzMxwMdKZB88xjPI7025M2lX89vcKd8bFWU8c0mnyB7kt2Y4Feg00nI6ul0W3Edq4TG0g5Ujm&#10;odZ+0a1MJJEIYIq5UYJAFaDwKUaRwCV6AcGnG6kdFUqqqi9KyU7e8tzCM7O6RyclvJZNgqV4zitO&#10;0lF1GA561qSKmoLOhUTPt4YjpWHDbyWruuOR2ro5/aLXc+jy/HOlJX2ZLPHg4xVNo81owyrPEc8s&#10;KgngI9B9aIu2jPqJqNWKqQ2ZQ2ndio/LOcEVaKfPTGO4e9bpnnSgVmX0po4ODUjMwOCKjY5HHWtU&#10;cckgpMUtFUZjMUmfY09qTJoJY0saCcdOaccUnCnAoJaY1hjpSDk4pWNOjwDk0xJajSOcCnR8Ng0M&#10;67sijGWyKLlJK5K0JUnP3R3pgxjIq3aSrKDC/G7vUN3bGzuNpIx7VCevKzWpRtBVIaojIz6VDcR7&#10;gDj5u9TDn6+lLuz1FVexytJ7mey4pFNWposrkflVVlKnGK2TuckouI4HNHHamHI9KBmmSOBoORSL&#10;kdaUmkAGl6UdaVVJoK3G7qWjHtS4pCsxAc0Z/GjHtSgbaCrBg+lHSnAkUEUD5RnPtQATTiKUDHem&#10;HKIEXvSnA7UY4zQakpIacDtRuNOKEjNN20xcrQm4mjcR7/Wl20pX2oFZjCcUE04rmkxTFqGAPWjp&#10;SbqXoOaCRpPpThx1poGad070DG8inCggHuKOtAC9KSlHNJQACjrS44zSDgUAFFL1ox7igAOKcUAj&#10;96ZSkkn2oGhKBzRRQADNB5FKeKMe4oHYSjrRQKCRQNxwBTlyOopqsVbIqTJfriky4iDrx0qYLUSK&#10;ScVZA9qzbsdEBirmp4oi7dOKfDCWIGOtaUEKgfKOawnOx6VGhzakcVqqAEfjmrVrZy3cyxxrlmO1&#10;R0ya6/wX8NNQ8ZB2twIlQbhuGN3+7Xsvgz4P6dp2nszSLcahGAxOBkFfvLjsR1z3r5/GZpRw103e&#10;S6H6jkXBuNzPkrVF7Oi9eZ9Vfot/0ML4E+D47HVLpdTt/st+n+qeYDjj345xj8a7rxn4deS48612&#10;2izgDegAXPt6Z67a2r7QFnt7bU7Nwj5CyNGNoJ6FSPUcc96qarCzaZc+XJtVjvZU4H1Hp+FfDYjF&#10;zrVfavdn9G5VllDLsNDC0XeMbp3Vn6u3UyLnTdTOmwRs7LeRHKMMblIPQenOP0rN0O2kGo3Ftcyu&#10;skqg7iec56n1rdsHnuNHFwl0JXhGfm6r6A+vQCqen2o18yyO3lzhsAx8ED+8PWuZTklJPY960E1J&#10;vVFO0a0laWw1Aozhi8Uh657D8eorP8TWHlaparJs8qRcxyOuQ34+5rqE+ENzc30k91dtuOTlRxk9&#10;TW5D8MLcw28Us8kixnIU8j6V1JqElKLPLqYiNRTjKy19bpbbHi0Ny8niOOF9qTK21QeNp7DnpXT3&#10;HiaGfVH0/WbaMbk2lyvJPTj0JHFdfqvwVsJ9RS5jmljKjP8AnFYGqeBNRtLxkvbP+0YR/qrkN8yE&#10;dMkda6ZTo1Gm+i/HyPOoe3p88YtO8rrqmuzW/wB1/uPPrqNfBHiYvEFvLGRg3X5WX/Pr0rJ8RWlr&#10;Bq3n2cP7iX95GS2dv51o65qy6VqUkVxbs8Kn5UmxkY7ZHX+tWtQuNI17RrZ4GEMsWS0XU/Uf4GvX&#10;hKUHGck9VZvv6nx9ejRrKth6M4pxfMovdd7N9Hv+hxupSf2hl5LdUcfeAHUVj2mnFJvOkRiinIBG&#10;AR611ccv2S4jSWMToFIJPUjtV20nuNZ0O6sljglEDGSNSdsqH2/vL7D616MazhGyWnqfJVsuhiaq&#10;nKV5q+lt2lfyX3X9DiNVvVvpcvlcdKtWutXkOl3GncSWkoDbHXOGHQg9jyfwpl7cqYmgmt1jkTvi&#10;p9G1GBLSS2uIhIQD5brwVPbPrXU9Ka93b+rngRvLFSbrcrknd2a/7df/AAxjxXohnEb5SNhg1BcW&#10;0E98V4AIzmreq2glUTxsHA6gDpUUcazqpC4YcHNdMWkuZHiVac5SdCok0mmr9UQOstkfKDDZ2BHF&#10;Qybbp8lQp9q6HUZrC+0q1jiga2v4iRLuOVk9CPQ9vwzXMHIl2g85xWlOXMr7M5sZTVBqKlzQdrf5&#10;d9Ni3aYe4WGT5lqjfWoNyVj+YjsK1rW1g+zvKzMJl52YqpHbGV3mib5h2qoySk2YVqLqUowaTvr5&#10;2/roUpJxBKhAxjqDVmXyZ+mAT6VTnSSe4LlQOcGpGtlU4LgcZ4NbtLQ8yE5XnG1436k8cNsttMJM&#10;B+2apT3IMAUAZFRGUu539R61HBC6yZA3J71ooW1kzkq4hyShTjbp579RLbKS7j1pJmZnLdxU0yPu&#10;yVwPWp5UilswyH953zVcyTTOZUpSi43tbX1KGDNj+8PStbQdcutB1S3uoJWWSJtw5/Ksq0uWtJd2&#10;0N9aJ5/tEu5QFPoKqcOe8ZK6M6Nd4dxr0pNTTvp5H0z491Cw+KXw6i1rdE+q2gCXHzZY8cORx8xx&#10;tJ6dO9fOTKVZwePQV3vwg1HR21CTTtadooLlDGJwTmLPQ8dRnGa53xfoi6PrF3AjiSMP8rochh7G&#10;vEwcfqtWeG1tuvQ/SM/q/wBs4HD5xBJStyzs9bra/wAv8uiOdnXzhtJNZsyFDg1qMR071DcwidSQ&#10;ORXuQlY/MMRS9onJbmZS0MCp5pK6jxmB4ooPIo60EhR1ooJxQSFBGKBRQOwUoGaFFTRxb22gEseM&#10;Um7FxjfRDoYjJIABkk4HvXrHgrwo+jS2F/dLxK24AYLYH06VzXh3w41tbfbp4+cggH+GvUdX1NI7&#10;bQmtgXQR/Ov8Oc/z96+azHFOTVGns73+4/Z+E8jhQTx2MXvKzivV726mro8lvdW2uSwrtssl1R2y&#10;U4OAT/X8qTQdQWB7bUCilSduAvykj+ZHUnvVGEE6hqCxyrNb3EP7zyeApIzt478D9cVmadexxQwI&#10;XcWnmfvPqeM/l9a+Z9lzKXnb8j9aeN9k6fNpa/330fpqdG11JZX2p3t0gkSTPDNkZI6/hwa1xqMV&#10;l4etHEQ8hXClmOQWPr6Vztzcwza9PDnbpxQcnjI9aisbVbrQrr7RIwht3ypXOFzwOBXPOlGaTn5f&#10;5fedax8qc506evxdt07v5djpNMcWOqIYSx+3RlwpUfIRk5H+RXnfxL0JpvD015PmW7WUksMcL/n/&#10;AArr9I1fytStIryQPaeWEiVOcH8OfWquomC+GuQXUHkQzK3lbj91gcjH4AV0YaU6FeM+1vnrY8vM&#10;/Z5lgJ0H15kvJ8t7216rQ+aZBhz7HFNq3qdsba6kRvlIbBFVCcV+lp3Vz+SKsXCbi+g3GaBx1oz6&#10;UVSRkKpI6U9WzUamnKaQEqOQMdqeJWJyTk1ArmlP1FTYejNG0v5bZ9yOVIroLLxXckgTOzA45DYP&#10;51yAcjvUqTYA55Fc9ShGe6MpUoVNJq561Y+M43tPs25QG4I74roY7+yvtPhgmCB14EqHkj+6a8Lh&#10;unRgd5Ujua2dO117Y8/MB6HH415FTAcusGfP4nJKU7yovle+h6DfeHLZ5pY0XzIpMlXA6e4rmde8&#10;LGwIEalkzjNXtM8aOm2OX5ohyGJ6e1damq2Wp7ZcIHA+bnIY9siuXnq0Je8cLr5hl0l7ROcO55BN&#10;ZtHglSARke9VpIn7L16V7Tf+F7bWLYSW0axy55AI5H1/SuY1DwM3lMbcFnOcx/T0rup4yMtz2MHn&#10;2Fr+7KVn2Z5uI+cHjjPNJtBOa3LnwzdW6mR422g9+tZMsLQtjHNehGcZ/Cz6SnWjUV4u5CODmnhs&#10;elMyAcE4PoaUAkZrU2j5D1cH2pd+f4ai5PWgOR1pGnM1oTq5PalyQuAeaYJMUDB+bnNSbQqdCQOF&#10;5BGaciEkN3IJxSJHv5C54zXsHwh+Fs3iKWPVr2yN5pK7gURvmwOpAHYVx4rEwwlN1Jn0OUZVic7x&#10;UcLh1q930S7vyOB8O+D9Q8QiZ7G3afyhlwDjaPxr3z4Kaf4bt4ZdH1Vd0k/+sSWMsM9dhTH45GD6&#10;GtGLw9p3gLXUGlXz2Zn+aJnbMUsZz8rA965HxVax6T4r81GNheu4cbOUPPA+XjHWvkq+PeOfs1ot&#10;1v07/wDAP3/K+F6fD1JYh2lN+7LVWtLrG60flLfyKHxH8ML4H8U/atHcqhYsg69OxPuMfpT/ALcf&#10;FE8GoWmlm0u1UeeLRjg46sFPSuj8W6+174cNlrtqTfxr/o99Dj5gOzHrjHT8fw8n8Oi+u9VSO1vj&#10;ZuSFDA7aqgnWo883rHrrqvluVjpRy3HqlRTcauvIrK0tNddr+T6tHcal4UhuWRojFcmfP7yCcM2f&#10;TGcA+1YV5q/iPwGwtDdzNasA6CUZHoCM9RjuKp+IPB+p6JIjSTssUpzvJwufXP8Ak1J/Y4URSapO&#10;17bRgABXLfL7VrTUOVc01OL6W1OPFTxE6k1RoSoVo/a5kkl521t56kGveJJtW00TSAic53YHH1rz&#10;qSWWaQkksx468mvXbvw/BcRStpD/AGiyCBzgZdcjnIqLwHoOkXOrvHeYhvFJaKOePMUp/unuv1rt&#10;w+KpYelJxjt06o+ezjJMdm2Loxq1l72nN0fmmt/La5yPhr4fXniu4hAgkgi/icJgD6/rXt+mfDnw&#10;54O0+OUCO5uQmS0rZwfpWN4i8d3GkbrS3tY40QlBGhwV9Px/njtXn+ueMdQvpdt5K64HAJxXmVXj&#10;cxtryQ7J7n0mEw+RcJ3bj7Wut5NWXprdL8z1DxL48gutElt4G8vHyPsbnb6V5VcaRfXUMrWDm5gA&#10;3MqclR6kdRWRZ61tkZ/MxKhyN3Oahs9YvbbUjcWUjWk4O8MnSu7C4D6omqfrqeDmvElLNXB1Yu2q&#10;916pfk/R/Iga5W0uUE0AVgcPxVK/u0mnIjPynsO1XLvUriVJYpYQ6uc7sfNn61lGxAlAGUDdc17t&#10;OK3kfmOMqTl+7paq99VZmtd6XJpFpb3Ehby5hnGeorNhvi7SKjZDD071Y1K4eOKO3a4Mkarlc8ge&#10;1Nt45YbVpbXBZ/bP5U4fDeerZlieZ1eXCppRWqvd3trYgjt5LeF545CydCnQMPcVHDM8jBoxg9eO&#10;RUM88zuVlba3Qj2p2nwTSAiPO3vium1k22eRFqc4xhFrv6mjd6tKVMFynQgfMMf0rKnQXEuEUKM9&#10;qvTWqNErrIjS4OV53D61ShV5LsBAFYnABHBqYJLVGmIlOo1GevRf5DY4XjBJX90MbqfcWcqJ50ZL&#10;xnqCOla+teF5/DbRteq58xNy7OgPv9KwmupA5EbMVPVaqE1UXPTd0Z16EsJKVDExcZLp1XVf8MQL&#10;s8tiV+YUT7WVQnXrxSTxSW7ZdCu7kVKAkibkAGRgjvW3meUk7uDVvwZWabgIeQKuW6W01o+5grju&#10;OtUpEUNnPHrUeMnqBVtcy0M41HTk3JX9ReVHBPOaegwM5546j0oC7RmlhCs2CeKdzKMdT3f4Q6zL&#10;FoMlqYkkjYnawPzBhyRj3Gfz9q6yw1BLgXMBUMrAMFbnDZ4xXhnw/wBcbStes2XcYxMoZVOCVJ5/&#10;TiveIkgt9Smt/KzHKuEnxg7ewPrXxuIoxoYuX97X7j91wuMlmWS0JX/g+4/RrQhgsf7RgjkumMUi&#10;vtXHp2/A06MeRHdrINkqnC+rCpJZXktXtI/maF8B26+xpnk+bqcAdiJxHyO2KtdTzXCyVlqV1uDc&#10;2KsCBMnAJ61XW1KXcsgcm4KE/wD1qt/u/IljZdjQvnYO4qBpZLi7gmjTajA5PfFWr30OWcb6sqXT&#10;bdMicII5g3KD1pkwa6KOAUBX5lA6/WrlraLIly6bnjDFtoGenWoJNRhiVZ0XJOFbB4FUn2M3Dq9i&#10;mIE2lVPyo2Xz0qtqF0sGowiP5geuP8as3KzRw3ksh3ArlkUc49hULwx2iwSMAWwOWq0+5g42vZFG&#10;6g8zzy+XiU5xnpVV4ttzG2dkLrx3x9KvyyZnlt1+7KMgmqv2aZIIkdfMRmwCvaqRhKKMt2Pm3AON&#10;m04J/nVMxjyEaf5pN2Bn09a17y3WK5MDjCsvTvWdNuksGt0j2mNtokPXFaxZhOlZvmKs1v5cswL9&#10;RkHv+FUkZpIHQEll4/8Ar1q/Zne5gTbufGN5FU5IOJ4jzIhz8vXFXe5k6WlyjLBtdSzZcjBJ7fX1&#10;qu0S/Zn+YmQHtV66U3aRypGIecMQetIbckTkqFKjke1WpHPKim/d7GUV3NG/O7GMZ60wwjc46AHP&#10;FX+cRuiqWU4FMkgK3DtjqM7a15zllRbV9yhKioY2iOSe3pTWUbnUMcD+Grht8QeYqgevtTTHjDBR&#10;hxknuKvmOWWHfUppsAJK4AOOTTJNpmZs/IRnNWUtsRMAcLnNSXEKR+WMBgRyBVcyTMvYNxZnCMrE&#10;WycdjUu1EKtuySMVY8smN4uNo+7TUhx5e9sKPaq5jn9g0VNm1D7HNEiAOjFRtNXWhBncDlcZqJ49&#10;0Y3dAccU+YUqDiQYG1xg5PSkjj3xhWGcnAPpVyKD5lyOGGQaVI40jlBX98OQ3alziVByKot2aTYB&#10;8x7UjruhwAdy9R6VdliLFGIYsf4ulLFbqInDZEy9vWlz9R/V3exRiRpZ+ATxml8jcrAA5BzV4EQh&#10;OiHoaa9symQrnPv3pc9ylhnYpKD5qSKOM4INO8pj5z7Su3qPStBYIzZjbzIpyfagWksk4jjRpGc4&#10;K9zR7RFrCS0sr3KMYBQSbRvHy/hQVOXJOB24q59kZC4YbQrfMD2qR7dfNUIN6Gp51cFhZLRlKSIo&#10;I5CCEPTPShRsYx4G1hkGriW7yQMpy8aHAqa3t0iu42kGYzxipc0kaxwc212ZlGDBIGD7gUVrXOnt&#10;JO7IjBSeMA0UKqrHS8C07f1+Rx+47s0Y4zQBS9sZzXqnwQtPtvKL/vd4TaR8vXPao+fajqcGgVho&#10;UGlAJpQMUE47flQNgzeoH4U1hihqGBoGBzRg5xxQOaBnHvQAAYbb3pOW608rgZptABsIGAQaryDD&#10;e1ThinY1DKpJyKaG0Q0YGyg8UE/LjrWoIUU6m9DTqQXsTwGtGBiFAHasuI1pW5AAJ71zzR3UWX4g&#10;x7D/AArc8NlU1e33ZwDuyOTWFGwHbr15rq/B0EbzTzMQixjqa83EPlg2fTYBOVaP3/cXBKb/AFGd&#10;pvljBO3dx9BVi+sYYrC3iZt5L9QO9Uzm8tJJFBdfN4PSrl88889sMCKKJPlQdsd/rXn2s0kfQRku&#10;Wberf43/AMi3pt2YzKZgw8mMiMEdKZFE9/bjcdrE5XNW4dSgTS5mZFWRsBSe9Q2sEjXNtcRBixx+&#10;7HSsurex0uzUVe6/zLN/bxx3EERB81UB5NXLbU/K0a4DEvKxwFx29aqTSSJqU9zMwYjqB29q0tO0&#10;19WKWVhEZ7y5bO1TnHrj/GspWUVc5sTjKWEhUr1ZKMUndvTS25XsrM629hZWoMt47DZGnJ9x/wDX&#10;r61+CX7Oz+HLmLU9XmS+t5gk4ZjnYQOVI6H68dKb8DP2eY/Dnh6fxBrkMNxescRhiSYmHbjp9P51&#10;1Xij4wahBpEulrohiQkxZjyB5Y/AYNc03F/Fsfx7xnxpVz7EPC4aTVC2iX22nu3fRaGv4z8cti8h&#10;0vVUt7a1gKeXIBsDA5yvr6ZrxLwnqV14he+uNav5JNwMiqp7dhj/ADmn+OzpCiKeRpZJhEWe1TkB&#10;uuCfXNcnZyK1vPLJI9ms8OX2A/Ip6c9j6/0rCTc9D8zw+HdbDyqSunJrpt5R6/gbXiaa21jUre1W&#10;FZoEQyZRuMjr+OK5/wAJ6hFqeoy2ywCz0xpy2C3Bx059fei11Cy0u7MGkme6vGjw0svADHjIq3a+&#10;H797+xtFg8u1IHmXCk7Xk/i/Gj7LuevGEaNF0pOytpffq27d9rHWaXCNX1HyREYLeN9wlbjpjB+l&#10;epaZqkmvSWem2hMiowUTIOPzrES0kk0+GyiiiZZSY5JMDKIOnPr9Kt634rs/B1iuh+H4vO1HALOg&#10;B2sR6+lVFcivc+KbWMnZaJdL9O79fPRbnaeIdP0yOVY47hJLsMN8ajkmvSPAnhWDTLeGV4t9xIM8&#10;87V9K8d+AXwo1O71p9c129kuSxLskmfvdeK+pbe2htLcsy7dvCkcV10Yup70j63KcthKtLFaW6WT&#10;+b1/Pqcr8QPFMXhXR3aNdrMvBFfL+qaTLd3l/wCJb643PPkAseV9v0Fej/GvV7zUdfh0+KTFsh8y&#10;QK2Sx7CvKfiI2dOt7WFseYoZwG5Ynt/9airKMm77I8nM8ZPFY32EZWitP8zkvEWnXGp21o0RE/nT&#10;fJKD0PfNQXdrceHVht7uVluJXBRRyNvt7V0/h7wzepbrDJuhIIkQtnAFW9U8NxarqsVxLIJJLUbc&#10;5yP/AK1cFnY5PrsKcvYyacVd6LXyMPTtenuL9LBk8u3OAnrn61oeNLO311dPtIJPJu4HAWReue5q&#10;vq8emNIkMcmLgONpHHOe1W1toomN1cMIzEuMZ5+v+NNO10jFzjCUa1Ncr107v/g3KE9jd29jqej3&#10;MwlV4y0crDgnuK+QPi/4On8P6uZ5Y9sM4yhxX2TJczzag6xIbiNRu2kdM9a4z4seDo/F3gu9mjtR&#10;JPbA+VjqD3rswmI9nUt0PsuFc8nk+OjKS9yo0pfPS58TwkRsATwatqwcEgUzVLF7G7aGRShH8OOa&#10;S3OU6dOlfSy1XMf2Bgq6qRVndEpO7pSkHGNxIpOlKoI6VmeymBU+tH0pZD6UgG2gpdxApNGMdKUc&#10;tik5NBDEUY7ij73UflSdKVSS2OPrQQpX0GMecDmlXgc/lSkZHofam7SOe9MTQmAeny/SkAxSkEfj&#10;1pvIXI6VRm7jZBkY71VkQhdpq3jLVFIuW+b9K0izGororqOSR17V3fw+8SRaRfwyMxVSdjEHqPWu&#10;Ec7Tin2M5hnzk47giprU1Vg0wwmIeGq8yR9OpFFcW1zJwbeYbkzz+FRw7tNmto4iI7Z+WB5B+lc1&#10;4N1G51rw2kMTAFODzya6uCYTXcNpOmBCgJkP9K+faaumfaQmqiUloTR6sqai0k8OLWNSDk461Bc6&#10;en9nyM7GaKd/3KgfdX2+lKJodRS7i+XaOAD1H402bTZdQt7MS/uwowqEkfy71Oi8i5Jta6k0AfSN&#10;Vt0Ln7MIyURu5x/k1JouqM2rXjzRHyNpGT79KgspvtuoTNfKrC1XCEr1P9afprrf2N+XkHmM37ob&#10;cZHZfwqGk9HuRG/MrPQuzWUTNb2848zLb1OcY9vels/PsL67VpAzFcxr6YHGfxqB7Np7u3FxMBOF&#10;3KuMDAqzHqPmQ3NxcMVnUFQMfNge1TLZL+txN3d9iDTbiW3imiulInu32D1LHtmtApFBeWlmylnT&#10;IYsfmU/41UQrfaNA0Lbb5W3RLJxjnr+NWJ7ASai94mXuoo9ztnqfWs3uYWdtFcmjkkhlv7SIE3GR&#10;IrP0AP8AhTtLSS40wabeqQZ3Ygo2No9uOvfNRtqL2+h/aXIluZXKyADmMGtC0mF5Yae0Unl3W5mc&#10;MOSg6/ifWs5JpbGV03o/kR6Y0WoeIZIMo8UUTKTkbg/cn8KZPZznS5bG0bdIsh3s/Rg3Y0lppaCf&#10;ULm0ys8YIyGwMnnH5/lUt5qT2llYeSVnnfBdhztI/wA4rNu0tDnb0tLQs26f2gYdOmTebJBM77iM&#10;tndk47dsVPoaR6pcalGu1mVCSe7dR+QocfatWFxbSrEAh89VHJGOPwqtosRNlf3dnGY5d+xix4bn&#10;+X0rJtWdiN3YZrsU+tW9m0DeRKCAyDjLDgEA/StuDzb6R5LmHEmnoEMjDGCR6Vk61dONas1tYfPt&#10;onWSOZuNrA8knt3q5JIt3qFzf20zx23llZoA2N79eT9OMU2nyo57pSbQlnMmreHr1iqSeXPuRUBX&#10;PQqD0PWvL/2jdelttChJ/cvdARiJGxgdwPavV7fy7XSrXUHtzbwtIMlz/DnGfqP618uftE+J11fx&#10;o9nC+YLP5EA6Dufxr0ctp+0xHkjzMfUUadr6s8mYkuccg0saMxwoycZxSbiGyKmt5vJO/wDjwRX2&#10;x8u79CKRi5IJPHpXefCLRRf6+ly6nZCd2e2fT3rguWcYGecGvdfhVpaafoX2huGnzge1ebmFX2dB&#10;pbvQ5a75KbPQJGRoWDEMCMHI4+n0r5x+JAtE8T3EdpGsSR9QnTd3r3fWtRXTtMuLnIAWMnFfNWo3&#10;hvbyaZvmaVix/GvNymEryn0OHA03FuRTPWn8Y96QCkFfSnsjgM03mnKR25o3UgEPSmg4p4XePT60&#10;0rimAEd6SjNGKaABk96CfSgKRQFNGgBkjpTixLZJB+tJgCkIxSAdkU0HFLtxQvX+tMA3UAijbRjP&#10;SkAoAPpQ3TA6UMAOnNPIDFQOppCuRAndluBUgxvzgEV678Ofg4ni3Qbq+uJXhK5SIY79utZ/iT4J&#10;avpJaSJFuYFOAyGuH6/h3UdPm1R5jzHDKo6TlZo81TbJIvoetLK+SoXhV6Gr934fvbGdo5Ld4z23&#10;gis90ZFKkHjrxXYmnszujKMtncIgZ5MfeYnAAr1nwz8DrjXvDwvjKYpZuY0JxuB6GvLdLmFtewyM&#10;ocKQdhFfQ3hj426fGYLO7hNqFAA2jIxjFeZj6teml7Bep5OZzxUaaeF36ni/iP4cat4ZkY3Fq/l8&#10;hXHINcwysoyRxX2vMtj4ksjuC3FsyhSy88ema+dvi58Pl8PTNdWaFbZjyDwQfpXPg8x9vL2dRWZx&#10;ZdnKxEvYVlaZ5or4H3c+/egkMSSfmHamKShyOtSRRiRixPJr2z6iw0ED+Kpto25zzURCnoAKcRnk&#10;dKA23JMHBPX0pjkhsdqkWT9zx196g3MRjjHrSQ9hsnzdajX5elKxPvQODVo0huSDhPX6UtNHXjpT&#10;kUmpOxdhCuRmnBvlwARTwu1cH9KQn0ouXZjeB1zS+Y4HPBprGkkct1oJbaB33tkjd9TTWakznpzS&#10;GmkZNt6sAM0qsRSA4oqiAPJpKXrQV9KADGaNpoBxRzQIcTimnp70lOI5pCY2nYApvPtS9s9qYh6d&#10;c9a9D+EWlx3evm4mYqkMbFSRkbsVwMagH5ea9g+G2mCLRZvl2yyjLH+8McVwYufLTaXU9bAUuesr&#10;q6R1SSyXAmglHk2qSAx85DHuatxSLbzrBcE+UBuRvfHvWVLPmyigtUL+W+GkPViTz+tXg/2++jjZ&#10;f3kS5cHo1eG0fXRWg/Tb1JRfo7fMy4jU9BVeSJrgwJdN+8B+UKenoM06GKOaO5AXaUGcr1qlNcXV&#10;3JC1sqbR2x6d6a1ZTWi5jSUsl1crdbgqoAhJ5z/hVezuEWxuhNlZGPyh+mf/ANdMluE1C4e5UlZo&#10;wQc9CaieMXGlbmydsnzKO4zRbuNaPQne3a8ubQXUvm3GB39Ogp97dJFDcoU3XCEqAeu2qk8s9zfW&#10;8pVYnUZCAdhUtzdxzpPdEYYjaSaVtULoyBAX0aOJeJFk3Dd/SmiAzX5LHdOqD5ic81LdTJFDZXIT&#10;zNh2hfeqrfaBePOANrru+X1q15A0luMupXW2CEmSbdyP7vNNvElu1g8tjFKuCwHXAp91KiWkdwEC&#10;PI3BB6Uk5MF1A6NkypjPan5ojlvuRrAZFuSrlJsnJPOBVLUrotNbGAhhFgZHcj1/WpIhLaR3LqTL&#10;u+8nrn0pt1GLJbUbQP4vp7U7amUo3jdDb2ZbmST5jH8v7yMcjPvVZ4PKs4LgcQBwGx6elTXoQtKI&#10;8JG4BbHJNVcOsEdvu3K53HJ6U0kQ46sj85Bqon8stbg7irc8d6qylZWnlUkRMxwpParPmxjURCWG&#10;cYLetVLp90cluF2woxw461olqc3LuyxLJCljbSFAFD9jz7iqcMoS9mmI82Mqw+bjin+V5Yt4XPyc&#10;tluxqrC4MssT5RQCMihJWZlKLZGqgW6tztZs4zwKW8SB5mV1LLJHgbex7Go5izW6q5GE+72odMSc&#10;nlV+XNaJa3OacNLHPSxbo3VlIZetZUyFDitq7DNIz8qGOOazr6Aqd3FepTkeTVhpfsUsY60Dr/Tt&#10;SHk4NG010nDYUnPejODikwKQ9PelYm1xSc0o96YDg4pwApk2HUUgOaCSKgkCCaWik20ALSEZoJxR&#10;nFMY08UqnJxSA5oHDZqi0PqVDxmo1GakHC4qDZEcjVHUkhqOqQSCg8iiimZhtAprD0p2c9KbTQAR&#10;ikIFGecUuOM0AG40FVpOfagc07EikijrSHkUn3OlAXAkijB9aNppd1AXA0UA5paBWCkJxSYPrSig&#10;e4AYooPSloGwDGkbpQDgdKFUnvRsTuKi810/gXwhc+L9etrKGF5I3cB3ALBRnvWDZWct5cx28Kl5&#10;pDtVR3OcV90fCbw3a/s/fDF9V1zTg9/doJA0qcjI4Ue/OSPTGetebjMT7CFl8TPjuJc7/sjDJUlz&#10;Vpu0Y+b6/IXVLDw58DPBbzWx26s8ISGVeGB9T+f6AV8i+NvGWpeMdXnu9SuTNJngse3at74tfFjU&#10;fH2pSmSXdapIWiRR90dh/wDqrzsgTrljzXJg8M4L2lTdnBwvkM8vpvF4982Inq29Wl2XbzEi+YMc&#10;9KtQxyXDrGgyCMnFVzF9n2r94t6VfiMNjCrZLSEYNehN6aH3b7Fi6uVgRY0Clj1wahgtZLi8VVUt&#10;J/dFV5bV1Ecow2enFez/AAK+GM2sarHql/EwtEIdA3R+9cOIrQwtJ1JMyrVoYam5zO0+DHwtOmtH&#10;ql8m52G5VZfuj/P/AOuvZtUkRbUhdyHODs44xwKt3KW9imI1CxKuAvvgV5t8QvH0Ph+2ABG9jtAL&#10;dPQV+cynWx1e+7bPknUliqntJbvoeQ/GTSdOttZFyqATy/LIq9ueDXlksS29wvkhiM56Vv6rrc2u&#10;6vJcTMSHOeOcU3UF0+0Y7w0spTgE459a+8oJ0YRg9dD6Gk5U4qEtyhJJJJHmUbS3QCtKS3/0KNNh&#10;IccMOpqpYbLm33vuYg4245Faut6pBJDbRwx7PLUbsdz605P3lFIwnzKajFFY28VrJCYZfvjD8d6k&#10;Olw3UisriWRzjHSmaigmt/tLKqu2MBen1rX0izktbWG/fa6BsGOs3JpXuctWu6MOdPX9Th9a0qbR&#10;r1wFIhDfI3ZhUlqq3+eRxXa+JIx4hVYo0G4cqwFcTfaVc6ROfkbawyOCOK6qdRVYpN2kfWZHm8lC&#10;McQvVFeSHa/IqpPGu/jpV9H88HPUDNVZU+euiLs9T7Oo41Y3jsyjLGd2cmocGrbkrULL6V1KR5NS&#10;CvdELA0dalKgdaiINWnc53GwZx1pGBPSlzmlpkjDwcUjKAue9KRls0EYPPSgh3Gj3oJ9KX73XijG&#10;2mTsIp/2RTqaCF6UMSelG4J2QK2CWyc9qstOZ4/n5cdCaqjgUrZXoaGrlKbSfYQsQcc/WnCXHcVG&#10;zEnOM0zdt7Cqsc7dmT7hjnrQ21hz1qEkmkDE0rD5u46SJScCmeXilJO7NL+NUZtRY0ITTjF9KAxX&#10;pRyaASQCMYzmkAxTwo29aNuTilcrlGUU9VwcVI8akgDvSuUoNohClhkc0bTU6xnBHAx6Uixk9qVy&#10;/ZPqRbMe9KIuM1OIucUojOMDmlzGqolcRAnFO8oYJ9KsxxgEE96eyruI6A+tLmNVQ0uyr5GABgnN&#10;O8nrnHFXBEpjVs4b3oWLO4MOcZqec2WFKOzAxSGPLBR3q15YCknscUNHs2kDnGafMZ+wKxi2nB4p&#10;oBJxgVb5C5Iyfeo9gxx1p8xMqKK5TnFRiMkZq0U+emjJXA61SkYOkiuEzj3ppXirO0HbgdKaYgar&#10;mMnSK5U9qXZVjYOPejy93TmjmJ9kV9g9aTGKspblugNLLZtjgfhRzITpO1ysCO1FTC2IOMULas3a&#10;nzIz9nJ9CDIJ9qOPUVa+wtnpzTxpp7ilzI0VGo+hTHBo2n0zV9dNPHHXvUg04pjGean2kTRYap2M&#10;wKT2pdjZxtNaq2JzjgfWl+w4IOetL2qK+qzMkoR2/GnLGTmtcWa9DjFSCxT8ulS6yRosHIxBAc4x&#10;ThAT2Nbi2iDjjNKbaMdBU+2RqsE7XbMP7Kc4xUi2R546VtfZ02Zxz6Unljjp71Ptio4NX1ZkfYva&#10;nixZe1a2xaCFx92p9qzT6pFdTOjtDtzipVs8HBJq6QFXsT7UzzN0mARU87ZtGhGI+GPaBtHI5r1j&#10;4TfDgavqVpeanGBp7tgK/I3c8n24NYHwm8OR674ogS4iM0MYLsu3cOOmR9a+s7Tw5ptnppEKCGID&#10;KtHxtI+6ffI4PsOtfLZrj5U28PS3a1Z+2cF8OUq0I5ni9Y3ajG3VdX3Xl95nppNr4C1VYUtwmnXB&#10;J2xDPlNjGVPpnnFKdLjtNSa4twJA7eakiZPJ46dxW9OW1Gzj8lo7raNkiE+3YjpxmsC5m+xpJEyP&#10;AIm3xNnKrn+HnsRzXxVXV379T91oSbjaO9rP/hv6uSajb2xdJYZWt4JSFlToFbtx9c/n7CsG5tDZ&#10;aqttLIUSQfLIDn/Irc1i6jutIF7w4dPnK9M9+P1xWJpUlvql/ZmMtLGOWV+q/wCelZSiz0MPKUYN&#10;t7X/AA/y/E0dI8Dz34uPn+RSSMDBwe/0/wA811OgeEbXSoCgjyc5bPc10NrbLp8QaFiFdQDmq80n&#10;lsWZ9qnv2rt9nGCvI8CrjauIbSeg1HbPKA46gioZJBHLnJwent6Vh3XjO1trhrVsjzAVSTHGa4iy&#10;8aSahqd3pd7P9knJP2eVvlDEHjJ96m7kvd1sVHDta1Pdv+p6qxWRzhs4GD7U0xBVJ2jAANeL6J47&#10;12DxbLpdw6y87UjkXGT6E/4V6RoPiuDUrh7eQbLlR80L8Ej1HqKqUeWSU1vr8iI03KDnDVJtP1Rw&#10;/wAVfhYmuQy6hYKTKgLvEo4z/eH17j2r51d20vUZIZ0ZGRirKDjBHWvtO+vILJN8sgEY+br296+W&#10;vjdLp1x4ukks0KMQDIAuAW9a9zLa7c/q71X5HxXEuEjGgsfDScWl/i/4K/Id4csLy8gfVLNI7mO0&#10;OJIWAYlfp3rlL6a6i1M3NkPK3OcAdV9RSaL4nufD1+JbK6eFZF2Og6Mp6g+ta3iRrDVLK2vtMMlv&#10;qBO2eNlOCf7wPp7dq9WMJUqvvK8Xt5eT/wAz5qriKWPwNqU2qlN3aurvpeP6r7tjnNWvbqaVGuYt&#10;hxkkL94etVEhBDTwZVfQdK24ppNQt/sF5MInB3RNIMAk9ee2fyrMu4J9F3wSKATyR2I9RXdB6ci0&#10;f6HzOIg5SeIk2493un2dv6ZWsp1ZZCx2uOmehqB/OEW6MArnO4HmmTWrqyknCvUn2WSKPzVbHtiu&#10;myTv3PHcqko8ji9L69fUamoNcuRcjD44YDFTaXos2o3EphUSeUN7c9B3NVJL038yxvEEkUcMo61A&#10;2pzac+IZGVuVJU9R6VpySatHR/gcX1mlGSnXbnFPfZ/8Pc0tR1WOO6QR4CkYPHNZsUz2dx545QnG&#10;2mNEJmWRhknrUs96sFuYSAyqchu9UoKK5Vr3MqtepUk6s5WS1Qy5v457ltseEY5OKtanplmIIZLW&#10;ZnDDJ3cYNUQkE1mZVcCQfw0LK8kDRseM/pV8trcrtY5va3UlWSlzq6a6fcyFo0iZWPzA9amnWCFc&#10;ITj3qk++Jjgb17Gpl23CHIww9a1a6nnQqRSlFR1LFrKTEyTKcHoSKzFGy525wvv0q9Deun7tk3j3&#10;pJfLkPCgGiPut6DqKNWEbS1j9/oVJ4B5m4Ageneid0cK6LscdatzSo6bMjd61nOj7uQcVrF33OGv&#10;FU21HW5p+HdQ+waza3J/5ZybiO3WvZfitoA8QaLa+JNOSBreVMStCAvzBcHcvZiOTjAPPTv4PG4V&#10;iOcZyK9m+Ffi7U7zRdR8OJZpqdtNCWEL4DIV5DKe5HPHevJzCE4Shiae8d/Q+84TxVDEUq+T4paV&#10;dYtK7U0vv18jyWXCAAEZ/lTBJ87A8A+lauvaXLp19NG0JjIchg4wRWY7bEBwpJ9K9KMlOKa6nxte&#10;lOhVlTmrNMp3FsWUso5FUiMHFbMchIIA6+tV7qxJ+ZBxW8Z20Z5NfD8y56Zn7aaQRUhQgkEYI7Gk&#10;KZHv6Vumea42GDNFKRikCkHGKZmFA5pyoS2On1qZISO2T6UrlqLewyNNxAHOa7jwJoRTV7O5ubUT&#10;xlgUifgNiq/hTwk2pJJPNlYo+cgZwPU13FrNtfTInKpDHwsgXDYznk14mNxejpU/n9x+kcO5HecM&#10;ZilZXTin116+XqWLhvsUeopcwl4pRlGRgNh7HHerupyxweHNOfepjO3A/mKydQuo7nWblDxBKTyw&#10;xj6+1RwWjyaQ7TktFG5CNnha8DkvytvqvyP0qWKUZThBaNNX7Wd/u7Gtpsz6feSmHBS7Rhlv4MjH&#10;FZ9tK1lbNFKC3mOPmBzsHvS2s0sOpxq7mSFgDFx1IqD7Vse7jlBj3tvXHr6VUYav5f18jjqYr3Vb&#10;pdffb8zavr1hqVtbvtcmLbsPPXv+PpU+hw3DaVqVkjeRDu++3ByOeuay5rdWksZXUxysoBcHNXtM&#10;vzaW9/ZMwnlw22QDG7ng/wCfSspwtC0V2/M6KWM/fNzbS1/FbE0UyxDTLR41WRXLLcg889vbFXdW&#10;mC6pc2zbZBJGBlznnb1rnZZFewhUSFLjzPlB/hFXr2DzZUVgYrhk+9n3pSppSTfmYrHP2Uory+61&#10;rep5V440xre5W4KELLyCa5HoOa9e8YaX9s8IiRm3z27kMB1A9D715JIu04/Cvr8FU9pSt20PxriD&#10;C+wxfMlpJJkX3RS0NzSV6SPlxw9qOlJRU2AeSaTg005FFADsk0dBRnPSg8igaFLn6/WpopCvc1XJ&#10;qVFPpUtDLsV4yHI5X0NalhrD20m9GP41z/Ow47VIkg28GsZ0oyVmJpS0Z6Hp3jmaJ05GB1FdPY+L&#10;oZLUwTIsivnDZwRXjcVwUbParkGpMhAyeK8yeCj9jQ8bE5PhcRq42fdHs0EVtPbMHjEjSLuIJ5P4&#10;+tc9qPgmGdXMbMj9uN2PrXH2viC6i4VztHQFq6XS/GLQxsHCPuxkcg1yeyq0dUzy/wCzsZgbzws7&#10;36M5i+8N3VrKUKblH8QGazrixltgQ6FSOuRXrOj3cOqSFlVDlt2JTnkd6r+I9JWXMciqJFGdhHJ+&#10;hHWtIY1p8s0d1HOXCsqFaNnY8kIxTCMj3rq7vw08hzDCwT/a4/nWFc6fLFJ5aoWx1x1H1r04VYy2&#10;Z9LSxEKq0ZRGaejlflPWkYYPofSmK4c4HJrfc6otXOl8I6bDrmtw2U84tFkOwSsMgH3r3PwTpmv+&#10;BNUm0uG/aBh88YAyrjBO4A9sE8+9eAeGriKy1KGS4hNxErfNHuKlgD0z2r1bQfGV5Lf2o8+SXy/l&#10;iD5LRjPAHr+NfM5rTqzuo/Dbr38j9z4DrYGjaVaNqnNa6b1T6NbNdvxR23iLxNi4EV/HDeK6lxtU&#10;q0Z9PzrHea98R2siy26TW9uN0bZ+eIA9u5HtXU6jJofiXTxcMv2fU4Tuljfjd6kH19jXC+NYLjTT&#10;De28JitZQCHhY4b1xXzOHUZNQStLz2v5ep+04+dSlTniJy5qS6Le3no7pf00aVzqOnajbWdtcytH&#10;CBskcDeVx3x6VgeM/D1lHJbvotzHO7ngx8E/4Z7Vs6TqOjX9uDCJLCWSP5nn+aNm7gntnsayLuyt&#10;9XSOW1vvJnV9rpzlfQ5712UU6U+qS+48PMHDH4baM3JKzTtJWts21rbyXzRoSWvi6/8AD9xbamDP&#10;EigATqNxwOzdc1xGn+LrzRrWaymhjubViRtkTJU49a9J0DxZqXh5J7DXp0u9MlxE78OUIHykEc8d&#10;OvSsPVz4ffT7iaGA/aAxVgDkY7EelbUqnLJwqU003dcq0ueXjcHKrThXwuJlTqQi01Ud5W3tondf&#10;enptqcLba9LanFsGhmySJY2IPPb6UzUdbvbyaOWeT97EAA6gKT+VS2moW+nXEkM1rvhZT0+Vh9DW&#10;OSLu6ZPMCoe5r3Ywi5c3L8z8xrYmrGkqSq3bduVaJNfcvRly41a9uJi5Zp3PU9ST602+F5rsnmtG&#10;7sgw7hen1rpvhj4HHirWHtfP8tEGSwNfTum+BNM0rSZbcWysZVKyO33nyMcn6V5uKzClhKipwjeS&#10;+Vj6HK+H8ZnFD22IrctOXzba+f6nxbe6ZJa26uy4JGQw71o6Fb3Wqjy7W3MrxrlmA6D1rsPiH4Tt&#10;tBuLu3e4IlWQrFGeu09CDXIeGNevvBmqC8smV26MrLuVh6Yr0oVniKDlT1fS587iMvjk+ZRpYhtU&#10;9Obls2l3t/TsJOZIJHiuAVMTZJx3pdVlt7Bree1nW53oCy7duxu6/wD163PGF7o9+kGoQP5d1cEm&#10;e2I/1R7/AIVyN7bpdt+6nUomNuR/n1qqP7xKUk13MMxTw1SpToTjUWji09bbr8N10ehm3z/bZt0a&#10;kDPA9BWjZXD6NslZfl6lT3qGz0qSaZTLJ5Ss20yDtTdWt5opvKMvmwq2Fcd673yz/d9D5SPtsMni&#10;3FqV9H5+nb8C1De22oXE5mgZyy5UqQvNPjS80uM3ccRNqx8l3xxnGdv1rb8IpoMukahbajIsN0oD&#10;wSHhge4Fc+0LNeiCGd5EYjaD3544rCMouUoWaS77M9OrSrRoUcSpxlKbv7tuZO+zW+/4FOe0P2jz&#10;EDKzcjPGahty7Tskg5xwx4xWtqkM7XKW8rGGeMYCsKytY06eylHmSb27kV0wlzJJvc8rFUpUZSnT&#10;i2ovXtr3XctXet3M5EV3NJcxIMYds9Bx19Kx9xSbzIhtHpUqzsIyjgNn+KoijKCF5xW0IqOiPMxF&#10;ade0pNu33ryuTM02psARuIGKims5bKTbIPLPpU8MN1ZqJ1UhD3qG4vpZ5MyfvD701e9lsZ1FDk5q&#10;t+d/db8yOaONhhTxTHijkDFDjHrUptTcxNKuFK/wiqagBiufrWq8mcNW8XeUdGTJiQbSQDTCAg4P&#10;NOtLKS7m2RqWc9hTbi2eB2SQEMPWnpe1zNqbhzuOm1zZ8MXf2bVrZtu794p5+tfTtwRd3Vs00Dxg&#10;IETK4B43cjsfxr5QsphE4ZxkjkYr6I8CeNm8R+EhFfztJf2zLGs0rZ/djG0H6dMmvmM4pSUqdeK2&#10;0fzP2LgbGU6uFxWWVZWclzR2+xd2/HT0OnGyC0vUuQIrpQWXb1PpVNJmv4LaULskU7SMclRWpp+n&#10;SapqpiKM904EarjrWVPcBrfzkBEts7KVj6fjXnwmm2lud1SDcVN7bfr95XFvGJrmOJz5xHVh3NLe&#10;TGG0iljQymPCsF6A1d+ySyX8dzvASRC2wDqaba2sKaVeS8rIrE+Wx61q52szCNFu6Wm/3blNonmm&#10;AikYK6EusZxjPX86orYQ2sa7cCJX+fJ4PtWnFOtvPFOke9pRt29ulZ0thNBDdtLicvJygHCj1FUp&#10;XdrnNKmrJ7v8iO4cNfuYN/lOPvnriqRsfNti8rb495IIroLtItLisJW2GK4U7QOSPqO1VIXljtb3&#10;T0RBbuc5Zck9+DSVRtXiU8PeVpu179PK6MmNUsL1Zbg+ZE6gKhHSs2Z5UtptylFJyjf3TWrd2Thr&#10;VXUyIP4+w+tLeqtvdvayAOHUFR2ORmt01dPqcnspNNbJfr/wxhzWvl/Z3m2yOwxv3VC1v5UcsJBM&#10;jZIxWnLbS6hZx70VEif5TxwKfp9ox1VY22w/L8sjnijntFtiWG5ppJb/AKnOOkkkKI48p92QAeoH&#10;vTLq0ieYwhGik2n5n5JPt6fStF8yQ3IIzNG5Yew9KZeWsks9rPJ94pj5R+la8+q6GSoO0luYbxq1&#10;jhIz5qHlu2R2pgiaa5CHO/b8wH8Vb9nYefFdJJKluy5YDH3vas+3idbmGaEBWDYbPWj2i1SJeFfL&#10;CT2f+ZjvGEIX7hVskdxSTx/6VGyE7CtbF9YP9oncbWkchyMevb6VHc2Jhs7e4Xay7tpA7VaqrTzI&#10;lg3dxS2MiC082O4KkkDqOwqNYEiWOVl3AtgqvFbFuTHcTQocLIuGAHakNgoswd/8eGBHOPWq9rZ6&#10;krCc0U4ra5k3MZaaVwgWMgEAVHHZn7CZcEqp6+9dHqenxWrWBSQymRcvuXhe34nH61XtbGa9F1Ah&#10;xEDnGP8APNJV1y3/AK3LllsvauNrv/gX+4xIEjjkx5RYsuBn1qM2hETgjLA4xWtZwi31C1MkgSL6&#10;ZNXLqBYdVuFVD5B+YMw5x61bq2lp6mEcv5qXNLRp2sYx0uayhgnmhdIJhhJCOH9cetQizDBk8rk8&#10;jvW9badJqtiV48uMsyszYGOpqzoSQ216zTPmTaRGUH8XbNQ69k31R0wyrmnBbRl1f3M5aC13mJSn&#10;erGp6a1tfSQuMPtHArRFnkO7/uyJOMdMVs63okZitZkhk2y/dnLffPQ/Wh4hKSv1/wCHCnlMpUan&#10;Kr8tn521Wxyq7rmzSNh5Yh6gjGfrU+maVPql2UjTLhCRnjOBkn8q19NsreGxv7eYSNfHHlKvT3zm&#10;mW9pN9pghJZZh8pXvj0qXWXvJFUssbdOU1f09bWv0ZhPaMyklAwRsGtbV7mXWb61upESMiFYAETa&#10;oCjAzj261p+IfDM+mP5DfLLtDkKwPB6ZxVu8W3fQdMit1Dyo26QnqCayeIUlGS63X4HoRyedKVWl&#10;U92yvbu09vXU5vTdDF0l6d8aCFS+TwHOeg9SaW1ie3NteIG3biCa6rRNJbV/EIgtIy4dfmg5IY49&#10;B1+gqvf6QlpMfMciOGfEmzngdeKzeJUpcr7HVTyWUaKrQVrNq993o/wRy97YuJJHHzeZ82M8kVYk&#10;0qO1022uC+13fG0V3GtaZFqZgubGyK6fGPLWTaA8pxkFuev0qjY6I93ot0wizHbud7Hk5z0rP62n&#10;FPbXX8jrlw/L28oxjzXTaetu7a/HXY57T7aRfPhCbopVywxzx0Oe1RzaG8QgJ5Xdz7fWu28JafbQ&#10;alBc3Fv9pic7PLL7VJHqe4q7q+hxWVzqcckbeS3zRLCPuH/AfrWEsby1ORf10PVocNuphFUktU/u&#10;Vr72trZlGLwbCkUYOrRISoJWNQwBI6ZzRXT2UZjs4VjspSgQDPlgk8cn86K8l4upd+9+R9nHh2hK&#10;KfLH75Hy2RgZpAoXpTu2M0Dpmv08/iIQUdvehsCkztoKQZ5xQCT0x+NIAS2aQZFAxQM07bmmhz/F&#10;+lLyDg0CYnApMYFH60HI60DF6jFBGKQ8e9B96AFXPtUMg3Zx2qYHFRsvX3oRRAFycd6QgIcDmhsh&#10;6Q8NxWpIZ3dqdTN/tTgSaBj4jWjbHlfSs1OKv2pyVHpWU9jsovU0VP70Dsa67w/p+NPmbfwYyxAP&#10;8I9a5FBl1VetdZDZT/2VEWfau7B4wWrzK+yVz6XAu0nNq+hPbSPA8B+7Axzs9at/afP1B3ddsS5G&#10;D1plpOs91DDKgEcfJI/WhAL03DkhUBwp7n05rge+p6ylaN0+pelt447OPfyjnORzVvSb2Ww1IqST&#10;sTKLj7tVbxGnS0cuVCJnYowKtaVNPqt4y29v5ty58lFUZJ/KsJfA77E4jF08InVqS5VHW/kkGj2l&#10;5r+pywwQZubh9iBT1JIHT8a+p/gj8MNP+GypqfiS0NxrLpiONCNq89iPXrVn4QfACPwdoUXiPxAf&#10;supyq21mAZYhgEH8iRnrXXeIPEWh6YLSS+laK6eNI7V8ZLBTyevUgfz9a46k+fbRH8fcb8aYnOq3&#10;1HBt+xXlrO1//Jfz32LXxH8e3enaNNZFI9O+0PJcQlz/AKw4yB7814zYajq3jfTtN0eOR4pJ1M9x&#10;ev1JDYwPrXSXdpf+K9Rvb7UJTNaw7jbWlwuCVzgE57e1c3crrWo6iLHQmihQJsFwMcqB8wHvnNc8&#10;pc7uj4HCxgo2k05rXmltHTT1tfba/czPFVpceG/DF95c/wBsvJLhFmmDhvKA6f8A66zrXxFPe6RH&#10;p66RviaUefOmcyqO/tWr4j0S40bTZrS7PnmLZ5kx/iZjnB9xXcQ6vpFvaW2lw2Uc995AkkSE4Kg+&#10;n5ipdk+WSPSliY06MWoe0bk3dadFr5JdPl1OV8M2gvNS+3yIu5swxWfRgo4z+VdzoevWBvms9Xhl&#10;s7W0k2hgOHPc5rjtDW6uvGd9EBFBcRkbFHJCDGR+PH617hp3w3h8WafDcvJGkSsWkAGS59/8KXLd&#10;tdTxsc1UrKnJXvFNWe3X0enX1NG9uNI1m3s7HR4QAWDefjFTXvgzw/4OjkdCLzVLpSVU9ST6Csz4&#10;ZgXHi+6R4fK0+3yse5eH9D7V7P4e8LadPq8uq3EMcrKMLkZA+ldcI872MMHhJ4tSkkk5NLySS7LR&#10;sq/B/wAP6tpcTvqaskMvzIrf8sxjof8ACrvxW1u60bSJbm2nVRgKqlsZJrsrXUUuw8ccTJAATuPc&#10;V8ufG+fUPFvi+ELfPaaRbM0YQNgsc4zn+Rx0NdMrUqWh9VinSy3AKhCdr3SevbXY5DxXqdzaR3ep&#10;yagbmQKGIzyCfauZ0yzuNde3u5Z2byv3igngn0NJqtpaXl7IlvOWSBmSXJyX9xT/AAvrEhW6gtrV&#10;mjgb5dw5xXlt3Z8jGnKnQcoay6t2Wj0Oi1jxNqYtBFJxsU7HAwCfSscXL6WLe4LSTySEPIjdFz1r&#10;pPDnhXUPESXAlyArh0GO3oPpXoc/w3sbaxtIJnVp5Bgk9D/9aqUedXOaEPdahBNdXsn5Xfn0PDo9&#10;Ee41iW4SNn2gMg9eaqFpzO9tO5ALfIT2APSvoO8+HNrFcwm0dkEihSSN209zn/OK8r+Lfg/+xnBi&#10;bD8srL/Km6fu7nZF1ozUa0bLRJ72CLXbW3tGligLsFwWHUkVS1GO4HhtZreA/aXUkRj1PQ47io/B&#10;Vwq6VtkiUNyp3KOT61032RIZpVYnbIuYyvRfQGpjdpM8ipKOGqtJXad9XvY+JfjJ4E1DSMalfQ+W&#10;07HOOhryuKQo3t619gftC+G7rUtIh8tSbNWZpWAzhx0H0r5K1fTZNMutrrt4Bx26ZxX0uFq+0hyv&#10;c/rHgfOHj8vg6jXMtLLt0/r0Gqc9aeGOM1Xjapc5Oe9dFrM/Y4NSVxW5Xd2pzLnAPQ96aDxn+L1o&#10;OcAdhSNm+w7IB96YTigLgZNOJHpQiUhhGKHBAwKU9M0rfSgGiPJoBzS76VsCmTuI3HWmjheRxT1H&#10;rS42nkZFFzNx1GFc8npUcqfLnqalJGdv8NR+46U1ciSsUZU6t2FQq/fmrciYznoaqsAD059K6U7n&#10;BVi4s9E+GeuvDc/Zh8wkI4Br2WOe11PUfNRseSvzL6n+lfM+g6k+majDMpKFCG49a+gfDszah501&#10;sBFFNEJJJD3Pp9a8TF0uWfMup9Tltf2lPkfQ0pYUmsJJoU2bHy4X0qaeW7k1S3l8rNvHiTGfzqtE&#10;02niGFCXiuSDJkflWr/aELawkEgPlKgyx4XFcDR7aSa7MpWbW+q6hNfhnijhQqUB+XJ7j8h+ZqWc&#10;RyadBeA4jWYF1jHB5xzio7K08s3qYCWGcLj+L1qaygbTJ7WMMDZSqX3f7WeMD/PSoem39aGaemvU&#10;nb7THq6X8ib4UQlkxnjH6UQtbpbz6i4Kx3QBCscgAelJZ60Lm9u0ljMMCrtUSdhUcMRTTH+1gGHz&#10;sQqnTacYNKz2aM219k0ZI1Z7C7i+aMjaFxgH396azPoqX1/KTLG/JA/hB7D6VJaxPb3xWeQeTHCT&#10;Eh7n2qOyvYb7TtRhvU8lZGIVev0z61jqZSaWhBCIrDSY5mTbLeneUc8Y4rfNv9h1iFoYw5niMWW5&#10;Ud8isq7sY7mGyivWMs0hChhx+H0q+k0kQvldvMkSQrFEeoAHX3qZNW0Od6aNFGGa78PW88jN56Ty&#10;eW3y52g8Z/lWtAltYX+naaqhd7gkHvnms3TJorjw3IJybeWSX5UZstkjk/1/GtNNPjupI2nZnvlT&#10;Ab1AHWs5JddzFN9CMD7Jrup2cSHy5YxvuP7hPYU7SYLizubezt90pu5SoI745P6etV9P3DS75vMM&#10;t4ZSpTui9M/iKtWxNxpNlYBnt72NvMyjcgDJJ9ah6aGD7k63SjxTFpuCWAKNuPyp7k9h7mnNCw0z&#10;VreOBYbDzPNWUNuZhjkg+1OitLa7nvXiINwkRJOeeck/zFZ9xJIfDljb2uZ7j/V3G4fKG747EUla&#10;6SMW9NWM1XVH0HR4rOURNYJAbs3D9htyFyfpwPevjLxBrU2p315NK6ym4mMpLDLD0Gfyr6P/AGkP&#10;GCweFNO0nAS7YLHKUAAYDOSOeeSB+XSvlpwFbjkV9ZlVK1N1Gtz5rHzUpqEXohOtB6Y70vXpxSAZ&#10;r3DzC5o2nvqWoRQrnlgOK+ktM02Ox06CCPGyJAgx+teQfDLRWuL4XTKVjjJwx6Zr1tjtX5XIHXiv&#10;ls0qudRU09jlraqxx3xY1n7Jov2VWAaZtpUdcd68XVtrZIFdb8S9VN/rzRBtyRKFBHr1rkGOete5&#10;gqXsqKXV6l0YcsLCucHApo4OKcSCPenQRtLIoCkljgV2m53Hw9+H0Piy3u5LmR4woAjkUdTVXxX8&#10;M9S8Nq8wT7RaAZEidh717N4A0f8AsXwvbxbAsjqWc+pNUfilrX9leGJVDMjTAx8e/B/T+dfNRzCr&#10;LE8sdU3Y8j6xP23KtrnzsSe9KBmkJJOOKZkivpj1kLT8L703ANKOvoPWnuMKMEdaUj/CkLHj0NIN&#10;xpOaCKXH1oPJxQAFiaaOmO1KRijrTQC7qVVNN604HNIBCcdKsWZXeC3UVAyEU1c76TV1YT7HtXgL&#10;42waFbQadcWqxwr/ABx9f1r1fS/HWla8Yzb3kUgYfdYgHNfIOeOMgj3q1bX72oUxSOjj+6cD/wCv&#10;XiV8qpVG5U3Zs8DE5RRrNzjpI+y7nQNOvhzbxTbScNgHnH8q5TUPg34fu2eYxmMvnhDgfrmvC9C+&#10;Kmv6QQqXrNFjaUbkY9K7jw/8fnSTy7+03j++hwa8t4LGYf4Hf0PCeU42hJyo1DWb9nq2mdzBdsik&#10;4Xkfzqkv7Ph8/Ml8QMnaAMfjXQx/HnRmiQgSRgHJIAz/ADqx/wAL10GJQA0kmQOSOQaftcfHe/3G&#10;ftc4hJ3Wnpc63wb4ei8H2EVj5rzKOSD0J9B6VxHx+1W3XwwYC4E0jcE8k/jWN4o+PhkiK6XAA5BB&#10;LDp7gZrxjXPEd94ivWmvZmkYnOCePetcFgasqirVdNfmzoweV4meIjiMRpZ3MrOTjIpwZR0NNkQL&#10;Jgc8Z4pccZ2g19Qz7lC7XCg44NTKCYsd6QSKVA24UetJG8aSjIO0+hpE3GfMox2of5R/s1K53Pkc&#10;ioJG+XFNalDAxNKKYDinVRpDckAwetSx4C7qh/SpV54yMVB2RdncRm5xUYJ70E5ekLmnYhtthuzQ&#10;fekAzQD607Egp29Kc2D0NNIo2g0CYY/Cjj3oPPWkpkinrS5zSDrQODQAY9xR97r+lJTtuOlIVxDx&#10;QCR1p2M0hGaBCdOtOAyfak60+Jc0Mpbl/S7I6hewW8eAXIA/GvcNP07+ytOaS3cGSBQmwivLvh3Y&#10;Nc69FKi7lh5PtXqqNLbJNLOpkR3xj0z0rxsW258q6H1WXU1Gm5vqPvLlHt7cKCsm7c4Xsc8067Ek&#10;l5D9mPDg75B1H1pJGisxDGSrZPIP8yaglH2LVJhDIZZJ48L6YHeuJHstotRWJt7aWe3lPDYJ64pH&#10;vVS9hWNT5ecMVGM/Sq8E01tbyrKCEnbaVHY1aDwQ3cUEmGAGQRSt3LVrK2g2e3D3UkmU+zMu4kHH&#10;NRyQNaxW8kDf6O7Zc0yOOQpPBH8wx5hdzkYNPjUtaw20pLoSW3igrrdDZrkTXoZUOxQfnFJHAGWa&#10;WSQeTnKIKmt5VkvpoNwC7MAD17VSuY5fszwIBDGj/KxPJPrQuwnbd6kswWC5gPmbYBzsA6moEu2S&#10;/kbDY6cjjHvVtbcSpDBc7WZAWDE1DbXCXF7LA20ZBQ/hQG22lyC+iQqoY+YjHIbsPpTiUtLp0eQu&#10;SmAuP1FMu4ZpFRAfKCEBAKSQI80jTDa0K8N607aakNtXKdrOI4pVK8E7cnt70ktuiXEEUu5w3cnn&#10;Pen2KxTWcokO5/U8Ux7aW5nhLttkxnB7VadiFrFEV1hI5Y1XLg/KPaqkgc20UT7Ulc8HHOKuFz5E&#10;ssg2vu289T71XnfzYLcxf671bnH0oREtStGix3ZQkF1U8nqDVOR1lt/LjJ87d8zGraxA3bKx/ebT&#10;gd2HrUN4BFZoAd8m75yBzWvUw5dCK73zTRQuD+7X5iveoY1SR51ByeOtXJpTLHE8WC5HzZ/p6VnJ&#10;AyieVOvpRFq1mZy0fe5BcTi4VFROVO360tyGfazcFBye1MlyiwYG/nLY9afM7zTMwxtI5Fa27HM1&#10;dO5RkUXFpJnGQcisqYeYpGDxWx9n/wBHJT7pbv6VQ1AeXNlOUbvXRTetjhrQ0uYUqFG5puCat3kf&#10;G8dPSqZavQTujxJJxlYSignFA5OKogB096RTilpDz7UEjwMUNSZpKRDHZzSnim4z0pTyKVhCdTQQ&#10;RS9elJ9aaGNX6UqKT1pDnOBTly3WmaIkSnnio1p8nydKg2REee9NJA9aWmHk1ZmxSaU+3P0pp4oP&#10;Pt9KBXBjnpTlGBk02nKeMU2CEICnI/Wk/hxSuc9KSiwgpKcCDTd1GorgcikwTSnkUEGmO4E4pNtA&#10;PrS59qBaPUQ+1KDmk20LQIMEUDIpdxNBJoBdxB1pQc0gIFOoHoA5pVBLYHJPalA3HB617L+z38F5&#10;fiNq7317G66PaHfKR/ER2/pWFatGjBzmeVmWYUMsw08ViJWjH+rLzZ6V+yP8GtB1Sx1HxR4pdre2&#10;tVJg3D5d3UHJ9O3qa5r9oT43XPi27bRLG683R7ZtkWCMkf5/rXY/tGfF7Q9L02Lwn4OiFpaxL5cs&#10;kRwW7Efnn8jXyrdXBkckcnk8V41CnLEVPb1PkfCZJltXNsZLPcxj1/dxf2V0fr206+go/wBJkJZi&#10;B3bGKhJHnHB4FCOQjLzz6VNaRDzVdkyh6kV6+x+m9CeFMAO5AbtmiSbzyQhBP0o1G4R50EI2KBkC&#10;tDw94cutb1KK3toifMOKwk1GPPLQpWtzM6v4cfD258Y3MRwxgQgn2Hevr/QLC20DRrS1t4gGUfMf&#10;w7f41zPw58Fx+DvDEMRUrL95mbGSeK6Ge+j0+2e7uHEaICck+n+NfnGY4t4yo0n7q2PksdiHiJ8q&#10;WiKni3xBHpUBaRtrnOFPf1r5q+I2syX2rFJ3BB+ZRnt1xWn45+LR1zxDthGYrcsAD/Eff1FebLet&#10;4m8QsbpxGrnHI+6te7l2AlRXPPTQ1weFq0p+0nblt8y4t3bQwMYhvOctgZOKoajqFtqupRmGIpGq&#10;42qaWLUbS0lvbcxGYMCqMT+v1qtaWnlv5hTPt3r3lBRvJnsKCu3azN7ShCl2kjNgAglM8GpXs11X&#10;UJGSNlD9EA6VBbQRraiYDLn1re0XURosU0klu7MF4bbnmuSUtdDzcTUlSjKVLWW3YhW2iitXg8ki&#10;UfxH+H2rRtYYbmwWKN13w/M2TjcazDqs80UhbA80limOQc1cs7UizE0sQVXPUcH6Vg1ZanztXmVp&#10;TfUl8PtLJqJYD90h+c46iut1nT9Ju4PMKhgyYJJzhvauPt1xMUtFcxnPIJyPxrRgncwCFhmMHk+9&#10;YzhzNNOwpYt05863RwniLQ5NLmkkjQ+S3II7CsIkTDk85xXrkugXWrWkkaRs0QXO7rXmHiLw/c6B&#10;dIs6bFfBUjoa9PD1ef3ZPU+9yXPqdf8AcuSv2Mt4jVeVfSryPvOGHNV5sKcYrvT1sfbyUJRUospl&#10;KYRjvVl1wM1C0fOMGt0zgnG2hGOBmjn2oPX2paswY0jFIPendUx3ptBIdetNIPenY4zSEZoJsNzz&#10;/WjqcCl28Y7UifK/FWZvQB70dRR0ozxmkDAH0pJU4yBxSj6U5GL/AC96H3C3MrEIUmmhSKsMmOlN&#10;C5p3JcCMDLbe9PCDGTSlduD607Hy4pXKjGwwJhwSODS4GcVKOSq9qXZiTBpXNYwdtBnlDy80BQjc&#10;VIVwgHY05EywyOtS2bKHYhVcrnvU/kkIpOKTZhiOwqxtxEuahyN6dK97kXlhSwOaSMEnHvirMKBm&#10;O/0zSBQB053VHN0On2W0iN4jvwOtOhh2Rv6npVgoykNt+Y9M05ADE+fvdqjm0OiNGLk36lRI9zKD&#10;xipVtwZduc/WnpEXZBjnvU1xAYpiuMMO1DlqXCj7t2trFaTkKMDAqe3CyOxbg7aV2DQqu0cdTToI&#10;xJIwHGVqG9DohC1RW1KxtWkjdhjaG9aSdSQjcZIxUjoNrY6A5OKXKuoPbtmquYOmtUQLFmMt6UwR&#10;jaD69qtY/dtjpUQH3WwcU0yJU0rEToFbj9aZ5YEO/wDiq0VDybiM/Sl8kCIOQcE4quaxm6N2yl5B&#10;GOhz6Uwp17Yq2FwyNimumc5HWqUjnlRVtCs8QEa4H40KmM7RjHpVuaLYiKOhoiHluYyPvdafNoTO&#10;ioP3tLf5DIEKDPOKsKqkbs5+lNv2W3by45Ecf7NJaxm4YRrwD0xWb1VziVeC2HKiyOOM59KkWEDP&#10;y9K6LSvCN5qQ/doxZQCQBz19O/0FdHF8HNfaBHWz81XYFSgzwfWuSeIpx0cjgrZvgcLLlq1Yxfm0&#10;v1POmiDDcpy1Cws4yelehTfCfWrZljltHR2IAATrV9vgpq6QLJ5SyOOTGUIOOucVm8XTS+I55cS5&#10;XT1liI6+a/4J5lt4Xn5R3pTG3HB4r1KH4K6rduEsoZZZe6tHgEeoqaP4M6kLgwPBIsgXkmM5DVLx&#10;NNK9zB8U5XqvrEfvPJ9rMclevT3p7QnCnb0r1+z+B+rXspAtWhCcvhc5qWb4IXYdFRWOfvDHPX0r&#10;J42mnucr4xymL5XXXy1PGvJ4Bx1puxi2RjHpXtMvwP1XZtS0dznCsq8Mff0pjfAHWrcB7qB4ozgh&#10;gvHsKFjaRT4vydK/1mP36/ceMiNs5wcUm0PwoLH0r2eT4E6lJhYkG4jIU9cVXufghq2msFntJMk4&#10;BxVfXKdriXF+UyVo4iN/U8jEWFz3HX2pEicsBjmvaovgHfyxqVjZd33QpBxxmkT4Fanay7LyB4Ye&#10;0/8ACPqan67T6HP/AK5ZT/z/AEeLCAk4xk0CFzk7TkV7E/wiuWllRE84Duh5oHwevVXzRbsY2OAa&#10;X12ma/63ZX/z/R44YWX5sEEdc1BAds2CAPrXsWr/AAf1OLTbmf7M+2NSwIXqD0z/AJ715EbdodSa&#10;J8b1ONp9a66FeFZPlPosrzbDZo74SalZ2ep9Ffs/6Hd6BA2qzWoe3lAYkdQM8MT25r2qPU1lZms1&#10;82PhthAynqMehP5Guc+B2h3dv4TtopGWZDGCqjj5SOhPcYNdHLbWvh/VA+5kikJbcBxz1BHr+HOK&#10;/OsVUlVrSqN6N/lof23lmHo4TB0sJCLTjFfiru9ut30K9pp8F1cT3lqWUqMlY2zgZ6EcfnWi9qL3&#10;SWVys8ZBCv39/wDHNU5rX+yNRe7gYr5q5Vk6Z9D7H0qnp2vwCadBkLIc/L0Dc4K+o9R2rhTUXyyP&#10;Xkp1Pfg7pW9SglmJNJltF2eauRtPGc9ce/JrT+F2kpdadMkkapd27sQcYP046/jWdrNosriWJeEY&#10;GTaeo9R6V23h/TRpyRXluRIkw3bl5LexPrRRXvcr1SNMbVth3Z2ctvXqvmaqLwYz1HqcV5p8Wtfu&#10;9L0uaODKSIQC69Rnpx+FelX1k1/aSyWzgToM7D1I9q831OKTxnayJdIq3FodjMOpA6Z9q6ptRaUl&#10;1+88vBw5+aSdraPyb0TPOfC1xfeKvD95b7RLeREyq+Dkf/WP86mW9tNS0+aDXYBa6nEvEzD5Zcdi&#10;em734rLtNcm8BeJ5LqytMpHxLGQdoH+JFdZd+IPDfjyBopFNpdSZwksZJ9uRXRUhy+/GPuvXTdf1&#10;2ZtSrTdqE53nFNO+0n8++mq27HA6lNbXy2V5Y3rLdxMEJZ+Vx3J9OByfSteI6h4hmfUftP2S9ted&#10;0fRmHv7/AK1wWo2T+H9WuLUoZQD8p9fcVP4c8Z3OjTXFvCoeO4XYyP0A7/iK9OeGk6fNSd7bX7M+&#10;ahmtGOJcMZDkcnaSV7cy2f8Aw3kXvFXj3XdZk/s+4mVWD4EkPAY1wviSW6stSja5f7UxUEsxJLV2&#10;Op6RqOiX0Opz2iXELYcp6qfp6+tbGmfCqXx1epdYa1s3O878lgvp7/pXXRrYfDJS0UfLv+Z89mGX&#10;47MVUpKUvapqylolHo+36nB6Hpmk6rY3Mtxcm3u4yCiEZBFdVo1nc6DppluIobqzuFOwkA49/au4&#10;8TfAvTrHRvNtd6zQjLspzuXvxXlF1FDp1zJaC6k8teQhY4z6VKrwxl1Tk7dmunkVTwNTJlCpXpxv&#10;aylGVrt6+8nuUbrUrSS5mEttgbt0fzYA+tO8W3en3NjaTaekkblAJopDuEbeqn0PpXVa5oWl3HhW&#10;01GyHmz8iRSMNuHb3HfPaufe9trvSCJbZVmg6Mo2kj3NdlKrGVpRT0dnqePjcHXpKpQqzjacVKLt&#10;v10ffp/SOR+0XF+0aONzAbFAGOKS/uLpZ1hkQwSDqrjFXbG2fVZwlsgV1OVIOKu+I9Re8jVr/D3w&#10;4aXby/uT6+9enzpTUUv+AfDvDSlhpVXNpd+jt0vumunco6e0GlyE3sHnq6n5c4xWLfCOSfzIxlVO&#10;cd6vPNbPHESzbiMHdUMtmigsp+U9MVtC0Zcz3PPxCdWkqcLOMdfP7yrJcCchV+XFJGFljdJB0704&#10;6eJdzRt8w9KdaXIWTbMu5T68Vvpb3Ty7Sc7Vev3FO1SOBnORx2qaGZJJG64NSvZLLIfLXOe1UriM&#10;2sm0dKu6n6nK41MMlp7qLc2nSiATIcqe2arODAFb1q7pupCGQxzrvt3++o4/HNN1BITMVhYtH2z1&#10;qU5J8sjadOnOl7Wm9e3n/kQoDKnmKMtVOaQxvk5zUiXTWmUUg4pIQLzIYcitUravY4JzVRKEX736&#10;leJC8oZc5PrVq6do4djAA1A8ckMjBSeOlSYlliKSAEjuat2bTOeDcYyhZ3ZR53Z7V2nw18ayeCPE&#10;tvqKqsibgGSUblYZyQfWuSVADtk4FEC7pY1D4+bHtSq04VqbpzWjQYHE1sBiaeIoO04tNev/AA10&#10;fQPxzg0PxNpdh4k0dkDXORLBGwJibo49cZ5GfWvC5YQqA9x616l4Njl1rTpvC97a2v2hx5lpOzbX&#10;yBnaD3DD174rz/UrCSxupYHAJU4wT0rxsD+5Tw7d7PT0ex+i8TweO9nmkIcqmrS30nHe9/K2r3Vn&#10;5mSoCyeoxnipcMEzzin+SEn2/wAOMZp6qxQkDIHpXqtnwkItaE9lY2t5Oi3IJU+nWr1z4CB82SCU&#10;rGBnDc1Us0JkiGcH1rrtKuBLdrazNtib5SzHIxXn161Sk+aDPrctwODxtPkxFNXvo9n96/yOOm8B&#10;30Not0wJhY4DA9arN4TvBNHH9mlLyDKDafmHqK9TtZIH0O6ik+ZVkzExHQVYtZntNftft0g2rHiM&#10;tzt9APSuX+0qq5tL2uevPhHL5cjjJpO3nbWzv5HlC+FrsH95AUXOOa6W28I2+hXWnyXf78TIHK/3&#10;Rn9a6CaWOa9vhNkK24xjtmjULcvZ2DSnD9N3XA7j8OaU8ZUnZPRP/ImjkmBwjlKK5pK1r+Ts9PMt&#10;6a1zp9vqNlbRqgZSC5YqSCOmPTHb3rHF0FS0t5gTtctuB4x6VpafutZ7lZCXkdflUHHbv61lzYax&#10;Cyt5dyj4VWHJrlgryd/60PUxOKapw5X8N1bole9i7qgW51E25CL5yggjtUCLMNKkhzsWNskk9fSr&#10;VzbrI1qihjIVIHruqOVCNKnjG6STdh8DtTj8KXocFaq+eUl1T/LYigma6ns0IK7eFkHanyAT3k4U&#10;fcy2e2ajiAksrcbikqtuXHp3q/eWwkd0iHluygnFa2tK5w+2cod9iF5JLtbUs2FBwqjjH40+OR5d&#10;TlaWMxlPlHvUBlNzaoYuqt0FW4ZfPvYgp/eY5z60WSTRn7fmlv2Hoq3Vs7FVeRXyC3B+lW7kSz3U&#10;E4dmlC7QpHykjpTJbJXilOwxvE29sHIqaeWSRbN4l3xocEdPxrB6vQ61Oyak+35/oFvFDdaLqf2n&#10;ak7ggx4+8fUV4Tqtsbe9lQDAVj+Fe7W0kdxqFwy/Kmw5VjwDXmXxE0sR3cV1GABKOi9Ae9epl8uS&#10;q4vqfM5/BYjDxqRXwaepw5GaQjFOPFNr6I/OGAGaQZpxHpQcdqdxCYzSgA0Yx0pAcUgHYxRSE0vW&#10;gpAvXB4qRAQM5NMABHPWnhjtxSZaHjoR60gTZ0pcZ6CnSDA/pUlOInTjtTgNpzTaXfzikynFEqXD&#10;D0/KrFveOP4sH1NVAM0IM9TUOKZHK0bthq0tr9xtvT3rSTxPczSq7ysxU/LnnArlUdvXFPWQr3rk&#10;lQjJ3aM5UYT+KJ6/pfivSpbArPFhgm35sdfz6e1ZphtbgzPblHfGc5HP+NebrebiM/iKtRak0J+V&#10;iBjAxXFLBtO8WeVTyqFCUpUZNX13IvEETQ3j5QL6bazrUCScAHbk4p+p3jXLljlifeorFN06gdc5&#10;r14Jqnqe7Qb5oxZ6xovw3jjtFuNQne1LqJI2VSRID/KuwuvhpHDpUeq6PfLI8KqZFIPHHr654q94&#10;P8f65Ho1uuq6GNUs4QB5hX+Dp2Hp0NdBDd6VqF9nSrhtMFwpD2kudqj05GCP5V+fYnFYpTfO9m9r&#10;NNfmj+vsmyXJ6mHjGjBpyineV4zT7pvR/L8Th5vEdtqgSK+iaG/yALyJ8BvXcMVtXXg+OKzS3uNR&#10;lk0+4XfBPC2+MuRx06E9COD+FUJdIm8K660L2qXVvKcqJVzn8a6HRZYrC7ms76G5s7afB8gnEanq&#10;P/rEVjUqcqTo7b6a/d1VvuPYwmH9s5Qx6Tlfld0197TSldddHtqc3o2iQWBns5Z5XHBWNWBjb657&#10;1l3f2XRtTurO+sntlm+5Jz+756+/FdpqN1ZPdTWQtWimX5S6kD8f/wBVeY6/NNFqDRTTfbY14Qkk&#10;kCunCuVebc+q/p9vvPNzyFHLMPT+rpaSavul/dd9bW7bepF4rENm629rIxGBvG/cG9xVSW1ddEW5&#10;jvVJztaHPI96nudAnnsDcx2s/k43BtpIH41s/Df4a3Xiq+InRkthyzEYz7V6zqU6NHmlL4d/M/PX&#10;hsVjca6dOj/EjpZtKK737fgzjmkn1xoItpkZRtUqvI/KptR8G6hYxKzIxJ7MCpr648M/DTR/Cqxe&#10;VZxu2P8AWuATXSXmi2NwgBtYmTsGUH+leVLOZKX7qHurvufRx4Mo1Kb+t1XKo+qWi+/c+W/gXZXd&#10;n4xiSRGjUg7h6jFfVaSAoAwyD615pJoo8PeOPtcjxR2pQshYADgfdPSul0TxbHquqT2qSIxjAIAI&#10;6V4uLxP1iu61raL9T7vK8pWV4NYWMuZJtpvRu5wfx2+Hh16BdTtFKPGpVyBwcdK+Yp457eYoc7s4&#10;A9a+5/FMUlz4bv0HQx5x1r4n1oyW1/I/m5dJCCp6rzX0mS1pSjKk9lt8z8w47wVGDpYyN1KV02ut&#10;krfOxYhs7JdPlkvJJVvMjZGwyCvrT7gaPcWD3FvJJbXQwDbsmUb1IPbtxWPq+v3etXJnk27zgEIu&#10;0Y+lNsrkWwJcby3UEdD619B7OVuaT17X/A/NvrtDn9lSguS1uZrV9nvutu3kSreKAdgI9V7VUWdG&#10;3IwJUjjPatDzUW33+UQW6MRxURtLmzhcvbiZZF4buKuLSOerCpJJxldLeyul6+v5mXM8UaBhyevN&#10;FlqZsZkuY5CLiMgqccVE9jK0RfaQo9QaghiMhKYAb3rsSi00z5qU6sKkZQXK+n+Zo3XiCS/lMs5Z&#10;5id28nJzTXu7nWCItpeTjp1NVG0m5cEpGWUdSO1XdOtLm3mjYHy3b+LNS1TirxtdHVCpi69Tkr83&#10;LLfz/wA2Q/ZfLk8qXg+npVzVNJ/seQxySLM2Acq2RzVXVrd0uCpcO/dlNVoWI4nY7aEnJKVyZOFG&#10;U6ThrfRt7ev4F22upbuL7Pu+UDIWqM0ZiBGMMOxqxHaKbj5JCi7T89QvJGHdJuT/AHqasnoZ1HKU&#10;F7Xfa99P6/ApiRxwGIz6dKWGANOikgE+tKwG7anIpJMr8w6j0rc8i2t5apF++jfR5wInBZejrVK8&#10;v5L2UyTMWY+2KaZt/BBz6k0ptXcZIwKUUlrLc2q1JVbxo3UN+XohgYN16+lew/AG/wBOOuSWOpSN&#10;HHcxFF2AEbuozXjz27xY3DGehrr/AIaNHD4s09riQxxmQZO0kfkOoNcOYU1Vws4+X5an0XC2KqYP&#10;OMPO32knfaz0f4M+lp7Xz9ThW3YxzRDY3lufm4xx/n8apXFlhrhLeTy5Q4Z2x2zyPpWpfgWzQ3cA&#10;TeCDtjz8qZ6Dn9Khv9Kmt9Wu50/eMwJESEHr6evT9a+Hw1W8E/L8T91zTBOjXqQ5dFK/kk9rGfql&#10;zBFPp4tFaTeMOw/vZ6flSixNxNcbCGjePLxngrjrVqZo7XQoJywhCuqiNh8249jUyvJd6tE9rALe&#10;K4UNK6nGCBjGD3NdHO0tOlzy/YRdRc3W2nyt/VzI+zRwLb3GR5EbYdD3Pp9adfJKNWvG8gRWzLzG&#10;DnAxgfp19zVu9tWjUoqecnmASq3G0+tS6opsr+wcupE0ZIA5HBxz/KnzaoX1f93KNrJNN/l+pjy6&#10;fDHYwyMhYo2Sx5PPSqqxR2ep3SXMzzrcgvCijGOOAD6Vuy21zqem3cDFQgkXgfLke3rVaC2+y6nY&#10;ARgwGM7Zn7N6fShVbJq5LwjUoSS0dv8ALbsctcrMumzLNi2QPhXJ6e1XLnTWFtbTTr8sqBVmJHI7&#10;Y9vyHvW5d2yPeX1jMqzIwLAnoG9vr/Ws66FxqWmWpu22pDJiNMDGD1PH4VftXK1tEYSwSpympXba&#10;0Xmn1M/7PFJo91bq++4j5DlsZGfpWRNao7WaSuVlYnaMdeK7DRrCB5L1b50hwpMWF3F8CsVlkbTh&#10;JsUvBIdokGCOe1Cqu7QquDlKnTnto/wZmXum+V9ohK+VIyhgT1I9abcJHeaJAbXcLmOT5nHIYDg8&#10;V1MunHUrmG7dybiaMKyYwGA6fhWfbaPCNEu2lk2XULbnijJGRntS+sKybeqa/wAvuOqOWtTlyr3W&#10;n91k/vOXTT5LrU1VEd5VTc64z1+nrTL2yW0dlaNo5beTDx4II+oNboe4hvLK6jlEExY7lY5IA6Eg&#10;Ua1pUsctyVkWSc4kLP39frW3tveS6f1c41gF7GU4K7T+Vt153MfWbZpr+C4RQsTRqCijtj/Gq1ho&#10;Fxc6ZeXIBitLcltzdC3p9a6bUrSxXR9OuYZDcXRfbJEOkYPT61DjzoryAOywgFvKVuh78e9ZKvJQ&#10;sv61PQ/s6Cr3mviV7J6Xcb7/AJo5yJbaxu7a7aISh+JIz0p09sBfXknlkRzDcsKcYz0H4Vrw6CZN&#10;PtLkNi23/OpxxjoPxrX8QWtl/bSyacp+xmEBnwR8/pzTddKVl5/gVTyycqMm0kk4tLvdWv5rv2OU&#10;1Gzng07T7mTYYFJVFBBIx1qTR2/s6/lEW6COaLKyBc9R0x/Wug07RIbrw9etcu9xKsn7tVOFAPIP&#10;4mq+madFDr9j9tnxBIQgjzyPxqPbxcZRetr/AOZ1rLZ050qqVlK3XbeLu/8AI5RLVbSXa8YlZJM4&#10;PUYrf8T6DceRYalMY4kviRFAp+ZVGME+3NXdX0lLLVdTi2+Tb8lD/nmrsVrBqPhyyaf7VLNA+3ez&#10;/u0TggAeuSaJYi/LUX9XX+ZtQyxJ18NJefzT9LvQx9IsJpdI1HTGVVjUhgSOQw5GOOOKp2FgYdVt&#10;N9uGCHH7wZ3Z9c9a6/wja21vf3dvdzM8kgJiGPbv61jXtixsJPPYI6zgIBkhRn1rFYhuco33t+KO&#10;2WVx+rUqqV5Rv8kndLt6FfVdFex1CfTZIopZJAJUePkDIz19Kl+xXeq6BEsg8qGwxnnGM8Z+tdBq&#10;WlyNLZTTgPJcqdwAwPTip7TTLePw9qNt5bm9jbIcNwoznn1zWDxPuxfW6/yZ6sMpvVqKzUWnp3Vk&#10;0vvOT8L6PJJ4kxJErOyllaQ5yPX6+lMm0u6kv/tWUjnWYKQxAxmum8L6cX1vRizmO4ilDsxXIA9x&#10;3+laHiWxt9R13UJI8RCGVX2LwzD/AOv3pzxNqvy/Vr8TOhlKnhXFraV+17pP71qZuo2Ed7PLPDHs&#10;kkh8p9/zeZIepA7A9OOlR2GjQjwdKXSGOaKQFm2/vD/sfSuq1axS6g0XUbTEMAAWaEcHryVH+eaN&#10;L0iPU9T1RbaN2hm6RSDLfhjrXB9Yagtdrfg7WPo1l9OVbn5d01d7arf8jj9IS7TXLK+tEZWm+UlD&#10;hhx7Vqaj4VdoNQhTaZXJlMZOeAckg+p/P1rY0vTbfTbi2v8Aawjgco6Dtn+v8q33jWTXRdCLyLZo&#10;jlYxlmx/e9TyazqYt894dF+T2NcPlMYwlCsr316aXVn95yJ0WGw8K20wnZ7p5CREvRRn19farVlY&#10;iFjaK+y2uYt8i5Hyk9OfSrumab9s0K9uVBSGJi6RH1zjFbuhJAr20whTY+Yw0vKBvX61hVrSV0+7&#10;/wCAenSwtGnBNfZVv69V/wAMcfb6EYnhjg2fZ4XwXI5yTjmt++soItYiRHaZmgVJJGTCqfRfX6ms&#10;vU9b03w9JqdvqN3HlyCE7iqT/F/w1Zw24+0GWUKUfK5AGav2eIraxg5edn95nUxeX4BuNStGHk5R&#10;X4XNKCa+tEMSPGyKSAeemaKyI/H/AIXCny79dmSRu60VDw9e/wDCf3M3WYZfbTEQ/wDA4/5nyrS5&#10;GMUvGcU2v2Vs/wA5RClLjNGc07gUxsjIIpACOtSMM0ZJoC5H0FKMk5ox6U6gGIPl6U0mnYX1pvfH&#10;egYDjpQxZuopcfMB60BMfxflQK4g96R+KdTCpJz3oGQS/ezTCMmpXGaZWiAZ1pcGlPSjpTAUHH+F&#10;XrVvmrPXrnvV60+9nGaiexvSfvI3LKPdMHUZI7V1N/NM0NtEOExmsDSDiYNjqcV0UoSS6ihD/JjG&#10;a8arrJH1WFdqbs9y1aQwzSvcKx8uNMN6ZqCUZSFk4UkZC9KfFZP9iulP7pQ+MA9aktPMZ4bCKPzX&#10;Y5XaMkk9BXNors1rV4UKblUaildtmxo+g6n4i1y2s7W3aUsQqqnfn+Q6n2r7Q+EH7O2keCLFNRvL&#10;hbjV3HmmNVB2KOSAOue2frxXmvwV+HV14esbrUtbVrO7d0gZXX7qnn5T7nH5Y616b4gi1lJ3Flee&#10;Xc/MqSFiFKL/ABcHuMV5c5ubs9kfyXxtxlVzfGywWHn/ALOnbf4n3bXRdPvdx3j/AMc+IfF2hajp&#10;1uttawYZodw+bYOCOnXArh9N8H6td6nY6pq0keqWcduBbKWwATyc+9cre+NLo6Rd2Fvcfbbt5Wae&#10;UORsUArhfqf1rZm1W70vSbJbo3ChLUh5AeFJXAJ9e1csm93/AFqfDuhiqUOW6vJtba2stuq8tvxD&#10;VdJ8Q69c3ht5orXTZSFVY33sFXjaD29avxadL4Og02OZy8kSvIbkdgOcY9Sa5g63/apt7S2nl0pl&#10;UqrNlfNAAJY1oX4fWbZLWC7aW1dBuc/eDdCfp3rNt6Jmk6VVKNKpZQ6pLytdvW7IJ/FI8USG1ubd&#10;40Mvms5PLHdxk+laEHh+x07xAbvT71Z75hztflBgZz2OKZDbQ69c/Z4E22tnmLzguPMfI4+gxXpX&#10;gT4daKoY3czR3UzKhxg8Hpg073dkY18RToL2cG43VuX1tu35W09DI8P+AlaWXXEnN1eFmaVycED6&#10;d6v6CPFPheynnSWSQajOFQKPl2g/pXraeF9GtLFoo7pYFm/dh2ZT19PWn+ItTsfA+gxIsC3MgTEC&#10;DqTW3s4216HnclZuUq0lay13trotNfu/K5d/sWU6TDZ2RSPUrhVEjqOrd2r1bw14WXRNFt7R5DKy&#10;KAzMeWPevPfgVo2pX1tcatrKsjzyB4o2/hHt7V6rrPl2NrJcySBFUZ6130Ipx52fY5ThoRpfW5Rt&#10;pZei69td7nDfEX4gReGpU0uxgaW9uvlB6BF7kmvE/E3hu/1bVBGGE15JETGOMDHUV6ZruzWmF3DC&#10;JJSQUZ1zg9Rx6ZxXD6foWv2fiWfVL5CYY1J2Kc5+lYVJyk/I+ZzSdTE17ybcbq1k7Jfk2eRWngbU&#10;NL1lri6gMJMhQhhw1ej6j4Wt9GtLS6t4GN5cxguiL8tdBYXR+IGk3ZnthbXEMpKZ4JrutJitJtPi&#10;t5MS3McYByORWUYq5yLDSxsmpS0asnts9Vbuc/oeh/Z9D81YfJuVQ8A98VkeCvDOta54huL3UvOQ&#10;RklVf7ozwAB9K9V8PaBJdyMXB8nPf0xXYW1laWyiOPaSSATmuqNHmS5tD6LD5Mqqg27Rj07s5Dw9&#10;4RvTdzR3AH2fHyk/ez3rx74qeE59H8RXEN4DcW1wC8bN0XI6fnX1PHHgKFGT9a4P4s+GP7b07O9Y&#10;miGVYAEj610SoxjC6O3NcojLBv2XxR1X+X+R8eXkM2kXkEPk/aLcuCAnB/E12cbxwRpOQGjddrI4&#10;wV57fhWTcXZ0O4lS4gE0sbHA6isVPEx1642Rko2cFG/nXmXjTvrufm0oVKyUuXbdlvxylrrSzrJF&#10;shk4CKOCAP8A6wr43+LOkW6yzGKEwywcY5+YZ69ePwr7X0lIbi8NjdHZ5WMSEcmvFf2nPAMVpDdX&#10;1vIqSRnYw2hSw9a6sPJxmpXP0DgrM/qGYwpVG0pO176X9PNHyBE4XHUZ9asAY/LNMvrZ7S4KMOcZ&#10;HtSxtn8sV78u6P7JwtRTjccOD7U7cQMkUgHzhu57dqUklcVB6UboTdz7UZ5xjJpduelIGKj396Cn&#10;e+gv8WMZFNwGzx096eCQ2V/WjcAGPrQDRG4wcDmlAJGe3rSpgNkc05yc5HT+7QQ1YjpxAPb9aUDJ&#10;xTWB7UD2EZRuzTRgFs8A9Kcfn60xxnrTRm7rUhm56Gqco+bd3q4yZ6ZNVZFIODW8TkqrmV0MjYow&#10;J5xXrXwz8RPNpc+nqcuMui57eleSVveEdZbSNWglHOGGe3FZYmn7SD7ovA1vY1Etkz6ItJ1urWy0&#10;6VNt2TnPZV6jFWjHFf3Fzbo6s6RkZFV4rkazeWVxZqjExhZHXqigVHbwLAbyW2LMQSpA9fSvnraa&#10;aH23M2+6/wCAN8u4j0VobfPmBtrO3etjTZR5Vvb3ICTxDdv/AJYFUb/Uwmn2wC72kxv2Dof8c1qP&#10;DHf3cToSESPa6k8g/XtUSv1BfFeJnBf7cstQZGEZV9wYDI256UlxFeanY6a1vm3jztCkct/nimra&#10;7bQT2zkQvMBIWBHAPP8AnFWdV1Rf7S06GOJjGhDAgnYccE49cc0m9dP60OaSVvedjSiuEmdriUYl&#10;tV8vd2x3NVVhGsaPcSyKM283mFIeNw7D3qxeQxyzyyxSK9sVIfPGar2MK6ZYwSQk+TO+5ix+8Pes&#10;Horrczm312J54p73ULK4tQYbdBu8gnrgf54q1PqsT2k+qSQmKSSQwqScZx1Ioj1IweIYWeMG2RTl&#10;+nOPSmvDby6fdXUp822eUmMAYCj6d81l2ujnvq7EsgSax0u6WFbp1bKoo6ZOPxp8dvPZ69NfxOZf&#10;JQt5JPHTpinRW8MF9Yt5xSCWEiIdAW//AFVHpd1Hb6jqjTsYcx7fNPI64C/X3qdbWX9amcnG+o5b&#10;kDRX1OQfZp7mYoOOgHTNaNwCl/pd9bRRyPJGEdX6mI85x6VRkQ6dbRRyA3BuJlMcK4GFYgZ/XJq9&#10;bWTafrF/FK5d3iD26sPQ889qhpb3MJX2kVbO0fR/7TvIW3koyGMnPXsPw/lTtUlXQ7fTQxWN5SJW&#10;aM7h156cc07S7gxWNyt1buJrmQJG6jqRxyR3x0rI8eaxbeFdKJuV+0iCMsW3ANnGAOfetIx5pqJz&#10;zkoR5j57/aG8QQ6147ngtpA9vAoQem7qf1/lXmEjR7dq5JqXUr5r++mmfl5GLEnryar52ptAH171&#10;99RpKlTjBdEfG1J+0k5dxvSiNDIwUYOTiggitDRLYXeoxREEBm4xWknyxbJPWPAWnNp+ixBm2Bzk&#10;gc1ta5qJ0zTZZ94GxTim2hVLVETooC/gK4/4kayI9NW0DDMpGcegr4+nGWJxN31ZlJa2PNbqd7i5&#10;kmY5ZzuOfWouD/hQ/PSjZn5u9fZWS0NFoMUEV0/gLTE1jxJaQtkxg72AHYVzaYzg17F8INJXyZ78&#10;qBJkRocfif1rhxtb2NCUupnUuo6HpqsUwiqABkAA14t8Ytba61CKyUEJF8xG7PPavXrhxZ2008jl&#10;doJya+bfEeqtqurXVwxJ3Nxn0rwsqo81X2j2X5nBh6dp3ZlYO7Pajg09SvcU2vrD0kGc9K9L+Dfh&#10;SHV9XEt5bCa3QZwy8H615smMgepxX0D8HbJ9P0Bp5soJzlf90dD9K8rMqzpUHy7s48XJqk7PUr+J&#10;Pgzpt/8AaLiycWzhWYKeFzXhd7bm2uZoCQfLYrkdOK+nPHOqQ6T4cuZd3zlWXGeckcV8wzSFpGY/&#10;NvOTmscsqVakJe0d10OXBTnJNSZAGIpx4OaaeegozXuM9ccaQjFG6nSEHpSAYODRTgAaRl2nFADg&#10;fXmnEYQkDOKYeKA7KGUfdNITEVj7CneXltueaVI1brQw2nNO49xCxBxmp5Lhdq+Wuxh1OarZ5zSZ&#10;pNE8paimVHyxJPrUBkbzCQcelBPbAzQBhsmiwKNiQ71j3BtwphO45707zCkeztTRGO1AIXBUbic8&#10;YoDFV4ppJHBqQOnl7cEtQxsQyMRtJ4+lNKZce1OAULz1pEYqcjpSDcdM+RgcD2qHdmpWIZM/xVFt&#10;5xTQwUZpetAGKB0pm0R6nd1pWG2mA4oLZ7GpsbX0FBAbNIeWxSUfxZpk6i7TTmII4FN5zil424oJ&#10;u+g2lBxQBmkPFMYp5NBwKSl6mgQdDSkUnQ4PNGaADoeacDmmnk0oGKBdAJpNtJS80C3EqzCvX2qB&#10;SBVy3iaWdEQbixxiolsawSueo/DWBNI0+SeQASXIO0dyB3roLe5+120yHJkDblZuATSaHaxWtlEG&#10;ULJaxeXID3+tPumS701Zo3+6eSg5rwZSU5Ns+2pRcKcYdhP7MWWeATOd5AJUf4VM0sttNIJl3M2R&#10;GuOQv978uahcXT3cL7cMEDZ9h3q0k8Msk12B84Ty8noazehukmtBIJPMsWRjtfO1S3c+lPjtIzc+&#10;UxJkC5B6cVAwEtnDKPmaFsnb60kfn/anuQMlRyB1x6UrX1NF5jxdtHpk8BHmXHO4heP92pbUtc2s&#10;UAHkyEcf7tRvexLaNcEbJJTyueQfWle5Hm280f3iuOOn4+tSy76kaWSC4mEYJcDO7NRXU/n2YjMQ&#10;lAOHYH7xojgmtpribczbTyB6HrT5Zkggt2XgN8xHvVEr0sJcouoy26LIYpYlyyr1IHXNFrFG7zOi&#10;nzAPve9LLKIb1ZUQM04B3dMCoIY5LKOVycq3THv1otoPrtcbe3bTRQBE8z5toPQ5onT7TI8uCdgw&#10;49Pf61PdeXZtaIpA/jPf61Xu0ZbueOMlUKfOfU0l0Je+rIHiRtOR1IiZW3vt53e1Nnnlu9SjmjAC&#10;FeSelOVGtI4EDeYrn5y3QD1pWlT7d5af6kL1XpVIloguWSSKWdgfmOAD0HrVeaNU+zzD51P8HapL&#10;q3aWJuSY0JIA5zUbJskgXOISNxJ7fSrTtsQ97kMivBdSyg7Ao54zj6e1VJ4wkLSE4M3PPQVcW6SW&#10;6uByMpsDY6mqk8Dbf3hBXdhR2Ipp33MXa2iuE8q27QsAGBjxis4F4YpZCSY2OPpWkyCF3VgrZXCA&#10;9zVGFwllKrAl2bqatWSM2tSvLi2eJcjaxzz6VFMqwyyxKufM+YHP3aUoQUWU7pD09vanECGSQkhm&#10;IwoPetPQw3KZhk8gKzbgW7dqgnhVS0Lduhq3BIWhdSDu3c0xYQbpdxBJ9atN31MZRUkkYUikgqQe&#10;KzZk2ye1bN8qxzdThiRWfdRkHO04r0Kcjw69PlbKdGOc0HrignFbnCICaGpcmheaBNBS496CMUBR&#10;SIYfjQwo2CkPvQSKCBSkbutMFLn3xQOwe3enKM03+LNOWhmqJUXAzkUyRsnFSBQFxUUiEHJ6UkbP&#10;YZTOlPPFMq0YsGNLSUmCKYmKTijkjIozmgDn2oEgwTSnil3GmNS1C4ZI7Uu2lopgtUNJpQc0mR6U&#10;oGKBA1LuJpvWlAIoC9huaXaaQDNPoHYYDjtTsGl3butBoJ2GVIFJpoGK0tC0e517UobG1jMssrBF&#10;AHepk+VXZFScacXKTskaHgvwhfeM9ftdMtIWlkkdd2Owr7B8deNk/Z08J6b4e0RI3u57b/SSMEqx&#10;Wrngn4RXn7OnhC08YPbwahNLD++glIVomPTb69cfifSvlj4o+L7/AMYeM768u8xzM5Hlls7AT+gH&#10;oK+enP69W5dox/E/KW1xfmcY2vg6Or1+OXTTst19+zOX13VG1XU57hyS8rFjzms3OxwAMZ9aJkIk&#10;G4EE+lWpLNUjVtxZq9lWhFI/VYxUUoxVkhpiEcygkfN6VbmcRQpFEMk9u9VvLMRDNz6Zp4na4voj&#10;GBuyBj3qHq7jaW4WOmTXt6kSxkuTjBr6s+Fnw9g8PaXb3lwm+6kH8Q+6e1ZHw3+D8cVhZa5dlfMk&#10;+YRuMjH+f5V6xaRPNKEVT5S4xmvic0zD279lDZbngYvMKdSPLRfqXrycWscW4DywOT2FeC/HD4rq&#10;lk2jWMuC3DlW5P14rvvjX8QLTwzpDwo6C5dCF2nnNfLscaeIJJbi5k2lucyHNRlODUrYistFsTgs&#10;Ov4szNsLjygbkvl+uD1NOZd8omiblxlsdqsXmi20FjI6zguoyoB607Q9NknbHSJxy3YV9i5Rs5pn&#10;tOcYx5yOwszdXaLEu9naurOk3Gn3L2ckCByAxLY4A9Ky5IYdNuIWikDYbkjrVu81G9vr5rguznGN&#10;5J6etcdSXNa2xw1XWnJOLXJb53LsV5brOEMAkwNpXtmtPUftcCJZvEvlyKHIAAzj8KoeH/Dlxeyf&#10;aCjCNCWZ26HFXtQuUa7hkWbcR8hGeVGfeuKdlLQ8Kt7KpX5IO/KteupHY2bz3MjxxhwOqmtC10k3&#10;91HG8zRoXw+7gEU+B4bSykJIdmbcCh5qxeXkNzawQ265kYAFup56VDbezPBxFevzOFtNr228yM6i&#10;mj6nJZxYljH8Q7dOf0q67QJpit5RBLce1V9O8KeRetJPMVBXqecnHetuay8iOAv89qG5IFRKUbnk&#10;YirRUoqm7vq9rk+gG5aCe5tnJiVceWe9VdT8CTeObpVdGO1DwvHNJdeII9GvYxDGxtf4wO+K9F0H&#10;xFDeo8tramGIpkyAYrmlKdN88EeLWxOKwEliqEbN7Pt6nyh4i0C48L6xPYXSlJIzgZ71nlQxz1Fe&#10;8/FjRbXxVptxeWilr+3OCuOWFeFtbtbM0TqUYdQRzX0NCt7WCb3P3vhrPP7RwkXV0mtJLz7+j3K0&#10;4BUgdqqOOPvc1ccYkbHAPrUE0QC7h19K7Yn2dRcy5irjPWkJyM0pBobr7VueexFo20YxS9KBDM5P&#10;tSnrgU7ikPDZoJYzvikUHfS4y1D8D3qkzKwmC1JnB5BxSqDS53HFMXoJuJ/woHByOtISN+By1KaA&#10;Q9TlsHrRjFNGeCRyfSnL71JrF33HuvCjHNPjhUxnJ5FOPzFWBGaFT5XJ6is76HWoWlsMQD5R3qR0&#10;3Pg9aaF5U1aCgHkjNTJ2N6cOZWISoMQH8QpIgXcY7VaMa/ZWfefM3dqigXYwz39Km+jNnTtKKY1o&#10;tzuDirLKGiUdxUbx43nvVx4kEEbIwZj1ArOT2OylT+L0/Uig/eSkEAYFIqFt33eDmrctvH56pDN5&#10;wKBicY+buKqYHOPxqL3Z0ODikn5ktxK0pTe+7aoAx6UsIUxu5PNNkwAh2kfLzmpofnVgiZGM1L2N&#10;4K9TXX/hhiReWqyFvm9KbM+ZnYtlj1JpUXBU53DOOaJ2AmfcvFC3B2UO3/DbkTj93mlXMbgJySO1&#10;TtauLJZsrsJwOeaht2MU+T0IwM090ZuLjKKel7A6+Wp5BLdafL5flxBR061E5B3k9e1AQrGD/e6e&#10;1MV0rpIR+N3pTCzABeNoqRR97NQ7gsYyck1SMJu2pKQFIA70hYtA0eTtBzSMArqM5qRw0StCFBP9&#10;6kO97sbEpITP3TQ4UO5PTtQoQIi4+ZevNNkAZipPX0o6i2ht/VhGUlQxBx2qrPIYiXP3sZFaLvug&#10;VTjC9KqazcLcsXjjEWBjA6VcHd2OXFwSpN31sZcs7StljmtXQL4W2oW7nYVVs4YcZrEBycVJ5h28&#10;DHOeK7JQUlY+MqRck0fUfw++IegabLLJcxw28wVQvmJlCwPr2ByR7ADrXsOj/HbwW4tfMgETyjDe&#10;WqsYnHJ44zmvgeLVHRQN+4gg/N/X1q0NdlBk2vt3kH5SRgjvXhyy3W6Z+W5lwPhswqOrUqSu/M+/&#10;bP4m+DrvUZXmlt2A5jlDcH2IPStG3+Jng3UrqWQeRLGp3lWOJFHcHryPUdQOQa/PZ/E0804mbmTA&#10;yQcZNXT42n+zpGp2MhOJFOGwfU98Gud5ZNbM+fl4cwt7lWV/yP0t0fx34NS1ltJVtndQcMjjD47j&#10;p9ag0XxP4WQ3EE32Z5HUlHdv4vY981+a0XjS7hmEgllYgAD5zxj/APWauw/ErVIiAJnZQeA0jHj0&#10;60nl9bo0cdTw5rXXLWvbul+Pc/R668TaBb+XG/lpJkhWWVSrnjAyO/Xg4qt/avhe6SYCR4LhPutt&#10;AGfQ57/p7V+dX/Cx9TWYt9plkTBG15Ccj35rRt/i7q8YCtM7KBgfOSR6VnLLqzXQ5J+G+JjrGqm/&#10;68z7/wBM8T6NFOhknUqP9aigZVc/ex3xXTavr2jXthD9meGUEZK4G0j2zyCK/NUfFPUkmSXzm8xf&#10;4t5yeMEH29qnj+Leqxt+6u5VXoFEjDH60lgcQuxL8OMWoOMKq17n3smqaSL52+TyPvEsRx+PrVu9&#10;1nQdashCrxjbwQDyp9vSvgaP4uasJ3laaRi3DHzDluO/NLp/xWvbKcSpcEkn5gWbkenWo+o1lfRG&#10;T8OcYldVden9XPvbQtSsLe2kgLx3BQbY3wM9elZ+p+JrC+hmiAiXH3ozgqf1/Wvie3+Lt/aztJFc&#10;SR7juOHOT9eakf4u3RmeQTNmTk8nr+fSo+qVrWsZf8Q8x3PzOV/w1PqfSDY20snlpGhfoc5/Ct6K&#10;+sorTDtCJASQDjNfISfFx5ABvZXHoasp8RpLv99JcESJ1G7r6Yrn+p1IrVG1TgfH1XzSf9fefUXi&#10;bXrF/C19tkWGQRnYR9P/ANVfBuo3JfXbg5DKZWYfnXp3ij4rR6jpRihZ0lKn7p4zXjcUpkutxJ7n&#10;mvXy3DzpqcqnU/WOAsir5HCbrXTnJOz8tD7k/Zr8XR6v4YWxnKrcQIAD2yO/6ivQ9Us4dRR3WE7w&#10;2GiPUe4Pf1/SvGvgLolteeFbTU7GQpcrzKrc5HGfw4r1y6neyiW4tiHEinfCTyD7ev6V8RiGo1Kk&#10;be6m/wCvkz/RzBQk6FCrz3nKEbvpflX5q3zuZl5K91pxSFgzw4BQjkDoGx+n1rB1LSmsNtyyNIkn&#10;93liO4/Cujlu4dTWOeN1tbsAg5GFf1X8e4qldaVdRWYmhkaQK2SjdVx7/pXl1Y82q1Po8PVdN8r0&#10;12f+f5GTaCe7hle1xOFTEyP8pZfpXbeGZJo9HWB1K/MTtPtxXCS600GqQ3FlAIboZJiXkMe64449&#10;q9L8KXkXiHTWMcXlT9SgH54/IVeHS5tHr+ZlmXNCmpSj7unqvX/Mhv0lGBETFIw7HnNeRXniq98E&#10;eLHa6Qyw3JKkE8H8cV6X4tW9tbFjHE3mRsGwK5DxTpsXxL8NJdQReVdRY8w46N0/IiulOLnaXT+v&#10;wOehzxoNxs1LT/JPye1+hw+r3l02oXmp2dsLvTZVKyKeenU/oOaraHDpHizTDbQBbPVYiWjA4LZO&#10;eD2P86u6Hrcfg27k03Vji0n+UyMPuEDGcegrKi8DyrrEmtaXcpLaebgiFs7fxHr2raNop8zt2fe3&#10;c3qSqynGMI8yvaUW1dX6rr8vmncwbWYWuuXNnquVumXCMwyCR0z6Uaj4auLnUraSSxBR12mW3xjj&#10;ozAdDzz613Xi/wCH91r2t2GowoGGVZv4dwz1Pqa9Ts9Bs4tPhbYEmVRuGB1GMYrRYrSM6W7Wq7eh&#10;5k8KmpUcRrFSvF6NtPXX01V9zjPCngDfo0H2pmlKgjyn5AU9xnpXZWltDZIsSKEUD7uMCtNrVrSB&#10;JI3Gw9D1BrI17XLC1hSSSVI2JG7kcGvNnZ+9Lf8ArY71UdV8sV7u3pYvBBIpBUFTnKnkHPavlP4t&#10;+Em0PxbNG0bRQytlHzxX1NZ3G5A2QQRniuF+M/go+LfDr3URxNb5Zj3I9a78BX9jVUm7J6M8POMD&#10;9ews6KV2tV5tdPmrr1seAeGdcttAuWtNSVrqydSNoPX6H1/Oo7jSLHUjqEun3UoCjKQvyStVJtNt&#10;b3w68q3GNRt3w9u4JLL2I9KxrDxBdWeoW9zbxKksOOoyr/UV9bGlzOU6btLr2/pn5fVzCNGNLC4u&#10;KlS3i1dySejV0949n6Gz4Z1fS9EjlS5spJLkNgOCQFH07n+VUPFNlHMDd2k5mhJzhhhwPcf4VLq+&#10;qW2rXBvfsYtS7ZlSPGMnrt9PpWhD4eur7TZdRsUNxp6fI5OCy/X0q7qnNVZaN73enp/kcjpyxeHl&#10;gqVpxirx5VZ27tbvzONhskuo1DShZD0U07VYJ7a3SORTwOD6ipNQskhgW5jkAZiQ0WeVxS3mtvd6&#10;TFaSRq3ktlZP4seleknKTTWqv9x8fKFOnCpTqe7O2jWqfr2M3S7lrSZ/MQOpBHP86mkkSaZUCjd7&#10;dKrxsJFZiQMfrSM0fkiRSVkFbNXd+p5kKrhTUL3W+vYnnkmtJ96DA9qgRRcybm6VNCZL9Dj5mHao&#10;p12x7M7DQtNOoVG5e+tYb6lW5i+zXHykMjdRTJWwc52mjyTIcO/U4BNRPb4ON+78a6VbqzxZykrt&#10;R0Y+W3DKjhhzSbmt23L1NBRljGOQKVXwCX59KepDsndaMYJtyMSTuq7DdKtmQyBie/es+NN8jHB2&#10;1PHEsxKox4pSSa1HQnNSuvQgaQO+W5FOmi8lw6njqDUV1CYzjPNKrlFH8WOx6VpbqjkcvelGa1Nm&#10;18Q3U15bvNKzmEhQ2cHA6DP5V6B480bTpLXTtX00ubS+hyyyOHKSjhgT9a8mQY+dT3zjvWpbasxj&#10;8osdmd23OBn6Vw1sO3ONSm7W/G59PlubRjh62FxS5+e1m90119Hs16F0W2Xw4qSGIxh0C4OM8+lX&#10;Le2+1pHKG6nBzzWrZ6eLqV/tD+XtHy4HX0Fc8qqjudVHCSclYw7S3LFflOc4FdHawtHcxwGMu7qB&#10;gcHPamaZZoRNuO2QcBT61dubKT7XDKrsrDBVh1zXHVqKUrH0GCh7CPPv3LFqkwsbuziXbNE3Jbr1&#10;p7v9tjsLSSPMi8iXPXrx9KfbAvBOswzMwO4ckk/4062CS2sTRti4R8YbuK4ra3/rY9eWITSSfT8E&#10;/wAxuoxx3V/cQwgMVTII6Z70XLT3uh2zECKOJguNvJqe8tUF5ujyJWTJHvTXmU6Y8AXdIG+b2waI&#10;rSOm1v8AgnPVxD5p3ejTVl8rDYN9zdsXVVMa5MoHHtVKS3W7tZJtnmyRPnaO9aUSeaIyhOduGT0q&#10;rJCiRu6fu1B+fbWkUk9DyK1RuPcbMJZHtZYzslTsf51OHlSC7kmHkyPkOMdT6VHdzhvIaEhx/eWp&#10;BcR3l3KyvujZdrDrg1rZ8pxOq+e6ZVht2ns1mjQM8RxgdCfXFTBZY7gXCH94Uxt6ih7dI4Ipg5VU&#10;bLAdD9ammkMN7C6jdHjccelVvsYptKzZXRfK0tpHVYpGOSE7c9/WrEol32k0CjLnkjqMU+JI3S6k&#10;U/uT60kca2ht7mQsIGBQAdKi+43JpJvYn8maFroxsfMK8qehzUtw62un2zo33jlgO2KihmNrqcsk&#10;8bfZSp6c5pkWyPTC2S6sxK59M1k076m/tt1EuLABds8TI0Ey7jgc5rm/G2jLP4eYw5YI24A9R2P6&#10;fyrpbdEguVdYy4mTCsegqo4ePSr6CdCyS5TI5K5qoTcJqXaxhXtUpOD63/I8ClXacEY7VD0rU1qw&#10;axvpYiDhT3rMxX2EWpJM/NKsXCbT6BQDRRVmQ7qOKTbSnigHNIaACheaKAdtIpCkYpynJpCM0sdD&#10;K6kqMcZHH1p+Q3PU+lRk5XFKp28jrUWLFkUgZoUc5odtx46UmcrgUyhc4p4AqMcnFPqWULuz1oBJ&#10;oGAM05CDSHa47Azg0Mp7UMfmzSbzUalqNynJuBxUlo7LOuzrnFS3KBlyvJ9qgt5DC6sOoOa23iYW&#10;dOaue6eAPE+v2+gyrb2slzbwDJnXJ8rPbr0PvXe6ZDoviXS1a7lNleA/fI+VW9D3H1ryL4Y+Prjw&#10;3e+ZHOEgmBWaOQkq4PUfj9K9+0ZtL8TQxS21vJpssyYlEiZX2YMOo96/OM0pvD1XNQtre6/Jo/sD&#10;g3GQzHAQpSrOfLGzjJXtbVNNa29dTljNeXlw2lJItzLCN8M45z+Poahj1htVik0bWLg21/FkwPNy&#10;pHdSf5ema6iOSx8PS3FrdJJa6lA3mJOoGCPQ+o9Oa5jxNqGka3nVoJIGuthE9uPkIbuynv0zXn0r&#10;TduWy6O3X8rPsfY4vnpR5lVTet03o49u90nvv3RzmvG8sIo757CVNmUaUElWIHP0+lcDf3j3V20s&#10;YaNv7uK39U8TapPbSWn2gvbscqpYnn16/nXqXwf+GMGtac11qSBnlXAXGSAeh+or3VUWCpc9RK70&#10;Vv8Agn5liaUs+xToYacowS5pOSWjWl7re+nqSfBrxDL4g0c6VdW0Uiwn5WVQrL7ZB5FevadocGlx&#10;gxRJGAMkquM1yfhv4Uf8Ilrs93Zzs9vISNhGCPTI712l47S2zQq+HYYXPevmMS6c6spRWj1+Z+i4&#10;JVqWFp0a0rySs3vfs/uscR45+KUWjyNZW0X2m5xgJg5/TrWn4C8R32u6aXvbf7O244B64pLH4dWc&#10;N2bu4bzp3weQOD7ccVvTxW+mwu7MsaqBnPArKUo2XKterf5JHVy2m0pXjskl+Le9/JaHnvxtik1P&#10;TIba2GZifvegHv8Aj+grh/hzYR+GdXjknvl+1OfLePf2+gqp8R/i61l4jIsDHPGgKsHBKt+GfpXm&#10;g8VSarr0V24ETGTnbwBzzX0OFwWJqYZxlpGV35nw2Z59lGEx8GvfrQai1f3Vrq1bRtXtqfbNuQ1u&#10;UYeYkgw3evlX46+AV0DVZLuJQkc7N0PU5r6Z8PTfaNKtJUlEiyRhgVPrXi/7Q2mXN/IrtIBEikqp&#10;GAfUVwZXVlTxEHeyej/r1PU4lwMcZldeny8zSuvVdfu37nzbBIyTELjj1rS1CRogGBUluSFqnFCU&#10;lcMpyKW7t5NiyLExj6b+1fozs5Jn8wU3KnRklv8AkTx3cstqIgxaMHcVx0NJHqc9o6qWYopwQeab&#10;pzyKH8tQwxkg1LZ3NvJNKLnES44xzzUNK7Vro3p1JNU5Kpyyel3tp0uddqz2muWVnDpkouJ3TMyB&#10;Nu1vT8PXpXD3toljcum7JHcVLFqH2eSRoWMY27QRVAymaYlzuJ9aihRdK6T0/E2zXMYY7lqTivad&#10;1orJW0Xnuy5beI7i0s5LVCrRyHcTt+bP1qsGuL1wi8EDNTQ6fC0bSC4QAdieaoG48m5LIcYPaumM&#10;Y3fItTxatWtCEFXm+XZK/QUKfO/escjqSaUyK8oUHCk45pBL9qdycfN3qFP3M6tt3AH8K2tfc89y&#10;5fh1Te5ZSYQHaG3DOcdqbdO1w4IH6dabORIcqhU1YhuRBAYwgYv/ABHtU7e8lqap896cnaJR2m3P&#10;TJq1bWU17khcADNQpKI3+YbvrUs2oNPtUfu1IwccVTu9jGmqMNZvTsv8ypMhjkI9KPOkaLBc4qWe&#10;FU6Pv3fpVTk8DmtFqjjqXpyaLAkeXGW6dM1s6Bq9xbata3EG3z42UoCgKkjuQeD+NYQbKYPBqW2n&#10;a3lV0YhlOQRUTgpRasdWGxEqFWNRN6NPz0/yPrvw5Lf3+jpdalaTW91G5LhowqgdeAANpz2rduJ0&#10;urizuNPEkUDxnzVk+b6YPfvx+NcP8LPihrvi7w1Ppl3KL+SzjXZ5py+0cde4x2r0Scx2WjWcsEil&#10;i+0wKMkcevQYHb9a/MakXh606clZ3+65/WkascywdLG0nzKcVdvd8umtra9/+CYdppcf2G9uir3M&#10;JYkKBk5z6npz3qWxMen6rYXblzBcgKYohnGev0P61piK5ZruxtwTDPFuPGAe5GPrVG1sXtTYxoBN&#10;A0mXkzjYR0P1zWjndO7/AOGscH1ZwcHGPw/ndffuZtxbXEF5qBuHzBktgnJGTnrV4aUkVjaXDlZf&#10;KywLcYz/ABD2wfer2o+UmsmyVldZQM5GQv1qG+tjqujpBcAKLObggZH5n6jn2rN1W1FrQ1p4OMal&#10;WNrvX77332/qxRtgkdxPZLEZpJozIh5+X6nuP1qss4Wyht7tAVadBj+NsEfKD2B/lW9p1tnXIo5F&#10;xGsarDc7h8xPTJ9Kzr0GZtUEWC8UjGNsccHt6dDS9p71n5Gv1aUKKkns2tvmJrFqsN1EssBtorhC&#10;sC7tx2+me+Pfmsl1Emh3Wl20QS6jlDiRvvbRyMfjitQ293rn9mSTsWmGI40JHUdBz0NX9MsxGNQe&#10;5VA+05ycFl9PqMn8qPackVd7Giw3t6zcVaMla9ujX4eRzlhYGbVLHzI2NxFGc7R8r9gCKh1rRTeG&#10;6sZv3dwp85Ei+8wxkZHX/wCtWlM8v9nwXds5W4WUBSTtJXPUVektJVunuw5W+MRHzDrkY/I1LrOM&#10;lIKeBjOlKk1fr8rW+/TyMEXB1fTdOe3ha2+ysY3bPzHp8uD0xjt9an8N6Q9/cXzw2SzuoZsspbgD&#10;k44HbvV1IYv+EXZ3Ob5G+5HyFPQn6e2adFNPevAbdhAJogs0a5BfGNo46gjOfrWUp6O2iOujhV7S&#10;nObu7Lp8ttlbqcRJbpcJb3qp5k0L4Cp0JPQ4710+uWMk90ly6pJthH7qI5AAGfT1og0UWkd48Lfv&#10;o5cyRyEEEZyfx9Og+ldRdC3h0zTzZHzZJJSJ5IucKeFFFWu3JOPS/wCmhtg8ByxnGqrc1np5X/rs&#10;cfo2kRJ4Qv59hj2tuywBMbdhz3zUPh3yrO8eSC3jm+1hld5F3eW3TI9xW5pVg5utbtUkiu7V1wjY&#10;z5Z6/L6E9M+lS2NlBomrWckDC5tWjMYUDHJA5HuCKznVtzK+r1/DY6qODdqUlFJQuul99/xONu/D&#10;tzpBvLS4xcljvKpzgdunf2re1nTI9N0fRyJUeBsxiLO+THXJ9s1e1SwI1+5c747eRdwkfg7QBz+n&#10;Wn6TZRXOh5kRrpIZxLuz/B3Bz/jRKvfllJ/00bUsCoVJwprfa/k7+pk6TaNYXGoaZFAPss0e5HK7&#10;sZXnB7HmqJ8OCGDTDMFlEsrL5oHKEHjP411tvHDp2vsTOXguE3RxqOVyOQP05qhd2bpaXglL26I4&#10;8t8fd56GslXlzetvysdv1KDp2cdU3by6/dozP1PTII9YhspR57yRb2BbjP1p+kWEg8N6lCzLa4co&#10;YkX768Z/Ct3UNHKW1jNIh3uNhk7E+xpdDtFtLS80+cNNcyRllyOxPXPtWftnyJLy/PdHR9VXtXUa&#10;0d9vOyszB0PSvtWr2aSqqxyAIJ/TjippdLV77VrBgr7T5qyS8oCPStG0hjbTbOGdWjn807X6DaOq&#10;49/61paxp4kL2u0xyyxZLdOTxjHpSdV839dGb0sJFR5fnb5Wf6GPJbDVtI0ye9ZjPDlY48AYA47D&#10;p6VfstLa/wBVu5L+RY1ePepUgtIuMAccZqzBbo/heaGJDLcRvtkcj5lwO3ofep4kS/1bTWZy86x/&#10;Mifd/WsnN9dtfzubqlFR0Vmv8v8AI57Tbcx7ru2j8h7aTKhz8/8A+v8AlWpqOmBLuea3wt3cwHcX&#10;yRJ6+2a0LyKGee6hMYhEb7jtPpzz+QrSvETVLTTrqEKFt1HmRD7z46nPcEdu1JybkzVqMeW63/DS&#10;6OYNtAvhaJ9jG5jYLtXhV9z7Y7VZ0hpxf2zqRD5ifOR8rc8BcVraTZNfRambCHzRMGYRvzsH+z7+&#10;tZaX9joM9pq17dJGpxG0YYAjmp96WkVvcbnGMZJu1u9u19e3Ys3OjSeVdxRARtHJ5kqt045/lS62&#10;sFlaaZes4jiA5dXwoPdf/r1534z+PWk6ZfXZ0xftUUylVDNkKMdK8V8UfFTVPEVv9naV47ccCJWO&#10;0D6Zr3MLkuIxDu1aPd/1+Z8Dm/HOV5UrOoqlRfZj3ts3tvbue3+JPi3pHhu4vbWO4W/tZecRjAJx&#10;3ryjxB8btVvLY2VpK0Flu3LGCBg+ua8xlunlYl3bB7ZqIZZcYxX2eGyXDYdJtcz8z8LzbxDzbMW4&#10;UJeyh/d37avf7rGlqGv3epTGWedpJG6s5yapCZy27cSe4J60RWbyNwpzVuGy28nBNe17lNWifnbl&#10;icVNzqNtvq2V/PmHQkCitH7KvqfyorPnj2Oz6vV/mMjOWzQRinbCelKR0GOtdNz4hjKUcUoHOCKT&#10;GetULcCDTdxFPz7Gm4pDAfL0pdtJmnE4piY3OehP5U3+LNL07Um2gYZ5B7ijNKAKQKTQAdelIfan&#10;benvTRk496AuROKj21MyA1ETjsapMCJmpwOaRsetLVjAVetdy4xjn9KoqK0rSMuUAGSxxUT2NIat&#10;HWaBCk0aKfvE5rRljVpZTDlHTt1osbIQCLAKDYDuFS6bbT+ZIsMZuZJDjCDJP+f614k5atn0U60c&#10;PRvN2S3JhLPc2UFtHGZGkbBx1Jzivr/9nz9mu1g8MWfjTU3ea63BxaNHkhF+vf3qb9nD9nfSJ9GT&#10;xHrMLpPGm4RuMIT1I9x0z+PFeneMPiMtpYTWvh6ZbeOyRoRGFwsjt0Ue3r9a8irV59vh/M/mvi/j&#10;CWaN4TDNqnqrp2cnfl+UU+rtcu+NtUhGjSmewhddwaERt8oT39G5615ZrOp3HnSwi9LSm3ZEskGc&#10;E9P89qxb+LxbdaVcjVLyO0klUCMp90EdePyrmNFsvEOiTXV7b3QvLqOIM8dwu7IzyAfwzzXE5OT0&#10;Py2jgo1FKc6sW1suj262su1zqdF0PQvDWkW0FzAt3qk4BZW+9uDZP0HWszx3dWnnTMNSCs7q32dW&#10;4wAMLj61z+h6Nf8Aj29u9U+0PBdQM/2l4mIyD2UeldRpPgfTNWENvcW2+Xy3lnPV9q9s1Gp6M40s&#10;NX9rXquUl8SWtr66X0t2t5F/wvos82hT6hrEUVxM8X7mBsZAPHy4rJjtdU/tIz2tiILKGPbMh4CA&#10;dAD6e5ro5dXTTNJvIIbcT+QNqc4ZeOAP1/KudvfEepa9oS2GnIwnumWIn2H3jnuaa6I46Mq9Wcpu&#10;K5ZO2uyVu1+i/Eu6RaRW63dvG8iWhcuzp1MhH8q9O+HGl/2heQB7o/ZLZRh3ON7fjXL+DLFjZw2c&#10;1sY5yArKx+8Oma9ckl0bwVbafp9+cTXOGxjge9KML+89jzasvb1ZKS0i9W+vTprrb7jP8Qatpmqe&#10;KNP0WB8LFKJHK/dz7/SpNKmT4i/FGSxZfMs9PIRN3QnvS+N/DkNtLZrodu32+YlzKq9VNetfDHwf&#10;Y+DLFJWiD6hIN0rkfMSf6V1qDlJLoduEws8TiXSmlyppvtpbTbtodpaaO9rPaqr7IYgNyjufWuW+&#10;KkH9rxx2zXZtoFdWlKtgsB2zXYXty8cYunby0UZ2txmvDvGQtPEmrtB/abCecbY4kbK59fpXbVko&#10;Qt3PrM2rRo4Z0oq/Npa9jStvt8NzcT25Se1WELFhhywqx4ZfUdS0y5u7lQ1wCdiJ2wOPxrofC3hG&#10;Sy0eGxUM20YLt1X2zXTaD4WsdFjkhRwzycnHGDWMKUnZs4MNl1WbjJtpWd1fq/8ALY8o+F3g3W9S&#10;1G5u75FtYy5zAB15P+fevVIfDenaGXkChppOCavLpstpFcS2zbSy4AA/L8ar6Fbyx6YsmpyL9oB/&#10;iHFbwgoep62DwFLBxVO13q7s0UtRHCsSLt3DJKmq0FvDprvLK4Ma88jOK53xr46n0m2J06AXcoGM&#10;D/P/AOuuNtPEV8nhm6v9VnYzPubyRwVPYCidSMXbcK+ZUKNT2aTbSvfojtdZ+LFjo8kvzjcpxwM5&#10;PoK4vVPGWoa+kk07Czsc/dbAJHuc1hwNZ33h03DwkSyNwZOTnPAz/WuN8eeLYY9DaxV1ccZb0rln&#10;VlJas+UxWaYitbmno1dJdb9zg/GWrvaaxPcLFmJSflA4IrJ0C6tJ7qWdo2iD/Nu6D6Vbjv8Az7ON&#10;Z03q42kuefan6veWK6X9hhiy2Qu8cGuBtN3bPEjpH2XLq9Lrt3NK0tv7SSW7hnKPxtzzWTrugnxX&#10;ptzbal84Un5u7EDjrVRLyXw0LG0mJZJRjf3x65re0W4OsmSG2Cl1yFc87h71aa0tuZWq4eXtqb0T&#10;0fbWx8J/EPS4tO8QXccbZCOV5rllPIAPWvo79o3wFFptzJc29mwkfJfav8VfN8iiJ2A6g4r6ehL2&#10;kD+x+Es0hmWXU60eis/kicNgEdu1KoJOKjRtwyaeHOc9q0asfo8XdDk4zntQV3nB4pFOc7uM0HJO&#10;TSNbicigDnnpSjrg0uQev6UAxCM+30poypy3WlY4oPHv9aDN7gc7s9KCwxS5BTB6+1IoXvmgfoIT&#10;xkUbcDJppwGwuce9KWyuKZLGTN6cfSqz5I96sMpGcfjUIHrWsTNptWZUeMKM0iPsfdnkHPFTy424&#10;waqFMVtHXc86ouR6HuXwj1s3VrNADulMezr2rsLe4udMtZvM+cXD7FXHJrwXwN4ll8P6okkfRgVY&#10;V9A6fPBf+H47dHzdAh4yfr2r5/E0/ZVG+jPrcBXVamlfVIu+RDp89najbkYJ7kn1pkSSwXGoQRFt&#10;7EN5h+7gjjinrYRPdIGkJuVjPtzTIr2W20l/MAa6DEPs5/ziuJu56EpW3Irczx2AsLxmZbyQAkHB&#10;Xsea0rVYZteFirx+WseNzDBJz0/H/PWqMsjT2thbxMsc+QQ0nPy5yRV2Kzhmvp5I1YTRD73XJPeo&#10;k933OV3drdCCyhIW902KRlaOUl3YZ68jHY8enatO3R7iW00ieFmWFTK0g7LnNUbd5zpUccQM1wSQ&#10;7Duf8D/StSSUTa1AsM21oogsqd2GMfzrKUrvUy0QW8sepXtzabx5pUmP1IH3j+FRm1lvbO0g+W2j&#10;icodqnLUR2ca2+p30HyTR/LvPp3qS6f7WbNrV3ntgFfzAcFiMFvwzUabpmUtF7xaVjd3EscsPmx2&#10;CB/NXoCRwartLDr2iXxIAVHHCHbux/kVZWSC81G51Dc62RXyzHngjvkdP/1VDfabE2j200BMVt5w&#10;MxHB2d6hWujFt2v0FvIH11tPkuH+zTAKpjC7eB0wPX8a1RdmW01C7uQVa2cRLkfNt4wR+dZlyk0v&#10;iW2n8smyjYMjMMsq9yeev9K1Lm6tJZJ72BiIpSVXzD2H86mXRMwbu3YrpcwXXhqGaBWXURKWjD9D&#10;zxxgV4z+07rZPkws6i6uiGlWMYUAdMDtXsWuRw2L6FcOWSASZKL8u4nhRx/LvXyx8edUbUvH12hY&#10;lIVVF9uK9XLKXtK6l0V2eVjqjhBxaPOCec96VTmmsfxozivsrHzlhSfeu58AaYA32uRQQBxmuIgi&#10;82RUAJJOK9c0KGK3sYYPu7V5+tebjqjhT5VuzalByZuMQIuDu/SvI/GV79r1iVc/KhwM16ojpJkF&#10;dwHHpxXL694Mt79nmtjsmY556V5OCnCjUvMJwsebYKHpSeYcY71qX3h+7sHImicJ6gZrNkTy3OOg&#10;r6WMlJXRkS2Vs13cJEvLOcCvoTw1pZ8P6Nb22CrhMnHqe9eP+AtN/tDXIzIuVT5sngYr24zlFGMg&#10;gDk+lfOZrVbkqSMpq+xzfxH1mTT/AA3Jh+ZiEH0714W2c+xOa7n4oa1/aGqpao+YYVHy9snrXCtx&#10;1r08upezoJvd6ipqyFxS+W+AcZzQrAHaelKshXIyc9q9LU1Lmi6dJqOo28CIWLPjHfNfUOkWS6dp&#10;9rEAEVFHy9hj0rxn4PeHmv8AU/t7HKwn9e1e0XNyI885RV6+lfJ5pW9pWVJdPzPHxcuZqPY80+N+&#10;trsgsIiMv8zY/ujoK8YfPP6V0fj/AFptY8R3MwOUQmNfoK5sMe9fQYOj7GhGL3O/D01TppDlJ9KR&#10;lxRuIFI53da7DpE7ZpV5o/hoJx0psBeRSE5OaTNFABml3Gl49qQjNAC80hJNKemaCcDNAhGGMe9L&#10;ilBHOfwpDkemKADoPelVj6UDkZoDEUDEJ5xinK2zpQzZHHWmqMdaAHKuWycU8ZQ4Cg1Fy3/1qlWY&#10;qucc0tRO45441h35w3pUQOVIAOBSzyFz938KcjBUOec0ugIjVefakPBzSZP0owaZSFLA0DgU3Bpw&#10;OaZsgAJooBzRQWgHNPTHme1MoJwvvQO488tmmkYoQ5pVRm/+vSJSbdxtLj3FOKY703bQNoUDFJ92&#10;nUymSOI496TGacDmm/doACc04nFMz7GkPFAr6CqCaeeelNWnUB6Do13VveEYfM1q3JQkIwf681hw&#10;/KMmu/8Ah3FBFI00pB3ts57D1rlxEuWDPQwlPnqxR6HPYC7unkDhYivz7T147/4VTWNLW1t5LV/M&#10;gMh38dh71HNHPALu2jJ2PzuI7UyFnht47addiSHoOgOa8ZK2h9Xfl2Rc/tJVvcKrOg5BxUX2Sffc&#10;MzKLaQ5jCnp9atefAb1rQHaqpjd3Jqn5U01i8Ua4RH4ZuOfT6Uk30NdGu5ciUWc9szcW+PmA6E0y&#10;DUVGpSho2SIgioY5HuJIbGaLfjDEg7ff+dWI54L37RblvmX+IDkf5/rU9S9d1oQrZh7eQyAFGZih&#10;z/D/AI1I/wDo13GygeUF/wBWemT1qNBPd2qR71RI3wvHX1qxDsW6cy/ehHDN+uPWncrQgtbto5JT&#10;KhA55PbPSlNmqtAs7b3c9T6U2KQ3Vtcru3ShsgY7dqZcWk0stv5kxEhHI9B7UW6hzabXHEi3vpfM&#10;5QD90o/maiguJWjkjYeXGxIBbtU3nx7pZJUXfGuEYnkioSUv9NI3GR0JPpQNvXQPsoEtskx3SHku&#10;OOfWmtcMI57cDfJyd3fFSJbSO8TSttcDLDuKZJNFDbNIygTltpx1xQ99BbLsJsMscFvKCjkfIB6D&#10;tTGVBcyx7duBjHvUjt50ELo+ZUwoB7VCbfE0r7i0vPB7+9GnUHe2hUuZjcWyRRhgQ/JPT6Ux0+1v&#10;DC/yGL58Dv71Pezolsix/wCsLfNt/nROhneMwkEkYc+1WnYjrrqVVKTLKFwGb0HSql45ljgWBABH&#10;lAc9c9fzq2LBbe2kaN8yK2S/tVa7lWK6hEJyo546e1NWvoZSWmuhGSspeRshoxg56L/9eqpUTWfm&#10;8HDcgVfu0e6nlZSFjb5iB0Jqh5Rit18v7hbkmrVnsZyWupTnja4uFlUYJxjNRuqu0srZynXPOasy&#10;Oq3kbLuKYzgCi6i4kdH2ITtwO596u+tjG2jZSDA2wZfvK351EwZrrzB8m3pjmrCRrFAr5GwnJHeq&#10;SuftZYr8hGcZq1qzKaaSTILyPfDvY4J5HFZb/vFwCcjOa1pATGxY7kyQPb6VTu4RbyDaDiQA11U3&#10;bQ87EU+Z8xjOuG/pTSuatXUe07sc1XrsTueHKPK7DM0ZC0HnpQVz3FUQwzmlBxTT9aF64NIhjycU&#10;0/N1oJpCxFAh2MdaTaG60gNBOKZSQ8DNKtNUCplUA4yCfapZrFDkGahkO489KmzsqDIo6lybtYbT&#10;aVqSqMgoIxRQD609RCMKDxSk5pOopiYtNJzS7qTbQL0EzS8ijbQQaA9AWl3Ui0lACjjtS7qAxNJg&#10;UCuwWnUlKKB3sNWlzQPypyrmglsFGcn04r6U/ZG8OWVpfap4p1KNT/ZsJkjWUcORxjmuR+Af7Oes&#10;fGS8llhZbSwthveWQ8ECvRPi74r0vwl4cXwvoMUVvJbxiG6uImz5xH/18/414mNxHtH9Xpbvc/O+&#10;IMesyk8jwTvUnpNraEbq9/VaFL9pL9ovUviLdw2sJFjZxJt8uA8FeePwGPyr5ynvZJZTIx3Oeck8&#10;06/v5b1i0rliT69qhhRSSH/SuuhQjRhbqfX5bl2HyrDxw2HjZLfu31bY4ym4bc2MCpoo3kwFJODg&#10;02GNcuei+prRsr2zs7SUbd9yWGGNazdtkeo7pXRTuoJFlCE5I65r1f4OfCgeMGkvJiUhg2tuP8RN&#10;cV4T8JXvjLVI1ijZ2kbnb2B619VeA/DK+EtIWwtom83Hzknpnrn6189mmN9jT9lTlaT7dDzcdiYw&#10;haErSOis4G+zRWMKg28K7BjjAHQ1L4n8Q6X4K8L3FzPKGu1GUU9DT0urbRrK4nuWA2jJJOD+PtXy&#10;t8V/H154u1eWO2ZzZRk/d9Pf8hXyWDwcsZVs9lqzwKGF+sVE1ornOeKPFM3jTXZLm7ffAXwM9Fqj&#10;rEliY4IrOQhAMOayGvCpdE+VDyRikQiZVj+6p6sO9fokaSgklol0PrPZKDXkOSB5E3FicHA56+ld&#10;dp6/Y9CQurAsQORnIrFhlhiga3Mf3SCHrrRJNJprSMYjCgHGeoPauXETbsraXMazVk5dznoHtvtU&#10;jyIZDnIJrqbTWLO2tbZY7bcyv84YcEZ6Vlf2Taqj3HmLu3A7Ac8Gp7WCGPEsrfIGHQZz+tc1SSfc&#10;87FU6eJjaV9Omxsal4rnu3+yWQ+ywEYkCjgZqGDwg8l/FAkxdpD8xJzzmrdrb6c9sC42tKwG7PQV&#10;0EOgCePz7acLDCuQQeTXM6ijotD4ytjKeCXs8PHkWurXX19Rk3gqwGoxWS3m91GDJnOTnue9bVp4&#10;VtbW5s18xXAJBY1k+HdAuZ9UEsTuwduvWun17SU0V4cSsyk5O3gj/PpXPOUr2ufLYvFVZVI0XWbb&#10;X49SHV9Ls0vXizk7cgBqjXX7KOF7J7fcQPlbFZFw6ReILc3ExW3J+f2HpW1Oto18f7Oga9iXhivJ&#10;xUcrW7ON01GMY1G5aXvsvvLz6Vp2pWJi8lfNCZxjnPrVXSdWisIpLNCVZRtwefyrpU8PPeaW11b7&#10;rZtu0qRgg1D4d8JW1jIbq9cSOzE4XrmsnNOLueV9apezmqkm7PReZf8ACXhFby2ku5UMjMPukZ3D&#10;3rkfit8CxqNgNX0e3KhEzLGnb3r2D7baQxCOz3Io5GB+lXIGuzbzRM58uZTjPRsjpWdOtOnJSTPG&#10;wue47L8WsXRlbXZ7NdmfAc0G15IXwsyHDA1TlQgZx+det/GD4WXvh/UZdSt4t9rJy+1eFbpg15Vn&#10;eCD1BxX1lKrGpFTiz+vcjzfD5rhY1qUrp/g+zKLoM4qF12dcH6VcuIgrA561XMfGTXYmexUhqQkZ&#10;oBzSjk4pvXoK0OcGoIyaUdMmjNMQwZLZoIzTivpSds0EdBp747U3oc05uM9s0oXAyP1qkTuREbTk&#10;c08UEbTijoM0ybWFwDk7jntQSRTRj3oal1HexLG5BGTwKvxAPHKR0rLwBVq1m2goTwetZzj1R24a&#10;raXLIsRx8Bj2OKlKZkyRxjOBTkAwijld1PuiHuePlGMcVzt3Z7EaaUL+glvGpt2bPfNMiBikjYDd&#10;nsafCu4OF5WnxsEkTuB0qW9zaME+W2n/AA+42YESMW79hWlci2bTYnT5Jt2Ng6Y9frVG4JefkYxU&#10;5TZaKGHJOQ1ZSd7HdSXK6itdNfqQRFtxxkZGetRqdmfeprYpHKxkXeCMAGoW6tu4z0q0c7Vop+b/&#10;AK+ZYu3VlXHpjikgLRq4DYGMcU2eLy4o2zksM01G4IHU1KXumzf7y70f/AHQOFZQfu5zSNiW6YE4&#10;B7moVbOAeookzI+B1qranP7S8EvMkKZXGeAc+1NdzLIqngetMMh8ooOoOKaHyFXuKpIzdRPRf15D&#10;yf3jZ6Gg5IGWOO2KhkfLYHSh5P3SjuKqxg6i1Jd+7dn0zUMa7lOTj0zQkgbGPTBoQGVSB/DTSsZy&#10;nzNMkkGxkwecZpUcsG3E76Zcys7x7j90YHGKI2DFnPWi2g1Nc7sOQMSDkcnGKdKm08dfeo1fAVh/&#10;eqRnJlDt39KVtS1JONh+0eVUF3CGt2IGTjPFSg4XJPFSKCmTjIIxipXuu5ckqqafY5oja59jijdz&#10;7VLdRmOdgemc1DgDrXorU+MknGTTFD59KdvA7UzaBQQaZFhwI96M+wpqjPcUvWgSQoYjpTgcd6jw&#10;TSkEelIdrj8kDrRvx603NB4osFh/meopVcA9MVH+tPVd3B6UmPlJRMwXGflpBIe2KCPl29qaqj0N&#10;IfISiUt1pwkY55+lMEYqQr6YqHYfs7kyXBB7j3zzQbp88MQe1RgYpwUE5rNpFeyCVncZYE568VXi&#10;f95zwauLyMZNVpoOf61UWtjojFxaaPpn9lr4h2ulzyaLfyBYpcGPd79f/wBVfTtzZJ5bRuEdGJCy&#10;R/oePX1r83/D+qy6ZfQTxOUkiYMCD0r7m+EfjiHxZ4dtnDKZAm2SInGfTHp3OPavhM2wnsK3tV8M&#10;vz/4J/TfBub/ANo4BUJv95SSXrHo/wDt3Z+Vjp5bO1urN0iUSFT8yEfMprDh1Y2WbOZWDIRg9Q69&#10;cfgOlaGpWc2maqbqMl0f75Q4Kj3HfNVNTtRcrDMrb7d2yXUY2+/1HpXzNS/RWaP1Skouyk7xf4P+&#10;vvIfFHg1tRsI9Us1bcMFmX72Qepx+fauk8IWE50hL6EyB15k29VI9f8AP/162gahNoNx9nuJhNYX&#10;HCljwO3B7c9jWv4B8R22keLrvSJ8C2n5Ct0X/wDV0rSHJzxb0v8AgzjxVWu8POCXNy6p949V8jcf&#10;VLfVbV4byAeftwJF4z9PevJdCvZdH8d3llbSDy5wSI2AIJPbFe332hWVvqrQuwVH+ZHHQGvGfil4&#10;efQdftdRgHlKHwWUcgfX17/Wt68JL3n0OXKKtKpKeHh9taJ7dzgPH+hw+IfE76fdIYZ3G6M+/ZTX&#10;J6no+ufDC5/0eaU2UpMZBG5CPQj/AD6123jyx1LWtesp7Z1e7jG9JV6uADyfWsXxd4xvLrS49P1a&#10;0Auo12rMvRh1GfWroVG0oxfMnumd2Mw8X+9muSSStNX7beeulmvxR3Pw5164u9MjhvhzjdEcY3D0&#10;rvXkhFpIXIXjg5/M/SvLvh5qcmq+FpFhCteWQyAeDj1/+tWj4R8eQa/rNzot6HtLlflQMcDd6Z9+&#10;mfT1rj5Jqcklt+CNKvs5qNRS3t6vS/376evYz/EfxNktXn02wXzrgDeq9uBnj14rxNtX17xhrM9s&#10;7MsgJfyyCOO3867jx7t8IeLoriSFhGJNyvHwRg8j/wCt+lZHibxFF4b8S6frukNHP56g7cbsjvke&#10;vUGvVwkFBJxheUlo30a6eR4WaODfv1uWEJLmjHRuL2fd2dtr9T2D4dajPNo6W90CLmEeW272HBNd&#10;XLEzW00b/wCqkBU+p9q83+G3iOTW9Tmma1a0gl+YRsOM98E9f8K9MeR7eQxOuUkAIPt6ivIlFxk4&#10;y01PfcoSUZ0ndNJq+j/rQ+UPHPh9vCPiK9SVD5crEr9DWB4S/sy61KS3v3FqJSdsuMhSem4en0r3&#10;j49+F31Lw+uoW4LSW5zhRklff6V80T3Ra7Vni8pwNpKjGa+wwMvrWHabs9vu2PyPPP8AhLx8Kiin&#10;C90mtHzfEr+TOi8V6M2gM9nNEpD/ADJcRMGVh6giszSZtV0iwuZLOeQW7fJKqZ6e9bcrHxRpkHm7&#10;IXt8R+YARuAH5ZqhE2peFWni+9Y3SmNiV3Rv6Y7cdRXXTk3D2crOXVPqeVi6KWJWLpqUaTWko7xu&#10;utraX0d+hyEtw8qnIJLcn3qFQxUqRhj0FdVrWiyaVAkqlZ7eZA6SJ05HSsOKa3aDzGO2ZGzyOMV6&#10;cKinHmitD4jFYKpQrclaVnbr2/4bVD9GsrdoLqO5by5lGYw38VZLhll2FeM4rodR1y01ERbbYQFY&#10;wpwe4HJ/E81z8pLkqDkg53VpTcm3KSscmNVGEIU6MlJR6pb+pCl1JbzgoSnqBVi5JmAbPznoPWmQ&#10;QMz78BjxxV24ktrt4fKiMTquH+bO4+o9K2bVzzaUZOm05aPZP9CjcRLJEu3hsfrTYUQRkPH8w61a&#10;mlWNxhQSKY7hnMsYIVuq0Ju1hzpxUm07va36lYxZUlScD1qEgKAJPlzWlcxIYVMPOetZErs0o384&#10;61pB8xyYmPsWv6RYiLRkqBkN3qFAUdz91vaphdAEYHAoMkbg+pqtexg+WSVnsRzfvBvbrUNwhSPN&#10;P5c7TSOCRzzVo5p+8myOPiPIPNT2n7yXHAPvVYBmBC847UiSMsnoatq60OaElCSbO4sILm08uJwA&#10;r/Mhz1FdRFbw3F9bGGIxvEBvUtkM3cnP8q5bSr3TH8PvI9xNDq8MqmNCcxsncfUV0tnd/aFtrqFg&#10;UcASL1INfPV4yu+m6P0uhUpqEXF3TSa1Ta8vJ33RPbWn9o3sqRhRIpyCDgfnRc3MsscDRgfIcMDT&#10;ZY2tnnMLjJALKw60+7kVIIynz7m5I6VzqOqZs6qUWWYpTc3c1wqvG6qAQDx9amSVprMyqquYyMlO&#10;oGaYWSWVBE2S0eJFPBzUMSmO3d4SVVWy6+oqORNlqvoS5lS+SeN9uRkIRwv0ogmUW01yV8ljkEEd&#10;TUdxdfNbFFJU8lu2KmkP2hpSWBQDOzFXY5JVddBUJKwTxjAYYPvVZBLbCcqfOil4I9AakVY7eFJA&#10;f3aEjbnvSGQRyyGZCYnU8LTt2OZtPcRnWwgi5CqxyoPf2qXYI7g7FBSUbiV4IP1qHyYxp67jkDld&#10;3arBjFqRgZEgBUZ4zQzLd3K9ussdvIkZ3xl/m74/z61PJIkUsI/hfA9RVS2doBcJcIVVj1GRVvy/&#10;KWEMd3XacYzTa1EnpoWJLciK5t1UCM4O8HnNV4mlSK2hJ823Lcbh05p8YaBZITkucspbpmo7KeSO&#10;zEEy4LuAp/u0raDb2exflnH9qiIYjRl256qPeoSnmW08Mrho0b5Sg7e1SvBEboQyMPM24GPWqtoR&#10;BFcWILLKhJyT1rPTlKk7PUvQRz28tv5jkQYH4Uy2uo5ri8hlYopJ259f/r022nkS3SCZNwDk7jTo&#10;1hvL2WFnVSYyVPc+grNR1d0ZylpZHmfxF0p4ZY7tsMHO3NcIwr2PxRZrqXh+W1SI77c/ePcDt/n+&#10;lePuu04PXpX0uDnzU+V7o+LzKmo1uZbMhGc4paUqd2aTHuK9Fnki4JoUUoOaQ8Uih1BxSDmikWO3&#10;UD2oC0tFwWoKTnBpymmnlsilX8qka3Hjg4pylT3pg5XPelQ47ChmkbJ7iggnNOFMxt9/pTk96mw7&#10;3FAO3FOCjtSDk0oBpDSHZzQRihWB+9+lLuHrUlJ2FBGemB7VWdQJcdqsLx1BpkgB5prRlzvJHVeC&#10;YdPvL5Ybu6Fqj5CyuNyhscZ9jXrfg0anaamdETWEjRc+RJu3RFvQGvBNGdUuwGBMZ4YZ7ele7Wvw&#10;f1C+0eLV9Mkk+wNEJQSCSpHUcduhzx1r5vNY04u1SdlLurq5+08DYjETpXw9HmlTetpOMnF6Wa2a&#10;vs90+51//CJ65HqjNqgaTYfLZlUNtB77fT2rl/E/w3vbArcKqxxyMSp3fKeemayn1nxJoF2sUl9M&#10;kaHYCSMqPoa7HV/Fd7pNvDFrlwmoaVeoCJos7l9SOuK+bUMRQknCSd+3X9D9ilWwOYUpQxUJQ5N3&#10;LSzfne9r9dTx29sZ47knaf3RyQpr6J+F/wAWPDzaRa2k9ylhdRjY6OOCemQf89a8B8S3kVneTtYS&#10;C4tGbAJGCB6EdjWJbajCOWXZJ1yK9qtg1jaS5tLbW/yPzTD5tHJMXUp02mpfEns7N2cWv+GPvCy1&#10;+0vIlktriOZXH3lYHPGetTxRQPcAvgFuuegr5T+GnxG07SfLt52lguRICJAflIJ5GPwFfUETxzwL&#10;LDIJI5BkEHJr5bE0Z4eo4VF6eZ+qYLF4XH4eNfCzTvuk78r7Mx/G/ivTfCkDtJcL5gBZcHIb6Gvn&#10;P4gfGe/12Nra3X7PbZxvU8tXf/FJI9MtLqYXCu+SjRSkkgdRjuf5V4RL4eup7I37hltWYgHHH4V6&#10;eWUKFT99VXXS589xTjMbhIxwmBlrKN5NLVL16L0s/M5S6nmuLh3LliTkmp7C2kmkwnJ60qGJHfHr&#10;jmvYvhb4N0jxVoNyZp42vASPJ3bJFX+8vrivrMViY4WlzyWnkfi2S5NPOMZ7GNRc1m9X/wAPu/66&#10;nqXwQ1N7vwdCkjlmgYqM1W+PNpNd+G0mhj3eV8zHr8o6fzNVPhFby+HNS1LRZ/mQkzRSLypHTr9D&#10;XYfECwuNT8OTW1sQN/DDGTivz+c1SxXOnpe/yev6s/pClh54jL1h6iam4OL73St+aR8zXU/hWXR7&#10;CcO7XqyYuYChDAZ4we+ayL+E6m0sFlIPswOVBGBj6VQ8TaV/YWrTW0hLOGIIo03XJtK3tFHuVxtO&#10;4ZBr7uNK0FOk276q/mfgFbGqdeWGxtONNR0lyKz001t30uu5U0W4j0TVg15bG8iU/NGTt3/Q9qrX&#10;JilvXlWMLEzH92fStWxudP1S6mN1Ibdm5DgdParzrok+hSMgaLUoSdzs2RMO2Bjg/jXU6nLK7i76&#10;I8SOD9tR5KdWPInKUb2vpuu9/J6P1MEaPNeyKIYwRjICd6XVYYFtY1EQjkXh29KboXiK80a6aS3I&#10;+YbTuXPFbHi/W31eFJ7mzhjlfGZIRtDYGORVN1I1UmtPUwgsHVwNWrCTVTqnG6t0tLp9xx9zZ/Zt&#10;pDq4YZ47U62tElmRDLw3c0yCMyPtCFlzSm1aKUEHnsBXfd7X1Pk4wXMqihpdaa/Mtaxo8mjShdxY&#10;EZ5pdNhfUB5UUe9/QU/UEuJ4xwzYAyzHmqOn6hcaTdLPA7Ryxn5WA6H1rNKUqe+p11XRw+LuotU3&#10;03+65JIBBMVc4wcH2qss/kyHb8w7bq1LecXDyFovtEjgkjFZFzE0EhUjaR2NXDXRnNiU4RVSm9L9&#10;v6QSwuVDkfLTGmygXA470POzxqhbhelRgEjgVtbuebOSv7pLs8xWYHFPgRUTcetQAsAQO9SokkoO&#10;1SQPSh3HTavdLUsSQocbOSarFGjbDAg0sU7RupwMj1qS5naaTcxGfapSadjWbpzjzLRnffCDxCdL&#10;8V2waTy47jMLnOODx/OvqXw2ph8NyCeMymJmBJG3a+ehxntXxV4fmEWqWzk42uDn0wa+2vDcn9o6&#10;NJAlwkkNxErO8DBgwA6hvYnp14r4PP4KnXhUt8Wn3bH9F+HOJli8tq4eT/hSul5S3/FXJ7IJp+rE&#10;/NKLuLcoPReO1UI42trNorn5XecrG+OT/wDrrYtI3ivLOJgjW6rtEhPzDtj8uadc/wCkX13AsYRF&#10;/eRNLxn0+mcd/wAa+eUn1P0lUE46aW/plW/sbW1uoEKjzZkwxJ6e/wBKpaW0q2F/pCj7RLGpaN5B&#10;jaC36jpVy+t1uvsd1df61MIGC87uykf561e01JI9QvnnEcTjiHaPmcY/kOmKOeysX7L95zRVl/mZ&#10;NpYq93pgmLmSPnjhPbI70uq2CC+urSdQvnAt8h2ls59On/16swieW0kMY2PE/wAhY8sM9PyqW7sF&#10;OuidiDcPHuUHoxAPJrNSs9TV0LwcUv62/IyVg/tPw4y2cIguIJ8FpBgbRxgfz+opbSxW58Qwwku9&#10;3HBsZSflcn2/l/8AXrat5Zh4cufNRUkhDSFEGc5PX35x+VZX2h5PsF7iSBmJWUKRuOOn0ocmw9jG&#10;ya3X6GJqEKRwyyFHlktpG3wxDjGcc+vritOZJdUmtL7d5GAD7HjIB+tXNX0iSOxu5LMos8mC28fi&#10;ec5Hei6WKDRrKSAfaXLAsFP3eOnv9aTbsmVToKnUknsynoemxXFlqMyxsifMZIyMEkA85P1qjFJb&#10;2k9nqKW7SFCIHKEgqfT+ua6aw2DWrjypkntWhGYwCpVu/FUZbTYFeB/Liiny6Y6/j2qW3qdUaF4p&#10;LoUdRtHk1W5vXAltmj+aOMYJH/1vXvnnFSaXbxW3huO7EebZJMqJABhM5K+uf6YrY1Vo3ls7u3Rh&#10;JOuJiowij0A7Y71BZWBvLO7WSUywx8qMZIPoPXoKiT6P+tDopwSftFpcxdM/4lWvSJb2wEd4C7Mw&#10;wASPT29KrQ6e9nI28NJtm2hgfuH2roo7VLS8t7mWVjHIRCI1AymPQ9z6fTvTpR9k1LV/NUQwSRsV&#10;Ei5J6dfQ+9RKUpblRppaW9Pvt/wSvq9tFttBnmSPa4XkBScKR+HUVStbSSDTL3TkXyVI24/XrWss&#10;EbWMEzZYowyRxwe/59al0WD7HeajFMDO8iM67ugUjjJrOPRJ9jZ2XvbtX/Mx7a1fz9PVoQ0Stjze&#10;AQfbuKv6rbIdRuLEEXFoPnXcMg8Z59eaRY1OlxxXDvFN567WQ/K691xWhfWiST2oRSkkmQx7E/wh&#10;fwpW003RrdKdntr6epnTQG70S2aaVQ0UmxYMcpj+LPoaLXThea6rTmO3WSMJuwcDP/6hV6CAjSrn&#10;T0jaW4jbcCW+Zcc1AQGOnRCQtc87VI+T/Pr61drJW/rUSejXm/yv/Vyi1g+25wgd4OVEhHzY7/Wr&#10;t6st+bG/uMqyDauRjOOn1q1d6Sn2p7KUhZZFG4twVOM4PvTpxPf6GkUKbWtXJf8A2h3zQoWuvX/M&#10;bqJuLW3fya/VlbTocjUJZwIpSCwC/wCHrUWnwF3sZoSok8wIzqPmxnk4rT02ESajH57pbIbc7nmO&#10;FbHv9f5V5t4x+Lmi+Hr8pbyM11azblCcYx0NaUcPUr6U1dnHicdQwkZTxFRQj3e2zVvP8Tu9atI7&#10;TW5TDKGeRN5LrjPHJrH1/wAaaBoPh1ppL9Pt8D8wRHJYZzz6EcfWvCfiL8fJ/EwjWxVrNEGPlOT+&#10;deUXusS3rOZZpGZjnJPX619ThchnUl7St7qfQ/Ks48RMFg0qOCXtZJfFe0b2fld+e3ke461+0rcW&#10;dxKNEj8hJVwxJGckYJHpmvHdf8cajr0zNPcFs/w9q59iX5+99Klhs3mbJO36CvrcPl+GwivCP3n4&#10;lmnFecZ1eFWo1F9I6L8N/m2RSTsxyST7E0IjHsTV+PTlT73zVYESoMgV2uolsfNwwk5O82UI7FpO&#10;q1bgtEj6jP1qYEgZBpM4rJzkz0IYenDoSAhRyoJ+tBb0ppAo6D1+lZ2OjYULkZ4/WikOc8dKKVmX&#10;cq+UBj3pQilVbHzCn71IU9hSBgrAkYz610an5Tzu5G0AQckZpiwq2cA8VZlbccA/pSR87ug+tF2H&#10;OyDyBnHShrdT0qTBcY6n2qRxzgdfSndlqo+pT8kntSi3FW8gUwFfWjmZTqMrG3JGaaYAM+1Wycrj&#10;imsvTt601Jj9o+pUWGlMeO2atKqk4pCpQ44p8w/aSII4A6vzhh60wRHnj6VZKYJHrUbIRjknNNSH&#10;zsrtHg4pjwhsY71ZeM46jNNVD8vGcVfMNz00KElqAM1Gcg471pvH8vSoI7CW5c+XGWA6mrU9NTSE&#10;uZFVFLMAOSTjFdjpGjLbwRvID5rnIHoPWk0jw4kNo104DybhgGuusNEn1nWLW3tUMlzJtVYx0JP9&#10;ORXn4jERei2R2qdPDQlXquySvqRaRazXlwtsn724kYJGPXJwK+yP2eP2bIdIsYNf1KWOeOTeD8uT&#10;E54wD6AAH3zV34C/stW/hlx4g8WFHuogZDbkZ2gDt6etdL4p8SS6DpUVl4f1FWs7okRKgxsODj6n&#10;29q8CtV53f7J/P8AxbxZPNKiwmFb9i7p625vPvy/iyr8TJm0FbqO31V9O0eBQZJo368cAds15pee&#10;NLXw5ZaF9llW6e88yUox3Nz0Zj2Y/wBKx/EOm6hrurWdjqOpG4RSJp4MgB+O46emantv7GuPEskN&#10;rDGzs6wrI6/LCB2HvXDJpu58HQwlGnTXtHzbyaS0S1S1eu936La7Oxu7m+kSHULpi92UCQ2sw3Jg&#10;9Dx6VwGreIdV2SabeyQWzXM5glngzuReeenTFdPrllqGnwtBpVxE11K/lGaZshB7Cszw5pMOmrqc&#10;Wpx/2jNbDzGYLlt3ovrUxel5BhPZU6bqySltZdVrpvokm1vuTeEdH/4RzTb67028knc/KBINvmH3&#10;/wAf0q9pWuyw6X/aQUw3qSujqBkKR0z7Vfjvx4nsjFp9gUsI0/eSN8rMf7oFVp9OhiXTEvVeBpm5&#10;WM4Qn0P6VOjOadT2s5vEL3m9dr2SejS9PkVNHu2046lfapCJ4ZG8xzk5JwAuBWlpfiTTvJ0+4hi+&#10;zvEzyTWxXDHcMcfUVX8R2ATRpZbO4W4Sa7U+WCCCAQMe9dVa+G4NXhk1WOAQT2aIpjA5AGe3Wp5X&#10;03Ma1SjKPtJp6u2mmySs189+ljrvh1bxz+brFxEQkZJjjYZY98V1NvLpfxPt5rhrR45tNb5VYYP0&#10;rR+Glis2hLLLGImRtzJj/OQcDFcffza94Q1jXNTtbT/QsNtULlW6f/XrqS0Vtjmpx9lSjJr3ZX0/&#10;LX/hup2/hq81WfzBJp7NP5uyEH+EH+nFev6Poc0UyXVyxO1Rwelcb8Bdcn8YeFv7RvYFju1lMZQe&#10;2P8AGvUpJxNHJbjJbb+Vd2GjGcVU7n3GU4RQoxqSk3f/ADfY8p8dx638RtTOjaQ7W2nwnNzcAnJP&#10;9wcVp+EfgnpnhmWG8lL3l2oxukOR+VdvodsNKhuA6BctkkjtTn8TacYZJTPHtQ4+9Wypwb56m50r&#10;AUHU+s4r3p9L7K3ZGhAkaRn92qk9getc5qGq2fh97jUNQmWGKMZLE8YrhfEXxK1PU9Ra30O13xAE&#10;+e/Cn6GuMXw14l8UwTya/dO4RmkSEDH0yP5VM6/SJx4nOI/BhYObXXaN/X/I3/Hnxte01bT7PRIX&#10;mSQhncL8pU9uv61w2o/ErWPGPiRLeTfZ2tu+51DlQQOv+TxU2g6u9hqdva6hp6LcxfKHZcGNfX8q&#10;2fE2teGYbS7ige3S+uU2s4ALfjXDJym7uR8hVxlfGwnUqVbW3jqtv6t2LumanFLY3Oppcl7eNcBG&#10;PcD/ABx+dc7a3qXz3j3l0qGePctuT8oHcg/5x71x95q1ydKj06DMUMThiVb7+fX9Pyrk59Rn+3PF&#10;Ju25+Ug84qHKy2PO+syxCio7Ja+rO+8ReMI/+Ef+w2kbQvCwAZDw3rmvMri9S8tZY1AncSEyKx5A&#10;9K1Lw+eNlrLhxywNc7DZNYX7TyTAySHJj6c+9YVJNsugudOU37y2+RDqdwWtVaCNo0Xn3FNsbe6u&#10;5oZS4UMhKg+tbV2xmjnt0j2yYHy44rL0fTLnS7qNLqQ7DkKT2rOUdDtjUXsnsmvnc2FsjerEt7h5&#10;BzkcYPtU/hK6/s+5uzAACj7QB1I+tZM11cInkOT+8Y4lX+EVPbacNPtvP87ErnJweoqlpqck4Xpu&#10;M3vsum5mfEO3GsWOog7/AJlJ2dSx9RXxb4t0oWGpSBVwhPHtX2b4l8RLJpD5tnyh+WT+hr5t+J8N&#10;hf25urWPyJN/zKR3r1sFVam77M/Y/D3GVMJUeHnF8stPmjzCMfLinryuKhUuJQCODU2OM5x9a9qR&#10;/T9GalHQUfN14owfWmg04EmpOpA3T3pAoPvTgoOe+KB8uMd6Ad7aDT1oY84wTS9DilDfNkUCsxo5&#10;GaGGenH1pxwU4pvXrQK1xJEwd3akUcZNK3I296UfNyelHQm3QYw6+9RNjdjH41K5wcVG2NuCcfWr&#10;RzybK7Bj2qtJ1xVsrjqTVaQYet0ctRaXGxvslBBwQcivdvhz4kXUNOtNyCSe3Ozb0yO1eCEAH3rr&#10;vh34mOga1E8rboWOGFc2Mo+0p3jujXBYj2VRJ7M9/wDMuLTVLi7Zg6RLu2D3q55ttZ2SzyhVa5IY&#10;Bzk1z+h+KLK7vbkzzRIHXhQ+cntW/daPE0VnDcP5krEbFB6Z6187LR2krH1MKl9VqWbnTFXXYLmH&#10;LRtDtBbnHfNVrRZPD/2mZ3Lq7FRGfU9BVmK+ktWu4mBMiIQiY6jFQ2s4l0hop1aG5uXPl7x909jx&#10;/Ks99yJON9NGXJtSg0Y2Vmn7kysGkBGTzzj65JqcWf2DxDeMkQCXEW15gciP/ZB7VHDpySalZQTZ&#10;urhY8szHbu9/YVHDPNYWd/CrNJdxyHKdgv8ACB61lZdP61MZyb0kOjjuNPhjtU3XMd7LsIJ4xyOv&#10;0FXI7q3t/ElppwxGijbtA4BPp2FN0+4T+y7PTmBW7Mhl57Ae/c1YtbW31DWJYXH79YiQwPQjvWcu&#10;tzLXoxkkcqQ6jY7ilpG4eOQDv3//AFVJZWNxDBaaYA13b3KvJIcfeUfw/T9aoT3ksfh1IbYme5jl&#10;KTKw9G4/CrzTPero9pDIbfULUefMqDb8nQgeuR/Wk9jF2T0LOj6jFP4mkt2kKRLEYnU9BjnP1o1G&#10;1S8sxaZS2topi8DRnaSpPA49+KpWqrqUupm3RVlRP9YTznHBP0pfEV1Pe6dp406J4cKQ6OMljnrn&#10;+Z7VPL7y6f8ADGbk0tdTSK3Laquk3AAt7eEGF2GAWBzt5/ir4y+Jcjy+OtXMnUXDDn0HSvs/Ub+H&#10;Xr6AbvJmsYA823jnGOfXnPvgfn8cfFdQPHOrHgq0m4MOhyK93KP4kr72PGzC/Ku1zjSMdKKM560h&#10;r6w8MdG7Icq20g5GK39M8YXNkQr/ALyMDG2ueIFFZzpxqK0kUpOOx6roviiz1JWUuI2PZmxXQRvH&#10;KvysOmeO9eGLMyNkE59RxW3pXiu7010y/mRqfuE9q8mtgL6wfyNvaqS95HrsllHcHaQH3dsZA+tc&#10;7qXw8tZ9zxgxE+nSmaF46trgMrvskOeDXVRXou0BZ9+ew6V47dbCysm0JqL1RneDtBTRUkLMC5+X&#10;p2rodaul0vTprgkEKtMht/kDIMnGSDVHXdOk1awe2yU3KfnFcnP7Ssp1H6mE49ZHhuo3jX17NO5+&#10;ZnJqnnNdPqvgm+sGJMbNGDkMozXPTW7xMQVwR1HpX21OpTmlyO6JWisJsOzdTkjLyALyScUbzt2D&#10;ke1a3hTR31fV4IFBwTz7YpzkoRcn0Bu257X8M9HOjaAjTYWSf5yOn0q1481ldJ0Kd1IVn+UZ9SK1&#10;9PgSztYEZfMESgdfSvKPjHrwubuKxRuEBdgPWvjMPF4rFXfe5wuCnUuebXIQSNyWYnOahz7Gg889&#10;/ekBJr7ZHclYADSA84P507OelIeFxTKEB4xShRS8e1KWXbjvRcBGHOKaozQTls0DI7UdBCEEelLy&#10;BmkBzUqlSMU2BH/DT0xn5uR7UnGMUgpBuONJ/Dt7UUUBYVSAeelBxSU5oyc4HApAIfam8inAbSQe&#10;1HXpzTAerBKZ39qkjgLLuxhfeo+M4pC3FkfPQUIue9BFIDikMRiP/r0U1hnjIxSrVFWHbqaBilJx&#10;SYPrQaoMbRk0tXLDTjdh3Y4RRuJPeqjjDFfSldN2NZUpRipyWj2EJxQeRSEZGaWmZ3FWnmVh0xUe&#10;AehIpcUgUmthSxpM0N1pOpxTC4pGKNtKPrS0BcaKMHGaSlByuKBaMBzSE0rDHSm9aBCjpTxycUwc&#10;9KfENzZpDW5ahjLOBjqcV63o2iRWtlaRcLM6ZYY715jo9uZ72IYJAIJFesJFcPOJWf7sYIQduMV5&#10;mJk7qJ9DgIJ3lYfDeeTbSW8qs0oPLZ/T60F2uLaCINtkYjBbrTo2ghtLicqBI5wAT37GnTgk21yi&#10;Bp8gZXkD3rj0PZvbcsR2cf2iREGJAvB/+tVae6e7tRFIpOw7fl4x7/WpFjmtnluHO9gvI7ipHMMV&#10;sGR1Rnwx781HqVZ+iBZPtMltEG2On3geSw/xpq2ql5jANsgBJPrQbUSajA8AKvKCCy9FpVtmsFll&#10;R2ldmwwpOy6ml777EbXZkjjHl5QHr/n0q8fs9/PJJuIaJMFff+lVryS3tjBBCwRQcsvUfn60JZyS&#10;TSeU22Ir8zdz7UnG5ab9QdA2nrNGChR/mA7getJJPLPfQyGA+WF3BvSpLe3NrDGMloXI3Z7inS6k&#10;iX21FBixt/Cn6FWIyIbgSzhdwOFI7AjrTGjS2ggmA/dI2SR/EP6UJayvDIpYx2+ScjuafJA8LQQt&#10;h7QgnOeMCpv0Jcba2Gy3cz3yzIgTAzg9xSTwRJC8xXcZOhPTNSfbUe7dFHy7dgyMVVnhc27/AGh/&#10;LiV8KR0+tCVi1tbce4SPyblQQRwsIPGarxPNHLcPJHti9PSpgptZ4g7AwFQ2T1BPSm2dzHI90HBA&#10;b7rH2/xp9BddyrcxR20cbJhyxyR2/Ko/NWC//d5/fDCKOmakltWliiNxLhi/AHpTwBaXMvmqNoTC&#10;KOufWq6EO7d1oU4pJLWK4Lncj/LgjnFQSrDbXEcYIwPWrttI01vMrfJuPy5FVGtUkuYsjfIq4GO5&#10;96FvqJp2VtSGQNG08MbEK/O5uABVKa2kSKAMS6ytgA9KvXJdIbiNlJlB+vFVhMZdPWIqFbdgMx5J&#10;rRJmLtfUru0UV0YgclF45qpNkxMvO3OP/r1eS3TzGDjEwGAap3D7rd1UEuDjj0rVW2MpbalfyWMS&#10;KwOD6VBCFaeRG4wtWmaR0jjBIYetV44vNM3BVgvU9apaGTWyRV2s8flgHYDkNTbi0MzsGyCg+Wp5&#10;mWKJUXBYdQDxSy7pXDgnhfmq7tGUocyszElBZSMdKznBVtta1wdsjdhVK6jwMiu+DPn69NxKfI9K&#10;NooPBxR+tbHEIVx70d84o+70pd/tQQ7oKTGaN1I1AtQPFKCKAB3oBHYUFoeBinxr3H3vem9RmpUw&#10;BmpZrEZJkHBFR4z0qSZizZNM6U0EhjUlPbAplUjMDQ3FFIDnrRsIOfagDFBOKWmAm2jdRupMigNB&#10;d1B6UYpCc0EtADijHuKVaMKPWgYmPehaSigQ7n2o5o3Uo5oAAMnBrpvA3hO48W65a2ixO0G9VleN&#10;SdozjJx9awLW0mvJ1igjaWRjgKgJJNfVHwQ8ZaJ8Ifh3qkGv6ZnU7wkReanzDgY59OTxXn4uu6NP&#10;3d2fM57mFXA4V/VYc9WWiit9evy3PSfivqOg/BD4W2ul+HtRW31cQ7XEOAz569+vb6V8T6tqVxqB&#10;klmmLySMWYk8nJ6VqePPFlx4p1mW8lld95O3cc7RXKSSE9+awwmH9nHnluzDhvJf7HwzlWfNWqO8&#10;n5vp3svXcGUAbicn2p0atKQAOe1Nij3tjcMVajhEVyvluHGM8V6LaR9W9SUkcKVCuOrGp9As49V1&#10;m3tmOEduoFVLtZGdmOMN1xW34LurfTdVhuZHXdEwbaRXNUbjTk472CrpBpH1/wCAfCGm/DzSoJLW&#10;BZb24QbpTzgnsK6qGKRLSa8bavG5myK4PwX42sfF9nBJDMgmjYI8THOMdh/jWb8bPianhXS2sLWV&#10;vPmXadhBr82nRrYjEcjvzPc/O6eBqe25NXJvVs4r4yfE1rh30u0nyASrlR90f3a8Y0vVpbSK7AlU&#10;7s5BH3s+tU72/F7O00jOZXJ3NnrnnP51HbxQGGYsxD9hX3mHwkMPS5Eux95SoRpQ5UU4VZ5mA6+l&#10;dFZaCH043M58tScAZrM0+3GTyA5OAxrT1Dzoz9mL7kTnC8iuirJt2i7FybbsEFrBHcxo7lkb9a1b&#10;zRJbaNHEreU/K/N1H0pugadbC5D3bfuShwx7GpbN7i4vFcI0trG5UA5wK4pyd9HsclWbi207Jbmw&#10;vh2CyWGVp9xJ3FQcfhVq8t7XU7zMarDboRu5/Sl1LTYB5czXB3SjeEz932p2kaS0pkbDSnIJb+Fh&#10;61wXe7Z85XxFP2Tr877dv+HNh7qxn0kWkVqpkDf64jqKpFZmtktoZ3iLn5mH+f1rprSK2OgzxG3K&#10;PH8yv1Y+1Yljp9/fTQeTayMgflSuCRWCkmmz4ujXiud7JNvV3u/mdV4Pa+0nT3mV1Zo12gMPv1Wf&#10;WdZvUeSezFzEHzmum8MeAdQ1uO5Fo5g2jIRjmo5jNotyNN3xyTDIZCOprFzvdrc+aeJozrz5VGU9&#10;O6sjnE0pJgt5OxRZjgK46Y9fSu38P3FrpmoWdtpll5odQJHAyCa5rUtX1G9aFbjSNkCnYMDAFele&#10;AdJeHYYLZoiACWfvWU72XMzhzOu4Yfmreel9PK9uxL4jtbnU5RDbwtbNjLEdzXH6hJe2920KozLE&#10;M7gP5161LfzaJHdXOoQB0k5T5e3tXEW2qRGcTGHfLI/3D0Zf8awXuvufNYHET5WuROK2831MXw/4&#10;2uby9MMliz+UNrOg6Y9a7TRU1HXb84Jht1bGR1p9vb6VoEvnRqivOC21h3qHT7y9s9V8xFC20pwU&#10;B/WhyV9FYzxNWFfmlh6fLppf8beZ1d/4Rh8SWl1pl3Glwjx4Ix1wPvV8U/GD4Yz+AfEcyJmWzb5l&#10;Ydhnqf5V9f251GDV5LtLlmhfjYTjb/8AWrB8ZfC3UfFtldXlwwuIyrbTtyB3x9e9dmHryoz0Wh7f&#10;CefVOH8bepUTpSSuvPy80fDkkQcKcdKpzoQdveup8V+HJvDWs3FpKpUhzgHtjtWDLCWG4Dj1r6en&#10;UUkmtj+ysJiaeNoxqU3dNX+RnGMge9MDH6VYkQ1Gy5GTXUmRODvYiIwuKQ804kk0g461oZi0zv7U&#10;48Um2gVriEbutGCBjrTttJ90ZFArdSMHc2aGGRg9adj0oJp3M+WyGbSTinEe4oJIakIGcUyOlhtC&#10;8PzS4x1prdc0xGlY3KkBCvIOc1oTQh5xtIOe1c8HKnK8Vr2tyJVUZww71y1IWfMj3MFiFKPspllA&#10;0YdMbcelNViHXIBqW2A8qQFdzYzkmkiT7oPBrC+57CjpG39ahNJukJ9eppZ2LW8aljgdDSzRDfto&#10;lfdahAoyKldDSV1zp/15BbNi5UlQVHXNRy4mmkxwBSrH5siLGxLd6jmQs7AcEdcVS3MZN+zs1pf9&#10;AlBljXDHAGKdbllZm3cgZpjMUjABHNOjBkYhASccin0ITXOn1ISdx3Dj60sjMkm5aQcnnke1EjBZ&#10;OOlX1OW+lwLAQmQ/6wnOKhXOQf4jUm0FM03+7jtVIyk72Y3o5x2pkmdvrTs7WYnvTWPy4FWc7e6E&#10;UBNuD060mWTO0lfXFLGmFyQcUbsFh60zHoPkPCfxH3pQvUjoaSSPaigcE9c1II2hBVhjHr3qTVK7&#10;1GJkBR/CDnFTsC0oHYU2EAgJjIPcdalkTy5to6VDep0wj7o5Y1EPJ4qaKEK6Fidpp0UTSQlA3C+t&#10;WIY/NaGIkBCcbzXO5HqQpNtWW/8AmYGtQBZGdfumskqDXX6nYK7yxBlYqMjFcm8ZQkEdK76E+aJ8&#10;zmmGdGs3bf8AMjzmnUfhRXQeLawEKPWlpG6UUDQDgUDk4oHNKo+bNBVhKX7xpxXFG3FK5VhduOnN&#10;PAzTVOFwOtPU4qS0kOYfjSg0i+wpRzU3LSFwT0FO2A0ITSk8VLNEC578fWlUEc5GKAQvv9aM7hg9&#10;anULEin60rruTbTAxFSAgjOak3jsVocxyZ5FfSP7L+tPNqNxZJINzYIU8lvUD9a+cZs7sniuq+H/&#10;AIzufCGuw31sw3IeV6ZB6/SvPzLDvFYaUY77r5H2fCWaRynM6dSq7Qd0/Rpq/wAtD7zvZZ4btEe3&#10;dWxlXHKv7HvWRqdy9kfPtk/dSEebAw4GP8Pb8qk8AfEqHxvpMV55Qk2j94oHzKehK+pGRx71e1pZ&#10;rcLdxxiWBDlgBn8R+HUV+a1INJ33X3o/qnD1E3HRWa0aejutLfp/SKUircYkK7oQcyovXHQMPw9K&#10;e/htoL6HVbCUzwr1br8vv/hTrC8gCiSNlaFiQpU+vTFR+G9al0PXHQgvYXBw0R5APfHvWXutrm6n&#10;XL2sVJ0+i2fXuvJnoGm3p1mIW8rlJAAI2J5/3awvGcAu9Newvm5+6rv1z6f/AF609UsfsxSWEfuG&#10;G4ZPIp3iLww2qeHvPWdp1dMEtyVPp/hXe1Jxcetj5yjOnSrQqXsm9PJnlOveGm8HpZalFK0kETA4&#10;Zs4B9KzPGVzoF1aWurQzwyeWcvFkAg4zitXX9P1lvDa290xmtlO1mAyQO/PbiuH+IXwvt7bw5Fea&#10;dPuiA3ZBzlfQj65rlpxpynaTcT6mvWrU6KqRtOS5ra2vbZbNefTYh0zxFpvhPxhFcW8hOm3i7WkH&#10;8sdjwKzvi1p7aPrVlrumFZUlwVkiPDL26fy610XhbwrpXif4csEkVrmFCGRsMQcdR3Feca54K1zw&#10;8sZmkeexRxIIs5AU+nNejQVP2qvK0lpZ9Vr/AMA+dzCVd0G6cHKLs7x3g9JXt1Sd3dd2mjX8UfEC&#10;HxTptra3VkVuZAI2lY8Z7MD3Pr2rmfEvw11HQ1injlV4m2yKV6885/z+levXnw/0zxv4Nh1PTEEc&#10;8cYZhGPmRgOuO4NZGg+JbXxP4ffw1qiNDqMB2JIDjeo6qR69wauniXRXNRVkn7yev9f5nNicvp5h&#10;L2WNkpNpKEl7rva9nb5NXvdPTaxt/DRL250yCW6dXZQFVx1IHADcV6fHm7s3XJMsY3gHrjvj39q5&#10;f4deHo9EsBamRtpywL9Qaq/FXxDeeABDfW5B2OCOc59/fOSK8hRdSpKUNeZ7HvVZKlFQqStyRvd6&#10;7LW7sdDNZLqdlLYzj76smCOvFfM2r+ELCw17UrPU5ktZY/mi3A4f6H/PSvoDw58QNO8T2kV9busU&#10;hAaSItgqc4ryH9oqe2nmsLqJV8455GMEf4dfzr0MBKUa/sL2b081bU8LOvZywLxkoKcYWlZ6p30e&#10;3rdeh574P1BbHULizeEXlnMGBhDY+hB55FM1HWEj83Tg7GykYYjuBny2Pcf/AFqw4L1fOiuIf3bp&#10;jIJrV1y70zxBZQFYnttSDbXwR5cmejY7H/PFfVumlV5mt9/JrqfltPGt4GVGnNXi3ZP7UXvFP9H8&#10;tTOv7vULDS5bEMs9hI4cMBkq3sffvWDFEUG1x15561rQ2N3E5t5jII0PKkECo/ssV5e+QOhGAc4r&#10;uhJRTXzuj5XE0Z15Rqar7KUne3kvIzbzTvLCPBL5idW9jVMXXksMKCe9W7b91fGJ5Nq5xk96tLp1&#10;tcXDxvKkRxkFjgH2rq5+XSR4joSq+/Q913tZvqNn1G0NhEyw7LheGI6MPX61mfaUfkAL7jrTmtBy&#10;noeaguLRYeQeKuMYrS5y16teS5mlZegx5CG60omeVPkHHtVaTczjHU9q63wf4T1HX3MdtatIAMkg&#10;cAev0qqs4UYc8nojnwVCvj8QqFFNt9lc5yK/aAMuB+NVwr3UrbFzXb+Nvhdf+GPKnkAMcnAdRkZ9&#10;KxLO3dDGkcIaQHB2ryTWdPE0qkPa0ne504rK8dhsR9VxcXG367HPyWs8b7ChDU4DyTlwAa+gPBXw&#10;shnMN5qEZbd1hPb61wPxf8DDwt4gJgx9lmAePAx8vp+FclDNqGIrvDx3PYzHg7HZZgf7RlrG606p&#10;PZs4Eq5HmKM+4oUcZIpVZrZ+GyP7tLPKM/L0r1dT473bXluVmXDkqcfSmMuTnr9KdI25sLwfaoyT&#10;DjPOa1R58pJM0tKhS7vIrdrgQI7BS7HgepNdxBYz+Eta/s+4ljlZCCskL70cEAgg/Q152rLgNjB4&#10;q9a6tLFcRuxLbOnrj0rkr0pVOunY9rBYqlShyzj711Z36dVb8bnqsbzRXzSna7Mp+U8iiRVtbMPg&#10;YzkKaoadq4u51lePCOm3I6Yq1KivFIxcvEWyuOeK8dxaaTPplUUk3EmZvLlSRV3+bwWHY0EyWiSO&#10;4EiuQCO2aYkXkCGbf+5IztPapI7g7pUI2xMvXrj3pW1EpvruMlkWBYkyDz972qdpOTGFwsi/eHeo&#10;xBDFBEW3Oc4pwT7HOxYswkX5BjilvsS29xEjKxqigSozYbP86ctxEt2schDBlxheOKbEz/ZZIpR9&#10;5sBh/CaR0QXEKsgBIIz3o8mTd7odJB50JjPCodsZ9BUsJaNo/Oxt25TPbioJtsUMkEZDSqCTkngU&#10;iEzJbJIXEiH5cnqO/wBKLXRCdtiaOVVafzAfRSTxmiQSXkCicgFTgEfw04KLxpYdo2qNox1xVZWa&#10;awxASskbbWDelJILouQ+aLuRJ5AdoIU9zTI5g1jKuNsisSjN+lBkSaeNHT540ByKfviuluoljVnT&#10;5gFP5UrC5tBiwvKYZJMiYZwfWpLVm2TrJsMnY9zVea4N7DBIo2GM4POMn1qYFpruRmjKyRpneOhF&#10;Jx0IvezQ+O5DaaqkmOcSfLn+IUv2YS3SgYSZkLbgelVjKt5p5dQJZrduI+mRToiz3UFyjGNhzt7H&#10;2xQkQ2r23I5kc6Xcl2V5MkMoPT3rxvW7RrW/dWG3uBXscRDvdzSR7JM/MRwM+prg/HVsk0cN7Hg5&#10;+ViK9HBz5Z27ni5hHnpJ9jiM03HuKew5xTOte4fNbCj2pAfWnUm2gB1AHtTcE96eGNItC0U05Hen&#10;KfXilYdxSc0fe60nWl6GkNsepCjBpKFGc+1LjBwaCrIAcdAacRt/+tTdw9ad0GRSZWg4AjAPQ0uP&#10;wpuTx7U773WpGhKUAGjI9KAcdaBj91IwyMUnU49s08jIzU7Gy1RHEWjkyvFesfDP4l6joEclqb5l&#10;t5FwEfLpn0Iz3FeTs4Rsmu6+Gt5aWt88k+nHVYwuHjYHAX1yBx9a4MfThUoPnjc+u4UxVfC5nTVC&#10;pyN6dbfNLV/cdfqHiK98TzJb3AgJTPlyfdJHpn+Was6L4Xnui5vbWaexTcDsb7jeuemfbvWPNaQe&#10;IdQls9PtvKkjYtETwzcfd9/rXTeC4tStomebU/s9q3yPCDkHB6Y7nvXzFZqjS/d2j5f5WP3PAxlj&#10;sYniU6ibfvJqztumnbb8VYr6Cujw/bbG/tdyMQUJyGIz0Hb3rN1zwl4ft7e6ktb0iYEbIX4fB/DB&#10;/Ot3xSsGkak4W2S5Myjy5IzhkcdGHrnI/wD11BqyX2r6XBdalpUSzs4xdplWbj+LBxWVOpJSjVjJ&#10;pS81+TO/FYSg6dTBzoxnOnez5JKyfeS2eul7qx5aIfst0r7T8pByDivsv4TaxY+I/CVsyz/vIkCM&#10;H6g4x27V8peKNPewuli2gZGcg8V7B8DWuPDl49pdHZ9qRWVT09v/ANVaZpy1cPCs3qv6Z4fC9Gtg&#10;sfXwSj7rWr7NbffqjofjP4FXVxHcKzLIflyP615pcfaLDSRoP2f7c5yMx9QM9OM4/H3r6V1XTo9Y&#10;sZIJHxkfK3pWH4f8G2WjuzvGr3XOHbqOe2f88V4FPFOnFQaulqvX1P0etgaNZSrQfLUkuWT3vH02&#10;12v0PFfCv7Olxd+Xc6lMYYXORHgZ/OvR9V+F+kWXhm5isbfybiJPMSVD8/Hv1rury9gsbdy7ooXq&#10;Ac/ga8f+KHxI1LSZJraxAifblh6KRVrE4nG1lHmu+2yRw0suy3JcLOtGkowW73b8rvX7rIzPg/r0&#10;s3iaWzlm3BEYZfqDnPB+ter+LpJ7Pw/eyxsQyx7gV+lfNHwz1O4tvGlpPI+BPKFbH1/lX1NrUYu9&#10;BnRlyjQkZ9OO9GZ0VRxS7NJ/ozPhrMJY3Bc7veMmte28fwZ8TeLL8ahqc82SGLncD1pllqEj6ZJC&#10;I92MHfio/EtmtvfzYOSXPApdC1J9OEhESyArgqw7V+hqK9jHlV7WsfzhOrU/tOqq0uXmck3a+7fT&#10;/IyJEdpGYdc7iMdKntdUaGF7fy1dWOTkc5q9q9/a6jsW3tfs82MMEPDGqsdioMZClZV+8GGK6FJS&#10;j76seNOlKlWaw87rv0d99/yNN9Naz0n7Uwjw/QBvmH4dayV1KNoXjdMt/CxOcUt3fs7kMhwPujtU&#10;NrpVxqCyGGEuVGTipjGybqM0r13UnGnhI7K1t793t/wwHUeACo3HoQKfJO0kallCOnPuapzxyIOU&#10;wYzjHerVtcwmHEqZfPJrZxSV0jz4VZzk6dSVvX+u4231km7RpQJIweR6irmqSWV3OJ7eNoYyPmGe&#10;M1nxIJrrdHEGX0FaU1hC8bt9oVM/8s6iXJGSa0Omg8RVpThJqSvfW19OzdtPIq2cxsZPOglCtjGD&#10;WbduZpWkdtzN1rXGhSuoK4K43de1Y00LJOykH5a0puLk2nqcGLjWhSjGcWo376XFtrYzso45OAa6&#10;bQPAGqeIbsW1nBJMT/Eo+UfU9qxdMnjjnjEiB1yD6V9feGBbRaVYtZxIsRiUgR8Z+leJm+ZTy+Cc&#10;I3b+4++4J4Vw3EdSarzsoWbS3d+nZeup8x+NfhhqfgtYmvCjrKPlKNn8DXIRzPCjBTgZxX2J8SNP&#10;s9a8H3zSxhpYF8xCecH2r4+vovKmYYwM5qsmzGWY0W6i95OzMOOeGaXDeLg8I3yTWie6to9fyJbO&#10;xW7ilO794vaqe3acZp8V08W7Ydue9MALtk176um7n5tOUJQiorVb+ZZteJQc4GcnFfZPwhtktvBG&#10;n3kQi3TIUBU5Q8859GBweRg18ZxHBzmvcv2fLjWJ7+7jtPOmsY0Es8UbA4GeuCeg9q+bz2g6uG50&#10;/h19T9Z8OcfHCZm8PKN/arlv26/dpqfQKQ7v7Phug7ztOWiMeT8wB/oDxWxqyfvzayYO9Oh+8TnI&#10;/rzVayZ5rO4bf5IxuRiclT659ORV82YmSGeUl7pEEXmN/Ln9PavgU7o/pNx5JW6Gbc2tzdaLHAhM&#10;MkT52cHOPf8AUe/5VYNks99arISZ40ALjOWzyc/jUtknmabdW10fMuirHCjC+ozjp9etNVC1lbKr&#10;mK58zpuy+B0596nohJJ7aDLm1+2SXttzI9rm4IjOCFBxuPtnjFRjzNTS0ujlSgIwB+hq81tIpkaI&#10;+TNIm0OR14xz6jpxUfn7tCEMKmW8hcBnUcfQD+vpTVmUrp33/T+mP0u13T3ZCFWYBss20EAdeeCA&#10;f1rAlW3uEhvVBL2zZ2ocBvr6+v1HpW9b75NSiYS7gseDGxyFzySB6ZPpVD7J9niuhbNs2yDeDnDq&#10;Dk//AFqT+GyKS5m+byf6C3SmS9+0RRukMkQJhODz0qPTbRP7BN7GBHbs2CZPlKnOMYPQ5/8ArVqX&#10;V4JobI2qIyopWY55DE8fpVSzthcLehX81SCNgPtgjn/PFFlf+uo4t8qltb/MzIXGm6lBdW8Klbr5&#10;Sy+3apdQgNnZ3twwMqTKSYR1I9B79aL23e1ksJ0mENpEdrRkdQegHocgc1u3X77UYnEeLcwjMbD5&#10;gccg+/0qUn1f9Mvm5Xtpr+BRMUNtoNvcHYFbbHFC3JAH3vp/Wo7G3YTTWkEbbZY9/TnJPJHpjrUu&#10;k6d9q0ec8ypCctO/RADx9D2FW/D10dK1qKVh9pE2USNvccqPrRy35WyJS5ITUdWr6fcc/LC0CW0X&#10;l+btmz5uc7cd/fHarupWxh1NIpXEgniBJ4IO7pz39Kdex7Y7wyKtuC+F2jGDkjHtV27sRZ2NlI6K&#10;Awx5n8Rx3/PipcN0un6M6HU1i+9/vtczooJZ9LvLGX90IpQwA9u5P4AYqXTy0WqRRtgoVARz65wf&#10;wHfrV3S4/sjz2skZY3ALRs/zDnjJ9cVUmGLe3glOZUnIQj0/oKm1o3XT+kRzczlDo/1W/wB6GXlr&#10;G9zewgiUISySMAoJHTjNPkie706yuZT5JhHKdOp/qa09e08rqktu8bxmVAN743Dsf/rVVtpN/h+W&#10;zCl/s74WYjBPrx1PrWzhaTT8/wDMiNTmhCS8vuatf7xNKtHvdQvZJwIVETSHBAJQccepzxis6NHk&#10;sLi7QRLLauqKGbDknoVHf3PaqGp/EfQfCOo2kmoXStJCpDKrAgg+nv0rxrx5+0Ktwt3Y6TEFjLZj&#10;n/iUfyrroYGtidIRvvr0+/yPHzDO8HlXNPF1VFaaaN6XurXvr3dlqe96jrFrp/kavqE0aOy5Mk3R&#10;yB6d68l8R/tDadYadPa2YL3OTiT+A5PpXgWt/ETWvEEJgvL6WeMnkM3X61zMk7SONxOScg19Rhch&#10;S97EO78j8hzfxIslDK6fzlv5WV7afM7rxJ8YfEGu7FkvpFSM5Xb8pH5Vw9xfzXcxeWUySN95j1NR&#10;pbvL2I+tXYNNQ/MxwPevpqdKjh1aEUvQ/I8ZmGY5tPmxNWUvVu3yW34FERO33QfwFTw6cXGXwK1S&#10;sajIASmlgx56e1N1W9jnWEitZO5Fb2MUZ9ql2hegpruWpCTWWr3OyKjBWihd+aTBIxRgKM5oplNi&#10;dsUmKcDjqDS0Ep6AePekxgYFKCB0NNGaSC4uaKTYKKLl3RevtGdYbYxxnc6/N65+tUDauolO0nZ1&#10;yK9a1nw8LHxUbIsZYISMXQX5SB7e9YkulCSS9njULA/SMCsY19NT8GoZopRUt00n9+x52ltMwDhS&#10;RnHFOmjkR1wpwRkiu8svDUEesWNneu1paSsPMcdRmqD6GtvrUyz4MMZP3RnI9q09tc9GOYU5Npdr&#10;/occsTlC+xlAON2eM0sUTMVI3EN0Peulm07yopIypUFsAEfrVm00CMTXEUshUxxFo+N25vQ03WSR&#10;1rGUUveOVWNgTgE474OKaxKRhypCk4HHWulsYIbfS75J0Xz5GAjkA+ZcdR9D+fFR3FiqxQR7Qm7g&#10;jufej2qudKxFJ+6c8IwzADkmlkG8sBzg44rastLKz3SFf3qplc9KW3sdtqIpY/3spyrHvzim6iN4&#10;yp2uYjwGNkyp+bp7Usds+SRhsdj1rZu7EJNHag5YHD56iptP05I7O5jckT7gQT6UnVSVzXljLVHP&#10;eS2C/G0HGaWSylEm0L8pGRmtyOETiG1eLLk5LdD+VXo7QX13JCuCY1J+Tnp1pOs0HJE5VNOlkB2x&#10;k46gU+HSJZdmTtVv4uw+tdP/AGWsOkyFWImZzk55AqezhESxoybigyTjrzUuu0roajFHPW2jJHf7&#10;LknykGSR3+lb1tp8NnaO6jaHGffFP061OpNftt3xom4t/dq9c23nafZQRQlbjkEjkyEnj9OKwqVb&#10;2TNHONGLm9kSeG/Dd3rmo2llZxNcyyj5Y4+Tn3/z2NfXPwI/Z3Xw1I/iHVpI7m+tmQtE2diDAbGf&#10;QD09O9bn7MXwGtdD0RNc1iLy9TaNmt5RlQqkEBhkemSfrXb/ABV8Z2Pgbw7HptqPOe/jKmJMNngD&#10;dweOteXOpz3vsfgPE3EuIzWo8NhnajtpvJp/+k/oh+s65P4yLLbSyWdnFAZZ8k/ve6georxm8nvf&#10;7Rj+zqktxbsJIoicKo5A47559qZr/jnWNMtLOziuoHKN5ssYGECdMeueBzWWkx+2WmqzSyQNdgR+&#10;T0aVsnkewyea4JSuk2fA0MLVinVq2d726339N1cJNfTTLq/1a6t1W9ZRaOqjMSocZYnsalTU7HT/&#10;AA/ceJbSFZr6XMcVmwHyN0Dj1GKqatqUR0pdHsEWa2Dk3IkGTJ3xn61dsfDVl4n8P6fcxE6a8cnl&#10;yIDnHPv34H5GkrKx3yVOFOM6qcU2k+zitk1uk7edl11LHhPwjfv4fXUbsrLPczLtMjAmEnk8de9d&#10;ZpFzZWel6m0jRSajbuyh04BHZfy/nXO+NZ5YLrTlgvGhWDcWjQ4EjIBgDHcnrVeLw3e3sNrbrFHH&#10;NexC7lZSQGk56+nSnqpXPNqL61D2taaipO9uyT29LLoaHg7xTakaiNQU2yu5Eduq8se5Hv2/GtqC&#10;zHiOws7CQLbRbHlcucNjOAPrmoNB0W00S306O7K3V6JSCSBkDv8AjVfxd4dludRT7DcSBmJzMD07&#10;gcURukktjim6NSu3TfL2b20Vrr/N9Sx4J8Nx3euxRbQ+nWRZNrPw0o5J/TpXTDX30nWvKNsrXEyb&#10;BH2Vj0x9K5208NahotnDFG7JDc3SqJeeDg5P9az7nVb2O7uHjTzJrSVY45TyxH96huUEZ1I/WavN&#10;GV193z+b/rQ+itC1Y32nrCyrbNHEu/y+NrD+H8PSneMvE8PhXwmZp0WSRuNgGc/5ya5PwdrMOsWB&#10;060GL5htlJPrjJ/Wtbxfpmk2Gm29rqFzJJcohATPzMO+RXRCV1dHVTxFT6u2+is3t8tt7fmU/gR8&#10;Q3ttbni8yKHSrg8q42hXzx+fH6V7v4k8e6f4UsLq+udiRxJuDjkt9PWvCNP+G+la1o9iIZmtd7id&#10;gpwSBx/n6V22u+E7bxX4al0ozlioCq8h3Yx0zzWtGc6aaue1l2JxNChKnTWm8dV1W36+uh0Oh/EN&#10;/HHh83VvG8AcsoJPJHasFbWxsLK5+0s8rzgu4zwRXJad4O1Tw3ewW1jfMlnHHnaTgM3cfU11s+sW&#10;9lpizXphN1GAHwQOv+T+VLnclab1RCxNStH/AGpWlFPV2t9yK3hDWrHVdNnkSH7DFA2P3vHA6H9B&#10;TNc11ftgaHUkWBIzlFI+Y9jXE/EHxEBpHlWTRIHl2OiH72O3vXG3lpNHGl2srFinKY4qXJo8WtmE&#10;qcVSjZ+eq17adCXxb4x1C2s5nuz5+CFEuMMc9BXHabFK9895KpmeVQygntXUS6Q10sP2w7xIfMWN&#10;uhrO1ZGjv7S60+ErHaDDY6Ed+KwlFyVzzKNVNOn9p3u/yWvmXNT1szWyW1vbMGUYK4796qW1ysgh&#10;+0wlJV+U8c4q2+vwm1Wdrby5nb5qz765zfBUGN4BDYzTfrczjG/u8tvO5OkDW00srxZmJJAHRhXP&#10;6zoTT38d0CVYDbhjwTXSw6iNTTzkUIYvk+tY2uPKhimMm9EfcfQVLs0b4edSNW2z2/4BN9tg0+Mt&#10;MyhwNrButVNUv2vrEOg+aIl48dc1n6hGdWuIplbegQs2Oi4qJ9UEdgrRADy2wQe4rPVaHdToWcZL&#10;WX5Fm2Bnsd8jcOOT3B9qvtHYyWgkebYqDGCay7W4ttThcLmNlP3Qe9UdRsJrlhgERqM7Rnn61K3N&#10;fZc8+Vvl1JL27ghlIZfNt5Pup1J98V4v8WtEDX+YYhFHImVQDqa9BuPEcNhcmKWItg4DE/d/CsLx&#10;tYy6vYSXMi4T7wwefwNddC8JJs+1ySdTLsZTq7J/ifMNyhimdc8A4zSxthfX61d8RWot9QlRRgZJ&#10;HvVCPO3mvqE04pn9ZYGt7WC9CYAnpSd/60qNt6UMT0AyKg9hOwobaWwOvekPfn6UBieO1LtFBV0h&#10;Oq5xikpxYkYP6U3pQPUUHB9qXHGccUh4OOv0qUSny9uMj2oGuV7sibDNk0g+7gUHjPtTR8vSgyas&#10;JtO7JpksXGRz9akdi/WkLbVx39KpXIcVZldjv68VFMBj3qVjxnBqOXmtkc01zR13KcvA96ZHKVOR&#10;1BzT3qAjnArpSueVJuLLbXM0UqyRyEdD16H2r3bwH42TxNNpiSXBTU4wQydmKjIJPqa8BQlkK9u1&#10;WNF1e40TUoLq3cpJE4YY6HBzXJXw0a0fNG9DEvD1Lv4XufXDaoBZS3c5VZWJUtjkYp89yJrLSbu2&#10;j827Ug7D9088nHp7Vl6JPDeeH31J182O7UNHG3VQeT9ea2Hjisb6xuckQmMqijGMnufWvkrKLtbX&#10;U+t5m16kbQtDqc18kzNcwru8onOOOOPwqS8v3g0W2uplEdxcDcxXsP8AEelQ2d29rd3k90uI2XZn&#10;aOT2H4c1bnjjjs4d8Z2vIrBCeme4+lS+l1/VjJpdB9/sW90y4tT5lwY8H0APXio4EbTru9v4XJlA&#10;2kLzj2pZYhpOuvG7bi8QESn0xVezupbXT76a5TPnSeUo6nOevap6WWxMrLdFm8v47Gyt2iRi8jbi&#10;qc5PWtmdWk1qGW3KHzLcLMRy2Ow/WqFtbpbSWFrtEsg6eZ+f86e8EGna3qhi3Nc3EQMQU8R5HQ+p&#10;zUWRMgh04W1jeXFmf3hkCMGOQOec/SmapfNHrOnQQl5YY2BEi8Buff8Ah9aq6fJcWumNZXC7pbx8&#10;Lg8j1/OtGxMUuqWmnSFZHClBvbkHHSm1q29TJqyVtC7DhdU1JbF0a1uExK46sc9ef6elfL3x68PL&#10;pmvW19EM2t5FlX7bg2CPrX0Xa7re01HToU/0rzDJ9ozgFT0AHqK4n4r+FLjXfCNtpvleZewM88TY&#10;zgAfMv0xz7134Gr7Csuz0/4J52Mh7Sm7LU+Ve+KQ8ipZojHKynhl6g8VETivtUz5pCDrg0pyDjik&#10;PA96Ucj3pj3F4zml496SkBzQFh4Yqcq236Vs6T4sv9KAWOYmMfwNyKwwc0p4rOcIzVpK4tT1PRfi&#10;LDeoEuD5MhP4V2VlqKTxZSQMMY3Z4r5+Q4xzyO461qad4hu9Kb9zKwT+4TkV41fLYS1puxV3bc9y&#10;UJPKy4ARupPNYmu+CbDVCW2+TNnG5O/1rD8MfEJJ5dl0CknHzE8V3EF7DdMGDhsjqDkZrxpRrYSX&#10;YzafQ8l1nwLqOlOzRwtPCejJxXT/AAw0KaynnvJ4ygAKAsO/tXdMCwHTH94DIFTpshVY1A2Z+7/W&#10;tauOnVpOm1v1M+buTvM8NrNI2VRAW3N0OK+dvE2oNqus3Fy/8Z4HoK9n+I/idrDwubVSE3fu1Gec&#10;ngt+VeDTfeY+tehlVK0XUfXQVNdWMYgUiAk9KTOacrFete+9jewnSg80hOadtAGeaBDSMUYJ6UuQ&#10;RSCgY7AXrQuW9KQHNKDt6UhBtwcUCPFBb5s0U7gITSjAHUU2n7MnHU0ACDNLKACQD0pvSlACsD19&#10;aQCDn2+tOSVgrLxg0pAPWns6bcbeaLi1Ig4LEsDzSsQwyBtpvDdaXIDY7UxiDccdcHsDTgnz8g06&#10;FwJBnoKdcyqx+QcVN9QIz09KY1SMwxzz9KjY4poBu0Up4pEHODT25qi1qIKU8UhBoJyKRZoLqAis&#10;vKTIPc1nls596YTn6UuaUYpGs6s6iSk9hc8YpDmkFOq7GQZxShsdaSkpWAeWIpP4s0lFKwC7fWnH&#10;npTSc9f0owaAHsCelNbjpS7/AGNJyaAAcdaAc0hNKBigBeBUsI9KiAyM1ZiXbjA6+tSzSK1Or8E2&#10;7RTm6Cfu0ODXdLqTtfmZ4tsbqRx0rC8K20cVjbWtwn+uIlJzj8K6ETR3NxJbgfu2yMccY/nXj1nz&#10;TPp8PFwppJiw2saWk8tw3nRl8x4707zhbXMQ3YRsBQvGCeuar2scl3aMqOYoo5CoBHTH+NTWyAXy&#10;Qyr8kYJVz2/xrF6bnbF7Ow+3umjup2dCsR4JbvUq2cUVsjuCwZsr7ikEqXS3KsQQpyoqH7JLcLEs&#10;suzrtUdvapepomvUtWtxJbXEwiG5jGWQdkH97/61QWksot5Fm3KZSQG9CaWK8ERmLAjy8IGH+FNt&#10;5hfWcu1tzo29R6n0p2RS6al4WiWdzbwyAOwXJlbufpUe/wCymeKMM0gXLNnoPSols53dJZXKSAZ2&#10;9ealiuo/sUksiBZOjY+83pUFp/IjtWnurCKCQ+QZWyD6CpRBCLqWFQCyJw/cmnwql3bRurZfGQzc&#10;larpabJZ5lYllUkfh1ov3Ku0r2uEl3Kll5McW4p8pz0OetSxqbgxQXDeXIMN07DtTLq/SCxhdyN2&#10;eQvUf/XqWVTeJBNF8sjAlj6D39aT22Hd33uLKqTTzwKQrAZB61REj3dkkMYLBCQWb+IipUgUNNKr&#10;sZCMe35UX9ykNtGqkZzkhOpNNdim1a70GIqy3UEDgsy5YAcA49f6U6MxSx3BwF2nAB6+5qSfFzNG&#10;y4jUoA+OtQva/JMbbLybuQaN0PWOxXlaS7W28tAsQJAb1AprxpJcyGUfOgwAT1qTVLhEniEZJVCF&#10;Uj1Hf6GiaIXb+aCPLUcr709id9yqMzWLkEb0b7o61UWOdr5JFAU4zz6VbaMRRK8eeW5Y9R+NRNdb&#10;L792m8Ecevuc1V97Gb6XZWlCGOa6fKtnZtJ59qhumX7FBIVDsh6dyanmh3yTuSGiB+X1z9aVgtvH&#10;CwUKmOQeead+xCTZQZJJJ2lLHzMZxiq10BHbLMhG+RuVHWrqTk3jPjCMMHPpUU9vHGoDZyTlT2q7&#10;q+pLhpoVrsgeW6D94Vx9BVNYmtpHfJPGCDV54lhvAzn92V6d6rhz5k5bBQ9CapaKyFy667lSYJBH&#10;FkDn5i3vT5RtYbR8rrye1Nki+RfM5LH7p9KdO5R2AGRt+UVQaa3M+e1URMR8x96zHXenTn0rZijb&#10;ynz645qheWwt26kHOMV005a2PJxNG650tDFkQq+KYPl6Vbu0xg+tVG6V3J3R85OPLJoQDdTgBTR7&#10;U4cGqMXcawz0puc9KcTmm00MWpFTauR0poGKcp4x2qR76jkGWx2pxxnjOKQDC570E47VJ0LQR+Ot&#10;Mandab1NNEvUOtJgUo4NJVEMb060H2pxH/66a3FPcQgHrQTilprUxBtpAM07dQR6UCQtM607NNHB&#10;oBi9O9KQTSbadQFmNx7ikpdtOx7UCEWpAhPABJxnAGaaIz6cdjnrXqHwM8M2+oeMtOm1SxkudN8z&#10;JXBCtj36YrCtVVKDm+h5+OxcMDh54ieqim7d7dEeqfsw+CtF8OW8/ivxXAWto4ybYMMYcEEZHYnB&#10;xmuK+Pnjex8da+9/p1tJa2GAhXOVLe36c13f7Q/xbgS9j8PaTp8Fhaae+TGnzIWPJyOmP8nNfOWp&#10;6/Nfr5DORDu3bQcjNeNQpzrVfby6nxGQ5fXxuJ/t/GJqU0+SN9o7Ly13KE7B1xgAU2KNJIyc4IGe&#10;aItryqrH5R1omVRIQhIHavY20P0S+ojMJOFUKfaprSZIlIf5WxgGoeI1yOTT0VZZMEA/Wm1pqOw6&#10;fLsVDZUd61NA+wLKDdyHYfvEDmqcSRPCM8euKpSREEgN161m1zrlvYH7yOk0bxVd+GtWkn0yR0Un&#10;gZ4K+hqxrmvX3iK5mupkaTGck8hc1BcyW1j4fhRQks02cnuuKo2mt3lvZz2qODFMvzgjk1zezjJ+&#10;0UdVpcwirptLXYpC7AIYoNq1MkJvJnkwI1IyKqW4klZo1y244IArdi0mUW1tuz5b85HcVtNqBbkk&#10;xNMSO1uIpp4y1tu5Ud6u391bXlxI0HmIN3ybj2ovngDR20ILIpzyK0rKG0jmkFzG0aFPlI7f/Wrg&#10;lP7TWpk2r89tSTSfDl3rAt0hR/nZQSOmD3rq5tGudDaTSrRo7xZuC6r0HqKxdG1C5vjHaQztEFJC&#10;uW4wTWvNNJodywE4mnJLNIOCR/hXn1JSbsz5bMJYmdX2cZK1n7tnq+7ZJeaa0NtMs0KyToAquW5y&#10;Pb3zV93vbDw5DbfZGhnY8PjjnHNaXgfTLWS3m1zUZAx3lhE7Y/z2qvdeO5fEurxiK2UwEhVI7VzJ&#10;3bsr23PjqlarVqOlGPPGm7yeyvbZHU+EvClzbwRm6lFy0oDkE9BXT+I9Qe3tINP0ZIprpzkxoASP&#10;6Vw3iyxu/DiaZJY6izzXAKmIcY9q39F0R/BnhyTW7yVm1RgSN7dfTiuWUL+/vc+QxEFUccVKalzO&#10;0Y2au7218kdPH4tn8HeFZpJbVo78cMTxk+1cP4K0+81/XG1PU4mQSEyISeD6V0OjeIrn4g2sLXlo&#10;UtlOW+Xhq6a9t01OWyt7D/RI1whAGKx5uROJ5XtFgVVpSgo1J35ne9l2QTaxayWVxbzRrHCTlZcf&#10;xe9aOgXF7JY7jerIsaj5o/4gKn174bQ6jYLaLdtDJhdzr3PvUtn4btfCWjNpynfKwwpDdRStZ3Z8&#10;7OvhZ0eWnK8m9rfe9TJ8Q+P/ALVfWtjFi52DBOc4NM8LX8d3r08V3ZsjMMpgcU/w34S05Lm5kuQs&#10;dwTuUscV23hrw9Zm3mnEv+lJgqc/eHek1zBiK2Fw9OVKlF7b7avW5n2ngN9Z1WO7XJRMARtzgE9K&#10;h8VeHG8P3c0omV4FXIC9h9K6641Aw25uLQ+VKhIaNT1rG1CybWVFxNNuMow0ea0ailZI8eli6kmn&#10;Uei0+X+fmc9oesR3ejSGUh3z8uD0rZ0DxbNpqsrEmNgQQ47elc9D4MW0uYisrLCW5UV0+r+H4YUS&#10;RJchkyOeBUpNu8TorvDc9ou6lr6Hk/x0+Htl4ts5ta0+AR3sS5lt1T7/AKEelfJMq+RMY3Xaw6qe&#10;1foXo9jHJA6zqr7RtbI4YV8ofG/4ay6d4kvb+ygItT8+FHFergq3L7k9mfuHh3xQ6NV5ViJaL4W/&#10;/Sf8jxmeLjOMVTmGFwK02PmAg4JHoaqOozg178Gf0rLlqR5olEjafX6Uh4qVxg4ApjDFbpnFy2Ix&#10;zTqafalHXBqzO4daQ/dpT9aaeeR0oF0AnbTWFSY9aaemaZLQxh82aRTxz1p5GTSEelVczt1GPxSY&#10;z1p5GOtGBQQ1djAwqSC4MTZAGaYVxTD1oBScXdHSWFystvIwPzsMHNOjBfa6jP1rAt52gIIJ963b&#10;W63bHHT0HSuKpDku0fSYbFqtGMZbr/MfOzCbdjnGaTbiPeTznGKlY5nDODtPOPajyx5TsAQCeCRW&#10;F9D0rtybQgxC6SIRzzkVESQ7sBnd2704FgVLpuBGAO1IuQ+4CnsZSqXVloMmVdi45oCm3ZvLb+HO&#10;R1pTHhF7YGeaRU8sEfxPwRV9DFvW5Xj/AHbAn7rdaVwDJj9aci5Uq3I7YpGiIcL61ppe5yu9rCcB&#10;XG4Y7DvUWxc/fP1qULiMqF+Y9zTQBtCY5IzTIloRBFkm2swA9aQDGdvOKk8otJjaKkaJeNo2+tVc&#10;xSe5BGoOQ7bfr3pEQF+Rj3NXBGsiIgXJXuetIkB8zYPm+tLmKUG7EJQ4U/e+tTom8HzCScZWnPEZ&#10;EXjbt6YqzEq3JwwK7Ofl9KzctDqpw97QrwRpyCCp7VZa2DOMjk05IFOWXkJ0zT2jbcsjHFYOWp3w&#10;h7lmhIyESRSC7N1oCh0QLnzAenbFSld0byH5SPTvSrERbidMMwOOKi51xV7LoMlgJlEYByRgn/61&#10;c1qtsYJz1w3Suow8Um5iQ5GRmqOt2++wEhX5x1Het6M+WSODMaCrU5PZrU5WkPPSg8fnijoK9Q+G&#10;Cl60lKODQNAQRTk96QsaUfMMmkUKTmlBzTRT1XNSWkAxTgoIzSBc+31pUBB9qOhaQ7cQM0o5603q&#10;fan4qCkKo4zShSOP4aF4XFBOaVyrMfhfel43ZFMz+P0pakaHqOKN2D0AFJnAxQSHPP51JqnYfIA0&#10;fPWoIZPKmzjirAVd3PT1qCdCDkCmn0Lba95H0J+zX4vgsNVfTbiVlS45G1tuBjqD69OOnWvptbe4&#10;jla3mcGGY7QSu3djlc+je9fn74Q12XR9Vt7qNsPE4Yf4V9veCfHmneMdBt4pQQjIF+Z8mJscEH07&#10;Yr4LOMN7Gu6vSX5/8E/pjgrNf7Qy5Yd6zpaefLumvR3v8jSudJs7AlNrW0rHAIzhm/8Ar1Tvzd32&#10;n+fbRxx3UB+Yg8N7/h7cewrUmtJXmkglcShRkF/4h0/MevpWFp1yy3k9vKZoyeNwYc+mfpXzE7Ra&#10;Vj9SpOUlz3u1r8v67nSeH/iVLNo72mo2ZXy/lDhc4FeieBr5NW06a0VgVcbkB6V53pOn2FmfKlZX&#10;huB98H+taGkXDeDvEEKJJ5lrI2UbPAPp/WuunUlBqU9tjwsfhqFaM44ePLL4l2du3Y1LvTTZy3Vn&#10;MoeKQfxdB/n+QFee2mgme21PTJASEkZkBPY9vevW/FcRu2jv4cmN+mKZ4d0nTdelIlKw3TLjOcAm&#10;talHnmkn/wAMYYfH+ww7qSW9r+TXl6XPkc+FNW0vULhtBnmj8s/OiufTpj8c1vSfEy2m8My6Rr1u&#10;0GoQKWjlK4Vuvy/qMV6p4w8EXPgDxeupRxmS1ncrIuOGHr+RNU/iF8KtN8X6FHqFpGVDANuQZZKp&#10;T5m41le3Vb/8E7punCEK2Bkkp6pPWN9dO8fyfVHgvh74j6p4Uv5P7MdJLOdjm3Cgryc4I6dzXXeC&#10;PBN3r/ihtbkhMO/DeUP0H0rb0z4HWmliC5YmUHDA9iK9LtIVsUhaFMYwuF4zVV68JO1JWutX3MsN&#10;RqU481eSk73ilqotX62T6uy2RXEX2YEjstedeK3i8bfbrWUswgYEEc4Pv7f1r0e6vLfUEubUyrFc&#10;lCQucZx1H1/wNfO8Pii78A+L72Odku7W5LBmK5GPX6g1zUaLqSbpPVK6/ryO2riqOGjfFRvGT5W+&#10;iuuvk9jjLnxBDpsE1ikbwXseR5ytjcc9TWbb3b67pk8eoXhEsGTFG5yT7fSsvxReLc+ILqaEYhZ9&#10;wHsayrucJOjxEtuGCDX3VLDrkTWjevzPwXH5xJV5wm+aEG422Tjd2btu13Ioy1reELl0HWuqvPDl&#10;xFocOpQyJLbzcDyz80bDqD6ViWtpPJC0yqfLP3mYV0OheJp9E0+W1mtY7qyuRtaJ+MHsynsRW1dz&#10;dnT3W/mcGW0qMeeOKuoSTadvhfT1XT8TBXU9RtIEXzXKBiQH5AP0NT6Nb2mrahElxdJamVgpkkBw&#10;me5x2rUvNcOpaXDaT28TCBi0coXD7T/CT3Hce5NY/iOCxuPIl0/zEBUBll5Kt36dqIvn91rlb6oV&#10;am6FqkZ+1jGz5ZXT8/u9dmZXijS5NH1V4mZW2t95WyD7g0aPc2iTxLflzCTyUxuA9s1attMbULlb&#10;eSRUfHyyP0/GiXRkS0MqthozhhiuvnjyqEnr3Pnvq1X28sTRhaN27PX1XTYi1COFLqQ2km+3ydrt&#10;wSO2fesibfcfKOT7VbM6xbldeD37Gs9rkxybk4Nb04tHlYyrFvV2vul0HKhQqeN47V7d8C/FUVtc&#10;y6bLtj83lOgJPpmvHtMh+1y+Yw3fTmu98F+C7/V9QjuYAbXymDBguDx1xXl5pGlVw8qdZ2XfzPru&#10;EZYrDY+niMHDm127rrr3PoXXtGtfEmlT21woeN1Ko44KHswrgPDHwli0a6e4utszRnEZzwPfpXpd&#10;pC8emLG4MrhcfL3NZyXDm2mRRtcg7VY1+Z0cTXowlSpy91n9M4rLsJia1PE16ac47fmU9X8SWfhu&#10;yaWVkGF+RSeW9q+dviN4xn8Z6luVdsanEarzgdq1fHKaxeavPb3hcMDwgztA9Qa0/AXw1M14k99G&#10;SB8wRga+vwOHw+WU/rVV3lY/Hs8xWZcRYh5Zh4ONK9n027nnsvgfUoNIOoPEfKHJyvOPX6VzOz59&#10;uefevrvV7Swj0ieCZVSERkFRwCB3H+c18peJIobfVZ0t2DRhsgj0r3cqzGWPUuaNrfkfnfFvDtPI&#10;PZOlLmT3vvcqPAyDeOTUM5yFNPSRpExu5pFQnIPJ7V7+25+dz5ZL3dmQgsx9qsgiBv71RSAInvUQ&#10;kLvVfEYp+zZ3fgzVsyrbTY8oHhW75rrZIpIma3RPLh5KunSvO9IhlRBdhgRCVLDuB6139m262bbJ&#10;5iyDenP6V41eKU7o+xwzl7OPN6kkbSoqQsu+Mk8+gqSJlF7Imcqy8A9KZbyme0aGUlH3ghvQ+n0p&#10;I0VJ1iY/eGA3c1ys7FdWFffNEVLmMq3FShZBJ+8A2qvG7vVG3nKxvACPMVuD1NW5Nt00StkSxr94&#10;Hg/WiwKScbklnMsrTRB9u3kZqGWNmkgZ2IbOKtxwpIZEGFZV7daqOXlVZIxtK8gdTUXd9BO1rFtj&#10;5Pnh8B8fexyRTIJBPp67BsukbBB6kU7cJzI7kF0UZyaavl/Z3nZQzxt1B6/WhLQljYbf/Si0ZxIy&#10;kYz3pHYi1LkZl3EOF9aBI8dytxGPlwTsPSmWzLMlxOBjeeQ3Y02Zt32LYvPMhtHjKo+3DDHWoFtT&#10;500kDFZSOcdMU248tbeO6bBYHFJ+/Sfzo92XXJQNSSQk3swuXH2FTHl5FPzoB0P/AOup57j7XPah&#10;GaNivzg9Md6q2WYrSSZgwR2JKk9SKfLMFW1mQA9uPT3qupi5N6jpYg6yiHIkU5Oe4pjXLo8MkY3A&#10;H5lP8JqNVkhuZHQklhn/AOtUYmBtkfGwE5Of60WtoZybbJ53NxfSMpPlsPmT/PasLXNNS78PTmPh&#10;kfkHt6Vu32LeVQBvSZPmYen+NUHV7fTriOMeYCeR6Crg7NNGFVKSdzyNhtY57HFMPArQ1a0+z3sy&#10;kbRnIqgxzX0ad1c+TkrNoBjuRQTim8e9KB61RIA4FL1HFGKAOKCkFL96lIAoWkMWlAzSA5oqSiUD&#10;hj60hBZsmkVzn2p3fFGxW+4wID3p6k4xSL1xigufTNALQUMaeOaYoyuaBkVNi07j8fjS8U3djpTm&#10;OBkUrDF6EH1GKcOFxTG/h9qcOM57Ui0NkVW68VveEfE9/wCGtRjvdOm8mReCQOo9CD1rClUNUmmy&#10;CCbc33f7tROEalNxkro68JXnh8TCrSlytPRrdHo9hqSarr8U8ziyEzjzHCkke/auz8W+Dl8N2o1T&#10;T9WS7ifBBU7uo79MHrwRXO+EmfxYkWizywQkRn7NJIg+U5yFz1wfxxXQ+GTNocs+n6zp7zQufLDl&#10;Sdregz/n2r4/FSdOXufZ3jpqvK5/RuTUliaN612qjbVTVcs/NJvd63trcmhvxrnhmK5uPs8stscK&#10;6ybZB7EfnWxbaympaVPcTzm6tmXBVSDhgMZZfX3FZ9zZaDLa6nZ+Wmn30KGSJ2cBZB6fWvOnuJ7G&#10;weWGJ4xkqJkyB9PSuOnQjib2utdL+eun9fI+jxObVcolH2lql4tSab1cdLvT89+5evNX069sLq2f&#10;BuEYtA5GSvtXdfBiy1bxFqVtPdTlre0+WNnzlQOgHsPSvKPDej/25qsLSHZAXAdlHSvszwj4estB&#10;0iGK0QKqpw2OTxnrV5pOFCn9Xhq5fh3PD4ZVfMKzzKt7sIaJLTmerV+6j/kjXaHy++fpXD/ED4hQ&#10;eFrUKiF53/gxnHvXaxXKTSHY4cA4OD0NcX8QNC0+XFzM0aMoyfMbBI9q+ag4XTkrryP06MJTThGX&#10;LK2ja0T8z5v8a+OvEE07PcXbokvRU449PpXEXWvX9+4NxPJJngM7EnFer+LfC0fiDT59VhlV7e3+&#10;QqOqgdyK87vrGyiS3WGQSb1+f/ZNffYGpQdNKMEmt9Nj+feJ8FmUMXN1K7dN6xvL4le2iva1/uM6&#10;11KbSryKeKVldTkEeua9Bm+M+s6jokkT6gVdVK4QbSR659a4O60cNcpECcdveqt9pp025VHbcD0r&#10;sqUMPiHFzV36Hz2FzHNcojUVCTVN6PXS7W5UvNSku5Dv5Y9TVmyaa2jMsRBUjBzyatf2AiIkzNuD&#10;LuBXnis+W8SCTEI2GuxOM1ywR85KnWw8/bYmWr211/r5lq/0ye0ihvFONx3ZHamahrNxqeySVQJQ&#10;oUuoxkDvSQzT3Vo0XnEoPmC461Rkd0YKRwPanGN9JboK9VQjejeMJ2uvNdf67mzFZM1rFdl42wcF&#10;c9PqKz11aeyu/MhIjXPIU8EUwrKWwMIuM59akuLdHgRQRkDJoSV/e1TCVSpKN6N4uOt77v8AMZqd&#10;2NSlL+WEI6he9V3VcKNvTqa0bUw/ZGRlG7+9WfIE2lQ5JFXF/ZXQ5a8W/wB7NpuWvz/rsJaai1gz&#10;7FB9DUDTGVmJOCaaj+WxAAYH1q4LaKSMfMAT61q+WLucEHVrR5FLRdBYZWNuzidgw7A/pVDzm3lm&#10;+bPrU8kf2Xg9SOlQblNONtWjOrKXuxejRp6RbQ3KyKzYkx8oNfTHwS1Man4cFk/zXFs23Hqvavl7&#10;S7qOzv45GQSoDypPUV7f8DvEUI8QXsEIKCZdyqT6Zr5jP6DqYaT7Wf8Amfrnh1j6eHzCFO6TneDX&#10;fqn96PXdU01NQs7uzJ4dSm0elfIPiXSJbTVLqMKSsTkc/Wvsm4Qyb5YuGPevmr4sr/ZniW8XYqpO&#10;of7vevA4bruNWdNddfu/4B+j+J2Ap4nLqWKqO3I7X9Vt6XR5eU20/coXGDmgKZDgdacuASG7V+kn&#10;8pRj1Qi7SNwyDXo3wimWbxXaoJJbcygqJIWxtbsTwSc15uTg8cCtrw1rF3oerW91aMYZ423I46g+&#10;tcmKpurRlBbtHv5HjVgMxo15q8YyTdvU+49Bkh1PSpLUyM+QfmPD5GOc1rTC7/s+1il2RIhXcFXj&#10;B6MR17Cuc8C6xf8AiK2s73UIo4b65iyXRAgYngNx7Edq6rds0WeJ2Z5omAO3gDBwc96/KIxavHtd&#10;fcf2dKoqnLUitJWfpdf8El0OG1fWb6WWEIwUK+/JV8DgAenNZse6XT2vNolks3LllG1R/d46g46Z&#10;rQstslxau8h88g/uwMAjjr9KZeW6v9shgPksrBsnkP36d6qSujJaTfy/yf3j5Gl1O4tL0KFVQF8o&#10;cZJGTgdvem2qPBZ6hcxoobDEkdB1Gf0x71LJeKmmQfZrcSTmRd7k5KAA4K+mSefpS2qxfbZmeRgp&#10;UF0Hf29PT86ajqmTdqLVrJdPJP8Arcz4wiXkV1FH88g8veegxlsH05zUpiNrcapMqi5/c7mizyAe&#10;p/Ch49ssDofKgR8FR2+n+e9XbiaE6xHtV0sfLKkqfmI9c/XoDRGK7Fyk09Oz/B3t6lXS7aK28OTS&#10;ZIcSqyRFOcdT+HtUUF3Np2po9rDGVuwzfOmQSRzn0PermiwQS2EyIrXUzSMQ+chRjoMcZ71EsH2a&#10;7tbmUssUnAU+x5x/KpafKrf1qHMnKcZa3vo+ui/yK9/aNp0RjC+YBKrEkc4zkHn361Zvbj7M9pI8&#10;oDuM7VGOfU/0/rUl/J5l3fhkMcGMru57dfxpsVkz6ZFI4MyRjcTjoP8APeqt71ogpXUXP+roj08z&#10;G31DTQhjibDjb/H6gn+6P51VgWVbyzVETahysoGCh7GtG0lNheTw7jKzx4UjjAI647is3zEs9P8A&#10;JnPzSSqEwcfh9TUNWVn0Li7uVlvb8VZstzxifVbmydhLnGJG5+Y98+/enahFJJZJDM52wOR06Hpj&#10;6Va1a1jguodsZTenEh4DdOB9KpajrFrpeg38dwyB0IyZGwwX0A7n3rTl1af9eRlGTfJKK7f5NljR&#10;4yb4vKwCBRiTqcAcjHvWTc31tGl6xZYoo2YqXIGBn3ryrxP+0dbabLCLSCOee2JRnPCuPXA7j1Ne&#10;H+Mvitqnie/lled0R8/IpwK9TD5XXrq3LZd2fJZlxXlmV80p1Oee3LHXr32Po7xX8bdG0wR3Kz/b&#10;LqJNrDdnJ7Z9a8b8SftBatqIuxayrbQT5zGgIx75rxu51CWc5Z2J9c9KjTfJgLuYd6+nw+TUKXvV&#10;PefmfkeZeIOPxb9ng0qUfLf7/wDIvajrVzqUvmTyu/PU+lUsNI3G4/jV230vIzI34VZES27ZAzXs&#10;qcILlgfnc6dfETdWvJ3ffVmdDp0jtnaR9aux2MUQGfmI9am8zj09qZuJOKhylI2p0adPW1x6KvcA&#10;U2XlsDgUwEHrmpFUEH1FQzbmvohg5PqPenhVMfvUeCKcSRz2psi7EAx0oHHWjPGaQnNArjjGQeVI&#10;FFBAHfP1NNbPpS3BNyFBzR36Ug4GSKcr8lewpjXYQgUm8npTtpK5xTVxTB3ANnkGipVXA++KKgvk&#10;Z9Q6V4bg8V6frqQsFnsYTIecHYODjPUhu1cdqmlQ3XhTTbWC2a2vkmdJrhmz5y5+XA9s4z3ruJJ/&#10;7Dh1K7s5JIl1DMHmKAA6HGfw4/OtDx/pOmWev6MNBke60mOCGdmcYORjdx2GeK8ONRxdl6/pY/je&#10;hipU6is3Zu69VHVPvd9Dz2z0GbXL0wwWwb+yLPdMV6sv9457+9czb6Q2q22rTL832cDJ9jXqVp5D&#10;a3q+pwytHZyxNFtj+UNnnB9sgcVz9zpcenaNp2oBA1tPcgSgHHAPIP8AjWqqNM9OhjnzcvV8tvJ6&#10;ya/P7zh9d0tbpdLHktbTqo3qTgn3+tbep+GZjaajq8dvm2t3ETsHHyMeRwea1b6COHxe9yh32UZ3&#10;DcMkof7oPfFWteeCXQoLq2VoluBsfGQs5Xo3PU4zzVubbVjseMm/ZRjs/wBXdrve2x562mQXPhtH&#10;Ta9553A7stRa9bTTXqNJs+0KoHyLjpXbReGW8O6/oEt/bs+nXmZUSPBLpnaeOxyO9ZV7biy1jUrh&#10;h59shZIg/GQRgZIxzjmtI1Ls9KljLy913Tu183a3ysc7baa8mgTau0sclw8xiktukoyPvH1BqKa0&#10;W506yWIgXO9v3WeVA5Df/WregsoLDTYWdSPtDCTac8gH9PrU72kej+J2jkg3I8bABSDsVh79x60+&#10;bW53xx7u1va7Xy6HI31obnUHuU4kA5wODS3FvLb6TayllcXOc4PIx/eroLGZNLbUALaK9a5T7NGJ&#10;AR5TM3Dj/a7D159qivbL+zb+30u7t5op1lzLCw+fJPQen0p3PZpY5ykop2W/rpr9xlSWEcepWjWc&#10;hkGwMfNT5kPdf0qKJHs57q6tTsflXK8YB4PP0rorOxi0nU9WjvbdppTC0aOkmPKfsx65xzxWdaIL&#10;e0CPEJTcSKiyZ6Gp5jup4vm/C3nci1mBF0rTpIT5yuCHHTHoPc1cNrG1ujxPmNY9rjHIarEloq6x&#10;a6ZMdhDFcLz838JAPTmhE8jRr+0MGJmuBIkgPIPQr7+tQ9kV9b5Em3/wxiwRSqqJZxnfI5RwrE7u&#10;eOK+sf2efgOJFh1PxFpksc8wzatIu+PqCCO2SMjn6iuQ/Zh+Dk154lj1bxAq21nbESrDdL97uOuO&#10;oIzX0f4j8carotmNRkMdrpRn2RW+3LBFIAK857/Tg4rlq1OZtLZfj/wD8g4q4k+szeBw0vdvryvV&#10;+W+2qT9dBPF3im9sopbeziX+y47toJFjkDYUD7q+meenavErrW7nWvEEeqiRI7YMILe3uF37gOrD&#10;0Oav698Q9Liulmkju4VFxIhSEfLK7/wjntzWCNYXXde0jRtMszbxJC0he5TaQpORz7HnNcctbpHw&#10;WGw1VXq1IPZ6vZLVv9Fp+Zn+MNFvtThnvdUt4rMSTolsI+DJk8/jwK7fR/CNlbXOm6lqF411Gse1&#10;IXO4oe/T8smub8TaCviC6SCXV/NayCvtRhz7AevFXk03UfC+i3E9msk17KFjhjfnDN0NSuiN61SV&#10;TD06UKii3pa1tHZbvVaat+pPrup2ujwXr2dnbzMtx8iY5AY/KfrmnQX1jB4ft9MMTS6jlpmS3JG1&#10;uvP+e9ZNle3N3faTZXGnr5kA+1Xcp480Ief1ro/D0kLahb6laQrB56u8zyD7wJ7Hp7Um9fU560Y0&#10;aaUldrW99+iu+zs2tDL0Dw5f+Lda06S+jawjsY2dIm6yc5LH3xiu11PQ47XRbqaO6MmoFHCxK3MY&#10;HTj8umK5XTfHbTa3dRXsi2peXYsiruXb0259R7V0kXhu3R7jVYLqS7BiKYyTu56YHammr6L/AIY4&#10;MXOrGpH23upL3Uldb3tf56mTaxy2/h211ZoQk9tEzecjZy2ABn65561a07XLq3s4zexgavPhkiHA&#10;IPIOPpWRBp974h1VtIVpEtEQCMRSEBWzn+ddVB4ettEuo5nuVvtTaNlW3ZgWBHTHt9KmOuq0Ir+z&#10;UWqmreqSvtulfou5h+Nta1WHTRZaW00t1uB8wZKx57Y9aXQ9Pl0bQhJdq73swxIWODk9Pzrurm8g&#10;8M+F7e9jshc3l3MCXkQMEK+xrnPE19P4r0+QsgjkMqsXi4+RcgCqkjKNT9zClZJN3b6v/geRY+Fm&#10;nS+EPFsF7e3xZrws2GPHfj9a9VfTND8fa8NVgu/NMS7JIfXHTmvKDYXKaNDcACf5wsTufn6evatL&#10;w7c/8InF5i3IjmuVJ55CH0xVR00tpuP623pV95N6pLt/wLeutz3nTrCyhYzvGiuq+WuOg/z/AFrm&#10;fF015oLxT6ZIBD5jNOnYVyeh+K7vXLa9ktLpZWgQJ5aNku2ay5dQuUvjpF9JK0t2wDbvuxjIz7dD&#10;+lb3utDevjVUp+zhBxffaxF4m8Wa3d2Vw6tJE0bBVaM/LnORzXP2Mev6/IWluGy7AyL1IUd8fnXR&#10;W1hcahp+pLG2LeEA7f73Xp6ng8VZ8G6vY6beRy3SMpwY8EdCfX2rKUE2eTCrKVlU6vd6mb4h8NQ6&#10;vp/nxXHk3dsR5kY5D47/AI4FbEuoaVJ4fgWTL3kkIVyP4D1PH1q8NP0W++1RpeDz8vLHxtB9j7cV&#10;iyy6Vb6TcxiNmv5R8pH3QfUelXa2pKcoxUG1az139dupnXWoJfajGzqUFqgQkfdfHSotH8Q2tnqN&#10;wyp9qt3G0ZHAFaOo20cuhSwoAjiNVYgfxc96oWWh2el6EjwSedOxw4/u1LTutfMzUlZzb16f5jb0&#10;DXLGcx2yRW1s+4kcN+J71c8MRadqNgLncvmwyf6nAO4dsVjSK09vcRRSYilG2RQcHIFSadYL4cKQ&#10;sdsOwOpJ5Y+v/wBajqmU+Xkdt1svzM66DDUL5EjMKHmJU7VXfwtfz2zF5Dtdd7KTztqfT9dgvNQm&#10;SQ+UqybVBqnqGr3x1R2tbgPGj4KEdKzai7s7IKsp8qSTST1MSW4i0i0nsoMneNuD/jWNKsgREli8&#10;tWGBW5q12bmWQLaiSUNk4HOazL28mmsSkkLAr9045rPY92jeybWr31EtktraOMIxVwfkNWJvEb2l&#10;o5ij82QnkZ7ViWJuB80g+VvlXd/CKtHSo9PuIp5JwS4yI807I6JUqfNao7/qZDiG8lkaeJRI/OD2&#10;rL1K+ktm+xTJ5sacKprZ1eCC7lLxvtk7AdDWFq6P9nO9WYnHNbw3Pbw/LJxv93b0PF/iFYQC6lmi&#10;dGG7nZ/C392uHDlRjvXfeONMjjeZ9xb5clR3PpXn8eGkw3HvX0eH1gf0zw/VU8LTtK+hKrfnUgf+&#10;7z7U10WN8jr/ADpAeQcYJ9K1dmfb2s7Mdn2NOLAU3j1FFSUtApaVaQcdaCgA2tmnEgnHT6Uzn60Z&#10;wc0EtdhTyAO3emdDginUpJYc9aZLTGA4603vk9akxnr+lRuwFMiWi1ICx34qPPrUjnccnrUUjjtm&#10;tkjjnoV3x6VVbg5zV2ZapSJiuiB51VNArY5HWhwA+4dKZgnpUqgSRbaswfvKx9H/AA51CPxJ4GsY&#10;hIFa3Pk7EPzDHr9a7C1l3zgXIX/QVHlgj1749eK+ffg74kk0vXlsWf8AcXLD5CcDeMYr3zzYL26u&#10;tRRsxhSrKem4d6+TxNJ0asovZ6r5n1WEqqtSi+qJYLmLVNIvUnbe8k3yA8HPapLjTJNXfT2nbyX+&#10;75ansADg1UvIYhoNrfAbYVcmXnGQOoqxLcX02o2lxboBbhfTjaDz+fSuO2t4nZJW0ZahvHnur27v&#10;MPLANgdxhsdOB3/Cq7Xy3ugJKpBmSfzFjbjB7f5NOkVby9vdSBwgTyxCeELZ7e9RXlssQ0q9KERb&#10;v3idct04Hf1qNH/XkS07amk9jPcXtveys32uFTLsU8bhyB9M1CNS8rTbjUJkX7UzsHCnlcdjTFnv&#10;NP1W4vpM+UqFBHjCqMYOfU1FPCtvpckpyxmyxD9yRU2vZdCNE7x0LsF4t94asJolD30MpKGQ4JNO&#10;tdOi/tlrpDuvo0Mocdd2P/102OODTzpUixMo27CsfuOOvaqenPeaVqlzfzkvaohHHAAI71KTs7Ez&#10;W19Sw+q+Rof2hyHnZj5iD76ntmtC/vGuodK+zgTXQQcO2Cq4w2ffHWssrHa2omCqPtcnmfP1wT71&#10;ZlxYeKF2x/aPOt9sYzjZx96nZPYy280eKfGr4ZFLqbV9IgMsQOLqOMf6tuucDnB9O1eJMm3qMd/w&#10;9a+y0vZ9Is9W+1Dzo58RsASD15/PpivK/iH8HLOZon0jMV7IPmhfgO3qM9K+iwWOSSpVfvPDxOEu&#10;3OH3HgpoI296v6vot1o93JbXUDwzRnayMMHNZ+3I45+lfQJqSujyGrASRQT6UYzQRimSLnFGD7UH&#10;pSjjrQFwI96QkmlIBpDx2pIb1JI5Nj7jnPtWtpPiO902UPFM3H8JORWNilVttROEZqzVxHquifEi&#10;KdRHeAQsP4z0Ndvaata3KiWN1kHfac187o5C1dsNautLO63mZD9c141bLYS1puwnG50nxL1o6lrj&#10;QqwMcXYdmrjGBqa4u2up5Jn+aRjkn1PeqzE5xivVpU/ZQUF0BKyCnU0HFO74rYdwK8ZpNwYYPWlJ&#10;+bFNxhs0CF2AGkwR14HrTie9SLsT73ze3aldgQZ4pw+XpUhCu+RwPekKbDxTHoNx7U05FOyfaikI&#10;MUkbsG3AZPpTjx3pVcIcjrTAQgg4IowwGQCPrUksm9t2OajLllwSaSAM5oBz1oDDbjvQBu60WAU4&#10;PSkUfNk0dEx3oxgZoAfJGB8yniowdtSMm2PqDUYU0IAX5aaRnuKcXIpnWmAqnA560pPFJRtBoNEG&#10;aTmloqhiAZ7Uqj1FBcil8zPSlqA089KOfak5oBxTFcU80E4pN1GM0DYDJpQc0h4oNAIUcing5pg6&#10;U9VNSxi8EZFJUnlMVxik8ph2pXQ7PsNGO/5UUEEHJGDQcGmLYei5bHartpbm6uoo1yWYhRVWIfNn&#10;tXQeFEEeoJOy5SPkVjOVotnTRjzSSPQbe0F0trDGFEsS7XTHQCpjZqzXDQDMijgg8ZqP51vI5bbp&#10;IuDj096aEmt5pJC27/ZB/PNeSfVK1rE817J/Z6RrHufIy44yRVpIP7QukwSGjX5xj27elNkuYUgg&#10;2soJPQdaVYZEvHMWAki/M4z+lZO3oabbEDxK1pLLEhWRX+fJ4xVprmSd7fylCBQCSfSoBGbOJAW8&#10;+J2w3uKsXV1DFexxxHMeO/JP/wBaluVDUctvDeNPcg+YDxsPHPrioAixRRTxIUVHywHep/JkYzoT&#10;tt8ZyOKhjIgkt4eGhkPLEnHFCNX3JXu7ibUFl25j285p8lvGYLi6GXRznHf8Kc93HNeyxqQARggd&#10;M1CtrK9syyHyolf5BngipsVHrZ3JDMLZoHjXCuAPLHemWrT280jSrtj5D56/nT4U8m/US/6uNSwJ&#10;6hvQeh/wpsN1HfNcQqcB279qLFJ33BrCOCxTfhzO2RuPIHtT1lWwuV8ti4dcBR+lRGwMkaeeduDg&#10;e309qnhb7PcuspULGMxse9CRStHpYrrO8KzPIoEYONy96Ps0dvHBvAYEhiT15ogmE9vOhG5gTgno&#10;aa9lIxg89sPI2AQei0MS72uTSOILlvLAkLjAHYVWsxLHHMWThvkznmrqyRxeeswDFeEOOSKqWsiz&#10;WcyrksW25bgZ9qS2sX9q4lzbpaXEK43euaL2ZYjPBGvLLu+WpGt8zRJMSXbqTVW4JTzY2UvIG+Xb&#10;wMfWqWrB6JkOxntY45h8pb5faiFQL9oiQqhMZxzmpbaPz4kRF2vngN3FQmBZbmcIzFx0x0/KjcEt&#10;nYpzxsA8Mf8Aq0bOT3OaVYJPMghkGQwznsKfNK0dqRjzWBwx9qnR/tVpGqHy5epPfFGqREYpytcp&#10;KVaeeHd0Xjis+7jmmEZO5dpwMjitD7MgmnZD+8xiql7L50cKKpJxhiOx7VotGU9E7kbKZrsRyphk&#10;UGq+UljuYhjg4A71cuC9xcJt5ZUwyj+lU0tl8ieZeADksarSwNN7a7kE8bTLEDhQOiniokXd5rOC&#10;CowM1YuZCbuNkG5R/e5qKSFpGZ8nB7dqE9DOyd2t/wDgFYSBrZm/iDcVXvLc3KBzjcRnFWJI1WNT&#10;0TdSOWE4x0C1onZ3RnKPNHkmYE8WQwPBFZ8q4OK3LyLEu8jhuh7VlXKc5r0qcrnyWKpOMmVFo3Uv&#10;Tik21ueYHFJRRQNDqcvTNMWpVGW9qTKS1HhjjFAbP3qD9KQ89Kk2GHAOOaTr0pzYx700j0piG0Uu&#10;2kqiWITnjtSNzSnApAM0EBSHmlIxQaoTGgA06kpTxQMZRinY9qsR2Ukq5VSRSbS3CNOU3aKuQUY6&#10;e9asGjEndI20eh61chsooImO0NjpmsXWittT06eXV56yVl5mFHbySsAq8k4q0mnlH2s3Naqr8qsF&#10;3c5xS+SZLpdq5dyBtbg5rJ1m3Y6fqMKUOeb/AMjQ8CeBrnxz4ht9HsIw11cSBVJHT619VeNvDOq/&#10;AT4YyaHe2ltIVffBqUTguC3YDt3/AMK4Tw1Zab8GPBEWs6jFjxTdoZbZQ2cIVxzj8a8r+J/xn8Q/&#10;E+6EuqXLMg+XYpwv4D0/wryJKpjKmnwI/F8b9Y4nzCEaSX1SlLVvTmcb3a7rp23umchr2sTanezT&#10;Tu0zvyCzc/jWMCewBFOkO45zz70kbY6V7kIqKsj9GUIxioxVkhYiV5IANPOE5br6URxmaQkdqJSH&#10;JyQCKe+ha2G7WZ8JzUkMDhyCMEetLbSrEmf4qXzHmkAGdx+9ik77E7sIY28/ZkAZxk9KtpCr7gwy&#10;38OKs2phs4xK+2Qkfd96qgvIPOUbV9awbuEXrqVJ0fzMbiQPXoKltNzPsxkYxuqUwyzTsiEkHqcd&#10;K1204WEcPlFXd+ozROokrEOSvZFbTd1pPtVS0hHGBk5rSbU7mFPJnztAKjcMbag0a8bTdQjmWPe3&#10;YNzVu7W61XWHjlUCeU7sKOnvXJOzlqTOSUveWlh2hW0l1esYo0kGAW3HtWndXcmohy8JUJ8pAXtT&#10;4tEeyZra1YSzKuXK9x7e1Otrie3IS4+VSOeOozXFOSk7o4JS5/fj0NLQfDzaxbxpZ27q8OWdlPLY&#10;9auX+n6bbxoyTtLfB/LkifqBjpVYeIovD0twtpcHZPHgEdcmrPhjRXvpnvL5nuHA3AY71zO9nNs+&#10;Wxft6PNXrTtD7KW7v0Zva1ol/faPaILSWO0AxuXgEdwa3/hn4f0S21FLO7DGWQ7t5PQf1pb7x1qt&#10;lpCaebJSsmFAK8nJ4P5V0F3bJaQabK1oIb9ogWcDpx6VySlJxs9j86xOKxLw/wBXqPlUnK3K/ndm&#10;XFc2UvjK+iMH2iK2kCxyt0GOoFdvb6loHjbUryymne2WGIMiOcruHBH4jp71z1lYafa20lk17Gtz&#10;cMXaT+LPoa29Ds/D3gO5g1C6m+0m5GDnnJ9a5ptPa/8AXU+exc6cleClzpWja+u2vbXU7jwslhYW&#10;EttBEghi9VrZGiWmqywmxK53jBjHOT2rktF12x8S3txJa5is0kUNxjP4V00viSw8Lav9m0pvNumB&#10;HTgg8Z/KoVrWlsj4ivSqqs/i53q1+dwne50S5mS4XdG3Rz2rnNc8W6fpctuZQZpzggEZ5rVltdY8&#10;S3MvmN5duBhk/rWRpfgn7DrTXOo5ntgvyFzkg1NrrQ0oRw8Lyry1S2T38jfsIrfxGkN6tsUTPzbu&#10;tWtRaw0O/iS1mdmcfdPv1rctrvS5wqW8whYKAqgdT3BH9a5+7fTr3WnhQqt7Fjcnc1q4pLTc8yMn&#10;Obi0+VdN9PMpX9pqh1ezewybfrJxkGuol0e1uYjKJzFI3OzoAff2otPihocV9/Y1xFGJypjwByMD&#10;GefcA1H47Ly6EYtJAe6XJCqeW49aaSs2zWpCo3SjK0brdq273fckjskttImabDSouRg9fcVh2Mr6&#10;nAVYN5AOAx/WtHRvBfi2y8CpeavauqzKTG5weD0464qDw/DLaaXLZzMFmJID47UNNWVraE1aLw3O&#10;p6u6t6d15DZ4YtPtzGsm6J+mDWJf+EE8R2c0cky+Uykc/pWu+iqYvLlmO5TlRntVLxGz2ekSxwS+&#10;VORlWB61i+a/MXh6koVI+xn7ze/6nxX8TvhxqHgHX54rmIiBmJR1XAIrhZE+QnPSvrnx/wCGLnxd&#10;4QmOpSYuoTuDOfm/A18vatosulSBXyY3GVbHH+ea+jwmJ9rG0tz+xeDuIXmmF9niGvaQ0lbZ9n8z&#10;AdOc4qMrmr8kYIwPzqtKhU4xXqKVz9LnS0uivsGccVG+M5FTkbeDwaYyZrVM5JRdtiEKCcZoPC07&#10;Z82aaeO1VcysAOaaR83tTsbaT+KqJaFwKYwJ6Up56UUENDKXHGadijv7UybDCKjP51MRk0xl29Ka&#10;IlEYDVm1uTbyDB+XuKgC560hA3ZFDSejFGTg1JHVRXEd2UCkcDAp7PJHGYJGYKrEhR0zXO2N2beQ&#10;EdO9dFHMrxK8fLkAkmuCpDkZ9Rh8T7eLb3GrIW+RsfL0piN5kuFqVlWYhDmOTvxTRExbYBu9+hqN&#10;EbMbI2YxvG1yf0piZffu4Yd6sTyhoFwApzjPembfMCqo5AznsfrST0Jm1zaEEAVyQSFwM80yWMB1&#10;bcd1S/ZTI2R2POPSnShnKsEG30rS+uhztPlI+PLy3LegpDCjR7gw3qenqKm8kXKl1GPUChYCpVzG&#10;doOOKV7AotlVkzLwSD6VIVAt+mW9qslP3+/aOOlPNuWi8wjYD1ocrmkad3oVygbGzAc+lIkO1iRn&#10;Pr3qzHEYxHIihge47UrpJHIzgAhhk1PNY2ULIjmwIwVGc+nap0jXzA0eMBfmzTwixQ5IPzHHPanw&#10;7oyQFBLjBxWUnpodSS5kV/KYsQOE7gdafO+4qF5Udz0qRCYM4w+84qa68sCMYChuoqb6miinGVna&#10;xXREDSBWLKex7UsY2FSCAoblalCeRujCg7v4+/50iA+V5Tpzu+9Q9RqVrIDNuvh5gygP6VFNEJY5&#10;XBLIflAPpU8sAFwEYgZ/SgxlUdOi5zx3oT2aJmnJyTOHv7c205X05+tVTyK6DxDaYUOBnAxxXP17&#10;FOXNG58HiaXsqriFC80UD2rU5h5wTij+HFA6e9OzUGgYFKp/Ckz7Gj6/pQWh4bPX9KU0zHGadnNB&#10;ZIoFKzAUwAmlHHWpGOLYpccZpoIHbP0pQDn2qCk7jhx0/WlpFpaQ+oGnDpgdKaaUA4zSZaJV5bP6&#10;U2bJXPH0pd3GaAOck0jVLSxXjkaJuODnNfQH7PHjOe31BtLktxcW8hBYMR+nofevn+VCGB9a7L4Z&#10;am1j4nsX+1fYwXAMpP3R715+Z0I4jDSXW1/uPsuD8wnl+b0veajJ8r809OvnZ/I+4Lyzv3YPbRkK&#10;i74mI6YHQ+2OMfjWNNbT6jZzXJ/dvGcOncc5z/X9Kt6RJrMWmxXNlMLy3HG1WyCfb6+/pV/R9X06&#10;9ldplMTkYkBGGA/w7V+W8qqPXS/c/rZSlRTcUpW7b/P1OZjh1Ce1ZLRWmDff55DDv7j86w55vFMc&#10;DBwJYoGG3AI2n+ldXqcMvhjVVlspD9md85Y7h83GT6g+nc1eutWvdOu/Mms1msbhcsVXP0IPt09K&#10;UEo3TOt1G7Sgk09VrZ+fzNT4W/FqG/0+TS9UYK3KsGHJPtnp75rp73TJoAt9ZsXgY53qcFT/AJ71&#10;5X4ftdNs9dvLa7QJHOxeKQjac9uR0/8Arn3rf0vxvqfhiS6sprZ7/TyflkQdB/8AFV1qqmrS2/I8&#10;Ovl8o1XLDr3nZtPRSvvbz8juNS8TXepaUbS9UXCgYDuMkUvhHV4NPhms7hSLSYbd5Odp9ayPD2r2&#10;viizuRaOPMTkp/EPwrPhv8T3VosZkmiHKr94e+Kvnkmqidzg+qRcJ4dx5bO7XbzNTWkfTZ5IlIa3&#10;JJ68EeorAPizTLMvbXU6xq3Af+6a84+KXxM1DQoFt44CgBK7s5AwcED0pdGk07xj4HkvomH2uIEy&#10;BWyw79Pr/wDrqJRqWVa1otnoUY0Od4WpL94knZeez/zt31MH4vWuq6beR6pZXRZYsbGj+4U5wwPf&#10;p/SvFNT1S+uLhru8VmMpLbunzV6Xquv3Vp4fmETG/wBOkXbJE7ZMT8/l7euTXO6fPF4m8OxWDRML&#10;mKU+UNoAIPXB/wAa93Bv2FO8o3Sdr9beZ8hndD65X9jRrOM3HmUdXFyWmm61X4rZHCGUXEUitbhi&#10;+MP3FV2sEVdzKysPavRpbQ+G5oYrnTkeB0BxJwTn09On6VvWPhTR/GHhm4Fo0cGrQDLxeZkup/iA&#10;7474Nek8coWlb3e+58quGZ4jmg6idVX91qzvvZbXv0PKLTWJRYPaC3Xbuz5uDu+mabdWs1sbcSMS&#10;j8qPX6VoXMU1kXsPskbXMTkCRerD09xVW/uW1DBuoPIbOQFACqf6V2pq94rRnzs4SVNwrSblHRXV&#10;krPVN2/Mv29rpt7bTpPdPb3ajMY24Vx6Z7GuXlY290EOJNhzg966DXtWttU063C26xXUC7HdDxIB&#10;0OOxrmmVphkcsOp71rQTs2/uOLNakHKMKaTa1urq/k13W3mXv7Tgmuz8ghRv4euKqyTyLJIhbMT8&#10;nFU7e2kkZtjcA4GBVmdfLtvmBB9a6OSMXZHjfWKtaDlNWtdlS8tn3LGuGBq54a8FXuvakLaGMu3c&#10;Z+6PU1nR3Si4j3OcDvXU+GPFEvhPXre/ifzYgfnUHhh3FVWlWhTapfFbQ5cFRwNfExnim+RSSdmt&#10;Eew+DPgla6MPNviJpP7qjC16Abe30KxJWNEiTtjFcNqnx40qKyQ2yNI7DJz/AA/415rqnxQ1fxPc&#10;m1inPky9YlHH+frX5+8DmGYTc8ReK8/8j+hI51kGRUo0MBZyeyjq7va7PTNY+NFhpc7Q25Lse4+6&#10;Ks+EPHNr4rvSqgRTDnb2PvXkGmfDPVNU1TdOjLHuzuIxxXtfhjwVYeGY8IN8rAMXIwT7Yp47D4DC&#10;UeSm25snJ8fnmY4l1cTBQpJ7Nas09c0q11F4xNbqZF6S45B7c9ce3eql/KukWW4whVhUkgA8CrWq&#10;+IrDRxELy4RUbuew9ajubq2vvLkilSeBgDwMjH+NeJHn5Yuom4n1taVLnn7GaU+u19up8/8AxA8f&#10;Xmp3UqxuyQbuAOBx/npXnDt5zMW6nv1r6j8TfDHSPESlhELeU5y8Y4/L+teP698PLvwZqHnNAl7a&#10;9CpUsGX0OOlfouV5hg5QVKn7sux/OvFnD+cKtLFVn7SD69vl0PPRCVGQOKZjaOSM1b1Jo1nk8lDH&#10;GP4DyR+NV4kEgyxFfTLa7PyqUfe5VuV5m+XB4qEHA96tTQbuoIqAoVOMVpFqxxVIuL1LenyybzFv&#10;Kq3GM8Yrv/Cl3Jb7rWYbJIxlQ/GBXnJn5BUgEVuQeI7iW8tpZ2DMgCbiOSoGAD+HFctem57Hs4DE&#10;06UeWbd+na3U9FW/jlt5kXDSKd2e5FQSF7x45fuFvvf/AFqWC0hu7d54OGA3Bh0Ip7zM7pJAgIHV&#10;a8l26H0d3JakdtaG1kklbl+W564qYTO4SSJRuz8wPpSyAXcryhfLTHzAfyp3lqiRzKSqL196nfUq&#10;2lkOVWSVpUZjIUzj2qSaTZbJIMSEYzs4pEuGjuhOqAoRnHbHpTBFHFCzqzYdujdAKVh27Ekr7p0M&#10;YXa6nfx+lN+zvbW8jxkOrnDA9AKkmjW2EMwOQ/y4H86hieSETO4zbkZ46UrMj13JZZxbyQeUPlPJ&#10;HUYqJizahLHnNu45HQj60R7YETnAJ6+1RuVgu2TaT5vII/nTSMne6uSSQ+TbRGM5t84IPTFMW4EN&#10;6pQMyY/SnQmSG2limUvGW6HtTWlEEyRlBzxzQQ1fUaGJeXa2+2Yk/T1pXRFtoZ1PyKcMKbJI0M0l&#10;uqYVs7X9aiZpIbPYxMqlsEdqSMn2JIb4R3hBRmjZSQQagY+ZBMXPmxbjtx6VYR1iuI4mChWXDZ6r&#10;VaSPylmiA2kHKtTSIab1bLXy2U8e58QsmU3c81VhvPJW6jlwEk6MKjllLRQxSLvGflPpTYpInunt&#10;pcbWG0E9jT5dDCWxxviyyKeXPnJPU1zRGDXoHiCA3emOrLgxdMd64BhgkehxXtYaXNC3Y8HFQ5J3&#10;7jNtG6loxXWcIA5oOaQ0vWgdwooPFFAC9s0ozSM5z7UoYgZpFJ2HjApQcDnrTOtKOaktMeGOPegE&#10;r2pvQc0pYntQNvS45T8uKWmjinLzQNC4HPtSj7uDTSCd3vSjgc0mUrjic0NnAOfrTSc0qglcGpKT&#10;HnlMDk023PlycgsKcp21G/ynOTS8ittTc0y4urS7hktpypzlShwV9PSvSLbxZrE8iRXd87LIQ0kj&#10;/N83Zj6EV594ZSzml33d2Ld0G5Ay5DH0+tegy2MOsvA2lyEO6jfBjv3xXgY72bmlOPzsfsHCixKo&#10;SqUKru2vdUtWvS/f8NjL8dXDzaqyG6S8KgBZovutx2OKxF8QTDS2sWkLRZJ2Hpn1rtofhwbyyupo&#10;roJcQjd9mcEMRjPFcWvg6+kFxIY3Hlff46Vlh6uHlDk5vhPQzbB5vTxDxCptOrzbNvTqr+XVPW25&#10;raH4W1eLTU1WyYvZs4VxGwypz0I7V7frPxMk0XwzaQiGSO9aMLtfI2Hp36+teE+GpLnTbpJYZJJI&#10;FcGSBWIDD6V0PxX8b2WspYrY3Du8YBJZdrIT29//AK9efi8NPF4mnCavHXVafJn0WT5lhsoyivXg&#10;3CaStFtNN9XDTz21seufB7X7u6ur60vpP3zYlVT6Hqa1vjfp8F74RkmWURyxnIIPJ9q8C8E/E+40&#10;W9W/nnNxcRp5aoxwHHQD8qh8efFHWPEcoa4zDC/8C9DXIssr/W7xSSun93ZHsT4ry55Y6lSblJxa&#10;tvLW6Tk1ot+/TRHKQavd2hkhW4lSKYgSoHIDfUd61tY8NnSUt7iJC8Mke/eOVNc9Hb3F+WZIy3OT&#10;gVfk1C/+xRWbTSiGM7kiJJAJ619TOL5lyNLufjuHrwdKarwlJfYfbXz6PrbqdDBrehTT2Ti2e0UK&#10;ElZ8yYbHLADnGecdq5bVJvt2qSNEDPAGyCo7etaFrYR28SXDwi86s8YYgfTisiS5NmSyK0O7+Eno&#10;PSlShCMm4fn/AEzXMMTXqUoRxNkt/djZvSyv9nXTTpqat+Ibl4k06VljI27ZO31xWRq+jy2wKlAW&#10;HO5Tmrfhy7t49QSO6kVbZ+GZjwv1xVfVJmS9mFtJ5sAOFYDGRWsFKE+VHnYqdDE4V15/E3ay6WXR&#10;dn3v5Gdpt61ldxPInmInJXHatO/1K11G9V4ozHGMEg8c/wCFV5Ijq0YeOLYycNtHWt+x8L6RbRxv&#10;qVzI6ugcPaAMQT2IJGK0qTpxfNLfyObBYbF1YOhRcXTupXlZfi9fJ7mNqLSwSjMYMZ5DL6VXldbq&#10;QJbxeWWGDWkn2S6eX97thiGEGeTWVK8iO3kgDH8VEO1tRYlcr5ua8X2s3p2ZHPZS2rGOWUKDUuka&#10;I+ribyhlIxuZs9qzJriSaTLks3vU9tNJaRl0Lox/unA+ldLjJR0ep4dOrh3XTlBuC6X1C5sEiJUP&#10;84OMU2aOWNQSAcdx0q0S08asqZcnJNNksJnheQEgL1U0KVtJMc6Cd3Si++nbcpTT/aAGb7wGKLO1&#10;+1MSeFHcVJCtsbdyzMJR90dqnewnt7IXA+VH6AGrcklZaHJClKpL2klzJK7t+pnSoI5yqEnnAxXa&#10;fC/Uzo/jLT5XOwFxG2fRuK42FmSTevzHOelaUWpSm+hmPyMjBuB6Gs8RD2tOVN7NM6sqxEcHi6eL&#10;i2nCSaVtNH3PtCxm6oe9eI/tAackklpcmPEmDGzAcY7CvV/Cmpx6jpFpc/KDLGpJXnnFY3xP8PjW&#10;fDV86EecieaufavyXLan1PHxctNbfof2dxJg45zklaFNX5oqS67e9p57ny5eWEdpbpKlxuLdh1FU&#10;IQJQ+Tg+9Wru2dXIAyM4we1Z5GDjPTrX7BDVau5/EmJajU0hZdtS4InlQ4jzjuBxS27slxGz5ABx&#10;WvoWs2dvaS217atIG6TRn51+lZTyrJMQoJXORms0224taHVOnShTp1IVLye67Ps/8z65+E95Zy6P&#10;p8mlXs9/DCkf2hXTBtn7oSOMHsfavZdAS31I6xOdyOozsI6sB/Kvjz4H61b2GpCNdRntL6eVEjtV&#10;U+VMp7nnqPf17V9f+GW+16rBI0qsGiKTqjZBbgceo4Nfm2Ow/wBWxbj0ep/WGR5l/amTU6+icVy6&#10;O/w237XS2f4plLdl4buFC0kcgUkfdPr+Bq9dxkatPdKyzBhkxqMZOPun8u1RyJEmTCSkcUpLL2PP&#10;9am1SbdPYTWsICFdsmP4hzk/X+dcKjq0fQttyVlumvydn/wA020EWhXF2QEjhIYq3BJJ+79c03S5&#10;m0/VBc20aHzULFnXK5HGMHrUunRpeRX4QNcIeY1X7oA+9kVWDL+5nDbYB8m33JqtkmR8XPCWt+nk&#10;0tCrcwrBp80LxedHM4G7Jyo6/wBBzWo8UZSyw4Lznao+vYnpj0p+pkxvqMWNlowVk4yVxzjPv3qU&#10;I0mgW9x5YZEON0a45J9un0pqN2/QiVRuMZPS7/NFHS7VrW5vtLUeUnT5T1Ppx296hdGjgtbWVRcJ&#10;HMTvY/d9vpVvTRFpmtH7QzTRy/NFs4OMdBnFQOhj0+6+1ZidZNqfL0J6UmlZo0Ur1L73s/V7epd1&#10;N1GsPBLGSssAVUznHcfX6VVgZ9Q0GW1VViaEsWw2MgdS3PQdhU+qyW9hptje3EqwKieWXkk5Zvb2&#10;HvjFeYan8b/DnhiK6tHuf7RlYHZInQfj34449/XjaMJzl7kW79jklWpUaKnUmo2tu0tU2urXQ9Et&#10;FzqNpvQCHYE81uoQcgZ+v5VzHjPxroHhmW+gub+GWWMiW3KjG856e31NfOvi79oTWdaT7PARbRof&#10;laI8ke5ryvVfEN1qdw0txO8rnuzZP517OHyerV/i+6vvZ8HmnHWAwT/2S9SS07R3et93+R794/8A&#10;2mW1eKJrBFhuowFMxAO4Dvj1/nXjmu/EnV9fneW5u5JGkzu+b731rkNxkLAd/erC6e7gbvlr6Sjl&#10;+Hw+trvu9Wfk+P4rzbMvcjPlh/LHRf18yKa6aZzk5znNJHaPO2Ogq+ljFGdx5qVHAHA5rtdRJWif&#10;LKi5u9VlSDSlX75NW4447b7gzSM7NTchTjms3KUt2dEIwp/CiRpCT7UjSF+1NFJuYnFKxcpO1hMf&#10;Pu5pwHHvSKTTj7A02Sn0GtGR2pc8gH8acJSTikxkdeaWo5R7DQQaGOV6H60CMngA4pxO0bT0pkRT&#10;W4wg7cUp47UoIJxUrxJt3b6TfcvlbZEVDd6fn9370xgB0/OjnPqKA2YrZZOcUxeCT60uefalXB+9&#10;T2JeoAc/eOKTGKVgvagjFIeozA96KXbRVD5kfX+k2k8tnofhz7L9qurx/MjPV9vUqO3v9aqC6a88&#10;RT6UNuI4nhEZ6jAzjP8AwE10WoXy6vq+hDLW13p9jGJZAmwhlBGRjqCNvJxnFc6NLl1SXX9atnCt&#10;D1OMkD1/z618ur/l/mz+IoSjJuU9Lr/yaUtH81bYrabeGHwVdaPNEgtmuvNSYjEhPcZ9Ki0/S5bz&#10;UbbRZDHHaKjXgLnhsDPHuadr9nJLZaR9kZ2SSMSS/L0bP61a1+4t/EFzNq1pEYY7ZFh2RD5UOMH6&#10;A8YrS+yR2qV7yWnM2/SWyfq7M5vw75Oqza39phO8RlYJScbXBzjHckdq0LuG41TQNC0S/bP2JyLS&#10;JFAwrEsee+Se9JZ6ZcJ4Si1S2BAe82vj/nordD9VB/CrfifXnXxbpeo2ytHb2JVggAK5HOMfWtHJ&#10;uTa/rodUqkpVrU+l7eTjG1vnc5/SVmvtS1VZmBlsYsW8bZ3cYzj0xz6U20ittS8EavNOUS588bQ5&#10;+ZsjBHpitNksbuzv/EQdoZHlaMIAcD/HvVLULZ9O0S0WTD28sytIsZDB/m7EVSezX9aHUqnNJJe6&#10;7xXo4q7XmZwhbULLRNOvcSNChEQA+4Cc49cCqYtvNXVwWX7VCPlVm5IHBArfuLdD42ivbdjFYwAT&#10;Kkg3YAGcNjrx1qjfRxz6dNrQt5Y4ruRkc4+UtnlQe2K0T1sjsjVba87P0ble3zVzn4Y4ZNGtLZsp&#10;fy3JYu3OBxg/h1pdXgl1TUhLJI091EnmNI+csBwST3OTWxq0KaFqeiukYuVZRIF6ZUjjPvjNUg8u&#10;kand6lajdGiuoSQZChgQRj/OKu7PTpV7+/Fb3av3btby2Kb2nl+FpbxZxLdy3DQvHxiMDoc9effp&#10;Ud1psU+j6TDbOxvmBdkH/LNQ3BHqe9X9XtxokOnRNE1uL9VlG8jDKw657jk1YWxGj+Oo1jjivIUQ&#10;hl/5ZlCPvZ+hHvx0puT3R6dGtePNF/zSXotLP9O5Csj3GpXt9Iv2mWGDZPI2C53fLuz2OQOfevQv&#10;2c/hM3xB1K2v76Tfp1lNsbI5LnJBI78KRXDaJYFNYmtrF/La8b7MS53BVY89fwPqPWvrXQfA58I+&#10;BdV0bTLtLHVoSpVW+XzP3Z5Huc/mK5qs9fZr+kfI5/mksNTeHpytKdvKy6+m9tNdzoPFfifQZLCU&#10;w2ghv4z5aQ7sRsFPc9wMY/DFeUeMPFEuoN9pvLRYbSCBVjmcfu3Y98dwAeOPesvwxp+qeB/CVzd6&#10;jINTupuY4ZW3Ydj2z9Sc1leMLPXvENxpbxRi0sIEXNuJAVZvY/0rjb5nZ+f3H57Qw1N4ltzi4ptc&#10;2ydl0Xfoug7WdG8P2klvq08MkNokCzBgTnzCc5x7/wAqb4Tnvtdv11aVYGs7gsokRgGQDhQR6Yqp&#10;P4c1rxiYtPu2htrKKMSSO7beh5FaSxaBJYSaLp8LMYojC12jfKT/AAtUtrl1Z6c2lR9nKTnPZ9VG&#10;L+7V/psc1qFq/iPxRc3Hh6Jbf7LhhLG2Q+043Yrsk0fxR4iCI140IwjoEXBLKvGTVPRfDs3gq5uL&#10;61v49hg8olshcY6fX3rs9H1OVHtooJ/tF20PmyqvWM9Rz06Y/OlK0npqcuNxjSj9XSlGKSTau9tb&#10;3/rUoWXhW9h0e+k1SVv7SuFMEcvQ4JIIx7+1D6Hfjw9b2dqPKsLPMksjHJYD+Ae1K3jaW3uLqfWr&#10;hBb2g2hA2WVjwD9SOKv3XiGOXRzJcNstZyLaKRF+U5HBPvz19qS5W7M8eUsXGSckmm09tL26eaRS&#10;vPDk1ymk3SWC2E81yJSyjIGR2H5V03iB5rmUW2lusUpwHEfHOPm47CrngoTG0/0km+EEjKueAABw&#10;T6VUi0JrLXLm/n1EWcrncY5GPC9hgda0ULx5k9Tz6lV1JWm78l7bu7v59CXTdATw/byL9oWSeOMy&#10;uB1Zm6rn1rmItEt9Smu9Ys7hp5bdcDyycoCfmAqbX2u/EbyJAstrBJMTPImf9WP8a6PTtJsvCWhX&#10;Fvpl15k9xAXhCDJZTx17GotzWS2NIt006jl78unl1v0+7oY02v3l3qselOHFjDEA8yjIL4z0+ldG&#10;IYNN0SCUmMStJ5TgfxIRkcduaw4dU1PQvCckcunrcXijylaRRl1P3iT/AFqz4Lv28RI9zqkBtooV&#10;JdAPukHIJ9eg+tOLaeu7Iq03KPMkuVaPXr3+YtlcGfVJdNbeVQCXyjwScZ4/DvV7WtBtvIt7Ys0h&#10;uV85Bjp+NVGsrTUfE817bXgiCxBC/pjpn8eK73R9Asxown1CVQkKlI71TwpPU4/Crj2Rzxp8817N&#10;2dk/RnBWGnxeE7iC5tkM0DT5faCMkDPTivTre/01tXl1RYBcs8RZRjOCAc8e/wBK5Tw9cXN5d3On&#10;xolxaToSjsM8gggg+4FPTXNL0zWnu7QkXFsCr2YOecEcmhcqvY1p1ZK05d03fXXb8EytNPqHiDxc&#10;INPjGnWysJfL6B5OP1rW1HQ5bKSEMsY1CfaphPzDdnGfyrD1+8/ty9srwXX2ESYwAeFP4dqab7VW&#10;lW9Vnmlt/kycleO/5VXwybRlUlTnuru/pp10/pI3dSsdO0R7m1WULfGI+QHY55B64rhYbe+g+zxX&#10;0ZhlUhsuOWXPUVd1FzrGtWt5eSOu09uv0/CqfxJ1ySWecmXMcZ2IV6hT0qZdWzWKjVahTVr/APB+&#10;8l17xrFc3SWkAWSIEbmx/rD68VHZ6hG13KsWYlC7sH14rzqzuhLPDKrFdrc1uJJLrutP5chgiZcH&#10;AxWTqNu7OurgYxVm9lq/+AdVJcI9uzRReXcGQYb+8e9a/iDRPNtrLUJ5wYsAFAeV4/zxXPAtHNFE&#10;0gCouA39an1S7WW0W3kmxtGVOfvfWteY8xLlkkupj3GjWd291fx3IEiMcFelVNGu7aO3u1ZgJHB2&#10;S55JrO1SVLW3MUTnMgPy9Oaz9PtIpbIrGdkpOCpPNZ31ue9Ci5UnzydtLehYh1B42LZBfd94VV1P&#10;Vpf7Tt4lIZZRyAKi1O1t4iqxMwCcZHc0wXNvahJGdWlxgk1NrJnpQpw+NK5Je3lrbXUkZf5QMjNc&#10;9cXsk295GMwB+VvQVs3FrHfSPJIi5xhcd653U7mHT5VhDAk9QORWkbbHoYWEXoldkzXizxhUXay8&#10;gmqa6xJFII7uMSg+tZ/2mSS5Ib5EIwCKsTSx26BJ03O/IJ61okj1VRjHRq/9dznPG+hQXmn3FzEn&#10;yBWO3tn1rwW4QQzFR8wFe/eL4Ln+ypzAxeDYQwPGK8C1I5uZAeNpx8te5gno0fsvB1WTw8oylez0&#10;7r1E8zcoOeR0p4kII9u9VF4J64FPjcglSDg16HKfqsKjaLYKn1p1VQ5IyDTxLhMHrWbjY6ozRNn2&#10;Ipai8/d1BqTJ496lqxqnccCR0FIOlIzMMe9L0oG9GBpSM9KSmMSJPai1xN2FLe9I6+Z92l2A0mdn&#10;SmhepA45I9KhcYqwwVsHoO+aicA962TOSoVz71XkAPt9asuQOtV5FDdc1rE82a0IMZOAcUi5Udce&#10;1OZAGzSMMnJ61scjTRJBcSWtyk8bFJUIZWXsRX0l4K1NfEPh77RuEcUy/OF6eYOor5q+8mMYNeg/&#10;CrxRcWbzaShBW5I8vd2cfzzXn46k6lLmjuvyPQwFX2dXlez/ADPdoreSwawtPME1pNlwWG5fpTtP&#10;1cXGuNb7zGiZHl44z61FBO0v2CxnHlz2q+YGXjeDVm2t01BtQaEKJVjKCQY6eufWvmXZp3/q7PqW&#10;3Je7/WhXvYJprSaGYmKHeCjjgNk9avW8Q06+trJ5CLVFMnzcjIHC1mXUFxqFhaRqGXaQhb+8V71f&#10;SYXdyTPgC1Gxu2Tjk1LTSt/XYzSaY6y1YXU96s6OkIBHzdPYGooLaS6soUupCqu7LDg5wmeKJWiv&#10;9KuihBKsc7epqO7W7vjpr26rEke35cbenelp00Iae+5sWgMOputw37iCMeWjH73GP0qtpOpLe2uq&#10;CQlRNwqv90++O/8A9eqqzQ315LqDFy1uPJI/h3d+PX3qK52TaJFfRKVK3QdlHIYg8ce9RyrZhIlM&#10;Pnrp9vqDlZ5Csax9QD2FXYGNpqt6J5QDAAIgT82B1OfpxVC9M19rtvcR/ulAD7OCEC88DsaknuBe&#10;ST37oEyAvHPFU7vQw32LumXp1TQLwABZhc/JuGW7f1/WmxWA1XUYo3fferGB8xwc/wB3moheQWOl&#10;6VeCMuzOVdVP3hnG36d81Wg+12mr3d6HBUKSYyOoPTn261CS1toJxaWupleIfDGma54eaS9t0vNQ&#10;80hz0dFHQg+vJ9vavM9Z+BnmwwNpdz5l5KpZraUcj6GvXr29is7OK5YbJbseZz3B6ZqbUSLbU7WY&#10;Y8yaMZyeE47n6V2UcTVo/A9DiqYWE1d7nydrHhnUNEmaK7t2jKnBI5HtyKyWUgHPH1r6tuLG3trO&#10;+leGO8WVdhWVdwUnr9D+deb+M/hfprzW7aYXtvPUYDjcC3fpXvUMwhPSaseRUwco/CeNdOpAoKk1&#10;v+I/BmoeG7uS3ubdt6cEryp/GsAjbweD6V6sZqavFnBazswHvQSaQgn7wx70qGmLQUHHWm8kZFOY&#10;hqCRtwKBbiZOMU4ZLY7UhGaAzb6Nx3JXRU6VCW3HNKWJ60iqSKa03C9h6rS4ww759KQDBxS7tgPr&#10;2qRDXPz+9IeckdB3pByd38VTwPHG4Mibx3FN6CIiCRwM0m31p8kgZ8jge1MB3daAFAHrT05O09KZ&#10;tGcVZVQnzEgGpYETtuBXA4qPvilLZJODzR0HvTQDdtPMYHekC7qGWgBwIxmjK7Md6QHKH2phz6Ck&#10;kArLk4FLnBxQHKvUhjPlb+KYN2I/vck80sZBbB6U0AVJ5ZCZyKABQBJhuR7UsqKn3WJpgwfrTW4p&#10;JAI/HWmryKVjmm5I7VaKsh1AOKQk0dexpljhgjOKQ+1KSMbe9NPFJAAX1Iozilpuc9aYmK1JwaM5&#10;oxnpQISlU0hGKKAvYXOOtKo3HAGakhhM5Pt3q9DAsa5xUOSWhcU5Mrw2hIzVqOFU9/rUoIVcenSm&#10;PyMnisXK52QppClQO1LwRnikGe4NORRtxmoNddiN4FkGcVXazPbFXWXDdcim7ifb601JoylFNldY&#10;Wj6V3/hbS4rfSIJ5R+8mO4Kf7vrXFRnHUV0dlr+6OCB5SEXkEDkVlVbasdWHUYSvI66OZ7DUJUKm&#10;TPKqBximwSnMzyKY1c429hRpeoQXDNPyHiXauWznPWrMMv2izf5g77iVA71wt2ep7a23JGtokhtw&#10;6fMTuz701Hnt5540bf8AJkAfw1FJZzSSQu8mH7Jn0qzb3qrHNLIAkwGzaepA6VOvqWncS3zLbeRL&#10;8pZsL9KnZIRdCNUBIUDd7+1RwkXkUUquu9Cfyojs2W6eUSsXVcgY4BpPua7IPMlSwlhVQzA4Lk80&#10;9VFwILWZxHhQwPqPT6UTXcf2IgIN7H59vUUTRm8uLdogG4GTnkCp1W43q9NSZo4XFxBGoGVwPXPr&#10;URN1NZQwRD5I32biOTzUcdubYyyxszyL2Pb61LLeqkFuCCWzuOPrS9C1L5E2xby6SGRiJIhlwP5G&#10;m7UminaLajBu3Xin3EfmSCSPh3GJCOtVYrI2UEskTF3LHKmp0Zpqug6SefVI4nSIbMkE57CrDFLi&#10;5Jkx+6Xp2p0l6nk26QjJzksg/SnT27XMmQwAC/MF6n60FoqyxJcWJG4AK2SF9c0oSa4jilJBReAS&#10;O1IIfItkEOHRj8xPpVia7LzWyohUAYyBx/8ArpajVupWlMU80kshZfK/jJ+U/hRzLZEjG4Ekbe9T&#10;z24uRPIzhYiuMY4z61HbRRRWlvIjnyt3zk9hRddClfsRSQzz3AkY+WVAPFRpJG8Ms5HfaCe4qee4&#10;E2omVQDEp4A9PrQ22Uu7jMZOFIHQU2PcilLyQQPCMSE4O3qKri1lt5ppvMDsoDEetXJTHZyRyBiI&#10;2GOKowzFpZXdT5XQn2oV7CdrpPcbIYYtP3hAHlbDBu1NaZYWgaNQWIxinyW6C2VnkM5dsgY6ih3j&#10;s71ZWAYBcIo9aZVrGcsMkcsz91+8KivGS2mhVeCx3cd6mt3kkuLguCA2MntRLZrFLbrICzNyxPoa&#10;u6vdkWutCCWLy5pTGvLL94HrVWCJreFw3zRyHBHYVfkdLdriJVLMckH0FUkuSlg0eNju3U0tWhqN&#10;pXIZNkN2qDkYzVW4y3noCQmcKRVz7OPtSq/38VBOdtkygZlDcmqWjQ7Np6FR4zshi+8h+bNI+BcG&#10;MjGF71Z8oSQwoSVfOFApWt1O9AQ0gGM0+YcaV9TNuE82027eE6GsOePgqRyK6iYBraNYxlh96sXV&#10;oPKIIHUZbFdVGetjyMyw917RLYwXTDZqNqszDGPeoGFemnc+OlGzGdaKBwaeoFUyRAMVNH056VHj&#10;d1qXI24NQzRK2o5sA4qNuuBSM/OabnLZpJFOQHNBOKASaQ9aozbuOBzTcEdaOhob34pgNak5FPwf&#10;TAqaKzmnOI4mJ+lJtLVjjCU3aKuQY3dKcF6e9bMfhmdYEmk+VH6YresvDi6ddWrmDzGkTevmcgiu&#10;aeIpwW9z3sPkmLrySceVab+fkcbFaSTD5UJxWhBoEroGZhg+ldfe6YtgXzGBJ/ErDBX2NSXtnb2O&#10;l2jrPHNJMNxCjBj9jXG8Y5W5VufRUuG4Uub27vyq76dbL1OetdFgjZgB5hHNPNoQjGMEIvUitO0j&#10;bzHKsQCMdKgiJjVolOVkOGrL2kpPVnoLBUqcIqMbJ3/4BXuEUxxBEK4GWb1pDAGV2UEopwDWpqCR&#10;gW8YIBYYOKo5cJLCqnyw3JApRlzLQuvh405tS/DvYqQgBlYDPOMV7X4T/ZuvvF3hFvEcV0kYw3yO&#10;wG3HBY/jjpnNcn8JfDcGseII7jUbd5dFsWWW8YLwqEgA10/xS+O39izapoHg25aHw7MxKDaF27vv&#10;AY4xntWE5VKlRU6XzPwvirNswxGJjk+TO0laU5Ne6l/L69bHlesahd6lrK2WtX7zQWh2bs5wB3Ge&#10;9c34ils/7RlWx/49s/Ju64qpO7zyGTzC7tyT3P1NV1QyMozj3r2oUuSzuenSp+ySinay2Wiv3FUL&#10;36UrhFk+QjFEyCP5M5+lSJGqBdy5LVqbNDN7KSQQM+lORsEkqGBGaWTyyqAHkdRUkcDsRsQ4K96T&#10;eg0RqV2421YtJBb/ADr80nvVdY2abaB3xj1qWWL7OTnhh2NJ2eg1a4sm47Rjk9RU8w3QqgJUA4Za&#10;LSwubxJJlQlU6nsKfbKROGcFghyfesm0vkF0TWV0IVljWLczd+9PthNcuQGK7DgMaum6hk1SE2UY&#10;UBQW3euOaW6sDp6yeeCssnzIc9a5nJX21ZClrYRrBi0IhYyE916io4p7hLuM27t5vCep/OrWl6jc&#10;6ODMsCupG0Fh3NaHhy6aK4e8ktN8avksoyR/+qspNxTbVzCrUlCMnvbb1J/sWoaejMS4vHIwp6/S&#10;lls7mR4opQ4ZwAwcEFTXTafr8d7ZpDbQh7wyKVlYZ246ZPer/inV7qx1KGbUoLdl4C7Dw3yjn8zX&#10;n87btbU+U/tPFe1VB00pa9dfkuxRl+F97OFKIpGRl93Kj3ro9MvIfCOjeXJOkkwkwSPQVz9rcanP&#10;p9zc2d0whkBIQk4GB/n8qu+C/BkmsWovNQZ1gVi0hY449a55t8t5s+fx1Sdai3mFeLjFrSK1b7Hr&#10;tlrOmapb2Wo6mkccdnHiPKgbv8awdVmuteik1eO98uNmMcEWMDFYfiO0v7u2ims7YSaXbnseG9K9&#10;B8Ovovi6ytjPB9lt7ZN8irwDivPas00fnNWEMHBYlaq7T2fKt7W7sk8B/CqPUNNurvWD+9dTsf8A&#10;w96p6D4ZjOuxIZlkggOEjkOc59PSuxsdcsvEcT6dZySw26EKkqn5T7Z71bm8EiJ4vLZ1kBGXQ1Pv&#10;tXR85UzKvGdRYmXK5bK2yt/kMvrKLwml9JLZpalfnRR/F/8AXqlf6lDqWkW+rabA0ly2YyyDLKQc&#10;VD4/v5jdw2Shp3CBHj6nkda0vh7p0vh6No5l8uKRS8ayDgtUq21zja9nh1ip6zb2vutrd+zK2m6N&#10;rVmyzDUPJllAYxvnH+f8a6Z73+zQDqMqtGQQTjGcVPYRW3iCO8W7kNrcRg7CO/0rk/E3ha+ewns4&#10;7o3EUnMZduQRR0v0OHmjiqqjXai/Rbeq7DtBmtfFfjFpba6aG2i5Cg+/8vauym8Lww6pNd7Q10vA&#10;5++K5L4HfDe90nVJZ7+MKsn8W7I613ni+GN74QWTywzRH5gepI6fStIxSV/MMwUY13DD1LwSUb/L&#10;XY5i98OWsl62rTW6rOv3sLyTVGwv5dT1OOSymfeowUHTrXqP9ir4y8O25jdTdQjy5FPG4df51j2n&#10;hix0XVlt3UQSMAQ3Y96HBt7nO6so071E27WXa3Y7nwr8StU1jQ5NB1KCIhFOHycuAOAf8jpXm2o3&#10;UdnrHmTkRRg8o3StlryKw1SUwyi4SRSv7vgrkd6841+K5utba1lZltn/AIk4JP1rSpNtJN3Eqk8d&#10;JRrS+FP7uy72OnuxDeXhnVv3arwwPFch4otJdXvo2gmwkRyVzz7Vc0m8e2V7H76wngnv9awtQhvb&#10;+/ljtJcBvvFRg/hXO5XOzCUXRqt82y0b7G5Lpll4r05IHIEinY+0968M+NHwcuvDulyywObq2Ul0&#10;cnkdMj9DXtPhvQ5dHgnaacu0jbiSehqp4+0ifWfDF28D5AjJfPf86qnUdOScT6PI82rZRmMPYVL0&#10;3JXT2d/P8j4ihcAYK8e9LNArJkYq/Fot1falPbW8DSSIxyqjoM4yajm06a2ZkZDlevtX1DnG+j1P&#10;7vwUK1XDKq4NwfWxkyWm1s43VDJb46jFbRgcrnYcfSovK2/eA/GtVVLnhbvsYrxkdqjMee1bTWoz&#10;zgVXe22nGM/StVUOOeEa1M3y8dcVHjL9Kvy2pzgKajMOzgDmtVJHJKhJFIim/WrTR84qIpWikc0q&#10;bREMUAU9kNSCANFnIzTujNQb2IBQFzSlcUgNMza6MQim4p5FMqkZtDSrA4xWnpWoG3Yo4ypGKzSD&#10;uzkim5xz3pSipKzCnUlRlzROxi2TRh1cOSM43UoUoCUb5wM81haVfeU6rLyMY5roopFS6EskayQg&#10;/dzwRXnTi4Ox9BSqqtFNEEv/AB75ZsMpz04p8cabAVb7wwU9KmkQBfkXahGeaaI/s/zleHGc1G6O&#10;i2pAkZjJCkjP3s0ssYAXYSRUsBKliy7g3WpJY8LGowAelF7MIxuiLyVZ2O7KZxxTIg0bkKxVM5IP&#10;P4VYaJ4RsVQQw3Z96WEtHCY2QNG7bjJS8zTl2IM7rgBuFP8AF2qRwqvIFffF6gGrM8CCVEUgqfXp&#10;700xSRAw7Tsb7xFRzG/Ly6FaBNn3mKp6VPuUXO1wfLxinRqWURFQQWzuPpTpUE1ztQj059Ke7Lir&#10;RsiKW3xE5BLru60tuhRy5J2HgH2qYiX7NKmAEjbqPT1p9oZG2QN9wdDU30NHFc0WVlMbM4fKkjjH&#10;Y0+SBVRQxyT0zTxBHLPICcEdB/KoLoPmMHkr0xQt9CXJRTuWIz5CyRSAl/cdKYig25jkDeYz5Uj7&#10;uKmSUuHMiAuo2g4+8KhjDSQExnJQZG7vSSKlLTTUJYfNdUGWYrgk9c0NuWJoMfNH1PelKsxVyxMn&#10;oeKUyYgaSQYk7+p9zTRnKV22yle2wvLbytpMnXgcVxM8ZiYqeoOK9AUGSJJIiQ4OCM9q5TxHZCC6&#10;JUZUjqPWu+hKz5WfN5jSUkqi6GL0oHApSMUnPtXeeBcXr0p4OKatO6VLLjqBYmnCmYpxzSLSHggr&#10;ilA5xSZpy9PekzRJijA70LzRtC/e4pcelSVqOA2UoApCfxoqSkKSBS5pvfFOxxjtQU3qHIp2eMU3&#10;IoPHvSsT1JBytKACcVH/AA4zUkY2jqM0nobxQSJmM569qht5jHMCCcjGKsA5PPSqs6BJMjpTjZ6D&#10;k3FqSPp79m/4q3Ed6ujX1wWicYRSM/Lj9Me1fQGsafarJJKNqXBYfOmMNjt+Ir4C8G6lJY65aPDI&#10;YX8xQHU4xX2LYSXk1vaxXt1lGjBiuTyH9M/yx24r89zmhHDVrx2lrbz6/ef1LwNmFTN8BepL3qXu&#10;t91a6820tPS3Y7K8tE1HQz0fy8ZiY/N7c+h7e9YMGo3emwsti/8AaFo5O61k5b6EdQe3HpWtHI0a&#10;I5mViy7S/GDnqD9fWuf8QWE10Uu9MfyJx9/YeC3t7/418/J3aaP0WhFNunPZ/d/n80Yfiu+mvtKL&#10;rbSoYv8AVkdcdcZ/LioPhv8AGIaNetYa3btNay8K2MnP+NdHZWt/duGnTKk4mUDGCf4x6H9K4q60&#10;86J4xKyW0TxH5iCMA/T688fpWmHnFJqS13ReKoutywhKy6re6/NPzXdPyO2vDFceJ0vfCd6sE8g3&#10;vEp4P4ehrltZ8Z+IvBfi2PVLuISQEYcovb/a/lTvExtNE1Cz1zTkktfLcCaHB+X+jD9a6LxN4s8O&#10;eJdB81nhIlXaYZDhkf1B/E1rC1+dq6/rZ9zmrKUkqSdna13a/lzd4vZry32I9e8beFviDHbxzqsT&#10;TAbhjp+fH61ytv4FuPAfi2GKxuFezu8q8bNhSD2z6EflXERXcMui3SRQMstvISk0QyMdt3v0q7c+&#10;KL+90W2+0XDCW2CmGRhk4zwPpXX7Ga5oxejdnf8AM86nVw94Smk3GPMmr+jSb876Xs12ZmfEjwtq&#10;fgvW52ijaC3uSQ4IyvPbHrXOx/2rotvCXUqjHfG6joPw716PdfEGHxTbw6dr6vJsTCThfmAx/Lk4&#10;/wAisfSxPq12ujpewOkZIi+0KBnnhc9xnp6e1ehTryjTUKsdt/NdH/mfO18vp1MQ6+HrNc2yT+GW&#10;7VnbR76PR3MrUNXvPEVnapdModSQDIOAD3FU9W0XUvDpjlSEq5OfOgfJxjJ6HuOa29d0jxD4bspF&#10;njE9lGQm2ZAxXnOPbPY8Zq9aeLdP1rSPOt1jg1KNNkto6/JJgY8xCOjd/rn1ojNxipUknDyLnRpV&#10;5yo4qpKNays2ld27bp/Jpnn12kk08N/ZyTR3SEFlc5YMO4NVNS1We/iMN95aTZy0gTDH61viyh1a&#10;5kurbUktbxHG63m+UkH+IEccd6p+J9MNjqUbXmx5cKxC/wAY/vD1yK9OnOPMovf8UfHYrC1Y06la&#10;D0bSevuy6N7tp91ZGdf6PBZ2ttJHcxXSyrubY3zJ7MOxrnpdNaWV/IYlQMnHYVv291b2t08k9o0l&#10;m4IGDtKnsfc1V1W3TT5Ip7WcTxy8gqcnHow7fQ120pSi7dz5vG0aNWHOkko2uk3dLa6vq0/mVtFS&#10;2lhnhlWRblRmJ0XPPofaqmqIZkMYxvHVe9ObUDDOtxas0cvcHpWjc6jaasqXkrf6cpxNEAAHx3H1&#10;71trGXPbQ8tOlVoPD86uvkmvL+8u1tTiHQKGVlwR0pUb/R+G5HY1oaybd7gvFkI3Y9apCNJLgbM7&#10;a9OMuaN2fD1aXsqjhFp9P+Cdf4D8LSeNpDYxyLHIg3ZY4yBXtXhD4N2Phy5huLj9/IvY/of1PHsK&#10;8G8L63N4I123vYm5Rsk5xkenFe1ax8dbK7ss6fEfOI3DzMEA+nB6V8jm0MdOahhn7kv61P2bg+tk&#10;lKh7XMUliKffqujSPR79ILUoUKRrjJ24H86888b/ABNjtU+x2KrNcHgPHz+FchYeItb8f3i24mOz&#10;PKoMAfjXoml/Dew0si6kHmSgg49T2r51YWhl8k8W+aXZfqz9EeYYvOqb/s1ckHvJ/oecx+CPEPjZ&#10;Hu5nMRc7iHyD7/5NdT4b8Eaj4UgFw97I6jhoR90j6V6DNeWdhCCWWKONfXOP8/jXJeJvibpFnGsM&#10;Vws8jfKwT0rT69i8Z+6pQ9ztY5Z5RleV/wC1V6r9ole7la732udLbXnm2uSyZA+8pyMVFmBkeR9h&#10;jUElX+63qK8t1H4trYq0cFsCrLzluP8AOP8APFcfqvxZ1S+82GJBEj5BC+noK6KOTYqpLmtZHkY3&#10;jDLKMLOd35JvUxPiJJZXHiG4ktIkjjJI2p04rkRmNsHOKuT3UlxcvIx+bqBUDuHlwa/R6MHTpqD1&#10;sfzTj60cTiJ10rXbEluTIcYqvKCGzup8i7W6Ui7ZTg10LQ8ubc27vUiUgdRU0X7w5J6VG0ZHvT1+&#10;Rc9qbMo+69Tv/BGoyvBLEh3yoM49RXSuPs0EZUbQxyT1/CvM/DurnS9SjkQ4RvlYe1epW+1bVHP7&#10;zJyD04rxsRDll6n2GAq+0p26okliy48t8xMuSeOKSCIxx5L+ZGDg4HAqS4UWQR1H7uUZAI6Gq1vP&#10;JCkqzKFRmGAK47O2h6ulxz3YivU+UbM9P4cUyePe0igjyC3ykGnErFNErKCp+VifSo5Iltbk2yqQ&#10;zcg9cVdrakPYcAUSPBxGo+u006G7Rbl1k+6RjnpUSbhb+XIMc/KewNKrpJdmMqpDLj3zRuSNWMuG&#10;EpDqCNp9qeyG1n2u+UdflBHT/GoZCzIbZPk2kjd3pZXZ3ggkydqnDn+GgzdkSWd2WeeKUMEA+8Bm&#10;oJI923cxOW4J61JbSRySSRs6h8Z+tVpS12q/wlG6jpRbUzeq3uTSZhlbLbyfuj0/xqut0UtJlYFA&#10;T8rYyAamctPcBZF3bU4PQE+tR29wk8UqO4yTkKRQvQhrUYgJ8pZPmfs/Y/WicFDIhfdKBuGaiEj3&#10;KKPuFcYSgqzNIXPzoOvfFUlqZvVETvI1nHFj5t2A/rSBQz7JRtkxye4PrT4njazY7/nQ8L3z7VAw&#10;E08ckrFJvT1qkZNakNyD5UkKtucfeDd64XUrU29yysCuTmvQbtWAkd2DSjrgc/X6e9cx4ltle2hu&#10;FO4g4Yd668NO0rdzy8XTvG/Y5kjFJmnsQenH1qNq9Q8JinpQOKG4FIGpjFPIooo60FBR/DiiigGO&#10;VyafwKjBxTwcfdqWNAAafupp4FAzSLFzu7U//lnx1pmT9KUHn2oAdzjNJznFOXgYNBHOaRaG7m+t&#10;OXIpMlemDSjihgnbUeDzimyCkGce9PNR1NL3QkDnOR+QNeheBvF0+h2rvFdLbTIN8bMm7cfQehrz&#10;pMiTdg11GmIJrQlEB8vlhnFcmMhCpDlmro+q4dxVfC4n2uHlaST7/oekWXxU17UtQe8tLeAXWcs0&#10;UQwcD5vl6cjrxWnffGFtSZVuNJt7K7xtlljQoCc/e254PrXNeF/FyeHblZtLtySVG6KdQ4Jxzj2O&#10;T71W8Z6ovi13vINN/s+5By6w8p+Ar5l4WlKrySpWj3vr80fs8M5xtHCLEUsY51eseW6a/uu2jtvp&#10;+Jty+D7zXb8XtkEjgkO3zIGypPtivP8AXfDk9hrD21z+6kBO4kHHsa0fC2sXtu7WT6lLYWUvLMNx&#10;RfQkD/ClvJbu8uHnvJmvAvymVjuJHau+kquHqOLknG2nf7z5rH1MDm2FjVhSlGo5XlquXz0Vml1T&#10;t3OSnga3nKoS204z/hWi9zdaxHDA20lBtGK6fw/4b0nxJdLD9tW0lzkpKwUH8TW5rGgaX4XaC7hi&#10;e5hZSrkdjjgitqmMgpqnZ8/oefhOGsVOhPFKpFUNL2ld2v2V3p5oyfh5awG8ns7q+W3mMe2NG+7J&#10;6jceAfeszWYo7m+aPTy5KnHXmoXtLq+bGwbHOU6ZHtmtnQdOtriWMRXgtb63G91lUcnPAHrWM2oT&#10;dZvpt2+49Cgp4nDwy6NNKKeknpJp9Fd2vb7zN8NX93ot/NFL5aRyoRIk65BHt6H37Vn6m8eqXLgo&#10;QEORsHarXjC2ummDFhOVOdyDP4cVlWFtcuHeOUCRP4SetdNNRkvbJ2bPExU6lKTyxxcoRbeu7T1t&#10;2+56lm4s7CKHy41kEmODIRTfDxhjLQzoWMvCuO1N1aW48sfaYCHI+RgOtRjxFGNISxaxjSdXLC6T&#10;Idh6EdP0rZRlOFt7+f4nBOtQoYpTdo8q0XK1fbRro2upbttQfRLueAKsYkO0ORnisl9zpM7sw56j&#10;pVi0mSeUG4JdSPvMKoThpZJY0fC5zg8CtIRs330ucWJrt04u9468q7X1K0UkbZByvuK0bLdqQS3W&#10;Lbt4yvU/Ws2ytHupWiUDcT1NdD4cbUPC+orNsCFwYyJUBVweP8+lbVWlF2evQ83L4znUi5xfs27S&#10;aX9foZumWsMWoypMQdvAzTbuBPtUnzbEHIVqm1NUXVxImAxO4r2zUXiJ90iEAByMEVMW5ST7o6Ks&#10;IUcPUhZe5L70/PyILTVjp7FVUP2GarXeoTXjklyN3VRwKr2pUTr5mSoOTirtw0S3CtEuUHt1ro5Y&#10;xle2p4nt61ajyudop7FTymIAKjGfzqZ3uPsyxsWMQ6Ke1einxVpq6Nb2emaKqyvGFmdl3ux749BW&#10;nongHUvGSwxGwWwtkOTI6bWIPr61508eqS560eVLu1+R9fQ4XliZKlgK3tZtLSMZW16Nuy0630PN&#10;fDiQfbk+0qxhPLEDOK7qw+GU/inV1gsQYoP+e80ZT9K9f8L/AAn0Pw20D+X9smHJeYd/QD0+tdFr&#10;VpPBfW89qy+Ui4wnykHPT6V8tis/jOo1he272+4/Xcl8O/ZYVU81aet7RWvpzf5L5nLWPhXWvCGi&#10;rZx+XcyodqOuQu09yK6BlnfSJFuAu9o8FVHt71efU4rkopcB8YKnrx2qzdWy3enNGGxkfw+lfJVa&#10;8qklKotb3vY/acNhIYSkqdNvlSUUr6f539T5C1kf2Zq13Ey52swANc6zgs3yjmvR/iloTWHiSVlj&#10;JWfke/rXnFzE0EhDDaRX69g6ka1KM11SP4j4jwlXAY2rh5rSMpfi/wDKw+O4kjBA5B9RTSScEDGf&#10;Sm7fMOC22pRsNuApO+u12R81G8lZvQvaHfG0voJMMdjg/KTnjmvtz4UeLbbWNPtdQsBIsbnypDIw&#10;3pgdDj9K+JNGntre6hedGkjVwXQHG4Z55r7J+Fp0KztLe80i3ks4phHM0IuFlQDp0zlT9eP5V8dx&#10;AopQnazXXp5/5o/d/DaVZxxFHni4NK8ftX6NeXR/I9JvrZrSC88tN4Jy2ewPP5+lWNSZbC0sHBAD&#10;kAJ3yetXL2QT3/2jyzDZyxliCclmxyWPfH8qq2trHNpjMxLor7lduSvJr5px1sj9fjO6jKXz+atY&#10;jtt2kajdQQP5NpdRjc0YzgnqB6ZpkEHkIsYEcqLIWI3cZHTmrml3CWOoxFgkwuATsc4UEf1qlcum&#10;i6bexXoaKJ87Cx2kL0LEdqTikvvKv77j1dvn0v8AIv6ndLFf28SKJkmiBYY+Uk+/f0otBI+j3Gny&#10;TCK3EhdVQ4xj7xPv7VxHjr4y+HfDulWkpmjupo8x7Y2ycY45HXt0rwjXv2mdTkeeHT444raRSoQ/&#10;ewRjBPp9MV20sLWrtShHQ8XGZpgcugli6qjLtvLRuzsvwPofX/Gek6Dd2i6jdQwRRJiNy3OfTAyc&#10;15R4/wD2j7SN7q2sYVuGYfLO+Dg9jjv/AEr5w1nxdfavNvuZ2lGc7SeB7ViyXDyv/ER6g17tDJY7&#10;1nfy6H5vmfH1rwy+nbopPV+ttlc7jxP8W9e8TW5tru9Zoc52jgVxNxfyS8O5JpEtXm6ghfap4rGK&#10;Nst81e9TpUcOuWCt6H5hi8fj8ynz4io5er/QpIjzZxkZq1Fpw25frVwuE6KB9KYXJG08Vo5t7aHH&#10;GhCO+oRxRxj7vNOMny4wD+NR5A68Uikn3+lQ0za6jsO5J74pAc0mMjhuvWmZbdjB+tPluZuXckJx&#10;SNwvPHvSH86P4dvUe9Fhc2lhSeMjmlLEjjrTQwZcdPpSYK9Oadh7IVSwOKsCcCDyyoz/AHqrkZXI&#10;PNNcliBnrStcOZw2JBwPekxnpmmJk/ninMSASMHHpRbUfNfcerlAWBJYUpO5+aaHyw29O+aVQdxP&#10;pSKUgUfNnrSHkYxxTmG7p8tNZmWhaichNwB2k8UqsV9KUDK5Kge9NK+x4oFtqBYmjdk4H5009cfr&#10;TlUoeBxTGpXY5MHqaDx1pGAHTNKeO4pb6ltpBRSbhRTFc+5tYmn03xjqECxWl7FBayWzz7d6mM4w&#10;yn1Gcg9q5nTEk0K1tECN/Z2rXEayyE8MhbHXpXQ61DaPp/iMW93Ot9BdKIA6gq8bZJDYxg+lVZbi&#10;a78L6H4ZmszJeea1wJVHPlYDbR34O4/jXyr10X9WP4WpSSppaW0uvJRbv8r3K/iKxFr42n0ORUh8&#10;kNEhiZSvTIOen1rlNPvbvSG163yv2C5QJKAAQ7KcqQfat63STWLzWHii842sGWPTC525rB1uGMeF&#10;9MS0SWG7DMLgMPlk5+Uj8K1jq7HpYdJJUn15U/Xe/wDXqaGjW4SHQ7WOUR2d7GzKszbVEoBwT6em&#10;TVTwqEnuNbGqER2EaHJbqZB90A9s1plBfWVnAyFV0qASkkY6njOax/skXiDwzr91Gfsxg2fdP3ye&#10;o+vX8qUW+pcJc6mpaXaTfa89H81YoQQXNr4fe2mb/iXXFx5kMOOcnuKfZ2vmeJrGxlYQ2kKO8auO&#10;A2OABWhrOzUdG0RLWB7KeFFWdWbcHI/iA7cDHelsluPEWoap4gEQMenlVmZR8qEjAJHvWid1/W51&#10;+0k4ylt8Xyd+VfN9yHwhqAi1PxE+pB1sGikhd1Xo+MoQSDwP5Vz32a7XTbfS7iZjDPcB0hJ+UE8A&#10;/iK6H+zZNV8B6nqEMxc/bPJkjQEEArlD7/xD8Koavu1TUdIZU8ia1hQyIO+0dSKpW1/ryOinK1ST&#10;2/Tljo/m2VdI0iCPW9Vsb2V0ubSHFoqchm7gk9AKq6YFi8PazY3aE3NxKjWkmMksMgj8c/mBW8RL&#10;daBqniQWgVWuPs/mA8ggZwKw7m1MnhqwvojueS6KIm7JwCDu9hzWidzphUlUb5tNYr0kld27JiOD&#10;ca7pkMAJeHasZlwxQgY79gSfYUeF4oIW8T2t8ZPt4hBtdicK+4ZDegwTz3wKsafprw+L0vrGTy5Y&#10;Y/MMJPC54I+h6Gp7aZX8J32qzQql3LcPH5y5DEdNm3+voKbeyOiVa0OSL0aj68zlf7tPmHw20hdR&#10;1m2S8XeEl3ttPIAPWvffFHim51CGC6/s261B4oFjlaNtu0oMc++Oea8o+DMcUWr2twkxN1uR9r4w&#10;wJIZSK9R8TPqkF3PPpl9bWVsoC+SRkkg9SO47VxTtKcn/Xc+Dz2t7bMOSWyXVtLfyTfp+JhaVJea&#10;1pY8u5ewlnnLMt0f9VGh+Uc9jkkmpr2W08IJBLdTy3M92zM7MBgAdMe1Zuszm+kSW4JE9vCiSoqk&#10;KSW5ZSOM1heLLyW61DRoIUmvEjZnkUjkJtwP1ANYJdGc1LD+3movSLu2l5LT3vkjT8QSz+JTZ/Z0&#10;e0tE3CeVXG1vQZ7+9SWWnvodldQxWa+ZBbquWH+ufI7+vPWsw6lZWV9Z6Yim4LhnliQnZuYfKD+I&#10;rqVvpZXsjbWB1C4KbfJ835VIA/LgUN9y6nPSpxpRXuatX0vrfV39d9LbGJd2s2rXcVvqdu1ppM8R&#10;WONiQQwGGJP4ir2g+LIPBjRWQtfMup0fFzjgJ93n8+nbNdHdanB4pltLK5s2sboQlVMn3TgDJ+vb&#10;8qq+Im0bwt4WuLdrY3V98rxMf9YW/u/T/Cq5b/Czk+sKry4apB6/ZT0/xX/PvbXYo6J8IpPH2n6h&#10;KXWOUXAuDEWwXXup/wAa67w14PtbTS7uKfzpLa3O9F2ltrAfKoHvzzXM+GdS8Qx+Dr2OytBBeyKc&#10;sSQy5/8A1/pXW+Bra/0bQba8v9QIu7aQiVX4HK/ePtRBXsn5nLja1ZxcZVFaMrWT/FfluOS6knsb&#10;BLKUwxpKPOIGMkdzWhYRWMuukXcDXFvDkm4TknHXd14HtXmr6trHimyvfsVobZReb0e25DKCck84&#10;xyDxXZ+H9M1Xw1H9vv7v7Ss8bAqei5GOntmmtXtc4K2G+rq85K/bd9N7evl23G654xjmllXRrTFi&#10;kxidfUetT+FL60g1XTpUt3byiYyh75P/ANc1k22gRaFZ2zxztJbTSsWcDgir9nq9vYiffGWkW3aQ&#10;FDjHOPyqLu5FTl/5crr6X9UdZ4kfUG1+5CWjT2UUXmQHbxkjkYx+FctoOswXX9uWyRNC84wYZOi/&#10;NyB+uK6vwB4xtLx5Wv8AUiqGERDe2Ocdc1la94bGseGZdQsMLdRXQheROCYscH/E1p8aunqXyRvJ&#10;vRv8LdWvmZOreGn0a+gNszpNJD5zwDnA/wA81087JJoS2vm4R4ijKCSVfuSPrnmq5uLqw0+xvhJH&#10;PeQQ+Q4k5LjOP5VDfapHf6zAkEAto1UI0fZmPU042jJy7nHUk2rxlsavh/wtPb+Hrf7FdYvlk3A7&#10;uQmP89qx9W0WwsdSvrlcy3UoDuU4BJ+9j0qhL4nj8I6hK0ExlaZtgRv4TnFd7pk+ma5ZTNcWrRSz&#10;JskdfUjt9etC5W+Vo35faQSi+Vy9bO36/wDAPOLa2j1q4tWgk2xnLYPB47Yrq9E07UH1KSwhdlgV&#10;1d9p7Yyc1JY/DCDbHc2t6vknne3UewFVdV1iTT9dhfSwQmSkzKeGHX+VCjy3InT5GnP4en9f1cyP&#10;FsLWWnyxLiKXcZBKPT2rzTxFf3V5YFkcNu+RyfSuz8TTSaxcyETbockkA8L7Yrh9WsXEJMAbYDjb&#10;71nUknI9LLowjZ+dx2iwmxtkM2Cvl7M46n1NddaRWtnbMUcL8ucHrmsXw9bx3to0VwCrNhVDDvST&#10;2cilYxuLp8uD/FWK3ubYj99UcZO2vyLmjXZ1xpIpkNuwkwuOai8T2r6QFlLtJGOAn92run7pbeJV&#10;ItzC2csOvrTtcuDPdNAdksIA5zx09K2STWpyxlav7q93qjl4Ei1CMTFsrjdu9Caq37y2skaJGzZO&#10;d4HatSPwlNMzlbjykJBKKeBVHXL2bTrgW8JEroNrORnABotbU9inKM6nLTd/LsUfERawS2WRixc7&#10;iFHT61Wis4rlNyruJGQD6VXn12SB7g3KrKOu0nH4VFp73Do9zbSLGrqflY9PYU2m0erGlKNLXR9+&#10;jC61KQMUJ2MnA+lZzw2kkDNIcSfeyKSG7Au2N6ADz+NUdTmikkPkH92Sfk9q1ho9D0qdLllyrTzR&#10;Tadp7cAEDbwDRPObieJ5SMxjjNMi0uabhZcIDkYrZ0/QvMkRJY2y5yCehPatpOKPQnOnT1uYfijW&#10;rSHwtPLErecq7W4xgnuPUV86XT+ZO7843HrXuHxivbO2hFtHG0FyrFJUz98diPQV4ncIFg3Y+8ci&#10;vYwcVGHqfrfBeESw069rc2uvYIVDRv6nrTGhAOQTUcNxtUD86mEm/pz9K7mmmfrMHTnBLqiLlT7U&#10;qk05QCcU1KZLjroSx425xxThKWzn8KcQPK46+lVsMKlams4umWVkIxntUm8CqLMR7VIkme9JxM1V&#10;11LYOaacEdRmoFcjuD9KkRwfSpcWa86ZL16VG3BA9aGkKHAof5gM8kelJaFN8y0ISARg5zTGSrBU&#10;E7+h96ZJjOP1rVO5hKN0U3FRNjvVh1z0qFlx1rVM86aZXYUx1J6VYYCoWGDitYu5yTi0MLkVPaXc&#10;mnX0VxC5SSNg6sO2Khxu+9SMoK4HP0qt1ZmOq1XQ+ovDmujxTHZ39q2Wng2XBxzx1H5/TqattEdN&#10;s5prM/K77H9Pyrx34M+KZLC4utKVtrXI3ROezDr+deqi5lgsPs92BtuHxlR0J718rWoOjNw6dPQ+&#10;ww1WNemp9evqX77WlbU9PjRJGjTDgr90Edqv3G27vriaJwbdlzIB3bFUre4gg1aG0V49irty3rUY&#10;DH7dp0WUQtu3dx9PSuRxWh06v4tdR93bHR7G1kt2+VnAcseNvPJ96uXeqbL+3jiTMKgHcvAb6Vnz&#10;q6wWWlXZLiXlGXg4HPX6gVoRXkLal5QIECx/dxzke3+NKS0u9QtrdaEKs1ybyRyFsn+7t4Jb1x2p&#10;FgNtPYRq4gsWOZN/3Afp3NVL0zS2bW8A2KJSNx6tV+SZLsWdjNDtazXduPRsH5fxzSt1ItfRkmn6&#10;msOu5kh/0aNSN7DhgRxWdBbySRXwmcfY3Y+T5ZOfcelWLS9i1EX6sUGFwp7kdKp2kTXmnJbIxjij&#10;cqqjqfeqsldE8t7dS+wj0m7s4N4NqYcqnPDddoqG21MtJqHnrtiZPlJ7np+eO9Ms5xearcNcpxZI&#10;ArE+2KguZYdR0q4kjJJ3dB/Ee1JRV9UTbTRkkNoHNpDcEyysxOF9CMj06VN5wsb++SRtxC4gjPLP&#10;x1Pp6VVa2l1C6tZlkMTIoYov0qqb5pnutQkjEZX92CfpVLUxlGw+C/MmjTJIvlySPsSRu/qTTLaF&#10;EntI7hmmlBGw5yc+2e1Vry/W+0e0aNVMisWKL0bHtVWOK4utZWZZvJMCmUgDOMDiqtpfY55bEd4s&#10;UsOpW8+JbovkL1BGcfh/9evPdY8F209ojxr9numfG3+HFdosrNa6hqboRIz+WCf4jVTUrswxafOq&#10;iUlAyjsD06fpXXSnKm/dZ5tWCktTyHVvDt1pdw0bIXAP8PP41lFSDg9a9hKpeX9zcso3AEhOo+lc&#10;tr+hWxijkKiOSTqFr2KWMu+WaPKnTs7o4UkDrTsbelamo6BPZuCuXUruyPSsrawzkcjt3r0YyjJX&#10;TMdhxc0i4x703nvSn2qgsOzTiMU1RtpSaljFJAHvSfe+9S9Rk0hU4zSJFC0w5brUmeM0wue1NFAE&#10;BoVe/WlWnSSghQF2464o1EN/jpHOD1yPekDNjjrSEEdaYWFDEUqkEZ7U2nbPlwKHYBVJFKWAqM8d&#10;qcuTSsIcv3D701eGyRxS5wfalJIpgSCEzMSg6VG6MPlycU5GZc7Wxmo8nOcmpVwDNKTkY7UhUE4F&#10;BBFMABzTSaX7vWk61SAQdKdxTR0ozQykgzTg2KRRRTLBuWzTScil3UbaADrSce9HXpQBQSIBml6G&#10;lNJjAyelAMSpYYjI2BTI13EDua0oohAg4+Y1EpWQknLRDwqQoFXk98U7op9qaqhRk/eozkAfnWB2&#10;048qFOOOvNWLdgwwVB+tV3GdvtSruXoaT2OiLsyQAvLg4xTZU2MQOo9KCjrgg9asQWqy7yX5AzzU&#10;PTcu3M7FYMeg6e9JnPX9KVlIGaaM4z1qjPYfnFBLAjB5HTAp8QBbDUrr5bZ60vIbulcs2Wpy2kwd&#10;WJUfwmuj03xLEwTc/lup3EDua4/tmljYxtu6molBSRpTqyjsenPfy3l2kkcY2rjBJrQhaJkurliH&#10;VuNhHIPbBrzaw16ayK7SWA7E10elazFqAaKWTykzuAHrXJKDS2PTp109DpmH2U20sJxuGQnr601G&#10;uVu5pZF2w4wxHYdqW3uBDcxhwGt8ZVzzz7VPbXy3tzPG5Krg7WI4HtWOvY7t7Erx29tCuMEu2fc1&#10;BEJLPU3ZQJEdfl44FE1i263Mp39QAT2p8Fy1vcvHONqKDtJpW07l9bS0GWdxOk07XAzEepxyamkC&#10;RPbqG3Z5wR3osLv7RFKpQrnoGFKdNGYRIxyTgEdTS9TRLTuNid7a/lUfOXGUC5O2kR5YLeR7ldqt&#10;8hZeetSW1w1pPKrrkqPlwcGmW8/nW0m4kSNnbv6E0n5FK2mpIVW0jhiRug3ZYc5pRujkkji3FnXk&#10;mmx2DM0JmbDld2Penee9rG6kZlJ+U9yKnQ0V+qI2byIRDc8CQkAjvVmFlWaKM4wBgk/zqsR9ptI4&#10;R/rM5UvT49Oj+09SzImRk9T70na2pSfYbdM6PcwoxKqAdxFNtkYWqQ3RJWQ9AOBTzcuLOWJoyZAf&#10;mYH1psjPPFBbIRHN0Xd6UbKw7K97k6vELx4kwF2YxiqWJDBLAg+VDuUnuasvZBXkC53oMbjVee5P&#10;2aJFG9sjLD1oSL9RQgIjt5wB5Y3Zb1qGARzvcRAja5x7CprgNfXFsqOVdRuf3FRCBdkhiG1hzR0H&#10;ZydyvJZTNEiMPLiBKqncelLPF5r5dfmRcK/vU15eSTR24iy208t6GieNb2csGKBV+ZfendqzY0le&#10;yMmKIvBMGZpASW980SWskkkJVyCVAx1OKvSxrFamVcAK2Wx2FRMXkvLeZVIQrnPam3cSj0ZXDptl&#10;kKjcowM1Sx5tvH8m51YbvatBoEkW4mzvQHBB4qGSFEtopEbygCS+Oc0JqxsoPrsVJI5GuxI2Mj5v&#10;xqGdBHZySYPmM3I9KvTM5uvOK/JtzjtVZbf/AENpclkZuSam+3yNFFpuMfMhdBKsDx8uSM+px1qC&#10;WFkkll/1jYzx2q+qxwzQSHhNnb3qA7hNdMRtRh1/+vQm/wCvU2UE153/AEILpFgghdejnBA61Dca&#10;etzKBgHeMGrbQCCGHzAck8bqWzYwamhA3sfuqehpqTWqN/YQqSUJrR2OG1C0kt5mUrhAcBu1UGGM&#10;57V3l5bIUuTOucsRj0+lZOpeEzb2kVzHMrmXrHnmvVpYmLSUj4nG5HWpylOirpatdUrnMFc0hGKu&#10;S6bcRZzE3HXAqq0bZwQRj1rtUk9mfMzpTpu04tCZxSZ+tOxjqKTaaZFhaaBTkRmYKBlj2FWU0y5l&#10;dVSJtzdBg5NJtLdmkKc56QTZTzzwc/SnHn6+lbtr4SuXkkE37lk4YN1FbVn4XgilhQjcWONxrmni&#10;qcOtz3MPkeNxFnycq8/u23OPisZ5h8sZPOM4ra0zwbcXkMkrNsVOuBmu91fT1t9WjsGjjR4lCERp&#10;j8/WnxxXFtoNyiO0SmTD7D972PtXmTzCUork0vY+4wvCNKnVmsQ3NRTvbTVJfqzktI8PwW1/AZ4f&#10;tCZwVHGa6a3s9PsdUuftqNbWqoQqRAMSccd/WpdAUXupW1q+2Lac+aFyx/WmSwSapfT26sMR5+c8&#10;YA7muKpWlUm1J9P1Pp8Hl9DCYdToRTblpot0tU+vX0KSQF7BHdD5e/iQ9PwqXTLtLHXoXcNNCuCB&#10;jOR2q/c2jx+HbdWuCVMh/dKvAPqT61Dp8sVzqcRnVYlhhwu0YDY7n3rPmUoy7anX7CVOrSitH7u/&#10;z/BeepXmljv7/ULjUJ+SpZQRkyP6VQv7T7Lb27ScFudvf61dFu17NcyhQET5vvYzUGoxvcPbs5LM&#10;BtArWLs0v62OKtScoTm1d3dn6y1f+SF0yImO7GwsQmQR/OqMMUctuUOVndgVbsPrXSaFBHLp2pu8&#10;qwyRQ/IGPLA9RXOLFI1qsyj5Q+M+9OEryl8vyMcTSUKVJ73UvzQatZtaTxQuD5mM++KpwXU8Yuba&#10;AO0koKvgZyvuP1rRvoJ9Qv4RAJrq4ZAFRRvYn0AH1rsfBWoWHw6sm16/SG81B98X2GVclMgq27I5&#10;yCf59hXRGXLBXV2fm/FedrKeaOGXNVbtGK3aatr29XoYeieN9T+GOnXFvY3FvdQ6hD/pCyJkD1Qj&#10;vwe2OT7V5hfXLXU8jkkbju9cHvW/478TQeJdenvLe0WyhcYEMf3UHtXMH2Ir1MPT5Vzte89z86we&#10;HUFLEShy1KlnLu35vrbYtWFr5zlTKIvQt0qsXKuw7jpT7e3nuTtjVnb0Wo3Ro5HVvvCunqd99R8W&#10;11yx+enFS8mC/AqMRMRuNOiVSclsU9htEksDxyjack+lTPdTNIu8FQBgHpmq6NIrg8kCrdxf/a9q&#10;yIF2rtG39M+tZv7ybO42IRq0cgYmQN0FX54Jb6VppBvH0xVTT5VtLtSyBlznBrZluY3x5aFR3Hau&#10;epJxehlKTUrJfMpHU5ILOS1hJQSY3epqqoeMYLcE4JqZT/pglkTzI84q/wD8I9fSWUuoiH/Rg3J9&#10;PrSbjH5jUoR1elx1hBbSeVGXAdzy57D3qTWii3iwi586JMASDkY9qbo2mefDcXDSKHTGxMctUuo6&#10;bNaxQJdW/kNIpZHPcetYNrn3M1Uh7Xl5tex0Hhu70tooodWGbeM7kVeN31rpp/GWgWdlerYWKlmw&#10;I2I5z7etcXp2lKlqHbEshJ5bsKsSXUFvd2cMVmJ9gw20557Ef55rgcYym7Nv8j5/F4DDYiq6knLT&#10;W17LTU7Pw54Vt7vwpJfxXiLfPKAkWQuCeQcHrTY/Bt9d+L7Kx1ZgsMLAsrDO7rz+v51ky63Fql9D&#10;9mhe2+zphihwMjnPbvXp3wi1GGW21DWdXJvWQHiXkgDpj+tclSUoXl/Wp8dmNXG4CjUxbd+a9lo5&#10;R5tEk/JFrV9C8O6ZY3EYL2xLAIIz94e1clr3iaDS9INhpt15yOACV6/Q1D4v8Tt4nvUuYl+zwh9i&#10;KtdR8Pvg0moxjU9V+aJk3RhDgZrDljBXmz5+EcPgMMsTmVRt3vy769P6ubHgSy1W58NWlrOVWxc5&#10;ZMfN+ddp4r0qwsPBb2WmBUuZAE+TGWzVLRdNu7C2Ns7rHAOEDccVDD8P9QuL6C7guZbiBZF3RsSB&#10;17VxuXvNo+Hr14VcS6sqihFPmSWze+pe8I+Ctf8AClhEiQLeWEuDuPDxn1z0r0LTJtRtHcOoQBdp&#10;MgBxXW3PiM6b4Ys9MFoZZ54yCTjPcfzFeeazf32jWgV1eWWQ5RSQSB6Vfwy5m9T5rFVp46om7OUv&#10;lq/w076GldQQaUlzq0tstzctjIA3f5//AF1z2hWWp6vfS3V0Hgt2yVVgQB9K6j4d+ONI1cyafren&#10;yRzIoVdwIRj6/Xk13UksdjeSWtzHHHYyxkQSkAgD+E0WUupk41MNFwqW5npfey6eWpx/h7Rbe4u/&#10;JaXdnKhu4PYU2406zv55bct5dzCdyFf4gOufpUdwRp80klkxEqtu+Xn6Gl8m4XVLC8IyXIMkbjIz&#10;nkfSh6JJI81Su+ZvX/gdvvPRrBrbTtCtbeNkkvNuVUDB3e3HNed+MNRvbXxM13JAS4jwy7fvDjj8&#10;MfpXZ6dJY6XrG68BBQ5jVW3BGP0qt4w1zT73WYY02OSdoYj/ADj/AOvWskttjt9opUuZ2utOVem/&#10;/BF+EGpfb7XUvMjaBzggMOR+H+elZPiTT2vpzIHdYGkOH9DXQDRZNBa5uLJ48FN2EHKj86x9V1Gb&#10;VdAktY02yRkszg8+xp292zJrTTjGlblaba67lHRtPbw/fypfAXEUifu26HaemKy7/QjeXjSZMasc&#10;ofQZxVyfRrjWdHhQTMtzbAFZA2SV9KmvRdadpsROHnHK85J9sVnZSWq8zklOV+eD116HJXl5bW00&#10;luqBZgMM2Oo9azNAjNnqgfO9XOAB1rotT0tv7Le/lhKykZ+7+g9a5PwrbvLcvLJc7XByFJ6Vi7pq&#10;561LllQm7+T66/5Hokq2ifJIPLD9hiq2ox2FxYXNqAoJUjJ7VzN8b7Ub9YpHaJM4V/X3ratYbfSI&#10;WguG+0ZRh5jnnNX7Ry2SseZ7D2XK+e8t7I+WPCdi+l/F67t4cEHcSwHBHTH+favULn4R2mvXDzGF&#10;Y5W67U6+9cJoUsFp8ZrsxsdhU89QvP3SP89q+iPDOpxPclmcYBIwa8nGSf1qL5mnyr57n+yHhpNV&#10;+DcNUnFTvd6q9vh/4c8W1P8AZ+SMlk3jHZhn8vSuJ1b4G6jbK7bTg9MrX2q8VreKrBQ2Rn3/ADqr&#10;c6Ba3KgfKFJx2NbQrYiHwVL+p9VUw2V4h/v8Ol6XR8Caj8NNT06Qq9uxA7DJP6Vz9xoFxCSTE4A4&#10;ORX33qngWCbchUMpGzAHGP8AD2rnNQ+DtlcISbZT6YHQeldkMzrx+ON/Q8mtwvlddXo1HC/dX/yP&#10;huSyfbkqQfeq8loQOV5r621X4G20xIEQUDjKr82PrXBa18BpYJG8jcR/tL0rtp5vS+2nE+fxPA+J&#10;iubDVIz/AA/M+fpLMbsgZqB7P2r1TVfhJqlgGIiyq9xXMXvhK9smAmgdcnGccZ9K9WljqNT4JJnx&#10;uL4ax2FbVSi18jizAfSoTGcYHSunudKmiHzRFfrxWe1kcZ28V6EayZ8zWy6cNGrGJJGPQ1H5Zxmt&#10;WS1I7VC0Hy4xW6qI8meGaepnYNAq48HpionixWikmcsqLRAVDdaaV9alMWKYeKu5zuAh+XB64re0&#10;PUVmkWC4Pyno/esA0qEoRjIx0xUyipKxVGrKjK62O7ltgYmCtvUHjb6UyJN5XcT5ZGAGqlo2sCW0&#10;FuSAw7nvW3ar56xRugBH8fpXmtOGjPpYyjVSlEq2+C0gcYQd6Li2by1wPNJ/WrCwiSZkVh8oyB2P&#10;1pZFeWPyVyjDoRUve6NFHQgUFYwsxIZj8v0pbdUYSK6HPY1ZjSSchZEBKZwe9FpEZ1l6AqcHNS2W&#10;ivNb7GABz6AdaajmON495ZyMjNTyqXZG+7IMcenvSokkrSvIFO1eD0NGltSt5EEEYlj2uSkmcLU5&#10;tQ1xgApJ6VLFHHLBuXl0OQT1NMZnEwlJPmjGB6Zqbu5otENdVa2dFGZkPzH29DSQRxywhCdsg5wK&#10;kO6RJJ5GG89cD71PjYtb+YMeZu2n1Ipehd7u5XNvvc+WCT39aZMVmIaJGbb/AAY4qWPdFM77t7Dr&#10;6VLPJHbFJFIZT3NXs7ENrUY7RTsNpClV5J6ZqDygqMQhXbzkdMVYZOFYEBJF+bPaoY45owfKIIzz&#10;u6YqbXMpSGNcEzKQn7v+7TmEc0jPg7G67qezpFMqDlf4ivFDkl9gUCOtVoZyl3IDCIV37C6tlePS&#10;szWrJrqCX5cMoJ/KtSNXgAw2EY5K9cfShXEjPHI2UIA3D/PetIvldzkqRU4uLPOHGDj0OKbmtPXb&#10;IWl9Iqj92xyp9azWFeqndJnyFSPJJx7CDnpTxx1pg4qTIoYIXNOxxmmL+dPH3aRshwGOpoHsabt4&#10;zzS7QBmpLQpzjP3vrUi/Wmj7uF/WlOO1IY7GDgcfWgjIyaYSWYE96dg9eopWGKOGyaUcUlC9aRVw&#10;AzT1+Wm/pQtA1djscZ/TvTwAoyeBTQcjH696cnLbfvrUs0Wg4YcZpsyblz3oAAb2qTtg/nU7Gtk9&#10;GVrWYwSKwOCpyCK+v/gF45HjfRDomqSCaSPhFkxgen5nv9K+Pp0CtkV1/wAOfGlx4Q161vYnJCkB&#10;k6bl9P8APpXmZpg/rdD3V7y1X+XzPteDs8eT4/kqu1Oej8u0vVP8Lo+1U05tMlls1j3RSKTHI3Ud&#10;flP0xUOjOGe5ijISeIhxkZH4j06DNOt/iHFqvhu2v2t0ZZlAbjILcZ/l71HGLbW1TUtPdraePAm7&#10;d8dPQ9Pyr8ylFRl7vQ/rSDqSpuVVWT6rVX/yZfutaY75IIfIuY/lnj4w/uvp9a5+5tIvELFrnHno&#10;DsfHK4PTI6Y7f/Xre06wKTyuzLIgTac8snqKzp9Pgj33VldCKZcnZnKMRkEH04/Pms5ObtK5VKVO&#10;Dajv0Zh332ixgjtLoJeW8i7YpzyQe3vwfWua1Xw7YaraTDyhbXZBZSFwc+mRxzXWT2N3rKfarCHY&#10;oOZYlPCN1P4E1FevqdtaFruwSbbg7wvzEevHv/OqhKcHeGh6EqdGpD2dWKd91p/wfw9TidO8Nr4c&#10;j3SxzeTKuGEYyD2Kn19j0z3q3F4ajuH+xiEzRud8LfddwecY7HHauo1bULj+yVubFVuYD8wiI5jb&#10;up/w96r2klrrumlLeYwXSjd9icHn/c9Me3p1rodapNc7+bOanQoUrQUdOi6ed/1+/wAzOtvDVjrl&#10;sIrNhFqtnnbDKMNIB3XPp3Fcf4k8I3l1exXrxiJXGPtFsMYI7kdu2frW0mrjStbeHVi8ttM3+viH&#10;72Ns9R689RVabxPqWnT6lBCp1C3BEm7GGRv75HbPofYHOK7KXtoS5qbvp18zycYsJVhKliV9rVJa&#10;q3ktdtmtf0Tw9PdztPp+q35w8ZURTMMsR7n+tchr3gu6tp3vdHnWaANhvLOWQ8nDDt06dK6ubXrT&#10;VJbaLWLG3tXkORKQSpBGO3Y9c9qh1vw7feDL46lZxefbOVYmJyVGehznDKcHr75611UZzpT7N9LL&#10;lZ42YYehi8PGE1zQg/iTaqR82rfeu2p5RfW97NO806nfGRvYfzxWpDEmqm1hR3uJ5BsER657cmul&#10;8fvaXt7p80EA0y5utplVgRGc/wAWfSuJ1VrvSdVNs4EdxC3DxkYz/eDDqPevfpTdeCaVn/X4X7H5&#10;jjaFPK69SEpOcW1d976r0du6evU6ew0LWIvD98qiC6somKzW7jMsX+1jqB7iuQtVgs5AzxsyK+Sr&#10;fdYd+a39W8Y3mryiaZnivGiEczjgSdtx9yOvvzWLo+tLps8kF7B9pt5FKkP29xVUo1FGTktX0Rhj&#10;amClUoxpSaSuuaSul1S2uvNa26aEXiq1sUvUlsRtgkUMFLZKZ/hz7VLrPgq6srW0nimjuY7lPNR4&#10;myGHpjqPxrB1Ngb5kgctFuygpJ764tQpjZ49vYH869CMKijFRl958jWxOFlUryq0tP7rtZ31a0s7&#10;/Ih1DRZ7eJ2mjZGHQGseB2hl3AEgdRXSyazPqdqBMdxHesKfEMrDGC3U120pSacZ7nzeYUaEZRrY&#10;Vvl89yeZv7Q2uvCjtRBG7yqkLcFsELVaG5aHdGygg9K6XwkITqMHnNgmQDGKVSXsoN20QYSn9drx&#10;jzWlJq727Hvvwv8ACA0HQ4ZJkxcS4kY+x6Unjr4hQeHLfbA3mzDsOMZ65rs4ozHpsYjXChQAuc8e&#10;n+etfOvjXS9Sh166t7qJykjFkkC5UjPHNfm2CpxzHFyqYh+du6P6bzetPIcrp0MDF9Ena9nbr69+&#10;5zviPxrqGsvJK90xBPKZwMe2Olc5FLNP85Zjg5HNaj+D7+7uDHb27uT0CAnP0rvvBvwmu94a+QJG&#10;ex6ivvJ4jC4Kle6XlofgFPLs3zrGWqxk99Xex55p0F5qtwIVRn5646V6f4a+F0MVubi9XezDOPSv&#10;QNJ8DWWkq3kW+WHAYjrWJ4p8a2fhyGRPMBlAwqHpXzlbNKuMkqWEja5+h4ThrC5RS+sZpNSa77fc&#10;9zxrx34dTw/rjoi4jYZXFcm6KWyDW/4v8YS+JrhWlABXpt4rBDJ5QJzzX2eFVSNKKrfF1PxPNquG&#10;njKn1T4G7ojZ/n5FVmwH+XNTS8rk9ajjX5smu1Hzs9XYTcEOMZ/Gm87c54ob72TSdqoybLFu2Rjb&#10;0H616X4ZuJNR0Xa8mFXAUjqPrXmkJ68gY9a7nwDcyywTwIARnPNcOKXu83Y9nLZ/vOXudrHvjtY1&#10;kf5AMDvUVvOoaSOT5cDOT0/CkZmk8uGXjaMg+tS26QyvIjjJC8GvJdj6lFOeDMURkYq2c5qWRnRs&#10;O+5tuVGOaj3tLCeyj1pcbplWQEMFyD6iqF1HfaBPaGN8K2cgmo1hQTIrEiQ9CP51YEkV2kihV3ry&#10;oHrVV1kuZI5g5V16YFT5FNCElUkRiJJM5x7USzrPaouDDOD909akJLzPIybZEG0Dsw7UmYrmzMoK&#10;vNHztHUmq63Js7WIUjBnx/y0AxnFNeQLC0Uf31OSPWlaJpHjcNtY9cU0EJC8pAD989abiZWshZbg&#10;XSwoSY5FP1yKYkMbzNHtG/buz2+mKjuZxNCska/vc4J9KPJMjrIGIfvjtTtYjdjJW+UNHyUOG9RT&#10;biUzz5IMLBedvIan72EDvysnVlx1qOedmWIwHnGG46U9gcUkRLCrwTHG0oQQR6VC5DNE8eRz1brm&#10;pJLTy45Ssjbjzt/z2qKZhFDGT/eyfrT03MnElnJubhnHLAcj1H+NZup2kdxpcnZk+b61ozTgTxsg&#10;IUrzVSWE+U7xdM8r14qo3TTM501ODRwLjkjpj1prCtDV7ZYLtgPun0qg/Fe3GXMrnyNSDhJp9BoB&#10;oOBRRVGSAHNA4FIOKWgu4tBpKKAuKADSg7egNNpwfFJjHHk0vWkbrmhjg4zUldB3XrSUA460vHfI&#10;+tAhxOKDx1pGoDetBdxzKf4f1oUevFKrhu9IWD1I7C9Pm709SGOM0zPy4oQAyYpFp6jHkYZGRgVq&#10;aVM0gKA4yMdcYrNmIUEbeDRbswlHzFM+lKUeaJ0Yes6NVSPRfBV7fWstx9llhSSNSxEqg5A64z3r&#10;Vs/F1zCbo31gk6Svl59uNp79KyfDvhctBDeX0ht7CQ7BOQSob6j+VdVZ6nc6Xo80Asre5sM7TMy5&#10;LDOf/r18viXTc3aKlt5fj+h+65NDFww9PnqOmkm1pz300vHorfaObN3HLfmSBIWRW3YIyAPxrs49&#10;D0C80KaZNWRLvZu+yupwfXae2O+etcve6RL4iiMun2kcO3qqfxe1Z+kWc5huIXukgkg58uRhk+wq&#10;ZQVSKcZWa6f5nTh8RUwtaVOrRVSM72lZpbfZvbp0bK+k28EupyxSqNihiuelXLjxZqtrpb6P563N&#10;jI3ywuASh9j1pul+H7vU76JLDM93JwIh1akm8GX9hchriJhKjbjFjLe9dMpUpS/eNPyfc8SFDHQo&#10;f7NTkk27yW3K+jtvp0ZZ/tGJtHiglsvs95Cc+eG++PpTtN0W01O8WW8vI7MSIWjkkYqCw7cDil1z&#10;WbO5tY18mSNlOC7YHFchqUii4228jOvpRSpyqJ2vFu/mVmOMpYSUVJqsoqP92/qkley0vvs9Tubb&#10;xVb+HrX7Lc6OtxKWBjuw2CVHVcd8+vauaTUY59XuJYofJjk3FYm5I9qZFZ32tJGNrK0K4UH0qbSp&#10;H0rVY59Rt5ZVQ4wnyk+vNaRpwgpW1k99TjrYzFYmVJVLxoprlbitFazu0ru1+u5Q/wCEiljIjnTz&#10;io2rv7VVFnLfyGZYcHOAFGRVjxSsV1qU0sQPlSOTGGABx+FVLDWNR8O3SPDJjj5kcZUj0rthH3Oa&#10;mrSZ8xXrNV3RxknKnF7pJvfR66+muxOdWjtYJbaS0UTHqx6ip9M03TNVmxNerbHaSGfON3YVS1O7&#10;OrXqTTFAZOpHAFRX6LZgwhlbHG9eh/xpqN1ZaNmcq/LOUppVKcNFdWv1V7a6hLDHAjhT8wb5WBqa&#10;71+61KyhtriUv9mXy4iBztzWSTI5KjLAnNaViyWEq+YVVpOCGHQVtKKSu9Wjgo1p1JOEPci9H2/4&#10;PkUrKI3E4DMwH96jVl8uUKX346mtG21oaPfyhYYrpX6A9vpWVqE7T3DOybN3VcVUeZzu1oc1b2NP&#10;DOCled9dH021u0ImnyugcrgHoa9b+H/wnm16w8y5iNvG3SVurfQV5rZ3M9zbqipmNDjcBX1l4D1G&#10;LXPDOmXKBdywKjgYHKgcV85nuOr4WinT0bdr9j9Q4ByTL8xxc5V7yUYppNaO7s/u8iv4U+HukeFU&#10;2R2ySTnrLKuSfp6V0aW+ZSwHIHQcfrWJ4p8caT4d2vd3S+YDgRqQWryzxP8AHi6id30gJFG4wd/L&#10;H+lfD0sHjcxnz2bv1Z+74vN8n4do+zlOMOVfDG1/uX6s9K1rxZp2hTbry6WH1Qn5h9BXmfi/45hp&#10;JoNKAMfQSv1rzLW9ZvvEsj3t42M5yFOK5hZgkmThh6V9pgsgoU0p1vekunQ/F+IfEjHVJOll69nT&#10;e0vtNfpc7jRPiHqI8SW9xcXUkieaN6k8Yz6f55r6csLhbqwSRW2q6Ag+1fFccuJwwGMV9Q/D/VZN&#10;Q8M2bliD5ZQheR04FcfEWCioQqQVraHteGGd1sZVxOExM3Ju0k27+T3OU+NmnT/Z4r6L5gjEbgel&#10;eHXEM0wMrDOfWvpXxlpc15oN/CQXXZvUY7ivm681CWLdBgBR1r1MiqOWH5FZ8r/A+Y8S8HChmSxF&#10;RtRqLb+8tPysVlLbAhj59R1pPKkt2BA5Panx3ZLKxxlelS3EsrHeQDnpivpbu9j8cUYSjzJu68is&#10;rsHwVwW616v8DvEsml+MLKNnZoJmCOueOa8m3s0hY4z2rZ8O6lJpN9HdRth0OQK5MbQWIoSpvqj2&#10;+HcwlluY0sQm0lJX9Oq+4/R+eby005lkDo/8CjKoD/npWbrviDTtETUbO7u0t7IfOjq4yfY+uDkY&#10;r5fvP2mr+TQks7eBYJFAHm5OR9D1rynWfGmp61NJLPduwc5K5/P9a+Po5XiKnx+7+J+9Y3i7KsJF&#10;OjJ1X2WnW6u31XofRniz9o2w0l0g0xFuTFxvbpn19+gryDx38ctd8Ys4muZI4z0VW59P5V5m100z&#10;8kknmk8l37Zr38PllChZtXfmfm2Y8Z5lmClCk+SL6RVnb1319UWJdUlmPLlgefmOTVUiSVu5P0q3&#10;DYqgy5FTKRGOnNekpRjpE+JaqVdasirHYgjLVZSKOFcgc0eZnk8CoXPPXildy3HaFP4UT+ZtXAzT&#10;STtzn8Kj3YxnvRkk7v0otYTqdBxBPek5Uep96YX2+9OySAeOaom99RsjZ60oJLZ6D2oODQpBUj0o&#10;6C31uOBH3sHNAXJPzHApmWxjik3bNuD1p2BO25KMA4H5mmMfm2/r2ppJ247UoGR7UrWE3fQej/3V&#10;FLv2nAqNnJOF4+lNJIbNOwc1iwVULio1fOQQM/ypiybRmlRRjnqetK1inK5taXFaTQTGdnVgPlIP&#10;GahuoLW3KGKcTBhlsLtxVL7U0SGPOVPtUckhwAecnueorFQfNdvQ7pYimqShGGvcmM6R4wo5pouF&#10;54HNQl8kDb0pm/8A2a1UO5x+0ky8Jo/4o1/A0vmQk4KdetUR83SlHztkmlyWH7Ro0vsiSwO8BIZO&#10;qn09an0fSDqRnAyzRKWCgckDrVCzu3s5Qw+YdDu5BHpWhba0+nyyS2uYg6lduex4I/KsZqaTUTtw&#10;0qHtIyq7dRl3YRSQ+bByyHDLWZtKEBsg1bstReC584AFc5KHvVme0j1EM9qMHvED/Kmm46SMJ8km&#10;5QMzINNxl89qc0Riba/yt6Gmt8px1+laqxlfQTenoaKk8selFK6K1Ps3VRcW2i2VzPDNGdUzIZMf&#10;eGTgj1rY1GO90rxHZyWkrLJY2+53chSFYAFcdeQcfnVaDzLa+0TSZ/8ASvIk2nc3I5ztHoM1sa+1&#10;jcat4pWV7hZpYVaz6NscHbsJ64xn/Ir5RK5/BrnHmUfKXzTfL+RyJlbSba+u7JmZbv5ZhENvGcle&#10;ev8A+r0rO8XefZajpVq6i4TCNEqNwV64B+lb0EbTeArSxlVXvr25dVVEO/oCDnuOtRaZpf8Aa3iW&#10;305IfMa2tziLdnOxcn64AJq1s3/XY7adTkm5yV+Xm+aSsn9+hH4oK6Xr+oQ2tyJtOEQiEqDiQYDb&#10;SPYkiuehsn046VZGTyLfU5VkklU/IATgE+mOa3LxU1Hw3qFqkJS4iuTIs+7qh6r+lM0y1PidbHSY&#10;bV5nsLdri6ITkYJAPsMYFVfQ6KU1GDdtFv6KOj+9j9RltrT4jW1nLGH0+3gaOWaI7lOVIJB788is&#10;zQLRrNtbmgv1h065RkkRiQs2DkL9cgcetbXw50MeLvEer2yyDzo7R3iTHJKnLAH1A5rBDtD4Xm0p&#10;7UBvtbSLcfxEHjbj06VUdNOxcfd/crooJ+au3f1KMCDT7LTB5hit7mcO2Oj8kAkA+tEXkWfjS8iv&#10;JQLVVdVuV+bHH8jXT3GjTzNYaObf7fb2di97HJEnzYwWfcT/AHWPNcTZWbanBq1yWDCNcFTxyc/5&#10;/EVcLO7O+lKNVSk3o0/xej9dCTTjLaaPfK87SWlw3mRwuMJ16/WrdlpSafc28M8sSQzwO8Tdg/OA&#10;R/hU9zJJ4n8IaRZrYi2vYS0XnLw06jgEj2H51Z0+3vfE9tfXhtd0eh26LLIigKgxtDN+QGe5pp9h&#10;znJqTfd3/KL/ACOZ8NCQ6nq0924jRIXjwWAJOMj9e3tmrelQ2ek6XMNSiMwuAzLBgjazKQre+OGp&#10;umaV/bnhzVJV4dZAdxIUnI+6B1zWzrFxN4ubRUvwsN1BCIcquS4A2qD+AAzVtptr+tDsqVkqjT2u&#10;k/K0dGvmUvCOorpniI4XyxkMpA6YP+Fd5p02o+I/EGp38V5FPZW9zgRMwXoOAPXHp7157qtvc6Zr&#10;EryEQusgi+UY6jI4HFejeDdO8OXeiSyX8kyTROqvIp2BXJ6+/tXHUaUvU+ezPkUfrKV3JJbc39X2&#10;Ipzql9YPpsatDZTS+dLNKNpwGzjntj6Vu6eNVuFuJ7W1jkEcbCGRyFds9zkfzrM167nu478agd+n&#10;2g220q/efPAyB1wP55qeAIunRNLfPdvCcMwfCouMnPp1rPqkeDUu6a0W/Zta2e+mtrJ9trFJ7B/E&#10;fiGBfsaWYUOjseST1Y5HvmtmO2n8GS30mn26m4dN4iHJK5wSM9//AK9R6LfWkOk25mcxySM5aXdl&#10;nGecfh3q5oGs27XAjmkkuLlnCxPInUHoo+ox9azb8zCtUq2a5bwjpbXXXf0Dxb4vs7FINQuYf3/l&#10;skGwZMkhHU46c8fhUuihdP0T+0NZhF9c3J3hz96PIyAB7Vm6ppQ1LxVcXExQLp43iJxgS92wP8+1&#10;dHqMNpqeiWMgmeCcOHMRyBGSeh74xV3d3rscs/ZwpU4R6/E+y1aS/N9/kZ/hnWpfFbXcFsw06SKQ&#10;om44MiAAY7cnrVy48K6tcXMunXkjqWIaVc8so6D8ql1iysNKnlnmxArxIySW4++ccg++eMV0Gg+K&#10;PtcFtdud/wAhTL8M4HY54wckfhVKOtmc1Sqo/vaSsnbpe3z/ABH+Fo7Gxsr210hY757ZlURwjlWP&#10;LZ74xx6Vz9ja3c3iacXKudMijZsZ/iwSTj6/oK1vDOiafbTXH2S9ig1aaXe9vn5RycYPP5HnpXQX&#10;l9d6doE2pyWqO6y7WjKcqTw+714/LNaJKS9CN5NRu7rd792/Xt5GbYeEJb7wrLbyyLHH5jtAGOCV&#10;AJOPbkfrXC6ZpU9jfPYS4nR1Yhj0ZSOAD6d/wruLfxDc67fKyxqlrA/kwRycBlxyCe+anudMS98T&#10;w7Ea1srWZYvLOBn+8c1NoyS5Q9ryqUE997931MHU/h19r07SwuIkcs0jq2AD2zj1FenR2FlaeGIr&#10;WwvQksGwSOhzknrnnnNc7d+KLOQ3GmQ28iGK53bn52gHOB+Aqrofi200G6l+2RtsmbETgcdeh9/e&#10;qSjHVb/5GsKyUlSbvddb6X3t62/Q529kNtfanaToVmtpM7cdq0fFstnqEWl3mlosTvGEeJTjDnoT&#10;WjceGH8Sve6lE6xGbc5V1wzqOoHvXO6Xoms66witbIRrEwVXx8u0dM0TT9TCMGr+zjo9r9ttP+AJ&#10;eaFBPeW32vauoBBuY9GGOv8A9eum8KPFb6ffK1yslxb/ADpDnhuwP4Vztzpkc2vz2dzK6XESgbXO&#10;Dn+IZ+o+ta+n+CFj0+91a3mZlQHzE9VAFGt9jOPPzWd20np/Xb9CxBqxtLSSyuy8Vu25ww4wT0/k&#10;K5KDWmS9ZGQsshKcjvitfX7+XxL4fSOPbb3VqPLGRjKY/nWTBpt7oGno92qTsY9yFupPrSk27NbE&#10;8seTV3eyX9abmVd6NNokrjzvNSY7zgcc1j3Rlju44mhaRH5JA4FdhHqaX91cW88SxSLGGZcd6m0K&#10;OJhm8TA34Xnk1nJKb0OhYmdPWrHU5nT4mgbP3EX7qkVoROtpcs90AEkG1Ae3vWlcJE+qbCwQSuQg&#10;PUYrK1i8XVRLa22wPEQu5uwpciV7MSm6stVo932Rn+JY59QVTYLsjTIdj69qwIlk0ggX0gAAOCzc&#10;tV2xlv47napMlpDw5PrWddWsPiDVlubhmESDC7TxRe71PboR5I+yk1ypXut/L5jhc3NypjilYOwy&#10;QDWPa2d008u5vn5CknJxU63SWl4dp2jGA2aoatrHkMbgArNnAYDiml0PVpU5XcYLcW/0yG2ikeU+&#10;YyjDKOSfpWJczmXT0+zSeUwP3egA96tRXrXClkbMh5INUNXVZ4o1H7lhjeF71tGKvqetRi01Gb1v&#10;/WhG7edBJFIA8z42nuKxL+J7Vwqk5PpWu1pJFEksTh5uxzWWvnz3qicDOcYreB6tHRtp6FzQWklu&#10;TGGyy9j6eteoeFbSZA895AZbZBw7D7oqv4G8DQX9zGzKAWH3h2HpXd/FLW9N+E/gPUElWIvLDiEt&#10;znI7cetYpe2laJ8pj8Z9arxwmGi3KTS+9nxh+0VrUd541nFs+Y1RRlOg4615Q90/k+WWJA6VLrOq&#10;y6vqMs8zFiScA9hVBiTX2NKlyQUWf1Hk2HeXYKnhov4YpPzJFmK9eKsxzYTAOD7VRILe/wBKcGIO&#10;K1cUz3adVwZfMp3cdPWnJJmqBnYDHaplk96zcTrhW1NISjcPU01m9xVMSncDnpT/ADunHWs+Wx3f&#10;WE46lh03DP8AKoyuDjNKkoVPWnoquPep2Hyxna25CMr0pyN9aeI80hAFVe5HspLW4/zhjnOacr9M&#10;HrVdkA/woXcmcc+lFgjNrQteYCeSMU0glsfw1AJMNjAzUqODxniptY1U0wdCM8dKgdDVx2xjP41A&#10;y5XIoTInBMq9v6VDJ97NWnTBz1PtUJXI/pWyZ504tELDjOaaVJ9vpUmwA89KRgBWiZztDrG+l0y+&#10;juIWKOjBlYdRX0noGoJ4j0DT5ovmkYgtntxXzM4yue9elfCHxRJZ3P2Bh5meY1z69a4MbSc4KpHd&#10;HoZbW9nV9nLZnrzaVAL1miP7+NOgHT3qOPVnj0QIU82ZmKsw6gnp+VU7a5vbG6ubqQ+Yq/KV9Qau&#10;vPb6XFHsKq1w4dgeevWvBad7PU+psntoLqtx9uubPycJPGihsHkDv+dWFsA63MkJZpI0B3buc/Wq&#10;UkP2LXnlVWlaSPGMcIKreZdackzFyyzMEY59TS5XayJe7bRLqmrCOzsjHuZjguUH8Q61fnl/tG+i&#10;lhby1WLEifh/kVTmEdlNaQbFA3DO8/dHrTGcW+oXKQJummAOSchR7UK2y8xWd9WTizQaddTwHZIr&#10;AfryKW6vC5tBbZZBtLODjDD1qjEbiwtxC7lluX2H2Pv71YS4Wx1O2s1cJg4JYe3X86OW7uTbpsWp&#10;2WSaa4T93CflYL1/EelZ88MNtBZyISYC/wC87frS3M0k73FpEMKnJk7n1pVhcwQWE7bolUyBuw/+&#10;vRZIzav0FXU3h1oSKCLfGGJHABPNZ52ut1Ozb4ZGyig/KB6VZi1NLi4ubZivyx4UY6etZVxLM+mJ&#10;ZqURUOAQv3+/P400lc55q3maN4tvZLZSp8kTAA+xPrWZYX4tNWupZGZU2MN45A9vzqRxI0cNrcDz&#10;IoxuyfXtms2G5ivUvY3K/KAAB/Omo6GU9WRRMpgklmmYxliFjPIAp2+Ow1ZC7jyjCAmBkKSKpXMr&#10;S28MKxiNVJHHce9N3PcTPu58lMfNwMYrVp3OGSKUMklvPcMFPzfKPQkmqMygTRI3UHHNXXuGaxlb&#10;K5EgIHQg1Q1CWSW4SVzmQDORW0dWcU4dBvnR/wCnJKmZGACn+6fX8qwLjT4ZrcArsmd+DV92ZYZp&#10;n/1j/KQfT+tMuZxNHauiqXUAcDv612wbi9P60PNnF3OavdOlgcrs3MOy1S8tgOnfH0rrHDteSSD5&#10;iOSPes+5tPtELzuAGY9RxXfCt0ZhcwSSKcrg9at3OnPCiMV4YZGKqFdvXr6V0pplXTFLZPHSgyHb&#10;im9CfagUWKQpbK4pGG2gcnFB5p7AhwYA0md+M96QDb1qRGXYRg57UmMABTGO/rShsU0U0Icq04HN&#10;IDincBc5FQxEbPTt5pAgpGqh2Q7cTSN0zQDj3oJ59qCQXJz7U5SB1o3EbvegLupAJ/FmgnNKyEfS&#10;mhSBk0bgNc0meM0pOaTv7VYAabSk0HHagsAaXdSZHpSUAANGaKTn2oAWlBxSUUAKeadkHAx1ph64&#10;FWrSAyMCeAOpNJuyuS2WtOt1T97IPlPQ1K7b3LH8KPM3KoH3F6CkPBrmeruzqpQtqwYZ60gIzj9a&#10;XOaUAA9RikdVhnNPWko7ZoYkSszFQMdO9J5hD/LkAjFPMh8rbxUX3hxwfepNWSnB+WmOnltxyKYc&#10;4PqKXPbPFFrENpi7vm5PNKzbxmmYBfrTl/X17U7CAtzjnbSqM0h4/LNPUgUhrQZgHp3605WKNlTh&#10;qG+b7vH0pByPegHdG3pviB7eaEyZ2xngZzXa2evWd7aPjCyAjOO4/wAa8v2lGJJ3elSRTvbPujYr&#10;WMqSex108TKHmes3VzJdvbSRofK45q3b7L27aVyAEUBx6CuC0XxpJaiOJzuiTpmup069h1C4kMMm&#10;I5F+Y9z+Nckk46NHrUq0amqNS6KG1YxkKEfkjqRUDyTz3Vu6xkxMMg56U1YtluGjYSoW2n3FW5L6&#10;OO7hjjXEaDA9Ky2On4iS3eK7uZZQdxRNjZqvLELi3HO0JJuIHepfsxa7nyAlu3Uju3p+FRsv2VEe&#10;M+ZGzbWPtUml+rRKyztcxsflbZwBViExywzXW0rn5WPbPtUBnWW7iUBgOmT0x9KX7M584EkQ9UK9&#10;BSfmaxaWwy4USyQXKAh0OFVelKIZBdvNKTsHOTU8YFr5eXO0DqR3plrdxPdTgqQSCAT0pN9C7Ldj&#10;yYBZ/aNxDSMWAI6VXvAq3FvcDJbAjUj1ND2m63Ibd8zYXB6D2okVrS4gVhmNV+Ut3Pp9aF3Q29RH&#10;EtnJNNIcg/w1JKI7SGMKoQuQ574qOOQSTzBxiIeppZLQRwxtMxJYkZHAqW+5cU+gNbn7Z5sYwzj7&#10;49Kqx27QJM7EyIePx9KvwyC1llDtkBfkC8VTtGwkpZinmMSSe59aFcuyVkNnC2ptwMBSw3Y5zUUv&#10;F5PHEGO5csccCppLLy2txMxZyTyvAp6OYVuQwLyHhBnlabaRtya22KIt2htY4/vq7/N7jvS3BC6h&#10;DGrgYHGOwqwjGSELINjE/L9KZNbRJdRpj5ivJPWovdtDUdLIqCKSaSe3GVjUb2YDj8agEJEcUZUN&#10;Gxwa0DLssblIyTJuzn1HoarwgPbxoWIbOeafNubKK0RXdx9qliI6D7voKr3CSS2JR2MSK+AF6GtD&#10;7MBJP5fEpXljUV0xms7eKGHeQ2ST0P0qW0rWR1Rje9yGG1H26GKULsCklz296rZR2vY1+df4AeKv&#10;lhdX6jPMKfOg6mqr26yQXMyEbY3AJJHOfT16VF9df61OvktC0fP8iG6hkmt7QTAKei7j2p9q32rU&#10;yzvFAIY9gcrxhRj8yKdfTPcw2SRRrhejMM5p9tD9u1Aqo3EJ8yAdWA7DrRzWjqdEEnVjFK+3z0Mt&#10;k8y3nYDjcW5q9BYC5sbd5sI3RRt5I9ahvYt0U0ZjMTK+GXoR7VZnnkkhs/LVio7k8gf/AKqcm2lb&#10;+tDShCMZy5ldJbfMdparLfTpLFH5KgswfgHHYmuem0yC5MxjQEbuK6vS7FL3U7mRTvjjjy4xg4xz&#10;n6VlyRxPb+bEjqFlw2BxRCq1J2fYrE4SNajH2iTV5er28uhkXHgu2W3ikDLFK/WMipdK8I2TWt08&#10;8iiaIZVdn3q7HXLeW5h0+6SFYrUqFyeTnuD+H6VBY7xHqMlvBvi8vEkhXOB7enaj63VlDWX9XL/1&#10;ewNLEWVJbdU9Vy35rHNx+HbWOyS5VB5xfGwgYxW9caeHvbURq5utoJwOQ3t+lRLb7IrK5KFkkkIC&#10;j/Ct7WLxG8VpdCFLG22jEduN2zjGAG5PPrWNStOUt77/APDHp4TAYelTlaCSvDZd7+9fSxjxxraW&#10;d+11mS4xtCkdD6mpGksDoVrGtu39qPKoVsn5QOv1zx9K3DdhPBOo3H2FZRLOFkvJeSTnKgehHWuZ&#10;tVe2lstTaNWUyYVD0J9fwrGDc7t6Wf36HfXgsO4Qi7qUddNUnLe73fmjS1qe4t9X+0I3kXSxhcx+&#10;mMcHvkdaguiH8MRFQWlMp83aDtHTDE/jWrqdvNb68by6RL10VXMWPkPGcEDt7VUlnKeFAIjDGhbd&#10;Im47pG3dgR1Ax07etRB3jC3l+uh1V6Tp1K/M2k1L9Ne2uz6lPSLAXWp2mG8wAZcA9P5U7VreK4vr&#10;14CttjJKkEZ9uKmg0m4sbrSbiMjddKWTPCoAe5702+jm0O/ui3l3W8EZByvzd8e1W3ed0+n6mXsu&#10;TDuNSFlzavt7mnn9xBeXMR0G2iZJTPuBRiMIPUj1zx+tWbRLO71pWii/ceWBJGpztOMYFM1SD7Jp&#10;dgCwKzknbj7v6+5p9vpk2i6zLDHKj4jBeWM5Ckj+YobXI7Pv+Yck1iIqcVJLkT020bX39X+Rh3kJ&#10;VpthyqPgsBjcPpSamU8mzED7yqBmcetWTefY7S+jaNZnnIHmNyU9auavBb2ug6ZhozNKC7Ko+ZVP&#10;Yn1ro5uVx06/oeLOlGcKrTtZXfl72iRDZ29vI8scUvnq0YJkI27fX64rAvGUKDEGCKcNj1rqLbSr&#10;u0eazkjSNJIkd5Dg7VYZHT1rAtHj+0R2TuIrWSYeZcEcKM8knsK0pP3m1rsePnmJp5fglWrLlspd&#10;NbrWy/rdm34L8aR+Ddcg1lrQvNbEPErLlXHO4kn04rl/iv4+j8f+Kp9Vs7U6fbz4ZrVWyqSYG4g9&#10;8kZ/GvS/jJ478Ky6HYaT4ZhWW6aAQTOI8cDsPevDLu8hj082bWnlXyN88uTk+2O1eng6af73lsz+&#10;Y8JiZ51ipZ1iqMoVZXik3qop9vXyuZZZiWHXNO2Y70cIOOtNbGM16x9G9CxbXslmcxMVb1HFNMLX&#10;TtIc5HWoAc085RgEzhhmlbqiRgdz8uSRT1LPnC9BmrMNu879NvGeKIwyA8bVIxkihyQX6Eg3NEcI&#10;SB1OOlEMKuhZwQ4q7o0lw8M1nEF8qXG4nrxVm90x9N3J5ivCf4zXO5pS5Rc+tmZg2GNif9YPSpYZ&#10;2WLIIJbrWnptlZRWZubtt5cFFVeCh9apzx27bRFnrjAqOdNtA2pa2IoborCYjjaW5NaUuq3FpaG3&#10;jndYZR8y5yCa0tF8M2d5e263L+VHtyx9DVLUbCyt9VIEjPaq+PesPaU5SsjFVISk4WvbXy/4c1PC&#10;F9Y2wea9jMiYOD2U1HrupyazrA2AyRr91V5qa402z1OK5/s6TZDCu4qWwSOP8ahj0650C2gvkYSS&#10;OcBOp/L8a5vd5nLqzjSoyq+3t7701LF69zp+lzh42i3Y5Ycr3q94Ills0W7+ym43NtyRxmoxdXWq&#10;gHUgwt2yAir7fp9BVi3nbTbaOKJ5Fi8wHGevGP5cVhKVouPU4sS1WoSo2Tct9dD0n4b6TDq9pdAW&#10;UcktxL0kxkCrPifwJe2epS2um3sMQmAjNuGH8ifrVH4d28usXJa3v/sssXKqBjNO0jSNb/trUtau&#10;ZjPHbMThjnAHbNebJtTb5rH5PXlVp42tL2iVvsu71eiWunzR0EXgmw8MzaVpF7sN5PIN525xXeye&#10;GLmyubXS9OvZEth1fPC+1c78MdD1PWNXOu6zA08W4GMMfmUZrrdV8WR3fiG5s7BAFjGMt3/CuWo9&#10;23c+Lx9fESxHsVLncU3J6cqb7ehqXE66hFb6bNCfMVuZV5+hz/WvSdPn0tfsf2Ro4zBjzopD97n9&#10;awtH043Wlf2haIrQpHmYHGc/4V5gNO8Taf4vk1hnA012OTGcjbnPGOmKmN4e8l/wx8pTpLFc0HJR&#10;5VdJ9XfZHpHir4ni48bR6VZW+yYKCsgH3Tznt34/Kt+fwvc+IrJZtQiVbqDBCsME/wC1Xn3hTRj4&#10;g1+6vNhWdiDETxjHv3r1z4eatcLPdW+sXEez7m6TBxk8j8auLc277BUhSlWjBOztq/7zX5Gd8P8A&#10;S7PxFHNa3Nhi9t2+Vn4BH1FZ+v65dteS6PJbsbe3fAwOBjjg9cV6dvtPDEiG2gEkdw4w8fI56fhU&#10;a32jG/vZpIohcHHmbwCcdM4P0FaKLta5rPDQ5FBzUZdd/Xfrtc8lgd7a/ga2iLK3ysOn4V1Q8M3+&#10;s39xPbxbUKjEJ4wfQVfs9c0G7uWsbCFFuo3z5ijuPTPSuzTxBaaZJCSQA/DMB91vf3ql3Zz0MHSn&#10;f2s9Fa9v82eK6fpGp2WqyW+ppIGLARh+AM9Mnv2rV8Q6F5d3bi4g+zSqB85Od3vXpesX2l37tdyl&#10;JPJy6q3JBHtXGXF2fFVvfXCjJt+EB6n3/wDrUrK3KzLFYeFNydOV30t2S1uXJvE8OjRWcd0g+0Mi&#10;gnqCnf6msvUNX0+CS6jtoTvlXIlxx6flgmqmsahpusRWNlPC8UsaCMPnj8u/1qlLpraRLJBJi4TA&#10;bdg9D0xVJe9ZbHNVry5NHdendIpQ6lPZz4EhEXZlJFY9x4laZLi33HajfIFPT6Vb03V7XWNUewiO&#10;ZlYr5bcc1X8R6XZ6OreTKDOMH5emayndxuhUoJS5KkWnpYkvfiAf+EX+zXKEeWDgEfd//Xk14jMm&#10;u6lrNvLZROsbvyFbjGa9CurdvFGlPtbymQnAX+I+9WvBehS6Jb7riT5F5CkZwtQmran0uGr08BSn&#10;NJOe1mbcF21rpsC3SiKZV++RkkVjan4ttoJZnnidVjQsBJwD/wDXqrf+J5fFXiRbezIeOE/vBEOm&#10;O3Fc/wDtB+LNN0bwQLdQseogYOw/Mc8fyojF1JcifkYYHL5V8XSw8oe9Uey6Xf8ATPnPxV41W1+J&#10;V3qVmQFYjJ7E8/4/pXd+GPjUvnnzHeIkjtnj/wCtXz8k8lzNJI7bsnOe1EF28Mh557c17WIyyjiI&#10;pSXvJWuf6NcHcR4rhnA0sBRd6cUtH6JH294Y+LVrfIu2fe/91W7d1rsLLx5FM8YDHBORuOK+CdN8&#10;U3GnurRMQRzkHHNdPZfE7UYZFdZggHVMkg/nXz9TKMRSf7qV15n7ZheMcoxcb4mDjLy1X4n3ba+J&#10;oJxh2C89Sa2rbVre4+UMM/3c18T6Z8a74MpkYNjqAa9L0f4wW1xCjG5Cyd0PPbPX9PqK4JxxND+J&#10;D7j6Oi8uzBf7LXV+z0PpJRBK7ISpYjOPbvUVxoVtOXUopPVfavGdK+L1tLcAfaFJzxzg12ln8R4Z&#10;GGWQnPBB7/8A66y9vHaSt6m0suxMHzUnf0NS88EQzPgRJk9Tt4/z/hXOaj8NIpozmCNhnjK9vTFd&#10;lD4strhC6sAQASvcZrRg1u1vYsAru9B1olTpT/r/ACIji8ZQWqPBfEPwgW6hY+RiQcFjk7R7f4fr&#10;XnOsfAW5jDvE0ZPYbDivsJoYJ8tjdkZxVSXQrW5Rl2/N6CtqbrUf4U/vMa88HjP97oJvvsz4L1j4&#10;WarZEk2p2J1x1X61y934XurckNE4x6DNfoFqHgiG6LbolYYzyK5DU/hPBNlmgRgc9UrvhmWJp6Sj&#10;f0PArcK5PitaU3B+eq/CzPhWfTHjOGjIPvxVWazIGccV9Z+IPgLb3zOyRtAduBxkZrzXxB8ENQ03&#10;d5cLOvG3A/z/AJAr1aOb0paT91+Z8fjuBsXTu8O1UXk9fuPDHtm7Cq7wt/dNeg6j4E1C0Uk2kq44&#10;Py96wLjRJoSQ8bKR7V7VPFQnqmfn+MyLFYZ2qQa+T/yOXaOm1sz6dgjAqhNZMmcjGK7Y1FI+bq4S&#10;dPWxBbzNBIGXGR0rvNGvoNSs4wZdsy/KcenvXAspXsav6JqbafeK68gHOCOtTVhzxuicNWdKajLZ&#10;ncC3DS5XKuAQQO9LI223VRlpQcMV7GktZmkmSeMg+grSnxFbo/yKxPzDHJ/+vXmt8rSPo0rrQrv5&#10;dzAkseQQAWxVYWRZS6Arg5bB6ir0kUsJjaFQRKMMV7H3qpbSSQ+aUyzY27T6Ule2hTa6hcy70iZU&#10;+YZyccmnlI5pPNiAK7fmXHSluW8sICzAEA8fyqcxYwE2qHX+H39aXQaWrKQRUjMmdqI2T9Kfc3Ya&#10;eKRI/lGAfcd6fEXhiKErIHODnpSShYZEQYwaaSYXdtGRyIqs0iHejnAX0qNYBGUmYblJ4APIPvU8&#10;ls0ZKrxHjg+9Lax7AEYqYiM5I71a0RGr3K8MpWdzszG/pTp4UVAQ+RuyNw5x9KkgeNb0qCDxt3eo&#10;pt1G8rYclCnTHQ0Pe6Jb0YyVltpDuOVkGAD0qOCTakiyDdG427j2NSl3mZBKV2r0LUlvILh5AzYI&#10;46cZppKxF9boiUbJAN3B7kUSRfZ2aMLuLcnPrT1i3OnmyFZTj5MU5ncu6yPyBleOafXQzIkYeSYn&#10;BLdiOtNiiBmIwNx6L7+lOEkbwYDASjoT3pkcTG5UBiG5O739arzZO5i+JbPfAAEO9Ov+1XIdOvNe&#10;i6gPNt2V8lgNpx1rgLyEwXDJjBHrXfQndWPAzClaSkivTl5ptOGB3rpZ5SHqQvSlQ5PtTeDTs+lS&#10;bJkiklucYpD93FIORx1pyjNSzVaoFpc/JjvSKDTsUFJXQAbkAHBFOPyJxTSPSgAk89KW4mOGD60D&#10;g0dKDwM1JS1AnNL16UijPWlHWgu1gHtTgSrccfSkoVjuzQCHrnfyDUm7PHaoSDv5J/CpVHbtUM1T&#10;1I5V3e9RQybHHGCOmKsEY6VBIuxs9Kpa6ES918yPqz9nTxDaa54dl0m+mJeM4Cv0AzXp+oadH4S1&#10;COeCU+U4wVTnCkc5Hp1OPavkf4ReNV8KeJoJi2yNyEYHoR2zX2Ta20GsWtrJbyq8Ui+ZbZbI9Sno&#10;R1x7GvzXNsK6OIbS0k7r9T+tuEM5jmOV03KV3Bcs16bP5q2vkGn6np9zcRpOjQzHG18fKwPQf/rp&#10;WsorTVXntgspX/XwFjkr0yPwzx2x71nvp9zaMuIUmsmJDR4OVPcA9R60+7snISWYOVTkTLncF7E/&#10;oD+deI2+WzX4H2zjHmvGWjXr/X9WLV1BFZXS6nA4S2cYdk/hPdWH9azr/UTCz+Sv2vTpuyn7jnv7&#10;Z6EVUm0ySJpGhupC0g3BW+5IOwPv+lN06RpYPs4g8tHJRcn7remfr61m53OiNKKXM3zW+Wn+aM3V&#10;rqDSrX7VYTAOjZktZB8w9Bg/e9AaNav7DU9Ph1Kztms7lVEgiU9+pKnqB7fjSalHaXsv2TVIzHco&#10;hC3AGQwH3dxHI96x/D07QS3Wk3MQYxuXhCt8/uBng1tGPuXW6OraScm/6/Py6lrUEtvF3h+G9ijR&#10;dRjP7xQMFz3I9D2Pr71y+v8AhW6uI11WxuPLwhWZY8qQvfco5/TFPu7zUrPUbyKytkMQG9o8cOuf&#10;vDuMH0rf04ajfSB/NMRmj+dJRuBYe45+vU811c06Fppq3+fRnBKlRxcZUZp3VtbW26p+X3202OBv&#10;9Kt7PSEuWm+32km5CIxl4JAvTHXj16Uz4b6vPJqE+i3kplhnjKxRy4C5POCTzyQK64+D5PD19Osr&#10;r9klPmPC3K88g/Q9Aa5Hxp4HFlNHeWUw+zNzvVu49+xzXpU61KsnRk99n5/5/mfL4rBYrCyp4/Dx&#10;+DRxT3j11vqtmr7FDxt4UvLW/ltXimSKB8RRzg/IOuBntXG6noNxEkEsqtGRyvmZGfpXpUfjLxBp&#10;UjWt4ketwRRlS5XezRsB1P1II9zzWZrsVtrGgedFJLbywtn7PP8ANwecq1ejRr1qTjGdrd0fLZhl&#10;mCx0atWlzKpa7i9Nuz1TS9dvkcRq+rm/S0RokilRAjFP4iO9Pv8ATJbDyBcRrcxugcOhDAg/Tv7V&#10;fRtHezcbWacpuJ4+VhxjryPyrR0i9ZYC1jbxtcRxOJoLgKySJ6rnvj/61eg58qSiv69T5iGEVaTd&#10;SopOSVra7bprq7ej7X2OG1CGC0k3KhAYZQ46VWa++1p5boB71pGA6gtwZLhIxC3EL8Hn04rPl0md&#10;0ZoY2IU4LY4B9K9GDjopPU+NxEKvM5UY+676Jb9/60KEYdG2oMikniE8Z3ja49ak8mazdg4KkdSe&#10;lL9pjIZWTJ9a6td0eDypx5Kmm+jMmEsk4JG4pjGa6KW/2PBdpCIFLBgq8jOa5qcFJnGSDWjZahHI&#10;qRTDZ7561rUhzJSPOwdZ0pOmpWu+vdefQ+qfAvi6z8QaHbeXMomRAJUzyp9xXRS2EFyA00KzL13M&#10;oOffFfJVvrMmg3UdxY3JjdTjcp/zmvTLf4z6w+kqsgilZRgOBg1+fYzJKkantMO9G/Ro/ovJ+NKF&#10;Wl7DGx9+K1a1Tset3mmWcVwkiIiDpggfN/n2rN1bxVpelHE9xGoHX5v/AK1eA618Udb1CYxi4aIZ&#10;3DHY+3pXL31/e3RaaWdpH9Scmuihw/UlZ4ip9x5WP4/w1LmjgaLeu+3/AAT1zxt8XVwYdPd0z1kB&#10;GT7YrxjV9al1OVpZGZvckmojdG6fLnB9qWJsxuny4HqK+vwmCo4ONoLU/F86z7F5vO85e72M5QS+&#10;dvHvVl5g5AC5x6UgGc4HSmqpD/3a9S9z5SMXEiIJPQ4pMc46VMY8d6rvksc9qpamc047jniOen41&#10;GwxQWJ43HFK0bbc44qjB2ewqgMrc/Ma7XwBujhnfALehOK4lFz09cV6X4A07y7CWZsZXoW6VyYp2&#10;ptHpZbFyrpo6ad1u7VXUhZVPGfSkit9vmc/vCtLJBFc2Syx5EkLdF/iFRfvnmWRe4xjvXjpaH2Gi&#10;d9yO4fNpjG9h1C9fakmke5hi2jDHhgf6VI8aJEZgMFjuIz0NRTFU8ufG5lOAgNNakvTclW1DxMV+&#10;+oznpVeWdmTKfOQcVMqyJKZVJwVyR2pn7uG3DEFR1NLW4NK/YVpBc3CsCRtXBHvTmiUQl4mCANls&#10;dcU12EOyWJch+tRBJLYSOP3it/CKYr203GTyMlxF5Y3LnGRTZIVedpQ27gqyZ4zT55UiMXOE68dR&#10;S3P+uZYwojkBO8Cq7E2V9StcwBoUlH7sI3zEdDSSSSGWN4xhM4YjvS+Ube1by28xS3zA81E8q26Q&#10;hACM5IzVJLdE3VxZHXzJJlwxzjaajuFUGK4T5RnDKv8AWpJnZ5HVcCNh94DvUDRmC3CJ88JbDg9q&#10;EhSd1oRiZlnd+qFccdhUUaCOAuOUJzk81I10sUwjAHl7T1759arSMWicHhD0AquVEKXclnZIsPsB&#10;GMAZqmGkHmENhG4P0qURkImH3IfWqzXIWRl5Pt2q0jOT1MnW7TdbrMMEDqawD0rqrsNNA6vhQeii&#10;uYkQq2Dwa9Ci7qx87joWnzLqRUA5pwWm9BXUeWA460UA5oIzQAUvHvSUdetBSCil60AZoGOXmnbR&#10;jnrTFFOJqSk7IOpp3T3+tIDS0gVtxcGgYNG6kBxQUP3gfw0mQO9AINIGHtQF7ijmlU4Oe9Iqgd6A&#10;GPQZpblbIkkAMfqabZyIlwpk5Ap+4BMionwecClurFp8klNdDpzq05t/Lhnk+zZ3eXn5c+uK63wj&#10;4xvRpVzpqqskbFZFWQZ2kenua84sb5oVwGz7EcVr2msSQgvEoR1IO8V5eIw6nHl5V/wT9AynOJ4e&#10;tGuqjWjTS7dUjoLXxJe232m2WT7KrndgL82fQGrVn4cbVtHu9R3M0sTDIGTkn1qsdWOvXcN3cKk9&#10;xHjehAUMB24FddY6fLqEd/qeh2qrboPnsmlBeMYznBxuH615dWXsleK5Xpf/AC+Z9xgKKx8uWvN1&#10;aavyrW9mm+ZLb3XukZWiaY154bubyG7WO9sG3Y3bHC9iORmobvxFrfiSE3Buz59uoDOoCsR6nHU+&#10;tYuqyItz9pnBQsfmCrxn0xUz6jZSpF/ZsEsMwyspJ4b/AD0qvZXfPa7e2i07q/YzeMjFfV1NwUUk&#10;0pNOf8srW0avrr03M+8h1G7geOXD7DuPQHJqYeHJtPsI7u4ikjSX7jleD+NMurC9e7aaKVSUxyTk&#10;CkXWdRms5bKSdpLYNuMbfdU+o+tdfvOKUGrdT59xoxqyeIhNys1FuzWnX/hth1v4gexuA/mFAFxj&#10;Hartt43803Mc1qt1byrt3NjKe44//XWZNYx3Ma4lUyKMEGnwaQyWcjRToV/iB61LhQerWptDE5lC&#10;XJTn7mr6O+nZu3qUNdEckqG2k8wKARjtntQtlJamJ79SisvBetK30u1uoIkidY7wnOSfSqF6lzdz&#10;tHdS+aIxgNnpXRGaa5E9vvPIr4eUJPETV3K1rP3b9n10RFfyWt6heJFh2dAO9S2Wr20OmPbXdnuc&#10;ncsnce1Z8/lW77F5HtWpYo2sQGB4AGjXOe9XJJRV9jkoyqVMRLksptNWtdP9FpsZV0wyrWy8Y64p&#10;ksUl8ivI370cY9q3dKv7LRZZYryz+0g8I5PKVW1yayupQ9ixGecAVUaj5rKL9SKuFpujKrKqubrD&#10;Zrz2/wAzLiSGAbiNkq9B1pLtXuSJSoAPpVy4gt/ssckbCZx941EbhVgbPJHRcVopXd0ccqMYRdOb&#10;SVr6f1byHfaP7PtVjt5d3mj5hjpW9oXxU1fw9o02mxSERyEncOCv09K5GImYsUGcDPFMiZXYrLwR&#10;3pVMPSqx5asb9Qw+a4zBVFUwdV03ZpWeluv3ms19Jr8x8yZmmc5LO2c1k3kYtpnj3ZC9xUU0oilY&#10;xk8fxDimSN5w3HlvWuiEOR6bdjycTivbp8+tS+rvv/wfMn+0TNbhN58vuKrlh0wM1atjF9mcM/zd&#10;hUMkAQgjpVJq9jmqRk4qV76DVRl+baceuK9t+DOrGbSp7ZnZSr/KBxt964TTNDuvE2mxx2NnIpT7&#10;0mML+Zr0z4beCZfDEc1zLKHeUY2joK+czevSnhpQk/evoj9g4EyvHYbNaWKoxbouLvK1lqttd9T0&#10;eSMXmlShSQ4Q5B54xXyZ4rszZavcxkbSHOB7Zr6m03UY4ftCu4x0B7Hivnv4q/ZJPEUslvIrjHJX&#10;p714/D0pU686bWjPt/FKhTxGVUcSpLmjK1r7prU4WJRuz2q4ZgEKZ47VSZsdKMk19+43P5ep1fZ3&#10;sT9WzUqAnpmo4InftWhBZbPvH8qyk1E66MZVNUiBS55ySanht2z8wOKspGidqGct3xXO53PUjSUd&#10;ZMVYI42ztFODheg/Oo2Yt1GfpTC+O9Ta5rzpbEhk3Nz0prEnpTd38ODik3fhVcpm5X3HFgwwTUSr&#10;k4JqRZFHVaTf+8wFFNEPUUkFQx7elNUnPtSnbjGeKaT6U0HUecAcH8KaCVAB5IpNvIPc0vGc5FFg&#10;FoACgbc+9IeaUdKLDSE3Y60pAdiwyD2zTD83Snsu+qEtRXx2pOikelIYtoznNAYfl1qQe+ojNhcr&#10;1o3Z7GpGkIGFUZqPJ7UITWugEYPtQrA9TRSjgZz06cUxLcSRRuzQTnHfFKTkZ60g46frQF9bDgQR&#10;70rrgZ+79aYOEx3p4BcYPNJlbiIue4FNPy04oW7E/SkYZo3C1tAyQ2T+VPOM+o9qbxRuVehFDLTE&#10;JKtjoKnguJIHDqxDDv0phPmj3oyHOM4qHqrMVtbpmtMBqkYkRAZ1/wBYo/irJlVo3IwQR606C6e2&#10;lGxipXoR2qa5uhckEDDHrUJODt0LlJS9Sr83qaKTYP7xorTQm5+gcGlf8JN4+S8QB57eIXDeQgBV&#10;VGSVXOMj0ql4gsZD4Qm1zcHe4unhIDbX4PJ2/rnpzWxpmuT+GPF+qaxZKyQ+XLHCkq5ddwK844zj&#10;+tZWvWseiQWdjIDC0/zsH4DBuQefUd+mMV8jom2+n5bH8ERmuaC3tb7lq/69CmgD6V4NurG5EWp2&#10;TMJI8/OoBJDkHrkNgfT3qppsV1deMNZ1ixBaeCN5HdV4TcCCePqa6m+tdC8PeL9kkcl9ZyacUQ27&#10;gFJygIbPoT1HcdK5jwgv9nwajqLzofMlS2WHft3bmxuHPIHQ/nQnyK3b/hzt55OEpQ7aL1ldr8xf&#10;E+kLo/hrQb61uI7n+0dzyQIOYmVtpVh+FRybbTxbc6x4fma3sChhMfO8K68ofbkjmtLxXHbxeLrb&#10;RrGzNlHGwCQTEnBI55PUk/zFZuh6ubDTfFOlyWW5LtkkS5xyjqTkD6jPFXsvzNKcm6baW6+9N2KF&#10;jFcaP4f1bVrEG3kacoJkAzu28r9DUnieztrefQp9IvPtiXEcdxcDZjypepj98etS+Hbi6tdGt/C6&#10;wJdSa1dx+XvwCWzwFY/dznBPFbtjY21r8SE0DVLcWsMRlt5FjXcIXwQD7hSRRdatmsm4yc7X318k&#10;rfmYfiO6M+szagk21bcHKo2AGcZI6jIOMHNcRPYfZtIiuijW9tdzl1Yc/KGwTn8OldfqccthouvW&#10;N1BHNaPNlLsKNwcdg3dT3HtWfp+j3Wpf2RoO1nindpIwf4nIB4z68DHtTjomdWFlGlTSvorfclf7&#10;7sPEdrJofjCwt7CUT28AjmSWME7gQCTgj0NVd7RXusalYyyW9hdlojCrbBIOoDAde/8AOtfwyGHj&#10;eWymzBJDbuo3kcsikqM89xiqj3jyeD7/AEu5giVZr0zxz5w65ByPYFjnHtWidnZ+RrGUocsV2jr1&#10;abbf6FKK1GgW2h3j+ZFZySbpMDJKcjI9e/61Y/soJ8QHispmutLgdnSWX5GeNTnp6kc4rd0jT7jx&#10;JeaVoymP7PYW0kqLOwVRt+Y4J6knnH1rN8JxHXNR1cRTC3ktLZp1Ej7NxXO5QSOWxkgd8HFQ23B3&#10;/r+kUqknCb62evk3ZfPcwfGNpHKLu8jMscdw4mgWQc4BOMevpkelHhTUl8Vyz2d7dHTbUhPMVRkF&#10;l74961fEsd1qOh6Xp1+hSS0YpAw+8Yi3Cfh/WuRkeTwz4nR7WEPCCFNvuyHx97Hr/Sqkoyh5o7YK&#10;NfDezj8avZ6dLf15WPSrPS9C1OWZ9PupoxaKMySMfLZ89cE8gYHHrVmy0pdLjhEkckunajITcSdW&#10;wMHOe1WbLV9C8U6bLpGm2QtLvHneW3RyR1B/TFdBq+q6bp3hq2tr5zLIHAPlEEggdMVyW11Pia1e&#10;tGapOMrt7Pe1tHp56rpocnd6Fp+r26y2lzJFEkkhjRDkkdMY7DFdP4e8IvYNKtw5MTKsodxgoAuc&#10;j3IqK30y30aB9R2Ml4Vecoo6DjH0rVsNZm1FoZpXZrkQjNqq7ST2HHpS916s4sRiKs6bjTlePnb+&#10;vmLMun6pu8iGe4eRGHmlMFVz2zxV7RdLS2u7aGeJ5hesY0OTlTx1OO2R+dULr4jx215FZ2trEs0v&#10;7hkiB/dnJ3Nn0/Gsi88Q+JhaTJLJbzSEHypgPmXrhgR7VV4/M5Vh6kkk9E+73/4B0/iTw1bx+N9P&#10;tvtDGwRVEscnyhnJxjJ6HHer+p21vo2pzWs8IltZkYWyx8GNcjBx65HT3qjo9tc+N7XTopyFFu48&#10;yXdgj159+T+FLqt/HDr2j3VlfxX0Su8bpcDJAz1Pr9fpWt+q8hS9/wB16Wv8rX+8i0GzsLHxRNfw&#10;xm1uY8fuCSQ7f5/GrUmsX+oLerMWiincMd/cA9BV611LRbq3u7g25t7me42b87hk9/wqn45gN1ca&#10;fpq4jt4uTODjeMZzn0oWz1MfenKzlpp3/r+rE/ibFjb6XYaRbfaYVIuLiSL1xwSeox1pNdWDUYZN&#10;Siv3hhMgMsbHksO49ATXPabeXNnaLeWF2+9iI1UnPyk8jHfI9a6e/fT59OeJpGikTDpEVHc5YZ/l&#10;Si00KpO1lp/w3qZ+tzTSWNqbdopNSlZmLgYwoHGfqMiufnuL26ubXT7yH90ymTevXce4/LpXbWWl&#10;T3DloLbzJYY1aMlcgxsM5/8A1VZ8OeDNRvPE2nC6t2Nuib3DdMEkk5+tOcG9Vv5Bh1OTUVDXo9d2&#10;dJofgi+1fSrYvMyTQqIdu7G1Scnmuz0vwtJp+qxiORRZiAIyAZyc8GtlNOhWxJtJVjAUDcveuI0i&#10;XVYNT1QW9wbmSW42RIx4AB9fxrosopXR9VHC0cG4Nxcm+qfb+kSeLvhdYa3fNehmtrsn5nj/AIiP&#10;b6AVytjqyeDZrmwvo90fJTZxvBAwDmvQRcy2vieWW4mxaCMKImPAbvn37V5v8WtFa81SK5tA8iyl&#10;TKEBJz2I+tE7WbRyY2nFf7RRXLJOz9O9vM4ea9gtb68niUujkgKTkLmrGvWD6h4Ws9VtrsNKGKPb&#10;M/LAdx7jisjU9StdI1EW8S+bKoOQw/l+Q61Tn8/VZBLa/wCj26YaVGB/HHr+Ncj1umeJSptNVJL5&#10;v/L8jQtbB9WWW5t1KXKoAoI5Y9D+FYV5FqttYmO6nMcu/wCWRRyPpXRR+P7HSrSS0RAZ2UYc9f8A&#10;dqhbXsMuoGbUkJ2oZI42PDA9KTjpZbmsHUh70oaee/y/UyIdTaTW4LfUH/eKMNMvTpwfqaz9Utri&#10;K4EdqWELPkuvf3zXQ6jPZ6laSXEFqqXKNkKOoHesyLXJbux8ry/Kmdt7IRggjgY9sUrcr0O6nJ3U&#10;4wtbRrz72KV897DZC1H7sP8AMzDuKy7jSptO09bsXJCTPgp6emKjWWSe8nuHmYwqNgBPGadrWlpb&#10;6Ubl7ze4wUjBzQj1aceSUYXWr103Mi/WRZVjBMwIyJMUy41WG8tjpqQYfOXkPeqhv7i3s2Vlyc8H&#10;HQVXtr2MQSeWN1y38VansxpO15K9tv8AMleKO1QKhw68sR6VmTWP9oFnEpVVz8zd6iu55ra4VrmT&#10;ZzznvUd5PLIYhCf3a/MQvetYpo9KnTkrNPV9SxFayW8LbpcspxhTmug0fwrJrsaP5bKwbg4wcetZ&#10;3hnwxc6jfJON0kR5II4r2hLuz8N6M73EapAiZcng/Sok7uyPFzLHyw7UKHvTfboWfDq2fhTQ557q&#10;dLcQrksx9K+Pv2lPjM3xH1WCGC4MlrbgqNrcN6GrPxi+OEniG0msbGVo4WdlKIeCvvzzXgbku+49&#10;znFe5l+FaSqVF6H6DwfwnLC1f7Tx38R7Ltpv66gDncT1NJn2NK3XAor3T9nQA7Kdj5s0wAtSk7aD&#10;RPQVhzilKkJ7+tM3Aj3p4kJXHagtMCxHpQs7fL7ULycUPHzgUaFKTJY58Hk8VLFcbHyDxVNU9alK&#10;YGalxTN4VpI1FuF9aYzL61nfaCO1OWYEZyax9meh9bUtGX1YD5j1px2t7fSqYm3Lg1LFKO9S4tGs&#10;asXoyRlwC2ORTo2wM7aRpgWJ9antggb5uBUt2RrGEZT91iSp/owk9TjHeoFkK8dqvXS7gqL93Gaq&#10;R2zOMgEj1qYtNalVYTUrQEIB6frTDGN3HWnEYoBAHPWrMOW+5UdSKhK1omMNTPsjt0UmtFOxzPDy&#10;b0Ke0b8VY0fUZNC1a3u4j88bA+xA7Ed6bJblecHNQ3ERADYPFXdS0fU5pU5Q95bo+htD1yPWtGuC&#10;RmOcjb9fSr9raRmOJbkkzsSAGb7pryv4eeJYl0xrC4GWhkEifN1HUj869InnuHu47liNqpu+70GK&#10;+eqUvZTcUfW4atGtSU3qx8N3JaC9EkbBw3yL14/OozdiaxEJDRzk5Qt0OfapYLyKS2a8Ljc/HqAP&#10;am6kwkjspUCmVGBwvrWe72OlxbV73LB0uOW9tRM7NIvzkE9TjGKYt0lhb3Slw04PyY5+X0z61Vxd&#10;rqbzA7xt3Nz3pWnjigNwSqNJgjPTP0pWFyqOyHR3hvLOBQ5SViMA/WppET7RhsPMgJOe341DqVx5&#10;dxbSIoYlVGQMAE1TaO6hu5py+UVeUHU0WuS1rrqWH1B4tPKqDLIDhmXqDS3d295LbwwP5cigCRe+&#10;O9QXV2tpAhXbCZXDevNNunSDViYBnzFxvx0FTa+xMo+Y6SKNoriaNSsyLjOKoX2qM0UCwqC4B/Go&#10;0E9pDPJ57usjbTg9KjmvY7OS3iVFIyAR61ajqYytp0JbuZr+4Vj8nlrmRc9vQVRECNp9w8JCuGw7&#10;egp1zK/225jjGyN1yzj+X1rOYyWNmFY71nfZg9q1S7M5pq7vYNRuWaa2NvllIGQPWopZFuJp5QSI&#10;04bHINI9ylpdpCv3F/iAqk95KEuYlwscrZPHeq5b6HJJa3JJRGkUE+SELAsF61Se4Av3ZY90fUA+&#10;lKGJWO3Y4TO4E+tV47kNPMHIAxgYrSMdzkqK71IbiPYgdySjk4NMdUiuoHfKw4z8vWi5Z5LQRH7i&#10;NkH3pksqiQKxyyLkMa6lscM49CNLoxTyn+FvWqzAxQoWXIbnGeOtKkivBMxODjIptyzMsKk8Kvy+&#10;1bpWZwyiT3ESW13GsgLArwO1Z0sS7XJUY7EdasPL55aRjudFG3NQbgbdgepOP/r1pFNHPZ3Kk9o0&#10;W3cME9qrtAcnsRWpHmWaNnO7b1zUDrv3vkZHatlK2g1Kxn4w2advNTGPjNRNGCcCtb3LUrjM1IuA&#10;uajII7UgJAwTxTsO49hTRycUrNmlUYbJpbDuIGqR3BGAOKiB9jTx1waGgWooGDTSCaU8d6RWNJEg&#10;BjrSAEUrORSbzTAcSDSE4oPFNxmgZKZGK7e1MZiVwabmgnNFrCDp3oIxTdtBzVDQhoPFB5NB5NA9&#10;w6UdaKXGelAxKKDxRQAUYop0alyABkmglskt7czSYAz71qSKsUQjUZB+9ilhh+x2+3H7xuD9KiBK&#10;9ea52+Z3NaUOZ8zHRrtXApCDnbkYpQ+KeoXbknmobO+MVsN2HGaTbjrTy5CcU0c0rlu17Cr8xxUn&#10;lrtxmkiUtgAHJOK2dM8J6hqyb7e2eVRn5lBrOc1BXk7GsISqvlgrmIwGM549adGhJwwrtLb4Wa5N&#10;HkWkm30Iplz8ONXs8+dZyLjOTtP+Fc/1ujeykvvOr+z8S1zcjt6M410IJHrTdozjmtO/0m6sX/eQ&#10;suBnkVQ8sg5I4rqjJSV0cEoOLs0RMoIGOpowR8vandifypcMw7ZqiLDk5GT6YqM5X0qSBS744H1N&#10;OuI1jbApXswZEvHSl3ANtpO+KCPzoFcUfN3oPJxkUixE5wOlAUZzQFx244IHGDjOKs22ozWbfu3O&#10;emOgx6VUY/dXsTk0pBU5HPtSaT3KjO2x2Gi+MQkTW9yfkbkbRjFdnY31peG3RZASU/WvHSW5bn2z&#10;Vqx1aewlDo/Q5GTXNOjfWJ6NHFuPuz1PY4IpbYXMKZYgA7jzikEGIoracgiTnK9R+NctpPj9Ps7r&#10;MAsrEfN0yPeuli1FNV0+H7O8bTH1ODXG1Jbo9enVjJaO5aBQXojAXAXb71Vd5PLeONGQqcA981cO&#10;nJBKQHLTiPPPX1/nUN3eFbJVZdzg/MB1+uahWudL03JYoszRWs3zMF8w4pCUuXuEUgZ6FRzQB9s8&#10;oIxEgXkDrz2pv2QJHK0Jw46UtLmiu0IYpZ7WONMhEfCg96lRFurgRyr88Q3hie9R3l9i3hCkuVO3&#10;5RU7QvdvHt+RAP3i98e3pUM0ilf3SshS4EyYGOxFQ3Bub6CBQTH83K46VZntV+zs9udoDZJPpTb6&#10;4F1JaNGvCDjHrVXL5bqzJoY4pHmEw5iXOapxx/a7JtygupzhetXljF7cPLkBVXa4XoTVXyQlsjxS&#10;CEbgWb2qNjo5dPIiWCWd4952kLnB9PSpopN0N27HDqSMkUTTPLfI4i2oQOvp3qZrdLi1u7oMHXgE&#10;HjnvUyfc3ind2KEh862jdFLyr0Ud6rSwTy38bu+GC/d7+1XXQQSWs+7ZbsMqoNRG5b+1XljQqAc9&#10;OcU15BZW1EDxCylbAV2OGzVO7YI1q6L5rZwAP4T71de0V7R55TviZsEZ5qBE2X8D7iLcDhMfe96l&#10;W1d7nS9oq3Yry2zpdSSu21gAGVe1OvitpDbMjhQ5yAvUfWp5XYXl6TFtiJwOenoM06/04QWls0qf&#10;fb5d1Q3qkzphBrnaX9XIbS3H9pks2yNoyXk77iOAaz4E8mKSIHdE7bXyOMZ6fzrW0m5TTb+5Zohc&#10;MY9yxnlfbNZtshWBophtMrbVz6561OvNL5G6UeSHK9W38tiTWZ4ohawW+0LjJU8n6VWhhms9RkMO&#10;VLDLMrdz05rR1y0SymsohHsbtjngd/rSaGq2+rXCPbSXczofLiXoGx8pI749O9ZRaVO67ffqeo4O&#10;eJUZ9Gtr6aeSuY777ezmAOTK+GDc7vatTVbmKM6dIrBHKjMCrwgA4596qyMkekTR3KBZjLwRxt7V&#10;cnid7fTIZY9qbSiSEcnnn/8AXVSaum/P8jWgmlNQfRf+ldexWsYZl1qeGJg0cow2w43Z7frUDwmy&#10;XyesbS4kHbirGl3DaRd3YWINcICoEgyFPT9BVaK5ZrZbd/neZwcf/Xp63fbQ1jyKmot+973otUrf&#10;Nmrrl9E15bW0ALQpzjPB96TS47eSTUleRooG+6QTt+hFO1eFba6trUxiK4SP7x+8al017j/hGtSi&#10;ijUKHAdyOa5dqa5fL8Xue1FOWKk6mrSeiXaG39aGdbu6XljA7gW3mBhnoBkdK2tTm06TxV5conbT&#10;IlCsMBXPc47AE/5zWPaW7/brK2kViVIPzA+vStjWJnuvEcsFlHuuim3bEobLbeePp+tOfxr0f57l&#10;UG1h5OX88dH1sn7voh0Gnq3ha8RXkkQzbkBb5MdAcevbNYdrHJpusW0N1GGSJ/mjJzk1dj1O4Ph+&#10;4sFHlgOCzdzg8Ck0gi91LT7VlXfEuN2OW5zSjzRU3Lu/yKqqnXnQjS0dorrr721v6WhPJqTDVrpI&#10;ibZFQtvZ85IHX+lVUWAaYPtKNLIWyHLYB9c/Wruuxwz+I761tAhCLktuyuQMtzj1pk8U15oVksmE&#10;SJjlwnPJwNx/lUxaSi1pe35G01KUqsW+bl5vT4kvRWKul+TNr6JdMwttpKRo2dvHAGfftT4Hs1m1&#10;SW4LIjDFtEy5Jf3P9at2s1tr/iKHzEj09beNUzEuOFH3j7nnOO9LO51O01wWm2SxiYSh5VCuQD/n&#10;iqbvKz7K/lqZQgo0bxafvSt52jrfrZdOl7eRQvrCM6Tp0io4MpI8xz8px/h3qbw+V0rU72OeP7RK&#10;Iztw4xx059KL+4uL/wALaSs7Ptt5CsCMnyquc4Hrk81a8PvHqN3f3V3FBGFiYu33SP8Adx3zxSk/&#10;3UlLz/MVNKWLpumrO0Wv/AXf59rnNYjvY53mBt5Gk/dwhDgknt6fjWrrNgbDSLJp48M7FUc8Dgc4&#10;9ec81RltJbzSri7BHlwygYJ5JJ4A9as6gt3eWOmC4lyFUmGMnIC9enbPWul6yi721/Q8iHu0qi5b&#10;txVnb+91/Qq6LJBFfXbXimUCByg3Ac4+X8Kwo/H50rw3rGjpbxym+Kh3KjICnIwe3NbUNqLm11a9&#10;uCiSQJ8sf3SSe/4VkaD8NF1XwzdeIL3VLe0t13BI85dj/u9fx6V6OHVK8pVOll8z8g46xVGjg8PT&#10;xD91ybW937ySvbXdafM4OCeWC5jcOYZBgqwOCCO9RzO88skrktJnLMT1NPvo447lljYyKOjd6hDF&#10;iV/hPWvoVrqfnsbbjTk0mcn2pat6Zb29w7/aJPLAQsv1obSV2W2VThauW9ylshO0NkY5qsyrzznF&#10;DRHaDkYpNXWo+hZivmSUMiLkn1qa6uJyvlOg6Z4FZ8UThCR+FXQHiVGZ9+5eDnkVDSTuTa5Z0exu&#10;ZrqJEdYWkOAW4A+ppmo3Mwungdi5jJAI6Gopr+VtqBgQo4GO9OtYvtG4ux8/IwD3NZ215pCd1uSS&#10;ttjA+6pwcda0NBtpFY3whFzbwfNKp6KPWqltp/2y4WJpAqhfmJP3frTIrmayt5YonZVf5Wx0I7Co&#10;a5lyoJvmXKjq9N1t5rfUfs1mH3LnJ/hX29PrWFD5kUnk3ERJJ4DdQau6PfTXMQsrKDzJZMESDqCO&#10;v4H+la2n2yQaqz6xCZ8KRlBnBA4PHpXHpTbVv8zhdb6s5WXy6i2Gh/YIX81xiUYG1sY9v5/nW74d&#10;0aBppJr24Oy2JxtOWB+lZml6DJqDSTrOzwtu2q4wVx3xTTov2a8toxeO3mn59pxj/ZNcU3zNpy1P&#10;GxdWnWjKLqtPyL19qsutavLp1uqxZfcjgYwa37Xwslqwh1RzFJnO/H3h04qfS9B0q98RQtBeKJVw&#10;xMnAwBzXWy2Vn4huplnm+zrAv3yflY5/lXNUqRSsfEY3Mo0eWlhrxhZN6O99vxGS+GbPQLK1fRZT&#10;cXVx1kBxsqCz0/UdPvRpovDKl2N7kc7amsLG61HV7eGxlEUAGCxOAfcV00Xh6+0rxbEUhae2iTE0&#10;m3oK5OdRTTdz5OriXTTjUmpSab1tfy+7oQaf4m8R+ENbhtFQ3enxrtIC849sV6T4PtvtVxc395py&#10;QSSHIkA5ArrtF8OQ6rdMLaOGYrFkhAMDFY82matp+ry73T7KG2PHnBUVzt9bH5/isfDGQfJTUJWs&#10;5arm1v8AeXNQvruHSpo4SLayHzM6jBwcZGP8KwrPxaJdOj06yJuoAcM6gcE9zU/inWU8N2PliUX0&#10;Mhw8Y5PPpUvgbwvFp9jc6lb2zNb3IwyZyFPYD360nzN2OKEYQwrqVY3193z7366b9jetbHUJ9Jtv&#10;7L27o3wQOG/+v/SvWR4PhvvC0jzobfUZYfmdQOWx1/z61494LF54dudR1CaRmtFBZRIc9R6dvxrv&#10;PDnxTvZrCKaa3WWFwwOeoGeP/wBVbwaSv3Q6MsPRcvbap9bdWr/eja+HGnXmn6RcpqbNPDG7Bd5H&#10;y49D7f0Fc1rVhZ6rqDnT7nzXkJVkByV9Dn/CqWh+NdYXUdRtPsrzadc5bCn7pOc7fTqKPAmmW1v4&#10;neW5mOcbl3cA/wCH0pJ3StsRUnCtGnQ/H1ff06dDX+Ffg1bC/uLu4jMsgY8sMn/9VekWmnWGpQ3c&#10;ZQKScnP9KdbyW9vDNN/qlTO/H90d6o2aK7faLW4DxSA8g9q2VopH0FGnGjFRlaTd7+fQ8h+Jej6j&#10;pOrOunSs6uQcg84xyKs+F5r2xiZPL3/aI/nzwCQOT+fP/wCqu98Z6Zp9vDZ3c9x5JzsaRQCSPQc9&#10;ff3rJ1ie00bTrXyAJ+RJGpbO0ds/571CjZ3PncRRdKckrRUddN9TmNWlttJtjNcookBHllhyv+eK&#10;dN4hi1a2jlkjy20hdp6n1Prim+ObE6rZWkToUaZRIrg7jn0x7Gsy+sxpVpE4XYUB+RuP/wBVTJtN&#10;9jzpRUVyRbvf/gr8TOl0y3ku2uLaMRXR7pxVSy8O3d7LLJdf6Qg/hBwKdc60rXEdzGyxIOHzxn6V&#10;qal4pjt0+0QhRG8WQYxn8cVEeXW5unXjZLW+nmvK5i3FtbaWrhnCMx4C/wAhXNaje3d9cJZR74In&#10;bJm77ar/AGm+1vUWYoSgb5Menqc132n6QbzR1kMRKxY3vt5PoKjl5tj0pf7HaVT3pP8ABlyw8D2n&#10;gjTI9Yi2Q+ZHl2H3hxwT9fSvhz9o3xX/AG140nSFysK5wi9K+h/jx8bV8PaO2mwzKLkAr5Z5r4nv&#10;76XWdQkuZmLO5LEn1zXt5fSvL2jWi/M/YvD7Ja1TESzWunqrRvv5sIJGjC4+6e1OkO7nvThgALjA&#10;FKQB8w6+9ezfW5/S1KPKkmRqD71IZCvSlDYoUBjQzuWmzJI7p1OAau2+qzRAgMQOwrOCrv71Jnpj&#10;vWUoxlujvo4mrSd4yZtW/iSaLILFm7Emuo0r4kXlmV/fMFH+1mvOAhDZqQO0YzjNclXB0aqtJH0G&#10;B4jx+ClzU6jR714d+NVxp8oEw3JjDHdyeff24rsdH+N9u0uA20YDYJ4HrivlhbtwvOce9WIdUkQ4&#10;DEfjXj1Mloy1hp6H22G4+xKsq8VJea1Ptyw+LNpOsUkc4IIwcHpW9p/xHimdQzbSRu3D07/lXwza&#10;eJZ7dsiR8f3d2BW/pvxBvrOUSLO7sDn5m/M/WvNqZViIawnc+rw/FuU4myrUuXvZ3PvGz8WxS7cn&#10;dkY4rYtNdtLxNh2/Q9j6H0r4it/jNcxuHTAb03cfy5rqtI+OfnFROxGOcg4+gFcjo4umryhf0PVj&#10;VyjFS5aGISfnofXZitpA3AZT64qnc+G7S7JzGjD6f54P+FeJ6F8aLS6OGuQV747f/WPp2rrLP4oQ&#10;F0KTAqxxnd1PQc+uP5dK53WitJpo7Fl+IXvUJ3XdO/6m7qnw8s3Yp5C+nI6j0NcJ4h+BdrdoWjgU&#10;tzwF9ev/AOvrXoVn43guZgWbJPRW659K2o9fsppgkvQjIPt2P0Pr0oiqb1g7egp1cXTXJWjzLs1f&#10;8z5W8Ufs/ZVnsUMZ7q6k/kc15zrXwc1SykZPJ3E9MDrX33c2lneDhQAf1FZl14LsbsPlVb/ax0z/&#10;AJ6V3U8TiaXwzv6ni18FlGN1xFDlb/l0/DY/NXWvC1xps7wzwvFInBVhiudntjC3oe3vX3/8Rvgp&#10;Z6rZmYwZIBXdjJT3HqPyr47+IPhIaBftEisFBIyw9OuK+kwGZ+2kqVRWl+B+X8RcIxwlCWNwk+an&#10;f0a9V+qKHhS+Vdscp+RcZPeujZbedtyZeMtwx9K5TwysaXqiTGCcc110ltIsJiUqkYOVPWu2o/fa&#10;R8lTpSjQjJ6jSgtZlyWAPAX+97+9Q+esRkEg25ONyirTGaSNo3I2IMgt2pEWOZZkLgnbkZFQhPXY&#10;hkjTZCGTcSc9e1KxWGYpkneCAKbcRSFVLnywP09qmLOGCy4+UZVsfNRZIhv5EEU4MEiSrkbgoOOQ&#10;PWmSwbDEPvN059KuWjI8bhmzjJXI6VBNEZSjSOCy9e1Gz1C14kZZ4RJHyzY3AGi2/wBKt/IlBRy+&#10;RipyGUOz43rwPU0lti5tZCmI5Qcqc09bCW+pClsjTmMgF06Z4qC4kJ+VUK7Dj61cit/OZmD/ALzb&#10;ye+aimYJAXcjzd3OO1F9bia6LQYsXnsqyDEijII70ttANzAqMg5NWHIlVJosb8YIqC2tGkkkZZDk&#10;gnFNO6uFmmiC4dpHQwpt2nGGpXKXEhcAo4GDipLuUWojOPm3c4qOeMzOrRfKD98d6qOpm009RmyO&#10;eEEIMRjO1e9R72a6WZeOnymliiIjJjJHPI9qlSdYL2IABkBwc1T00DcinAVWlKn52z+Ncz4psBtj&#10;ukXgnBIrqLwb/MG79xu49fes3UbF5rJVzmJ1yP6VpSlyu5y4mkqkHE4LoM0gAFSzQ+XIVIPHWozx&#10;Xqp3Pk2rOw4cGnjpmmD3p4Hy4qTRCpxTycU1RSE7etJrU0TsrDt49DTgDTVXNPWky0wHy9KXcKQ8&#10;mjGKQxy/NR0PtS7cdKSkUhevShaQdaKQ7j2XcpI7UiUgbAI7GjPpQDJQecmjJPSo8knn86fn5Md6&#10;k0TWw/tntUc67wT6U8YAxmgjk5PB5/GhaFNXVivBM0Unynb3zivqP4B6pqmtaDJDFciRYGysJ+/9&#10;Qe59q+W512NkV6T8FPH934P8Rx/Z3BSUhXVjke3WvIzfDPFYZ8u61PvOBc4WV5tGNV+7Ncvld7XX&#10;VX/O59VJf6xp8ssyEzQAhZIzyR6OPX6961h4xgk0yKXaUX7skKc7cj5sD/GqUWspf3LSqUtbnZ+8&#10;tHYFZVIz8p79jj3Parv9n6ZqNv8AZJpEhlcZRmIG/wBs+or8zTl8MWf1hUVN2daFmu39a+TX6D4J&#10;LPU9NYWsg2A5RlHzI2M9D2xzisC4W586dFmjLMATEBhXbqpA7E/z4rVuIpdA2QGPz0xmOVAA6j3H&#10;cfrUM4027tFuZhu25DtEcNETyWI7rnmoeumzLpPkbkleL26/1/n5mCupz2chE1oJIcbkkbqp7/Ue&#10;o7dfamapZ2GsQx3ccTWdzAQjMpycfwkHP4VuTWtnND+7vlmil6CTkg9Og5/H+XWubfTJ/Deptb3j&#10;LJbS4UDdjPcc+46H160RTS00OuMqc3otf66P+rkfinUU0lLe681Xu48Ml0g3LMp4wRj72OtcS2r6&#10;5qF5J/ZH7qCRwwjToreq9xjA+lep3Unhy70by2KwzpxuYcKT0yPQ8ZHQEGuB1PVZ9FjNxaxxM0D+&#10;XI6D5vYsO57gjiu+hKysopvz2PPxMfaQblOUIre2j9dOmuyWxe0TxLqxR7DXbYHyxmOQp8vPBUns&#10;Dk/iBVA6TFqVlf29xbtFNE3mqFYhtp7Y6Hjv1rem1WTxFZwX1lKizSoFO0Zyf7rD8cistNSudLlt&#10;7qC8h8pUMNzazLkp2I9SMcg9qmMm23Fcr7ef/BNPZwhQUJXnF+jun3el7b/oeZatK/hbVEm0q6lK&#10;BcAOmGAIwVI5FaOg+Pr6LRLuG60+O/02QlclfmhJ7qe30rc8axXaIl39hhZXDfvofmWRD2OPTj3F&#10;cp4etryTT9V+wujQEBpbRmAbA/iAPp7V9DBwr0VKaV1bW/n3WzPzfE0cRgcf7GhUag7uyWm26Tum&#10;tNUjlLK0j1fVjFEUtWkbauTgDJ4/yavTxTaJrKWGoW7NLE20xsSu76Efzrc0Oy0HWIntb+VtN1IH&#10;Mcrf6t+eVP8AdPv0p/jTwS+hwQ3Mt6JQV3RSltxK9iD/AErveIi6ipS0vsv1TPlY5XWjhZYqjyys&#10;7yaa0V9VKDtZ+exxWqWIg1dd4MMbkYY8lfWtS+ttV8FNBLFcLNaXIWVGUbkb0/EU2SxOp6HJeG8i&#10;mkjbDwscSjPQ4xyKyIb24NubOSRvJzkI3I/D0rsjeaSb20aPnavs8NUlOCcXP3oSTWjfR2umn967&#10;F/UvFFjq1nJHd2gS4ZQI5ohjBHqO9ZelrprLsuY33lsF1OePpVnUfC89tp8N7gSW7kqGUgnI6gis&#10;nHlZKgLg5zW9OMORqm/xPLxdbFLExqYyCckusVqt9bWv6hr+lQRzt9lJdOxI5rCitwzsH4YdK6G5&#10;vldgWfdIOjAVQvViuhuUFWHXFdtKcoxSkfN4/D0alWVWlZeX9bFeK1TCklmwckVYu7r7O+y1LoD1&#10;Rjms9UmjbG7j61ZEUsf70tlvXFbNa6nlQbSfsk0xhjMy+Zv+etu40ZI9FjuotSguGPEluQQ6e44w&#10;R+NYgZWfLZPt0qQvuJQnC9eaTGk90/8AglJY/wDSMDmniIoxHTNKz+Qcg81EWMo3biK1V2cfux0t&#10;qPT5CQ2Bmo8hm/wpUg3Lkvn601V2tkGqRk5NpKwr/n9KhyruB09alUgHGfzqDa3mE46VaMKjasEs&#10;O3tSYfZkkhakkXzehP41Yt4z5flldxocrLUw5eaVohplmbidIwM85NeuWFtHHZW6QkKCuGT3965r&#10;w1oJtLcXEqqsjDKg9TXZzotokUsaZaQYIHYV5WIqqcrLofU4DDOjC8nuRRWpS0M0bYAb5hUYvCLq&#10;F0UlM4NEcc0cc2SXTPIX0o3pCkQXiMtyprkPTvbYWaKOd53LBoWOMDjFRfZ1t4UcHEJ4x157VPdI&#10;BK6xLhXH3veqrRNBbhZCzxO2OOdtON+gpPq0BunW5yqkpjp7VG0EcivJ5m5ey+lWA8aTxoCOV5zU&#10;MkWA4RcA88dz7U79ht3V5aivtg8llYEMuMds1DBdSQ3kyFcoRkn1pQjoseV3Rv3H8NOSRYp9vDLt&#10;/GjReZnzP0IjGiICRuB5/ClmRLacncSsi/IB0FNkSS9VkLGMDlSOARUjxeQI0k+Zdvyt6UxX7FVL&#10;lrdZUlTapOQRSFFRUyA2/njtTkmjaaSOQ4Q9D6VXSEyIVdirA4BHT61o0TzL1HzYt7iRB96TkeoN&#10;Vf3i27xyklTz9amIaORg5BAGVY9TUMU8c3mq7Fieg9KLMl7kexI3QPgnGMd6rSSqFli55OAfSnsm&#10;9lLn5h90ikmXyiQ5w4OQMVpazMr2REu4RgSfMvQYprIN5RjgnuRzS+YWgKt1zkVC0REqgsVP94c0&#10;ESIpxtjMYBG04DDnNc5qMDRyAsMZrp5XKIytguDkYrK1ZhPbrIRhlO0/SumlJpnBi4KdPzRglsU0&#10;8insOvtTK7z51rUTGOlL0o60UxBSAk0vWkHtQMcvNBPpQDig4HrQMM4pwfNN60KM+1KwyQjjIpaQ&#10;8DFGeKkaFoXpk0Ug+Y89KCrjj0yKUtjsKbnn2oPJoGtBygUpU4yWLfpSDgUucLzSGOTB4qNk59qV&#10;D82afIxQZFLZlq3US3AWXBPFdDJYNbW0Thd0T9GXkVzsc25uQM12PhTxbLp1rPpsqRz2FzjekqBi&#10;COjKex+mK5cRzpc0Vex9Dk7w8pulVly8y0dr2fS67Pr2JtNMJxPCVikjGcE53UyC6urvVWmhBgbd&#10;2JUUwaaqXrumWtxypAxwau2zm5dLRpFihZsB3XG38a86TSu1qfbUo1ZRhTl7tpdOr2T6W9V8zT/t&#10;O0v5msJZEljkXAlZduH9ak0TwrqmiJd6rYzwyJbna4LKxwf9k9R71iXmh21lq8cMt5GsLnmdRuVf&#10;fFOLx6bqsUdjOLsNj5QTh/Y1g4Xjak9Guq0f+Vz1FX/e+0x1P34SsnGdpK+2ivzJPX71fUkluoNU&#10;be+YXdzvSMYVfp6VmxzmzmdYF88ZwR3Nbup21yZWuUtxbxudojkGRuqv4f0p5zcNDIouEOSrDH9K&#10;pThGDl07GFXDVqmJhSXx3fvWs2rX0TfXtZGBNevBfG42eQT/AAkU21LT3ZYg7H5KZwa2b28iS9Vb&#10;qFJiW+aOPjI/pUMml272lxcRy+WVYAQtw5z6V0qa5dVa54c8LP2j5J8yi22tntrfp8vwJEj01J0D&#10;BhgEBge9Zd/pz2srujeZz271Ss2kluQm5mVTk5rQgeVrt0hOQw4z2FXySpvR3MHiKWMpq9Pl1smt&#10;9u3Uy2lEfLr8/wBK19ELXMc0kqyLhcK6Dr/9aoY7qATPDOmSxx5o/hqS68QyQD7LaBUjxtBAqp80&#10;1yxRhhvZYaXtqtT3VdWS1b132+8njmsBG6ujyP8AxHPINUZLI30pZAtuuOAOKgleMWwaEMlx/GOo&#10;NFjcx3LOt47qVHybO5/wpqDinJP+vQipiYVnGlUivlovnLv+otzYy2KqFbzVf0ovJbZLMRiFvN7t&#10;mo4dw83zCxRPumpLm2ieCOQTnLfe9qvquY5nZwn7FWTWzs7dHa/9WKGn3jWzOqICXGKe+n3E/mEj&#10;GOTioBA0c2+LLbKX7XcSM+JGG4YIHNdLWt4nixmlD2de7teyW39XKjR4DLg596nggDRhcZb2r0zR&#10;/hRPdeG7W+EElxNc9JMjy0Hpnru/Cur8IfCexslju7tTPcIwJgb7hHpXlV82w1GLu7tO3zPtct4F&#10;zbGzhaCjGSTu9knb73bojyTQfA+qa7cbbW3aTAyx6ACvU9C+E8VrIsmpxrK4/hU/KK7uJYbGQiCE&#10;RRqc4VcAD0qLU9Ytre2aWadFRRkk18tic3xOJfLSXKn23P2fKOBcpymm6uKftJLV81lHTyf6sn01&#10;YNLt5LSGFBAy4KjHWqurO9rocs8TbinU52jrzXnev/Fi1gVksgXk/wCelcFe+NtT1RHiku2WFs/I&#10;DgH6iqw+UYis/aVNNevUWZ8d5XgIPD4b35WaXLay+drfmbfifx/cyRG3gfyweu3v+NcBczPcvuck&#10;sepNWLjk7urVXA3HA/Wvt8PRp4eNoI/m/N8zxWZ1ubEzb7LsRJBuOMVchswFywqRQIh05pN4PGO+&#10;OtbOTZ5EacY/EWVKxjC4IpTIWBII561XQhRnmlDDJxnArLlO+M7KxOGIGTSK2c+1IWGMZ/GkUgkD&#10;P1osa8zY5SE7Z/GpNyn+GoaBmk1cE2PJIbNJ97rRgk4zSUxXbAjBxSMec96XOQfUUEfjTFqLnLYw&#10;PrRgZ/rTe2KXOBjtSHzX0FBA2+1G/O/5cZ6UmOM0ZLDJoKHBC3Q0hBWT2pA+37tDZLZoC6+YDn2p&#10;efWkAU9eKDx3oF0FJyuM0gA56/NSBc496XICEd+1AmITtbIpaQDGc9u1BzQG4vfFGd3y/r2oPT3p&#10;GGFxQLRC/dXA5pM+1J24/Wn5zQFxoznHApwYp0IpdgzluntSNH70rplpNaihge5H0pGBCj0NICFO&#10;BShycDuvWmO9wyu3GcGkwD2oZgxxgU3kUIT0JU+opoiIbOaaMD1pS2DipsF7oUDlvfvTlUZA7moz&#10;nGO1PjyHDjtTYkTFHBwVAPoc0VL/AGnIOMBvciisfe7HXal3P0G8PEapoHia+u5AXUKoDsMSFm5x&#10;7g8/nWPqEN94lvtGs71w95BGIEZv4VA4B/D+WK6WCJY/h+dXmsh5ZlUIyJlXkR+hI55B6VW1PWvs&#10;njuLxFb2S26xxCb7IxymSmASPrzivlF8L/rqfwBFuMr/AAlOeG01Hw/4gvrq8WHVbOSNI7VlOJIy&#10;oXIPZh6elczZQIfCdta5Md7LdPJGWGfk4+77hs/nXTas00XhX+2J7cJ/bMrypdPwWAODj05JqRLK&#10;Hwp4m0SaWBdSt0jE7wMSq4dMgk4PqD+lDelvV/I2hNxXI1bz9F/mZd9dDxDq9ze3Dvd6ilsqtMeP&#10;mAUBj7YGKxLYJJ4DeUTebqn2xkmibrsIODxW/Z3X9lSa7fxRIY7uMw7F5EQZg3A9sDHeq+v6NN4I&#10;v9MtriHzEvdl2THz5sbHPUd8VfNy3t0LpyctF72z+67aZQks4tSTS4reOUTW6LLcHbwgBxkHtk45&#10;4rWso11fVNUnRi08cBaSdhuZfQk559Oa0rpJfCvxbvZtGFpLA9oUnSTDQMjLnGOhIyfpjjNcxNb3&#10;fhSDUpYfNiklkaCYZ6g4yPxBB/Gk1ZhKEZJRUtbber1v9xW17Uo9R+Hmk20Cb763uJY5nIx5uWyD&#10;68EmtS+sF1jS9OkhaSN9HgRrhZWGFc8DaCc4Pt6VS8XaNJ4cm0qxuCuyZEuVlh+YOpwcg966FEfw&#10;/rviG2jS3vbO7tGje4YhjnaDlSe4z19vWjazsdE2uWLWmra/BHDxWVxqcGuaoI8xw4DSr0y3TPYE&#10;07xklrNa6EmkwzRMbeP7QJs5MpGWIGOgNW9Fg1SDTVstPiNxp+qX8MLsQPLMnO1G9vvdfz4qe6tj&#10;J4yt9HvpWtnjnFvJJgsIugJ9xkGqTV7pncpONRSgtF+it+ZY1fTEubhtXtozHDYRJDcv5gJMzKfm&#10;GOinn/PTC0ySaxsNQ1G2jxFKzQyqV3hgeDz2P/666VjPoa+JrBmV7W7YQyqpDKChGGVu5/xqDwnB&#10;PM1l4USeCHStXuVla5nTIRlB79ehIPqTSb0sxUGpU3Hfb7lrb8R/i1otR8Uabd2sk09hFBCZDOuH&#10;R1UZHA5AIxk//r5LW7aPxD9v1e3Jt7pHYxbMBd2cnHbp6V3VtA9v44v9LvUWBrZZIXhnP7uNgDhm&#10;Yccbc56cmsIbYPC+tWdzbwrbm481bjaQ4b+Pbg9D6VnGThK0vT5HdRjUSSp20S+5ttr1XU5r4Ya6&#10;+l3y7/mmuCU+bgbjyAD2Ir0ZdPsvDF/DfXFobsXf/LG3ydue/fmvOLqwHhK8txcRFrK8UMpIwUkA&#10;4Oe31ruPBviK0N5LDfu8F2q7zHK3AQdMHsTRJLmfZnjZrTlKcsTSTs1ql1tp01Vnvppp3Op1mO5u&#10;GuV0+QGRogoR+pJIwCDXQ+H4FuLOKFEA1Xp54XnbjD/pXHabPb+Lbi6njL217PIvkFuj9OfbNdBq&#10;+ttolwIYom/tOVAVZTtC5XB49zVq3xX0PkZwlG1G2q377d+3mQNp2h+G7KCXUEZ2lc+TKOTIpOAP&#10;881QkdGuXWS3+ywqdsUjqWznt+PNb+k6N9otobfXgsjTsCrL0t2ye3pzV7WdHSzuoIJWjkQkrG/+&#10;yOvTqRkfnSs2r7Eup1+J63d9Pl+pDo1lEdaFoswisHiFwNnGSBwPyzx71k3fw0t/D3iATGZ7uzlc&#10;eRg9zyQ3occe9aTacINfkslVlS3Hm/ah/dxnI/nWrBc2+neEL5r4tc790qNuyxK4Ax6k5p2tdMqn&#10;OcVKmtG/6/Eo6z4F/szwfPe29yXYzGWCNQSVVuh+v+NVh4kjt7SztNRgTUpIYSrsnDIW6dO3eo/C&#10;2oSTXkMQuCYLpmwJc8Z4II78f5FaPirwfpdj4ksrWxleOe7C+crNnI7Y/wAKd9Lx0KaU05Wso7+b&#10;/pXt6F7RPC2lX+mh7F2mms7czlB0bg46dGFZOlaTJefbdQuH89FQEc9f9moZUPh3S3h0W+MN20rm&#10;VujFR6e3BqrYeMJdTtrqG009VB2K7xjGW9cehqnZfEZzjzx5ora9/wBPxOv0fx9HPpksEaEXNujb&#10;JGA+ZQTgEZHr+GK6HQtWv9P0j+1QwuFdWdkHIUDjaD6V5xpXhy81DxRDBFE8QkzHI5HGD1Neh61Z&#10;nwHpmnW88yy2j3K+fjhQM8jHpSjfr0Oui6zXtdeWK+5vb1/q5ta18QrDwh4asZ7iNxLe4YW4PzAn&#10;qM123wr8L2kelQ6kCxuL3/ScPztDdMHr6VxPxI8M2GowafqkmZ7WyXCogBDqcV2Xhzxvp2gWFqbz&#10;NtFcBYogei8cAV1QfJNc+1j6zCzjTxn+1NWilZ+ttfzK3jfwnJZaml5Bs+zySmS4DdDxjH6CuEv/&#10;ABdpGj5BvFu2djIuDu/D2r3fUbK11yzmtZHOydNnB557182+PfhRH8NrptVZ/t1lHgJFIMnJ9exr&#10;atTa9+As3wtTD3r4ePuvfrb5dmef+KfsN9q8upLAY3mc+XtBwp9ferPh8w63eNbPIlvb248x5T/e&#10;/rW1401+xu9As5rWwCFl3mNBwvHNcYlqtvpE1xv8oyLvKgdfb2rz5X5rnxc1fST5tbJ/1qW7jStL&#10;fxK1xbQ+fbqBgno571z2rwNrV+7yfukhYIsamotF1G5vwogka1ZG3K2MA1R1dWtLkQG48ySUkvt4&#10;x7Vk5OWh6FKlONWzlqlZb6f0i3qEU2j3AkhkEkLfKFPVmrMu7h5r0TTjaiJ+8VeDjsKbZwtDNO11&#10;MztGcwsTnJ9Kx7zWhJen7QfKfo6HvRa56dGg5SstbLV/1/VyzqKMkM0ocJZvyD61yl7NNcyIbeUt&#10;bIDlc8Ve1XUXviIPLMduTsiHqfrVKXT30a2Qs4Zy23yye1axR72Gh7Ne9bmey/rqOj1Cea0ktcAI&#10;Tu6c49Kz50+yIZY2IYe1Q3Tz24LltjE4x6UPKbl0t0IYt1ParUba9D0oU+XVbdSCG2k8QZNyTgng&#10;+tdd4Z8JtfSC32NgDBPepfD9vb3N/DYRx/6QDlzjg161Gln4SsHkutqMRku+BxUOTlotjwMzzSdH&#10;9zSjq9kR6Hpel+CdP+1zurRBcsGOAPzr5i+P/wAdI9TluNM0e4JRiVd0PAXPSpfjt8erPVRNpmku&#10;WCHazhiAuOv1r5tnme5maR2yzHJOOle1g8GnapUWh9zwjwlNzWZ5mm5vVJ/mxkjvPIWY5zz+tKqi&#10;nAAUp4r3z9xSsR7ec0ojxT8UdaDVWIivpxTGBqwQDSbRRexfQrbAKXPtUxWm7PanclpjAec09zx1&#10;5poUgdKbjNIV2tBRIW61LuDLjNQ4xSEYqrFKViVADn2prLhsDpTdxG73pQ2WyaRSdx53UK5FHm4F&#10;DD0pGnM0SrIPWpEnZWyDu+tVQtKSF6VLimbRrOLua320TAZO0gYqSO/8iNowRtbrWKJiRkinGY9x&#10;isnSWx6EcfNapmkTl89qs29kZ1YjHy1lxzZ75rR026KSld3BrOakk7HZhatOpUSmtGb+jeFbjVZA&#10;lvCZGPYV0j/DXVYAC9ozggEYPrWr8KdRA1lI1dVWU4INfVWkaNbajaxyTKJXYHLsAcd/p1/n0r47&#10;GZjXpV/ZRS2P3/JOGMsxOXxxVRtttrS363PjS6+H1/GPMaEhfp/n2rA1jwhdW0MhNu42/e4xj619&#10;6P4Ls5i6tGCT0IwP6ZrC174e2T2M6vAsqbSCjICpH+f8awhnNem05w0OvE8FZXi4OFKo4t7XSZ8C&#10;aLqD6Hq9vcAZMbjcpGQR717fpPiKG8lluNhFu8e0Njj615H410n+zNfv4VXascrAD6V1fw71yK50&#10;W40+eTEqYaNye3pX12IUa1ONZLt/mfzzRhPAYqpg6jtytr5q6O2SzWPTjNIQIS2I0XsvqPWrE2NO&#10;v4+d0bKMDvn1qiq3F7YW+x/LRcBR2b3qaGZJ7iRrttxt8gHtXA9Vqe7G3QltLzbc3DSqyo3XH3R+&#10;FNls4wkazknzGOxB/Ko0u4rqzmZiMlshR3HvUMiXV5LaNG+1V52n+H3+tJITa06hcXDafq75Ba3V&#10;cKq9SfxqOHVXL3DyxlQ4xhqlgdb+eWaX5ZLc4JbvULutxYStw8iSbgF7+1PRaMzs+gLao32dbglp&#10;GJIPQAfSopLn7NcXUa7mbPyc9BinTRXU8odiRsXfx/KqcbhLeW5kIEzEgA0KPclxsriwXUgtRFIp&#10;XzWyNw60JHbSXS+YpLqpIA9aJ7g/ZoHjK7wcoF5xWYBP9qeZJMlQSR71SVzOTSstx6z+QtxHjzJG&#10;bIGelU5J5WtEhYYYt8pHJFOa5AtpJsBZG6+oqG7u91vaGMZcDqPWtVG1jlk09BfMj+1lXBYhOx71&#10;nyyE2/lAfdOd3epmjdbiSQOWkA5A9aq3knlogBGWqorU55qy1I597siOOQMkioY4lkhlOAGUZFS3&#10;RLyllbA285qmkbKsjBuM4NapaHJJaiXVw0ix7FPTkdiahnBmJckjavPHepZ5sSxDoAMnFQ3EnzSB&#10;eVJxgVvFWscNRatkXlo1oW53ZwaaziSSPZnAUcmnRKBtVjtjZuc1G5Au8DjLYAHStUcsohKN3mTA&#10;Ac/dHSq/yqiE9M5NTPIUhljH+rZs496rsoyob9K0joc0ojY3ImJHIAzSIN29z91jinxFVZh2ximD&#10;5U2/w5zVmLiEoCmM5yD1xTAAZSewp+0Bwp6dqYr4Zjg1SJsRsCACRgGo2jFTFtwVWOFpQo87a9Vd&#10;oafcqkY7Uu81Ly/WmGIdOc1VyhA2KQHj3oKEU0U7ILik0UqikbigYE5pM0tLt+XHensIQmkzilAz&#10;SE0WADQRmlpP1oGwPFJtpWNAINAhpGKKKDxQMKM4o6UUDuFA96XGelKo6Z70CuIAD0rU0+BY42mY&#10;fSl0vSTdq0rjaijOafOxZ9qcKOg7VhOal7qCK53oDsZXLbj7U0DHX9KM846UhBPSoPRirLQd1oA+&#10;bA6UYOKUEAe9I0QA5bHanxxM5wKbj5s1qaBpzajqMEK5JdtuPes5SUU5PoXCLnJRW7O6+GPwtuPF&#10;F1FLNGwtgSS1fTvh7wtpvhjThDDboTwN5Az07f5NU/AWhR+HfDsUAXY4AJFeb/GL4qT6PdPp9iw3&#10;hcOVPf1r82rV8Rm+JdGm/d/rU/YMvoYXIcMsVWXvnrsupaXagxtJEcdsgH8qkjfTr6MgtHJnpg5/&#10;/X+NfGF1421O5kZ3unyfQ8VZ074ka3abTHcthenNdsuH6vLpPU5YcXUnUs6fun1Xrvw50XXC7NCg&#10;cjBK9a8n8Vfs/wAsDSTWP7xAMgL/APqrJ8PfHK7tjEl8QxHRif8AP+e9ew+G/ivpOvLGgmUE9V96&#10;47ZjluqbcV6suVbKM0bjZRb9D5Q1rwpeaTMyS27Lt6nHFYkkbR9jxyfpX3LqXhDSfE9qwmiSTcnD&#10;YwRXivxR+Elt4Y06S7tz+5yMsfXsK+gweeU60lTqK0mfKY/h+rQg61OV4o8AB5PQEe1K7bzz1p0g&#10;/eMP5UwhAmM819V5nxg8ICucjNRE4qVJQE5WomHy5HNC8xChmjxjPvTST17UN0zk0E5PtTAd/Evt&#10;T2IUbh19KURqBuz81NcArnoaQbIUymUjHQ00/L/DQ67dmCB9KbjrljTHfqP6nBatPTtbnsLlXR2O&#10;OxPFZoi3g7eopjkg5qGlLRlRm4O6PR9K8bCW6L3JwpGMd66iOa0ayV4pV3znJTOce9eJq7de1aVj&#10;rk9qVG47V6Z61yzw/WJ7FHG20kexl/KuIJI03PKBzjgVFbmS2M7kZjJAPHSue8PeP4pGCz42qPl5&#10;5z610Wmakl8LlAcq5z149q4mnHdHuU6lOaXKx84SzMajCbzuPQ4FPO7zy0DbRIuWxzio7rTwklst&#10;w+WduoGeP8KnilFhNcROBnGVHXArNtNHStHYp+Uba2w7GZW+UqPSrMwitp7aKHCxgZKde1R27m4g&#10;eNxsB+VWPrVloY7SSCORS0nTcaGjSK00I1Ro5LqKICKIruyOck+lVJlaKCK2K+cshwx9KvRuba3u&#10;Ij+9dgSNvYVAS1zHBGwEcjH8cVF0bNKy/rqG9VvjGrAKo24HJxULQvNaTwrmOBH3bh/Ee/NXGto1&#10;uJljGx1XhveoDdH+zmtlHnThvnIpbnRG2qfmAkR0sLOWBCIcsZsfNISc/MfbtUUjq2oXKEllxtBw&#10;O1SrCb1rdN22RRuYD0qEqlxLcqke3YOG7k96VrG0pSktf602IrqCR9OVW2pGkmAR2qWBQ91HDKoA&#10;ijynvUV07TWMIij3gMcsR94jrV62s1v7mORmCmOM7sj71ZTaitTenHmmuXyMl5lumuTtAUsBz/Om&#10;3iSXaWXnykZGFU9APSnmKM2spj+QA7jjk4pt80032OSOPMa8AntTulYpX967/q5PYbGe9kmcWyxr&#10;w2MlvYAc1RgH2m08xhulEgZAexrRsIoL3UJZFcRRxjYTKSVHue9ZjmOK3SVePLbJC+lYpKUnbfQ7&#10;leNOLe2vz1Wvy9CTVIA2tQyOzPI6hiGPcdRj9fxqxp+pyWTajemXybwptjCL1B449OOlVtVu7i61&#10;W2u2hWNfLU524/HHqaW1EYF5dhTKCGGH7Z659KJRXIlLX/h9juptxrt0353f+HfuZzItxpEs+5SU&#10;cFUJGWyfTrxWtdtI0FjcSTKZUT5VBGVx6jt9e9ZJVLjTI5yMrE2GVT/9bv8AStHULh5L22M0At7W&#10;JQWWMHOOvJOeaJq7S82b4ap7spPqo9++79CLRbxRbanLMokuCDsV+S3qaom1xY2kizL9qMh2wkjc&#10;Md8Vq6Nb20keo33JgVGKKeoXsc1ktvBtLsJuXcMbQDyO2acWueVv602Lq/wKfM073+7m1en4Gne2&#10;cayxzyytI7R5A6NjHHrV221qSx8F3MLRxubmYA8fNlec59fb6VQ166uJNcjuJ4wNiKREemPTitOO&#10;7to/CM0hKM1zcbnhC42EdMN26nj2rnkrwhza3a/XQ9mhJe2rKk+W0Zb9dFq/PoMtom1TWNNuBLGh&#10;cKzrGfmTnA6/5xzVPUnbTPEN4bCRopIyymVOD7n2J+tU9PkMOr27rt2tj2GD1/Si5JttTurhiSGJ&#10;wBwAD7Vahafy/UydbmoXt73Pq+1o9PUumWNPCsjqQ88kwBPp65qsItl/ZGzlD3BTMixZG3jrmppU&#10;2eF4plZREZcGPPzE9c/lVW0ka1vrS4iBZpHAAC8Dp/OnFaSt3ZNSd5U4y2tDbdK+682WL23+wz3q&#10;zZS4AG1QOc8Hk/SrWq3aS+HNKjtg7YyrnPQ96qyyR2eo6lJexSXjvlEaQldjdcn1x6epqbWY4rLS&#10;LJrRz5DMMsT0Pcj0zUtXcL/8DYv2jjCtKDsrO66/F92vkT6BZrqHiRBZnD+VllDd8crk/jWTqxWN&#10;ZI4sgByZAAMA59qs6JJc6drMnlh0aSMklcZww9foc1VhdbOK6ia2SbzPk3PklDnqKtJqpe/RfqYS&#10;rKeFUVGzbld/da3r1NTW9Tk1HSNItoIttvCAN4P8XcfrVjQ9PN5q88dpm5VYiS+0ZUY5OPb19qg1&#10;24WGx0iyUINg+6q/MAcZzVyCwNhPqkVncu8CoFWRfkaTP3gfTqcjPaufRUrLS9/xe53Ko54lOb5r&#10;ct/lDRLyOebT/tGnSzRM22BwXQD5QM8c9/SruvCWG504SweSI0BZWGD+P6VX02S5sbPZgfZ7mcZY&#10;9yvQf1rV8UX0mo63Y2aMZ9wBCRgABm7DPfPc1u3L2ijutfyPKXIsPObbjN8qt0era/pHL6vt1C21&#10;We3hZIR1UHIT2rzE3k0avGsjiMnlQxAP1FeuT2VzDZavYrG2xVMjeqgdc14/KuydgfXtX0OXtSUl&#10;6fkfkXF0LzpTktfev2vfoRgbgAD9aUDPA60+SYHou36VGHw2e9eufngFSOppQih1zzig/Ocd/alk&#10;QodrAhqNRCkIASCeat21pLqkmIxhVqoIGJHBKk4zViSbyVAiYj12mpd+m4m+hditHlk+zNhVT7zi&#10;tN9LtLLTJJ2mSSQEbUHpWLFfYtNu4h853evtVdpnZVBJPXisHCUnvYFBy3ZanKSvviXFSiYvbRxg&#10;BSDnI61BblWjycqKWMEyZTkr2o8jVpJHTxaOdH0ZNTnBInJSPvyOuRVSzEc+2K5iaKKVvvlen0og&#10;1i4vLm2WdN0Sf8sh/F/hXXTTL4t1Cxggtks7WBFUsVC5x1HAFefNyg/e3/I8WtWnQi3PbXW+3bTq&#10;Y7wXdpK9zpUbCKEZDlcfyrV8MzXEEjXEqxStc/KVkHCgnnvWlrOuBb+LRdK2xW64XDDAJ9c1qXfg&#10;uK1u7Wwu7hILiX5nCsGDDHb8zXHOfupPr9587WxsORLFrl5ldLeVl1Zl+INYnuZVjthGLiAFSYuP&#10;M/D8KyLfV5NQVba5tNlwvCsvyk85xXSadZ6NpeutMm6YQA7yeRx3/wA+lbXh3w5aalHceIrlY3Vp&#10;TtjB+ZT1z/8AWrLmjCOqOKpmmHwtL2apvlSVm9G29lb8fQltr7TH0G2tDYyRXgUmW66MvPT8qng8&#10;PSXtuF06R3smOLiV8k/X6cml17WlvYI9P02HdNcffGzGO3J9cVp33iWTTNBsdCt0+y3L/JLOF6j3&#10;Fcnv9Op8ZUlV910o2cm3Zu9l1b62XRehW1e8e0uLO0sldIYQN88XOQOuD3r1iw8cQrZGylZXWRQs&#10;dywxnpyffmuX07wZfWFvaLA63Ntcph5D1jJ7niu48AfBF7mLbrdx5Niznb5jEYb0HPIrmklLRHyW&#10;YVsDVppVJfC9Lbt31flr0btY0Rpt94Rs31DS74zXMsYAj38Dp/nisPSta1O71GK51yX7M0rEbR91&#10;snvXrvjbw54d8E6DA805nbIXCMMj+fFePeNZZ/FQsI7IOttbfMJscdfxrKUeTdnztBSnN068VrvP&#10;TRW2007FrSNGsPFmpX6xv5bwSgoXzgj0Ne7fDzWrCC2XTJrKKFo8ne33WNeM3Xh6aG0iXS82s1wg&#10;LMvc/jUvhC01+eOeG+mljktF646gH1qk7M56lRv99Ca5Y6cr37P72ju/iRHLrepQ2umPFFbSYSbZ&#10;0x3Pse1bvgv4eHQ5Ps15cA20o+VGwQwP9QOfxrJ0TSLO6WG6uLowMxKsHGAWrtPh+f7X+2Q3U7M9&#10;rN+5ctztPPB7d/zraMU5cxy4aX1iooTS1d7aWv59dtjhbnW5/h54z+wrElzZy5VWHJGenNW4fBmq&#10;3+sSau9qbeJcsqEkjrxxUvjK0Fn448uaL5ZCNmeQvPH516HoXiuG8Z9NuIfsUyoTsc9QO9KMbtq+&#10;ly6dKnUqOjN8qV0vN3fVrTRfPc881G7vza+X9plitGOyRCPnYH27iukg8Ky2/hrGl35mMuGJV8gD&#10;+h/Wt3WIbG48LXs3lbgqNhk5Jx/P8PWvLvDviu9GnvbwhogkpyCPvNnitXpLXqTUpRwj/fe8mtGt&#10;1qbWreHrywsY4dSla6glcFXDZKewHes/xD5UWq6fb2UhcRqFZW5Lf54rq/Herwr4btZJSrTfIzx8&#10;HafcZz61wcEzxav/AGjcglNmQ2Puj0z2pSskkcuJjClNwi7p283t/wAEqWOpbPHkUV5cGOHr5bHA&#10;HvVjxg8ep6rdWwuA0I43Kd2FHQD+Vc98QNNi1O6h1S1kaOThkC8Fvy7CsOLR9RjuYZ1vWHmYzgVh&#10;zOLcTeEKc6UWppP9Vp/XmafiCytbryI423SIOI14AHv71rxafp+l+HXaaTEhG0KOp9s1ht4SnTVA&#10;73LqVHIU5Dn3Pem2um3/AIj8Qw2FrMBFEfnXGSxz/KmpWd7aj5FUjGEal0tX/X5HU/DXwnNrWo+c&#10;YdkTnlWGdo/xNO+N/wAU9N+HOk3VpG0aFfkKocFjjtWj8Tfibp/wY8Px2yOsUrId7H77tjpX52/F&#10;/wCKV78Q/EFxPJK32ff8ke48e9duHwzry5PvZ9xw5w3VzuveSapp+9LyX2Yv82Y/jrxdP4y1me4Y&#10;sd7lv8+tYkEWxM4z9Kjgj2gOwOe9SuA33iSK+kjGNOKpx2R/WOX4Olg6MadONktkObDNk0hztxQp&#10;z1//AF04KT2zTPaT0EGM4NCN+845NI3PJpAd3I+U+1AXsSE+Y/8Ad+lSev6VDG2H9/Sgkg4qbGqn&#10;2Ji2KXJK4qEkltvRfel3sKXKaKo0yVsOMY74poUM2TSCRvTvmjeOvb1pWZp7RBtwSBninIWXoaRn&#10;UEHP1pQwNJlqSb3HiaRP4s/SpVv3VvvEfQ1ECOwprop6H8KhpPdHVGtOOsZGrZ6/PC2Fdo84zg9a&#10;2rXxpdptAmYBTwM9v8/zrjGHGeaVWK+tYzw1Oe6PVw2d4zDO0ZtfM9m0H4wXVtGUnzKDyDu5Bx1r&#10;tdK+NouEVJZcFCCrZ59/8frXzRFcOoyanj1Eq2dzD6GvHq5NQm20reh9vhOPMbSio1rTS/mR9faJ&#10;8dY3KRyTqCOjE/piu90f4qWtxgidcN2J49q+EIdYkVlO5gfY1sWfi25jG1Z5Fx6N/n0FcFTKakP4&#10;c/vPpqHGGAxCtiKOvdaH39p/jO21UGB5FbdwVJ6+uK+X/wBpDQobO6F3CVZHb8Op6VzPhz4rXliy&#10;+ZM0qg55Y5rM+LPxIh8UJCkfJUcs3XNYYbDYmOJgpR2e/kehmWYZWsqxFSlV0lG3K979DzKByt2u&#10;Dg7u1d4ZdumwoFLTKMlyea85t5g9ymOpavTYJk/s5MgFyMMv9a+vrKzTP5+pVFUi0noMD/aoEQgC&#10;4HOzGMimx2JnBVAFI5Hqoq3cKJbeFrZQxxg55IqrFDNFIzxud5GCPSsNe9i3urkTsrxx4U4Xgk96&#10;mdluZwGBDouSMfep1yYsxHOARkqPWn3MJkKvbyfKRlweufT6UIH2IEiW4Y/LtK/eA61XuGkkIZEy&#10;p4q5FAYmlkQkyD8vxqOSVUeFQTt6nb60bMVm0LLClx8+0xMi/N6ZpgtQtp5owoBwdoq5eozsTE+Y&#10;9vP/ANeq9pA8CF92AW+buKSehfXQqxJJFcB3GR94j3oa3iYFtmxZDubJ7+n0qx5sa34G3ehGM0y6&#10;gUq5LHDfdAqrkWGSSC0gjYpuB4/Gq8TS2900qg/d+7VwYhVHYgR9CG/lUSSrFeMzJmMr1NOLXUUt&#10;yKSZI0VzgEgEhucUxh9nuVZBneMeooktyFZ3bKk9+4qxLbvavGzY8nbgEcEmrVugtXe5SjD27OWH&#10;y85pSiw3SqwGzbnPvUguVJkz9wnGWFRfZ9xQMpMhOeTTvfcTsthLoEQvGFAXOcmq2JhAsLLkMccd&#10;/rVrzvKaWKQFuMrxVdTvttp4cHIYmqjoiZb6HG6/afZruQqeGrHPWuz1yyNxbtx86DINcdIuGx3r&#10;06UuaJ8xjKXs6jfRgrGnjiogcU9Tx61qziix5bBxThgjNRZ+bNSBhjFSzZeYoyDjFPHWkQnOTS9G&#10;x39Kk0Wmo6jBHWmKCDzT+tIvcQnIzS0nf2pRySPSmAdDRjnFK1IDx71ILUcBiggDHvRSH+H2pspW&#10;D/Z7U45PSm9TmlDEDIpDY/btxkE46U7aG6mmrz1Jp2AD/WoNEyOVN1R29w0MwZSQw6MODVnGRnpV&#10;KUeWcrVx1VjCT5ZKaPoL4eT6t4m0eGWPUNwt2ClS2Wj9Op6Z59q9mtNM1JYoIb8i5WIb1c5DsvU4&#10;x971r5N+G/iG/wBM1qKK0nMZnPlsTyDng5H0r6t0nVr7RYYbfUpRc2ZOA69YzjOF9OORzgj3r83z&#10;nDOjW5bqz1Vlqf17wTmzzXK4ygm5w92V23rbpr26HSXUIj+yr9oeaAtlJP4hn+HP+elWLnRdO1Of&#10;9222SQYLp8uW7/j7Yrn77UbG5RIlmARXyWjP3Sfbup5PbuKn1PVbqwt7ZolR5idiuhBWRe3PrXzy&#10;0ep9x7OpLl5XZ6+RV1TwpJpNhcwqWRx86Y49cYP+earaZHd6rpsXnRxySWp2Kr9ce/8Aj2rd+2Xs&#10;7obqaNreTgmToD6MOo+v41z3i3Tp/D8639rKWbA326t1Hp/gapLmenf+vvOiNV8vLUd5d1e3mVfE&#10;bw6faE31uiRyYHngZyegY4444B47e9c9N4h0yS1MN4gwQEeeLqccA/7QI+lamqzyeJI44MSG3lG8&#10;QP1HqAe/NYlx4YttVsmt7GRobqIAGMjG/I6qfp2rqoxglabd7kYh4iMb00muW6Wur/4Yp69oMmhm&#10;2uNC1JWtbjkSBsdBwDnoRj+VXNAhttciupb9HN/Fku7OCk3rkj7pB5zjFQ6Nd22gWQjmhDyrlJIS&#10;xAfnkdevUA+wrOaK4DXGoaJLPC8ZO6KQDDKegPb6/hXfdzTi3bs/8zxeVYdxqxTbtdwWtvRPS/V2&#10;s/vNSz8XGz0y5sLjTWnggkO1x0IOflI79Bgjpz6iubu9Z0ldUXULLT2CyDZPbyfKAf7ysMda6C1k&#10;1g2ZlmtbXeIt8kAXBlQ87sd8e3PtUVlpeleJNJnWwnaO5wY7m3kjJA7BlPbnj2yKqDp025NadbPT&#10;5nHiIVsRyQhP3tXFSilK+6tfy0f5HG/ECysri4t5rBJrZ2XMkEpB2e4I6iud1p7xdHiD3jzQr0iL&#10;lgvfHtWj/wAIre6jrjaU94sM6ArGtxJjOOijPrWbd6VfeGL1Rcx+YqON0cgyBg96+jocsYxgpJta&#10;/L1PyjMvbValavKg4Rl7raeiate6W/3LyGWumR3elLdW8yGcHDx55/Ee9RPcm5+zlo4reWIbS68Z&#10;9zW1qvhlBpkPiHTVCWUrlGijbcYHH8LfXtXOSi3uH2nMRbqe2a3hJVNU/wDNeR5eIpzwqjTcVF2X&#10;XSa3UlppfrqPuVnRmLy5gJ42Hgn1xWJe3JMjZXcc4Bx1rrdIhitbm1h1WOSztZjxeCPdlc4Jx359&#10;KzPFemx2erFbeSG5jB4lhBCP9BW9KolPka/yPJx2FqSwzrxl11T3Tfk+nZ2t5nMMPPO3G1h096EA&#10;iABP1rd1MWT3UctrC9su0Awu+/aceuBxntWNqNtsnBVTtPSu+M1PQ+Wr4WWHvPdrt2G3CRFcqOai&#10;3My4DbvpV2GGFVBbOahEMZMjKcAdBVKS2Mp0pP3tNeiZUELhzJjIHpV+6EPkqwxlhj6VXWQ7Gw2c&#10;9jULRFskkkd6tq7uzmi1SjJRV79+gkyEgnPT2qqRtHp7VYWQQsw++D61E671L+lax0PNqNPVbkY4&#10;yPSnMgU9QfcUxs7QRye+KI5WZdpXNaWONzS0Y0lXOc/hTmtpJQXQEhfve1KLZU5J5zirumWdxdyl&#10;Is4Jwx7GhyS1RmlKelirbwmRtoGTnFdh4a8OBJVkmUlWGeecVY0nQYbdE81OWPDeldfGY7OSGEgB&#10;WXGemfcVw1a19Ee3hsIo2lIrx2TmJo3QFc/KwPQdqvgCyWFZBujYYCk9T61X3GEvaKp2nozDnHrU&#10;zAkQw3JG0cq/pXC9dz2I7aFe2uMvNHtwp/SmQQogYS5dCcqR6VKsyx3ckZCgsvT3qJQx8yMjC54J&#10;7ewoa7B57kjqtnOwL70YbgO4qKG5AtXicFATwT6+1TmIxmJJADgcMfSmQXMc6zROilhyBSSBu25U&#10;khEU0O8Yyfve1PlZYpnh3fMwzj0qOZHlaI5KE9FNStES5E6bHUfIx64q3cjXoQsJTamJ8oucU+KN&#10;QFRwAWGN1OtbndbSRNh3DcE9agMJmdJCxDj+HsaOV9RXsroimHkB4kyxHzcnOD6UkbtdpHG7Ec9+&#10;uKl8sjzhOCjrypHUio42Elu20ESR9zT2Vib6iNBFNJIrD5sZOKppkRNErE7DgM3pVr7OZpmckq4X&#10;kCoi4SBjtG4HJHejbQLXdyO5UmWFZey/KR0/GoRCm+SMjazdGFPa6E9suzhlOBTRCJcs67ZB2zWi&#10;utyblKV2lVfL5OcUSBpnyylnVeG96fc7VQH+MHOAKSaXzQqo20lenetGjNkCkXO5X5K+nf6VDIzO&#10;4MPUVJFb4LlGO4jP0pkrEKjLy3cUraku7WpVId5XfaY2AzUdzEk1kOCeOR71bmcSTdcAjBFVmgIh&#10;ZkbABwc1pcxktLHMSjEjDpUZGKv6lEEuCVxg1QJzXpJ3Vz5mpHkk4iDgUUUE4qjHqFIBilz7GigY&#10;E4opAPWnUDAcGko60UFDyaUHDcA5pi8nH86dvI4xzUgOOR2oIO7FHmEdaXjHvSKuhKcCD2pAWPoP&#10;rSkkUBe4E496XG6mn5elC5zigadhw6VLwyVCOOafGSTx0qWaRZGIxv4NaelxCaVVLAGs50CtnOKn&#10;sNzToV+8OlTNNxdmdWFmoVo3XU6iO8kt5TC1wyW74DFVyPx9a0dH1IaZeSxTWgv7aZWRQx25JHB7&#10;9Dzis+0vEmV7edQpbHJFXzp23yo2kdRn5BngfjXiz5bcsl/XfQ/TcMqraq0JXs/u6NNO6s/Tce/h&#10;258thcR+WuM7G4P61FFoUHlLNBcbpQCxQdVIrTutZ32vkX91NceQuyHc33R6fSsDTrve0giDCRjg&#10;Y71nB1ZRbb/yO6vDA0qsIKPM2ur95P5aenf1NPXHvhpUUl1OZFZdybWB/MdjWBp3iC60wsYXZA3y&#10;uR1wa6KK/wBLt9Iura9MxvCR5W37nfIOe9ZKfYjZAKmWJJYsBWlKyi4yjpc48cqk68K1GvaXLrq3&#10;JNaWb/rQEmspL1JlNx5RHzHgtmnX8U7SCUfOMZHH8PvUdmkkdu7W6gIncimWdxd3N8FWTbI3Cjt9&#10;K0trddDjUvcUJp3m76K2u3V66/8ADlYRLIjzI2yUfwCm28kTXCSTN5ZB5xxxTdXtZ7a6YzKUcHDN&#10;0xUdxao6QqZAzt6GulJNXvueNUlOnOUVHWPR6Xd97dH6HR+INGttOsop0kWdLtN0bIR645x0riYo&#10;pUmDAZwcjNbsoewgEWQyn5uarbvNBxhSBkilRvCNm7jzJU8VWUlD2bS2Xfrr1EhiKuxaQLu6qaY8&#10;ckF0sw2uB2NDqBHvZdx9quW9vFdWkrLKImAzhqtu2phGn7X3I6NarX/PQo3l/PIzMY1VT2FUGnOw&#10;KAcGtFLyMQ+U/PvVZmtwWHJI9K1jppY8+veo+b2l79+hUFzKhKqcA9a6HwBaWd94gggvMiNs98Zr&#10;m2Y53YxVnR9TOmalBcbdyo4Yr61dWDnSlGOjaOXAYiGHxlKrW96EZK6e1rq59f6RqCWuji3hITYu&#10;Fjx8jDHUj096w9V8R2dipnkkWFh2Y4+teWa78VbZoIm0lpInI53nBB/OvO9U8R3et3DPdTM5PvgV&#10;8JhchqVJOdV2T+8/pPNvETA4KmqODSqSto0/d2776dj0rXPi6beGSK2AkkLZWTJ4FeZ6p4kvtXmZ&#10;p7hmDHlc4GKzWZgSOcHvmo1Tj0NfZYbA0MMvcjr3PwXN+J8zzl8uIqPl7LRf8H5jnDBjySD700Sl&#10;egFMyT1JppzXo2vufHubT0LBnY9Tmp7VCTnH4VTjTdj3rr/Dnh6S9g8zy3J+lc9WapxuzP2vK+ab&#10;MRuuCDUe3HUjrmtzVNNktm+aJk+orGkj296yhNTVzsU1PWIAjZwaB25+tR42njpSrjHr7VoaqbW5&#10;Iq54zxTlX56YrcZoL4foaLXOmEiUggUBucU3eevehT37VNjZMkBwOeDSKdzbf1prPupQ4Hriiw7t&#10;Fy4gRIlKEEnrVX7vtSRufmweR60M5c1CTRrOcZapWFBxSMMUAHjPekIOccH8aoi/YdjjbSHgnuBS&#10;DO339KXOACPxzQK+ooAXqaO2c5ppKt1NGAFIHagBxUHqaTAoBzQGFBW+ovr+lLtpGPpQBnpQJ6ig&#10;biSepppiwM5NaOmaTLqCsYgG2jOCeTVaeB45SjKVYdjUKabsauDUbtbkHWk5Iz2pzDFIeFxVmLDI&#10;xnvRnPSjPJ9BSYKjkUDQ45A2k4PvSZNJzu9T6GlJHagT8iPd82cGnA9B370hXBxk04fK2QKYah1Y&#10;n0pMkUuRz70ignrSHsOOM4zj600Al6UqOg5PvRg9O9A0x0nPSm8ofl6U0k8+1LuJoBvW47HvRTeP&#10;eilYrmZ+l/heP/iY6b4a1C6ax0ZYnnYyKGCuQCSAf4iAOetYVtFZ3N1rMl/I0bmM/ZJmB/fMGwFI&#10;7ZBPOOorrUQagLvXJbEtpcNutolxxhJgi5J756jpWJrum+b4N0jVLa1jMazFTPvy07Z5Vl9iPyNf&#10;Hu/K2vX7j+BFe9mvnrsUtas5v7H0TQZpGu2t2yIz0iLHJRfcevfitPTGsbubxDZasZY7+OxQ2bAc&#10;B0JyremRxj2qXxdfQ634q0jUrC0fT0iiikuImPPmDk49BwKZqGoSX+gahrr2QS1vbuSNXCADeAA2&#10;T1/4DnBOfSps+ZW6f8OVd8zs+a1/Na9TJ0XQILnwfsKsNY1C8X7IEPyyp0YN6EEA89jVexhjn8U2&#10;dmbb7RPaw4jST5lMgycEc5HXj2Artls5dO8L+Gr+yPn+Uo1CDJCkNgLLGw64Pb3rjbOSQ/EG61+2&#10;iMT2sjXItXB4HPyYHpRstP6vubO125Oz9PTXzIPC9jp95p/i2S+uJIdYi2PZQqPlf5juUj+H/IqT&#10;TdQik8FXGhakX/tG5vkmDFdxC7dp5OPQYFTiK5j8OXPiUwfZor6eRBgZBBP+Oaku9Pm02Twd4hiW&#10;K9MseHgcDaAuEbdz1xk+1Nu23ma3cnJWtbr+TMGbSvtniuCwsU+0JbQGXDc52LlgATyMAmlOmxw+&#10;BdRnjknfVpb10AK/u2iAB+U+ucg1pfaX0nx1qet2ASIRBpIY8bo1LLzHj3BI5pPE1q3hXT9KkaXz&#10;7W+jW5RiMRsDwwwO/b+VF2np0K5rJcq5tvzvf5nP2MH2+x0/w/C88Vy8nm3Kpwvy5KMAO4BYZ96X&#10;S7J9c8UXuzAmggLpJzuyMccevA/CuwuvC+peCvGcWrW0AKwwI7sxBVY5h8mPXODzXJ2c39hR6tqN&#10;pcDzpj5Hy88swJB9MDmle17nWnzbOzt+LZb1SGO78B6csCyf2vFNKl2zch13ZUjvwCefalgtLDUb&#10;C1gCvFLp1uJJiF3EyFsL9FOR+I9TW345gbwzr2n2ccYWOWIMgi+cEMBg++4HoeetWbuwbQ/GXiKO&#10;0s4pNNurMQSo2SsfAZSD2YPyal9FfYISaT5tE7/ftY5BIhPDr7IA8bxCIzdRnPHXp/jRrUUF94Y0&#10;L7Ik0cwhEFzv6Ow6Mv4c5NWItOutIsotO2qItYnSMzu2VCMcIfb1z3rU1WK5tPHlhoeoW/kmCSK2&#10;kiYBQQBtGfbvR0bep6EZqElKlot152VrGZ48t7LxxpvmrF9nubK3jgkCjCeaF4PtkL0Pc1y3w4bT&#10;LiCWz1Fd14wOWlOfu8YB7V6KGn0AeKNPltontrs+X57IGwRnoTnnH8Q5A9685v8AT18G65Z3br9o&#10;sLraDPsOwHvtPcEHNVzNxtu0ZVkqlKVCF1dXVu63PXdF0O50qMXlqILuwjgTY8R+8ffPQ5496xr7&#10;WLq5vXkkhEVy482QSDJiC/dGf89a1vB1wPDVm17aXK3el6iCoidtwiIbORzSaxo6vcg2xe5naUYY&#10;D5ZYz2+vY1cdYnw0pQVR3d/XT+vPz8iW40661DwcdXjvR5rjy5AvfPO7+dZN/wCILttG0+2to1+1&#10;WEeXEn3pGZvX8h+Fbdroc+nWovA8ixTI3mWW/wCVASFHHr3H+7RJpsJsZZoVAuQqjzOuSDySPX/C&#10;klJmftKcHy2uv63LCQtdaL9rld4r5sI0LHKkEcjPasCOyvre9VppS+lSEqQp5Rz93I7ZI613a6Nf&#10;xXNtZ2yCS2njUymQ58psHdx26Vn+P9FbSzNNoM8VywVHuLUnr+Hcd+vFW1eJNOnNX0SW2vd9r/mc&#10;xZWE/wDwktwyOP3W5oh0xgZ/Ouy/4S2ztFtr7UbRJdUiAijb1/z3pPCeiWGsaRNqk8htndGUs3Gx&#10;iO38vzrhfGmiXljqglSQypCFCx/w565NTZ8rlE2hGfNFyaWn4r/g9TqfHFwPE6iXTdMK3ccWXaEY&#10;DnjPFaXgDwoulgardEWtpJGA6ycdOc/n/jWj8J9c0+/b7LIiG9ePzAMD5um5ent0qL4mSanL4MSO&#10;2thYFbnyhEvDFATjI/OrVpLnOulByh7Wq9XfTpdWWvl1Xc77QtWtbTWWsGj3jyfP+17flwx4rjfi&#10;vbr4l1bSdDspme4d1cgdBluDWx4Fs9Tv9WstGlsAw+yoLi7IOThQQM9OuAfxr1ix+HWk6drA1B1E&#10;mobQiF+cAV0Rg6sGj6DD4avjqHJCyjza30ttou/qZUvg64m0WwszMvkxoqyPjHHGatan8PdP8Qya&#10;aXUS20J34HQ8dK1/GGpafpWmSTXl2lvCAASW/nWFqfxGg0Dw7p81iDdidlWMKwy2enP+eldLjCD5&#10;XtY+gqU8HQco1rNJK/V2T001Oj0uCd9XnkaMpaQoNh965v4t67o9n4XWW+gW48yUbYjyWPsO9c14&#10;0+Nd94YtbgQaU0pG0B2PBZhnArhrr4h3fjrTVe60pXt7JDNgDrKeBx+JqXWjFcsep5+NzWgqE6FJ&#10;3k77rS//AAEef/EHxJp93du1iPJOwZjK4HPauXXSdTl06W+DloVxEts5wSavXl3BDeST6lacNufz&#10;BwN56Lj0HpRpl9eXttK1zGYbODLAEckY45rzpNN3PiVKUIc8UvO9tfT+tDlvHF3f2elWk1lCURQF&#10;kjA5BA5/Cuf0Yza9qqzZdWRQTnpnHeukvtZhuJ52Z/lyT5Tf1rK1fVrey0+NrArHNKwWV17VF09E&#10;fQYZyjSVJQ95319e/oUL+8vk1OO2PKhsgjgZ9a5/xNpl3NeAspZ1JZVXmtPUdfhgnhTBe6J+/jpU&#10;H9vbZhkb5McDoatOSd7Hs0FVpcs4wW33mXpmqXEMkcV/GFAbKE/xGm3zf2pc+a8xLjkKK2B4ffVA&#10;63R8jb8689PxrHs7bbfSElZViHJBq7p3a3R3RnTk3OOjX3fL1K1naNNM0l0XLq3ylujV0nh7wZc6&#10;jqIltotwUZbnj8K3fCWjQ6peK13blQFyAehr0a31vR/AVu9/ciNI4RuCMPvH0+lQpuWh4eOzWcZ+&#10;woxvJ6W3/IxJBpXgeFZ7uMF4+S7feP1r5u/aH+PS+MdRNnpdwVt14cx8K59Kj+PH7Qp8aS3Ntpg+&#10;zQyyFnZeCQe2a+fHLyuzHdkn/Jr3cFgl/EqfJH6Pwnwm6bjmOYpup0T6edhZZZJ5CzHcevzc0qjb&#10;1oC4Az1704817p+ypWQpx2poOacOmaCBSNLXENFO2cZoCg9PTNFwtdDaAc1J5fGaaMUlIeqE20hp&#10;SeM0uQKdyrjQM03ZzinnigDnNFxJkbJimFPmz2qYDNIF3e1O41qQMtNwatGPd1FMC5ouUQ4Ipc57&#10;/nTthprID1p7iFEm3rTd2aNppCMU9A2JeCuBTsb857VCpNOV8Z561JVxyDBIXtUsblX4zmoo3CuM&#10;fjVtFXy2bIytJ+ZrCVtTpPCeuS6ZfQzqcFWzX1h4C+J1texoqSgINvDHDLxyPQjNfGwk8pAQenpW&#10;74e8XyadMhEpTBBweQfwr5jMsu+tWqQ0kj9n4P4vjlkXhMV71OWvo+6Puy38cWkhyrqSDg8/d+tR&#10;an4vthasS25WTOT8vFfKFt8T3tJVeORwQAWVmBDH6elXbv4w3P2GVCQyspCgnIBxjNfLSy7GN8q6&#10;n7THiDIuVz9pa2p5d8RdTXUPFGpSxPlWuHIxxxn9K5aK4kiIKuUPTI4qbULpru8kkYklznke9U2O&#10;Tg1+m0aap0ow7I/jzMsXLF4yriL/ABSb+9s9P8A+JZ7mGG3mDSCAlhjp9MV288STtLd7isAAyMdT&#10;71598J7iEzzwvtDOOCe9dsjSGC5tVBK55ZvWvHxEVGo0lY+kwE5Tw8XJ3JjBFHZxXEI2LnJH9aFv&#10;sX8e6NvKUdemfWlgcxmK3mVSpUuNwxx6U77RHIZFbYEAznPP0rn2umd1rbaFd1M8k0jf6knjHBJ9&#10;6jdY9Oe3kiAMeckE9ajiWSSF0UkRhsAnvS3NuRex2z5kjj/i7GrT6C0tcQX0o1CSQqREBg56VXnh&#10;UW8kjZYOcqPSpVukuEuIsqR6jvVMPJdwLGSQoOB70ES1XcWcpazw4GFZMDbxg1Qhuys8/wC72pjr&#10;VmQq12ySN8saA5qmblHtplP1BHrVqJg7p22ImjWK2eRju8xsAe2KZMEhuF4Iyowo55pGi+0rErOV&#10;AOQB1pNwhu5N/IRTtPSrauY2Km6eATMcAMcEk81DcFYJI84YHk59ake4EsDAKWJbNQvbeZJGHOCB&#10;nFaLR6mEr7IhdjmYe2BUELOInRu5yDUwYYkzwR0qBpWeP5Rk5xxWqOWXcaVVpwAeQMc1WlJ2Mg4+&#10;b71TiM+YzA/MBnFRSv8AIp6knJrVaM5Jx01I3UoqxSZ3dRTI2BnZfQfePXNSzybmVk+VsY96g2Yk&#10;dh2Ga0W2pzSir6DJSWiCDjac00qXbn+EZxSyN8qkdD1pryHcGHXGDWiOeSRGhBVsZzSFsouO3WnD&#10;CxE9jUch2sPetDBxJHOWGeoqMk+WfU0M5LZpP4cZpolxHbj8u1Qu3pUbkvIWPansQDikLfOw/hoM&#10;3GwgI2HHUU3eS+e9KoIU470gwHoJsK+fbGcVHtp5+5jtnNIOfagZEQRRUxPOOKbtzVJgRmlDUpQj&#10;0puD6VWjADxRR5eaDx2ouAhpPu9Kd2zSEUxiYzSFBTqWkFhlKetBGaNtMQlKRil6dqQnNA3YVatW&#10;NmbqQDGdvao7aBppAijLGuheJNJtY1GPNfuO31rCpU5fdW7M223yorzztEnkRttQjB21VHy5x0FK&#10;Sd27rSHjGePXNZxSR6VOCgrA3znOPwoAI/wpVyxz3qZSnXvQ3Y6VFWuy0dPEVssrtgntVLALbakk&#10;undAhOQOmagAwc96hJ2940nKOiiPCgnDH8q674dTR2viOyd8FVkBauPABHQ5q/pd+bO5jccMnP1r&#10;GvB1KUoLqjTDVVQrRqdmfd1n5N1YRNHgLImdoPavm748eGprPWluI0Ox+3+HrXqvwn8dQa7pFvBJ&#10;Iq3MY2FD1YDp/n2rovGXhWz8Vac0TqrMej4+7X5fhKzyvGWqbbH7VjqFPOsuc6WstH8z4oktSqeY&#10;T8vpUkFwqr93P0r1vxD8DdRt3YwgNAemOlcVN8PtVtpfKW2kPOD8vSv0SljsPXjeM0flFfLsThGl&#10;ODTZyk0zSSegFW7HVZdPcSQyshHocVuRfD/Ut/7y0kB9MVZufhprCRk/ZHwOvBrWWIoP3XJHEsNi&#10;E7qLv8zr/BXxvu9MaFLt2eLOThscen6mtf4sfEG08TaCqRTcuQzKD7f5xXiuo6ZPpUhinjaNl9RV&#10;I3Erts3Nt9Ca4VlmHdZYimrM71muIp4eWGlqn33I5CFckEc0wAEkYHFDEls4FSNEojVgeT1Fe4fP&#10;2uREcn0FPUDsfzpjHIPvSLgDPNDTI8hcZJ44FNPPanqxO7ApjEimgY4MMYJ5odty4NCAsMstKqGQ&#10;4HH1pMfQQDOcc+lPWIbckj5egpgHlnHelXlgT+NAkx8UoQsBzTCxbHHWiRAuWXofWmLIQQMdKLdS&#10;bt6EoyDzgClkH/66Y7bhmlQlm254oKTtoCFlOQxArb0rxLPp7bdxkU469ay2hURYyM1WVdrZNRJK&#10;a1OinWlTeh6vp3jFNZlgMrrEUGOOPf8AnXT2s8V7594cJ5KlWPrXhFvcyW771YjPTFdJo/i+S2R4&#10;5HLRN1X1rhqYey90+gw+YxbtUPT5ZTcae1xEm/ynztXv9KkkeS+8iVn2naDgjBrA0rxPbGG2iSUK&#10;hbdJ7V0FxfR3OoRmMBol69uMc1xSTWjPcpTjNNp6D7edHsLq4YBZlOxVPXFQygSy29zApkcdR6Z6&#10;0uxJFurgnzIycADj8/WnIUgurd3bbbbccdzWfob6NJEbW0lvczzl97YDbaWSWO10wTYEZmfBX+Lm&#10;nJceZqEu7gDILmiWwjjg8yfLqzcDuAemP1pXta5vHq4ogkDpcQyW4LPJhfM7iqpVrVZnBMjEkH2z&#10;WiuLTUM5LggiNP5VTRvIinMwwWbBqr3HZ7Nj55vslvbBdu2Q5IHYjr+dQ5uGu9qDCTA7ivbjvVmb&#10;TfJt7eRmDxlgEOetJDKtleMJAJS65VAecY61nfTQ7bNSjzabGbHbLbDljtd9rZ7VZ1K9jS7toIVE&#10;SFfmUenbPqaqxyvKs28bN7frVu7sY4pLdSCJQhwX6gevvRK11zDpSfK1BaafmV/JkVLyIACFlyzD&#10;oao2sRSGIFt8cjct369K0ba6ZNNvoBGJGdSrEn7vOc/XHH41QhdTYLEWCGQ8e3NTrrc1biuRp9H+&#10;ZNqtzv1qKB5TIVTanfP4+lUIkkWC7gLbYOfmH8X+NXr20X7ZArAK/lDaB1X61Sgu0MFzAuZJxnkD&#10;pmlFe4rL+r7ms6jVVuT3v+WwyKI2NhahNrQTSANnOTitHUtTM2rCKV0miKYO0cE44NU5rySXS7LT&#10;t20JMXAx90kYJ9eRS36xJcC3iCo4jHzA85qHG8k2tdTup1uSm403p7t/WzuvQjWKSLRbvMhjgLbR&#10;tH3jnvVeCR7ZrWHAeBfmwpxz6/WpI9Qll0FtPT/lm+9jjn3qmPnmsoSS+CNx+lWk9VLv+m5Mq0Vy&#10;Onfb9dvQv6jcfaNbMcYPzIFBkOPx57UyORzpUkRwIBJn2JNM1m6+0axKgCJIVHQcA+2Kg+1NJorW&#10;33R5gbJ6mhR9yOnY1nirVql3f4v00L2kTxxa5atOP9H3AkDnPsPeql1deZeXu/MaBztDc49BTtPm&#10;El/bKVUGEEc8D2P+etVbrE9zeKSCc9f61Sj7+vb9TOWI/wBnUYvr+hv6pBZw+E7JfMZpmbcMrgYJ&#10;5APcfXFZ+nXscOpWzXIzHFgouBziq19fNeaPZxxrtWPIbB+8PXHt+tRWUaX1/EpLKsa881MadoPm&#10;fVlYjHKdam6SSsor1si9LfwX93qkj/6OjFnVASeSeF7fnSSxmLR7cSl8s2Vz908fz/pWUZhI13v+&#10;4DnKjkjtV2/vZr/T7BJHxFF9xcY+p9yfetPZtNW2/wCAc6x8Z88pauz/ABlrf9DV8IajFpmqzvOr&#10;OwjJQL/eA4PPbpVeF1/s+6Nw2JpXzGOvOaraTcRHUJrmWMLHEoyueG9vxqGaVpolnAC+U+Rt6Hms&#10;3T99v0NHjlDDxjzX1lZetrt/oaurwfZUsA4DOw5YcVd0WR4LDVoAX+1GLaiqehz19+M8e/tWNqk8&#10;13PbXTEFNowgPTHtU9tf7Irm54SYDGQcZ9aycG6aT3/4JcMdCGJco3St+FrP5i/aI5bCC2ZsXIlP&#10;OeAvt71f8QaWbXW7KG3dZJHhVxLG2Tk9z6H29CDWGrbRa3ioGIbaQfTtj0q3d6jOupvdOS823PJ/&#10;z2xVuD5vd7P7zCWNg6MozXWNn5K/4/iXNIHmLqtr8/2koVLFug7g/X3rx3xBYtY6lKpG3JyAa9b0&#10;i6jSz1G9m5nkUnIPU+9cr410hLzTobuMFpznI+ld+BqeyrNPZ2+8+Tz2jHGYKnKEryhd28r/AJnn&#10;g5pwwfyzRtKHBGCDgg1POqLHGU6kYNfSM/KHuV0OG3DrTmZnbcTk+9NwVwccGnrC7qzKpwvX2pi0&#10;Jku2WMx475BqS0t1mlUyEKo6iqqEhskVIbotngDNQ12C1y1qX2OO+P2Us1sMfe61BIVMpZASn8qn&#10;gtI1iWaXDoxwUHWmxzx29wGjTeqtkqR1FTfsQtNB9s6xsGK5B7HpVoWs1qFuSoEZfqaW3s5r+5jj&#10;MYiV2/dlvlGPqa27O3tmnNtfSutqhJVlHBI/xrmnPlOatiFT9TIl1PyNQa5VQOegGFJrf0fxVFcO&#10;Ir5GKLkhUOMn3qWDwzZXYuZ3Lw2u0mLcc7iOmKo+F/DN5qt/IlvGPMiO4hzjiueTpTg2+hxVMVha&#10;tKTnoo73LkXiS2tNQEyW/QEYYZJ7Z+uKr33iibWLh53eb7WuFhYnoAKsz+GrzVPEPlGGO0I4PPyj&#10;jPWvbvht8HtElkjvtZuImt8ZeEHrXJOpRo2k9WeHmWb5dltNVqi5pW0tq/T5nmXg/Q9Uv9Pmdx5M&#10;EoLNK4xu9RXX6T4V1OaOxhtYZbODOX3DhvWuq+I/iHQdDe1sNDQSRhh/qxxwMe/T1qp4X+Itx4r1&#10;G3shZ/Zkj43IuA/5V506lSSc7aHwmIx+NxlF4yFFRg7vXorWWnVnZx+H7DRIYpoWjupl4ycfK1Q6&#10;d4NVNaDaikc0c4DjDZIPpUN34flPiKySwvyYLg5eAt0Yd+n6V27eBta0RbvVNQSUyRJiGPaSpUdD&#10;Xne89Uz4KtiHSjf2t3Jed97JeWp6z8LNFso5rn+0ooUjiQeUr46fSj4kvofi/T59P0u/+x3VuSxK&#10;HG4DsMV4Vo3xV1Y+JrZ9SjuLKwGFZWTbuHTdk9a7PwZe+HNf8VXIt72eQ3BGPK52c9hWnM0lFI8S&#10;rhsThIWnBX+LmSvrfZvpYxhoXiV9VWx1GYXGmlNsUsnqDgGvUvA3h3TtN0ZtK1Z0jubn/j3Zhjdz&#10;wM+pzVr44+Gb7S/hrCmkQsdUhj3LMq5bAHP9ePY15j8NtC8R/ENdGu7m7kinsnJdeQWwRyf8+lJR&#10;5Xsa1cPWlBVKvKlonFLVvlunZdXt0s9T2zw34TfQFvBdrFcrGhe2PGcegz0PFYPhj4g22qa5NZPY&#10;xRXAOyZAMEj1re+IOrSaDBZzNKyMIyjKDndx/wDrrg4vCsQvYtatHMM90m04PB9vqa1d9FHoeVVn&#10;ChJwSats9NW7PX5aHoXjjQrM+HkutPCxhHDkJnnnrXnnhvxLc20uqxW78kblbuCOp/Ku30LWmuo5&#10;PDurwGK4kUqr56+mfTNed694MvvCV9cI7sBM2+Jv7wPUfrUzet10HVUKl6sPd0S22fU6vS9a1DxN&#10;BFe3lss6wt87qBnI46nqayvE3iC81nxDE1qksYt2AVj1K+hOP/1V6N8PdIj8O6FE14PMgvQJPlXI&#10;Rsf5/wAit57Lw9H5/kRRNcHhcAbs9qpwvGxvDBSlHn50r62e/l6q2xnx3+6Cz0212pNJH5jbR8o4&#10;xx+PNZuk6PaG6ktruKOG95G5SGBPqPWsF/E8otZruzi8u6tcoMDnyz3NYfh7xXqJvZr+6zMQ3zAn&#10;g/iOlVdN6mE8TTfLOavbTyt+d/66mn4q8PyQajBCZV8qRfkDn5fp+n61F9kiv/DV/a3sipJbMWQc&#10;g5HrVvxrcnWrCyvCxiOflRTx2749v1rn5rKW606/ZLxnk6licE/Siyu2cFRwp1n7PZ/k0vyMGzvx&#10;JpQjkQeYhwc9Qo6HPvVy90qS20pXYlRKNyEdQO1ZWk2YtNIlhmffKz856kZ4FIfEb6leW+nzyhfK&#10;GFQHjH+Nc97rUt07zl7PZO5FrdxK1hb2kDM1zIQA6j7vpjH613vhzwvB8NdAOt6hLmfbuCuMMWwT&#10;k57D0qp4b8MJaW8+tagMRQEupflfoPf3r5r/AGkf2o7zU2m0PTZSIxlWZSAFHfp3/pXRSoyqSSS1&#10;Z9Hk+W4jNaqw2Gjfrfotd35Lour1PLv2kPjFN8QfFEyRzs8EeRnPU/4cDivGreNmO5ugHHHek3Pd&#10;3DuScsSSSc1dACpxX1cIKhBQif15kmVUcvwlPD017sV9/Vv5sGPy8jimk+v6U52O0ADOfSox0J9K&#10;aVj6m9h2f06UikqMgmjINKG59qCkGdx45FOIA70zr7fSjp2JoBh05PHv3pwPzZ6j2pEB24Iz9aUf&#10;KvHQdKBxjcUAg56n3pBnPP50FyKUknjtQWhT8oySaT09T/DS9SeeB2puclR6d6A8x7E5+9x9KaCR&#10;SHOcYoB9AR9aBqQ8yNS7lXljzUfQ4oyR1APGeaTVy+e5MXBPBGKA1Rq2zoBSK2Bk0uUqNS5OxyuD&#10;TVVfQUwyE07fgZqbGvtEShcMGzyKMENkHFM3ZGR6ZpfMqbG6q2LsFw6DJb8qzdQlaVzkg+lSsWZP&#10;lqq+WXJ604Rs7ixFepUh7NvQdocBl1KLIJG7tXq1vawbHc7gp7Ecg+uK4TwdZhr9WY4BORnvXolx&#10;DKZJo1+WEjNc9d80hYSHJDUqzxrZvDcKx2t91exPpUdvLLFeuzIduMkVM8bwLDEVE0HBDenvViC7&#10;j/tIo+CrcE1hc7ktdCpIEWMMuCxO/wCYVJKiW2yQJnzDgA9DTb2BQxJYBd2Bt9Kcoe3kRHkzCB8p&#10;fsaOgr2kyKESxtKSMhx0HpTHgEMsfAORk1LBdR7pot+zIxuHb6UwW0k7DzWwc8FT2papienmJcYt&#10;nkiY79/I+lR2QljikjkG5HPB9vSp41IuJY5nBUL8rHrS2kytDPGH3Mc7c/09KroOOruMCJbXKIwH&#10;IzjvVe4hYM6YO1BkE1N9kN1JE0rENjG4VHK/lW7K7FpVOKQNsasDPFHDOoAJyM08NH5/kMAVxim+&#10;abq0UK2xkbIB7imLbCSfO794OB9O1NeYnpaxBcLIYTFGNojbv2HvSvMz+RHMpOzkP2z7067laC2L&#10;NnzS2GA70XG6e2iIxHIPvKO/0q9LCvuC+W8k0DYxt3AgVRlaWcR87SM8jrU6WzMJSP8AWKNwFQT3&#10;PkGIj5sAbiOQKfmiOm1hHUyzOXUCRV4fcaZFIs9q3A3q3AHpVi8ZLmVZISNu35getVfsw2NJGwBB&#10;yQKq91qHK9yu9u88u0kDIxtPWuL1SyNrdSDbgds121xciG7Qod3+16Vg+ILUyq86sGVeOnOK6qUn&#10;GR5mNpKdO63RzGAM+1C8LxQf4qAa9A+Z2YuKlQZqNakHFSdEe4/JHpQAGHv600AmlBxUGqdxw9O1&#10;AbNJ1707bjvQy0L3xSHgs3Y0YOOvNL39qBicjrS0YzQPelsAu6jrSUDg0hj40LNjtSuvPHSmo2Gz&#10;mnlganW5atbUReTilGR8o6e9MBw2eacpy/NDFfsPJyeTxUUqcZNSEAUMpbkdKEVKN1YTTLt7K6hm&#10;jYq8bhxj2NfafgXXtJ8d+EbJ5JYZ7qNBFJGxGdvOMgc8HAzXxI/yP6V6P8IvFA0jWEhmv5rKGQ/f&#10;Q5APbI7jgV4ec4P6zR9pH4on6TwDnv8AZmO+p1XanVsr3tZrZ9tU7P5H0ne/DrTnd1E7wzA7wshB&#10;x6jPp3pY9MMFtJAisxh/1gDHDgfxD8PwFaMkUmsaZbajaXiMvCyMhBUH0IHqK05FbQNNBkTfEfuu&#10;ecr6cdv09/X82k5S92fQ/q6FRQScGnJv+tev9My31l2tI2gYXlu2VLSE748dj647Gi0ltHkdrxSc&#10;n/VEZUHvgdMfTpVrS9Nhu42W1IMc3ztC/BQ92UjH5fnRcaTcWN9FHNGtyjjhU+8p6/jn9cVjJSWt&#10;tCuekm4LR/c/6/MS2sNI1y3mt7WUl4iWj2t83uB7jqK4JpLvSdSujJCbuzjO2fZw6j++p+n48118&#10;/hW80y+TUdLkCZO4RsMo3tn9PWqEwhW+lnkiaBmG24tmOQw/iI9CP6CumMlD0f8AX9MIJ1LqE21u&#10;u69f63FtNX8LazA9vMuXPWRQPmXsSD0IrL1fwOtlFMsF06IR5sQVtyOp6lT+A4PpUb6E+l6sI4LO&#10;O/srv542BAOe5U+o9KkXxfqPh+VNPvLMXung/uvNX5kQ8FSfQ/oRW8b3tSZySSUVOqrvrv8Aenv6&#10;7peVjndQ1SWKxi0e5h+3Lu/0W7T5GyTyv0Pp2qHTvDGq2E8+q6EzpJbkfarZyPMAPZh3Gcgmtq+0&#10;a51y1kudJ2qsbEmGQbthx0B649/WszwmfEEPiGRzfR296A0ckdwOJSOCrfX1rvhUvTbTS7p/5Hj4&#10;qgvbxhKMpfyyVvd/7eT1/wAu+p5/4u1K81XxB9qa1FvcJ/BjgEdaWym/t63kt7iGUXUjbY5FbjPo&#10;QffFb3inVYbLxC/9oaay5JSWM8FfofWububvfb3L2cwDIwCqVwxHJB+vFe1SblSglG1krPsfAY2E&#10;cPi60p1ue7fNG2r03s7K9uqJ4/DWp6XYzwn7RbO7bJIGHyuR047n2NZ2kXlnqN2mnX0UVnMoKrK/&#10;yfN6NXbaF4l1fVLQ/wBoQtewTjDTHh1cfx7vUVyHinw6dN1REuIxA5G7zHPysrcg/n3q6VRznKnV&#10;dn0aOTHYRYfD0cVgruCsnGa0aevor91bboyvquu6nDo501yXsIpS8ZdcmNschW/z0zXPXuqSTwRN&#10;5AV4uN47j6V0lg11cWV1AFjubUEMyELuT3U9R746965mdRaXjIpLwE556/SvTo8usbarU+OzF1uW&#10;NTnfLJW16WbtbyXR/eaFxo8+t2SX0S+dGP8AW+VyV9cis+Yf2ZJC0u26td2Quant72bSrppbGVow&#10;Qd0ZPDKex7Ef40mowWd9aLcRThZSTvtypBX3B9K2jdO0vhPNq+zqQdSnpVW92rO3Vd0+sXqvQj1W&#10;C0u2M9gdls//ACzbkr7f/XrGNhMoLKp29OtMW4EUhUscHv0qwtxcmEqCDGp6gdK6oxlBWT08zwKt&#10;WjiHzzjZ/wB3v6dEU7VCZGDEBl7GpZG8vcuOT+lRTq+7zMYY08zJOiKc7h1b1rZq7ueVzqC9mtyv&#10;EYlVxJHh+x7Uium0jB5p8qbixBCioBLiPZtGfWtbXOCU+V8tkRryeflHtQI9smFJp6LvO09KtWtt&#10;kncORVN2RyqHMS2OnG4IaQfKTmuo0yNbB3UKAuOCPWsa3y0IVSdw6mti1lWZkR8iRe2OK5Jty3PS&#10;oxVNabmxb3KTWskRI3hsrn1qdYvMK+Yx3+/b2qmoEsDqMB1OQR1NS/aZrq3j2qAynBPeuZp30O5S&#10;6M0IrmSPzllKs+PkPfHpRHN9ugEZYRyZwhNMto1e5DTcMF69qstJCtoZkUb4j8uPSotY1TdhRBCb&#10;iPzV2yD5c57055FiiaMDfMDkY71A8U1wyTL8gPP+ferMWxmklcFZgcM3rSaNVezIvON2kcbDEi8g&#10;e1N8qNnaJRiQjG8UkzExmWP76HJ9celCLO1x5iuobGcHrSsybLd6le6mMqJsG54zglufxp7j7XOm&#10;1yJUXGD2HvU0rLFbiXZt38Njsf8ACorxjGYpoYlO5eWU8D8KpWb0JfW7IPKQh/4QpyxFRzTmURND&#10;ztOM1IkEgWR1wxAyVPemJKsCISu3I+ZferYulhZW89g0jZlVeV9aYUjNszgYZGzgHqPenTyD7Qkk&#10;a7ty8kdqilgdEd4+S33hSWpLd2QhpJ5VlU7VxjjvTYMSvK386sOyQpEcYVjjC9vrUDLMLkeUo8pu&#10;uTV7k2GIsTws7AZRu1V98rXIeIfJ3xU72jQxlozu5yVPSoHl+zzRkAAHHANNLsJiC2WUSOcgqSOT&#10;UVx5aRRSIvTgrUshLSnb/qWA+YetRGAoqlQXBOTmqXmJ+RUfeHMgIUMMcVHJiONWPFT71iuFXBce&#10;naopF85mVuUHpVCexFOdrCQLnd1A7VCqSIJCMEEZ2n1q01sUKkE7CMnNV0ud0jI0Y2bfvU1qZ+pk&#10;6paqsAcd6xsV0d4vmwMG6dq52QENt7120m2jwsZC00+4w4pMZpcH0xTcmug86wtBoBzQeaBhR1oo&#10;oAKKKKA1Fzk5NP35bNR0oOKRQ7BIpSc0BiacuMZqRoTO6kDbulKBik+792gNh3AODSliB70mMj3o&#10;xldufmoHdC9sU5Tg4puB70JwcmjoNMklQOMmkijePbIpIYU8/MtQNI6DGTipV2rG94xfMzsdA3a4&#10;/lylDMemeCa0vEFrHoV4iwXYuY9gO9DuAJGcVyWlyhCZQxVh2Bxity1IugVnGV7d++c15NWnyz5r&#10;+72P0TAYpVsIqPL+8f2rvZd/Xqaepadp8vh+G7W8R7hzhkBO5frUFrDa2FjFcR3KNKrYMP8AFjGc&#10;/SqUmmtNE3loUVW+Y4wKgFgwkKKwIIyTn9KyjFcvLzX1/pHdVrz9qqsaCT5Urpvdfa166FvVb+Hx&#10;BqMbPElqvCsUPynHc0l9pltC32e3l87nAZOQazRb/YZmUjeT+VLDeyQZEcZ35z9K25GklB6I836x&#10;GUpyxUffk9X19FbTU0LpZtKsJY1kOGrnI7qZZt6OwbO4EdjWlc68Lu3eKdN8vZ6raUDLKSse4AZ6&#10;VtTi4RbmtTzcZVp4qvThhpvlW290XX1Ce4tyLn94+cszdTV15NHOlqirIL3gjnv71DbLHfXJSf8A&#10;dbeg9aqa5BDDK3lDb6YNZJRlJR266HoSlUpUZV3yzXw+8rvT8mJDdwi9j88F4lPI74q3qNhAzNPb&#10;lmtQeGYYOPeudjQhtxJOemauSXUix7dzLGeozxXRKnZrlZ49LGKVOca0L3d0+qfr2NOKWMSlbZt0&#10;e3+Id6pS3DxSuPKAX2qpbSeQGC5AJ4NW7e9t0nHn/vl70uTlfctYn28Um1F3+RmXUiH7gLN7U2M4&#10;hbK/Me9aOsPY3BL2cbxkdnOazVmLRbCMe/eumLvE8OvD2dZpyT7NbMZhycsOKjYbiT+VPDkrtJOK&#10;XK1pc4mlLqM8s43E5pCMHPepDwPakxkZxTuTypbAJv4SDimvIW7VKIt44Bz16VNBp0tw4VF3EnFK&#10;6WpqqdSdox1uUD7GkJzXcXHwr1yz0Q6lJZSRwBQ4ZhjIPcDrXFyR+WSCOhxUUq1Orf2bvY1xuW4v&#10;Acv1qm4cyurq10PtiQ4zjAr3r4fC2vtPSGJgJgoBye9eBKfLbP8AKu/+H/ildKuU8xQ3IwQehrkx&#10;tNzhdHwmf4WricK1Seq1PUfEfg43sciyxhyq7hIOuff1H+FePaxojWdwUKYwSOehx1r6c8Pa/pXi&#10;mEQ7Y1nI+8OufWuQ8d+AIJWcRMrSqDhVHNeDRxLoy5ZHw/D/ABJPCVvqeOVl0v0/4B88SREHaVKj&#10;3qA/JJkcfWuh1nSZLO4kVxnnGe2axJY+Pm4Pf2r6GnNTV0ftUakakVKL3IQ3PtUgJL9Ki6HFOVye&#10;O9bG8ZWHhSepx9aU/dxmm7sNtHP1pQARkUjeM+o/b/8AqoAwM4pOg3Dr6GnFiFAI60mbuVxpbaQB&#10;+NSdW2jrTWIx05poYDknJ9qQrjyGZlUjBFGQuQCMjvtpMFjyxzSkAYAJB75NBV7IdtyuB19e9NHI&#10;xSLkfT1pccZpD6Clh/dpR8wB/MUwqTQM9O/6UBcfwegoGKaXIOKQ5BxTEn1JeGbABzTtrRjIFS2M&#10;Qdix6ClkYLLsNZc2tkdiguTmfUjtbua3lDxsR2GDin3U73DmRjlz3qxc28cNspBGaz9+CAaSam+Z&#10;F1Iyo2pyYoJbPTimMQvelLAFh60wgfWtEcjHZ6c/Wgy5Occ0m0HpQFx16etMAJ29ePegAdj+dAHp&#10;8tKEGM0CEwc7T1pSTjPFBPPr9KazfNjtQAAZGRzS7iD/AFoH3PT6UcYx2oFd9A3YOR0pVJ3UnBSn&#10;gfNkc/SgpX6DGOcY/GjH/wCqkI2ycflTWfD46t6UyW7bjqKh30UWFzLufqHp/maPHr7m6Mmj3TmD&#10;5AAsvvgnGQecj3qvpFpJous+G7K5uPJ0mWYGRtm5dzDA+X16dau63EdS+HGg6eIfsl1aT+Q0qHiY&#10;MSQxHqOa2Li3l8Sw3oe2iZfDwiFwYiA0ny8SdMnI649q+KleW3X8/wCvvP4SVNNpJ3Wj6+r+Wn4X&#10;6mLLBZ6P8XriS8y+jKHO4dGjZcbgPrWNrFxNYaNe6Fumls766+1W1uVwFJ4DfiMfrVrQ45vFWmeJ&#10;riWMzfZY0ztOGRMHPPoOOB/Ko/Edw/i6Xw/O0S2d7DbLFNtJ+YR9Gx2yAOB0qnJyu7f8PsJ6K/w9&#10;tN12+Whb0CS2tdRn0u/vXtLc2BW2kK7gHGCcDvnPPvn0rE8H6fNDaa/rN+DFA0DRJMPmLS5BwRnp&#10;7n2rdu5p9Y03XPENxabri2mEbzY2BFwB93pycHiq3hq1uNS+GOtSwzBF89o5GYYMiMoIQ/j6VC00&#10;Xf8AQuMLJtLS337+fb+nYwPPltPC1vp15Iz21xcLMkW77gJOcD3yT+FdjfabZQeKIraaf7HbxacR&#10;H5ablaYAgEg55YAZ96xfFVrJ4j1HQ4miitJ0tY43iQY+6MZOO+Oc1teJrO7udD1fXblYhc2s4sWA&#10;YABdmQQPflv/ANdHK3JW8v8AMSu22ndrvtY4XwzOllZa8dQSRbe8iIiwuf3ynC8+wJFWFsZ76XRt&#10;Cmdr2eyBVY2++AfmAB6e1a+m2EVp8PLG8S4FzeXF2zRwOf3iODlW+nb/AIFz0qS5sZNR+IF1qabY&#10;p4oheSpASoRwOw+pPt6UXstP6uzWd1dTenl6Do7m2CeK9L1aKZdWjjQ6eVyUiC8lDx0x0+tcloEU&#10;D+H5dOnsml1C9vk8l4hucDGGG3qc/wBK7K/tLqfwG/iu4ZHNzd/ZxKp/eHrwQOmAP1HpVfUNJfTr&#10;PwZrGkxFb+aL7UMH/VvG5VmPtgZ5/lQ77PzZtG6V2rR0vtf1KVjawanr9vYPJLPJEm22nPLh1OQC&#10;PTaOvY/Sp7d1vfCGusZZX8WRXbySyI25JIjy3A4OBk59zWhYaZdX3jPWtd00rHf2w87y1Hyxu5II&#10;HYd+axdXhbQ/C2mXMzCYavunklgPKHoycfTGfenF3ehN7q6V36ddtP68gSOPW/DOkaPI0kGrqZJE&#10;k6gRAblHHJPGM9verein/hL/ABHNBcPI1+gWaObdukZkUKc5HOQB7Vv+JLQ6R4g8OazptxBOY7cR&#10;y4kDSBSgA3DHYYyT347Vx+nRy6HPq2v6bMgkQuFO0HaDwyjjqQevTilsjZLn0k/u76EXiyZtR0nT&#10;I7dpF1C3kayvYXX5SytgYbPQ5H0PrWl43t08V+AbfR0/0c6GkahGXMjSMD8wYDgfIBj/AOvT9ctH&#10;0bxRpOm30IM87RXLmN933yC3TqQM+9S6jdXGm+KfFAhMTafcW/kTtgnzMcLtHYnjJ68mknyyX9aM&#10;6OeSha9uvzX/AA34nAfC3VIpbSaxupVt7iFyYycgYB5XH616zpl1Zb7W6a9LC2A2LHyZAeh+oPev&#10;A9f0l/D91Z3Fs6PZaiPOD7SDGejD26n8q9Xs7mbR9ItIbSKGUbCYbhT99Xxx+HPHrzWnuxem254O&#10;bYWKqrEQfx9NN9L/AI9Pmdlc2c2vapFLcyBN68TQjEZx83T1rntVv1tdeu5oZkmd8khfu5Ixgj8T&#10;x/OmWUkmn3VvbX97LHNGG8yNl+Yg9cDj1NaOm+HLKK4u44pGDTqsls8i9DngH/PWtG+bSJ4Oivza&#10;t/j96L2n3Or2tpZ2ly7R3dxIUjml+XIOOAaZ9jsLC+ktpLhI7uQxxsrKW2t6A+/p61zHiLUNX167&#10;ksXidotNDTRsDlwRj/8AXVtgL3TVv59oumw8jh+UbJ6jtz/Oi7vZF1Y2inK+vTt8jZsvLtF1Jnuh&#10;LpKgIh6fvMfLj05xVQ6dq1xpgknhe7jnULE6/MevB47duazvFMH2LTzbPnDjzcr6+p+pFemfCPV7&#10;abTY5JpUBuFEcEDdVI64Bz70l8fKy8PRjXcVLS7tftbb7zC8I6FFoOt3uqzR4axtw57ZYjgflW5p&#10;2ot8VfEWixW0LRKkpknTqu0Hr/Os3xJa6vrWp39taWsq29xf+U7BSM4UDP0yK+gPh38PdP8AClgJ&#10;4YQJiihvX3reFJ1Jcsdup72XYGri5+wT/dxd5N9bP/gJG3BZQ6ZcR+RGI1YbmOP1rxj45fFy60TU&#10;LXTtB51BmAaXHAU9MV0HxI+KFvYWmpwWUqtcWeEkA/hY9DXzz4v1e70uzh1zUT/pMvzwFx0APUj+&#10;VdOIqrlcIns5pmnK/quE1betvy08z0nXdMN7pljB4o1SQXMzmaRBwAMcfh2rm5/FH/CXLHb6Svk6&#10;do4JkJ/2TgEfpSy63a+LvD1hq18BPqEkRiWON/vdt2Koalpq/DXwjPbW8iTXep43quMqCeRXC3s1&#10;t+J8rUl7RzivLzfzfqv60MSPxhrmuX017eyf8S6GTzB5gwrEHgHPvxirb+KtR8U6dDBayi2dHJfY&#10;nVj0HvWPZ69/wlupL4c2tp1nbbGKlMbjj5h7/j61778NvBNgk1s1zbqssR+UkYJ9yfX8KhNydkzW&#10;jhKuKq8kVyt2v2t59299zwrxPbX2lQRaXNAjXDqsrySjO3IyDzXC6/qWo2VqdOnnjiDAgkDqfSvo&#10;/wDaPj0m+udP0/TpUi1LB84jkiPHAP418v8AiiNbzUY/IbCW52hmOVY1dSKjPlTuddPC08PipYe6&#10;ai733/rXT5GStlqN3Yyvcw7Sh3Rzngken/1qrywp/Z8bsnmSMcY7D3q7eard6vbvZqwSBWIcg5J9&#10;6y767OnJHFcMIoY/lUH+L1rOzbPep+0k7Oyd9l2t/n0LMVpDC4KoZiEyQetUL2KGWKS4bi7jbIjA&#10;5xWba61eWGoZgV5LZuI3c1rwaLI6G5JJlmY/uj/dqvh3Z1yg6D5py9P1XkZEN/da8WM1w0KBdvy+&#10;n0rpfD/g/fPbrZ73Dt85xwwrTg8BPqtxbJYRFFxlmXvXpw1fRfAHhWUXyrFcRgFRj9c0az22PJxu&#10;ZJJUsJvL7K/4BFcnSPA1iL2YKYYVBdX7n0NfJ/x6+ONt4nX7DpoKoWJYg8Ae1Y/xj+ON94p1W8to&#10;7hhaD5UVG4/E14pIz3ErOzkluuRXu4TBaqdTRdEfo3CnBzwzjj8w1qbpdFp1B3ediSxOTnnmnBT6&#10;0KAKM4z7V7jP2iKsrAfm60NxS44zSY4/pRqUA+7igjFG0kcUrUitRQeeeBSZKHA9f0ozvGTQRx15&#10;osSKWbbjimninAEUYpjExkY9s0oXNGBn8MZpVBpXsOwijNLScj6etLnPQGkaWQhOKXge31pOvWlb&#10;5qNES2NwfU0uAKXillUClcfQZtHpSMgx/Sn5HPtTcAnPeqsNEYXHUU1o8VMM5xSlc807j6FZl9DS&#10;bR7mpzECf600x7OnNO4vQiXhsmnByCeTk0Faeq5bOKLlInV9yYOc0hDEg55HrSouKkwBWTdtjeLG&#10;iZvU0st2wj280jJ6CqszcYJoSTZq680mkyHOTk00r82afkH0oXt710Jnn3uzovA0jpraBVO4g4A7&#10;V6o+oL9iCkFnB+dgOlcR4J0KaxibU5EIIGFruJJI7SC12sodzuI65z1rxcQ1KpdH2OXQlTo+9pf9&#10;RsjyX7wQjAeLgnvtpJoIdszRLsdR94jvTmneLUDLEo3OuPbFV0ee2ikMpDxswXI5rmSuepfo9Rt5&#10;febbxRIGODztHfNDyS3MyMW2sq4Ye1EtwLN4oUzzywNQT/8AH8xjLESryR2oS6Cvd7jnhiWGSSLg&#10;r/k1Xu7k3XkmJTgHjAxk0rqYINmfNVyQPemSXMcF5FGjlUUZbjrVJCltZ6ETEXs0rOAqxqM46k+9&#10;VZUjSzVo18v5sn6d6nbKzTBej5Yntmqk0DLHGm7cG+97VaSZzt3I7qdneLyU+QAELTJU+0iSdjyB&#10;wPepRdJDeoi8oF5qCYM6SoCFTt70W1Ie1yrIVW2R1O096gkkcXKOvyjb09KlMIWRIydyn8qjaVWn&#10;fHTGDW6VjF9Gyu6go7HgHpTS4VYyOGIycUj5ZOeBQ8YznOCBirsc0iBWPmSP0BGKiZBGBnlu9Sx/&#10;OrDrTJVaVowwwT1xWqONpOJGVxKfXtTEUhSx6YwalPylsnJT0qPefKbHP0q9TBrqRMu0qtNkCrK4&#10;Xn0pzgsVLcGmZxuNWjCSIgflxSZCSKDzj1pzDgEd6Qjcfm61oYNDCR83v0pp4x71IQME+lRsS2CO&#10;oqiLAQS+KQHKse9Cgsx9RR0VvegzauAPygetNwC1Ke3tSUCaHEgrimqDIcUpGBmgMQ2RQQIenvR1&#10;o6mg0CDOOtNBowTSgYqtBiAikOTTiAKCKLjWgzGWx2pMY60p4OaBzTL0EPFFB5NKF9aaFYQUUpWk&#10;IxRckSlC5OBjNKFJOK1dO0wMplcYUetTKagrshuxNYWy2NuZyf3nYVFNLJOxdwST2NLNcCZyOQB9&#10;0VC25mPPTtXMk78z3OqlTsuZ7li1USS4xxT7wIJCqcKPxp1kyI3zdailX5ywOQaj7R6atyXIyQpx&#10;7ZpoqSRhnOD0xUajNaGDd3oOHTOaAQe1N2YPtT9u2kO48sPUU0AHkHJrpvB/gm88X3fk2yM/XoK6&#10;fXvgvq2joW2eYAAeB/hXFPF0Kc/ZylaR6NPAYmtT9tCF4nLeGfE954du0lhkZec4r3nwv8bLa4KL&#10;qBCv/ezwfqK8Ik0K4shJ50LAqccjNVpkkYEgYbtXmYvA4bHu8lr3R6+Bx2Ky2NoPR9GfZen+N9J1&#10;ONVWeMMc/eYAVYS40uYn/Ukhc7R39K+LYtZvYCBFLIp7DOf0r2D4XaV4g1uaJppZIoN2C7Z5r5nF&#10;ZMsLFzVTQ+ow/ELxDVOdO7PcxFZvIix26gg7gQoJ/wA/41PNGTIUa3Xyiu0nb29KntLSPSrfMhBK&#10;gAuea4P4h/Fyy0G2e3gJacfdANfP0qVStUUKaufS16kKdJ16jUXbT/I83+Pfh2ytmW6gcI+cFVrw&#10;eR8HgjNdJ4t8YXfiS8kkmmdgTnbu4rAit1ddzEbq/VMDSnh6ChUdz8YxlSNes5QVrlc/nS/dyc89&#10;qcyKjbRTTXonnCYz0pTgLjvS5HHvTWYZz3oGxVk8tGGMk0xSSM8UvWkHLAdAfWgljuikZPFMDEcA&#10;nNSggIQ3U1HwR700SLnJ3fxUoBAzTAaASVxQwuOdgQB2NKqjdnt60ioOc/hSFhjg8U/QkkXBGKZy&#10;HyOlOWPK5zSHikLYNzueTxTSzMcHFKoPalQZZj6UFp62Fboo9KaGPpSscnAprE9iKaLv2LUN20G3&#10;Zxjr711Gi+NZbSTZLiQY25PpXHDnpR0XPGfasp01PRnZSxNSk7xZ7LpGvw6lZvbQsIlI/i55rctF&#10;jY20EwDFVLhz0rwmy1Ga0YNG5U98V2ej+NCZYo5+IwQCCe1edUw7jex9Lh8whOymehIUu7m4Qbfb&#10;B5NV5DPf20BBIEb4UHgjFQWb2t1BPJatiR+hJ5FXGuHNlbqF3lGO9h3rjemx7UZXW/3EsDGa5O9R&#10;mFcBs9qgZUvYJVY7vmzjvUvkPd3BaNgsAX94mMH8KrSR4tS0EhBD/McfdHvSsbcztboMuYLi4it5&#10;N2xQRtQ8YP0qW3RZZZ5pAPMVCARxn3PvTNR1Jn+yIEaRchixHekMQnu3k8zbCF+YLStpqWpJy0Ib&#10;IJNBtBDOrbvpz3pl6ZJ9TF07/MqAbD6KMYFESxQ2m9G2LvO4HuKbcyrLqCkJiLaOT1os3K6K9ryw&#10;s31QspEllPK5Cu3UDjNUNryWEdyoy6PtGfX1p4R9lzKxyjdB2FQ3JFu1vzthJBKg9faqUbbClVuk&#10;5dv13Cdn+0+eW3TovCnuKj00xR211czqS5B2op6ntmnSzPNfs7JtGMbB2Hb6VCCotpHHKg4Gemaf&#10;J7thqvy1OZee/oMc7hFIvUHr3zUUshh1KSUbWZcFdwzmlacW88cjfcx933qOeUrdTyMn7s5Of6Cn&#10;yambxMbb/wBWHPeBNPYgBZpG5KenoaqXDsBDJHxJ6DtTnjiit/MZuXOcelQFkhug+0lG7U1BLYU8&#10;XOSUXtoEkh+1NJyzAYINSXMqJpyNuHmbh0qpvb7VIx+4aR9gt1GN5Jyc1o4bGCxb1t+JaeRkuI3X&#10;jcnzewqn5xi84xkhmypz6UqzJDO4ZSwOQKjR2VJnY/I44OO9WoGM8VdWLk0/kQ26E7xnJx/KjzZU&#10;uV8s7Qww2O1UwpRYwfm9M0Qy+U8qsh3Hoe1L2atoYvFttXJJH8pGx8is3OOePSrFxcLFJCgO5T0H&#10;YVRRwI2SRBy3AJ5pWYmVVwOPWnyX3Od4lq9upe3eXJKM7omGDioFmIRVD/Ju+ZTUO7y4ZI2OMHH1&#10;ojYlREyZLNyR1o5LGEsVK9i9NdxrexquSoGN2fzoMufM+YGLGQaospSYIU+71p7NsgMeMEnG40ez&#10;VtAeNnJtyLMdyUaEl8IP4TUragZdRZ25XpxVKAh1WJlyp6MetCKJJHUnbjvSUEZPF1LWTLaTGGKQ&#10;qdyMenbFNiuF89Gmf90M4U9KgknItdhAVRyPeli3TOkLYwBkE0cmlzKWIlscr4m09YrqSaFf3TnP&#10;FYf49K757dLgPG2CcZCmuS1fSmtJdyr+7bnI7V61CqpJQe581i6PvOoupTDGYKuQAvTNLHcSQqUB&#10;4PX3qHjGacY2GGx8p711ep5TsLkucYpzEBcFRn2poYg57Uqo0jcc+woHZD1R9gJYhO1a+hywWEpu&#10;bhBOE6RPyDWWA8IXcMj+7WmdNk1C5iSwicqyrnjox6isZ2as9EY1JR5bN2Qt3dG+zIi7YAc7c+vb&#10;HpXS2F0stvHa+SWsgymWRlyE7Zz6VzV3oUmkSJvlXcccBs1uTeJL6LT3s4hHKtwNkgK8564/rXHU&#10;SkkoHm4mPtYxVJJq/exuXt3P4gvnstNMraZGw2oDvx/L/wCtVnUPL0G6juLK4P2iVds6ScEfhWZ4&#10;S1ebQLOaW1kENwfl8tx9+rt14Z13WJn1C6jTaV3krjKjtXC0k2r2X5nhTao11CrJRpx0XeT8xml3&#10;cl3cStdzSRhxlZT0Bzxkfia6y3t5bXw+1+dSilQqUa2DYOMc4569fzqt4X+Gv9qKzjUEnIj3Kobr&#10;xkA+47ip/CPwxfUbm+bUblxa2+dygnH+eBXPU9nLrseHj8Zg6kpP2llC11b5WX+ZR8MmO/12Ce1n&#10;8uFSP3L5JHqoz1r1C2sdSs5Jjp9mkIgXeCVwCT71R8M/C/TtKukvpruKWznO1QG5jPbj/wCvXuem&#10;WWmao0Gii8ieSFMmRf4wPWvNr1YuVo6nwmfZ1S9pF0Y80UrO6dlbe/fsZfwl0eC7tZNZ8QQLbSQL&#10;5kZI6sD/ACNd54L/AGhdO8YeMptD1W0WOFMiKR1OGA/nXFeOY5/EvhW903wzcxw3FpIEnKsAcVU+&#10;HPwoSKC01G+1CJruLq28AqSMZ98dMVjHTRM+NVWjOjVxWIlyybtGGunVNrs/1O5+JGiLrni7T7Gy&#10;0nzLSV9geJMrtPUZ7f8A1q9P+EfwU0/4YQ3d+1nG13Nhl4yVX+6D2rnfC2gazo2o2bQ3A1OyeTIJ&#10;/gxzXr+p6xerbTxRbEuDEfKBxt3fU1pTcZttnXl65acp1W0l0Wz3d7PT06HnXxe+PGk+B9OW21TT&#10;mPmDao29AeP8f/r1yfg74mJBp9ld6ZpKm3uZdz5ToD2z+tcf8SLHW/EOrtaa/p4nVo2eKUDoRWV8&#10;ENbna9uPD14jW720pe2aRTtOOgx0/WpvLm1epyYqcsTS+sQb9pB918Ldlpbddf8Ahz33xNfaF4qt&#10;bizIEt75TSJF0cHGcUeEVsNS8PWSXMa7on8lxsyd3OD9azo7vwyupHXZWYTQDy5EHAzz+Yrb1O3g&#10;8NR/2lYRefbXjCQoMEA44IGPetldu5yRk5ydebi0t7dujt/X5FTVfCn2bxfaX0M2dpVl3/MSOpH0&#10;4rB+PCy3ENrDBkS7SysOx4zUV747u11MFYCUEgKlh1Gent3FQePNbOsS5iiMRiTIDj5snqMUpWs0&#10;clTFUFCapdZJ6mr8LPHq3mhLpmp7EuLVSik8bsD+dcNqOrX9t4okurJiYzKGxngLnOfyzWFqtg3h&#10;5rTU7iVlVzk9R8pPcV6J4Ov9K8R2cunyRKzgF0kUYLHr/L+VYxbnaMnZoipUnX5ErNa29e3+RuXd&#10;nBZTnUG2CG6hBlj4AOe4/wDr+lcfdX9t/Z7xwBhE7Y3MRzzxgVDq00ly8SmUuIjsw3Hf+VY9jPc6&#10;iktr5O6ONvmm24/I9q3vZ26nnVJe21jol/wL/fY6Lx3qbtodhJDGEtggLqvZvf0rkrX/AIm1q91Z&#10;SuXbIIzn9K6u40i61u0bToizIgJPmeuOv6muZ8BzWvhm+vrW4Tc8JLHf0z6//WrOUW5a7G8WqtN1&#10;Fo0100ts/wBBskMGlpi7l3SqM4PXdWj4A+GieJdVl16XcYUIbngEdse9cVLoup/EXxuZ7aJo7JG2&#10;qoB/IDP0rq/ib8Vrf4JeCriwB8qZgQfmy5PcZFOMLvQ9XD4aaqwo025TqdF+Ef1fZHMftL/Hiw8J&#10;6FNo2lTRx3GCvlxHOW6cY7V+fV7eTatfSTzt5kjksT6mtnx54yuvGuvz38xK7ydq+gz0rHt4RGv+&#10;1X0+FofV4c0vif4H9Q8J8OxynDpz1qSs5P8AReSJ44REOBzTGyT7UrHPRjSE5ro16n6Yko7AMvg5&#10;Ix6UuSC3oabvPQfdpSM/e4oKQbs9jS44zkcdKQE5xShRn2oKTsA4FIfYkfWlPFI3WmNjj1xk/hQ3&#10;3cUxTxx196cGzQWmAOaUZwcdu1NGASM9Kcp25I6mkS7ChNwDZ5703oDzzSkdx0pY1DdiMdM0D3sN&#10;Iy3BNLksMmgnBx3pOi4oHsDctmgc59hilBA60Egbsd6BJiZNLn5B70wSAjNOH3SPyoHew7r0pATn&#10;nge9IDSjjpx9OaBJ9BwYueQVGMcUZppYtjPenYx7/Sg1imyQSFRgc1JDB58iqoyWOMVCitkBRz/K&#10;u18I6IjwvM6ZkA4HvWM2oq53U1fQ1NI0ZNOEG8AOwB5XoDWtO8sIltgd0uOf9kUxrUusJZzG+AAM&#10;d/SpRMgtpxKwEin8SK4b3dzstZWWhFGDLFDbykxsX+Vh6f4U4W0RuPJwOn3u+afFJHeaauz5riLk&#10;E9x/jVZbZpbnczEv+VJF9CO7bzEaNEO5CBz6VKVS7WBJciRGDKR3Hofamu+LU78LNnL46055TNDC&#10;YQplU4PrijoJJJ3Y9bSCSSVVIz6iq08jyvtiAATC8ipIbZo2nkiO6RedvbNRTXMaQoc7ZGbLYHej&#10;qN2atawoRbu5QvlZI15Pr70u2LZK6KBKjEkD+IVLcOJZI5LYBdw+bHaozalRvjky4I3+mKL9yrJk&#10;G+aZ45oFwB/CKXel5vmK4ZeCD61JNdxW0oEY3KPT+VNuIGmuGMXyQMu4+vvV7+Rk1ZkAhT7Ks0fK&#10;o45HcVAElFwXA6DPt+VWYbdIbcOrny84JPQDvUUt5HFeqVUsh646U0x+o0tGU83B3OeQR0NMvlii&#10;WG4A+ZeODximujzGVuRCWzwec04W4tkhlVg0LHBBpWtqJPUZbxzNO0vKhlzg9x6VBMqW0O5VC723&#10;MG6VbF4kVzt27oyOvqKpyRF+JCGjLcfSmk73Yna1lqMuQkE6yqAC4xkVEglgkkwgKMcHFSSokE+3&#10;OItuFHU/SoIbhUM0bhlXBwT0z9KtbE9bDSVhulVsbD1yOaq3SoFmhC7kYZyKtCPlGk5duoNQSjyH&#10;kRuCy5Ga0XcmS02OHvIDBOycCqp4rc1y1JCzYxk7c1ikV6kJc0bnx+Ip+zqNCjpmpM5qHo2O1P8A&#10;btTIi7Eg470BjTVANPGKnY3QKAafk5xTV+mKUqd2aRaQtLTefenAnvSLCjGOvFFAP4/WluAnU4pa&#10;D096KoAVRjOadkU3AB74pwc91qRiAk04DLZPFNzTwN3XikykGAxxUgJUYGKiB2nIqQHjNIvQhnXc&#10;ckVJps/2e4RiTgEE4OKc3zDFU3DRyZ6U17ysZ8zpTVRH2l8NtPsdZ8GQyaTqXmTNFiaFjjn6f5xW&#10;5o+s+dZTaTeSqska/LFL8pYjI+VuPm+vXIHavlb4U63fpr1va2l79kEjY3yNhf8A61fVD+Fhq9p9&#10;ujkH9oQYEgz1OBkMvr7jII5r8xzHBvCVmm73uz+x+F88hnmXRqyjy8rS8k0ktH29dtrvc0NP1S1F&#10;gI5GVZYyQssPyMjDoCD09j0NMuobzVbQSW04N3C25ApwXx0OOmcdu/NGlnRP7LYzptuIuHYcvGfX&#10;nqBVe31exs74IXjFpcggSxnIU9un3T04rxve07H2FrSk4Rd0+q087DLDUL26upbO5LQs6k7VX5Cw&#10;65Xr164/ECq95ocmv2ssMUjRajD8vz4Kuo44f1x61l+IrrXTqirZhbqMfvYpY2wdvv3xUum3Wovq&#10;ge4YQTFcFUHIPGA3rnH44/Cmla020bJXb5Pdduzt/wAFPr2MSK6uY4lsLmT7HNE+9ZguFPofqOuQ&#10;a05be7mvWS/ZLslC6kEYuFxk4Pr3+pNN8d21trUcEhzFdBju2Hgnvj/9dRv4ImvNKSK2uzJFnfG7&#10;Nhkbuo9fXjt3rovCaTvb5E89Sldyj0drvfy/4PU5dLK20nV82mpm385ygO77h/usuOme9WtY0G4S&#10;FryO8ddRgBDKp3ArjIxx0wcZ9xWZpegQSX95o2qxlL1stBcZyXOehBxnPtyK3NL1YeGZ0+32Lzac&#10;g8qVwd20f49CB6iu+o5RkuR3fy1R4dHkqUqntYcsL9G7xku/Zre+3yOKTxhYxq0WqWZuC/7tt2GO&#10;B0IJ5B/Qiq+peHbDVpmu/D7vO6r5pg64XHI9cjkY712ni5fC2pFb2Ao4yCyqv31IG76HJ/CuQuLL&#10;/hGNSi1TQbwy2zjchAOV9VYf5+td9GpFq9NOMuz2fkfLY3DVdsVy1aejvGyqRX82l720T/4JzV14&#10;jvNEnMIM0Fu3ztC5wVJ6n8f5Vkazr0t+8LSTvcJEdsay87R6D2r1LVtS0X4k2ANzFHpWsW/38AKs&#10;g9RnkHpx9a4bW9K0KOxgNtJL9qzslV8EA+3tXq4etTckpQal10/X9T4vNMDjPZSlSxEZUXrG8rPT&#10;dct909bW9OpkR6zLbXEFzar5MqjB29G/CrZjtdQvDdvG0MTfeJXcFb/Cqt/bKNPMsWE2+ves3Sda&#10;mtfkdz5DEFgeQa7VHni5Q3Wh85PEfV60aOJd4ytLa6vtf072LWu6hHeSxD7MsLJ8rPH0fnqfftxW&#10;PcDeqCJy7HIx6V6DqNnpGn28V+k8Oq6fLtV40PkzRsRnGO2PXoa4G7zFOJoD+7Bz0rbDzUlaKseb&#10;m+GlSm5VJqTdtrXS6PTRq3X70ZjRGUEMuHBxitvRNQOlSP5tuZ7eRCjxliPoePQ81XvUtZLd5TPs&#10;uQc4C8Gs+31Jh8jHcK7GnUjsfNwlHBV1Lm16PR/evzOgto9N1i0uIWnFreK37oSDiT2z0B+tcsYR&#10;DMVY4I71YuWVJDskD56EDpVSaYOwJOT3zWtOHLez0Z52OxSrOLlFKUeq6+q2HysFdh2Peof4s5pm&#10;8sKfGgzg10WseJKpzOw+MEjgc1pWyfMGyc96pxf6s9iPWr0SnehHQdaxmzaHYtROvksQClaUS+Z5&#10;bx5DdyTzVCJBhsfMvX8atIdiLLv2gnBArB67HfDTU07eMrvaNiX7CrlvMht0bGJA3IU1mQSTecWA&#10;wpGav2UsLRPKCOTnntWUtFqdCkrmmT9oZMf3eQOtSRxNFHJJC3IYbu+PbFQPKoEEsZ5PGBT4GkAZ&#10;sDy2yCQOvtWN2zdS7Fma8RNhjGVbkAdvakb/AEibKvhMcx+9R/u7eGPpndu57U67j/eiSLcxmXDc&#10;4yaFZFuTJMolsJoWCopww9ari5IvI5Fjyp4J7UJDJBDKX3SRnkrirAmhiWFRzkZwadkC7EbxrcmY&#10;l/3ZH3felmQWRhlRsx4wUPY+lI2+KR1TGxgSDimNC6oqSfMjc59D60rdBshjunjvflGVK8+lNWFS&#10;HcMHBbK57CpYJEhuxG+JFPGaa8bNJJGi7F5wTTVr2I1tuMlC27rIDt3DAX3qCCWSJ3LKfL6En0q1&#10;5TRJErBZUP8AEe3vUa3AEzwkDaxxz0qlZq4rFdVVU3FgynkE02V47ScPzsfp6UOjSh1ZNio2B6Yo&#10;aErKiOm6Ec5/wp6dREALJHLI5IibuajMccKgvknHGf8APWrcM0ZkkiJwhGVNU3ga4YbyIwD27irT&#10;EMlJglK/6zzBkE9B9KgSRxCwZcAenarz2z20q7gCpGBntURuF8uWMqB6Z7/WnvsJopMgheIDkN/F&#10;3FRSssUjopxuGealltw2zepVT6H9KJIliZySTlRgkc+1GhNmVvKkMaIx+UnGRTJRGLgRMwUYwSad&#10;5pa3KZIKt1NRtb+ZJHubLnrVaITfYrTgPGYx/D096w7+3MM28jGa3SixRsCfnHSqOqsZbdQy429K&#10;6KbaehwYqmpQb7GExLdcU2n7AxxTK7T58Qj0pTmijPsaYCcml59qKDxQPQXpSUUUAgoopetA7gDn&#10;pTlHyUgIFKv3cVLBDgCKAQOlA4pdi0h67ArD1FNIyc07AHbFB4oCzegignuacemQeKRSKTkHjp70&#10;D2ROp4A9aikbNOjPBP5UyQYqVuaN3RNaEmRBuABrp7GSax4VgRjPrXIRsEOQeR0rodNuA4SSSTK9&#10;CB1rmxEbo+hyeuoT5U2n3udDB40FvFLBNCTbSDBRMDBHQ5rn5yrXpMLssTHgk9BWvcw2JeMD96jf&#10;MzqOR+FV7ldPZnjhUso6Sd64afJHWMWrn1eM+sYhctarGXLt39Fbp+pQ8/Y+5mLkdKfNcNbLwv8A&#10;rOjVNFpm4Es+NpwM96dFCpYpIPMRemOcVrzROCNGso2el9n/AFcqwafBIj+YD5zfdx0rR0+SPSo5&#10;gVUPjgHvWRd3ha6G3K7avXur2upQqsg2TAYyoonGUrJ6piw9bD0ZSlBpTjtfr3+ZQvr6S5kDhdoH&#10;detNuUjk8opIXZuoNT3MnkQrtIKn2qvsEMazKvz+9bRtZWR5tXmcpc7u3Zvy9LE81iVjWTdtC9Aa&#10;bP5TpEm4YPU+lRzTSXSnJIA/hploqB2Eg+WhJ2uwlOHPy0o6S7k8i28UboWBxyuKypgUkyp4qxeS&#10;rcXAES+WAMcVUcNnaRxW8FbW55OKqqo7JKy6o0JLoyKCyqTtwcDvVH5RJz09qkVXVRuHXvROqKBt&#10;OSaa00JqSlVXO90QdBmlb/dFLt3Lx1qa3sWmIxkg9+1VdLc5o05SfLFbkCoSuMZPpVu10qa7cBUZ&#10;snAwO9el/Dr4J6p4znRkiaC1HWeRTt/lzX0HovwK0bwravtX7VqdvgmWYZXj+6vavCxeb0cPeMPe&#10;kux+mZJwLjMxcamIfs4PvvbyW54T4E+AuseIBHcXMDWVo54uJkwMf7PrX0N8M/g5oWgm98yyiuJ7&#10;eJma4ugCBxwQO2Tz3Ndtcy/bfDdj9lG90GZBjhfT/PSrGnww32sCKBi0jIqlc4DEDBJr4/E46vip&#10;LnlppotF/mz9uy7h7L8pov2NP3ldcz1as9+yv/TOS8T6Lb6v4F1KSTZ9oiUqA3UjGcgev1r4S1q2&#10;8nUJ4yMbWwMV9/6zppuLO4SE7VjkIePOcg/0r4p+JWkrY+Jb2ONcKHOPzr18hqqnUnS8vyPkvEnA&#10;vE5fSxUXflk16KSTS+9HDgb+1TW8xhYEcYOeKFUg4xRsxX27aejP5onR01O88HeMJNLu4Zo2CyJj&#10;Izwea+lfCer2Hi2zjkeNRdFRn1r4vikMZ3Dhq9E+HXxDufD2oQYlIUHk7u1eHjMGppyhufl3E3Dr&#10;xlN18NpNHsfxN+GzXJaeK2WFDktj+fHevEPE/gy40dA5GU/vY4/Gvprw14jtfGSyq84RyvyqDn9K&#10;yPGnw7WWylZp5HGMqu3ivIoYieHfK3ofKZDxRiMrnHA41+6tNnf8T5NePaSvcHGajxg5rrvEvhiX&#10;TrplWP5QckjtXL3EDwkgjp6V9RTqqoro/e6FanXgp03dMiTr0/GkXIPp7UqvtTaeaRnJfJ61sdad&#10;tUPXO7Oc/SnPJvx7VFkn2+lOBBosaxqX0ZICHGTSgjsAajUDPtSpkfdBNKxqtRxOP8aaQC2T+lA9&#10;D0pRimbJaC52tn9KXktgUxeTg1IzAMSOcUrEu62F3D6U3PHHJ9qbkvJ7UAFu4H0oGrDeQ2TTwCWH&#10;fNCnIyOaeGMbqcgmk2UW4nFvbsRyT2FVjLlsnrTfMLHPWm5A61CjY1nWc0o9EWJL1pAo28CoGPzM&#10;fzphYj3oDcgfnVKNthSqOWsmPXk+1Cqeg6e9MZvSlVttMzTVxQdpIPagNhs/+O0g+ZmOOtI3T+ve&#10;gHbuOJycDmlJ59qQEE5+79KaTmkQSDg4HJ9KGxtz3qFXwOOnpSGQ574p2GqiSsyRTk+1IwAxz1pD&#10;IvY4qJ5F55PtTSMpVLE6tz7U4yCP7p/OqYl96ieXjOSapQM3X5UXGm4x39e9QvIF6Hn171Bl2GRS&#10;eWW96tRSM3UlJWSH/aKKPIoo90nlqH6veK4xpHjTStMimivNKhlhnaa3Py7Qckk+wz/9enWUKHxN&#10;4p1KKaZdH2GFyj48xTk8np1Udj1HrTdMQt8QRpoihNvBayRvG2CU298/WrEN7FP8Pta0KK38uaG6&#10;ZYbyVz88ed+Dz2PGeePpXwiabaen/A1P4scN5bL3mvkrJfj+FjC8P232Hw9FqEU5tBPdq00iDLFF&#10;bBA7d+/WhpBo3xQN3kf2RBIRLKEyPLdcNwf94/lWz4e027kg0jw60AnieOS7BOMt03Z9eR+g9af4&#10;S1GDWb3XdPuNjeXGXZHHJUZU4P049+KS136mcIP3Uvx7pXf6HPedJbaVrl1JI0+magrC3jkLbSU4&#10;EvXnoR+XpWxcWtnp/hjw3py20kC3txBM9wjHIi25dMD73OMYzg1mXF0/iX4b2WnSLBZTafdGCBsY&#10;MkZb5O/zYbrn1FdZZ6Xe32oaPpazwwz6HZG72yMCzlW+6v8AePIPPpT66dfzubxgnKyV9F03vv8A&#10;qc5b2jwfFC8vfss0uiWkpAwpMixsMK2O5yOvsao+NdWDpfXRBWO/CCMfwFEGFbHrgf0rb8CeJLu8&#10;1nxJe+YsmbPZsYYC4PUcY79a5rxEbjxFoPh3SpYEt5YPkTsWDMMc9M57UOV223bVkPWLcXvrsu/r&#10;2NjRrXRH1HQob1J4EFr80MfIaVl+Rj6AnOc+1Yngi8u/D2uatqupoLizijkh+TncuflOe+CB+tdU&#10;LO9u7aX/AEaKL/hHrRLYpMMPJGQSH5xuHAGfesfwrBZ6x8N/FRuJAbuJ1lBdguVY4/Hk8jmmneyC&#10;N01p3aut7evo1/w5lX8P9neGxB57SxahcC7Nmx2ICThWXt0zzx0rftba10nxN/ZmqLKI0011tGjB&#10;G2RgGBbB6dR71jaw934yi8K2V7bRW1zBbiFY4eGcAbufVsfzrrr7VDqml69rT28MsFq0VmH2gSBQ&#10;uNxGcA8Afh+NZqXN8LN1BOXK+nX5O/8AwOhzHhTXJPBaa4mpp58WoqLcFfmywzjn8aj0jSo7a98M&#10;+HdSVxLdXbM8j/8ALIOTjI9AfSn2un2l78OvtknnNqTXjLHE/RweVYZxwD/hWxqOn6r4l8Z22sXE&#10;tudVs7SO48qFcbSnChU9SR055NClda9dv1JataN726b6avf5GNpNtBpV14t069af7eIx9jnH3cBj&#10;kEY7/wCc1Y8Kac0nhhbK8iMz32oj7jYO1k55x7dexq9fSPe/Dq+8VXGDqN3qkkF3t+/vyTkj+EDO&#10;Oe+TV9TY2fhfwjeae6/2nbhWILcNjcWBH/Aif071UnfbZ6opxttorfhfTTvYwNA09dY8WJp1vJvv&#10;raCYRSSD5AYyNqgn2yax7OzsV8F69ZfaJBrH20ShtuVdCOM++DjHqK0fDdncQa7rviPTpkgurZXk&#10;RCBhmf7ygY4JB47dKj1CF9J8F6ZrMe1pNRLvMY8uVbGSCAOOnJ/nUqy8x838q33v6/5nNeI4F1nw&#10;Npvh9oZG1tWZ4UQDBO8sDjr04+grn/h0JLm7RLMyNPBMsv2eZsjIxwPxGMe+K9l8VWi2HjbwzqOl&#10;ol1di2juLlHx+6LJ8ysR1IBOfwxXjslzJ4S8fTzSW5NlflsqvCqc5IHoRkdDWqs48naz+8uvzVaU&#10;6fXVr5Wv+B6/p1g3jO/utYvIUXypFEyAfMYiCBj0Ix+NS6B4i0mLWLg3hUtGvl28jjCY7DrxXCW3&#10;jLUUtJJLMMttIoilOPmIGcg+v1611OgaPo99b/Z7iUyzRt9ofaOQoGc+4+lVGTeiPkpRcZpzWv3/&#10;ANW8zZ8P2hnl1LU5J1tZJFeJWZgMlsnP0rgbvw5dyWF3YNJLFNMwkU7cAgEkAeldXJ4cGq+Kr6S0&#10;u5ItLjSN0RR8gyBwR+daureJm0rdaXMMUsUaBI53wWIPQgirdluZ8zpWs/nvd3OC0a4u7u0W0vI5&#10;J5YgIolA574x+del+GNOttT8UaZYWcTWc2nwM8wAyvmdR15xnP6VxngqbUtK12yvrxI2tVnzGSMj&#10;B4J969X8S+KLDwNoN14hsbUS3d1IEdm5OfT/AOtU00nuduHpQqVHJtWTTaWunl53NP4c6vcXXi6f&#10;SJJEnaBXeYEdDu4/IV6f498Yw+E/CV5eRlfNgi+SP1PavIfgFaxPreo65ICtxqQYxoeuM5P613Pj&#10;DwtJqGnNeagSILeQTMh6Mo7H2r0KMpcjcfM+uy+daGXylT1bva/Rev4nlGsabaHwQNcukaG7un+0&#10;SkknLEn9MdqzvFVzofjPwDa6hqcK2s8H7uFRwG5549KtfEv4k6VqHh21gtFCrNKI9gH3dpx0/rXK&#10;eLrQa7badLdRGC0YqkNogxuA6nHvXG5qOz6HydadOjU/dv3Wkm0t31frf89TurG38JaZ8PxfwMlq&#10;5tt0bZBKNjoPyrzLQPDV54s8RpINY86KFfOTcSQT2B/Ot74ieCdLfR9N0XTTNJPcEB0jfnbwAPau&#10;++GPwKj8IKqLctcMwB/eHkex/SlKMpcqWtjspYaeKlaMdVo7JWs+rl/Nr0NX4cfC7T9Mu57/AFhI&#10;5r4OZEkC4AHp9a7fxDrukeFdHn1KbbEQNsQ7s3oBT5rGLRyvmXAHGWBOcCvDPHvi6w8U3d9qDXYe&#10;x09jDbQf3jj73+fSulWpq2lz3sRVhlOGVKlFc2y69N36dPOx5l45kli1VtemvmluL0EyRMeBnsB7&#10;V5trFvHKzzzStB5v/LJX4Hviruo6nNrOrzeZPlXG4Z6KK4/WL+3nvJE8xmkjO0k+lcfLeVzkwGGq&#10;JrnfvW1dvw+/qbNzqFto1iZY7ckAc7TgmsjV2uvEVraxbFxOcg/xL9anglsrxoY7mcOxBBz6+mKr&#10;y3s8M8ckcDNbK21WUcjt268U4qz03PZpQ9nK6XvrW7/Q57+ztV064a0R2eLfwT6V6/4R8O3WrWEN&#10;vcKyc580fePtTPDfhn+0Y2urlSrn5ApXkGvRdY1fS/h14BGoX8sYkzuwDyp7DHvTf71pWPDzLMp4&#10;lxw9GKdS9tN7l/UNa034XaFcXV15a6hAPLO88Yx/Ovh34y/HO98a3d1bbtlusjBArdfc1U+Mnxy1&#10;D4gXc1sHUWm/IAzkjt3ryFsytubPYV72EwdrTqL0R+rcKcILBRWLx6vUeqXb/gvqJlpGJ3EknJNS&#10;YxQF74wPaivaufrqjZBS4xjP40Yxn2pufrUvUY48H2o6HPelxTabAcBgZpCMnrTsHbilijDnHT61&#10;N7alb6IaqnfgUYB9aduCNx1ppBo1YOwdKDxRyBkijqPT60xCN6dqc3IyBSGnbsJzSGIBnjtRkqO1&#10;JmlH3cGgQlK3FITilBBoY0IPm6UpYk4waPoaVW5zigLiCPABIOO9BrVn1G3OneQsYD/3sVlkg9Ki&#10;MnLdFySWzEH3s0n8O3tSj5s+1K2Oxq+pCY3GeO1ISB0pegoxQNsFQEgetSKqg4pgBUk/lTh1zSeo&#10;rjhjtQGBx70n3elN3YDHpilYfMx7OU9B9azpcO2SaluJtxxVnTNCudUjd4EDqn3uelaRtFXZS5pu&#10;yM9VyM5qW2id5kUKWPpXRab4KvbmaMyBUhPfcK7DR/Cun28ry7Pmi7Sc1jUxEYeZ30cDVm7y0NLQ&#10;bkHTHt3UggbVB6E9qsmzikeBZiRLycevvUdzLFJBA0YCOrdB9e9Mfz3vBOMKFX/9deRa+qPq4+7F&#10;J6k0Nx5JmV/vK2Ih61EJCbQQBNpJJGe9LHLC0ktyzZwMDP8AP60t1KHhgmTG5DjFLW5rqle45bOL&#10;zgHG6YDGCaopctbRzqFLNnqPSp5FuDKbg4wP4Sc1FFOipJM5AaQ4KntVatWeorpPsQO0s9siAbZG&#10;PAPamvFEl6w4YgYyanvFSV4nX53zhdp4+pqCSJ7Yyylt3t3qk0yWRli1uyRje+e1V7lmlaCHIVgO&#10;cenvU8lykFpHjq5yR6VBMpecOv8ArCv4U0tRN30QyWCPfKVA3AYzVS8md4YxGowpwT61MIGjLzF8&#10;sccDpTbxlQRqOB1IHXNWtGQ9V2KkqtMUU/KQMkioCg2zbW4HtzVucM8zMg+UrxVTYyIWDlixxwKt&#10;bGMkQT5MSrjgdaR1DgknDCpJXCsg6+uKYwDOxXkVSMXbVlZsCJiPlqGZmMocE7R0q0EVFUdc9c1F&#10;IoE5XGQBnjpWyaOdrQgI3M8nUH0pGA8pe2fSpHGEZei5xkUjRBCoNVc5n6EExLzAj7oGajYdSOhq&#10;cYDsB2GDUbAgnOMCrTMJRIyACuelMYfMcdqsEDcAeCKrj7zmrTMZoYQOT2NJu2PkDil/hAPelAB6&#10;8VoY2IyxV296aw4HbNPcBh70jDei57UGbQ3AzjOaQCnqqouc81H2zQJruGcn2pehxSYoH3s0EWDo&#10;cUUDke9HfFBNriDpRupQMDqKMUxW6CNRn2NLR2zSFqMoooxjrVlDQM079aM4GaMFelAAxx0pMEgk&#10;g8UpGantLZ7mVUGeeppNpK5LdkXND0o39ypbIUdc1r6vcIjC2h/1cfcd6jmYaZbrbwt87feas+JS&#10;7/Oc59a4n+8lzvZbFUKbnLnY5FjIPqKcojCuT96n3UKR48vnjJxVXy9ykE89qpanq8rjpYaSd2ae&#10;JNqULESM01huPPSr8iUuUeGDLjrSLTVbb0pxGelJ6CTvsCnnBBp+4BsnpTUJOB0J70jUh9D3j4O+&#10;OtG8PwkSqiTEAFvpXuFp4m0fW4lEU8ci8gjcMivhqOV4/uHGOh71taP4nvdMdTDO6Ae/WvlMfkcc&#10;TN1oStI+zyviGWDh7GcE0fYs/gHQ9Rt2BiT5gTlOtea638CjcXjy2pJXGQAMCuP8KfGfULN40nBf&#10;oBzmvobwbrv/AAkWnLOVMbFeh5FfOVY43K3dyuj6ilUy7OV7Pl5ZHjXhz4GSx64ouhmJTuGe9ey2&#10;1vY+F7eOCPEKqBx6GtKCzuBfTlwuwjHuf8+1c38QtIvb/SLlbYlG2cbeua4amMqY6pGNaVkdTy+j&#10;l9Oc6UfejscJ8TfjBFZmW101w0gGS6HgV88axrs2rzs8zMxP+129K2/EGh6jpdxMLmCRip+8Rziu&#10;Qk+96ewr9Cy7B0MND93q+5+d5tmWJxk0qrsl0ELGTBwB64pMkDANKI2xnikkQLj3r2tD53UCd5z3&#10;pmCTjNKoPakBw3NMm4c8e1NwcZp2eM0o5XFIVhgbd04pwHzrnt6U0BU65H1pzfeyKbXYL23FkO44&#10;zUTZ7VIY8pmhctTTFoMDZOB1pSCKAuJMU4kkgcc0Ml7iE0KvydBTTx901Ip59qNhoSNj07Uu1QMm&#10;lYAdKVIgyfMRUgMV89BTtwH40zIUkelOwT/CTTYJXGBsHK/rTggb3pdvGf0pq5j96PQdh+3a2KQA&#10;/dwc0btw96TGR945pFXsBYLTkbcpJ69qjIJ47+lPTgY71TNIuz1NvRPFM+lSrySh4I9q9L0XxNaX&#10;FpBDEVUMfmUnnHU/rXi7qGUnoe1SabqsthOroenbNcdTDqabjue1hce6MuWWx7+ZGhkmSCLJkXJk&#10;bn6VRiD2ke1/nSRgpz2Fcz4c8crJbyJMcyNwDuroIZ/tNgVDbWY/IeuT3rzHFw0Z9Iq6nZxZbuGS&#10;CaOJSNvqahcOjSQRgBPv7j3pz2qi5t0bO4KeT0JqG6k2RSx5JkBzkelJI1c7t3ITGY4UhC+YrkA4&#10;9KddNGt6qAg/L0FMDtLZCPJjkLYQ9zUhtV34I+cJjd71TjYjnfQqXUTLaFN21AcZNQJxcwxMvmR4&#10;By3apLx2a2CbSxzkjvRKGuBEiPiRiMjHIFNbambk73KxYDUJV3hlZcYPpVWRTJHIjAoiNxjofera&#10;wA3T5XDYxz/nmopnMdiwxuYH5venr0J529WVJIt1zDGeVUZYmmuVuJZUJOxQQAKtPALkRfNsYHcR&#10;3PtVcxhlnVeOmGHetEZuT6FCXNxCoYBR2z2p4jM0yRHhE5DVJcAGGJYxuJ+8T0p0sYlkVgxUheQK&#10;G7bEp3ZQhXzWmjHJzgUxo3cqrDb9KtwRExzBfvg8kUXLNL5UqLxgE/5/pVX1sZNuSu2V0Hmibcoy&#10;gBHvUUbebGx7r37GrBtt87SRsSAMFaYkQkiYYKhfSmnYzs3uQnexiDCkX5o3djgqMgHrVqYnMZAx&#10;j1qOWEbGlXlQMEnpVJpmUlYiWPfas3CMG6nvQiLJPnq2zt61MqbYopGjyobpng0pV/tO5ECrnFVd&#10;EETgpF5j7WOc4HpT1VZIhIrbZc5AqeeMNC0iLsRev+NMSMoIpdmVU44qdLEMhyXkZmJD+lKq/uMf&#10;ecN0qxtYXfmA5wNxBFJKoMXmj5TIeBSTMtiMIqiIZIfOfwpETzWJAIPcVY8kxrFccNxjFIn7m4Lj&#10;kEA4FHmiGJKUks0O7dIvGMdqaVjZIzGW34y31qWaHaqtwpYZGOlOKtauJUQFWXmpQpFERFndl5IO&#10;N2arapGlztCncMYK1cg3RmSVdpTd0xRexLFIrqAA+PxrTmtI5ZLmVmcFqFobS4ePHHaoVkbavzfK&#10;O1dZrWn/AGjG0AjGS1cnLCYnKsCMV6tKfPE8OtS5JE0s6NHtVal03T57+Ui3UkgZJ7CqSrjpzViC&#10;8kt0PluyPjHy9/rVNaWicrTtoOlL3EgChiy9cVoab4mvNNtpoYG3LMMOpHX8ay4p3jZmU4bGeKlV&#10;Ah3sMfSlKKas0YzhGa5Zq6Nmxs21Rg0rlGdhteQYUD612GlaTFc2atOkcTYby7jd98jHH6j35rh4&#10;dfk+ztbsBJGxyMjkfjVqxiuBcBIX3xbd55OPx/WuCrTk1q7HnYihUqxcVLlRrxxz+KNTS1tFAn6Y&#10;Tox+ldZ4Y0m9vdUGmaneyaeiDazN6eh9aydL8MXsTRalpl6kd2vO1HIYDtU+qeO7nUrZ7O8tBJeK&#10;xJnA5auKfvq0NvyPCxcp4p+wwtnG3/b0X3s90dP40s9D8L6XH/YmozNqQYHG/jOeTjmq+gap4m06&#10;xbULpBJp8zgMM9h6msXTdJ/4TRYERfLZF2STn156n15rq7rw94qs4v7IuFE1mpwksf8AEOOcVySt&#10;GPJJq/mfO1Y06FJYWtOMp3vLnte3k1/w5dvdSbWb+S18h4IWUHzAfu/7XB9q9q8CaPoHhHSLbxAN&#10;TfUJlAWVC2SEIweM56E/kK4z4IaVpt/HqNpri7bu1iJ2sOWQDqPXHFV/gxBPb/FS9+w2MmqaC0jI&#10;8eMgKT2HrXBJbpbI+FzJLEQr4em3BUkm+00+l3tdar0N3RNQ0u+8cax/Z15OLa9Tl4+SjbuARX0Z&#10;8LPhHoGn6OJbjWXuZrxcZMnyhj3we/0xXN+HPBWh6H491K707R2uLSSI74mXlCD149/51seMPE/h&#10;3S/At3eiNrK+tS0aR5wScccAjp0J/wAa5btNpK/kfNuvSxE1yK8LJWl9prTotf6djqbqxm8AaHqK&#10;abdJdzHjaeVjOeCP8O9eMzfELxdr3hjVrSVzHe2khMLZzn06elcd4T1XxPrcGsaxp9/Jd3SJnyXb&#10;npnOay/hVrfiO48SalpupWrCe9XdHuGCWwcfWtIxdr/gXVws+Ss4uLVPl927utbtW6q2+5reAviV&#10;45X4kWVlqludRQZMi7ei+v4elfXVzpHh2yisdUTS44LqYDhUwwJ9getfOtx41k8AeIotQu9IkF1B&#10;BtlkC7lJ6Hk9jX0Z8MvG+kfF7wtBqluIvtNu254HxuGK0jNNtLf/AC/U0pRhi71I0YwuktFdNrd+&#10;ttl1PJte8XaD9n1mKfT3tpYpC3zHCgd8j8PwzXpXww8d6F8R9GigsZVzbqFMbDpwBwf84p2v+BdG&#10;+IGk6zay2wtL2bMe8/KwPTOP6+4rx3xV4Bufg7p+mpo13suGlAIU4YfN1PvQ24e9ujz4Ufqfv2vd&#10;26cttb37O+2n4HqfxB0Z9JWS5trXzATl5AuQAf8A9Wa5zR/DE/jF5HjJimiQMQowCPX617XYQ+f4&#10;LguL87pXtx5hYZzlf/114rofxKtPDPiaO0lGLO8JRJWGMHnkV0TcYpc2zOXGYKlHE05S+CerS9P6&#10;1Kfj660zUdEtLRV3XNifLkGAWOPX16A5H9KreE5bOTS7m6tv9FubVMDI2gjHUDueTWN4qeLT/H92&#10;yjdHcqcMOQe4P61H43vTBowXT4mt7iZcYU8N9PSuNTacpPoeVNSnUjB9dui7fha5bN7b31htQYnk&#10;bYo7vn/69bsUbeAfD8sd+iSTXS5Dddg+vrmq/gDwtbT6NBfXl3tKLucEfMCBmuU8f+MJNV1ss7g2&#10;EA2hB1OOlaSlypTe4UsPy3jHrt6apv8ARefoSp4ru7KKO4iZ/MeQqwHGV9TXP6nd3N3rJisxmaZP&#10;3zk8AGo9Mnu/FhWG1jGEfc5HQLXqMOkaf4A8Py6zqcKt8u5Q69DjOSahc099johS9hLlUfeV9O12&#10;rX/RdWU4tRsfhb4EbVGuVF68ZJD4yo9vevz++O/xguvifrzMwK28bnYu4kn3NdH+0B8cJ/FurXNp&#10;p1232IsVZV4BHPFeHwxGd9z85yetfQYLDKKVWovT/M/f+CuFpYdRx+MX7x/Cv5b7t+b/AOAOtYRj&#10;PWrAODigjY2Pu/Sk6nPb1r0276n7lTp8iSQbRSFwOxo3fzxSlQaEdC0EGDTh/ndTcZ6U05PWkFx2&#10;fn9KUtzik2sRyOaNgAPqKYbhuyKVT2PSm9aceKB+TAUAY60bsjOCPrQ1BURckO2T19qTd823vQcE&#10;c9aOMZpEaoUsQfapOVXLdPaos/Ljv69qXzGK4P3aC1JB1Oc98YpoPrS7ON3fOcUHAoAXy+Mk4+tI&#10;QR15oJKn1HvSZLUAncXkDHP1xRn8PrSMO2TinKjSdjQNIDxQnv8AnQBg4NL2x2oKSHKuSRke1Sqx&#10;Hf8AMVDGvIPrWjplkbyaPIym7J+lRJ2OyKsbfhjw4uouJs5Veo7/AI12i2Ma28iRjy9hJyp5ptna&#10;pY28AtAPnX5iO5p1pBNZedMCO6kHBGK4ZPmu7npXSskPubqS4MRiQrtwMk5/yacyrfSPJnDAYZcf&#10;r9KkmmjjEQXAIHIHp6UyZXaaSKEKICpYuOh9hWY+u5Gtvut1kXgwtzjuabJJOLgzBCFAzzSQwPbW&#10;w2AvGzYfnoKm+0IJ4lJ3I69O1DWovnYrpBBIj3GCd/rRcW0VuLe5UZJOFweBRJASZBgpD1B7GpFh&#10;aBY0cb7Y/Mr9cH0pu3QehXgkmtriWR12IRk0ot4nj85QWU8jJq5bXUc1xNE+GQr1bv8ASqRti7FG&#10;fEecAdKL/IN13JLlksnieNc+aNpA6AVBaTSwiZNoMUhIYH3qx5f2V3D4eEfcJqKzvIpVuYGYK5Hy&#10;kjjNAXswnSO2miXAIPvUVzO9vM8Kj5WGc017IymDznIbOKexaC6ljkG5MZQ9801YTvrYqxQSmMq4&#10;/dSPhh6VZkjhtbryWG1SMjcahtJt8VxHgozNlc01rLfdIZnLSEYyelPd6iWkU0rjJ1CtLbRMcdcn&#10;pUR3G2hhncsHb5cDk/jTpPNtHlEh81xyoA5ApDcfaLEKFAl3cZ609bAnd67k0a25uTARk7cis27h&#10;cqY1JCo2ATViKDzX+dtk4UgEVHcTv9n8s4MidFHT86Nbik7rXQrvB9puYUlO4qvy4/lSxmN5Zo5G&#10;ywGenWh5GmWIAbJc/jTRbrIHdCd4GM96v1M4vUryyvMyKP3e3+Ko7iNjIwl6rwSaJ5uEAB3A4OKW&#10;5lNwy7xggZPvVa9BN81yndRRXemug5ZeRXGzDaxGMEda7k2iraM8Zww6iuY1+2SOYPGPlfrXVQkr&#10;2PJx9JuHtOxkH79OHNM6nNCtXdY8BbknIpwbvg5pBzSnikdKY/cWpS3OKjqTgj3qWaK7FBzR1oWk&#10;HFKxYopaQ9KQtQA40gOaB0zRnnFAxQM0bj7UCkHXFJASDFBY9uKQ89OaB71NixVAPWnxjB5IxTFw&#10;fvAinIoNJlR1sPqK5j3rnvUnle5pSMrjFJPUJR0I9OuWtp1YEqV6EHBr67+EesWPijQLWQanJDqM&#10;ACOhkIL8feBJ6juD2+lfHcp2yZrrvAl5c/2nBHbXLW8jMMMW4ryc1wUcVS5r2cdT73gjiCrk+MdB&#10;LmjUsmvno1fS/TX70faUWgLZ30wlk3wSjcVxwR6j39+/pUmneFLCDz7eUxPA2JV3dj6cf55rm/Dd&#10;3r0ulRi7kDz2RBDcEgH+YOcd8flWpqUkXiJ4Z7GUWF1HnfAz4BYdSPb/ABr8yaUZNI/rL99NJyla&#10;618u110/rpZjvEFwdESOaCNiYXJEkWG/P6+vQ+1ZWusnjTTob/T5hBNGflKHa0bDnGO3rj3q+wvb&#10;K2ljfa0AXEkeMlAf/ZfSufk8N20cks9ndGIy53hWOwjtnHT1H86IyivJm3sm7LR7q+uz/r/giS39&#10;zJaeS1ms1zGNymLo2Pbt0qhpPxEfT7uezubSRLZlyUOSoP4D69/8K1bHSruwuGgKyTI6h0kRvnRh&#10;/EPwzxU1uEt9TgklEN8JBskWTCsp7A/WqjKmr3je/wAjWtTlUivZzslrbe/9d9DzDU7vTNS166mk&#10;lmiON0bbQWVuwI6Y9SKGm1TxHotybeb7SLYbWVnG8pnHzDqQPU5x7V6Dq8GjW2tIl/bpDaynaJGU&#10;Bkb/AGj3FN1Pw5pkWZ9LbZOo3AxsMFehVh1yPb8c16UcVFRj7r02vZrQ+dnl1SpUmude9e9rp699&#10;Wrr076njvhS9Njfxmb9xEHw8oXcE4xhh3Hr9TXRC9u9Dv5LzT7E3WmnEs9s43IB3I749DUel28F1&#10;rlzaQ43TdFc8bu3610ll4VuvEmmP9luhDqlsGQRoNrkY+6QevHHTn616FatDnvNaO17+e349T53B&#10;YGrSwzjSnrFtxate60au9NV0e+1+q4zxxJo3ilxqemRtYXBGZYcZA+mO1cdbwtdKbMEEqxKN3B+t&#10;el6HITBPY3GnQTTwlhPHvCPIOu4A8giub1+wt7SWX7BZyQorh45peJI8DlSOhruw9bk/c9tm3c+e&#10;zPLVW5cdda/GkmvXTVJ6a6rXfucxLYXts5t7qMrC5xuYHC/pWStr9huxFKu6M9+1dnJ4z13UInsp&#10;o49RjYhgDEM7sYzx6isD+0IIn33EQKhvmtmB4HtXp0p1dVJL5P8Aq3zPicZQwl4ypVJWT3nG1u6v&#10;qmvTXyMqdCY3UKWQHhwfu/WqT2ckNkzhwVPRc81Lf6ijM32cGKI/wZ61jvM5/i4r0qcZNHxeNxFG&#10;E3bXdXW3/DeorTGVNjZC/WqpG3kHmlL5phOa7oqx8lWq8z7i+YMHI57YoJy/QUwDBwP1p4Uhsmq2&#10;ONzctwUcZqWH7w96bGO7dPap1A3qMUmzWCuSRKFVick+9XYXKeXj+LrVWJDuIPQ1ciULFl/nIOOa&#10;556nZHeyLcf3mHQYzxU1shwq4DRg55qCA+W5XG4EYGasWzM0beYOCcAHg1ntsdCeppJcKJUI5BGM&#10;VNHCN0gCAK/QL0qouyOaPzCrDOKsxkxzPGpJBGQfSoaZvexdjjeCOBw4KZzVmC5C3WcfLjr2+tUI&#10;jIluEmUqG/T6VfjULKsbgbWGMDqKxe5tHyJpbYCEO+WUt+lS4FnNHjBhKZU57+1VI/NLPAG2IhyM&#10;+lWA5iMcMy5QfMpPak1damt+pILgs0kfKRkZyDkVGlkvlKZcswOATwKmWVEaSAqGGMKar4nniAbK&#10;BCT81JbFbvUkI+ylo8mTcOMdqgjnLW7xyIYfQmraRlJFjf8Ah+bd71B5qzxzJwzZyAf89ad+gtiK&#10;W0SOSNiobI4IPemn915imQsTz9P/AK1OSJ7gIH3IFO0A9acUIZ9ygbRtUk8ke9D0dmxPuivFO8to&#10;EkBQZwDUkUEUbKkig7hw2ec06GQS20gxmZDkH1FRmNpJYg5w/pTdnoCGTRhI5Ii5kYHjdxxUYffA&#10;kb5BBwCfSrco2K29QsnueTVaKcSW+zCmRDgZ/wA8Uab2B2uCQxmUoSAWX8qz53wjKh3OhwB61daI&#10;tIjdH28CoJlBjbzAA56Edh71a0E9rEUhN3GgcEMnTnrSCNGWXgOcZNSOxeFYxgP/AAk81CLYG4DS&#10;MS5GMjvT2J1Kbb5QQpI2nGaGRpSokGNqnNWJh/ozq2DJ1bbUch8+3jG3a4POT1FO4dSrEY5YnBA3&#10;Kciq0weeX5FIcdAKuG2C5KA7u4qvNIQEIJD9yKaIe2pWcFpXLKA4qtcHzoCMDI7VbuN0sikcNjLZ&#10;pghVkYAHd61omkZOLkrHKSAxyYwc1FWjqi7JyVHTvVFyK9CLurnzVSHJJoZR0oPtRVmQUHkUUUCu&#10;HPtRRRQVqFKODSc+1FAWF496VTjp+tNp/ApMYp570gOMZ79qQAU/Ckg9xSAAd3WlHTJpuwHpzQG+&#10;XFIeo7HvS5BpAFPrRQMVWKkY6GpHAaod3T2qccp15pMuHYrFQK1tJTzZEjOBn1rJb5Tg1cs3LOAj&#10;AMvQmpmrxOrCTUKybVzZthLaXTpzg8bsUrB7YSH7+f46iN6YQDu3v3HaoLm7SZW5YZ7dq4kpSep9&#10;Q6tKlDli9Ve3lc3tFVL2yuWcEmJd2B2rKe+jiVwgKtnGc1Lp2lSG381JFCn7w3c/jVdvs1s0iuCz&#10;Y+X61nGMeeVtTqq1azoUnJKOm76iWduJlaST1xUd3axCPfG3zetQrOuxoxwCeuamfSp4UVxJG6kZ&#10;wH5rotZ3bseSmqlPlhT5tNX2fcgGyS22s5LDsKRbh0RVIyB2NNCGJixXkflTHfcu48GtLXOJzcdd&#10;mWGvgsWCCHNNSVmhO44B74qsjxgFmOT2zTi4EYU9D2HWnypbE+3k9W+gwR5bcj5pJUOcgmnGT5tq&#10;Lge1Ee+Tt3xV67nL7j9xDpGLqFB4Henw2bSRnaNzdq6Hwt4H1bxXfR2un2slxK/IVBz9a998Hfs8&#10;poh8/VStxcxBZDbL0APQk/0FeTi8xo4Ne87vstz7jJOFMfnc1KMeWH80tF8urPEPB/ww1fxRPstb&#10;SRjjPmSAqg/4EeK+j/hR8BtLt90t6iXl1EjO7TgLHEB1JXuv6+1ejXlva29jo6WNskUC/KfLGApP&#10;sMZpY3gXWZkt2LRPhfLc5IPfPqK+Kxma18S+Vvlj2XX5/wCR+8ZNwhl+U0+eMeerb4pK6Vn0Wy8m&#10;/wBSzpka6asEsEYWEv5RcD5H2/ofXFT3TzW+o3dzMN8hQnY3Tmo4LdhtdWdbS1k3OqnKjnggfoak&#10;vrgNrbyuuLJkGV6llxjIrzFpHtsfYbzb30f5ppfcWNDu47LwlNMkY3kBMHqvP8qhsree21OzvIwq&#10;mfHfBUdM49MVN4Ts1n0/UDGqzWzs20FvmjAPH5Dj396zjIIb+3nDkwZKMhHB5wP/ANXvVbU4v+t9&#10;zPR1asY763+a2FvEm0ye/ZQZPNyqjHUe1fL/AMfdBWx1lblUBE3JNfWt9cg6vNNcIy2Xk7cfewB2&#10;z2+teB/HnQVl0WG+C+Zzw+eozkcV3YKbo4uDvo7o8bO8P9fyevSa97lUl6rX77J/efMLLhs4qBl5&#10;xV+5UK2PfFU2GXr9Gi7n8m4mly6FYjdSJIUAx8pHepWG3rUW3PWt0eFVpndeBfHVxoN/FP5hbYRk&#10;Fuor6r8I+MrPxbZRZlTe6/Kua+G4/lbJ4rtfBvje50G5jKyNgHON3T6V4+MwSqJyhuflnE/DEMwh&#10;7eirTR9NeN/h7bakjzIimUDovyhvxr548X+DJ9OncGJlx7V9G+BfiXbeKbKCF5AZMY+bB/SqvxA8&#10;Ni9t/wB1H8pBJkAyB+FeJRqVMPPlkfBZDnuNyPE/U8Xfl8/0PkW4szB257j0qm6sFyRg+9emeLvA&#10;clmpmSNzjuAcGvPri2KAgnJHrX01CvGrG6Z/Q2DxlLG0lVpSumUkPOKk+515puzDnpxSHJrr3PQT&#10;tsSA+nP0pc56Ej6VFnPt9KdnZ0oaNozbJByOtJmkXGc96Vh+dI3UrLQAcNmgY4x+OaQAmkOe1A7s&#10;kXCDjrQxA9aZg4zxRjIz1pWEmiQnK4Ax9KTgsDzwM0BivTmkPB/DGaLG19Bwk3Yx8ufShgewzSKQ&#10;CR19MUn3RkE0WI6iYKnA5PpTjxxg5pAfl+Xr696ML5mNxpjFPHT9aaQR1NSMM9KYwJ+/xQNrsLub&#10;HBH0oJGdueaiLYOScGmtIo570WuYynbcnzuPPSkdgp+b5frVRrv0zUTTk8L096pQMJVkWzIo6mon&#10;n4zVUkucGnLExPQ4q+VLcwdSUtEPNyx6AUj5YZHNTR2vrVy3tV29KTko6nRSw9SpuZ8cDt2P41Il&#10;thsY4rQ8gqcA0oj+fsaydQ7Y4K1rlZLf5cYqVbcKcCrDAp2pFHy5PWsnJs7Y0IRIfJ9qKmLZopXZ&#10;pyQP0+u47uWXXNdsf3twIij44DZPzc+4GaueNLOC08M+HZNJuvtqXcIkl8tdpEg67voe3pVPw7K+&#10;ieFL21km85tckW3ijB+ZTu25/HIPGa2ZRHpPinRvD0sexYp4opUx90kjcR+pzXxy0v1P4M5Yzg3t&#10;zW+Tbv8Aih5nh1DUjqmnS+Rb6TbKXKf8tJGGCu7qoJ5x/hWHDpjX/gTVtV0uGSC9Mjx3EhHBG7Iw&#10;RjHBH9a0ZUuNBu/G+gPEqWs7+aG6bcHgL+fQ0vgW1v10vTfDaM3law5kbceMY659MAAih6Ssa6OS&#10;hJa6/fe1vy/Ex9dso9QXQo9Dm86BbdJGlcfddfmbIGPbpjjFaL6rba74pv8AXIZ5IbW1tijKi4+d&#10;gBt9wNpOD14FR6PdhPiVFo9uqnHmWflY2jeR/wDWwKqWKHSPDvi3Qns93nXCz+fn7rKegbPGRjjp&#10;zU6vSWnT9SnFxTb21e3VLQt6UFtPAGsalaIDHdXRicvgMUDA49s9QetQ65ePe/EbRJdHjJsEEMii&#10;ePG0LyRjuOx9/armhRyTwaV4Pj3XsF9IJ1O0bjzuYHucHKj6VY8PTrf/ABTOnqzRRW0civEwAChV&#10;w2Pwzj6Gi942/rcmEXHl5NNl89b28tUN8S3MTNrPiW3dzbXLG0CjhCw5IPqOvPqK5kk2vhLTNRvo&#10;CbU6gs0yRgAyRBsEZ9eD9K1LiSa48G6vpMxWPTIb154ZiMFlyTkH6kHPpmum0HQE1FNO8Nw7Z1tb&#10;CS8KynALDDDbntyTxQ7SaXXX77kxjKc9N2vxbd/y+4xtd1CJPiyNW0+JjpUatdR2sgCuq+WSV578&#10;k/jVCCOwHhG98RLcMkd9IAbFlwpYD7yeoGB75Jp3h5bfxj/wlI+0f6TYxCWH+ENGGKupz045FU7q&#10;3v7zwXpmg3Z8mOG6K2scqYLK78ZPuSD+NVfXmn5/hoXOV05bp3a9W/0/yLl3pMWiaz4KN5I/9l3K&#10;tK8cL5YZ5wPx5xTfCbSad4m8U6k3z2lpbSlezKAw2nPsMfjW/wCH9HuJfEt7YSIk76BpvmW/YKeD&#10;368A81z3gx4dd0jxfcNvdSv7s5xgH+EDvwOnpiizsu2i/Aa3TStv+Ct+dzPvgmjeGXv3MjjVj5yW&#10;zdBH03D3wefbFdTcR6Lo/iZre5ikh3wMLNo1JjXMalH29+461zfiq3kubTQNBvHzJZgW67BnILZy&#10;SOpwa2b6PUJvDOp67exIqaWV06HH+6MKO+cHOelEU7+6ZNvmdle3W3RLW/3nO+EtWuPCum6suoW7&#10;GO9DQwxpED+9ycHOOOvb3ptkbazsrDSD/pFzJeq2xsnhzyAM8DOeOK073VF1b4c6Xd2w8+5s7pHi&#10;yCSJVPIwPvDvVPWLObXfiH/ayItvNbIJ5YE+SMFOQAP97rn1qFZrT+rlTm2vffyt8/0NKzms7Xxp&#10;r0F/cP58tiRbpGvKMoOFIPQ8D+VedeJLCdfAU73kXm3rXZk0+VHDFSoIkGPcY/Q122mte32k6940&#10;vkAe5mNsjBclixIY47cgfX6VT1KCW4+GWiahFsuLuG5KqrgHzGXkcH8ienArWNlJad/wJTkpKe1t&#10;fvf6/wBbHL/Dy+tdWiEcZywZA0TtgyA9R9Qf5iugitbrSPF0EkKkghgD2K8jke2Oa4HRW/sj4gSW&#10;7kW4uAZ4wBgDcMkfTOfyr1Gy1E6ZIbi/KiWGXcH25BRwGAH4Z/Wn1cWeHmEXSrOUPhkrr5/5G14X&#10;8VW+jxXNvcjesmWVgvIPYH1HJxXF+ItUTUoVjiZBCwbzCh5D7zjPsARWzr5gu7hrvTgfsTkhSvUZ&#10;G48VjxfDSXRfIvZS0kNzkqqkkKTzzVtNpqJx0pR5bzfwbaf1byv3O18L2tnez6Is10DFFCzTIeMP&#10;n9e1WfiJc3t7LFZW8Yj0+NBN5brgM3+PNcXp9rcx6kjB9yxDDhT91Scf1r1rxMLbxDq+kaNbuqKp&#10;8ycpxhQOefXBNVBXTTNKfvUpqLV21bzv0/U6j4dlNI0fRpruIRzxR46YA3dB9a9P1ny9S8Muk43r&#10;KhBHqD2rxTxTqdxcaZcWGkuZpoHVSIzlkUYwSPaui+FXxctvHStpTspvLZgkkWOeO49q6qdVUmov&#10;rp8z7fLsXSg3g3s0lfo3s/6+Rwtr+zdNHr8OppP5thHJ5ogkQ5Htnoa7CL4TX/ibXft12iW9tZgr&#10;bRY7n/CvXNY1KO1tzDAQGA6DpXNXfipNH8Pz3DyiRV3MSnJUDrWrpU4vXqdVTLMFSd5t2Wr17dPT&#10;rY5vSPA+m+EBeaneujSKSDNK3APXj9KpeG/iguv6tNbafCTbx/KbodGP+z614b4o8X6t8UZruyhv&#10;mtdLWfHlDgSEnGD/ADr3j4feHtM8D+G4rdkUFI90r5zzjk5/xrjU3OaVPRdTzsLXhUqKlhfchHfv&#10;8/X7+9jmPjP4503R9CuLJpHGozoVXy+CAR3NfMGvXk2kaLBBkyTTvucjtnpn6V6D8Q/GFn4v8S3t&#10;zyllb5RFI44OK8m1zXVjlmlIJtkOSCM44rOcuaT0vY4OeWMxTly3Sf39v8/uJEsYzGsjERso+Zs8&#10;fTNZeuwaXJANiIt0zfeXoK5XxFqlzBKbW0nd4Hw7KORk+lQWn2pJofOVmQ/xkdG96ahKOtz6GlgZ&#10;xSqufy208zTn0W3jU+YSZmyRt4bPTNd38NvBkzmOa6ciBW4Vhx/9er/gH4cPqsovLlDMxGY1Pp1/&#10;lXoeualY+DNCke6aKKRQSWAGFGOAPQ0RvPV7HzmY5pOaeFoPmk3a/wCiMzxZrmn+F9Pk1CQRWkcc&#10;RwM/eOMfz5r4Z+LXxi1Px5ePA1wwsI3OyLP5ZrpPjx8aH8ZbdMspi9mjnew434/GvEcFz1x3r6DB&#10;YVRXtZrX8j9b4L4WWApLG46N6r2v9lf5iHLnJOcHOTTxnPakAwM0uCOtewfr6Vhwf5dvakIwcUFa&#10;M5HvU6FCc8frTimemD9KbjFLy3fH0oYhQc00DNLg9R0oVh60hgVA/iNKrZbNJyaUdKA6gzZbNA5p&#10;MUuCelAMXcSenFBORk0oYihiCeOlIBOKcmCpB7UwdKUbeevNMaYUUKpxSKfl29T7UEgB60ZFLg46&#10;UbOe1A7DFGfWngsfSnR4Jw3FIwxRfUBOMYIoCZpcexpM4oDQCMZ96CooJz0oHNCGGcjNAGaCOeOl&#10;OFBIvRKDjOKb1PtRnjrzSSFqLn2qCeUKrAZGakkl2ruqizF+taRVxiZJbJra8K6u+l3wVj+5k+Vw&#10;R1FYbU5G+bGe+c1coqUbM1pzdOanHdHrw1OIzQxr0P8AEKsJC4Nw8jFUYkDFYvhOb7ZYQiQDzAuN&#10;xHatGOaaS2aGE5AbkmvElFJ2PsKU+eKm+paISGaPdgWzrk/7RoF0Wu2AjPlgYI9P8KI5TOUjcgvG&#10;u4E9M0sMhuPNgO0DGQw6n61G50XslruLHFtWRpCBF2FT5WKWLgeUBwfeqjGWa18pPlCkD61LCyu6&#10;xSf8sxnaKmSfU1jJLRIa90WLjYY4wcZquLfYgaQBhIflx6Vad0uIJUyAN3TvVTy3nSJVyVX7pppr&#10;ZaESbv3JSfs0wwoVCMr61VWR1Ds4JBGRuqyHCiTIIKcDPeoHZbq1ztyVPG09qLWBu2zGi3Eax+YA&#10;xbnHvULqY5pQB/DxSzo08qFm2kdMUblZXcr8w+WrV+onZ7FQBljbfwM4ANQyRpE6JuDlhuJ96nAE&#10;kG8gOQcgA0w2xSXezjcF3YNVsyGyv5xQsow2Txj0qt83l4b5CTkVaBwskhCoe1ROwkjQjkk45qlY&#10;l7ESKqyAMAXFV5iPKZVG5vXpViSIrKWYgkehqK4wLYORtfuKa0Zg+pWEbFUVupGeKacKTt+XIxxz&#10;Vls5jIHAWq4jCkluQPStU+pDIjjydq84OTUbK0hVe4GasudqrkAZ7iowSJRtGdwwapM55JLcrKNz&#10;SAHJNNf50ULyTUqb48tnknHSluAoCn+VXezMLNrUrMmWwevtTNn3u9TMMEFfvHv2ppVUDEd6u9jK&#10;UdbkLgOFPpQ65GadJgPgDik5wB61RztakOMDNBGTx0qQLkYpGXEuO1Xe5nYhZM8jpShQVx0pzD5c&#10;YNJjPWqM2iNuHz2pp9qlK84PNREYoJegD5aO+aVBnGT1pDkEjB4oE0JtG3FIDTvTg803GKoVkO60&#10;nRcUtNzSQWFyR3FJS7QaRQMZOaoQEfLRQfu470qrkgdzQIWGNpDgdeldDFCNJst2398/97tWdYW5&#10;j/euMc5qS5uHuWyWJA6A1yzvN2WxEY+0l5EcsxkkZ2zk0qMZH44pox6U9F2tnIpu1j0Yq3oSIWQ4&#10;68YppQg4wR9alVcHK8+1TXj/ACAkbSTjBrK+tkdVvdvcrlti4NQUOxc4FA5JB7elaJWMW76CbTnF&#10;OBxS7+Pem44zTvchli3nEQPyhj2zUL89KFpRzU9blXvoMJ4zyBS5IPFK7bifQUY5zVEHo/wq8L2u&#10;uamv2iQJGp6lhzX1Zo9tbeHdOSOMbY0X16fhXw9o2u3ek3SS28zRsvpivU4fjfejRfs8k58zbt3Y&#10;zmvjs2y7E4monB3i+nY+7yPMcHhabVaNpLZnpnjX44p4d1DyrbEjnqD2/wAK0fB3xZsPEb4mlCzN&#10;03Y/XmvlLWdYk1S9eV2Zi3cnmn6Xqklk/mQyMjDnI9aqWQ0PY2Wku5nU4jrzxLlLWPY+uPF2naLc&#10;aTcT3gTaUyHXg/nXyJ4gMK6lceRt8sOQMV0ep/EjUdR0r7JLcMy7SuO2P88/WuKdiWyOe5zXoZXg&#10;Z4OLU5XueVmuYQxrXs4WF3MFphbdj261IVKoCeQaibvjvXuo+fuhyts6c0zqSewpxUrjA6+tICdr&#10;e9UZt3Yiep6UquMZpp68dKjUYbHOKaVwbsSMN/Xn60BMdGPTNAbnFKcj8/0oDcXcR3GKQErTDnfn&#10;tS7iy7j0pWJAtuOT1pwztGeopMZpS424FPcQm0AEgHil3Be9N3nI9O9NKqR3osP0JS4NCHB68U3v&#10;igptGSakm1tBS4BY4HNWbGdYZcH5h71UJwMkCnqwZeg3UNJotaFi6kEkvyKM/wCzVfuAQRn1p2CT&#10;kcGlnbcBjqKS0KbZCc0o56UuSOv50qDjNU2AhkzwPzpyDc1RA4OKsQJvfik9C4pyaSEmjJI29+2D&#10;Wey7Xr6X+EPwdtPEPhW41G8i853UiPnoO5/r+FfPvinTDpmt3VtgL5cjKB6Vw4XG08RWnRjvE+uz&#10;bhvE5VgKGOqtNVOi3Wl1f1RQguGibcpwa7Tw/wCMHtzEkp3DO4exrh1ifbnBxTo5ijccEdK7atKN&#10;Ranz+HxM6D12Pcbe9/tS6hnSUNtUEKDVoyKY5ppF2sw2nNeS6Br8tjcxyLIQV4Jr0bTNbt9Rt23y&#10;bnY5CV5E6bpuzPp6FaFVXiXLtT9lhlhUu3AHqD60eVKlw8pbc23O2rC7YnjZG+QjIWnRSl79iRhd&#10;mOazujdLXUoXEqpBC3RmyTnrmo7ksktvJGoy3Ur2q9ewQxrEThizD6YqExiO4O87crhU96ejHZlC&#10;SGSKSSXliRnFQXG2K3Bb77Nn2zV6Fmd5dzfIRgGoprTyY1yRKCcjNNEcr6EUy5mRo9pVhgmqhia0&#10;R2TEmeMdhV4oLeUmT5g33VqGHaBMknyDtn+9TTC2pUunEKwrtHPYdRTJ1khmOyPKuvJ/lVoQiMIr&#10;guT/ABUkq+WJRvO/HyqaZDT6lGEmAFk5LfK/sKddMEdFXABXgdqdaL5m9ZBs7D3NO+zbLgRsC3y8&#10;ZokrMm3u6FUxyRNKq4CAZLUy3jkiQEAFW9e9XFVUMyb9zMv3SKZaqDbFHJBP6U73VzNx1ILkBp1H&#10;GPQdaZLCUSQD/UkgVcitFhdlJ3Ntxk9c1G74tJEHzTjJ5pqXRGbWl2V7dDmJQcKDkvUrxAai+Gyp&#10;PLjpS2y+baeS42M33SO9SRRYdYCDzwfWjqZPYrvbHZIA2YycYFTxReWygsGjx0B70EGK2eMDLKcg&#10;1JaYMcduyZY/MCBzmh7XElqRDYL07uUXILDpTLiD9yxb94hOV9vb3q55IkupIwAFKgbT1zULq8lu&#10;IcgBelTczlEieIJLFliFxnB6ZotVVZ3DA7OQKsJmTy4vL3MBjPaki2SCUNw6nJp3Zm4optEFhUby&#10;wJ4z2pwCI2GzgrwvanSzvcwoowjKc5xSkNMHVlA2jGe9UtNWZuz2K0MoSCUlcZHLn+dRTDYkYYFh&#10;1/8A1VNEA9vL/EBzj+lQXLSTpGWbaFG3OO1HU5paLUYyxoZfNQksvyqe1Yt7p6XELAAbicZreZWl&#10;jdipIRfmJ61XRvOsmYIHMZzWkJtao5akVJO5w8sT20hRlIYHFJ5YK7gcV0GtW329hKFCvtyQK51x&#10;5Z2n8q9WElNXPGqQcGbNj4de5sGv3lUQK2CBjdj6VQuY9srpGTIg+6R0qTTp5ChtkUuXG3avJrf0&#10;TU4tKtZ7W7tI2klU7W25cZHrWblKLd9Ty5zqU7y+J9tjG0rQ31DeFO1gMjJxmtGeL7Hp0RhDpdkl&#10;So6MDTrk2Q0VHhkIv1kO9SeAvqKzYrqV1I8zcEGQD2qG5T1e3Yhc9V3eyexvWFjrttbxTQpJ8oDg&#10;jsp78V0mg+GJr7ydUurpRCxKsMjdgdeK5vRvE+uabbeXAzG2bKKGXIOeox0q55tzHZFJUkiJk3hV&#10;HB464riqqavsr9jxcSsRqk4xu7XW9jr/ACrXw+SNHuXkinG2SEDoD1wPau38F3Wq2+o2DWE731uB&#10;krMMlD6c1wVnb32iz6demITwNiTcBkN6iu8bx7D4a8RrqVpFt02Y4lUr9wHtXlVU5banwuYRqVY+&#10;yhH2jaertq1pZ9b9vuPRX+zfEHQ57vR/L03xLpsjCVE43rg5GO44q/8As2eFtdn16+1OyuYbVrdR&#10;5lrx+8OTjHpnFL8J7Pwf4iklaHUBb6tcSsPOVyqnPIyeuOe9e0ad8Dbrwd4fur2C+dbjLPKkcpw4&#10;4/Xj9a81uUU1FHwUqjhGtg4xfLp8S1XVq73V/h/A6Xx34hufAthB4mt1gnWWPa6IANwIzke2QOte&#10;BXmjav8AFJtRa5dLRbtw8cAIGTnnB969nurbR/EHge1j1O/eSJUYPGz/AMfQ5z0xx+dfNnxD1hIP&#10;Ba3OmarsubWVo8I3TafTpUxXM4tdTz6XtK9aNOjo21ZvVK/ktrtHQ6R4e1D4VWrKuoBL2chTGXOC&#10;OhA6Z4NaXxb11rCLTbrT7NLLWYQsonjX/WHHU1x1roWsfE/w14d1eOdpmiO2Uk4JIPU/UV7JAmlf&#10;EnSXsFw1/psO2YbeTtHH5f0q9b2ZhiJOhiI1q7U5py50la2tkn5eT3PNfCPx0tfiNdPoviyxVfMT&#10;y2uixwp6An2q14S1G4+BHxh01re4YeG7ll3MrgxlTzkc8nFcj4t8E2umapJe6cBEjhopeflU4qpr&#10;Gl6zrPh/w/aef9oRpwiyyEFkO7oPoKpqMtbnu04YVzVXCy5Kc94vo7N8y81Y+/8Axvpq6td2OoaR&#10;chJiA7shyHTrj6Yx+nNcH4r+GkvxS1S01OC7eMWhCzwL0Zga810vx1qnw217w5DqM8z2JRIJQ3zd&#10;AOcfTPPrX1BpusaNpFjFewTRC11F1KyKeCx9f61UbVZty07nHT9jjr1ZvlT1fy0uu2uj9SDTNbs9&#10;S0+bTIZFeW2QJLGOq/Wvnvxn8M31OS4gDeXJZMXhmPGwdQB7/wCeldc1z/whvxS1WSWQpBfQ+Ymf&#10;XtXP694hn1ud3tuRuxIvUnBzj3PtWspc6tJd0fP4/GKag3pUg2tNNNlff+tDmnvY7rRLeGaPbqtq&#10;SFbH31wO/wDnFaFzeW+s6AsLBVni/hXhvbNZHiC3e3mjkhG4yAmT1U+ledeGZ9X1HxXdSruSCBgk&#10;gY8N6Y9frXLflbTRwUcO8RTlVUlHlV/x2+bPTn1o6Zo7Y8xBtAaNOSeK8+1LR01CwdYJ2W5kY4jJ&#10;5b6+1dVqOuwmYqGCsi4cAd/r+VSfDr4f3/i/xOmoyRn7Gh+UjIODQ7yklE2wSlSTmtHuut30VvxO&#10;0+Bmlafps6R3TxxlYSSW6Hnke5rxv9sH492+nxXHh20cS7sqVjbCgeprX/aU8Qv8LklOmXQiYZAi&#10;jOTyOc/SvgfxD4hvfFGpy3d5O00shJLMc/hivUweHdZ+98K38z9M4O4eq5pUWJxNvZxk35ykns+l&#10;k+xnSM15cSSkEZYnBOasIoShBtQDv3oIxX0Ld9D+naFJU42EJLNk04qB/hSEYpuSDk9aVjrQ/bjr&#10;65pMHOOpp24sMnipXCgbl+9SNlFNNkONpxSdOtIc496CaCb3HAe5pN3Tg+9HbI6UgOaZNwJ9jQTS&#10;ZJOKdjHuPUdKe4rtijLLg0h5IHTPvQtHUkkDHbipKQ7qKDjPXik6D1+lAUZxQF7ijgAdjSY59qAc&#10;5/SgNQFhW65yKQD3BpoH1pQuKBoOtKpNIetBPpQFri5BpdxUZyT9KaRjHvTl4GKC1dbB/FmnoMda&#10;RRxmnqplYKBkk44pM6IrqS2ts9xOqxru9cV6XoXh2GxsPNlXzM8qfWsbwjoiSF1mQEkEk55FdFJD&#10;P9j2hinlnaitxtAriqy5nZHdTj1ZdJisWRwdqSDCj0ptrdl57kMh2sOHbpmi3jWJooLpcoBvRm6V&#10;PHKsrTxq6tzhQv8An6Vg9NEjdakcWnJbxR+c4lJOASeaY04sryWAAkyDcue1V5jNdJGfuqrYJPFW&#10;rZ186VZ1BaJQVPtVeoJq9kirC862zxS/ulkJHPce1W4rSO3lRTIGJGDnvTS0d/ZSRnBmQ5GTyPSo&#10;ZYHmaIucnjnoaW5W3mFw0kDS2y5lYfMD/ntToleZVt508th8wwccUsdyRFP5g2yoxUN3IpRI1xbx&#10;SRNmRTz6/Shha71YxrZJDLEAFYAAEdfwqmu9oPLj+ba2AT1qx5MkcjyBsyJ6d6ka5je2V9o3Z5xx&#10;zTba8wtd2I5G+1ywpODvUbiexpyW8Mpl4G9RkEDn2p1ywlSF7fCnoT/SoEtnj854zudV5qbedhsp&#10;yXEl15bQ8BWqYXC3N6DKCJ0X86LmZY0gZFDHILKOg9aS8iW6vkZPmhK844NXpaxLdn3GiSOWNwoG&#10;5TkH+VVpnlnkjdVwMZOe1T/Y/KhkdOT9ahmvI2+zsBgg4IHQ015BLRJPQe867Wkl/wBYBtPrjNVr&#10;l4ri1jkAJkQ5+WrF/bid/MU5Rlw2PXNVZbN47ZJIuefnIzgClG3cUrjRHJMySDpjJWodyrGZ24Pv&#10;Vqa8WC5hMWWjPBwP0qtcRCWR3/5YrjAHarTfUl6bEdxKPLWRAS56etV0WYsZOGGMkdKsy2ghWORG&#10;yo6k9qhFyftu4KwQjDAdBVJ9iGu5DLKIU3sgyRz9ajnulVlMSgbl+uPrUlxbhd25cqTgZNNaARTR&#10;8Dy9uQT3p6Csyr5bx28jruIJAx3rN1WBTbBCOfvD61opc7POQt8uSRUbRgpGzjcSeM+lXFuLuZTi&#10;px5TinXBI7imYNaetWX2S9IGApGRWczCvUUuZXR8pUpunJxfQUE08c1GDTgaAiyQcDNKGANGRjFJ&#10;x61JutCQcCg89KaDmnbqRoncDyKOnagdKKBhn5KOo96TPzY7UZxxQAtKOnvSAk0D86CrDlyvanN0&#10;yKYWJpwBAwP1qWNClietKpxTV4pQcdjSLTJuV600OSM0hkJpFPGO9TY15iK5jJTIp+l30ljdJLG2&#10;HQginycDHQe9UmTbJkVatKPKzkcpUaqqwdmmfWPw98dTXVvptzey5jI8lJo8dhgqy++R1/pXbatp&#10;zXcj3ems0M0Y3+UCfmx1Kg+voc183/Bi/jutRNhcXQV5GDRxyn5JG9D9efzr6jiW4s7R4p4mjEYV&#10;1cnOxh0564r8szTDrCYjkh6n9ocLZxLN8sp4pv3vhevbe/599fvydG1S71tZbaRFW5iG7CdQO5T2&#10;5zj+lXtPgj01hFc2zTWsmAJUGXQngjjgjvxVOS9iu5Y7i1/dXmGfjCnzFxnB6YI/nWgNWlvrQy28&#10;DmUcywhfnQ46jHUZ+vvXlWTd0j6+SaVkrJ/Jr5/l+Il4WtmW2guow8TBovO4BX2PUDPY1y+peLbZ&#10;b9YtRtEgvInxIS37uVenzehHqOtaV1pEvjAxyJE0FxHlXXO0/UenYVj634bit7hVnspJ2SPypI25&#10;fb2IPtx0rSmqd/f6kTU1H3GuZd/x21s+/wAzK+KNtLfW9udPjeSFwHzncFGOufxNcTa6LqlpcQXD&#10;vIYZOd65BH/6q9IstfXw7F9luImuNM4MU0a5dW75/l7/AEqprPiK0gIt7GYBZfmhJXGxs5Bwex9K&#10;9GhWqUoKlGN13/rseLi8Bh8RXeIr1JRlFLS/bbte/wDwdDh7/wAJy2d0Lm+llNrK3y3EXQEe9M0t&#10;rl/ETwxao6Trlork5O/vhsc/4Z54rZ12LVrS5M11An2ZwsjwxH92/GdwGcflUutWmk6xbW+p+Hbl&#10;Y7yEASWrnbIg4GOOG5z36da9KNWTilJ3TVr9F6nzdXCU4VP3KcZJ35dVKS62d9e669NTmfGui6xZ&#10;aoup3WRJKQTLG33vQjH+fpWLdeM9TRZ7f7S0sMibHDgHI/z3rs/FFtPrHhZXtEnhurU4uYmbgH+8&#10;BkkZrzrTtKPly3F6m+FW2SCNgGB+lehhHGpTTqWbjp/l/Vz5TO4V8Li3DCOSjUXM227bO/8Awbop&#10;Prl1ptzFKGMLqM70ODTNf1q21KESBNkpHzEHrWPqt0kc5WN98YPyk+lZbzc5FfQ08PFtTsfkWLzi&#10;rTVSg5c0X3117olYiRSCdu3piqryZ6U3JbHP1pPvEj0rvUT4mpW5xCMdjSrwcGk2nbkk/Sl6Nk8f&#10;WtDmuJtAHvUijkL2NJjd0qTGVQ96hspLsPiXOR3FSfdCLg89+9EAxuB61KqlkBOAe2aze50xXYlR&#10;t77Ov0qdAWgZW4CnOe9II1ZcD5W9e9LEH8o4wx7is73OiO+upbt3wf3o2kfdqxbSK0j53dOAfWmW&#10;wUrEx+Vl9amhUFpF2nB+6R1rK6vqdKv1LHleaYmcc5zkVcSUwl8qPu/KazVMrqirnArQjkV5kDgi&#10;RRjcelTJml7E9vO00JVzsPYt0qzFZhZY1ZiWPUk81WZVlgkjHLDpUkYecJgncO/eoNo2sWxM0KSR&#10;n5j3bv8ASnjNzDGm4o+e/pTIyNsxcHeKVgGt/NU/OvTFRY0LUcaNuTPzdj3NQtPtg2j94w5PvTY4&#10;5W2ygjJ6j0qS2kj8t327XP3ge/vRqik2Ojk+2JGWGHHJGeooFvFIkvlqA6jhgf1pZSvlrPFy27GK&#10;PIdN0inkjBUUuo9UV3uSYo1QlyDy3qakmjFzKjhh5gGWTFPCqtoHjbbuOSCOVpJ2D+XLAoy4wSO1&#10;F12FrbUiCrMrj/Vkd16/SmSzPcIjRqNoOD61YFo/lsyjLDriondYYUZeGLfMlUgsI0RuZi5ypQZ4&#10;HWopo4/KO0YKnJK9TVu7mdjG0Q2hhg1BLbM0TND85HWknoU1fYqvM8ojaMbgp4PfFI8KOWJyWxg5&#10;qdrgxRRM3UHBUDimXSNM4kQYVxliO1C8hdLlZ4I5YUO0gIcbVNQSeY86sox9atfZ2FuxjJLZzg1B&#10;cHZKrBvnzjcKol7XItoLSyMp6bfx9KjMsckQYKN6+9STLJJOFQERsOc9hSJCIkYqo2+9P1JV9jN3&#10;P57spPAyQabIqwxLKMnnGD1q3PIEukKKDk/kKrXK5c7vuZyB3rRCaIp5gJFdVBDjBI6CqsUMm1m3&#10;Z9qtyxLE0ZHMZGT6VBHI6XDADKkZprYh2vcytUhC24I5bvWI3XFdLdJuRwRkdq5uVdshHpXZSd0e&#10;FjI2ncjpMH1pT7UtdJ57Eo59qTJ+tLn2NAgooJxRQNMKCcUUUDClODSHijrQIctIcUDNKtIYoO3p&#10;ShgOxpKOvt9aQDhgdxSHIpEY91pRzSDcQAmpo8bcVFvI6U4HjIoHF6hNGS5yRxTYyUOQalm5QHHP&#10;eq6Z78ULVFOyloa2moGnBkyyn0qa+jSK9EZbah9RUNjOsZ2569KTUJy7jcAzjvXNZuZ9ApQhhe7v&#10;f/gF3ZDbyRDcyg8sR3p+oC2uJfLhYOV6EVnzStdwptXO0YNFhbyLKsgYqfTFRy/ab1Rv9Z5n7KEL&#10;xlbW35DxZMoIKHinR3qlPJztwetWpLwqXEmR71jF1aXdjFVFOfxGVeUMM17F77lqSd0O0jIPrUck&#10;D+RuKnFOknMiAFTuHeo/tkjL5ZyR7VaT6HLOcHfmbt0KpXcegxUqLnGQcjv2p8Vs8pwoyT0HrXof&#10;gv4aaj4ljR47T9wpAeVztVc9Mn39BzWeIxFPDw56jsjpyrKMVmlb2OGg2/RnG2OiXGoSKIY3kZui&#10;xrk17p8O/wBnK61XS5dW1B1jit18x7b/AJaMK9b8H+A/D/gKwsbmzVZruUkTPINzr6MDjA5J4HtX&#10;UaJbym+1G0jZTZsANqngDr09RXw+LzupXfJQ91Pr1P6EyPgTC5fH6xjbTmraP4VZq/a7+5GJ4e0L&#10;TfCjafc6NAI9z7JEUdW966HUobi21aaVf3jTKSsSdDntjvWIiPZmLylY2qSkOM9D6/WuiuLuGHXt&#10;Mbyy1qwUysh7H72D2Ir5pScr8z1uv8rn6pOmqTiqcdLPolotUh2UtvD3nkBU4QKeqn+hrNiQabql&#10;pdtGFiumAVm+7kdeatR2wnt9UiLmayjkY8OMjnK8f3qrYJvtPMu2WyiICKzblU/3cen0/wDrVUtU&#10;vL/MmH2o73vf0aul6k93JcWN9qaNhopCNyqMDGOo/DNXdXEdrdabGZFe2uIFIYfdIPY+npWZeXKJ&#10;rt/FFL/ozocSP9O38qsQxJLpcKyHfJG24MenPH4GhO7lFP8ApMlxsoSeisvxWj9UXPDiSabeahbx&#10;zGKMKVeRDhnzjj/P61nXMrWmmeVxOr3G/d/EvNSaY4ttZmhnclnUkD1OKkuHSTTNQNwqxzE4jAGF&#10;U9OnTpTjrCy01YrONbmavfl+fQ0rx9ktqssokjuIsHaOevIIrgvihp/neDtQtBGsghJ2sBkj059P&#10;1rtVgW20+zlk+fOCrdxn1NYep2JbSdUtptzTvG7Ir/xA/drVTtJS8zOnCM4uDejuvXdfhc+Gb9Ns&#10;0g7g/wBaoScDjrW74ntTaaxdxMMFXI/WsOTmv0+lLmipLqfyDmVL2NepSlvFtfc7EEg3dTTDz0qV&#10;lU96YSBXUmfNVEtRmN3WhXZZd2BhaUGgjp+tUckop6HWeE/FtxpV4kkEnlyjowr6c+HXxDtvEViI&#10;NQkRZ1HQ/wAVfHMDmF1YDpXYeHvEotJUk8wxOuD1714+NwqqLmifm3EvDdPMKbnBWkuq3Pq3xJ4I&#10;g1iyl8nEakZXjIr558afDm50yeXEe0Lz93rXv/wr8d22s2cVvPOrkL/F3roPF3hODU42KoPUN1Br&#10;w6dWeHnY/Jcpz/G8OYx4atrHzPhe+smt3O5SCTjFUj8vWvZvHHgFra6mIj+7yMdDXlF9p5hlYFSM&#10;HBFfS4fERqo/pHLcyo5jQVWk9zNGRTx70hjIz7U0nFd257F7EiU4nv3qJadmlY1jLoPpM56Uvp70&#10;nQf0pG9+gDJPtT1BVRxjPrTAD6Y+tSpPtUhsH0zTfkXG3UjY7EwDxS57dqVyCeF4powfWkTcV5CW&#10;yFA+lKPu8/nTfM29KY0gC7c8UBzJask+5yOtJv4zu69eKrPPgZzUZmLJxmrUWYOrYui4CVBNdc4H&#10;P1qKKNnFK1s27JFCikxSnUnHRDGkZ/WgIZDgmrMVv64qVLdVfmhzSLhh5Ss2UfIOcGrVvp7Sfw1Y&#10;8oE5xV+3ufITKYDfnWU6jtod+HwVNy/ePQzxZLEvTB96l8pVTGOaknk3ybmGKAN1RzN7nZ7KnFtR&#10;QxIgAD61MgVRSIQqkH8KFOBg1DdzoglG3KNMuWzinQkIc00IcZxSMSO1DFdp8zJ5XVulNLKy4qLY&#10;VGRScDvj60rFOo27tEmRRSbkopDv6H6izxLceCvDkVmqWus/aN8bDjgOSG4/zz+FdFo2/U/G19cX&#10;8RutRSyBDqMbX3AB8evHT3qJ4j4c+JujPqdubiAWxQwRY+TcoIcduMZFZmia5c+E9X1zVZv34ut1&#10;mpk6jewwffHBr49WWre1v8z+ErKMo+00SeunZb276lDxFftdeDPMWcXeqTXbtebFO5RnGCe4xitq&#10;11iSPw54XsbL9zqVmVmmZB820Aj5SfUcVQ1eyt/A93a2kylBPKsszSPy+48muje3l0fxpqai2F1b&#10;6nY7o2wAICpwG9h9P6VOt7X2CnSezWtkn37/AKfezCtNNh1O51jxFbpuurZmTZG2SjEEq35+lY+r&#10;BG+H2lS2s5mv7yZkvYzwVfOB19sD8Ki0zVpvAmn6xJHi5jvikDY/h56qfXPFbviW1HhH/hHdOjiE&#10;c85juJS43eYzMPXuQMH6VUXdNvW3/DGcoJwb7rXybf8Alv6eZM8cN42kT2VxJp+p6PFGLkKuH3dG&#10;cN2UkcZzntUOh2Ml4PEOsWi77qWRovOzllfBbPtnBz64rStrgeHfE3izT2tEurfULXzFupusLgcE&#10;c9RuwB2KnHtz+gW+p+F/DsCwlZV1+fyi7SDBIJ7jp16//WxTSWt/X5ImSSdnrve3f4fx0279xPFD&#10;WV34e0CDQpJbxJY1Nws3VH4ymD1AI/T241dfvk1jxiL2zJ0+PR7VUmVCdrnaQUB7Zzz9O3WqKxrY&#10;ePdL8PrGLe4s5todBgOCnHT/AGiDz1roLaSK5t/Emnz+WLa9kMZnQYctHwPm9Tk5+lLraWhSvd6/&#10;0l+Gu5wXiC3WDwY+sWhWB7ucpKYkKqArdCBxnHr3rR8cb73UvDy6XJ9tga2hk80Akh+pz69Ovv1p&#10;kegXb6Rofhfz4ri0v70BmY4/eMMjg/wkBufUVveHJILX4njQ7iVbYQCW2KgbY0YIcEAcAcemBUr0&#10;8vv2BQ50uXS9l89/1K/ii7t7zxLfaxZSS21qYhaPjKhmzlhnv9PepLjSLDQ/hpa30N1uguGWabyx&#10;0ZWBaMEdTtyfwNYus6tdQ+Bda0G7t9rDUDcW94zbduSdyj2JyfxrpdO0Jrr4f+GNAuZPtBuJnuZU&#10;YdYlUnj1we1aJJS1etnf5aIzaVTml1a7PRt/1/VzltSnlHxOtLqyj83T49k6u/TytvJx3xk8+3pz&#10;V7xje29v4c1DUopm8m/nKpC2dsiAfe9yDxnge9U/BbT+IPFetwr80ENrIBHwpWNSM8n29fSjxVY3&#10;niHwtomlwwYjt7uSG3cHLNGTuGR9OfpQl7zv0/NGcpPlbW0r2+9L8v0LunaTB4f8QeEtP1KX7Jpk&#10;67p5BkqGYbkPT3xx6VlaNdLZeN9eN9LtsIIZVe4C52rnAwPX2rd02A+I7u7jv4/k8LaeihcESNgf&#10;e57g+uehqjoLL4q8M+NLxzFbtsHKY+X5OnOepAP1Jxiiyatbd/iv+CJa25NLXa9La/imZsmnHSfB&#10;N0Wu3MN24eO0djjaQPmUdOP6gV1V9a6XpWqaVpVyfsYGkNJDhNytKw+UHsD7/SsSdj8QtL8LWp2a&#10;VLbw/Z5i3/LQxngAdd23t3xW7LFd6hH4m1u+minutFRbD90OAjJ8rjr1GB7Hriqh71kjJKMm3FXt&#10;b00V3/XkfOvi/SJrqGbU9pQ2kn3hnLKe2fp/Kux8Oa1cXmnE6hKL2GVB5cjnnCjHP055roYdNi1X&#10;4V390pWUG9KleOSVG0flu5ryzw7fXOjXj2MkKm7t5GjaFzxIjEAn2605vmSktwnB4nDeye8bP5P8&#10;d1r6nqqzqlpLDHIPKCYjZepHB/8ArVY0TxVd3WlyRyMWtoFIOOm0jj8vfNZtilpcWE+0FZYfl2H+&#10;AZ7evUVjPO2i6hPpsVyPJljG1z/d9/zNCbsmj5iFNT54Lf8ATr6l68Z9H1QSea2J15GeOxBr1L4Y&#10;arp93q6xylbi9uIv9fnoMDK49eBzXi3iO9iuEhjWUqbeMDPc8cAetR6frj6HrNnc2TOk0QUnHc//&#10;AF6jm5ZXR6NCjJOnV6ry3S/4B7Nr06+CLi6srGUm81Hcstwx+5z0PpWz4f8ADtr4A0GDUtJjN/qF&#10;43zXCHkE8/l9a821LxDDren297Mpiu8nzEPTk9Qf89BXUw+L7ax+G00FveCO5twVAfqwz9736muj&#10;mi3boTSq2nNbaPl8nf7r/rqug/xp8dL7QbMWiyebqTRnzGUZwT0A9TXn2l+N/FeheDdQu7+2muBe&#10;liC43ADGCeaytD1ex0fUnv8AVM3qBMjIzz2zUfjj4wanrlpHp+m2aNpzHaQi/dz0yO5qFLmd77Ho&#10;wVau1Bpy21bsvNX0tpv1bOo+AGkefqbanql0v2UuZfJJH3j3x7CvT/jD8UdP0zw+dO05o5JLtvLl&#10;kQ7gi45/OvC9F1NfDNgLe1D3F/LF8sYP3SQSRXneo6jfw3zrdFl3MWKk5Wpp80U3Hdnbh51K6q0o&#10;JJN77NrbRfhcv+IvE8dpI1sIzGrHjJ+97msu41yDVIZNNXYy4zJMB972pLjU7TUozayQLLIw2Rnv&#10;9c1VfTrTSrYtBKCwO5if1FOyXqenSo0qcUnFqXT17lLR9CdrxYNu8pkoT1AFeleH/DH22VBLD8oA&#10;8wsOmO1VfAPhS61OQyxKXmbbjn+E16l4wTR/hzo8c11epuaI74yRwQM4Hvmm1Kb8jyMzxtarN0qO&#10;sttO77FfX/FeneBLYhpo4lEOFYHpkZNfE/xt+N9/4q1Saysrkrp6HaApyH96zfjH8W5vF2pSx2k8&#10;nkLIQmG4C15Nndk8DPP0r38Hg7fvKnyR+scJ8HwwCWNxi5qj1Sf2b/qPbMh5PB555p2MdCKaKUjF&#10;ezc/X4pC8Z9RQPf9aB8oyKU/PSLtcbmnIFHXNIRg4pKBrQldMjIqIg09CVPPT2pNxPShdhu24u/j&#10;b2pq/N0ApB096UHFBIoGKOgozQeaAE75704Hk+1FIBjH60ABOKOlJ0605QWOO9MBFGDk9aXhRkGh&#10;xg4pvGMc0hj93HQ00fK3HSgMSc96B6dqBEyuG+YDB96jfIGO1NJwuBSj3pJajbuJuyPeg5NHXpQv&#10;IqhC7iEx3oBxSUp4pAIDjnBzQAQM0tOxxigAA6e9BO2msc7cdqXtkkUE37APnGTxSHg4oLDbzUMs&#10;xx70JDWpFK+RjtUR4OM0E5pABuzW60GJt5xkVe0nTn1G8iiRcg9T6CoYLc3EwUDk9Peuy0OwGkTK&#10;D+9kYbqxqVOVW6nXh6LqzXZGtZ2AsAXifhBgKKuvcpFFsAO4nPFVoWKtJv4WQ4ULx+dWVKReSjAM&#10;3dq8ps+pirK0S06eZIkqcZQA47fWooLb7Kk0kLF8HoeuKZHI8d3JGpB3rnHYU/c9ogEhDGQ4+XgU&#10;vI2T6k8l4rrDgFcjk4708wGabeCApXlgelLEI4mjjYD/AIF/OqwkkikmjQqzNyDjoKz32NHJP4h0&#10;9uLaICJt+5up6imTXKvcR7d21RkHGDTs4thDL8rSHIcd6e5jWbyQF+UYPqKHo9Q3Qktsrs53FlAz&#10;8vaq8kQgSEx/Kp608wyhZFUlQpxk/wAVKzAlYZMhTyDQtB2K5mZrgEqAo7n+dRvEx82XI8roMdSa&#10;m3IXkRfnUHFQCJjCI1J2Buh61oiboYI1i8vbwhzxmopXaW5ZiBgDB+lTlR5uxhuKjI3DFVzILiSR&#10;fvg+lPfUlvoQSwDYdxyO2OKj4idFwNgH61I0cksRVBsC9MULGNw387OePWm7EXKhyZGDDHuRTHC4&#10;XJDZ9asxL5nnA88ZGaiuITKYwG24p9bEtaXIWby224+UrxVYA7HDdP51fYKQyk/dGBVYr5kI4ORV&#10;RZlJaFaSMMqKx69qV+pyMjsOhqUxB1iz0xnbQQGUvjBHrV3MuTqVYsvGy4wS3GajMYEgVu1WRjyi&#10;cHIOeKikXzGBBBJ7CrW5i46JEOVXeACQfu1CE3KOpJq48SGMuOGHpUYBADKMkVaZnPQr7MvtPXv7&#10;UxsLGeOe1SlDvz3/AJ/WmSf6vOMVS1OdxvdkZBx/telMxlvepSCBnv603GCT2FXcycbNEZb2pApK&#10;Y71I656UgJFO+hDjrZke3JJ9KYy5TA61InAJPemugGOetXcza0GGMNjnpSbMsx3damKAY4PNMCin&#10;cTiRsT8uB0ptSuAnSkIAlx2oM2iOk6dqdjnFG0g4NVcVmJSAYPtT2AUZ6/Smc8e9FwtcVh71e0yy&#10;+0S54Cr3NV7e2Nw+3v61qSSfZIlij6nrisZyfwrcxleT5UJfTZbyox8q9DVYY70MflPfNNIMlQlZ&#10;WOynFQVkKxHanDcTjBFOit9wzxSgCJ+pP1obWyOhJ7sELW77jUt/ci5w44wOh9aZK3mnFQMnHXik&#10;kr3e5cnZOKHINo4601jwMcnvShSe4oK7elUZagCKcSMYpu0H2+tHSgNewE7e9Abd0o2etGwjpRoK&#10;zFwefelzSrk/NxmgYBwTSAYCQPen+aQc9frQ4xTdtAajlIHIzmpI5RE2ABio8YppT5qLIb02HBtx&#10;6DFGfmxTQcHFKoPBPfvSE7GzLbx3OmblGHXrisfHXtiprWd4iRuOD2NPvYlTbt79aiPuuwkralV2&#10;Jxknj0pM84/hoYihRuGa1BiKQadsBXPGaQKucUr4RcdfpQCGnAOaM5pv3ulOdcVVu5L7juCvtSMR&#10;0AOKQn5sYOKQuVqUibjtpHWox1xUpYn0qNRzmmhaiqATilxxjFJjy+RTlY8e9D7jEU/NnmpJJgVw&#10;FBqMsfSkCgUrDsKeVxTlVfWm9elAAFIpIeHIpEO44oJH/wBalBGOOtIojJy23tTlyBj9aTo3HWlG&#10;SMdqYIQDLZqVXEPA60xiEGRx7GiJPNOSDih7XZvSV5WW5778K/jfb+DvC01heqS4UiPZgDB7dfr9&#10;K8T8Qamuuaze3z8CWRpNh9zVO5m2DaBzjGfSs52YAjPBrhw2Cp0ak6sN5H1+a8R4rMMLRwVezjT+&#10;96WV31stPQsyXQA2jG2qj8OMHr3pofd2FOlUIABXppcp8XUqSq6sdHMQ2cYrUsNTe3ZSrFcdxWIT&#10;ipFf1NKcFJamlHEyps9d8N+Lo7uJILgqNowGrobK5jupJQHUqTxjrivDba8aJsgkfSuq0PxO1qCr&#10;MT6N3ryqmG5btH1GHxsaiSZ6C4muFCrmMIdq5HWpo4vPmUS8tEMlqqRa0t/Z2pT9468kKOtXZYjc&#10;XZKylUK5fA5Fcu56OnTUr7kuTOoAbHQdBUMsMs4iXGwZxg9aktrcR2xkjYbt/JPQ0XVyG8hY1y4b&#10;5iKNb6Et6ajkZW3702vEMiqOz7VGzABip3Y7k1dkgWaZmDHphqgt18tBJ0IJDYpWtqDbk0V54pZZ&#10;4wzFCP4aVQJ1kaRQHUbQ3bFSTzLLfwlF2+tPe2WV32sSmcFR2qu1xLyM+GPFvubBMZyR3NR3aSS3&#10;MbE7Dt4xVvCQR71O1M4YnkU12/0tWwTk5GfSi+oraWZH5CyJJKVKsoxuzUcVv9oj3Lz5fHHerUqK&#10;5kfJaLO0g8UxIhbRIyPtiJyaV+gW1uVPLc3AkYjcOg9frTmw1i8jKFfPQdSKsNITchgo2HvSvCog&#10;LD5lHAz6VSZilq2VraLFvG4wXHQHtTVgka+Z87mJ3fL61ZEYt0Vzx096cjNBPuZdgUZGaVxOK0uR&#10;34X7Mj5AbOG206xtt9qJFPzoeCfSoZYlkgMyg5duCato4tIxIQQmQCO1J3UbIza95voVBCxuX2kl&#10;gu7PtUN0R5IYkO/fFWreV0klkVSV/X6f/XpLiNYQrbPv889jVLRmDRGYCyRmJjuUbmxUQtj8zxOV&#10;c9QRV6T/AEWcZjDBh69R7elUIDJEJnxnsBSTIaRFd7U8vy/m9cU58N8yNwfv0k8WwKRxnk/WpHRo&#10;EZNm4N1Iqn0sc76lCSENbr5LEYYlsenvTLtFjaAoS3qT3+tOiDpH8w3AnH0pZYxHdIjEBR0q9nY5&#10;2rjH2l2KSHYRhh61XtohHE5LFU3ZPuKnlUW/nJxICM5NVrYN5UauMqz4otpoYSXRkT7Le9BUeYhP&#10;6d6wNY00kyTxIfLD/exxXRyxBL4Rt8pHbtUV55hgkgz+6L7uB3rohUcZKxw1KfMrHIWN9Lpl2s8D&#10;bZUOd2K0NQ119R1FbiZVyRtYIMAj6VFqWnGBldGJU9gOazDy3vXpJRn7x5M6KUuZrU2LYfZ7uO4Z&#10;FuYmbJUdx6e1bep2Nhcw24sgEmfh1frXLWbusi4bBHr0q4t1cXd1jPII+ZetYzg73T2OGrScpKUZ&#10;WaNW5lvdIQ2QfcUww4yQR0IrrLHxkmrW9uL6JTNGBGQFHzD1PvXKQas2n36OhW7cjAyuSKla7hbU&#10;45J4ykTkFolGMZ9K5Jw546o8bE4eNWKU46pXutNeuh3Da9qGh39lFaNFdWrtviicZAHpVvXPEF00&#10;F3bSaeqRXS4wV+6fUVyHiFLaz1e0bTLky25GQHPKH0rVvtVmIhZrkTEgnB6gg9D71wOkk4ySPnp4&#10;WH7uoorX1T3vqek/sy+LfD/hnUbq38Q25zMpSG5zhkJ6Hn04r6OvPik+l6S0F/eyNasuYcN8uAOM&#10;c8V8Nael1rX2l4IQqKcggcqa2rvxLqL6TZQ3mosYwT5e7nYewrz8VgnXq817dzz8blFDEV517+/K&#10;109badP8j6b8FfF7w14s8Mavod1lNTDkQsjfeB6FR69Otc58Nvg3bfFJdX0N7h4NStZWeNd2FlGO&#10;h/IfWvFfCdtc+BtWsvEk8P2q0d85zwfY19P+DtRmjnXxtpEQtopJBGWA+6wH6fnXPVh9WkuTVHxW&#10;Pw8coqyeEk/Zzs1JW0knqvnrucxaJ4w+BMUlpc2BudJhmJPGcAD5gfwr2T4JXGja3pOv69bK0HmJ&#10;vJxggkc81h/Hr4g+I4/AqTzaYk8d0CoeNAR6EHGenSuA/ZI+LOniPVfC2sg28F2xEUynG3Oarl5v&#10;fWx4k8NLH4OpmEaaTUtWtOZa6yjfo7O/zPRLLwjbeKvBXiFodrOjuW55B7MPw5rwCG21dNMjFhMw&#10;lhuQwR8nLZ/l0r6tfwzcfDrT9XsYVM1rdAlZMZyDz+GcfrXzpJraaJf6hok5SGSR/OtZm4xz92s9&#10;YpJo5MqrTi6lKnG7TTs/ub+61/LY9I+FXjB/ifqiaJ4htI1v7ZPKUnjIA4OfrXq3g2GTR7O78N+I&#10;Nwjim82yJPGAc4B9a+Y5LvWfC/jPTtdsYRuGFlCcqwB5IxXsfiD4oprNrp08hRZ7fDFRw2fT3oUo&#10;nNjaKoyVTDR0n0WqXRrfTa6/4B2Xji+j8U3VrJZyea3k7Qyj5lPcEdq860db3wjrklzJcB7dSNqP&#10;2bnk+gqx4P8AECp4suLhZWWCRc4YZVfXiqnxKu11TSp7uBgrr94BSABT5lJX7HiLnlX9nN/xLX02&#10;v/wTEtPG41jXdUKhjBatvAI4B9P1rM8M+P7caxqwgIaaQgBVx+X+FW/CcmmTeGrp9ojvmjIdSeWP&#10;bOfwrzT4H+GL+9+LFxashlBYsAORnPApRgpJu59PRwWGq0sU2nH2aVl3t/mz2DwToM/jXxJNaQoV&#10;JOW3dcnrXrHxR8aWvwH+H8cKOiXG3C7DhmPrz3qppaWnw51XUNVumS3uQnCAcN6Z9BXwv+058c7z&#10;4j+JZbSO4L2kLdQeGNdOHoOrLkjv37HRw/l088xapU4tJfE/5Yrderenocd8XPi7qnxF1icyzP8A&#10;Zy3Cbs59cmuBgh2L74zTIYd3zZxkVZ3ZGPbFfUQhGjBU4bH9WZVl1DL6EaNCNox2Dtmk6mg9eOlA&#10;z6Gqsj3ugjKaVRnOe1NJyM0jBhnjrQNbjmPPPT2px5PXim43UjNg4pDHE0g6ZpoBNPHpQwQcg9Di&#10;kAIOKaeOpNIHJHvTQ0kiTIDZNJnA46elKBu60Y59qNBig8ZoYkngcUvRKaOcfN1qR2FPy9Dmmk4H&#10;vSkKOhoAzQJ6IQg9qACaUHFKRg4zTE1qBNB5GaUqV6c0hBJ9qQ2u4lJ3xSj3pV6e9A1roGD8vtTg&#10;KQe9ScAjjrQ2dMI33EVTtHvXSeF9A+2zKzgqeuPWs7RtL+1y7mOEUZ5r0JLOKCxguIhvljwG2nHW&#10;uepUtojrjDqy3FpSxEiP5ZFTdweMd8etSz3guLBonU+ZnlsZ3Co4xPDcfaGPCKTt9vQelJCsEdtN&#10;cKdvmDOC2QtcputNCbzxeRRQ4IlQZHuPSmpZqz3BjJjkjORk9aWRQ/2eSLh8dRUMayQySykbmXqM&#10;/nS9NC766j7yaSaOPbGXyegHBNPji+1TKX+WROGX1oe4WGGJlcAFvyp9zvM0TwYUSfeYc4qStL3G&#10;zWqPayMuYnjbkDuKjNy0skEiIdo5GadJDLbKxVvNBYF6bPLHa3UIV/3Y7f0qlYT+4lFtHdSXFyr7&#10;uMFPT1qIgR20VxF8pXqi9TSTNIk0sUS7I3GSw71LpqtDEFLB42zlT2o6alK0nZEcbyQtJK4+Xqah&#10;jhiS180tvWVuM8Va+0I2oSRsQYiNvPTFU5rQtHKhOyIN8o9KF2E3bzZPMqWskcsRJhk6Ke3vUMM8&#10;0PmySLmI96lSP7OsKvzFjIJ/r60qSRPJJCz4yc4b1pX6WL8yvLBFBCoByhIbHqKS8C2t3lTvV14H&#10;aoGhmePbMNgRsD2qy8Agc+Z8w2/JntT9Sb3exUxNb28jOCbduCwHNNMS20URGCm7qwqexvVkSWFz&#10;tBOQartbF4tsjcg9B0p26Ca0utSW9ja1YrEQwcZ3DtVJLueCyaOZGaIkKGz0q4CbeN0c/wAPyk96&#10;pW92XtZIjkHPDN61SSaCTs73H/uofITaSB3J/Wq1z+6leNPuvjLGpY7Tf5aSseSQSOn5VHdj7K7x&#10;53NzgmhWvoDbtcrSuzxQQP8AMhOAfSnRTJDcLC33D39frQk7SWwTkShuMimfZle4jVwct90ir8mZ&#10;eZVuGJEkKgKM5Vs5Jow0sUUUnBHI+v8AhUkjeXC0TKDKOhHUVE8rzxRDG1+me+Ke5L3IAkcjSocD&#10;3qB98yKuNpTgZ9KspbAyyA5DYyo9ar3Vx+6jIHOcN7VfXQTM3W7YzR5fl0Pb0rm2HOPbNdpJi4Ck&#10;43H7wNcpfwC3uWU85PGPSuyjLTlPEx9LVVCqKd1puRnFKD+NdB5afQcDjrxTwo696QjcMn9KdnjN&#10;Jmq03HBcUbaQEn1p3WpNlsIQaXPsaWigoToc9qMfjRQPl6UFegoFA+U4FA4pehyaTGgyPSlznpSk&#10;lutOIAGRU7GiQ0ce/wBKep/D3pFwOnNGOdp6e1JgroCAOP4fWlxh6aAcYPSnjhcjrSC19ABHfn61&#10;XnXI461Z60jJuHtQnYicG4iaXfy2FzE8TlHQ5Vh1U9q+nfAviLxT4j0qwQzB4nRo4pWOd+Bkqfb2&#10;r5XkPlyHH4V6j8LvHt5oskVul062zSK7L/dIPBHp9a8bOMK8RR54JNrufpPh/nUcux7w9eTUJdnp&#10;fo2n09NV+B9ApJq0dilvJpyi4hcjzoz1Hvx29euPyrobbxHcskMstgy30QH76AfLKMenc4A9jzwD&#10;xUss2oXNvb6nb3UNzazJhnVM5Ho68cg96zxHc2N4r3Ja0gddwaPJQ98jjgZx9M+lfmjly3sj+sEo&#10;1V71na/X7/P/AIH3mrcat9utVvbZfIu0Pysy8H2Pofzz61StPFlnq8jWeoFbLVIADbyu2M8fcPrx&#10;wDViPTLO9uGubfU8SMuJocgFh/ex0P06+mK888fxyR6lalVM0cfIljyGZe349q1px55cr6nLUcIQ&#10;bitY+t1fden36HRNq1pI91b3Wn7M/P5ijg9z+Xr6VzHiPw3/AGrZwzWE8c6xFtqAc7c52nvx05rp&#10;dO8ZaINJjgeZZg2cO4w0THrn/OK5+xu4vDWumaS9eO0mzzFh1UdeV7j0ANaUlUhK8U015b9ysRKl&#10;WpOMtYPrfbs+ttvv9TIsvHdlYpBbNayE/wCqls5SCPqhPT6Gqsg0dNUaKxkFrNMpDQX+E28dm7H0&#10;rn/iLAreJRLasrKyb90AyBnvXneu6pJLOczs7DgE819NhcDGslODtzLX+v6Z+VZzxJVy2U6VeKny&#10;Oye2lt11T9Lry7dLrfjrVrK/LR3kiyqvllifvDGMH2riLjXJpp3fO1mOfl4H0qlNdNK25iSxHXOa&#10;qFiR719VRwsKa2Vz8KzTP8VjZu9R8t7pXvYllmaRtxOPbHFQlt3QE0m7Jx0+tAYv0+Wu9Kx8fOo5&#10;O7Bfyp2MM3vTScjJpw9e1Noy3AjLZByfSlA5x1+tG0Mu4cN7Uq/ezSKtcVeTgVPHHlV6VEoycipc&#10;4jUjnBxUPU1jElRf3gAx71LGvmKD/EvaokB8wHIOe1WEUAO69uxrNnTFWHLu87c3FWEbajORtb0q&#10;FyxZOM+uKtKFOSDvJ7elZNs0V1sSJI2wFVBI7GrEKuCzK2WIz9faq6uI4o34GTjmpkdvOyn3c9vS&#10;lubpprUnM6iLO3afarCA3JQj7x+8KijAKO65b0yKuQ7QFlHykelJ2S0NkrhHAYWby3KSjqOoqzLc&#10;+Xbqw+dwcHFRKrJKWbhO4qwmxUDAAoTms2u+prG9ifDXGGyMHqO9OhjEdkWhO0q2Tu9Kik+SQFMk&#10;N1K9KlTMMbs4MkbdQKh7F2uyRL8iaMIm5cZfHalWNp5mcv5kbdh1FSJNEhjChRuGB2xUR3Q3BijB&#10;UuMg9qS20Lv3JdqwRB43Yxgc5HeljvCtznaTG4z0qKOJ7SLLqWRzjHarRlWJoU3DBGMY5pNp6DWu&#10;pFFCsjSuT5kbdPWnYEBSZPuE42imeU6TSJH8qv1b1+tG1ljVSRKjNyf7tFu47rsRfa5BKxVMRgZO&#10;DSrsVN+N6k5Bp6yLHdBcgqwwRQEJmaMqFjHp0p6JaDVxtzEbdlmDZRlxt96q29yySyKy/u+1XLh5&#10;EaNQFeH1NCzxGQxlcLtwD70k/d2E1ruUZIysG8YcE5BzxT3xCxIJ+YYp/wBmkkRh8qoGyBjqKUBo&#10;5E+USRH+MdKT10QWKfzxI/mJlR3zzTRAsSI2C4PzZ9qu+eHMiNgqRkds1USJniG8BdrfKAeKpN7s&#10;Ldhkyx28gOD86/gKqBnSJvMHy+1X2iCuA/K4wGNQMw8uVVUgnoaBbsz54NjxhiDnrnio5lCFoh8p&#10;PQ9astBJIoM+Ebse1DQvGzBmDBhkN3rW6tZkvuZ5jP2cI3OGxx1qLIhmXOMEYq35n7mVCMMDw3vU&#10;KwozKHOSemadxWKM/IZO1YOp25hkUkcH0ro7mPy94H3gM1l6iPNswWHzit6cuVnnYumpQfcwDzSU&#10;9lxx3pld58+wxjpRRRTFYDzQDmg8Ug4oHtsLRRRQGodRS03pS0AOWgDFGCKXNAxPvdKUfMcGk6UA&#10;4470gH5wcUg4pF+7nvTm6VIAOOopQRn2pm44zQABQFywWzxjIqBxntinxyHt+tJKSxxiktDVu6uE&#10;TAE5JB7Vbt4TcluQSPWqGSetPhcpnDEZ9KJK5pSmotcyujYsJIUWQHhx0Ap9xdo6jAKSDsKzoJQj&#10;YIznqxp0rIhyGDH1Nc7gua57EMU1R5Vawrzm5DLIcY6YoaCMwhgfnNWdImtRIwuEEn14omjF1KRG&#10;vPbAo5rPlsJU1Up+1clJvp1KyM3GewyK1NF8Mahr9wBbQSSgnH7tc13Hw/8Ag/ea3qFodTR7KxmP&#10;DtwT7AV9FeEvBenaDb6jo1ughQAbZ85ZucjLew7dz2r5/H5zSwz9nS96X4fefp3DnAeKzNLE5hen&#10;S32956rZPprv+B538N/gzY6BLZX/AIgiW8glb/UqMjkdD6nFewwR2vhh9Viht1gsHjZY4lAIRSOn&#10;/wBcfnWZM8mmNpaqyNah97YGdpB6H3rb1u5hOtQqgAheEZKcoAeetfCV8VWxUnUqyv8A01sf0Ngc&#10;oweVU44fCU7Rafq7NPV7307+g23dY/Cq3DBGXPc/NgnovripdCtbuwv541yy3UPnI4ORtPcH61T0&#10;+zN1oFwCcrHIcMOnXjH09qn0tlsL63L3DoJUK5J4Qj0Pf6fzrmTs4v8Arc9GotKkU76vS1+zRm3D&#10;z2VjcR3Cl0kfaSp+43ciuquoh/YNnOoURlhFuz3I4P0I71gW13b399qtrcjyIlztPuOn59al01Bd&#10;aSjSzcwMvlqPukZ7+3p3FVD3W0tb3CsnLlk9Gmr/ADRo6GJ7I6ppSLtnfJIfB7Z+nTvWUHNvp8dt&#10;Kq+YJchl42+35Ve0K5+za/cm5Yy9wzHk5JyP14xVGe8gMepxSxsjq2YC4wVbPT+lLVw32v8AduTG&#10;L9rK6vflfz2NfWYrdruKCVkEkycY6juM1BZyz3mjXFn5wjjtnJBPQkHoe30qveWaXFhZ3MjkXIG0&#10;Bj0zz170/Rbl4bTUI2H2i4Y8x7id3pyOc1XMvaLTdfoZ8tqO92mt+9918hG1A3+vW29AkscYjSVf&#10;4u+D75rWNkt5c3thcMrTRoTuQ7lJGOmPpWJFCkyWG8vb3jPuYOCu5een5da2dWsTZarMLMTW8zW+&#10;8b1wWUdWHqDTg27y31/T8zOry8yhB20dvk979tRYIrjVvDZbiO3tnwyscHk4GPXNOtI4tb1hopmj&#10;jmRQgd2wjrt7n298VTsrgXXhWZISslzG2HH90djj3qK7vIJb3TFhfZcqoSdHOc9/88VomuVN+X+R&#10;nyTcpxWmsreWif4nyV8ZtMFj4zv0ACgMehrzaXIr3D9pXQo9P8UefDyky8PjAP09K8Ol4r9Jy2XP&#10;hoPyP5c4ypexzevp8T5vvSf6kJ+/ntRgEZpSpFBXC4r1j86k7jVoLAUdBTTyKZg0h2D60qthsjrS&#10;bhnFIRgdR9KDKSvodV4S8W3Wh3CNFKw2HjntX038Pvitb6pbR299ON+McmvjzcV5zzW1ofiCTT5k&#10;bJOO4NeZicHGqnJbn59xDwzQzSDmlaXc+47vSNM1yzZTCJARgED+teH/ABE+F1tazSPbxSLnnkVr&#10;fDP4qBUjhmnBBOMFua9fmWz8Q2KSoVZWGCetfNP2mGqabH4nRxGY8L4y13y387M+G9Z8Py2EzBgR&#10;WJJGVJBHSvo/4meBvInkZoG2MPldRx9a8O1rQpbSZztIH86+jwmLVVWluf0Xkud0c1oKonZ9rnOq&#10;cCnbqkmiKHP8XpUOcdetere+p9Q3YeGzj0HenZyc96YrAdePbtTWuQtFi1O2rLAJbrikZweoH4VT&#10;a7PaoxKx6GmoMHVWyLjXGw4qF7rHSmCNscgk0sduW7U7JBepLRIaZmPQ0bGNWIbMtVyOJF+8M1Mp&#10;pbHTTws5fEzNWA4watCzAXHFWNmWzindazc2dUMLGO4yOJYUzjLUrZbqPyqWNWY56ilb5enfrWTl&#10;qdyppR02IMYOKk8v5s04Lk5p4Umk2aQhfQR/kFOhcLzt4pp+ZcGkH3cVPQ1XuyvEW4APWmrx0/Wm&#10;N8xxTgCvWq2Rk5c0r2H00tjrxQXA60jkOM5oLcuw7du53ZFIZMnFOV1iX7uarg857ZxQlciUrW8y&#10;czhRgmonmLtjAzSGESDJyR7UnBYgdu9UkkZSqVHo9gooooGfr3pd6kl74mOpSiO+0q3RLGJl/wBc&#10;uDk59QCB/SsG/lg1T4feVcxtbalNO7wqV+/GQPm+uf6VYvZrfUtOuvFiROhu/wBysjH5WIONoHTP&#10;68c1c8QTC0TwRr7Rm6tokQeVCOZM5DZ646ZPpXxN3rp3f6H8TuLbTT0t185bv5f5GHqmmvrWpaBp&#10;niKU313DEInMK7sKuOBjtg559DW3NrckHgrW2uZo21HT5GhRf+WkkfBVvcYJ49jVHWJWs/HV34hg&#10;Il06xKyBF+VVVl4Q9M4HGe+Kp3t/DFpcF3e5hh1iYur4G1VPBGf9nBGfahWi+/8AkS4uTk4+a/C1&#10;7+uxmWNvHqfw8SzlRUv7q53RK+VYgnqOOn+Fa/2Ftdv9LttTuZpptNgCmQAluMDj2GQce1L4i0r/&#10;AIQHxf4WvIv+JnakGWJYhuDoTjd+XIzUTT3Gh+L9b1uHY1nH5222Zicb16Z74B4z3xUOLju9dPmn&#10;qRKKUeSor6q/yV/nuO1mK5tPCGpR83GtpdtHd5O5mizmN19flH6moVH9tfDrR9KjkEWtRSPMykcq&#10;gOQ2PXFWvEkl54U8MaNeHbDd6gpulnB3hskck9wM+wrSvLmPwr8RLK+hsEljurF0nROQqyYOfbv+&#10;lau63Vv8mQoNy5fJJ+V/12v5mP4at7XU/FWpTMHaW3tyqTlstu2kBgfXPFY2oXLWfgK0jtDLLqMd&#10;1KlwjKcMSxyQ3c/480thDqPgu11XU0RXSdWgTzE/gbv17E9a2vEsr+HZPDWnT26/aH8mcntIhKkH&#10;6H6VmrpNb9f0JlZq9rPr82v8mUdbuP7Vi8P2sMrQ6lZ2sTXMirzGU6/iBjn39q0dH0uHxhd+IdUs&#10;1zqVnaoyNu+8SdpOfXODn2qSU3OjfEPxD5MEcsGoWRikZh/qh/DjsCQSM+1Q+DLO98K6S1/p5+1W&#10;2tq1hJbqdpQebgBT6nqDWkUlLXpo/Qmdue1RXWu3S2i/NbGD8QZF1Dw94bTTE+1GW2K3UgOC0mcE&#10;nPvmuo1JjfadZz2t60K6JEu/bncJGXlenHOfY9Kw9SMUXjbRdAtUMHlzpHJFIPXsc9x61cv7tbQe&#10;N7GODztNvZQonmfpIo6/UZNPTmTa7IxneMW5bfql/mjG8P2qW1rdaopMSzXXkyuueV4L/UENir3i&#10;7UG0v4mWa226XSFdMMuVxnAZgOx/xqfwdLe6Pq2ieFJrVb0XkwuJA+NzkqcD0A6d+MGnaLfr4m8b&#10;azbSqMW8MgZR1XGAcfh3qVZpp+nzIcdEo6N9/Ja/mvuIGkmt9b8ReIUmY6fJG1q0iNhZpTx09QD9&#10;ATXJQLLp/hS0vYpJILW/uiLpc8bQ+Dn2+UfrWrDqNwPhtquim2MFuuoebb3jdWznKk/xAdj7Vest&#10;IvdQi8OeAjEgnlma8LyDBAZd236YHT1NVdNLXvf12Rk1zvl3dla3dvb+uxb1l7Gz+KOkPpwN1pQd&#10;ZwVBGRjLe/c89eazdR1S50/UvEGr2TNb6DqrMiQj7snzElh64P8Ak1paE/8AaHjLUkSLLWEMpEC8&#10;FQCFY/hn+dY+pX0s/gC20C7g+yi1nM0M5HMiH7uT9Gqrtt3/AKsYSkowbbtdtrT5fkzW0vw9pcWj&#10;eFXluZbS11C7H2gFsDBBweeMbhyTk81498VUm8P/ABAm1JFW4tfNaJ5BkK3BANe1aDb3l9YS6ddp&#10;DcWvhyzNwBjLDd90j1IJPPXFcTd6HY+MvBPiq6uptt3DsaBPVsn/AA/lVweln10+5G1GcYVIvl0a&#10;afpaz699UZehajbywQrOzgSR78njJ4Oan1XTLSbVLklwZkjDRSKeAB2PrXJeF9SjOj2lte/O1pLh&#10;mJwxVhwPwPNP1bVNROmPDAgeO5m+WTbyy8cZ/D9aiN0uVHHLByjiJKErdPLf/I1NStYrmUpNHuiV&#10;BHHLHx+OagneKxETWyeabdcyB/v5H+fXioIvErx2sVssXlyEbJN44+o/SprPUrG3khjgKSTyxlJc&#10;nkH/AD3pJ2VmUqdSEbSTaV9Onr5Fa61jUtXm+0GPyYcZEa9TzxisfXJdQjaCCDzGWZdoO7jPp7Vt&#10;Xt1JHqjW4UJBCBmT09h/nFU59TT/AEd3JELAujAZwe1Prdq52UfccXGCt2/L59RsNzLNeW8BgYC3&#10;A3f7R9PpW3qOraZodnEIbcS3kjb3UD7npXDxazc2rXLmQGcfMI89R7elB8RwXtlFNI4W5c/NngoP&#10;eqSszongp1JJte6u19euvkbC66lrF9s8zZNI5dyeo9MfkKwNf1iTWVW2tWRpGbLS+oqrqkH9pWav&#10;byblQ4MY70mmaGIYTOnmLJEMyJjn8KvljFc19T0aNCjS/et+8un5FfT/AAvfDUvNyIlAGVDcH6V2&#10;/hfwDNqmsG6OPsZG5lJ6VFpXh99UkiUeckczAeZ0213uu+JdM+Efhu4tZ7yCe4lUEjdlumQQaHeb&#10;POxuOr1WqNDWctLJMuax4v8AD/w80ifddpb3SLuUkgfhXw98YPjPqfj/AFCRXuCtukjbY1Y4PPWs&#10;P4leP7vxf4gu53u3kjLkRhjkKB7Vxagk7s19FhcH7NKdTc/XeF+D6WVqOLxL56rSev2fTz1AHect&#10;zjBxinA/LtwMU5I93SlZSteq2fqai0M4pSM0DBo5NIY08n2pV/KjAxmg8nB/SmAp6e9IRil6HDcU&#10;MCACRwfSgBM4owRQBmjdQAlOTkZpAMjNOB+XFIBGFA/yaACOn60Edu1AxcehB+lB4GaQ4+n0pT0x&#10;3oEIBmgHDZ6UDNBBPWgBWGWzRikHIoXkZyKA3FHOfamrkDB6Up7470p4oFYRhSZJpw568UmMHFAw&#10;xjpS9aRh6c0tArhTeM4waUNkZpI2ywORx0oC48cHHehqRj83AooJb7CZpCuV4NDDFJK22Pd/FTBa&#10;jJnCriqrMTQ7lqQD8a1SsUvIWnouTjqTTQPWtnSdPBaOaQfLnAB61M5KKuzalTdSSRo6NogjCSSH&#10;EhGcelbdlKoJMhAK5XJ9KqZm8/JUjC/hV6BYmlkmOCpAO2vNlJy3Po6UFBKMSfeLmyOz+Btynuak&#10;8gPNuZzvC/c96rErGYXjO1M42+tWAZVuGldPkC/erPbY6lqyxFdKIJWZf3i8Z71Jkz2a7QZHByB3&#10;qKOOJIpZSd+45GOaXlJYJEJRR0A71ntsaK5Ze12spaTLlcD60wXO+1YyKBNn8cUkdw7TO8iYjH61&#10;OypDGZQA7McgHv7VF31NEr6irEs0SBuZR0buKPIhRZHQkSr/ABdc06fPnRvEDl1wc9hUCvJAHaU4&#10;Urjgdc/1pdNzS6uJLck2sY5Z88kU6JPtLJ/Ay5z9KWUJDGgTksdx+tNaPy5dysQXAFPToDbu22V/&#10;JUCVk4bOabdTHyk+UuwOTipFBiSQyfPmkkZUZNnOeoPf6VdrbiehBNG80sYXG0DDLVc24h3GMFW3&#10;Zz2xVzYYp2+Q5f8ASoUXywctuBOOaaJUe5WneTbGAdx70sieY+CQxHUVZuAIDGikbCMgGoDGUkdR&#10;1cZzTWqG1qVF+QErxzzn0qK5kLMuwE1ZWMoFAG7JxntTZgBcqq4AHcdKfUz1sQTQKF81u/UVXdNw&#10;jwSoPWrlxBIYyrDBBxioUGQsTAlv747UyJLWxUlOJsD7oGKbJAcsd3yjpirRjBl8voaa0ZRJEPy7&#10;RnmrTMuWWtysFKKp4INRkj7Q2Exjp6VaWFchSOgz1pMBpCoxzTvqRytaMpSKVGfvK3pTY0KYOTg1&#10;O4Y5XbtHanKoYMG4Iqr6GXLroU4sszk8emajkg5AJPPpVoAMXA/So5Vyo9RVp6mEo6WIQgzgkbaj&#10;RMMwPQ1bVCYiSoBHrUYKuCOuPSrTIcSo3Hal2YXJI+lSFS5wRTXTcpJ6iqTM3DqQjG3GKY0WdvtV&#10;hlyEI/GmNnfnjFUmYuNhoyM5I9qiHFTGIlSQMYpoiDdKpMzd+hEVbOCppccknqKkIO/qaU4IJAxm&#10;ncVr7EIAUcdaZ/FU5QYzzTWXBzTTuS0RkfLgcfWkRC5AHapHTIz/ACqe3iEQ3npSbsjKehZjAtIs&#10;n7/tVcuSSf4u1Okk81smmYU1ml1e5VKFtRV+ZcUqDb0pMgU4E0HWmrjjIwXC9fSmMGHB608SYfcB&#10;mkLF2yaRTsxEbLZpGBbpSldoz29acj7OvNAvIZyPajBxniplQStuPA9KY4w+Bz9KLhawz7xwaXGK&#10;CpDZpcjOKYhMnGaUn3pNvftQBmiwMC2DxyKXZuOSeKaTt6UHISggUHnBoVs0nUe9IoptIZJghc9f&#10;YUrD5d2PmoUjdkH86b5hB56VIXEO7Oe1OBJQAYwKazk8D7tIFYtgdKLEX1FJIbJP5Usj7sZY8UjA&#10;jrTX4oG9g3DzOvFKW2n2pAcjoM0Dk4NUIFJHB4NKeuAc0ija/P60hTacg0wv2Jotq+31omA7HNRs&#10;d3/1qOP/ANdRbUV2xwfC5PWogCW3d6cFBPXinMpAz0qtgQ05oQil6DJppC9qfQGOkIxQPmKkdRSZ&#10;AODSr1qdgTFfOM8UsQ3HFK3K4FRISHoWqBqxIRtOO9DLTHf5s9qcG9aVikJgHkdaB0zQQv4+lIDx&#10;imUOAG7NABzik7getIXw9BSLqaXNPa+ft+TOM0gQwJxVi1vJhaeWWPl5ziq7ylj7Vz3k20z6BwoR&#10;hGdO97a37laX5mzmq+Aeoq20We1QyKAMit4s82rB7lRkA6A1E7E9atnJ7VC0ZxnFbJ9zzpwstCvk&#10;mlBNDLt9KQHA6Voc2w8ORVqO5wPeqZ4pQfepaT3LhUcWdNo3iCawlBRm47Zr0TQfFcV6pRSqTsMc&#10;9CK8ZimIOa0LO/a3IZG2sD1B7Vw1cOpao93C5g4+7I9tbNtZv8nneYcYHYev1ps8KW32dAQAByB3&#10;Ncjo3jb7TZG2mkCPxhjXWxLFcxW67t+erGvNlCUdz6OFSNX4dR0qyxzGOJAscgzvHOKit4vLQjhk&#10;dhVyMLZyTKx3MOFBNVwfNt/L+6xbio1sasjeJI9QjVQu0AnB/SmKrZniUEbTncO9XfsscTBScuF+&#10;8arRyCK1mUkyT4yRSHy23ZWSIpGsbqGRjk+mKJYklvAsZBG3AHfGKnjxdW6RtlHP3f8ACo1szFOV&#10;PD7eCKA9CGS3eKGWHGB1z60QKVgSF03Bm/SppZUNp5QYs4/ixRCBd2aKCVZWG096TehNtSDdi7aF&#10;SMA4AxUbo/kyI4KKDhT6+/0qzFaiS6KgHpw3uKS6YCDy4syMh+YnuPSi9mRZ8uoy0/d7IyFMZycj&#10;1pqSeddNC2F+XvUyRCeGJMYb1Wo/svmST46heCOtF0J8y2IZ7UCJlZtiBvkx3qSNAP3EpBi2k59a&#10;ZcTN9mTy1xtbkt0arMKC6hVXT5ouT9KHe2pnZORV06SE3Mu9yDzyarzxlE2SPkbsqfap7aATxzqF&#10;UMWBB74pLxWuYoxGmwA4JFNbmDXugpMe7zTkBRsz2qrYspikDkhzyCematyj7TG5bjy19OtVYI45&#10;4nJ42nHFHQyauVZYy9wiyE4OPenviMTRvIcnlf8ACnTTvM8TRxiPpRcxrNG8xX5lGM9qowlHsVLa&#10;SP7K24YcnIPaop0JkhVvmkxtNTCMSWhYKD5fpUE8v2i4jZSFYY/+vVp6nNPYhMZ8uUlzux6c4qOI&#10;Fodp3bhyD2q7ct53nTE5mB64wMVFCTHaqyDcQcHNPmujmZRjjMl6BsJc985NLcqogOGPmo33fWpU&#10;Ym/MoO08kD3qKeAmDzvVsE1aequcso2IZ4o7qxjAH70DnA7Vy19a/Z5cgYFdskwtjFJHg70KkEdv&#10;Ssu9sRcLKSMkc4HvXRRqcj8jkqQ5jlFcjmrtvKFCuj7XPyn6VXubZ4GAYYB6Vd0VbW5MkN1L5WR8&#10;rY716ErcvMeZV9xXZqw28FhbRajFMr3SSDch9B3xWzdXKa3PJK1i0U86jYV6BvUfX9K5WfTHMu23&#10;fzExkYPQdx+Fa+mSi4RYDciMIpZM549q4akbpSTueNXhHl9ond/kizpGmXbmZpYWdBkEkZwa67Sf&#10;DcU+wxSiR5gw8tuGDgdq45fEuoaPfsGfcJD857N710+pSy6atvq9q5eFtrhuu1j1FcdVVLp9zwsa&#10;q7kkmlzbeem3kR6Cuo6ZqLSx2zrDkqyEcEjsa7Ow03TvENpeRDTsSMpKOP4G9/esrQ/Gt9rzyXFr&#10;aI8KYeWPHp3FaDa9eWFzLd2ECmwuU+dU/hNcdXmbtsz57Fe3nN+6ozXaXVdH/Wo/RLp7PRpNF1RQ&#10;6QkvGCeq9SPx/pX0H8E/iPol38ONS8OSRskgk82Hjvx8vsOB1r5u8Q/Z5bpbyCZpY3izk8Ee1XbT&#10;xda6B4b0yW2UxX8UvLgYDqTXJWpSqRbhu/uPNxGChjYxuneUldLo7O+j7n3t4dSx8S/CW/07VI0k&#10;ji3RozfwAjg5/wA8V8q+JfAFx8LruSG3tvtMl5L5tuy4BBzwM17/APD3WLfxX8KEOk3CPeXbBWjL&#10;Zx0Iz+XX2xzWBqhum8eaNo/iWHKQLtjnUDAHpn1rzqVRuKhPfr/kfA1KlXAV5QirwSd1tezla/p+&#10;R6L8K/HUHxY8IW1k+E1KziEcyEc8DGQPTjvXlXxn+BEupao1w8Zh2fOsiA5YZ7c+x/KuEg1S88Kf&#10;FzWrfQLmTzpV+QLkDHuO3/16+lPD3iW91rwhLZeI2VdRWIspK/fXPv3GBiu2L5tDixMngqscRRly&#10;yavF36NX5WvwT9D5wg0bU9ItVKSNciBAzr3AHb8ao6drlnq3iOOd43S3VQrA9A3+1XYPZzWutSzW&#10;7NLZYaNt3RT3z/KuEfUINPt9XhWNSJixQqOc+9cy1ep1Yef1lSbV5NLVafFvdd1uelahqOm6FZx3&#10;KvshkQpn/a7H/PFcxca5Ff8AhW7HmCZ+dy5JI9zWDHfXGr/Dq6a8X9/CoVWJ/iHeoPhzpp1KNpvN&#10;8uKXCsrZ+Y/4VXLZXfQzp4CFClOrUleUJW9bar8DKsvEPm6vZQnMSyrtO7gnsDX0L8DvCcPgzVL7&#10;xDfRhYiiyLIw4x6c+vavHfiL4VGl+JfDsyW4EKyDzSv8IHODin/Hj9opdB0CHQ9KdWk2EFl6L65r&#10;ohBzkow3/wCCd7pV80qYell0f4l79laXV/j9yOV/a8/aCbxP4gn07SZjDDwsvltjIx93jrXymitP&#10;lnHzHqe9WNQ1GXWb+W5uTvkkO4kf54pwGxcV9RQpLDw5Vu9z+kMgyWnlWFjRirveT6tvdsOEXFH3&#10;TzxSZ/CkBPpn61q0fZxSWiHEbcY7+tIB7mlB6/pTOaEXKLsOHK4pCvP3vxowRTicptwKRKXQAcDN&#10;IuGHofegrgYyKbgkZNOyKdri5Apeo6c03BHWnZI7imF9RtOQDOKRiBjjrSgjdkUmF9bgTgZoy2cY&#10;oI59RQBk5yaNBgGyfahdvP6UpGKaFAo0K6Ado75+lOzjpQRt6AUg5OKTJ1e4envQcdacB09qbjnn&#10;pRcq1x2fT9aNwBxTC1AG45yMUDSsOPNKOBmjbg05FynrSNYxY5V4J9Kns4GuZlRBuGcVHGpkkVV5&#10;z1rs9A0yG0ZfNAYSD73cGs5SsdMU3oWtE0PyYJGYjy9vykGtS332UcUg/wBUxyQehqpA0gae3j7D&#10;OSO9SRSsbaO3uFOwnAIb/GuV+ZvHQ0P7SU3z5TKMmNxpsdkotpyxzHyRjpinB41lWLcuGXtwaghe&#10;ZYJYEG1dwHNTd9DS6trqWo1NvJbzKxMDDb5fc+nNCXhS/kUglGXBJHakMhilt4ZfmRsMGPQVbNwk&#10;t4yHb07DvUPuyovsVxZL5AMgGC3y4qxI/wBknULzEVwB/eNZzvJNE8SkxeU+Aexq9C5jdFmIYqm4&#10;P3z7UNPqWtfIjhuHWN1l+QH7pz909qrva4MSsA59q0IXivIbiJzkMQyD0NVDZsjxGRyg+7TTSBx6&#10;DmlME0kIy+4fKO4p8BYWvluCiMcYp0Fyh87eo3RrhH7kUyO6EtooUb3jOcUndlK19A+yxfa2Tpld&#10;oz3/AMag3vHbvEAZHU5OakFvLJeb2k+Y84/unHFSi4iMUkjELLnBWi4W36CSXAns0hkUI+eM+lQm&#10;0t5JGEbESbPvD1qWeRbizgZFDSpwT7VAbYm6LeYfNK7tnTmgEtbvUgnDtBsUeaQNpPc+/wBalf8A&#10;0jyo5UKyqAce1OlnEdr5n/LUHJFJJcGaGIx4Lgcg+lNoaaT1ITBBKlwnC4BIK/e/A+tU2eS6j8uM&#10;fd4DdMj1NWls22zFQd4OcVHNOkVqpJG89QPX1pryJ330G7WkkUSAnyxjmomMU9rJwC6HPHFTTZu5&#10;ITCc7jh81WlsvKimeE/PnBBpK3UT8ivNPLcxxmEbCpFTSxiR5HlBDL1z2pPOKRw7Rtbq/wBakvE+&#10;0yB921SuGHcmqasLpdu5U3J9nEv8aHNV5nnubtCE2jt7VKIPIhYq29PXNJcXCQzxMgJQdcdateRL&#10;va+xWjjDs9w27cDjmo7mRQscqfeBxirMxDlwCNhXODyQarG3ESo/8Oc/Sq9RN3ViLE883mqMELnB&#10;4qqx8uIkAKS3fnNXzcqt8jITsPGCMmqkirKXJ+5u4xRqR5kcx2MGCfe64rC1ezdt0gA4rfKmCQDk&#10;JjI71UZvM81SMpW0Jcrujmr01Ui4s5FsbifSnjA6U65jKTMvSoTntXonzD91tMlRgp46U8HnngVC&#10;tTD5utI1ixyndSjgU3p0p2c1DOhPoBGaOlB4ooGBOKKOtLxQUAGaUnLYwcUoOelIHwcd6krUQc08&#10;KQMUmMUGQmkyloKDu68fSlYkD3pME9KMHvQV5AMjr+VPViV7ZppGDnvRgde9GgfCxwbNKXbOP4aF&#10;HT3pNxzg8VI2QTxEpmptHvjYXauOxBINKWzx2qvJEAc96rSS5WYpyo1FWpvVH1f8FfiePszaY8Iu&#10;LduFLfeTPuOv0NdX4lk1OWR4IJFWBW3kEbtoYY3D8SRjtn8vkbwt4ovNAuEe2maFuM7T1+vr9K+k&#10;PCHiuz8XaPC17dJb6pAuFc8blPc88+596/PM0wE8NP2sFeP6n9XcGcT4fN6KoV3y1ktfO21vP/h+&#10;h0mm+FLfS5vtEkz3DyLuVl6fT2P6VbW8zO1pcRxL5gIVpMDzgOvtn/PNcZqfj65GbXTrZ5pYzk+W&#10;CQD7Hrj2xWH4kudU1LSLW8u5RHDu2synLIR2YdQe4rx4YWrUknUdr/efd1cwoUYzVNczivlv329d&#10;zqbbRNK0zUXhe0hkW6O6ORiOG/ukn+Rqn408SaDpGmNbXFqkV/GDtjwWB+g/hPJyM15H4w1mXSbh&#10;Y7TVDeW0ihi465PYj1riNS1m41CTdPK7+m5iSB35r6PDZPKs41ak218z8vzjj2jl6qYbDUEpr0t5&#10;7aPy8ztfEnxCmv0gPCXEHCTx4VivYHHWvO768NxIXxgn0qOS4OcDmoc8ZbivrsPhoUFaKPwHOM8x&#10;Oa1OerK4hY5xQQTSOCCD2NOAKkd89xXb0PmG+bcbjcOetO6HApSBjNGOc0XFYCAV4pw55HSgjauB&#10;Ttq7QPWky0hqg4OOgp4A+obrTo8h2U4xTioQoB92ouWo9R6ALyRxjNKV2Qjtk55pxQhvbHWnoNqF&#10;W+Ze1Rc3iuwkaYZWGc1PGCPMHUH0puSroV6ZxUsXzSEMCqn0qbmy7Ew/1YxjIqVYRHID03dcVEir&#10;GoLHr6VPGoVvu5BGVyfzrPRbM2SW48IwQAqChOWz3qddoC4IYNVeCLMUiygqB79KuQxogC8H0xSb&#10;SNIWaFjjch1XJXqNverFrm3jG/lG65qFXeGWSLO4sMj/AAFWE+e3ImGBnj/Cp2VjRFjzw0qqPmB9&#10;akERdXBOAP4hSIqoVAA+vekjkaNpIk5J5+ao32NL23LcLfZ1QHlGXC/WnR3WJXQgg4yCaiU4WNJD&#10;gkZDdhVmIKXdSFPy/dPWszRO+w37MkqhpmyT365qyXa3uTGz7lx8gx+tVo4X2FE+UdiakK7pY0f6&#10;h/6UnZspXRPHOzCUEFSwzv7Cm/ZPLKLNw3YinrMjyNCemMcU10mnCoTsKHHPWkrr4S7dXqOL/Y5T&#10;GW3hulM8wLbMjnaJDlcVP5Iaf51AkUbQ59KjVjKrqMSNnAAHSlZdSkKsKLcruXkrgn3oQJBJKrMW&#10;YjIWiKGSZUcnBH3gev4UbQbiQyADHO72/rTvfQpabIj3+bAkUhCHOF9vrTvIEW1cAlvWllCXFtJt&#10;GWXnJ6ioUjlmeNnbDenen00E9XsR/KsckIy7nt6Uxv3kQjYmNs4Vh0NWog/nSEoFI79zTHkE1uQi&#10;bpI25B70rWY0gjhjbMBXBZeG7iqUgURmMMTIpyAasiFzMrljuxjFNnRPLd2XbIoycdaNLiauroqt&#10;mRoY34kxkmpRCshZDhWPcU9JDLbI6HdID1I5IquYGa8D5IY/w1Td9Bro2rle4XejxqTuHao5YQyq&#10;rFg+f0q9JDtiLNhXwT7moW3tbKy4Y+p6009NCWrOxnrFHKsgb7wOQBVOceZsZc7lrSNttcssh34J&#10;IxVa7jDQxseT3xVpq5LWlmUHQSyksDnbyap3KJJFnuOorUmjZ0GwqOMHJqjLbDy3KnkVomjGSumr&#10;HKTJtm54HvULCt3VbcOqFEBfvishoj9D716EJ8yufNVqLpyK9AOaeyYpu2tDmaaGk5HSlBp200bB&#10;RcLMaDminhc0bfai47MZ1oqUJjtSeUDRcai2NOTQFz3FS7KVYx9KnmK9m2R7TShfmzUuzNJ5f0pX&#10;Rbpsi28+1BBNS7fpS7PcUXJ9myLHGOlNUE1Y2buvP0pQg9KLlKk2RJ346U7PHOM08xkEcY9Tik8g&#10;nqD9RRe4+SS2IZIiFB7GmZq59n3ZG447fSm/Y3YEgcetF0DpyeyIA2FxUqp5nbIq5a6LcX0yxQRN&#10;JI3AVRkmvV/AvwFvdcsJtQvpVs44jh4yCZfXjsPrzXFicZQwsearK39dj6LKeH8xzir7PC0nLu9k&#10;vVvQ860DwnfeJLuK3sImmmc4CqK9u8CfCe08P2lxPq8PnXaZCA8qjfX09+ldz4X8PadoWrWFpDbr&#10;bIg+a5UcuT3PTJrodWghl8QX2nJIoiZCVeRcAsF5+h/w618Hjs5rYlctH3Yfif01w3wHgsmqRrY3&#10;95Wtf+7HVdOr9fuNRlt28P2RkijTawQPGMMRjH+NVPD8rWGoX1nIgmLfOI3PA44//VVCyRr7w6DN&#10;LsigkJ25684pLS7k/wCEl/0oAHyRsbHVT7Cvm7u/mj9P9klCcG+/5pqw6a6mgt5obxCWmlAD4wAc&#10;/eror+0igsbRJcI8ibItp4AIzu/OucubyPUrbUrUyM0sTBoXcYDc989P1q3qcMt3oOm3FxIyFHxt&#10;U4GOwHviiKte4qkOaUL+7r+mlv1L2kS3EPhq90+1XLr1PcjPQe/qaoaTdO+o2FrdqGLTbiW+6cDI&#10;H+cdKs+E9UmE+qrPdKiupDA4zJjoOB/+vHIrEudRR9M+1JNi9iuPlRujLjjA/wA/hTd3bqTCm+ep&#10;Fx3a113asdBfQxz+IJ9Nf90kyDbgYJJHHPqTUNgbiDQr3TkHlPASsiuOdyn09fai6g+0X1ncGRhd&#10;Nyjs2PmxkfhUNpDNCupQ6g00d4VLIFPJJGQT7Ed6V072JWkEm9ktPNO1/NCadeebq9lHImbhF5fs&#10;/vVzV4o7i4vokCyFFLL9cZJ/DpWS900i2M0bqk4YqfUge3bH61r+JbEQK8lmxWdodxXvgf56UlG6&#10;LnZVYva6a+53G3d9c3egWW0KEiIwccnHH4VpeFNRabULmdAY7pUwdvy4UD1xXPQahFceFnWMFrhc&#10;BgvQDPepNCkEuq2hglVUaPMinOBgfdNCbUkZVKUZUZxtbf8Az/Evz6gmoWz3ojDPazDDqSfkOPlx&#10;+fPvVrULqXUdYgvVld8xA+XJ/wAs2/uj/Zx2rO1WBle8SEG0fIcxkcbexx6Ul9qCf2fpj2ibijES&#10;FepOMj6iq5nd3/qzJVOL5XFd16Jq/wCaNPw84uW1Ny6wPguyNxnHf9KdqT+fplhq0ZDT2h8g9A2N&#10;2QB6jr702H7PeeIEWyG9pIl81TwqPtO7juPSsvVrWQQHy2eJIJP3kbenfP8Aj7CqvaP3/wCaMVFT&#10;qqT0en3Waa+f+R5r+0zpE15aWeqyNgsBlBXzPcDaxGMkV9hfGmBdd8Ab4E3iFN3mN1Jzzj1HvXx9&#10;fMUlOB1OK+/yOpz0OXs/zP5v8RsP7HHU61rc8fxTa/KxXDlunNRkk04nPTj6UgwBmvpkfi0txc46&#10;0Yoo60zJ6iMuR703aM5zzTzxTKpGY4c05QB0+7TdwApQ3GKmw9GrM0tJ1d7KVGUsoBByOtfRvwh+&#10;Jlu8MVheOAQcLJnr9a+YU5rV0rWJtMlR42IKnIrz8VhlWifH59kFLNcO4ta9GffMumWuv2AUxpPG&#10;V79q8m8d/Cv7MjyRWwaJhnleBWF8LvjTParDFdTCSDODnrX0NBr+la/pHmpJG+V55r5idOdBu72P&#10;5yqLM+F8Xony36XPhHxT4fOmzMGjKMDjmuJmfZL717V8ddWsodTltrZlk+b7y14bIxL5zk19VgJO&#10;rSU5H9PZPjq2NwNOtUVnJCvKScZpgRmqWGHccmrkMS5xXouSifR0qMqmrKsVqz1bSzCe9TIuBwKm&#10;XC1hKbZ69HCwjuiIoD2pVAXtUxYHpzUZXjNZX7ndyKL0JIgSeBSOwBx1pFdsYHAqTy1Vs9al7myT&#10;cbIcFCxZ71DkCpGy3AqPYCcUkVOztYl8zK7V+UU1WUfeNN2YO3PFNZsdhRYnna1ZICKezlUx3qBc&#10;jk9KXJY45NOwKo1t1JITufJ6U+bCHA5psWB8vaop2O847VNrsvmUad+o7bzntTmYYziog3zY7VIx&#10;DLxTJTVmQhPMPNS7wi4AFNVf3fUA+9R7txqtzK/L6scW3LirekxQ3F9FFKcIW69qpEgd81JavtmU&#10;gYIIOacl7rSCnO1SLkrq6PbtK+GunzW4YplD3rzHxpoC6Hq00MS7Yw/y59K9t8C6obzQImPzALgk&#10;etcJ8XYVM8c5XaxGDXx2AxddY2VKo7rVH7XnuU4GeSrFYaCi1Z/8A8pIwaKbJNhjRX2Vmfh/NBdT&#10;9XUgupfBdl4dv5fstg10zW0S4YorNlck9fr711Wg21qdS1PQ7uQRrY2xlsoWA2ludwPuCBjuc81y&#10;/jdJNcg8OXunM1ukkcayqV2svIwQOvTH5VtazfI73muPCsaxN5CyE8EqoLHP1/GvhVKzVtVo/wDg&#10;H8Xxjyy1Wqt91jnPC94tzoniSS8jYPcKEgSQ8FwThMeuDVmTQ/tFhomg39wt1c2uWSIDlO+Pemaj&#10;ALzwJp+s2mQYNQ85oYzvyyycH8qi1l7nUvidZapprNZ2iFZmiUZ8sgAtj1HX8z61Lta6+XzZKU4R&#10;5ZarT8dTZnuEvfFmo2+rsLYW+mb7FHzgMDngfTgVy3gy4N/4Y8TSXw2I2xUdjkGT5gRn8v09a6Px&#10;DeWWo6dq+uorI/2hrMFuEyvJ298EknH0rOieGw8AaRqMUKYkuFlkhXpK6ueo9yBwO+TWjkuq/rYl&#10;wcvfi1ZX6732/ASJI5Ljw1pd3m7a2dXMUvKKM8AD04HHsPens/2eDxpPLMTqEEqR2MLZO2M85H8v&#10;x9s1b1G0ln+JMOsx4jtk/wBJktjgFTs6fQnBx9ap+JtelsfCSajJbRQpqksnlStw7oOiknoAMkfU&#10;01potUv8hOPvafFrv6WT/ENN1Jtf+HiaZfp5WrvOywQH+KNhnP4EU+a0S58a6VZyyPcCzjV4p2bO&#10;wryMnqOenPrxVxLQaXceC9aH7/LI7xkbgysp2k/T1rB0izvrLxzruuXMpFravOyDBKZ2khM9O3A6&#10;81DUnHz0+5mclFSSqf1ZX/X8DQujcL4U8WX4mE+qJqjRzKxwwjIABHqOCQO2RVfw1f3OrfDmO0ik&#10;a2mjumVWYHKRbwfMH0Y4HrgUvjGJvCvhaFmwx1mNp0dDwxOTk7uTjI4x2ro9EnstM03w9ctavftN&#10;aDEaNhRFtIYt0z/Cc1b0a5tHqY2k24y0VrP5v/goyjotte+Lb7VDcNP5aiOW8bA2swwHOOhyD9K5&#10;7XXe1+G1jFazfadQnvJBc5fLZ3Fc5PrgHHXGD2qbwHb3OmXXiu9/4/bcwPCIWJwTkuDnruA24x7+&#10;tL4i1C3i1/RdFCJag3MZlDgZ3Egf/r9uKTnytt+f+RlKCsmlq79+rX+RNrd1PeeIfDNxbTfZ7+1g&#10;jkn2sRsBA3j8R/Os/XZYbbTvEutaK+x3lNtKH5bDru3Aj3GD7DpXQa/BBZ+LfEkBtCZpbBDbzE48&#10;or8ufryBj6VxmmLNpPgS+ici6m1m8hWNO6dSCP8Aa5Iq17r3/qxlN2lJS6X+/b+vUva9c22geEPC&#10;MVhINWW4H2m5hJz+8LD5GHb/AOvV/UrmHVfHFrf6Q8kUVjbmRnViNp4+XJ98/X2ont7Sz+IGj+GU&#10;t1UxyfZ3iYnJYr1LdQeQc+3Wqnh1zYWHjDSDaPNLOWEd4Mk5BIKj24zT7J+S/wCCYz5rvZK/5L/M&#10;rT3BGgavrVsXW9MotpZYycMpyxI7n+H/AOvU3xIMFndaRYQTy6wqJBi5XAWSPAJO0d6k8L2V9D4d&#10;g0Z4w0ev3K7Jc5KBQQeP89BUHh1orf4l6dpG0MsLPGI35+YKQQPy4HrT15Wn/V2csU3ywjG97au/&#10;T/h0zWexitda1rU7G9dNNit3gGw8sGA2qfYYI59K5i/jhg8F6bMsLWgmvGE84b5XjDYOB2IB6Vr3&#10;d39g8Jaro7wYEt2JYbsZDFedwz6Z7eufam6XpVxr+leHPCUQWaS4me6BlOBGG3Agn02qD9cU3HZe&#10;pjBxnZXu+3m3t+h5B490KLwb8SJ4LeYXenOUmR1OQ0bAHGfUdPrWzdapa3Njb2kIDb2Lnb1QH+VR&#10;+OXEutG8dD5dsSGXGDt5GBx61hwTm9tY5rQBZVGxwBya0qL3uY9Wf+1U6dRq1vuv0v8AIu6j4enk&#10;svtcF1mO2OGik6gZ4J9ziqcWnwX1otwg+zyxASM/QgDr+FaUNtLDpz+fMyszAOn99O4+tRalc2Fp&#10;YW0Vv8xY7SrckJ3BrK7asTCrN2gnd33S6db9yG61pL2yYDau1PL3n+Pn/GsK3uZNFsZZrwiSJP8A&#10;UjtuNQrokt5qW+3mDWcZ8wRZO5RnpnHWpdTkigRIzEZIslig7Vra2h6dOlThanB3T1a6r/gmLLcW&#10;+r3K3ssZgkQHzGU/e+oqpqel3DKdSiONgOxCMq/t9a07W3tJVYtGyx4+ZSOprV05ftjx21z+6g3B&#10;UhP8eatz5HdHpOv7B3gtF0fbsjI8IapZ3tzHDdQNaycAvjgn2r2Xw74XjnkSLbulBDb8ZJ9B+FUf&#10;Cfgq0t9QyqRzjGQWGdp9Pwq7408Z6d8L9MvLm4nSG9xuSMnB/D/CoUeeV1sfH5hinj8QqGCi+aVt&#10;Nyn8Q/G2mfD3w7dGV0a4DnYgGC30r4k+I3xNvvG17NJMXADErk9B6cVL8UfilfePtYWeUlI0GAqt&#10;8v1rgs559etfTYTCKmuea1P3ThThWGU0lXxCvWet+3khEUk5zz9KkAw2O1AwDilPJyK9K9z9NS0F&#10;VynSnNLu+8Pypg+9t70+SMpjPep0LTdiKpMY75+lM28ZoC46VQh6DDYPIqxDbCZflIz6GqwODk1r&#10;6XqlvbQTxTwh/MXAfuprKpdK6OilyN2mZLjZIQfmx60rP+7K4yO1EvzSMfWmsNvSrWtjDZ2GgHGa&#10;XFKBz7UVQhoUA+1LnPSg0AYpEh0OO9GaAec/pSjFBQUDlt3eikPFAmBoPHWkzg4NKefvfpTFfQBw&#10;KFUE+1JgnvTguO4pDEHXFB6UgHzZpcFvb60CTBjuOKQNgc9aApx70baAv3HKdtNwcZzSn7uQeKQK&#10;Bz29KBtoToeRxTgwH3QB9abkk4pzcdKZmODHdmmtxTWYbsZo3460WZSYjOB1qrJKXHPSiWQt1ph5&#10;FapWLA8ilVaUD2qW2hac4UdO9Nuw0rvQsadp5unOSQo9a6aKJYliQcrgdfWqNojLbgRgHnBIrThU&#10;SSID/D1rz6knJntYeChHzJ45VlmZf4cYzmnR2jmBgZCCT0HpTAqlHKgLj0qZZJZIkCDOOprC56C1&#10;ZLG4R1gK5KjjPrVuG4+1tLHuGem2oI9lxIu3kjqtSSxrErSQAAg5JFRudCT3JIrdlh2v8uOgHAqZ&#10;Ln7PKEkTKoMioHnllSMqNyn+I9KtDy5Sj527Bj1pO3U09BLK5N4XDDCHsalW3CeWJHI9Paoywa3a&#10;VVCFTuwOmacUlmCMBtAGcCo6ldLEiy+S8u5s4GFxRZyedblW+UNkjd2PtQjxyBnccquPxp28S23m&#10;KoGzt61L9ClqNmtUURrK+2QdhVPU3mNtJ5TmN0+7gVdYPLOJNoUAA4PSkZ0mjkm/i7jtTT1FJJqy&#10;KWlmSawUSApIameBY5FyfmXpQdwVJFyT6LTirO7MxGFGdo6VS3uOKsrEQmaLf5jgsRlajVTJEQzY&#10;YnIyKnVYpI5pVGGY4+tMlQMqOoLYOBijQp36kH2aJZEUgs6jAcnpUZYrC6kZbPUdQKk8qT7QSRx1&#10;NOkxHbiQEAyHGD2o6hfQq7Q8CqG2tnAHqKa1uqOVzkjvUr5RkkCZI4GOxpGieOUzPgA9s1autCWk&#10;VZsiAfxkt8xzzS+Q02NjFWxk8VYnCeSGHyljkimszQurqCVYY4NTfTQLFF4DEXYfM/YnpTXJe3G4&#10;hpScEVPjyy3mE7M4461A0OyLKgksck1e6M3q9BJEXy0AI3Dk/SoNm1yw6iraxFH3FMZXmoUXAOe5&#10;xQiX2K1x8xUgnjqBSSKXKkEc9aszxLFKdvUetIy7QwCjNXzbWIcU9ymIzEpZSMnvRKoYIwH1qRYi&#10;sYVhkGlMRGEHQDNVcx5dCCVN24ZOKjWPy0UKBk9ankRsMmPxqOFSVIIJOcA1d9DNxd9iu5Alzxim&#10;yJ8xHY1Y2gysNvK0SxFU2AYPqetPmMuS5WAA2kjgUyXbvyORVt4w+E9aiWPDEYGRVJkONtCs/G4Z&#10;PNKi4APrU3lZXBHzZxSJhgoIJI9KdyOTW5Ay5fb2odQG45HtVgRFpMgfhSPHlNv3adyHB2K23J9B&#10;TdvPtVxYN6kEFSPWoSMMRjpTTJnT5VcrhSh6cVKCZE29BQSQQD3pDxnHUdqpu5yqN3cZk+hp4BPt&#10;QXx2py4PU02y1HUFUMQPXvVl7ILECW696taVaRS3aq5wtTa2I1u2WA7o16CuZz99RR6McNeg6z72&#10;Mhk8v0+lNzjvTnDO249aayY/wrY4WLuBHP5dqQ9f60+NVYZY0SRgnapyPUUFW0uIsrLyOlPiIAyf&#10;1qMAAYqSKPzMEghaHYE2RsfehgWXI4NTSvGqYUAmoVPG7tQncUtHYQkquKFYBgCeTQ5oP8JwMiqI&#10;6ivgHFA+7g0m1ic/pTmGKQxv3TgUKQvWlUblz3oEYbrQxCYA6U5V3e1HfGKaCe/6UibvZgFI6frS&#10;rIVHv61IgBGc1GQOnUUX6Mduwry7nyelI5A96aRzR16mqsiHdsCNvTml7e9POF6U0/Si5QzBD+v1&#10;pSppUIzk/lTt5+v0obYkiNflOKU89aXHHQ5pretFxiEbamTATk7vrUJ5GakCZGM/jRImwxm3LgcG&#10;hRgZJFGwD2pGAC4pjHCPecmkHy9afH1/rQwz/jSuOysEbZppUhs0i/KcVIzgetLZgtVqMVfXmnFS&#10;VLAcDvSrWm1zbf2eyYG8+1RKTVtC4oyQeOn496cAJKaScbe9PQVewJDWUgHjntT7aIyHJ6Vr2Vtb&#10;TWEjOP3o6c1CipAu0DisHUvdHtxwLp8k5O6epHI21cCoGGKlY7vaoygbpQjeer0Iny3Qmo2UFcVY&#10;21HKMVaZy1IleQAHAppzjFSGIbsj9ajPBx0rVM4ZxK7RioypFWZF4yKifGM1qmcUoEJ5FNzT2GBn&#10;pSHjtVnM0Ju9KcrVGTRmm0I0ILkqcjr79q6rw/4sls5I97syJ0yea4gSetWIp8dq56lJSR6FDFzp&#10;vRnu+lapbazC10AqMFwee9WZcG1ScASMjYFeN6JrkunzAhztbsK9X0i+jvdPtpkcFBy6/wA68WrS&#10;dNn1uFxUcRG3UtP5zXu9mA+XIX1p6pFLHLMy+WwGDmnSTq2oJ/dxyfQUSWqu0sisWjY4x2rHod6W&#10;9tSB90ltHLEg8z+76e4quFkS5MjNukRfu1cVPIiQ8hD2FR2rZuJWkG0D5dxqVoJkMgUWbSNhHY4I&#10;xzR5a+QkifMwbgdKmEERheVm3qWwM0BVtnjZf9QV2hDTbvsD0KUayQ3JmRwcYbb70s5RYN5PltId&#10;3HrUtrKsdy8jLlAMUyW2SSEyMd277i/4U+pFnbQWRsLE0XDe3aqiCSJmkUk5PI9qvqqQPkg7SuPx&#10;qra3IRpjKCEJxmpS00CT7jL8gQxkvuXHIA70+VZJIYXtzlgPmA71HOixwL1ZS2efSnlBasByxdeA&#10;D39ataIyau2V44mhDOCQwODnpReuIfJTduV+SaWOV4oH3ruDHmo5YfL8pTyR03UdTJ6L3SW5VizS&#10;I52kcjPBqgFK2n7rjJy5ar10rW3mqOWPIYdjVGKV0tcMuFc4zQncynoyK5BhlhGTg+lLcoyBj5gM&#10;TrggHvUsoWCdUJ6dM8028xEkkJXrzv8AerT2OaStcpKnlQIqsdsnLY7GmStEl8pjAZfapkUyxi3l&#10;5LdD3FVltgmpLEct9aa3ZzNCzJnewB2HrTBGYTEob5Cc5PSppZdkc0TDC9jTERpII4Tyx6EU7qxn&#10;U7IqSfJqGG/eJ/eHSknYKrDcSpPCj1qaFD9raIjJGR7YplwBNEIgoUo33qez1OSSuIEijngy3yMM&#10;E02FhHPOr8x4I3CphBLM8cLAPgZyeKitohJPOrcDbuwf5U11OeS6GRqOms9qJcFlY4Vj0/CuamiM&#10;LlSSpHoK7y4ma7soYZcBEYgdqzNW0k3ZJGFdF4x/Ea7aNbl0kcU4X1RiaZcNGx2yFCOKtXNu9sVm&#10;LhwwyCPesZkeOTHQjrXSeFLWLVZWsZ5NhkUiJz/e9PxrpqLl988mvalF1HstzTkk0zUrTTndvLlU&#10;7JsfxD1rZ15ILG+j0qyui1lcKGUFuAe1cstkdElmt7pV67Sp5x6VDb30nm7mHmKp+8ecVxOnf4Xo&#10;eJLDqo1KEm4q9u2uz+R1vggTaTrt3aJc+Sk+Y9+eBnp+FbOiXn9jatf6Vqtx5QkUlSfu5rz2a4lj&#10;dLyKTc5OXUDkYrV1PXofERSdwyXQUDd1zWc6Tk+Z9ThxOClVm5T2krNrdNbM7zwqY9ct7vRpHRJy&#10;+YZGPUc//WrnNc0W7srxtN1KRUiiyUYCqum6HqLRw3Vu58wDcMcYpNYnvb9sXMjPJnGT1rninGb5&#10;XocFOm6eIk4TXK911T7o9S/Z/wDisvhTxLDps1wRZhs5JwM5/X1x6ivtG7l0TxTqsl+8qSXqIstu&#10;dwAYdCM5zkDPNfmTNod5Y3dvLHkb8OGFfQ3wm+MCW2lvFeXBS5tQCCz8nHTFeJmGGlTft6Gt91+p&#10;5+dZBQzOHtqEvet8n6nW6n4G1/wx8bbvVdNjQxoBI0L5+ce3XivddT8WaX468Kx61FL9h1C1Iimi&#10;z155/pXx540/aJ1q/wDHou9PYMqRiHbn7y4xz/n3611HgvW7p9L1EapcG3F8wcxk4Az/APrqnCpG&#10;EZTW5+e5vkmMhSi8TyqyjFW1dk+vdpbP7z07RfiBo2majfafPtWSXJXJJznofxrmNHs4Hv8AUYp7&#10;fcZsvFtH+PWvLNJuJP8AhYZty4nhJwrE549a9C8Z+I18M2sLxnzLiBgUx1IqXTcXynHVytYSrGlQ&#10;bcqsU/u/rUztSluRYSaNH8plyMHj9K0vg9eQ3njJNGmLW5cAOR0Q56is7wVdW3xI8RPKtx5F2rDa&#10;jfLW18SfC138H9SGulwZJUwyjk5Pp+OarlveLOqoovmy6atVmtF/ffn6Hr37RXiXwz4S8IRIk8aa&#10;hbJsGSBkenufcetfm94m1yXxJrEsu5jGXOwZ6Ct34j/EXUvHWqSPdStIoJ2qTkD2rko4gFDHnnJx&#10;2+lfR4TD+yXtJ/E/wP2PhHhqWU0nUrW9pO17bJW2X692PjhWNc96kJ/H6Uh5XFGdtdm+5+owjy6B&#10;160biKQn0o6UGo2njjrTTTifx+lDHd2AnAzSZ5A45oIyMUgQYPPPaiyGOwB0puefanL8oyeaaeTx&#10;QhCjmmYA71Jn8KaVAOKYeSFUZz+lOIxSAY9qB70mW79Q6dP1oBwc4OaU4petSTaw2igHNGeKYeou&#10;PUgUg+/QQG6mmhvmx2p2AXnOM07pTM/P6UvNFkUKQKMDbgc0q/cxnmlRcdCKRcY3HBSacAUXgEn0&#10;oA24z3rR0iwNxMWOcD1qJOyudSXKizpGn7wWIwxOBiuogsvmQbiZMZCnpVAIEt9yDYEbrVpZppZI&#10;5T8oVcgDpXM23qXG3UuW87xtMJhlySM98U/P2i1RSQGB+Xfzmq9u8c7zTABcDb171YmKzWySAYeN&#10;twVfX0+lYtWdzRPQtx2iPcDk+cF4FBnD27RynLA8sPWo8zyMk4woxggVPa+U8E064R93KNT9TRJW&#10;sgJ+2wRRQ5WRT3/jFWY7VEndMkSbep/lUWAbaKdPkdTjjqKUQzy3hneTfxlR0yalmietmU2lmjhb&#10;C7gDgmrJzctCrfK2PmjPcVK7wpAZ1XY7t8wz+tJdrn7PLHyW+UEDvRdMLa6ssQwoDMF4KDJxUN1P&#10;JcGMKpfB3E1HaW00Esz7w6gYIzyKuSzraNCBhQ2N1K1maP4ddCOOIXExYAZQYZM9PrTZI41j82NA&#10;uxtx2nqfU0sqObiVkwRIMkgdagTzYITvxKhIDbeKT73Ha2yFF6ftMcoj+XG4H0qYQCfzrnsByAOh&#10;pGnjiuYFjACgcjrTJRJGZETIiYblI/iNOwlfdiXMaWsUN3GMIDgqD1P+NRuZXuRcqpwVzn2pzJJB&#10;bxqR5kbnkDp9ad5qJKihhgjpnjFGw7EKQK0byg5L9d3b1p0yLarDNHzxtNLcWsjxOEwI2O7IPamr&#10;E8RhRsNGVzk0N33GlrsNEssO9/LzGedwPNRyRwLCkmN5bkg1ZW5iMzQhfkx901UntWuIyDIYwp4A&#10;7jtQr9Ru1tNQuQkE8UqHO4cgdKrN50KSOcMM5IFWjF9lmWOQAxhepqGC4EryxgZP0q9OxOm2xDHs&#10;jt0LH5WOCW60l3H5Um1SG8wAjNMe2ZgvnfKu7gVM6C2kkDncFHyUMnW1rGfKjwW7eYMKx2kL6etO&#10;2xRFFYDGflz296nW93wOmwFuo/wqhPbtMYi575OO3sapXe4Wt8Oo24KpeSoo4YdTwM1ARJFDsf5k&#10;Y4z6VoGFYyxfj0I71T+0C4gkTuR8v1qlexDXVjAYYJ1LHqMjmqUmZWeIDamc5FWltf3iLIAXYYUG&#10;q77o4mBHzfrVxZPTUZHA6yIshLKRjcelIoQzSo3AxnilaRpLdTk5BwoqNYQ0jMWGQuSPagkwtZtg&#10;TuAwB941j4NdRqASWAoOT/P3Nc44KHB4I7V3UpXjqfPYynyTv3I1yOtPz+NIWIXNCnHStjkjpoSA&#10;84waeBtOBSA5HHWgctmoudERVOaWkI9KWgsTPGaAc0h4PtSjigtDx0puPmz1pw4FIDzhamxQvbNP&#10;VM9xUbZC4pwX8aRSBeH9qee/tTSctxS+n61I7aDgMnB6+9BXJApM4bLfpRgk5B4PWgqzFxs69qRw&#10;CwJPWlJyQPzpWUHHXigN9BAMU11zTypp/lH0zRct03Ir7CCD3FadtrE9tjZKwAGMZwKrpDuOOKd9&#10;kAGaiXLLSR00VWoy5qTaf3G3pXi3UdKuku7W7kinUg5DHj3FP1rxrqOuTSyTSBDL9/YNoY+pxisB&#10;lWNMg81BJIeg6VgqFJy5+VXPRnm+OhRdD2slF7q7sTXF20wJcliR+VUncvSncoAHU0m2uyKSPmat&#10;WVR3bAgB+AaNuD6j3pzA7geOaD0x2pnMNycrnoKXJBKjp2zSkAkL2NOYDfxz9KLjsM2ELzTxgkDp&#10;mgoNuCTmgENhTwB370XuOwuNvWnliMc9PajG7PHSnKmVySKi5SVmNRSHYHqal2gqQ3XOAacvJPqK&#10;eqiVScgEHNS2aoQRYYKWOCMcU+PgbW4FJk/KSKmG1eOp96TZslbViAZKL2Ldas5HmbTgCo0TdAOM&#10;HdxmpDEVlGPlYjOeorPRstK+wozKjIVAx61ZiyZFjbH3c59KjB+VwR+8FTRRb4AW+VwO/pUm0VYc&#10;g3nYSWY9P9mp4olmVcnY3pUaxsfOwMHuR1qWGQiJFUB29aVro03J4WInO8LtB4b0FTqFniyCGOc/&#10;WoRsnkBBye4FTTRpOrrgrs6Ed6i1jSOiJYoyQhb7xOKnV/vrKqpJ6jqRVVXeSKNkHyhupq1hZpQ2&#10;dkir0rNrW7LWulgQCWHHU54JqyLaPcpH+tIxnNV0H7sEkADk7fWpmaScxSIoGOoFK+uhaXUebjdC&#10;UcgsKkIeWKMYw2ep9PSmiIPvkZsMOxH60p3TWyMyhXQ4wpqdDVJ21JUt0aZmbKv7UrTYTCEvIDkm&#10;mRW0kkwfd9RVlVRFdwArii9i1H5EZb7VNFh+e49aWO2UK5jLKwOcikyu5ZAu5ufwp6RSQzO5zg/w&#10;0mC7sjmnLiMxsTzg4qRlWe4V84O3lfw9aCUjtwUAU7uc02Virh40zkYpJF69QdBtOz5SGyR6jtTW&#10;mM2zy8Er3FOe3lgRpWXzB/zyPWnsUigDIAuf7tLYrVsiO2dwBkSIOR7UhtkjhYqxUryxqUxrkSR/&#10;ecYLelRpbyIJG4Yk/MpPahsq1+hC0rPMrxcjGfrTmj8wySDnC85p8yrbGEoQuDjbStuViEUlHGCf&#10;Sqv2CzIHiSSGKQBolXrg1VmBa5QpGdp/iqzDC8MUvzeaM42U+4IgETLz7UJ9CEuYrPAs8ruBkdME&#10;9PWoJFQQghSMdQDVycPvOzAjYAtjtUcdu0eOjL79qpO2rHy6lSQMbgPGm5SPm+tVXgDozqOM4wel&#10;aUw8i9GDiM9hUFzE53xAYQD+H1pqQrblKSMRxBwgOfasgROzShBlK6K1txHCm4lxnHNUHVorlkK7&#10;kfoatPWxEoaJmE1uihSVwB6mqF/Zqzgx8E+tdBc2xmU7h+7BxkVUms9kig42+taRqWZyzoe0VrHM&#10;tAVbBGPemG29BW8YAshQruxzV/T/AAxcXsEk0cJaJBlm7VtKuoK7M6WVVMTPkpRbfp2OS8g4yRij&#10;7Mc42nNd7pvgiW/v7S1I2G6YKjBeQc4/HmrepfDuTR72e3lc4iBJk/hP0NYPH0Yy5W9T2KfCePq0&#10;3VjT91Ozfnv+XyPOVtGbOB0pwtWzjbXrfh74Sy61pU2oJdxiJD8yfxgeuMVfHwhii1S1tXvVEU67&#10;lnSPIcdMAGuWWbYaMnFy1R7FHgLNatONSNPSVrarrt1PGRZM2cYJHUZ6U4WD+gx617a/w3sdMhvE&#10;vkljlhGImTBBb/a/+tWpo3wy0a78Kvqb72uFkAJDfLz7YrnnnNCKvrbY9ml4c5hOapycU2r7+djw&#10;FNPkP8IwTjNPGlyEkMhBAz9a9+8P+C9Ltdd+zXdkLsSJuiVeAR/WrV74e0/TbS+eXTo0WRgICDkJ&#10;zWEs7pqXKot/celS8NMRKDnOrFWvfR6W7/ofPiaLOcfuzgnGatQ+GLm43COFmK8nANfUd3oNhDoe&#10;j3P2O3i8xhGMIDvwvJ/OqPhezj0nVb6zhRVuZI22l8DBx6j2rkefNxbjD8fM9qn4Y0k4udfR+Xl/&#10;n+TPnL/hC7503G1kCZxu2nH8quw/DvUJSoEDgnswwa9zv7wadowsrmBN7TZ39157Dt710N/poWbT&#10;5nhPkyJsSUjIf/ZrCeeVlb3d7/gerQ8NMtc3CdVt6aWS3/4B4Dp3wg1bULeWeCFWhi++xYcfh1qz&#10;F8FNSLwLJ5aCYnazHjjueK9m0m3utOh1LSYt8dw2QA64wp6gmltrt7a50yyvIhlCT8/48Z79Kwln&#10;OKu+W3/At6np0fD3JFFOrB39dL3tbY8lX4LTW/npdXEVuIfvPg4/DvXS+G/gZp2q6XLczXrIw/uD&#10;I/Wu+8TkPrs0DSx4uUG07g3YYJ9P6CpdBtZ5PC93EH8tUkwWHUgent1zXHVzTFzhfntsevQ4NyKi&#10;48tBP1beumnQ5HSPgroEN/JDqC3EqeWXUKcE8dRx60aT8P8Aw1a6fdG50/fcEgQs7kD055/zmu88&#10;K3X23X44LmRE8mIKbkjOF9R68VS1qL7dbaqIo0k+zyeYUx82Cev/ANauT69ipvllUetup7MOH8no&#10;yfLhYLlX8q7+aZbfwlpFra6VJb6dFaSiPa0yoELt35/zip9CW4g0jWbeBGkeLO4D+EZ+9756Cqcl&#10;ze6/pmmOjBPKG1IgcKV68epqz4d1CSaLUN7/AGeZixcD2BAP6VxSnJ6ydz2oUoUaXJTikt9Fpvfp&#10;boZtxeo+m6bFI3l3e7jPUZ6fWt7WreN7m2XOLh4P3h3bTjpxj+VcpcKl7on2tGWWe1lxtJx+ArR1&#10;UXNzZ6Ze+YUuExtQL1JGeoocdum/3/5G/M+dcvn87/gS6YVi0fUNPCPJPGSd/wCv8gOKgmuTcX2k&#10;Rldl0PmLtzkU7wbq5uptWe9YRz7SrMy4yMdR6nvmqAuvtNra3EPyXNvNsy3G5abjJSaf9XRnCpGc&#10;L0+u35P8jo9e06OLW57GWJgzwgoUbbvJGc+4z2quNUnvvDrWkUA+0Wxw0jNyMHkY9qreKLaSS+t9&#10;QRpHuZ4yQpfJPGMn/Co/DmoWkPhjUTcpILxs8x4Yg9ycDpijlvHmh5EqppFSV3/lpf8AF6F/w0E1&#10;vxJbWsu22lEeyV2HAA538f55qpq+kR393fxWhDG2kLgxnqB/Sqml6jFNrenzW77TOu2ZV6gdwam1&#10;VTpkup/YpGScqx29Pl/yBRblkraPQtzvKTv7tvyd/vNBbi5u9L0+aJFIhfmN/wCP3+lS6dqL6zrl&#10;1tRgUi2OGbJK45P+f6VVstail8KC6HzXKMI2RRnge9SGWKLxdZvbyjyp4h5q9kOOc47etQou7jJb&#10;foZ88XHmgu/3bkTuksS6lbcG0cg45+Xpgitu51SS61KG6wJImgA8s8c/09cVzWrWRtrm+isTiFJM&#10;su44cZz6d+2av6hqSrLpAji3WwXmQDAOTk/jwKlqytH+upbak02un5oteDNt5pWrX0bLAN7DyzwV&#10;/A9ais5YrL7Nd22128wR4B4B7k1m6GGm8RX0MDrcWL849CelJqkIg0+3ns18uK3k2SkNwTnIJHQY&#10;6cVcoqU7LfcxhPRtu6v/AMA6nUIr/Rb2W9O65M8W5YpBuyvTPfjHAJqtZTQ2/hqS5aNSGZSMnv15&#10;9f8A61IPE7R6tYu0EsMDwmKZt4xInXaOeBVLTWiv7K9ijbfbSyt5eeMEdAPelJX1f9aExbaSnZPT&#10;9f8Agbf8A1bm8t7DU9NvrBSi3CYYt83zA8/TI7VDqMl1ZT6j85naUZKyjdlT2+v+ArBvbj7EbG63&#10;j7FuETJ1XPTr/n8a35bgR+IBPJAXsPKO9Q2GHy9M9hUttpNaXEnFN9Wvv7obrEkD/DW8hWZFZ4m3&#10;RPyW9Nvv1GBzXxTqibLqQEdD0r7S0S0+1eHLsri/jbLoyDeUTvkfifpkV8i+OLAWev3qKuFDkj6V&#10;9lw/NRlOn/XY/EPEzDc+Go1462k199n92hzB+X7vNNHAx+tObCdKQ8DHUV9ufzZK9xRycU09aXOR&#10;70hyT0NBDF3AttpcCkUc570vfFAugjLnpSYwcGlziTnpTWOWyaaFoO3Z6U9XLdaiBB6ULIRQ0JPX&#10;U1tL1GXT3+VvlznFegaf8TrjRtIdEnJDL6+1eYRvv60XkrBAv8JGK4quHhWdpI8jGZVhcdaVWN7C&#10;a3q8us6g9xIxJJzzVWCAFgT3qGJSzc1dgQ5HHSu6yhFRievhMPGNopaIlFuVGQBUqRqB704scY6U&#10;u0g1z3ufSQpxjsSRqCtI6qKGbaoA7+lNKMazOryQ5ABjGeaeFyfaogdpUelSk4pMqLXUR89qRcgZ&#10;NNaQ9iPxpqguMFqdtNSXNOWhYgUu3+NRyDDcVGgKPwx/CnFmLc8UW1K5ly26iDduzg1HuycVJuJO&#10;AaZjaPerRg2+hJtMiY7U5D5Y9TUaycYFOU4XJ6VLRomk+ZbiFiX4OKEYMGB6mopJRu4zSqPm3c5q&#10;raGPtLy01FJIHfNScomQahaUdsU4PlevFDTGpK45huPfFNyFO09KTeabIBvxmixLl1RO8arFkGmW&#10;4JkH900xc7Np5FOh+aQIvQUW0Y01KcWe7/Cx2m0lolOBF2HeqfxWs0lsUkcgBc1W+HV6beF0tDtc&#10;43elaHxM2roI83G8ndg9c18JZwzFSXVn9CxlCtw86TV+WPy0PDZUXzDgUVFI7lyRRX3lmfzvKavs&#10;frpbXEM/xJl0m5dgsUMkcTngZ4w39Kx9SnupPD2taVOVh0qabzrdyvVsdR+NXbKVNUg8Q3ttHu1C&#10;GMjzzzv3A8E9vw9aZ4wu4dS8J+G5NI/0mbyvIukYYBkVgMD8Wr4LR3lHTdn8aOL5JKXn9zdrfI0t&#10;D0caZPoOipOPs13C9wxk4PmYDY/HNZPgG8i1Dx5fCUmCKGKWMu33Ce3P8vX8RXQ6xatqaaVcMDC2&#10;hLHLJCOCGwclvY+n0FYuotHefD+/1C0tVhuZbiWKaeM/K53FlGOgxwOlXZaeWv4ahFOOkdlr8klp&#10;99yCW1uYvBk1jcKraeNRMsQRvmIPU59Ov54zVvw7YA+ItL0m42/2ekDzJG5wT0+T9Tz1qn4p1GTU&#10;9I8PS6IzNH5cf2iObOOMdOecAfzrT1xxrOqXWvqsyQ2gWN5FIVUkK/MrDueKT11WvUiK1sulvn3+&#10;Rn+G/E9s3inXp7k/6NDC0MWWGCUbjHrnJ/lWLrNpP4g8EaLa3sypILt0tkHOI2OVJ/z3q/qGkR3n&#10;w6u9TiiFuHuTgpjjDADcf9oc/WjXFM/inRJdIt/KsrSGKaa3kGcj+L0z2/KnF9U7X1FVUkkpL7vN&#10;/pa5p6dDLi900Soseh6cskETn55McbRnrjB5rM8K6wms/D7xbczFomM0c0Qk4O7GOM9SADn2q5qw&#10;Mkeo+IzE0VtCXtUDcBct69Ccn9e1ZNzGknhLw9dQQpHGzE3UaYPmlZN2R/nvTUoxadu5EoNarVJP&#10;530/L8ijqkN1q3hTQ7PUp28+NwkUaDJVS3ABHXPc+ldFYQvcaLrk0cmxtLi2JaBhv2FSTgnHHB9+&#10;Kn8UXSP450zV9Kth/Z1ukc5gYYK7Rl19Bx/Ssmb57bUPGCO8aX00kaWzH92RkYH1B/yaSjaybvbb&#10;+vIxq8vM0nff7kt/y/ra18O3jl8B6iY3aG7ubtjbrMPmfcuMgnrggDHv7Vg3GlyeJvHdkbxDDe2q&#10;KGiXoAi4/HBx9cdea7S2sl8J6b4N1iXa9hcRqXijAyDMDkjHUr0z6Guf05Z7P4kaxrEG59IsreR2&#10;XHJiI4PPT1/CqcbR5f61MpxbcVLS1rryte/3NmpqAuJdD8Q385WTWbWYQmN2Chotoft6+3pXLtbx&#10;6t4C8OS6Onkaol+0Qjc52tvLIw9ucZp/iF103wpc655xe41sblV84ACkbcd8DjjvW8ba08KeJ/BV&#10;zcIr2F1bEGNB913TAcfTcDTjpbT/AIZ6GDUparyu+13uYckMHiD4gyTXcxt9Tjs2mLx/89VU8qOh&#10;O7ir81/LY/CG01mFYfMlnlt7gg5cs2ecduO341zmgx3Vnr3iPU54/tFpHDIjO33wHb5ZPcj+tW5L&#10;GPwzoMNpdB0l1NkuGglzhdx4OD0wMGrWkn/XSxy3Si5Wu7fm18vL7zoZLZrnwn4HNtIsF00rTrG3&#10;LxqGIYntjAH51jeHNOGteOtb1J7g/wBp20DTRsBjMmcD2GRxXRz3Vr4Y+KtrY3Ns11p62DWyKh3B&#10;Mjh8/kcdK5bwTrI8KX2vm4QzxalF9kVs/cYtkOKbslr0snv95E+WFVc8rWura9El+L2/EtfESGS3&#10;8MeHp4ZBcW95EZpMH5lbow9gGz19aSaGVNa8LzaLOs10tun2lF6x5z8pP6Hiodb0pdG1/wAO6Mp+&#10;QzByZBjcC2eAexq1pt2lr4s8U2eowyw30qCWG5UBWgdSQMg9Aabu3r5GDV23a36Wt1/z7+Rm63ok&#10;UnhzxUDahpp5DalmPzxlSDnb16nGTXiPhO6TTb+5tJzgqMEt/eHYe/Jr6K8LefDod7YXrR3F9rt0&#10;oinPLxuCQxb1yOfSvnj4peHG8HeNLixycB/vnruHX9a1S9pBpnpYCMasZYe+kl9z1/TX/hh8+sTv&#10;fPdXB/dQfdUfdaqkMzXLzTPHveTPlrnqPWrcMU11BsmChWHmse+KqGzaa4ECMYgo+V+w9qz8jtio&#10;R91aW/Ibb6/aaOJ4xbu8zHB9MVltOwlN7LII07J7elamjhSbia5jCnsW6HHWsq6iF1cSC3iedN2W&#10;XHC/SrSS2O2moKclbXq/62LtrDe6rP59tbAwk4xnHSvRdC8Hf2pdxz3kRiYDdj6dBVr4f+C7u4sp&#10;JYY98I+VcgDHGeaueJfGFt4P8P3sl5tPloRvz8wI68VK993PlsbjKtaqsPhY67K1766HOfE7xxZf&#10;C2yE1vMkk7MF8kn16mvjf4q/Em/8f65JNcvmFXwkZA+UVH8S/iNf+OdbuJppmaIt8q56Dp/ICuLA&#10;L5JOWPOTX0+FwipfvJbn7zwtwvTymlGviFzV2tX2v0+XcaM8HAHqKkQArjp9acANuKAM16V7n6Qk&#10;ISAc0p4+7+tNHXBHPvTsgnikWNb1HNPd2kxntTAcNt/h96XdQTfWwgyGxnilGTTgFA75pMj6fWgo&#10;SgAe5+tGRjOaUMaAuBztz3oBzn1HakLArik5BYevegm4oB9fzoOaU/McGmsSpxQNsXPsaTB9aCSA&#10;DxzRvGM0E31DPOe9KaUgD0pvJGc0DHYpD0o3mjPOMUCb0GA/LnvSg84oHXpkUoHzZqhIAcUbaV/o&#10;aCwFIoQnOOOtKTkc/lTSTzjHtSZ755p2JTHnikPzdKA470hYdB0pWBu4Fuw6UqnB56U0DHSn7cda&#10;dhCduOtAPrQ/zDJ4+lN5HejoAp4OSBVeR6fNJzgVXOSM4JqkWhOlLg+lOjjaRgoHJrRSxRNm8kf1&#10;qpSUTZQctURwaf5mNxI71pWtutkjZxhjg0WzbCRjdtGBUkaeZF82c7u9ccpOW56NOnGPvW1LAkEa&#10;xInAY5NWIoylw2GI3DJJpkcCYQt94VPDOUWTKh8DFc7a6HdBPqSQps4chwTirbTrF5SqQADg4/p6&#10;VWSINAo6MTkZq00MeVwPnwPzpadTtjork1tAyXDEcbupFSIBAgjbo5wTUKXMgtmb+MHGBT3UzQ7G&#10;OJRzipeu5rdNaFtZkV44uGAGdv8ASkWzIaQdI1zyaRbaNWBCguBjrzToZXaEqdxIOGz0qNOhVu4A&#10;/ZxGg+dD972q3HOhuSiNkBahIWWMRgjcBnj+tS+RHGzqBjC9R1z6VLs9GaJ9RWsiquGG1D39frTE&#10;YW5SMHdGepPejzHazKRA8Ejk1NbASRpGcZT5uR3pdNhJq+hGkgnuXGNo6Decil+whopQx2pnHFSl&#10;RM021e+AahZ5prZUGDtb86VnfQtJW1Vxqs0M6wjGw9WNJFIJJ5UAIPTmnqBI6Rnll+9inLGJPOZf&#10;lI7jrQ9AV2Vngdw4YHCnIxxTl/dFVJCrj9aa80rW4C5IUkZ7n61cURTxHzMBk+ZvY0SdlqNLUoo4&#10;edjk7cY5pk9tvXD8c5FWBCJYnZvmUDNV3WSRVKbmHvQnrcVktRgcpKEYfIB196ZHieR/l3E9ATxV&#10;sqtwS2DlPvDtUTKHDN6dcVV+43qVru13Ipbg+lCfMCr4UDpT52eR1dRke/p60jJ5m51GSBkA1Tbt&#10;qT10K0Mf2iJ1+627pUEkLZVXJXjPFWgjPDuwQoOSBRKHnnViBtUYFUiSsjlfM52gDGetMSISRll5&#10;YDp6mrrxxlpGPCk4xULLgKTyR2WgOW5SERkZQ/BPWlKsIJHON47etWJEZ7gEr8oGeKZPCGQyjcAO&#10;xp3M+VJaFRE82IEEnH61E0TCXdgZxjrV1IxGsbEFcfwimsjF92Pl9KBKHu6kMkQERbdyf0qIRbUD&#10;KTknNWplBXOCFbrSCIxSkn7mMindpCcG2Uyp8wjue9LcDCKzEBgcGpghD5IO2lnjHAK5BOead9SO&#10;TTRkHl5CuPvDqPSoRHuZmA4NXApjccckZX2qKLJmO4YAz0pqRPs9rkDf6rkc5zkdajZdvzR42+pq&#10;7cRhcAqVHbNNhQI4yvX+KmpaXCVNN2Kfl4YsG5FEq/u0zye+KmThido2mnSQbHAIIx61bepi6dlo&#10;VZSUwQcjvmq4f7x4JPpUt22C2Ojdapx4HQ1rFaHm1ajcrdBzEAHPB7U1RnOO/c9acFB6nP1oJHat&#10;NEZIbkZwRS4wcc0owWzQITIw25OaWga7EkU0iMWBwacZmbkkrmmvE8DYcYNKcKg759ah2Nbu1m9B&#10;I5gJPm6Usjq3IBzUIUZzUqxMwJHQVTSWpKbasRnr7U4sWXHT6U088UuQvTmgkADuzin+bsj2beD1&#10;5pDntimt1oDYbsHvz1p/TgdKCvGcihRzgfrTbDYReASe1KgLHH86ToR6d6ejbjzwKTYClsHK9fel&#10;kx9aawNJkAZGaQDRwfanZxQw9OaQ80wHFsLnvSAAtikbOMUisV5PJpC6ihdrY7UDrgfmalA3pnB+&#10;tRNkMOMKe9CEk0PcDNRsg4x3pSWxjtTo0LkDHSntqC1ZGCT1p5JJxSuCvpTN5AGOp6UbktNMTYB8&#10;3elQbTgc0Ly3NPHTn5TQ2LYZv5xSDlaTHz07fk/LyKduwCuuFpqkrwentTmOVxSHIOODRfQaFYZ6&#10;0m3JxTWJzjBNSQ9PelsrlK2w0jHHajOPl7UpOaaOWzQOw/AA560xhmnMwZMHrTQcjNAADmkySc5/&#10;SlPTIIoC7xk0yh2Pl9femsCfu09gQNo5q1Z2x7gfjUOVlc66FF1HYltUZYiTnntT5Bu6VI0hVcCo&#10;S/yYHJrlu27nupKMVHsRuOue3pTenSn5GGJHWmcGrRm7Cd8VE4qU8NmmPVowmRHiopBvbOKlYZOM&#10;0iEnOe1aJ2OSavoVxweOnvTWXPPapWUA4pvRcCtEzhku5VdSV9/amEY61aKbTkdahcA9a0Tucsoa&#10;ETAYzTakwQuDTcVdzCw2nKcUwj3pRxTeoixHJtJPPtXc+AteP2hbOXBjlOOe1ef7qt6ddva3UbqS&#10;CCDxXPWp88GjswuIdGopH0PIITOYhgnAA9j2qoZJDbTwxAnDcEe1VdCP9qWsd1u3ysgyP61opcbL&#10;WRixMmSDgdq8C1j76MlOPMtmMhjLW8EMxIZiWz71IIEeSeNSFBHOOuamBF4kJBAkQ4Iqq0G1rh0c&#10;mQdqlM1dkikA7wNFGvyKec+tWAN7Q2svBUbgfemSXqtZkYy4bkgcGrKxfaIYdhCTdSSe1NsiKRWh&#10;t0maVMgZ6qf1qCeFxabSxRVOAccrV1bUIkuzIYdz1qvdXPm2qbQWxwfc1KbbBq61CJCW8uQZ8sZy&#10;aqqDMJ1DBtrfdq0/74osbeXIVyf9oVDBbYgndMAjktiqWxEuxXuI3njjLYQKcBf7tWOWViwG6Nfk&#10;PrSzXCTQwtECxXjkdT70XJ+0Nv8Au7F5UUXMmrXsVIhHNDIC+CDuA96hlt2uDGzNhhnipvs/7lvL&#10;YphuSOTio7lw8kDRoeetF7PQyb0sx1xKxt5ywywGaqwhJbHCkl0bhW71Zcx3E8jliABggdKrmFVt&#10;1mHzAN9KFtYynq7lZ4WubpBIQG/h96fdZjSQSEEr60SSNLdhlU57+9R3bpM0k4TbzgjtV21RzuyT&#10;sVnk8y2jkjI8wdfWmKhkuiS373sc1ZWIW8EUyLkZwwqvG5h1AyxqBjPGM1Ss9DnkrBcoDYsSwMik&#10;jB61E+0wwlXKyDr7VLdDMby7fvHr2pxkjgSKbYGH86noZSXUplTLMzgkSDGcVDMWSAMCCd3OKt7d&#10;2oMw+VWGRj0qG6h8i3SUghZGwCR1qk9Tlasrk0kjXscLAmKTaAc+1QR22/z/AJskZO4VOLkQiJ9o&#10;PGef1qvCHhaSROUcbSPrQrnPKwyRVMUIT5h1NOuAJ7iPau0qORTnh+yQwkdG61PMxsp45kQOJUww&#10;7j3+lNN30OeWxyeqaYzM0yrkJjdisuyne2m8yNtpTnHv612Xks0Uzqc5JDL/ACrmta0l9MmQgYSR&#10;Qwwf0r06NRSvBnFVppp+ZqWN/N4g1NpbhA5zvfHGRUrWq27sYwJYWOTyK5W2ne2m+RzFk4yD+laM&#10;E0rOCh+YnGe1OdKz93Y8eph5KWjsrbGy4t4mkydySIdmeMGoFlt4YAyL8yHAGazZYJ3vPJJ+fdwu&#10;eBWsLC4ngaFk2Og5PqayaUbXZyzhCmlzS3Op0nX3sIzfxNmIf6yInkVQutdjuZxN0DHJ+tYdlpV7&#10;uhtVBKz/AHVz1rrNH8N2yWMTX2CC/lMDwQe1ck406erdzxq1HDYZupJ3b003sUZde+0yRpkGOPo3&#10;pXPyXktlJPJBJtLHBIrc1nwbd6beukJLQ5xx059ay7TR3W8MEoxzk5q4umldO6O/CzwtOLqUpaW2&#10;O78GeF7PV7GyuIm2XCN8/cnnvXT+Jr+4uNJMEg2XFv8AIhXowrltKvm8NIj23zFBlh6it2+u49Z8&#10;Hy6lDIFu0k3PFnqK86onKom9j4jEqpPExqzd482nk3+hS8EMlzNBdyXO26jfOSf4fSt19SuLzxoV&#10;uz51qhVT24xXnbTi2gecEoGO7I4/CvSvAHhJ/GVlc6ha3P8ApEUW4q54z70qkVG8iMwhToc2Jqu0&#10;WuVabNs1oNHT4a+MYtYYn+yrn5kZTyD1A+ma4b47/HG88ZaibGKUPbRKAGUDrVL4n+OruTQ4tImm&#10;8zymIJB5OOnNeOx75WZixye9deEwqnatU6Hu8P5B7erDMccuapFWj6LZ+tiWJMtu7k5qxwBimou3&#10;b7UpOK9Zu5+vU4ciE69KcFI6gmmn2qWGIsMluPWpvY6YK7siPG04ApAPWtKTTlJyHGKpSxlH296l&#10;TT2N50Z01eSIzx2pqnb0p+SOtMIxV7mDVh2DjPFNAGcUpU56jFIv3s0DHbgT7UgIpdwA6BvYU1jx&#10;kUxJoVhQAd2TSCQk9Pxp2CaCnZbAeev6UppM0i+9IV7jsUNycGkDEjNBBx15pDeom0DvS5zyOtNw&#10;O/NKBiqGhcADNMPXNLnc+B0oxnpQTzXegZDNk0pOKUABcd6OpxSLSTBVB7GpUC96auV9KeqAnAqT&#10;ojFIfChmkXPTOK6Wztvs02xckMNwxVGztkjhUsOcfrWlaytFPtbGGHynuBWMveRT13LUaGKHL8qW&#10;59Ksi5VZ4R26EdqorMzwukg2ozdauwIsflqwBUfxHrWbVlqXHcelspv5QDtiZcgiraI1rGm1SUb+&#10;JqqWrGKeaMfP6DHIHtU0Uoa0aKY4ycKfSpld7msbIum5XzwoJ4/Oo7WzczzK3MROdqmnMqLMiKBu&#10;28n3plqZBHNEgOR1z1FQlZGjWpc8trBYWVz5JBHIz9TUy3yLeqq5MbL6dKqOHlSG1lbB4ZT2+lXV&#10;jijnCFU3Y4JzUSLS10Gz2Q2MJDhS3GKdGwsZY1bJgAwDnv61Xadyk1vGchW6nk1PEVlSGKX5JFO5&#10;R2pMrS+gQXCLNcAjAbrmkeyQpGzswHYjmnuySCWMEFsZyOpqFpZri1jCcIDjnrRa+o+pZhla0kkQ&#10;qT8vGKr29wWtbiM8F2LqW9fSp4lZ5yZMhkX86ScLdWLYTDxvkbaXkaa2G/YFbymfKyY7etNV2to5&#10;4GYOTk4xzjtTCZrwQyxkxoc8+lWIWV1aSVf3ijGafqKN+mhGkxnsihJVh0oSyQTKrYBKZPt9KfuF&#10;zaEIFeVTuAHpURgluJUO7BPOM0k7DT6jJ32wyQDLkHjntUZJkhjjZ8EnKg9SKmXa0c7uCkikj2ph&#10;/wBItQyrlkPBHY+tHTQNdxVhTzSBjcV6/wCe9V5pSLUpGrPIjenJFPEMpn3hznGce9P3rHZeZkK5&#10;bk09eo9XoQuTfGMSfLIi52+o9aU28cqybMo57g80+5uMrFJGmWPylh6elQpbyDzJUOSoz/8AWo1H&#10;dXIZ5i0AVBlwcnvUZtxdyICxjKLg+4p4dRAzqCrE4I9KmmcyYljPONp47VV+hDVynLbr9kbb8p3f&#10;e9qo3EjMibFPBw1XntmRZGVi65+ZfSkmWG2VGK89fXIq0yLN+RUkDzuGbgp27GqxVDG5C7m3Z9MC&#10;r92xLgJjYw6+lZzQGMlo23Z6Y701qQ7p6kV1M0s6ugPHfuPpTH+cvL745qV5FhZAAc96bKhDugGF&#10;cZzVLTQTfUglGY42XA2jJx3qF95kLqnGOf8AGpDB5cKNuO3dg0nmBLlcKCpGMZ4qhPUqlQLfzCoz&#10;6GsPXIEEqSp0ZcHHrW6ymWN+Pk7Vn6pa4jCqMjsa1pytI4sTD2lNpHPYOMdqcvBwaC+Dg0KRuzXe&#10;fOrRjwSDinBwKYTge9OVd1LQ6Isd16U9ULdKZkVJFknFQ2bx1Y0jHUUYyKfI3OBTcY6UXLaFCAda&#10;FXY2QRRSAAnFIaVtx5YE4waRTjpShsj3pCuBmkXbqA4NOHzUzoM1IODSY12YcE+9Ljn2psYy2akA&#10;5xSKSbV0GPmzTlHFOC09EXGAD+NQ2dEYajVFSRxjsSPrUkcOce9PKAdf0rNyvodsaVleQ1U496JJ&#10;FCkDqKVgWjyo5qILuZR/EevpSXdinJr3YlVz5h65HtTdvAPc9qsPCAxHQj0pRGSi/KeO/etrnmyg&#10;3uVwDuJP4U0x46ED61Z27s4HSomjyCSM49Kq5hKm0N8vhSQabwR/SrJUsiZ//VTREpct6Uk+5Hs3&#10;2KyqGC9iPWnbQxz0+lSCPchbsKk8vI3jk1TZKpkLDJyOT7U7y92ASAxp+w84BAFIEZmWQjgHFTuC&#10;jcOSDjAz2pxQPHuzg+lDcy8A5qTy/wBzuHJoZSiuo1ThwRye4FT5ADBVBPtTUj2HfxmnIuxvl/i9&#10;alm0YtboTd5qqBjirEI3sTgHAyaZIMYynX14qdYm3ZXgOMHHaob0KtrsADHd3KtxipW3bgeMgYpg&#10;hMWNhOM5OaldUyjY5781JrZdhyAOxlHB75qeH7u4cc9ueKFVNrYzz2otiIlPp3zRujTyJFR7diQd&#10;4Xt61ZgIjgaTaFIOADVYPtulXLFT3qyttkEbiyE5qHoCv0Bo3Lo4UHP3sU545IUaRCXPZaUJ5Lq3&#10;mHYTg+lWg5WQFl2r3qWzRDYpD5ClsJyDgHirBhLurKeSME96gMKCEk4K5OOO9WVbyGjOcq9S+6NE&#10;r7jfLNursh3Z6qaeLgRiM5LbRk0QZjYmZSEPf0qfYsQVioKse3PFQ7rRlqNtiQxu8oJGVbGQOo/C&#10;pDCYIt6tvXIPPamRTCIuMnD/AHSelOgciGRZQfKP93rUO9vIsdHd+XKAvOewqWOB7gyEj5PWmx7I&#10;iIw3LdDjmncwTyIgIVhvwalrXQ0TvuOji8llbgoOvtRJdA3QQLkH+LvRCrmF0fq3cVIvlo4jO3jv&#10;3pl77aFfyQAzSHKE5G2pCPs8iuG/dHrnrSTBtrRKD8v3STxQuDEiTBue4NJeZVmP83MsoA2qwyST&#10;1qJY5CjGRt6Bsgj0qwzgOYWUDPy5qss7orQYwfQ9fzpDem5Y2LbSKScKwBwelQpJtkdNuFPGTnOK&#10;lRCYIlm65PX0pEZIpwj5OfU0F7ohSz8qLc53hjlSeoqVT5DbXyI2Tr70FJZVMZG1V7npQy7pIYnT&#10;cuMgg96GNRS1SKiMxaRQpVSc7qatoUWIyEyCtBI4zI8BbBqAf6Uoj5GPSnvsHJ3IGiW2uG3Pw68L&#10;UKAhJIyvyP8AdfNaRtQzxI4DYGA1RlQkssJHzenY1NyvZtalFrcx+UGG8jrT5LdYg4JJZ6tLatcR&#10;BnOxxx9ams7N7q9jgkHykYDdKlysbU6HM+VdTEWMyQhG+Us3AHWmyaf9mWMEFi3TI6VtRRAS3EYI&#10;LIW2g9euAKml0+5vLRGchEQ4H+fSplVUdTrp4Ry5la7Ry1vZIY5YmySQSGqnJZPKkaOuGY4X3rt9&#10;O8PRz3zxykxlVJG3vj6fSr8dpYnw1dpGqrfQSBgZCMkDOMfXnP4Vzzxig9NdvxPdweTSrx5pWild&#10;6ve1nb5nLaz4Kl0tNPeVkWO4QfxDdx0OPT09a3/B2mT3eh6rpkGxWA35k557AfX9K2L2yg1zw/b3&#10;N6TLfKRGH7kAdM/yq78OIf7Fu72C+DB3UlNuNwxnHXua8evi5SoO+sk/yZ+j5fk9Chj4zpRtTnF6&#10;p66x66aNnH6LA093p1jIBbyxzgiYk8c/59K73xfax3mqQWc6eXJLEAsgXBP+Irlbu8iuiGhVoLuG&#10;f5mJxuOfT2rqfEnhyWW2sb9d0skgK7mAzvxn88H/AOvXLXlerCTdt/v3PqcuoxpUK1KFp6x+a1Vv&#10;VW9WR+DrCYaDrGlQMFMXO8Y+YelQrr1zPJo1lcxKhtnws0fJ5PSpfAc02lNqdtOjS3DA4VSN3H8q&#10;ybi4t9ShtbMt5GofaRjzOF5OOorDlcqs01db39Vud8ZxpYWnJe61ok+yl8Pa/bZnW6sIb+41axkn&#10;j5iBUhgMgds9+1ZXhWC41Dwdf2cMwiiRhuC/8tCOnXpW1r+gQSxC2lYLd+UUWRAPmYep9Peue8F3&#10;L6ZpuoWzR+fKu5QqHdz61zU2nQfI9mv8rnpVU1i4OovdcZK/lo7eu70LOkG50vxNp6XqblWEhH7E&#10;EHGDU/iGSzu9c1GwNwoTZ5gKjjcB7+9Yr+JU1CKyiKGC7glAUMeoz/Or/ivTBeahtVfLmlgzlepP&#10;X+daONqsefR2f4PcyjU56U3QfOr7PqmtvVW6m1b2n9p+G7GEy7Z03FF3cEcZ/OqWj3k8Xi91vwVB&#10;QHeqg5GOuO/ABqra6hOPBflWxLTQSZk57juP5VHo97Hf+LtPlIMEgjAl+TAc469azUHapfbX/P7m&#10;bTrJqly3Tdn6pprfa6I7/UIdSmvULiRlcspde+eK6NIzeaBZzzzvDcRuBEmB5Z+n04rF8T6PDd6p&#10;qUFvE0EkWJAFGPrVi/vbi68G6e0IUhJAHOefy7ZoklKMFDTX7rr9TRVnGblUV9N111273V0t+pc8&#10;LXCy+ILtdSO7KszAg5z+FZmo6kl9Cob93c2smUDdCcng1Nol2mo+LIZHBGI9p807dxxwc03xNo8t&#10;zNqDIF8y0kLsUIbI7Z9c8VKivarmVtEW6jdKbi72vp6Pp5r9NCprumxx3MNyszC5dSGQ88/561v+&#10;GdTRPDN5BK378Fl2hex71g6tNdah/Z19sUKgAKDqffP4EVqeFr9NS1HV5JVSCQqN0TYQH6D/AAoq&#10;Rk6Outv87WIUqaxF7W5vx0TuXtGNpI2nyq5W4f5ZI169f0P9KPEqSTG+e3bypivLDjOB938q56K7&#10;JuRqFsADBJ5ePUE1q6hqFzZap9uuY45o5ImZrctgE9Bj8fzrN02ppp/12Op1YuMnLVWev6/12K9j&#10;rMkOhWsqxuZIXHQcDA5/GtHRnttU8TcT7UkizKO+eOTUPhPUk1Lw1qZWHKfM4J/hP8TH6Vi6Pfro&#10;t7Y6jE0biZ9jBj39D6CrdO7mkrPX/M5vrCcIOMk1Za+XderaE1+1jiW6h01nLxzZJ65Hr9a2tV1q&#10;TUvClpPFbGRo5Ms4baoB44z+H61z+tz3ujanqsoYOLpceUB2PPHpV/w9feT8PppC6qPMJw3Y5/zx&#10;W8o+5Ge+q/FanEsRfEyp/A+V/LlejXTW5a8M6pDq3ia+ljVgTCA8OOMjHX8qrX8jXmsysoELQTZc&#10;OMAKPXt2rC0vUpdE12zvEG77ZhcKRyp6g1J4qF5YaheypIzLIF3qzbiEPQH17VXsP32j3St8tGc0&#10;cc1h5Tkr8stbeeq7+V7eZ2XizWJ5n0m5SNRYqnG3BfDDkn1Y9T6cVX8O6oNe13VJYYfNDpyg46DB&#10;457dah1u/wBOi8CWEwLQ3SqDgLyxP4/XOfaue0C+FjqAS1dw91bsT5Q+YN7fpWUaKnSlprqvudzo&#10;li1TqwipKzs7euit5N6v7zTt/wDiWaxbajCq4EhieMHI3HOK2taurrTfE899NFF5Yj3Mobk8YHB6&#10;8jtXHrPdaKFA3XtvFOHlOzGCfU+o5/I1t+L9SsDc6esd7K5lwkgYbgAQP19aqVOXOlummjNYqnyz&#10;n8LTTtpv+Vu9upe8HII/DmoXiDAJZvJOB06f/q61Ba3YtvENjqqLvhuT5XlnnLd+P85zUHg6FTea&#10;pp7yCexVGyp4LcZ3Af56YrCkup45rQwbn0+GbIlf+EntkUvZ81Wa/qzX5mTxShhoN7fqnZv03NzW&#10;tYu9I1/UTOoMFypJTsc/59a6Fr//AIp3T3bHlgj5nODj+7n1rj/F+pWf9t2ccbNJH5atKSMgt347&#10;dBWsqW+s+F51lnZYbdyY1XnCY9PXIHNRUpJwhKSte1/yNaeLSr1YQfNa9lc1PDr/APCOeLZreK2a&#10;5jvoS0e/jdkZyD7YNYUmrXVgmp29xG6x3Um0c5UAn+We9V9C1OdPFdg15ck2mzy4ndsqq8ggew/z&#10;2pl3r9lJr2twXgcxTRkRM4+44xg8dhj+VbKlLms1fRO/zsedPHU/Z80Zcr5mtfRvXunrb1Ot8Q6p&#10;FBFpKyjdFMNqSMQCQBwT69fxqpoc8unavqmnx7U8yMsCw3gqRkf/AK+3pWBqDm98O6fLcDeY3xgH&#10;P4D07Vb8MyT6H4rIug0iSKJYVbkuuc8euen51hGjy05W31/Bm0sc3Vgre67a9k1t83sxZL6eHSRb&#10;XEJlVrgEsoOVOev+7XeatHBHFpQMqL9pRlCluo6AH0B7V5+fF1vPf609zaAG6LbIydgDEn+LqAMg&#10;1ume0Oh6cb2OTIOPNifvz1x04/xqatK1rr+nZm2GxUKkpcs07b/LTX79Cbw1DdWOtajpNnI0CxIz&#10;LKpxgFcHHXjHX6V87/FfSpbTWZXkk8xm54717n4d1i30jxBqVtdztMjpmGVeGdT04ryn4xTC+3XD&#10;RGIiRlQ4/hzXuZU508ZZ7NHwHGPssZks7P3ou9u1v+H09Tx5hmkAx0pzU3oK/QT+VXuBHGRSBz6Y&#10;+tBbjGDQeRk8VSMmwHTOacrHHbNMCjPtQc07BcXIZiT2pGGelJzz705SKCdxqjFBHT3p+R6U3Oc8&#10;H2pXDoOU46Usx3BT6Uxc9v1qQ8pSe9zan2ZHHH8/Aq4hHpiq8W7dlcfjViNSVw3Wokz1KCsrIk+8&#10;MkU9Vz979KjDHbirEeDWD0PUppNiBQM/pmmtJiiUc4FNVAPvc/Sku7KlvZDQCWzT3YMmB1oZs9Ki&#10;zVEN8ugBd7YHX3pzIVPH5UxnIPA5p6s27J61TM009OoKxQdRmkMm85prAMcE00uEOBk+9O1xOdtH&#10;sDSbWyDS+Z60m9V7CnleMigzV3omQlyPWps7+DwKcYgRkVC7shwaN9g1gtdgUBTmpWbccL+dVoyH&#10;k5zipp/kbC9Kb3Jg/db6DmtlQZByKjdPLbg8UuWVAWI5qPfv4bpQrhJx6ImJBTAIzRGFZwCeTUWw&#10;+1MB2kknntTsS5tNXRe8k/8A16gJEH3D81KbtggX1qm0jFs0oxfUurWhG3Lues/CW6ENxKsjjoCe&#10;a0vjDrMM9pFbxyJtHJUHnNeRWGpz2PzRMVOOqnkUlzc3OouTM7PnuTzXjyy2+MWJctj7ilxRyZM8&#10;thBty6+RCYsn/WD86KjKKDjcaK9ux8DzLt+J+tXhvSrzQvC17PasZhqVzHayk9Npcjkeg/yKXX5k&#10;0PXtG8NKhh8m4ilkHXK555/I/gM9aveH7u4k8BaZpJjMcxkeSRD2j3qQW79cfjmp9M0228U+Lp9k&#10;PmXcFqW3thtpBw3488fSvz66kkur/Ns/kBwcoqMddv8Agrv2NHW7+aLU/EH2MJNZXNmba5nJ5LDo&#10;V7Hg/hnvmuNtJm0qx0jQEZbjTdWu45GZm+VCcYbP88VoalMbb4eyW9mHfVY9QlS4gwSMAkFs9ff0&#10;5pt1BFqUmh6IV8m402JZLuWMAkY5+Uflz9aqblpfz+/aw48l731f662/AdMbfSfibY+HwvmWluoj&#10;DAZVieM56AdjVrU7mS10nxBpuxF0u8YSK2ckyg8uf7vQfUCn6ULPxR411LFqpEdjgSc4di5DA+mM&#10;5z3zisLxYiw+DfDw0+d5biRpIrlW6ockBs+4/wDr0X1coaW/RaoLe623o29fwt+JoaJpdzbS6L4Z&#10;E4TT9TDXhMgwPMCZJ9siqPhu/jv/AB3fRTs1siwyQLIg+XcDgBunBx1Fb+o2ba9PpFoJDHe6Vbwm&#10;ZlOMMBwAR2I659DWBqFsmqaN4gvdNjWG8gcgbP4sAEsOegbNRZWX9fIym5Rl7vnv5L9NfvKepSar&#10;deHb3w7dn7Na3F350CdDuIwT+JHTvW7oVhE1/pHhXy2ke3t5pZMkLvkyuwj68kj2FYvje7u9Vv8A&#10;w5NZv+/EMXnfIRtkGD39Mc/XA6Vp+Jrsajrs2vWLtGumRmGRokxvkIXPPbGOB71ctNtdPzMI2vdv&#10;t80v8iLwV4nj1j4oi1v0ZrZIXt5Fb5UO32/AAVUvrZtS8Jy6N5kVvp8eqMLcsMlGz8vpwevtTdD0&#10;R73wf4l1FY0eeN2jNwuflyA5YHqD3571D4hBnuNAtNEklvreRI/NEg4Uj5jlu5BDc9MYxVKTSbS3&#10;/wCGOaop8tn599btaeisdJo7ve6s3huZU+zaPZPKrucjenGF+uayPB2txal4X8VXk8ZEkNsbRCTg&#10;yRMW4P8AeIOCD71oSrBrWuanrltKqx2UX2YIp2ney/Ofpjrnrk+hrDhtIdV8C6Xq6W5tLS31byr+&#10;ONuWG7qAO+B+VNNRafzXol+g5c3vSS2vr+C+4zdU0S51Pw/4c0y6nD3AHlQRgHAI5x05PXmtHQft&#10;ur6pq1zeFI4dBtVVbeRgeQuPl9F4/Wk1W6uJfivbSaajNo9mfNR84ZV25YZ/DHXtVbT7JYP7X8Ql&#10;WGl3StbxofuEg5OfXqAOMjn603G7Ud1/VzktGPNrff8ABf5/oN8L3bat4Z155Z1WS8mMKB+S7FcK&#10;APb8uaueJIL3xdqnh6x1opb6glokfyDIdYwQM/7Rx/KoLu8svD3g3wldR7haT3y3FzDgF9yttyG9&#10;s9O4PfrU2pagYPjFFrkcJfToCbkRgBCyAYIHYc5/lTWidn/T/wCGMZL3Yxm+1/z/AF/Mg0i9uNZ0&#10;rxjq15PvvNPSO3SIjBljL9h7daqWzR6n4HsEijC6lNdMuSORk8N9R0plxHDb6He6xJAyS6pO7WyD&#10;IR03H35x61o/YtN8P+IPDFzqCOmmXUAkCJkjeVG3PsGPPc+9N8q09fuORrmaSVtLNvze/kN8Q6ff&#10;Xmsw3F0xuLuzhRiUHJC4wcdeOOT+dUbKddW8Ga1r806T61HepDIr/NIYsHBP4jp7Cr/hy+1Lwv4h&#10;1q9nZp9LFvJbTbRuVlfJQc989PSsCG1h0bwu90AyTam52hxhSoIw30z1Ht1q07ba2/IwtHlberd9&#10;O2qt6/8ADm9phmvvDXhi3tGjXUTO8uQQHj2EncT7j/IrifjroL+KLO88RtIsl5bXCRzBVwTlThse&#10;ny4r1i70/T/DXi3w5JqIaS1ewlt/LtR8ytj5XAHYjHNcXbxFvDvi9bq3a4hvIktYlB+47OSr4P0/&#10;UVdP3TopzlQxEJ81rbr0Xb0Z4GutTx3Dyqd4MYTaO4q5cWV6NMgmjkO2QF8e9Zj2M2k3N1BOhSaB&#10;igVu5zjFdZCi3OnW8cDZllA3Rn+D1/lSqLlZ9FiJRo8rgl/wLFXTtFN5pjRXKkNtJj29j6//AFq6&#10;HwR4PvfOgjeJGik5LHqOa0vDelLDbXFzK/lpGhRo365rnvEHxo0nwvpMkcVyq3EIZRz0PpSiubTu&#10;eFKpi8ZKWHwkea7W3S5veK/jVbfDnQr+0ikRssBIgOOc18b/ABM+L+reMdSu0Wd1tJOqA9R6Vj+P&#10;fHVx4r1B5Az+W7bmG7qc9a5FE9Dgnqa+lwmCjTtOer6LsfufDfCeHyyEa9Zc1Xz6eS+YxVGemOak&#10;GD0P50wLl+opyx4716zP0hOwFMvkdKd1GaEI9aYchsdqkrzLNuyN8sgOPUdaY6iM7TyPaomJDZ/l&#10;SsxPByTU21HzaWEchh0OaRSM4ppLe1LGo3VpsR1JMZOKMZODSo3z0w5LMR/DU6tlN2FVgowQKTBM&#10;fHJpAdvTn604tlcdPpTJI8EU5nOPek3nuOKVeuDTAcOGyRn6UpHHPWm7io4pG3YzSsCYvUEdD2zQ&#10;B8nOBTSoLZNPwrrjpQAz8c0HIXFBAHSlqhAppGT5s7jR8vvSjnpzSGAYr0xSZ5xScH1oI496YhSc&#10;9zRyaUAH0prdP6UBuOI4zTAcdacOT7UmTQAAYPWgetCjdTv4cUAKBih3B70baQH2FJIBc/Ju70xj&#10;ing5HtURUGguMb6jGBJzU9ugz04pnlknAqWIbRnFDeh1wjZ6lgIvykLt9xUzKTIueQoyKIfnCqOl&#10;TwkSSFQpwD+lc7Z3xhcfAg8tnXk1KcsiMBg9D9aVYdqMD8o9qljOGVDjGc1kzqjBpaknlsswJ+6B&#10;mrEQSNHlBGT0XtUSS+dMU2kKBjJ4qeNAq4YDA6Vk2dMdNhVUuYpByvHA7VLhoZHlkICgZpkb7Z/L&#10;YhU74q1AEcydozxz0p8ysa3uLDcLEpaMBWc5GalkjaO4ilxkn5eelJDbIsILgbh0xUlvM4mJcbgB&#10;kLUaN3Rer3HIHt5mllcv9RVj7QkcWSMFjkioLWSScyCQhEJwDjvUyWoAiMnJJwBUuyepon0RJJak&#10;zxvHwzL83tRGHtJJZA5kcHkHpinwTGJ33f3aZFcK/neegTf6d6lXe6GSzzxxQoFO0uckCneQ/nI8&#10;fIcYNDQRoIIyu5vU96fl4XmRssf4anRLQtd2RRI1vvfdkk4x2A96WWVYxGFIBJzgUW6eZCwdjETw&#10;Pr70piRHjQgZHejd6jTHtCHuAV+UFcM3vVeSF4kPlEnd1/xqwPMBkjA47+1QKCqskhKhzjIoXkU9&#10;UFw4jeILjdjlh0J75p0sD+YxVtyMvJXvUv2eOGSOMZcnrmmAyWwlVeXB+8fSpTD1Irf9xB8vzRuR&#10;kn0qO5mAuljGSmM8d6egaS18s/LI4zkU1bfbIsQ5KjAPeqduouiS2B7RhKwU4Q9x3+tQpCi4Xf8A&#10;K5wT6VJ5jqssSLkiiLBjEbja5OaEn1K06FeUolyIVYsBxx6elNktyCxzsTGKsvADOyjb/uio5C7Q&#10;OgUsc45q1LsT3ZXjRlCryE7k9qSJsT7D93sfWrtvHHMoV1IK9V9ag8pd0gHJ9u1K6K5bK5VuISY2&#10;UkAZzTUjKbEP3T1b1qZstERHwVOD708qzqI8fP8AeI7mneysTpe6K6YM5j3ZQjGaimt2GVckIelW&#10;EtvNL44KjJx1qGZ2aOMJkBTg01uD2EjjwqIcKPXqaZHEJZWTJOBmrezzmTI+4M1XS3JLkNgk9vSi&#10;4cpFJCdiqz4T1xSqgLFWwQF6nvUlyQ5iCAtjOWNJMnnSBowSVX8KSfcp26Fa2jErMobr0zTLi3Py&#10;5z+FTpB+7JAKkHHFMlLSSqBkYx1/WnrchrSwyHkP5gwQvH/1qZCodjnGTVpgr5wM+WMEmo4oQ0TO&#10;P4aQWZBLCXZQ5JKjIoK7kZcgEDIqSeQvKpxwBg07y0b94ueBg07shq70KawboywwGHY9DVe9cqm5&#10;m+f3q8w2xKw4UdqzLhWv7nYnPsK1jvqebiqiowd2UJJA3eoCvpmrWp2ZsLkwtwQM4quGPfFdsbWu&#10;jxYy51zCD6GnYpGJJwKeQQM4obNo2Y0qT0FWtPnFvMC44FRB/lx0NNCcbQCfrUNKSaZafI7o0NZu&#10;4rmTMZz9BWeVyCPypzKyrwRnr+NNGTSjFRVkOUpTk2xjA7KljmYRlT0NNMbM2AOKXGDhhVNpk6q9&#10;hjcNmnAbRmlMZNOVAx55HtTuSM3A4xzn0pWI496nuI0XbsOMelMS33gH+71pXW5VuhCB8tOHTjrT&#10;GB6D7tO2nGap2IXmKtIeBk/pSjGcUMhU89KnrYYm7jNNJwfanhAyHPGKj2DGev0qkSx27aMihSSe&#10;hoXlcUY/2qAT6ilifp60qYOOOtNUf/q7VZtrczyoEAOTipbSWonq9D0P4ZfD/wD4S6RgwYgAk4HB&#10;/wAKv+L/AIN3mjs8kcRaMDOccV6t8CPDT6do7XMmQ7YAHSvSPEMcdzpcsZXA298V8XWzOrDFOMdV&#10;c9vD4WFak29GfCF5avaTlGXaQcYpIHVRyQDXQ+NERfEF1jAUMQB6VzC/OcYFfXwlzwTPHfuSBuTj&#10;NMbop/u9KWRdrj3pG+7jFbIhjc/NnFKH2nB5+tISQcU0jc2TV2T3EiRhuGB0pAhPbH0oDZ6c0A7e&#10;5qdh2Qp+U4oH3cjrSSMM5pFJCc0WDYfu+bgfhS5CnFLGAW3HrTJhh+CKnd2LS0BfejGKaMv1p2Ou&#10;eMetMQznGTTsgDGM/SkbhcUoIU4HNMNhNvy460pbC4pfu9BQqmT7ozRdM0jFy0W5LaRlpt3861R9&#10;McZqG2hEUOT1qViBn6YrjnLmeh9JhqLpwsRnkNz0pijb/wDXpxUAketIfmOT1pHS4jCQTyDio+vT&#10;ipGWmsMe1NHO0MPWmtzn2pwpGGAx9a0MJIgKjdmmsp4x+NSkVHWiZyTh2I3UbeeD700kDtTiCOTy&#10;femkZNWjjktRrCo3Gam+vFRuNvTmrTMJLQgkFR1M4zn2qNhnpWiOWS1GuoWm1JjPWkK1SZiyPPsa&#10;kjOCD3FN3U5OSB60XJV0z2P4dXckekmQHcq8V1qpGtuJcDa3P1rjPhZMj2dxDIcLt3AHpiuq+zSS&#10;RlJWKoWwFHYV87VXvs/Q8HK9GLLQYRurxqSWGap20kkDzmUfIf4aueV9lmVWf5CvFV7KQSPKpwPU&#10;noKyXkdjvcDaR21hvRwwY8bv5VJ5RRlkSPhlxnPA/CoZIPOhVZjkngEfzqaJ3t2dMkALwO2alp2B&#10;WXTQqwia2WZ2yyucGmyRrawx7COu457VNZ3KvBLG69fmG71qsbbyIIvPYsx5yOQD6fSqXmTddB02&#10;Y5YvKTLvx9PWmQJLHby/LlWGCKsxk2lzulP7s/dFRwXamOZWXA5wT0pN6aCau/eIHC2saIrbWzk8&#10;dKW7AWY+SQQ68+1CWoIRJMsx6H1pCv2VpoicvjGPShWJlsVLZJbaBsgMGbrngf59aJpEhu4NpABG&#10;SF4+tTWs7PaPFIApPHK96gayWB443O5sYB71b1Zzu7SsLdqQ8yxD5G64HNVYQYrcKvzI7cg9KuSj&#10;y1lhJPmEBgV64qrbMJbYI+Qd3G0VHQzlHXQpuyi+K8AA4ypzUU6uJXVR+4Zcg+9W4ogbxVC5J4OO&#10;OabIEjhniK/vcgh+wrW9nocso6akMI8lUV2JiYknFV43WG9YNyDxkelO+Z7VYj1PSmW0XmXxjPKh&#10;cfjTit2zOeqSQksjurxkfu92R6Zphh2wRE/6pjg+g+lPnChXgVcMOeTSDzJraKzZcEnIpaHPLUZF&#10;Ii3rZPyAcH+tQ3JZ7dY5CSgYlBnpVhI9108RIGB071Wl3zQrHj7hwGo22OeS0LCwLFJGrMGjZeKi&#10;t3EMlwjcsQdrD1qTa0oRSufLXIpkEYljmY/eQZHvSRhJJ9CGSP5IVZ8rkHnsasGJIZJY5jg7fk54&#10;zUE2Z/IXAB5X6jtUu5ppsMuGiXv3pmEkiDT5fKjuRICFY9T0z2pk+nrPJbQzNtEgBUsOmeh+lWLJ&#10;UuLe5VyMr8yg02cvdyQmQYbAGB1wOgq72k3/AFsY2ujjNb0o6deSR8MM8EVBp9y0UioCMHk5rtNV&#10;08alFcO6hZFGT71w1xC1tIQflJ6V6lGr7WPK9zhrU9LG/qumXVm8d2SXEihlf1p1rqE135jed+8x&#10;k1Rh8QyxwJGwLxgFSrc8H096XQ7u3W4f7QmVIwMUnGXJ7y2PIlSmqf71Xa7Etnqt3b3kcm75oTuB&#10;/Guh1DXLjWbCe4GUO8ZC9M1zlzF5d45iBaMkkZ9Kffai9mESIFEdRuB6H3rKVONRxaWpjVw9OrKM&#10;lHVf1Y3IPEd5LsiuJGUOACW9u9WtYb7DfRu8nyvg7q5691kavBZosYjmU43jjdUms6jJJbQQyqUd&#10;Bjd2NZexTaVrXOL6k3OLUVG97r9Tdtr2a6uPLVg4VSSB/EB1pyXU9pFLFvIVxnZ0z7Vy+k3NxDco&#10;8RJbkD8uldC2l3t9p0l4WIaI4KnrUzpqDsc1fDwpT5W1bT7zT0CX+2IvsfliXn/Viu31vxfH8PbM&#10;HSz5f2mL94ueAcelYvhG107T/DT6rbzCHVoCT5bcZHrzXmvijxHJr14zY2RnkL6etcsaPt6vL9lH&#10;n0MvhmmLlFxfsoPVPq/ya63MvU9Rm1i7eeViWZicU6OPagGOTUUceOoqYgccdPevZ0S5VsfqdCiq&#10;a91WAZPpSgevNNz+nSgZNI7RdooMjqmAeKN3GabncuKRSuiUTv1LnFNkJkbJamkFj7elJtoskOUp&#10;PQcWwM0hNLjK4pp+7mmCeguaXI+lNII70gBPX9KViWO2gnOefagjKkelKFA6c0hwM570wjZagpOM&#10;dqXJ9aaAewpWPpzSKuuwHJOADS5A46/SmhTjqc04BQOOtPQrzGs3foPSgkjrzTsB1x1+lKVzQStd&#10;Ri9MnpTzTdpC4p1A0/Iap2nI608DP09aZnacEUNknaOlIfmOp4Qke9Rp71KGIqToprqKBgkdcela&#10;Gn26SLJ0J7VBZQ75lLfdJwTWn5Jj8wxqAy9AKTdi5SsSIrvahiMAHHNXLSXzJ1WRcMi1WeYvAoUd&#10;Dk1OirJLFtJPy/MorKSVtCSzuF3BMQCTHyFHf0qUQySRJIW5P8NQCMQxFomIfPI9qsyzGUR4BbB+&#10;nNQ7GyVy1Bc4kJZSJANvB5xUhcXFqCq73Q5qCMLLcFsjaq4K+9SyQHyUeEldjjIHce9RojRWsTxW&#10;5kZXD5bbnFSW90VSVnG2UfKcdxTUkkZoWUBccU9IknleX2ORUXvozRabEokE1ojRkO6HhT3FSC3k&#10;mlR2ch+oHvVdvltVmRdmxucfyqWa5uGliYL0GRQr20NLrqSpOi2sq7cSkkbh6Uqu9xDCVUEocYPX&#10;FJGikSy4JTaD5dT5CKkyYxwDj0NRp2Hdgliu9mDYZRnj1qW6u0S3QKAp3dqrx3EsdzIdnyFetPW3&#10;hWFXJLJnPNJ6vUuPkh0hE0sbq3VecVHcWjraO0DlSW71YlVbeZZIl3KwxtqCKWWOKTzRhWIJ9qV7&#10;PQrQe98yQQlVAOQGx2NNWF7m4crjy2TkZ5zUiotrFAu8Ng9SOnPSnOn2S4YRDiQdz0P+FF1bQdur&#10;ZBaoLeLcmVIJyx9B1pl1OBdRvGjBQ2fl9KlVHijYHDKSQR6VK5igVQMdqWiY7O2hEsSXMcjBshhj&#10;aevvVdLZbS0DRE4Bydxpx8yKWVFO1WBO7HrTbdJYYMTEbH9aa9Q0utBHu9t1uQEjb2FEsK3ETPxt&#10;JyB2p5EdvcxqDlSMdah2sGmiwVjJDqR2NVcNtGOEcdqY2D/IQMg+tQiby7h3KFVPJb2qVo8OkRG+&#10;Nuh9Ke3lGV4WO7Axg80rr1E12K4iiljkY/OHORninSrHAybSDGy4H1qB42eBo0+XacLT0hkxAsq8&#10;fe49aLX3YtnZIginZpZAwIQ5HHYVXlhG05O9MgDHFW1IeaZQPk7etVpI5JIGTBUqa0TQnou42ZUt&#10;pDt+ZWGNpqpCz7pMoAD97/61XhblmVZMDaAQaijYSNKnFVcm7b1M/wCzhHQMN59aiciGRkLEswwA&#10;e1W/Ja4XqUdfuioHiL3DeYFDL0aqTIepQ+ZoGVxhRwPrSQIqSor9+4q0zrLbOpGHVuD61AYsrGTw&#10;RTvcmy0IXcJmJfumqk8JYIjkrjpmrbN87ZAytR3D+aisPlfOKpaMTV1qcxqdr5M+AOPaqZ4rf1aw&#10;LRl85IGeKwsdfau+EuaJ81iqfs6j03AHJxUkYIqJD82TUoINWzOFmOxmnrwcjpTR0pw+WPjpUM6o&#10;6MM/NkUDg4ppzSg5HvQWOpVGDntSU4nC4pMteYu1fSl28+1IOak4PaoNUrjDgr705U3HBpyrk570&#10;5IzuzU3NYwvqxqRgAe9SpH83tTxGSQR1FTpFk7e3vWcpWO2nRbI0hG/PapUjHpVqO2xwRgVNHbh4&#10;2cEEDt3rncz1qeEfYq+SwRXA4zimzxGOT0HvVpFYMGIPlhufSpLuSJrttuWiPTIqebU0nQTg31KS&#10;8RcD86Z5YVVcdPWrUcfmJIV+6OlRmMMqsAdoOMdqq5y+w0TZXkjw5ZeSRnikCfIMHrVtwBLu6Jt7&#10;UkUJ2M5HyDvVc2hjKj7zsV2hMTrjDAjPFQSIVyRjBq2MxMhIODwDjrSKsYL7kBHaqUmc06Ka0K5U&#10;CJSOWPWjy/nJHQ/pVjy9sKnHQ4pI4mSTkYDDJzT5jP2b2KnllUGOAOuaewBwACAfSpmTYGyCd3XN&#10;SNEdq9NtPnMlS3KwtyqEZyD6U0IF6tgZzjtVoRFXxt745ppXam3bvoUiXT10GKnzhiBzT4lGHKjK&#10;9qmaIrsBGCe1KkJAdSNo9qnmD2VmQ+WOGwcGnRxKkhZj8vbFT4yUQcr608JukCbQFPc0czK5GRiN&#10;NoJXKg4yTTo1McuCTh6EjdTtfpu+6KmZS0oBxjtSJUeqG4WNG3KSp6YpQFjRcHH61Ig81zEO1OWJ&#10;2Rt5xj26ULTUtQYRLsYHI5Gakt1aJmZ0DJTijb0GflIxUijduDttP940NiUXcXy1MiBcYP51IiFD&#10;JGGI/uk96elqDCu8hmBwppY/3W/c5ZgMjijoVboEKsqqjruXINW1ZfOCMQwNV42E6bXXZnpirYiU&#10;Bcod3rWUnbcuztoJJavskj6DORmnxDaFQgMMZBPb6UJIY0ZVJkcdA1OjKzworERyZ3D/AApczNEP&#10;QgzvHnCN2zmlFu7xtG5K7f7vFO+yjevIBPfFKrssTR5LN3PrSuVazsySMbNqFNyD5s+pqSKZJBKv&#10;RicBjTQrTeWM7ZM8N7VO0CTblVdrjkYqG0apX2Iks/ljd+GFWkmdZHVyCMfKCO1QbxLCqopLD+9U&#10;hCyTojfeUYqXruaJJbDoZRKrjo3bNRta7pFdjtI65qx5UcqSKDsx/EKjm8yYoIvm9c0loacqtqSh&#10;98TmbBdRwPUVX8wy2n7oqjjpuqysKyuxbO9RjA70hgSeJgV+ZBn5aSZTTY2K2B2mQkswyCabGAgl&#10;Eg3EjIHeiWKSaKKRFwue57VZhjWefdgh0GOehobGottIg8zzrfj5XBwKcliS2XHzkZBPSpZlU79w&#10;DMhzxRKZbiOJkPlgcCpvfY1VPX3txjE/Z3ibJlUZG3vUKzefbquNkgOBxV20svtt07KAsir0zwaS&#10;REmiMhbdLGc7QOtLmRt7KT1GGw5jcgqzdGPeltvLMEkTKGnHAI9fSpbkXF35crcjGVXpipNGtvt9&#10;zIcCN8E5bjBHesnK0W2zrhRTqqEFv39Cg0EjxRoCVdTgA057JXzG0ZWXZnce9XZRHIGO/wA6SJuo&#10;7j1p16l1dyQyghUThUFJzZtHDq0uo20ydGurdIjNccYbHKiobd/OltI8+XcA7vmrrPBUSTwarGVj&#10;gkeL/loQoODk8n/J4Hes6eOG7sIbiJFkvIZNmG6sDXB7e1SUWv6sfQrAS+rUa8ZLZ6ektvUNe0Uy&#10;TNJ5YDeWGJ2bMnHUD8/51NZTpd+Gmt44GaeGQDeQdw9vcnH4ZrS1TSb+0ki1ASB5WhVhCOGUhcfg&#10;f8c07wvIseiX86zDT3cNv7lj1HX1IHTsPeuOdRypJ72f9eZ9RQwijjpRa5eaLvdJ6WWtyx4e0GW4&#10;8SxlpI4Lm2iMpVXKBhjnb/310HoaoazocGoRatawoLaa2czb8bdw4zjA6HHT8c1I2pl7W0vbYH7V&#10;G4iZUHIHp9KtX2m3NxqU90s4kn8reVZfQdMd/auG81Pnk7f8Bn0FOFJ4aVGlHmTd3r0afXvp0Kdx&#10;ZXl34Lt5bSCNlidS5YZdsdGB/ujJ461L4WuG1TxGZ5wkU0UO351ypI7/AKfyqePUYYvBMn2hvLYE&#10;lI1z97P9cD3FP0yRpptHk094y0py5K4YD1/MVzTk+SScer1/E9ihyqpScZ6Wjdemm3/DnOa/p0V5&#10;d6pmIb7Ny58sgkjPX/Gt3VJZ7vS9H1FHBiGCECYIx0y2eScHNZvibRVs9RvpbFh5m7c8bnkE8nj6&#10;f1rU1HVYbDwvp0qL8yMGIjGCvsSOc1UneMOXXp+B2UJKFas6nu6Xdutnp9y30Of8O3D6l44upZIm&#10;jYZIUnaPXoP5VW1WxFxHJfxBPNs5975bHHb9a2p1ivfGNo1jIqSXCfPE3YnpjPXj1rP8R+FriVbw&#10;WURtWTMkqMdq4Gc/XofrW0ZR9rF/DdL9V+JEozWEqQS57Sk/Nt2krLXZ27bGtqEsmsJaarblkdo8&#10;mE/dXFZ/gjV5JNc1U3AWFZVPmjbgEDryRx/OktPEN1p2jWMltGLyFD+8wPuHvn1ohvtPv/FaS2ab&#10;lnj3TRkchu/f+VZqElCcXHSzs10szsnWhUqUJRn72jaezbVrr9bGPeiG5sftsezzYbjAYdx2rptY&#10;tYd9jfi6nWRrYgqACQwH8PPIP8zXOavaRQxvLEjp9nuf3qheAtbXiS6/tUaZcWNoyW8XzSFW+764&#10;9B/WtZauHLtrv6bfM54TUZVVNXaUXp1eq5u+l/wMrRrpItCuLp5/LcFhsHc9QKsJKlnBpusQOHmZ&#10;gGRW5HXt+FUdKtrW/wBR1Fo1k+xlWKoP4T9Kc9n9o0+2lQqkdm2WVhhmGRxn044rSUY878/1WxnS&#10;qVnh4uyaSaXduMviXy6GxN9uuNdup4pP380XCfeO0jOP/wBVa9r/AGdp3gK6S6k8u+VsADnHOfw4&#10;9ax5NfutO16w1LySkRjGGxznHX3P19Kdpkqa9pOqgRtJES0hCrgoR0rklF8sXJaK23rax6cZwdSd&#10;ODfN71r+ilf0ehUt9RS+1rS7qErvJCOgHPHfFaPiHTW0V9QWO9EZljV9iZIIPOw8Vh2dymnX+lag&#10;8KtbqfK2dN3s3v71oeLby7s9Zmu5oUkhnhysQfIHua1cH7WKjtZ/g9jlp170ak6q1vra+l4/F3to&#10;zQGvaengmIT2jvMrBUnTopzyD68Z/E1F4fjtbzX3UOhimt+NnOXHZv8AGqGjOLnwTPKZVt4DJkhx&#10;kA/59MVlabeT+G9Vs76IbobslBjo2KPY3VSMdHd/5mMsY4KhUk1yNRfpfS/o9FshLuaTT9R22r5F&#10;rLukz0ZQep/z/Kug8SawLmPSbpbVltzlXbfkOM8/THNcf4ivLiz1S/k+VjKfmA+UAHsK3ptRS38M&#10;6EyFVBbBJAduPUd/pW86V/Zztfp+FzzqOMUamIoqTilr90rK2uzW5LodxFc6xqNvZNINMCMz84Iy&#10;OhNZlpPDp0tnfyR+ZZJcbHQjrz3q5bXD+GvE89tbmPF/GHVF5Vd3OD9DXPai11ZaReWchEoe53Me&#10;4P07VpCHNPTZpfPdN+pw4jGyp0Lte9BzvZaJppxS12a6HY+JtXj1jxFbuLQzaZ5G0bflygBwevJ/&#10;GqvgBft8OpWyfvbcyFQp5CjHp0J/zmo9flfSNA0C4iurfEoYFEIJQdDuH8J/n1zUXhuz1HQPEt3p&#10;VsivNdRFw8TA4QjOQenSsvZ/7O4x0tt8nuayxjhj6cp3a66bc0VZd7XT39TNuZI9M1uzvPKdrSNt&#10;pDHgMDzWv4h16RfELXT20htZIB8rDkrt4P0965rVln0sNY3BaSLzzv8A7ysP5V0nirUbc3mkab5s&#10;MsEka7pxk8EYxz27Y9fzrolBOUHa+jXy0f3nkxxkoxrxcuSzi7W6vS1+234lvT7cap4FmdEMkoJd&#10;VLcBR1yT0xWX4Wuv7F1+yvXjaSGRSgUHo3Tg9qbpNo01vqenQTeXCnzB1YhWX1PTj27Vmw3V5aXu&#10;nwufkjG6N8YwSetTGnf2kL6O7+TRdfHNKhXlHWNldWa5lKz+W/X0Ne98R3OmLrtldReXDdPuAD5w&#10;397Pf+lSXsyJ4Q0+d4g6q2N6ngls4H1/H+ZqlfapE+qXtrmO4iMeMtHgg+3pj/8AVTLKFdV8HXKS&#10;zGM2r7ljb7pHcgD+L60/ZpRjKStqr/NWMvr7lVq0YS5nyySvbRp829rNb2On8NxSaRfvGYi9xfwF&#10;rcSHCknj8P8AH2rDuNUbTvDd5ZXlsGae4wJFODGwPIx3pfDniG5i1qH7bOUVYDDFI+DsUjB9eMf/&#10;AFqr3N5byz6jZFlkJJKOTx7fjnvURpNVPeV9n9zYp5pSnhYujLl+JWduqT1XnrZnQ6xElvpHh53Z&#10;ArRGPOMMM8Ag9/6UaNcS6dYaroMcPn3Tg7HzwVI/XPasK7Euq+GLN7lmDQN5ccg+71GBWt4CvY7b&#10;U7xdSll3eSQhjQs547Drn37Vk6dqTvrZ7ed7o6IZgpYumo+6pRWvly2f4rQybbUnnn0vTbuIJNBN&#10;uV5ATnPGD7HpxitLxqqLrP2Y+Xh4sq8eMlu/+FYl7qi3GlqyjGowXHyt6qePr15qfWbaO8tdMuU/&#10;cXTIfMcZ5bsPw/rXV7O1SMmrbr9Txp45SoVqSkpNcrv5LS3r9xes7iTUPCt3ZwTBHs5lcg9ZOccH&#10;9aF8Ryar4g04Xa+TcWgG6ReDKvGMn8OnpWVo199jtb37QwilPQKOuO+PpUN1qcN5ZWRXYl4jbCTw&#10;xUevvT9iuaSa72fqtfkYf2nKNGnJTs9Lq+/K9PRnReJBHrmv3loyRwyFd6CM7RwP1z3pLLVrrXPD&#10;Mlgji3W3PzPIRlvY/wCHSsfW9Nij1FHtp2d5UGd3JU4/lTNL1NbDTbqKeNmk6Oy9VI7/AJ1HsE6U&#10;XHW1reXdlyzJ08bUU3bmvd33TV1sXBdPPruneegSSJUUSKMbh2rN+I93BqNtqNtGFeZJBIH9Pp7V&#10;Fe6q9+LJx8kyELgdSM5o8WWNtMl0YEaCV49yIfwrsp0uWtCct/8AgnjYrGuphK9KDun33s429P6R&#10;4k6MsnTiozzU92hSVlJIKnBqAnAzX2y1R/P1RcsmmJxjPNL95cEGlGCtJuNUYvTUTGKF96XO44NK&#10;VGM09iRvHvQqmk57U4FvagY0dM0gYingZPUYpCMUAwSnnhaMDGaGHy4qG7s2gtbiwdcVbQBjg4qk&#10;p2tViEjdmokevQlpYkcYOBT4nx1qNiS2en1pFcN1NQ1dHWp8srk7kFcjrUYJNIpGeOnvU4QdsVOx&#10;sm6juQE00sAcVMyiq0qMrZxmqWpjUvEeDhsjmlZiKYrimFy7Y5p2MnUsiZgu/jNJJHg/L0poO05H&#10;SntIWGRRsO6adxoiATr+FRgsT0IFL8xG/I+lAkLdapGTtddBUkcHjpUcrl2z1qRn2U2QBhkfLQhS&#10;baauPgj+XJ6+lRyMS52549aYoIYHceamlkUAbevensxX5o22sIPmCgkEe1NmAQ4FOQKEODz2qIkk&#10;5NFiZPTXqTI6sfeiWEDHPWoApDblBqSNywJb8M0NW1Q1NSXLJBIRkAdqSdVIytIfmanyQmNAfWns&#10;TrJPQiRipOBwKXzZFOATT9wSMY696SPuxHApkWa6kLKSc80U7zR6UU7sy90/Zu6uP7N1fQtVjRbl&#10;GtTHMEHygPEDux9VH41x3gk3Hh7XNW19Hzawq0OwNndvBGT9MZx9fbG9q8psG8STeZ++toovslon&#10;RkYc/gCDkVzXghBf+DtainiaKa/uFER4PmYXqOO2OlfnclJcq8/xXU/lRyTbd7PX7/6SNjxhqFt4&#10;Z8RaVaMWt1leN5mRuZY3OCSe+d2fwq5qK/8ACO/EYS2EG5JrVoZ5G5UAfcz7kf1rMtrK31zxXpdr&#10;qZa5ntbd9kzDhgAB+HsPb87mhavBP4G1yBpGbWrOVxHuGS6EkdfzHtiqSUnppf8ANakK7d7aLVd9&#10;F/S+RjeCLWbRJNV1GC63CRjaBJPujdknn16YPvVnXJ4dH8a6FoeogbfNjaXA6o5PP06GqWn3MMfg&#10;W60m4RodX1C4822yM/Lx8xPqe1bGk6ZBrXitUui097aadIS8nJYgEA5Hfnp14FQveVnu/wDMyUEu&#10;WMdv6f6IivxcaX4i8Vi02fZPLSGWbOdpwdmB36nOO2KzvBeiXenafZW0ai4XXpyiFzwNhbj05zik&#10;j1ND8M7qcun9sfaSlwq8tIOzfgCB+FW9OaZfBHhzTzIbXUYrgzBU4ZYiwbd35wfyIq3Z6rzM5W5X&#10;K2r1+97fcaMOs2l/8T7fSLqIIYIpLaQJ8q+YpyrHPtx+NYFteXMR8WaK0Cy2c84mW4A4Z8gHaPcA&#10;VqXNta6leazcRAtPsd1lI+bfjqT+A4rlWn3fDOwgsEkl1eS7YT+Wxbfn7wXv16U3Lfl0v+nQyTTV&#10;5+f42RseH7a58K6TbaK07paeILgRTbSxwoPIGTnOCBnJz71b8Halp/8Aws6Hw1PmGONJbdUPALhT&#10;tH/jp/Oq+rJLqll4b0X95Frdgn2i4APIYHIK/XOD7g9KmstNg/4SnxHdwK093YQ5S8HTzNpJ57c4&#10;HPpQk2vS339SOZU6keXXX8N2vvuUL97jR9K8a+HBGotnulmiumO1lcnJXpznoTmrPgfTrthbeG5r&#10;dHXa9+UkfG8ggd8e31Gax/Fd+lz4J0B9Md9RvL7LXihSGSU446evGO/61vywztqOnasjyBrOxEVw&#10;8Z2lJQB97A6HJx9PYU3zSadtN1+qOZy5dL6aaeV2/wBfzMnw7qdrqF54ilmlEQt4XQjuW3nhR279&#10;O1ZGh315qHgaLQLtvJtF1HdbFlJb5+SQe4JIx9TT9QtIY/AmoajBE0D3FyW3r2cY7+hzjHvW/wCK&#10;ki1efwg/h84it7dIstxyMHcR36Ek9hVpq7t528+hxTUnTvsrL53f/AC08OjVvG1p4cnmiitNNtDc&#10;Rq5ADuDn8fXHHSqXgi903W38Wi4RpGitmeESEGMYyM9cgk44/wAKta5LF4j8Y614hhLRQ6fEEbym&#10;2qZSvIz+JrnLNUt/AtzqUYSA3dx5chIOcA/eHPB5Jyex6VTdndd/01FeMbqMdFzWflsiY213rXgj&#10;Q7G8QQrbTvDbEsc7W5GeO5ra8Nef4k8RPbamsMkOg6bhEZdvAUquAepGevsKj8W65H/b+nW2lILj&#10;Tke3vt23JVVGWHpj2759qilntrzxNqviiDd/Z6sYFSTjduPTn0Xt2p2ta3S33HHdKbcnfv8AJb+i&#10;dhmi38N94G8VvczHDSoggYfe3DAK+6nk49qp30U3iXSPCum6g0VtLEoijwp2iPPyg49SO/PNampa&#10;ZbWfgXw3qg3LYS6j5jKOm0NhvwwBn6fhUfifMvxStJdBxLYRSR3CEjAWPI3fhz14+nFDvytrt96b&#10;JcZRhFPRafjd3Ll3LLeWOu6pJIPtOmBLaCJm+ZExgkeo/wAaz7CVJ/hHOrbVvDqQEJz83Kg898cf&#10;yrb8S3OlTQXutJauttLcG2ZN+POCtkn2PTHsKo6t/Z2nXfha7lgcQ/upjEE4MTdWJ7kH+VXdL8TF&#10;+7NpW2tfXq9/67HjXx78O3z6hba4Y1F1cQpNcCJdoORjcMdjjr6g15jY+PotPKeZNgxZKqwwc/57&#10;V9NKE/4SfVbvUbf+0NIiWVGtpf7pBCgem04PHTFeGfE79n65j8KQ+K7QD+zb6RhEin5gR6jt0rqj&#10;GFX3Jbo+oyrE4fERWHxWy2flfr2PP/Gvxx86eVtNcxiSMLIobjOPX0rwXXtZuNTch2faSSRngn1r&#10;o9b0Ce0kdWVgBxkjGa5a5sXRiMMAPWvbw1KnS1jufuGTYDAYKmvqq1016mUVAODk0E+nFTvGQ2cZ&#10;qI4U4r1k00fWJiFBjjrTlPOMUm6nEtsziluUOVlDY2jNINpPzHj9aj5HK09juG7AzSaLT0GvgHnp&#10;TS/HvSqQTtY8e1KyKOadraMn0GYyMmlwAf8Aa/Sgn5cdaQn56e4hRkD3pFzz70hb0pRjHWmAdWwO&#10;tKeKTPGe9JnBxQBOiLJGZCw3D+Goerc8/SlDfMMD60H5jk8fSpSGxWILqR0HWhWOeSMHrTME+9OK&#10;ZbA496YDTycUHIGR0pSAB7044C4NMQ0gmm0/fzikWkgEIxQAT7fSnHpQeBmmAn3aTp1oYGgH1oAA&#10;B2pccbu9GNozSZ59qAFPy+31pAM0Hjrz9aXGOlADtuKeqb+mM0zqaVSVbdnmpeoBnnFIKQn5s0oI&#10;GPejUqK5mNwSvFSeVjpinOoVBtwc9qkRCBk0nI9CEEtCFcq5wOlPUHZxUijDEnBzTsADHepbNoxJ&#10;rddrLip05VyBtIOKjgQqG3cEetWIwI04+bLd6wbOuCtoSu7GNCg2g1NGiyTRkEHHXFGQBGmOBT0h&#10;KzkABfU9qyvpY61dkvEgcL29eaUh54oioPXFNRREAeuTjip3YebHGuVAOcjpUlqxPbBHb7u4xjOT&#10;3pJB58TFARyTgdKckGySTBGwr/DTYmNtwozG3f0pKJqo6algK8gQEjZ3HerEcySOz9Nny81EHEk6&#10;BAcYzVgWaKzy5ym3OBUvsx2e6E4nhZ152cgL3/8Ar054ZWMTlsbeaZtECRlMqjE7j7e1W/OL3CoR&#10;iNRgGpfkWkuokDpMzyyJscZGSaftW7tiygMY84qP7JmSRi2YyoPFPgAg8ox8I3JqdN1uXboxTayN&#10;cRlm5wCeetTfahskllGGxtxSCXF+2V+QL1p8kCLHIzZYFuKV+5a02IgDPbK6fM2c4oa1L3AcvyBn&#10;FCsba5jZOIz0qwkrm6LumFB9O1G4aS3G/aTFGzPgSfdHsKinzLbJMi72I+571L9mV43lJDIzfKaW&#10;VVtpInRiF/u07W2G7kT27RyBtxLgZApslx/om4kebIcEelTiQ/aHaUFYsYCmmzJEkRIUks3BIqEl&#10;1H5oimBaKJo+TjGfSolhKytJuOV7etWtv2W4U4wG4CnpiobWUi4kMwKgdM0aiSu0MkmWK3JbAZzg&#10;kdacVaSKF15Y8EkdqfPbR7QeXVjkDvSqxtnjOPotLcvXqUERkuXfq9SXE5Do2Nu4dvWpYsrJIzja&#10;WOMnpRLawxSLvBYH7tU7X1Gr2GzGTcpj53DJbFVUiaIySjlicVcdTDOd+XBHyio7XKRyiQdRx9aE&#10;7IfxEF06RRxqu1SRkmpShVo3UdV5Y9aU2wVYhIu5s4qRlCyMNuflBVQaUuxVu5REJgld1y3GOO9N&#10;mXYsaFSrn5uKtQBSCsi7G7USwfPGpbcwPU+lPm1Ia0uROkkQAUZU8M4qrEjW7MVG5TndntV9tyI6&#10;jJOMhaZEQ8G11Idzhcdqadga1sVZFQMqH5cYziiWNkkZI1wjLyatm3SKfa3zMTg1G6skEhIO8Hjj&#10;tRoy+XcpQKYmUqd6s3OaY7Kbzjpuz9RV23RJYts2VJORUSRf6UQVHy9B3qtLsmzaIZ1aNmRCCG9u&#10;lQQxMibQRz/k1duQiRMFP7weoqONBPEQeG7YpX0uDVnYq+UDcbOCvqKjmikUuoYhPYVZWLzWITt3&#10;FRyv5EQTduYdc09tjGo1CPMzPu5BHEBnrUvhCybUNXCou5iccVn30+4jC5ArS8D6wula3FI3zYbm&#10;tpJqk7HwGc1qlTD1HT1dtCH4h2rWvii8iK8KRj1xiuaIIrr/AIq6rHqniiW4h4RlGSPXHNciJN6Y&#10;PWuug37KLfYnK5Sng6TnpLlV/Ww5flORzUqvg8jIqHaVGRTwOMmrep7MHYGYM2cGkwc7gTmnhcDN&#10;NByfakhvXUcZDjBowV7Z+lIVLdaaQ3Yn8aBXsTJPtAx1NMkLM2abg5UelIrnODSS7Bcc7tSRylRk&#10;UobJwalEChM0XS0YJN6ojUHbmnpKyKMfjUZz0HShaQa7i78nB496USZJ9B2prqSNp4p2wjDfnT0C&#10;9xY4wYy3pSM5frihJCisBTQN3ShdwuOPJJPQ1Ex+YjoB6VKnXB4WnyRgAMCCO9CdmS9SAMCcZocB&#10;T1y1Kv3s7aAoMnIOaq5GoKcVteF7Z7nVIY1Xq3ascgA4r0b4O+H21fX4ePlDDJH+f89a5MTUVOjK&#10;TNqavJI+pPBNj/Z/h21RlG4rkgGqPxB1j+y9CuX3bZNp2/8A1vSuoggCRRopI+QAivG/jr4gNtZf&#10;YwwWSQ8DqSO+f/rfn6/neFg6+JXrc+lnJU6em1j5y126e+vZpzkl3JJrMjB6d6v3l15iMu0HnOel&#10;U4SRLk9K/SoaRPl5Wch8sJVAWIyKg3Gr99EzLGV6HrVMRk9Bmqi7oco22IRyPegMpqR12845puBj&#10;O0VdyEDEf7v0pQPxpPvNtPX2qzEFVMfxVMnZDvZlXAJwSKk+XG3vSHhslQv1oVCWyAaClYapx3pv&#10;AfuacVAOKNuDkdKoWo08dKc3AY+vrSfepScLjr9aBjWGe4oXgcdaAgNB4OKQJCF2ZsDrWtZWojiy&#10;cdM1Ts7XcwY9DWtwq4HpjiuerP7KPewOHa/eTQw8jn9KbThx1pu4isUeqtWNxx1GaZinsopGFMer&#10;GNwKawyMtxSk+tNPK4HzfWqRhIYQKQDK4oIxSnitDmaRGwxUZHOKnxmo3U5yBxVJmMkRMm7oRUbD&#10;acZqR1/D61G6Dd6j1FWmcU0kM6defrTHHp+tSFc9aa1aHJIhIJ3ds1GwxUrYPWmAetaHLJDcH0xS&#10;daeWy2DjPtTCPmx+tNGTQmMVJCuXWkKn0NX9MsmuZkjRdxJxxSbsrsqEG5JI9T+GtosulTuW2v8A&#10;Sule5kmsVEKmTBwG9RWf4e0t9H0zdE+/+9jtWtc3UccMXlkfMfuqOntXz0/em2ff4eHJSjB6FgkX&#10;QjWQANEvzc1WVBOkoUBSPTvVi4j+0yq8fyqV+fA61QWJ7TzjExcqcEGsUtDplpoNYyG2RYxjYSc9&#10;6sRyC5C56xrz7/WiW5j2RYwGb7wC/nS3EIMxMRCqV+aqeu4k7EKoLizk2sCQxO0Y5FNleSVYwvyq&#10;MbeOaLe1FpEZEbKs2eR0FF1eJFPEF5X1FDv0B7ajiEuC3mcyRjIaq4EdxaShVyc44q1cRhmLx8Bh&#10;g+1UvsphhLxMQN3NJWDXqIyTSNC2doTpmpJnEiyyyqGcDGT39qjnnLTIAhCmgxLcM7hiPVTVWM31&#10;GA/aNODRndIjenJqtNFukid32yehq5bRBLVZlYId3zAVWvX8y7iKJvHX8aa3MpK6uxPKdo5mcbfK&#10;H3j1x6VVWUvaLJCAz5znPFXrxUlhkfJAAwR2/GqHltbxxOf9WBkrSRlNWZDtd7xiW/ehc4FJdqGs&#10;/NyPMJIcd6dHIUuzJj5TztPpTHj8yCaUA7S3XtV9Tmew63ijn09HH306Huaz4Y912x3FWxnj0rUB&#10;WKzhcLgL1AqkrSJdvN0UHOMf55oT3M5borzJ/opkJHmZ5I64pGmLWy7MiUHGDUkigxGfPU5A7fWm&#10;TL5VvBOoPI+b60IwloNS3MtwWDEvyx9c4pl6h+yRsG3EN8wHWrCMxuDKikZGBUEiCKF5Sg2Mc9aE&#10;9TmktB7OHWLYxUsmH/pTYEDRTmMHcvOD6U5sROrABtw6CorWee2iucEMrjbgUjFhelNsUkPJVhnH&#10;60jr9oud0TE4XLfWhgbdYhuxvOTU0sn2O4Yom9ZUwSe3vQjKSW4yK3Bs3mR8kH5gOuKiu5S81vJF&#10;9w4+X+dOhRre2kMZyHOGBqM/6NNDH+RPTmhbs53FFm4ZJLmSYr8oBG0fw1i6no8V9pzzIMyK3AHp&#10;WtLMyzzQqoKP1amx2ojhiXdiBmOWFVCTptNMylFM85kQxuVbgjtRHL5bdMrW/wCJ9K8m9k2rkrj7&#10;vfvXOkEV71OSqRucMo20NNdRkQ4Ppt59KleVZvIL/MAec9cVnhD5e7IP1rSuooTYwyxHLEbWHvWb&#10;UU1Y5JRV7kereTb3EZtG3KVyParFq41hCkrfvR90GsZm2rj04p0ErwPvXIb1qnD3fMTh7tk9e5tK&#10;LnQ5086PYyHcB6121pcG6gM+TFBIOVJ4J68/jXDSX0mszw+cxVVAVnPtWpqetvpds2nwskkOMh+9&#10;cNWDm0ktTysThZ4pwSS5uvoR+JNZMzeRCSjr8jkdGrn40AGetGWkkLscu3NTJgLgiumMVTjyo+pw&#10;eGjRgoxFBPf9KcDkU3BHWlPTcOtM9VJdA2/PntQ3tRupCoNBSWgEfNjtSqMGk7e9NDZ47UBa+o52&#10;I570jHAzSYLUoUkYoKuCtjrSqRjFGOcUu0Yz+lDDroA64xzTScVKschIO3r096RomGMgjNIOR2EA&#10;29KYf3ntTumc9qQDpx1oFshACRkMaQHnA/WnLwnNA4bNMI7DgSev6UhApc+xpp5GaSBq4pIHt9KA&#10;+abtA6mmng4p2uJaMlzjrSZpDSZ49fpSsNvSwMxxyOacBk5oBz14p6rzii5tBXQgIHXipYxuB4OB&#10;3pip5pI4471oW8BELglSfQVLaW5q5W0LEMe1kcdCOnvUil4XdtufUZog+Vos8D3p8JWSZ1dThuvN&#10;ZX7iTWxYULDaqR1YZ5qbaIrqKReC4x9KiNtshwx3AHj6VLEzRzLu5TGVz1pehottSyA9rvcuHB61&#10;OZFijgK85OTVeKfcsiOoCnoTU0VtthXzOAOlZvzNEWhCY7shACsgycU+OV7aJtwEysxU8dqiiPkT&#10;upGfl+XmpIJS6OH+VC2AfepZatcsvcJCsQVg3OOKckbGeRVyI2QE47VE6CGOPI6HJOOlWbW5Fs8y&#10;H5jtyoPYVGy0NiIK8S9S8btgjtVqW7VZkjVs4GOO9QWs/wBot3hYbMn5frVmWBFkjBQBuzLxU76M&#10;F5EiWxk3jdtVhkY7n/Penqn2YJExHlk4zUEU7wQyxqC0qrwD2p0ZN1brFNmGU5Zfelfr0Nk4rZak&#10;pnVdRYBt0ZHQ9KelsZo23sEGcAdqXyY5LnYQAuNuR6VHJI0dr5cILBW4bqaXoyl/e1RMGa2mWGQf&#10;u+zVHFcrNJLG3KnOCfWnOjXkkayZEidB2NJ5CytKm3axHGO/vU6DV3tsRNbsyKJZDtZuoFWfO8qU&#10;I5yf4Qe9QGWWe3jWI4w3pU8cC3FwXbJdFwc9xQ2NKzIIJPMWYkkBj39aX7OEKbzuJOKniZXt5AFB&#10;ZTnj0qvKZJ3ieMgp0/GncpDoS0TyRyFW7qfaopHLw+WpAYnCk9KnVEluJHc4IXkdqYMXMZYAAo3A&#10;WlcfKNis0ZolkPz+tMwbdJ4pCWIyc+1EsMj3cbB8KO1WNqlWc/KxGDVN2Elf5FNJDPbbPuNnC5px&#10;t9rHcB5uM7vWiRY2gSVGBKN270jJNJMHJwdvGaPQSfcrh/JhkyR5iHNSQ7ruFDuaNgeB7UiQo8Us&#10;nKOv3gasqR9mV15cfjQ2uhUU76sq+QPOlAGG5+YdarSOYrZ41JklGQSPSpwjx3BnUlj1K+9BjHlv&#10;KMK7HJBp+bJfkVmX7UIQpMbgYb3psMKEy4zvqyzsBDKifNnB9KZHbSLMZFxt7mi90CSRQlkMm0pj&#10;5TtLVDcIZ7jAxkcnHrV6W3C23mAbN5+770yUEbGCBifwq1InletzPa1jMTsp4RqrXO6d1EYrRjtt&#10;u4g/KTkrTJ9kEqFflU9+1NS1Fy3V9jI2KJCxPPeoXVGRWHUNV+aE/NjPzdeKpvbtDDnturS5k1qU&#10;3DSSNjlSvSubuk2TMMYrqS4iuAF6KpyTWPrFt87yIMqK6aUrOx5+Lhz07roY4GKlVBjNRjHPtUgO&#10;T7V1s8OFuo9eRTyQOKYemRSDJbNQdaaQ6lA7ikXmnhSBzS2LWoIM9acVzSoQeoqQLUG8Ydhvlhaf&#10;GPT9aeqZqVYsHFQ2dcKV3oNVM1NHFmpYbcscba1ItOMaB2UgEZ+tcs6iie3hsFKrrYpW1oZBkCpz&#10;BtBwMkela+k2qrdjfjaei04W8bCbzCI/SuKVbWx9HTy5Kkn11/ArfY1iSINks3QHvQlsz+aoTYAM&#10;1ckt8RQs7ZI+6aICY3ljblmHArLnbWh6P1eKkk1Zf8AyzI0Vu0OAVJySajuICpiBPXuBVtLctBJv&#10;G05wCadc2kkcEZkXaT93I6j1rZSSZ5ssO5wbtol+BUhhMaSrxtqHBjTZjKM3NXrf92zq4JJ6ZpGj&#10;jEKqfvBqfPZ6nPKleKtpYqz24acKO4xjtSR27LbOpbgHGB0rQurVYzEQSWYZFRxDNrKhBEgOcGjn&#10;utCZ4ZKbUkZzkyPHH/D9en0pGiXeU7HvVnylkRdwKtu6j0ont/3gUA5POMc1rzdDz3RavLcgKg2x&#10;VuGBzSW6MxXdkrt6mrsalrFlEe9/71EKLJJEmTvC8tS59yHR95W7FLZ5rSBhtPbNCRkQqWq5cRB5&#10;XQfeHpTWVpIQAMEHFUp3sczotSdysIwZMsccZ4oWPfE+7CEfdzVlIN8qgqeBgkcUrQebG6gbmHan&#10;zClR926K6pmLkkkdCetLGmAeSzjoDVrycxJ0HODmpxEs0pXYE29D3qXMj2DM+NFZSH+T0xVhossq&#10;qMe5oMG7cQNzIMgVYVS5Eh4I7U2+pHs9CnFAfLKltzg5JNSmIBEJB3DpVhVZ/Nd1Ck5yBSpF5tqz&#10;hsMGyAeuKpyRioNbEflKZEX7rHuKd5bvC2zB5wC3Gaf5WXD9GxkA1aUhon3jLHkk96nmfQXLcr28&#10;aMI0dT5gqUR5JRk3Z5xTkUPErKcN/dP86k8txKGXO8jHPSnfUXKRhN8YAONpzzUqFZZOF5UY9jRw&#10;Y1zw/epDAzshWTOPvKeDRzJlJISODzXZehX7tS7HwjFsDuD1FCQMJGIJ3joKsXE++KMqozkBves2&#10;7vQq2g2NwxkO3EiLwR/OkjUPAcLukToR1I9Kn2LIQ6EBCoyhpEgGxnjbay9qlMaTYqxSSeVKRgkZ&#10;CnvVjIdXkKBSpwMUFwI4/LQucYO7nNPSDzmLBiBjlfelc1UdbIjjBli3xkFwcYp0cMkczPn5iMYq&#10;SCERoJFIUA5IpTK4uQdhKn0pX7GvKluOLiKEuQqHODinuC4jkRQQerd6cbUTW7lTvAOab5YjhjlD&#10;7Y84xSNLbCeQYt8kfzk/wmptyw2yEYEucY9KVXcSM+07SM4FMhtSwefHmQA5I9KmTL5ddB7bp3Rk&#10;+6epHWj7I8O9lJJJ5+lTIVgZJRxGf4RUXmPHNKXTERGQaleRpyq2o6Z1MMTKS3OMdqa8bzXSGMqo&#10;PWporEQ2QnjkLRA9WpHX7NNFOuSH6+gp3XQ2UHo2uw426MJGXMbA4b2+tOnWOS1jkUB2VsAg0+Qz&#10;27STn5kI6Y71NHbbNJ+0YAiz75z9Ky6anVTp3lJJa2uR20ck94JU2yIRgxkZ/PHWmrpwhDOpHyv8&#10;5Y9BVvT4Cup2zxr/AK5gu4nvS6nYXltdXTvh42J3HHb6VlzWnY7Y0H7D2jTdnb8BniCWCS3spYC3&#10;mBTlsYGT2/2jSaZa79Rjl274AMlM53e1WxYLBo0d0ZiYVfAR+QpPpU8U1rY6haNYySGSRcOdvCt/&#10;s9z+Vc/tLRcI+Z6caF60K1WyXuu34aLqZx0+GPzJLeTy1B+ZMcY9K1NahiFnpk1rGxYjMjjo3qB6&#10;n1/Cq11ZvZWt3cFg4JxsPUj1HtUyO9polt5T74gf9XI2dvuvp/XFZSblytPY9ClCEHUhONuZX6aa&#10;7/5lrwvYNfa6yQvtgdSShH3eMEdOehp2raAto8iQPsFvJtnUnNSaFdfZtfjMIZEuFIdoemSM4789&#10;ear3Nhd29zczI0k1s77Mv97rnBHrj+R9s8c3L2z1srI9qFOmsBFKDk+Z7dOvbY3te1mW5ttM8uNn&#10;gxtZ2wWzj069ef8ACsbw5Ywajf3wZWubDBPk7vmGOn0/+tXQaq0GkaJpojZT8+do5IHovc46Y6Vl&#10;ogt9ZuIrYGGCf5jND2yMEfnz3xXJCbdNqKt5/M97ER/2unUqSvtdadV+XqQWkMEOmw3CZWKBwrKD&#10;0JPQ1tarqjjV7O6hiWWAwbW7EgDn6H/61YC2r21rtWXzYJZdrI3XjkMf/rVva6ItEvNLglmVolTa&#10;wVc4Bxjp94jj86zqJOa63udOFnKNOX2bcvbe7/CxS0e2guItUl8hnheMlUc8Ie5B/qc+1UdJMOmT&#10;2mrwr5UanyjEGGM9yfw9a2NKsJX1K902GbNhIu4lcfOOuB+PFYkmmGxsowhMttvzLuYf5I4qN7xb&#10;3t91i3zwp0qqjtfXzv0t0LPiC6vIvFtxeGANCYg6KuWByM8j2GP88VJZWUbeEZ2lf7PGjFkRgCwb&#10;rye2SAP0p2sam1lr1nLDG8cUiA+YyEA+wPfHTPaoTENR0vV4Gcy2/WEqcH1/A9qjlfLFtWWh3wqx&#10;VeryybeunTZPfe1tDFt7dYdX0/UEyySv5R2c7GHP6HmmeJ77UtN1LUmmd722ZQN7ryqtjB9v64q1&#10;YFdPk06US5tmyAMYBPb8+fyqxr+owz+IbmOSJvs/kjcSeG77vfqceldCbVRXV0l+v5nNGonhpWm4&#10;S5l1e7j+KMqyf+z/AAQLhtv75wuc8gemKS38nT/Emn3cQVlu0K7gMlT2JH61q6Bo0cuhvFdMptiz&#10;OhYcDHOM+tYN5bQWfiazuDmO0fDbNmAjdMDnoOtOLjUlUj19756bHRN1qdDDzaXKuT1Tvq/SxFq8&#10;upWc2pR+aXS4kxKOp55roPEF9Ho+h6RCk6tvRVdSuCvsD+PIrL1m5D69dpNbOLbaQM/KSR0JPr/n&#10;NOtLP+0fCcbSD7QkcnDPzt7HI7duh96cknGEprTT8VZfcVTrP2lanQbcrO176Wlfts7/AOYuiC5s&#10;9clsLPy41vE3q8YDFT/TPpWdrSXXh+Sa0ecXKyS5crgjPrn6Vc0+3m8NeKopmkDiaPCK/IGR6jr7&#10;VT1C+ihvNaTUoHVGGIQCMoScg5+laxXNUutVZPzetvwMJ1oww7Um4SUpJa6Rur9NLPX7zb8X6rYi&#10;w0y2EzeZkZVVxhcevvWdoAa31y70+C5LWtxGeY8nKkZxx3pmo6f5vhqwvgFktwwi3luc4zgn6Vla&#10;BMPD/iRQwy0pOwK2OvT9aKdJewlGO6v96ZOIxjWKpVKiXK+XVX0TVreaYya7ubS4tdPZ/MtRMWCt&#10;0DZ+nsK0PGOtRrrkMMe5IwoDgnIIxj8qwNYu7qFrqC4wwMuc91OexrV1iwa3sdMmnETLMAgKuCdu&#10;BycdOtdns480JSXdfrc8b65U5K9Ki3ZOL1WyTa5fT/goi0U/aF1KMASWqgvgHsPSsm6ma3u7SSOR&#10;pbQcordF9q1NAZtNuNW0tTHucMm9uQO3B9fesXVLiS106GwkjDKZdyuOufT6VvTjeo10dvutueRi&#10;sWo4SMnur69mpaR32/I2tV1eC61IRvIXikgAPmjhT6A4q/ptra3fhcShUN1aSlyWfDbP7o/P61ka&#10;qLa1hskSQB2Ta23nA/z/AJFV7JGmtrm0U+Wyn7w/iHUD6dKzdNOCcXa3/BB4+VPEy9qlLmT+V0mr&#10;b7WFtb1tM8VRXtyz/ZywKl+cD+tT3esWq3mspNbuYblf3LbsbCOQ3v8ASsy/nlnmsLOc7hF93A5F&#10;XdYlinuzbrjzscnHt0Fb8i5otrW34Jni/XJqFSMZ2SlfXvJar8dCeOSzvNAtWu2aSRZMEoPmAxwM&#10;mr3h24fw/wCJIprncSqYiVlIJJxgVz0MBn05ljZokibJUHrVjUNTutY1WwS44a3jVEkwQSo9TUyp&#10;cylC+jvfy9Ahj/ZunXtaceWzXWztr+g/VNUmP9pC8QtJLJvRiPmznrV1oLaTSrKe5Vmct5aMDweO&#10;c+44qG+k/tC0ms3ZWELbwe4PvTJHmvtCtw4KJbscHHy8+/8AnpRb3V01/Q55Yn97U53z3T373u/u&#10;7lvSJJLWS7sUKGSUfdlb73pzVV71f7NtopYmS7WQgSbshxxxikthcTarD5pCyhQiySMFGMcc9qjS&#10;VZI7kGUGeBiUxyGIPb0p8vvX9P8AI5HjpKikntdK+1tGaviO0WC8gKqnmXEAJ2g8H/Hj+VVNJu5l&#10;0y/tYSJXZNkgbvz/ADp9/btcafZ3eS0i8McHAPGBntyKr6JNJtvpJo9sgUr8vUj1qYRTo662/NMK&#10;uJbxnNH3VJfmiS71j7bpmm2MipFNbsSHRcMwParWqaPC92IvNjLzxBg0b9PT6H2NZyywSaakwbN5&#10;FLlQRyVq5f2qrdW08ExMjoJHA4AOK1UbSSjpuc7xTnCUp+98PXW233k41af/AIRttKQhlSQM4xzu&#10;HT8smo9KvpG1WAhmiuIwBkE81Vs53itrqSWPE2cHHUn1qaW9S4htJIcLKvyuoHJpez5eaKW/+Rm8&#10;fKThJy1jbR9k9EGoQrfS3jq4zF82V/j5qfU9Xub+z09kIC24wCB82KpXdr5LSNbuSWXO3+hqKWQQ&#10;abE6sS5OCy9BVqEZJdbf5GE8dUUp2dubfXzuaOm3SXetST3G23DKVc4yg4x0rPu0iZRdREOIXI2j&#10;gkU+a6+1yWyxbSpTY4XjPvUf2MLFKIT8ytyvYitVGzvscssW3DlWut7lm+uLuW5trv5SmwAcdMCm&#10;WV0xkupmOHZTuQjg1XubxIEt2JLFTyV5FDsJb4qjAwuvzMOtNU9LNf1cieNcpqV7/wDDBclBZwXS&#10;8MjFeCM4p2oXdzcmGfIfCFQnt71Tlg/djyHGxX5BHAqee9WK7t4j/qjgsyjsetaqCTTOeWJ0lFu3&#10;6nmWtRn7dIcYyc4rMbgbTXT+M4o/7UlkRy8JzhgOK5qQfL7171KScEz4DFR5ashFUBfvCg4NNI+X&#10;GBSgHGa3ZxeQcEcdaMHaBjOaUdM0zkYwx4oRI5SB14oJxR98ZpDzQhgU20nTrSlWxnrQRTEAJz7V&#10;IxDZx2poXjNKMc+9QzWnoQ5+f0q5bDzTiqpG5uasxyLbv8tKe2h6dDSScthtwjGT72BThEAM5pCW&#10;lOcUMjhKnyNrR5nKw5WB6GpA4BxmohEuM5ojTec9qTSNIymrWHSOWOBSjc3U0pAjO7IxTfMVvUVP&#10;oXs/eeo2RT2pFfbwetSSuqjIqsG3Hnn6Va1RhUtF6bltGUpTJMKnFJCmWwelExVXwM1PU1cvc5mQ&#10;gtjHQe9DOB0p0hMhwBTNpH3uK0OV6bCvnHNIzfLipFQtHnrTY1BGSRQgtL7x0BDAg9e1R7FiODmg&#10;Ng5FSXDK3Hel1HdON+qIc5PHSnD6UjMO1IXNVYyuTlyvuvtSttaPPSmRuFb1FIY8ttBqbG3M2hEI&#10;jbOasCUS7Q3GKrSwlff6UjK2c4NO1xRnKndWH3CBDx0qISnJA704kvTAu1smqS0MpNt3joh20UUm&#10;SaKWo9Ox+wV9ci48L3etyxIo1BmCEnptJGPoTn9Ksecuk6V4OuzAssYkVpUUf6wMMZ49CTz7Guad&#10;b6+8EJp944hiF8XtVA5A3EAn8Sf61u2UDwDUrR5PLi0OzDpEx5YEgHbnr3/E1+eJ8zvHfX7z+TUr&#10;xSa3t/nf8PuKL6fPofiPVfEsshFtDuaOMjYHhYYyPYDj86q3sY8HaA12UK3GuRNPyc5GPlP0GRx9&#10;c9ateGtUj8V+E9bW5Ei3WSsETdDkcKuePfPTmoNQgi16x03StSkZprYKlv8ANyp3AlfcYB47Ejri&#10;iUo/FLT/ADJV1qtf+H/q34lvVMabrXg/V2QT/ZkjLx9j8vBx6dcVkfbbnQvGmsa/IWaCOKTMQACn&#10;cox/MVs6aZNviKG6VZH02BEskY8qmOWHqQeK5zSL6TWfA+uNgPeXMojhEnLEFeBj6/yqLuy7fqip&#10;tNXW+v37CeI0k0nw6otbcWt1dnzis3bPPPr359AOK7MSRaJ46ge4sRObjTTAi9RG23O8egIGPoBW&#10;DFpE/iaXRbC/lV7+CLbhDwQASR6np1xVtJp10rXdRkuGuZrCQQou4bzGUG3J9eT9acFJu6/p7kXU&#10;Vbs7/cv+CYnhuPUNMsNVlu5jPDqNysMQIwRJkH5T+IyB1qPxEn/CD+J9MsIX2y29xFMwYfKSz9ge&#10;vWrF3em/+GtuN7f2lPds8MWcMhGPmx2PNauo6KnizxXaSXsrvrTW6ncoCp8qj7w6g/kOlCSmtd3t&#10;6tnPG8ErO+36/rYsahcDTvi9eSGNZXntPKYn+DHO4enUf061yipdeEYNRt1lNzJqswtmK4O8seMe&#10;4J/nVnSr6e/8K6/r91Osur203kNE3XZnHHueOtVr6R9T8AadBGwTVrm45gcc8MCjA9v1rSSknf8A&#10;rQwm41elt397J76z/wCES8SaD4fVvJEd5BK7k5zlxuPPIPzH/IrrNdaXR9S8aWsa+Zpt1GryrnA3&#10;DK/L6HH61zk+jv4y+I9nY3VwZtVhtXnZm5ZniUBdx9e4HtxVLxLrd3bfD0Xksn2u9ub+aC5T+KLb&#10;wAR3PetIK13Ff8C3/DkVm+Vu1t7Pytb9fwHaJ4akFhouhSXaG11ydpUMnIjbZkc9+Fxj15qWzzZ/&#10;Eqz0ORgkML+UDt+46rwfyH45rXht4dV8DeEI932PVrMLcgou4iMtgEfUYOe2DVPTtKg1/XvEF3bv&#10;v1C1UtHKy53kqdpByOtFk0vOxyyg7pLXb8r2++/3mfJLcWHhPxVbtHGLe9vCUnXPmBwQDg4xtOOP&#10;xqno9oE0TSPDM8Zu/tV208kePnA2A5z3GF/AineJ9Q8r4e6L9mnW7WXiRE4KtnkfmTWh4uaWbxV4&#10;XOg3C/aLS1V5ZOpjAB3b/Tj19fxqru/4/ezmab3e1tPXWw3wN9h1P4i6hprt9mtRZSgKBkhkx09x&#10;yKgsri4vfAOuaT5CfY7fURJbykYkLs3PPfI5qlHafaofEuuadkXlqQxYtkhXzu5HXnPSr3jK4S10&#10;vwxYaPL9q863UTxx92yDk++aalq7dLv/AIBzNtU9FbR9d7u33KxLq9nqlvqXhLwVBJ51vxewPtzg&#10;scknOc9On1rS8M3EGp/EHV4riQlooZULE/I23JbJPIHHHr+NM8QyW2reMrZrSZ0js7UuDG+Wjcg/&#10;IT2wM81U8Oadb6t4U16/s4nj1FW8ln35yu0k49uPx96vX8vwRDfNU93Xl136Jf1Yzrzbq/h+HRbg&#10;mC3j1Ii2mT7pRjgnHtkmt+LR7qXxJd6O88c9toOmuyORjevHOecjJz9BWZ4kuoUi8K3ulRGWyiRJ&#10;Jo5FwAwPzE/lz9an8S6jDrvia+12wmaG0t4fIYLwr7hjGeuOKIrb5f5mMnGMWqjva2ie6t+jt9xR&#10;8BahDfaZ4vlnRZh9jUYc9yWHy+/zc+1U7JtQHgmHR70AWH2h5YM88dyM/X9KSbT47f4evqNs4Vzc&#10;7m2DooOSrGtTxZe2uuxeHv7KZUi8sSvCekZGCR9OP1pJtWfr+Jz1HL2VlLlVl66u/wDw/wAjyD4i&#10;fAuHXr+6TTYxFNBa/aWifOXAHzbRjn/61fK/inwi+m3EqlW+U4Oa/RO6voPEOr6vqwtmsFs4xGYF&#10;XIUlCPmPXBwPzry3x38LNN8S+F4NQg2JcSFt8gXH/Aa9KhX5XyyZ9hk3EVXLqipVm3Do/La58E3t&#10;gUUlgCAcVlSwBW5H0969o8bfDW70K4kSS3cIDnp19D+Nea6lpZgkIZe+PpXs0q1z96y/NKOLgp05&#10;XucyflGcUgyRjJxV6e1IPTiqjps7V3qV9j34yUthuQowKRTk4/P2oC0v3X+X9e9WWNZNo96QMScf&#10;w05uTSAcZoQAOOn60hBLZYEfWn4pM56kmgBq8HBFOJx/DSEndkUAtQArDacmmkfNmlzuopgIOufr&#10;SlSRS7aayg9CaBXFUbelLnjbSZNCg7s0CY1jilAz3FBGaNuetBQn8WaD7U4DPak2kfdoACcihjxj&#10;IpMfhShh6CgA+vFNpd2Pf6040AJ1PtQV5oHHWloFqFOUigAfWkJHY1IxSKMDGcmgtjHf6Uijcc5y&#10;tMEruwR+4z7U9I+GPp0qSKLLF+mPWlK5UY/E1DZ6FOnZDPLKKp6mpYzuVwwPtTwf3gJ+6Km2KELZ&#10;GDWbl0OmMepHFEuCWOMetSSRoHyvX3psUDHaTyp61KqtHNlkyvqKl7msVpaw6Pc0bFhuqaCMOqjo&#10;c5waeqiKE8jnoKEjberY49qzvodMdCxJs88cHcBk0+2kkaNwPnYUxR5LvI3zEjBzVmNkhiDhVVm9&#10;+tZ6bG8XqLbIrpsP3icippQPtATGMd6Y0OGhkT8RT/J2SGTduAO7n1pGq0QoSSKCVVI5OAanh/eQ&#10;iJhg9yKWW6RYedoZhwPU06JCdjD7w6j096XQuy2JlCs2xRt+Xr3FNtw/2Z1VidpwKaIfsrSsHLtn&#10;OPr1qbzlS2JYguW5FTYrTqPhZQIo25b1NWC6vIUUjAOPeoxAshjx1OCT3FNFuLSSVkb5icjHNJ2f&#10;qPVbCwxu9u6KxIXoTVqxcPIkTAeoz39qryTjyUz1zzj1qxJD58sTKQeAD2IpPTcafUkhCzXUqdiM&#10;D1prwPNCFLbEzkGkECoXliZjICRinz3gZYV8o7+5FTZXui9lqCSb5RA4UCMZBqeK4WbzVUFs8Ak9&#10;qDbm4k8xWBVgQwHUUkkAWzdoOCO9JxRd+5EkUjwrGfkRSSAadDKst0kcg+5930FEt0cIFBbpk1Yi&#10;txNjafl/iGOT9KTfctbh8t15w+8O1VJYZZYUR2Zct0HUVNcI1sjPF8uOp7U25vzJLCFHynnOOlJX&#10;WwSa6jUYy3CxSD5YxlWPWktV88yjG/jPNWiizXWQRtC881CluEjLxMQM4NLdFpdSGSzlkSN+Vx2q&#10;aGdZlkWQDIGQ1PmuSJI1VMrjLEdKkNoW82VWGMdKm/QtKzvEpgC4tm5DFDkUy9gdmTDH7oXp0+lP&#10;aHbGjRZALc/SpLq4H2hB0GAQexp36Id9LMZC6TCRnIDRApz3qOLEttIyjeQcYq1LbRsWdMeWw5x6&#10;1WS2EKI0b4BOWovceqt2ILiNndTn5vvY9BU1vNvQ/JygPzH+dOmuM3wOzAwMntig2+WlYtvjxjAp&#10;9NRK920RLD51v5xGTnd+NRPE8lwHXnGKsxxskceGwpb7p9KaH23bqBtQjINJXuEldIjLCWJpQNrY&#10;IxTFjLQCQAEocgCpmjVY5WJ/dkgKR3pVh8jAydnv3p2S2H6lGWN3u0JI+7k1ZmkV7LzD8rE4IPWl&#10;kx9tPZe30xQ9qNkjEh0LUN7Eq92V0U+QkkSDP8qgEZiYvnOf4TWhHGLRlGT5XQZ7iqscpeaWNkwg&#10;6NT2vYdkrLqR3BP2XdxvOFPriljgQRRtF97G059KBbiKN2Zi2SSBTnTyzjO0MuMD1peQ3p7xRCNB&#10;LJKrEAdgKy7u5EszM7bN3JwO9X57oRo6Mcelc9cXAO4EBieldEItu583j8R9hDIJUMhU52mo1Cpf&#10;kpjbnIqBlKnj86tWynIOBk11NWTZ81O0tyLXgXcOR/DyKykeuh1KETw+pxjiubYFCQRjFa0XeFjS&#10;nLlVi35mVxSq5K1CjA96fvO3GK1a7HapXLcFq0iE8gCoWwDinw3UiArn5TTevNZK99Te6srBnt2p&#10;VbLY/WmE4pQQRtFMm6HJyxPpUkdt5r/1qEtjGPxqaKVkbCjIqWn0GrdR724UEEYIqFnYHBFP85w5&#10;Lck+tQsCzZJNC8wbT2DcRSrQRTUNUQ30HyEMcnpShy67R096btA60dsijQSYFSN/TinxDbUUhIz7&#10;0KuRkMaGtAuSSHJxUasVGMGnsMj3phfGOOtCG2SK3GaQPg570xXy+KkXBpWJvfQRVDsPc4r6M/Z+&#10;0QIWuGGNgPI6k+xr5/0uD7ZdIijOWwPevsL4S6C2keHoSYtpboWr5zO6/JR5F1O3CUnOV1sjqGu5&#10;BcMB90ACvAvjbpl/qV+0qAvCGJ+UZIHv+vT1r6ISMK7cA5UjOO9V9Q0Wz1G2MNzEkrNkZ9PevkcJ&#10;ifq1X2lrnqVY+0fJeyPhK4haNmRxjp+FVHOGyOBX1F42+B9vOjzWqAZBJArxDxD8ONQ0hmxE5RfU&#10;V97hcfRrpWdjxatJwdjkjdsyYPJHTFJFNspslpNbzFWQrzjBpgTcRgdTjNelZGF2hHlBzznFTWlr&#10;JcyBUjZiTjAFauk+H5tWlWOCNnz/ALNe9/C74LpEsNzdIpGcncK8/FY+lhY+9uOxyfw8+Cb6/GJL&#10;lGGf4AO3rUfjH4Ky6Q7PEpEYOPunn3xivp+xsrXQrfamIlUfMR2FeZ/E34qafYW00EZQvjhs5OR6&#10;V8tRzHFV8RaC0KirtqT1PlfWdPfT7oxOAWQ4qsswRMd/erWv6uNV1GSZUEYJyKyZfm719xBScVzb&#10;i2YrMGfg08D5agCfNmpt4I2jrWrXYaZHn60q/P8AepBzSr7/AKUwWrFPy06FC7etJje2B1rTtYBG&#10;oOOTWU5cqO/DUPaS1JYkVEGO1PZcdKUoNuBSDg5HX3ribufTxgkrEYOaQkHuKk25JA7UzcCcYFWN&#10;pCEYprU7BpnJoG9hDSLhehpxGO4pjJjpTRySVmMfFJ06805hTQQ1aI52HTpzTNx24NPGB0pjDFNG&#10;ciFju61CzcYHT3qZ/m6VE45xW0TgqMbuprgkZpaM5PtVo5GrkciDGaj2mpn6+1RuPSqWxhJWGfKT&#10;0OaQj5cU7GB70sakjNUYjoU3HBJrv/Aeixi7SaeIsTwo/rWJ4V8PPq92q+X8g6k16xo1uljM8MkQ&#10;jWFMKxFedia1vdR9Bl+Gd1UlsWLGU+VOky/u3OBjv9asiCK0igjCF+cZJ/WohMk9nKq9VY4qMJPd&#10;QRsW2ZIIB615lj6VOxaluBaXJVeWdeF7VUWVo1k80bULdR1qaNw12fOXGwYDUspW5tZSMMVbp60n&#10;poN3auP8mO0ZI2+ZmxgkVVmYxTSRqD867vxoEMtyYS7bQOx9MdKWOb/WmYYxxnvTsG+2hHHIUgaG&#10;UErIcAjt9KmeJIXijXC8ZwRzUcjie2G3768gUwW7TyJK74mAxt9aNOoths8rwySRL3GabZSN5Ply&#10;jeHbqamCbkdpRiUHp7UxG82z+UfvAeB3pPsK+o24kWO8jjOMCq1xuh81EBwep702S1Mt4u5iHPT0&#10;NWJ5fLtpgRmQce/1qtmJu6ZVRGWEJIDsY5OKeGVL2OPGEAzmlgBu7QIrc9iaalspuQzMfNAxmh7m&#10;VtrIZdsxlniBPlHODjpURRoYIkA8xXPU88VM8gS1lVpcyYzwKbFI1zYxrtPmDj5h2pPbQhq7sUoU&#10;UX8qEhgBgZqN2ZreSPhUL7sD19atQwLJPIQfmHSoLogQiNQchjmnfUxkvdGLASY4y37sjdmmWk6G&#10;5ljPC8j1+lSSP50cEZ+QxjjjlhSRwxtJPsGXx8p96Zi0Up1lkgMTfKi9CBTBAyLBFuzEeu6rJmUw&#10;NCCWkzjntSMrzxRRgfMKbbW5zyityBf3V20eflUEg1Xn3yIQ/wDqw2Vx6VdSMTTyxnh8DJPbFVp3&#10;82FVUfvEONxouYSV1qPMQhucH7oj4z3NVrWYBZ0PfoT0rReFpGRHGGVKrRRxyxTAAZToO9RdGDXY&#10;ppbkRx72JO/jPpVgwRrcSJKfvL8gBplyDP5Rj6YC4pGilu7vcASY17Ve5zPQNPlPl3McgIU8KT1z&#10;ThbGW6t1I3E46+tOQCe1lYEZjO4470/d9oubd422sMDaev8A+upbd9DNrQhfEYmQjMmcD+lOhZZN&#10;IZDnO8N7A1buIAr3czYDo3ze9UxK32ZWRQdzcgdKW60MuUW1tUvLswEBztIBbrnFcPrem/Y7iQAD&#10;aDtrs0WVNR85CUb0NR6npsdzp800mPMZiD7GumjVdKd3szGUG0eeb2C4rY0oW0thdCbmQLuTJwM1&#10;n32nvZspOdrcg+oqKKQrHtIxnpXsu046HnVYOS5b2HeWG96litHZ03HCOdoNV13L0rVGoCTTBblQ&#10;GVsq9KV1sTKM/so6TxV4S/4R/Q7O6jmEyzDoP4TXGAtK25iSOBk1o3OtXl3YJaSyl4U5VD61VRRj&#10;b0X1NY01KEff1Zpl+GrUadq8uaV3r5dBVXGPanlhnApG9jSBA3P8VM92KS0JIh5rhR1JxzWwnh9m&#10;UbGBJx3rGQmNw3cHOa3rPU9wVi+0jNc9ZzWsD3cuWGk3HEIybyyksX2ONpPSq6g1t65qy6hFGpCm&#10;RP4l71h9TxV03KUU5KzObGwo0q0o0HePQaTmhRyBnrQV9KAowvqK1POTHEbc47U5VJBIGQKUAcZ/&#10;GpldY4iq9D61NzojT5tWyuFJc+1W4njiHK5PvTYoCI2ZsD61XdgeuRS+LQ0S9krtas6Lw7q1laai&#10;kl5apcwA5aJzjI9P/r12HiEeEbzT5ZbNJLa424ABUgn+v6V5YpwT3I9aXzG5XcTn9PpXHUwinNTU&#10;mrdmfQYPPJYbDTw06MZqXdK69Ha46ZgJGx0qPJGeh9MUjgqxPrTSSOldyVj5mbTbsOP3ueR6ilAz&#10;TAeOOvp2p6/nTM0GW9qQfdxThgnHT60hU+ooLvZAVApGChs80Z29aTPqDQZO3UCc1KY18vd0b2qI&#10;jnAp6jnBpM0gu6AcnBGfpUhGeB1pAdg7ZqaKMgqQOCcUmzq+GNiezgCyFCM59KsqNqFV5K9TTBD5&#10;VyWViSKmVl8tnMe0jrzWbtuZWtuSRhXaNGOMVZhjEly6rgDGRmolQTNC6gZ71OqCN3K8Ec8+lZsu&#10;IoMs9uQo+dTgA9atQqHaNZPvKvBFMkkRLcNu+fPJPHPap0jE/kuvpg0r2NEtdBxRJ4imcsvTFIvm&#10;zww7W2IDjJpBD9nkkaM7s9qlEm2yRlH3W6VLui0i1EvmzjcRlFGakLh0kG77oyFAqMRG4mR1P7tg&#10;S23rmkWH7PvdTllPO70qNTVXS1JnR5liJJHYA9BVm3ZXbc4AKHGfWq9xdKphQ5yTuGO5q2sQlkOD&#10;+7Ydux96T8y1a+hH5nmW8jo2WjbjFSGN7jynDHHqagjhFtbs0Z3ZOSPWrf2tkkiKJ8v93+lDXY0j&#10;bqSxTDZI7YEgGCTSXDGa23p87gjBHcU02vnyykfcfrjtT1X7LBGwIC96z0RSfToSi0bzRIGO4jOK&#10;eJx5DOfklznI7VCt8fti8HZ/nip0tlHmSMd0b9/Sk/Mv0HKxmjjdCdxOC1Qw2k0U8sm4njHPap0x&#10;byxFSNmPu+9V4rt/PlMiFV96m/Yre1yW7dY7VSnyHd2pzM0oDR4G4EMRTWhX7MJJj5kRbg0/csE4&#10;YfcYAqFoL6le3sfJeSZJSXbp/hUt7eLBJEAvtgdAaSK4IkcSLsXsRUiWigfvPnUn73eh6bjWi0Ip&#10;o2e5XaCQ6/NinRWht0LxtkMcnHFDubWbjbhl+XmmW90zI6SRhQehFTqJWuNublIrlM5ANSTAzE9k&#10;am3EMa+UWXcvrTgDCzqvzBxnnt9Kqxet9SCK3MEKlGyu7lSKdLIBdKpXHfPbFLGXNuVk+Te3BoKL&#10;DMgb5sjGTQ9xrRaCC2eS4LceUTjAPIpYkWIrz+7Y4z2zUfzweZGGz/EOKW2iZ40jccMcD0HvSYLs&#10;MMii+ePOBjNF1bCNHJ7DOBUxt0F4ImAzjBYdaiuGkjSRApYFsc9abYWaTuRbfIZTn5GHQ9M1CJdt&#10;wwCEqRndU7KJY1hfv1I7fSnBVSfysjHSjTqFuxU8nG4uSy5yBUcqBHByQu3Az61PPEygopO4Ukie&#10;Yio47ZzRfqK19DNt7omWbcAFb5efSmSQKqxb/nH6VbiCI7rs3bRx9ajnU3EQQAp7+laX1M7e6ivc&#10;wJHI+CeegrKkUtC6MTjdxW40TSzBGGGCcH2qqwDRyKQpZW7VcXoKUebcxZIRDKqnkEYyaqzxDypI&#10;yMkjNaskJcrIwxjotVGjy7k9hjPatb9jCS0scbLF5crBgR6e9ABFdBqVqJ7dZAQHU46daxCrAkEY&#10;I7Gu+E1JHz1Sg6U7dBo5WnYxT0TcMAc0pQ5xihsuMdLjQMdql27utOEZ9KkSMntWbZ2QpXECAdql&#10;SLPpUscJbHHWrkVnvOAM1hKdj1qOGc9kQRW5JAx1q/aacZZAoHJrV0/w41zbXEw5WFdzc4OPartt&#10;pbrFDLD8xJx1rzqmIjqkz6/CZRP3XOGj187XsV7HQXmkkjRS8gBICjPStO4heXRY+CNjlSMD8atw&#10;RXOm6g0kMjRzlcAqenHep2KXHh+VXTbLHKPu9P8A61eZOq5NS3Wh9pRy+nThOmlZ2lp6W/EyrBo5&#10;JY4tmJFGQadNY/bnuBG24RqX6damg0wPcQFWIJH8PJqxPA+nTSpbyeW7KAcc/hSc0pe69S44ecqV&#10;qq91Ppa+xjSI81vGNp2xnBNS222+vFBBVkTGR3I/nV+6kVNGj8vBlDcgfw1QVXW7hePAZsAgVopX&#10;T6bnFUpKlKNnf4WwjhWaOZMqWjyckcHFUrsyTxQl2YhRxk9BWjc2/kSXCxA4PX6Gm36xtZweWMsD&#10;kj39PpVRlqmjlr0pOMlLovv10+4raZZ/apJ1yqNGu4Z71Xnt0aE7Mlw3NaUCiK4DA8MvzYqpcxNG&#10;WKjADdv61cZNyOWpSSpK62vf9CvcK37lw+dq8fhT7RUuftcknyvt429M1dumjnhtTHGQq/fbHGTU&#10;ltaq800kSgpt5ANPntH+u5jKjzVdNU/8jHht2aHzRggPjB61Yv7TEokQncF7nJ/OopbXBOwkKGyc&#10;Zq7PEI5onZflK8n0q3LVNM4VTXK4tGbAxeJ2dvmH8IogiyUlUEknGRV+G0hkknZOYznHrUdpAYTG&#10;2SUDcjtV8y1sc3sXePNt3K8lu0N7LtGxu464oQBrRmA8xs459K0HhMOo+ZIC0R6r3PHei0s4Zory&#10;VGICnIXt9KTmrXfkDoJyagt7/wDDlGJPMhjK5Dk4wetNmjw5VMh8ZOKtJGVZJwpwGxntUjIVuGnl&#10;XcrL9wdDVJ6nL7JWsyq6KLAOQdwOTipo7cMyPu+Zu1TJCpsWeMhVY4IPWnpbMpikxw3WhtEuja10&#10;UTa7g6oSCDye+KdKuxUIB29yKuEGGZm2k7jg45p84WKNMjr8vtiq5rnO6a1divBbLLIzIdwCgHPr&#10;TJIlA3Kcbeoq0YGt51GN0cgyTSKnlRygKJMnBoUrmUoaEUmXdJQo2AYFT28KTF5u4GNtOuCIIof7&#10;vcVZitixwnCt97FDZPs7yKKQIAJBn5Tnb3+lSsW84TY4H8NSbHhT5P3iP1b0qwqgXEatgRlcH603&#10;Iy5LaFYKrJJJGoXJxzTlg2FZlQFm9+BU5smbzk4C5yMU+MPEEXgx5waLoFTs9URLvhldtu6PG3aK&#10;kfCxJsTjOeamMym8MafcPc042LNGRK25OxFK6DlabSIljZCrKoIdefamIj2bOxG4L1HWrcSeXsyT&#10;5fQ02IEXEikMi9yelFwcdhWZY4UYYQMMkHrTwSkyhFO1hk0slqjQBnzjPH0qxbRLFIAzfLggUro1&#10;UZX2IreN1BAO4P1BqeRUgljUN17d6SCVJJJYxlQDgNUk2nMxXzDwOjip5rbl8ml1qQskgkliA8pC&#10;M56A01VZI0V0zGzc56VctHRWCTJuVV6L1/WoldRbtGWKDOVJpKRpyWSdyeZ44XjGeowelMEUjNJE&#10;MpEcZx0/GpzaqIo2cLkYzuHSrOm3p0iZ/KIaUAldw3KfqDWbk0vd3OqNNTmuZ2TKkMT2dzHCyb4g&#10;cZaprgxi8aJsbcdG4xUUN206OJiQzN8pzWpdaaGkjV1Al2joeW9/rUuVn7xtTpc0Jcmupk29o5ik&#10;jkYrFnIxT44ZEuIk34i9OtXrCVo7a4t1QTTFcBW7Gqcq+bFDBIxjcvkN7elO97ov2SUYv+tzQuri&#10;Fr4wAhgUK7h61S0u3kltLyC4OEALqe+B1rXv9Jis5UTAkLxblY9c9x/9es+wujbwXduoMrlSAXGS&#10;B149D71zJ3h7p6jpyhiLVFbfb02HaZO9le2rDDWw5ZD1Poa0NSvEbWrmL5vJbPzt0PGeKx0d40ii&#10;kUwsXIBrotTslZreIhSZojtKnn/63esqiipps7MLzSw84Lo0/wA1YyLeLdpU0M5zErh0Yd/p6VPZ&#10;W7aZrljK7lreUAoB1zSaYs8dpcWiDz3X+Jhyoz1qKVp5bixtblXidDvWTHQZobb5o9NfyNafLBU5&#10;yTurW9U7WNS/1e3k1O+ilt9sO3ashHQ/3vx5qlpulG4sJfOcPGCSpArY8SRyTXYguo4llMK4dP4l&#10;IBH5ccfWqOjrJPompafCyxyIMxsc8gHOP061yRfLTTWmx7E4+0xsqU9fitpZ3te1ixpZXRdctZxn&#10;yWXCo5zjPBq9f+KGuNb1CRrdYIrkMpjZfuE9ePf/ADiufa6kuJdMs7kEzwcpLjqevNa+qwA35tw4&#10;kaZcleMj/P1rKcE5XmtX+R3YevUjQlGi7RTWnm1qvvJY0jXQITMDKomwCe+Tjn26dPeqsDHR9bPm&#10;EtDKMxr046Hb688U3N9qWiTRQjalswD5B4HX9O9LbvLqV7p0V8Vza/dYjBHOSff8ayULKV3prc6Z&#10;Vud07Jp+7Z20b2d35C2uqLBFqYnhXypAUDOgBUnjIxjB9K05mU6bppvLaOWJW8sgHG7IIwO/5VV1&#10;C5hvNV1CywhL8ovB4A4FRAzaj4XkWSQ2728oZUK9eo+96fkKxlFaStbX9DtpVpRlOnfmVn0WrTu0&#10;yfwvcjQ9dvrefLvKdyq4xjjt+P8ALNV47pilzb3KHypJMI+QNp//AFgHnNJbrJN4jtFvEVZ4o0Ec&#10;5OdwxgZ55OKmd4L/AFHUbV5I/NOWjdR8vHOAfrRKKU22r6L87aDp1Zukop2tJpJ21TV7M6DVJbWC&#10;w0uFkMFsw2LIw3NECvPfA6DIH1FcrFJJpNtqFnAgDyFslhuBOOo/Cr9/pl7f+H7S6kdkgRuVboD2&#10;z74HSs2y81NTuzf5QxIF3r9Mge/4ZqaUI8r1v/w53YyvOVWFly3SSfk463Zkz35XRLaxuocO029Z&#10;M4z7H6e1b2omEPZmURs91EUbB69x+BB+pqgk1vqWg3IjAa5hO5GfnJPp6fzq5a2cF5pNrLeCRL3J&#10;ETKw2jocH2FaTUVZ7atfecmHnJJxjJSTireidmn5lHRBcyve6WnybVYqzdhgDI/L/OaoSTSSTaZp&#10;12hk+zSExyt1znkegre8P/8AEumuZ7lCZ9pClWyWA9P88/hWdDqMV3pU4YKl6k4dJB8rMOhXI4xy&#10;ScVKb55WWmn323NY1UqFNOVnro+yadv8i94yggn1u3g+1KyzQhQOAUx2rm9Ia4+yXelK8qoCdjqe&#10;mDznjpVvXrdDqlpNt8uYqPmIOHYDlsetPt55rLRL+SSMySnOCh6P604pxpRitdvvvuVUxMauMnKS&#10;5bX1XVW26GTfz3P9v6dbTFWMKqYmAwMdqm1mGG/1y7gnZN2zCkNkBgP1rNvL6O/sbJldo7xX2MuO&#10;VX6/59a1b7TYbi4y0UkM7Rbsg88jjtyD6e1dTjyOLlo7NfjueY8R7aFWNP3k3F6vpa1vX1MrD6h4&#10;XdPOMTQyj92B8pFVE/0rWbNZsKqqMSY5B/8ArVdt7pn8KX1tHbiWQSqWm6MmOMfQ1hyTfaLiyg37&#10;ZV5YZ6jvXXCDvJeb/FHg4rFJRoy3do3+Ttb/AIYmvjFNeahGkhZOSrt/eFSNA15okE07lRFIBsB7&#10;YHPNM1OHzbyRTHsdlO0gY3Y70jaiX0H7ImG8tshuhHc/mcVsotxjy91+VjgniYRq1FV6p2t1d72J&#10;PDA8vXZftJMgdWAX1J6Cs6eUXVlOrOEeE7lXoSM4NPtpTNqVvJkxyKAC/T8agvIlubm42lVKtuOO&#10;9bKH7y78vwPLqYlfVvZra8vndXJ5oXutNtrmSMqsZ2bl4yan0S5EEV6zx+ZxhQ3pSQzzT6MkUEmI&#10;VkBZD0ZvX+dNspWvNWdE2QMw2tk/Lj1qWrxcX0/zM41oKpTnC7bS6dWmv6uQSSR3NhC4BiuI3IDF&#10;uTVi4tYnjjmclbl16j6daqtCl5aSfKFMLbmweWHr/wDq9akv7p5re2dAu0HGe4q3F3XKzjddLmdR&#10;J6fkPtGeLT7mJl8yTpjuPepbi9ik0qw8gMtyvDEnn6D0FMspQ8lzKADuUqSeKrvHH5KXAyGVuQtH&#10;InJ3MHiZKkoxelrfK9yxcacYpSeUmdMqM/zqwLmSPQJbYAsTICR2z9KZdme4e2mDkptAVWGTgUzT&#10;JClvdSCParE9T0P+FHLzQTerTI9v7Oq1C8U018mhxJuTb7SDIq7WH9714qvJbZaYKhTBBJb29hVq&#10;JVt3guk53HDCoQJ0vbhxJ5qEZ21rFWen9anDOd42er/QtXeozJpEUUKloNwLLnjI70ulzh9QE6nC&#10;7fnUevrntUVsVXS5mC/J1wT0ohiSIxOiiSKYYYg9Kj2a5WrFfWJOUJN7CzWX2kTyoQpgbcdvYelM&#10;ubiRprV0XcmRj3+tSKskLusZLRtxx6e9PvBBBbRAORubt3rRLa+pi6jk5PYEk8+4uJweWXLI3TNV&#10;zbb0julPlmJug71aYrbTqkYEkUwyW9D71Ekc1vA6bdyO3NOzWxze1bWupNLdkXkbKu6Jl2tn/wCt&#10;TEijS3mZs7CSQp7elSvcJazRQuow3BK8cf57U2dBtmt0+WLqH65NKysDqtvm3GQ28Uc8VwuVDKBt&#10;HQGoVNxDcXG9dyEYB7YqWBXjt4Uk/eDJBPapUuViv/LkOYyNp9MVWpi5r0KUSRrYBseYoO7L+tTN&#10;Gtrd+bjmVeCOnTjNR+WJ4ZogcRk4UrVhbKQRR7mzCp2Ek8g1TM1J2TsZ6tNbLcRyKGRuCR2PrUvF&#10;mkLH+LpkZG3vUlvLG93PFKSdyc59ajubcXFoVd8BOFI9P8apu9rj5u2pzHja0W3dQqYBAO7t9K4x&#10;xgYPWu98TRyG2ZJTuCr8uetcHIpZ+K9TDv3LHz2O/iX7keKUEE8dKUkj0pp4rrR5jTHKvydaZwac&#10;QCMA0iDijYOtgHTHShRS43dabSJbuIcq2ATinYwQPWhx8ue9NGdpPftVbgOOVXBoXpmjk09Rg8dK&#10;TNIbkJPzZ6UsS7m5qSNUE2XB2+1Ocr5uYgStF+h6NOCtzNiqhXocfWkbcWxzinhjL0pJE2NktUXO&#10;lxVvd2FMRVKUfKAPWgSErg05CCFJ7VJsrNpRE2eYMMcVDgipi47moScSe1UjKoluhpQs2M/hUqhU&#10;GcGmoRvznmgM27BpkRstSaPDHJ6VHcqByeDRu2DbnmmtnIyd2alLU1nJOHKMjcoSeoFJ5pWTkbhV&#10;hUBBHc1HNF5UYPrVJq5jKElG/RCmXzT12LUDjyz7e1SF1KYwAc4oODH701oS/eWrIlPFO43cmmKO&#10;cdKtxPHAPnXJptmdNKb1diuYdq5PFOijEkuDnFNnnMj/AOzSxTc4FGtik4c1un5jplCHC5xSBju4&#10;60kshY5p0cm0fMDml0G7OQEsBnrQZmPpUbynGO9MLYpqJDnZ6MlLHtSMuV2gc0HgUu47s0D33FV2&#10;UY2iipfMT3oqbvsbcq7n64eJozNe+HJNH5so4kk8qRclTnLfnjnPvVrxVJHqOoz+KIkaKC5VoViP&#10;3WbuD/nin+H9Sju/GMlrkBLaJ4cuPlRs4Gfbg/iKozx3Vx4X1LSH2rafa3lgcHLRnPzAfzr86Ttd&#10;PS+j9Vqn95/KFm+bW/8AwEl+Vy3d3c9ppvhHW4bZUguWVZrdFHupC446A/lWRr2bX4hWeoWI82xS&#10;Xz2QJnCjGcfTP610+hQ3EEukaEYPtkNlA88AY5P3ske/Jz7Zrn/C13aeIdc8Qt9oZFsrdyqHpv3f&#10;MM/Q/pTlaSUbb2XzsRZxlpL+ralrV/sVxYtrShwt6rtycL5X8Iz359aytejs9F07wbqUKbI3uBLP&#10;Ev8Ay0TIAGPXJ9aktYru9+H6aLcpHbrE+bVpDkOoO3gjsf51dtNMbVNf0nQIUSWHSrE3UYkODlWz&#10;t9888/40brTdq3zuJq7Sa00/Efqkt5b/ABBl8ShEjsEczNEwA2R7NrLn1xWZdNbWXh6+11vMjTVi&#10;HjiZsKVUnace47+pFXtOu/8AhNbnxBCWQfZoN3z8AENjPvnp+FZ17Y3XiDwjo+iamY7WW2n2wLn/&#10;AFgOAufqP51fNq3PT/M5ZxvHmi77u3ne35DtSMWmeOvCUhsjf2jWKeZCmR5obkNx3U7vqKrRXc/h&#10;3xXqWvyOzWMLyNsfklD/AAg98D+laWjx3OqeNtQtgyQjSLMRwwSfKSNuAFPcDBPPc1W0zU4vFWge&#10;IhefIymMplcAkjBA+gAJ/l1y3d+7bTT70KW91o9X+BR12wXwp4feZkaM6uVu0Eo6LjA/p+daM8+n&#10;aX408O3U0RuYSAi7RgKrrhSB259fWs/XbGbX7Tw3pOpy5uIT5aEg7imC2CO4GAPoKteHhLf3fiS9&#10;lcSNokKrDA5G50/hC59AfrSVpyXL/X9WI5eXZdvwXkZ/hu9v9B8Tap4lfi2geYAP95mZTge5Az+n&#10;TIqbxNeWuneFYIpLE2uqXkn2qQXHIJJ3Kc8cbePTNRaRdfavh1rsU5B1B73fax4w0gKgMB9Mc/jT&#10;ddsf+E38S+HLDUroyXKQ4coMEoq5IP4kD15rTmSTk+tzgnF25G7vT8X5+SR1upX0HhzxwlpJF59v&#10;qGmGON4zxF8u4Ff7pz198VyPh+5vfBlhr+p3DrMLrNksb/KQSeHPpg5H41syTSW9t4l1WW6M93ps&#10;i26AgZkiK9cDvkDms3RJbTWfhXPbzHyNQkvyyO3HDNnePYHt7datPv8A1Ywqtyb1s/ef6W/MJ9C/&#10;sPxD4f8AD10FV5J0mcyHILOctz3J5AP0qn4f1YaF408TE2P2qLyHgBbrAM4JPt6n2FbF1C2tatFB&#10;NdNdXui6dtjdMbuD8pyvdSw7dGrkrQy6f4A1TWBdede6hcNBPH1KYbOD+XX3FCa0su339TmkpLmn&#10;Dpf8rfmaXg6zv9M06409WV01uZLcRn7wTnDD65xmrsl0uk/EXS9NhhWCa3kEewjKjjG0/wCetQWF&#10;4dU+Gmh2USLFrcVyTEVPzBQ3Hv747VbtbVvE/jnULu3Yy39rGJDLtwHlyBux6Zxx9fanvHzf53Od&#10;6WgnzNW2++y+evbUuqP7F1jxta28ETQ3MKF5ixHl7uSFPbkA+1YPhVdQstKt9DgXdPrd5GQQeRjh&#10;cHoDyfyFW5byOD4Xyyh0/tr7Y9tdqOWCgkj68d++a0UtJdW8HeGbSKQafqdkfPMhGDGgYhGHc5yK&#10;rlvbXu/6/EiV5OzfTZeb2v3t+Rc06/t4PGMmgyIkcMEDR7ZegGzoPQ9fzrntIkmk8LeJdH8tFsHu&#10;N8EjD5mYsB970wKbBbT+In8Q60jh76CPMkjnlQQwzn+nf8Kf4n1C2vfhh4Zm0X5rrH2e9j/iWXOW&#10;P0weKpat20te3yM05SjKcNFrv1TdrfLqSR6PPp9tofhRCzJqEv2mVXYYZhwNp9CvrVi0js5PidHo&#10;ShMSERIfmUI2M8Z7cdeh7U/XUTWrzw6jsba/sLVXuR0A24xye2B0ql4QjstUv/E0skbzXUUXmQzj&#10;7ydRuBB69PahRWi22MmoSko25ra/ctvXV38yt/ad1Ho3iPRpVSOCaVZPtP8AET0IPqOOmav+EtBu&#10;NQvfDXhqZo44Jne5WST7pJ5ILdCflxj3rJ1ye2ufh/p8dkplv3kYXbE9SDjg9x9fQ10FxeprGq6K&#10;6SS2l1o1vE1wIx99lIB2kdj60ei/rqjOFk0qkrpW0Xbd6mbd+F9H8d+K9c0/WoCvlxTFZU+UrInT&#10;kjvXyr8UvgbeeHj9oWENazAPHIMEMD0r7BtvL1XSPEesCBcSs1tvPXcwDIc/19qh8bTWHijwP4V0&#10;7T4A1yqGCd3XG5sgKOeuMH8666dVwvrpqz1ctzOtlr56crLe2uqcrfLS7Vj8z9W0KS1nZdpGOtc7&#10;dWpUkY6V9pfE/wDZ7eeS7bSLaS5ktIw9yMbihxzyO2a+ZPEHhWSxd90ZUDPOK9mjiE0fuGTcQ0sd&#10;BNPXqjzqSIrULAge9bl1YbCRgHFZkkJAJx0/WvShNM+9p1o1FdFY9aB0xTyvT3pMYrW5v0GjJpAM&#10;04n0zSE+lMBBiiilAoQwAzRkelGCKXimSw6UhwKDz3FBOaQAQBQT6UgGaKYCkYpDxRnNIRkZoAce&#10;maBkdMUh5GKMEdP1oKuB5+9xSDA60gBPXn60uDQK4uBjNNzgbu9Lzn2pcc+1AwpVIoAzTtq+9TcA&#10;+70prEE4AFKM0nR6a7gG05wB160+JAH2j7vvREuTndmpgmGPqKls66MLasVVJDCnx43oh+73pAxE&#10;QP51NGqOAB94DOTWTO1IAwebZ8oX1p7QjycdPemsgIwi/jUnIt0VOPWo16Gy63QQSMm5GHyjvT4l&#10;WaXLcbegJ4qRFV1weABkmmtFujZlP5VNzRJ7kjRjy0LZyOhHSpoHYgoR/tD60xwxCu+AnpUttIHb&#10;zDxtGBUPY13Y+3Hm7/N4GcYqwtuiwIXyzHt6VAI2lhZxgEHIq28bhY2PGBnFS/I2joriRRuk6gkl&#10;SMgU+2+Te0uQufwzTrWU3EnmMMYGOKkERu7dmboDkAdKnbc0VuhIYVWNN/3j3Ycipo9ySOVUk4yv&#10;tVZ4N7xbny392rqXO2Es2FdRgYpPa5as9WQwz+SGaQAls4PerKpEiKjDknOTUfkpdWwcHkf5FP8A&#10;szExMznPoRQ7FoeBJBcHGPmU063Z04lUEscZFENyrq5kiwU4X3p8aC4h5bDE5UetTexStfQkKJCE&#10;QBWJOeaSJJY7iURj5iMgHtRJbkurS/eUZweM1JFe7FeRlO4cZ71LY+uug2HzIoysvJlO3PfNWnCx&#10;NHER8xGSe9Rxx/abdCrZcdjT2sozMrZLSKvOTxSvd6s0SdrIZGkiGeJNwz0NOikaGHypvnD5XI7i&#10;pWvVW0IdSZPulsdqjbFzbJjiRjnB6mjV7jSsSmJIFRBjJGeab5Ei+bDGSCRkMO1SmIAhWy0gX8KY&#10;bqRY5S6kyk8DHQVN+xYzBgiWGckiQ4JqaaOOK6hiRwV280JH9ptY/L5kzkZo+xoJzgnzVGcH1oZd&#10;7bCGIrK6RICxAY8dqYm+KLyp+d7dakkmaCAkkhzxkdRSFXubSJYnxNnG1uuKm1kUvIeI081YuFwM&#10;ZqE206wSxR5K5PJ65qy1ki7zjdMoyRmmSXflWu1wWJbkjqKm5olpqRwD7OqQzDeWOTUkscMl15aA&#10;LgYx3H0qRU+1W0ZiG2TOOepqu1vslcA/vQM1O7uXaysRtBJHBJFGMgdCaLZGOyOROGODVgO0dqzD&#10;MpHXNOCieKNo28thzim2NJXuVDCklwY8jAGOOKakMjJKuNi/3j0qR7dtzsgO8etE9x5VqicuT1xT&#10;fkZpJt3QsKb1jhdSVBzkdajaFXuZI8jAGAavGITrEYyQQMnFUjASZGQ85xn3qUzW2lkVJIJDF5e0&#10;gq3yse9WYk80LFIcFRkHtRd/ukgUMWxwfrUskXm7WHBx81U3dWElZldYUklIyCANvHpUUsZa3Ma/&#10;Ku7AqQRbt6p8rikkk8uKEKN5HLUJBfRirGWRYn/gGcmq8IW4Ei8HAyMdattF9oPyk5A+b6VFHbKi&#10;F1+X5sE9sUEuLdmU7hXnKEYXb29abcTgo4kXaV6N61avpEV0aMEDaMk+tc9r+oCRdqnAFVFOVkce&#10;IqqjFyepjX9x5kzMSay3cB+Camml3A5PJqBEDjHf1r04qy1Piqs3OTkx8bl2K44FaMEeADjpVeGE&#10;Lkn+KryE7cAc+lZTld6HExZE82Mj7p7+1Y17ajkEYJrVeTHPf+dV5yJTkiiDcdRxdjnnQpTo5STg&#10;1pXNrnouPrWdLEY2Jx0967YyUjeLa1Jg4FSpk89qqCUH1q1FMNuKJaHZCVwYGn+Vg5zxTXYk4GKF&#10;LMMGo1NLhsqRJRG2cUzdzjBqWJEb71J+Y0hry+Yc4ppOKcQI+lM+90OaFqFxhb94B2NABD57VJIu&#10;Npx0pgOTiq6EWHsRz7U7AC9ajbnGPxoI+XHNTYVrDcZpY8quBSIcjNKdw6Yq32EOOd+e1N29eM+l&#10;DnCY70m8ocDmlYoQjLfKOadyMe9OU5HvTwmdueKV+hDXY7D4b6V/aes26ZJXeCcDpX2Xo1qLTTYI&#10;TkKqbBn1r54+AHh8yXq3JAKrzkj3r6PdiqBQOg7/AM6/P84re0r8i6Ht4aHJT5jmvHHitPDentMS&#10;cqCcMcE1zXhj4t2WqbEYhADgLiuJ+PetvOotImJ5455rwiO/udPmHlysjKc5BP6eldeEyuniKF3u&#10;ZV8Q4ztE+7YLyDUI0MbqVJyV4yKg1XRbC9ttksSEnjnuK+VfCvxd1HS5Io3csgOCSeT9a948F/Eu&#10;z12IeZIHkYgBSOR715OJwFfBu/Qz9up7nP8Aiz4JWt7E9zapgn5jnj8K80h+Cl/JfCI7lQMBgLyf&#10;p619YRMjICFAjByFx0OOBU/lW4CPtTepOW296dPN8RRjyvU56lrnnHgb4T2+hWyNOmXIzszzXe3m&#10;p2ugWLByI1QZIJHFYvinx9Y+Ho5MyKHXI+QjjHevmz4g/F+71i4kjgbbF0GD0+lTh8LiMxqc89jF&#10;aO52vxK+NYUTwWrncfk4brXgOp6vcapKzzyF2OcZ7VTvL2W5l3u24nnJ61AGJOe1fe4XBQw0bRWo&#10;Sd5XFIz16DpTSB3pWcMM03lvvA/hXooTtceDik4DZGR9aXgetNPNCG2SKAfvcUjdcCgts9/rUtpB&#10;5jc9PWpbsrm9KnzvlRYsbT5tzKcVfYkIuO1Io2LgE04kbP6VwylzO59VQoxpR0Ezxmmjnqaco+XF&#10;BCj1z6VJ1ruMz1APJpMY470uBuzQSN2atEiMD9aaRxnp9aUnHSmtknnpQJjWWgcdKU9aQ9KDFqw1&#10;6aQFp5OaZj1q0c0hhGKjfOcVIRSMBj3rRGE1cgqNvmY47VI3zHBqM4iDdyfStUefJdCM8ml/3v0p&#10;MUp5qjmY1yDULNmnv296btz0q0cs2NQbq0dNspLyYIqEkn8qrQQNI6qoyTwK9Q8OeHF0zThPModn&#10;4wV6Csa1RU0dOFoSrS8jW0SzTSrS3MK/N/EcdfrXRPaC7n8yI/dB+X0quTBY2sCRncT1B61FFJIb&#10;mQQkqrDBIrxX7zufXwSguQmMC/ZSIjjDHcRSvO9xDGY1Py9ahELRW58xiyswzjrVhpoLVYbeEbY1&#10;6Drj2qWWnbcDb/bLhpA2RGmXUGoIkC2vmA4VW5xUkkXkTzLCNu9cnnqKijVoLcLL86OST6UMfXYl&#10;uLgvLEFHGM8VOYo5GkkPI7jtUMzRxTx7fu5/MUkm8PKqfcxml5GnNrqR3MQIWWHoOoFI1w7XkbKm&#10;Y+yikWRoFiRxvU1KJ0F2FJA4yMU7BuOaOJ5pJuCpOMFqrXiRC3jnA2kNnGe9SXFqHMw2qkeOD71W&#10;WJoPIVmBQnJ5zRH1B6aWGzF3vFcIQuO/b3p86pJC8wPzngqfSppLhY75Y1bfGBjNVZ0kkScZ2oDg&#10;HvT6C0V7ajomU2SNgb16471XV3NzvHpmpLZRawISQVPrSRvGb8EH5SMbqTZPYjKRtFJMAc5wQT0q&#10;ZZAlnFLF8zDqAagdAyyAncmcr7U5IfsqxjO1GoYkmmV1SaG5knB4OflxUE7jylkX5GZvmA5xVlbw&#10;tdTR4ynY1XuYNqFhyCcnHaq6nLKOjaJbl/kgmjAY7fTtVKBX+0NKv3hlio6ZrQVPs7RPw0RHC/1q&#10;jDIq3EmUIXBBI6CpRM46ohgj2RS3TKAzHODTppiRDLENrd6Vo/3DuW+Rm4B6YqVoo4IoZSQQ68qP&#10;Wqdjn5XsilHCxmkk3Hd97j196ilUQ2yPkb2bkfjViKbybifPKstQeSLcxmTJEhyAad9TnmrJE89w&#10;UmiaMkEpgnqBVS2tzumkQ8jqKuusUVwxZhhl4Haq1kXiefcMK/c1FtNDBx1IrhvJMezoDnAqWcAz&#10;M0Q2R4+fB5+lQ3cfkTxIevp61ZlHlXDRryHGSKDBpsrwxbbWVlBGD82PSmzhILuBoW3DIfIoh8yK&#10;GdTkq5x+tOZY7SSBDGM5HJPantczcb7j5ojLNLKrlUxwOzGq6IIxbyZITdyB0qzNmFZocEBhvU9v&#10;wqtEjSQJAfXIoT0MpRFN4IdUxEdyfez15pkzNMk7v/q2P3R61JYpuvzGxC4U/XiklcPaPEqkFTkE&#10;96pWurGNilqWmQ3AtBIcRsvX0PrXL3mjfZbl0GSinGTXbR/6QsFu67ii9ahWGG8N1HJgOgJH4V0U&#10;60qenT/gkcqurnGrbhs9Bj1pTCM8KMVZurJoXf7wFQxMM4Nd6lfVHoUY05aWIGiI54zQUJHPX07V&#10;ZZKjcYPvTTNZUVHYiwM4NKoIGaTOGyaVyNnBpmDVtwB2jB6UGQgcDim52f7X1pe2aBXceop+Yhun&#10;rilXimjlsdqVfqKAT5tx3QZpAcDd3oGWPzdKMjPtQK3VDhgjNKmM89Kj3c+1Ly3WlYuMrF0zK8OD&#10;1HTFVGXJwf0pFBz7UMcv1pJWOidX2moA8kdM0nQ5NI3zNkkUgPrVmLb6jwd3X9aUgetI2G70mB3N&#10;ISbF4Hak3bTgc0Hp60ZCtkc0Et32Atlsmms5PTNJyO1OBHegTvsNBJ7UrMw7YoLFOnNGS/Wgq+lh&#10;yKVbORUo6e9IiADJp0aGZwq9alnZGPKrsdFD52c8YrRcCAwnIwR+tLBanyWXGPc0j5AjVlyOozWT&#10;d2ZyZKr/AL9TgBT1zUqIBHNxlR3PehVRpCpBx2ot4S8TRFiB2zSumWrdSWP9yIWx8pOKsKf3zM3Q&#10;LyahhJiEaP0wMZ9atJIHnMRACle/ek1you6SHGNJLTcQGbd3p8TiMI2dyHpTUiMsDDOzY3HvT+In&#10;ijkAC/w1HkVfW6Q5SysxYbU9atRRbLfJwV+91qNJUeeZSQ3o1OMTTW4UttVTwQOoqW2WnoTwgJL8&#10;hIV16dhQgaNpN/zBuhp0LLDKEfnjjHrT0mSUSRE5wevvUN2NVqiVhCiRZALD+I9vpThvju32fdf7&#10;uelQtAvlKJcg5xU8EmyVkfkKMjHale2pVtLEaq4jIYYDfex3q+jJF5UZwTnHvUNpMJFaMjJY4UNT&#10;ltN7Rbjht3Wk3dalrTYk2SebMqEhSM5FJACYUjkyQ3Wpbe4MBljkwHB4z3FQrL5kToQVOcKT1pIr&#10;TRlxRCtyEGAoXv1+tRnzPJmjwcL/ABUz7Ov2mMMSHK9e1SLeOLN9y5f7pwOopO/Q08ia1KxFY5cN&#10;kbg3vSxss80sfDH61WEX2oR7D8yngeoqb7OqPIqEByM5AqHoO/REKJK0PlL8kSnIBqxHlHijdeNo&#10;2moHum+xlWGJF4IFThPtSQqGw45P0oLWrFhkDyNG4Uj9aiuUkdFKsV28BfapBEqvKg/duvcd6LiY&#10;yLH5cYLZwfSpTtqW7jkCblEi5YKSrHrUMTpOHj6MPuinPB9pniBJRwOQPSpnthskKNh17gc/Sq03&#10;GrkEtuZUi8xtn8OO2KlQrHIyN/CvynuahurgkRhVL4Az9anaAXMgcdVGKTb6grLYhjPmwSIcEqcr&#10;TPIeWSNpWK+2KcY8q7qCuxs/UU6eR3aJkG40ilpuhzOoVgwAYDg98VBATJasinDA5GauCJZR5mA2&#10;Bgg1Cip5W9M5HUUIuzvoQC2Z7pHZju4zSySqYZlK5fdwe9NmeUXaOvEZ6E96lMaOWnB4A+b2NNkr&#10;rZFZlLwJt4kPY05LYfaMkHfjj3NPuEWZUmCkMp4x0zUUxma7RweAMr/s0LULCHKo+4jcvQ96Yoae&#10;IDGCD39KsmFJszfx917UN8qLKoyVOCo70mWo66lL7IBLJjG4/wCfzpk4KW/IBYnacVbaJ5LknG1T&#10;z+NFxF5abmHU8g+tO+1yOTR20M543uNpQ89GU1BHaqJJCPv5yfStWXETbwpbeuMe9U445FaVyMj2&#10;quYnlSZnX0e5lKLnHYVQNuZJS2Pl7jtXQyQ+SImA5frmoJrULMSg+Vxkg9K0VTSw5Um9TmLi2VYx&#10;5fA3c5rPurATlcL16nvXTz6a0UZVwMORnHbNVp9MaF4yoO1uny9a09oo7MxlhXO6aOUGlyJkrzip&#10;ktCeq4PrXTwaJOZSvltz61Zg0EwJmRSy7vrxUSxS6s6sNk9So7pWRzNvoss5wik+9aGi+E7nV5nV&#10;Fxt684xXb3uhpYwacQB++GcA889j/StLT9Ju9H1Se3wwhljycEDcP8a8ypmD5G4b/wCT1Pu8JwrD&#10;2sVVTa0Tt5q6OFsPDDTF2wSkX3iK6KTQ7aK9tXt0KwNgvgZPHWrUkdzp0FzHEmUd9rfTNa+pkImn&#10;lUx5sY5znJ7ZxXHVxM5SWuj/AMj6jBZRhqNOScbSVm7rXdpWf5lS2sbZtRuTZyGWzOV+dfm2kdx2&#10;rIFsbaRZ4V+QNjIHFdX4e8P/AGq9vYfOELNGW3KBxnn0qnZLLYqtq7K0LSltxHfpXGqyUpJO9rfk&#10;e48BJwhKceW7eq2Tv+CB1+xaqlxcRBohFkIxyBxgenfmm2Mfl6FeSxLG0EjHknkexFaup2gOuR6e&#10;5CwMoYOR6981Qt9O26ZfQtkqh3AgYBA7/SsFUUopvy+652yoyhUly6pc3re2vyMuwt3ttVspIkLG&#10;Q4VTxn0qe+lEWq3dzLGNrKQYfTjjFP0eV1a2WUh7cHkHgfXHrU+smC98SSRRsCjIRkDjPrW7k/aW&#10;a6fqeaoL6spRdryWj7tHOxxLHpzvjO45DH+GnWdjJDfW7lMrKuRnitKKwj+yXEEhJw2Q45GKRLKW&#10;O+gW4y8AGFJOTj2/wro9otfmeXPCtezbWmlvW+vyKl35iXN48ql0cbcqPy+tQPZx2mkRXAILM33G&#10;HB+lbX2eO51C6gkk+zqEbazjuB0/+tWXJbNJormWTcqMQoP9KIT2XoZ1cPZyaV9Hby11KXlm1v7a&#10;ZU2iQdxkZp9yvkxXCyRCQsONvG01dt5nkks4pWV4FTCjHKj0ouY45dSnjUmGAg4Zuv1rXm97X+tT&#10;zHRtF8r3fX/Dr5WKhtfs+jRyLKu2VwDEf5/Sm2djLZ3XIKiRC27HUZwTWtqWjpp+m258xZw+Cs0e&#10;SvPbnvVfTmc6iyOSQykqOtJVLxbXmOthlCrGM1ZpLb+upjlfszlVYSKx+bir+pmKSOBABu2j5vWq&#10;6wL5lwJMoAuB9afNZ7YLZiQck846Ctm02r/1oeVa0JKK/q5Xs7WWOS4iKgBl5I6MPSk0+Jo3ZMbo&#10;9w3Zq7psj2t3MkmW3Jgbh/KoLJSz3Al3IWbHH1qm373yOb2atBrfUXVVR79YQSS4B9ajjszAJUA3&#10;RnofT/P9Ku39lteFXBVjkiT2p1tC8ZmTJY9dp7VHtLRVmRVpP2rbX9WMtbaRFCp88W7PPQVYkhjW&#10;5CklFK9+gqe1gSWJo5ARK7529Bj0q7LpRYpE7HcV+bcMYrT2qTszFYaUo3S7GRBaYW5UEMgORinx&#10;cSRIXBiIyMVaSzeO2uUX5WXqPWobdUeKON12yE4AHatFK92ccoOFl/W4m1BdSRklVA4PTmn/AGNm&#10;tgHYsA3ynHBqxPao10EUh1Y43etSS+ZPpptUXDRN90f40lLaweyScuZf12KEKGK5QyNuQDGDT0iV&#10;ZpAw2KQevY1ah2nyYpEJl756VcNmt3I8KDdIoyB6/Wrc7PU5lR5o6P8AqxkTWam2BJDY6Zqzbt5S&#10;OuM7hkGkELT2vIKfWrloGYhSo+UYHvVX0OdQ96+xn24WUusq4Hp0qxLaeSke7nd93NT24WWSZVUF&#10;+wNNvopLgRHJDIcAGqvd3IcFyN7sjjU28bp8zlhmmwussHly/IxbitW3i82IrNtjZRy1VFt1lUuF&#10;DPG3SkpdCJU2kmhklshkAYBj6im4dbeSJcuF+6TVt4XkkhlPyv3UdKkADxOZcZQZwO9O5LgUIiSI&#10;45VPPzZAq9ParFKI2UEMOue1RwxC8tg0ZYyq2OvUVO1kxuI3OVOOhPGaTd2ONN8u3Yrz28htljiG&#10;3HrVqGMTNEjAblAOaV2KW7tKcsvUinQOlxArggSZxx3qb6FqKTIvLDTzRkAFjxt/lRKl1NbxgAjZ&#10;1B6VMbBorneQyllyM+nr/n0q3c3YitEAQFwdrMDz+NLm10LjG/MpOyKVvG01wQ6FZVGC46H8KekM&#10;dwkqAqzKMipWiMzwyQuTvOCo60XFoizSCEmOXb0YYzSv1KUGl3Gz2ss1pC4Oxexz0GcVesIDJKYp&#10;TGjlTmRhwPrUcuoNHoixPGJcNuyF+YHHrWl4bSG+1O1YsoHAZW6cjH5VjOcowk2tj0sPRjUr0403&#10;vbfuYtm8TiZWALIfl9//AK9W76Oad7WcPwifMuOeOlWPEOlR2msXlum2CRXIIQ5HHpUV9fwpa24i&#10;iJmRgDLu+U/h2/8Ar0k+flklv/kayg6XtaM3bl/GzJtCnha6ud/7iYJw3970I9aR4Ev7U3CFGlgZ&#10;cR5+ZvcCjR7KHUNaik+cxsuGjweT/Sob62aG4lRFeB4pMSIBzgH0pac+j7Gy0w0XJJxu11vfv2Lu&#10;oB7oWlwsrCUJtMLDGMdMfX0pvhx0kvpppl8p+VJxk5x1xS6pfS3UenuLclVXyzIBnI7A+mMn86Zp&#10;6R3mumSFymANydsisrv2bT0Ov2iWKjJa6r53Qy6ePUISy4MsbbVU9SM9a1H0N5Xt5I5t1xIpO08H&#10;PY59P8aoXcUchuLkYiKPlwnof6Vd1C7cx6fPbrvQDnjPPpWLbduU6qMYpVJVVf09bXGaNMtmt616&#10;hWYcDHU+5qlcakt1p0MiNuukbaNxySM9f/rVu+F5re61W7mceY7oV2OeA2Qdx/D9axtR0mC8s2mi&#10;SQfZmy4Vgxx65/rWcWvaPmXY6qkan1SLpNNe8rdfVsfd6a95Lb3JlkWZkHyseDj/ACKs6Hqq6fFf&#10;JPCHnCMqgDnHP+NF9Lcz2dnPAqxxRHav19Pf8aTSgJtUknU+W+DuXGP5U3rFqX9amtKSpYmM6ejd&#10;vndWvr1/Qorc/a4baSIFLtHxznOMdvetXXdNWSeC6jyl3MmTkZziqV1ZQzW7XKspaCQEpH7d/pWh&#10;dS3N8bC43bWjUhF9DmonupR21N6El7KrCpq3Zq3rZvy/NkWi6nc2miahEoMl0QQVXceM9fxqv5wu&#10;ksWJaC7D7WXafmH9a1tGXypry5mURFomkPHUd2GSPr/jWXOY7uG3vEAlmgYEYOMVgrc7aX9WO58y&#10;w1Pnnt08k1r6lrWtCitdTm8tjFdtCGG3BB7DiltryRPCF+iRGd8gSFTygHfPfvxRqVndXGpLeRzb&#10;naP5kIChcDp+VO8MhP7H1EDFuZA7FZDj6/U8cD3qJa005O9mjoptLGShBcnMpfir39SktxHq39lb&#10;TsuEY+Zx1B6cf5xWprWjQJeyTW42TOoLbOMkDHT3+mKyWjjezhv0KmeI7SsffP8Anj+lXdRjvRfx&#10;agJS7eXwvU4HbmhxakuV2WoqVROlNThzN8ruuita/qWb3ULu98Kobdt0cMi74W5ZiR1A/T6Hriq6&#10;eVrGv26xnyn8sCSNV4YAdf1/nU1ndW9noEkjF0lLH5N3AHqfcEDFJe3DWt/p15YhEmmG2QD7ynjB&#10;x/nFc6Vm1Fd9T0nUU4U5ylfSN18+m1vxKepaVGbTU7SJDbyocsF5OB646VBI1zqPhiA2cR8qF/mb&#10;aOe3Jqze6Tc6Vez6jFK0jFNyoTyeucj8O9T2mppF4XuWI8l5GDbMHAbPoOn1rRXUU466ox0VacKq&#10;5Pdkumq3WozTpk1HWrVGRfPhQKykY3AZ5wOp5P51T1XSlube8ljQxzWcm5o1HKqOc/j14zxThKIr&#10;rT57XaXmX97yNyfj271Df6e+nXF7HbSnOSWVjnjr61Sp2ndOxhPEc2HcKkeaz3X+HS3mrdzL1u5u&#10;b5dPu7dg0IYApnO0/wD1+KlsLhpb65kz5IK5ZRyvA6VLcSRPo0SxqxdXDkIOPfNVpbuG/wBaj+yo&#10;gBUCSIKACe/FdCgnFxttc8ieKcakanPe/Lp52a/DsYU1tDcaebiFV823kBCjPr1/+tWjqCXFx9l1&#10;AThnKY2ngJjt+FM1LTTCkwtnJKyfMuMd+fw96h1K9WEWfkIWVQQ7Doff/PpXTZys1qeRKsqTqKp2&#10;W19Wnvp2GaPOi2epedui81GwqjndnqfauemgEbRXcYDyg4HH+cVrxK1xfTOJf3JU7s+tVmswYluU&#10;J8tTyO1dVNKEm+549evKpRjDdRv+d7kWoiZ7q3mWZiPLBWN+dntUECI1ncyuhWUn5cc/pVi5lkF7&#10;C4/ex4A6dKWJ1la7IGc8AelXZqP3HJKunVcl+PoQ28iPPbNnhuJAwycewqvd6ebe/nERzk4was29&#10;ssRFyu4IDgjOR+HpTtQuml1MzIoKbdp2/Tg1Svz2WxhKcJUmp6u6t6WsUiRb2q5PzZ5YetSqqtNC&#10;Y5crIhDjANNtIhJDNKhBjzkg059kU8dwfusNuP61bSTZxKrouxUa3khEnknO3nkdfr61PdqqWML9&#10;yeVWn72hnmkxmIjb+FMgj8u3DH54yw6+v+NaWvqcrmrtdyWLbJdqInzG6gtv9frVZ7F4MrC+ED4c&#10;k8VdeFIJI5gpZpBgHsDTVZrSOdJgZEkHGOoFJaPQlyvHVa9yS6vTGLKHYrqnOV4LeoJ7/wCFSeUr&#10;3UqIwETgErjpUYto/sNswYEK4IBq5MESbgY81eSKz5UvhFKrUbvPVFL7K0XlSBj5W75h2FOWZYtS&#10;xIgKMOp6EUWodIpUk3MhbgVauERZoEZQQRjnqK1d72Mea6Klta+Z9oQtvhJORnjFTrZmERyKSqE4&#10;/GpI4Ibcy20UWwkA7wc/pRbxTR2scTneGlwPY+9G+pnzaWSG2V40V7NHNGEjfqdvT6Uhg8izIYeY&#10;m7jI6VZkRWujFLjJG38Kb5TyW09vhk2HI9/pSHqrpsrCyEd9HKZMQOmVX1/+vUqStFJOs0eyMjKs&#10;elCJOPs0DIJsZIJ7VamxPNJayYKlM/N1FDe1yVHR2KLQq0EJkOSfusetTCFLO4nimY7pBuiBokVp&#10;ohEx2+UdoJFSQQPPfJHMjOUXKueuPQUepnZ303KKOGtWimUxOXAU9jVmO3UzIsgzk4JPerEKpeC5&#10;iLh3Ql1BHINRyWz3cEU2fLYHP0+tHNc0UL7alIWYt1lgV/mXnB7/AEp0Bc6escwZXL/K/pz0P1q7&#10;a2b3OpOsi4wvLnoaWKcywzIhGUbcFI54qXKwRotq+xWeyUSojrseQY3EYquLJDaTWsY2zIcnJ6n2&#10;rQ1COW7ubOeaU7iNsag42genpUljp8sy3cx2+cgP8QyV9aj2nu8zf9XOqVBe15IrT/gHMeJo3u9O&#10;hjlh8udYyCRnkV5tMNshX0r1u8kN7obFcvNHkFWPNeVX42XTqQQQcV62Ek2mj5zH07WkioUI6mmt&#10;7c/Snnmmkc4zj6V6R4zE496OpyDzQOuKGQIcA015mdwGZOxpdyg4zSKu3uT9KZkls7RTsTuTgDbk&#10;EZphbtTFzuwelPIOPelawwEhNCHnHemn86d/ECO9NlJ63CXl6jVtp29B7VO0ZaMtkcVXQbnAHJJx&#10;iktjvi9SaMktgfKfanO204+99auGxaKASspGehqnINz8VmpKT0PRnSnSjaW7Grl6MlT7UpIQ4ppc&#10;scYqjDZa7jduWznint8y5HB96Y4IGQaVQWPJ4qmZp9BEHzdanjiWaTG6nxwxiPk81CimJ9wPFTe5&#10;so+ztzK4xxh8HNWIAhQhjz2qq7mQ/wBaEjbGTmm1dGUZ8sm4q5ZtXDToOw61pXEULsu4jbWXax7b&#10;j/GtFrE3LlFOW7DNYTtzJ3PWwvO6Uo8t22JftZmNUh5IHJx3rJZvmx2q9Pps9o2ZEOPVhVN4HDZI&#10;2j1NaU7JaO5yYp1JSvKHK+1rDdqs2TTGIPTkeppjuUOOv0pyXKhcbePetrHmc6bs3YM8c9aelu23&#10;IBOelEJWVxk8V7C3g7w/B8N/7TE/m37cH5un+zj+tcWJxccNyqSfvOx9Dk+S1c4dV0pJKnFyd3bR&#10;fqePgcEkjikZsjJ6VNIyjcu2o0AdsMeK67njyj0TBYzM/SkaAZxmrDhYkyj5PtUOdw4PNK7CVNLR&#10;7jTzxTWan7B071GVOcdapGcrolCg96KjMcg7UUreZXN/dP1/1G1hvtG1m909XadI/McqDj/aUepH&#10;DfjUPje9Fjp/hifQ9txHcojysh5DDHD/AFp/he2ubHSv7OknaQ6leKrMeAFPylgfp1/D1qSzk0+2&#10;8d2WiB444I9ymMjhTt4Jr84v7rut9Px0aP5TjDm0Xl/mXbyT+3fFC6lp87RrZxMknlHacsBuT2wR&#10;+QrHvdPt7bwjrGoaeAPOkbLOOpBAbJ9Tz+OKu6XqEvhu28X2yIjxXMvyXhPzI+0D5RjnA49OvrWZ&#10;ZaXeW2h6PoIcyJqk5JDEHqM/kRx/WtGt2/O/y0QpJNJN9PzZa8RRPf6t4fi0RTdWbxLNhTgKoAzg&#10;9wADn6iohb/2nqt7r9tK8FjZ5hWQHrzjb788/jWr4P1C103xxd6WHWBdLheONcY8p84/w471zmmX&#10;17/wiviaymtkg024vpLhWU8rIx5UHuMCnyw3nvs7eSuS5yveOq1/Bafjf7iO8je18DW9zExja5vD&#10;KAPvFdwDYPU8D+ner/imK/1bxboq6UhubbMUicAEEcj/AOt9as2dg0epeFvCznz7aRHupZWzlh1w&#10;p+vH1p+nazFc/EaWzilVJoUcIAf7ozyfYY/+tWbVl73kvv1vciLb1jpayf8Aw3zKTTWut+L9Q1iN&#10;/ltWMM8AGCoKkYx1zuAqp9risPAun6uyCMHVCZv4vMiDEHOO4H501L6eTQtegnSNI7m8efz1GHLM&#10;QXBJ6jjp9aswaeLzUdH8MMMw+U88ZZsIXznGT1zx+VEmuZ28/wDJGSjz/Gr6a+rZN4ou3uviFY6r&#10;Z27Lp9pGr+TJ94fL83Ppk8fjUF1PBHY6l4mt4mhiupTHAGOFyOoyevIP5Gn+H9eTUPFuqRXIyiWM&#10;sZ3HrtIwfr/hXONqU978PJNDlUW1tBfGW2dDjzM8fhya0upP3uv6GdS9pTb01f3/ANP7jYvrddL0&#10;7wd4ieHzbOW4+1FUxtMmSHX8OM59KlSBdN+IdzrRBXToMXUasOu4NwfXB5rd0vRre1jsvC9/KqRW&#10;Fo95bh/u+YCDgfUbvr7VzXhXWW8Qw+I47lgBFADCsuMAE4Zf1z7VVnyr5X9e5yzdpJwdu3qlr+Nj&#10;G1Ixx+G7nWpG8mbWpCiK+dpUH5fwz3rpLyKDSNZ8MSXVus9uYnglgUY5ZPlkyOmOue/rWTdaDca5&#10;4X8LaRfOYZYbloETGCEYnYx9cgjj3rV003Fl4n1lbl4yujWY8qOU5Z16DbnrgZ/KnvZr+mzlUeVu&#10;67a/K7uZHgaK60fxprF/LG8/lxyJHBj5pA3QN6+vPf8AOszWtHj8M+HhcRqx/taZbjdJ8o5wenYY&#10;/nXVfDLxDZWWia5LqESzXhkFxaiXgs/QY5zgVjXpn8Q2vhTRdUlR2S5KwBTj5HO44PpjgE+lacyl&#10;d+v37HLa0FCTu5dO12t/ka2n20fhf4hWBitlvYbi0ZTGg/1YK5D/AMvbBqh4DefwrB4o8USt5tup&#10;Nk8IB/5aDh/+AnH60ugW1xN4g8SveTsLrTLQw2iDILYGBx6AcdO9M8M68tl8OPENtcsI729vF8pX&#10;XO8hQDx6YOPari3pzd/yRip+zd1p8TXlskVvF9k3g3QbG2mgSC/1D/SpZd27cGIIH0x+WTXdSldF&#10;8R/ZlEVxHc6W1ozyMP3PRkcVzT6Xc6jrPhjQtTImlgAxJwSi4J2j/ZHv61o63cxaZ4a1u2aTdrVt&#10;cYj2gDdEVG3HfaMnilB3ldaWsTfl5mlZKyTfktV57s4+CGTwj4R1e5juBP8AapTazJj5WXcDuB+v&#10;6Ve8R6fb+EtQ0TT7ZvLtJ2iuxKwzkPjOR9P5VJpb2+rfDK20uRNupz3pESY5dSfvZ9fb3pz2iarr&#10;thpoka7mslLtMRyUXBPXsMfrQrS8v+HOSSSSS1bt9922v8zW1O/OleNtd2Wkd3YT23lszZKxkKAG&#10;XHQgnNYXg0z+EYvEN1xcCdBAob5kdWYBjzwwBwMe9aGm3Fk3g3xY08zR6zHdhYoA2P3XOcH+6M9B&#10;1wKqQXyQfDODSbm38jUby4IjIPVWIwxH8hWj/wA/lYJc3NzcyWjat5t6epLr2j2/hTxBpOiSYj82&#10;VZZMcgh24I9uvFbdnNHofibxXbBUjhu7Q2rSMchWBGOT3OKrDw4niDxnaaZLO0k1vAf3pyWXaMjn&#10;tj9Ko36QnwM1rbRk+IIL91uVc5MnOARnpx+v1prSV1/VjOzg5Tprl1e73srcv/k1/kRWkUnh7RNP&#10;tVkJtNYuRFdt/wA8yG+U57YHermreV4W8b6dpl0vn2ayIsmxsZBGcg9qW9hl1jw94X0CG2330yu7&#10;c43fMSPx65q2LCy1LxhZ6erC78u3HmmXhlZcr1/HP4UdLf0jLkT5eVXfu69Nd16Xs2V9T1i60rxZ&#10;rhtR/ol3AYpmTp82R+vc/WvMfGvwJ03xB4PsdTscC6ubo27JnIBP3Sfbtmu8uGh0vw94g0wlzqi3&#10;2wf3WjTdj8uTx61rWsbat4c8PeFZoTDqJlaUSpj5k3Fh0754/CrU5Qd9r/mdOHr1aFZzhOztdJfz&#10;OW3/AA58CfET4Waj4S1Sazv7cwTx8MjLjBrzS80gxMwYFcAkAg1+mF14C0b4l/8ACTQahiTUrOLf&#10;FI33sKcMcc7s4Ax2r5D+I/wjuNLuJXhhaS3BIWRVNerSxFz9YyPihVVCnifdbvbzs7ff5Hzvexbs&#10;YQLj0rPZe2QT7V2OreH5bWVwV6HBGK525tCoLYKsPQV61Oomj9Zw+LhVjdMziAOvFNxwD61NJGSC&#10;SOlRbTtIx2yK6U7nopjOtKDijHOKQjFModuIpFpBy2KKYBSggUgoJxSExTxSAZpWNIeDiqBIXbQO&#10;mKXp1pBxSEBFKRmkznilzimFhtOAxTQM04HNIBCAKCM0ClXpQNIXvijHGelJnI96QnceelLcLig4&#10;XNCLlxnvTQCxJHQdjVnAG0Y5obtob04czuxYYgsxHpTo1MZY5BBOOaI8uGODmnrtMQDZyTmsm31P&#10;QSFkAARR+NSxw4c45AGM0hjUcMcE9KdG7LEyjrUGq03EJaJPlHNSsyrtAOeM0xAPKAYksattGm9Q&#10;FAwMc1LdjaKurjfKyjDPGMUkQMaKo4UnGTQrFo3VQSR3qeF0nURscEHOaT0LTQMRJdKgOF/vVYih&#10;jCy5+4emKjOGkaPaN46baESVbYAD7vrU+hqh6GSNVUKdhOKti4YXCggsgGM9qjibdGkDpjJzu/x9&#10;anIE05hBCqKl2e5pHbcmSJDulBDgDJA7U5mKJE/3YycFRVaGCRLd0EhQBiMn+KrMLqCsL8g4IJqL&#10;ditCUyD7WjbcKOS1WnEWDIAGUnHNQpKJppAFGCMYoS3aSF1b5VySMVLNUxLqNrd4XUbYwcEDoasN&#10;M7XHmOMIP0qFWzLHbuuUXByatLIHll43Bug7UAnuiRfJYGQHKO3fqKSZFhMMyA4Jxj0psNmrW5Vy&#10;Y13cVLGSriGQZCnOajQ1V7A8khvC8g+RV4zVgRx+SzD5lc7s+9NjkS9kljJG3b1potG+yAksuCRi&#10;k97GivuTPH5TQSLzkYx702AywXkjSj5AccelOtsxSqknzKF3c+tS27pdPL821WH6/wCe9GyKtdiy&#10;JD9nMiktvIOCfyqG5jWOWGfBAbgBf6VMLTNqQ/yDcADkf5/GkyUnWN1JhHIJ9fap9DR9hJPPjumk&#10;ZeBz+FWAYxaNIwP7z+EtTLZ0mvJNxwpGPnPFElmssK5Zhh/l+lS30YLa6H+W0D27RjHGTjpSJ563&#10;UzyfdAwQP1qW1m8iYo5DRqvy5qKC6FzPMGXG7rnpS1dy9NCUpGsBdUA3nI3Gh0SKSGRfmJHWoHsm&#10;8pTJIVIbKr7Vaico5V1G0LxUvTY1W+qK0Mri7ld+EB5P9KfNFGsSlCGDN8oPb1p0LRyvMOqngZ6f&#10;Wo5bQtHEJuGDdjxRuO7toS7fs7xuCQWGNg6CoPLlt5zM+GjzgiriYgOJOTjK5qO3ZLmOYM+R1Aak&#10;W0rWExBBbhwMBm7n9ajkkEN1CsS/fHy0rWZmjAbgZyFqW2YRysszfLGpCtjkCgq7KqSzxSSPInBO&#10;KmmWKJI1KjJ9altJlmtpVU5JbjNNl08zSQlyQR37UrhbotSPEsE2NpKsvftUEW63VmeMAOemf1q3&#10;HcGOOXedxHA9ahhlM1pLvHlnOFzVeorK+4tzGkcMa4Xk5JPWo5YXjkO0csvHoKWSy8zyVkY5b0qf&#10;zhDDJ825wCBmpfkaWvuUbZWhRgRlWOADT3hittiqfmYZINSwv5tvt4jckkY/SkltQZoldsnGMine&#10;7IsrCSwNE7rGuN65J7VShDQBkkGQzbcdsVoxl7dLjLBXHAXrVOSXdZBlISVOeaFdinZamf4ivEtQ&#10;sa44HTvXA3l00kmDjFaniHUWnujggkcZrBcFj1APvXo0ocq1PlMfX552RHweuasQRggDsaijXnBq&#10;7Em0AnjFbSdkeBNkwUKqZ708uUY7eSetMZsqA3HpTN2Bx1rnOYV+Tio+A2T0p/Vs00kcL69+1Uix&#10;Plk6r+tQ3FmGBJA59BU2Pm3ZGKUltvNVe2w07GLPZlO2KgDGM46fWuhukR4+xPtWZc2qs2QK6IVL&#10;rU2Ta2KyygnOeKl84+lUmjZGwQQKfHMc4Nb8qZtGoy5Gx3ZNOyB0zUCSGl3c4yKz5dTbmsTuwNMw&#10;B7fSmrg+ppQ2TjFFkVe5N5gZcZFMwM5pqjnGKUKARnvU2sxXQbmV+BxS+ZzgihSo4LHFSFRtz1NF&#10;0NkWAD14oXkZpGUetOQjpTeiIYwDcxXuKlkUKmV/WkwMn1NMZsg89O1LdgnqPhVWXOfwq1BD9ou0&#10;jUbgTjA61VU4GQBurpPAunnUNYgVVyAwBx1rGrP2cXN9Brex9MfBHw//AGfoAldChJXIPcV6Nrky&#10;2enyyFgCFqj4b05dP0aGMJyEHGawPidrq6T4euHJ5K81+ZO+KxG+7PboTUU+Y+bfiP4na/8AEcu4&#10;iRUOP1rirhBOWkAwT60mqXL3l67sPmY54rpPB/gfUPEMqbY2WL129a/RYqGGpJt2sjyZyc5MxNH8&#10;P3er3yQ28TOSeSOgr6F+Gfwrl08xTXO8NyeGxz6V0ngT4XWmhLG8sQYDse59T6132o6lY6PatLI6&#10;oiDGMc18lmGaOu/ZUtjSC5XZkqSG1jwXG2Mc7vT0NedePvivbaJbvFDKu8jBx6elcT8SfjNsaW3t&#10;HBABG3PX+deEa1rt1rM7STyEk9qMBlFSrJTraIxmnz3NjxZ43u9fupjvKxMc7Qf0rlJHJJ7+lD8k&#10;HOPXFMGew/OvuKdKFKPLBWQr31FJD0pG1OlCR45705mLLg4rS/YCNRjg1ISAuOppvb3pBHxkfrTB&#10;AWP4etLwBk0Be/6UH5nwB3xSZcVcdGhlk4HFa9vCIY8AUyytgiZYVYJOMCuOpO7sj6TDYdU1zvca&#10;MsOOaXO5smlxznofagYIwentWR6qWgwn8vXtQeP8e9Kw7dR6UuM00Oww89qMZGadkjtSH5z7UXCw&#10;zGRnNDCl2jfikKkelUSNJB70lOPH8NNIxQZMbgU1hTicjJpNwHUVSMJakbUx+KkbpUTAkZrRHLPQ&#10;iwQc9qazEdFBqTHGztTSMDIrRM4pRfQhakGBSycUwnFaHFIaT1/SnRoW7HrihVPpn6V0fhjw5JqM&#10;ySMpMWcmiUlFXZnTpurKyNXwZosaym4nX5kG5Q3TNd3Y3i3Vs8eQgJ4/wpmm2NvskfhQi7cHpSx7&#10;DasQoV0bjb3ryJz53c+moU/ZJJGlHaRYgR8ByMEn+VQCU200sQG0kZHrUczXdzcxOCFCgE5q3btD&#10;KXuWysgGMVjax2JpkSzebZ7X4bd3p0loiNbg5396iuWje08xTl93QUTRTPJDIT05x/Sh90V2LAuD&#10;AksZ+cno3eofPMtqIjiJ+1WFlREYso3etRXrK9pG+zLJ128mlfWxbdwEKxywo2Wbtmnmcqs0Y5YD&#10;FQSW8xnR92CKsiVI4ZJCAG7560NDVrXI4wJYI4nxns3emywqLorj5iAAe1PeTdFEYwN9Ry27tKXL&#10;fPjJHY0rlehGbh2tZYQC7DoaYo8+2jjk4fOADUnnIkEjH5HLYb60kn+kQxlAfNBxn2pivruKbdI5&#10;HTbyV4z61UDssUsYJYg5JPerEqSfbC7EhlXj+lLKYmsi5IRgcMB1piaKxbEcMMi9ewoSJY7kxADv&#10;ipH23FvEAf3wOBTY7RjclmY7h6UnpqNX7Fd4pEt3jC8DuakjO7yo5ecDOe1JezIsWOjFs8nvSbTM&#10;EC9euO+KW61FZJ6EQVGllAIB9RVadpGgTKlOcfWp4LYNJMBww9aL+YLaxhE3spGfrVdTGSTQhVwi&#10;RsDwuQaqW8iyNKpxk9R2NXGka4WMBSMDnLdqqxWivHNIeWAJx0oVrGclqiDe01n5TKAFbBJqVgW8&#10;qNhlAvGKidVSAhWLN3q4SJ4UDEJIq8ih6GPLe9inbtHcC4QgA44z69qq3MTyRxpIcbfukdRViC1V&#10;4Z5FPzL0FRXn71IgpO4HBqlvoc8o3jck+y7rlY3wcLwSetJbzgLPG3IHQ09n818j70a88dPeqyKD&#10;buR0Bxmos3uZNEcwa5khWTAccA1KjGN5jKMMi/Ke9Nnk82WEpyqnIApWZry7lKjaFWn0Rzy8htpc&#10;LLZTRvgNjg45zUQWSWeASYJ461agiils5do/eKcA1BPI0skLoORio9DCUWkSXLkRS5wx6L7VAjGX&#10;T48DbIr8N7VJHhlldgcetEbBIUl6qTjaPSn0MnHUis7dZ7mXDEyKMkj9aR5FNi/I85DjAplulxFd&#10;zTRrwCSQOuDSLGFtJJcfePB96trUwd9h7SMY7VkG2Xbziks4fOa4bb8wUnPtVh7oQRWckKjd0wOc&#10;1DGHtpZpQSASQyf0+lT3/rqTYq6oIJ7CN4uZB96uaurJ7Zs4wK6a6jWG3jbbtEoJFQahDmaNAAy7&#10;cE+1dVKfJoKLcZXRziSH+LilZRu3d6murMwPlRuFVlfdXctdUerTrKa5ZEUi00qCuKsMBUTiqTFO&#10;AxeetKzEnjpTcYoBx0/WqZyPQcOnXmhE96azccUDJ7gfWiwD2cgYHIpDgY6nNJtI6Yp2Nu32oHe+&#10;goGDg0vAxk9aViNue9MxgA+lIu1hd4HTmjYC2Qc0DDe30pikr07dBQSLsx14oPOMd6cQfZvrTR1A&#10;9KA1sGOaNoJw1KDnjoKR8lc96Bb6juB0pgyozig5C54pzEmP2pjAnnAxQSB2oChVyOtJikG7EyAQ&#10;B3qYKKYIxkn8qlPTOQKGdFOD3YKrN8qjJ9qu2tuY2J4yRkioraAnDg4J9K0UhKSFzjhelYyfQ0eo&#10;iyk2zjJ3D0odPOiB3YfO0Z9KmjWNYpJOdp7mmSKFWFx0DVC30J5LllrfGMD5jTUZktmAUsfXvTi7&#10;rIrgngbsVPE4a0LqMk8496HsWl5EaAXCRrjc3r2q4bZWPHDqMCoFjIaKRBt5xjtUojeOZnJJ4zxU&#10;XLXmJGzm1KL8xBzk9auQ2/2pYw43OvU1FEwEDOBtfOKsK+FikVCCw28Dn86lybWhpFO4rwoZJlUY&#10;cDPHekDytbpGByvepAjW0jTHp1/CppJ0jtdwwpYgHNQ5PoaJCxRCUoGOGjGT6flUihDFKoIXnOAK&#10;jBLzxunRl+Y0Q2xh81wQx/uk80czW5UWPnkeaCLapZRwW75q1bMHfOBvRfzqKRlS3QxNgk521P8A&#10;ZTLOCnAI6DtWd1Y0SsNMf2hHZBgqclR3p7mWTymA43dabBG1urNG2/acNjvUt1OoEQUAc5wDxT1v&#10;Yq1lcsxwq+64YASLxg+lRPsmtiy8MrdacyGbcQx2Mvbse9R2yrbRqykPGW+YmovbU20bsPkEkskb&#10;nggfrU0eBAXIIbOTk0k1xGLpQDlfUdKfJahlYbiFod+pSjq7DZCCiyx/I6nHHalZHSZ5c474PpSp&#10;F9jEJ+8uOc9zTnnU3QCjCbeT1qR8oyOaP7JvC7GLZKn1qdgWEcsa4Zhg4qJrLzI5ACDGDnC1NEPs&#10;scY3HbnAzTduhoosjSGSOR3Ybsd6lnAigVlwMtzSpPmaQEkgjPtTVtBNASzHy93BqW9dSrX2EnY+&#10;ZGyDJYYBpQjxIzcMT1xUi/6Gw43Ifu56ikiCxPLvU7W754pXLS1uR3bw28aEqqluvPSo3Z47gbYw&#10;EkGQQeKmktFMMRYbwW5LelPVltrjy2JYEfKD2ovoHK2yuYyFdkJPqtPdlhji3fK2cYHNOSIKz5JR&#10;X6mnpZ5jUyDKk5DjiocraM0UX0K0kcpmcKNqsM0RRNBHuBB7N9KuwssMkiMSxxwaigicCRJBtD9z&#10;Rzdx+z2K9zKi3Cr29PWiW0J8zgiI9QverjWapsVgDjoxoiRszRDLDGcDqKOdG3sJPRlLbtSMJgx7&#10;uTTLkiG7jUDhl61dggEMYik4Dt3qSXTtksKzoQzAADvzS50mWsPNxuig9u6yPgYjAzkUJFtRCOEP&#10;GT61rWtk6TzQMC5YZVcZ5pxsf9HjjkQrIzYBrJ1UdEcHOWtjDlIF6IyuAe+aWS3ZwxY7kJyDXQS+&#10;H/8ASVR+Gxn7vUVLDpDXdhcQxRMWiOGJHSpeIilc6oZXWk3Fx1OajgMcqZwVBxzTLdfPmlhZduBn&#10;PSuwsdAE0lvaiJmuPvLnoR9a1brwrbRz+Uqf6Ucl16/5PqOlc0sbCLsz1KGQV6sHO2i/q3qcBLoz&#10;m3V3Vtg/ixxU9vopN6FmbETJlfXH0rvbLSLi90FY0UJHvIZXGORnn6cdsVcstLW5vre1+zBHgRT5&#10;pAw3+R/jXJUzD3Wj6CjwxeUG+qW669vuPNbbQVuWu7d/3W3JV3HVqtz+Go7TTbVpWLPnHAz+IPpX&#10;e3Ol+bJf2kcYYRZcKRkE8ZFRa1pj3Hhq0MQWPY+DgYGPT/P1rjeOlNpXsm/0PZo8P06UZvlu0vPu&#10;chpGkRwa0PtBEgI6FeMf5/nT10+08nU45lEcZIMR6Hg84rpNOtLa71Wxt5Igk8URxI2WDHpz09f0&#10;p97o0l++oQrGoZMyBV6nH+Ncs8Q+f3nbb8z38LgIwo2jZ6vp3WqbOTv9KYaRZrcRMXVtodeeD79C&#10;D6fzq1pEc8F83mAXOUwhbsv9P89a3Li0mvvDcI/1RSXIjPf1Gfb1q1oafa9QPmxoPLi25x2Hv3rK&#10;WI/du/merRwijVi07aLX5Pf/AIJxGkpHPDffaRtYkbA3c10EujxPo1n5gXIwNwGM/wD16nTSItab&#10;U0iCxtETIN3HA68dgP0zSy288+lWylnURsCQRgg9wadSrzNOLtqvyN6FBQUo1I82j17+8ZejWj6f&#10;qF5A24sQSGPuOP8A9dUdOhMsd3DdDEjMQg7g54I9q6qCR9V1FftEQj8tQM9CAOn1rOktpdQs78xR&#10;hpI2zg/xHPP+etONVtvm0bt8hSw8VGPK20nKy76feVNThCRWyMS8xTYHPpjr+dU7DzYdG1G0AMjt&#10;kh37/n78VpXWnSzR2TO22RV5VuDnr+X9KtaJGtxLqJuNqzJEQFHBb/I9ar2ijT79fxMnSc6605dL&#10;L0cdf6ZydtaKdMNvcxstzK4Mb/zH+frWrqvh2Oxmt1Y5kkT+Fs4Oe/8AUVLHZrfaM9wX3SxS4Ifr&#10;16//AKqlvbSVLqAxyh5Y/niyOGx3/D+p61u6rctHbc4IYZRpNyhdWVnp3f4mLp8UlvFd2hiJcHaS&#10;eq1VkmiYWcG8pIhyG6jJOM10OnA3Vvf3FyGafachepPv61ntZW8+m280RC6gsvGR94Ecn6Dtn1rW&#10;NROT5v6dvyOKpQfJHka66PTTm29Svd6dJd30lqiGa6IyArcnAz+dULFWudGlttm1oXB56n1/z710&#10;GoWNxpE63McrpOELr3Pf+dUrSRv7KllxumlJJKjH1FXGo3BW1Wn3nJXw6jValo2nf0tp8zHSMNPZ&#10;2zLkqQQx4yT1BNX9W0lJdXktI0DnAGM5IO3pUy6ULqOzmVgtzjLBzz7fjyaku7OSPUHMJ2XITOQT&#10;hh9a09ouZWetmcKw79k04XTcfutt6+pjOk01mYE3BY25DNxkdMe/of51oaSlrcarbxTgQbEGHbjn&#10;v+dLFCk3h+eQgtco3zKAQPqPf0/+tThCl59hbcN4GH45YentTlO6aem6OeNKUJwe+idn67eVinc2&#10;H23ULlI0BCZxjvj/AApmqWTy2VtKoCFDgpnqfWtG+tRFqswtZHQnkADGf89xTdaZW0aFUTdOrYbA&#10;6nsacZ6ws9P+ActWlHkq8611/Pp/wTOtpjf3yF40jdQRuXjNRtam88+SMD92278Ku2GnfbLqGOA5&#10;kYAtngH8auX+jC1tJHj+SRHG8A8Ed/wrR1IxnZPXQ4o0KlSk5yWl9/kZV4Jp0tXkYEgbQD/L6VNp&#10;oe7uZNxClV5P96tHVId+k208ILD7shH970NSaPYC51S3WFHMmMGPbyx78VHtF7Nu3cX1Z/WIre9v&#10;nfQwrWye6S5kVxvi+dT6nPQVZu47q+mjup3YTFc7ifmbHvVkaR5t1cLbZRUO7APvT9WkaWzsvssR&#10;CjiT0J9fbP8AStefmat/Whyuj7OEuZbeurvv8ipB+8iufMI3kdR1xVOOxim08FX8m4R9oU9/xrc0&#10;u0t7i7naI7ZNuMt06Zqo1j5kEkyxnELZYjt+FXGdm1fsclSi3TjJq+6/W/qMn0+UOlywMUhAwMeg&#10;5xU9hsWxufOXfIQcgdR71anvpL6SG4ABjQbSp9KdYWkGp/a7mNTC/Vl7YHX8KTfu3n/WuwlCKq/u&#10;tdOvXTcyorEXNujbv3ivt2+1OubQwufLkMblfmx71btbMLGLlAPlbaRnqfX6U+fz11ETAKytglT6&#10;YrojNt6PQ8+VNcl7au3/AA5nmRZbFsjzJF6gfzp0UKzx27RsfMH8I61cit0cXN3Gm0D7ytwBSwK8&#10;P2eeNeCcZArTm0dv60MXSd48236X3Kp08pcSbWML+oFLOcWcZQbmB5PerN0Zn1OWTALN820dM1Ze&#10;FTp7OG8n+IpilzWs2Z+zV5KHmUoIRdmIDhtvKjqKSew8hZJIyQqHLY7irMEZjeOWJSN4wWoBuLWS&#10;Vim8t1B/lVczb02Odwjy6rUrXTmb7PJCPl7n1o8pLh5NmTheRV6WCK2t4W3KqueU9KdJbSQuViI8&#10;t15x6+lNTXQmVJxl72pmW8ASFJUXbtODt9Kv6qzma3ZQHXZnnjb9PrTLK2mg3AHepOSp7VY1OaOC&#10;aFgwyMfLS5ryHBONN9CpAIruWaQfKyDDKR3pBbxxrHdbdyo3IHSrjxFrs+SMJInzEdfoajMEltGB&#10;GxdCw3E9Kq6ZHL17DbmaeXUPMA3oRnA6KPT+dS2iQTwyztGW287f8au6lPaRNaCOLYzAbmHQj0xV&#10;YWO95lDfuGGSRWcWnG60N6kHCs1fm/4YicC0aG6iBzuxtA4H1p0/2g37zuDISSxGcZJ6/T69aDHJ&#10;bSQqH3Q7iDu9e2Kt3eoD7ZEoiEY2bTs4Bx0JHc+pobaeiCNuVqTta2hDbwbdPlnIAXIyHOCKW2Js&#10;723uIFBjbg46A+lPASdbmOQuFZcI0bdDTre3Fp5SbspI2Vz0z60t7pmy3i106+jG3VtNJezzBiwb&#10;k7uTVk2ltBo6TkoHLj5SajSWS1v5NwYxuvfpUiacZbGRppBtDgg445rNtxSV9DrptOUnyXk73v8A&#10;mPilFlqUUlrC22RckgDg+xqrNbTW8k8si+YzEsVfPHpmpBH/AGfLDI2PL6LnOCe1TQ6lJFqcxkQ+&#10;W6kZfkYPH8vyparVaj9pGUeWo2tfuuiRriO30yAK+cnLqe/0qtaMtvrkTRR/u3+8euKnjsEXT3lk&#10;Y7d+F461DBD9h1OKUOHifop6VmuXlkl5ms5zUqcmtFb7th2pWL6eLl4WMyO3KHqR6Vo3FzFbaPZS&#10;k7hu2lFGNo9BVfUbmSKW5E0PlwHoF5x70mnWEh0Z2MqvbowJZzg8nHH5ms7XinI9CFTlq1IUlun8&#10;tb9SO1gl/tzZbtugmUFnHDc9Oaintbi3hvFtZA0md2xhw3PQ1YMa6LqcfUpIB5eT1FNN9LZ3dzJP&#10;APKkBDAnp9Kp8zaa12Ig4xg1N2d3tfRND1vFg0O3YuyzxvkouCP89qYJXn1VXRQwkTLqODmm2Mix&#10;6PJMYxNFIfl9cVNHbx2s1vPGDmTA49ulZ2Svp3NHVlNU3fRJX/zETSZGjuJLOEosbfvFOfkGe9Ta&#10;xex2K6eyqT646VDFqt7p1zemUmSGU7Tlcgg/Uc1oX9sLXw3bMSskTvwzEZHoD6Vg78y5tT0aThKn&#10;U9jdSSu9NrNWt69RlveG51WXJWW3kjwFx0J9qzbTTTFbym3YxiJyWB+YkA+v0qxZW32HWIJIwWaX&#10;A56bvQUSvNpFzqHnqXhmbhl4HOafKk2oi53VpqVZapvX1V159Cxc3hW5ty0ZeGXktjI681V022Wb&#10;UrxYZV+xshZVyCQ3oc/j+lalrJDDodj5mEjJKgEdQT69zVOG0bTtaaz8sxJKDIJdvU+lZxas0v6s&#10;zsmpOcJt3Ts/PVbDZtHEFkksbhVibLgdMe/0qa51CRbizZF3RBcE9j64pBby2djOhmMkcx2sD2qz&#10;fvBY2tllgoc4w3ala++v/DHTFqKk4Pk0TevnpYZFbRt9umQhrfBkGe2BwKzrmELeWl/5nl224KR2&#10;5/rVwWrNcXFoBmORNxIPy9OhPSsmWSazsEtConiaX5ieif8A1qcIu7V/+Gsc2Jr8kItx26rummjZ&#10;1fUF/tmGd03WjoF2g4JA6n2PT8qz/D9nb/YdRkkm3xLl0BGfz5/Wrd9eQx3FhEyBlKjeT0OegrPg&#10;tGW/urEYETElNp/OiMfcs9P+Aya2J5sR7T4v82vyGTTQ2dxa3cROw/KBgYY9vypbu7uI9Tku9itG&#10;64ZMYBGKqvby2zQgnfAJCDnotTX+qpaavHCPnjK7SD933x6VuoaqyueQ8U1GSlKyunbzsRaXCLfS&#10;bmeNmER6pIcgc81nzCCx1GCZR/x8ADcvbHc1ae0mmSe2B32wG7K9hjrVGKFbdrYFh9nb7orphG7b&#10;vqebXxDcIq23XzvuK32iznvvmM6OCQzf09DVSaJLOygYgp5j8L1/Cr73SJqMkLqfJZMZIPFVWhE9&#10;q5d/N8s8HsfarjdbnnTmtUn3K8yRxXJSNeXXlhWYyS2tuYjmVC3K+n1rXMLW1wkrkeU4+U1XeTKX&#10;UcgAyPlYdjXRG68zgqVLq70ILpoYIoEPy7ziqrw/ZZ3SIZRhu3ehqZYVNpGJdrlW+Ukc1M8SQXRD&#10;LxIMgE96pRS0MZTc7NmfFbukAjTLAtznoadcFLe7hVgWUrj2Bqe1mRI50uFIyPlJ7H2p62ayeX5n&#10;JIyCaG7PUw53tEz/ACmxcW6hTEwyuODRHbSEQpuEkQOSzdqurAlpNMjFt7KWUehpltMI7aSKYFAx&#10;2ggVfNdHPJ9yIRAXnlPjn+KmRwtJbTW74VVJ246/WtBlCNGjJ8xG3c3UCmLFFC01uEKy9Q3akmRJ&#10;O+rILSKREtwz7k6DPX6UqFTfPE6kqRgZqaAMbTyXi5MhIYdqe0W+4WMDDMuFPcmiyvqTzNKxTeNr&#10;i0ZZW+RMhSvpVxLYwtGTKGXb8uetDQsbSaHaQ4JHNPiV54YoGjJZDkMO9D2JWmpBakebdxHMbY+U&#10;noT6U+KAvGjXGN+cAqateXDLO0LoAcZyDzn1qNR9rtmhQiJ424YjrRe4ldhaxvBeTbn3DbkE9aZB&#10;cedBNGOCCME9c1YhikvL1NylWiHbo1LHaRzNcQgb2HPHU4pNoSjK10RzW4kaFpTtfu1SwW7Recju&#10;WJGQe/vTrpmvbWLYnlbflP0os2k1C7fKMJIhyAKnmujeK95abkNu6S6edjmG5jkwvv6Uv2MS3ZaR&#10;itw6/e96uRwx3kExUIrwnPBovQ15LBNb/uwoUbO+anm10D2d79SokPlWkigebNHyVPWmyYuZbVYi&#10;YHUAshPNaGn2zzyXUgiYNzuwMnA70zEPkQXjASTQvsGPfrmpc7N3LjSbgpEL6bm5lSMmKXZgtjr7&#10;ipZFhGggxvuvo3AY9sDrmrmoNc3+ofb0jWOMoMRL2A6D3+pqPS7NruyvLhV8lYwWcHocdOPWsudu&#10;Cbdv8+x3wpKNVxhre6V9PO5kzPJNd2gVijkYdR+tWZ9IdZJgm1JFGflPSpZZofslnfRKHukkwVHa&#10;p545zeSXcRctKuSh/UY9PapdR3M40YuL5tdvuKGpXC3NlZvbJhrcgsW6hvWpIpxf6mGGYS4G6NfX&#10;HX6Vbi0l4fD8moybUAcKy56mkwLO6sr23jEhlAUjFRzxadjpdConBz6pP5bGXf2AnjmEakeWcnAw&#10;Tj/GvJPECodRlYfLznmva9Y07+z9dupEfHmIDtOMAenTFeTeObI2epljxkBsY4xXq5fU5peqPn84&#10;oeyco2tys5eTAqJsBs81JJg+tMavoD42TGYIce9P25bNKx+YHjims20A8HPpVXM9EKAUpC+D6+9J&#10;nHWlAAGB0pgwyd9AznGeaU4A96F+7u/ipXBBwvSgk/L7UE5FNHIzQCHuxCD070+wjDXKkdjnmo5H&#10;3DAqK2uWgnyKVm4ux6FKpGM4uW1zpNUviLaNeAF6LWG/97vVi6vUuMEjpVRzvbC9Kxpw5VY9rG4j&#10;29S6d9FYRiS2aXJx0x703aV608SB02mtzzV1vuREMT1GKc0gVdmDTmGAD60jDjpzRuRZochDHk8V&#10;KCCu09KqhCPWnZI70mrmkZuO5KY8cY4p4tmC9fxoEgMfUZpplA+Tf+NTqzdKmtWJG5MnPWiWeSCT&#10;5GwfXNQu/ly5WmkmRgOpNXynO6rS5U9TXXxLci2EDEOD/eGazrq4eZgxOM9hSQ2jPMq4+atm28KX&#10;t/KohtpHA9jWLdKlrsd6WOx8eTWVtP60OdKnpjmnC0ZyOMZrrx8M9Zll2rZsT9Kpap4Z1HT28uS3&#10;dHXrx0pLFUpO0JL7xSyTG0YOpWpSS9DmmieJvb1FWRq86W5g8xzD2TPFSXMUsSbHXacZ5qjs3Egc&#10;4rpVprU8mXPh5Wptq+/+RMZgwHPPemjrk9KidNtPhbcNpFVbTQyUnKVpEzN5fTBphfZ8w60EBe9N&#10;T51qbGjk72HxOZGyQaeX2vxT4HVE561DKwLZFLdmr92Cd9RftL+tFMwPainZdieep/MfsVrk7PoP&#10;hvR48WmryKqvJ1VQGHI+u38OKp2ml2k/iDUdYlYtc2yNH5oHKuw6kfgK0tSMGn/EmJXV71ZbXZGM&#10;5Vc85HpwQD9BXNeHtQuvDttrZvIhNHdt9mjPUh93B5/KvzWTtJa7WX4XP5casmmv6RZ8Q6vCPhnp&#10;8qHfeySGO4RR85JGce/IPH1rTiP23w/4e07Jh1Gzt1uC+75kUY7gdelZ9+bTw7ZadpU0avLNcI77&#10;852lgTxjqATwa2PEKWum+IdcAJFxJZBbdYeAuGORn3AU0+ZyVno7W/r7iHFpuMtlb8rnPJGLq28S&#10;aohH2yRXSa4POCB8v0HQH2puv3KQ+BNLGmKJ2uoVFwg5w6gZA985qv4fafw/4XudNvlLTavKotzn&#10;IbjsfX1FaM2kr4K1PQ9EbmRWUuj9TuOf5mpfMocz13v89hKEbv8ArfUuavM2szaAYJGs30qMF5I1&#10;6sR8yfTIH5VjaZpaanFr2qWLbL5ZDH5hXAztB4Pc8/mK2NUlisdZ8Y6J5bLHcR+fBIuCkTjA2A9s&#10;5J9hXO+DLmfRNGXS7g7pNXvVWLDdM/KCv1wKt6aN+X3bGM1e7fn/AJf5Gh4s1KG70PRTpKK8Vyre&#10;bH1PmcBhn6g+1Wr66tte1WG6hOyCwt1Oxf4Zdozz25p9hBa2PxBsdBV4vLt1O/cMbmUbm9u5/Csz&#10;TroWlv4rtTECt3MzRycjYTyAvHQZIqpXi3zvsv1uZK7bv/VkUtXs4Z/BOtaxp7iG6aRYX5zkDqw9&#10;OcflUXiqwaf/AIR230VN1r5EYZmXDeYcEkjuDg1b0HSJ4dL0vQpTGyarcmff34TO0/Xn8av6C4uf&#10;ilYaWCYng8y3MTHjcIyQf5flSV9Ha/8AwSLc94R8l/n+aLmu3EGqav8A2xMrRw2cIt1bP8QGSPyI&#10;x+NYt1pEFt8O7zWYCIpHlyRwQ3z/AHffIJq/r7/bYfFOjKEWNJkkSdBgFivI9+gFO0qxFra6D4Xd&#10;lMN2n2ktIO/Uqfz4rVrlb1/rocz99tSWuv3t2K3irV01/wAdaRqGlwvbWf7qZomP3SpBP/oOPxql&#10;4u1OK8e+8SW8Tf6ZM8UW4jbj+vc498VN4T1K1Pj24gcDyYo5Uy44RgOh+uMVQezF/wCDL7TZiYrc&#10;XryWobjDM3Qe1Pm5r83p9xlUbSbct7v+vxKGsWUy6F4W1yGIJbttWRI1G2YhskfUj16Vv39w138U&#10;7LUbO3+yWtuq3Agl5+UfeXuPQcetXIdNuk17w/4at9hsbbfeKshwrEDLj65IqponiCPWPFN5tj2f&#10;YoJiSRwQDyD+H+eKHdLTyRzSu9FpZ/ilr+PYl0m7jGna74vbdHJPOYYz97BXkYz1wTWZq8sUUHg2&#10;/ltfNRpY5WiB4mTed369fTvUM11dWPgG70yXatnfXpltVDgmRSRg46AZ6D8a0vC+kmXxPZaLcyAx&#10;2OnS3ESSHksedo9snNW3zadX/VzkacnGMVrp97bf/BFvRqMXjq58V23zafZynbbiQZ2Afdx19M59&#10;KPiRc2NroNnqcUgeTVI/tBb+6xI+UnviqXgu6XU9T8Ti6JiZrJhtJxkDPf1waybq1m1nw34f02ce&#10;TKJWSBT91lJ4P454q5OzemupztqdJuWqlr6O/wCqaOj1C9g8N6p4M1N7X7RaSQqzxA8EkbSw9+v5&#10;VT0k/wBm+N5vEVtL5ttCZWeFxyEII2nPXjj8DV7w9etLrL6Zq8nkw6Fp7pbrtIzzx+Wf5Vy3hy6i&#10;l0/XtQkumtZQVWNDzvOWJH5D9aFpZehlNzi1KnotXbrol+qN3V7F9F8ApqkkSx/2nOZ4nBB3L0Cn&#10;8B0+tad7DFZXfgfXoo/tMJhV1XjIZVGfYgGueSCdPh7bWF7OGWebzLeIHPlgnH/1/wAa3PDmmo3i&#10;NdJvLvzY7GxMlkjsCCcDAUHoOTxQtUu7X6iXLzctNa+7q+jWv4/5C299cWHxC1DxLpke9LZXJhIL&#10;KFYbcfqfyFV/G0EvhmwsLl8RT6opucpyCCBx6d/0qx8O9YS003xe96DGLqERRu558wk5x78jFILK&#10;W5uvD2j6lKrusnlR/KSFB4GM54PFaN3u29/6uYtc1Jczu5a200blb8UbiSPB41sdR0+aDGnWRkkS&#10;U7h8y/d9ic8H2OcVybMbfxNeeI9OmYwxjnaOFZx8wx25JGPSr9hZx6BceLNMvpSl6kRihj4OcHpn&#10;Pt29awfC+pDT/C2uR6gpH2t1EDY6SD+Y7e1TK+3mTUnNqzfLu7dntby2t9xveN9PW28HaHqCuBcX&#10;wLu0POSfU9zzV3WbiXTvHeiXOnMkkgtUkKsP9WrKAR9e341Vltl0yHw7pt25kdpAwQchQxwKu2lr&#10;a6L458QJdK4mNjvtgR91sdDnpkjrVvX8CkvefKuX4Vfs1G/4/mZ1mbrQr3VPEtmwXczpubGMMDuX&#10;Hrz+lReLdCgg8K6WgtVv7a6iV5inzDJ45Pb0HrUXhvU5oPCes2d/Bk3dwqwSgcb+/wDMYrptJH9i&#10;Q6N4YmCteS3Cl5s52j7yZ+jdOKIyad31M6cVJW5u1nro29l66f5nzV8aPgBAtxc3fh+OSayCrIwY&#10;ZaIEZKnvkHivl3xD4Wl013V0IwcHd2Nfp7ezoIPGVhMqtqJlM0bkcupAOPzB796+e/iH8GzqWmW8&#10;6oBeXpby4tmC47EfXtXoUq/LufdZRxFUwM1RxDvHv21as/u/HyPhe7sfLLc8VnTQGPOSeBjivV/G&#10;vw+vdCvJoJ7d4ZEO1kZMEHOMYPevP7zS2jJ3/Ln1r2adZM/b8DmFPERUou6Zg4496YxzVyS28sEg&#10;dKrNEfUV2ppnvxmpbEYOB70vBpCMd6XGRkciqNBDig80d8UHigAHIzSnG7NA6Yox700ANSUUHimI&#10;cfakAzQox0pCCKBig4pKXp1oVd3QikwFUUpB7UDgA+tGcUgE69KQigcDNSCEEAljzRew4x5mCrja&#10;ccmp2JEoPYDOKRD86ocYp6jzZn7jP6Vmz0YxsrEiuNjMOlNRDIi4GfpSrD8jDoD605GdXUAY+lRe&#10;5vZ6XFaIhgcg49alyuGYfn2qMMryHnGPWpkg2xsSR7CkUvIaYSzK6AsPapirRSk/eYdjSQZikVSS&#10;F9u9PSYNM+/getKxokrCmeNbc5OxnOBxUkcJDIyqM4yRSiEeSA+N2cjI4ojzBMwYkNjAFQ/I02ep&#10;Ig8uZnXk+tSySEKASfb2qO2YBzuB5OKsyRJFtQkFvek0aLUesDedGRk47GnSRiMu6ZLj0psaMt2d&#10;uWPbBqW1kKSSGQFcnHNS0apD2m3W4GCzOevYGrD26S+SFYb1PzfSmhFigRByWOR7URWssVyxUE7/&#10;ANKnVbGq3JZYvKR2Xgj0o89mjQBMk46U5A9tkS4YGrAMcSxxLyw/Os/I0Q4Is8qn+LGGFOWISRko&#10;CCnpS/Y2juJlUk7huzTYAbRArkkscYHNJ9zRJvcWR38hCVJXuO9W0SO42EMdw+9RNPGGhRSOOCPQ&#10;f0py2eJmVPlDDcT2rNvTU0Ss+5D9n3Qs0ahSDyfarE87yJGFXIJB4pkSm0UAksHOCO1WGnjWWOJS&#10;Bg4p3Gl1EMZlcOMALww70CEPbSFBsI61M9u6XEvQbuuelRws1qp3KWWQ4JqLs006kZaWe3jCIGiT&#10;nOKtQqtzMmCR5fVR3pzzASJGmCncDik+zsjSBBtJ/ipt2HonoJPCj28jRgAjqah82aUIQpKkZyKd&#10;al7GPa6kpKSChq01wkVxHGMAD5doFS9C0r7ibUlYNwGjGCD06UqRrLavIqbSvVhTZLYtPIqn9397&#10;joT7ikXdbW+xSWDnGB0qDRdwuJ5JmhZEDr3NTBobmYuznKgArSNOkV5HChAwM47U4QFp5IwpVT/F&#10;VPzKWrIZrcS22YgUCt3pk7zv5WVHA5JFTwg2zxx8ujHrVia5jN4AfTBX1pX6By3V7iRRpc/PnayL&#10;VU24azd8BGBIJqQKxupAAVTGMjoKSIeRDsK+YhOck/h/KpZSdyKRZXkiKn5QMkVPDDFcXDzDKlBj&#10;PY0qzoLzYOijGexpzW7KXK/KhzkUN6FpMhKo0O5QCynPy02d5zcIxBCAZ9qfbQfZig6qzbv8+1TC&#10;7FxdmJsAAYx60bAtd9CHEUoluFABx909M1DJH5lpHIQcqOVHXNWZrHbA6sfkJwO1Ngj+ztEhJZG6&#10;saV7q6DW5DJvkeNwMAUkxiMDzEbcnAzUilZNRcq33fl56D3pLm2E0MkbAhVOQR0p9hXGPGqwQzDr&#10;nBI6VFJHK15nHAGcVbs4mtniST5k+9tPrSQSo2puGJCjjJovuF0MZI3R7h8knqP5Vla+iQWkcyHG&#10;0ZHtWzJatcLNGw2JuyCOhNc54yimtNPUMpVNuadNXkkYYifLBs89vLjfITjqSaqjLtuPWlkDNJjB&#10;zUkWc4r2dkfC1J3bbJ7a3LNnHSplAAK9SOuadBK8O7p83XFMc4bI7dPaudu7OF6sG4298etJQxz7&#10;fWmnJ70kibChsU4E7cbRg9KaOOtPcYVfx5pjGbhtAwOae67jgfdpuQSBgcd6Vs+lHUBiLz7VHJHj&#10;pzU+3FMxuOB+tF9S0ylcw5XJGDWfLasrZArb2sy42k/71RPAp6k1vGpbQvUx1YrnIPFSJIN2SBVq&#10;a3Azx1qjJC0b5wce1dEZKRak4k4IH3aeGIOaqJLzg1Kj02jaMrliFjv4/Whz85x+FJGR0B5pyr82&#10;SRWb0ZomLg5xu/SkBYn5eRTsZORSI/OOn0qUBGQO9Pjj496THOKVn21Td9AEdv3ZweRSxw8sT1NN&#10;CD5sn5jU8LFDjqvqaTdloJJDduwgEda9j+BHhtdR1dJSp2qCxNeQoDLcoo5JOMV9U/Avw+bLTTM6&#10;bN3AYdR+NeFm1X2eGavubUo80j1Lf5O1AAFXgnPP0rwz486+1yosIjljwVHt/n/9de430ZYNwQSc&#10;f/Xrz+9+Hv8Aa2t/anbYqkncRnNfG4GUKVVVJ9DtqprY8g8C/CaTWLiKW5iOwtnYc4x+VfRPh3wd&#10;YaFCqpGFdRkMKvWWm2+l2QQ4RAoDZ43CuL8f/E220iydYHQHoGBxWlbE18wqcsdjjWjub3izx1Ze&#10;HLZ/nTeq569K+cPHfxZutZu5EjlOznBDfd+lcr4t8Z3PiC7k2M/l5P8AF1HvXKtIyyYJxn2r6jAZ&#10;TCj79TWRm5Nu5Je3slzKGZt7N3NQZLUr4YHse2KdFkgnI4r6S3Kha9RqsD9aUn8KRh824daaST1o&#10;aK3HBqQcdaNgPShkAGaLB6iEZ6U4HIxSIBnG4UEYoYLUQtzirtlbZG9hznNVoYWklyBxW1EmyLtW&#10;FSVlZHs4LD80uaSJVIK9RimAY607zFC4wKQ/N7cd64z6NJWEJxS7U9aTOaQNjsKCopbsCMdKTpzT&#10;j09KaeQB600UxAWx04oPynb2p2crt7U0gke9UJjW65FLwaRvk6UHgZpohjWam9acBkZyKR+KZI1h&#10;z7U0j05ob/IpCcdP1pnNNXY0jd05qPquKf8A+O0zqcCtEcsiNvvZpkgJXAqRh61GTsrVHHPQhbrj&#10;vTMbulPbls0+3t3nkCIMsa0W1zzKju7Is6VpzXt1GvRc4JHSvU7Ge20429tCgcgZaue0DS0tLRVc&#10;4kkHB29DXUS20UFzEoI3bfvLXn1p8zsevhqTpxuT2tqWmlYtiNgWA9aYoFtHBLGf3ZbluoNVre6k&#10;iW5jGWJyB7VLbEy2oik+Xc3X0+lc1u56EWXH1FTfIFUlTzgdMVIkfmPOc/uicDFNSOKKYKowwXjc&#10;agtHlWGSIAkbuv8AOpsuhqpdGTSL5CROmPJJzk1NdagEngVeQACRiq6jc8UEnDHoe1aTxwi5iTr8&#10;o5xzSZSu72YyS3WQNMWBH90VXKNC0BVvLiHUDvSPvHmRL/CcYFKXxJDbvyx79qVjR2Y4XjveMGUh&#10;QM57CkW3GJHc7kNWyIZGliHUr1qgBIlu8ajcB3NAr231LUkYikhZOQab9pZrlzghAvU1LbMGVIn6&#10;9qcypJJLAcA4I/Kka69CkLYLDM/+sVuVJp2xY0hkDEDOSBUbxytAVUlVU7QO1OhQ7445e1N7Anrs&#10;Anke8Ybcjrk+lLNbotvJJwSxyWNSeeiztGOjDBqnN5skToeF9emaS1Hzd9SQosRieNfkC5C+9Qm4&#10;mF4xx+79ant1eNo0lwUx1HrTi6tdsAONuAvvTDe13YpXUMUaSPyPMbgHtT1bySkiclhg0lzCbnGe&#10;FDU8p9nm8s8KBkZ70O1hpWbZRtjObiSQrwDg0+6ZVAPTJzSwyp58gwRuHC1FLbtKGEhAOcCnbUxT&#10;stNySfMbq0Y4deaz4S8TTOzErjBArQJFvMYpGIBX5T1qnASVnVhgN1btR0Imle6FdUitNwHzN0zT&#10;5SUG5V3b169xVdbVpIh5jHb2q5DItvuD9Nvy5qXoZ23M6FHgjkdSCHOCKZKv2d4W98kVLaygmUMg&#10;EbDuaJLZkkiD5IbrmqMHG60G3alrgGEYDDB561HFE0duWxwzfMKsbBbSzfMOBkZFU4Lgy288ZJU7&#10;jtJ6Uuhm0r67jppUt7hFUDafSmtIy3cgj4R1ySO1LBCWuIQ4BY0qhbZ5o2ILnjFGxytdyK3RraJ2&#10;HILYNOuXWO7jUfOB3pschktJI2+Usflx60tvB/pCxvndtAOewpNa3MZLSyETLyTBf9WO1IqCNY3H&#10;3Ac4PSnxsIkmiAJY+nNMgEj26RsvBOOKWxk0MinMepMq/cK4+opE2uJo2ICE5UVZt/La7KkDIU8m&#10;qspVrd44gC6sTn2p+hg1qCQmO4gWT5UI49Aack5M88eNyYzmgBpmhjkJPGQaS325uNnJC96Fr/Xm&#10;S4leWL92iTk4U4Ud6mhSO0vXjf5VIwveoZ3e5s4jjJVsZNP8tp5cv8jIM561b21M7FKOEN9oEg+U&#10;ZwaxL2xazZTtyjdxXV2U0dxFcpIvzYyuKz7yMXtrGI8pjPHat6dRqWu3/AFqtUc2hBpcA1LfWT2s&#10;pAHAqBXFd61V0ehSqcysyKQEdqYSwq03zVFIuBmqTHOnuyL7wpeO+fwpAMUZx1qzmHBsdaUtmkGN&#10;mM80g+XrzUivYcGyuMGk6Hk8U4MD7fWkKBulC0LvcFBAzkUYwNx60MflIHamk5XFAXtsLu3e31pw&#10;VTwOtIFJ6ijoPQ0ge2oH/ao3jPXihvnOD92k69gPrT9RW0DBxjqKd3xTdwXOP/10uRtz3oYkIc4x&#10;T0HODTMFh05qeJflyeDSZtCF3cXbxmrFrZ+eCx+6KZHGZHAXHNatigSCeIjkdKxnKyO9R6CW0YQK&#10;uPlzjmpQ4a8MbA7CMZFLGg2oGIVic81ZeBPMCgfMRmsObuNU7og8jEbA/c9BSBNkcKoN8ZOalbd9&#10;ndeDzg06AAqkedp7CmpWQcmth5/4+ORhf7/pUkEIaGTPA7basrAAxiIyT1yajgjYRvGnODjNLmut&#10;DT2diJgYZI+T5eOnfNXIyzTsCBsYc0xoldoo34cd+wq8UUySRrycYFQ5WFGm3qV47bbbsfvLuqUJ&#10;5bRsuMY4U+tEYdrJ41HzA5weKsWUO/yhIMHGam+jNlTvpYZFIS7gqRHjHrSraKbc7juGSRVsQ+Y8&#10;sYA4+7SCB5rReiBTg1DkWqZEF+zXIQchl6ClQsryb+Iz2NSRxsZoo2HKn73tVlIlmaZPvemKlyLj&#10;TuQmBUt4lbDnOMmpVElrM2wkgrjZ7Uv2SSSJML91qsWz+ZcmNhjavDGpua+zvtoVoiUt5BOCqs3F&#10;WjbxrbxlgMikQ/aI5I8cA5p50957cEkjHH4Uua25SpeVxLc+WzovKsvWoSHEYR02o7c46Vft0WIb&#10;W4ZV4zUYXzreQgF2ByFpKTNnSY54RAIBwzMccCnANIjxgcjvStamZYWdtjYGB71btMFbjcCCoySR&#10;1qXI0VJt2Kvk+YoglJWTGQKkMaibywoxt6mppFa5t45UG8qcH1qT7E8N9vL5O37pqeexqqL7FS0c&#10;JFPCvLL1JpTAXWCOQY3N1q5YpHLBcSOux1znHenRIZkQoNxVupqXUNVQbSfcheNGmaEgMSMCo4bW&#10;RoJIkyI1ORnrWn9hCyCQf6zGRmno5OmTPIB5gOPx9Kn2h0RwrdzOiti/lqxBZeQW9frT/splWeID&#10;cB0T1q7HavPFAVwGIzg9amn0wwLP5Lkvxk9xSdVG8cHpe1zDntLiS1REyFVhjPWrsFstxcpHImHU&#10;YBrQuWWLTlfqwbD45qxBam5e3dADnqorJ1rK5vDAPnSWuxjQ26XBuIvvYHA7j2pUs5ZIFQ5VVbJB&#10;9K0vsBjnuli4mycn2/xq75KyaQnDfa0cDIHB+tZSrdjsp5c5tpra5j21nG92odNuFI59KIrdJWmj&#10;VC7KM/NxW4+jm5v9Pa3ly7D99C3A/D9P19adfaO582OHIuIzzk4yPes3iY3tc9COVzjC/Lon630u&#10;Yz6c08cZYYUdCR1q1YWCXLT5AR1HJHeti7QtbWjIFLZ/eALwD7c9KsRWCRaxM9sRLFMmJIx0Bxzi&#10;uaVdtHpU8qiprqtPxRytpaidJV++8XzAsOeuKvX+jPqE9pMTiYqPlyByOOfX61f/ALJVorhVzE6t&#10;jP8Ad57+9bt6Ua10s26eZtGHbAJ69/p+tZTxDTTX9aHdhcojKElPTb56mLo9vHPcTzTARzQ88cFh&#10;jHP5dqiXTxe6fPKMK8LZVc9vT/69dB/Zkdzrsz2pAZlUFOw68j2+tV/7O860nCHyXifBBGAfc+1c&#10;7rq97ntRy73VTlG9ubXv5+qKEWkveeRPKTDIAPlHJ46D9BWlZQoNHvA+FmU4+Xq4rRvW83+zmjjO&#10;wEq7KMZI5I9uOlNtNLhlvL+ZZ2MDHG5hyjD7wB7D1rmlWc0exSwMKckoq7tZ/duZ9vZrKNOuFcxy&#10;FtrEYBUDo2PWrFzpxjvriTeWnkj5I/ix3/EVLJCkUsEwI8oHOCMgn1qW6Z4tWM2CbMxg+4+n5ZzX&#10;M5tvc6oYeMINW6r8tyGxuE/4R+ba+6RTlgBjv2/T8jRBbtcGzuElAlAO8Ljv6elXdMt7ZYJ7mI5g&#10;Y7iCPfPHp2phEcd1Fdqx2uNgTtn/AOK9qzVm3Y7402ox5tf+H3M68tNr3bREifGGKnsecfnTrzDe&#10;H0EOWYMC+BnI75x2/T1NWAskWozTXC7omUj6k9M+4qxDai20qaWDBjZfMGeMHOPyxSclGxcad3K2&#10;idyh9hhkGmywODIyfOvA6A5H8vaq+o2bQ3lx9lci4ZS3J+8Md/StCQLZ3NtfOCsM42fN0JxnPTrU&#10;coki177XtDQNHuGOceoP+e9Zc2t2aqEeWyX9W3M2cfa/De1QS4kAI6Y5qxpllHNPDyVlCcoehz6i&#10;tAxQ2+iSypx5pLgNxzmq/lPbTWtwFI80kE/yrLm0aR0xjqm9TEu9PZRfLabraWM7sp3x3P6flRdv&#10;9o0GLam+TcMk8YNbPltp9zdzuCyygqU9qSGOKHTRMFULuD4PT8ap1NrrZopU/eava6d/vKWlxpHe&#10;xtGFJMRWSMj+XvWZrloY7mWa3yArb3VOPw9hWrcQPY3kEwRmSZsq/b8arXbS6fNdSzJ5okGGPXHf&#10;p9aqDalfyFO3I4yXXczr+4F5a23lfviPl8w8c1YsLKO4vnnjyWEQyjc575qylrBYaFGflX5wRnk4&#10;7/jUsUBgvV8jGJ4uGH05qpTSTUfP8zGMZOUZTs9v1OXvrWO4g32wZI4XJYDnP/1qn1NXtr3T5kU7&#10;NgLE9j/UVbtVfTkuoiDOkjYO0YOM9am8UItrb6cDna+FUjkAen69K6lO81Dff8jgdNeznK9npp8y&#10;HSLeK6lvLm1QtG4JkRgcKPUY61jtZAPHdIvmRRyZZV6EZxjNblnYXGmzXEaqESSLdvjbj6H0qpA8&#10;lppws3RH8+QkPj/VnJHB7AgjOfSqjOzbi+33GE0nCEakbPX7yPUYJF1eGa4ikazYfMgOMe9V7Swj&#10;gs72eAB7VdxCtxgj+KtO/lMGp21t53mCRdjD69xUS6PciK6thGEUAsCxyMD1pxn7qi3bb7rmVSEZ&#10;VJOCu9fvt37HKS2zxGK8UNtDY4PQ+lal008eqw3RiEsQXOz39KmtYH+wRW/DRGQA7uuScZP41qXl&#10;osOr28IkADgEBjxz1ronVXNa3f7jyKeGkoOUZW1j95naZGJdHvbmJ/KVjyjfd9MY+pNZRdB5V3Gg&#10;Ug4x2FalnYy7r+0PyR+ZuD59vaqttAbIwQyMGt2bBXrtq01eVv6VjnruThT5laytfzv26EbJcf2m&#10;LtBvIX7gGe3HH+c1NqCRpojSqoRnPAPXPXp/nirUkYj11Y7d9isOC3T86r3MD3FjdLKP3anO5euP&#10;X696ad3F+hzuDSmlq3f09SpEPJktdRWLAkwu4cgH3FSXcs1kLiQD7R5owyn5h/kZOKktHW2vbVJd&#10;zW7gAjGRn+tad/bW8+r+QjiKFhgOflGf88U3K00mrr+tDlVLnot03Z3X3tb9tTHvfKh0KFg/lsWA&#10;MfZqdHHPb3FrKoHzL95R09sf571oHRFk0WYzuDsbcD6/59aqWxeHUrZGkDR4+TJ4J9KuMoyTUX3O&#10;etTnTnCUtL2t95UhMun6hcEHzS42kfWruopFa6TE2dpZt+F6AdvoajRkk12QXeYYmJy4HAHY/T/9&#10;VX5tPgu9Jc71d1YnzMffHv71pK3NFy8jmhByjVjHztf1/UyLaKWKeKVMeXKmCU5wTxRLDc6ck3lY&#10;lilILDPWtLR9ljdKbqNZYHTbkjGD1BA+tKklvLcXkMzFIz90g9a1cnzNJaHB7KLpK0rNv7tP1Kl4&#10;sVpZWzhQGk6stLDbmGaQRESRNHwF6gk1Ym014tPjeVDsJwrN1apNOC6ZcssiBpJEOxHNNO0XZ3Il&#10;Tl7RKa5VZfLf8zJhD28bLDh4mbD5q1dxwi5tvLPygAMT0otSpju47wGPe2FYDpnvmtTU9JSxisdk&#10;qyI6nI/iU9qtzSko/wBbHLToTdKUo2srfmZy2bXN1PCHD2pGR+A71AsZ094lEu+APkZHFWbVGtp7&#10;izJPmEGQZ44Pao4Rutmt7hiGLAfWrT+7+tTjl0srP+tCvfTQrq8eBhMEE9q1LHTPtdreSo5mgjG4&#10;n27/AJUt7bxRXEaFVKlQuWGTT7Rnt7S5sIlwzZwc9Af89aJTvFchpTpwjVlGtqtdvTQzI7YW00am&#10;QrCThc96DIr308bg7AM7v5VZQlBHbTpukJ71Nd28L6k8UWTgdM8njvWyqNPU4HTtDTa+xUjt/Ns1&#10;80F1DcMBx+VSQYsb1QzFkcfKD6+tTK0s9jJaom1o3wB3qS1tmluoo5UDFRlT2/z7UKe9xci923Uy&#10;0J+0S/KVVu/pU0mnqYYpJF3DO3PetBnik1G4twwCnOARyPY0j2s13asuCqJyW7Cn7SyT2F7FPmi9&#10;SpFbx2WohUJYyD5VbuKYysiTwXcZRdxAPpWnYlTewxzjBiwQ+OgpSsV/cTRBwzKNwH97mpc7vVEq&#10;knC8X10RUvLQwWdqJAGiOQJPSizQ2bzwpzLIuEzzTLmymvbVMkhY2PU1NZhvtIWb5Si48w+lUn7u&#10;rD/l4mtNv+CUHUtbrbTrsYv8rA+9XpbeOOWFX5JG3J64pW2XMMyxkSyxtmMnvUdxZS3SQTsSHzjb&#10;3FaNp+Rzpcrl1EtrZrEXVvEMtIM8+/pmo4Ve4gW1nVkYt8rDt/jVzTVaeWT7SdjRggHqajeYSWZe&#10;NQZUbAJPJqHLW3Ud1yKXrp9xfv4TFLBDcqDvUEHPXNQ3TTNp0lvbqEAORupTax38NvI5ZZo+Dk9a&#10;Rmf7Nc+cdzAZ9TxWK6eR1zk+ZuOzX6bFISyPb2ttcJllPy1euFUTJby42uuQazoZzd2cYjyrIMDP&#10;pV2e1EjxtuKSlABntWraTs9DClJuL67BN5xsZLON9sSv09cd/rSRBkubcSr5mwBlb39PpVuzkjhs&#10;bpLpA8hUg+oPqPaqizpdaahjcLOpAUPxms090l/TOlu3LJy+Xo9i/fXG/UZYZiqoVGB71Bbaeb/S&#10;biHeYlR1CrjIYf14J6U46eJzGzSKrsMkk8g4pLG4NnbXELMWlAHA7ism7K0Xqdqqr23NVWjv+KGe&#10;RIlxawy4ZUA2sTkipo5LefVJrWUoYWjK5J/z1qC7uX1KytkUrFcq5IDDGa0LrSfNkRgqq+wDIA/O&#10;k5LTn0Kp3d/Zq6Vt/wAu5RttPmv9LvbZUEXlAFWUdvUVHEJoDZW8rF4V+65FT6fcNZ2l/asvm3A+&#10;XaD79fyqu8nn6XDbSP8AZ5vMyjH09Kavd32/4BUnBwg1pK1n9+iLzzW/9oSwZd43QZ3dM1HLZte6&#10;FJDOdqxyhww6gf561p3enrhLdsNMyj5u3+f8ar7Sulz20YEsq9MnofX/AD61z860selyOMmpa3T2&#10;9L2+4LNEsp7fz18y327VL87T9fWri3mnSalqVtLIdjRZjd1+VXzwD7fTFZt1dfarPT7PmO4Rg8mT&#10;+mP61paoLeS8itMBZBFgk87iO/49vWspq71/rXc9GjVUKTVOzSaevdrb5GXJp/maQkl4CgilVo3U&#10;Dp7e1XI2aDV4nkuDPCVwgY/5/KqN/PPJpLW9uGdoCEYnsM8/jU1ncxXEtnbTr5c6Dcuf4jVtScbv&#10;zOJV4RnFQdnpr3aYNqEMt/fLPut4uSDj8qjis/MsoZLpllG7C5NWrxYr++mtZdhLKORyfase9SX7&#10;ELe2QjypOhP4VcItpW0f/AIrV3Ccudc2r9b3/Q1LSU6JqrIpLMy5jDcj/P0rFlvRBp91HcxhCXyG&#10;7Kc9Kvi/GoajBHOpjlhi27gDyPT/ABqtNbx6lb3sTHG3nHfHpVRhZ+8tdDjrYiU4Wpy01svVK5I1&#10;v/xL4JZQHORtIP5VVtH/ALPv5f3hk3qQqt2FJHbyX+jKsIKCI5GadDH593GJ1yyLg+uK2Stc86VZ&#10;3jKOm2pQWZ5baWG5RiN25COxqxJFEDDvVXdjjn71TWzRXH2uMOEZcumT1Iqlf28l6kEoIi2nlM44&#10;raKV+xwyk4pu9/8Ahx1tObFrqDe3nOp2k+hHSsq8dfssVvcowdm+VwTnFbNrua8drgZKR5Bx+VVz&#10;Mt3aSEAebE3UjrVL3Xock5ylBK/fQbOI2eGAs3zDG5uDVF7d0juLVAQQcnFWpbc3c0byfu5Rj5Tz&#10;To1khaQyEIxGfm6mrjZHPOfNqyl8xit7aVWYId6kCnxrHPdNbuArlPlB7mnJMZ7RtpPnI2FJPBp0&#10;dkJLhS3+sZcgjsapu17mHNfYzZYGubZo9gj8tuGpTDJO0MTIW2rw1X0gKW1xGWDzAk4FEeLiCBQN&#10;kwJB96rmM3b5mdEkdzJLGQGP+12psrNcQqCDG6HA98dKvLpha5mIGxwC34VC2HshtffLG3OBzwaN&#10;G9DCTe7EW1lnlLTRYKrkOO4qKOITJMqsA6DIBqwbgzrbnJE3O4eopfsscskoUhWK+nNGq3J5rrQo&#10;3ELXrQtI2xx6d6mRJJFn3/6xOcgc4FPvXRLaHycuVOGPepgPtVxFKpKvsCug6EVXNoR9rQo2E4Ft&#10;KhySDkE9c1K9u1y0c8rbZcgKB29Kkjs1nFwqjARuSDzU1xMJYLd4F2+XgH60Nq/u7k2fUjskldbh&#10;rgYYE8g80RSG4s90RxMj4A9alnj+0al5qjGF+dMcZ9aYLaMhxtI8lskik9dxpXjoNntxPf7j8kzD&#10;gDpSxRGPTp5JGD3CtwuOanlZ5biGWFAVABBbr7inaei6hdXEifM4yHXtkUm2kVBe9aJFC6zW9rKu&#10;Ulzginx6cJL+RIHZZdoINOhhjS3SZgQEbBAHNHmO2qoyRloyPvLwcUtdWi7WXvDrkJHo8ZDiS437&#10;WXPQ01J5DeQSWmY3ZAJBn7x71radYR3lhf3W2V4o4y37teAQcAN6Dk5PsKpvbRW01lqDsTGBhgvY&#10;9651NO8f62OydKpCEKj2lt95nxaOTc3Bhz5jDOwHhRU894IYbV0xI64DgD9DWlPBLY6jLdRf6p4i&#10;UD8lh7+tZ9ja406WbYWR2zye/f8AKq5lJXexm6TpzcYrcuWs63mqfu9zWrLtdFOG5HPNUbixe3tp&#10;fJYRhXy2ewz0rTt/LtLuFkAZLhQCR/Ce1VdVsbjRba8kl/ewMTkqc5+grBStOyZ1RpOWHcmr2erE&#10;1HURaT2RjTzI9oDP23d6XRoTdajdM0jiyZSxRe2K0LSxMPh6C+XZ9lDrGxc85IzjH9ajsJbfTddW&#10;PyyUuWBGOnTp9KxlKPLJLf8A4J2KElUpyqfC7P5bGdc6R/osd1bjbEsvz89K1dXultLnTGWAvbuj&#10;fvh0bnBwfY8fU1Qv4J9M+1wTlWjkbAI6YznIrf1DSJLXTNGaRkFvMGRHDZBOctn8/as6lSPuOTun&#10;/kd2HoSlGvGELNLX/wAC/IybWzS6sdQcl5bQ5KoDnDetVV0m4tbbS799y2EjHZ83GQeR9a1tH87T&#10;Lq90y22rI6MCcAggjkc1jXt3PZ2dvZFGmhM+UYngHpn255qYuTbjHbT7rGrhRjRhKommrq673+f9&#10;dSbXrsz6qJfswaMqC793P/1u1ea/ELQJo7eG8XcYWyMdfoK9m1q2jis7ISBUjb5WPcH6Vzni23+1&#10;+CtQt0jVzA6kPjnGeqntWuDxPspwcVpexlmuXPESqKo73jzLTra/6Hzw61EwPPHSrE6nzW7Y7GoS&#10;Tkj1r7xH4zJWumNKgU3YNpAI9qUn72e3WlB4yQKtaGWgm3I/pSqgYZppbPzHrUiSbTyvFF7BoNPP&#10;Tmg/KfQUrAntj6UwqzdSKSIHYTPWm7QDzwKdgZC4GDTOR15+tUh7bj8Zqu645HWp1qKRgKFudMbc&#10;uoHpmpE4bIqPOT7VPEABkkUM66au7iznIyBVYPxkVNI5J9qjMZB7YoWw6l5Suh27eAO4p7hkODTU&#10;wpyDmpJpg45BzS6miS5dXqRtIM4qMsaFUO4zzn0p2wr1FVojFtyIvN+fvmpJDgbsClFuxIOOtOML&#10;sCHG3HrTuiIwlZplcEs/JrR0nSZ9SuVjhUlvaqkVsXlCLyxOMV7t8MPBp0+y+3zoN+MqCvNebmGN&#10;jg6Tn16H0/DeR1M5xiovSK1b8iXwh8LrGJYWvcmbG4+ldwbWHTX2pGuPVVpDciSTLERYwOTgVzPi&#10;r4jWOjQNEp+0TD+JTgV+dylisfV1u79Ox/TFKhluRYVySjBL7XV6fedOJXtz50ag568dKni0211O&#10;FzNGnmt0JHX614pD8YZVnUmMFB/Du612/hb4h2niG5SLeLaQ9AG61tXyzE0I87XzRxZfxNlePqKj&#10;CabfR6fmc940+GgnuJpbbBdeQg7ivJL6yNpcvEVKSA4I96+pdRgdNmMykjGa8o+J/huO2P2yGLAc&#10;EOAP1r3cqzKUmqNV3vsfCcXcMUVCWLwsbNayX+R5DIxBwajWQhsiprhTuyBxnFQKnGa+2Wx/P01J&#10;SL6RLJCXLDIqDbg8dPamQHquTg1Mny1GzOtWmlpYibJXBzRGAvrUkp4yKjClutF9CHG0tNSfZHRR&#10;n2FFLXudWnY/X+WSSLSdV16eZBJDItv8vByAePb6D1qg6ReJPh1BOP8Aj4F9uO0/MTwVOfrj64NJ&#10;mCz0y7vbphMt7IDFA5wpwTnj6YrWOiweH/EPhyCZTHo1yjFY15JfB2gevpX5na707O/o9Ln8sNyj&#10;G0v6uZOuwP4m8YabNeqq3IWNGOMBlTt071d8S3P2fwXc6syh5JbmS2YdXjAbAP6A1maVqM1t451O&#10;5vog1rEJERguAuMhB+GOa0vG1pBYJYw2/wC6a5KSyxtkDccc/wAs5z/Sq+DnlLWw5XlG8en9f5mZ&#10;qrNf+BdAjiCDUIbkNHv6gh8g5+hGRXRappo8SeObS6up2nvo4ftAdRz8hxg/nn8Kr+KxbeG/Gvh2&#10;aYFrU/KUGOTgc+mc5wfesvT9ZutM8XapqExKWcSvHEQMZ3EBM/hV35Pc7W+4ya5m51On6DtQv3s/&#10;B13qBQSXEtzLFIuQSpBx37dDVe/0B7/SfCUNmjW9/axiWbzTzDyWBPtg8H3NSeJtJk8O21vbFQsu&#10;pTJMoYjBJbBGD7kYFdGmrHSvH97FeWxlM2m/ZXiHAQjJVvyI/M0X1tJW6fJmajZqPTT/AD/r1OTE&#10;H2vxBqmr7vOltiBLKFy3fk/kc+wqLXL+GLwJZXdu5uJ55n+0xqRlJM549fpUXhN77w1o+s3l3KJ4&#10;Jz9nLsMk/NgH8yR75q/PpMGgahoWgMQ3nSI8+5uG3Hr1yvTH1pN2Tvra/wDkmZWUleOmn3GhqNva&#10;XcnhU6Y23ULa2jmuEZv9WcYO30OQfyrNj0w3Daxr9kxN1aS7w5Y7yzj7317fhitELDoXxA1tZbZ7&#10;i2mtykbYx5TDpz755+lYfhlr7RtG1aa4ZrmDULmO2YKMhADwwx03HIrTZ+993ojCpFKV/X8Ekg8Y&#10;apHZ+BdJubci6kuxvnReoJyAD3JzxWtfWw17U9Kms2ZDb2ccrEc+WccoT+GP/wBdQ61axWninRfD&#10;xVEtZXUMpHzqp5G3/GpdGza6/wCKDDva1nshALjPAIzjnoDjP5D1pOPRrtf8xc3LJX0/4CK2haNA&#10;+j61qGz95KzxNK3OBt4x7jk1jfER44bHw/H4fL3lvNboT5jfP5vGf6fnW/4JWbStMttKujvj1i6w&#10;sjH/AFQ5GR6DFVr429v8SbTRUC77ZjGkKrhQ+CAB6ZOapS913WhzcsZJSStey/Ut6hF/wlms2V5B&#10;c/ZpNIthJcrwP3jDlc9umc89xVSz01D4C8Ta1CBDJcuPLderhSCfo3U47/jUFvqZTVPGiCMPBcIg&#10;MudpVvmG1TjGeB/OoNLJsfB9n4bhnWY6tfAIjrh4yRjd0wFPTpnNXFxUrM5pRTu3ro/x0X4EPxBv&#10;Dfp4dm0dRNYyxJKAAT5bg85x36n8h2q7q7pqvim48R28bizsohHlARhsAEH1qZorXQ/iBpWiRFYk&#10;tPleLGQGIO5W5/HPr+FPuL2SHw74psLRY10q5uTLEScGMj7wX/vn8apJX5Z6f1c5qykpNydtX06q&#10;Ony6MZZaZFrXwyv9WUC3nEsiBl+9Icg7T7YP86yfHzzHXNBe1R7Y2kcblZF2NG6kEkjvyK19B0mT&#10;TrDQ/Dslyzafq3+msX4/eBc7fp0GKisdTWb4sSWF+21Ejlt945G7YSCSfcfhmn9mz/q7OeUW1GMN&#10;Nld997/ivUl1C3k1G01fxkYGjsppPIicnpkYKEd+fy4qnp3h201b4VvqLL5Bt5Xd2GMkg4H59Kq6&#10;ZqOo2nhHxJpEm0aSbnfDvHKyZ5xzwPWr+kwzaHeaF4XmnUWGpTpNIZRhTu52n2zx71baVredzFRg&#10;3s3df+TNv8LjPGM0Wsan4cXS4GsoIoIyyOOI9uMt06YxmmzR2/ibxbP4hUNa2VgohL5zhiOAcVp2&#10;l9Hd/FSW0ucLHCjW4H8PAxg+2AazFkOjeGtfi3LHp97OUSMcuhB5z+FNvV3/AKsZTbTlOT0u9vJK&#10;3yJdSwvw80+9VI5vOu/McKfvDcTtPv8A0NTa1YXHiDxxpd9pqtAE8qTycD92VPf2JqfTNHtbQ+HN&#10;LM7pDcRtPJ5pG0nbuXGe+ciovh5rqp8Ub6O8lEURikiL5Gw9CPYdOvrQtfiGoNyjTekbpdNLLf8A&#10;H8STxEReWWpeJZYGijmlaGJ16AqcEH6kUt7bRah8LdH1K28tpob/AGCDaMlgQce+cis7XDNa+GdT&#10;iluw9je3Zmjt8/cUEjJH+eoqzp+nQaZ4l0HR57lm0iSRC6McZYrwfY8jn2qutmYXTm2ldyVr+bd7&#10;/wBIn8RW13r/AI7s7zyhatbRLcvEDgqqjcxHr+FW9Q1BdR8P3viq4hR7m4laFnHSMAjHfpk5FRR+&#10;JPsHxG1N72Qi2toJ7eGc4ILYyufUEj9TXN/aLq18K30c+4addymSGMD5cDOccev8qd7Nt/1oFScV&#10;ztybu5dtHsn+LNrT5nuPAGn3SN5sv20qUI6OGBHOPT9RVrVo/wC1PiGb9JkV7a3+0rF97cVXIQdO&#10;e1a2l/2R4RvPC8NzbBLG5hYzqhJVJSAFkAPsa56xlS38R+Ir/wAstaRI4ilGeDuG0Z/SklaNm9dL&#10;jqLkUY8ytdXXVcsW77db/KxoXV1CnhFvEd/D5kl/KY0dGznk8c5wOD+VT+JGGpaB4Ju9OC/bAcfN&#10;yVKnGT7D9OKzNR0ldL0SxsppmlS6lWfyScBCxGV5+tbL3GnaJ450+1l/49Jbdo44v7rN0P04/Oqv&#10;0/rciNmnBq11FN9bt8zZ5/8AEv4c2nxF8SXwnCC+EBmZkGSSB049x1r5I+IHwhv9Gk80ws0TkspU&#10;dRz/AIV9o+G9SfQfFmr3FzC0lskLoWxyOfl+nOfpUviHRdObwtBDfwpLdalMJlLpho1PB2njrx9a&#10;3p1pQZ6+WZ1iMufPGV46tp9NdLerZ+ZOqaM9tvDKRisC5tih6V9i/HH9nibwxfMbdvtELgSfIMEK&#10;fUV816/4UmspijxlWU4Ga9ujXT3P3TKc8o4yOkteq6o4ExUY4x0PtWrdWTISNhGKz5ICjEnnHpXo&#10;qSZ9vTqqaID1zR1NKyAHFNPTNaG/QMH6fWhgKUjIyaCDRcYlHWinAYp3ENo60DmlC56UDEwTT1Qf&#10;/WqRVAGR+tGOc96m9xXQwKSpH5U3609mIpFUvn29KB77CAblwPTNSHO1QBTY8oRjHJ/Sp9w3KB19&#10;6lnbTikh0cYkcHuKQ5JcqMbehFPht8OfmPFJG/lcAZBOKi5uSlmcIMfWpYiDJk8betIsgEqqRhfW&#10;nCLEkmeVPp1qTdX3GFDKHdFBIqV1ZoYyTjFMQbflJJU9SeKmmYGQJ0AAOe1K47E0GyXBPGznmk2e&#10;ejlVAVehpY4Ad2DhcYp0cJjTI3bCcYqWa2b3HCNzEjHnIzipYZkdizKEZe5p5kCyoCDtAwamit1Z&#10;JHIDA1F+5oo9iFIw9sHHc5qWa2Pmq+dx9KRUaNkIGIz0B71Orn7QpIwq9M0tS0hbafLGRxsZOlSr&#10;G11av8udpyPenJbq0kkq/MuMgUvl+Wsci/IucYzU37HRy9wFo2UJY7gM4q3bTBLaWR1O4HAHeo90&#10;puUYqduMcdqtLGqrIwGUJyM1m5N6M0SsRlfMt+QS2cYbrUstosbJ2lOOTTJl2SwSMSFx17ZqZllF&#10;wZHG4AZpX7GmliSG4ZYmL7jIOOKdAomtcfdlByCalDRi3aUEDf2NRyR7DDMvC5wKz7o12JPsgkl8&#10;wEl1GcY60tvdsLeQMDv6Yx0pVeS3leWbBUE8e1Sw+UsL3C5Yuc4JotbV6lbakdvGXgVA2Jd3yj1q&#10;29lF5rHIEwGcGoGiLTRzAbGYdPQ1IRLDctKzh48YwKl6lKwC4kEDB1Jkzin2+HtBCW2ybuM1I7qL&#10;TKEK7HIJoljwkE4X5jxx60uhpsRS2SLOCFIcY6Gpku2+yuSpL+gqMpKkryueB6VP+58oSAbS7ZIP&#10;rQ3cZFbtutvKyQ+7Iz1qzJb5K7gN+Bzjmorm3aMwToWLE4wBTUE6XTyZLIO5pb6grLRokh3pbug+&#10;Zwf0p0JWRVgb5HPI9ak89EtvN+67deKbcxjfbyAEtjBZak1ukI9tGbnGPmIwGpEneK2lATe69TUy&#10;QyRyPOzk4/h//XT5tqWodcLJIcEdqLhp0IUjFxFGhXa+dwOe9SyRRtMQACyDOadLEQ0UkY/Kq6Rv&#10;amWX7xxjmkO+moRyn7PKqkknr7U5E8y3WFhtbGR71JCywWbSEBZJOzVObYuYJo03EjBGelFyk7Fc&#10;W6m4IAHTANR+aUtZIwhdg+DT4YpobyUiTft7dqmvpo4rcMCELH5j71LsJSTVyO2Xz4oUIOVO7P8A&#10;SlW2SaV8AB1GQR1q2yeW0BiGVdeTVSGFrJpHBLEkjmknoU3siK5Mz2ahBvw2CO9SxqsqQwNw47U6&#10;8lW0aNQoUyc49fWpLiECSGWPliv4/T/61K+xPNqRfZo5HlCgA46juah3s9qUj+bsc1JFAbdZZwxb&#10;/ZFSzXQtLeMgBWcknApEuSGxKswiiYfNt5Ydqgt7UTTTiPaGHpWi586dGhQAOvzYqraWXlGWZWMm&#10;Tg4oG5XsVpYXW0WOMFyrc8/0rD8ZsJNK2EEOo5z6V1txKtrHCAMbgNxHrWF4p095IJHQCRSuTg9K&#10;uD95NnNX/htLseOlGyBnk9+9TQJlicdKkmj2Ow/KlXIRgMZNew3daHwdS92OIX1pjdvelYAL/s03&#10;+77VnYwFPNTNCGiyvJquTjHfHTFPimZBkGhp9AEI3HDdamkdRGUPB7ZqaMQyAkkBqqPtL9c/Wpvd&#10;gIvBGehoUEDkDH1owXwTwB3pRyuM9etWBISNmO9RE7cjuO9Lg+opB8p4G0DrnvSsUAPmHrigqG60&#10;/aucj8qTqfalfUsgdSV28ZqF7UEZOauBe2QWo/hxkVak1sWn3MWe02tkCoCrL1rbePeM4qvNbA5w&#10;MYrojU6MduqM1Ww2c8VMJMjI5pk1sV7U1QUX0+tbaMtStoy0kihcE5o+82VOarrJ6ipolDd8fSoa&#10;tqap3JUQkdRmmOuJcHpT+Y+lO25Gai9ncpIaEwc9qaxO7I/KpnbalVy27saNxM3vClkt7qsOcElu&#10;9faHgXTk0/RbWEAHCA/X618O6XqUmmXSyR8YOea988A/G/esdvcttxgbs/5/Ovl85w1aslKGsUdF&#10;CXK9T6DS2HmfNlRj1z/+qq2qaxbaPbs8rqoAyM9Kw7r4gWkGlPMZVJIwOOa+d/iL8WbrULpobdyE&#10;z0DcYr5nCYCpip26HVOalG6Ox+JPxmEZaC2cbumAa8J1zxJcau5aZyQTnbnisq5vZbydpJH3Fjkk&#10;9art0ya/QMLgaWGilFannybZcs7kIp4HNQXBEsmRTUjIPHSnhSq5713tJO6JEMfGTSMuFGPxqREa&#10;ZM0xtwbnpRcFuJyOtN6Nt707cTSBdxzTNLdhQMHFNbJGKGfcdp6+tIGB9adgvfQUYA6c0KGdsDk0&#10;hOTgVo2FrjniolLlV2dNCk6s0lsT2dt5a9eatgbTg01V+XkUrDd8x/KuCT5nqfWUoqC5UIFFBO45&#10;74xRnBpDxwvSpOm3YXgdeKDik27cfxZoPNOw7gzgjJz+FMU5z+lP28+1AAPamJq+og+tKOmetAUC&#10;hRtXGRTKt3GHBOKQ9fansOOOtMHHWgmw0gbcDNIeae2B3pnTrTRDQ0jnPemNxUh60wiruYSWgw/N&#10;1pqjA5PNPY5603C1SOSSuRPz1qCbippD19qgkOTjrW0Tza7srDFy7ADBJrsfDemx28Mk0gBk7e1Z&#10;WgaeHuF8yPAxnmuvtrNI7eZj/q8gAisatS2iMqFJ/GywuLi1jK8uOeKsNbusu8sS6r0qiZBbvA0R&#10;yp64/nVkXrm9LGL5CMZrlcbrQ9RNJWZYt7qJ45mJ2OadHI81ohUEyIcjFQ2VqqieR8Mh4A71Mx+z&#10;tE8Z+UnHFS0r2RcXpqWfscjTGRyQ+zOKtQ3axWbP/wAtCcsKoxXVwbxncHa3UGrNvaosMszsChGR&#10;n0pSTtqbwl2QXTiSCGWPmUdu9WEhLS7y53BRgVFdosE8Mi8IewpiSTG7PykYXvWdroq7LT3SiBs8&#10;SlcEjtSyItxBCVOHH8JqG2gjjiaZzlGfIz2p0o8ueKReg6UaLY0TfUnjtdjMQw8wLxTZp2+ytkYY&#10;cHbSqzx3hd1IiK9andIxavJg8kNz60jSOpWQtNHAU/1g60ptitzLNvJb0FPeMRPDOi8EbdoPGPpT&#10;FlmS7lMhwmM9KQ7a6jry7R7PnlweR05qNlM8Mabtrnoxp96yw22IiGV26Go5c4hmHLqoAUdM0dCr&#10;62Grbq1wQpzKO1NlnDRsnU/xd81J5cglaUgsuM7elK7wRxLIMBm6g9aCdl2I5M3qxxhiHXkAU5LR&#10;DORxuXp83NFxN5csckOQzDHA5qtHBILp5dwyO2PWj5l8yvYku5SIVjVTvByaU/6W0G8YZV5qS6cC&#10;EHjee9R3RbfG8QyHGCaS1KfcrJbo0ko7jgN7VFcu0sEaqOQevfFPtYZIppJDuODjA5x9afdsoSNh&#10;wScYHaqejISvG5X8ozyRhiDsXntQpSWKYD5CCRheameLO0p1YYIqsITHC5Ugtu5ouK1tiGeZpLZU&#10;XqvA+lPjiM6kkbtowKkuZI4YAwALH07U1iXK8nB644xS3VybalWPbKknqvQdqimeWeSMk45wKljt&#10;ZPJZ1fBHXNDyqgjKEOwOc1T7nO02tdBroZy5Y/cXr61HGFktmO0Aq3NTykSFyDtQgA461DKpSJGU&#10;fJu5/wBqpMXFJ3QzaZpUkyVPbFIoE8kryDBznPc0+STFyoUfL601lJfP8IoaM+VMarhoA27DK3Ax&#10;1+lMA827WQvhwMY9af8AZ0EccgOUU4OPSmvlrxHRflAyaRzygNQORNKww4OPl4p4kae1jKKA4OcC&#10;oIR5k00pyIzxtz3q0riKNZh8q5xxSaMErlOOEm5Zs/PwMUMRHCzhQsrHBFKspW8ZgD5ec4pZUyju&#10;3Ck5Ueoquxi4pILiQt5MkYywGKb9kKmVkBBK549KexVHhkPzA/w01JZI5ZXBPl4/T0pehm0QX4W2&#10;s4PLbcc7iB2NTTyCeaF4hksvzjtUEkCx7WJ+V+uf1q2RHazoD84cY47U3sRyu5R+yCOKeRWOcY4p&#10;sgCW8JTnpnbUibwt0MEr2pIkW1ih3kAOMnNVdkWIbuzW78xgmUC4P1rmrqzaBgw+7nGfSuxS5S1l&#10;lhBBR16+9ZtxbhbdkYBg7dfSt6VVxdmFmtUc2sq5xUhAK+tS6jYvZzD0PPAqtG+3nvXendXR1U63&#10;N7shHhwuf0qIrnr+lWWJb5hUbgCmmazgrXIg3+zS5U9xRgfSmtjOAtWjm2Vx5UEZJpEYL0pFXIxm&#10;lKLSEDHGNv45pG4pfvf4UhGe4poTAH3NGc9f0pO2aKNAFY56Ubh3/Sk9fanBcjORRoIaQc49OlOU&#10;HPtQoy2akjGT7etJs0hHmY5VJqZE3tikEeRx+Valnp5HlysMAnFYTmorU9SjRd1FBBYGB0LDgjNa&#10;cEH7iebaQM4+lWLiLy7uPapMQXqatQ2jSQzcHanzFvQf1rz5VerPZhhfea7XMqOJpIkkCbthxzVo&#10;RkShzy4XtT4YzsQ8qoblR3qzKoe5ztKpszn8/wDChydyVRsrlWWFHsmlPykthgKmaJmit2CgMpxm&#10;rUMKx2shJLxjnp1pkltxC4/1JOdmaXOU6HVIjmgb7YJAwDEZxiprKMNaSSEbeenoakmib7epx8u2&#10;tK3tQltcMBuibjPv2qJTSiVHD3m2/MymtlnW2kPDd/f61beyK3DOOHK/rTkhxNBJ/ATgjtVi6aSP&#10;URmNgqrzxSc3eyCFFKLbXUpLuFueMt3PWrMCmUR9mHBHpV+FY1sZpdgOTimQRBLyFz/q5BwR/T0q&#10;faaM39hql3ImtfLkPlk+ZjcQfT1qXzFayKDly3QdqfKZPtsxdd0WOAPT0q3bWQjsXuNo8tmxg1Dl&#10;azZpGhdyUShGrSTRnbnnDDvUzQCN5Gj+96CpBbNHdxPHk7hx9aseTLBPLJNHuUelDnqEaF43sQTl&#10;fs0TAHJPO2nJEJL6GROhU5WrvkRx6WrKOWfdz2FNigEF5EUBYSLwQOKlT00Oj6vK6Vt7FeOyDRTF&#10;CUdfWrDSP9mjCjvg1Yhie0MkkillOelaGpRx2umWjqoG4bwT/EKzlU1SOulg7xk+xnQ2n2m63ody&#10;gYORRJB5MTyxDkNyOnFa2l2ck17thAXzVyGOetVxp81oZRP86s2Dk574qHVs2uxv9TbgpJbvfoU7&#10;jl4dsRYr83I71rQaaLhZLlQTGflIB4zU+sCCyW0AKqrICFfnFWbSGSNLqGLOySM59AO+Pf3rnlXb&#10;jdHoUsFFVnCev/DGJHCtrskUbYw3IPSp7uEyaqJwP3LYwfUdz9etWYLfZbJBNhlkYDOa0tTtltb+&#10;C3VSQ8YAIGdwodbXUuGBbpN9Fb79dDL0fTY5rm7dZDJBg9B0+tMOnrCqzxHCK2H9BW1o9i9jcX9q&#10;qYR1OX7fXPrVa2i2WiwvFh2m+96Dpj/69Y+2d3qdqwS9nBWs9enW5Su4Jv7VjkRD5AGT64PWrtlp&#10;sbLdzqBLCBnYR0NaV6fs2qW4JRdy7QhPB7flipLOxaRL60wYUK/Kw6t3x+dZSrtxTPQpZelVcVq7&#10;v77fkYihbGe0uVHX5ArdM1akR47y5eWMJG3zGMevarNlZlRDb3Choi/yu3YZrRu4YptRMKHHy4fJ&#10;GN3t7VMqybsdNHBSlTcvNaef+RjNYRw6arCMlC2VJ4H0qUQ/YruymiQ4n4BA61qyaf5+iSWsjFNr&#10;5UDoB659abKZjeWlrJGpjUBkJ5IP4/5Gax9s5aep2/Uo03F7aK3rcpfY57XV7md8GNxnI5x61ee1&#10;EGj+enCu46ngelXpIoZtbKQsyRlNrlxjDfyxUN3pjJpzLJIVi3ZVuq4Pt781zOq7LU9KGDdNzsrr&#10;X79zPVBo2tWdyIS3nLgBeQQPT/P8qtzbobu7uZQHiYEkVoWpY31rFOQ1sqgR8YP/AOo/pSXax3Gu&#10;3FvjCBN2T0I/yKyc+aV2dqwyUHyPrt5tFWaxjsNOhnJAR2xtPTJ9aZDH/Z2rIViIaZcqR6Vcnsnu&#10;NJRZ8lElBRs9AMc1PaQO+qxC4x5CJ8rDkjvis+eyszqWHtKNlba36mPHFJpc97NIhmSVdmCNxOe/&#10;4f1q/dWcNpp+ntDtEJYcdmBqZpUOs3ERQiMgqcngH2rUbTY5tHikmO1o24YE59sHvUSntc6qVBR5&#10;1HX/ADvcp2di8GrKynYs0ZLNjORjoarqX0t7wkiTeQOB933Fatk4TUNjsSpTMeR1FUt8Zlvgcrg4&#10;5PRsZrO92dfs4xilHT+tSxfNFa6fbdAXPCjvkdB71BbxmL7RB0V0B46dO9WYrMS2Eaz7WcHhs5+n&#10;41FYbLa9mguWO9V+QdcDtS2N2rSUn1KkJaxEVpIPMjduGI4HqDVzUGhW7jt15JXaV9u3P51DGgaL&#10;DnbMJcKOoPNXr+yV5bZgmJQvysPaoe5UU3eJmWVpJ9ivrSQ+TDyocdF7/wA6ggjaBba1kT5TJnzT&#10;1Hf8/wDPer9q01rBciRRLKMkkDAI7VBaqL6xiUs0bswZcj5hz3/lQ+Zhy8qVtx8gWfU5bJiSFXkn&#10;6daitoJJdOuIJQwQOQO6kZ4Iq9Labb4rwJ2jwrZ747U+ykzZS2+d06Ehmcevcgdal3sbre71M9tw&#10;FtbFM2v3X57juc/U9aQTR/255aEBdoT5eB3/AMR+lWm8q4sLa3lxHcK4OVPB9KdJGi6hFGygMU+9&#10;WbVty0tNNCncWW60midyIg2QSMgVHCjwXFskhD22PlYnP0q+6mO2u7RVMjjpu96oLZ+fZ2kMoMcw&#10;bO4HHHp/n0qbaamj11sSuY7m7ePdsjK/ePQGqtrp5+wzxXEn7tWJUL0x7e/09TWjNZrK0tuwG9l6&#10;dDWdp87z6RdQQ8yRHDZ6+9Tyt3Kk0pIov9o+3WkDMGs8HBPY+op8wjnv7iByQjJksByfXFWlgEqW&#10;sU25Jo2yjAdBUt5p6S3bRKoDyJ/D16UX2M7Ozd/67GJJpxGhbJ8thgAy8f5+tW4LZUaAzv8AuyMb&#10;x0NSiSV/D8kUanMfybnOTwcEZpsJ+0+RCy7XUbsgcZHT/wDXTld/eZpJNWXRGNDGov8AUYWZljJ+&#10;Vsck9qNZswulWCXQyVkBSQdyeg/DJrXksfMvbiJ+JBzx6HtVfVLea70qNN2NhBAPUD0rZVPfT/rY&#10;5nTtTmt9/wA7lTSrrytQuIHHmIyBoxjG7057/lVT7JFcwXkMx8lgf3QPbJ6A+nvW1pxju7uGKWLy&#10;pUjw0oHOe3+fbrRPDHem5ARZHi+dGToSDyfw/Okp2ltbYThzU7Sd9X/XyMTWbaOH7IJVJmAwsg/T&#10;+taWl3jwQ3JdfNkKktnqe3XuPam6tavfpaT7REBxjGB9Md/WrOmq160q+WEmHG3+8cdR61U3emrm&#10;MYSjXfK7X2+45XTFinjuhPuimlfETngZz/n860/EFisJs/nVtwKFx29MUq2BuUumhUb4nLlTz+H6&#10;Cp7yzOoyW00knlhRwjLgZ7Cuh1FzqXT/AICPNjSlGlKNrvTXbq7mTpEItmuYHY3EuDjcckD/AD6V&#10;DFDbvp/lSiSKfdlSW5/Guh0iVL+7uJpo8vEuwMGGePrVGaz+3Wck0aq8sMhIA6kZ7f8A16pVG5O+&#10;m39ehyyppUlytNe8kvn99yHVbMNNbRFOoAVh1/z70yzgljtL2xQM1wufmxnPoPxrUu9Kmla3uATF&#10;IAVVT0z7+tSWMrSw3s85C3WDkRqBu7ZIpe0Sgl6ffcUqKdbmd1dP7rfmYfkwvbWlrNCySA7g4OMH&#10;0zWrqlrFdakkAG7dGMqynK+2Kqm2e50kXCMBcRSghCQc/h7VfksZYpIb+PBu1Vc/Mc8dD9OTVuau&#10;m33+8xpw/dyjy3Wjv5L9TLiimm0e4tUGxkclpT1OOmaryRIVsreWApIpOZlPU/Tr+Oa2LWV7mzu2&#10;ncCb5iWUcfQ1UAF1pQCsFnDfLk8mtYyd2vM8+rFSUXHe3XsnsRX0G69ltZgju3AC88j/AD+lVoYZ&#10;lsrjTpIwrQuQD3/Stm40nyPs7SMVuQPldM9OuPwqO0jljtbuSTEtynOU4xWsal4mVWhJ1feVr3+6&#10;17PqUdgcWtu6hiv8Y6+3FPm0yK41JrUSLKcdRwM9qsWcq3dorYCz78H+9SXmnSNqJ8lJEuSvVDk/&#10;XjtWqlra9jgqU06fOlzK6/4YY1tLqGlG3uC8ZhYgc9D/AFp1owvryOC7VD5a7VdWA4/3gP1p1rMY&#10;9GcOC86nGQccg5JNTxpBffZsEpcdH3enbpzSu43X9IUoqbhKLu7K9+tnt8jHEQub+7tldWCZKk9D&#10;+dXrvSd1raSSna2AAM9aku9JRby5EX+tQZBJHNQ6rd3D6fCyoZCvDbeh/D1re7fLyv8Aqx58oRoe&#10;0VWP9XH2Nux1ab7RgvED83c98D1Gfzqn9nS/W78pwZYyXQNwW68D34rXgSG/uInhkVXZQJEHrVab&#10;TUmhuEiOJEZju/Lt+HWqjL3tfIidNOmkkmrv5mRfWcl+Ld2YgxkAbe1bNgVjEvnKPMCcEfeIppgk&#10;ubJJIky0JBZx3/x/CrUUCalfI0QJcLgqB7Zq5TurdEctOjyzUlq3b5mQ0CXNpv3jzY5ON3GR6U64&#10;04rcLPG5Eu372OT7g1YvrKF4pWib5ojggc8ipblZ2a2uIyTGqcirU30ZxSpL3uaOqsU/NWLS5y20&#10;zjgrjt604SQ3VpbiIlbkn5+cAjPb6ir2lpaXTXjNCVTbwh9fT86p3VlAI4ryNMhH/hPf1oTvIlxn&#10;GCkrNP799ytd6Iy3x2O0crjKkc7qupdeV4fmgmbfdq3JXoR7iorlrxNTt7gDdEBwT6Vp2SQ3sV3d&#10;bBC4HzbugP8A+uicvdXNqiqMIurJUtG7p37WMyzSO8itWDCOYfKQeoHtSLoKyXV4Ldyk4XJ56ipo&#10;QPJhuUQDHBPvUMU1xBqEtygBjK5K47Vpdu/Kzj/dRilNX13+RBGkjWJQAyyK3zHPFWrZI7u4gxIU&#10;dRh1x1q1YPbmxluQpTe3IbgD8KgZCJYbi35Eh2tx0obu2TGCiovdFP7FG810sKeXs+diPT2pt3cO&#10;9rbtAmdrcn1+tW2tLi0uZ5TIZSw5PfHpipZZobPTlcpsBOSMcirUlo9zF09ZR23uQ6cgutRSSLgh&#10;cOjdzVW7sUuYpZVUwCJiTtP+FXJ5GWWKW1T5ZRkhfmxVVbe7gS4ktv3hPVM8A0K973sZytyclr6l&#10;ozCaxt3hTJX7xHemWUkN3qBlQ7tgIeNuM1PFOLbTIXZPLJIBUc896ChXUUaFNqT/AHmAzU9zpS+C&#10;Td9tCjcWQ2NcRjasLcqvYU67lnee2mhj/dgEEipnsJrGOfYzOG4ZD1Ip+o3a2VrbER4DEBgKq6du&#10;v/DGTjbmurd/vHWMMd9LdTE7FCcp2BFZ93bw3FlFcIg3xNhsHitWGIPcFE+WF1BbH8JqlPYSwWrP&#10;byAgHlW7ipjKz3Ca5oWUe9/USZ5ppbaWABYgMDPWtHQoo7+9uLh4zFIowfQ+lQXlyht7QxqQE6hR&#10;xUkG+5vwbdvlKYZFrOesWtjrpS5KsWnzbaf12C5sIrvT0vygMkEpBCHmmTR3jarb3aMAoUEREYzj&#10;sakFsba1kaN3jjjky+fukZp17qIW8smSMnaP9YOhFQr7LU3cYtOUvdem3e5PoKRy3F7dyqIZMEHd&#10;+P8A9b8qorFHq1pJcKqu8DZwK1LQQ3OsO0eRBtwVfjJHPP41Vi0lglxJbhtsMmXYdMde3T61ldKT&#10;b0eh1SjKVKMY6pN37vzJr7TLiRbK78zaVX/VA8j/ABplhcBYrmYqI3wchugPfin6nqchawEY3YbJ&#10;YDqAeBnvSw263upztG5aKRcGDHU98VMbuPvf1qdLlBVV7F9vvtuVbhRqGnw36qr3MLBSAcHrnA/n&#10;Ut3p7tqSXPmGO4ZQwUdzgfnz6VSk0ww2Xm27NFHDJhwpz+BpNTv7r7XZzwjzE/vCtVG70ZyuslCX&#10;tFrpt18ye1neLTr17jarOMFjxg5xmm3cyXel2t1BGDcRkIwPVh61cBhnnurgL+72fNG/K5xVTbHH&#10;Yx3aoI0UncgP+eKXKr/12HKq1DlvdWf53uVJbJItXS7jLq5AOAcjdinTXBS0n8w5lyR8vJHNJcXc&#10;w1OCeNAYgwYinrHbXk13cxgeXnJjPNbJbcx5kqy5mqfX/Lcqfa5Jp7WWGQI//LVD1xTbiwk8y6EW&#10;Yp9uSAcgipZ4FWGC+jTiM4yvT6VG7zRaobxV3RYyyEdR6Vta7vE4XVtdS/roQy37Wmjbd2WXO8LR&#10;JL/aSWssDeVcA/Og6496bYCIRXNyBsSQliDyM1JA0MdulzGiuV+8M8n8auyTdlqYSqOUUm9Cv9jU&#10;yzouFl27gcdKZeOs9nGI8S44Yk81K8cpvzOo+8Ont6UhgWygeYKACS2OwOaq+xz817lae7We+t1j&#10;fy5lXa/+0MU9LQy+cISFaLk/7VLcKNltewxK0jHGRToYWFxOEOHdSQufzpvbQ5pS1ZUvp2fyZoeD&#10;kZI9almY6hdqcEsq5Zfb1pkjeRp4JTaS3I9KkZmJhlt8DzeCehx61VrmdyO4tI7uxaXkGFwSEqCe&#10;UlreaAttC5APXNX1sJEjnFuwZ2GShPBqG+tzbRWwCk7znC0tNmTJu9rWIdPCXk9y65BBww7fhU6t&#10;F9mkuUwXiYdO9RSErfMkCZicfPjgjPWmpYtbQSm3Py55zyKenUlSdrAgmF2t0vIbqrdPpUMVuAtx&#10;OYzH8x3e1Xrqc2slszKZIyASAOKS5Pn3MohO+EjJT0oTbJ07lZLYGzgvECtIG2kD/PSoYYZbe8ln&#10;B3pt/wBXV2KzaGGOYPtjz8yZ6fhSzyeRqChR5sDLyfT60c1ttSWkl7xRaHFn9pRAmW5UdqmixCbe&#10;4jUOJBggdqfHGHS4AbzbcnOyrEVvGqwysxigBwfQf40SYJP0KEemtHcXEkMmSyZ2kcYqZUFvpwkd&#10;NokOTirhmNtqbmJPOt2UqT7VHbIJrS4+bMLcjvtNTdta+Q4xTejInQQNFJbjzDKMOTUMds1sZWhw&#10;QcBwep/CryWyRm2lL7YScED60qXKwajeCWERwuCQY+mf1qebt/WpVtPeK+oo+nm2kKhUlJw685A9&#10;qkTdaXzwwAPHMPmkUc9ODS/Z9tmm7LKSQr55qSG0XSdRQyswinXIJ7fShy01NVG8k0UoLC4gjmAc&#10;yx78tx1+tWpWSxurVmQFG4OegqU3UmmvcxEAxyLkH60JAHtI3l+eIsMOaTk3q9v+APk5ZNJalWCa&#10;aKS+tC7x28pLIYjjt933Heoba1nXT1w5lgZzuLdAa0CkVpcS253PIy5TcO/r9KgtZ5tP0q5tpUxH&#10;I4wf7tTe6biXukpN9fl+haN6lrqNrDdMWgA5A5IHpVNxJNb3kKnZAW+Xb2wetXI4AsFqskYKZwGP&#10;OPapNOsDYX81jnbM67o2foc/0rLSNzqXPOSi+v8AkM0WweJ7UO+235Ic+vpU2pahDc6xdR3C/wCj&#10;suAwGMY7j+lUonnisWsZSeZhhh2/Gtu+0oQXltbYDvdQgjdxkEYrGfKp80v68zsoc6oTpx2TV/Xa&#10;xlCB9X0ryZwfKtuIpQMbVz1OOx6ZqC3tHh1i1WfHk4Bjyf5Vchna10i/062z9qj+Ry/8SdwPT/61&#10;VER7yTS4J48TFsK4PI59KNXzdv8Agbik4r2VtZLfys9i5qWogahqEV1G0Mb/ADJvHK444/CnQ2o1&#10;fQ0e7nb9267GHIXrjj16flVjxBabdXaC4Rv30IaI5zuBOM/nTdKE1z4ZvLO0RBcWjiQsWGXGccep&#10;71zNr2UZR02PaXO8bOnV97R+r0v5Fvw9p8ul64Vv9yQzLujkyMyKRwQT1HvXPtco39qW80fkbGLR&#10;kkHHPY1qT6jceIta0uG+XZcW0QVJEHDIvTIH9Kt6z4ft7i+u7JLiIzGHzmG3G2QDlT7/AE4qFJQn&#10;epu0tjarTVbCuGF+GEt3o9VqvvCbT4b7wlp9xdssl1n5H34YDPQ/0rPitlsdN1e1vU3s0LArnJK4&#10;4P6CnWcV5qPheVLWRAlqcujkbxgYOCf88VNpk15q+rRGZ8zRxFBuGdynjPI596wtKMZJvRNv06o7&#10;FOEp0Jezak4qK0ununfXU+ZtXjEV/KoGAM1nsPmzXR+OLF9P8RX0DLhklZSPSubcH61+lUZc9OMu&#10;6R+DY6nLD4ipSktm/wAxjjIOO9PMbeXllOPWo84bn71TG4Z02k8enat35Hm6Nu5FxtxijPOKXI9a&#10;QfeoJFx7mjPOKARnFIVG7NA7gf4R3FBxTTkEH1o7E+lOwr3BTUcy/hUqYHWm3Jz14pp6m0Ph1I41&#10;FSHg8HiqscnOKnBPfiqaOilJW0HljShh3pm8E4NOGD0qTovfYcWDDIXH0pNpY4HJpxIAwta3h3Q5&#10;dbv0jiBY9wKznNU4uUtkdNGhPEVY0qavJlXTNAudWuESGNiSccdK9M0j4OM9sJbuU7/7g7V3Phbw&#10;9YaesURhSOdQM8c5rcur+Ozm/ekKi9/71fE4zOa1SXJh9D90yXgnB4al7fH++3bTZL19DiYvhjp2&#10;nBS0JkHqag1z4ZaXcWyi2U20p655FdRf+NdMt5lzdIqjt1qW28UaPqreUlynI4J4P0rz44rHK1R8&#10;34n1LyjJKilh48nppf8AzPJv+Fa3Wl6rAXHmRE5MmOBXrelE2VqAshIC9W4q1K9qF8tRvU985q/p&#10;8Vm8Ww8R4x71jjMfPFRXtVsdWUZBhssqzWE05vM8n+IXjdUQWtufLYnDHvXkd/qMl05LsWz610Px&#10;EwviK5RDuRWIBrk2G44r73LsPTo0YuK3Vz+feKc0xWLx1WjOWkG1bppoKOFznn6VasNQmsbhJI38&#10;sqc5HUVSWEjkscVKm1WyefrXpySasz46lOpTkpxdmj6Q8BeIZNc0kTytvZDg1o+KdPttT8OXiSfL&#10;Jt44715v8HdaEV1NATlGH3e2a9d1C3S4sZlKZLAjIr8xx1P6pjfd0V00f1dkWJ/tbKIyqe83Fp39&#10;GfKd5F9nuJYyOA1ZrDcTt6Cun8aaZLp2rTKyYySeK5+OQKCGUZNfpdGfPBTXU/lzMMP7DFToS0s3&#10;+ZFAP3mKmdSmMjrQRGhGw8mnTyl8e1aPVnJGKjF33IWJJ9qemF6n8qcib845xUZXnFPcVmveQZX3&#10;oqwlsrLncB9aKnmRqqVR6n6y/FD5PDfg6BQEiki+cKMbseXjJ69z+ddWSbqfThKd/kWCNHn+E46/&#10;Xgc0UV8BL7HovzP5Tg256+Rk2EKXfgfxTdTDzLhbh0Eh6gBBgVl/FeRn0Hw1dlj9peOINIDgt060&#10;UVzx/hP0f5ml3z/L9WdBqka6lq9p9qUTeXCGXd2O3rVG0UXngHxZNOBLLGgKO3JBGcUUVEP4sfn+&#10;TNH/AA38/wBSj4r/AOJzqHgmO9P2hGUIQ393GccdORWhbTPO2tXEjFpxOIfM7lNucH1ooq4604t9&#10;l+Ryw/jP1/RGHcMf+FW3UmfnF+wB9sg4/OneJv8AS9V8NXsvz3TEgynqcKSPyNFFTH4Pl+pliFp9&#10;36mjd3cs2jarcOwaaSVtzlRk8kfyqjFKyfDkMrFWjMUikdmznP50UUf8H8iKyXsn6f5lbxM7Xfi5&#10;rqZi9wtmpWQnkEDA/KpLCeRPh/OysQzMxJ9eB/iaKK1qfF/XYwXxv5l3xgog8N+HJY/3cn+jybl4&#10;O5tu4/jVPWIUPxE1ifGJkjMquDghsdaKK0Xwr0RwYhtT07r/ANJZHqPHwptrvA+0SB90mOT8xqt8&#10;Q4I7G48IvbosLTRJI7IMEsHUA/UCiiia0fowofZXlETWkEmrapfsM3nl7vO/iyVBP61W10fZvAmk&#10;mPK/aJGaXnO4kt/gKKK2pa6vt/kediN5ekv/AEo2viGSmg+BJ0JSYCD51OD/AA+lYwRT4q8QyEZf&#10;y5fm78cCiiof/wAiXivjf9fYQePh9i8F+GHg/ds9mjuR/E2c5P41ofFJi+s+FyepgtGJHHLAFvzN&#10;FFX0+S/MyraRlb+5+ReuLOFNY8ROqYdYBhsnIyB3qt8Q4Utvhh4RkiRY3uIN0rKOXOD1oopL4n6P&#10;8kYRS5Kvo/8A04auvxI3ibwfEVGxtMSQjHJbys5z161zaW8a+H9dvAg+1Km0SnlgN44oop/ZX9dG&#10;YYn/AHhesv8A0lDfi5+40rRWj+QvbKzY7naOf0rW8WwpNrHhZnXLGxgYt0JIBwTRRVrb5IrEac9u&#10;8f0MfUG83w1qczhTIjMFbaOBgVp/ER2TwH4RRTtQwg7R0ycEmiih9fQ46H+7yfkvzRf1Um+s9CE5&#10;MnkWOY88YwePr+NYssSv4B1GQj51uFww46kA9KKKT+H5foYybde7/l/RG38W/wB9rHhzdjDwx7gO&#10;Ac9elSC0iv8AxK8lwnmvFbbo2Y8qQOCPTpRRWr+P7j0K/wDvEl/eX/pJR8PRJe+DfFEs6LJIinax&#10;HIyM/wA6X4iyvfaJ4W89i5ECYPTsvpRRSl8L9H+ZD0oafyr/ANLH28a6pf3s12PPkSAAFvpivlD4&#10;t6LYpdXTLbICC3QUUV0Ud0d2QzksXBp73v8A+BHz7rVrErthAK5y7RQXwKKK96G5/SeAbaV2Zcqj&#10;f0qF+tFFd6PpI7CH72KGoopmnQVutNoopiQ8DmlTrRRTZJIv3qRqKKglbkb0+3OInPeiin0OmnuA&#10;H7s1OVGFOOaKKiW53EyMfKc55pUAMfT+Kiis2arcklUYXikt3YRsc80UU2adSwgBg5q1PGuzOB90&#10;0UVJ0LYhRiLVTnmrVsxa1XJz81FFZy2YL4vkTSqD5nHSnTsUswFOMv2oopLoal9VDwJkZ29Pai5U&#10;bZBjjZRRULc3WxA7slim0kc1p2yiS3jDDIx3oopS2Lh8TJozlZx2FRbj9gUZ4FFFQbdC3bMZVRX+&#10;ZfQ1ZlGWI7YoorJ/Eax2M9v9Uo7b8YrU0wCTYjfMoHQ0UUPYmluTFRKsoYbh71XjQSW8bMMkUUVB&#10;0GhYfPceW3KDoDQo3PMp5X0oooYdCsEBjTI6dK0LcliinlQOlFFKW7NY7iWf7y6lVuV9DSTxqYUG&#10;Oh4ooqFuL7JNYyM1wik5GOlKnM0p70UVL+IcSFkDWrA84f1rRtFBupEIyoQkD0ooqg6kEbES3ODS&#10;BA8EZYZ+aiimwWw/T2JugpPy+lTkBo5cjNFFZMcdinEoltjvG7HTNXrMbZCBwAnAoooezHH4kNAA&#10;mnqqYUmtl3qG+bvRRS6kFuzYiZlz8oXgUtl+9W63/Ng8Zoopdy1uQXESywRM43N6mo7cn7ZIM8CP&#10;I9jRRUsyLNvzYzHuHwKYsay6ehcbiMdaKKp7h2JLT5VmA4wDin6d89jdlueKKKhjiQBRIsG4buvW&#10;oLmNTZXwI4HH6UUU+py1Njx+8UC5fAqqTRRXtLY+Iq/ExuflpGooqjIShR8lFFNbCRIo+7SgDGcU&#10;UVPQpDQf3jDt6UoFFFHUELikYk7KKKSGx4+7nvQPukUUVJa2GY8yHc3J9abgUUVSEiUAbKYyht2R&#10;RRUI2WxBOox0qjMo2dKKK6qY3sVW4ogYjvRRXU9gRbZie9IGOetFFZdDUVyc0KaKKfQsc4G2n20z&#10;xMSjlSD2NFFRumJHXR6teSaUsTXEjRj+EmuOu3JlYk5NFFc+HSUnZdTaWxBk1J1Xmiiu1mD2JENB&#10;PK+1FFY9RsltGIFRS/eoopdQXQhp6dqKKtmqGOMHNDjFFFUiPtCwKN3StuEALxRRXJW3Pfy5KzLB&#10;PyUxuKKK5Ue+OxTF4XFFFCLFPG2m/wDLOiirQC0h4oopIpi1GwooqhDhxSYoooEwKjPSoz1oopoh&#10;jWprdKKKZlLYbTAc0UVSOOZWmOMe9LZqGuowRkGiiunoeNV+M7yOFFjVAoC7elRJM/2QpuO3ceKK&#10;K5EdvYtooECcVqyqPIk46UUVg/iR0L4TMtpX+zfePD5rSsxuRAeQGooqpbkx3ReuRzVdWJt9mfl3&#10;7ce1FFYnWzRsx5kSbvm+tLIx+1Nz2oorOW5otiqSWgZD90N0qzbfOIgeRRRVvYI/GWJ2LGQE5AXp&#10;VGORns8MxIzmiipWzN5/EaFqS3lKeV9KUjc8oPPeiipLRnzf8eg/3qsW/wDrYh254oopvYx+0T7j&#10;57DPG3pVNIkYvlc46UUUjZ7EtsoN5jHA6UiH/SpR25oopgtl6lUjejE84epbZiJymflHQUUUuha2&#10;H2pJkcf3jzjvVCZQSfrRRQtxS+ASEkXQwelSwAF5xjgjNFFUZlKFFYuCMingY8/HaiikiIbENocr&#10;KDjH0pqxIoACgA0UVUtyGJMoVJgBgDNUldjYSgnoo/nRRTRzyLMagiEEdaibiO4A6UUVHUh7Fa0J&#10;KbCfl3dKu2oHn4xxtooomZfZKbDbaygcfMaSz+cIjcpu6Giih7GD3+8cije3H8FQ3J/0M/7LYHsK&#10;KKlfEZS2ZGQCUXt6VZTm4lT+Hb0oooOcpXRLW0WecdKmZQzx55+WiireyM0NjJ8qao5wJIodwzzi&#10;iipiHUjjO6Zs84XigjdZSk8kNxRRVPcT2M3UP3kELNyTxmsW7UJcYUYFFFejROV7gv3aSQUUVsj1&#10;4axInpuOKKKo5qm41TQxNFFUZir96iiimJi4+akJxRRQCEH8VKPuUUUPYTHE4qzGAEoorOR24Y0t&#10;MjV2YkZx0rfRQdPHHeiivMrbn1mGS5EWrj/XRjsV5Favh+Rk0bWIxjZ5eMYHHz0UVw1P4XzX5nu4&#10;fTEO3Z/kZ9soaLkd6v3Ea7cbRjIFFFU9zlsuRkLDGkuBwKlt1DWcQIyC+KKKroyEveXoaTRqXX5R&#10;92oLVj9luUz8obpRRWa2NJL3ySzUNawAjI3VfuQH1FQ3IK0UVL3NIpezfqhsMa/YJRjjdSRqNwXH&#10;yr0HpRRS6DaVo/11HyAGS4HbFPiYtpciE5Xf0oopvZFR0m/RlzTnLXcIJyB2rQA8w3at8w2dDRRX&#10;NU+L+u520kvZ/P8AQy4f39oBJ8w3Yx7Vs6IA7kEAhF+XPaiilU+Fm1Be/EdeKCboY4CcCqs/76wi&#10;V/mCMQoPYUUVK3X9dCqmk5ry/U2tGJE8eCeORzVrW4kS+ulVQFBUgAccqCf1NFFcsv4nyPdgl9WX&#10;r+hia6POt9NZ8swbGSe1dFohJtrgnk+Uf5UUVM/4SLwyX1t+n6Gc7GPS3ZThvOHNbF1CiG0kCKHK&#10;li2O/rRRWcnr952UF7r+X5ss+GZ3u7S9kmbzHBYAmqKjbpczjhg3B/Giiuf7b+R6T97DUm97SDUL&#10;ePdavty6oMHPStzw2TLp0pf5iCVyfTBooqav8NG2FjFYt6dCjOANDt3H3hcEZ9g+Kt3sKJA8gUCQ&#10;x5Ld+lFFYvp6nXSSs/RfqW9KUS+GXkcb3AI3Nz3qs8SvDpshGXyBu70UVHV/M7ZJWp6fZX/pRrap&#10;GpMkhUb1iDA+9JdqB4dUY4EgH4E80UVh2PRqKzn8yhcD/RdObJz5qrnParl7Er3WCuRsU/jk0UUu&#10;qJSXI/kXL8Z0K3/GmSoDFpkmMOO4470UVjI7Ke/3EV7CklzOWUE4/pU945j0m2CnAdRu9+lFFOWy&#10;+ZtZc8iWaNJLq1ZkUlYvlOOmRzUd9BGbO4baMg4B/wC+f8aKKRdlysi1OZ00q1wx+XJGeeQcA1oS&#10;28Zv9+wb0GFPoMUUVMhtIq30ShGbb8ytwfTmkaRjfWzbju55/CiikikldmkI1JuCQMkuKwIhiKNx&#10;kMHIBz9KKKpfCHVfIsXcznWYju5GMVfwHmmcgbmbkjjNFFNbmllYzL1yI7eQHDgjmq91M51aCTed&#10;/lbs570UVgtirampP1uJP4yx5qlPEpgtnI+bf1oopy3Rr0XyHREnUncn59vWprOCNbK9kCAOzEkj&#10;vzRRWct1/XQl7r5GZck+TBJk78gbs1HduyagjgkOE4NFFRHcqpv8y/aIsulTSOAXZiSf+BYqrefu&#10;47eRQFfP3hRRSl8SBfD/AF5FW7QRXUrJ8rFRzUmpQo2i7io3ZBzRRTW6MP5vQo3o8s6ey5VpIAzE&#10;Hqcnn9BVcoLd5/L+Te4LAdDRRW6/r7zimlzl3XwF06ycfe65+hAH5ZpgUReInRPlQD7o6dKKKlfD&#10;95dT4l8jHH+j6jdeWSm+QbsE810GqgDS7Q4GSN2cd80UVpV+NHHQWk1/W5gqPI8VusfyKYskDpmp&#10;79RaXkghHlB5AW28ZoorZ/EvRHHZeyf+J/oa+qMTDZHPXA/8c3fz5qjZKI9UuAvAKnI7daKKzT0f&#10;ob1Nasb+X/pJi+IB9nFn5X7vL87eM9a3L+7lWfSUD4TyQ+MdWz1oorWXwr5nm024zq28vzL0VnBB&#10;rGseXGEHy8DoMgZ4981yklvGk9qqrgB8YBooqqTfveiObHxSpU7Lq/zNLWJGbUbAFiRle/tWsIkS&#10;WfaoG5Hz74ooqo/Av66jjrVd+/6GBJEkSW0qDbIr8MDWtM5/t9XzhickjjviiitZbr5nnLSMku6G&#10;XICwTygAOScnHX8KpiJUvIGVQCc5NFFb0tn/AF0MMWkvZ2/rUr21xJHrTYc8qw557VZuVEVjMVGP&#10;k3/j6/rRRWj+L7jz6XwT+ZXgY290ssfySGMksB3p2gMTfXgJyNp4NFFbS+FnAtHFef6GnHEsOhxO&#10;g2tJJtYjuPSqR/cX0JjJQt1IPWiiueL+I66+ij5JfmzKspnWW8w3VST+ddFcwJHp+nyKoDvNsYju&#10;PSiiuip8SPOw+sZ37fqYVv8A8hS6gwPKLcrioUYwRrHGSqE8r2oorqX6foeXJWb+f6HSeIreOGfT&#10;VRAqy/M4Hc7tv8qz7aFBq2owhf3UaOFTsABxRRXNSf7v+u56+LSWJ07r/wBJRnBikscanCF+V7Vp&#10;yoF1QIAArJyPWiiun/gniNayXmUdFRbma+ilHmRhuFboKLf93Mka8JnOKKKp9fl+RyW91fP8y7bk&#10;yamVbkbf6Uw2cNxpVyJE3bTkcn+9RRUS0kreR0QScpX/AL35Ffw+obUVQ8qF6VsWAEfiqSJQBGZx&#10;GUxxt8wDGPoaKKmru/Q2wn8OH+JGfHbxzR3QdQQkpKj060y1QLqVugzt9M0UVS2a8v0OfrF+f6k0&#10;jtPe34c7tyNmoLSJH0RSyhiGGM80UVHT7jZ61ZfP8yTTolGr7QPlPUfjViBRKdUVlBCrwMdKKKpm&#10;VP4fn+hHYW8Z00koM71FFsgttZl8obPk38f3vWiis+5vJJQg15fmGnO0k2pRMdyFeQfr61JbwpHF&#10;ahRgAgCiipNoavX+tSy0a2V7erAPLDDJxWJ4UvZ1ur+ISt5brsZexGaKKa+GXyIbaqQS7yNUyMmm&#10;RKpwofj25oWNba7uliGwFFY49fWiioj/AJnZiW7p+S/IyNCnknt7xJGLIzlSD3Fascapa26qAB6U&#10;UV0z0/ryPOptvft+pUvP3cF4q/KNhOB9KxNGnkNnOhclC+CD9aKK3pr3H8jy6zfN95tXoCXFuqjC&#10;9MD0qKY+WLqFcLESSVA9OnNFFTDoKq/efyM3RZnSEwhj5RYnaeRn1+vvVq+YrqltGDhCMFe1FFay&#10;Xvs5E/d+78zMgc+fcw5/dD+HtVaQmGBFQ7QWwQKKK2jucMno/UvTjbdQgcDbUV0xdbiNjlP7tFFT&#10;1iOTdmRwRrF9iRRhCORn61eEarq8OFA4Haiiktn8zJbfcZU/ztcq3KhjgVd09FkvYUYbk2dDRRVf&#10;ZQvtD7Vy2r3EZ+4B0xUdsgfbuGcvg5oorN7r5GcnqU7eNV8RAjI3Rknk81a01iZL1P4GXBFFFaS2&#10;+RmiGD/jxUZJwcDJqXToUW9ugFAG2iil9lmj2RBpjmWC7V/mG7uPer0sSKLVQoAI5HrRRSnuKA6O&#10;FIrO7CKFwc1nWp87THR/nTPQ80UVK2ZMnsallGuAuBgjpVWJAmm3iqMAdMUUVK6/IpdPmR6efN0y&#10;EP8AMNwPNaEMKNcOpUY8s8UUUp7s1pbFO9J/sOMdlY4pSxmtdP3neVxgnr/+v3oopod3cvSIs098&#10;HUMFjJGe1Y2pyM+lxZJ4Y4xxRRSp9DfEtp6f1sa2gxrf6vatcKJTgDLem2mBRNZ3YcbtrtjPaiis&#10;X/E+S/M7IJfVk/N/kVdVHmW0Oc8AEYOOauWUjT3ySSEs6gAMeoFFFOWz+ZhTf72HyC3QS6VqE7jd&#10;LDLmNj1Xmq2tzOmrabOrsJfL37s98UUVitZf12O17S/r7RseFIkvb25knUSu+dzN3+Wq+rotrHp7&#10;xDYxjVsj14/xoorKX8W3p+R6DivqMJW1u/zE8WE/2pYPkhhFtBB6D0p2jHbpN0RwXO5iO5wB/Wii&#10;uef8D+u5vRb+uSfW3/tpFdO0MWlzoSkxmVS46444qbxdClnqU0kI8tzAGLA8k4PP60UUL44/P8zs&#10;cV9XrO3SP5Mr6Kxj8LX8ikq+OopjXUsMmmSxuUkDKm4dcZooqH8c/V/kOo2sHQt/L/7eeP8AxahS&#10;PxVdMq/M5yxPOTivPycUUV99l/8Au1P0X5I/H88SWY1vV/mQMfnpy/coor03sfNjTxHxT8cUUU2C&#10;E/hz3pQeaKKktEsIDyLkZpJwFZgOBRRSe5I1RnrSXQzHRRTXxG0PhZn9H4qyeaKK1ZVLZigcVIvC&#10;HFFFZs7FsJHzXrnwVjUXDPtG8DGcUUV4mcNrBzsfd8GJPOKV0en3UarqPAxXB/FDUbmGKOJJmVPQ&#10;fXFFFfHZYubE07n7nxDKVPL67g7eh45Ncyk5MhP1qTTbuZbhSJGBzng0UV+itLkZ/MdOpP26fM9+&#10;7PdvAs8l9o4a4Yyt6tW9B8pwOBRRX5pitK00u5/U+WtvDUW9+U8O+INtHHrN2VQA7zXDMSHoor9G&#10;wWtCPoj+Z+JUo5jVt3f5jpWO3rUWSaKK7z5Wb947z4WsV8QRAHAPUV9D2pLxhTyPSiivzriD+OvQ&#10;/pjw81y1p92eL/HG2ih1pCiBSU5xXklwfnoor67KHfB079j8i45SjnWISXVfkhI/9atTZzRRXrs+&#10;EpdSQnZjbxUf8dFFI2YoYjvRRRUmibsf/9lQSwMECgAAAAAAAAAhAHODDLZJAQAASQEAABQAAABk&#10;cnMvbWVkaWEvaW1hZ2UyLnBuZ4lQTkcNChoKAAAADUlIRFIAAAAWAAAAJAgGAAAAjQbKnQAAAAZi&#10;S0dEAP8A/wD/oL2nkwAAAAlwSFlzAAAOxAAADsQBlSsOGwAAAOlJREFUSIljlHP/+O7D5/+CDFQE&#10;gnyM7xj5rD78p6ahMMBEC0NHDUYYysTwjwWfgtZcjmIzHebjpBrMy8X4Ca/BGgpM18x0WEg2mIFh&#10;qIXxqMH0MRhvcrt6958uF+efr/jUSIsxPZaXZHqALk5x6Wamw3x890weK3RxioPi7z8GZmziQy/y&#10;BiZVMDIy/GdiYviHT42IAONrkg1e3c3l7WrJup2w+zAB3qBgZGQgOykOvcgbNZj2BuNNxzce/NPi&#10;4/nzkVRD+bgZP9KkUcjExPCPJkHx7x8D09CLPNoZLMDL8IHahgrwMr4HAO9RMedrxR/4AAAAAElF&#10;TkSuQmCCUEsDBAoAAAAAAAAAIQAQROBIXQMAAF0DAAAUAAAAZHJzL21lZGlhL2ltYWdlMy5wbmeJ&#10;UE5HDQoaCgAAAA1JSERSAAAAGgAAACQIBgAAAJc6KhMAAAAGYktHRAD/AP8A/6C9p5MAAAAJcEhZ&#10;cwAADsQAAA7EAZUrDhsAAAL9SURBVEiJvZfNTlNBFMfPmblQPhUKCFGqKQVToXz0ttCC0MaNr+Ha&#10;9/ABfARXrt25MIAYQU1LDI23oEBKrDVWg4VSENrOHRekpB8zcy+YeHbM/5zzY85/5maKvdGDs2IJ&#10;mkEQD6a1Vy+etj8UafXx+MnJs+cvS49EWn8P/iC+YbohK44Z5VnGOLUDepdg8zJtdoK+JZGAtiRL&#10;KJxAx9aeOWoF+X1o9qQypkemRwLaEokGqBQEABBPspAVaD3JZlR6NKAtktC4ttqkQUnaxChbglT/&#10;zM0+zHhcZJu0t+JxcJR+kCXGDBb+F1A0qC0iIicA5zOUJW6mzLGjY94p0znnqBpdRD/vTQAAFnRt&#10;Wd4I8OMWC8r0VMb05PLcKQUFqkDTY/R9SzOcypLjRlk6vrghH5vHRbYH+0n6AtTiwNPwBF2VNlN4&#10;oNKqLSGiRVEzzjmKtPVNuT9RnTaCVD5l9/lAOstv16+fFbkj8YX5ZXXVPS9Afi+Nd7RBQVYkuk+f&#10;dtik7DvpGyaJ3m7yqwHUpGFpblJ7IwOJvFD6o9daQWpEhU+ii6u6P9GgtigFqXza+Mz0YonXjEm2&#10;I0qBzU3VTqcGND5MNro6MScqPi1Ci7HDJip/5/KmczdtjohydS+NXWvHvBREKbIFnb4WFdfvQPnZ&#10;EVhA6hdU46sBKe6PLVD9aamO6gMh+/Q4muEsNE7XLEFeN0n2deNPUZPdtDmSy5tOzjnKdhTy0bVW&#10;B/6xBCEiVx3z9SSb2ftuDu0f8F6RLqttAAGofYoZLHyZ+1MJTZiseEfEkyx0WOBdIq2jDQp+L43b&#10;Brlvkd3Bfkx/y3JXA8gohzNZ0rAOAHB/Sltp0lD4/hCODhG57PQdHEHXZsocE2kqb4UgALVPsvgv&#10;IOd13Pd5SOLSINcA+To0SHbsgiI6XSYEzUuDKsW2QYqxWYMsiqsjGhDfH1sguz5Vnr1XBt1wkuw9&#10;NzGsQJGAtoSI/MogAHu7shqbLZAdn+zkWILm/XRF9bPm7h2yVXn2quIvX1o9fK724ecAAAAASUVO&#10;RK5CYIJQSwMECgAAAAAAAAAhAH5gQDpJAQAASQEAABQAAABkcnMvbWVkaWEvaW1hZ2U0LnBuZ4lQ&#10;TkcNChoKAAAADUlIRFIAAAAWAAAAJAgGAAAAjQbKnQAAAAZiS0dEAP8A/wD/oL2nkwAAAAlwSFlz&#10;AAAOxAAADsQBlSsOGwAAAOlJREFUSIljlHP/8P7DZwYBBioCQT7Gd4x8Vh/+U9NQGGCihaGjBiMM&#10;ZWL4x4JPQWsuR7GZDvNxUg3m5WL8hNdgDQWma2Y6LCQbzMAw1MJ41GD6GIw3uV29+0+Xi/PPV3xq&#10;pMWYHstLMj1AF6e4dDPTYT6+eyaPFbo4xUHx9x8DMzbxoRd5A5MqGBkZ/jMxMfzDp0ZEgPE1yQav&#10;7ubydrVk3U7YfZgAb1AwMjKQnRSHXuSNGkx7g/Gm4xsP/mnx8fz5SKqhfNyMH2nSKGRiYvhHk6D4&#10;94+BaehFHu0MFuBl+EBtQwV4Gd8DAHGdMOfrIb+nAAAAAElFTkSuQmCCUEsDBAoAAAAAAAAAIQAm&#10;jvNdHwYAAB8GAAAUAAAAZHJzL21lZGlhL2ltYWdlNS5wbmeJUE5HDQoaCgAAAA1JSERSAAAANAAA&#10;ACQIBgAAAMauGXAAAAAGYktHRAD/AP8A/6C9p5MAAAAJcEhZcwAADsQAAA7EAZUrDhsAAAW/SURB&#10;VFiFxVlpTFRXFD73vmUGh21gWBQtohYFWywSFUxpqTpSCwUGXIO4i61NY0NSY2xiF5PWaGzSSLFi&#10;61a2YtSiUJAoLlBN0bpEVKxUieLCCDgKCLyZ925/kY6Td98w8yB+yfyY851z7vny7v24j0GvJT7r&#10;sHQSPbgAhgHRxxNZwkNxY9wktnaekSuaOJa5plSzt0zI/mxrzy4aX7RlWFpSPFfmbG3jmq5z9Q1i&#10;nBzn74vakPd0C3EuwTmS4tmyrz7WbggPZRrl+LanUkCEqbNFsAJPqy/aoktTWuNWsxgxNbPrBo1f&#10;lc7nYdfGpqOi1pYam9XVkFvSlyPHG/T4ScYsroRWf/ycLandIhmU1iiusi5R4rMz+NxBEwQAIIrA&#10;fLGjd3tBhbBcjl+dzv9Iq7WJwB46YV1I702Y0uPCYhqfMIU9MX40c3NQBfVjU17v1s5u4uUYj4lk&#10;62MimXpandITqL0sJjwwk5E0PjuDzwUAGBJB7RZi+PmIsFZpYTlcuilOudUsRshxJVUCVWzocNT8&#10;/nS2HABA0RQ2f6L9PDaK+dMx/riNDN/+a9/GK41iDK02JBC1NBzyCsUYSfbx3j6inZjeea/NQgLk&#10;6nKyNN99+ZF2o32s6wXxDE95/ri7B3RyNd+s1a5fl6nZBuDkCU0IwzemvsGed/ykJHCHj/6gm/nW&#10;eHyJVvvATEZe/UeKdoxrNah3WSqfT6srrRYWSxJ5aa7ys1YTTYyWh96sZG5P/3e3t5yPJ3p2+Htd&#10;oocGemg5l27apsrFl6fyuxgGRDmupZWMqr0sJtjHiiuFpbQ15s/mCv18cHv/d1VnyN8Xt70Tw9bQ&#10;+Dst0ji5+MggfD85nv2dVldS+f95aWmVRp35W5xBy109V/PSmVRtCh5a9ILGdXYTb+ogGRqqOZSd&#10;ts7t7iE6AICD1UImIYDk8uKimLqo15kr9rEhcbl+sCyy0ri3o5kzEWH4uhzX3QO68rNWEyEEKVn5&#10;mrn8DseYakFtT6VAGufng9ppHEKIKFl4caV1yZVGMeZWsyRr48MN6GHyu9wRx7gqQddui5POXRXj&#10;aXzkGNygVD8/kS/w1sFzOe70Rdusb3/p+5pWu9LE7+RkdoDbgpruieHpOd3HJUm+B8YgxU9mTyn1&#10;8ByGujKT+L1yHCGAqs/bPpDjOBasS1P43XIcq7Tg4ZPWBdebxCjHeGsHCS6utC5Reu0wxrKVAXps&#10;VuoPALDKxOftLBXWOcuzR/pM7rdAP9wqxw3a64M9MAapJl83LTqCvTiQ/PSc7qqTf9kSB9q/Zrdu&#10;WkwkK3snHBKXW79Ms3mgYgCU73eOmBzBXKCJARgCQdkZfO6GFRrqYZaDMZatHD0C3R1IrpxV22PQ&#10;BAX5o8f5mzyytuV4fIoQcmkbMwwSV5o0ec7yDL7oiWkGV6qUMyiCNDz01Rd6RSxI5Avc7ZGVzO1R&#10;uhcCACxL5fM1POpTylEUtHuTx+Kmcq+gpnKvoNvHvIJHj8B35PL6BNCcumAzOh+bDr037phn5Iqo&#10;g2KQVqTxPznroyjI1xs9DdBjc4AemwP9cOuiOdwBWu7+o8JqZ4s5Q/QEhmokwf7oUUggbnHWw6Ut&#10;tyCRo26pUxdsxrsPpDGu9HMEQkA9e0qcPVwSFBbC/BsXxdTR+P3H1D8ltXDZFBbO4anbrrBCWG61&#10;EU7dSOrgsqC097iDGh5kncbcQYL+qLOlqB/LfbgsyNcLWZLiOerb5r4yIVvdSOrg1t8hJberqbfN&#10;bn4ohbk/kjq4JWjGFLY6QI+oN+nBsHB34ZYglkW2+bO5QhpfUCGseFXm4PbVR8ntzB0kqLLO9qG7&#10;vdXAbUFvjsNXJ47F1N+E9h19NebgtiCEEFk0h99P41+VOai6bc8zckUYgyTHEQLowDFhlZr+7gDT&#10;/usCAODjiSxKxcEG/GjWNLaKxlfUWhV/kXOEQY/NnsOgS+4TEojvD6THf/YY/vNrFSXLAAAAAElF&#10;TkSuQmCCUEsDBAoAAAAAAAAAIQBI+fBTJUEAACVBAAAUAAAAZHJzL21lZGlhL2ltYWdlNi5wbmeJ&#10;UE5HDQoaCgAAAA1JSERSAAAA0gAAAOUIBgAAACbmqVcAAAAGYktHRAD/AP8A/6C9p5MAAAAJcEhZ&#10;cwAADsQAAA7EAZUrDhsAACAASURBVHic7Z13eFvV+ce/d2nZkizvFa84jmecDQkJq4RCSkgIgQIN&#10;hFFKgfxYbaGMllFWS0sHq1CgAxrCXmWTwQgJmXbilTjx3lvDGnf+/tCIZEtekS3JuZ/n8eN7zzn3&#10;6r32+eqe8Z73EJIkQUYmlIiSRHd3d1+clJj4eqhtmShkqA2QkWlqavq10WRaEmo7TgRZSDIhxWQ2&#10;L6xvaLifoemBUNtyIhBy004mVAiCoNmzb98+URTVixcunEPTtCnUNk0UOtQGyJy8HD127Amr1Zo/&#10;t7T0B5EsIkBu2smEiK7u7rWtbW03paelPRVrMGwNtT0nity0k5lybDZb9p59+w4wDNO1eOHCeRRF&#10;DYbaphNFbtrJTCmiKCoqq6o2C4IQPXfOnHOng4gAuWknM8Ucq6t7zGQ2L87KzHxQp9PtDrU9wUIW&#10;ksyU0dnVdWlzS8sdOp1uV2Zm5mOhtieYyEKSmRIsFsuc6pqaf1IUZS4sKFhPEgQfapuCidxHkpl0&#10;OI6LPVhR8Z4oipqiwsLLNWr1sVDbFGzkN5LMpCJKEl1ZVbXZbrdnp6akvJCUmLg51DZNBrKQZCYN&#10;SZKI2trav/X196+Iioo6NCs397ZA5QYGBk6favuCiSwkmUmjuaXljta2thtpmjaWFBWtoyjK5q9c&#10;a1vbzV09PWun2r5gIgtJZlLo6u5ee/TYsScASIUFBVdoNJoj/sqZTKZFtUePPqlgmJ4pNjGoyIMN&#10;MkHHaDQuraqufhUAMTMn5674uLiP/ZXjOM5QUVX1hkajOTIjPf1PU2xmUJGFJBNUzGbz/LKDBz8R&#10;RVGdlJi4KWPGjCf8lZMkiayuqfkXy7LJCxcsWBio2RcpyEKSCRqDg4OFZQcPfi4Igi4mJmZ7QX7+&#10;tQRB+HXmbGhsvLent/fC2Xl5N0RHRVVOta3BRu4jyQQFq80280B5+Zccx8VFRUVVlhQXX0SSpMNf&#10;2Z6enlX1DQ0PJSQkvJ2akvKPqbZ1MpCFJHPC2O32GWXl5VtYlk1RKpWtpSUl5wda8TpoteZXVlf/&#10;V6VS1efPnv3TQG+sSEMWkswJYbXZcveXlX1tt9szKYoylZaUnK9SqZr9leV5Xn/I6eGgKi4qujTS&#10;l5d7I/eRZCaMxWKZU3bw4OcsyyaRJOmYU1y8Jjo6+pC/sqIoMocqK9+yWq2zZ+Xm3qLTavdOtb2T&#10;iSwkmQkxYDSedvDQof/xPB9DEARXUlR0kcFg2OavrCRJxOHa2uf6+/vPSYiPfyc9Le3pqbZ3spGF&#10;JDNuevv6zjtUUfGOKIpqgiCE4qKiS+Pi4j4JVL6pufmu9vb26zQaTU1Bfv4106Vf5I0sJJkxI0kS&#10;0drW9vPao0f/JkkSDUAsLCj4SUJ8/HuBruns6vrxsbq6xyiKspQUF18U6UFOAiELSWZMiKKoPFJb&#10;+1Rbe/v1riSpID//2pGio/b29Z1bVV39CgAU5udfFaXR1AQqywtCNE1RliCbPWXIo3Yyo+Jg2eQD&#10;ZWVb3SIiCIIrKij4SUpy8r8DXWM0Gpccqqh4V5IkJisz83cJCQnvBiprsVjmNDY1/XoybJ8qZCHJ&#10;jIjRZDp17759e40m01IAoChqcE5JyQVJSUmvBbrGMjhYXH7o0EeiKGqSEhM3ZWdl3R+oLMuyiQcr&#10;Kj4QRVE1GfZPFXLTTsYvoigyDY2N9zU2Nd0rSRIFAAzD9JSWlKzU6XR7Al03ODhYWFZe/iXP84YY&#10;vf7rkdyERFFUHqqsfEcURUWG7LQqM90YtFpnV1VXv2I2mxe505RKZdPc0tJzozSaw4Gus1gsc1xu&#10;QgkajaZmJDchSZKIw0eOPGcymRbPnzv3DKVS2T4ZzzJVyEKS8SBJEtna1nbj0WPHnhBFUe1ONxgM&#10;XxYVFKxXKBSdga41m83zDjjfRLEqlap+XmnpOQzD9AUq39jUdHd7R8c1s/PybtTr9TuD/SxTjSwk&#10;GQDOwYEjR48+ZTabF3glS9lZWQ9mZWY+TBCEEOhak8m0qOzgwc95no9RKpWt80pLf6BUKlsDlW/v&#10;6NhQV1//SEpy8supKSnPB/VBQoQcsvgkx+FwpByrq3u8o7PzKu90hmG6igoLr4g1GLaMdP3AwMDp&#10;5YcOfSgIgo5hmK758+adPlLzr7ev79yDhw59pNVq986fO/fMQE2/SEN+I52k8IIQ3draenNDY+N9&#10;giBEe+fFxcZ+nD979vVKpbJtpHt0dHaur66peVmSJIam6f55paUrRhKR2WyeV1FZ+TbDMF0lRUVr&#10;p4uIAFlIJx0cxxlaWlv/r7ml5Vae52O985RKZeus3NxbE+Lj3xnJjUeSJKKhsfG39Q0NDwAATdN9&#10;c0tLfxgdHX0w0DWDVmt+2cGDn0mSxMwpLr4o0gcXhiIL6STBwbLJzc3Nt7e2td009A0EQJyRnv7X&#10;7Kys+2maNo90H1EUldWHD7/Y2dm5HgAUCkXn3DlzVgTy+gYAm82Wc6CsbAvHcQmFBQVXTqeY325k&#10;IU1jJEmi+vr7V7S3t1/T3dOzRpIkxdAyhpiYbbm5uXdoo6PLRruf3eFIr6yq2mw0Gk8DAKVS2Tyv&#10;tPScQBGCAOeivwPl5VtZlk3Nzsr6bXJS0qsn9lThiSykaYjVap3V3tFxdUdn5waHw5Hmr0yMXv91&#10;dnb2bw0xMV+N5Z49vb0/qq6p+TfHcXEAoFarj80rLf2BSqVqDHSNw+FILSsv/9Jut2emJCf/Kysz&#10;8+GJPVH4IwtpGiBJEmUymxf29vb+qLe390dmi2V+oLJ6vX5HdlbW/YaYmK1jWc4giqLiWH39o83N&#10;zb9wp0VHR5eVlpSsHKmfY7fbMw6Ul2+12WwzDTExW2fn5d0wWr8rkpdXyEKKUBwOR8qA0XhGb2/v&#10;+b19fedzHJcQqCxBEHxCfPy7aWlpz8bo9V+NtcJarda8yurqV709HBISEt4qzM+/eqQNwqw228wD&#10;ZWVbHQ5Hhk6n21VSXLyGJEl2pGfp7ulZk56W9txY7ApHZCFFAIIgaCyDg3PMZvNCk8m0yGgyLbXZ&#10;bLmjXadUKpvSUlNfSElJeUmpUHSM9fNEUVQ0NTff2dDYeJ8oikp3enZW1gNZmZm/IwhCDHTtoNWa&#10;f6CsbAvLsqna6Oj9pXPmnD/SAAbLsokHysu3xMbGfj5W+8IRWUhhgiRJBMdxCVabbZbNZptltVpn&#10;Wa3WfMvgYIlLNMRY7kNRlCkuLu7j5KSk/8bFxn4ykkeCPwaMxmU1hw+/YLVaC9xpJElaCwsKrkpM&#10;SHh7xGsHBpYfrKh4j+f52KioqENzS0vPHSnACctx8QfKy7dYrdaCmdnZ947HznBDFtIUIEkSwfN8&#10;rN3hSHc4HGkOhyONZdk073O73Z4lCIJ2IvdXKBSd8XFxHyTEx79rMBi2TmSi0+FwpNU1NDzY3t5+&#10;nXd6dHT0gcKCgquio6IqRrq+o7PzJ67JWYVWq91bWlKykmGY3kDlOY6LLSsv/2JwcLB4Vm7uLSOt&#10;V4oEZCGdIKIoMizLpjgcjjQHy6Y5vMTh+kl3sGyadxPpRCEIgtdptbsNBsOW2NjYz/Q63a7xvnnc&#10;sCyb0NjU9OvWtrabvW0kCILPysx8ODMj41GSJLlA17smZ++rb2h4CAAMMTFbS4qL14zUnOM4LvZA&#10;efmXFotlbmZm5iMz0tOfmojt4YQspBHgeV7rEsdQgaS701mWTcIYm10ThWGYbp1Wu1en0+3S6/U7&#10;dDrd9ye6LJvjOENTS8svWlpabhMEIco7LyoqqqIwP3+DVqvdP9I9RFFU1hw+/ILbTy8hPv7dwsLC&#10;KyiStAe6huW4+LLy8i8sFsvc1JSUF3Oysn5zIs8RLpyUQpIkieQ4LsG7aeXnbZI+0abWRCFJ0q5W&#10;q49GRUVVRkdFHYqKiqrQRkfvVyqVLcEaGjZbLKWtbW03dnZ2rh8qIIqizJkZGb/PmDHjj6M1D602&#10;28zKyso33EPtKcnJL8+ePfuGkfaGZVk24UB5+ZbBwcGSxISEN2fn5f08koe8vZl2QhJEUcU6HKmB&#10;mlp2hyOdZdlUVxScKYdhmG61SlWvUqvr1SpVnUqlqler1XUatbrWJZiAI2ITRRRFZVd397rW1tab&#10;3EvGvSEIgk9LTf17VmbmQwqFonu0+3V1d6+rrql5SRAEHQBkZmQ8mpOdfd9IonCwbHJZefmXg4OD&#10;RbGxsZ8WFhSsn2hzNByJGCG5OuwxozW1OI6LD6WdFEUNqlSqerVKVe8Wiedcra6fqkg5giCo+/v7&#10;z+nu6Vnb3dOzmud5g79yCQkJb83Mzr5Ho9HUjnpPUVQdPXbsj62trTcDAEEQbMHs2T9NTk5+ZaTr&#10;bDZbdtnBg1/YbLaZer3+25KiootHmleKRMJCSKIk0RzLJo3W1PJetRkqCILglUpls1qtrvMnFoZh&#10;ukPVXOE4Lq6vv39Fd3f3Rb19fT8a2nRzQ5KkPTkp6dX09PS/jjYa58ZsNs+vPnz4ZYvFUgo41yvN&#10;KS6+SK/XfzfSdZbBweKy8vLPWZZN0Wm1u0tLSi6gKMo6/qcLbyZdSIIgRI0gDndTKxlhFNFIoVB0&#10;uoRR52qCeY6VSmXLSP2AqcRut88YMBqXG43G5QNG4/LBwcGikcorFIqO9LS0Z1JTUp4fSxMOcE4G&#10;1zc0PNDkdBEiASAqKupQaUnJqpH87ABnBKLygwc/5nneoNPpvp87Z84PaZo2jvkBI4gJC8k1gRg/&#10;WlOL5/mYYBocDCiKMvvpp9S73yrh9o0pSRJls9uzBwcHCwcHB+eYLZa5ZrN5od1uzxztWoIguNjY&#10;2M+SExM3JSQkvD2eJlVfX9+KmiNHnrfb7dnutMTExM35eXk/G225RVd397qq6upXRFFUTXcRAQGE&#10;JIqigmXZlFGaWmn+3PLDAYIgOJVK1Rion8LQdG84jRbxPK9lWTbFwbIprjmpFIfDMcNms8202e0z&#10;bTZb7jjnoUSDwbAtKTFxc0J8/DsjBSHxh9Vmm1lXX/9wV1fXZe40iqIG82bN2piclPTv0ZxPG5ua&#10;fl1XX/8oAOj1+m9LS0oumM4iAgC6obHxvqFNLY7jEkNt2GgoFIp2H4G4BKNWqeqVSmVrqEeEJEki&#10;OZ6PZVk2mXU4jouEZVO8z1mWTQnUlxkPDMN0GQyGrbEGw5dxcXEfjce3zo3D4UhpaGz8TVt7+/Xe&#10;o5ra6Oj9RYWFl4+07ghwzSsdOfJ8R0fHBsA1r1RQ8JPR9oeVJIkymkxLYvT6b8drc7hA19XX/y7U&#10;RviDpmnj0H6K19ulYaRJv8mEF4RolmWTvX8cLJvMsWySY0j6ZA6x0zQ9oNfrdxhiYrbEGgxfRkVF&#10;VUz0LctyXHxzc/MdzS0ttw0Z0JFmzJjx5Mzs7HtGaxLa7fYZFZWVb5nM5sUAkJaa+ve8WbM2jvaF&#10;JooiU1VT8x+FQtEZ0UIK1QcTBMGqVaoGL5HUefVT6hiG6Z8qW0RRVLAcl+hPID7nDkeKKIqaqbLL&#10;DcMwvdFRUeXR0dFl2ujoMq1Ot1ujVtee6JyTxWIpaWltvaWjs3P90JDBer3+27zc3Fu0Wu2B0e7T&#10;199/dmVV1WbXUg5pZk7O3RkzZvxhNGGLoqisqKra3NPTs2ZmTs7dJ/IsoWYyhSQplcpWd9PLJZI6&#10;dz9FqVC0Tcbko+fDnd4LcSMJg+W4JJZlk92rPkMJRVEWlVLZpFarj6nV6lqXh0N1lEZTFcwhdVGS&#10;6N7e3pUtLS239g8MnD00X6lUtubm5PwqMTFx82ifKUkS0dTc/MtjdXWPAyBpmjYWFRRcPtJeSW4E&#10;QVBXVFa+1dvXtzIxMfH1jBkznjiBxwo5JyQkmqb7A/VTVCpVY7DDLUmSRAhDmlbDxOFuanFckjtm&#10;daghCIJTKpWtKqWySalSNauUyialUtmsUqmaVEpls1KlaqIpyjhZAyCSJJFGo/G0zq6uy7q6uy/x&#10;twiQoijLjPT0v2RmZDw+0qI9NxzHxVUfPvxiT0/PGgDQaDTVc4qL14zWj3JdazhYUfGB0WhclpiQ&#10;8GZhfv6Voe7TnigjCokkSbtKpWpwvUXqhoolWCMxoigqWZZNGkkY7uNwmJQdikKh6FQqlc3eQnEL&#10;RKVUNisUio7JfPv6QxRFpdFkWtLT07Oqq7v7x4FiNygUis70tLS/pqWlPTfWzZF7+/rOra6p+RfL&#10;sikAEB8f/35hfv5VY9lEzOFwpJUdPPjp4OBgcVJi4msFBQVXhcu83IlAK53NCb/9FFcFmNC3pCRJ&#10;lGueyS2CpEACCeS+Eg5QFGVSDXmL+PxWKlvCIdChJEmkxWIp7evvP6d/YOAHAwMDp4/0paNWq2sz&#10;Zsz4Y3Jy8n/GOnAjCIL6WF3d4y2trbcATi+PnOzs+zJmzHhiLF8Ug4ODBWUHD37qcDgykpKSXi3M&#10;z7860t9EbsYdslgQBLVLCO4h3GT3kK4rLdk1rJuIMPJW8Ifb3cfVxBomFJVS2RyO8x+SJJE2my3X&#10;bLHMN5vNC8xm83yzxTJ/tMlviqIsiQkJbyYnJ/87Rq//Zjxvyf6BgTMPHznyrHvlrFqtPlZUUHD5&#10;SFu8eNPT07Oqsrr6v4IgaFNTUl50eX5PCxEBrqad2yF0iBBSHE5xeIsmhed5faiNHiuut0mjSxTO&#10;3ypVo0qpbFKpVI2uN27Y/jN5ntdbbbZcm/PHufzcZssbHBws9hPkMRCiwWDYmpKc/O+E+Ph3x9L/&#10;8cZut2cePXbsia7u7kvcaclJSa/kzZp182jeDYBT9I1NTfe4p1kyMzIey8nOvjecJsSDAf3drl31&#10;LMumBHMF5xQhKZXKNqVLFG5xeIsmHN8moiTRPMfFsRyXwLFsAstxCRzHJbq8GdK9Xa7GIRYfGIbp&#10;iYuN/SQuLu7jWIPh8/F6NgBOH7vGpqa7mpqb73QPjdM0PeDybvjvWO4xdEBiVm7u7TPS0/8yXlsi&#10;Adput2eF2gh/kCRpG/omcYmmSaVUNiqVytZwcMUXRVHJcVz8EGEkuM89xxyXwLJswtB428GAoiiT&#10;TqfbHaPX74iNjf1Ep9XuneibluO4uNa2tp+3tLb+n2v1LwAgKTHxtdzc3DvG6jHR19e3oso5IJFK&#10;EARfkJ9/zXSNsgqEcEKWYZhurzeJt1AaVUplE8MwPaF4/QuCoPau/P7E4cnjuISpbuoSBCFoNJoa&#10;nVb7vV6v36nT6XZFaTRVJzoqaLPZcppbWm5va2+/1nvSWa1S1eXl5d0YN8ZwWYIgqI/V1z/W0tJy&#10;K+AUeXFR0Y/jYmM/PRH7wp1JEZJr3qTFX5PLNSTcNJr/VTCQJIkQRDHK35uB8xIHy7KJ7vNg+L0F&#10;A5IkbWqVql6t0dRqNJqaKI2mOjoq6pAmKqoqWO5RgiCo+/r6zuvo7Fzf7Wx+eQaHCIJgM2bM+GNW&#10;ZubDY/lfSZJEdXV1XVrX0PCQO+aeRqM5XFJcvHqkrV6mC8SWbdvG/a1P07TRIwpvsfh24oM+b+Ka&#10;kNUN7V+wQ4Ti/dYYz27ZXSYeLQNTM6VBU7SJYegehmG6GYbpVSgUXQqFol2pULQzCmUHQ1P9BBH8&#10;mCqCKDFms2nhwMDAmUaTacnQIXICBB8XF/tJUlLSJgXD9Ix2P0mSYDSZlrZ3dFztvdxCp9N9n5WR&#10;8dh4BzciFX9CEpVKZZtbFErvfoorbSwTb2NBkiSS5/kYluMShzaZhorDfS5JEhOMz/bHewfMePar&#10;sBufkAlzSJIQ6Zzs7PtcM/JO4SgUrSPFMRsJ1yRs3Ej9C583B8fFh4sbj4zMiUBnZWY+EihTFEWG&#10;47j4sfYvOI6LxSTHeJskRIVC0aFUqXjAmBFqY2QiD7qpufl2jvM/KhWOy8THC0mSVpfDaItCqWxV&#10;KpWtSoXC+duVzigUnSRB8Af6am4BOv8aaptlIg/66LFjT4baiInCMEy3UqlsUQ4XiCdtMr2qZWTc&#10;hEU4rqGQJOlQKBRtQwRyXDDOtLZwmJCVkQFCICSapvu9BNHi3cxyiyZUk7EyMhMlaEIiCEJQKBTt&#10;AQXiSpuKiVg3LvedWI7n4ziOi+O9jt3pPMfFchwXx/F8XF19z4ypsk1mejEmIVEUZfE0rXwF4klT&#10;KBRdk+VJLUoSzfN8jEsMcRzPx7rEEMfxfCzvJQy3SHiejxuvl4LAR/z6skkjQWdEt0mHyByUnXxo&#10;hULRMZJAlEplaxAnYAlBEHTeIuA4Lo4fIgz3MX88P+JHDyOdDcu/wcdlc1HVmh5qU8ISetnSpSnj&#10;vUiSJEIURbW7ScRxXOzQN4U/cfA8HytPwEYmq+bvB0WKspACQIuiqPBU9OPNI0+/wbsP4U7neT4u&#10;AtcvBYQgCIFhmC6lUskDkPtJQ0jUGbEk9ygIQsLvP7ww1OaEJfT2r78OebyByYIkSbvbEVShUHQo&#10;lEr3sfO369wV7kp0Tsh2TdMJWQkT7d9cMO8ASFLCqTOPIVFnRJdpIitHJv75kUBYziONBk3TRi+B&#10;uAXRoRgiEnky9jir5u/HlsoiWB0jO8NnJ3ThkUvfgFpxfIpuTkYTAIAkJbxz+59dgw5OajuS8Zu3&#10;1sHBjRwG/ien7cDmnUsgiNOzZR9OQpJcngrt3iJxnysUig532lQOoU8XfrL0O9CkiHf3LhqxXH13&#10;Ih7/4EK8cetfkZvUNSz/1NxjnuMP9s3HI++vHlVEAHDdmdvR0heLr6oLx298BDDpQiIIgvOIwKtp&#10;5S0SpULR4fZ3m2x7TkZUDIvzS8vh4OlRhQQAB5szcMpvH8I/f/YCLlwwfD9mQSRw/1vr8Pv/XQBJ&#10;Gj1QVJJ+AMvyjmDNgn2ykIZCUZRlLP0Pmqb7QtW8kiSJFARBy/N8DMfzMbzzR88fP/ZJa2ntLA6F&#10;nZPNuSWHEKVy4Edzy8BQPDhh9H+70RqFi/96Kz765R9x7pxDPnl3b74MT36ycsyff+H8/SBJCasX&#10;7MPtr67HdOwrDfuLulZr+u1/eKdN1V6ooigyrspu4HjewPO8wTXh6j42ePI4LpYXBG+hjKtXbLOG&#10;1f5iEyInsRMrin13s7zklO8BADFRVjy47i00dh+PWGznGLy2cwlY3v96yaL0lmFphX7S3BSnN2NF&#10;ia/wrljq3B0zI74XD617C/2Dx+fJ+wej8J9vlkMcw5stnKFLiovXePU/OibDEdTtmcAPqfQeYTjP&#10;/eZNNCTVyUpdVyJIUsQfr9gEJTO8pXznBR95jo92JuKyp/4voIgW59QhLda5KcjL289A8YxmLJ5Z&#10;hwvmHQBFCn4HDipa0nF2USUev2wzFPRwR5d7Vn/gOd59LAeXP70x4kUEAHRCfPz7YykoShIt8Lze&#10;XeldFT3W/UbwIwhPniAI2sl+EBk3BJ77cgV21s7CaxufxqzkTr+l3vx+MW546TqYbIF3qVm9cC8G&#10;7Urc9K+r8d8dy6CgOfzxik24acWXWJZ3BF/VFPj9/L99dh6+O5KHTRufRk6i/61q//LpD3H35svG&#10;1MyMBIiOzs4fezeRvAXhLRZBEHSj3y6yeb980P7Mtv4xB0sJd7QqGz6/+zEsyqn3SX/sg1X4zZuX&#10;YOS+ioR3bvsL7nvzkmHeDD8+dScK01tw/1uXBLjWiU5txbf3P4jCtDaf9I3/2oC/bzlnPI8S1pAk&#10;IdKVVVWbQ23IZOHyWOhWMEyXQqHoZBSKLs+x83eXQqHoVDBMF6NQdFVajvwM2/ZOmwlZs12FRN1w&#10;N0kVw2G0Dj9NCbjq7z+HxT48Dv/ru5YgRjN6cCA7xyDNMHy/uLjoKeleTykR9151Dad3ugTQqXAO&#10;hHS6fjq8RcM4RwyndDuVcGJhdj0y43sBAO/tXYCi9BbMSu7E2kV78KtNV2AkMfECDcsIza4B6+iO&#10;9ecUV0CvcU75vbT9DJxVWIWcxG6sXbwbj7y/ZnwPE+aEhZAIguAZhulSDhXFcXF40mia7pe9FcbG&#10;xYt3w8YyuOPV9fjHtrOgVdnx7DX/xOVLd2Jhdj321udM6uevW7wbfZYoXPvCz/C/A/OhU1vx/HUv&#10;4ZJTdmNWcjtqO8btLx22TJqQ3I6gI4nCLZqT/c0xUTRK+wguPxIK01qx5P4HUdHi9MM129W48rkb&#10;sbWqEOeVlk+qkBiKR2zUIObf+wha+pw7i5psGlz+9EZsrdyG80vLRxSSVmWD2U+zMlwZb6RV0atf&#10;4SsQ3+ZVJ8MwveEqDlGSaEEQoj0/PK8VBCH6+c/qLrtvc/XPQm3fWPnD5Ztw52tX+M1jKB4MzQcU&#10;WoxmcEzNs4miYlhwAhXQty5aZfPb/3Ii4S9XvoLbXrlq0uwLJiRJiDQAkWGYHnezilEoOpUB3iAu&#10;cUzpfkKutU8anud1XpVfy3sdD0tzCUMQhGj+eL6nbKAwxm3to273EzakGfpw63mf4k8fr0Sncfi6&#10;R06gRxxankwRAYB9FP+7wCICFmTX46dnbse9b1yKwVGcbMMF+qwzzlAEWxwu15woV+XWCTyvdVVo&#10;97HO5bqjFQRBxwuCdki6zlXptTzPy+ub/XDRoj2gSAkXzDuAl7afFWpzgsqahXuhUnA4r7Qcb+8+&#10;JdTmjAnaLSJJkijPN/gIldolDq3A8zqf375loyFX/knlooV7AQCrF+ybZkKSsHaRczfNNQv2RYyQ&#10;iG927GgTnKIJi+1MQkm4BtG/5JRduOb0r33SflBcAYqUwPIUtlf5elS/sO0svDcGL+/QI+HaM77C&#10;lcu/8aRQpIils44CAGwsg731ng0uIIokHn5vDbZVFU25pSNBkoRIu7d4PxkgSdLKMEwPwzC9Cobp&#10;oRmm13NM073J7e0LAOOGUNs5lDe/PxUMJeDZa/6JaJXvgmYFLXi8s802FW54+doIEREAEHj5qzPB&#10;CRSe3vBvRA15NrWCw/LZRwAA7QN6rH/2prBdhhEW80gTgaIok7cYfARC08PTGKZ3tA26tFrLLQDC&#10;TkgAsOm707C3Lgev/d9TKM1oHpZf1piBy5/eGJFzM698uxx76nLw2sanUTJjuGf5looiXPncjRNc&#10;4j41hIOQIkJrlAAAIABJREFUJJqm+/1VfMYpiGFvEIameye69Uwkc6QjBec8eg86nr0JFHl81kIQ&#10;Cax47G70D0auo3xNWxrWPHkHjv35Dp90i12JC/74y7B3bg2qdQRBCEPfBp5jL1H45Ds9FaZ0SD2S&#10;OaOg2kdEAECREs4oqI6gJp1/fjjn4LC0aJUDS2fVBvA0Dx8CCokgCNZvxT8uCt80humN5GAjkiQR&#10;kRBz72LXiFZZYwbue/MSPHzJm5ib2YS1i/ZEvJDcz7alogiPfnAh/nrlKyie0YK1i3eHv5Bm5ebe&#10;4u8NQpHkYLiIQpIkQpQkpeicm4oSRFEjCEKU13mU4D4WhChRFNWCKGpEQdCIoqgWBEHjPhdE0ZMm&#10;Ou/jPo86etQc1kP2SobFj+YdwDNfnIM7X7scDk6BbVWF+OMVm3DF0u+goLmAi/TCnXitCaflHcFv&#10;3lyH33+4CqJEYskDD+DJ9a/iooV7cdsrV44pPkSoICQpOFpxzUNp3JVa9Dr2VPohFV4Qxaih4ghU&#10;Fl47bk8W4Tr87WZZ3mHEac14f9/CYXkXLdyDTqMe39XmhcCyE2dFyUFYHUrsODJ7WN4lp+xCdWua&#10;x2cw3CBJQiT6+/uX+/lGH1bh/YnDu+x4dg8PV8JdSKMHWZzeQRjDFZIkRHp/WdnXoxeVCQ9GE4ks&#10;olAR3mOKkwhFURaapvsZmu6nGaafpul+nY5IAYyR4ZMiE1ZEtJD8iYGh6T6aYZxpw/P6aefPgL95&#10;qK8aam4BmsNWSBlxPWjqjQ+1GSFhZmInjnUlhdqMgIRcSB4xMEyfT2WfoBimK0n6Afx27Tv46T8i&#10;ZrlUULnt/E/w9Ofn4nB7aqhN8UtQhERRlNklhv5xiYFh+uUwxWNj9YJ9uHD+ftAUDz7MZ/mDDUGI&#10;WLNwL1r6YsN2WxnPf0QWQ3hz0cK9iI0exPLZh8PO+3myWTqrFikxRqxesC98hbTstNMSaJoeCCcx&#10;SJJEipKkkERRKYqiUpQkhSiKSq9z5293mte5KIpK6fi5QpSk49d5lfV3r8am3rRQP7s/DFEWnFlQ&#10;DcC56G06C4kiBZBD/ADc65MWz6xDVkIXWvtiffJ5kQz5ZC0hiiIhuSrqaBVtSKVVSEMq8BgqrWIM&#10;lV8pSVJIpufDYR6JJETcs/p93H3hB54KRZKij38dxx/3ZDrWlYifPHMzypsyp9zWySA3qQOvbXwa&#10;87Iax1T+0fcvxIPvrA3pvkskSYjjDX4yrQkHIbk5u6gCr9z4HJL0gffBfmfPQlz/4k9hnOT4C1ON&#10;kmHxxOWv4aYVXwYs023S4qq//xxfHJozhZb5hyQJMXydl05ytlYWY/69j2Br5fCFbCxP4db/XIlL&#10;/3bLtBMRADg4BW75zwZc+rf/g9E6PEjKN4fzsOC+h8NCRG5OeiERBMHRNN2nUqkaFEpl2+hXTB2d&#10;xhg8+cn5w9Jb+mLxzBcrMN09Gd7ZsxiH24cvVHzlm+Vo64/1c0XoiMhxVJIkHRRFmWiKMlM0bfY+&#10;pinK5BqBNFEUZfY+dpVxlnWlkyTpWd+8ryf8NmN2Ly0AAAdHQ8nwyEnsxtzMRpQ1ZoXMrqkgM74b&#10;i2fWAXAuo9eqnQucL168Gy9/dWYILRvOlAmJJEkrHaDSDxHAqGVOlolYmuKxesE+ODgad22+DO/s&#10;WYR/3/A8ziqqwtpFe6a9kNyjddurCnDlczdiyaxavHDdSzi7sGrSA1yOlxGFRFGUhaIok6tyOyvy&#10;kGPXt/uoZeRVsOPnrMIq9Ji1OPfxX3tE88Pf34W7L/wAl566C799ax2mc/Nu9YJ9ePDttXjk/dUQ&#10;JRLv7FmM/Q1Z+O9Nz+KCeQfw6o5loTbRA9HV3b3GnzAoihoM15DDk8VT/6u55fYXw2dbl7OLKrD7&#10;2Ey/UUlPyzuMw+0p6DFPz22rNEo7FmQ14JvD+cPyGIrH8vwabK0Mjy1/SZIQg7awL5hIkkRKksSI&#10;ksRIkkRLouj87Z02jjxXuk+e6MzzSfv3122LH32v4exQP79MZEGShEh3dnZePqwCShIjelVQnwoo&#10;SYw0JM/net+K7S7jr2L75Hl/HkLUXhnoj5zY3zLhBV1ZXb0p1EbIyEQ6J/08UiQTrbKF2oRJQz+G&#10;rTXDCVlIEcxD694KtQmTAkGIePTSN0JtxriIyAlZwBmMkiTJQYqijv+4zskh5+6f0cofHDh2Ob46&#10;8Gion20szIjrwcYVX+APH65Ch5/9kSKZhdn1uPr0r/HrzZdFzK59kyokgiDYoRWX9FORx1rRvcsT&#10;BMEGO+4eRVMR0564aOFekKSEVfP34x/bptdA40WL9kDJ8Dh/bhne2LUk1OaMCZokSStFUdbRKjrp&#10;p+KPVj6c1jhNNy5y7yG0cO80E5Lk2ftpzYJ9ESOksJxHChXhNiHr5pJTduHnP9jik7Z89mGQpASO&#10;p/Bd7SyfvKc+PzdCwhc790e6/uytnhSKFDHftRbJwdE42Hw8KCQvULj/7YvDZiLWjXsP2RNCkiQC&#10;znkfQnIuUyQlgIAkkRJAwpk/4TTXbxIAMdE0yWkf6bKPCJRmsVjCxy/fize/PxWiROCF616CXuM7&#10;UsfQAs4oqAEADAxqcN0/rvcbiTU8ce6PZHEo8fy1L3ucUt0oGR6LcuoBAM29sfjJMzeHbSRZ4psd&#10;O9pxXAQeMYwjbdoQTgv7/JGT2IlNNz+Dha7K5c2eumxc/vRGNHQnhsCyEyc3qQObNj7teRt580lZ&#10;Ka5+/gb0WrQhsGx05BWyQwh3IQHO+A3+9kdKuvG5sPKGngiZ8d1+90eK//nfwzpykrxCNgI5u6jS&#10;7/5IZxdVhsii4HF+afmwtGiVA8tmHw6BNeNDFlKE4V7ot6cuG+c+fhf21jk3K17rtQAwUnE/2ydl&#10;pVj+4G9R1pjhkx7OhO/7cgRIknSQJGknSdLm+u3zQ/lP91+Wojzpe7oazwOMN4f6+QKhYlicX1qO&#10;P39yHu55/cfgBBqn/242Hvvx67jmjK+gZFg4OEWozZwQCTojlsyqxZ2bLsefPz0PkkTitAfvxx8u&#10;fw1rF+3Brf+5CmI47480wT6SOKTi2kmvCjm0AlNjrdQB0n3uTRCOydoALVyHv90syzsMncaKj8vm&#10;Dcu7YN5+9Jq12Hl0lp8rgayELggiieYQxQ4/s7AS26sKEcix/5ziQzDZ1Nh9LHdY3pqFe1DbkYzK&#10;MN4fiZ6dl/fzcVVqkrQRBMGHy25+JxPfHslDoIr4vwPz4dwfyT8XLdwLTqDw9Oc/nBzjRuG2H34G&#10;k1WD/Q3ZfvO/rCgJeG0kzInRaampz4faCJmxMvH9kdYs3AuOp0MipGiVDStKDqGsKSOgkCIdun9g&#10;4EzPmXNS9Pjp8P/MyOdBvF4CCML9Fet8+0kAJAKQvM9dN/GkEe7042UwNG3IOdxpDrsjLEMWnygp&#10;Mf04La8WgkggLto85fMxK+eWQck4A7k88Pa6Kf3sqYI+UFa2LdRGhAtNzZG/QjZGM4iCVN/wfOfP&#10;LQPgHCa/8ZwvsaXC18Wmqi111ECTWpUN0So72gcMI5bLSexEVkK3T9rVy78BAJTMaMElp+xCryXa&#10;kyeIJL6pyQ/rgYSxEJGjdjKBMdrUOKOgGg9c/DZoanjsmgcufgcPXPwOAIAXSPzmzUuw69jMUe+7&#10;cm4ZYjRWPL/1ByOW6zDqcc/q93H16d/4zX9t4zOe4/YBPdY/e1PEiwiQ55GmHZJE4vEPL8Q5j96D&#10;lr7Ab4+WPgN+8Og9eOKjC8a0k8NFC/dijcsreySsDhV++o+fYcPfb4DFrgxYbktFERbc+wi+qh4e&#10;kjkSkYU0Tfn2yGxXRR0ezurrGmfejiOzx3QvtcKB80vLcWZB9ZiXgP93xzKc8tuH0NA9fLj9jx+t&#10;xPl/uBNdJv2Y7hUJRFLTTiJJ0kEQBOuakGVJgnAQJMn6pLt+E0PyPekEwREEwZEkyXodcwRBsImt&#10;LcsB42WhftBg0WvRon1g+OrZjoGYgAMONMVDxfgGsl05twxRKmdk54sW7sVbuxf75Ds4BpwfX7gj&#10;HclQ0MOXpLX0xU6L5pw3Pk/vmh/yVFSCIJwVdnwVddTrCT9C8KQPuT9JkixBkg4CECZ77kqvN9MA&#10;po2QVAyLH7kGGlr6DCAApMX2Y+XcMqgYFnY/XhBKmsffrvoPrlr+rd97vnj9i3jx+hc952/vXoTr&#10;X/wpONtwIZ02qxaphgEAwK6jM1Gc3oJolQNrF+0J2XzWZEGfvmyZ3lVp2ZMtsup059ySQ9Cq7fjf&#10;/nm47h/XgyAkvPyzF7BybjlWlBzCh/sXDLtm0KHCtS/cgO3VBXjqqv943kRDYXkKv9p0xYi7Yqxd&#10;vBuCSODBty/G4x+uQm5SJzZtfBrL8o4gST+AzmkUa0JeIetFuLsIjZcXr38Bh5oy8NfPfgh3ZScI&#10;Ebed9ynyU9tww0s/HfH6gtRWvLbxaRTPaPFJr+9KwOVPb8Te+pyA1xKEiK9/8zvcvfkyfOvVF3Nv&#10;IlbZkj7qCGCkQJKESO/dv3+Xq0nHu/oMPEEQPOl17El39iUC53tf71XWb7739cfLjvnzp6KpF+n8&#10;/sNVqO3w3V9Ikkj8+ZOVmJXcPur11W1p+KKieJiQvqudNaKIACBa6cDqJ+9A35C+mHsTscz47gBX&#10;Ria0yWQ6JdRGTJQJCJknCIIjh6a5ynZ0dI8+oRJBDBXRWPOOI3mWMLA8BV6goFGyuGDeAShoDiwf&#10;eKvf0cJoNfYkjOHzI4dIGrUbhitWOA1AFYz7mc2R79kQTBbl1CEjvhdHO50bPlsdSmza+DRKZrTg&#10;B0WV+KR8bqhNDBum1xikTFC5ePFubN55Khbd9zD21eegui0NS+5/EC9sPQsXL94davPCioh+I8lM&#10;Lp8dnINtQ9YQ2TkFbvrntTirsBJO39/pu9HZeJCFBIiuYX+RIEkCQOCG/0nGtqqiCeWdjNCZGRmP&#10;gSBEwrtCHf8twH/6yHmA4L6nz++JXOO2Y6S8QLaPfo3PqF+FueYWbJs+w98yUwc9MyfnnlAbISMT&#10;6dA2my3H5ZIz1B9N9nKQkRkj9M7vvz/mL8PLsXNc/nLe5bz95XzSAziejuZv53V/eYd0mbAi4GCD&#10;JEmMIAgMgHAM3ylO1DF2JKEPDAycGuoHk4lMInXUjhRFUS2KYlB3oerulidkZSaGPCErIxMEZCHJ&#10;yAQBWUgyMkGAMFss4bX9WQgxWvlLeweFDaG242TEuSyGjNTRWIe8sM+XWwH8JdRGyEQcNrlpJyMT&#10;BGQhycgEAVlIMjJBQBaSjEwQkIUkIxMEZCHJyAQBWUgyMkEgUp1WQ4LZbMbDDz82YhmCAH73uwfB&#10;MPKK9ZMJWUjjgOd59Pb2jlpOFOVJ7pMNWUgTZPHiRZgzx/8Gwgwj/1lPNuT/+ATJyMjAqadObpBa&#10;h8MBkiR9momSJKG/fwAqlQoazejLsex2O0wmM7TaaKjVI5c3Go2gKArR0dF+8yVJgsUyCLPZBEEQ&#10;odPpoNNpQRAjh+Sy2+3o7++HUqmCwRAzavlIRBbSJLF58+v4+utvER8fh4ceesAnb8uWrXj77XdB&#10;USSeeuqvMBpNuPvuewEAGzZcCZVKiU8++QzHjtVh48abUFo6B2azGZs2bUZt7VEMDDi3SklISEBp&#10;aQnWrbsYNO38V9566x3gOA5r166BJAEffvg/WK1WEASBtLRUXHPN1cjMzPDY4nA4sHnzG6iurkFP&#10;Tw8AwGAwYMGCeT733b17D95++91hTVuGYbBo0UJccsk6aLXR4DgOt932C0iShEsuuRg2mw2fffYF&#10;BgedG5RFR0dj7do1OP305cH/o4cQWUiTBMtyYFkWDgc7LI/nebAs6/lmliQRLOss99FHH6Ot7XiA&#10;+4EBI8xmC5544km0tbWBoihQFAUA6OvrxZdfbkVraxtuv/1WkCQJu90OQRDwzjvvee7p/AwJLS2t&#10;+NOf/oxHH/0doqOdlf6pp55BTc1hxMXFITk5yWU7iy+/3Iq2tnbcfvutIAgCRqMRvb29oGkaUVEa&#10;kKTTBpPJhO++2wme5/Gznzl3t3A4nFvBvPHGW+A4303LLBYL/vOfVzFrVi5SUsYSfzwykIU0QbZu&#10;3Yr9+w8MS1+7dg3y88e2paQ/2traoVKpkJ8/GzNn5mD27Fn45ptv0dbWhoKCfPziF7d7ynIchzvu&#10;+BWqq2tQU3MYhYUFnjxB4LF8+TKcddaZiI6OgsPhwJNP/hX9/f04cKAMy5cvw759+1FTcxg6nQ4P&#10;P3x8pNFkMuGOO36FqqpqHD16DLNm5WL58mVYunQJNBqNT9Ns27bt+O9/X8O+ffsgitf6PIsoCli6&#10;dAnOPvss6HRa2Gw2PPjgwxBFERUVlbKQZIC+vn709fUPSzeZTizuww9/eC4uumi1p0kFAPv27QMA&#10;zJzpu5UKwzDIyJiBw4ePYN++/T5CuuCCC7Bq1Y98ysfFxaK/vx9HjtS6hOT8IkhPT/Pph+l0Ouj1&#10;OhiNJhw8eAizZuVCpfK/T0FUlDM2jiCIsFqtUCqPb8C8bt06rFjhuweSXq9Df//AtNuwQBbSBJk7&#10;txT5+cM3Os7KyvBTeuykpaX6iAgAurqcewmN1Env7x/wOaeowHPt7v5KZ2cnAOcgw6effu5Txt0k&#10;7evrA+BsGlZVVaOiohJ9fX2eJpv357Is5yMkdxPUG/fyN5blhuVFMrKQJkhubi7OOefsSf8cSZJg&#10;t9tHLWe328Z8T/f9bDbnNa2tbXjrrbf9lnX3s159dRO++urrMX9GIKbrQlJZSGEOQRBQqZSw2ewj&#10;vpFUqrFHJtNoNK5rnM21wsICXHjhBX7LxsTEoLm5xSOiX/3qDmRmZnryv/9+D1555dUxf7ZzB4vp&#10;hyykScJfs2aiGAwG2GztI36bGwxj39jYPU+k02nR3t4OtVqN3NzcgOV37vzec5yRkeHTX1IoZFco&#10;QBbShLFYLJ6+y1Di4+M83/pmsxkcx4FhGFitNmzbtg2ff/7luD5rzpw5aGtrR2Njk086z/NoaWkF&#10;AMybV+qTZzSawPMCaNopaIfD4ZkDco8qzpkzB4cPH0FnZxfsdruPQFiWxeDgIAwGAywWiyfdW8v1&#10;9Q3jbu5N05adLKSJ8umnn+HTTz/zm/fwww8hPz8PH330MViWxc033wKCcPrgTaSPcPrpy/Hddztx&#10;6FAF7rjjl550QRAxODiI2bPzhg18bNmyFd988w20Wh0IggDLsjCZTNDptJg/fx4AYMmSU/D551+g&#10;paUFd911j8fzgWUdMJnMiI6Owp///Cef+/7hD09Ao9FgcHAQra1tPm+kf/zjJaxevWqUp5meSpKX&#10;UUwSs2fPxtlnnwUAEEURgiCCoiicffZZw4alRyMxMQF33vkL5Obmelx+TCYzKIrC0qVLcOut/zds&#10;pE+j0YBlOfT29qKnpwcmkwkZGTPw61/fBYVCAcA5zH3vvXdj9uw82O129PT0uMo6h6ZTUlLA8zyK&#10;iws9/bOWllYcOVKLtrZ2zJs3D/ff/xtPM7a2thYmk/GE/m6RihyOy5cRw3FJkgSr1TrqTdRqNUjS&#10;+R1ltdrQ1tYGh8OBtLRUxMTEgOM4z2hYVFSUz32VSuUwUXjD8wLa29sRFRXl12/thhtugiAIWL16&#10;FU477TR0d3eBoiikpqZ6mpv+78ujvb0DJpMJKpUKiYkJ0Gq1nvyGhgaPxwLgdE+KjY0F4GxGmkwm&#10;aDRqV3/OFvBZrFYbJEkEwzAeQU8DbHLTbhwQBOGZgBwrGo0aubkzfdIYhvGZAB3PfWmawowZ6WOy&#10;NTbWgNhYwxjvS49436ysrIB5er1zAtfNSM8yFkfbSERu2k1TpqOHdTgjC2naIgtpKpGbdtOMu+++&#10;C5IkjblJJxMcZCFNM7KyMkcvJBN05KadjEwQkIUkIxME5KbdCcKyLJqammGz2aBWqxETo0d8fHyo&#10;zToh9u/fj4EBI1JSklFQUDD6BeOgt7cX5eUHAQDLlp02beaSZCFNkC1btuK773ahpaUZgiD65OXk&#10;ZOPqq69CampqiKw7MV577XX09w9g9uy8oAupvPwgNm3aDMA5N5WTkx3U+4cKWUjjRJIkvPfeB/jo&#10;o48DlqmrqwfPR+rmc/DEY5iMIJdujw/n/adP9ZNdhHwZdce+/fsP4Nln/w4A0Ov1WLduLXJzZ0Kv&#10;18Nms6Ovrw/9/X0oLS0N6lKKqaS7uxssyyEqKgoxMfqg3ttms3mW6KekJPsIK4KRXYTGi3ttDkWR&#10;uO22W3zcahQKBfR6HbKzs3yucTgcaGhoRFdXF1JTU5Cenu6zJNtisaC727kkIzMzEzabDeXlBz3+&#10;eFlZmR4XnY6ODlRX1/jcf+bMHGRkZKC9vQN2uw3R0dFISEhAQ0MjmpubwfM8VCo1CgsLoNfrIIoi&#10;yssPesJ6uVm27DQwDAOWZcGyLFQqpU9+X18/Ghsb0dfXB4IgEB2tRV5eLmJijq+F4nketbVH0dPT&#10;A7vdAY1GjeTkJOTk5IAgCAiCAJZ1wB88z6O5uQUtLS1ISEjAjBnpPu5Gdrsd7e3OCEvp6emgKApl&#10;ZeUwGo3Q63XIzMxCXFys33tPNrKQxoHdbsehQ4cAOJeaj+bzJooiXn/9DWzb9hVE8Xg/iiAIrFrl&#10;DE5CEAQOHCjDv//9CgDgsssuxQcf/M/HOZYgCNx33z3YuXMntm7d7nMvADjnnLORkZGBf/7zX6ir&#10;q0dhYQF0Oh127frep9ysWblYv/4neOmll9HU1DzM3ry8PKSlpeK5515AR0cHli9fhg0broQkSXjz&#10;zbewZcvWYf1BkiSxceNNmDOnBEeOHMGLL77sNyjMvHlzcfPNN+LgwUN4+eV/AQD+8pc/eRYZbt26&#10;HW++OTx816mnLsaGDVeBYRgcPXoMf/nL3wAAl1/+Y2zdug2dnV0+5devvwJnnnnG8H/GJCMLaRwM&#10;DAyA53kAzko5Gm+99Q62bNmG5OQkxMXFedI7OzvxwQcfAsCwJd6bN78BAIiPjwdBEOjt7YUoinj0&#10;0cchCAJomkZcXBwkSURPj3OhXnd3j889qqqqATi9r3U6HViWhdFoRG3tUTz00MMQBAFarRYqlQpW&#10;q9UTDKW7uxtpacMHSHbs2InPP/8SNE3jtNNOBUEQ4HkOAwNG9Pf3IzY2Fna7Hc8++3dYLIPIz5+N&#10;+Ph4SJIEs9mC/v5+JCYmBvw7fffdTmza9BpiYmJ8Pt9oNGLXrt1gWQ433fRzn2tee+11AM6VwTTN&#10;wGazwmIZxBtvvIklS5ZAqZza0UBZSOPAbD6+UjQqyn9YXzcOhwPbt38FALjuumuQnX18dMrdz9q+&#10;fTtWrjzf57rFixfhggtWekb8XnzxZdebRcI555yN8847DzExekiShMce+z3q6uohCL4DGxqNBqtW&#10;/QjLly+DSqWCzWbDbbf9AoIgwGAw4MILL8AppywGRVFoaWnFAw88BADD7uP2e62srADgbEJec80G&#10;v897+PBhWCxOQa5ffwWSk5NH/Ps47+/8gM8//wIAsHr1KixfvsyT39XVjXvuuQ8HDpSht7fP59qC&#10;gnysXHk+8vNngyAI1NYexe9//wRYlkNzc9OIS+cnA1lI48C9zgYYPVbB4cNHPH2cod/GCQnOeSaT&#10;yYyWlhafvPXrf+Kz1CA62tlHiIkx4LLLfuxJdwZF8R9rrrCwACtWnOM5V6vVoGkagiBg2bKlWLp0&#10;iSdvaD/IH0ajCYCzaTswMAC9Xj/Mu9xdBnAKID4+fsR1VW56e/s8y+UD/Z0kSUJ1dY3PwMdll/3Y&#10;5+2l1x/Ps1rHHlEpWMhCGgdRUccXxo0WImtoRz4QFsvYAiUO7RdNlPFtOeMrlsbGJvzyl3dBrXYO&#10;ICQlJSEzM3NYZNm//e1pkCSJhIR4JCUlIy0tBTk5OSgpKR72CUbj2FbUWizmUUYQjz/X0DfrVCAL&#10;aRxotccXr41WAdx9qdHguLGVCyVLlpwKhmFQX98Aq9UKm82G+voG1Nc3YNeu71FUVITLLrsES5cu&#10;8YzYiaKIzs4udHZ24eBBpyfD448/MuzePD+2QJGj/Z1CPY0jC2kcGAwxUKlUsNvtqKiowqWXBi7r&#10;vYXKSIvsNBqNT5SecMJt9/Lly7B8+TLXti4WdHV1oaOjE6+//qZndDElJQXXXns1AGdM8u7ubnR2&#10;duHbb3d4XIL83d/37xTYltFW1oZ6OnRazIZNFe4tTACgra3NJ97bULw720ObGu5zgiCQlJQ0CZZO&#10;DgRBQKvVYubMmTjttKWeWHpDPRQYhkFqairmzZuL4uIiTzpND+9XxsfHeyauA/2dAIR9wH35jTRO&#10;Tj99OXbs+A6iKOKf//wXamqqkZubC51OB4eDRV9fH3p7e7BmzWoYDDHo7x9wNX8KPffYu3c/ACA3&#10;d2bQPQcmg4aGBnAcj9hYA9RqDUiSgM1m87yNMjMzYbVaUVt7FImJCYiO1nrE5Z7niYmJ8Ynr4MT5&#10;RiooyEdFRSX27TvgM2hw7FgdAGcMiLy8PNTU1CAwctMuosjOzsJNN/0czz//D3Achx07dmLHjp3D&#10;ypWWlmLDhivx9NPP4fXX3xyWr9NpccUVl02+wSeAu2n37rvvo7Kyym8ZgyEGS5eeisOHj+CZZ54L&#10;eK+VK88f1sR1n1566To0NTVj+/avPFMGbmiaxrXXbvAEugxEqJt2spAmwNy5pbjzzl9iz549qK9v&#10;RGNjI1iWhUKh8Ox2l5mZCa02Gr/4xe347rudqK9vQE9PD9LT05CVlYkzzzzTs7FXdHQ00tOdXhJD&#10;d5EwGAxIT0/3+aZ2k5CQgPR0MxISEgAASUlJYFnO7zKO9PQ0OBzssPvQNOP5bHe4rpSUFNA0DYPB&#10;uVx98eJFGBy0orOzAzabHQzDICYmBnPmlGDFih8gLi4OHMdh0aKFOHKkFiaTcyhcq9Vixox0nHnm&#10;GZg3by4A59vF/XluP7vU1FTceecvsW3bdtTXN6CtrQ2JiQnIysrEkiVLPJPfarXKc+3Q5RcKhfdz&#10;TH2zVRPGAAAArUlEQVSkItlp1ZdRnVb9IYoiRFECRZFy9J6TE9lpNRiQJInp4cQsM1Hkf7+MTBCQ&#10;hSQjEwRkIcnIBAFZSDIyQUAWkoxMEJCFJCMTBGQhycgEAVlIMjJBQJ6Q9aLf4lD3mPxHuJGRGQFC&#10;FpIXr2yrX3THS3tDbYZM5KGSm3a+jG19uIzMEGQh+eJ/KaeMzCjIQpKRCQKykGRkgoAsJBmZICAL&#10;SUYmCMhCkpEJAv8PZAQY4j+ndHwAAAAASUVORK5CYIJQSwMEFAAGAAgAAAAhAKMDgHXgAAAACQEA&#10;AA8AAABkcnMvZG93bnJldi54bWxMj8FKw0AQhu+C77CM4M1uYjWmMZtSinoqgq0gvW2z0yQ0Oxuy&#10;2yR9e6cnvc3wD/98X76cbCsG7H3jSEE8i0Aglc40VCn43r0/pCB80GR06wgVXNDDsri9yXVm3Ehf&#10;OGxDJbiEfKYV1CF0mZS+rNFqP3MdEmdH11sdeO0raXo9crlt5WMUJdLqhvhDrTtc11ietmer4GPU&#10;42oevw2b03F92e+eP382MSp1fzetXkEEnMLfMVzxGR0KZjq4MxkvWgUsEhSkTy8grmmSztnkwFO8&#10;iBKQRS7/GxS/AAAA//8DAFBLAwQUAAYACAAAACEAQjRBiuQAAAC2AwAAGQAAAGRycy9fcmVscy9l&#10;Mm9Eb2MueG1sLnJlbHO8k8FKxDAQhu+C7xDmbtN2d4vIpnsRYa+yPkBIpmm0mYQkivv2BkRwYa23&#10;HGeG+f6PgdkfPt3CPjAm60lA17TAkJTXloyAl9PT3T2wlCVpuXhCAWdMcBhvb/bPuMhcltJsQ2KF&#10;QknAnHN44DypGZ1MjQ9IZTL56GQuZTQ8SPUmDfK+bQcefzNgvGCyoxYQj3oD7HQOJfl/tp8mq/DR&#10;q3eHlK9EcOtKdgHKaDALcKit/G5umkAG+HWHvo5Dv+bQ1XHomteAfx5iqCMxrB1iV8dht+awreOw&#10;/XHgF982fgEAAP//AwBQSwECLQAUAAYACAAAACEA0OBzzxQBAABHAgAAEwAAAAAAAAAAAAAAAAAA&#10;AAAAW0NvbnRlbnRfVHlwZXNdLnhtbFBLAQItABQABgAIAAAAIQA4/SH/1gAAAJQBAAALAAAAAAAA&#10;AAAAAAAAAEUBAABfcmVscy8ucmVsc1BLAQItABQABgAIAAAAIQD+Zsej+BcAALZ8AAAOAAAAAAAA&#10;AAAAAAAAAEQCAABkcnMvZTJvRG9jLnhtbFBLAQItAAoAAAAAAAAAIQB7pGumjSgVAI0oFQAVAAAA&#10;AAAAAAAAAAAAAGgaAABkcnMvbWVkaWEvaW1hZ2UxLmpwZWdQSwECLQAKAAAAAAAAACEAc4MMtkkB&#10;AABJAQAAFAAAAAAAAAAAAAAAAAAoQxUAZHJzL21lZGlhL2ltYWdlMi5wbmdQSwECLQAKAAAAAAAA&#10;ACEAEETgSF0DAABdAwAAFAAAAAAAAAAAAAAAAACjRBUAZHJzL21lZGlhL2ltYWdlMy5wbmdQSwEC&#10;LQAKAAAAAAAAACEAfmBAOkkBAABJAQAAFAAAAAAAAAAAAAAAAAAySBUAZHJzL21lZGlhL2ltYWdl&#10;NC5wbmdQSwECLQAKAAAAAAAAACEAJo7zXR8GAAAfBgAAFAAAAAAAAAAAAAAAAACtSRUAZHJzL21l&#10;ZGlhL2ltYWdlNS5wbmdQSwECLQAKAAAAAAAAACEASPnwUyVBAAAlQQAAFAAAAAAAAAAAAAAAAAD+&#10;TxUAZHJzL21lZGlhL2ltYWdlNi5wbmdQSwECLQAUAAYACAAAACEAowOAdeAAAAAJAQAADwAAAAAA&#10;AAAAAAAAAABVkRUAZHJzL2Rvd25yZXYueG1sUEsBAi0AFAAGAAgAAAAhAEI0QYrkAAAAtgMAABkA&#10;AAAAAAAAAAAAAAAAYpIVAGRycy9fcmVscy9lMm9Eb2MueG1sLnJlbHNQSwUGAAAAAAsACwDHAgAA&#10;fZMV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 o:spid="_x0000_s1027" type="#_x0000_t75" alt="Woman in front of a solar panel park." style="position:absolute;top:7763;width:106919;height:624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nF1wwAAANoAAAAPAAAAZHJzL2Rvd25yZXYueG1sRI9Pi8Iw&#10;FMTvgt8hPMGLrOmKFOkaZV0U9Lb+uXh7JG/bYvNSm1jrtzfCgsdhZn7DzJedrURLjS8dK/gcJyCI&#10;tTMl5wpOx83HDIQPyAYrx6TgQR6Wi35vjplxd95Tewi5iBD2GSooQqgzKb0uyKIfu5o4en+usRii&#10;bHJpGrxHuK3kJElSabHkuFBgTT8F6cvhZhWs0us5TNOdvk23a30etfnFP36VGg667y8QgbrwDv+3&#10;t0bBBF5X4g2QiycAAAD//wMAUEsBAi0AFAAGAAgAAAAhANvh9svuAAAAhQEAABMAAAAAAAAAAAAA&#10;AAAAAAAAAFtDb250ZW50X1R5cGVzXS54bWxQSwECLQAUAAYACAAAACEAWvQsW78AAAAVAQAACwAA&#10;AAAAAAAAAAAAAAAfAQAAX3JlbHMvLnJlbHNQSwECLQAUAAYACAAAACEARDpxdcMAAADaAAAADwAA&#10;AAAAAAAAAAAAAAAHAgAAZHJzL2Rvd25yZXYueG1sUEsFBgAAAAADAAMAtwAAAPcCAAAAAA==&#10;">
                  <v:imagedata r:id="rId18" o:title="Woman in front of a solar panel park"/>
                </v:shape>
                <v:shape id="Graphic 3" o:spid="_x0000_s1028" style="position:absolute;left:54031;top:38993;width:52889;height:23133;visibility:visible;mso-wrap-style:square;v-text-anchor:top" coordsize="5288915,23133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MEPwwAAANoAAAAPAAAAZHJzL2Rvd25yZXYueG1sRI9bi8Iw&#10;FITfF/Y/hCPs25rqgpdqlMW9IL55AX08Nsem2Jx0m2yt/94Igo/DzHzDTOetLUVDtS8cK+h1ExDE&#10;mdMF5wp225/3EQgfkDWWjknBlTzMZ68vU0y1u/Camk3IRYSwT1GBCaFKpfSZIYu+6yri6J1cbTFE&#10;WedS13iJcFvKfpIMpMWC44LBihaGsvPm3ypYDg2fx7vmuP4a/h58cvr7Xu1XSr112s8JiEBteIYf&#10;7aVW8AH3K/EGyNkNAAD//wMAUEsBAi0AFAAGAAgAAAAhANvh9svuAAAAhQEAABMAAAAAAAAAAAAA&#10;AAAAAAAAAFtDb250ZW50X1R5cGVzXS54bWxQSwECLQAUAAYACAAAACEAWvQsW78AAAAVAQAACwAA&#10;AAAAAAAAAAAAAAAfAQAAX3JlbHMvLnJlbHNQSwECLQAUAAYACAAAACEAewjBD8MAAADaAAAADwAA&#10;AAAAAAAAAAAAAAAHAgAAZHJzL2Rvd25yZXYueG1sUEsFBgAAAAADAAMAtwAAAPcCAAAAAA==&#10;" path="m5288851,36l1169555,r-48208,964l1073634,3833r-47178,4737l979849,15137r-45998,8359l888499,33612,843832,45446,799887,58961,756702,74121,714314,90887r-41554,18336l632080,129091r-39771,21364l553486,173277r-37838,24243l478833,223146r-35754,26973l408423,278402r-33520,29554l342557,338745r-31136,31987l281534,403879r-28600,34270l225658,473506r-25915,36405l175227,547328r-23079,38392l130544,625048r-20092,40229l91910,706368,74955,748285,59625,790990,45957,834447,33990,878617,23761,923465r-8454,45487l8667,1015041r-4790,46654l975,1108877,,1156550r975,47673l3877,1251406r4790,46654l15307,1344149r8454,45487l33990,1434483r11967,44171l59625,1522110r15330,42706l91910,1606733r18542,41091l130544,1688053r21604,39328l175227,1765773r24516,37416l225658,1839595r27276,35356l281534,1909222r29887,33147l342557,1974356r32346,30789l408423,2034699r34656,28282l478833,2089954r36815,25627l553486,2139824r38823,22822l632080,2184009r40680,19869l714314,2222214r42388,16766l799887,2254140r43945,13515l888499,2279489r45352,10115l979849,2297964r46607,6567l1073634,2309267r47713,2870l1169555,2313101r849265,-1105l5288851,2306280r,-2306244xe" stroked="f">
                  <v:path arrowok="t"/>
                </v:shape>
                <v:shape id="Graphic 4" o:spid="_x0000_s1029" style="position:absolute;left:61415;top:42143;width:4211;height:4267;visibility:visible;mso-wrap-style:square;v-text-anchor:top" coordsize="421005,426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jouwwAAANoAAAAPAAAAZHJzL2Rvd25yZXYueG1sRI/disIw&#10;FITvBd8hHMEbsakii1RTEcHFi2XBnwc4Nse22pyUJKvVp98sCHs5zMw3zHLVmUbcyfnasoJJkoIg&#10;LqyuuVRwOm7HcxA+IGtsLJOCJ3lY5f3eEjNtH7yn+yGUIkLYZ6igCqHNpPRFRQZ9Ylvi6F2sMxii&#10;dKXUDh8Rbho5TdMPabDmuFBhS5uKitvhxyj4etmRdvq0S7+f9Xm2vr6K8+dRqeGgWy9ABOrCf/jd&#10;3mkFM/i7Em+AzH8BAAD//wMAUEsBAi0AFAAGAAgAAAAhANvh9svuAAAAhQEAABMAAAAAAAAAAAAA&#10;AAAAAAAAAFtDb250ZW50X1R5cGVzXS54bWxQSwECLQAUAAYACAAAACEAWvQsW78AAAAVAQAACwAA&#10;AAAAAAAAAAAAAAAfAQAAX3JlbHMvLnJlbHNQSwECLQAUAAYACAAAACEAfuo6LsMAAADaAAAADwAA&#10;AAAAAAAAAAAAAAAHAgAAZHJzL2Rvd25yZXYueG1sUEsFBgAAAAADAAMAtwAAAPcCAAAAAA==&#10;" path="m210337,l169108,4130,129843,16216,93642,35795,61607,62407,35340,94856,16011,131525,4079,171298,,213055r4079,41757l16011,294584r19329,36669l61607,363702r32035,26607l129843,409889r39265,12088l210337,426110r41223,-4133l290826,409889r36204,-19580l359067,363702r26267,-32449l404663,294584r11932,-39772l420674,213055r-4079,-41757l404663,131525,385334,94856,359067,62407,327030,35795,290826,16216,251560,4130,210337,xe" fillcolor="#0e3af0" stroked="f">
                  <v:path arrowok="t"/>
                </v:shape>
                <v:shape id="Graphic 5" o:spid="_x0000_s1030" style="position:absolute;left:62442;top:42513;width:2718;height:3289;visibility:visible;mso-wrap-style:square;v-text-anchor:top" coordsize="271780,3289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Ws7pwQAAANoAAAAPAAAAZHJzL2Rvd25yZXYueG1sRI/RagIx&#10;FETfhf5DuIW+iGZVKmU1ilYKIn3R+gGXzXWzuLlZk3R3/XsjFPo4zMwZZrnubS1a8qFyrGAyzkAQ&#10;F05XXCo4/3yNPkCEiKyxdkwK7hRgvXoZLDHXruMjtadYigThkKMCE2OTSxkKQxbD2DXEybs4bzEm&#10;6UupPXYJbms5zbK5tFhxWjDY0Keh4nr6tQoQh9vZrjWTu7/ZM20P/I3dTKm3136zABGpj//hv/Ze&#10;K3iH55V0A+TqAQAA//8DAFBLAQItABQABgAIAAAAIQDb4fbL7gAAAIUBAAATAAAAAAAAAAAAAAAA&#10;AAAAAABbQ29udGVudF9UeXBlc10ueG1sUEsBAi0AFAAGAAgAAAAhAFr0LFu/AAAAFQEAAAsAAAAA&#10;AAAAAAAAAAAAHwEAAF9yZWxzLy5yZWxzUEsBAi0AFAAGAAgAAAAhAHRazunBAAAA2gAAAA8AAAAA&#10;AAAAAAAAAAAABwIAAGRycy9kb3ducmV2LnhtbFBLBQYAAAAAAwADALcAAAD1AgAAAAA=&#10;" path="m33655,92849l26123,85217r-18592,l,92849r,18822l7531,119303r9296,l26123,119303r7532,-7632l33655,92849xem33909,136017r-7532,-7633l7785,128384,254,136017r,9410l254,312331r7531,7632l26377,319963r7532,-7632l33909,136017xem93002,33197l85471,25565r-18593,l59347,33197r,18822l66878,59651r9296,l85471,59651r7531,-7632l93002,33197xem93243,76365l85712,68732r-18593,l59588,76365r,9410l59588,167462r7531,7632l85712,175094r7531,-7632l93243,76365xem152336,143979r-7544,-7632l126212,136347r-7531,7632l118681,162801r7531,7633l135509,170434r9283,l152336,162801r,-18822xem152336,7632l144792,,126212,r-7531,7632l118681,26454r7531,7632l135509,34086r9283,l152336,26454r,-18822xem152590,187147r-7531,-7633l126466,179514r-7531,7633l118935,196557r,124295l126466,328485r18593,l152590,320852r,-133705xem152590,50800r-7531,-7633l126466,43167r-7531,7633l118935,60210r,43498l126466,111340r18593,l152590,103708r,-52908xem271018,178066r-7544,-7632l244894,170434r-7531,7632l237363,196888r7531,7632l254190,204520r9284,l271018,196888r,-18822xem271297,221234r-7531,-7633l245173,213601r-7531,7633l237642,230644r,43498l245173,281774r18593,l271297,274142r,-52908xe" stroked="f">
                  <v:path arrowok="t"/>
                </v:shape>
                <v:shape id="Graphic 6" o:spid="_x0000_s1031" style="position:absolute;left:61849;top:43024;width:2718;height:2991;visibility:visible;mso-wrap-style:square;v-text-anchor:top" coordsize="271780,2990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kLYvwwAAANoAAAAPAAAAZHJzL2Rvd25yZXYueG1sRI/dasJA&#10;FITvC32H5QjeFN3Ui6Cpq0ghoBe2/j3AIXuaDWbPhuw2iT69Wyh4OczMN8xyPdhadNT6yrGC92kC&#10;grhwuuJSweWcT+YgfEDWWDsmBTfysF69viwx067nI3WnUIoIYZ+hAhNCk0npC0MW/dQ1xNH7ca3F&#10;EGVbSt1iH+G2lrMkSaXFiuOCwYY+DRXX069VcM8XO/1WzYuvg95/e2OOyfVilBqPhs0HiEBDeIb/&#10;21utIIW/K/EGyNUDAAD//wMAUEsBAi0AFAAGAAgAAAAhANvh9svuAAAAhQEAABMAAAAAAAAAAAAA&#10;AAAAAAAAAFtDb250ZW50X1R5cGVzXS54bWxQSwECLQAUAAYACAAAACEAWvQsW78AAAAVAQAACwAA&#10;AAAAAAAAAAAAAAAfAQAAX3JlbHMvLnJlbHNQSwECLQAUAAYACAAAACEAq5C2L8MAAADaAAAADwAA&#10;AAAAAAAAAAAAAAAHAgAAZHJzL2Rvd25yZXYueG1sUEsFBgAAAAADAAMAtwAAAPcCAAAAAA==&#10;" path="m33655,24676l26123,17043r-18592,l,24676,,43497r7531,7633l16827,51130r9296,l33655,43497r,-18821xem33896,67843l26365,60210r-18593,l241,67843r,9411l241,120751r7531,7633l26365,128384r7531,-7633l33896,67843xem152323,195122r-7531,-7632l126199,187490r-7531,7632l118668,213944r7531,7632l135496,221576r9296,l152323,213944r,-18822xem152565,238290r-7531,-7633l126441,230657r-7531,7633l118910,247700r,43498l126441,298831r18593,l152565,291198r,-52908xem271005,7632l263474,,244881,r-7531,7632l237350,26454r7531,7632l254177,34086r9297,l271005,26454r,-18822xem271246,50800r-7531,-7633l245122,43167r-7531,7633l237591,60210r,141339l245122,209181r18593,l271246,201549r,-150749xe" fillcolor="#bdf03a" stroked="f">
                  <v:path arrowok="t"/>
                </v:shape>
                <v:shape id="Graphic 7" o:spid="_x0000_s1032" style="position:absolute;left:73489;top:43230;width:623;height:2082;visibility:visible;mso-wrap-style:square;v-text-anchor:top" coordsize="62230,2082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sW0xQAAANoAAAAPAAAAZHJzL2Rvd25yZXYueG1sRI9Ba8JA&#10;FITvQv/D8gq9mY1CtE1dpUgKXgpVW8Tba/aZxGbfhuzWxP56VxA8DjPzDTNb9KYWJ2pdZVnBKIpB&#10;EOdWV1wo+Nq+D59BOI+ssbZMCs7kYDF/GMww1bbjNZ02vhABwi5FBaX3TSqly0sy6CLbEAfvYFuD&#10;Psi2kLrFLsBNLcdxPJEGKw4LJTa0LCn/3fwZBcm/3//Y1fol0Tv7fThmXfeRfSr19Ni/vYLw1Pt7&#10;+NZeaQVTuF4JN0DOLwAAAP//AwBQSwECLQAUAAYACAAAACEA2+H2y+4AAACFAQAAEwAAAAAAAAAA&#10;AAAAAAAAAAAAW0NvbnRlbnRfVHlwZXNdLnhtbFBLAQItABQABgAIAAAAIQBa9CxbvwAAABUBAAAL&#10;AAAAAAAAAAAAAAAAAB8BAABfcmVscy8ucmVsc1BLAQItABQABgAIAAAAIQD+RsW0xQAAANoAAAAP&#10;AAAAAAAAAAAAAAAAAAcCAABkcnMvZG93bnJldi54bWxQSwUGAAAAAAMAAwC3AAAA+QIAAAAA&#10;" path="m59499,l27825,,25285,749,736,11633,,12801,736,37731r737,915l2946,38646,26352,34074r648,990l27000,205905r254,749l28397,207822r736,242l59499,208064r648,-242l61290,206654r330,-749l61620,2158r-330,-660l60147,330,59499,xe" fillcolor="#0e3af0" stroked="f">
                  <v:path arrowok="t"/>
                </v:shape>
                <v:shape id="Image 8" o:spid="_x0000_s1033" type="#_x0000_t75" style="position:absolute;left:66619;top:43553;width:1047;height:17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x3MuwQAAANoAAAAPAAAAZHJzL2Rvd25yZXYueG1sRE9ba8Iw&#10;FH4f+B/CEfY208o2RmcsxRtCBacb7PWQHNtic1KaqPXfLw/CHj+++ywfbCuu1PvGsYJ0koAg1s40&#10;XCn4+V6/fIDwAdlg65gU3MlDPh89zTAz7sYHuh5DJWII+wwV1CF0mZRe12TRT1xHHLmT6y2GCPtK&#10;mh5vMdy2cpok79Jiw7Ghxo4WNenz8WIV/Or0sCmWu9fVvbjIt6+y1It9qdTzeCg+QQQawr/44d4a&#10;BXFrvBJvgJz/AQAA//8DAFBLAQItABQABgAIAAAAIQDb4fbL7gAAAIUBAAATAAAAAAAAAAAAAAAA&#10;AAAAAABbQ29udGVudF9UeXBlc10ueG1sUEsBAi0AFAAGAAgAAAAhAFr0LFu/AAAAFQEAAAsAAAAA&#10;AAAAAAAAAAAAHwEAAF9yZWxzLy5yZWxzUEsBAi0AFAAGAAgAAAAhALXHcy7BAAAA2gAAAA8AAAAA&#10;AAAAAAAAAAAABwIAAGRycy9kb3ducmV2LnhtbFBLBQYAAAAAAwADALcAAAD1AgAAAAA=&#10;">
                  <v:imagedata r:id="rId19" o:title=""/>
                </v:shape>
                <v:shape id="Image 9" o:spid="_x0000_s1034" type="#_x0000_t75" style="position:absolute;left:67874;top:43553;width:1246;height:17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1hFBxAAAANoAAAAPAAAAZHJzL2Rvd25yZXYueG1sRI/disIw&#10;FITvBd8hHMGbZU3VRdxqFBEFf0BZV/D20Bzb0uakNFHr25uFBS+HmfmGmc4bU4o71S63rKDfi0AQ&#10;J1bnnCo4/64/xyCcR9ZYWiYFT3Iwn7VbU4y1ffAP3U8+FQHCLkYFmfdVLKVLMjLoerYiDt7V1gZ9&#10;kHUqdY2PADelHETRSBrMOSxkWNEyo6Q43YyC27DIi3S7+toND81qt/84yvHlqFS30ywmIDw1/h3+&#10;b2+0gm/4uxJugJy9AAAA//8DAFBLAQItABQABgAIAAAAIQDb4fbL7gAAAIUBAAATAAAAAAAAAAAA&#10;AAAAAAAAAABbQ29udGVudF9UeXBlc10ueG1sUEsBAi0AFAAGAAgAAAAhAFr0LFu/AAAAFQEAAAsA&#10;AAAAAAAAAAAAAAAAHwEAAF9yZWxzLy5yZWxzUEsBAi0AFAAGAAgAAAAhAAfWEUHEAAAA2gAAAA8A&#10;AAAAAAAAAAAAAAAABwIAAGRycy9kb3ducmV2LnhtbFBLBQYAAAAAAwADALcAAAD4AgAAAAA=&#10;">
                  <v:imagedata r:id="rId20" o:title=""/>
                </v:shape>
                <v:shape id="Image 10" o:spid="_x0000_s1035" type="#_x0000_t75" style="position:absolute;left:69360;top:43553;width:1046;height:17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uE1xAAAANsAAAAPAAAAZHJzL2Rvd25yZXYueG1sRI9Ba8JA&#10;EIXvhf6HZQre6qYiKtFVSqsSEAraitchOybB7GzMrhr/vXMQepvhvXnvm9mic7W6UhsqzwY++gko&#10;4tzbigsDf7+r9wmoEJEt1p7JwJ0CLOavLzNMrb/xlq67WCgJ4ZCigTLGJtU65CU5DH3fEIt29K3D&#10;KGtbaNviTcJdrQdJMtIOK5aGEhv6Kik/7S7OwNqes83QrvaHsB+P/TK7rPX3jzG9t+5zCipSF//N&#10;z+vMCr7Qyy8ygJ4/AAAA//8DAFBLAQItABQABgAIAAAAIQDb4fbL7gAAAIUBAAATAAAAAAAAAAAA&#10;AAAAAAAAAABbQ29udGVudF9UeXBlc10ueG1sUEsBAi0AFAAGAAgAAAAhAFr0LFu/AAAAFQEAAAsA&#10;AAAAAAAAAAAAAAAAHwEAAF9yZWxzLy5yZWxzUEsBAi0AFAAGAAgAAAAhAJZW4TXEAAAA2wAAAA8A&#10;AAAAAAAAAAAAAAAABwIAAGRycy9kb3ducmV2LnhtbFBLBQYAAAAAAwADALcAAAD4AgAAAAA=&#10;">
                  <v:imagedata r:id="rId21" o:title=""/>
                </v:shape>
                <v:shape id="Image 11" o:spid="_x0000_s1036" type="#_x0000_t75" style="position:absolute;left:70676;top:43553;width:2472;height:17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zBgTwwAAANsAAAAPAAAAZHJzL2Rvd25yZXYueG1sRE9Na8JA&#10;EL0L/Q/LFHoR3diDSMwqbaG2qIE2Ss9DdpoEs7Nhd9Xor3eFQm/zeJ+TLXvTihM531hWMBknIIhL&#10;qxuuFOx376MZCB+QNbaWScGFPCwXD4MMU23P/E2nIlQihrBPUUEdQpdK6cuaDPqx7Ygj92udwRCh&#10;q6R2eI7hppXPSTKVBhuODTV29FZTeSiORsG2WOVT/vppN8fr+rByH3k+fNVKPT32L3MQgfrwL/5z&#10;f+o4fwL3X+IBcnEDAAD//wMAUEsBAi0AFAAGAAgAAAAhANvh9svuAAAAhQEAABMAAAAAAAAAAAAA&#10;AAAAAAAAAFtDb250ZW50X1R5cGVzXS54bWxQSwECLQAUAAYACAAAACEAWvQsW78AAAAVAQAACwAA&#10;AAAAAAAAAAAAAAAfAQAAX3JlbHMvLnJlbHNQSwECLQAUAAYACAAAACEAkcwYE8MAAADbAAAADwAA&#10;AAAAAAAAAAAAAAAHAgAAZHJzL2Rvd25yZXYueG1sUEsFBgAAAAADAAMAtwAAAPcCAAAAAA==&#10;">
                  <v:imagedata r:id="rId22" o:title=""/>
                </v:shape>
                <v:shape id="Image 12" o:spid="_x0000_s1037" type="#_x0000_t75" style="position:absolute;left:46133;top:14;width:10034;height:1092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K4ydwQAAANsAAAAPAAAAZHJzL2Rvd25yZXYueG1sRE9Na8JA&#10;EL0X/A/LCN7qxtAWia6iQounlkbF65CdZEOysyG7NfHfu4VCb/N4n7PejrYVN+p97VjBYp6AIC6c&#10;rrlScD69Py9B+ICssXVMCu7kYbuZPK0x027gb7rloRIxhH2GCkwIXSalLwxZ9HPXEUeudL3FEGFf&#10;Sd3jEMNtK9MkeZMWa44NBjs6GCqa/McqGMr8qztcP09YvuxNcVk26cdro9RsOu5WIAKN4V/85z7q&#10;OD+F31/iAXLzAAAA//8DAFBLAQItABQABgAIAAAAIQDb4fbL7gAAAIUBAAATAAAAAAAAAAAAAAAA&#10;AAAAAABbQ29udGVudF9UeXBlc10ueG1sUEsBAi0AFAAGAAgAAAAhAFr0LFu/AAAAFQEAAAsAAAAA&#10;AAAAAAAAAAAAHwEAAF9yZWxzLy5yZWxzUEsBAi0AFAAGAAgAAAAhAKIrjJ3BAAAA2wAAAA8AAAAA&#10;AAAAAAAAAAAABwIAAGRycy9kb3ducmV2LnhtbFBLBQYAAAAAAwADALcAAAD1AgAAAAA=&#10;">
                  <v:imagedata r:id="rId23" o:title=""/>
                </v:shape>
                <v:shape id="Graphic 13" o:spid="_x0000_s1038" style="position:absolute;left:57131;width:4801;height:7753;visibility:visible;mso-wrap-style:square;v-text-anchor:top" coordsize="480059,7753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6swQAAANsAAAAPAAAAZHJzL2Rvd25yZXYueG1sRE9Li8Iw&#10;EL4v7H8Is+BtTVWQpRpFZWUFvfjA89CMbbGZdJNsW/31RljwNh/fc6bzzlSiIedLywoG/QQEcWZ1&#10;ybmC03H9+QXCB2SNlWVScCMP89n72xRTbVveU3MIuYgh7FNUUIRQp1L6rCCDvm9r4shdrDMYInS5&#10;1A7bGG4qOUySsTRYcmwosKZVQdn18GcU3L9xu/p1+2vzI3fn0m8Xy3bcKtX76BYTEIG68BL/uzc6&#10;zh/B85d4gJw9AAAA//8DAFBLAQItABQABgAIAAAAIQDb4fbL7gAAAIUBAAATAAAAAAAAAAAAAAAA&#10;AAAAAABbQ29udGVudF9UeXBlc10ueG1sUEsBAi0AFAAGAAgAAAAhAFr0LFu/AAAAFQEAAAsAAAAA&#10;AAAAAAAAAAAAHwEAAF9yZWxzLy5yZWxzUEsBAi0AFAAGAAgAAAAhAH8p7qzBAAAA2wAAAA8AAAAA&#10;AAAAAAAAAAAABwIAAGRycy9kb3ducmV2LnhtbFBLBQYAAAAAAwADALcAAAD1AgAAAAA=&#10;" path="m478866,709536l328320,697915r-66929,-7505l216496,682574,167182,671360,126504,660806,58699,641477,279,623760,,649770r122174,28219l166763,687959r70142,10591l279857,702602r48031,3632l478866,716610r,-7074xem478866,677176l295275,658418,215214,644296,167182,628599,125717,612432,279,560666,,588340r115849,39205l166763,644385r39624,11468l280568,667893r90119,8001l478866,684631r,-7455xem478866,613244l327888,594575,263169,583196,218998,569658,149580,533679,81661,490512,,437248r279,31267l119519,536003r46825,25781l203047,578739r37516,11938l281241,598957r46228,5994l478866,621131r,-7887xem478866,580859l327888,559701,263867,547674,219202,533704,166344,504075,125882,473748,,376085r279,33756l118452,490562r48311,32195l206324,543852r38671,12420l284822,563460r107303,13513l478866,589165r,-8306xem479285,767664l232359,758215r-65177,-2172l117144,754722,279,750493r,24359l479285,775131r,-7467xem479285,741095l307886,729703r-39739,-3517l218097,720775r-50915,-7086l116332,705421,,686028r,24905l107099,723493r59652,6401l237045,735380r90843,5309l479285,748563r,-7468xem479285,644791r-48616,-5143l327888,628180r-49619,-7049l237337,612254,166763,585419,114376,559015,279,498398,,527456r119583,54102l166763,602449r37884,14720l277876,632269r50012,5055l405472,644639r73813,7633l479285,644791xem479285,548487l388835,533958,327888,523582,271068,512445,229247,500291,166763,462140,113195,414756,279,312153r,36525l166763,482485r33135,20625l236270,516013r41796,8585l479285,556374r,-7887xem479285,516115r-50737,-8255l327469,490791,278244,480707,235585,467487,198691,449021,166763,423138,279,252387r,39027l166344,443471r32334,22415l235534,480364r42557,9817l370509,505891r108776,17691l479285,516115xem479285,484974l418426,474306,327888,457987,266852,443992,225920,428155,166751,378701,125742,333197,,187896r279,41783l68160,300228r55195,56692l166331,399872r39345,30213l244944,447675r40361,9982l327888,465048r151397,26988l479285,484974xem479285,451764l327888,423545,266420,407822,221894,388366,189966,365645,279,125907,,170459,125704,316077r40640,46431l198869,390194r38011,18504l280009,421132r47879,9461l367842,437807r111443,20599l479285,451764xem479336,388226r-35979,-7887l328663,356108,262928,337832,218732,315861,189357,290385,168097,261543,279,r,51752l127012,229730r39751,55169l196202,317030r33058,20066l271081,350685r55728,12687l410235,381546r69101,14554l479336,388226xem479717,420636l327888,390334,256489,369290,210959,344944,166344,298589,130987,249821,279,62814,,109855,166763,323088r33592,30924l240004,374142r43307,13081l327888,396976r63373,13132l479717,427278r,-6642xe" fillcolor="#bdbfbf" stroked="f">
                  <v:path arrowok="t"/>
                </v:shape>
                <w10:wrap anchorx="page" anchory="page"/>
              </v:group>
            </w:pict>
          </mc:Fallback>
        </mc:AlternateContent>
      </w:r>
    </w:p>
    <w:p w14:paraId="4DB64F3B" w14:textId="77777777" w:rsidR="005511DF" w:rsidRPr="00944BD7" w:rsidRDefault="005511DF">
      <w:pPr>
        <w:pStyle w:val="BodyText"/>
        <w:rPr>
          <w:rFonts w:ascii="EC Square Sans Pro" w:hAnsi="EC Square Sans Pro"/>
          <w:noProof/>
          <w:sz w:val="52"/>
          <w:lang w:val="ro-RO"/>
        </w:rPr>
      </w:pPr>
    </w:p>
    <w:p w14:paraId="4DB64F3C" w14:textId="77777777" w:rsidR="005511DF" w:rsidRPr="00944BD7" w:rsidRDefault="005511DF">
      <w:pPr>
        <w:pStyle w:val="BodyText"/>
        <w:rPr>
          <w:rFonts w:ascii="EC Square Sans Pro" w:hAnsi="EC Square Sans Pro"/>
          <w:noProof/>
          <w:sz w:val="52"/>
          <w:lang w:val="ro-RO"/>
        </w:rPr>
      </w:pPr>
    </w:p>
    <w:p w14:paraId="4DB64F3D" w14:textId="77777777" w:rsidR="005511DF" w:rsidRPr="00944BD7" w:rsidRDefault="005511DF">
      <w:pPr>
        <w:pStyle w:val="BodyText"/>
        <w:rPr>
          <w:rFonts w:ascii="EC Square Sans Pro" w:hAnsi="EC Square Sans Pro"/>
          <w:noProof/>
          <w:sz w:val="52"/>
          <w:lang w:val="ro-RO"/>
        </w:rPr>
      </w:pPr>
    </w:p>
    <w:p w14:paraId="4DB64F3E" w14:textId="77777777" w:rsidR="005511DF" w:rsidRPr="00944BD7" w:rsidRDefault="005511DF">
      <w:pPr>
        <w:pStyle w:val="BodyText"/>
        <w:rPr>
          <w:rFonts w:ascii="EC Square Sans Pro" w:hAnsi="EC Square Sans Pro"/>
          <w:noProof/>
          <w:sz w:val="52"/>
          <w:lang w:val="ro-RO"/>
        </w:rPr>
      </w:pPr>
    </w:p>
    <w:p w14:paraId="4DB64F3F" w14:textId="77777777" w:rsidR="005511DF" w:rsidRPr="00944BD7" w:rsidRDefault="005511DF">
      <w:pPr>
        <w:pStyle w:val="BodyText"/>
        <w:rPr>
          <w:rFonts w:ascii="EC Square Sans Pro" w:hAnsi="EC Square Sans Pro"/>
          <w:noProof/>
          <w:sz w:val="52"/>
          <w:lang w:val="ro-RO"/>
        </w:rPr>
      </w:pPr>
    </w:p>
    <w:p w14:paraId="4DB64F40" w14:textId="77777777" w:rsidR="005511DF" w:rsidRPr="00944BD7" w:rsidRDefault="005511DF">
      <w:pPr>
        <w:pStyle w:val="BodyText"/>
        <w:rPr>
          <w:rFonts w:ascii="EC Square Sans Pro" w:hAnsi="EC Square Sans Pro"/>
          <w:noProof/>
          <w:sz w:val="52"/>
          <w:lang w:val="ro-RO"/>
        </w:rPr>
      </w:pPr>
    </w:p>
    <w:p w14:paraId="4DB64F41" w14:textId="77777777" w:rsidR="005511DF" w:rsidRPr="00944BD7" w:rsidRDefault="005511DF">
      <w:pPr>
        <w:pStyle w:val="BodyText"/>
        <w:rPr>
          <w:rFonts w:ascii="EC Square Sans Pro" w:hAnsi="EC Square Sans Pro"/>
          <w:noProof/>
          <w:sz w:val="52"/>
          <w:lang w:val="ro-RO"/>
        </w:rPr>
      </w:pPr>
    </w:p>
    <w:p w14:paraId="4DB64F42" w14:textId="77777777" w:rsidR="005511DF" w:rsidRPr="00944BD7" w:rsidRDefault="005511DF">
      <w:pPr>
        <w:pStyle w:val="BodyText"/>
        <w:rPr>
          <w:rFonts w:ascii="EC Square Sans Pro" w:hAnsi="EC Square Sans Pro"/>
          <w:noProof/>
          <w:sz w:val="52"/>
          <w:lang w:val="ro-RO"/>
        </w:rPr>
      </w:pPr>
    </w:p>
    <w:p w14:paraId="4DB64F44" w14:textId="03650112" w:rsidR="005511DF" w:rsidRPr="00944BD7" w:rsidRDefault="005511DF" w:rsidP="00E71190">
      <w:pPr>
        <w:pStyle w:val="BodyText"/>
        <w:tabs>
          <w:tab w:val="left" w:pos="10694"/>
        </w:tabs>
        <w:spacing w:before="502"/>
        <w:rPr>
          <w:rFonts w:ascii="EC Square Sans Pro" w:hAnsi="EC Square Sans Pro"/>
          <w:noProof/>
          <w:sz w:val="52"/>
          <w:lang w:val="ro-RO"/>
        </w:rPr>
      </w:pPr>
    </w:p>
    <w:p w14:paraId="4DB64F45" w14:textId="77777777" w:rsidR="005511DF" w:rsidRPr="00944BD7" w:rsidRDefault="00B56BCB">
      <w:pPr>
        <w:pStyle w:val="Title"/>
        <w:spacing w:line="230" w:lineRule="auto"/>
        <w:rPr>
          <w:rFonts w:ascii="EC Square Sans Pro" w:hAnsi="EC Square Sans Pro"/>
          <w:noProof/>
          <w:sz w:val="48"/>
          <w:szCs w:val="48"/>
          <w:lang w:val="ro-RO"/>
        </w:rPr>
      </w:pPr>
      <w:r w:rsidRPr="00944BD7">
        <w:rPr>
          <w:rFonts w:ascii="EC Square Sans Pro" w:hAnsi="EC Square Sans Pro"/>
          <w:noProof/>
          <w:color w:val="0E3AF0"/>
          <w:spacing w:val="-2"/>
          <w:sz w:val="48"/>
          <w:szCs w:val="48"/>
          <w:lang w:val="ro-RO"/>
        </w:rPr>
        <w:t xml:space="preserve">Securitatea cibernetică în </w:t>
      </w:r>
      <w:r w:rsidRPr="00944BD7">
        <w:rPr>
          <w:rFonts w:ascii="EC Square Sans Pro" w:hAnsi="EC Square Sans Pro"/>
          <w:noProof/>
          <w:color w:val="0E3AF0"/>
          <w:spacing w:val="-8"/>
          <w:sz w:val="48"/>
          <w:szCs w:val="48"/>
          <w:lang w:val="ro-RO"/>
        </w:rPr>
        <w:t>tranziția energetică digitală</w:t>
      </w:r>
    </w:p>
    <w:p w14:paraId="4DB64F46" w14:textId="2A65BBDD" w:rsidR="005511DF" w:rsidRPr="00944BD7" w:rsidRDefault="00B56BCB">
      <w:pPr>
        <w:spacing w:before="170"/>
        <w:ind w:left="9671"/>
        <w:rPr>
          <w:rFonts w:ascii="EC Square Sans Pro" w:hAnsi="EC Square Sans Pro"/>
          <w:b/>
          <w:noProof/>
          <w:sz w:val="24"/>
          <w:szCs w:val="21"/>
          <w:lang w:val="ro-RO"/>
        </w:rPr>
      </w:pPr>
      <w:r w:rsidRPr="00944BD7">
        <w:rPr>
          <w:rFonts w:ascii="EC Square Sans Pro" w:hAnsi="EC Square Sans Pro"/>
          <w:b/>
          <w:noProof/>
          <w:sz w:val="24"/>
          <w:szCs w:val="21"/>
          <w:lang w:val="ro-RO"/>
        </w:rPr>
        <mc:AlternateContent>
          <mc:Choice Requires="wps">
            <w:drawing>
              <wp:anchor distT="0" distB="0" distL="0" distR="0" simplePos="0" relativeHeight="251658269" behindDoc="0" locked="0" layoutInCell="1" allowOverlap="1" wp14:anchorId="4DB6513A" wp14:editId="4614A4E2">
                <wp:simplePos x="0" y="0"/>
                <wp:positionH relativeFrom="page">
                  <wp:posOffset>4929505</wp:posOffset>
                </wp:positionH>
                <wp:positionV relativeFrom="paragraph">
                  <wp:posOffset>955485</wp:posOffset>
                </wp:positionV>
                <wp:extent cx="680085" cy="576580"/>
                <wp:effectExtent l="0" t="0" r="5715" b="0"/>
                <wp:wrapNone/>
                <wp:docPr id="14" name="Text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80085" cy="576580"/>
                        </a:xfrm>
                        <a:prstGeom prst="rect">
                          <a:avLst/>
                        </a:prstGeom>
                        <a:solidFill>
                          <a:srgbClr val="034FA3"/>
                        </a:solidFill>
                      </wps:spPr>
                      <wps:txbx>
                        <w:txbxContent>
                          <w:p w14:paraId="4DB6522A" w14:textId="77777777" w:rsidR="005511DF" w:rsidRDefault="00B56BCB">
                            <w:pPr>
                              <w:spacing w:before="117"/>
                              <w:ind w:left="266"/>
                              <w:rPr>
                                <w:color w:val="000000"/>
                                <w:sz w:val="16"/>
                              </w:rPr>
                            </w:pPr>
                            <w:r>
                              <w:rPr>
                                <w:color w:val="FFFFFF"/>
                                <w:spacing w:val="-2"/>
                                <w:sz w:val="16"/>
                              </w:rPr>
                              <w:t>ENERGIE</w:t>
                            </w:r>
                          </w:p>
                        </w:txbxContent>
                      </wps:txbx>
                      <wps:bodyPr wrap="square" lIns="0" tIns="0" rIns="0" bIns="0" rtlCol="0">
                        <a:noAutofit/>
                      </wps:bodyPr>
                    </wps:wsp>
                  </a:graphicData>
                </a:graphic>
              </wp:anchor>
            </w:drawing>
          </mc:Choice>
          <mc:Fallback>
            <w:pict>
              <v:shapetype w14:anchorId="4DB6513A" id="_x0000_t202" coordsize="21600,21600" o:spt="202" path="m,l,21600r21600,l21600,xe">
                <v:stroke joinstyle="miter"/>
                <v:path gradientshapeok="t" o:connecttype="rect"/>
              </v:shapetype>
              <v:shape id="Textbox 14" o:spid="_x0000_s1026" type="#_x0000_t202" style="position:absolute;left:0;text-align:left;margin-left:388.15pt;margin-top:75.25pt;width:53.55pt;height:45.4pt;z-index:251658269;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5RkJsgEAAE4DAAAOAAAAZHJzL2Uyb0RvYy54bWysU9tu2zAMfR+wfxD0vthtlyww4hRdiwwD&#10;im1A1w+QZSkWJpsaqcTO349Scym2t2IvMilRR+cc0qvbqfdib5AcDLW8mpVSmEFD64ZtLZ9/bj4s&#10;paCohlZ5GEwtD4bk7fr9u9UYKnMNHfjWoGCQgaox1LKLMVRFQbozvaIZBDPwoQXsVeQUt0WLamT0&#10;3hfXZbkoRsA2IGhDxLsPL4dynfGtNTp+t5ZMFL6WzC3mFfPapLVYr1S1RRU6p4801BtY9MoN/OgZ&#10;6kFFJXbo/oHqnUYgsHGmoS/AWqdN1sBqrsq/1Dx1Kpishc2hcLaJ/h+s/rZ/Cj9QxOkzTNzALILC&#10;I+hfxN4UY6DqWJM8pYq4OgmdLPbpyxIEX2RvD2c/zRSF5s3FsiyXcyk0H80/LebL7HdxuRyQ4hcD&#10;vUhBLZHblQmo/SPF9LyqTiXpLQLv2o3zPie4be49ir1Krb35uLm7Sd3kK6/KMv8Xyol8nJqJa1LY&#10;QHtg3SO3vpb0e6fQSOG/DuxtmpNTgKegOQUY/T3kaUosBrjbRbAus73gHp3jpmVGxwFLU/E6z1WX&#10;32D9BwAA//8DAFBLAwQUAAYACAAAACEAS5OEkeEAAAALAQAADwAAAGRycy9kb3ducmV2LnhtbEyP&#10;wU7DMBBE70j8g7VI3KjTpmmjEKeCSlRcKaiImxtvk4h4HWy3Df16lhMcV/M087ZcjbYXJ/Shc6Rg&#10;OklAINXOdNQoeHt9ustBhKjJ6N4RKvjGAKvq+qrUhXFnesHTNjaCSygUWkEb41BIGeoWrQ4TNyBx&#10;dnDe6sinb6Tx+szltpezJFlIqzvihVYPuG6x/twerYJNGs0Ofbp7dpfDJlweP9Zf75lStzfjwz2I&#10;iGP8g+FXn9WhYqe9O5IJolewXC5SRjnIkgwEE3mezkHsFczm0xRkVcr/P1Q/AAAA//8DAFBLAQIt&#10;ABQABgAIAAAAIQC2gziS/gAAAOEBAAATAAAAAAAAAAAAAAAAAAAAAABbQ29udGVudF9UeXBlc10u&#10;eG1sUEsBAi0AFAAGAAgAAAAhADj9If/WAAAAlAEAAAsAAAAAAAAAAAAAAAAALwEAAF9yZWxzLy5y&#10;ZWxzUEsBAi0AFAAGAAgAAAAhAFTlGQmyAQAATgMAAA4AAAAAAAAAAAAAAAAALgIAAGRycy9lMm9E&#10;b2MueG1sUEsBAi0AFAAGAAgAAAAhAEuThJHhAAAACwEAAA8AAAAAAAAAAAAAAAAADAQAAGRycy9k&#10;b3ducmV2LnhtbFBLBQYAAAAABAAEAPMAAAAaBQAAAAA=&#10;" fillcolor="#034fa3" stroked="f">
                <v:textbox inset="0,0,0,0">
                  <w:txbxContent>
                    <w:p w14:paraId="4DB6522A" w14:textId="77777777" w:rsidR="005511DF" w:rsidRDefault="00B56BCB">
                      <w:pPr>
                        <w:spacing w:before="117"/>
                        <w:ind w:left="266"/>
                        <w:rPr>
                          <w:color w:val="000000"/>
                          <w:sz w:val="16"/>
                        </w:rPr>
                      </w:pPr>
                      <w:r>
                        <w:rPr>
                          <w:color w:val="FFFFFF"/>
                          <w:spacing w:val="-2"/>
                          <w:sz w:val="16"/>
                        </w:rPr>
                        <w:t>ENERGIE</w:t>
                      </w:r>
                    </w:p>
                  </w:txbxContent>
                </v:textbox>
                <w10:wrap anchorx="page"/>
              </v:shape>
            </w:pict>
          </mc:Fallback>
        </mc:AlternateContent>
      </w:r>
      <w:r w:rsidRPr="00944BD7">
        <w:rPr>
          <w:rFonts w:ascii="EC Square Sans Pro" w:hAnsi="EC Square Sans Pro"/>
          <w:b/>
          <w:noProof/>
          <w:color w:val="343433"/>
          <w:spacing w:val="-2"/>
          <w:sz w:val="24"/>
          <w:szCs w:val="21"/>
          <w:lang w:val="ro-RO"/>
        </w:rPr>
        <w:t xml:space="preserve">Broșură informativă – </w:t>
      </w:r>
      <w:r w:rsidR="00096DB4" w:rsidRPr="00944BD7">
        <w:rPr>
          <w:rFonts w:ascii="EC Square Sans Pro" w:hAnsi="EC Square Sans Pro"/>
          <w:b/>
          <w:noProof/>
          <w:color w:val="343433"/>
          <w:spacing w:val="-5"/>
          <w:sz w:val="24"/>
          <w:szCs w:val="21"/>
          <w:lang w:val="ro-RO"/>
        </w:rPr>
        <w:t>RO</w:t>
      </w:r>
    </w:p>
    <w:p w14:paraId="4DB64F47" w14:textId="77777777" w:rsidR="005511DF" w:rsidRPr="00944BD7" w:rsidRDefault="005511DF">
      <w:pPr>
        <w:rPr>
          <w:rFonts w:ascii="EC Square Sans Pro" w:hAnsi="EC Square Sans Pro"/>
          <w:b/>
          <w:noProof/>
          <w:sz w:val="28"/>
          <w:lang w:val="ro-RO"/>
        </w:rPr>
        <w:sectPr w:rsidR="005511DF" w:rsidRPr="00944BD7">
          <w:type w:val="continuous"/>
          <w:pgSz w:w="16840" w:h="11910" w:orient="landscape"/>
          <w:pgMar w:top="1340" w:right="1133" w:bottom="0" w:left="0" w:header="720" w:footer="720" w:gutter="0"/>
          <w:cols w:space="720"/>
        </w:sectPr>
      </w:pPr>
    </w:p>
    <w:p w14:paraId="4DB64F48" w14:textId="77777777" w:rsidR="005511DF" w:rsidRPr="00944BD7" w:rsidRDefault="00B56BCB">
      <w:pPr>
        <w:pStyle w:val="BodyText"/>
        <w:ind w:left="15080"/>
        <w:rPr>
          <w:rFonts w:ascii="EC Square Sans Pro" w:hAnsi="EC Square Sans Pro"/>
          <w:noProof/>
          <w:sz w:val="20"/>
          <w:lang w:val="ro-RO"/>
        </w:rPr>
      </w:pPr>
      <w:r w:rsidRPr="00944BD7">
        <w:rPr>
          <w:rFonts w:ascii="EC Square Sans Pro" w:hAnsi="EC Square Sans Pro"/>
          <w:noProof/>
          <w:sz w:val="20"/>
          <w:lang w:val="ro-RO"/>
        </w:rPr>
        <w:lastRenderedPageBreak/>
        <mc:AlternateContent>
          <mc:Choice Requires="wpg">
            <w:drawing>
              <wp:inline distT="0" distB="0" distL="0" distR="0" wp14:anchorId="4DB6513C" wp14:editId="4DB6513D">
                <wp:extent cx="324485" cy="359410"/>
                <wp:effectExtent l="0" t="0" r="0" b="0"/>
                <wp:docPr id="15" name="Group 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24485" cy="359410"/>
                          <a:chOff x="0" y="0"/>
                          <a:chExt cx="324485" cy="359410"/>
                        </a:xfrm>
                      </wpg:grpSpPr>
                      <wps:wsp>
                        <wps:cNvPr id="16" name="Graphic 16"/>
                        <wps:cNvSpPr/>
                        <wps:spPr>
                          <a:xfrm>
                            <a:off x="-7" y="4"/>
                            <a:ext cx="324485" cy="359410"/>
                          </a:xfrm>
                          <a:custGeom>
                            <a:avLst/>
                            <a:gdLst/>
                            <a:ahLst/>
                            <a:cxnLst/>
                            <a:rect l="l" t="t" r="r" b="b"/>
                            <a:pathLst>
                              <a:path w="324485" h="359410">
                                <a:moveTo>
                                  <a:pt x="324002" y="0"/>
                                </a:moveTo>
                                <a:lnTo>
                                  <a:pt x="0" y="0"/>
                                </a:lnTo>
                                <a:lnTo>
                                  <a:pt x="0" y="119380"/>
                                </a:lnTo>
                                <a:lnTo>
                                  <a:pt x="216001" y="119380"/>
                                </a:lnTo>
                                <a:lnTo>
                                  <a:pt x="216001" y="359410"/>
                                </a:lnTo>
                                <a:lnTo>
                                  <a:pt x="324002" y="359410"/>
                                </a:lnTo>
                                <a:lnTo>
                                  <a:pt x="324002" y="119380"/>
                                </a:lnTo>
                                <a:lnTo>
                                  <a:pt x="324002" y="0"/>
                                </a:lnTo>
                                <a:close/>
                              </a:path>
                            </a:pathLst>
                          </a:custGeom>
                          <a:solidFill>
                            <a:srgbClr val="9FCE27"/>
                          </a:solidFill>
                        </wps:spPr>
                        <wps:bodyPr wrap="square" lIns="0" tIns="0" rIns="0" bIns="0" rtlCol="0">
                          <a:prstTxWarp prst="textNoShape">
                            <a:avLst/>
                          </a:prstTxWarp>
                          <a:noAutofit/>
                        </wps:bodyPr>
                      </wps:wsp>
                    </wpg:wgp>
                  </a:graphicData>
                </a:graphic>
              </wp:inline>
            </w:drawing>
          </mc:Choice>
          <mc:Fallback>
            <w:pict>
              <v:group w14:anchorId="5F71E698" id="Group 15" o:spid="_x0000_s1026" style="width:25.55pt;height:28.3pt;mso-position-horizontal-relative:char;mso-position-vertical-relative:line" coordsize="324485,3594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7EDmAIAAIEGAAAOAAAAZHJzL2Uyb0RvYy54bWykVV1v2yAUfZ+0/4B4b22naZpYdaqpbaJJ&#10;VVupmfZMMP7QMDAgcfrvd8HGsVKtWrsX5wKHy73nHMj1zaHhaM+0qaXIcHIeY8QElXktygz/2KzO&#10;5hgZS0ROuBQsw6/M4Jvl1y/XrUrZRFaS50wjSCJM2qoMV9aqNIoMrVhDzLlUTMBiIXVDLAx1GeWa&#10;tJC94dEkjmdRK3WutKTMGJi96xbx0ucvCkbtU1EYZhHPMNRm/Vf779Z9o+U1SUtNVFXTvgzyiSoa&#10;Ugs4dEh1RyxBO12/SdXUVEsjC3tOZRPJoqgp8z1AN0l80s1ay53yvZRpW6qBJqD2hKdPp6WP+7VW&#10;L+pZd9VD+CDpLwO8RK0q0/G6G5dH8KHQjdsETaCDZ/R1YJQdLKIweTGZTueXGFFYurhcTJOecVqB&#10;LG920er+3X0RSbtDfWlDKa0C75gjPeb/6HmpiGKedePaf9aozsHaM4wEacDC694tMAMsucMB5Rjs&#10;R6Yn84SfsyuMgIVpZ7n3CRoaJSndGbtm0jNN9g/Gdo7NQ0SqENGDCKEG3zvHc+94ixE4XmMEjt92&#10;xyti3T4nnwtRe5SqGpRyq43cs430OOv0AkHjeOI78VJCpUcIF2MoXLdgCECFtfCrfLoOkySLi3lI&#10;FwDhtwNOklkcJz7jx9BH1/21iFFPH0P/QyWj3KcNUi4NAzWhLqfBEHhdYHKsvJG8zlc1504Jo8vt&#10;LddoT0Dixer2fnLlVIUtIxhcEZN2VnTRVuav4OQWvJth83tHNMOIfxdwV9yzGAIdgm0ItOW30j+e&#10;3gTa2M3hJ9EKKQgzbMHIjzJcGZIGi7qmBqzbKeS3nZVF7fzra+sq6gdwfX3k3znfSv8mu4d0PPao&#10;4z/H8g8AAAD//wMAUEsDBBQABgAIAAAAIQCmOiwJ2gAAAAMBAAAPAAAAZHJzL2Rvd25yZXYueG1s&#10;TI9BS8NAEIXvgv9hGcGb3URpkJhNKUU9FcFWEG/T7DQJzc6G7DZJ/72jF73MY3jDe98Uq9l1aqQh&#10;tJ4NpIsEFHHlbcu1gY/9y90jqBCRLXaeycCFAqzK66sCc+snfqdxF2slIRxyNNDE2Odah6ohh2Hh&#10;e2Lxjn5wGGUdam0HnCTcdfo+STLtsGVpaLCnTUPVaXd2Bl4nnNYP6fO4PR03l6/98u1zm5Ixtzfz&#10;+glUpDn+HcMPvqBDKUwHf2YbVGdAHom/U7xlmoI6iGYZ6LLQ/9nLbwAAAP//AwBQSwECLQAUAAYA&#10;CAAAACEAtoM4kv4AAADhAQAAEwAAAAAAAAAAAAAAAAAAAAAAW0NvbnRlbnRfVHlwZXNdLnhtbFBL&#10;AQItABQABgAIAAAAIQA4/SH/1gAAAJQBAAALAAAAAAAAAAAAAAAAAC8BAABfcmVscy8ucmVsc1BL&#10;AQItABQABgAIAAAAIQCOt7EDmAIAAIEGAAAOAAAAAAAAAAAAAAAAAC4CAABkcnMvZTJvRG9jLnht&#10;bFBLAQItABQABgAIAAAAIQCmOiwJ2gAAAAMBAAAPAAAAAAAAAAAAAAAAAPIEAABkcnMvZG93bnJl&#10;di54bWxQSwUGAAAAAAQABADzAAAA+QUAAAAA&#10;">
                <v:shape id="Graphic 16" o:spid="_x0000_s1027" style="position:absolute;left:-7;top:4;width:324485;height:359410;visibility:visible;mso-wrap-style:square;v-text-anchor:top" coordsize="324485,3594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pqTwQAAANsAAAAPAAAAZHJzL2Rvd25yZXYueG1sRE9Na8JA&#10;EL0X/A/LCN7qJh5iia6hVKSFXGps70N2zAazsyG7JvHfdwuF3ubxPmdfzLYTIw2+dawgXScgiGun&#10;W24UfF1Ozy8gfEDW2DkmBQ/yUBwWT3vMtZv4TGMVGhFD2OeowITQ51L62pBFv3Y9ceSubrAYIhwa&#10;qQecYrjt5CZJMmmx5dhgsKc3Q/WtulsFfXnj0/f7hapt9XlM76Y8j9tSqdVyft2BCDSHf/Gf+0PH&#10;+Rn8/hIPkIcfAAAA//8DAFBLAQItABQABgAIAAAAIQDb4fbL7gAAAIUBAAATAAAAAAAAAAAAAAAA&#10;AAAAAABbQ29udGVudF9UeXBlc10ueG1sUEsBAi0AFAAGAAgAAAAhAFr0LFu/AAAAFQEAAAsAAAAA&#10;AAAAAAAAAAAAHwEAAF9yZWxzLy5yZWxzUEsBAi0AFAAGAAgAAAAhAEOCmpPBAAAA2wAAAA8AAAAA&#10;AAAAAAAAAAAABwIAAGRycy9kb3ducmV2LnhtbFBLBQYAAAAAAwADALcAAAD1AgAAAAA=&#10;" path="m324002,l,,,119380r216001,l216001,359410r108001,l324002,119380,324002,xe" fillcolor="#9fce27" stroked="f">
                  <v:path arrowok="t"/>
                </v:shape>
                <w10:anchorlock/>
              </v:group>
            </w:pict>
          </mc:Fallback>
        </mc:AlternateContent>
      </w:r>
    </w:p>
    <w:p w14:paraId="4DB64F49" w14:textId="77777777" w:rsidR="005511DF" w:rsidRPr="00944BD7" w:rsidRDefault="00B56BCB">
      <w:pPr>
        <w:pStyle w:val="Heading1"/>
        <w:tabs>
          <w:tab w:val="left" w:pos="8277"/>
        </w:tabs>
        <w:ind w:left="1482"/>
        <w:rPr>
          <w:rFonts w:ascii="EC Square Sans Pro" w:hAnsi="EC Square Sans Pro"/>
          <w:noProof/>
          <w:lang w:val="ro-RO"/>
        </w:rPr>
      </w:pPr>
      <w:bookmarkStart w:id="0" w:name="_Toc224732692"/>
      <w:r w:rsidRPr="00944BD7">
        <w:rPr>
          <w:rFonts w:ascii="EC Square Sans Pro" w:hAnsi="EC Square Sans Pro"/>
          <w:noProof/>
          <w:color w:val="343433"/>
          <w:spacing w:val="-2"/>
          <w:lang w:val="ro-RO"/>
        </w:rPr>
        <w:t>Drepturi</w:t>
      </w:r>
      <w:r w:rsidRPr="00944BD7">
        <w:rPr>
          <w:rFonts w:ascii="EC Square Sans Pro" w:hAnsi="EC Square Sans Pro"/>
          <w:noProof/>
          <w:color w:val="343433"/>
          <w:lang w:val="ro-RO"/>
        </w:rPr>
        <w:tab/>
      </w:r>
      <w:r w:rsidRPr="00944BD7">
        <w:rPr>
          <w:rFonts w:ascii="EC Square Sans Pro" w:hAnsi="EC Square Sans Pro"/>
          <w:noProof/>
          <w:color w:val="343433"/>
          <w:spacing w:val="-2"/>
          <w:lang w:val="ro-RO"/>
        </w:rPr>
        <w:t>Declinarea responsabilității</w:t>
      </w:r>
      <w:bookmarkEnd w:id="0"/>
    </w:p>
    <w:p w14:paraId="4DB64F4A" w14:textId="77777777" w:rsidR="005511DF" w:rsidRPr="00944BD7" w:rsidRDefault="005511DF">
      <w:pPr>
        <w:pStyle w:val="BodyText"/>
        <w:rPr>
          <w:rFonts w:ascii="EC Square Sans Pro" w:hAnsi="EC Square Sans Pro"/>
          <w:b/>
          <w:noProof/>
          <w:sz w:val="22"/>
          <w:lang w:val="ro-RO"/>
        </w:rPr>
      </w:pPr>
    </w:p>
    <w:p w14:paraId="4DB64F4B" w14:textId="77777777" w:rsidR="005511DF" w:rsidRPr="00944BD7" w:rsidRDefault="005511DF">
      <w:pPr>
        <w:pStyle w:val="BodyText"/>
        <w:rPr>
          <w:rFonts w:ascii="EC Square Sans Pro" w:hAnsi="EC Square Sans Pro"/>
          <w:b/>
          <w:noProof/>
          <w:sz w:val="22"/>
          <w:lang w:val="ro-RO"/>
        </w:rPr>
      </w:pPr>
    </w:p>
    <w:p w14:paraId="4DB64F4C" w14:textId="3DE7F371" w:rsidR="005511DF" w:rsidRPr="00944BD7" w:rsidRDefault="00944BD7">
      <w:pPr>
        <w:pStyle w:val="BodyText"/>
        <w:spacing w:before="144"/>
        <w:rPr>
          <w:rFonts w:ascii="EC Square Sans Pro" w:hAnsi="EC Square Sans Pro"/>
          <w:b/>
          <w:noProof/>
          <w:sz w:val="22"/>
          <w:lang w:val="ro-RO"/>
        </w:rPr>
      </w:pPr>
      <w:r w:rsidRPr="00944BD7">
        <w:rPr>
          <w:rFonts w:ascii="EC Square Sans Pro" w:hAnsi="EC Square Sans Pro"/>
          <w:noProof/>
          <w:lang w:val="ro-RO"/>
        </w:rPr>
        <mc:AlternateContent>
          <mc:Choice Requires="wps">
            <w:drawing>
              <wp:anchor distT="0" distB="0" distL="0" distR="0" simplePos="0" relativeHeight="251658240" behindDoc="0" locked="0" layoutInCell="1" allowOverlap="1" wp14:anchorId="4DB6513E" wp14:editId="2495FDC9">
                <wp:simplePos x="0" y="0"/>
                <wp:positionH relativeFrom="page">
                  <wp:posOffset>5181600</wp:posOffset>
                </wp:positionH>
                <wp:positionV relativeFrom="paragraph">
                  <wp:posOffset>98425</wp:posOffset>
                </wp:positionV>
                <wp:extent cx="4622165" cy="5278755"/>
                <wp:effectExtent l="0" t="0" r="0" b="0"/>
                <wp:wrapNone/>
                <wp:docPr id="17" name="Text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622165" cy="5278755"/>
                        </a:xfrm>
                        <a:prstGeom prst="rect">
                          <a:avLst/>
                        </a:prstGeom>
                      </wps:spPr>
                      <wps:txbx>
                        <w:txbxContent>
                          <w:tbl>
                            <w:tblPr>
                              <w:tblW w:w="0" w:type="auto"/>
                              <w:tblInd w:w="67" w:type="dxa"/>
                              <w:tblLayout w:type="fixed"/>
                              <w:tblCellMar>
                                <w:left w:w="0" w:type="dxa"/>
                                <w:right w:w="0" w:type="dxa"/>
                              </w:tblCellMar>
                              <w:tblLook w:val="01E0" w:firstRow="1" w:lastRow="1" w:firstColumn="1" w:lastColumn="1" w:noHBand="0" w:noVBand="0"/>
                            </w:tblPr>
                            <w:tblGrid>
                              <w:gridCol w:w="1634"/>
                              <w:gridCol w:w="5523"/>
                            </w:tblGrid>
                            <w:tr w:rsidR="00B45EF9" w14:paraId="4DB6522F" w14:textId="77777777" w:rsidTr="004B0C4A">
                              <w:trPr>
                                <w:trHeight w:val="1681"/>
                              </w:trPr>
                              <w:tc>
                                <w:tcPr>
                                  <w:tcW w:w="1634" w:type="dxa"/>
                                </w:tcPr>
                                <w:p w14:paraId="4DB6522B" w14:textId="32A28452" w:rsidR="00B45EF9" w:rsidRPr="0020393F" w:rsidRDefault="00B45EF9" w:rsidP="00B45EF9">
                                  <w:pPr>
                                    <w:pStyle w:val="TableParagraph"/>
                                    <w:spacing w:line="253" w:lineRule="exact"/>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de </w:t>
                                  </w:r>
                                  <w:proofErr w:type="spellStart"/>
                                  <w:r w:rsidRPr="0020393F">
                                    <w:rPr>
                                      <w:rFonts w:ascii="EC Square Sans Pro" w:hAnsi="EC Square Sans Pro"/>
                                      <w:b/>
                                      <w:color w:val="0E3AF0"/>
                                      <w:spacing w:val="-2"/>
                                    </w:rPr>
                                    <w:t>responsabilitate</w:t>
                                  </w:r>
                                  <w:proofErr w:type="spellEnd"/>
                                </w:p>
                              </w:tc>
                              <w:tc>
                                <w:tcPr>
                                  <w:tcW w:w="5523" w:type="dxa"/>
                                </w:tcPr>
                                <w:p w14:paraId="6589840D" w14:textId="77777777" w:rsidR="00B45EF9" w:rsidRPr="0020393F" w:rsidRDefault="00B45EF9" w:rsidP="00B45EF9">
                                  <w:pPr>
                                    <w:pStyle w:val="TableParagraph"/>
                                    <w:spacing w:line="253" w:lineRule="exact"/>
                                    <w:ind w:left="362"/>
                                    <w:jc w:val="both"/>
                                    <w:rPr>
                                      <w:rFonts w:ascii="EC Square Sans Pro" w:hAnsi="EC Square Sans Pro"/>
                                    </w:rPr>
                                  </w:pPr>
                                  <w:proofErr w:type="spellStart"/>
                                  <w:r w:rsidRPr="0020393F">
                                    <w:rPr>
                                      <w:rFonts w:ascii="EC Square Sans Pro" w:hAnsi="EC Square Sans Pro"/>
                                      <w:w w:val="85"/>
                                    </w:rPr>
                                    <w:t>Acest</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proiect</w:t>
                                  </w:r>
                                  <w:proofErr w:type="spellEnd"/>
                                  <w:r w:rsidRPr="0020393F">
                                    <w:rPr>
                                      <w:rFonts w:ascii="EC Square Sans Pro" w:hAnsi="EC Square Sans Pro"/>
                                      <w:w w:val="85"/>
                                    </w:rPr>
                                    <w:t xml:space="preserve"> a </w:t>
                                  </w:r>
                                  <w:proofErr w:type="spellStart"/>
                                  <w:r w:rsidRPr="0020393F">
                                    <w:rPr>
                                      <w:rFonts w:ascii="EC Square Sans Pro" w:hAnsi="EC Square Sans Pro"/>
                                      <w:w w:val="85"/>
                                    </w:rPr>
                                    <w:t>beneficiat</w:t>
                                  </w:r>
                                  <w:proofErr w:type="spellEnd"/>
                                  <w:r w:rsidRPr="0020393F">
                                    <w:rPr>
                                      <w:rFonts w:ascii="EC Square Sans Pro" w:hAnsi="EC Square Sans Pro"/>
                                      <w:w w:val="85"/>
                                    </w:rPr>
                                    <w:t xml:space="preserve"> de </w:t>
                                  </w:r>
                                  <w:proofErr w:type="spellStart"/>
                                  <w:r w:rsidRPr="0020393F">
                                    <w:rPr>
                                      <w:rFonts w:ascii="EC Square Sans Pro" w:hAnsi="EC Square Sans Pro"/>
                                      <w:w w:val="85"/>
                                    </w:rPr>
                                    <w:t>finanțare</w:t>
                                  </w:r>
                                  <w:proofErr w:type="spellEnd"/>
                                  <w:r w:rsidRPr="0020393F">
                                    <w:rPr>
                                      <w:rFonts w:ascii="EC Square Sans Pro" w:hAnsi="EC Square Sans Pro"/>
                                      <w:w w:val="85"/>
                                    </w:rPr>
                                    <w:t xml:space="preserve"> din </w:t>
                                  </w:r>
                                  <w:proofErr w:type="spellStart"/>
                                  <w:r w:rsidRPr="0020393F">
                                    <w:rPr>
                                      <w:rFonts w:ascii="EC Square Sans Pro" w:hAnsi="EC Square Sans Pro"/>
                                      <w:w w:val="85"/>
                                    </w:rPr>
                                    <w:t>parte</w:t>
                                  </w:r>
                                  <w:r w:rsidRPr="0020393F">
                                    <w:rPr>
                                      <w:rFonts w:ascii="EC Square Sans Pro" w:hAnsi="EC Square Sans Pro"/>
                                      <w:spacing w:val="-2"/>
                                      <w:w w:val="85"/>
                                    </w:rPr>
                                    <w:t>a</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90"/>
                                    </w:rPr>
                                    <w:t>Programului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Orizont</w:t>
                                  </w:r>
                                  <w:proofErr w:type="spellEnd"/>
                                  <w:r w:rsidRPr="0020393F">
                                    <w:rPr>
                                      <w:rFonts w:ascii="EC Square Sans Pro" w:hAnsi="EC Square Sans Pro"/>
                                      <w:w w:val="90"/>
                                    </w:rPr>
                                    <w:t xml:space="preserve"> al </w:t>
                                  </w:r>
                                  <w:proofErr w:type="spellStart"/>
                                  <w:r w:rsidRPr="0020393F">
                                    <w:rPr>
                                      <w:rFonts w:ascii="EC Square Sans Pro" w:hAnsi="EC Square Sans Pro"/>
                                      <w:w w:val="90"/>
                                    </w:rPr>
                                    <w:t>Uniunii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Europene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pentru</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Cercetare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Inovare</w:t>
                                  </w:r>
                                  <w:proofErr w:type="spellEnd"/>
                                  <w:r w:rsidRPr="0020393F">
                                    <w:rPr>
                                      <w:rFonts w:ascii="EC Square Sans Pro" w:hAnsi="EC Square Sans Pro"/>
                                      <w:w w:val="90"/>
                                    </w:rPr>
                                    <w:t xml:space="preserve"> </w:t>
                                  </w:r>
                                  <w:r w:rsidRPr="0020393F">
                                    <w:rPr>
                                      <w:rFonts w:ascii="EC Square Sans Pro" w:hAnsi="EC Square Sans Pro"/>
                                    </w:rPr>
                                    <w:t xml:space="preserve">(2021-2027) </w:t>
                                  </w:r>
                                  <w:proofErr w:type="spellStart"/>
                                  <w:r w:rsidRPr="0020393F">
                                    <w:rPr>
                                      <w:rFonts w:ascii="EC Square Sans Pro" w:hAnsi="EC Square Sans Pro"/>
                                    </w:rPr>
                                    <w:t>în</w:t>
                                  </w:r>
                                  <w:proofErr w:type="spellEnd"/>
                                  <w:r w:rsidRPr="0020393F">
                                    <w:rPr>
                                      <w:rFonts w:ascii="EC Square Sans Pro" w:hAnsi="EC Square Sans Pro"/>
                                    </w:rPr>
                                    <w:t xml:space="preserve"> </w:t>
                                  </w:r>
                                  <w:proofErr w:type="spellStart"/>
                                  <w:r w:rsidRPr="0020393F">
                                    <w:rPr>
                                      <w:rFonts w:ascii="EC Square Sans Pro" w:hAnsi="EC Square Sans Pro"/>
                                    </w:rPr>
                                    <w:t>cadrul</w:t>
                                  </w:r>
                                  <w:proofErr w:type="spellEnd"/>
                                  <w:r w:rsidRPr="0020393F">
                                    <w:rPr>
                                      <w:rFonts w:ascii="EC Square Sans Pro" w:hAnsi="EC Square Sans Pro"/>
                                    </w:rPr>
                                    <w:t xml:space="preserve"> </w:t>
                                  </w:r>
                                  <w:proofErr w:type="spellStart"/>
                                  <w:r w:rsidRPr="0020393F">
                                    <w:rPr>
                                      <w:rFonts w:ascii="EC Square Sans Pro" w:hAnsi="EC Square Sans Pro"/>
                                    </w:rPr>
                                    <w:t>acordului</w:t>
                                  </w:r>
                                  <w:proofErr w:type="spellEnd"/>
                                  <w:r w:rsidRPr="0020393F">
                                    <w:rPr>
                                      <w:rFonts w:ascii="EC Square Sans Pro" w:hAnsi="EC Square Sans Pro"/>
                                    </w:rPr>
                                    <w:t xml:space="preserve"> de grant nr. 101075596.</w:t>
                                  </w:r>
                                </w:p>
                                <w:p w14:paraId="4DB6522E" w14:textId="679BC0A2" w:rsidR="00B45EF9" w:rsidRPr="0020393F" w:rsidRDefault="00B45EF9" w:rsidP="00B45EF9">
                                  <w:pPr>
                                    <w:pStyle w:val="TableParagraph"/>
                                    <w:spacing w:line="244" w:lineRule="auto"/>
                                    <w:ind w:left="362" w:right="73"/>
                                    <w:jc w:val="both"/>
                                    <w:rPr>
                                      <w:rFonts w:ascii="EC Square Sans Pro" w:hAnsi="EC Square Sans Pro"/>
                                    </w:rPr>
                                  </w:pPr>
                                  <w:proofErr w:type="spellStart"/>
                                  <w:r w:rsidRPr="0020393F">
                                    <w:rPr>
                                      <w:rFonts w:ascii="EC Square Sans Pro" w:hAnsi="EC Square Sans Pro"/>
                                      <w:w w:val="85"/>
                                    </w:rPr>
                                    <w:t>Responsabilitatea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exclusivă</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pentru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conținutul</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acestui</w:t>
                                  </w:r>
                                  <w:proofErr w:type="spellEnd"/>
                                  <w:r w:rsidRPr="0020393F">
                                    <w:rPr>
                                      <w:rFonts w:ascii="EC Square Sans Pro" w:hAnsi="EC Square Sans Pro"/>
                                      <w:w w:val="85"/>
                                    </w:rPr>
                                    <w:t xml:space="preserve"> curs </w:t>
                                  </w:r>
                                  <w:proofErr w:type="spellStart"/>
                                  <w:r w:rsidRPr="0020393F">
                                    <w:rPr>
                                      <w:rFonts w:ascii="EC Square Sans Pro" w:hAnsi="EC Square Sans Pro"/>
                                      <w:w w:val="90"/>
                                    </w:rPr>
                                    <w:t>revine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proiectului</w:t>
                                  </w:r>
                                  <w:proofErr w:type="spellEnd"/>
                                  <w:r w:rsidRPr="0020393F">
                                    <w:rPr>
                                      <w:rFonts w:ascii="EC Square Sans Pro" w:hAnsi="EC Square Sans Pro"/>
                                      <w:w w:val="90"/>
                                    </w:rPr>
                                    <w:t xml:space="preserve"> Every1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nu </w:t>
                                  </w:r>
                                  <w:proofErr w:type="spellStart"/>
                                  <w:r w:rsidRPr="0020393F">
                                    <w:rPr>
                                      <w:rFonts w:ascii="EC Square Sans Pro" w:hAnsi="EC Square Sans Pro"/>
                                      <w:w w:val="90"/>
                                    </w:rPr>
                                    <w:t>reflectă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neapărat</w:t>
                                  </w:r>
                                  <w:proofErr w:type="spellEnd"/>
                                  <w:r w:rsidRPr="0020393F">
                                    <w:rPr>
                                      <w:rFonts w:ascii="EC Square Sans Pro" w:hAnsi="EC Square Sans Pro"/>
                                      <w:w w:val="90"/>
                                    </w:rPr>
                                    <w:t xml:space="preserve"> </w:t>
                                  </w:r>
                                  <w:proofErr w:type="spellStart"/>
                                  <w:r w:rsidRPr="0020393F">
                                    <w:rPr>
                                      <w:rFonts w:ascii="EC Square Sans Pro" w:hAnsi="EC Square Sans Pro"/>
                                      <w:w w:val="95"/>
                                    </w:rPr>
                                    <w:t>opinia</w:t>
                                  </w:r>
                                  <w:proofErr w:type="spellEnd"/>
                                  <w:r w:rsidRPr="0020393F">
                                    <w:rPr>
                                      <w:rFonts w:ascii="EC Square Sans Pro" w:hAnsi="EC Square Sans Pro"/>
                                      <w:w w:val="95"/>
                                    </w:rPr>
                                    <w:t xml:space="preserve"> </w:t>
                                  </w:r>
                                  <w:proofErr w:type="spellStart"/>
                                  <w:r w:rsidRPr="0020393F">
                                    <w:rPr>
                                      <w:rFonts w:ascii="EC Square Sans Pro" w:hAnsi="EC Square Sans Pro"/>
                                      <w:w w:val="95"/>
                                    </w:rPr>
                                    <w:t>Uniunii</w:t>
                                  </w:r>
                                  <w:proofErr w:type="spellEnd"/>
                                  <w:r w:rsidRPr="0020393F">
                                    <w:rPr>
                                      <w:rFonts w:ascii="EC Square Sans Pro" w:hAnsi="EC Square Sans Pro"/>
                                      <w:w w:val="95"/>
                                    </w:rPr>
                                    <w:t xml:space="preserve"> </w:t>
                                  </w:r>
                                  <w:proofErr w:type="spellStart"/>
                                  <w:r w:rsidRPr="0020393F">
                                    <w:rPr>
                                      <w:rFonts w:ascii="EC Square Sans Pro" w:hAnsi="EC Square Sans Pro"/>
                                      <w:w w:val="95"/>
                                    </w:rPr>
                                    <w:t>Europene</w:t>
                                  </w:r>
                                  <w:proofErr w:type="spellEnd"/>
                                  <w:r w:rsidRPr="0020393F">
                                    <w:rPr>
                                      <w:rFonts w:ascii="EC Square Sans Pro" w:hAnsi="EC Square Sans Pro"/>
                                      <w:w w:val="95"/>
                                    </w:rPr>
                                    <w:t>.</w:t>
                                  </w:r>
                                </w:p>
                              </w:tc>
                            </w:tr>
                            <w:tr w:rsidR="00B45EF9" w14:paraId="4DB65233" w14:textId="77777777" w:rsidTr="004B0C4A">
                              <w:trPr>
                                <w:trHeight w:val="1025"/>
                              </w:trPr>
                              <w:tc>
                                <w:tcPr>
                                  <w:tcW w:w="1634" w:type="dxa"/>
                                </w:tcPr>
                                <w:p w14:paraId="4DB65230" w14:textId="15FF77D4" w:rsidR="00B45EF9" w:rsidRPr="0020393F" w:rsidRDefault="00B45EF9" w:rsidP="00B45EF9">
                                  <w:pPr>
                                    <w:pStyle w:val="TableParagraph"/>
                                    <w:spacing w:before="121" w:line="244" w:lineRule="auto"/>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w:t>
                                  </w:r>
                                  <w:proofErr w:type="spellStart"/>
                                  <w:r w:rsidRPr="0020393F">
                                    <w:rPr>
                                      <w:rFonts w:ascii="EC Square Sans Pro" w:hAnsi="EC Square Sans Pro"/>
                                      <w:b/>
                                      <w:color w:val="0E3AF0"/>
                                      <w:spacing w:val="-2"/>
                                    </w:rPr>
                                    <w:t>privind</w:t>
                                  </w:r>
                                  <w:proofErr w:type="spellEnd"/>
                                  <w:r w:rsidRPr="0020393F">
                                    <w:rPr>
                                      <w:rFonts w:ascii="EC Square Sans Pro" w:hAnsi="EC Square Sans Pro"/>
                                      <w:b/>
                                      <w:color w:val="0E3AF0"/>
                                      <w:spacing w:val="-2"/>
                                    </w:rPr>
                                    <w:t xml:space="preserve"> </w:t>
                                  </w:r>
                                  <w:proofErr w:type="spellStart"/>
                                  <w:r w:rsidRPr="0020393F">
                                    <w:rPr>
                                      <w:rFonts w:ascii="EC Square Sans Pro" w:hAnsi="EC Square Sans Pro"/>
                                      <w:b/>
                                      <w:color w:val="0E3AF0"/>
                                      <w:spacing w:val="-2"/>
                                    </w:rPr>
                                    <w:t>imaginile</w:t>
                                  </w:r>
                                  <w:proofErr w:type="spellEnd"/>
                                  <w:r w:rsidRPr="0020393F">
                                    <w:rPr>
                                      <w:rFonts w:ascii="EC Square Sans Pro" w:hAnsi="EC Square Sans Pro"/>
                                      <w:b/>
                                      <w:color w:val="0E3AF0"/>
                                      <w:spacing w:val="-2"/>
                                    </w:rPr>
                                    <w:t>:</w:t>
                                  </w:r>
                                </w:p>
                              </w:tc>
                              <w:tc>
                                <w:tcPr>
                                  <w:tcW w:w="5523" w:type="dxa"/>
                                </w:tcPr>
                                <w:p w14:paraId="4DB65232" w14:textId="41974BA1" w:rsidR="00B45EF9" w:rsidRPr="0020393F" w:rsidRDefault="00B45EF9" w:rsidP="00B45EF9">
                                  <w:pPr>
                                    <w:pStyle w:val="TableParagraph"/>
                                    <w:spacing w:before="121" w:line="240" w:lineRule="auto"/>
                                    <w:ind w:left="362"/>
                                    <w:rPr>
                                      <w:rFonts w:ascii="EC Square Sans Pro" w:hAnsi="EC Square Sans Pro"/>
                                    </w:rPr>
                                  </w:pPr>
                                  <w:r w:rsidRPr="0020393F">
                                    <w:rPr>
                                      <w:rFonts w:ascii="EC Square Sans Pro" w:hAnsi="EC Square Sans Pro"/>
                                      <w:w w:val="85"/>
                                    </w:rPr>
                                    <w:t xml:space="preserve">UE nu </w:t>
                                  </w:r>
                                  <w:proofErr w:type="spellStart"/>
                                  <w:r w:rsidRPr="0020393F">
                                    <w:rPr>
                                      <w:rFonts w:ascii="EC Square Sans Pro" w:hAnsi="EC Square Sans Pro"/>
                                      <w:w w:val="85"/>
                                    </w:rPr>
                                    <w:t>deține</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drepturi</w:t>
                                  </w:r>
                                  <w:proofErr w:type="spellEnd"/>
                                  <w:r w:rsidRPr="0020393F">
                                    <w:rPr>
                                      <w:rFonts w:ascii="EC Square Sans Pro" w:hAnsi="EC Square Sans Pro"/>
                                      <w:w w:val="85"/>
                                    </w:rPr>
                                    <w:t xml:space="preserve"> de </w:t>
                                  </w:r>
                                  <w:proofErr w:type="spellStart"/>
                                  <w:r w:rsidRPr="0020393F">
                                    <w:rPr>
                                      <w:rFonts w:ascii="EC Square Sans Pro" w:hAnsi="EC Square Sans Pro"/>
                                      <w:w w:val="85"/>
                                    </w:rPr>
                                    <w:t>autor</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asupra</w:t>
                                  </w:r>
                                  <w:proofErr w:type="spellEnd"/>
                                  <w:r w:rsidRPr="0020393F">
                                    <w:rPr>
                                      <w:rFonts w:ascii="EC Square Sans Pro" w:hAnsi="EC Square Sans Pro"/>
                                      <w:w w:val="85"/>
                                    </w:rPr>
                                    <w:t xml:space="preserve"> </w:t>
                                  </w:r>
                                  <w:proofErr w:type="spellStart"/>
                                  <w:r w:rsidRPr="0020393F">
                                    <w:rPr>
                                      <w:rFonts w:ascii="EC Square Sans Pro" w:hAnsi="EC Square Sans Pro"/>
                                      <w:spacing w:val="-2"/>
                                      <w:w w:val="85"/>
                                    </w:rPr>
                                    <w:t>imaginilor</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90"/>
                                    </w:rPr>
                                    <w:t>utilizate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în</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această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publicație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Licența</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permisiunea</w:t>
                                  </w:r>
                                  <w:proofErr w:type="spellEnd"/>
                                  <w:r w:rsidRPr="0020393F">
                                    <w:rPr>
                                      <w:rFonts w:ascii="EC Square Sans Pro" w:hAnsi="EC Square Sans Pro"/>
                                      <w:w w:val="90"/>
                                    </w:rPr>
                                    <w:t xml:space="preserve"> </w:t>
                                  </w:r>
                                  <w:r w:rsidRPr="0020393F">
                                    <w:rPr>
                                      <w:rFonts w:ascii="EC Square Sans Pro" w:hAnsi="EC Square Sans Pro"/>
                                    </w:rPr>
                                    <w:t xml:space="preserve">de </w:t>
                                  </w:r>
                                  <w:proofErr w:type="spellStart"/>
                                  <w:r w:rsidRPr="0020393F">
                                    <w:rPr>
                                      <w:rFonts w:ascii="EC Square Sans Pro" w:hAnsi="EC Square Sans Pro"/>
                                    </w:rPr>
                                    <w:t>utilizare</w:t>
                                  </w:r>
                                  <w:proofErr w:type="spellEnd"/>
                                  <w:r w:rsidRPr="0020393F">
                                    <w:rPr>
                                      <w:rFonts w:ascii="EC Square Sans Pro" w:hAnsi="EC Square Sans Pro"/>
                                    </w:rPr>
                                    <w:t xml:space="preserve"> </w:t>
                                  </w:r>
                                  <w:r w:rsidRPr="0020393F">
                                    <w:rPr>
                                      <w:rFonts w:ascii="EC Square Sans Pro" w:hAnsi="EC Square Sans Pro"/>
                                      <w:w w:val="90"/>
                                    </w:rPr>
                                    <w:t xml:space="preserve">a </w:t>
                                  </w:r>
                                  <w:proofErr w:type="spellStart"/>
                                  <w:r w:rsidRPr="0020393F">
                                    <w:rPr>
                                      <w:rFonts w:ascii="EC Square Sans Pro" w:hAnsi="EC Square Sans Pro"/>
                                      <w:w w:val="90"/>
                                    </w:rPr>
                                    <w:t>imaginilor</w:t>
                                  </w:r>
                                  <w:proofErr w:type="spellEnd"/>
                                  <w:r w:rsidRPr="0020393F">
                                    <w:rPr>
                                      <w:rFonts w:ascii="EC Square Sans Pro" w:hAnsi="EC Square Sans Pro"/>
                                      <w:w w:val="90"/>
                                    </w:rPr>
                                    <w:t xml:space="preserve"> </w:t>
                                  </w:r>
                                  <w:r w:rsidRPr="0020393F">
                                    <w:rPr>
                                      <w:rFonts w:ascii="EC Square Sans Pro" w:hAnsi="EC Square Sans Pro"/>
                                    </w:rPr>
                                    <w:t xml:space="preserve">sunt </w:t>
                                  </w:r>
                                  <w:proofErr w:type="spellStart"/>
                                  <w:r w:rsidRPr="0020393F">
                                    <w:rPr>
                                      <w:rFonts w:ascii="EC Square Sans Pro" w:hAnsi="EC Square Sans Pro"/>
                                    </w:rPr>
                                    <w:t>furnizate</w:t>
                                  </w:r>
                                  <w:proofErr w:type="spellEnd"/>
                                  <w:r w:rsidRPr="0020393F">
                                    <w:rPr>
                                      <w:rFonts w:ascii="EC Square Sans Pro" w:hAnsi="EC Square Sans Pro"/>
                                    </w:rPr>
                                    <w:t xml:space="preserve"> sub </w:t>
                                  </w:r>
                                  <w:proofErr w:type="spellStart"/>
                                  <w:r w:rsidRPr="0020393F">
                                    <w:rPr>
                                      <w:rFonts w:ascii="EC Square Sans Pro" w:hAnsi="EC Square Sans Pro"/>
                                    </w:rPr>
                                    <w:t>fiecare</w:t>
                                  </w:r>
                                  <w:proofErr w:type="spellEnd"/>
                                  <w:r w:rsidRPr="0020393F">
                                    <w:rPr>
                                      <w:rFonts w:ascii="EC Square Sans Pro" w:hAnsi="EC Square Sans Pro"/>
                                    </w:rPr>
                                    <w:t xml:space="preserve"> imagine.</w:t>
                                  </w:r>
                                </w:p>
                              </w:tc>
                            </w:tr>
                            <w:tr w:rsidR="00B45EF9" w14:paraId="4DB6523A" w14:textId="77777777" w:rsidTr="004B0C4A">
                              <w:trPr>
                                <w:trHeight w:val="2585"/>
                              </w:trPr>
                              <w:tc>
                                <w:tcPr>
                                  <w:tcW w:w="1634" w:type="dxa"/>
                                </w:tcPr>
                                <w:p w14:paraId="4DB65234" w14:textId="1C629677" w:rsidR="00B45EF9" w:rsidRPr="0020393F" w:rsidRDefault="00B45EF9" w:rsidP="00B45EF9">
                                  <w:pPr>
                                    <w:pStyle w:val="TableParagraph"/>
                                    <w:spacing w:before="121" w:line="244" w:lineRule="auto"/>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de </w:t>
                                  </w:r>
                                  <w:proofErr w:type="spellStart"/>
                                  <w:r w:rsidRPr="0020393F">
                                    <w:rPr>
                                      <w:rFonts w:ascii="EC Square Sans Pro" w:hAnsi="EC Square Sans Pro"/>
                                      <w:b/>
                                      <w:color w:val="0E3AF0"/>
                                      <w:spacing w:val="-2"/>
                                    </w:rPr>
                                    <w:t>adaptare</w:t>
                                  </w:r>
                                  <w:proofErr w:type="spellEnd"/>
                                  <w:r w:rsidRPr="0020393F">
                                    <w:rPr>
                                      <w:rFonts w:ascii="EC Square Sans Pro" w:hAnsi="EC Square Sans Pro"/>
                                      <w:b/>
                                      <w:color w:val="0E3AF0"/>
                                      <w:spacing w:val="-2"/>
                                    </w:rPr>
                                    <w:t>:</w:t>
                                  </w:r>
                                </w:p>
                              </w:tc>
                              <w:tc>
                                <w:tcPr>
                                  <w:tcW w:w="5523" w:type="dxa"/>
                                </w:tcPr>
                                <w:p w14:paraId="35B22690" w14:textId="4EB793A0" w:rsidR="00B45EF9" w:rsidRDefault="00B45EF9" w:rsidP="00B45EF9">
                                  <w:pPr>
                                    <w:pStyle w:val="TableParagraph"/>
                                    <w:spacing w:before="121" w:line="240" w:lineRule="auto"/>
                                    <w:ind w:left="362"/>
                                    <w:rPr>
                                      <w:rFonts w:ascii="EC Square Sans Pro" w:hAnsi="EC Square Sans Pro"/>
                                      <w:spacing w:val="-2"/>
                                      <w:w w:val="95"/>
                                    </w:rPr>
                                  </w:pPr>
                                  <w:proofErr w:type="spellStart"/>
                                  <w:r w:rsidRPr="0020393F">
                                    <w:rPr>
                                      <w:rFonts w:ascii="EC Square Sans Pro" w:hAnsi="EC Square Sans Pro"/>
                                      <w:w w:val="85"/>
                                    </w:rPr>
                                    <w:t>Secțiuni</w:t>
                                  </w:r>
                                  <w:proofErr w:type="spellEnd"/>
                                  <w:r w:rsidRPr="0020393F">
                                    <w:rPr>
                                      <w:rFonts w:ascii="EC Square Sans Pro" w:hAnsi="EC Square Sans Pro"/>
                                      <w:w w:val="85"/>
                                    </w:rPr>
                                    <w:t xml:space="preserve"> ale </w:t>
                                  </w:r>
                                  <w:proofErr w:type="spellStart"/>
                                  <w:r w:rsidRPr="0020393F">
                                    <w:rPr>
                                      <w:rFonts w:ascii="EC Square Sans Pro" w:hAnsi="EC Square Sans Pro"/>
                                      <w:w w:val="85"/>
                                    </w:rPr>
                                    <w:t>acestui</w:t>
                                  </w:r>
                                  <w:proofErr w:type="spellEnd"/>
                                  <w:r w:rsidRPr="0020393F">
                                    <w:rPr>
                                      <w:rFonts w:ascii="EC Square Sans Pro" w:hAnsi="EC Square Sans Pro"/>
                                      <w:w w:val="85"/>
                                    </w:rPr>
                                    <w:t xml:space="preserve"> material didactic sunt derivate </w:t>
                                  </w:r>
                                  <w:r w:rsidRPr="0020393F">
                                    <w:rPr>
                                      <w:rFonts w:ascii="EC Square Sans Pro" w:hAnsi="EC Square Sans Pro"/>
                                      <w:spacing w:val="-4"/>
                                      <w:w w:val="85"/>
                                    </w:rPr>
                                    <w:t xml:space="preserve">din </w:t>
                                  </w:r>
                                  <w:proofErr w:type="spellStart"/>
                                  <w:r w:rsidRPr="0020393F">
                                    <w:rPr>
                                      <w:rFonts w:ascii="EC Square Sans Pro" w:hAnsi="EC Square Sans Pro"/>
                                      <w:w w:val="85"/>
                                    </w:rPr>
                                    <w:t>resursele</w:t>
                                  </w:r>
                                  <w:proofErr w:type="spellEnd"/>
                                  <w:r w:rsidRPr="0020393F">
                                    <w:rPr>
                                      <w:rFonts w:ascii="EC Square Sans Pro" w:hAnsi="EC Square Sans Pro"/>
                                      <w:w w:val="85"/>
                                    </w:rPr>
                                    <w:t xml:space="preserve"> enumerate </w:t>
                                  </w:r>
                                  <w:proofErr w:type="spellStart"/>
                                  <w:r w:rsidRPr="0020393F">
                                    <w:rPr>
                                      <w:rFonts w:ascii="EC Square Sans Pro" w:hAnsi="EC Square Sans Pro"/>
                                      <w:w w:val="85"/>
                                    </w:rPr>
                                    <w:t>în</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secțiunea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Mulțumiri</w:t>
                                  </w:r>
                                  <w:proofErr w:type="spellEnd"/>
                                  <w:r w:rsidRPr="0020393F">
                                    <w:rPr>
                                      <w:rFonts w:ascii="EC Square Sans Pro" w:hAnsi="EC Square Sans Pro"/>
                                      <w:w w:val="85"/>
                                    </w:rPr>
                                    <w:t xml:space="preserve">, </w:t>
                                  </w:r>
                                  <w:proofErr w:type="spellStart"/>
                                  <w:r w:rsidRPr="0020393F">
                                    <w:rPr>
                                      <w:rFonts w:ascii="EC Square Sans Pro" w:hAnsi="EC Square Sans Pro"/>
                                      <w:w w:val="90"/>
                                    </w:rPr>
                                    <w:t>oferind</w:t>
                                  </w:r>
                                  <w:proofErr w:type="spellEnd"/>
                                  <w:r w:rsidRPr="0020393F">
                                    <w:rPr>
                                      <w:rFonts w:ascii="EC Square Sans Pro" w:hAnsi="EC Square Sans Pro"/>
                                      <w:w w:val="90"/>
                                    </w:rPr>
                                    <w:t xml:space="preserve"> o </w:t>
                                  </w:r>
                                  <w:proofErr w:type="spellStart"/>
                                  <w:r w:rsidRPr="0020393F">
                                    <w:rPr>
                                      <w:rFonts w:ascii="EC Square Sans Pro" w:hAnsi="EC Square Sans Pro"/>
                                      <w:w w:val="90"/>
                                    </w:rPr>
                                    <w:t>perspectivă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concentrată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asupra</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subiectului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Aceste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adaptări</w:t>
                                  </w:r>
                                  <w:proofErr w:type="spellEnd"/>
                                  <w:r w:rsidRPr="0020393F">
                                    <w:rPr>
                                      <w:rFonts w:ascii="EC Square Sans Pro" w:hAnsi="EC Square Sans Pro"/>
                                      <w:w w:val="90"/>
                                    </w:rPr>
                                    <w:t xml:space="preserve"> sunt </w:t>
                                  </w:r>
                                  <w:proofErr w:type="spellStart"/>
                                  <w:r w:rsidRPr="0020393F">
                                    <w:rPr>
                                      <w:rFonts w:ascii="EC Square Sans Pro" w:hAnsi="EC Square Sans Pro"/>
                                      <w:w w:val="90"/>
                                    </w:rPr>
                                    <w:t>realizate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publicate</w:t>
                                  </w:r>
                                  <w:proofErr w:type="spellEnd"/>
                                  <w:r w:rsidRPr="0020393F">
                                    <w:rPr>
                                      <w:rFonts w:ascii="EC Square Sans Pro" w:hAnsi="EC Square Sans Pro"/>
                                      <w:w w:val="90"/>
                                    </w:rPr>
                                    <w:t xml:space="preserve"> de Every1 </w:t>
                                  </w:r>
                                  <w:r w:rsidRPr="0020393F">
                                    <w:rPr>
                                      <w:rFonts w:ascii="EC Square Sans Pro" w:hAnsi="EC Square Sans Pro"/>
                                      <w:w w:val="85"/>
                                    </w:rPr>
                                    <w:t>Project („</w:t>
                                  </w:r>
                                  <w:proofErr w:type="spellStart"/>
                                  <w:r w:rsidRPr="0020393F">
                                    <w:rPr>
                                      <w:rFonts w:ascii="EC Square Sans Pro" w:hAnsi="EC Square Sans Pro"/>
                                      <w:w w:val="85"/>
                                    </w:rPr>
                                    <w:t>Adaptatorul</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și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licențiate</w:t>
                                  </w:r>
                                  <w:proofErr w:type="spellEnd"/>
                                  <w:r w:rsidRPr="0020393F">
                                    <w:rPr>
                                      <w:rFonts w:ascii="EC Square Sans Pro" w:hAnsi="EC Square Sans Pro"/>
                                      <w:w w:val="85"/>
                                    </w:rPr>
                                    <w:t xml:space="preserve"> sub CC </w:t>
                                  </w:r>
                                  <w:r w:rsidRPr="0020393F">
                                    <w:rPr>
                                      <w:rFonts w:ascii="EC Square Sans Pro" w:hAnsi="EC Square Sans Pro"/>
                                      <w:spacing w:val="-5"/>
                                      <w:w w:val="85"/>
                                    </w:rPr>
                                    <w:t xml:space="preserve">BY-SA. </w:t>
                                  </w:r>
                                  <w:r w:rsidRPr="0020393F">
                                    <w:rPr>
                                      <w:rFonts w:ascii="EC Square Sans Pro" w:hAnsi="EC Square Sans Pro"/>
                                      <w:w w:val="85"/>
                                    </w:rPr>
                                    <w:t xml:space="preserve">4.0, cu </w:t>
                                  </w:r>
                                  <w:proofErr w:type="spellStart"/>
                                  <w:r w:rsidRPr="0020393F">
                                    <w:rPr>
                                      <w:rFonts w:ascii="EC Square Sans Pro" w:hAnsi="EC Square Sans Pro"/>
                                      <w:w w:val="85"/>
                                    </w:rPr>
                                    <w:t>excepția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cazului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în</w:t>
                                  </w:r>
                                  <w:proofErr w:type="spellEnd"/>
                                  <w:r w:rsidRPr="0020393F">
                                    <w:rPr>
                                      <w:rFonts w:ascii="EC Square Sans Pro" w:hAnsi="EC Square Sans Pro"/>
                                      <w:w w:val="85"/>
                                    </w:rPr>
                                    <w:t xml:space="preserve"> care se </w:t>
                                  </w:r>
                                  <w:proofErr w:type="spellStart"/>
                                  <w:r w:rsidRPr="0020393F">
                                    <w:rPr>
                                      <w:rFonts w:ascii="EC Square Sans Pro" w:hAnsi="EC Square Sans Pro"/>
                                      <w:w w:val="85"/>
                                    </w:rPr>
                                    <w:t>specifică</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altfel</w:t>
                                  </w:r>
                                  <w:proofErr w:type="spellEnd"/>
                                  <w:r w:rsidRPr="0020393F">
                                    <w:rPr>
                                      <w:rFonts w:ascii="EC Square Sans Pro" w:hAnsi="EC Square Sans Pro"/>
                                      <w:w w:val="85"/>
                                    </w:rPr>
                                    <w:t xml:space="preserve">. Every1 Project </w:t>
                                  </w:r>
                                  <w:proofErr w:type="spellStart"/>
                                  <w:r w:rsidRPr="0020393F">
                                    <w:rPr>
                                      <w:rFonts w:ascii="EC Square Sans Pro" w:hAnsi="EC Square Sans Pro"/>
                                      <w:w w:val="85"/>
                                    </w:rPr>
                                    <w:t>este</w:t>
                                  </w:r>
                                  <w:proofErr w:type="spellEnd"/>
                                  <w:r w:rsidRPr="0020393F">
                                    <w:rPr>
                                      <w:rFonts w:ascii="EC Square Sans Pro" w:hAnsi="EC Square Sans Pro"/>
                                      <w:w w:val="85"/>
                                    </w:rPr>
                                    <w:t xml:space="preserve"> </w:t>
                                  </w:r>
                                  <w:proofErr w:type="spellStart"/>
                                  <w:r w:rsidRPr="0020393F">
                                    <w:rPr>
                                      <w:rFonts w:ascii="EC Square Sans Pro" w:hAnsi="EC Square Sans Pro"/>
                                      <w:spacing w:val="-2"/>
                                      <w:w w:val="85"/>
                                    </w:rPr>
                                    <w:t>singurul</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85"/>
                                    </w:rPr>
                                    <w:t>responsabil</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pentru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aceste</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lucrări</w:t>
                                  </w:r>
                                  <w:proofErr w:type="spellEnd"/>
                                  <w:r w:rsidRPr="0020393F">
                                    <w:rPr>
                                      <w:rFonts w:ascii="EC Square Sans Pro" w:hAnsi="EC Square Sans Pro"/>
                                      <w:w w:val="85"/>
                                    </w:rPr>
                                    <w:t xml:space="preserve"> derivate, </w:t>
                                  </w:r>
                                  <w:proofErr w:type="spellStart"/>
                                  <w:r w:rsidRPr="0020393F">
                                    <w:rPr>
                                      <w:rFonts w:ascii="EC Square Sans Pro" w:hAnsi="EC Square Sans Pro"/>
                                      <w:w w:val="85"/>
                                    </w:rPr>
                                    <w:t>iar</w:t>
                                  </w:r>
                                  <w:proofErr w:type="spellEnd"/>
                                  <w:r w:rsidRPr="0020393F">
                                    <w:rPr>
                                      <w:rFonts w:ascii="EC Square Sans Pro" w:hAnsi="EC Square Sans Pro"/>
                                      <w:w w:val="85"/>
                                    </w:rPr>
                                    <w:t xml:space="preserve"> </w:t>
                                  </w:r>
                                  <w:proofErr w:type="spellStart"/>
                                  <w:r w:rsidRPr="0020393F">
                                    <w:rPr>
                                      <w:rFonts w:ascii="EC Square Sans Pro" w:hAnsi="EC Square Sans Pro"/>
                                      <w:w w:val="90"/>
                                    </w:rPr>
                                    <w:t>adaptările</w:t>
                                  </w:r>
                                  <w:proofErr w:type="spellEnd"/>
                                  <w:r w:rsidRPr="0020393F">
                                    <w:rPr>
                                      <w:rFonts w:ascii="EC Square Sans Pro" w:hAnsi="EC Square Sans Pro"/>
                                      <w:w w:val="90"/>
                                    </w:rPr>
                                    <w:t xml:space="preserve"> nu sunt </w:t>
                                  </w:r>
                                  <w:proofErr w:type="spellStart"/>
                                  <w:r w:rsidRPr="0020393F">
                                    <w:rPr>
                                      <w:rFonts w:ascii="EC Square Sans Pro" w:hAnsi="EC Square Sans Pro"/>
                                      <w:w w:val="90"/>
                                    </w:rPr>
                                    <w:t>aprobate</w:t>
                                  </w:r>
                                  <w:proofErr w:type="spellEnd"/>
                                  <w:r w:rsidRPr="0020393F">
                                    <w:rPr>
                                      <w:rFonts w:ascii="EC Square Sans Pro" w:hAnsi="EC Square Sans Pro"/>
                                      <w:w w:val="90"/>
                                    </w:rPr>
                                    <w:t xml:space="preserve"> de </w:t>
                                  </w:r>
                                  <w:proofErr w:type="spellStart"/>
                                  <w:r w:rsidRPr="0020393F">
                                    <w:rPr>
                                      <w:rFonts w:ascii="EC Square Sans Pro" w:hAnsi="EC Square Sans Pro"/>
                                      <w:spacing w:val="-2"/>
                                      <w:w w:val="95"/>
                                    </w:rPr>
                                    <w:t>creatorii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resurselor</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originale</w:t>
                                  </w:r>
                                  <w:proofErr w:type="spellEnd"/>
                                  <w:r w:rsidRPr="0020393F">
                                    <w:rPr>
                                      <w:rFonts w:ascii="EC Square Sans Pro" w:hAnsi="EC Square Sans Pro"/>
                                      <w:spacing w:val="-2"/>
                                      <w:w w:val="95"/>
                                    </w:rPr>
                                    <w:t>.</w:t>
                                  </w:r>
                                  <w:r w:rsid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Tradus</w:t>
                                  </w:r>
                                  <w:proofErr w:type="spellEnd"/>
                                  <w:r w:rsidR="00944BD7" w:rsidRPr="00944BD7">
                                    <w:rPr>
                                      <w:rFonts w:ascii="EC Square Sans Pro" w:hAnsi="EC Square Sans Pro"/>
                                      <w:spacing w:val="-2"/>
                                      <w:w w:val="95"/>
                                    </w:rPr>
                                    <w:t xml:space="preserve"> cu </w:t>
                                  </w:r>
                                  <w:proofErr w:type="spellStart"/>
                                  <w:r w:rsidR="00944BD7" w:rsidRPr="00944BD7">
                                    <w:rPr>
                                      <w:rFonts w:ascii="EC Square Sans Pro" w:hAnsi="EC Square Sans Pro"/>
                                      <w:spacing w:val="-2"/>
                                      <w:w w:val="95"/>
                                    </w:rPr>
                                    <w:t>DeepL</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și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verificat</w:t>
                                  </w:r>
                                  <w:proofErr w:type="spellEnd"/>
                                  <w:r w:rsidR="00944BD7" w:rsidRPr="00944BD7">
                                    <w:rPr>
                                      <w:rFonts w:ascii="EC Square Sans Pro" w:hAnsi="EC Square Sans Pro"/>
                                      <w:spacing w:val="-2"/>
                                      <w:w w:val="95"/>
                                    </w:rPr>
                                    <w:t xml:space="preserve"> cu </w:t>
                                  </w:r>
                                  <w:proofErr w:type="spellStart"/>
                                  <w:r w:rsidR="00944BD7" w:rsidRPr="00944BD7">
                                    <w:rPr>
                                      <w:rFonts w:ascii="EC Square Sans Pro" w:hAnsi="EC Square Sans Pro"/>
                                      <w:spacing w:val="-2"/>
                                      <w:w w:val="95"/>
                                    </w:rPr>
                                    <w:t>ajutorul</w:t>
                                  </w:r>
                                  <w:proofErr w:type="spellEnd"/>
                                  <w:r w:rsidR="00944BD7" w:rsidRPr="00944BD7">
                                    <w:rPr>
                                      <w:rFonts w:ascii="EC Square Sans Pro" w:hAnsi="EC Square Sans Pro"/>
                                      <w:spacing w:val="-2"/>
                                      <w:w w:val="95"/>
                                    </w:rPr>
                                    <w:t xml:space="preserve"> AI </w:t>
                                  </w:r>
                                  <w:proofErr w:type="spellStart"/>
                                  <w:r w:rsidR="00944BD7" w:rsidRPr="00944BD7">
                                    <w:rPr>
                                      <w:rFonts w:ascii="EC Square Sans Pro" w:hAnsi="EC Square Sans Pro"/>
                                      <w:spacing w:val="-2"/>
                                      <w:w w:val="95"/>
                                    </w:rPr>
                                    <w:t>pentru</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eventuale</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greșeli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Dacă</w:t>
                                  </w:r>
                                  <w:proofErr w:type="spellEnd"/>
                                  <w:r w:rsidR="00944BD7" w:rsidRPr="00944BD7">
                                    <w:rPr>
                                      <w:rFonts w:ascii="EC Square Sans Pro" w:hAnsi="EC Square Sans Pro"/>
                                      <w:spacing w:val="-2"/>
                                      <w:w w:val="95"/>
                                    </w:rPr>
                                    <w:t xml:space="preserve"> ai </w:t>
                                  </w:r>
                                  <w:proofErr w:type="spellStart"/>
                                  <w:r w:rsidR="00944BD7" w:rsidRPr="00944BD7">
                                    <w:rPr>
                                      <w:rFonts w:ascii="EC Square Sans Pro" w:hAnsi="EC Square Sans Pro"/>
                                      <w:spacing w:val="-2"/>
                                      <w:w w:val="95"/>
                                    </w:rPr>
                                    <w:t>observat</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greșeli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și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vrei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să</w:t>
                                  </w:r>
                                  <w:proofErr w:type="spellEnd"/>
                                  <w:r w:rsidR="00944BD7" w:rsidRPr="00944BD7">
                                    <w:rPr>
                                      <w:rFonts w:ascii="EC Square Sans Pro" w:hAnsi="EC Square Sans Pro"/>
                                      <w:spacing w:val="-2"/>
                                      <w:w w:val="95"/>
                                    </w:rPr>
                                    <w:t xml:space="preserve"> ne </w:t>
                                  </w:r>
                                  <w:proofErr w:type="spellStart"/>
                                  <w:r w:rsidR="00944BD7" w:rsidRPr="00944BD7">
                                    <w:rPr>
                                      <w:rFonts w:ascii="EC Square Sans Pro" w:hAnsi="EC Square Sans Pro"/>
                                      <w:spacing w:val="-2"/>
                                      <w:w w:val="95"/>
                                    </w:rPr>
                                    <w:t>ajuți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să</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îmbunătățim</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traducerea</w:t>
                                  </w:r>
                                  <w:proofErr w:type="spellEnd"/>
                                  <w:r w:rsidR="00944BD7" w:rsidRPr="00944BD7">
                                    <w:rPr>
                                      <w:rFonts w:ascii="EC Square Sans Pro" w:hAnsi="EC Square Sans Pro"/>
                                      <w:spacing w:val="-2"/>
                                      <w:w w:val="95"/>
                                    </w:rPr>
                                    <w:t xml:space="preserve">, nu </w:t>
                                  </w:r>
                                  <w:proofErr w:type="spellStart"/>
                                  <w:r w:rsidR="00944BD7" w:rsidRPr="00944BD7">
                                    <w:rPr>
                                      <w:rFonts w:ascii="EC Square Sans Pro" w:hAnsi="EC Square Sans Pro"/>
                                      <w:spacing w:val="-2"/>
                                      <w:w w:val="95"/>
                                    </w:rPr>
                                    <w:t>ezita</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să</w:t>
                                  </w:r>
                                  <w:proofErr w:type="spellEnd"/>
                                  <w:r w:rsidR="00944BD7" w:rsidRPr="00944BD7">
                                    <w:rPr>
                                      <w:rFonts w:ascii="EC Square Sans Pro" w:hAnsi="EC Square Sans Pro"/>
                                      <w:spacing w:val="-2"/>
                                      <w:w w:val="95"/>
                                    </w:rPr>
                                    <w:t xml:space="preserve"> ne </w:t>
                                  </w:r>
                                  <w:proofErr w:type="spellStart"/>
                                  <w:r w:rsidR="00944BD7" w:rsidRPr="00944BD7">
                                    <w:rPr>
                                      <w:rFonts w:ascii="EC Square Sans Pro" w:hAnsi="EC Square Sans Pro"/>
                                      <w:spacing w:val="-2"/>
                                      <w:w w:val="95"/>
                                    </w:rPr>
                                    <w:t>trimiți</w:t>
                                  </w:r>
                                  <w:proofErr w:type="spellEnd"/>
                                  <w:r w:rsidR="00944BD7" w:rsidRPr="00944BD7">
                                    <w:rPr>
                                      <w:rFonts w:ascii="EC Square Sans Pro" w:hAnsi="EC Square Sans Pro"/>
                                      <w:spacing w:val="-2"/>
                                      <w:w w:val="95"/>
                                    </w:rPr>
                                    <w:t xml:space="preserve"> un </w:t>
                                  </w:r>
                                  <w:proofErr w:type="spellStart"/>
                                  <w:r w:rsidR="00944BD7" w:rsidRPr="00944BD7">
                                    <w:rPr>
                                      <w:rFonts w:ascii="EC Square Sans Pro" w:hAnsi="EC Square Sans Pro"/>
                                      <w:spacing w:val="-2"/>
                                      <w:w w:val="95"/>
                                    </w:rPr>
                                    <w:t>mesaj</w:t>
                                  </w:r>
                                  <w:proofErr w:type="spellEnd"/>
                                  <w:r w:rsidR="00944BD7" w:rsidRPr="00944BD7">
                                    <w:rPr>
                                      <w:rFonts w:ascii="EC Square Sans Pro" w:hAnsi="EC Square Sans Pro"/>
                                      <w:spacing w:val="-2"/>
                                      <w:w w:val="95"/>
                                    </w:rPr>
                                    <w:t xml:space="preserve"> la </w:t>
                                  </w:r>
                                  <w:hyperlink r:id="rId24" w:history="1">
                                    <w:r w:rsidR="00944BD7" w:rsidRPr="007E190A">
                                      <w:rPr>
                                        <w:rStyle w:val="Hyperlink"/>
                                        <w:rFonts w:ascii="EC Square Sans Pro" w:hAnsi="EC Square Sans Pro"/>
                                        <w:spacing w:val="-2"/>
                                        <w:w w:val="95"/>
                                      </w:rPr>
                                      <w:t>every1translations@think-e.be</w:t>
                                    </w:r>
                                  </w:hyperlink>
                                  <w:r w:rsidR="00944BD7" w:rsidRPr="00944BD7">
                                    <w:rPr>
                                      <w:rFonts w:ascii="EC Square Sans Pro" w:hAnsi="EC Square Sans Pro"/>
                                      <w:spacing w:val="-2"/>
                                      <w:w w:val="95"/>
                                    </w:rPr>
                                    <w:t>.</w:t>
                                  </w:r>
                                </w:p>
                                <w:p w14:paraId="4DB65239" w14:textId="666F507C" w:rsidR="00944BD7" w:rsidRPr="0020393F" w:rsidRDefault="00944BD7" w:rsidP="00B45EF9">
                                  <w:pPr>
                                    <w:pStyle w:val="TableParagraph"/>
                                    <w:spacing w:before="121" w:line="240" w:lineRule="auto"/>
                                    <w:ind w:left="362"/>
                                    <w:rPr>
                                      <w:rFonts w:ascii="EC Square Sans Pro" w:hAnsi="EC Square Sans Pro"/>
                                    </w:rPr>
                                  </w:pPr>
                                </w:p>
                              </w:tc>
                            </w:tr>
                            <w:tr w:rsidR="00B45EF9" w14:paraId="4DB6523F" w14:textId="77777777" w:rsidTr="004B0C4A">
                              <w:trPr>
                                <w:trHeight w:val="1421"/>
                              </w:trPr>
                              <w:tc>
                                <w:tcPr>
                                  <w:tcW w:w="1634" w:type="dxa"/>
                                </w:tcPr>
                                <w:p w14:paraId="4DB6523B" w14:textId="20014EFB" w:rsidR="00B45EF9" w:rsidRPr="0020393F" w:rsidRDefault="00B45EF9" w:rsidP="00B45EF9">
                                  <w:pPr>
                                    <w:pStyle w:val="TableParagraph"/>
                                    <w:spacing w:before="121" w:line="244" w:lineRule="auto"/>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de </w:t>
                                  </w:r>
                                  <w:proofErr w:type="spellStart"/>
                                  <w:r w:rsidRPr="0020393F">
                                    <w:rPr>
                                      <w:rFonts w:ascii="EC Square Sans Pro" w:hAnsi="EC Square Sans Pro"/>
                                      <w:b/>
                                      <w:color w:val="0E3AF0"/>
                                      <w:spacing w:val="-2"/>
                                    </w:rPr>
                                    <w:t>reutilizare</w:t>
                                  </w:r>
                                  <w:proofErr w:type="spellEnd"/>
                                  <w:r w:rsidRPr="0020393F">
                                    <w:rPr>
                                      <w:rFonts w:ascii="EC Square Sans Pro" w:hAnsi="EC Square Sans Pro"/>
                                      <w:b/>
                                      <w:color w:val="0E3AF0"/>
                                      <w:spacing w:val="-2"/>
                                    </w:rPr>
                                    <w:t>:</w:t>
                                  </w:r>
                                </w:p>
                              </w:tc>
                              <w:tc>
                                <w:tcPr>
                                  <w:tcW w:w="5523" w:type="dxa"/>
                                </w:tcPr>
                                <w:p w14:paraId="4DB6523E" w14:textId="431C5730" w:rsidR="00B45EF9" w:rsidRPr="0020393F" w:rsidRDefault="00B45EF9" w:rsidP="00B45EF9">
                                  <w:pPr>
                                    <w:pStyle w:val="TableParagraph"/>
                                    <w:spacing w:before="121" w:line="244" w:lineRule="auto"/>
                                    <w:ind w:left="362"/>
                                    <w:rPr>
                                      <w:rFonts w:ascii="EC Square Sans Pro" w:hAnsi="EC Square Sans Pro"/>
                                    </w:rPr>
                                  </w:pPr>
                                  <w:proofErr w:type="spellStart"/>
                                  <w:r w:rsidRPr="0020393F">
                                    <w:rPr>
                                      <w:rFonts w:ascii="EC Square Sans Pro" w:hAnsi="EC Square Sans Pro"/>
                                      <w:w w:val="90"/>
                                    </w:rPr>
                                    <w:t>Puteți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modifica</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acest</w:t>
                                  </w:r>
                                  <w:proofErr w:type="spellEnd"/>
                                  <w:r w:rsidRPr="0020393F">
                                    <w:rPr>
                                      <w:rFonts w:ascii="EC Square Sans Pro" w:hAnsi="EC Square Sans Pro"/>
                                      <w:w w:val="90"/>
                                    </w:rPr>
                                    <w:t xml:space="preserve"> material </w:t>
                                  </w:r>
                                  <w:proofErr w:type="spellStart"/>
                                  <w:r w:rsidRPr="0020393F">
                                    <w:rPr>
                                      <w:rFonts w:ascii="EC Square Sans Pro" w:hAnsi="EC Square Sans Pro"/>
                                      <w:w w:val="90"/>
                                    </w:rPr>
                                    <w:t>pentru</w:t>
                                  </w:r>
                                  <w:proofErr w:type="spellEnd"/>
                                  <w:r w:rsidRPr="0020393F">
                                    <w:rPr>
                                      <w:rFonts w:ascii="EC Square Sans Pro" w:hAnsi="EC Square Sans Pro"/>
                                      <w:w w:val="90"/>
                                    </w:rPr>
                                    <w:t xml:space="preserve"> a se </w:t>
                                  </w:r>
                                  <w:proofErr w:type="spellStart"/>
                                  <w:r w:rsidRPr="0020393F">
                                    <w:rPr>
                                      <w:rFonts w:ascii="EC Square Sans Pro" w:hAnsi="EC Square Sans Pro"/>
                                      <w:w w:val="90"/>
                                    </w:rPr>
                                    <w:t>potrivi</w:t>
                                  </w:r>
                                  <w:proofErr w:type="spellEnd"/>
                                  <w:r w:rsidRPr="0020393F">
                                    <w:rPr>
                                      <w:rFonts w:ascii="EC Square Sans Pro" w:hAnsi="EC Square Sans Pro"/>
                                      <w:w w:val="90"/>
                                    </w:rPr>
                                    <w:t xml:space="preserve"> </w:t>
                                  </w:r>
                                  <w:proofErr w:type="spellStart"/>
                                  <w:r w:rsidRPr="0020393F">
                                    <w:rPr>
                                      <w:rFonts w:ascii="EC Square Sans Pro" w:hAnsi="EC Square Sans Pro"/>
                                      <w:w w:val="85"/>
                                    </w:rPr>
                                    <w:t>mai</w:t>
                                  </w:r>
                                  <w:proofErr w:type="spellEnd"/>
                                  <w:r w:rsidRPr="0020393F">
                                    <w:rPr>
                                      <w:rFonts w:ascii="EC Square Sans Pro" w:hAnsi="EC Square Sans Pro"/>
                                      <w:w w:val="85"/>
                                    </w:rPr>
                                    <w:t xml:space="preserve"> bine </w:t>
                                  </w:r>
                                  <w:proofErr w:type="spellStart"/>
                                  <w:r w:rsidRPr="0020393F">
                                    <w:rPr>
                                      <w:rFonts w:ascii="EC Square Sans Pro" w:hAnsi="EC Square Sans Pro"/>
                                      <w:w w:val="90"/>
                                    </w:rPr>
                                    <w:t>nevoilor</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dvs</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specifice</w:t>
                                  </w:r>
                                  <w:proofErr w:type="spellEnd"/>
                                  <w:r w:rsidRPr="0020393F">
                                    <w:rPr>
                                      <w:rFonts w:ascii="EC Square Sans Pro" w:hAnsi="EC Square Sans Pro"/>
                                      <w:w w:val="90"/>
                                    </w:rPr>
                                    <w:t xml:space="preserve"> </w:t>
                                  </w:r>
                                  <w:proofErr w:type="spellStart"/>
                                  <w:r w:rsidRPr="0020393F">
                                    <w:rPr>
                                      <w:rFonts w:ascii="EC Square Sans Pro" w:hAnsi="EC Square Sans Pro"/>
                                      <w:w w:val="85"/>
                                    </w:rPr>
                                    <w:t>și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contextului</w:t>
                                  </w:r>
                                  <w:proofErr w:type="spellEnd"/>
                                  <w:r w:rsidRPr="0020393F">
                                    <w:rPr>
                                      <w:rFonts w:ascii="EC Square Sans Pro" w:hAnsi="EC Square Sans Pro"/>
                                      <w:w w:val="85"/>
                                    </w:rPr>
                                    <w:t xml:space="preserve"> local. </w:t>
                                  </w:r>
                                  <w:proofErr w:type="spellStart"/>
                                  <w:r w:rsidRPr="0020393F">
                                    <w:rPr>
                                      <w:rFonts w:ascii="EC Square Sans Pro" w:hAnsi="EC Square Sans Pro"/>
                                      <w:w w:val="85"/>
                                    </w:rPr>
                                    <w:t>Acest</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lucru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ar</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putea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implica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încorporarea</w:t>
                                  </w:r>
                                  <w:proofErr w:type="spellEnd"/>
                                  <w:r w:rsidRPr="0020393F">
                                    <w:rPr>
                                      <w:rFonts w:ascii="EC Square Sans Pro" w:hAnsi="EC Square Sans Pro"/>
                                      <w:w w:val="85"/>
                                    </w:rPr>
                                    <w:t xml:space="preserve"> </w:t>
                                  </w:r>
                                  <w:r w:rsidRPr="0020393F">
                                    <w:rPr>
                                      <w:rFonts w:ascii="EC Square Sans Pro" w:hAnsi="EC Square Sans Pro"/>
                                      <w:w w:val="90"/>
                                    </w:rPr>
                                    <w:t xml:space="preserve">de </w:t>
                                  </w:r>
                                  <w:proofErr w:type="spellStart"/>
                                  <w:r w:rsidRPr="0020393F">
                                    <w:rPr>
                                      <w:rFonts w:ascii="EC Square Sans Pro" w:hAnsi="EC Square Sans Pro"/>
                                      <w:w w:val="90"/>
                                    </w:rPr>
                                    <w:t>informații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despre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inițiative</w:t>
                                  </w:r>
                                  <w:proofErr w:type="spellEnd"/>
                                  <w:r w:rsidRPr="0020393F">
                                    <w:rPr>
                                      <w:rFonts w:ascii="EC Square Sans Pro" w:hAnsi="EC Square Sans Pro"/>
                                      <w:w w:val="90"/>
                                    </w:rPr>
                                    <w:t xml:space="preserve"> locale, </w:t>
                                  </w:r>
                                  <w:proofErr w:type="spellStart"/>
                                  <w:r w:rsidRPr="0020393F">
                                    <w:rPr>
                                      <w:rFonts w:ascii="EC Square Sans Pro" w:hAnsi="EC Square Sans Pro"/>
                                      <w:w w:val="90"/>
                                    </w:rPr>
                                    <w:t>traducerea</w:t>
                                  </w:r>
                                  <w:proofErr w:type="spellEnd"/>
                                  <w:r w:rsidRPr="0020393F">
                                    <w:rPr>
                                      <w:rFonts w:ascii="EC Square Sans Pro" w:hAnsi="EC Square Sans Pro"/>
                                      <w:w w:val="90"/>
                                    </w:rPr>
                                    <w:t xml:space="preserve"> </w:t>
                                  </w:r>
                                  <w:proofErr w:type="spellStart"/>
                                  <w:r w:rsidRPr="0020393F">
                                    <w:rPr>
                                      <w:rFonts w:ascii="EC Square Sans Pro" w:hAnsi="EC Square Sans Pro"/>
                                      <w:w w:val="85"/>
                                    </w:rPr>
                                    <w:t>conținutului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în</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alte</w:t>
                                  </w:r>
                                  <w:proofErr w:type="spellEnd"/>
                                  <w:r w:rsidRPr="0020393F">
                                    <w:rPr>
                                      <w:rFonts w:ascii="EC Square Sans Pro" w:hAnsi="EC Square Sans Pro"/>
                                      <w:w w:val="85"/>
                                    </w:rPr>
                                    <w:t xml:space="preserve"> limbi </w:t>
                                  </w:r>
                                  <w:proofErr w:type="spellStart"/>
                                  <w:r w:rsidRPr="0020393F">
                                    <w:rPr>
                                      <w:rFonts w:ascii="EC Square Sans Pro" w:hAnsi="EC Square Sans Pro"/>
                                      <w:w w:val="85"/>
                                    </w:rPr>
                                    <w:t>sau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concentrarea</w:t>
                                  </w:r>
                                  <w:proofErr w:type="spellEnd"/>
                                  <w:r w:rsidRPr="0020393F">
                                    <w:rPr>
                                      <w:rFonts w:ascii="EC Square Sans Pro" w:hAnsi="EC Square Sans Pro"/>
                                      <w:w w:val="85"/>
                                    </w:rPr>
                                    <w:t xml:space="preserve"> pe </w:t>
                                  </w:r>
                                  <w:proofErr w:type="spellStart"/>
                                  <w:r w:rsidRPr="0020393F">
                                    <w:rPr>
                                      <w:rFonts w:ascii="EC Square Sans Pro" w:hAnsi="EC Square Sans Pro"/>
                                      <w:spacing w:val="-2"/>
                                      <w:w w:val="85"/>
                                    </w:rPr>
                                    <w:t>anumite</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90"/>
                                    </w:rPr>
                                    <w:t>aspecte</w:t>
                                  </w:r>
                                  <w:proofErr w:type="spellEnd"/>
                                  <w:r w:rsidRPr="0020393F">
                                    <w:rPr>
                                      <w:rFonts w:ascii="EC Square Sans Pro" w:hAnsi="EC Square Sans Pro"/>
                                      <w:w w:val="90"/>
                                    </w:rPr>
                                    <w:t xml:space="preserve"> care sunt </w:t>
                                  </w:r>
                                  <w:proofErr w:type="spellStart"/>
                                  <w:r w:rsidRPr="0020393F">
                                    <w:rPr>
                                      <w:rFonts w:ascii="EC Square Sans Pro" w:hAnsi="EC Square Sans Pro"/>
                                      <w:w w:val="90"/>
                                    </w:rPr>
                                    <w:t>cele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mai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relevante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pentru</w:t>
                                  </w:r>
                                  <w:proofErr w:type="spellEnd"/>
                                  <w:r w:rsidRPr="0020393F">
                                    <w:rPr>
                                      <w:rFonts w:ascii="EC Square Sans Pro" w:hAnsi="EC Square Sans Pro"/>
                                      <w:w w:val="90"/>
                                    </w:rPr>
                                    <w:t xml:space="preserve"> </w:t>
                                  </w:r>
                                  <w:proofErr w:type="spellStart"/>
                                  <w:r w:rsidRPr="0020393F">
                                    <w:rPr>
                                      <w:rFonts w:ascii="EC Square Sans Pro" w:hAnsi="EC Square Sans Pro"/>
                                      <w:spacing w:val="-2"/>
                                      <w:w w:val="90"/>
                                    </w:rPr>
                                    <w:t>publicul</w:t>
                                  </w:r>
                                  <w:proofErr w:type="spellEnd"/>
                                  <w:r w:rsidRPr="0020393F">
                                    <w:rPr>
                                      <w:rFonts w:ascii="EC Square Sans Pro" w:hAnsi="EC Square Sans Pro"/>
                                      <w:spacing w:val="-2"/>
                                      <w:w w:val="90"/>
                                    </w:rPr>
                                    <w:t xml:space="preserve"> </w:t>
                                  </w:r>
                                  <w:proofErr w:type="spellStart"/>
                                  <w:r w:rsidRPr="0020393F">
                                    <w:rPr>
                                      <w:rFonts w:ascii="EC Square Sans Pro" w:hAnsi="EC Square Sans Pro"/>
                                      <w:w w:val="90"/>
                                    </w:rPr>
                                    <w:t>dvs</w:t>
                                  </w:r>
                                  <w:proofErr w:type="spellEnd"/>
                                  <w:r w:rsidRPr="0020393F">
                                    <w:rPr>
                                      <w:rFonts w:ascii="EC Square Sans Pro" w:hAnsi="EC Square Sans Pro"/>
                                      <w:spacing w:val="-2"/>
                                      <w:w w:val="90"/>
                                    </w:rPr>
                                    <w:t>.</w:t>
                                  </w:r>
                                </w:p>
                              </w:tc>
                            </w:tr>
                          </w:tbl>
                          <w:p w14:paraId="4DB65240" w14:textId="77777777" w:rsidR="005511DF" w:rsidRDefault="005511DF">
                            <w:pPr>
                              <w:pStyle w:val="BodyText"/>
                            </w:pPr>
                          </w:p>
                        </w:txbxContent>
                      </wps:txbx>
                      <wps:bodyPr wrap="square" lIns="0" tIns="0" rIns="0" bIns="0" rtlCol="0">
                        <a:noAutofit/>
                      </wps:bodyPr>
                    </wps:wsp>
                  </a:graphicData>
                </a:graphic>
                <wp14:sizeRelV relativeFrom="margin">
                  <wp14:pctHeight>0</wp14:pctHeight>
                </wp14:sizeRelV>
              </wp:anchor>
            </w:drawing>
          </mc:Choice>
          <mc:Fallback>
            <w:pict>
              <v:shape w14:anchorId="4DB6513E" id="Textbox 17" o:spid="_x0000_s1027" type="#_x0000_t202" style="position:absolute;margin-left:408pt;margin-top:7.75pt;width:363.95pt;height:415.65pt;z-index:251658240;visibility:visible;mso-wrap-style:square;mso-height-percent:0;mso-wrap-distance-left:0;mso-wrap-distance-top:0;mso-wrap-distance-right:0;mso-wrap-distance-bottom:0;mso-position-horizontal:absolute;mso-position-horizontal-relative:page;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VvnQmgEAACMDAAAOAAAAZHJzL2Uyb0RvYy54bWysUsFu2zAMvQ/YPwi6L0qMJS2MOMW2osOA&#10;oh3Q7gMUWYqFWaImKrHz96MUJym227ALTZHU83uPWt+NrmcHHdGCb/hiNudMewWt9buG/3h9+HDL&#10;GSbpW9mD1w0/auR3m/fv1kOodQUd9K2OjEA81kNoeJdSqIVA1WkncQZBe2oaiE4mOsadaKMcCN31&#10;oprPV2KA2IYISiNS9f7U5JuCb4xW6dkY1In1DSduqcRY4jZHsVnLehdl6KyaaMh/YOGk9fTTC9S9&#10;TJLto/0LylkVAcGkmQInwBirdNFAahbzP9S8dDLoooXMwXCxCf8frHo6vITvkaXxM4y0wCICwyOo&#10;n0jeiCFgPc1kT7FGms5CRxNd/pIERhfJ2+PFTz0mpqj4cVVVi9WSM0W9ZXVze7NcZsfF9XqImL5q&#10;cCwnDY+0sEJBHh4xnUbPIxObE4FMJY3bkdk2s6bJXNlCeyQxA+2z4fhrL6PmrP/mybC8/HMSz8n2&#10;nMTUf4HyRLImD5/2CYwtBK64EwHaRJEwvZq86rfnMnV925vfAAAA//8DAFBLAwQUAAYACAAAACEA&#10;kQ8To98AAAALAQAADwAAAGRycy9kb3ducmV2LnhtbEyPQU+DQBCF7yb+h82YeLNLtRCKLE1j9GRi&#10;pHjwuLBTIGVnkd22+O+dnupx8r28+V6+me0gTjj53pGC5SICgdQ401Or4Kt6e0hB+KDJ6MERKvhF&#10;D5vi9ibXmXFnKvG0C63gEvKZVtCFMGZS+qZDq/3CjUjM9m6yOvA5tdJM+szldpCPUZRIq3viD50e&#10;8aXD5rA7WgXbbypf+5+P+rPcl31VrSN6Tw5K3d/N22cQAedwDcNFn9WhYKfaHcl4MShIlwlvCQzi&#10;GMQlEK+e1iBqRqskBVnk8v+G4g8AAP//AwBQSwECLQAUAAYACAAAACEAtoM4kv4AAADhAQAAEwAA&#10;AAAAAAAAAAAAAAAAAAAAW0NvbnRlbnRfVHlwZXNdLnhtbFBLAQItABQABgAIAAAAIQA4/SH/1gAA&#10;AJQBAAALAAAAAAAAAAAAAAAAAC8BAABfcmVscy8ucmVsc1BLAQItABQABgAIAAAAIQCkVvnQmgEA&#10;ACMDAAAOAAAAAAAAAAAAAAAAAC4CAABkcnMvZTJvRG9jLnhtbFBLAQItABQABgAIAAAAIQCRDxOj&#10;3wAAAAsBAAAPAAAAAAAAAAAAAAAAAPQDAABkcnMvZG93bnJldi54bWxQSwUGAAAAAAQABADzAAAA&#10;AAUAAAAA&#10;" filled="f" stroked="f">
                <v:textbox inset="0,0,0,0">
                  <w:txbxContent>
                    <w:tbl>
                      <w:tblPr>
                        <w:tblW w:w="0" w:type="auto"/>
                        <w:tblInd w:w="67" w:type="dxa"/>
                        <w:tblLayout w:type="fixed"/>
                        <w:tblCellMar>
                          <w:left w:w="0" w:type="dxa"/>
                          <w:right w:w="0" w:type="dxa"/>
                        </w:tblCellMar>
                        <w:tblLook w:val="01E0" w:firstRow="1" w:lastRow="1" w:firstColumn="1" w:lastColumn="1" w:noHBand="0" w:noVBand="0"/>
                      </w:tblPr>
                      <w:tblGrid>
                        <w:gridCol w:w="1634"/>
                        <w:gridCol w:w="5523"/>
                      </w:tblGrid>
                      <w:tr w:rsidR="00B45EF9" w14:paraId="4DB6522F" w14:textId="77777777" w:rsidTr="004B0C4A">
                        <w:trPr>
                          <w:trHeight w:val="1681"/>
                        </w:trPr>
                        <w:tc>
                          <w:tcPr>
                            <w:tcW w:w="1634" w:type="dxa"/>
                          </w:tcPr>
                          <w:p w14:paraId="4DB6522B" w14:textId="32A28452" w:rsidR="00B45EF9" w:rsidRPr="0020393F" w:rsidRDefault="00B45EF9" w:rsidP="00B45EF9">
                            <w:pPr>
                              <w:pStyle w:val="TableParagraph"/>
                              <w:spacing w:line="253" w:lineRule="exact"/>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de </w:t>
                            </w:r>
                            <w:proofErr w:type="spellStart"/>
                            <w:r w:rsidRPr="0020393F">
                              <w:rPr>
                                <w:rFonts w:ascii="EC Square Sans Pro" w:hAnsi="EC Square Sans Pro"/>
                                <w:b/>
                                <w:color w:val="0E3AF0"/>
                                <w:spacing w:val="-2"/>
                              </w:rPr>
                              <w:t>responsabilitate</w:t>
                            </w:r>
                            <w:proofErr w:type="spellEnd"/>
                          </w:p>
                        </w:tc>
                        <w:tc>
                          <w:tcPr>
                            <w:tcW w:w="5523" w:type="dxa"/>
                          </w:tcPr>
                          <w:p w14:paraId="6589840D" w14:textId="77777777" w:rsidR="00B45EF9" w:rsidRPr="0020393F" w:rsidRDefault="00B45EF9" w:rsidP="00B45EF9">
                            <w:pPr>
                              <w:pStyle w:val="TableParagraph"/>
                              <w:spacing w:line="253" w:lineRule="exact"/>
                              <w:ind w:left="362"/>
                              <w:jc w:val="both"/>
                              <w:rPr>
                                <w:rFonts w:ascii="EC Square Sans Pro" w:hAnsi="EC Square Sans Pro"/>
                              </w:rPr>
                            </w:pPr>
                            <w:proofErr w:type="spellStart"/>
                            <w:r w:rsidRPr="0020393F">
                              <w:rPr>
                                <w:rFonts w:ascii="EC Square Sans Pro" w:hAnsi="EC Square Sans Pro"/>
                                <w:w w:val="85"/>
                              </w:rPr>
                              <w:t>Acest</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proiect</w:t>
                            </w:r>
                            <w:proofErr w:type="spellEnd"/>
                            <w:r w:rsidRPr="0020393F">
                              <w:rPr>
                                <w:rFonts w:ascii="EC Square Sans Pro" w:hAnsi="EC Square Sans Pro"/>
                                <w:w w:val="85"/>
                              </w:rPr>
                              <w:t xml:space="preserve"> a </w:t>
                            </w:r>
                            <w:proofErr w:type="spellStart"/>
                            <w:r w:rsidRPr="0020393F">
                              <w:rPr>
                                <w:rFonts w:ascii="EC Square Sans Pro" w:hAnsi="EC Square Sans Pro"/>
                                <w:w w:val="85"/>
                              </w:rPr>
                              <w:t>beneficiat</w:t>
                            </w:r>
                            <w:proofErr w:type="spellEnd"/>
                            <w:r w:rsidRPr="0020393F">
                              <w:rPr>
                                <w:rFonts w:ascii="EC Square Sans Pro" w:hAnsi="EC Square Sans Pro"/>
                                <w:w w:val="85"/>
                              </w:rPr>
                              <w:t xml:space="preserve"> de </w:t>
                            </w:r>
                            <w:proofErr w:type="spellStart"/>
                            <w:r w:rsidRPr="0020393F">
                              <w:rPr>
                                <w:rFonts w:ascii="EC Square Sans Pro" w:hAnsi="EC Square Sans Pro"/>
                                <w:w w:val="85"/>
                              </w:rPr>
                              <w:t>finanțare</w:t>
                            </w:r>
                            <w:proofErr w:type="spellEnd"/>
                            <w:r w:rsidRPr="0020393F">
                              <w:rPr>
                                <w:rFonts w:ascii="EC Square Sans Pro" w:hAnsi="EC Square Sans Pro"/>
                                <w:w w:val="85"/>
                              </w:rPr>
                              <w:t xml:space="preserve"> din </w:t>
                            </w:r>
                            <w:proofErr w:type="spellStart"/>
                            <w:r w:rsidRPr="0020393F">
                              <w:rPr>
                                <w:rFonts w:ascii="EC Square Sans Pro" w:hAnsi="EC Square Sans Pro"/>
                                <w:w w:val="85"/>
                              </w:rPr>
                              <w:t>parte</w:t>
                            </w:r>
                            <w:r w:rsidRPr="0020393F">
                              <w:rPr>
                                <w:rFonts w:ascii="EC Square Sans Pro" w:hAnsi="EC Square Sans Pro"/>
                                <w:spacing w:val="-2"/>
                                <w:w w:val="85"/>
                              </w:rPr>
                              <w:t>a</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90"/>
                              </w:rPr>
                              <w:t>Programului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Orizont</w:t>
                            </w:r>
                            <w:proofErr w:type="spellEnd"/>
                            <w:r w:rsidRPr="0020393F">
                              <w:rPr>
                                <w:rFonts w:ascii="EC Square Sans Pro" w:hAnsi="EC Square Sans Pro"/>
                                <w:w w:val="90"/>
                              </w:rPr>
                              <w:t xml:space="preserve"> al </w:t>
                            </w:r>
                            <w:proofErr w:type="spellStart"/>
                            <w:r w:rsidRPr="0020393F">
                              <w:rPr>
                                <w:rFonts w:ascii="EC Square Sans Pro" w:hAnsi="EC Square Sans Pro"/>
                                <w:w w:val="90"/>
                              </w:rPr>
                              <w:t>Uniunii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Europene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pentru</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Cercetare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Inovare</w:t>
                            </w:r>
                            <w:proofErr w:type="spellEnd"/>
                            <w:r w:rsidRPr="0020393F">
                              <w:rPr>
                                <w:rFonts w:ascii="EC Square Sans Pro" w:hAnsi="EC Square Sans Pro"/>
                                <w:w w:val="90"/>
                              </w:rPr>
                              <w:t xml:space="preserve"> </w:t>
                            </w:r>
                            <w:r w:rsidRPr="0020393F">
                              <w:rPr>
                                <w:rFonts w:ascii="EC Square Sans Pro" w:hAnsi="EC Square Sans Pro"/>
                              </w:rPr>
                              <w:t xml:space="preserve">(2021-2027) </w:t>
                            </w:r>
                            <w:proofErr w:type="spellStart"/>
                            <w:r w:rsidRPr="0020393F">
                              <w:rPr>
                                <w:rFonts w:ascii="EC Square Sans Pro" w:hAnsi="EC Square Sans Pro"/>
                              </w:rPr>
                              <w:t>în</w:t>
                            </w:r>
                            <w:proofErr w:type="spellEnd"/>
                            <w:r w:rsidRPr="0020393F">
                              <w:rPr>
                                <w:rFonts w:ascii="EC Square Sans Pro" w:hAnsi="EC Square Sans Pro"/>
                              </w:rPr>
                              <w:t xml:space="preserve"> </w:t>
                            </w:r>
                            <w:proofErr w:type="spellStart"/>
                            <w:r w:rsidRPr="0020393F">
                              <w:rPr>
                                <w:rFonts w:ascii="EC Square Sans Pro" w:hAnsi="EC Square Sans Pro"/>
                              </w:rPr>
                              <w:t>cadrul</w:t>
                            </w:r>
                            <w:proofErr w:type="spellEnd"/>
                            <w:r w:rsidRPr="0020393F">
                              <w:rPr>
                                <w:rFonts w:ascii="EC Square Sans Pro" w:hAnsi="EC Square Sans Pro"/>
                              </w:rPr>
                              <w:t xml:space="preserve"> </w:t>
                            </w:r>
                            <w:proofErr w:type="spellStart"/>
                            <w:r w:rsidRPr="0020393F">
                              <w:rPr>
                                <w:rFonts w:ascii="EC Square Sans Pro" w:hAnsi="EC Square Sans Pro"/>
                              </w:rPr>
                              <w:t>acordului</w:t>
                            </w:r>
                            <w:proofErr w:type="spellEnd"/>
                            <w:r w:rsidRPr="0020393F">
                              <w:rPr>
                                <w:rFonts w:ascii="EC Square Sans Pro" w:hAnsi="EC Square Sans Pro"/>
                              </w:rPr>
                              <w:t xml:space="preserve"> de grant nr. 101075596.</w:t>
                            </w:r>
                          </w:p>
                          <w:p w14:paraId="4DB6522E" w14:textId="679BC0A2" w:rsidR="00B45EF9" w:rsidRPr="0020393F" w:rsidRDefault="00B45EF9" w:rsidP="00B45EF9">
                            <w:pPr>
                              <w:pStyle w:val="TableParagraph"/>
                              <w:spacing w:line="244" w:lineRule="auto"/>
                              <w:ind w:left="362" w:right="73"/>
                              <w:jc w:val="both"/>
                              <w:rPr>
                                <w:rFonts w:ascii="EC Square Sans Pro" w:hAnsi="EC Square Sans Pro"/>
                              </w:rPr>
                            </w:pPr>
                            <w:proofErr w:type="spellStart"/>
                            <w:r w:rsidRPr="0020393F">
                              <w:rPr>
                                <w:rFonts w:ascii="EC Square Sans Pro" w:hAnsi="EC Square Sans Pro"/>
                                <w:w w:val="85"/>
                              </w:rPr>
                              <w:t>Responsabilitatea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exclusivă</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pentru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conținutul</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acestui</w:t>
                            </w:r>
                            <w:proofErr w:type="spellEnd"/>
                            <w:r w:rsidRPr="0020393F">
                              <w:rPr>
                                <w:rFonts w:ascii="EC Square Sans Pro" w:hAnsi="EC Square Sans Pro"/>
                                <w:w w:val="85"/>
                              </w:rPr>
                              <w:t xml:space="preserve"> curs </w:t>
                            </w:r>
                            <w:proofErr w:type="spellStart"/>
                            <w:r w:rsidRPr="0020393F">
                              <w:rPr>
                                <w:rFonts w:ascii="EC Square Sans Pro" w:hAnsi="EC Square Sans Pro"/>
                                <w:w w:val="90"/>
                              </w:rPr>
                              <w:t>revine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proiectului</w:t>
                            </w:r>
                            <w:proofErr w:type="spellEnd"/>
                            <w:r w:rsidRPr="0020393F">
                              <w:rPr>
                                <w:rFonts w:ascii="EC Square Sans Pro" w:hAnsi="EC Square Sans Pro"/>
                                <w:w w:val="90"/>
                              </w:rPr>
                              <w:t xml:space="preserve"> Every1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nu </w:t>
                            </w:r>
                            <w:proofErr w:type="spellStart"/>
                            <w:r w:rsidRPr="0020393F">
                              <w:rPr>
                                <w:rFonts w:ascii="EC Square Sans Pro" w:hAnsi="EC Square Sans Pro"/>
                                <w:w w:val="90"/>
                              </w:rPr>
                              <w:t>reflectă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neapărat</w:t>
                            </w:r>
                            <w:proofErr w:type="spellEnd"/>
                            <w:r w:rsidRPr="0020393F">
                              <w:rPr>
                                <w:rFonts w:ascii="EC Square Sans Pro" w:hAnsi="EC Square Sans Pro"/>
                                <w:w w:val="90"/>
                              </w:rPr>
                              <w:t xml:space="preserve"> </w:t>
                            </w:r>
                            <w:proofErr w:type="spellStart"/>
                            <w:r w:rsidRPr="0020393F">
                              <w:rPr>
                                <w:rFonts w:ascii="EC Square Sans Pro" w:hAnsi="EC Square Sans Pro"/>
                                <w:w w:val="95"/>
                              </w:rPr>
                              <w:t>opinia</w:t>
                            </w:r>
                            <w:proofErr w:type="spellEnd"/>
                            <w:r w:rsidRPr="0020393F">
                              <w:rPr>
                                <w:rFonts w:ascii="EC Square Sans Pro" w:hAnsi="EC Square Sans Pro"/>
                                <w:w w:val="95"/>
                              </w:rPr>
                              <w:t xml:space="preserve"> </w:t>
                            </w:r>
                            <w:proofErr w:type="spellStart"/>
                            <w:r w:rsidRPr="0020393F">
                              <w:rPr>
                                <w:rFonts w:ascii="EC Square Sans Pro" w:hAnsi="EC Square Sans Pro"/>
                                <w:w w:val="95"/>
                              </w:rPr>
                              <w:t>Uniunii</w:t>
                            </w:r>
                            <w:proofErr w:type="spellEnd"/>
                            <w:r w:rsidRPr="0020393F">
                              <w:rPr>
                                <w:rFonts w:ascii="EC Square Sans Pro" w:hAnsi="EC Square Sans Pro"/>
                                <w:w w:val="95"/>
                              </w:rPr>
                              <w:t xml:space="preserve"> </w:t>
                            </w:r>
                            <w:proofErr w:type="spellStart"/>
                            <w:r w:rsidRPr="0020393F">
                              <w:rPr>
                                <w:rFonts w:ascii="EC Square Sans Pro" w:hAnsi="EC Square Sans Pro"/>
                                <w:w w:val="95"/>
                              </w:rPr>
                              <w:t>Europene</w:t>
                            </w:r>
                            <w:proofErr w:type="spellEnd"/>
                            <w:r w:rsidRPr="0020393F">
                              <w:rPr>
                                <w:rFonts w:ascii="EC Square Sans Pro" w:hAnsi="EC Square Sans Pro"/>
                                <w:w w:val="95"/>
                              </w:rPr>
                              <w:t>.</w:t>
                            </w:r>
                          </w:p>
                        </w:tc>
                      </w:tr>
                      <w:tr w:rsidR="00B45EF9" w14:paraId="4DB65233" w14:textId="77777777" w:rsidTr="004B0C4A">
                        <w:trPr>
                          <w:trHeight w:val="1025"/>
                        </w:trPr>
                        <w:tc>
                          <w:tcPr>
                            <w:tcW w:w="1634" w:type="dxa"/>
                          </w:tcPr>
                          <w:p w14:paraId="4DB65230" w14:textId="15FF77D4" w:rsidR="00B45EF9" w:rsidRPr="0020393F" w:rsidRDefault="00B45EF9" w:rsidP="00B45EF9">
                            <w:pPr>
                              <w:pStyle w:val="TableParagraph"/>
                              <w:spacing w:before="121" w:line="244" w:lineRule="auto"/>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w:t>
                            </w:r>
                            <w:proofErr w:type="spellStart"/>
                            <w:r w:rsidRPr="0020393F">
                              <w:rPr>
                                <w:rFonts w:ascii="EC Square Sans Pro" w:hAnsi="EC Square Sans Pro"/>
                                <w:b/>
                                <w:color w:val="0E3AF0"/>
                                <w:spacing w:val="-2"/>
                              </w:rPr>
                              <w:t>privind</w:t>
                            </w:r>
                            <w:proofErr w:type="spellEnd"/>
                            <w:r w:rsidRPr="0020393F">
                              <w:rPr>
                                <w:rFonts w:ascii="EC Square Sans Pro" w:hAnsi="EC Square Sans Pro"/>
                                <w:b/>
                                <w:color w:val="0E3AF0"/>
                                <w:spacing w:val="-2"/>
                              </w:rPr>
                              <w:t xml:space="preserve"> </w:t>
                            </w:r>
                            <w:proofErr w:type="spellStart"/>
                            <w:r w:rsidRPr="0020393F">
                              <w:rPr>
                                <w:rFonts w:ascii="EC Square Sans Pro" w:hAnsi="EC Square Sans Pro"/>
                                <w:b/>
                                <w:color w:val="0E3AF0"/>
                                <w:spacing w:val="-2"/>
                              </w:rPr>
                              <w:t>imaginile</w:t>
                            </w:r>
                            <w:proofErr w:type="spellEnd"/>
                            <w:r w:rsidRPr="0020393F">
                              <w:rPr>
                                <w:rFonts w:ascii="EC Square Sans Pro" w:hAnsi="EC Square Sans Pro"/>
                                <w:b/>
                                <w:color w:val="0E3AF0"/>
                                <w:spacing w:val="-2"/>
                              </w:rPr>
                              <w:t>:</w:t>
                            </w:r>
                          </w:p>
                        </w:tc>
                        <w:tc>
                          <w:tcPr>
                            <w:tcW w:w="5523" w:type="dxa"/>
                          </w:tcPr>
                          <w:p w14:paraId="4DB65232" w14:textId="41974BA1" w:rsidR="00B45EF9" w:rsidRPr="0020393F" w:rsidRDefault="00B45EF9" w:rsidP="00B45EF9">
                            <w:pPr>
                              <w:pStyle w:val="TableParagraph"/>
                              <w:spacing w:before="121" w:line="240" w:lineRule="auto"/>
                              <w:ind w:left="362"/>
                              <w:rPr>
                                <w:rFonts w:ascii="EC Square Sans Pro" w:hAnsi="EC Square Sans Pro"/>
                              </w:rPr>
                            </w:pPr>
                            <w:r w:rsidRPr="0020393F">
                              <w:rPr>
                                <w:rFonts w:ascii="EC Square Sans Pro" w:hAnsi="EC Square Sans Pro"/>
                                <w:w w:val="85"/>
                              </w:rPr>
                              <w:t xml:space="preserve">UE nu </w:t>
                            </w:r>
                            <w:proofErr w:type="spellStart"/>
                            <w:r w:rsidRPr="0020393F">
                              <w:rPr>
                                <w:rFonts w:ascii="EC Square Sans Pro" w:hAnsi="EC Square Sans Pro"/>
                                <w:w w:val="85"/>
                              </w:rPr>
                              <w:t>deține</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drepturi</w:t>
                            </w:r>
                            <w:proofErr w:type="spellEnd"/>
                            <w:r w:rsidRPr="0020393F">
                              <w:rPr>
                                <w:rFonts w:ascii="EC Square Sans Pro" w:hAnsi="EC Square Sans Pro"/>
                                <w:w w:val="85"/>
                              </w:rPr>
                              <w:t xml:space="preserve"> de </w:t>
                            </w:r>
                            <w:proofErr w:type="spellStart"/>
                            <w:r w:rsidRPr="0020393F">
                              <w:rPr>
                                <w:rFonts w:ascii="EC Square Sans Pro" w:hAnsi="EC Square Sans Pro"/>
                                <w:w w:val="85"/>
                              </w:rPr>
                              <w:t>autor</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asupra</w:t>
                            </w:r>
                            <w:proofErr w:type="spellEnd"/>
                            <w:r w:rsidRPr="0020393F">
                              <w:rPr>
                                <w:rFonts w:ascii="EC Square Sans Pro" w:hAnsi="EC Square Sans Pro"/>
                                <w:w w:val="85"/>
                              </w:rPr>
                              <w:t xml:space="preserve"> </w:t>
                            </w:r>
                            <w:proofErr w:type="spellStart"/>
                            <w:r w:rsidRPr="0020393F">
                              <w:rPr>
                                <w:rFonts w:ascii="EC Square Sans Pro" w:hAnsi="EC Square Sans Pro"/>
                                <w:spacing w:val="-2"/>
                                <w:w w:val="85"/>
                              </w:rPr>
                              <w:t>imaginilor</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90"/>
                              </w:rPr>
                              <w:t>utilizate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în</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această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publicație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Licența</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permisiunea</w:t>
                            </w:r>
                            <w:proofErr w:type="spellEnd"/>
                            <w:r w:rsidRPr="0020393F">
                              <w:rPr>
                                <w:rFonts w:ascii="EC Square Sans Pro" w:hAnsi="EC Square Sans Pro"/>
                                <w:w w:val="90"/>
                              </w:rPr>
                              <w:t xml:space="preserve"> </w:t>
                            </w:r>
                            <w:r w:rsidRPr="0020393F">
                              <w:rPr>
                                <w:rFonts w:ascii="EC Square Sans Pro" w:hAnsi="EC Square Sans Pro"/>
                              </w:rPr>
                              <w:t xml:space="preserve">de </w:t>
                            </w:r>
                            <w:proofErr w:type="spellStart"/>
                            <w:r w:rsidRPr="0020393F">
                              <w:rPr>
                                <w:rFonts w:ascii="EC Square Sans Pro" w:hAnsi="EC Square Sans Pro"/>
                              </w:rPr>
                              <w:t>utilizare</w:t>
                            </w:r>
                            <w:proofErr w:type="spellEnd"/>
                            <w:r w:rsidRPr="0020393F">
                              <w:rPr>
                                <w:rFonts w:ascii="EC Square Sans Pro" w:hAnsi="EC Square Sans Pro"/>
                              </w:rPr>
                              <w:t xml:space="preserve"> </w:t>
                            </w:r>
                            <w:r w:rsidRPr="0020393F">
                              <w:rPr>
                                <w:rFonts w:ascii="EC Square Sans Pro" w:hAnsi="EC Square Sans Pro"/>
                                <w:w w:val="90"/>
                              </w:rPr>
                              <w:t xml:space="preserve">a </w:t>
                            </w:r>
                            <w:proofErr w:type="spellStart"/>
                            <w:r w:rsidRPr="0020393F">
                              <w:rPr>
                                <w:rFonts w:ascii="EC Square Sans Pro" w:hAnsi="EC Square Sans Pro"/>
                                <w:w w:val="90"/>
                              </w:rPr>
                              <w:t>imaginilor</w:t>
                            </w:r>
                            <w:proofErr w:type="spellEnd"/>
                            <w:r w:rsidRPr="0020393F">
                              <w:rPr>
                                <w:rFonts w:ascii="EC Square Sans Pro" w:hAnsi="EC Square Sans Pro"/>
                                <w:w w:val="90"/>
                              </w:rPr>
                              <w:t xml:space="preserve"> </w:t>
                            </w:r>
                            <w:r w:rsidRPr="0020393F">
                              <w:rPr>
                                <w:rFonts w:ascii="EC Square Sans Pro" w:hAnsi="EC Square Sans Pro"/>
                              </w:rPr>
                              <w:t xml:space="preserve">sunt </w:t>
                            </w:r>
                            <w:proofErr w:type="spellStart"/>
                            <w:r w:rsidRPr="0020393F">
                              <w:rPr>
                                <w:rFonts w:ascii="EC Square Sans Pro" w:hAnsi="EC Square Sans Pro"/>
                              </w:rPr>
                              <w:t>furnizate</w:t>
                            </w:r>
                            <w:proofErr w:type="spellEnd"/>
                            <w:r w:rsidRPr="0020393F">
                              <w:rPr>
                                <w:rFonts w:ascii="EC Square Sans Pro" w:hAnsi="EC Square Sans Pro"/>
                              </w:rPr>
                              <w:t xml:space="preserve"> sub </w:t>
                            </w:r>
                            <w:proofErr w:type="spellStart"/>
                            <w:r w:rsidRPr="0020393F">
                              <w:rPr>
                                <w:rFonts w:ascii="EC Square Sans Pro" w:hAnsi="EC Square Sans Pro"/>
                              </w:rPr>
                              <w:t>fiecare</w:t>
                            </w:r>
                            <w:proofErr w:type="spellEnd"/>
                            <w:r w:rsidRPr="0020393F">
                              <w:rPr>
                                <w:rFonts w:ascii="EC Square Sans Pro" w:hAnsi="EC Square Sans Pro"/>
                              </w:rPr>
                              <w:t xml:space="preserve"> imagine.</w:t>
                            </w:r>
                          </w:p>
                        </w:tc>
                      </w:tr>
                      <w:tr w:rsidR="00B45EF9" w14:paraId="4DB6523A" w14:textId="77777777" w:rsidTr="004B0C4A">
                        <w:trPr>
                          <w:trHeight w:val="2585"/>
                        </w:trPr>
                        <w:tc>
                          <w:tcPr>
                            <w:tcW w:w="1634" w:type="dxa"/>
                          </w:tcPr>
                          <w:p w14:paraId="4DB65234" w14:textId="1C629677" w:rsidR="00B45EF9" w:rsidRPr="0020393F" w:rsidRDefault="00B45EF9" w:rsidP="00B45EF9">
                            <w:pPr>
                              <w:pStyle w:val="TableParagraph"/>
                              <w:spacing w:before="121" w:line="244" w:lineRule="auto"/>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de </w:t>
                            </w:r>
                            <w:proofErr w:type="spellStart"/>
                            <w:r w:rsidRPr="0020393F">
                              <w:rPr>
                                <w:rFonts w:ascii="EC Square Sans Pro" w:hAnsi="EC Square Sans Pro"/>
                                <w:b/>
                                <w:color w:val="0E3AF0"/>
                                <w:spacing w:val="-2"/>
                              </w:rPr>
                              <w:t>adaptare</w:t>
                            </w:r>
                            <w:proofErr w:type="spellEnd"/>
                            <w:r w:rsidRPr="0020393F">
                              <w:rPr>
                                <w:rFonts w:ascii="EC Square Sans Pro" w:hAnsi="EC Square Sans Pro"/>
                                <w:b/>
                                <w:color w:val="0E3AF0"/>
                                <w:spacing w:val="-2"/>
                              </w:rPr>
                              <w:t>:</w:t>
                            </w:r>
                          </w:p>
                        </w:tc>
                        <w:tc>
                          <w:tcPr>
                            <w:tcW w:w="5523" w:type="dxa"/>
                          </w:tcPr>
                          <w:p w14:paraId="35B22690" w14:textId="4EB793A0" w:rsidR="00B45EF9" w:rsidRDefault="00B45EF9" w:rsidP="00B45EF9">
                            <w:pPr>
                              <w:pStyle w:val="TableParagraph"/>
                              <w:spacing w:before="121" w:line="240" w:lineRule="auto"/>
                              <w:ind w:left="362"/>
                              <w:rPr>
                                <w:rFonts w:ascii="EC Square Sans Pro" w:hAnsi="EC Square Sans Pro"/>
                                <w:spacing w:val="-2"/>
                                <w:w w:val="95"/>
                              </w:rPr>
                            </w:pPr>
                            <w:proofErr w:type="spellStart"/>
                            <w:r w:rsidRPr="0020393F">
                              <w:rPr>
                                <w:rFonts w:ascii="EC Square Sans Pro" w:hAnsi="EC Square Sans Pro"/>
                                <w:w w:val="85"/>
                              </w:rPr>
                              <w:t>Secțiuni</w:t>
                            </w:r>
                            <w:proofErr w:type="spellEnd"/>
                            <w:r w:rsidRPr="0020393F">
                              <w:rPr>
                                <w:rFonts w:ascii="EC Square Sans Pro" w:hAnsi="EC Square Sans Pro"/>
                                <w:w w:val="85"/>
                              </w:rPr>
                              <w:t xml:space="preserve"> ale </w:t>
                            </w:r>
                            <w:proofErr w:type="spellStart"/>
                            <w:r w:rsidRPr="0020393F">
                              <w:rPr>
                                <w:rFonts w:ascii="EC Square Sans Pro" w:hAnsi="EC Square Sans Pro"/>
                                <w:w w:val="85"/>
                              </w:rPr>
                              <w:t>acestui</w:t>
                            </w:r>
                            <w:proofErr w:type="spellEnd"/>
                            <w:r w:rsidRPr="0020393F">
                              <w:rPr>
                                <w:rFonts w:ascii="EC Square Sans Pro" w:hAnsi="EC Square Sans Pro"/>
                                <w:w w:val="85"/>
                              </w:rPr>
                              <w:t xml:space="preserve"> material didactic sunt derivate </w:t>
                            </w:r>
                            <w:r w:rsidRPr="0020393F">
                              <w:rPr>
                                <w:rFonts w:ascii="EC Square Sans Pro" w:hAnsi="EC Square Sans Pro"/>
                                <w:spacing w:val="-4"/>
                                <w:w w:val="85"/>
                              </w:rPr>
                              <w:t xml:space="preserve">din </w:t>
                            </w:r>
                            <w:proofErr w:type="spellStart"/>
                            <w:r w:rsidRPr="0020393F">
                              <w:rPr>
                                <w:rFonts w:ascii="EC Square Sans Pro" w:hAnsi="EC Square Sans Pro"/>
                                <w:w w:val="85"/>
                              </w:rPr>
                              <w:t>resursele</w:t>
                            </w:r>
                            <w:proofErr w:type="spellEnd"/>
                            <w:r w:rsidRPr="0020393F">
                              <w:rPr>
                                <w:rFonts w:ascii="EC Square Sans Pro" w:hAnsi="EC Square Sans Pro"/>
                                <w:w w:val="85"/>
                              </w:rPr>
                              <w:t xml:space="preserve"> enumerate </w:t>
                            </w:r>
                            <w:proofErr w:type="spellStart"/>
                            <w:r w:rsidRPr="0020393F">
                              <w:rPr>
                                <w:rFonts w:ascii="EC Square Sans Pro" w:hAnsi="EC Square Sans Pro"/>
                                <w:w w:val="85"/>
                              </w:rPr>
                              <w:t>în</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secțiunea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Mulțumiri</w:t>
                            </w:r>
                            <w:proofErr w:type="spellEnd"/>
                            <w:r w:rsidRPr="0020393F">
                              <w:rPr>
                                <w:rFonts w:ascii="EC Square Sans Pro" w:hAnsi="EC Square Sans Pro"/>
                                <w:w w:val="85"/>
                              </w:rPr>
                              <w:t xml:space="preserve">, </w:t>
                            </w:r>
                            <w:proofErr w:type="spellStart"/>
                            <w:r w:rsidRPr="0020393F">
                              <w:rPr>
                                <w:rFonts w:ascii="EC Square Sans Pro" w:hAnsi="EC Square Sans Pro"/>
                                <w:w w:val="90"/>
                              </w:rPr>
                              <w:t>oferind</w:t>
                            </w:r>
                            <w:proofErr w:type="spellEnd"/>
                            <w:r w:rsidRPr="0020393F">
                              <w:rPr>
                                <w:rFonts w:ascii="EC Square Sans Pro" w:hAnsi="EC Square Sans Pro"/>
                                <w:w w:val="90"/>
                              </w:rPr>
                              <w:t xml:space="preserve"> o </w:t>
                            </w:r>
                            <w:proofErr w:type="spellStart"/>
                            <w:r w:rsidRPr="0020393F">
                              <w:rPr>
                                <w:rFonts w:ascii="EC Square Sans Pro" w:hAnsi="EC Square Sans Pro"/>
                                <w:w w:val="90"/>
                              </w:rPr>
                              <w:t>perspectivă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concentrată</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asupra</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subiectului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Aceste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adaptări</w:t>
                            </w:r>
                            <w:proofErr w:type="spellEnd"/>
                            <w:r w:rsidRPr="0020393F">
                              <w:rPr>
                                <w:rFonts w:ascii="EC Square Sans Pro" w:hAnsi="EC Square Sans Pro"/>
                                <w:w w:val="90"/>
                              </w:rPr>
                              <w:t xml:space="preserve"> sunt </w:t>
                            </w:r>
                            <w:proofErr w:type="spellStart"/>
                            <w:r w:rsidRPr="0020393F">
                              <w:rPr>
                                <w:rFonts w:ascii="EC Square Sans Pro" w:hAnsi="EC Square Sans Pro"/>
                                <w:w w:val="90"/>
                              </w:rPr>
                              <w:t>realizate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și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publicate</w:t>
                            </w:r>
                            <w:proofErr w:type="spellEnd"/>
                            <w:r w:rsidRPr="0020393F">
                              <w:rPr>
                                <w:rFonts w:ascii="EC Square Sans Pro" w:hAnsi="EC Square Sans Pro"/>
                                <w:w w:val="90"/>
                              </w:rPr>
                              <w:t xml:space="preserve"> de Every1 </w:t>
                            </w:r>
                            <w:r w:rsidRPr="0020393F">
                              <w:rPr>
                                <w:rFonts w:ascii="EC Square Sans Pro" w:hAnsi="EC Square Sans Pro"/>
                                <w:w w:val="85"/>
                              </w:rPr>
                              <w:t>Project („</w:t>
                            </w:r>
                            <w:proofErr w:type="spellStart"/>
                            <w:r w:rsidRPr="0020393F">
                              <w:rPr>
                                <w:rFonts w:ascii="EC Square Sans Pro" w:hAnsi="EC Square Sans Pro"/>
                                <w:w w:val="85"/>
                              </w:rPr>
                              <w:t>Adaptatorul</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și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licențiate</w:t>
                            </w:r>
                            <w:proofErr w:type="spellEnd"/>
                            <w:r w:rsidRPr="0020393F">
                              <w:rPr>
                                <w:rFonts w:ascii="EC Square Sans Pro" w:hAnsi="EC Square Sans Pro"/>
                                <w:w w:val="85"/>
                              </w:rPr>
                              <w:t xml:space="preserve"> sub CC </w:t>
                            </w:r>
                            <w:r w:rsidRPr="0020393F">
                              <w:rPr>
                                <w:rFonts w:ascii="EC Square Sans Pro" w:hAnsi="EC Square Sans Pro"/>
                                <w:spacing w:val="-5"/>
                                <w:w w:val="85"/>
                              </w:rPr>
                              <w:t xml:space="preserve">BY-SA. </w:t>
                            </w:r>
                            <w:r w:rsidRPr="0020393F">
                              <w:rPr>
                                <w:rFonts w:ascii="EC Square Sans Pro" w:hAnsi="EC Square Sans Pro"/>
                                <w:w w:val="85"/>
                              </w:rPr>
                              <w:t xml:space="preserve">4.0, cu </w:t>
                            </w:r>
                            <w:proofErr w:type="spellStart"/>
                            <w:r w:rsidRPr="0020393F">
                              <w:rPr>
                                <w:rFonts w:ascii="EC Square Sans Pro" w:hAnsi="EC Square Sans Pro"/>
                                <w:w w:val="85"/>
                              </w:rPr>
                              <w:t>excepția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cazului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în</w:t>
                            </w:r>
                            <w:proofErr w:type="spellEnd"/>
                            <w:r w:rsidRPr="0020393F">
                              <w:rPr>
                                <w:rFonts w:ascii="EC Square Sans Pro" w:hAnsi="EC Square Sans Pro"/>
                                <w:w w:val="85"/>
                              </w:rPr>
                              <w:t xml:space="preserve"> care se </w:t>
                            </w:r>
                            <w:proofErr w:type="spellStart"/>
                            <w:r w:rsidRPr="0020393F">
                              <w:rPr>
                                <w:rFonts w:ascii="EC Square Sans Pro" w:hAnsi="EC Square Sans Pro"/>
                                <w:w w:val="85"/>
                              </w:rPr>
                              <w:t>specifică</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altfel</w:t>
                            </w:r>
                            <w:proofErr w:type="spellEnd"/>
                            <w:r w:rsidRPr="0020393F">
                              <w:rPr>
                                <w:rFonts w:ascii="EC Square Sans Pro" w:hAnsi="EC Square Sans Pro"/>
                                <w:w w:val="85"/>
                              </w:rPr>
                              <w:t xml:space="preserve">. Every1 Project </w:t>
                            </w:r>
                            <w:proofErr w:type="spellStart"/>
                            <w:r w:rsidRPr="0020393F">
                              <w:rPr>
                                <w:rFonts w:ascii="EC Square Sans Pro" w:hAnsi="EC Square Sans Pro"/>
                                <w:w w:val="85"/>
                              </w:rPr>
                              <w:t>este</w:t>
                            </w:r>
                            <w:proofErr w:type="spellEnd"/>
                            <w:r w:rsidRPr="0020393F">
                              <w:rPr>
                                <w:rFonts w:ascii="EC Square Sans Pro" w:hAnsi="EC Square Sans Pro"/>
                                <w:w w:val="85"/>
                              </w:rPr>
                              <w:t xml:space="preserve"> </w:t>
                            </w:r>
                            <w:proofErr w:type="spellStart"/>
                            <w:r w:rsidRPr="0020393F">
                              <w:rPr>
                                <w:rFonts w:ascii="EC Square Sans Pro" w:hAnsi="EC Square Sans Pro"/>
                                <w:spacing w:val="-2"/>
                                <w:w w:val="85"/>
                              </w:rPr>
                              <w:t>singurul</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85"/>
                              </w:rPr>
                              <w:t>responsabil</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pentru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aceste</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lucrări</w:t>
                            </w:r>
                            <w:proofErr w:type="spellEnd"/>
                            <w:r w:rsidRPr="0020393F">
                              <w:rPr>
                                <w:rFonts w:ascii="EC Square Sans Pro" w:hAnsi="EC Square Sans Pro"/>
                                <w:w w:val="85"/>
                              </w:rPr>
                              <w:t xml:space="preserve"> derivate, </w:t>
                            </w:r>
                            <w:proofErr w:type="spellStart"/>
                            <w:r w:rsidRPr="0020393F">
                              <w:rPr>
                                <w:rFonts w:ascii="EC Square Sans Pro" w:hAnsi="EC Square Sans Pro"/>
                                <w:w w:val="85"/>
                              </w:rPr>
                              <w:t>iar</w:t>
                            </w:r>
                            <w:proofErr w:type="spellEnd"/>
                            <w:r w:rsidRPr="0020393F">
                              <w:rPr>
                                <w:rFonts w:ascii="EC Square Sans Pro" w:hAnsi="EC Square Sans Pro"/>
                                <w:w w:val="85"/>
                              </w:rPr>
                              <w:t xml:space="preserve"> </w:t>
                            </w:r>
                            <w:proofErr w:type="spellStart"/>
                            <w:r w:rsidRPr="0020393F">
                              <w:rPr>
                                <w:rFonts w:ascii="EC Square Sans Pro" w:hAnsi="EC Square Sans Pro"/>
                                <w:w w:val="90"/>
                              </w:rPr>
                              <w:t>adaptările</w:t>
                            </w:r>
                            <w:proofErr w:type="spellEnd"/>
                            <w:r w:rsidRPr="0020393F">
                              <w:rPr>
                                <w:rFonts w:ascii="EC Square Sans Pro" w:hAnsi="EC Square Sans Pro"/>
                                <w:w w:val="90"/>
                              </w:rPr>
                              <w:t xml:space="preserve"> nu sunt </w:t>
                            </w:r>
                            <w:proofErr w:type="spellStart"/>
                            <w:r w:rsidRPr="0020393F">
                              <w:rPr>
                                <w:rFonts w:ascii="EC Square Sans Pro" w:hAnsi="EC Square Sans Pro"/>
                                <w:w w:val="90"/>
                              </w:rPr>
                              <w:t>aprobate</w:t>
                            </w:r>
                            <w:proofErr w:type="spellEnd"/>
                            <w:r w:rsidRPr="0020393F">
                              <w:rPr>
                                <w:rFonts w:ascii="EC Square Sans Pro" w:hAnsi="EC Square Sans Pro"/>
                                <w:w w:val="90"/>
                              </w:rPr>
                              <w:t xml:space="preserve"> de </w:t>
                            </w:r>
                            <w:proofErr w:type="spellStart"/>
                            <w:r w:rsidRPr="0020393F">
                              <w:rPr>
                                <w:rFonts w:ascii="EC Square Sans Pro" w:hAnsi="EC Square Sans Pro"/>
                                <w:spacing w:val="-2"/>
                                <w:w w:val="95"/>
                              </w:rPr>
                              <w:t>creatorii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resurselor</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originale</w:t>
                            </w:r>
                            <w:proofErr w:type="spellEnd"/>
                            <w:r w:rsidRPr="0020393F">
                              <w:rPr>
                                <w:rFonts w:ascii="EC Square Sans Pro" w:hAnsi="EC Square Sans Pro"/>
                                <w:spacing w:val="-2"/>
                                <w:w w:val="95"/>
                              </w:rPr>
                              <w:t>.</w:t>
                            </w:r>
                            <w:r w:rsid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Tradus</w:t>
                            </w:r>
                            <w:proofErr w:type="spellEnd"/>
                            <w:r w:rsidR="00944BD7" w:rsidRPr="00944BD7">
                              <w:rPr>
                                <w:rFonts w:ascii="EC Square Sans Pro" w:hAnsi="EC Square Sans Pro"/>
                                <w:spacing w:val="-2"/>
                                <w:w w:val="95"/>
                              </w:rPr>
                              <w:t xml:space="preserve"> cu </w:t>
                            </w:r>
                            <w:proofErr w:type="spellStart"/>
                            <w:r w:rsidR="00944BD7" w:rsidRPr="00944BD7">
                              <w:rPr>
                                <w:rFonts w:ascii="EC Square Sans Pro" w:hAnsi="EC Square Sans Pro"/>
                                <w:spacing w:val="-2"/>
                                <w:w w:val="95"/>
                              </w:rPr>
                              <w:t>DeepL</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și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verificat</w:t>
                            </w:r>
                            <w:proofErr w:type="spellEnd"/>
                            <w:r w:rsidR="00944BD7" w:rsidRPr="00944BD7">
                              <w:rPr>
                                <w:rFonts w:ascii="EC Square Sans Pro" w:hAnsi="EC Square Sans Pro"/>
                                <w:spacing w:val="-2"/>
                                <w:w w:val="95"/>
                              </w:rPr>
                              <w:t xml:space="preserve"> cu </w:t>
                            </w:r>
                            <w:proofErr w:type="spellStart"/>
                            <w:r w:rsidR="00944BD7" w:rsidRPr="00944BD7">
                              <w:rPr>
                                <w:rFonts w:ascii="EC Square Sans Pro" w:hAnsi="EC Square Sans Pro"/>
                                <w:spacing w:val="-2"/>
                                <w:w w:val="95"/>
                              </w:rPr>
                              <w:t>ajutorul</w:t>
                            </w:r>
                            <w:proofErr w:type="spellEnd"/>
                            <w:r w:rsidR="00944BD7" w:rsidRPr="00944BD7">
                              <w:rPr>
                                <w:rFonts w:ascii="EC Square Sans Pro" w:hAnsi="EC Square Sans Pro"/>
                                <w:spacing w:val="-2"/>
                                <w:w w:val="95"/>
                              </w:rPr>
                              <w:t xml:space="preserve"> AI </w:t>
                            </w:r>
                            <w:proofErr w:type="spellStart"/>
                            <w:r w:rsidR="00944BD7" w:rsidRPr="00944BD7">
                              <w:rPr>
                                <w:rFonts w:ascii="EC Square Sans Pro" w:hAnsi="EC Square Sans Pro"/>
                                <w:spacing w:val="-2"/>
                                <w:w w:val="95"/>
                              </w:rPr>
                              <w:t>pentru</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eventuale</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greșeli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Dacă</w:t>
                            </w:r>
                            <w:proofErr w:type="spellEnd"/>
                            <w:r w:rsidR="00944BD7" w:rsidRPr="00944BD7">
                              <w:rPr>
                                <w:rFonts w:ascii="EC Square Sans Pro" w:hAnsi="EC Square Sans Pro"/>
                                <w:spacing w:val="-2"/>
                                <w:w w:val="95"/>
                              </w:rPr>
                              <w:t xml:space="preserve"> ai </w:t>
                            </w:r>
                            <w:proofErr w:type="spellStart"/>
                            <w:r w:rsidR="00944BD7" w:rsidRPr="00944BD7">
                              <w:rPr>
                                <w:rFonts w:ascii="EC Square Sans Pro" w:hAnsi="EC Square Sans Pro"/>
                                <w:spacing w:val="-2"/>
                                <w:w w:val="95"/>
                              </w:rPr>
                              <w:t>observat</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greșeli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și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vrei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să</w:t>
                            </w:r>
                            <w:proofErr w:type="spellEnd"/>
                            <w:r w:rsidR="00944BD7" w:rsidRPr="00944BD7">
                              <w:rPr>
                                <w:rFonts w:ascii="EC Square Sans Pro" w:hAnsi="EC Square Sans Pro"/>
                                <w:spacing w:val="-2"/>
                                <w:w w:val="95"/>
                              </w:rPr>
                              <w:t xml:space="preserve"> ne </w:t>
                            </w:r>
                            <w:proofErr w:type="spellStart"/>
                            <w:r w:rsidR="00944BD7" w:rsidRPr="00944BD7">
                              <w:rPr>
                                <w:rFonts w:ascii="EC Square Sans Pro" w:hAnsi="EC Square Sans Pro"/>
                                <w:spacing w:val="-2"/>
                                <w:w w:val="95"/>
                              </w:rPr>
                              <w:t>ajuți</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să</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îmbunătățim</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traducerea</w:t>
                            </w:r>
                            <w:proofErr w:type="spellEnd"/>
                            <w:r w:rsidR="00944BD7" w:rsidRPr="00944BD7">
                              <w:rPr>
                                <w:rFonts w:ascii="EC Square Sans Pro" w:hAnsi="EC Square Sans Pro"/>
                                <w:spacing w:val="-2"/>
                                <w:w w:val="95"/>
                              </w:rPr>
                              <w:t xml:space="preserve">, nu </w:t>
                            </w:r>
                            <w:proofErr w:type="spellStart"/>
                            <w:r w:rsidR="00944BD7" w:rsidRPr="00944BD7">
                              <w:rPr>
                                <w:rFonts w:ascii="EC Square Sans Pro" w:hAnsi="EC Square Sans Pro"/>
                                <w:spacing w:val="-2"/>
                                <w:w w:val="95"/>
                              </w:rPr>
                              <w:t>ezita</w:t>
                            </w:r>
                            <w:proofErr w:type="spellEnd"/>
                            <w:r w:rsidR="00944BD7" w:rsidRPr="00944BD7">
                              <w:rPr>
                                <w:rFonts w:ascii="EC Square Sans Pro" w:hAnsi="EC Square Sans Pro"/>
                                <w:spacing w:val="-2"/>
                                <w:w w:val="95"/>
                              </w:rPr>
                              <w:t xml:space="preserve"> </w:t>
                            </w:r>
                            <w:proofErr w:type="spellStart"/>
                            <w:r w:rsidR="00944BD7" w:rsidRPr="00944BD7">
                              <w:rPr>
                                <w:rFonts w:ascii="EC Square Sans Pro" w:hAnsi="EC Square Sans Pro"/>
                                <w:spacing w:val="-2"/>
                                <w:w w:val="95"/>
                              </w:rPr>
                              <w:t>să</w:t>
                            </w:r>
                            <w:proofErr w:type="spellEnd"/>
                            <w:r w:rsidR="00944BD7" w:rsidRPr="00944BD7">
                              <w:rPr>
                                <w:rFonts w:ascii="EC Square Sans Pro" w:hAnsi="EC Square Sans Pro"/>
                                <w:spacing w:val="-2"/>
                                <w:w w:val="95"/>
                              </w:rPr>
                              <w:t xml:space="preserve"> ne </w:t>
                            </w:r>
                            <w:proofErr w:type="spellStart"/>
                            <w:r w:rsidR="00944BD7" w:rsidRPr="00944BD7">
                              <w:rPr>
                                <w:rFonts w:ascii="EC Square Sans Pro" w:hAnsi="EC Square Sans Pro"/>
                                <w:spacing w:val="-2"/>
                                <w:w w:val="95"/>
                              </w:rPr>
                              <w:t>trimiți</w:t>
                            </w:r>
                            <w:proofErr w:type="spellEnd"/>
                            <w:r w:rsidR="00944BD7" w:rsidRPr="00944BD7">
                              <w:rPr>
                                <w:rFonts w:ascii="EC Square Sans Pro" w:hAnsi="EC Square Sans Pro"/>
                                <w:spacing w:val="-2"/>
                                <w:w w:val="95"/>
                              </w:rPr>
                              <w:t xml:space="preserve"> un </w:t>
                            </w:r>
                            <w:proofErr w:type="spellStart"/>
                            <w:r w:rsidR="00944BD7" w:rsidRPr="00944BD7">
                              <w:rPr>
                                <w:rFonts w:ascii="EC Square Sans Pro" w:hAnsi="EC Square Sans Pro"/>
                                <w:spacing w:val="-2"/>
                                <w:w w:val="95"/>
                              </w:rPr>
                              <w:t>mesaj</w:t>
                            </w:r>
                            <w:proofErr w:type="spellEnd"/>
                            <w:r w:rsidR="00944BD7" w:rsidRPr="00944BD7">
                              <w:rPr>
                                <w:rFonts w:ascii="EC Square Sans Pro" w:hAnsi="EC Square Sans Pro"/>
                                <w:spacing w:val="-2"/>
                                <w:w w:val="95"/>
                              </w:rPr>
                              <w:t xml:space="preserve"> la </w:t>
                            </w:r>
                            <w:hyperlink r:id="rId25" w:history="1">
                              <w:r w:rsidR="00944BD7" w:rsidRPr="007E190A">
                                <w:rPr>
                                  <w:rStyle w:val="Hyperlink"/>
                                  <w:rFonts w:ascii="EC Square Sans Pro" w:hAnsi="EC Square Sans Pro"/>
                                  <w:spacing w:val="-2"/>
                                  <w:w w:val="95"/>
                                </w:rPr>
                                <w:t>every1translations@think-e.be</w:t>
                              </w:r>
                            </w:hyperlink>
                            <w:r w:rsidR="00944BD7" w:rsidRPr="00944BD7">
                              <w:rPr>
                                <w:rFonts w:ascii="EC Square Sans Pro" w:hAnsi="EC Square Sans Pro"/>
                                <w:spacing w:val="-2"/>
                                <w:w w:val="95"/>
                              </w:rPr>
                              <w:t>.</w:t>
                            </w:r>
                          </w:p>
                          <w:p w14:paraId="4DB65239" w14:textId="666F507C" w:rsidR="00944BD7" w:rsidRPr="0020393F" w:rsidRDefault="00944BD7" w:rsidP="00B45EF9">
                            <w:pPr>
                              <w:pStyle w:val="TableParagraph"/>
                              <w:spacing w:before="121" w:line="240" w:lineRule="auto"/>
                              <w:ind w:left="362"/>
                              <w:rPr>
                                <w:rFonts w:ascii="EC Square Sans Pro" w:hAnsi="EC Square Sans Pro"/>
                              </w:rPr>
                            </w:pPr>
                          </w:p>
                        </w:tc>
                      </w:tr>
                      <w:tr w:rsidR="00B45EF9" w14:paraId="4DB6523F" w14:textId="77777777" w:rsidTr="004B0C4A">
                        <w:trPr>
                          <w:trHeight w:val="1421"/>
                        </w:trPr>
                        <w:tc>
                          <w:tcPr>
                            <w:tcW w:w="1634" w:type="dxa"/>
                          </w:tcPr>
                          <w:p w14:paraId="4DB6523B" w14:textId="20014EFB" w:rsidR="00B45EF9" w:rsidRPr="0020393F" w:rsidRDefault="00B45EF9" w:rsidP="00B45EF9">
                            <w:pPr>
                              <w:pStyle w:val="TableParagraph"/>
                              <w:spacing w:before="121" w:line="244" w:lineRule="auto"/>
                              <w:ind w:left="50"/>
                              <w:rPr>
                                <w:rFonts w:ascii="EC Square Sans Pro" w:hAnsi="EC Square Sans Pro"/>
                                <w:b/>
                              </w:rPr>
                            </w:pPr>
                            <w:proofErr w:type="spellStart"/>
                            <w:r w:rsidRPr="0020393F">
                              <w:rPr>
                                <w:rFonts w:ascii="EC Square Sans Pro" w:hAnsi="EC Square Sans Pro"/>
                                <w:b/>
                                <w:color w:val="0E3AF0"/>
                                <w:spacing w:val="-2"/>
                              </w:rPr>
                              <w:t>Declarație</w:t>
                            </w:r>
                            <w:proofErr w:type="spellEnd"/>
                            <w:r w:rsidRPr="0020393F">
                              <w:rPr>
                                <w:rFonts w:ascii="EC Square Sans Pro" w:hAnsi="EC Square Sans Pro"/>
                                <w:b/>
                                <w:color w:val="0E3AF0"/>
                                <w:spacing w:val="-2"/>
                              </w:rPr>
                              <w:t xml:space="preserve"> de </w:t>
                            </w:r>
                            <w:proofErr w:type="spellStart"/>
                            <w:r w:rsidRPr="0020393F">
                              <w:rPr>
                                <w:rFonts w:ascii="EC Square Sans Pro" w:hAnsi="EC Square Sans Pro"/>
                                <w:b/>
                                <w:color w:val="0E3AF0"/>
                                <w:spacing w:val="-2"/>
                              </w:rPr>
                              <w:t>reutilizare</w:t>
                            </w:r>
                            <w:proofErr w:type="spellEnd"/>
                            <w:r w:rsidRPr="0020393F">
                              <w:rPr>
                                <w:rFonts w:ascii="EC Square Sans Pro" w:hAnsi="EC Square Sans Pro"/>
                                <w:b/>
                                <w:color w:val="0E3AF0"/>
                                <w:spacing w:val="-2"/>
                              </w:rPr>
                              <w:t>:</w:t>
                            </w:r>
                          </w:p>
                        </w:tc>
                        <w:tc>
                          <w:tcPr>
                            <w:tcW w:w="5523" w:type="dxa"/>
                          </w:tcPr>
                          <w:p w14:paraId="4DB6523E" w14:textId="431C5730" w:rsidR="00B45EF9" w:rsidRPr="0020393F" w:rsidRDefault="00B45EF9" w:rsidP="00B45EF9">
                            <w:pPr>
                              <w:pStyle w:val="TableParagraph"/>
                              <w:spacing w:before="121" w:line="244" w:lineRule="auto"/>
                              <w:ind w:left="362"/>
                              <w:rPr>
                                <w:rFonts w:ascii="EC Square Sans Pro" w:hAnsi="EC Square Sans Pro"/>
                              </w:rPr>
                            </w:pPr>
                            <w:proofErr w:type="spellStart"/>
                            <w:r w:rsidRPr="0020393F">
                              <w:rPr>
                                <w:rFonts w:ascii="EC Square Sans Pro" w:hAnsi="EC Square Sans Pro"/>
                                <w:w w:val="90"/>
                              </w:rPr>
                              <w:t>Puteți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modifica</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acest</w:t>
                            </w:r>
                            <w:proofErr w:type="spellEnd"/>
                            <w:r w:rsidRPr="0020393F">
                              <w:rPr>
                                <w:rFonts w:ascii="EC Square Sans Pro" w:hAnsi="EC Square Sans Pro"/>
                                <w:w w:val="90"/>
                              </w:rPr>
                              <w:t xml:space="preserve"> material </w:t>
                            </w:r>
                            <w:proofErr w:type="spellStart"/>
                            <w:r w:rsidRPr="0020393F">
                              <w:rPr>
                                <w:rFonts w:ascii="EC Square Sans Pro" w:hAnsi="EC Square Sans Pro"/>
                                <w:w w:val="90"/>
                              </w:rPr>
                              <w:t>pentru</w:t>
                            </w:r>
                            <w:proofErr w:type="spellEnd"/>
                            <w:r w:rsidRPr="0020393F">
                              <w:rPr>
                                <w:rFonts w:ascii="EC Square Sans Pro" w:hAnsi="EC Square Sans Pro"/>
                                <w:w w:val="90"/>
                              </w:rPr>
                              <w:t xml:space="preserve"> a se </w:t>
                            </w:r>
                            <w:proofErr w:type="spellStart"/>
                            <w:r w:rsidRPr="0020393F">
                              <w:rPr>
                                <w:rFonts w:ascii="EC Square Sans Pro" w:hAnsi="EC Square Sans Pro"/>
                                <w:w w:val="90"/>
                              </w:rPr>
                              <w:t>potrivi</w:t>
                            </w:r>
                            <w:proofErr w:type="spellEnd"/>
                            <w:r w:rsidRPr="0020393F">
                              <w:rPr>
                                <w:rFonts w:ascii="EC Square Sans Pro" w:hAnsi="EC Square Sans Pro"/>
                                <w:w w:val="90"/>
                              </w:rPr>
                              <w:t xml:space="preserve"> </w:t>
                            </w:r>
                            <w:proofErr w:type="spellStart"/>
                            <w:r w:rsidRPr="0020393F">
                              <w:rPr>
                                <w:rFonts w:ascii="EC Square Sans Pro" w:hAnsi="EC Square Sans Pro"/>
                                <w:w w:val="85"/>
                              </w:rPr>
                              <w:t>mai</w:t>
                            </w:r>
                            <w:proofErr w:type="spellEnd"/>
                            <w:r w:rsidRPr="0020393F">
                              <w:rPr>
                                <w:rFonts w:ascii="EC Square Sans Pro" w:hAnsi="EC Square Sans Pro"/>
                                <w:w w:val="85"/>
                              </w:rPr>
                              <w:t xml:space="preserve"> bine </w:t>
                            </w:r>
                            <w:proofErr w:type="spellStart"/>
                            <w:r w:rsidRPr="0020393F">
                              <w:rPr>
                                <w:rFonts w:ascii="EC Square Sans Pro" w:hAnsi="EC Square Sans Pro"/>
                                <w:w w:val="90"/>
                              </w:rPr>
                              <w:t>nevoilor</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dvs</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specifice</w:t>
                            </w:r>
                            <w:proofErr w:type="spellEnd"/>
                            <w:r w:rsidRPr="0020393F">
                              <w:rPr>
                                <w:rFonts w:ascii="EC Square Sans Pro" w:hAnsi="EC Square Sans Pro"/>
                                <w:w w:val="90"/>
                              </w:rPr>
                              <w:t xml:space="preserve"> </w:t>
                            </w:r>
                            <w:proofErr w:type="spellStart"/>
                            <w:r w:rsidRPr="0020393F">
                              <w:rPr>
                                <w:rFonts w:ascii="EC Square Sans Pro" w:hAnsi="EC Square Sans Pro"/>
                                <w:w w:val="85"/>
                              </w:rPr>
                              <w:t>și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contextului</w:t>
                            </w:r>
                            <w:proofErr w:type="spellEnd"/>
                            <w:r w:rsidRPr="0020393F">
                              <w:rPr>
                                <w:rFonts w:ascii="EC Square Sans Pro" w:hAnsi="EC Square Sans Pro"/>
                                <w:w w:val="85"/>
                              </w:rPr>
                              <w:t xml:space="preserve"> local. </w:t>
                            </w:r>
                            <w:proofErr w:type="spellStart"/>
                            <w:r w:rsidRPr="0020393F">
                              <w:rPr>
                                <w:rFonts w:ascii="EC Square Sans Pro" w:hAnsi="EC Square Sans Pro"/>
                                <w:w w:val="85"/>
                              </w:rPr>
                              <w:t>Acest</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lucru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ar</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putea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implica</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încorporarea</w:t>
                            </w:r>
                            <w:proofErr w:type="spellEnd"/>
                            <w:r w:rsidRPr="0020393F">
                              <w:rPr>
                                <w:rFonts w:ascii="EC Square Sans Pro" w:hAnsi="EC Square Sans Pro"/>
                                <w:w w:val="85"/>
                              </w:rPr>
                              <w:t xml:space="preserve"> </w:t>
                            </w:r>
                            <w:r w:rsidRPr="0020393F">
                              <w:rPr>
                                <w:rFonts w:ascii="EC Square Sans Pro" w:hAnsi="EC Square Sans Pro"/>
                                <w:w w:val="90"/>
                              </w:rPr>
                              <w:t xml:space="preserve">de </w:t>
                            </w:r>
                            <w:proofErr w:type="spellStart"/>
                            <w:r w:rsidRPr="0020393F">
                              <w:rPr>
                                <w:rFonts w:ascii="EC Square Sans Pro" w:hAnsi="EC Square Sans Pro"/>
                                <w:w w:val="90"/>
                              </w:rPr>
                              <w:t>informații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despre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inițiative</w:t>
                            </w:r>
                            <w:proofErr w:type="spellEnd"/>
                            <w:r w:rsidRPr="0020393F">
                              <w:rPr>
                                <w:rFonts w:ascii="EC Square Sans Pro" w:hAnsi="EC Square Sans Pro"/>
                                <w:w w:val="90"/>
                              </w:rPr>
                              <w:t xml:space="preserve"> locale, </w:t>
                            </w:r>
                            <w:proofErr w:type="spellStart"/>
                            <w:r w:rsidRPr="0020393F">
                              <w:rPr>
                                <w:rFonts w:ascii="EC Square Sans Pro" w:hAnsi="EC Square Sans Pro"/>
                                <w:w w:val="90"/>
                              </w:rPr>
                              <w:t>traducerea</w:t>
                            </w:r>
                            <w:proofErr w:type="spellEnd"/>
                            <w:r w:rsidRPr="0020393F">
                              <w:rPr>
                                <w:rFonts w:ascii="EC Square Sans Pro" w:hAnsi="EC Square Sans Pro"/>
                                <w:w w:val="90"/>
                              </w:rPr>
                              <w:t xml:space="preserve"> </w:t>
                            </w:r>
                            <w:proofErr w:type="spellStart"/>
                            <w:r w:rsidRPr="0020393F">
                              <w:rPr>
                                <w:rFonts w:ascii="EC Square Sans Pro" w:hAnsi="EC Square Sans Pro"/>
                                <w:w w:val="85"/>
                              </w:rPr>
                              <w:t>conținutului</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în</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alte</w:t>
                            </w:r>
                            <w:proofErr w:type="spellEnd"/>
                            <w:r w:rsidRPr="0020393F">
                              <w:rPr>
                                <w:rFonts w:ascii="EC Square Sans Pro" w:hAnsi="EC Square Sans Pro"/>
                                <w:w w:val="85"/>
                              </w:rPr>
                              <w:t xml:space="preserve"> limbi </w:t>
                            </w:r>
                            <w:proofErr w:type="spellStart"/>
                            <w:r w:rsidRPr="0020393F">
                              <w:rPr>
                                <w:rFonts w:ascii="EC Square Sans Pro" w:hAnsi="EC Square Sans Pro"/>
                                <w:w w:val="85"/>
                              </w:rPr>
                              <w:t>sau</w:t>
                            </w:r>
                            <w:proofErr w:type="spellEnd"/>
                            <w:r w:rsidRPr="0020393F">
                              <w:rPr>
                                <w:rFonts w:ascii="EC Square Sans Pro" w:hAnsi="EC Square Sans Pro"/>
                                <w:w w:val="85"/>
                              </w:rPr>
                              <w:t xml:space="preserve"> </w:t>
                            </w:r>
                            <w:proofErr w:type="spellStart"/>
                            <w:r w:rsidRPr="0020393F">
                              <w:rPr>
                                <w:rFonts w:ascii="EC Square Sans Pro" w:hAnsi="EC Square Sans Pro"/>
                                <w:w w:val="85"/>
                              </w:rPr>
                              <w:t>concentrarea</w:t>
                            </w:r>
                            <w:proofErr w:type="spellEnd"/>
                            <w:r w:rsidRPr="0020393F">
                              <w:rPr>
                                <w:rFonts w:ascii="EC Square Sans Pro" w:hAnsi="EC Square Sans Pro"/>
                                <w:w w:val="85"/>
                              </w:rPr>
                              <w:t xml:space="preserve"> pe </w:t>
                            </w:r>
                            <w:proofErr w:type="spellStart"/>
                            <w:r w:rsidRPr="0020393F">
                              <w:rPr>
                                <w:rFonts w:ascii="EC Square Sans Pro" w:hAnsi="EC Square Sans Pro"/>
                                <w:spacing w:val="-2"/>
                                <w:w w:val="85"/>
                              </w:rPr>
                              <w:t>anumite</w:t>
                            </w:r>
                            <w:proofErr w:type="spellEnd"/>
                            <w:r w:rsidRPr="0020393F">
                              <w:rPr>
                                <w:rFonts w:ascii="EC Square Sans Pro" w:hAnsi="EC Square Sans Pro"/>
                                <w:spacing w:val="-2"/>
                                <w:w w:val="85"/>
                              </w:rPr>
                              <w:t xml:space="preserve"> </w:t>
                            </w:r>
                            <w:proofErr w:type="spellStart"/>
                            <w:r w:rsidRPr="0020393F">
                              <w:rPr>
                                <w:rFonts w:ascii="EC Square Sans Pro" w:hAnsi="EC Square Sans Pro"/>
                                <w:w w:val="90"/>
                              </w:rPr>
                              <w:t>aspecte</w:t>
                            </w:r>
                            <w:proofErr w:type="spellEnd"/>
                            <w:r w:rsidRPr="0020393F">
                              <w:rPr>
                                <w:rFonts w:ascii="EC Square Sans Pro" w:hAnsi="EC Square Sans Pro"/>
                                <w:w w:val="90"/>
                              </w:rPr>
                              <w:t xml:space="preserve"> care sunt </w:t>
                            </w:r>
                            <w:proofErr w:type="spellStart"/>
                            <w:r w:rsidRPr="0020393F">
                              <w:rPr>
                                <w:rFonts w:ascii="EC Square Sans Pro" w:hAnsi="EC Square Sans Pro"/>
                                <w:w w:val="90"/>
                              </w:rPr>
                              <w:t>cele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mai</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relevante</w:t>
                            </w:r>
                            <w:proofErr w:type="spellEnd"/>
                            <w:r w:rsidRPr="0020393F">
                              <w:rPr>
                                <w:rFonts w:ascii="EC Square Sans Pro" w:hAnsi="EC Square Sans Pro"/>
                                <w:w w:val="90"/>
                              </w:rPr>
                              <w:t xml:space="preserve"> </w:t>
                            </w:r>
                            <w:proofErr w:type="spellStart"/>
                            <w:r w:rsidRPr="0020393F">
                              <w:rPr>
                                <w:rFonts w:ascii="EC Square Sans Pro" w:hAnsi="EC Square Sans Pro"/>
                                <w:w w:val="90"/>
                              </w:rPr>
                              <w:t>pentru</w:t>
                            </w:r>
                            <w:proofErr w:type="spellEnd"/>
                            <w:r w:rsidRPr="0020393F">
                              <w:rPr>
                                <w:rFonts w:ascii="EC Square Sans Pro" w:hAnsi="EC Square Sans Pro"/>
                                <w:w w:val="90"/>
                              </w:rPr>
                              <w:t xml:space="preserve"> </w:t>
                            </w:r>
                            <w:proofErr w:type="spellStart"/>
                            <w:r w:rsidRPr="0020393F">
                              <w:rPr>
                                <w:rFonts w:ascii="EC Square Sans Pro" w:hAnsi="EC Square Sans Pro"/>
                                <w:spacing w:val="-2"/>
                                <w:w w:val="90"/>
                              </w:rPr>
                              <w:t>publicul</w:t>
                            </w:r>
                            <w:proofErr w:type="spellEnd"/>
                            <w:r w:rsidRPr="0020393F">
                              <w:rPr>
                                <w:rFonts w:ascii="EC Square Sans Pro" w:hAnsi="EC Square Sans Pro"/>
                                <w:spacing w:val="-2"/>
                                <w:w w:val="90"/>
                              </w:rPr>
                              <w:t xml:space="preserve"> </w:t>
                            </w:r>
                            <w:proofErr w:type="spellStart"/>
                            <w:r w:rsidRPr="0020393F">
                              <w:rPr>
                                <w:rFonts w:ascii="EC Square Sans Pro" w:hAnsi="EC Square Sans Pro"/>
                                <w:w w:val="90"/>
                              </w:rPr>
                              <w:t>dvs</w:t>
                            </w:r>
                            <w:proofErr w:type="spellEnd"/>
                            <w:r w:rsidRPr="0020393F">
                              <w:rPr>
                                <w:rFonts w:ascii="EC Square Sans Pro" w:hAnsi="EC Square Sans Pro"/>
                                <w:spacing w:val="-2"/>
                                <w:w w:val="90"/>
                              </w:rPr>
                              <w:t>.</w:t>
                            </w:r>
                          </w:p>
                        </w:tc>
                      </w:tr>
                    </w:tbl>
                    <w:p w14:paraId="4DB65240" w14:textId="77777777" w:rsidR="005511DF" w:rsidRDefault="005511DF">
                      <w:pPr>
                        <w:pStyle w:val="BodyText"/>
                      </w:pPr>
                    </w:p>
                  </w:txbxContent>
                </v:textbox>
                <w10:wrap anchorx="page"/>
              </v:shape>
            </w:pict>
          </mc:Fallback>
        </mc:AlternateContent>
      </w:r>
    </w:p>
    <w:p w14:paraId="4DB64F4D" w14:textId="6D82619F" w:rsidR="005511DF" w:rsidRPr="00944BD7" w:rsidRDefault="00B56BCB">
      <w:pPr>
        <w:tabs>
          <w:tab w:val="left" w:pos="3587"/>
        </w:tabs>
        <w:ind w:left="1442"/>
        <w:rPr>
          <w:rFonts w:ascii="EC Square Sans Pro" w:hAnsi="EC Square Sans Pro"/>
          <w:noProof/>
          <w:lang w:val="ro-RO"/>
        </w:rPr>
      </w:pPr>
      <w:r w:rsidRPr="00944BD7">
        <w:rPr>
          <w:rFonts w:ascii="EC Square Sans Pro" w:hAnsi="EC Square Sans Pro"/>
          <w:b/>
          <w:noProof/>
          <w:color w:val="0E3AF0"/>
          <w:w w:val="95"/>
          <w:lang w:val="ro-RO"/>
        </w:rPr>
        <w:t xml:space="preserve">Finalizat </w:t>
      </w:r>
      <w:r w:rsidRPr="00944BD7">
        <w:rPr>
          <w:rFonts w:ascii="EC Square Sans Pro" w:hAnsi="EC Square Sans Pro"/>
          <w:b/>
          <w:noProof/>
          <w:color w:val="0E3AF0"/>
          <w:spacing w:val="-5"/>
          <w:lang w:val="ro-RO"/>
        </w:rPr>
        <w:t>în:</w:t>
      </w:r>
      <w:r w:rsidRPr="00944BD7">
        <w:rPr>
          <w:rFonts w:ascii="EC Square Sans Pro" w:hAnsi="EC Square Sans Pro"/>
          <w:b/>
          <w:noProof/>
          <w:color w:val="0E3AF0"/>
          <w:lang w:val="ro-RO"/>
        </w:rPr>
        <w:tab/>
      </w:r>
      <w:r w:rsidRPr="00944BD7">
        <w:rPr>
          <w:rFonts w:ascii="EC Square Sans Pro" w:hAnsi="EC Square Sans Pro"/>
          <w:noProof/>
          <w:w w:val="90"/>
          <w:lang w:val="ro-RO"/>
        </w:rPr>
        <w:t>martie</w:t>
      </w:r>
      <w:r w:rsidRPr="00944BD7">
        <w:rPr>
          <w:rFonts w:ascii="EC Square Sans Pro" w:hAnsi="EC Square Sans Pro"/>
          <w:noProof/>
          <w:spacing w:val="-4"/>
          <w:lang w:val="ro-RO"/>
        </w:rPr>
        <w:t xml:space="preserve"> 2025</w:t>
      </w:r>
    </w:p>
    <w:p w14:paraId="4DB64F4E" w14:textId="77777777" w:rsidR="005511DF" w:rsidRPr="00944BD7" w:rsidRDefault="00B56BCB">
      <w:pPr>
        <w:tabs>
          <w:tab w:val="left" w:pos="3587"/>
        </w:tabs>
        <w:spacing w:before="164" w:line="213" w:lineRule="auto"/>
        <w:ind w:left="3587" w:right="9014" w:hanging="2146"/>
        <w:rPr>
          <w:rFonts w:ascii="EC Square Sans Pro" w:hAnsi="EC Square Sans Pro"/>
          <w:noProof/>
          <w:lang w:val="ro-RO"/>
        </w:rPr>
      </w:pPr>
      <w:r w:rsidRPr="00944BD7">
        <w:rPr>
          <w:rFonts w:ascii="EC Square Sans Pro" w:hAnsi="EC Square Sans Pro"/>
          <w:b/>
          <w:noProof/>
          <w:color w:val="0E3AF0"/>
          <w:lang w:val="ro-RO"/>
        </w:rPr>
        <w:t>Coperta de:</w:t>
      </w:r>
      <w:r w:rsidRPr="00944BD7">
        <w:rPr>
          <w:rFonts w:ascii="EC Square Sans Pro" w:hAnsi="EC Square Sans Pro"/>
          <w:b/>
          <w:noProof/>
          <w:color w:val="0E3AF0"/>
          <w:lang w:val="ro-RO"/>
        </w:rPr>
        <w:tab/>
      </w:r>
      <w:r w:rsidRPr="00944BD7">
        <w:rPr>
          <w:rFonts w:ascii="EC Square Sans Pro" w:hAnsi="EC Square Sans Pro"/>
          <w:noProof/>
          <w:lang w:val="ro-RO"/>
        </w:rPr>
        <w:t>„</w:t>
      </w:r>
      <w:hyperlink r:id="rId26">
        <w:r w:rsidRPr="00944BD7">
          <w:rPr>
            <w:rFonts w:ascii="EC Square Sans Pro" w:hAnsi="EC Square Sans Pro"/>
            <w:noProof/>
            <w:color w:val="0E3AF0"/>
            <w:u w:val="single" w:color="0E3AF0"/>
            <w:lang w:val="ro-RO"/>
          </w:rPr>
          <w:t>red and black love</w:t>
        </w:r>
      </w:hyperlink>
      <w:r w:rsidRPr="00944BD7">
        <w:rPr>
          <w:rFonts w:ascii="EC Square Sans Pro" w:hAnsi="EC Square Sans Pro"/>
          <w:noProof/>
          <w:lang w:val="ro-RO"/>
        </w:rPr>
        <w:t xml:space="preserve"> lock” de FlyD, licențiată sub </w:t>
      </w:r>
      <w:hyperlink r:id="rId27">
        <w:r w:rsidRPr="00944BD7">
          <w:rPr>
            <w:rFonts w:ascii="EC Square Sans Pro" w:hAnsi="EC Square Sans Pro"/>
            <w:noProof/>
            <w:color w:val="0E3AF0"/>
            <w:u w:val="single" w:color="0E3AF0"/>
            <w:lang w:val="ro-RO"/>
          </w:rPr>
          <w:t>CC BY-SA 4.0</w:t>
        </w:r>
      </w:hyperlink>
    </w:p>
    <w:p w14:paraId="4DB64F4F" w14:textId="77777777" w:rsidR="005511DF" w:rsidRPr="00944BD7" w:rsidRDefault="00B56BCB">
      <w:pPr>
        <w:tabs>
          <w:tab w:val="left" w:pos="3587"/>
        </w:tabs>
        <w:spacing w:before="143"/>
        <w:ind w:left="1442"/>
        <w:rPr>
          <w:rFonts w:ascii="EC Square Sans Pro" w:hAnsi="EC Square Sans Pro"/>
          <w:noProof/>
          <w:lang w:val="ro-RO"/>
        </w:rPr>
      </w:pPr>
      <w:r w:rsidRPr="00944BD7">
        <w:rPr>
          <w:rFonts w:ascii="EC Square Sans Pro" w:hAnsi="EC Square Sans Pro"/>
          <w:b/>
          <w:noProof/>
          <w:color w:val="0E3AF0"/>
          <w:spacing w:val="-2"/>
          <w:lang w:val="ro-RO"/>
        </w:rPr>
        <w:t>Tip de font:</w:t>
      </w:r>
      <w:r w:rsidRPr="00944BD7">
        <w:rPr>
          <w:rFonts w:ascii="EC Square Sans Pro" w:hAnsi="EC Square Sans Pro"/>
          <w:b/>
          <w:noProof/>
          <w:color w:val="0E3AF0"/>
          <w:lang w:val="ro-RO"/>
        </w:rPr>
        <w:tab/>
      </w:r>
      <w:r w:rsidRPr="00944BD7">
        <w:rPr>
          <w:rFonts w:ascii="EC Square Sans Pro" w:hAnsi="EC Square Sans Pro"/>
          <w:noProof/>
          <w:lang w:val="ro-RO"/>
        </w:rPr>
        <w:t xml:space="preserve">EC Square Sans Pro, </w:t>
      </w:r>
      <w:r w:rsidRPr="00944BD7">
        <w:rPr>
          <w:rFonts w:ascii="EC Square Sans Pro" w:hAnsi="EC Square Sans Pro"/>
          <w:noProof/>
          <w:spacing w:val="-2"/>
          <w:lang w:val="ro-RO"/>
        </w:rPr>
        <w:t>Garamond</w:t>
      </w:r>
    </w:p>
    <w:p w14:paraId="4DB64F55" w14:textId="502ABFF0" w:rsidR="005511DF" w:rsidRPr="00944BD7" w:rsidRDefault="00B56BCB" w:rsidP="004637D1">
      <w:pPr>
        <w:tabs>
          <w:tab w:val="left" w:pos="3587"/>
        </w:tabs>
        <w:spacing w:before="137" w:line="276" w:lineRule="exact"/>
        <w:ind w:left="3544" w:right="8477" w:hanging="2126"/>
        <w:rPr>
          <w:rFonts w:ascii="EC Square Sans Pro" w:hAnsi="EC Square Sans Pro"/>
          <w:noProof/>
          <w:sz w:val="20"/>
          <w:lang w:val="ro-RO"/>
        </w:rPr>
      </w:pPr>
      <w:r w:rsidRPr="00944BD7">
        <w:rPr>
          <w:rFonts w:ascii="EC Square Sans Pro" w:hAnsi="EC Square Sans Pro"/>
          <w:b/>
          <w:noProof/>
          <w:color w:val="0E3AF0"/>
          <w:spacing w:val="-2"/>
          <w:lang w:val="ro-RO"/>
        </w:rPr>
        <w:t>Atribuire:</w:t>
      </w:r>
      <w:r w:rsidRPr="00944BD7">
        <w:rPr>
          <w:rFonts w:ascii="EC Square Sans Pro" w:hAnsi="EC Square Sans Pro"/>
          <w:b/>
          <w:noProof/>
          <w:color w:val="0E3AF0"/>
          <w:lang w:val="ro-RO"/>
        </w:rPr>
        <w:tab/>
      </w:r>
      <w:r w:rsidR="004637D1" w:rsidRPr="00944BD7">
        <w:rPr>
          <w:rFonts w:ascii="EC Square Sans Pro" w:hAnsi="EC Square Sans Pro"/>
          <w:noProof/>
          <w:lang w:val="ro-RO"/>
        </w:rPr>
        <w:t xml:space="preserve">Acest material a fost creat în cadrul proiectului Every1 </w:t>
      </w:r>
      <w:r w:rsidR="004637D1" w:rsidRPr="00944BD7">
        <w:rPr>
          <w:rFonts w:ascii="EC Square Sans Pro" w:hAnsi="EC Square Sans Pro" w:cs="Calibri"/>
          <w:noProof/>
          <w:lang w:val="ro-RO"/>
        </w:rPr>
        <w:t>ș</w:t>
      </w:r>
      <w:r w:rsidR="004637D1" w:rsidRPr="00944BD7">
        <w:rPr>
          <w:rFonts w:ascii="EC Square Sans Pro" w:hAnsi="EC Square Sans Pro"/>
          <w:noProof/>
          <w:lang w:val="ro-RO"/>
        </w:rPr>
        <w:t>i este licen</w:t>
      </w:r>
      <w:r w:rsidR="004637D1" w:rsidRPr="00944BD7">
        <w:rPr>
          <w:rFonts w:ascii="EC Square Sans Pro" w:hAnsi="EC Square Sans Pro" w:cs="Calibri"/>
          <w:noProof/>
          <w:lang w:val="ro-RO"/>
        </w:rPr>
        <w:t>ț</w:t>
      </w:r>
      <w:r w:rsidR="004637D1" w:rsidRPr="00944BD7">
        <w:rPr>
          <w:rFonts w:ascii="EC Square Sans Pro" w:hAnsi="EC Square Sans Pro"/>
          <w:noProof/>
          <w:lang w:val="ro-RO"/>
        </w:rPr>
        <w:t>iat</w:t>
      </w:r>
      <w:r w:rsidR="004637D1" w:rsidRPr="00944BD7">
        <w:rPr>
          <w:rFonts w:ascii="EC Square Sans Pro" w:hAnsi="EC Square Sans Pro" w:cs="Calibri"/>
          <w:noProof/>
          <w:lang w:val="ro-RO"/>
        </w:rPr>
        <w:t>ă</w:t>
      </w:r>
      <w:r w:rsidR="004637D1" w:rsidRPr="00944BD7">
        <w:rPr>
          <w:rFonts w:ascii="EC Square Sans Pro" w:hAnsi="EC Square Sans Pro"/>
          <w:noProof/>
          <w:lang w:val="ro-RO"/>
        </w:rPr>
        <w:t xml:space="preserve"> CC BY-SA 4.0, cu excep</w:t>
      </w:r>
      <w:r w:rsidR="004637D1" w:rsidRPr="00944BD7">
        <w:rPr>
          <w:rFonts w:ascii="EC Square Sans Pro" w:hAnsi="EC Square Sans Pro" w:cs="Calibri"/>
          <w:noProof/>
          <w:lang w:val="ro-RO"/>
        </w:rPr>
        <w:t>ț</w:t>
      </w:r>
      <w:r w:rsidR="004637D1" w:rsidRPr="00944BD7">
        <w:rPr>
          <w:rFonts w:ascii="EC Square Sans Pro" w:hAnsi="EC Square Sans Pro"/>
          <w:noProof/>
          <w:lang w:val="ro-RO"/>
        </w:rPr>
        <w:t xml:space="preserve">ia cazului în care </w:t>
      </w:r>
      <w:r w:rsidR="004637D1" w:rsidRPr="00944BD7">
        <w:rPr>
          <w:rFonts w:ascii="EC Square Sans Pro" w:hAnsi="EC Square Sans Pro"/>
          <w:noProof/>
          <w:spacing w:val="-2"/>
          <w:lang w:val="ro-RO"/>
        </w:rPr>
        <w:t>se specific</w:t>
      </w:r>
      <w:r w:rsidR="004637D1" w:rsidRPr="00944BD7">
        <w:rPr>
          <w:rFonts w:ascii="EC Square Sans Pro" w:hAnsi="EC Square Sans Pro" w:cs="Calibri"/>
          <w:noProof/>
          <w:spacing w:val="-2"/>
          <w:lang w:val="ro-RO"/>
        </w:rPr>
        <w:t>ă</w:t>
      </w:r>
      <w:r w:rsidR="004637D1" w:rsidRPr="00944BD7">
        <w:rPr>
          <w:rFonts w:ascii="EC Square Sans Pro" w:hAnsi="EC Square Sans Pro"/>
          <w:noProof/>
          <w:lang w:val="ro-RO"/>
        </w:rPr>
        <w:t xml:space="preserve"> altfel</w:t>
      </w:r>
      <w:r w:rsidR="004637D1" w:rsidRPr="00944BD7">
        <w:rPr>
          <w:rFonts w:ascii="EC Square Sans Pro" w:hAnsi="EC Square Sans Pro"/>
          <w:noProof/>
          <w:spacing w:val="-2"/>
          <w:lang w:val="ro-RO"/>
        </w:rPr>
        <w:t>.</w:t>
      </w:r>
    </w:p>
    <w:p w14:paraId="4DB64F56" w14:textId="77777777" w:rsidR="005511DF" w:rsidRPr="00944BD7" w:rsidRDefault="005511DF">
      <w:pPr>
        <w:pStyle w:val="BodyText"/>
        <w:rPr>
          <w:rFonts w:ascii="EC Square Sans Pro" w:hAnsi="EC Square Sans Pro"/>
          <w:noProof/>
          <w:sz w:val="20"/>
          <w:lang w:val="ro-RO"/>
        </w:rPr>
      </w:pPr>
    </w:p>
    <w:p w14:paraId="4DB64F57" w14:textId="77777777" w:rsidR="005511DF" w:rsidRPr="00944BD7" w:rsidRDefault="005511DF">
      <w:pPr>
        <w:pStyle w:val="BodyText"/>
        <w:rPr>
          <w:rFonts w:ascii="EC Square Sans Pro" w:hAnsi="EC Square Sans Pro"/>
          <w:noProof/>
          <w:sz w:val="20"/>
          <w:lang w:val="ro-RO"/>
        </w:rPr>
      </w:pPr>
    </w:p>
    <w:p w14:paraId="4DB64F58" w14:textId="77777777" w:rsidR="005511DF" w:rsidRPr="00944BD7" w:rsidRDefault="005511DF">
      <w:pPr>
        <w:pStyle w:val="BodyText"/>
        <w:rPr>
          <w:rFonts w:ascii="EC Square Sans Pro" w:hAnsi="EC Square Sans Pro"/>
          <w:noProof/>
          <w:sz w:val="20"/>
          <w:lang w:val="ro-RO"/>
        </w:rPr>
      </w:pPr>
    </w:p>
    <w:p w14:paraId="4DB64F59" w14:textId="77777777" w:rsidR="005511DF" w:rsidRPr="00944BD7" w:rsidRDefault="005511DF">
      <w:pPr>
        <w:pStyle w:val="BodyText"/>
        <w:rPr>
          <w:rFonts w:ascii="EC Square Sans Pro" w:hAnsi="EC Square Sans Pro"/>
          <w:noProof/>
          <w:sz w:val="20"/>
          <w:lang w:val="ro-RO"/>
        </w:rPr>
      </w:pPr>
    </w:p>
    <w:p w14:paraId="4DB64F5A" w14:textId="77777777" w:rsidR="005511DF" w:rsidRPr="00944BD7" w:rsidRDefault="005511DF">
      <w:pPr>
        <w:pStyle w:val="BodyText"/>
        <w:rPr>
          <w:rFonts w:ascii="EC Square Sans Pro" w:hAnsi="EC Square Sans Pro"/>
          <w:noProof/>
          <w:sz w:val="20"/>
          <w:lang w:val="ro-RO"/>
        </w:rPr>
      </w:pPr>
    </w:p>
    <w:p w14:paraId="4DB64F5B" w14:textId="77777777" w:rsidR="005511DF" w:rsidRPr="00944BD7" w:rsidRDefault="005511DF">
      <w:pPr>
        <w:pStyle w:val="BodyText"/>
        <w:rPr>
          <w:rFonts w:ascii="EC Square Sans Pro" w:hAnsi="EC Square Sans Pro"/>
          <w:noProof/>
          <w:sz w:val="20"/>
          <w:lang w:val="ro-RO"/>
        </w:rPr>
      </w:pPr>
    </w:p>
    <w:p w14:paraId="4DB64F5C" w14:textId="77777777" w:rsidR="005511DF" w:rsidRPr="00944BD7" w:rsidRDefault="005511DF">
      <w:pPr>
        <w:pStyle w:val="BodyText"/>
        <w:rPr>
          <w:rFonts w:ascii="EC Square Sans Pro" w:hAnsi="EC Square Sans Pro"/>
          <w:noProof/>
          <w:sz w:val="20"/>
          <w:lang w:val="ro-RO"/>
        </w:rPr>
      </w:pPr>
    </w:p>
    <w:p w14:paraId="4DB64F5D" w14:textId="77777777" w:rsidR="005511DF" w:rsidRPr="00944BD7" w:rsidRDefault="005511DF">
      <w:pPr>
        <w:pStyle w:val="BodyText"/>
        <w:rPr>
          <w:rFonts w:ascii="EC Square Sans Pro" w:hAnsi="EC Square Sans Pro"/>
          <w:noProof/>
          <w:sz w:val="20"/>
          <w:lang w:val="ro-RO"/>
        </w:rPr>
      </w:pPr>
    </w:p>
    <w:p w14:paraId="4DB64F5E" w14:textId="77777777" w:rsidR="005511DF" w:rsidRPr="00944BD7" w:rsidRDefault="005511DF">
      <w:pPr>
        <w:pStyle w:val="BodyText"/>
        <w:rPr>
          <w:rFonts w:ascii="EC Square Sans Pro" w:hAnsi="EC Square Sans Pro"/>
          <w:noProof/>
          <w:sz w:val="20"/>
          <w:lang w:val="ro-RO"/>
        </w:rPr>
      </w:pPr>
    </w:p>
    <w:p w14:paraId="4DB64F5F" w14:textId="329F57EA" w:rsidR="005511DF" w:rsidRPr="00944BD7" w:rsidRDefault="005511DF">
      <w:pPr>
        <w:pStyle w:val="BodyText"/>
        <w:rPr>
          <w:rFonts w:ascii="EC Square Sans Pro" w:hAnsi="EC Square Sans Pro"/>
          <w:noProof/>
          <w:sz w:val="20"/>
          <w:lang w:val="ro-RO"/>
        </w:rPr>
      </w:pPr>
    </w:p>
    <w:p w14:paraId="4DB64F62" w14:textId="25FC8B78" w:rsidR="005511DF" w:rsidRPr="00944BD7" w:rsidRDefault="0020393F">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s">
            <w:drawing>
              <wp:anchor distT="0" distB="0" distL="0" distR="0" simplePos="0" relativeHeight="251658291" behindDoc="1" locked="0" layoutInCell="1" allowOverlap="1" wp14:anchorId="4DB65140" wp14:editId="02DADEE0">
                <wp:simplePos x="0" y="0"/>
                <wp:positionH relativeFrom="page">
                  <wp:posOffset>598170</wp:posOffset>
                </wp:positionH>
                <wp:positionV relativeFrom="paragraph">
                  <wp:posOffset>807720</wp:posOffset>
                </wp:positionV>
                <wp:extent cx="324485" cy="359410"/>
                <wp:effectExtent l="0" t="0" r="0" b="0"/>
                <wp:wrapTopAndBottom/>
                <wp:docPr id="18" name="Graphic 1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24485" cy="359410"/>
                        </a:xfrm>
                        <a:custGeom>
                          <a:avLst/>
                          <a:gdLst/>
                          <a:ahLst/>
                          <a:cxnLst/>
                          <a:rect l="l" t="t" r="r" b="b"/>
                          <a:pathLst>
                            <a:path w="324485" h="359410">
                              <a:moveTo>
                                <a:pt x="324002" y="240030"/>
                              </a:moveTo>
                              <a:lnTo>
                                <a:pt x="108000" y="240030"/>
                              </a:lnTo>
                              <a:lnTo>
                                <a:pt x="108000" y="0"/>
                              </a:lnTo>
                              <a:lnTo>
                                <a:pt x="0" y="0"/>
                              </a:lnTo>
                              <a:lnTo>
                                <a:pt x="0" y="240030"/>
                              </a:lnTo>
                              <a:lnTo>
                                <a:pt x="0" y="359410"/>
                              </a:lnTo>
                              <a:lnTo>
                                <a:pt x="324002" y="359410"/>
                              </a:lnTo>
                              <a:lnTo>
                                <a:pt x="324002" y="24003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04DEF894" id="Graphic 18" o:spid="_x0000_s1026" style="position:absolute;margin-left:47.1pt;margin-top:63.6pt;width:25.55pt;height:28.3pt;z-index:-251658189;visibility:visible;mso-wrap-style:square;mso-wrap-distance-left:0;mso-wrap-distance-top:0;mso-wrap-distance-right:0;mso-wrap-distance-bottom:0;mso-position-horizontal:absolute;mso-position-horizontal-relative:page;mso-position-vertical:absolute;mso-position-vertical-relative:text;v-text-anchor:top" coordsize="324485,3594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p3vgPAIAAEoFAAAOAAAAZHJzL2Uyb0RvYy54bWysVF1v2yAUfZ+0/4B4X+x8dEutONWULtOk&#10;qq3UTHsmGMfWMJcBid1/vwsOjtvtYZv2Yi5wOD73ngurm66R5CSMrUHldDpJKRGKQ1GrQ06/7rbv&#10;lpRYx1TBJCiR02dh6c367ZtVqzMxgwpkIQxBEmWzVue0ck5nSWJ5JRpmJ6CFws0STMMcTs0hKQxr&#10;kb2RySxN3yctmEIb4MJaXL3tN+k68Jel4O6hLK1wROYUtbnwNeG7999kvWLZwTBd1fwsg/2DiobV&#10;Cn86UN0yx8jR1L9QNTU3YKF0Ew5NAmVZcxFywGym6atsniqmRcgFi2P1UCb7/2j5/elJPxov3eo7&#10;4N8tViRptc2GHT+xZ0xXmsZjUTjpQhWfhyqKzhGOi/PZYrG8ooTj1vzqejENVU5YFg/zo3WfBQQi&#10;drqzrjehiBGrYsQ7FUODVnoTZTDRUYImGkrQxH1vombOn/PqfEjai5JqEOJ3GziJHQSc80mg3jSd&#10;UYJyfTSPci84qcb4abpMU+yl1/iIiqMO7CN0JI6AOPbAnvFPMC9URpI4jsleVD8C4tgDR8n/Hfq3&#10;IrgEK3wD9R4MQfAFF8fOW5B1sa2l9E5Yc9hvpCEnhhZfbzefZh+8q3hkBAtt2Xei78k9FM+PhrR4&#10;eXNqfxyZEZTILwpvh7/pMTAx2MfAOLmB8B6EJjDW7bpvzGiiMcypw0a+h3j3WBZb1Cc1YP1JBR+P&#10;Dsra92/Q1is6T/DChgTOj4t/EcbzgLo8geufAAAA//8DAFBLAwQUAAYACAAAACEAIF/gEd4AAAAK&#10;AQAADwAAAGRycy9kb3ducmV2LnhtbEyPQU+DQBCF7yb+h82YeLNLaRWKLI3RNB64WKr3LUyBlJ0l&#10;7ELx3zs92dubeS9vvkm3s+nEhINrLSlYLgIQSKWtWqoVfB92TzEI5zVVurOECn7RwTa7v0t1UtkL&#10;7XEqfC24hFyiFTTe94mUrmzQaLewPRJ7JzsY7XkcalkN+sLlppNhELxIo1viC43u8b3B8lyMRkGf&#10;n2n383nAIiq+PpZjk++nKFfq8WF+ewXhcfb/YbjiMzpkzHS0I1VOdAo265CTvA8jFtfA+nkF4sgi&#10;XsUgs1TevpD9AQAA//8DAFBLAQItABQABgAIAAAAIQC2gziS/gAAAOEBAAATAAAAAAAAAAAAAAAA&#10;AAAAAABbQ29udGVudF9UeXBlc10ueG1sUEsBAi0AFAAGAAgAAAAhADj9If/WAAAAlAEAAAsAAAAA&#10;AAAAAAAAAAAALwEAAF9yZWxzLy5yZWxzUEsBAi0AFAAGAAgAAAAhAE2ne+A8AgAASgUAAA4AAAAA&#10;AAAAAAAAAAAALgIAAGRycy9lMm9Eb2MueG1sUEsBAi0AFAAGAAgAAAAhACBf4BHeAAAACgEAAA8A&#10;AAAAAAAAAAAAAAAAlgQAAGRycy9kb3ducmV2LnhtbFBLBQYAAAAABAAEAPMAAAChBQAAAAA=&#10;" path="m324002,240030r-216002,l108000,,,,,240030,,359410r324002,l324002,240030xe" fillcolor="#9fce27" stroked="f">
                <v:path arrowok="t"/>
                <w10:wrap type="topAndBottom" anchorx="page"/>
              </v:shape>
            </w:pict>
          </mc:Fallback>
        </mc:AlternateContent>
      </w:r>
    </w:p>
    <w:p w14:paraId="4DB64F64" w14:textId="77777777" w:rsidR="005511DF" w:rsidRPr="00944BD7" w:rsidRDefault="005511DF">
      <w:pPr>
        <w:pStyle w:val="BodyText"/>
        <w:rPr>
          <w:rFonts w:ascii="EC Square Sans Pro" w:hAnsi="EC Square Sans Pro"/>
          <w:noProof/>
          <w:sz w:val="20"/>
          <w:lang w:val="ro-RO"/>
        </w:rPr>
        <w:sectPr w:rsidR="005511DF" w:rsidRPr="00944BD7">
          <w:pgSz w:w="16840" w:h="11910" w:orient="landscape"/>
          <w:pgMar w:top="740" w:right="1133" w:bottom="280" w:left="0" w:header="720" w:footer="720" w:gutter="0"/>
          <w:cols w:space="720"/>
        </w:sectPr>
      </w:pPr>
    </w:p>
    <w:p w14:paraId="4DB64F65" w14:textId="77777777" w:rsidR="005511DF" w:rsidRPr="00944BD7" w:rsidRDefault="005511DF">
      <w:pPr>
        <w:pStyle w:val="BodyText"/>
        <w:spacing w:before="83"/>
        <w:rPr>
          <w:rFonts w:ascii="EC Square Sans Pro" w:hAnsi="EC Square Sans Pro"/>
          <w:noProof/>
          <w:sz w:val="44"/>
          <w:lang w:val="ro-RO"/>
        </w:rPr>
      </w:pPr>
    </w:p>
    <w:p w14:paraId="4DB64F66" w14:textId="7F082CFD" w:rsidR="005511DF" w:rsidRPr="00944BD7" w:rsidRDefault="00B56BCB">
      <w:pPr>
        <w:pStyle w:val="Heading1"/>
        <w:rPr>
          <w:rFonts w:ascii="EC Square Sans Pro" w:hAnsi="EC Square Sans Pro"/>
          <w:noProof/>
          <w:lang w:val="ro-RO"/>
        </w:rPr>
      </w:pPr>
      <w:bookmarkStart w:id="1" w:name="_Toc224732693"/>
      <w:r w:rsidRPr="00944BD7">
        <w:rPr>
          <w:rFonts w:ascii="EC Square Sans Pro" w:hAnsi="EC Square Sans Pro"/>
          <w:noProof/>
          <w:color w:val="343433"/>
          <w:spacing w:val="-2"/>
          <w:lang w:val="ro-RO"/>
        </w:rPr>
        <w:t>Cuprins</w:t>
      </w:r>
      <w:bookmarkEnd w:id="1"/>
    </w:p>
    <w:p w14:paraId="4DB64F67" w14:textId="77777777" w:rsidR="005511DF" w:rsidRPr="00944BD7" w:rsidRDefault="00B56BCB">
      <w:pPr>
        <w:spacing w:before="157"/>
        <w:rPr>
          <w:rFonts w:ascii="EC Square Sans Pro" w:hAnsi="EC Square Sans Pro"/>
          <w:b/>
          <w:noProof/>
          <w:sz w:val="44"/>
          <w:lang w:val="ro-RO"/>
        </w:rPr>
      </w:pPr>
      <w:r w:rsidRPr="00944BD7">
        <w:rPr>
          <w:rFonts w:ascii="EC Square Sans Pro" w:hAnsi="EC Square Sans Pro"/>
          <w:noProof/>
          <w:lang w:val="ro-RO"/>
        </w:rPr>
        <w:br w:type="column"/>
      </w:r>
    </w:p>
    <w:p w14:paraId="4DB64F69" w14:textId="6E1AF812" w:rsidR="005511DF" w:rsidRPr="00944BD7" w:rsidRDefault="00B56BCB">
      <w:pPr>
        <w:spacing w:before="70"/>
        <w:ind w:left="1247"/>
        <w:rPr>
          <w:rFonts w:ascii="EC Square Sans Pro" w:hAnsi="EC Square Sans Pro"/>
          <w:b/>
          <w:noProof/>
          <w:sz w:val="20"/>
          <w:lang w:val="ro-RO"/>
        </w:rPr>
      </w:pPr>
      <w:r w:rsidRPr="00944BD7">
        <w:rPr>
          <w:rFonts w:ascii="EC Square Sans Pro" w:hAnsi="EC Square Sans Pro"/>
          <w:noProof/>
          <w:lang w:val="ro-RO"/>
        </w:rPr>
        <w:br w:type="column"/>
      </w:r>
    </w:p>
    <w:p w14:paraId="4DB64F6A" w14:textId="77777777" w:rsidR="005511DF" w:rsidRPr="00944BD7" w:rsidRDefault="005511DF">
      <w:pPr>
        <w:rPr>
          <w:rFonts w:ascii="EC Square Sans Pro" w:hAnsi="EC Square Sans Pro"/>
          <w:b/>
          <w:noProof/>
          <w:sz w:val="20"/>
          <w:lang w:val="ro-RO"/>
        </w:rPr>
        <w:sectPr w:rsidR="005511DF" w:rsidRPr="00944BD7">
          <w:headerReference w:type="default" r:id="rId28"/>
          <w:pgSz w:w="16840" w:h="11910" w:orient="landscape"/>
          <w:pgMar w:top="660" w:right="1133" w:bottom="280" w:left="0" w:header="720" w:footer="720" w:gutter="0"/>
          <w:cols w:num="3" w:space="720" w:equalWidth="0">
            <w:col w:w="4852" w:space="2461"/>
            <w:col w:w="4515" w:space="1626"/>
            <w:col w:w="2253"/>
          </w:cols>
        </w:sectPr>
      </w:pPr>
    </w:p>
    <w:p w14:paraId="4DB64F6C" w14:textId="77777777" w:rsidR="005511DF" w:rsidRPr="00944BD7" w:rsidRDefault="005511DF">
      <w:pPr>
        <w:pStyle w:val="BodyText"/>
        <w:rPr>
          <w:rFonts w:ascii="EC Square Sans Pro" w:hAnsi="EC Square Sans Pro"/>
          <w:b/>
          <w:noProof/>
          <w:sz w:val="20"/>
          <w:lang w:val="ro-RO"/>
        </w:rPr>
      </w:pPr>
    </w:p>
    <w:p w14:paraId="4DB64F6D" w14:textId="77777777" w:rsidR="005511DF" w:rsidRPr="00944BD7" w:rsidRDefault="005511DF">
      <w:pPr>
        <w:pStyle w:val="BodyText"/>
        <w:rPr>
          <w:rFonts w:ascii="EC Square Sans Pro" w:hAnsi="EC Square Sans Pro"/>
          <w:b/>
          <w:noProof/>
          <w:sz w:val="20"/>
          <w:lang w:val="ro-RO"/>
        </w:rPr>
      </w:pPr>
    </w:p>
    <w:p w14:paraId="591D79AF" w14:textId="75009FEF" w:rsidR="00EF0CA4" w:rsidRPr="00944BD7" w:rsidRDefault="00EF0CA4">
      <w:pPr>
        <w:pStyle w:val="TOC1"/>
        <w:tabs>
          <w:tab w:val="left" w:pos="2270"/>
          <w:tab w:val="right" w:leader="dot" w:pos="15697"/>
        </w:tabs>
        <w:rPr>
          <w:rFonts w:ascii="EC Square Sans Pro" w:eastAsiaTheme="minorEastAsia" w:hAnsi="EC Square Sans Pro" w:cstheme="minorBidi"/>
          <w:noProof/>
          <w:kern w:val="2"/>
          <w:lang w:val="ro-RO" w:eastAsia="en-BE"/>
          <w14:ligatures w14:val="standardContextual"/>
        </w:rPr>
      </w:pPr>
      <w:r w:rsidRPr="00944BD7">
        <w:rPr>
          <w:rFonts w:ascii="EC Square Sans Pro" w:hAnsi="EC Square Sans Pro"/>
          <w:noProof/>
          <w:lang w:val="ro-RO"/>
        </w:rPr>
        <w:fldChar w:fldCharType="begin"/>
      </w:r>
      <w:r w:rsidRPr="00944BD7">
        <w:rPr>
          <w:rFonts w:ascii="EC Square Sans Pro" w:hAnsi="EC Square Sans Pro"/>
          <w:noProof/>
          <w:lang w:val="ro-RO"/>
        </w:rPr>
        <w:instrText xml:space="preserve"> TOC \o "1-2" \h \z \u </w:instrText>
      </w:r>
      <w:r w:rsidRPr="00944BD7">
        <w:rPr>
          <w:rFonts w:ascii="EC Square Sans Pro" w:hAnsi="EC Square Sans Pro"/>
          <w:noProof/>
          <w:lang w:val="ro-RO"/>
        </w:rPr>
        <w:fldChar w:fldCharType="separate"/>
      </w:r>
      <w:hyperlink w:anchor="_Toc224732692" w:history="1">
        <w:r w:rsidRPr="00944BD7">
          <w:rPr>
            <w:rStyle w:val="Hyperlink"/>
            <w:rFonts w:ascii="EC Square Sans Pro" w:hAnsi="EC Square Sans Pro"/>
            <w:noProof/>
            <w:spacing w:val="-2"/>
            <w:lang w:val="ro-RO"/>
          </w:rPr>
          <w:t>Drepturi</w:t>
        </w:r>
        <w:r w:rsidRPr="00944BD7">
          <w:rPr>
            <w:rFonts w:ascii="EC Square Sans Pro" w:eastAsiaTheme="minorEastAsia" w:hAnsi="EC Square Sans Pro" w:cstheme="minorBidi"/>
            <w:noProof/>
            <w:kern w:val="2"/>
            <w:lang w:val="ro-RO" w:eastAsia="en-BE"/>
            <w14:ligatures w14:val="standardContextual"/>
          </w:rPr>
          <w:tab/>
        </w:r>
        <w:r w:rsidRPr="00944BD7">
          <w:rPr>
            <w:rStyle w:val="Hyperlink"/>
            <w:rFonts w:ascii="EC Square Sans Pro" w:hAnsi="EC Square Sans Pro"/>
            <w:noProof/>
            <w:spacing w:val="-2"/>
            <w:lang w:val="ro-RO"/>
          </w:rPr>
          <w:t>Declinarea responsabilității</w:t>
        </w:r>
        <w:r w:rsidRPr="00944BD7">
          <w:rPr>
            <w:rFonts w:ascii="EC Square Sans Pro" w:hAnsi="EC Square Sans Pro"/>
            <w:noProof/>
            <w:webHidden/>
            <w:lang w:val="ro-RO"/>
          </w:rPr>
          <w:tab/>
        </w:r>
        <w:r w:rsidRPr="00944BD7">
          <w:rPr>
            <w:rFonts w:ascii="EC Square Sans Pro" w:hAnsi="EC Square Sans Pro"/>
            <w:noProof/>
            <w:webHidden/>
            <w:lang w:val="ro-RO"/>
          </w:rPr>
          <w:fldChar w:fldCharType="begin"/>
        </w:r>
        <w:r w:rsidRPr="00944BD7">
          <w:rPr>
            <w:rFonts w:ascii="EC Square Sans Pro" w:hAnsi="EC Square Sans Pro"/>
            <w:noProof/>
            <w:webHidden/>
            <w:lang w:val="ro-RO"/>
          </w:rPr>
          <w:instrText xml:space="preserve"> PAGEREF _Toc224732692 \h </w:instrText>
        </w:r>
        <w:r w:rsidRPr="00944BD7">
          <w:rPr>
            <w:rFonts w:ascii="EC Square Sans Pro" w:hAnsi="EC Square Sans Pro"/>
            <w:noProof/>
            <w:webHidden/>
            <w:lang w:val="ro-RO"/>
          </w:rPr>
        </w:r>
        <w:r w:rsidRPr="00944BD7">
          <w:rPr>
            <w:rFonts w:ascii="EC Square Sans Pro" w:hAnsi="EC Square Sans Pro"/>
            <w:noProof/>
            <w:webHidden/>
            <w:lang w:val="ro-RO"/>
          </w:rPr>
          <w:fldChar w:fldCharType="separate"/>
        </w:r>
        <w:r w:rsidRPr="00944BD7">
          <w:rPr>
            <w:rFonts w:ascii="EC Square Sans Pro" w:hAnsi="EC Square Sans Pro"/>
            <w:noProof/>
            <w:webHidden/>
            <w:lang w:val="ro-RO"/>
          </w:rPr>
          <w:t>2</w:t>
        </w:r>
        <w:r w:rsidRPr="00944BD7">
          <w:rPr>
            <w:rFonts w:ascii="EC Square Sans Pro" w:hAnsi="EC Square Sans Pro"/>
            <w:noProof/>
            <w:webHidden/>
            <w:lang w:val="ro-RO"/>
          </w:rPr>
          <w:fldChar w:fldCharType="end"/>
        </w:r>
      </w:hyperlink>
    </w:p>
    <w:p w14:paraId="5AD21526" w14:textId="2D6D2E6B"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693" w:history="1">
        <w:r w:rsidR="00EF0CA4" w:rsidRPr="00944BD7">
          <w:rPr>
            <w:rStyle w:val="Hyperlink"/>
            <w:rFonts w:ascii="EC Square Sans Pro" w:hAnsi="EC Square Sans Pro"/>
            <w:noProof/>
            <w:spacing w:val="-2"/>
            <w:lang w:val="ro-RO"/>
          </w:rPr>
          <w:t>Cuprins</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_Toc224732693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3</w:t>
        </w:r>
        <w:r w:rsidR="00EF0CA4" w:rsidRPr="00944BD7">
          <w:rPr>
            <w:rFonts w:ascii="EC Square Sans Pro" w:hAnsi="EC Square Sans Pro"/>
            <w:noProof/>
            <w:webHidden/>
            <w:lang w:val="ro-RO"/>
          </w:rPr>
          <w:fldChar w:fldCharType="end"/>
        </w:r>
      </w:hyperlink>
    </w:p>
    <w:p w14:paraId="48824632" w14:textId="24E01EAB"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694" w:history="1">
        <w:r w:rsidR="00EF0CA4" w:rsidRPr="00944BD7">
          <w:rPr>
            <w:rStyle w:val="Hyperlink"/>
            <w:rFonts w:ascii="EC Square Sans Pro" w:hAnsi="EC Square Sans Pro"/>
            <w:noProof/>
            <w:spacing w:val="-5"/>
            <w:lang w:val="ro-RO"/>
          </w:rPr>
          <w:t xml:space="preserve">Despre </w:t>
        </w:r>
        <w:r w:rsidR="00EF0CA4" w:rsidRPr="00944BD7">
          <w:rPr>
            <w:rStyle w:val="Hyperlink"/>
            <w:rFonts w:ascii="EC Square Sans Pro" w:hAnsi="EC Square Sans Pro"/>
            <w:noProof/>
            <w:spacing w:val="-2"/>
            <w:lang w:val="ro-RO"/>
          </w:rPr>
          <w:t>EVERY1</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_Toc224732694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4</w:t>
        </w:r>
        <w:r w:rsidR="00EF0CA4" w:rsidRPr="00944BD7">
          <w:rPr>
            <w:rFonts w:ascii="EC Square Sans Pro" w:hAnsi="EC Square Sans Pro"/>
            <w:noProof/>
            <w:webHidden/>
            <w:lang w:val="ro-RO"/>
          </w:rPr>
          <w:fldChar w:fldCharType="end"/>
        </w:r>
      </w:hyperlink>
    </w:p>
    <w:p w14:paraId="48CBBB83" w14:textId="03D83D19"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r:id="rId29" w:anchor="_Toc224732695" w:history="1">
        <w:r w:rsidR="00EF0CA4" w:rsidRPr="00944BD7">
          <w:rPr>
            <w:rStyle w:val="Hyperlink"/>
            <w:rFonts w:ascii="EC Square Sans Pro" w:hAnsi="EC Square Sans Pro"/>
            <w:noProof/>
            <w:lang w:val="ro-RO"/>
          </w:rPr>
          <w:t>A | Ce este securitatea cibernetică în tranziția energetică digitală?</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_Toc224732695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5</w:t>
        </w:r>
        <w:r w:rsidR="00EF0CA4" w:rsidRPr="00944BD7">
          <w:rPr>
            <w:rFonts w:ascii="EC Square Sans Pro" w:hAnsi="EC Square Sans Pro"/>
            <w:noProof/>
            <w:webHidden/>
            <w:lang w:val="ro-RO"/>
          </w:rPr>
          <w:fldChar w:fldCharType="end"/>
        </w:r>
      </w:hyperlink>
    </w:p>
    <w:p w14:paraId="4AE57824" w14:textId="71F0AB51"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r:id="rId30" w:anchor="_Toc224732696" w:history="1">
        <w:r w:rsidR="00EF0CA4" w:rsidRPr="00944BD7">
          <w:rPr>
            <w:rStyle w:val="Hyperlink"/>
            <w:rFonts w:ascii="EC Square Sans Pro" w:hAnsi="EC Square Sans Pro"/>
            <w:noProof/>
            <w:lang w:val="ro-RO"/>
          </w:rPr>
          <w:t>B | De ce este importantă securitatea cibernetică în tranziția energetică?</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_Toc224732696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6</w:t>
        </w:r>
        <w:r w:rsidR="00EF0CA4" w:rsidRPr="00944BD7">
          <w:rPr>
            <w:rFonts w:ascii="EC Square Sans Pro" w:hAnsi="EC Square Sans Pro"/>
            <w:noProof/>
            <w:webHidden/>
            <w:lang w:val="ro-RO"/>
          </w:rPr>
          <w:fldChar w:fldCharType="end"/>
        </w:r>
      </w:hyperlink>
    </w:p>
    <w:p w14:paraId="603ED7F7" w14:textId="626FF67B"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r:id="rId31" w:anchor="_Toc224732697" w:history="1">
        <w:r w:rsidR="00EF0CA4" w:rsidRPr="00944BD7">
          <w:rPr>
            <w:rStyle w:val="Hyperlink"/>
            <w:rFonts w:ascii="EC Square Sans Pro" w:hAnsi="EC Square Sans Pro"/>
            <w:noProof/>
            <w:lang w:val="ro-RO"/>
          </w:rPr>
          <w:t>C | Care sunt principalele amenințări și vulnerabilități în materie de securitate cibernetică?</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_Toc224732697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7</w:t>
        </w:r>
        <w:r w:rsidR="00EF0CA4" w:rsidRPr="00944BD7">
          <w:rPr>
            <w:rFonts w:ascii="EC Square Sans Pro" w:hAnsi="EC Square Sans Pro"/>
            <w:noProof/>
            <w:webHidden/>
            <w:lang w:val="ro-RO"/>
          </w:rPr>
          <w:fldChar w:fldCharType="end"/>
        </w:r>
      </w:hyperlink>
    </w:p>
    <w:p w14:paraId="65F0053B" w14:textId="68B1F864"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r:id="rId32" w:anchor="_Toc224732698" w:history="1">
        <w:r w:rsidR="00EF0CA4" w:rsidRPr="00944BD7">
          <w:rPr>
            <w:rStyle w:val="Hyperlink"/>
            <w:rFonts w:ascii="EC Square Sans Pro" w:hAnsi="EC Square Sans Pro"/>
            <w:noProof/>
            <w:lang w:val="ro-RO"/>
          </w:rPr>
          <w:t>D | Care sunt măsurile cheie de securitate cibernetică și cele mai bune practici?</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_Toc224732698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8</w:t>
        </w:r>
        <w:r w:rsidR="00EF0CA4" w:rsidRPr="00944BD7">
          <w:rPr>
            <w:rFonts w:ascii="EC Square Sans Pro" w:hAnsi="EC Square Sans Pro"/>
            <w:noProof/>
            <w:webHidden/>
            <w:lang w:val="ro-RO"/>
          </w:rPr>
          <w:fldChar w:fldCharType="end"/>
        </w:r>
      </w:hyperlink>
    </w:p>
    <w:p w14:paraId="33C618B8" w14:textId="0EA7FA83"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r:id="rId33" w:anchor="_Toc224732701" w:history="1">
        <w:r w:rsidR="00EF0CA4" w:rsidRPr="00944BD7">
          <w:rPr>
            <w:rStyle w:val="Hyperlink"/>
            <w:rFonts w:ascii="EC Square Sans Pro" w:hAnsi="EC Square Sans Pro"/>
            <w:noProof/>
            <w:lang w:val="ro-RO"/>
          </w:rPr>
          <w:t>E | Ce face UE pentru a promova securitatea cibernetică în tranziția energetică?</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_Toc224732701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11</w:t>
        </w:r>
        <w:r w:rsidR="00EF0CA4" w:rsidRPr="00944BD7">
          <w:rPr>
            <w:rFonts w:ascii="EC Square Sans Pro" w:hAnsi="EC Square Sans Pro"/>
            <w:noProof/>
            <w:webHidden/>
            <w:lang w:val="ro-RO"/>
          </w:rPr>
          <w:fldChar w:fldCharType="end"/>
        </w:r>
      </w:hyperlink>
    </w:p>
    <w:p w14:paraId="47CE775B" w14:textId="14F11DBB" w:rsidR="00EF0CA4" w:rsidRDefault="00000000">
      <w:pPr>
        <w:pStyle w:val="TOC1"/>
        <w:tabs>
          <w:tab w:val="right" w:leader="dot" w:pos="15697"/>
        </w:tabs>
        <w:rPr>
          <w:rFonts w:ascii="EC Square Sans Pro" w:hAnsi="EC Square Sans Pro"/>
          <w:noProof/>
          <w:lang w:val="ro-RO"/>
        </w:rPr>
      </w:pPr>
      <w:hyperlink r:id="rId34" w:anchor="_Toc224732703" w:history="1">
        <w:r w:rsidR="00EF0CA4" w:rsidRPr="00944BD7">
          <w:rPr>
            <w:rStyle w:val="Hyperlink"/>
            <w:rFonts w:ascii="EC Square Sans Pro" w:hAnsi="EC Square Sans Pro"/>
            <w:noProof/>
            <w:lang w:val="ro-RO"/>
          </w:rPr>
          <w:t xml:space="preserve">F | Tehnologii emergente și </w:t>
        </w:r>
        <w:r w:rsidR="00EF0CA4" w:rsidRPr="00944BD7">
          <w:rPr>
            <w:rStyle w:val="Hyperlink"/>
            <w:rFonts w:ascii="EC Square Sans Pro" w:hAnsi="EC Square Sans Pro"/>
            <w:noProof/>
            <w:spacing w:val="-2"/>
            <w:lang w:val="ro-RO"/>
          </w:rPr>
          <w:t>securitate cibernetică</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_Toc224732703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12</w:t>
        </w:r>
        <w:r w:rsidR="00EF0CA4" w:rsidRPr="00944BD7">
          <w:rPr>
            <w:rFonts w:ascii="EC Square Sans Pro" w:hAnsi="EC Square Sans Pro"/>
            <w:noProof/>
            <w:webHidden/>
            <w:lang w:val="ro-RO"/>
          </w:rPr>
          <w:fldChar w:fldCharType="end"/>
        </w:r>
      </w:hyperlink>
    </w:p>
    <w:p w14:paraId="4F5FF8C4" w14:textId="4E917D0E" w:rsidR="00821196" w:rsidRPr="00944BD7" w:rsidRDefault="00B70FBB" w:rsidP="00B70FBB">
      <w:pPr>
        <w:pStyle w:val="TOC1"/>
        <w:tabs>
          <w:tab w:val="right" w:leader="dot" w:pos="15697"/>
        </w:tabs>
        <w:ind w:left="0"/>
        <w:rPr>
          <w:rFonts w:ascii="EC Square Sans Pro" w:eastAsiaTheme="minorEastAsia" w:hAnsi="EC Square Sans Pro" w:cstheme="minorBidi"/>
          <w:noProof/>
          <w:kern w:val="2"/>
          <w:lang w:val="ro-RO" w:eastAsia="en-BE"/>
          <w14:ligatures w14:val="standardContextual"/>
        </w:rPr>
      </w:pPr>
      <w:r>
        <w:rPr>
          <w:rFonts w:ascii="EC Square Sans Pro" w:hAnsi="EC Square Sans Pro"/>
          <w:noProof/>
          <w:lang w:val="ro-RO"/>
        </w:rPr>
        <w:t xml:space="preserve">                     </w:t>
      </w:r>
      <w:r w:rsidR="00821196">
        <w:rPr>
          <w:rFonts w:ascii="EC Square Sans Pro" w:hAnsi="EC Square Sans Pro"/>
          <w:noProof/>
          <w:lang w:val="ro-RO"/>
        </w:rPr>
        <w:t xml:space="preserve">G </w:t>
      </w:r>
      <w:r w:rsidR="00821196" w:rsidRPr="00821196">
        <w:rPr>
          <w:rFonts w:ascii="EC Square Sans Pro" w:hAnsi="EC Square Sans Pro"/>
          <w:noProof/>
          <w:lang w:val="ro-RO"/>
        </w:rPr>
        <w:t>|</w:t>
      </w:r>
      <w:r w:rsidR="00821196">
        <w:rPr>
          <w:rFonts w:ascii="EC Square Sans Pro" w:hAnsi="EC Square Sans Pro"/>
          <w:noProof/>
          <w:lang w:val="ro-RO"/>
        </w:rPr>
        <w:t xml:space="preserve"> </w:t>
      </w:r>
      <w:r w:rsidR="00821196" w:rsidRPr="00821196">
        <w:rPr>
          <w:rFonts w:ascii="EC Square Sans Pro" w:hAnsi="EC Square Sans Pro"/>
          <w:noProof/>
          <w:lang w:val="ro-RO"/>
        </w:rPr>
        <w:t>Securitatea cibernetică pentru sisteme energetice specifice</w:t>
      </w:r>
      <w:r w:rsidR="00821196">
        <w:rPr>
          <w:rFonts w:ascii="EC Square Sans Pro" w:hAnsi="EC Square Sans Pro"/>
          <w:noProof/>
          <w:lang w:val="ro-RO"/>
        </w:rPr>
        <w:t xml:space="preserve">                                                                                                                                                15</w:t>
      </w:r>
    </w:p>
    <w:p w14:paraId="5597FA93" w14:textId="343C16A4" w:rsidR="00821196" w:rsidRPr="00821196" w:rsidRDefault="00000000" w:rsidP="00821196">
      <w:pPr>
        <w:pStyle w:val="TOC1"/>
        <w:tabs>
          <w:tab w:val="right" w:leader="dot" w:pos="15697"/>
        </w:tabs>
        <w:rPr>
          <w:rFonts w:ascii="EC Square Sans Pro" w:hAnsi="EC Square Sans Pro"/>
          <w:noProof/>
          <w:lang w:val="ro-RO"/>
        </w:rPr>
      </w:pPr>
      <w:hyperlink r:id="rId35" w:anchor="_Toc224732716" w:history="1">
        <w:r w:rsidR="00EF0CA4" w:rsidRPr="00944BD7">
          <w:rPr>
            <w:rStyle w:val="Hyperlink"/>
            <w:rFonts w:ascii="EC Square Sans Pro" w:hAnsi="EC Square Sans Pro"/>
            <w:noProof/>
            <w:lang w:val="ro-RO"/>
          </w:rPr>
          <w:t xml:space="preserve">H | Studii de caz și lecții </w:t>
        </w:r>
        <w:r w:rsidR="00EF0CA4" w:rsidRPr="00944BD7">
          <w:rPr>
            <w:rStyle w:val="Hyperlink"/>
            <w:rFonts w:ascii="EC Square Sans Pro" w:hAnsi="EC Square Sans Pro"/>
            <w:noProof/>
            <w:spacing w:val="-2"/>
            <w:lang w:val="ro-RO"/>
          </w:rPr>
          <w:t>învățate</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_Toc224732716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16</w:t>
        </w:r>
        <w:r w:rsidR="00EF0CA4" w:rsidRPr="00944BD7">
          <w:rPr>
            <w:rFonts w:ascii="EC Square Sans Pro" w:hAnsi="EC Square Sans Pro"/>
            <w:noProof/>
            <w:webHidden/>
            <w:lang w:val="ro-RO"/>
          </w:rPr>
          <w:fldChar w:fldCharType="end"/>
        </w:r>
      </w:hyperlink>
    </w:p>
    <w:p w14:paraId="28202385" w14:textId="28F25451"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r:id="rId36" w:anchor="_Toc224732717" w:history="1">
        <w:r w:rsidR="00EF0CA4" w:rsidRPr="00944BD7">
          <w:rPr>
            <w:rStyle w:val="Hyperlink"/>
            <w:rFonts w:ascii="EC Square Sans Pro" w:hAnsi="EC Square Sans Pro"/>
            <w:noProof/>
            <w:w w:val="90"/>
            <w:lang w:val="ro-RO"/>
          </w:rPr>
          <w:t xml:space="preserve">I | </w:t>
        </w:r>
        <w:r w:rsidR="00EF0CA4" w:rsidRPr="00944BD7">
          <w:rPr>
            <w:rStyle w:val="Hyperlink"/>
            <w:rFonts w:ascii="EC Square Sans Pro" w:hAnsi="EC Square Sans Pro"/>
            <w:noProof/>
            <w:spacing w:val="-2"/>
            <w:w w:val="90"/>
            <w:lang w:val="ro-RO"/>
          </w:rPr>
          <w:t xml:space="preserve">Observații </w:t>
        </w:r>
        <w:r w:rsidR="00EF0CA4" w:rsidRPr="00944BD7">
          <w:rPr>
            <w:rStyle w:val="Hyperlink"/>
            <w:rFonts w:ascii="EC Square Sans Pro" w:hAnsi="EC Square Sans Pro"/>
            <w:noProof/>
            <w:w w:val="90"/>
            <w:lang w:val="ro-RO"/>
          </w:rPr>
          <w:t>finale</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_Toc224732717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17</w:t>
        </w:r>
        <w:r w:rsidR="00EF0CA4" w:rsidRPr="00944BD7">
          <w:rPr>
            <w:rFonts w:ascii="EC Square Sans Pro" w:hAnsi="EC Square Sans Pro"/>
            <w:noProof/>
            <w:webHidden/>
            <w:lang w:val="ro-RO"/>
          </w:rPr>
          <w:fldChar w:fldCharType="end"/>
        </w:r>
      </w:hyperlink>
    </w:p>
    <w:p w14:paraId="73FF6D05" w14:textId="5F6EC78F" w:rsidR="00EF0CA4" w:rsidRPr="00944BD7" w:rsidRDefault="00000000">
      <w:pPr>
        <w:pStyle w:val="TOC2"/>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18" w:history="1">
        <w:r w:rsidR="00EF0CA4" w:rsidRPr="00944BD7">
          <w:rPr>
            <w:rStyle w:val="Hyperlink"/>
            <w:rFonts w:ascii="EC Square Sans Pro" w:hAnsi="EC Square Sans Pro"/>
            <w:noProof/>
            <w:spacing w:val="-10"/>
            <w:lang w:val="ro-RO"/>
          </w:rPr>
          <w:t xml:space="preserve">Pentru </w:t>
        </w:r>
        <w:r w:rsidR="00EF0CA4" w:rsidRPr="00944BD7">
          <w:rPr>
            <w:rStyle w:val="Hyperlink"/>
            <w:rFonts w:ascii="EC Square Sans Pro" w:hAnsi="EC Square Sans Pro"/>
            <w:noProof/>
            <w:spacing w:val="-2"/>
            <w:lang w:val="ro-RO"/>
          </w:rPr>
          <w:t>proprietarii de locuințe</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_Toc224732718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17</w:t>
        </w:r>
        <w:r w:rsidR="00EF0CA4" w:rsidRPr="00944BD7">
          <w:rPr>
            <w:rFonts w:ascii="EC Square Sans Pro" w:hAnsi="EC Square Sans Pro"/>
            <w:noProof/>
            <w:webHidden/>
            <w:lang w:val="ro-RO"/>
          </w:rPr>
          <w:fldChar w:fldCharType="end"/>
        </w:r>
      </w:hyperlink>
    </w:p>
    <w:p w14:paraId="29065280" w14:textId="3BE31372" w:rsidR="00EF0CA4" w:rsidRPr="00944BD7" w:rsidRDefault="00000000">
      <w:pPr>
        <w:pStyle w:val="TOC2"/>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19" w:history="1">
        <w:r w:rsidR="00EF0CA4" w:rsidRPr="00944BD7">
          <w:rPr>
            <w:rStyle w:val="Hyperlink"/>
            <w:rFonts w:ascii="EC Square Sans Pro" w:hAnsi="EC Square Sans Pro"/>
            <w:noProof/>
            <w:spacing w:val="-10"/>
            <w:lang w:val="ro-RO"/>
          </w:rPr>
          <w:t xml:space="preserve">Pentru </w:t>
        </w:r>
        <w:r w:rsidR="00EF0CA4" w:rsidRPr="00944BD7">
          <w:rPr>
            <w:rStyle w:val="Hyperlink"/>
            <w:rFonts w:ascii="EC Square Sans Pro" w:hAnsi="EC Square Sans Pro"/>
            <w:noProof/>
            <w:spacing w:val="-2"/>
            <w:lang w:val="ro-RO"/>
          </w:rPr>
          <w:t>companii</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_Toc224732719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17</w:t>
        </w:r>
        <w:r w:rsidR="00EF0CA4" w:rsidRPr="00944BD7">
          <w:rPr>
            <w:rFonts w:ascii="EC Square Sans Pro" w:hAnsi="EC Square Sans Pro"/>
            <w:noProof/>
            <w:webHidden/>
            <w:lang w:val="ro-RO"/>
          </w:rPr>
          <w:fldChar w:fldCharType="end"/>
        </w:r>
      </w:hyperlink>
    </w:p>
    <w:p w14:paraId="7297D1BD" w14:textId="04CA39A1" w:rsidR="00EF0CA4" w:rsidRPr="00944BD7" w:rsidRDefault="00000000">
      <w:pPr>
        <w:pStyle w:val="TOC2"/>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20" w:history="1">
        <w:r w:rsidR="00EF0CA4" w:rsidRPr="00944BD7">
          <w:rPr>
            <w:rStyle w:val="Hyperlink"/>
            <w:rFonts w:ascii="EC Square Sans Pro" w:hAnsi="EC Square Sans Pro"/>
            <w:noProof/>
            <w:lang w:val="ro-RO"/>
          </w:rPr>
          <w:t xml:space="preserve">Pentru </w:t>
        </w:r>
        <w:r w:rsidR="00EF0CA4" w:rsidRPr="00944BD7">
          <w:rPr>
            <w:rStyle w:val="Hyperlink"/>
            <w:rFonts w:ascii="EC Square Sans Pro" w:hAnsi="EC Square Sans Pro"/>
            <w:noProof/>
            <w:spacing w:val="-8"/>
            <w:lang w:val="ro-RO"/>
          </w:rPr>
          <w:t>comunitățile</w:t>
        </w:r>
        <w:r w:rsidR="00EF0CA4" w:rsidRPr="00944BD7">
          <w:rPr>
            <w:rStyle w:val="Hyperlink"/>
            <w:rFonts w:ascii="EC Square Sans Pro" w:hAnsi="EC Square Sans Pro"/>
            <w:noProof/>
            <w:lang w:val="ro-RO"/>
          </w:rPr>
          <w:t xml:space="preserve"> energetice</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_Toc224732720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17</w:t>
        </w:r>
        <w:r w:rsidR="00EF0CA4" w:rsidRPr="00944BD7">
          <w:rPr>
            <w:rFonts w:ascii="EC Square Sans Pro" w:hAnsi="EC Square Sans Pro"/>
            <w:noProof/>
            <w:webHidden/>
            <w:lang w:val="ro-RO"/>
          </w:rPr>
          <w:fldChar w:fldCharType="end"/>
        </w:r>
      </w:hyperlink>
    </w:p>
    <w:p w14:paraId="45562650" w14:textId="136B6E5A" w:rsidR="00EF0CA4" w:rsidRPr="00944BD7" w:rsidRDefault="00000000">
      <w:pPr>
        <w:pStyle w:val="TOC2"/>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21" w:history="1">
        <w:r w:rsidR="00EF0CA4" w:rsidRPr="00944BD7">
          <w:rPr>
            <w:rStyle w:val="Hyperlink"/>
            <w:rFonts w:ascii="EC Square Sans Pro" w:hAnsi="EC Square Sans Pro"/>
            <w:noProof/>
            <w:spacing w:val="-4"/>
            <w:lang w:val="ro-RO"/>
          </w:rPr>
          <w:t xml:space="preserve">Pentru </w:t>
        </w:r>
        <w:r w:rsidR="00EF0CA4" w:rsidRPr="00944BD7">
          <w:rPr>
            <w:rStyle w:val="Hyperlink"/>
            <w:rFonts w:ascii="EC Square Sans Pro" w:hAnsi="EC Square Sans Pro"/>
            <w:noProof/>
            <w:spacing w:val="-6"/>
            <w:lang w:val="ro-RO"/>
          </w:rPr>
          <w:t>factorii de decizie</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_Toc224732721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17</w:t>
        </w:r>
        <w:r w:rsidR="00EF0CA4" w:rsidRPr="00944BD7">
          <w:rPr>
            <w:rFonts w:ascii="EC Square Sans Pro" w:hAnsi="EC Square Sans Pro"/>
            <w:noProof/>
            <w:webHidden/>
            <w:lang w:val="ro-RO"/>
          </w:rPr>
          <w:fldChar w:fldCharType="end"/>
        </w:r>
      </w:hyperlink>
    </w:p>
    <w:p w14:paraId="15089F36" w14:textId="1C60DB6A"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22" w:history="1">
        <w:r w:rsidR="00EF0CA4" w:rsidRPr="00944BD7">
          <w:rPr>
            <w:rStyle w:val="Hyperlink"/>
            <w:rFonts w:ascii="EC Square Sans Pro" w:hAnsi="EC Square Sans Pro"/>
            <w:noProof/>
            <w:spacing w:val="-2"/>
            <w:lang w:val="ro-RO"/>
          </w:rPr>
          <w:t>Glosar</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_Toc224732722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19</w:t>
        </w:r>
        <w:r w:rsidR="00EF0CA4" w:rsidRPr="00944BD7">
          <w:rPr>
            <w:rFonts w:ascii="EC Square Sans Pro" w:hAnsi="EC Square Sans Pro"/>
            <w:noProof/>
            <w:webHidden/>
            <w:lang w:val="ro-RO"/>
          </w:rPr>
          <w:fldChar w:fldCharType="end"/>
        </w:r>
      </w:hyperlink>
    </w:p>
    <w:p w14:paraId="06D08D6C" w14:textId="132032F0" w:rsidR="00EF0CA4" w:rsidRPr="00944BD7" w:rsidRDefault="00000000">
      <w:pPr>
        <w:pStyle w:val="TOC1"/>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23" w:history="1">
        <w:r w:rsidR="00EF0CA4" w:rsidRPr="00944BD7">
          <w:rPr>
            <w:rStyle w:val="Hyperlink"/>
            <w:rFonts w:ascii="EC Square Sans Pro" w:hAnsi="EC Square Sans Pro"/>
            <w:noProof/>
            <w:spacing w:val="-2"/>
            <w:lang w:val="ro-RO"/>
          </w:rPr>
          <w:t>Mulțumiri</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_Toc224732723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20</w:t>
        </w:r>
        <w:r w:rsidR="00EF0CA4" w:rsidRPr="00944BD7">
          <w:rPr>
            <w:rFonts w:ascii="EC Square Sans Pro" w:hAnsi="EC Square Sans Pro"/>
            <w:noProof/>
            <w:webHidden/>
            <w:lang w:val="ro-RO"/>
          </w:rPr>
          <w:fldChar w:fldCharType="end"/>
        </w:r>
      </w:hyperlink>
    </w:p>
    <w:p w14:paraId="09CE218F" w14:textId="120C6440" w:rsidR="00EF0CA4" w:rsidRPr="00944BD7" w:rsidRDefault="00000000">
      <w:pPr>
        <w:pStyle w:val="TOC2"/>
        <w:tabs>
          <w:tab w:val="right" w:leader="dot" w:pos="15697"/>
        </w:tabs>
        <w:rPr>
          <w:rFonts w:ascii="EC Square Sans Pro" w:eastAsiaTheme="minorEastAsia" w:hAnsi="EC Square Sans Pro" w:cstheme="minorBidi"/>
          <w:noProof/>
          <w:kern w:val="2"/>
          <w:lang w:val="ro-RO" w:eastAsia="en-BE"/>
          <w14:ligatures w14:val="standardContextual"/>
        </w:rPr>
      </w:pPr>
      <w:hyperlink w:anchor="_Toc224732724" w:history="1">
        <w:r w:rsidR="00EF0CA4" w:rsidRPr="00944BD7">
          <w:rPr>
            <w:rStyle w:val="Hyperlink"/>
            <w:rFonts w:ascii="EC Square Sans Pro" w:hAnsi="EC Square Sans Pro"/>
            <w:noProof/>
            <w:spacing w:val="-2"/>
            <w:lang w:val="ro-RO"/>
          </w:rPr>
          <w:t xml:space="preserve">Broșură informativă – </w:t>
        </w:r>
        <w:r w:rsidR="00EF0CA4" w:rsidRPr="00944BD7">
          <w:rPr>
            <w:rStyle w:val="Hyperlink"/>
            <w:rFonts w:ascii="EC Square Sans Pro" w:hAnsi="EC Square Sans Pro"/>
            <w:noProof/>
            <w:spacing w:val="-5"/>
            <w:lang w:val="ro-RO"/>
          </w:rPr>
          <w:t>RO</w:t>
        </w:r>
        <w:r w:rsidR="00EF0CA4" w:rsidRPr="00944BD7">
          <w:rPr>
            <w:rFonts w:ascii="EC Square Sans Pro" w:hAnsi="EC Square Sans Pro"/>
            <w:noProof/>
            <w:webHidden/>
            <w:lang w:val="ro-RO"/>
          </w:rPr>
          <w:tab/>
        </w:r>
        <w:r w:rsidR="00EF0CA4" w:rsidRPr="00944BD7">
          <w:rPr>
            <w:rFonts w:ascii="EC Square Sans Pro" w:hAnsi="EC Square Sans Pro"/>
            <w:noProof/>
            <w:webHidden/>
            <w:lang w:val="ro-RO"/>
          </w:rPr>
          <w:fldChar w:fldCharType="begin"/>
        </w:r>
        <w:r w:rsidR="00EF0CA4" w:rsidRPr="00944BD7">
          <w:rPr>
            <w:rFonts w:ascii="EC Square Sans Pro" w:hAnsi="EC Square Sans Pro"/>
            <w:noProof/>
            <w:webHidden/>
            <w:lang w:val="ro-RO"/>
          </w:rPr>
          <w:instrText xml:space="preserve"> PAGEREF _Toc224732724 \h </w:instrText>
        </w:r>
        <w:r w:rsidR="00EF0CA4" w:rsidRPr="00944BD7">
          <w:rPr>
            <w:rFonts w:ascii="EC Square Sans Pro" w:hAnsi="EC Square Sans Pro"/>
            <w:noProof/>
            <w:webHidden/>
            <w:lang w:val="ro-RO"/>
          </w:rPr>
        </w:r>
        <w:r w:rsidR="00EF0CA4" w:rsidRPr="00944BD7">
          <w:rPr>
            <w:rFonts w:ascii="EC Square Sans Pro" w:hAnsi="EC Square Sans Pro"/>
            <w:noProof/>
            <w:webHidden/>
            <w:lang w:val="ro-RO"/>
          </w:rPr>
          <w:fldChar w:fldCharType="separate"/>
        </w:r>
        <w:r w:rsidR="00EF0CA4" w:rsidRPr="00944BD7">
          <w:rPr>
            <w:rFonts w:ascii="EC Square Sans Pro" w:hAnsi="EC Square Sans Pro"/>
            <w:noProof/>
            <w:webHidden/>
            <w:lang w:val="ro-RO"/>
          </w:rPr>
          <w:t>22</w:t>
        </w:r>
        <w:r w:rsidR="00EF0CA4" w:rsidRPr="00944BD7">
          <w:rPr>
            <w:rFonts w:ascii="EC Square Sans Pro" w:hAnsi="EC Square Sans Pro"/>
            <w:noProof/>
            <w:webHidden/>
            <w:lang w:val="ro-RO"/>
          </w:rPr>
          <w:fldChar w:fldCharType="end"/>
        </w:r>
      </w:hyperlink>
    </w:p>
    <w:p w14:paraId="02EC11D6" w14:textId="77777777" w:rsidR="005511DF" w:rsidRDefault="00EF0CA4">
      <w:pPr>
        <w:pStyle w:val="TOC1"/>
        <w:rPr>
          <w:rFonts w:ascii="EC Square Sans Pro" w:hAnsi="EC Square Sans Pro"/>
          <w:noProof/>
          <w:lang w:val="ro-RO"/>
        </w:rPr>
      </w:pPr>
      <w:r w:rsidRPr="00944BD7">
        <w:rPr>
          <w:rFonts w:ascii="EC Square Sans Pro" w:hAnsi="EC Square Sans Pro"/>
          <w:noProof/>
          <w:lang w:val="ro-RO"/>
        </w:rPr>
        <w:fldChar w:fldCharType="end"/>
      </w:r>
    </w:p>
    <w:p w14:paraId="618E8AC0" w14:textId="77777777" w:rsidR="00B70FBB" w:rsidRPr="00B70FBB" w:rsidRDefault="00B70FBB" w:rsidP="00B70FBB">
      <w:pPr>
        <w:rPr>
          <w:lang w:val="ro-RO"/>
        </w:rPr>
      </w:pPr>
    </w:p>
    <w:p w14:paraId="748E2E29" w14:textId="77777777" w:rsidR="00B70FBB" w:rsidRPr="00B70FBB" w:rsidRDefault="00B70FBB" w:rsidP="00B70FBB">
      <w:pPr>
        <w:rPr>
          <w:lang w:val="ro-RO"/>
        </w:rPr>
      </w:pPr>
    </w:p>
    <w:p w14:paraId="11EDCFF1" w14:textId="77777777" w:rsidR="00B70FBB" w:rsidRPr="00B70FBB" w:rsidRDefault="00B70FBB" w:rsidP="00B70FBB">
      <w:pPr>
        <w:rPr>
          <w:lang w:val="ro-RO"/>
        </w:rPr>
      </w:pPr>
    </w:p>
    <w:p w14:paraId="521AE98D" w14:textId="77777777" w:rsidR="00B70FBB" w:rsidRPr="00B70FBB" w:rsidRDefault="00B70FBB" w:rsidP="00B70FBB">
      <w:pPr>
        <w:rPr>
          <w:lang w:val="ro-RO"/>
        </w:rPr>
      </w:pPr>
    </w:p>
    <w:p w14:paraId="2C9EA532" w14:textId="3649A66C" w:rsidR="00B70FBB" w:rsidRDefault="00B70FBB" w:rsidP="00B70FBB">
      <w:pPr>
        <w:tabs>
          <w:tab w:val="left" w:pos="1836"/>
        </w:tabs>
        <w:rPr>
          <w:rFonts w:ascii="EC Square Sans Pro" w:eastAsia="Trebuchet MS" w:hAnsi="EC Square Sans Pro" w:cs="Trebuchet MS"/>
          <w:noProof/>
          <w:lang w:val="ro-RO"/>
        </w:rPr>
      </w:pPr>
      <w:r>
        <w:rPr>
          <w:rFonts w:ascii="EC Square Sans Pro" w:eastAsia="Trebuchet MS" w:hAnsi="EC Square Sans Pro" w:cs="Trebuchet MS"/>
          <w:noProof/>
          <w:lang w:val="ro-RO"/>
        </w:rPr>
        <w:tab/>
      </w:r>
    </w:p>
    <w:p w14:paraId="4DB64FA9" w14:textId="5D343106" w:rsidR="00B70FBB" w:rsidRPr="00B70FBB" w:rsidRDefault="00B70FBB" w:rsidP="00B70FBB">
      <w:pPr>
        <w:tabs>
          <w:tab w:val="left" w:pos="1836"/>
        </w:tabs>
        <w:rPr>
          <w:lang w:val="ro-RO"/>
        </w:rPr>
        <w:sectPr w:rsidR="00B70FBB" w:rsidRPr="00B70FBB">
          <w:type w:val="continuous"/>
          <w:pgSz w:w="16840" w:h="11910" w:orient="landscape"/>
          <w:pgMar w:top="1340" w:right="1133" w:bottom="0" w:left="0" w:header="720" w:footer="720" w:gutter="0"/>
          <w:cols w:space="720"/>
        </w:sectPr>
      </w:pPr>
      <w:r>
        <w:rPr>
          <w:lang w:val="ro-RO"/>
        </w:rPr>
        <w:tab/>
      </w:r>
    </w:p>
    <w:p w14:paraId="4DB64FAA" w14:textId="163597DD" w:rsidR="005511DF" w:rsidRPr="00944BD7" w:rsidRDefault="00C44F3E">
      <w:pPr>
        <w:pStyle w:val="BodyText"/>
        <w:ind w:left="1247"/>
        <w:rPr>
          <w:rFonts w:ascii="EC Square Sans Pro" w:hAnsi="EC Square Sans Pro"/>
          <w:noProof/>
          <w:sz w:val="20"/>
          <w:lang w:val="ro-RO"/>
        </w:rPr>
      </w:pPr>
      <w:r w:rsidRPr="00944BD7">
        <w:rPr>
          <w:rFonts w:ascii="EC Square Sans Pro" w:hAnsi="EC Square Sans Pro"/>
          <w:noProof/>
          <w:sz w:val="20"/>
          <w:lang w:val="ro-RO"/>
        </w:rPr>
        <w:lastRenderedPageBreak/>
        <mc:AlternateContent>
          <mc:Choice Requires="wps">
            <w:drawing>
              <wp:anchor distT="45720" distB="45720" distL="114300" distR="114300" simplePos="0" relativeHeight="251658295" behindDoc="0" locked="0" layoutInCell="1" allowOverlap="1" wp14:anchorId="210FC411" wp14:editId="29ACA4B2">
                <wp:simplePos x="0" y="0"/>
                <wp:positionH relativeFrom="column">
                  <wp:posOffset>2421890</wp:posOffset>
                </wp:positionH>
                <wp:positionV relativeFrom="paragraph">
                  <wp:posOffset>347980</wp:posOffset>
                </wp:positionV>
                <wp:extent cx="5123815" cy="1404620"/>
                <wp:effectExtent l="0" t="0" r="0" b="3175"/>
                <wp:wrapSquare wrapText="bothSides"/>
                <wp:docPr id="205684293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23815" cy="1404620"/>
                        </a:xfrm>
                        <a:prstGeom prst="rect">
                          <a:avLst/>
                        </a:prstGeom>
                        <a:noFill/>
                        <a:ln w="9525">
                          <a:noFill/>
                          <a:miter lim="800000"/>
                          <a:headEnd/>
                          <a:tailEnd/>
                        </a:ln>
                      </wps:spPr>
                      <wps:txbx>
                        <w:txbxContent>
                          <w:p w14:paraId="4ACE0256" w14:textId="4380D81B" w:rsidR="00C44F3E" w:rsidRPr="00DD5BBD" w:rsidRDefault="00C44F3E" w:rsidP="00DD5BBD">
                            <w:pPr>
                              <w:jc w:val="center"/>
                              <w:rPr>
                                <w:rFonts w:ascii="EC Square Sans Pro" w:hAnsi="EC Square Sans Pro" w:cs="Segoe UI"/>
                                <w:b/>
                                <w:bCs/>
                                <w:color w:val="FFFFFF" w:themeColor="background1"/>
                                <w:sz w:val="48"/>
                                <w:szCs w:val="48"/>
                              </w:rPr>
                            </w:pPr>
                            <w:r w:rsidRPr="00DD5BBD">
                              <w:rPr>
                                <w:rFonts w:ascii="EC Square Sans Pro" w:hAnsi="EC Square Sans Pro" w:cs="Segoe UI"/>
                                <w:b/>
                                <w:bCs/>
                                <w:color w:val="FFFFFF" w:themeColor="background1"/>
                                <w:sz w:val="48"/>
                                <w:szCs w:val="48"/>
                              </w:rPr>
                              <w:t xml:space="preserve">Every1 </w:t>
                            </w:r>
                            <w:proofErr w:type="spellStart"/>
                            <w:r w:rsidRPr="00DD5BBD">
                              <w:rPr>
                                <w:rFonts w:ascii="EC Square Sans Pro" w:hAnsi="EC Square Sans Pro" w:cs="Segoe UI"/>
                                <w:b/>
                                <w:bCs/>
                                <w:color w:val="FFFFFF" w:themeColor="background1"/>
                                <w:sz w:val="48"/>
                                <w:szCs w:val="48"/>
                              </w:rPr>
                              <w:t>poate</w:t>
                            </w:r>
                            <w:proofErr w:type="spellEnd"/>
                            <w:r w:rsidRPr="00DD5BBD">
                              <w:rPr>
                                <w:rFonts w:ascii="EC Square Sans Pro" w:hAnsi="EC Square Sans Pro" w:cs="Segoe UI"/>
                                <w:b/>
                                <w:bCs/>
                                <w:color w:val="FFFFFF" w:themeColor="background1"/>
                                <w:sz w:val="48"/>
                                <w:szCs w:val="48"/>
                              </w:rPr>
                              <w:t xml:space="preserve"> </w:t>
                            </w:r>
                            <w:proofErr w:type="spellStart"/>
                            <w:r w:rsidRPr="00DD5BBD">
                              <w:rPr>
                                <w:rFonts w:ascii="EC Square Sans Pro" w:hAnsi="EC Square Sans Pro" w:cs="Segoe UI"/>
                                <w:b/>
                                <w:bCs/>
                                <w:color w:val="FFFFFF" w:themeColor="background1"/>
                                <w:sz w:val="48"/>
                                <w:szCs w:val="48"/>
                              </w:rPr>
                              <w:t>contribui</w:t>
                            </w:r>
                            <w:proofErr w:type="spellEnd"/>
                            <w:r w:rsidRPr="00DD5BBD">
                              <w:rPr>
                                <w:rFonts w:ascii="EC Square Sans Pro" w:hAnsi="EC Square Sans Pro" w:cs="Segoe UI"/>
                                <w:b/>
                                <w:bCs/>
                                <w:color w:val="FFFFFF" w:themeColor="background1"/>
                                <w:sz w:val="48"/>
                                <w:szCs w:val="48"/>
                              </w:rPr>
                              <w:t xml:space="preserve"> la </w:t>
                            </w:r>
                            <w:proofErr w:type="spellStart"/>
                            <w:r w:rsidRPr="00DD5BBD">
                              <w:rPr>
                                <w:rFonts w:ascii="EC Square Sans Pro" w:hAnsi="EC Square Sans Pro" w:cs="Segoe UI"/>
                                <w:b/>
                                <w:bCs/>
                                <w:color w:val="FFFFFF" w:themeColor="background1"/>
                                <w:sz w:val="48"/>
                                <w:szCs w:val="48"/>
                              </w:rPr>
                              <w:t>tranziția</w:t>
                            </w:r>
                            <w:proofErr w:type="spellEnd"/>
                            <w:r w:rsidRPr="00DD5BBD">
                              <w:rPr>
                                <w:rFonts w:ascii="EC Square Sans Pro" w:hAnsi="EC Square Sans Pro" w:cs="Segoe UI"/>
                                <w:b/>
                                <w:bCs/>
                                <w:color w:val="FFFFFF" w:themeColor="background1"/>
                                <w:sz w:val="48"/>
                                <w:szCs w:val="48"/>
                              </w:rPr>
                              <w:t xml:space="preserve"> </w:t>
                            </w:r>
                            <w:proofErr w:type="spellStart"/>
                            <w:r w:rsidRPr="00DD5BBD">
                              <w:rPr>
                                <w:rFonts w:ascii="EC Square Sans Pro" w:hAnsi="EC Square Sans Pro" w:cs="Segoe UI"/>
                                <w:b/>
                                <w:bCs/>
                                <w:color w:val="FFFFFF" w:themeColor="background1"/>
                                <w:sz w:val="48"/>
                                <w:szCs w:val="48"/>
                              </w:rPr>
                              <w:t>energetică</w:t>
                            </w:r>
                            <w:proofErr w:type="spellEnd"/>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10FC411" id="Text Box 2" o:spid="_x0000_s1028" type="#_x0000_t202" style="position:absolute;left:0;text-align:left;margin-left:190.7pt;margin-top:27.4pt;width:403.45pt;height:110.6pt;z-index:251658295;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LyYg/wEAANUDAAAOAAAAZHJzL2Uyb0RvYy54bWysU9tuGyEQfa/Uf0C813upnTor4yhN6qpS&#10;epHSfgBmWS8qMBSwd92vz8A6jtW+Vd0HBMzOmTlnDqub0WhykD4osIxWs5ISaQW0yu4Y/fF982ZJ&#10;SYjctlyDlYweZaA369evVoNrZA096FZ6giA2NINjtI/RNUURRC8NDzNw0mKwA294xKPfFa3nA6Ib&#10;XdRleVUM4FvnQcgQ8PZ+CtJ1xu86KeLXrgsyEs0o9hbz6vO6TWuxXvFm57nrlTi1wf+hC8OVxaJn&#10;qHseOdl79ReUUcJDgC7OBJgCuk4JmTkgm6r8g81jz53MXFCc4M4yhf8HK74cHt03T+L4HkYcYCYR&#10;3AOIn4FYuOu53clb72HoJW+xcJUkKwYXmlNqkjo0IYFsh8/Q4pD5PkIGGjtvkirIkyA6DuB4Fl2O&#10;kQi8XFT122W1oERgrJqX86s6j6XgzXO68yF+lGBI2jDqcaoZnh8eQkzt8Ob5l1TNwkZpnSerLRkY&#10;vV7Ui5xwETEqovG0Mowuy/RNVkgsP9g2J0eu9LTHAtqeaCemE+c4bkeiWkbrlJtU2EJ7RB08TD7D&#10;d4GbHvxvSgb0GKPh1557SYn+ZFHL62o+T6bMh/niHRIn/jKyvYxwKxCK0UjJtL2L2ciJcnC3qPlG&#10;ZTVeOjm1jN7JIp18nsx5ec5/vbzG9RMAAAD//wMAUEsDBBQABgAIAAAAIQDlLdCN4AAAAAsBAAAP&#10;AAAAZHJzL2Rvd25yZXYueG1sTI/BTsMwEETvSPyDtUi9USdpaaOQTVWhthyBEnF2Y5NExGvLdtP0&#10;73FPcFzt08ybcjPpgY3K+d4QQjpPgClqjOypRag/9485MB8ESTEYUghX5WFT3d+VopDmQh9qPIaW&#10;xRDyhUDoQrAF577plBZ+bqyi+Ps2TosQT9dy6cQlhuuBZ0my4lr0FBs6YdVLp5qf41kj2GAP61f3&#10;9r7d7cek/jrUWd/uEGcP0/YZWFBT+IPhph/VoYpOJ3Mm6dmAsMjTZUQRnpZxwg1I83wB7ISQrVcJ&#10;8Krk/zdUvwAAAP//AwBQSwECLQAUAAYACAAAACEAtoM4kv4AAADhAQAAEwAAAAAAAAAAAAAAAAAA&#10;AAAAW0NvbnRlbnRfVHlwZXNdLnhtbFBLAQItABQABgAIAAAAIQA4/SH/1gAAAJQBAAALAAAAAAAA&#10;AAAAAAAAAC8BAABfcmVscy8ucmVsc1BLAQItABQABgAIAAAAIQA2LyYg/wEAANUDAAAOAAAAAAAA&#10;AAAAAAAAAC4CAABkcnMvZTJvRG9jLnhtbFBLAQItABQABgAIAAAAIQDlLdCN4AAAAAsBAAAPAAAA&#10;AAAAAAAAAAAAAFkEAABkcnMvZG93bnJldi54bWxQSwUGAAAAAAQABADzAAAAZgUAAAAA&#10;" filled="f" stroked="f">
                <v:textbox style="mso-fit-shape-to-text:t">
                  <w:txbxContent>
                    <w:p w14:paraId="4ACE0256" w14:textId="4380D81B" w:rsidR="00C44F3E" w:rsidRPr="00DD5BBD" w:rsidRDefault="00C44F3E" w:rsidP="00DD5BBD">
                      <w:pPr>
                        <w:jc w:val="center"/>
                        <w:rPr>
                          <w:rFonts w:ascii="EC Square Sans Pro" w:hAnsi="EC Square Sans Pro" w:cs="Segoe UI"/>
                          <w:b/>
                          <w:bCs/>
                          <w:color w:val="FFFFFF" w:themeColor="background1"/>
                          <w:sz w:val="48"/>
                          <w:szCs w:val="48"/>
                        </w:rPr>
                      </w:pPr>
                      <w:r w:rsidRPr="00DD5BBD">
                        <w:rPr>
                          <w:rFonts w:ascii="EC Square Sans Pro" w:hAnsi="EC Square Sans Pro" w:cs="Segoe UI"/>
                          <w:b/>
                          <w:bCs/>
                          <w:color w:val="FFFFFF" w:themeColor="background1"/>
                          <w:sz w:val="48"/>
                          <w:szCs w:val="48"/>
                        </w:rPr>
                        <w:t xml:space="preserve">Every1 </w:t>
                      </w:r>
                      <w:proofErr w:type="spellStart"/>
                      <w:r w:rsidRPr="00DD5BBD">
                        <w:rPr>
                          <w:rFonts w:ascii="EC Square Sans Pro" w:hAnsi="EC Square Sans Pro" w:cs="Segoe UI"/>
                          <w:b/>
                          <w:bCs/>
                          <w:color w:val="FFFFFF" w:themeColor="background1"/>
                          <w:sz w:val="48"/>
                          <w:szCs w:val="48"/>
                        </w:rPr>
                        <w:t>poate</w:t>
                      </w:r>
                      <w:proofErr w:type="spellEnd"/>
                      <w:r w:rsidRPr="00DD5BBD">
                        <w:rPr>
                          <w:rFonts w:ascii="EC Square Sans Pro" w:hAnsi="EC Square Sans Pro" w:cs="Segoe UI"/>
                          <w:b/>
                          <w:bCs/>
                          <w:color w:val="FFFFFF" w:themeColor="background1"/>
                          <w:sz w:val="48"/>
                          <w:szCs w:val="48"/>
                        </w:rPr>
                        <w:t xml:space="preserve"> </w:t>
                      </w:r>
                      <w:proofErr w:type="spellStart"/>
                      <w:r w:rsidRPr="00DD5BBD">
                        <w:rPr>
                          <w:rFonts w:ascii="EC Square Sans Pro" w:hAnsi="EC Square Sans Pro" w:cs="Segoe UI"/>
                          <w:b/>
                          <w:bCs/>
                          <w:color w:val="FFFFFF" w:themeColor="background1"/>
                          <w:sz w:val="48"/>
                          <w:szCs w:val="48"/>
                        </w:rPr>
                        <w:t>contribui</w:t>
                      </w:r>
                      <w:proofErr w:type="spellEnd"/>
                      <w:r w:rsidRPr="00DD5BBD">
                        <w:rPr>
                          <w:rFonts w:ascii="EC Square Sans Pro" w:hAnsi="EC Square Sans Pro" w:cs="Segoe UI"/>
                          <w:b/>
                          <w:bCs/>
                          <w:color w:val="FFFFFF" w:themeColor="background1"/>
                          <w:sz w:val="48"/>
                          <w:szCs w:val="48"/>
                        </w:rPr>
                        <w:t xml:space="preserve"> la </w:t>
                      </w:r>
                      <w:proofErr w:type="spellStart"/>
                      <w:r w:rsidRPr="00DD5BBD">
                        <w:rPr>
                          <w:rFonts w:ascii="EC Square Sans Pro" w:hAnsi="EC Square Sans Pro" w:cs="Segoe UI"/>
                          <w:b/>
                          <w:bCs/>
                          <w:color w:val="FFFFFF" w:themeColor="background1"/>
                          <w:sz w:val="48"/>
                          <w:szCs w:val="48"/>
                        </w:rPr>
                        <w:t>tranziția</w:t>
                      </w:r>
                      <w:proofErr w:type="spellEnd"/>
                      <w:r w:rsidRPr="00DD5BBD">
                        <w:rPr>
                          <w:rFonts w:ascii="EC Square Sans Pro" w:hAnsi="EC Square Sans Pro" w:cs="Segoe UI"/>
                          <w:b/>
                          <w:bCs/>
                          <w:color w:val="FFFFFF" w:themeColor="background1"/>
                          <w:sz w:val="48"/>
                          <w:szCs w:val="48"/>
                        </w:rPr>
                        <w:t xml:space="preserve"> </w:t>
                      </w:r>
                      <w:proofErr w:type="spellStart"/>
                      <w:r w:rsidRPr="00DD5BBD">
                        <w:rPr>
                          <w:rFonts w:ascii="EC Square Sans Pro" w:hAnsi="EC Square Sans Pro" w:cs="Segoe UI"/>
                          <w:b/>
                          <w:bCs/>
                          <w:color w:val="FFFFFF" w:themeColor="background1"/>
                          <w:sz w:val="48"/>
                          <w:szCs w:val="48"/>
                        </w:rPr>
                        <w:t>energetică</w:t>
                      </w:r>
                      <w:proofErr w:type="spellEnd"/>
                    </w:p>
                  </w:txbxContent>
                </v:textbox>
                <w10:wrap type="square"/>
              </v:shape>
            </w:pict>
          </mc:Fallback>
        </mc:AlternateContent>
      </w:r>
      <w:r w:rsidR="00B56BCB" w:rsidRPr="00944BD7">
        <w:rPr>
          <w:rFonts w:ascii="EC Square Sans Pro" w:hAnsi="EC Square Sans Pro"/>
          <w:noProof/>
          <w:sz w:val="20"/>
          <w:lang w:val="ro-RO"/>
        </w:rPr>
        <mc:AlternateContent>
          <mc:Choice Requires="wpg">
            <w:drawing>
              <wp:inline distT="0" distB="0" distL="0" distR="0" wp14:anchorId="4DB65144" wp14:editId="5B60F088">
                <wp:extent cx="9108440" cy="1559560"/>
                <wp:effectExtent l="0" t="0" r="0" b="2540"/>
                <wp:docPr id="20" name="Group 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108440" cy="1559560"/>
                          <a:chOff x="0" y="0"/>
                          <a:chExt cx="9108440" cy="1559560"/>
                        </a:xfrm>
                      </wpg:grpSpPr>
                      <wps:wsp>
                        <wps:cNvPr id="21" name="Graphic 21"/>
                        <wps:cNvSpPr/>
                        <wps:spPr>
                          <a:xfrm>
                            <a:off x="0" y="0"/>
                            <a:ext cx="9108440" cy="1559560"/>
                          </a:xfrm>
                          <a:custGeom>
                            <a:avLst/>
                            <a:gdLst/>
                            <a:ahLst/>
                            <a:cxnLst/>
                            <a:rect l="l" t="t" r="r" b="b"/>
                            <a:pathLst>
                              <a:path w="9108440" h="1559560">
                                <a:moveTo>
                                  <a:pt x="9107995" y="0"/>
                                </a:moveTo>
                                <a:lnTo>
                                  <a:pt x="0" y="0"/>
                                </a:lnTo>
                                <a:lnTo>
                                  <a:pt x="0" y="1559407"/>
                                </a:lnTo>
                                <a:lnTo>
                                  <a:pt x="9107995" y="1559407"/>
                                </a:lnTo>
                                <a:lnTo>
                                  <a:pt x="9107995" y="0"/>
                                </a:lnTo>
                                <a:close/>
                              </a:path>
                            </a:pathLst>
                          </a:custGeom>
                          <a:solidFill>
                            <a:srgbClr val="0E3AF0"/>
                          </a:solidFill>
                        </wps:spPr>
                        <wps:bodyPr wrap="square" lIns="0" tIns="0" rIns="0" bIns="0" rtlCol="0">
                          <a:prstTxWarp prst="textNoShape">
                            <a:avLst/>
                          </a:prstTxWarp>
                          <a:noAutofit/>
                        </wps:bodyPr>
                      </wps:wsp>
                      <pic:pic xmlns:pic="http://schemas.openxmlformats.org/drawingml/2006/picture">
                        <pic:nvPicPr>
                          <pic:cNvPr id="23" name="Image 23"/>
                          <pic:cNvPicPr/>
                        </pic:nvPicPr>
                        <pic:blipFill>
                          <a:blip r:embed="rId37" cstate="print"/>
                          <a:stretch>
                            <a:fillRect/>
                          </a:stretch>
                        </pic:blipFill>
                        <pic:spPr>
                          <a:xfrm>
                            <a:off x="7112051" y="518290"/>
                            <a:ext cx="118287" cy="234721"/>
                          </a:xfrm>
                          <a:prstGeom prst="rect">
                            <a:avLst/>
                          </a:prstGeom>
                        </pic:spPr>
                      </pic:pic>
                      <pic:pic xmlns:pic="http://schemas.openxmlformats.org/drawingml/2006/picture">
                        <pic:nvPicPr>
                          <pic:cNvPr id="24" name="Image 24"/>
                          <pic:cNvPicPr/>
                        </pic:nvPicPr>
                        <pic:blipFill>
                          <a:blip r:embed="rId38" cstate="print"/>
                          <a:stretch>
                            <a:fillRect/>
                          </a:stretch>
                        </pic:blipFill>
                        <pic:spPr>
                          <a:xfrm>
                            <a:off x="7111192" y="375973"/>
                            <a:ext cx="118287" cy="117360"/>
                          </a:xfrm>
                          <a:prstGeom prst="rect">
                            <a:avLst/>
                          </a:prstGeom>
                        </pic:spPr>
                      </pic:pic>
                      <pic:pic xmlns:pic="http://schemas.openxmlformats.org/drawingml/2006/picture">
                        <pic:nvPicPr>
                          <pic:cNvPr id="25" name="Image 25"/>
                          <pic:cNvPicPr/>
                        </pic:nvPicPr>
                        <pic:blipFill>
                          <a:blip r:embed="rId39" cstate="print"/>
                          <a:stretch>
                            <a:fillRect/>
                          </a:stretch>
                        </pic:blipFill>
                        <pic:spPr>
                          <a:xfrm>
                            <a:off x="7529148" y="1105106"/>
                            <a:ext cx="118338" cy="234721"/>
                          </a:xfrm>
                          <a:prstGeom prst="rect">
                            <a:avLst/>
                          </a:prstGeom>
                        </pic:spPr>
                      </pic:pic>
                      <pic:pic xmlns:pic="http://schemas.openxmlformats.org/drawingml/2006/picture">
                        <pic:nvPicPr>
                          <pic:cNvPr id="26" name="Image 26"/>
                          <pic:cNvPicPr/>
                        </pic:nvPicPr>
                        <pic:blipFill>
                          <a:blip r:embed="rId40" cstate="print"/>
                          <a:stretch>
                            <a:fillRect/>
                          </a:stretch>
                        </pic:blipFill>
                        <pic:spPr>
                          <a:xfrm>
                            <a:off x="7528289" y="962793"/>
                            <a:ext cx="118287" cy="117360"/>
                          </a:xfrm>
                          <a:prstGeom prst="rect">
                            <a:avLst/>
                          </a:prstGeom>
                        </pic:spPr>
                      </pic:pic>
                      <wps:wsp>
                        <wps:cNvPr id="27" name="Graphic 27"/>
                        <wps:cNvSpPr/>
                        <wps:spPr>
                          <a:xfrm>
                            <a:off x="7529148" y="371599"/>
                            <a:ext cx="118745" cy="366395"/>
                          </a:xfrm>
                          <a:custGeom>
                            <a:avLst/>
                            <a:gdLst/>
                            <a:ahLst/>
                            <a:cxnLst/>
                            <a:rect l="l" t="t" r="r" b="b"/>
                            <a:pathLst>
                              <a:path w="118745" h="366395">
                                <a:moveTo>
                                  <a:pt x="59143" y="0"/>
                                </a:moveTo>
                                <a:lnTo>
                                  <a:pt x="36122" y="4610"/>
                                </a:lnTo>
                                <a:lnTo>
                                  <a:pt x="17322" y="17183"/>
                                </a:lnTo>
                                <a:lnTo>
                                  <a:pt x="4647" y="35833"/>
                                </a:lnTo>
                                <a:lnTo>
                                  <a:pt x="0" y="58674"/>
                                </a:lnTo>
                                <a:lnTo>
                                  <a:pt x="0" y="307479"/>
                                </a:lnTo>
                                <a:lnTo>
                                  <a:pt x="4647" y="330322"/>
                                </a:lnTo>
                                <a:lnTo>
                                  <a:pt x="17322" y="348976"/>
                                </a:lnTo>
                                <a:lnTo>
                                  <a:pt x="36122" y="361554"/>
                                </a:lnTo>
                                <a:lnTo>
                                  <a:pt x="59143" y="366166"/>
                                </a:lnTo>
                                <a:lnTo>
                                  <a:pt x="82194" y="361554"/>
                                </a:lnTo>
                                <a:lnTo>
                                  <a:pt x="101009" y="348976"/>
                                </a:lnTo>
                                <a:lnTo>
                                  <a:pt x="113690" y="330322"/>
                                </a:lnTo>
                                <a:lnTo>
                                  <a:pt x="118338" y="307479"/>
                                </a:lnTo>
                                <a:lnTo>
                                  <a:pt x="118338" y="58674"/>
                                </a:lnTo>
                                <a:lnTo>
                                  <a:pt x="113690" y="35833"/>
                                </a:lnTo>
                                <a:lnTo>
                                  <a:pt x="101009" y="17183"/>
                                </a:lnTo>
                                <a:lnTo>
                                  <a:pt x="82194" y="4610"/>
                                </a:lnTo>
                                <a:lnTo>
                                  <a:pt x="59143"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28" name="Image 28"/>
                          <pic:cNvPicPr/>
                        </pic:nvPicPr>
                        <pic:blipFill>
                          <a:blip r:embed="rId41" cstate="print"/>
                          <a:stretch>
                            <a:fillRect/>
                          </a:stretch>
                        </pic:blipFill>
                        <pic:spPr>
                          <a:xfrm>
                            <a:off x="7528289" y="229280"/>
                            <a:ext cx="118287" cy="117360"/>
                          </a:xfrm>
                          <a:prstGeom prst="rect">
                            <a:avLst/>
                          </a:prstGeom>
                        </pic:spPr>
                      </pic:pic>
                      <wps:wsp>
                        <wps:cNvPr id="29" name="Graphic 29"/>
                        <wps:cNvSpPr/>
                        <wps:spPr>
                          <a:xfrm>
                            <a:off x="7320519" y="576953"/>
                            <a:ext cx="118745" cy="659765"/>
                          </a:xfrm>
                          <a:custGeom>
                            <a:avLst/>
                            <a:gdLst/>
                            <a:ahLst/>
                            <a:cxnLst/>
                            <a:rect l="l" t="t" r="r" b="b"/>
                            <a:pathLst>
                              <a:path w="118745" h="659765">
                                <a:moveTo>
                                  <a:pt x="59156" y="0"/>
                                </a:moveTo>
                                <a:lnTo>
                                  <a:pt x="36127" y="4610"/>
                                </a:lnTo>
                                <a:lnTo>
                                  <a:pt x="17324" y="17183"/>
                                </a:lnTo>
                                <a:lnTo>
                                  <a:pt x="4648" y="35833"/>
                                </a:lnTo>
                                <a:lnTo>
                                  <a:pt x="0" y="58673"/>
                                </a:lnTo>
                                <a:lnTo>
                                  <a:pt x="0" y="600875"/>
                                </a:lnTo>
                                <a:lnTo>
                                  <a:pt x="4648" y="623718"/>
                                </a:lnTo>
                                <a:lnTo>
                                  <a:pt x="17324" y="642372"/>
                                </a:lnTo>
                                <a:lnTo>
                                  <a:pt x="36127" y="654949"/>
                                </a:lnTo>
                                <a:lnTo>
                                  <a:pt x="59156" y="659561"/>
                                </a:lnTo>
                                <a:lnTo>
                                  <a:pt x="82172" y="654949"/>
                                </a:lnTo>
                                <a:lnTo>
                                  <a:pt x="100972" y="642372"/>
                                </a:lnTo>
                                <a:lnTo>
                                  <a:pt x="113650" y="623718"/>
                                </a:lnTo>
                                <a:lnTo>
                                  <a:pt x="118300" y="600875"/>
                                </a:lnTo>
                                <a:lnTo>
                                  <a:pt x="118300" y="58673"/>
                                </a:lnTo>
                                <a:lnTo>
                                  <a:pt x="113650" y="35833"/>
                                </a:lnTo>
                                <a:lnTo>
                                  <a:pt x="100972" y="17183"/>
                                </a:lnTo>
                                <a:lnTo>
                                  <a:pt x="82172" y="4610"/>
                                </a:lnTo>
                                <a:lnTo>
                                  <a:pt x="59156"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30" name="Image 30"/>
                          <pic:cNvPicPr/>
                        </pic:nvPicPr>
                        <pic:blipFill>
                          <a:blip r:embed="rId42" cstate="print"/>
                          <a:stretch>
                            <a:fillRect/>
                          </a:stretch>
                        </pic:blipFill>
                        <pic:spPr>
                          <a:xfrm>
                            <a:off x="7319661" y="434637"/>
                            <a:ext cx="118300" cy="117360"/>
                          </a:xfrm>
                          <a:prstGeom prst="rect">
                            <a:avLst/>
                          </a:prstGeom>
                        </pic:spPr>
                      </pic:pic>
                    </wpg:wgp>
                  </a:graphicData>
                </a:graphic>
              </wp:inline>
            </w:drawing>
          </mc:Choice>
          <mc:Fallback>
            <w:pict>
              <v:group w14:anchorId="04C6819D" id="Group 20" o:spid="_x0000_s1026" style="width:717.2pt;height:122.8pt;mso-position-horizontal-relative:char;mso-position-vertical-relative:line" coordsize="91084,1559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O3iM11gUAAMIeAAAOAAAAZHJzL2Uyb0RvYy54bWzsWV1v2zYUfR+w/yDo&#10;vbWoT0uIUxRNExQoumLNsGdalm2hkqiRdJz8+x2SoqXateW1TZBtDRCLkq7Iy3sPz7mULl7d15Vz&#10;V3BRsmbmkpee6xRNzhZls5q5f9xev5i6jpC0WdCKNcXMfSiE++ry118utm1W+GzNqkXBHXTSiGzb&#10;zty1lG02mYh8XdRUvGRt0eDmkvGaSpzy1WTB6Ra919XE97x4smV80XKWF0Lg6pW56V7q/pfLIpe/&#10;LZeikE41c+Gb1L9c/87V7+TygmYrTtt1mXdu0G/woqZlg0F3XV1RSZ0NLw+6qsucM8GW8mXO6glb&#10;Lsu80HPAbIi3N5sbzjatnssq267aXZgQ2r04fXO3+Ye7G95+aj9y4z2a71n+WSAuk227yob31fmq&#10;N75f8lo9hEk49zqiD7uIFvfSyXExJd40DBH4HPdIFKVR3MU8XyMxB8/l67cjT05oZgbW7u3c2bbA&#10;j+hDJL4vRJ/WtC105IUKwUfulIuZ6xPXaWgNGN90iMEVREoNDisVxe5MdAH9nhjtZkqzfCPkTcF0&#10;uOndeyENbBe2Rde2ld83tskBfgX7SsNeug5gz10HsJ8b2LdUqudUDlXT2Q7yte7Tpe7X7K64ZdpS&#10;qqQhr0maRq5jUw5ne5uqGdoi+wMre88eW92fsVEACb1EeYf+rIU9GsvhyP/UXkNv0HNeMVGYwVQA&#10;9Ki7oMBuGHbBqnJxXVaVCoLgq/mbijt3VNHK2+D1te16YAaAiswAQbXmbPEAHG2BnJkr/tpQXrhO&#10;9a4BUhUx2Qa3jbltcFm9YZq+dPy5kLf3f1LeOi2aM1dirX1gFrA0s/iA/8rA2KonG/Z6I9myVODR&#10;vhmPuhMsnsuLtswz/HdEg9bBKhonZDwlN2puhtTrs/qoKf+8aV+AExH/cl5WpXzQ/I41qJxq7j6W&#10;ueIodTJYkIFdkO9quiocP1DYsTbqCTXXgw7mVdnaVKp25yrWxx6tfmW2hrKvWL6pi0YaDeJFBa9Z&#10;I9ZlK7DOsqKeF+AL/m4BxsihfxKc0fKykWblCckLmQNwNFsCUr9jpRoY7m5op3s/1RSOcEpCiO9F&#10;GAeLLCJTP+0I1lIwwbVpYhjYD8LEUBbQYblJoUSRS4cnRRuI+gGQDP9ov4wnugnH/oWwCfdgEz43&#10;2PhPARtCUowD2ARJlCZ66dDsa7AhJAmMbv+/YQO9M/LfsU303GADOnxston8lIQo6gEbQsA7Xmwo&#10;bYCbIMB9VfD9pBtTNsZ7uNEhe04qBT58fNxAhlKNmzT2k/Tp6eZptghQ2r0tgq5nz94iJIMFFiQk&#10;StOD9ZWEICK1voI4DlCEm9LByvmwaLW1IPalP36vgMJCe4KtQueIqhr6XYCp1yPQBWgJ3toSubf4&#10;srIPYuIbPQpjYo2tiT2aTqFHnSlJyFRDCcpkbezR2IZxiJyoaEXT4LSp2YVE0zjRBcHRLo1d4CVh&#10;orNz1LAfO/CUxyZT1j973J9TEE7TRHPE0Y77WKEVRafd7VOAPJH4dM9Tn6SgA42u0Z4J3ll4ZlGf&#10;4TQhQYzqVPd9RjyQWCUkypPxSAOM1no8f0NHRkExmOM42ProjWK4z8o+1n/MtvRa/3WQ+7kthdw+&#10;3bYUsP2iUJyqNDwnwVcC8sjb0sjfCb7vp/70xLb0kfYXTyP4oL89wdeacL7gB2r7bkg0SuI0OqyM&#10;doIfY58WPwfB7xw5IvgRCt4zBd9I8yhZKsE3qjTOwRDdTjZGub0X/HMKg9jzpomNvhVve9wVG2bs&#10;2Efxppf9UQ3v5xSHsD5dHSjBN7GKozANT5cdkJYuBchTFOt31EfdgGRhbJWvM3pWcm+tx51WOhuZ&#10;GJ8TD0i411mPR1oJfmetBP90/gaOjFeBgzmOg62P3iiG+6z8FPz/2HvoALAdCj7On5ngg5EfW/AD&#10;kmJ7oZkkDMI40PveL14o6gWrvwSC+x7hhaL+JIgPpfpDTvdRV32JHZ7rzx39p+fLvwEAAP//AwBQ&#10;SwMECgAAAAAAAAAhACmfaQyoAgAAqAIAABQAAABkcnMvbWVkaWEvaW1hZ2UxLnBuZ4lQTkcNChoK&#10;AAAADUlIRFIAAAAYAAAAMQgGAAAAwNRpBgAAAAZiS0dEAP8A/wD/oL2nkwAAAAlwSFlzAAAOxAAA&#10;DsQBlSsOGwAAAkhJREFUWIXtmE1rE0EAht+ZMenu0t1GFARje7Cl2T30kg/EnAr+gIIX0UPFElF6&#10;bynBClWRgv4BpRUsKHgR/QFFTz2YJgcVs1Fb8SMHQWG7GzdN6ux6iCnxY7U1uwdh38swc3iemcMM&#10;zEtc14VXtpyNfSYvZyyup01ezphczwCAwtSCwrSCzNRVhWmFCO377MUgvxO4LmfvGnen1hsLl1x8&#10;jXjuAADBnq3DwtnZgejJ64Qw/leBzT8MvahfXjL586N/Av+cPjayookXTkvs0GtPwcfm8oly/eot&#10;B5vSbuDtUAi2JuYnDkSP3ftFYPPq4JPa+NN/hXdKjshLIyKNr7fmAFzXoXp9fqFbOAA42JTK9vyi&#10;6zp0W1BtPjhv8NJot/B2DF4arTYfngMA0nTM2Ip5/D2H3euXAAAYpFpWud9PLV5J+Q0HAA671+Iv&#10;k9TilZTf8HYsrqeoxSvJ4ASBn6CSIstG1vsx8iE0SHgoCAWhIBSEglAQCkLB/yQQ6Y9fHj8j0v5X&#10;VGaJYlACmSWKVGaJUnCC4VLAJ1CLVGaJIoNU8xvOINVkNlyiESIbg8LktN+CIWFyKkJkgwJAPDp2&#10;I8aSj/2C72XJRwejYzeB7/eAEOqo4kyOQrC7hVMItirN5AihzrYAACQWX9PE/EQ3Egbxiybmz7Q/&#10;4YBHV1GuX7m9wZ9ldwNvdRWz4xKLr3Wue7Ytbxt3pt80Fud21Lb05C4O9Jy6tqO2pTNNx9hvtXqi&#10;tMX1jMn1NAAoTF2VmVpojVohSmOfvBjfACWe8Wjd1YLZAAAAAElFTkSuQmCCUEsDBAoAAAAAAAAA&#10;IQA7eVyeaAIAAGgCAAAUAAAAZHJzL21lZGlhL2ltYWdlMi5wbmeJUE5HDQoaCgAAAA1JSERSAAAA&#10;GQAAABgIBgAAAA+1VsYAAAAGYktHRAD/AP8A/6C9p5MAAAAJcEhZcwAADsQAAA7EAZUrDhsAAAII&#10;SURBVEiJvdY/aBNhGMfx3z3v5ZILudCojQrpovRoUgQjTUQcFHRxEaR0UXEuVBTaRafg0LGCQvaC&#10;4FJUcHFRqIMISTEimNTr2IjaahPvQv5c7r3XQa/4h7TW5vwu7/Z83ul9H0kIgV5x0Q43+MpRixtp&#10;ixvHLG6kW+6qrtKQoTG9pDH9lcb0UoQNv2ZSqNlrjtQLWesujhutubwtNvb3vMWPFGnPJ12dmYoH&#10;Tj/4K6Tjfj5otG7n153nF7Yb/nuD8qmHujp9NUj7PvREvnRfnnvbvHXfgTWwU8BLhlYfDecu7g2c&#10;ePIH0nbXEoXGlTeOsGL/CmxCklY7Hrl3JEiD7wGAAEAIlyrN2fl+AADgCCtWbs3OC+HSJrJqL1yv&#10;8aUz/QC8ak7xbNVeuAYAku2aAy/M8x9d2MF+IgBAUDono48PkOVUMn4AAODCDlp8eYxMvpzxA/Ay&#10;nUqGTF7O+orwSpZMXvEZKWfJT8CLoixZ8BOIslSBoizlM5IsUJSNFH1F5GSRNDlZJCgdPwCC0tHY&#10;yBIFJK1+KDR50w/kcGjyRkDS6gQAQ8rEnRgbe9ZPICZnniaUibvA/3zqASBE8WpKzV2WEfm6KwBa&#10;fVTNXfIAoP/f7yNdnZ7a8vv1EkJI687i+LvWXL4ravHthu94kfg5Ltphixvpxi8rUXVYpcSKtxJF&#10;vp+lrVaib+qT/SWuTcnIAAAAAElFTkSuQmCCUEsDBAoAAAAAAAAAIQCQ9a++owIAAKMCAAAUAAAA&#10;ZHJzL21lZGlhL2ltYWdlMy5wbmeJUE5HDQoaCgAAAA1JSERSAAAAGQAAADEIBgAAAC8WAjgAAAAG&#10;YktHRAD/AP8A/6C9p5MAAAAJcEhZcwAADsQAAA7EAZUrDhsAAAJDSURBVFiF7dg9TBNhHMfx//M8&#10;vdIevRNthWKEQdNeSRrRAjFinOxCXJwoi4yaMBBNiE4uOJmQ+DIwuKlLdXLxZQAXo4mB4gsm3B06&#10;EWJtioU+ta13ffo4YKNRD6zeMd13u9zl+dx0yf0Q5xysYvyr7wv7cIgyLUGZ1keZnijXV6Ii7tIl&#10;omQkEl2QSCzTSg4sEtRStToHWSF588UptXL1lsHz+yzf4nstaO+q4r90NiQce/RXiFkv7lmu3ryW&#10;NR+Pbnf4r4WFodsR//gFAckFS2S99ubEu/Ll+wZfCzcLNPKiYDYuXhlu8/Q++w0x6xvBl6XRRYPn&#10;O/8V+AGFPh4N3I0LWP4MAIABADjnSKtOTdsBAAAYPN+pVaemG9cYACBnzozkzKfDdgCNcuZs6pMx&#10;MwIAgGr1ivi8eHq1BrTNTgQAwIOkwnHpwX5MmX7ECQAAoMbp7hJbPowpWxpwAmhUZEsDuMhU5xHK&#10;1H4nEcrUfjS7Pmj98bIp7DTgIi7iIi7iIi7iIi7iIpuIiLt1JwERd2tYIrF5JxGJxOaxTGJzTiIy&#10;6ZnDEunZCST6yoOkwvaPN58HSYUAibzGBPnKim9izAlE8U2MEeQrYwCADm8y3S6cvGcn0C4k0x3e&#10;ZBpgJ//jAQAEvGstLk6mvCiY/T8gmI2Lk6kGAGC5rdy4njWfnGkWCAtDdyL+8fNbbis/1/xKdPFc&#10;SBh8+Kf7lgjA5t5VYu97KdMTlKl9lOmJSn0l6sddukyUTIAoCzJRMq3k4Nut9q5vnpv+TRvc6RgA&#10;AAAASUVORK5CYIJQSwMECgAAAAAAAAAhALVnIsppAgAAaQIAABQAAABkcnMvbWVkaWEvaW1hZ2U0&#10;LnBuZ4lQTkcNChoKAAAADUlIRFIAAAAZAAAAGQgGAAAAxOmFYwAAAAZiS0dEAP8A/wD/oL2nkwAA&#10;AAlwSFlzAAAOxAAADsQBlSsOGwAAAglJREFUSIm11sFr01AcB/D3fi9Nu6TpYZdCC4F2SFJWFWwm&#10;eN5fsOHwOJin9Q9QHN4cQv0DmpuwowjzH3DngaaC0mGCtIVAC7vs0NdmXcxLPNRAdaSudu97Cw/e&#10;5z1e4PvDURShpITRT3Ec9tYpc2pDZhuU2YbHXE0iqqMQ3coR3VKI1pKhdAY45Sftg5OQi8Da/O69&#10;fnsVnauJp/idNM67Felgb1UwTm6EBJGX7UzMRt8/rv9r879TFLeba5n95wKWRokIZc6Dtvfy/WU4&#10;KC8KxFmBQrcqHe4oRPtyDQkiL/t5tPt1GWAW2sge3Y9vBPFCZ2I2bgNACKHLcFDuTMxG/A0ITR/5&#10;f95gXvr+cf0isDYRQgiz0BdP6ZMfN/mLFk0a591Hyrs7MA67VR4AQghdRefqOOytw5DZBg8gzpDZ&#10;BlDm1HgilDk1oAHfm1BmG+CFrsYT8ZirgQSqwxORiOqAQrQWT0QhWgsUQbf4IroFOcIXyRHdAhnK&#10;7TTOuzyANM67MpTOAHDKr0gvnvJAKtLBHuCUDwghtCpsfCyKW+ZtAkVxuxk35R998onufptEg9Ky&#10;QAYXeg+Vo3vX+kTA0uiufPh4BQrdZYGq/GpntoITOr75pu9/2F8UKIpb5lqm/mxux8+G67Qym+nc&#10;1a0OmVOjzDZoYBte6GoSqI4i6NZ09tJaMpTb8+auX+kvAEgNzejXAAAAAElFTkSuQmCCUEsDBAoA&#10;AAAAAAAAIQDPlUINcQEAAHEBAAAUAAAAZHJzL21lZGlhL2ltYWdlNS5wbmeJUE5HDQoaCgAAAA1J&#10;SERSAAAAGQAAABkIBgAAAMTphWMAAAAGYktHRAD/AP8A/6C9p5MAAAAJcEhZcwAADsQAAA7EAZUr&#10;DhsAAAERSURBVEiJvZY9TsNAEIU/b5GGnIEiEqJIKpwb+CZwGg7gnCquEEWEYimcIZWbl2I3eIns&#10;xUQ7/qRpLPs9za7np5BEggWwBkpgG+IZOAD7EA3wCXSjKpLGopJ00jRO4f1BraGHS0n1RPFb6vB9&#10;0uRF0vFOgyvHoDNossxgEBv9ZOSi63kHVqm/4B+sgt6vi68yZXBLJYlC0gL4Ah4zZRHzDTw5YGNk&#10;QNBdO3yBWbJ1+Gq2pJwlk0LSGXgwNDk7fLOz5ODwXdSSxuHbtSX7WUxmq/gOeDMwAHgFurjV7zI3&#10;x1oj86TNZNAqmicWk7GVVCoxfq8Z3Xt0O02Y8SbbSqG/964N/c5V0u9dDf3e9UFi77oAeom8tErc&#10;RsYAAAAASUVORK5CYIJQSwMECgAAAAAAAAAhAHtg2Y10AQAAdAEAABQAAABkcnMvbWVkaWEvaW1h&#10;Z2U2LnBuZ4lQTkcNChoKAAAADUlIRFIAAAAZAAAAGQgGAAAAxOmFYwAAAAZiS0dEAP8A/wD/oL2n&#10;kwAAAAlwSFlzAAAOxAAADsQBlSsOGwAAARRJREFUSIm9lkFuwjAQRV+8yIacAaRIFYtmRbgALSfp&#10;aRDblp4KdrBAVVrlDqzK4rOIEW4UBxrF+dLIkmX9p5HtmYkk0aIYeAZyYG5jChyBrRMH4Ox1keSL&#10;V0mlHtOPpIXPq2kzkbR50Lyud0mje5CZpKIj4KrC+jRCkh4ALii5ehvnetZA2vYK/qEUWNUvftlT&#10;BnW9SCKSFANfwLinLFyVwJMBskAAgAmQGaoPFlL5EJC5oSoZQSGRpBMwCgg5GapiF1JHQ1VFQ2pr&#10;gN0QkOCZDPbjf4G3AACs79kt9V0blU8f8vST754AhZwOOXhndDP67AjYyOmIbZAu00ppzzd6Rbo/&#10;d2XcZq6cv3PXzq57+0obdQEvp7yl7+82MQAAAABJRU5ErkJgglBLAwQUAAYACAAAACEAu2Mwvd0A&#10;AAAGAQAADwAAAGRycy9kb3ducmV2LnhtbEyPQWvCQBCF74X+h2UKvdVNNEqJ2YhI25MUqoXibcyO&#10;STA7G7JrEv99117sZeDxHu99k61G04ieOldbVhBPIhDEhdU1lwq+9+8vryCcR9bYWCYFV3Kwyh8f&#10;Mky1HfiL+p0vRShhl6KCyvs2ldIVFRl0E9sSB+9kO4M+yK6UusMhlJtGTqNoIQ3WHBYqbGlTUXHe&#10;XYyCjwGH9Sx+67fn0+Z62M8/f7YxKfX8NK6XIDyN/h6GG35AhzwwHe2FtRONgvCI/7s3L5klCYij&#10;gmkyX4DMM/kfP/8FAAD//wMAUEsDBBQABgAIAAAAIQDM6ikl4AAAALUDAAAZAAAAZHJzL19yZWxz&#10;L2Uyb0RvYy54bWwucmVsc7zTTWrDMBAF4H2hdxCzr2U7iSklcjalkG1JDzBIY1nU+kFSS3P7Ckog&#10;geDutNQM89630f7wYxf2TTEZ7wR0TQuMnPTKOC3g4/T29AwsZXQKF+9IwJkSHMbHh/07LZjLUZpN&#10;SKykuCRgzjm8cJ7kTBZT4wO5spl8tJjLM2oeUH6iJt637cDjdQaMN5nsqATEo9oAO51Daf4/20+T&#10;kfTq5Zcll+9UcGNLdwnEqCkLsKQM/g03TXAa+H1DX8fQrxm6OoZuzTDUMQxrhl0dw27NsK1j2F4M&#10;/Oazjb8AAAD//wMAUEsBAi0AFAAGAAgAAAAhALGCZ7YKAQAAEwIAABMAAAAAAAAAAAAAAAAAAAAA&#10;AFtDb250ZW50X1R5cGVzXS54bWxQSwECLQAUAAYACAAAACEAOP0h/9YAAACUAQAACwAAAAAAAAAA&#10;AAAAAAA7AQAAX3JlbHMvLnJlbHNQSwECLQAUAAYACAAAACEATt4jNdYFAADCHgAADgAAAAAAAAAA&#10;AAAAAAA6AgAAZHJzL2Uyb0RvYy54bWxQSwECLQAKAAAAAAAAACEAKZ9pDKgCAACoAgAAFAAAAAAA&#10;AAAAAAAAAAA8CAAAZHJzL21lZGlhL2ltYWdlMS5wbmdQSwECLQAKAAAAAAAAACEAO3lcnmgCAABo&#10;AgAAFAAAAAAAAAAAAAAAAAAWCwAAZHJzL21lZGlhL2ltYWdlMi5wbmdQSwECLQAKAAAAAAAAACEA&#10;kPWvvqMCAACjAgAAFAAAAAAAAAAAAAAAAACwDQAAZHJzL21lZGlhL2ltYWdlMy5wbmdQSwECLQAK&#10;AAAAAAAAACEAtWciymkCAABpAgAAFAAAAAAAAAAAAAAAAACFEAAAZHJzL21lZGlhL2ltYWdlNC5w&#10;bmdQSwECLQAKAAAAAAAAACEAz5VCDXEBAABxAQAAFAAAAAAAAAAAAAAAAAAgEwAAZHJzL21lZGlh&#10;L2ltYWdlNS5wbmdQSwECLQAKAAAAAAAAACEAe2DZjXQBAAB0AQAAFAAAAAAAAAAAAAAAAADDFAAA&#10;ZHJzL21lZGlhL2ltYWdlNi5wbmdQSwECLQAUAAYACAAAACEAu2Mwvd0AAAAGAQAADwAAAAAAAAAA&#10;AAAAAABpFgAAZHJzL2Rvd25yZXYueG1sUEsBAi0AFAAGAAgAAAAhAMzqKSXgAAAAtQMAABkAAAAA&#10;AAAAAAAAAAAAcxcAAGRycy9fcmVscy9lMm9Eb2MueG1sLnJlbHNQSwUGAAAAAAsACwDGAgAAihgA&#10;AAAA&#10;">
                <v:shape id="Graphic 21" o:spid="_x0000_s1027" style="position:absolute;width:91084;height:15595;visibility:visible;mso-wrap-style:square;v-text-anchor:top" coordsize="9108440,155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aJN0wwAAANsAAAAPAAAAZHJzL2Rvd25yZXYueG1sRI9Pi8Iw&#10;FMTvwn6H8Bb2pqlFRKtRFlmhe/IviLdH82yrzUtpYq3f3iwseBxm5jfMfNmZSrTUuNKyguEgAkGc&#10;WV1yruB4WPcnIJxH1lhZJgVPcrBcfPTmmGj74B21e5+LAGGXoILC+zqR0mUFGXQDWxMH72Ibgz7I&#10;Jpe6wUeAm0rGUTSWBksOCwXWtCoou+3vRsEm3UxX17o96+351/xcqjRen0ZKfX123zMQnjr/Dv+3&#10;U60gHsLfl/AD5OIFAAD//wMAUEsBAi0AFAAGAAgAAAAhANvh9svuAAAAhQEAABMAAAAAAAAAAAAA&#10;AAAAAAAAAFtDb250ZW50X1R5cGVzXS54bWxQSwECLQAUAAYACAAAACEAWvQsW78AAAAVAQAACwAA&#10;AAAAAAAAAAAAAAAfAQAAX3JlbHMvLnJlbHNQSwECLQAUAAYACAAAACEAHWiTdMMAAADbAAAADwAA&#10;AAAAAAAAAAAAAAAHAgAAZHJzL2Rvd25yZXYueG1sUEsFBgAAAAADAAMAtwAAAPcCAAAAAA==&#10;" path="m9107995,l,,,1559407r9107995,l9107995,xe" fillcolor="#0e3af0" stroked="f">
                  <v:path arrowok="t"/>
                </v:shape>
                <v:shape id="Image 23" o:spid="_x0000_s1028" type="#_x0000_t75" style="position:absolute;left:71120;top:5182;width:1183;height:23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kk7MxAAAANsAAAAPAAAAZHJzL2Rvd25yZXYueG1sRI/RasJA&#10;FETfC/7DcoW+1Y0KVaKriCK10Ae1fsA1e02i2bthd2Pi33cFoY/DzJxh5svOVOJOzpeWFQwHCQji&#10;zOqScwWn3+3HFIQPyBory6TgQR6Wi97bHFNtWz7Q/RhyESHsU1RQhFCnUvqsIIN+YGvi6F2sMxii&#10;dLnUDtsIN5UcJcmnNFhyXCiwpnVB2e3YGAXJuRlPv78OE9ds/NX9bPfd+doq9d7vVjMQgbrwH361&#10;d1rBaAzPL/EHyMUfAAAA//8DAFBLAQItABQABgAIAAAAIQDb4fbL7gAAAIUBAAATAAAAAAAAAAAA&#10;AAAAAAAAAABbQ29udGVudF9UeXBlc10ueG1sUEsBAi0AFAAGAAgAAAAhAFr0LFu/AAAAFQEAAAsA&#10;AAAAAAAAAAAAAAAAHwEAAF9yZWxzLy5yZWxzUEsBAi0AFAAGAAgAAAAhAEOSTszEAAAA2wAAAA8A&#10;AAAAAAAAAAAAAAAABwIAAGRycy9kb3ducmV2LnhtbFBLBQYAAAAAAwADALcAAAD4AgAAAAA=&#10;">
                  <v:imagedata r:id="rId43" o:title=""/>
                </v:shape>
                <v:shape id="Image 24" o:spid="_x0000_s1029" type="#_x0000_t75" style="position:absolute;left:71111;top:3759;width:1183;height:117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1CrxwgAAANsAAAAPAAAAZHJzL2Rvd25yZXYueG1sRI9Pi8Iw&#10;FMTvC36H8ARva6qURapRVBAUT+vKssdH8/oHm5eaRFu/vRGEPQ4z8xtmsepNI+7kfG1ZwWScgCDO&#10;ra65VHD+2X3OQPiArLGxTAoe5GG1HHwsMNO242+6n0IpIoR9hgqqENpMSp9XZNCPbUscvcI6gyFK&#10;V0rtsItw08hpknxJgzXHhQpb2laUX043oyBxXevSw/pYbIqzT2d/1wf+XpUaDfv1HESgPvyH3+29&#10;VjBN4fUl/gC5fAIAAP//AwBQSwECLQAUAAYACAAAACEA2+H2y+4AAACFAQAAEwAAAAAAAAAAAAAA&#10;AAAAAAAAW0NvbnRlbnRfVHlwZXNdLnhtbFBLAQItABQABgAIAAAAIQBa9CxbvwAAABUBAAALAAAA&#10;AAAAAAAAAAAAAB8BAABfcmVscy8ucmVsc1BLAQItABQABgAIAAAAIQBA1CrxwgAAANsAAAAPAAAA&#10;AAAAAAAAAAAAAAcCAABkcnMvZG93bnJldi54bWxQSwUGAAAAAAMAAwC3AAAA9gIAAAAA&#10;">
                  <v:imagedata r:id="rId44" o:title=""/>
                </v:shape>
                <v:shape id="Image 25" o:spid="_x0000_s1030" type="#_x0000_t75" style="position:absolute;left:75291;top:11051;width:1183;height:234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ocrPwwAAANsAAAAPAAAAZHJzL2Rvd25yZXYueG1sRI9fa8Iw&#10;FMXfB36HcAXfZqrQIbWpSFHwaTIng71dmmsbbW5Kk9n67c1gsMfD+fPj5JvRtuJOvTeOFSzmCQji&#10;ymnDtYLz5/51BcIHZI2tY1LwIA+bYvKSY6bdwB90P4VaxBH2GSpoQugyKX3VkEU/dx1x9C6utxii&#10;7GupexziuG3lMknepEXDkdBgR2VD1e30YyNk1327q/kq92Zhjqv3pDynh1Kp2XTcrkEEGsN/+K99&#10;0AqWKfx+iT9AFk8AAAD//wMAUEsBAi0AFAAGAAgAAAAhANvh9svuAAAAhQEAABMAAAAAAAAAAAAA&#10;AAAAAAAAAFtDb250ZW50X1R5cGVzXS54bWxQSwECLQAUAAYACAAAACEAWvQsW78AAAAVAQAACwAA&#10;AAAAAAAAAAAAAAAfAQAAX3JlbHMvLnJlbHNQSwECLQAUAAYACAAAACEAUKHKz8MAAADbAAAADwAA&#10;AAAAAAAAAAAAAAAHAgAAZHJzL2Rvd25yZXYueG1sUEsFBgAAAAADAAMAtwAAAPcCAAAAAA==&#10;">
                  <v:imagedata r:id="rId45" o:title=""/>
                </v:shape>
                <v:shape id="Image 26" o:spid="_x0000_s1031" type="#_x0000_t75" style="position:absolute;left:75282;top:9627;width:1183;height:117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6FMdwQAAANsAAAAPAAAAZHJzL2Rvd25yZXYueG1sRI/RisIw&#10;FETfhf2HcBd809Qiol2jiIvii4itH3Bp7qbF5qY02dr9+40g+DjMzBlmvR1sI3rqfO1YwWyagCAu&#10;na7ZKLgVh8kShA/IGhvHpOCPPGw3H6M1Zto9+Ep9HoyIEPYZKqhCaDMpfVmRRT91LXH0flxnMUTZ&#10;Gak7fES4bWSaJAtpsea4UGFL+4rKe/5rFZT5cXWVy3N6b9Hgfm6+ub8USo0/h90XiEBDeIdf7ZNW&#10;kC7g+SX+ALn5BwAA//8DAFBLAQItABQABgAIAAAAIQDb4fbL7gAAAIUBAAATAAAAAAAAAAAAAAAA&#10;AAAAAABbQ29udGVudF9UeXBlc10ueG1sUEsBAi0AFAAGAAgAAAAhAFr0LFu/AAAAFQEAAAsAAAAA&#10;AAAAAAAAAAAAHwEAAF9yZWxzLy5yZWxzUEsBAi0AFAAGAAgAAAAhACLoUx3BAAAA2wAAAA8AAAAA&#10;AAAAAAAAAAAABwIAAGRycy9kb3ducmV2LnhtbFBLBQYAAAAAAwADALcAAAD1AgAAAAA=&#10;">
                  <v:imagedata r:id="rId46" o:title=""/>
                </v:shape>
                <v:shape id="Graphic 27" o:spid="_x0000_s1032" style="position:absolute;left:75291;top:3715;width:1187;height:3664;visibility:visible;mso-wrap-style:square;v-text-anchor:top" coordsize="118745,366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Nxh3xQAAANsAAAAPAAAAZHJzL2Rvd25yZXYueG1sRI9BawIx&#10;FITvBf9DeEIvotl60LIaRYQtPbSHqhSPz81zs7h5WZPobv99UxB6HGbmG2a57m0j7uRD7VjByyQD&#10;QVw6XXOl4LAvxq8gQkTW2DgmBT8UYL0aPC0x167jL7rvYiUShEOOCkyMbS5lKA1ZDBPXEifv7LzF&#10;mKSvpPbYJbht5DTLZtJizWnBYEtbQ+Vld7MKrsXHZ7ktbk03Mvx2ksX8+D3zSj0P+80CRKQ+/ocf&#10;7XetYDqHvy/pB8jVLwAAAP//AwBQSwECLQAUAAYACAAAACEA2+H2y+4AAACFAQAAEwAAAAAAAAAA&#10;AAAAAAAAAAAAW0NvbnRlbnRfVHlwZXNdLnhtbFBLAQItABQABgAIAAAAIQBa9CxbvwAAABUBAAAL&#10;AAAAAAAAAAAAAAAAAB8BAABfcmVscy8ucmVsc1BLAQItABQABgAIAAAAIQC7Nxh3xQAAANsAAAAP&#10;AAAAAAAAAAAAAAAAAAcCAABkcnMvZG93bnJldi54bWxQSwUGAAAAAAMAAwC3AAAA+QIAAAAA&#10;" path="m59143,l36122,4610,17322,17183,4647,35833,,58674,,307479r4647,22843l17322,348976r18800,12578l59143,366166r23051,-4612l101009,348976r12681,-18654l118338,307479r,-248805l113690,35833,101009,17183,82194,4610,59143,xe" stroked="f">
                  <v:path arrowok="t"/>
                </v:shape>
                <v:shape id="Image 28" o:spid="_x0000_s1033" type="#_x0000_t75" style="position:absolute;left:75282;top:2292;width:1183;height:117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6amwgAAANsAAAAPAAAAZHJzL2Rvd25yZXYueG1sRE+7asMw&#10;FN0D/QdxC9kS+UHT4lo2xRDSLCVxu2S7sW5tU+vKWEri/H01FDoezjsvZzOIK02ut6wgXkcgiBur&#10;e24VfH1uVy8gnEfWOFgmBXdyUBYPixwzbW98pGvtWxFC2GWooPN+zKR0TUcG3dqOxIH7tpNBH+DU&#10;Sj3hLYSbQSZRtJEGew4NHY5UddT81BejII2r+773h1NafeBxX+/O9BQ9K7V8nN9eQXia/b/4z/2u&#10;FSRhbPgSfoAsfgEAAP//AwBQSwECLQAUAAYACAAAACEA2+H2y+4AAACFAQAAEwAAAAAAAAAAAAAA&#10;AAAAAAAAW0NvbnRlbnRfVHlwZXNdLnhtbFBLAQItABQABgAIAAAAIQBa9CxbvwAAABUBAAALAAAA&#10;AAAAAAAAAAAAAB8BAABfcmVscy8ucmVsc1BLAQItABQABgAIAAAAIQAIM6amwgAAANsAAAAPAAAA&#10;AAAAAAAAAAAAAAcCAABkcnMvZG93bnJldi54bWxQSwUGAAAAAAMAAwC3AAAA9gIAAAAA&#10;">
                  <v:imagedata r:id="rId47" o:title=""/>
                </v:shape>
                <v:shape id="Graphic 29" o:spid="_x0000_s1034" style="position:absolute;left:73205;top:5769;width:1187;height:6598;visibility:visible;mso-wrap-style:square;v-text-anchor:top" coordsize="118745,6597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WyVDxQAAANsAAAAPAAAAZHJzL2Rvd25yZXYueG1sRI9Ba8JA&#10;FITvBf/D8gre6qZig42uYsVCpIhovXh7ZJ9JMPs23V01/nu3UOhxmJlvmOm8M424kvO1ZQWvgwQE&#10;cWF1zaWCw/fnyxiED8gaG8uk4E4e5rPe0xQzbW+8o+s+lCJC2GeooAqhzaT0RUUG/cC2xNE7WWcw&#10;ROlKqR3eItw0cpgkqTRYc1yosKVlRcV5fzEKzqPVJt3ev/K347L4sfn6I+3cTqn+c7eYgAjUhf/w&#10;XzvXCobv8Psl/gA5ewAAAP//AwBQSwECLQAUAAYACAAAACEA2+H2y+4AAACFAQAAEwAAAAAAAAAA&#10;AAAAAAAAAAAAW0NvbnRlbnRfVHlwZXNdLnhtbFBLAQItABQABgAIAAAAIQBa9CxbvwAAABUBAAAL&#10;AAAAAAAAAAAAAAAAAB8BAABfcmVscy8ucmVsc1BLAQItABQABgAIAAAAIQD7WyVDxQAAANsAAAAP&#10;AAAAAAAAAAAAAAAAAAcCAABkcnMvZG93bnJldi54bWxQSwUGAAAAAAMAAwC3AAAA+QIAAAAA&#10;" path="m59156,l36127,4610,17324,17183,4648,35833,,58673,,600875r4648,22843l17324,642372r18803,12577l59156,659561r23016,-4612l100972,642372r12678,-18654l118300,600875r,-542202l113650,35833,100972,17183,82172,4610,59156,xe" stroked="f">
                  <v:path arrowok="t"/>
                </v:shape>
                <v:shape id="Image 30" o:spid="_x0000_s1035" type="#_x0000_t75" style="position:absolute;left:73196;top:4346;width:1183;height:117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dNTUwAAAANsAAAAPAAAAZHJzL2Rvd25yZXYueG1sRE/Pa8Iw&#10;FL4P9j+EN9hlrOkm6KhG0bGheFN78Phonm2xeQlNtNn+enMQPH58v2eLaDpxpd63lhV8ZDkI4srq&#10;lmsF5eH3/QuED8gaO8uk4I88LObPTzMstB14R9d9qEUKYV+ggiYEV0jpq4YM+sw64sSdbG8wJNjX&#10;Uvc4pHDTyc88H0uDLaeGBh19N1Sd9xejIL5dum0b0ZVyNeF/sz4O9GOVen2JyymIQDE8xHf3RisY&#10;pfXpS/oBcn4DAAD//wMAUEsBAi0AFAAGAAgAAAAhANvh9svuAAAAhQEAABMAAAAAAAAAAAAAAAAA&#10;AAAAAFtDb250ZW50X1R5cGVzXS54bWxQSwECLQAUAAYACAAAACEAWvQsW78AAAAVAQAACwAAAAAA&#10;AAAAAAAAAAAfAQAAX3JlbHMvLnJlbHNQSwECLQAUAAYACAAAACEAZHTU1MAAAADbAAAADwAAAAAA&#10;AAAAAAAAAAAHAgAAZHJzL2Rvd25yZXYueG1sUEsFBgAAAAADAAMAtwAAAPQCAAAAAA==&#10;">
                  <v:imagedata r:id="rId48" o:title=""/>
                </v:shape>
                <w10:anchorlock/>
              </v:group>
            </w:pict>
          </mc:Fallback>
        </mc:AlternateContent>
      </w:r>
    </w:p>
    <w:p w14:paraId="4DB64FAB" w14:textId="77777777" w:rsidR="005511DF" w:rsidRPr="00944BD7" w:rsidRDefault="005511DF">
      <w:pPr>
        <w:pStyle w:val="BodyText"/>
        <w:spacing w:before="173"/>
        <w:rPr>
          <w:rFonts w:ascii="EC Square Sans Pro" w:hAnsi="EC Square Sans Pro"/>
          <w:noProof/>
          <w:sz w:val="44"/>
          <w:lang w:val="ro-RO"/>
        </w:rPr>
      </w:pPr>
    </w:p>
    <w:p w14:paraId="4DB64FAC" w14:textId="77777777" w:rsidR="005511DF" w:rsidRPr="00944BD7" w:rsidRDefault="00B56BCB">
      <w:pPr>
        <w:pStyle w:val="Heading1"/>
        <w:ind w:left="635"/>
        <w:jc w:val="center"/>
        <w:rPr>
          <w:rFonts w:ascii="EC Square Sans Pro" w:hAnsi="EC Square Sans Pro"/>
          <w:noProof/>
          <w:lang w:val="ro-RO"/>
        </w:rPr>
      </w:pPr>
      <w:bookmarkStart w:id="2" w:name="About_EVERY1"/>
      <w:bookmarkStart w:id="3" w:name="_bookmark0"/>
      <w:bookmarkStart w:id="4" w:name="_Toc224732694"/>
      <w:bookmarkEnd w:id="2"/>
      <w:bookmarkEnd w:id="3"/>
      <w:r w:rsidRPr="00944BD7">
        <w:rPr>
          <w:rFonts w:ascii="EC Square Sans Pro" w:hAnsi="EC Square Sans Pro"/>
          <w:noProof/>
          <w:color w:val="343433"/>
          <w:spacing w:val="-5"/>
          <w:lang w:val="ro-RO"/>
        </w:rPr>
        <w:t xml:space="preserve">Despre </w:t>
      </w:r>
      <w:r w:rsidRPr="00944BD7">
        <w:rPr>
          <w:rFonts w:ascii="EC Square Sans Pro" w:hAnsi="EC Square Sans Pro"/>
          <w:noProof/>
          <w:color w:val="0E3AF0"/>
          <w:spacing w:val="-2"/>
          <w:lang w:val="ro-RO"/>
        </w:rPr>
        <w:t>EVERY1</w:t>
      </w:r>
      <w:bookmarkEnd w:id="4"/>
    </w:p>
    <w:p w14:paraId="4DB64FAD" w14:textId="77777777" w:rsidR="005511DF" w:rsidRPr="00944BD7" w:rsidRDefault="005511DF">
      <w:pPr>
        <w:pStyle w:val="BodyText"/>
        <w:rPr>
          <w:rFonts w:ascii="EC Square Sans Pro" w:hAnsi="EC Square Sans Pro"/>
          <w:b/>
          <w:noProof/>
          <w:sz w:val="22"/>
          <w:lang w:val="ro-RO"/>
        </w:rPr>
      </w:pPr>
    </w:p>
    <w:p w14:paraId="4DB64FAE" w14:textId="77777777" w:rsidR="005511DF" w:rsidRPr="00944BD7" w:rsidRDefault="005511DF">
      <w:pPr>
        <w:pStyle w:val="BodyText"/>
        <w:spacing w:before="94"/>
        <w:rPr>
          <w:rFonts w:ascii="EC Square Sans Pro" w:hAnsi="EC Square Sans Pro"/>
          <w:b/>
          <w:noProof/>
          <w:sz w:val="22"/>
          <w:lang w:val="ro-RO"/>
        </w:rPr>
      </w:pPr>
    </w:p>
    <w:p w14:paraId="4DB64FAF" w14:textId="77777777" w:rsidR="005511DF" w:rsidRPr="00944BD7" w:rsidRDefault="00B56BCB">
      <w:pPr>
        <w:spacing w:line="213" w:lineRule="auto"/>
        <w:ind w:left="6732" w:right="108"/>
        <w:jc w:val="both"/>
        <w:rPr>
          <w:rFonts w:ascii="EC Square Sans Pro" w:hAnsi="EC Square Sans Pro"/>
          <w:noProof/>
          <w:lang w:val="ro-RO"/>
        </w:rPr>
      </w:pPr>
      <w:r w:rsidRPr="00944BD7">
        <w:rPr>
          <w:rFonts w:ascii="EC Square Sans Pro" w:hAnsi="EC Square Sans Pro"/>
          <w:noProof/>
          <w:lang w:val="ro-RO"/>
        </w:rPr>
        <mc:AlternateContent>
          <mc:Choice Requires="wpg">
            <w:drawing>
              <wp:anchor distT="0" distB="0" distL="0" distR="0" simplePos="0" relativeHeight="251658242" behindDoc="0" locked="0" layoutInCell="1" allowOverlap="1" wp14:anchorId="4DB65146" wp14:editId="4DB65147">
                <wp:simplePos x="0" y="0"/>
                <wp:positionH relativeFrom="page">
                  <wp:posOffset>791999</wp:posOffset>
                </wp:positionH>
                <wp:positionV relativeFrom="paragraph">
                  <wp:posOffset>62245</wp:posOffset>
                </wp:positionV>
                <wp:extent cx="817244" cy="828040"/>
                <wp:effectExtent l="0" t="0" r="0" b="0"/>
                <wp:wrapNone/>
                <wp:docPr id="31" name="Group 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17244" cy="828040"/>
                          <a:chOff x="0" y="0"/>
                          <a:chExt cx="817244" cy="828040"/>
                        </a:xfrm>
                      </wpg:grpSpPr>
                      <wps:wsp>
                        <wps:cNvPr id="32" name="Graphic 32"/>
                        <wps:cNvSpPr/>
                        <wps:spPr>
                          <a:xfrm>
                            <a:off x="0" y="0"/>
                            <a:ext cx="817244" cy="828040"/>
                          </a:xfrm>
                          <a:custGeom>
                            <a:avLst/>
                            <a:gdLst/>
                            <a:ahLst/>
                            <a:cxnLst/>
                            <a:rect l="l" t="t" r="r" b="b"/>
                            <a:pathLst>
                              <a:path w="817244" h="828040">
                                <a:moveTo>
                                  <a:pt x="408597" y="0"/>
                                </a:moveTo>
                                <a:lnTo>
                                  <a:pt x="354888" y="3588"/>
                                </a:lnTo>
                                <a:lnTo>
                                  <a:pt x="302555" y="14178"/>
                                </a:lnTo>
                                <a:lnTo>
                                  <a:pt x="252233" y="31502"/>
                                </a:lnTo>
                                <a:lnTo>
                                  <a:pt x="204555" y="55294"/>
                                </a:lnTo>
                                <a:lnTo>
                                  <a:pt x="160156" y="85289"/>
                                </a:lnTo>
                                <a:lnTo>
                                  <a:pt x="119672" y="121221"/>
                                </a:lnTo>
                                <a:lnTo>
                                  <a:pt x="88918" y="156108"/>
                                </a:lnTo>
                                <a:lnTo>
                                  <a:pt x="62440" y="193977"/>
                                </a:lnTo>
                                <a:lnTo>
                                  <a:pt x="40404" y="234423"/>
                                </a:lnTo>
                                <a:lnTo>
                                  <a:pt x="22976" y="277040"/>
                                </a:lnTo>
                                <a:lnTo>
                                  <a:pt x="10322" y="321423"/>
                                </a:lnTo>
                                <a:lnTo>
                                  <a:pt x="2608" y="367167"/>
                                </a:lnTo>
                                <a:lnTo>
                                  <a:pt x="0" y="413867"/>
                                </a:lnTo>
                                <a:lnTo>
                                  <a:pt x="2608" y="460567"/>
                                </a:lnTo>
                                <a:lnTo>
                                  <a:pt x="10322" y="506311"/>
                                </a:lnTo>
                                <a:lnTo>
                                  <a:pt x="22976" y="550695"/>
                                </a:lnTo>
                                <a:lnTo>
                                  <a:pt x="40404" y="593314"/>
                                </a:lnTo>
                                <a:lnTo>
                                  <a:pt x="62440" y="633761"/>
                                </a:lnTo>
                                <a:lnTo>
                                  <a:pt x="88918" y="671634"/>
                                </a:lnTo>
                                <a:lnTo>
                                  <a:pt x="119672" y="706526"/>
                                </a:lnTo>
                                <a:lnTo>
                                  <a:pt x="160156" y="742453"/>
                                </a:lnTo>
                                <a:lnTo>
                                  <a:pt x="204555" y="772447"/>
                                </a:lnTo>
                                <a:lnTo>
                                  <a:pt x="252233" y="796240"/>
                                </a:lnTo>
                                <a:lnTo>
                                  <a:pt x="302555" y="813566"/>
                                </a:lnTo>
                                <a:lnTo>
                                  <a:pt x="354888" y="824158"/>
                                </a:lnTo>
                                <a:lnTo>
                                  <a:pt x="408597" y="827747"/>
                                </a:lnTo>
                                <a:lnTo>
                                  <a:pt x="462305" y="824158"/>
                                </a:lnTo>
                                <a:lnTo>
                                  <a:pt x="514638" y="813566"/>
                                </a:lnTo>
                                <a:lnTo>
                                  <a:pt x="564961" y="796240"/>
                                </a:lnTo>
                                <a:lnTo>
                                  <a:pt x="612639" y="772447"/>
                                </a:lnTo>
                                <a:lnTo>
                                  <a:pt x="657037" y="742453"/>
                                </a:lnTo>
                                <a:lnTo>
                                  <a:pt x="697522" y="706526"/>
                                </a:lnTo>
                                <a:lnTo>
                                  <a:pt x="728276" y="671634"/>
                                </a:lnTo>
                                <a:lnTo>
                                  <a:pt x="754754" y="633761"/>
                                </a:lnTo>
                                <a:lnTo>
                                  <a:pt x="776789" y="593314"/>
                                </a:lnTo>
                                <a:lnTo>
                                  <a:pt x="794217" y="550695"/>
                                </a:lnTo>
                                <a:lnTo>
                                  <a:pt x="806871" y="506311"/>
                                </a:lnTo>
                                <a:lnTo>
                                  <a:pt x="814585" y="460567"/>
                                </a:lnTo>
                                <a:lnTo>
                                  <a:pt x="817194" y="413867"/>
                                </a:lnTo>
                                <a:lnTo>
                                  <a:pt x="814585" y="367167"/>
                                </a:lnTo>
                                <a:lnTo>
                                  <a:pt x="806871" y="321423"/>
                                </a:lnTo>
                                <a:lnTo>
                                  <a:pt x="794217" y="277040"/>
                                </a:lnTo>
                                <a:lnTo>
                                  <a:pt x="776789" y="234423"/>
                                </a:lnTo>
                                <a:lnTo>
                                  <a:pt x="754754" y="193977"/>
                                </a:lnTo>
                                <a:lnTo>
                                  <a:pt x="728276" y="156108"/>
                                </a:lnTo>
                                <a:lnTo>
                                  <a:pt x="697522" y="121221"/>
                                </a:lnTo>
                                <a:lnTo>
                                  <a:pt x="657037" y="85289"/>
                                </a:lnTo>
                                <a:lnTo>
                                  <a:pt x="612639" y="55294"/>
                                </a:lnTo>
                                <a:lnTo>
                                  <a:pt x="564961" y="31502"/>
                                </a:lnTo>
                                <a:lnTo>
                                  <a:pt x="514638" y="14178"/>
                                </a:lnTo>
                                <a:lnTo>
                                  <a:pt x="462305" y="3588"/>
                                </a:lnTo>
                                <a:lnTo>
                                  <a:pt x="408597" y="0"/>
                                </a:lnTo>
                                <a:close/>
                              </a:path>
                            </a:pathLst>
                          </a:custGeom>
                          <a:solidFill>
                            <a:srgbClr val="0E3AF0"/>
                          </a:solidFill>
                        </wps:spPr>
                        <wps:bodyPr wrap="square" lIns="0" tIns="0" rIns="0" bIns="0" rtlCol="0">
                          <a:prstTxWarp prst="textNoShape">
                            <a:avLst/>
                          </a:prstTxWarp>
                          <a:noAutofit/>
                        </wps:bodyPr>
                      </wps:wsp>
                      <pic:pic xmlns:pic="http://schemas.openxmlformats.org/drawingml/2006/picture">
                        <pic:nvPicPr>
                          <pic:cNvPr id="33" name="Image 33"/>
                          <pic:cNvPicPr/>
                        </pic:nvPicPr>
                        <pic:blipFill>
                          <a:blip r:embed="rId49" cstate="print"/>
                          <a:stretch>
                            <a:fillRect/>
                          </a:stretch>
                        </pic:blipFill>
                        <pic:spPr>
                          <a:xfrm>
                            <a:off x="660568" y="402897"/>
                            <a:ext cx="65887" cy="216296"/>
                          </a:xfrm>
                          <a:prstGeom prst="rect">
                            <a:avLst/>
                          </a:prstGeom>
                        </pic:spPr>
                      </pic:pic>
                      <pic:pic xmlns:pic="http://schemas.openxmlformats.org/drawingml/2006/picture">
                        <pic:nvPicPr>
                          <pic:cNvPr id="34" name="Image 34"/>
                          <pic:cNvPicPr/>
                        </pic:nvPicPr>
                        <pic:blipFill>
                          <a:blip r:embed="rId50" cstate="print"/>
                          <a:stretch>
                            <a:fillRect/>
                          </a:stretch>
                        </pic:blipFill>
                        <pic:spPr>
                          <a:xfrm>
                            <a:off x="314741" y="121465"/>
                            <a:ext cx="65853" cy="290466"/>
                          </a:xfrm>
                          <a:prstGeom prst="rect">
                            <a:avLst/>
                          </a:prstGeom>
                        </pic:spPr>
                      </pic:pic>
                      <pic:pic xmlns:pic="http://schemas.openxmlformats.org/drawingml/2006/picture">
                        <pic:nvPicPr>
                          <pic:cNvPr id="35" name="Image 35"/>
                          <pic:cNvPicPr/>
                        </pic:nvPicPr>
                        <pic:blipFill>
                          <a:blip r:embed="rId51" cstate="print"/>
                          <a:stretch>
                            <a:fillRect/>
                          </a:stretch>
                        </pic:blipFill>
                        <pic:spPr>
                          <a:xfrm>
                            <a:off x="430018" y="71801"/>
                            <a:ext cx="65863" cy="216289"/>
                          </a:xfrm>
                          <a:prstGeom prst="rect">
                            <a:avLst/>
                          </a:prstGeom>
                        </pic:spPr>
                      </pic:pic>
                      <wps:wsp>
                        <wps:cNvPr id="36" name="Graphic 36"/>
                        <wps:cNvSpPr/>
                        <wps:spPr>
                          <a:xfrm>
                            <a:off x="430502" y="420533"/>
                            <a:ext cx="65405" cy="289560"/>
                          </a:xfrm>
                          <a:custGeom>
                            <a:avLst/>
                            <a:gdLst/>
                            <a:ahLst/>
                            <a:cxnLst/>
                            <a:rect l="l" t="t" r="r" b="b"/>
                            <a:pathLst>
                              <a:path w="65405" h="289560">
                                <a:moveTo>
                                  <a:pt x="32689" y="0"/>
                                </a:moveTo>
                                <a:lnTo>
                                  <a:pt x="19963" y="2601"/>
                                </a:lnTo>
                                <a:lnTo>
                                  <a:pt x="9572" y="9696"/>
                                </a:lnTo>
                                <a:lnTo>
                                  <a:pt x="2568" y="20220"/>
                                </a:lnTo>
                                <a:lnTo>
                                  <a:pt x="0" y="33108"/>
                                </a:lnTo>
                                <a:lnTo>
                                  <a:pt x="0" y="256273"/>
                                </a:lnTo>
                                <a:lnTo>
                                  <a:pt x="2568" y="269161"/>
                                </a:lnTo>
                                <a:lnTo>
                                  <a:pt x="9572" y="279685"/>
                                </a:lnTo>
                                <a:lnTo>
                                  <a:pt x="19963" y="286780"/>
                                </a:lnTo>
                                <a:lnTo>
                                  <a:pt x="32689" y="289382"/>
                                </a:lnTo>
                                <a:lnTo>
                                  <a:pt x="45411" y="286780"/>
                                </a:lnTo>
                                <a:lnTo>
                                  <a:pt x="55802" y="279685"/>
                                </a:lnTo>
                                <a:lnTo>
                                  <a:pt x="62809" y="269161"/>
                                </a:lnTo>
                                <a:lnTo>
                                  <a:pt x="65379" y="256273"/>
                                </a:lnTo>
                                <a:lnTo>
                                  <a:pt x="65379" y="33108"/>
                                </a:lnTo>
                                <a:lnTo>
                                  <a:pt x="62809" y="20220"/>
                                </a:lnTo>
                                <a:lnTo>
                                  <a:pt x="55802" y="9696"/>
                                </a:lnTo>
                                <a:lnTo>
                                  <a:pt x="45411" y="2601"/>
                                </a:lnTo>
                                <a:lnTo>
                                  <a:pt x="32689"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37" name="Image 37"/>
                          <pic:cNvPicPr/>
                        </pic:nvPicPr>
                        <pic:blipFill>
                          <a:blip r:embed="rId52" cstate="print"/>
                          <a:stretch>
                            <a:fillRect/>
                          </a:stretch>
                        </pic:blipFill>
                        <pic:spPr>
                          <a:xfrm>
                            <a:off x="430018" y="336682"/>
                            <a:ext cx="65366" cy="66217"/>
                          </a:xfrm>
                          <a:prstGeom prst="rect">
                            <a:avLst/>
                          </a:prstGeom>
                        </pic:spPr>
                      </pic:pic>
                      <wps:wsp>
                        <wps:cNvPr id="38" name="Graphic 38"/>
                        <wps:cNvSpPr/>
                        <wps:spPr>
                          <a:xfrm>
                            <a:off x="199951" y="321207"/>
                            <a:ext cx="65405" cy="372745"/>
                          </a:xfrm>
                          <a:custGeom>
                            <a:avLst/>
                            <a:gdLst/>
                            <a:ahLst/>
                            <a:cxnLst/>
                            <a:rect l="l" t="t" r="r" b="b"/>
                            <a:pathLst>
                              <a:path w="65405" h="372745">
                                <a:moveTo>
                                  <a:pt x="32689" y="0"/>
                                </a:moveTo>
                                <a:lnTo>
                                  <a:pt x="19963" y="2601"/>
                                </a:lnTo>
                                <a:lnTo>
                                  <a:pt x="9572" y="9696"/>
                                </a:lnTo>
                                <a:lnTo>
                                  <a:pt x="2568" y="20220"/>
                                </a:lnTo>
                                <a:lnTo>
                                  <a:pt x="0" y="33108"/>
                                </a:lnTo>
                                <a:lnTo>
                                  <a:pt x="0" y="339039"/>
                                </a:lnTo>
                                <a:lnTo>
                                  <a:pt x="2568" y="351927"/>
                                </a:lnTo>
                                <a:lnTo>
                                  <a:pt x="9572" y="362451"/>
                                </a:lnTo>
                                <a:lnTo>
                                  <a:pt x="19963" y="369546"/>
                                </a:lnTo>
                                <a:lnTo>
                                  <a:pt x="32689" y="372148"/>
                                </a:lnTo>
                                <a:lnTo>
                                  <a:pt x="45411" y="369546"/>
                                </a:lnTo>
                                <a:lnTo>
                                  <a:pt x="55802" y="362451"/>
                                </a:lnTo>
                                <a:lnTo>
                                  <a:pt x="62809" y="351927"/>
                                </a:lnTo>
                                <a:lnTo>
                                  <a:pt x="65379" y="339039"/>
                                </a:lnTo>
                                <a:lnTo>
                                  <a:pt x="65379" y="33108"/>
                                </a:lnTo>
                                <a:lnTo>
                                  <a:pt x="62809" y="20220"/>
                                </a:lnTo>
                                <a:lnTo>
                                  <a:pt x="55802" y="9696"/>
                                </a:lnTo>
                                <a:lnTo>
                                  <a:pt x="45411" y="2601"/>
                                </a:lnTo>
                                <a:lnTo>
                                  <a:pt x="32689"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39" name="Image 39"/>
                          <pic:cNvPicPr/>
                        </pic:nvPicPr>
                        <pic:blipFill>
                          <a:blip r:embed="rId53" cstate="print"/>
                          <a:stretch>
                            <a:fillRect/>
                          </a:stretch>
                        </pic:blipFill>
                        <pic:spPr>
                          <a:xfrm>
                            <a:off x="199464" y="237343"/>
                            <a:ext cx="65379" cy="66217"/>
                          </a:xfrm>
                          <a:prstGeom prst="rect">
                            <a:avLst/>
                          </a:prstGeom>
                        </pic:spPr>
                      </pic:pic>
                      <pic:pic xmlns:pic="http://schemas.openxmlformats.org/drawingml/2006/picture">
                        <pic:nvPicPr>
                          <pic:cNvPr id="40" name="Image 40"/>
                          <pic:cNvPicPr/>
                        </pic:nvPicPr>
                        <pic:blipFill>
                          <a:blip r:embed="rId54" cstate="print"/>
                          <a:stretch>
                            <a:fillRect/>
                          </a:stretch>
                        </pic:blipFill>
                        <pic:spPr>
                          <a:xfrm>
                            <a:off x="84222" y="204241"/>
                            <a:ext cx="65866" cy="216289"/>
                          </a:xfrm>
                          <a:prstGeom prst="rect">
                            <a:avLst/>
                          </a:prstGeom>
                        </pic:spPr>
                      </pic:pic>
                      <pic:pic xmlns:pic="http://schemas.openxmlformats.org/drawingml/2006/picture">
                        <pic:nvPicPr>
                          <pic:cNvPr id="41" name="Image 41"/>
                          <pic:cNvPicPr/>
                        </pic:nvPicPr>
                        <pic:blipFill>
                          <a:blip r:embed="rId55" cstate="print"/>
                          <a:stretch>
                            <a:fillRect/>
                          </a:stretch>
                        </pic:blipFill>
                        <pic:spPr>
                          <a:xfrm>
                            <a:off x="314741" y="535335"/>
                            <a:ext cx="65853" cy="216301"/>
                          </a:xfrm>
                          <a:prstGeom prst="rect">
                            <a:avLst/>
                          </a:prstGeom>
                        </pic:spPr>
                      </pic:pic>
                      <wps:wsp>
                        <wps:cNvPr id="42" name="Graphic 42"/>
                        <wps:cNvSpPr/>
                        <wps:spPr>
                          <a:xfrm>
                            <a:off x="545778" y="254993"/>
                            <a:ext cx="65405" cy="322580"/>
                          </a:xfrm>
                          <a:custGeom>
                            <a:avLst/>
                            <a:gdLst/>
                            <a:ahLst/>
                            <a:cxnLst/>
                            <a:rect l="l" t="t" r="r" b="b"/>
                            <a:pathLst>
                              <a:path w="65405" h="322580">
                                <a:moveTo>
                                  <a:pt x="32689" y="0"/>
                                </a:moveTo>
                                <a:lnTo>
                                  <a:pt x="19963" y="2601"/>
                                </a:lnTo>
                                <a:lnTo>
                                  <a:pt x="9572" y="9696"/>
                                </a:lnTo>
                                <a:lnTo>
                                  <a:pt x="2568" y="20220"/>
                                </a:lnTo>
                                <a:lnTo>
                                  <a:pt x="0" y="33108"/>
                                </a:lnTo>
                                <a:lnTo>
                                  <a:pt x="0" y="289382"/>
                                </a:lnTo>
                                <a:lnTo>
                                  <a:pt x="2568" y="302265"/>
                                </a:lnTo>
                                <a:lnTo>
                                  <a:pt x="9572" y="312789"/>
                                </a:lnTo>
                                <a:lnTo>
                                  <a:pt x="19963" y="319887"/>
                                </a:lnTo>
                                <a:lnTo>
                                  <a:pt x="32689" y="322491"/>
                                </a:lnTo>
                                <a:lnTo>
                                  <a:pt x="45411" y="319887"/>
                                </a:lnTo>
                                <a:lnTo>
                                  <a:pt x="55802" y="312789"/>
                                </a:lnTo>
                                <a:lnTo>
                                  <a:pt x="62809" y="302265"/>
                                </a:lnTo>
                                <a:lnTo>
                                  <a:pt x="65379" y="289382"/>
                                </a:lnTo>
                                <a:lnTo>
                                  <a:pt x="65379" y="33108"/>
                                </a:lnTo>
                                <a:lnTo>
                                  <a:pt x="62809" y="20220"/>
                                </a:lnTo>
                                <a:lnTo>
                                  <a:pt x="55802" y="9696"/>
                                </a:lnTo>
                                <a:lnTo>
                                  <a:pt x="45411" y="2601"/>
                                </a:lnTo>
                                <a:lnTo>
                                  <a:pt x="32689" y="0"/>
                                </a:lnTo>
                                <a:close/>
                              </a:path>
                            </a:pathLst>
                          </a:custGeom>
                          <a:solidFill>
                            <a:srgbClr val="BDF03A"/>
                          </a:solidFill>
                        </wps:spPr>
                        <wps:bodyPr wrap="square" lIns="0" tIns="0" rIns="0" bIns="0" rtlCol="0">
                          <a:prstTxWarp prst="textNoShape">
                            <a:avLst/>
                          </a:prstTxWarp>
                          <a:noAutofit/>
                        </wps:bodyPr>
                      </wps:wsp>
                      <pic:pic xmlns:pic="http://schemas.openxmlformats.org/drawingml/2006/picture">
                        <pic:nvPicPr>
                          <pic:cNvPr id="43" name="Image 43"/>
                          <pic:cNvPicPr/>
                        </pic:nvPicPr>
                        <pic:blipFill>
                          <a:blip r:embed="rId56" cstate="print"/>
                          <a:stretch>
                            <a:fillRect/>
                          </a:stretch>
                        </pic:blipFill>
                        <pic:spPr>
                          <a:xfrm>
                            <a:off x="545292" y="171129"/>
                            <a:ext cx="65379" cy="66217"/>
                          </a:xfrm>
                          <a:prstGeom prst="rect">
                            <a:avLst/>
                          </a:prstGeom>
                        </pic:spPr>
                      </pic:pic>
                    </wpg:wgp>
                  </a:graphicData>
                </a:graphic>
              </wp:anchor>
            </w:drawing>
          </mc:Choice>
          <mc:Fallback>
            <w:pict>
              <v:group w14:anchorId="0DB60553" id="Group 31" o:spid="_x0000_s1026" style="position:absolute;margin-left:62.35pt;margin-top:4.9pt;width:64.35pt;height:65.2pt;z-index:251658242;mso-wrap-distance-left:0;mso-wrap-distance-right:0;mso-position-horizontal-relative:page" coordsize="8172,828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qr97LJwgAADAxAAAOAAAAZHJzL2Uyb0RvYy54bWzsW21v2zYQ/j5g/0HQ&#10;99XiqySjztCtS1Fg2Iqtwz4rsmwLky1NUuL03+8hKUp0skhCW6cpmqKJaet0Ph6Pd89zYl7+eLsv&#10;vJusbvLysPLJi8D3skNarvPDduX/9f7yh8j3mjY5rJOiPGQr/0PW+D9efP/dy2O1zGi5K4t1VntQ&#10;cmiWx2rl79q2Wi4WTbrL9knzoqyyAy5uynqftHhbbxfrOjlC+75Y0CCQi2NZr6u6TLOmwaevzUX/&#10;QuvfbLK0/X2zabLWK1Y+bGv171r/vlK/Fxcvk+W2TqpdnnZmJB9hxT7JD/jSXtXrpE286zq/p2qf&#10;p3XZlJv2RVruF+Vmk6eZngNmQ4I7s3lTl9eVnst2edxWvZvg2jt++mi16W83b+rqz+pdbazH8Ncy&#10;/aeBXxbHart0r6v320H4dlPv1U2YhHerPfqh92h223opPoxISDn3vRSXIhoFvPN4usOy3Lsr3f0y&#10;et8iWZov1ab1phwrxE4zuKf5NPf8uUuqTHu9UdN/V3v5euUz6nuHZI8QftNFCz6Bl9SXQ0p5sHvX&#10;dM78eP/080yW6XXTvslK7ejk5temNQG7tqNkZ0fp7cEOa4S9CvhCB3zrewj42vcQ8Fcm4KukVfep&#10;1VND7zis1K5fKHV1X95k70st16rl4kEk4tD37ErD0kGkOLiiTPAowu6HKBMYwHBIWxn7Wmm1LKBC&#10;CC1LOAnHhamglDGjmIhAr8KDmmnArWYhaMxHzSAyIEJqzZGgUTwuTGIZIigwP0IJpWRUOopiYpyB&#10;byDB+Awl9gySldIcszgMRzVzbCrsMAhTxjllo8KUxqGZIA3Dbjc+6DsSMGomyCiZ1CwxKb3YMiRy&#10;3GQzN05YNCFIrVIuAzEhO1grAsnI+HIMfhCQjsWo0wYPi5gxMh5Dw9pJxkI5bsYQFcppbFwzGQIu&#10;DKSgctRoJ5ZDTrmYiIthm4QqY4+vn7MDwxgT1kn9wTByNndEmJDjdjtpI6KciPGd4uSjCBE9YTeX&#10;lAUmzczQLQiXzMT0DLuF5DFWW+2AGT6RhEoWG+lpf0sRBsxk3RlrKeMQGdLono6TkMJxJiXMiMFQ&#10;cPzXumeEdxjKEFlU+WTGzgljTomZ5YxNGQUyCo2/Z+z3iHARmZWfkUqAWghKhbJ7RpJydLPp3OfY&#10;PSOrOj6ZkbAdf8+oBc5azigzTpzMqWBDDM4ojk58T9ddZ+tMV3RnV7JJrOBs+GkU4uSSSXjjZKm7&#10;qTItyiYz0EghMY2RenSGlOriv6Ys8vVlXhQKjzX19urnovZuEsVsfmGvLq1qRww4uVkaPKpGV+X6&#10;A+DsEQB25Tf/Xid15nvF2wMAs+JGdlDbwZUd1G3xc6kZlIaCddO+v/07qSuvwnDlt4D7v5UWNydL&#10;C1RhvxIwsurOQ/nqui03uUKx2jZjUfcGGP7iZZWnS/x0XAeje2B+mhPirvZazc3wyv0sHfuk/ue6&#10;+gG0DP7Pr/Iibz9oigkqoIw63LzLU0WT1BuHFwCJGl7wdp9sMw/IFJOzMuoONdd7Cq6KvLJLqcad&#10;qQDqd5jd/8zWsMbXZXq9zw6tocF1VsDq8tDs8qoB4F9m+6sMtKV+u0aSTEHBW1CXqs4PrbIP8dPW&#10;WZsi4JLlBiH1ByiDMtS5oI0e7FRTeIDaSIXOTKXkAXCzRg/J0pJACfiPvK44ICWSxhYAWIKkYkRx&#10;nC6aFHuBz++FkaFB2ipjhx7CrK8waFBcToJGI7+nFDTAD2cOGgDpkJsCjhLBpcbgJ0EDzGqCJg54&#10;jxq/4aABfjkJGu2xpxQ0ar3Om2k4C4KOR4ckCjS7OokZaWMGiaYn8J8vZh6n1QQ4fqfVpFPm7FYT&#10;vKT6Ihq/0kCYkuS6iSsWpPNxFAtpgYN1k4s5bClHZ/Pz95yk0Iag5YS1UnaorD/0k7reEJUdh7B2&#10;DhKnXSQSx2r5VZlBI2eUHceia93Esi9HVpl9NV9PbWWjAaXWAitiX42oaWugQzDR3jFyUEzDCVbe&#10;f7eMyUQroZ8RBf0E1THF3BpoX42hjqPQgYnGZ8V6/2ORWDTebuOCo/Oil2BasxBRF6UzbMZ2DgyV&#10;pNPOkIKFnfC0lwfh6aVzrJgMh2F6k0HmuG0qcofluLtsn4dKXOp/Xfg8UwmU18ejEgDJJwVe4+in&#10;VOABWx+vwDMmpUk3bunCh6Z0Sam6RSbN2cr16UzicQo8uNKdAq/bnLMLPBJ4LEyeRROJBvcIV1/g&#10;WUhDbquBddMXKPCdHd9SgWcsDtDjHSvEPbhggsTURrMt1vbVFO2+wDN03LH4Y3qHAs/wcINbwm0V&#10;2lejeKgoWCTCJxrufYGfoXmogDNsHkrrDGe4NXvSy67wFDYbrJjGe8P0ngu899wrVMdRJnqFwKQn&#10;BV5nh6dU4BUtPC+DR2ri0jxboSxkXDOgkwKvkLvipucp8Mrb+Plq+svqIIAbM+Zh61OKGYXHzhsz&#10;EafdA00c58BDYVX73JCJLCZU7eUzdH2+upgBNDyJGe2xpxQz6nHAeWPGaS8LhhbYSHsZJy/6dpGF&#10;yF8Jk+Do8p0yCXyC3TGbSQguQpy30h0bweP4XjoemASl6Nd0sNO66UswCWPHt8QkZjTeBiaBvpR5&#10;lvLggZyBSRCqzmfMZBIkVo/xxoQdJkEpj8c5ytDzYtOaB6jNpm0eMDyOHk05YyAHM7w8CD+3Clf+&#10;T68vA/aqi4jnViHq66O1CgGbTyv8kzt1gJpy5gqP0kVj85QL57UI1YnMhYX6GcD5mIQ+hI5j+frU&#10;RPcnBOrcv/seY/cPHS7+AwAA//8DAFBLAwQKAAAAAAAAACEAsTraANMBAADTAQAAFAAAAGRycy9t&#10;ZWRpYS9pbWFnZTEucG5niVBORw0KGgoAAAANSUhEUgAAAA4AAAAtCAYAAACecFpJAAAABmJLR0QA&#10;/wD/AP+gvaeTAAAACXBIWXMAAA7EAAAOxAGVKw4bAAABc0lEQVRIie2WvUpcQRiGnzMRTQSLsARB&#10;CNgGbMTVELJlytUiF5ArCBFyDbkALbwKezsLlRTZNUIIpNAuhW7hT5E/CJLHYh05u26WOSNY7Qun&#10;Gd6HYb7vPfNNoVLSY+AdsATUgb/AZ+AjsAH8vnGq8VtWj/2/DtVG9EeoOQQo61KtR7CmdhJB1W/q&#10;wwCsAtOk6xnwJlwXoqqWCvUUqFUEvwTgV8aOPwPQzgD3A7CTAe6gjqsHFdqxpRYxAHPqjwSoo85Y&#10;Sg7qrLo9BNpUn0R/YW/IA/AKeM7tkO+Vjf1gskIWdRdwbMDaFDAPLADjdM94AJz3uEpVfaC+V/8M&#10;qOil+kGdsO9HnlR3E/r4NbYkgmsJULmfBeqLClDU6wA0M4q6EugmpKrqhfodeFoR/BfIC0G4/8iN&#10;wBGYD55mcGcB2M8A2wFoZYAt1Ed2XxKpOlFr8ZZbtHt3pqhp35hrqEdDgOMIOWDMTQJvgZf0joBP&#10;wDpwEY1XNFXVAYIFwlgAAAAASUVORK5CYIJQSwMECgAAAAAAAAAhAFtwvX7iAQAA4gEAABQAAABk&#10;cnMvbWVkaWEvaW1hZ2UyLnBuZ4lQTkcNChoKAAAADUlIRFIAAAAOAAAAPQgGAAAAnaZY0gAAAAZi&#10;S0dEAP8A/wD/oL2nkwAAAAlwSFlzAAAOxAAADsQBlSsOGwAAAYJJREFUSIntl71KHFEYhp89irtY&#10;KYEUdinCNlauUeL2IV6BlXgBkuBtpA2Cd2CR+9DgH4QYQhJBCEREm1QSokmeFGePzG78mTOCRZgX&#10;BobhffjOvN9XfKehUtA48AKYBaaBc2AX2ARWgR+XTjU98+qR1+uz+jT5E/T8BqCoC3UqgWO3VBrU&#10;vtoMwEtggvKaBBZDL4hczTTUE+BhJvguABcVKp4HYK8CuBeAjQrgJuqoepDRjrfqUBqArvqrBHSm&#10;ti1MDuoT9eMtldrJ37B/yFvAErG3HWLiu70c1oHfyTgIllaoRN0FHL7m+wPiP44QB+T4H0chVdRn&#10;6qcrEv2qLhS96SWoayX6+EZtFcGVElDSq9THx8B7Yg/L6A/QDcBCBgSxE4uhl16uOg31EHiUCf4M&#10;5B0zqXn/I1eDNViDNViD/wN4UoE7DcTNKVc7AdiqAG6jNtUPGcvDN3UsbR0dy62dGu8ofQvSnPrl&#10;BuAoQV6xdo4Cy0CXeLca6YW3BbwGvifjX69yo3ZZimI4AAAAAElFTkSuQmCCUEsDBAoAAAAAAAAA&#10;IQA+hvq1vgEAAL4BAAAUAAAAZHJzL21lZGlhL2ltYWdlMy5wbmeJUE5HDQoaCgAAAA1JSERSAAAA&#10;DQAAAC4IBgAAAPPTk+QAAAAGYktHRAD/AP8A/6C9p5MAAAAJcEhZcwAADsQAAA7EAZUrDhsAAAFe&#10;SURBVEiJ7ZbNKkZRFIYfG4WBIkYSMZNCMVEuACPJBfjJSBmLS2DAJRi5AxNTBkgZS2Tgm/iLwoAe&#10;g+Po+Drf1z6SkbdO7drvU7u11llroZL5+tRN9VB9VPfVdbUr60sPNeq8+my+7tWpcmiugrlc4ynU&#10;pt5GQudqYwCWgVbi1APMBmAkEkg1HICBgtBAAOoKQnUBOC0InQbgpCB0gtqhPkWG/FptTpO7HAnN&#10;mKmIoK6obxXML+qiSbmRLVbUUXVHvfw0n6nban/Wl5D5agBe8y6qQRUVChNVoAB0ArUx0BiwC9wC&#10;V8ADsAdMfnNlQr6mvlfJ0YZanw35QmRyV1OoXb2LhF7U3gDMAS2RgWsAlgIwFAmkGvzxnxv7tFQt&#10;v1oR/9A/9BdQqSBT+vF8OioIHaM2qReRjeVGbUtb2EQkNGvZqJk2WWfy9GyyBuXOp26TTnpgMlKP&#10;1C2TRevL9wGHWNyp/hUaUgAAAABJRU5ErkJgglBLAwQKAAAAAAAAACEALWgQr/kAAAD5AAAAFAAA&#10;AGRycy9tZWRpYS9pbWFnZTQucG5niVBORw0KGgoAAAANSUhEUgAAAA0AAAAOCAYAAAD0f5bSAAAA&#10;BmJLR0QA/wD/AP+gvaeTAAAACXBIWXMAAA7EAAAOxAGVKw4bAAAAmUlEQVQokZ2SQQrCMBQFpzmC&#10;UL2Ce72Q7QF6lfZWCooeQxd1oXQ9bhIpRaXxQfgh+cOHZFAZrbXaqnv1EWsbz999aVOolTr4OUO8&#10;L8ZQ9aV5ml2CSrWfCfVqGYAGWDAvC6AJwHYmkLIp1CuwyoBuIXMKAAG4ZDLnABwzoRPqUr3nPPnf&#10;n5s0qv2tUe1Eo7GwnXpQn7F2ToR9AWRxgRbUrIFSAAAAAElFTkSuQmCCUEsDBAoAAAAAAAAAIQCI&#10;zI1y8QAAAPEAAAAUAAAAZHJzL21lZGlhL2ltYWdlNS5wbmeJUE5HDQoaCgAAAA1JSERSAAAADgAA&#10;AA4IBgAAAB9ILdEAAAAGYktHRAD/AP8A/6C9p5MAAAAJcEhZcwAADsQAAA7EAZUrDhsAAACRSURB&#10;VCiRnZKxDcIwEEWfr8c1FVmCIrVZBy8DS6XIEKHKABngUySOLAgh9pOuse7rJP/nJJHhgTvQAtfl&#10;rQc64AlM66akNDdJL/1mkBTSfgqFncAnIQX9n0tbl08GRODCcRog2vIRpbRO0gicC4OjVVwDwJh7&#10;KqU35nJL6Wrr8Lk1R1kFqFLO6VvyyLbkDzLJ3wLbT8dmjFRFAAAAAElFTkSuQmCCUEsDBAoAAAAA&#10;AAAAIQBSWoPtDAMAAAwDAAAUAAAAZHJzL21lZGlhL2ltYWdlNi5wbmeJUE5HDQoaCgAAAA1JSERS&#10;AAAADgAAAC4IBgAAABjkKOcAAAAGYktHRAD/AP8A/6C9p5MAAAAJcEhZcwAADsQAAA7EAZUrDhsA&#10;AAKsSURBVEiJ7dVRSFNRGAfw75xz7+42d+/EFBU1I0Q3ZxlukmHQgyH5mj6EYBb1khgRRCBKDwX6&#10;VBBmBCFCQk9Zj5HUW6HpxLLGNovIcqSUsu3q5nbvuaenK1pb3hs99OD/9ft+cD74OB9ijIEela05&#10;F1OPLsZooCFOg/UY+LRE3NNO7sCrEsvJuwQJSb0X6XBV9TcFE/0jKbZcBhlix/uC1ba+0xLn9m/C&#10;VdXf9Gb90vNMYGsQcEq9Y9jnIBVzWGXrYigxMLwTAgBgoPLBRP+IxlQeL6bGujfYUrkRCAAga+G6&#10;ZWW8Hcdp4IhRpCdOAw04TkNe8zDsxQwoZxYypvJYIlUzZqFEXH4skeops1Dk3NO41NI2aEF5y0aR&#10;He8NF/EnRjGPnStVtisXjDGsuW29ZwkSkhgAoIA/9sRju36KQ9JqNiKggkit/WaLk6uZANiyqwAA&#10;Ke1H8UJqtCdGAw1r9GMtAkxFUjnrJAdflls7BngkRvXebXBrNKZYAJCGEadmqmeFO077V+pPUGFy&#10;blqL5merb1u3lPa95NPG/Rsx+q4xoX2pBACwouLPEueZ3C+cv2YnZR/03s0Zl9Lj7fPJW0MqyLmZ&#10;nyYkK6xdV0ssrUMIIYYYY7CiTDW/TVx+ZmQ2t62vs9jS8gAp2pr0Wu54n+2v+X02MXpYHPXgb+mn&#10;nUYRAIAKcu5ieqwbyzTkM4r0yDTkwzIN15mFcRr2YoXF95iFKovn/fvN2YW78H+DAs6PmEUCKohg&#10;kbhM30eRVM1gJ/FMmIUS8UziQr75oQNXzhpFVlS0UCq03sEYcUq1vfcMAk4xAl32nnMcypExAICD&#10;VMx5c+412nF5KBsQUOHXQzm3j+dxvhcAv1wrylK2SPpxV1SdOyrTYL0GKi8Rl99JaiZKhbZBDjli&#10;eu9P7AsOvqvrTeoAAAAASUVORK5CYIJQSwMECgAAAAAAAAAhALbYBkH3AgAA9wIAABQAAABkcnMv&#10;bWVkaWEvaW1hZ2U3LnBuZ4lQTkcNChoKAAAADUlIRFIAAAAOAAAALQgGAAAAnnBaSQAAAAZiS0dE&#10;AP8A/wD/oL2nkwAAAAlwSFlzAAAOxAAADsQBlSsOGwAAApdJREFUSInt1V9IU1EcB/Df+Z177/7f&#10;balUaEY+6O7yT2trhgZh9BRZD9abSEFBD5H0UhH4FIIUvVhUPkX1VtZLQfUSVC5wuoqhuVFKopHU&#10;NN3cnHc7O720WKJtd0FPfh8Pv885h8Pv8COcc8gmxaP26eX+M1H2wRtlIQ+CqFpoTcAq1L2pkNqu&#10;U6JPZGtJFkZSA62hpSt9Ko9shlViwIpPiuHicZvQMPAbRlK+g8HEucergdwQoMxtutUkC04/Udl8&#10;yeBi+6jK5zbmgwAARtwa2mW+vROn1PudhSIAgERm0jGjPu3AKBvzFoqyibIxL8ZYyKMVxljIgwj6&#10;uFaIRB9HmSpDWqFMlSG0Ca6XWqFN2PEKy6XDfWasflco2iDsflYm7H2ESETVaezqoGBczIdEYv+m&#10;GC6cIIRwBAAw06oRr+VunZ26X6yFyoSW/kbzvTodln0ByOlVAADOMziXHt4fZaONMRbyEBBVmdYE&#10;rEK9zyY0vM7d6A+oJViU+hcorFxI87hlkX10RVnYzSEtWmhNwEKr34pE/rEq5JzRKfVB50SyrzsD&#10;qj63iABllbr2nm26Y5eQSMsAvx6H8aTxffzs8wUW3PO365mwasRl6t0nof07AgCMJ2/25EMAAPHM&#10;RG146eoNzjkh86lgUyB+ypcP5abW2N2GkbSvVQsCAIikBg5htNiPnGCfFa0wnplUkAMvogky+P9b&#10;bh2uwyKhSKwRrUgk1lmUqWNYK7RQZQhlqvi1QpkqftwkHbhjxMpwoUgiJTNbpKO9SIluyWno6iBA&#10;WSHQYTh/UkTrLAIAyILT7zJdazFg+fjaJ5V+rTdebi0Vm58ArJhWjCeN0+rD0wvpYHOMhd0ZSEky&#10;dQzLdPtghe5Ib+4Y+AlgGf/QnPYbjQAAAABJRU5ErkJgglBLAwQKAAAAAAAAACEAXvwP03MBAABz&#10;AQAAFAAAAGRycy9tZWRpYS9pbWFnZTgucG5niVBORw0KGgoAAAANSUhEUgAAAA4AAAAOCAYAAAAf&#10;SC3RAAAABmJLR0QA/wD/AP+gvaeTAAAACXBIWXMAAA7EAAAOxAGVKw4bAAABE0lEQVQokWP8//8/&#10;Awz8+f+V78nPtTmf/l61+PT3hgkDAwMDH7PGGT5m7RMy7MGTWRi5P8PUMsI0vvtzxvn6t7Z5P/+/&#10;lGPAAjgYJR5qcFUlCbEY74NrfPfnrNOFr3l7sWlABwbck5yFWIz3Mf7+94Xv5OfYy7hswmazGe8i&#10;XaYnP9fkEquJgYGB4cf/F/JPfq7NZfr496oFsZpg4NPfqxZMn6GhR5rGGyZMpGqCASZeZo0zpGri&#10;Y9Y4w8TPrH2CdI3aJ8iNDj0mFkbuT5pcVUnE2qbBVZXEwsj9iYmBgYFBiMVkrwH3RBd2RvFH+GyC&#10;pRoGBqS0ysAAS+Rrcj/+vWoBiyZeZo0z/MzaJ2TYQyYhJ3IAEhp8PDQ25U8AAAAASUVORK5CYIJQ&#10;SwMEFAAGAAgAAAAhACooWNHfAAAACQEAAA8AAABkcnMvZG93bnJldi54bWxMj81Kw0AUhfeC7zBc&#10;wZ2dJE21xkxKKeqqCLaCdDfN3CahmTshM03St/e60uXhO5yffDXZVgzY+8aRgngWgUAqnWmoUvC1&#10;f3tYgvBBk9GtI1RwRQ+r4vYm15lxI33isAuV4BDymVZQh9BlUvqyRqv9zHVIzE6utzqw7Ctpej1y&#10;uG1lEkWP0uqGuKHWHW5qLM+7i1XwPupxPY9fh+35tLke9ouP722MSt3fTesXEAGn8GeG3/k8HQre&#10;dHQXMl60rJP0ia0KnvkB82QxT0EcGaRRArLI5f8HxQ8AAAD//wMAUEsDBBQABgAIAAAAIQD+CnmT&#10;6wAAAL0EAAAZAAAAZHJzL19yZWxzL2Uyb0RvYy54bWwucmVsc7zUz2oDIRAG8Huh7yBz77q7STYh&#10;xM0lFHIt6QOIzrrS9Q9qQ/P2FUqhgWBvHp1hvu938nD8Mgu5YojaWQZd0wJBK5zUVjF4v7y+7IDE&#10;xK3ki7PI4IYRjuPz0+ENF57yUZy1jySn2MhgTsnvKY1iRsNj4zzavJlcMDzlZ1DUc/HBFdK+bQca&#10;/mbAeJdJzpJBOMvcf7n53Px/tpsmLfDkxKdBmx5UUG1ydw7kQWFiYFBq/jPcNd4qoI8NqzqGVcmw&#10;rWPYlgx9HUNfMnR1DF3JMNQxDCXDpo5hUzKs6xjWvwZ69+mM3wAAAP//AwBQSwECLQAUAAYACAAA&#10;ACEAsYJntgoBAAATAgAAEwAAAAAAAAAAAAAAAAAAAAAAW0NvbnRlbnRfVHlwZXNdLnhtbFBLAQIt&#10;ABQABgAIAAAAIQA4/SH/1gAAAJQBAAALAAAAAAAAAAAAAAAAADsBAABfcmVscy8ucmVsc1BLAQIt&#10;ABQABgAIAAAAIQCqr97LJwgAADAxAAAOAAAAAAAAAAAAAAAAADoCAABkcnMvZTJvRG9jLnhtbFBL&#10;AQItAAoAAAAAAAAAIQCxOtoA0wEAANMBAAAUAAAAAAAAAAAAAAAAAI0KAABkcnMvbWVkaWEvaW1h&#10;Z2UxLnBuZ1BLAQItAAoAAAAAAAAAIQBbcL1+4gEAAOIBAAAUAAAAAAAAAAAAAAAAAJIMAABkcnMv&#10;bWVkaWEvaW1hZ2UyLnBuZ1BLAQItAAoAAAAAAAAAIQA+hvq1vgEAAL4BAAAUAAAAAAAAAAAAAAAA&#10;AKYOAABkcnMvbWVkaWEvaW1hZ2UzLnBuZ1BLAQItAAoAAAAAAAAAIQAtaBCv+QAAAPkAAAAUAAAA&#10;AAAAAAAAAAAAAJYQAABkcnMvbWVkaWEvaW1hZ2U0LnBuZ1BLAQItAAoAAAAAAAAAIQCIzI1y8QAA&#10;APEAAAAUAAAAAAAAAAAAAAAAAMERAABkcnMvbWVkaWEvaW1hZ2U1LnBuZ1BLAQItAAoAAAAAAAAA&#10;IQBSWoPtDAMAAAwDAAAUAAAAAAAAAAAAAAAAAOQSAABkcnMvbWVkaWEvaW1hZ2U2LnBuZ1BLAQIt&#10;AAoAAAAAAAAAIQC22AZB9wIAAPcCAAAUAAAAAAAAAAAAAAAAACIWAABkcnMvbWVkaWEvaW1hZ2U3&#10;LnBuZ1BLAQItAAoAAAAAAAAAIQBe/A/TcwEAAHMBAAAUAAAAAAAAAAAAAAAAAEsZAABkcnMvbWVk&#10;aWEvaW1hZ2U4LnBuZ1BLAQItABQABgAIAAAAIQAqKFjR3wAAAAkBAAAPAAAAAAAAAAAAAAAAAPAa&#10;AABkcnMvZG93bnJldi54bWxQSwECLQAUAAYACAAAACEA/gp5k+sAAAC9BAAAGQAAAAAAAAAAAAAA&#10;AAD8GwAAZHJzL19yZWxzL2Uyb0RvYy54bWwucmVsc1BLBQYAAAAADQANAEoDAAAeHQAAAAA=&#10;">
                <v:shape id="Graphic 32" o:spid="_x0000_s1027" style="position:absolute;width:8172;height:8280;visibility:visible;mso-wrap-style:square;v-text-anchor:top" coordsize="817244,828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c9+hxQAAANsAAAAPAAAAZHJzL2Rvd25yZXYueG1sRI9Pi8Iw&#10;FMTvgt8hPMGLaLoulNI1igiCeFjWP6DeHsnbtti8lCardT+9WVjwOMzMb5jZorO1uFHrK8cK3iYJ&#10;CGLtTMWFguNhPc5A+IBssHZMCh7kYTHv92aYG3fnHd32oRARwj5HBWUITS6l1yVZ9BPXEEfv27UW&#10;Q5RtIU2L9wi3tZwmSSotVhwXSmxoVZK+7n+sAns+fp5OX8Znld4+5CZtfrvRRanhoFt+gAjUhVf4&#10;v70xCt6n8Pcl/gA5fwIAAP//AwBQSwECLQAUAAYACAAAACEA2+H2y+4AAACFAQAAEwAAAAAAAAAA&#10;AAAAAAAAAAAAW0NvbnRlbnRfVHlwZXNdLnhtbFBLAQItABQABgAIAAAAIQBa9CxbvwAAABUBAAAL&#10;AAAAAAAAAAAAAAAAAB8BAABfcmVscy8ucmVsc1BLAQItABQABgAIAAAAIQBGc9+hxQAAANsAAAAP&#10;AAAAAAAAAAAAAAAAAAcCAABkcnMvZG93bnJldi54bWxQSwUGAAAAAAMAAwC3AAAA+QIAAAAA&#10;" path="m408597,l354888,3588,302555,14178,252233,31502,204555,55294,160156,85289r-40484,35932l88918,156108,62440,193977,40404,234423,22976,277040,10322,321423,2608,367167,,413867r2608,46700l10322,506311r12654,44384l40404,593314r22036,40447l88918,671634r30754,34892l160156,742453r44399,29994l252233,796240r50322,17326l354888,824158r53709,3589l462305,824158r52333,-10592l564961,796240r47678,-23793l657037,742453r40485,-35927l728276,671634r26478,-37873l776789,593314r17428,-42619l806871,506311r7714,-45744l817194,413867r-2609,-46700l806871,321423,794217,277040,776789,234423,754754,193977,728276,156108,697522,121221,657037,85289,612639,55294,564961,31502,514638,14178,462305,3588,408597,xe" fillcolor="#0e3af0" stroked="f">
                  <v:path arrowok="t"/>
                </v:shape>
                <v:shape id="Image 33" o:spid="_x0000_s1028" type="#_x0000_t75" style="position:absolute;left:6605;top:4028;width:659;height:216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FPQMwgAAANsAAAAPAAAAZHJzL2Rvd25yZXYueG1sRI/RisIw&#10;FETfF/yHcAXf1tR1V6UaxRXKyvZJ6wdcm2tbbG5KE7X+vREEH4eZOcMsVp2pxZVaV1lWMBpGIIhz&#10;qysuFByy5HMGwnlkjbVlUnAnB6tl72OBsbY33tF17wsRIOxiVFB638RSurwkg25oG+LgnWxr0AfZ&#10;FlK3eAtwU8uvKJpIgxWHhRIb2pSUn/cXoyA5UnpPv3e/x58mnWaX/7+ME1Zq0O/WcxCeOv8Ov9pb&#10;rWA8hueX8APk8gEAAP//AwBQSwECLQAUAAYACAAAACEA2+H2y+4AAACFAQAAEwAAAAAAAAAAAAAA&#10;AAAAAAAAW0NvbnRlbnRfVHlwZXNdLnhtbFBLAQItABQABgAIAAAAIQBa9CxbvwAAABUBAAALAAAA&#10;AAAAAAAAAAAAAB8BAABfcmVscy8ucmVsc1BLAQItABQABgAIAAAAIQCkFPQMwgAAANsAAAAPAAAA&#10;AAAAAAAAAAAAAAcCAABkcnMvZG93bnJldi54bWxQSwUGAAAAAAMAAwC3AAAA9gIAAAAA&#10;">
                  <v:imagedata r:id="rId57" o:title=""/>
                </v:shape>
                <v:shape id="Image 34" o:spid="_x0000_s1029" type="#_x0000_t75" style="position:absolute;left:3147;top:1214;width:658;height:290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DA2xxAAAANsAAAAPAAAAZHJzL2Rvd25yZXYueG1sRI9Ba8JA&#10;FITvBf/D8gRvdaOGIjEbEUHqQQragub2yD6TaPZtyG41+ffdQqHHYWa+YdJ1bxrxoM7VlhXMphEI&#10;4sLqmksFX5+71yUI55E1NpZJwUAO1tnoJcVE2ycf6XHypQgQdgkqqLxvEyldUZFBN7UtcfCutjPo&#10;g+xKqTt8Brhp5DyK3qTBmsNChS1tKyrup2+joBw+8vs7H+Lc5rf2sr0cz7zrlZqM+80KhKfe/4f/&#10;2nutYBHD75fwA2T2AwAA//8DAFBLAQItABQABgAIAAAAIQDb4fbL7gAAAIUBAAATAAAAAAAAAAAA&#10;AAAAAAAAAABbQ29udGVudF9UeXBlc10ueG1sUEsBAi0AFAAGAAgAAAAhAFr0LFu/AAAAFQEAAAsA&#10;AAAAAAAAAAAAAAAAHwEAAF9yZWxzLy5yZWxzUEsBAi0AFAAGAAgAAAAhAPcMDbHEAAAA2wAAAA8A&#10;AAAAAAAAAAAAAAAABwIAAGRycy9kb3ducmV2LnhtbFBLBQYAAAAAAwADALcAAAD4AgAAAAA=&#10;">
                  <v:imagedata r:id="rId58" o:title=""/>
                </v:shape>
                <v:shape id="Image 35" o:spid="_x0000_s1030" type="#_x0000_t75" style="position:absolute;left:4300;top:718;width:658;height:21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iorwxQAAANsAAAAPAAAAZHJzL2Rvd25yZXYueG1sRI9Ba8JA&#10;FITvBf/D8gQvUjem1IbUNaho26s2l94e2ddNMPs2ZNcY/323UOhxmJlvmHUx2lYM1PvGsYLlIgFB&#10;XDndsFFQfh4fMxA+IGtsHZOCO3koNpOHNeba3fhEwzkYESHsc1RQh9DlUvqqJot+4Tri6H273mKI&#10;sjdS93iLcNvKNElW0mLDcaHGjvY1VZfz1Sq4zIeyel+l8/3X6e1ldzXJwWQHpWbTcfsKItAY/sN/&#10;7Q+t4OkZfr/EHyA3PwAAAP//AwBQSwECLQAUAAYACAAAACEA2+H2y+4AAACFAQAAEwAAAAAAAAAA&#10;AAAAAAAAAAAAW0NvbnRlbnRfVHlwZXNdLnhtbFBLAQItABQABgAIAAAAIQBa9CxbvwAAABUBAAAL&#10;AAAAAAAAAAAAAAAAAB8BAABfcmVscy8ucmVsc1BLAQItABQABgAIAAAAIQCFiorwxQAAANsAAAAP&#10;AAAAAAAAAAAAAAAAAAcCAABkcnMvZG93bnJldi54bWxQSwUGAAAAAAMAAwC3AAAA+QIAAAAA&#10;">
                  <v:imagedata r:id="rId59" o:title=""/>
                </v:shape>
                <v:shape id="Graphic 36" o:spid="_x0000_s1031" style="position:absolute;left:4305;top:4205;width:654;height:2895;visibility:visible;mso-wrap-style:square;v-text-anchor:top" coordsize="65405,289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73r9xAAAANsAAAAPAAAAZHJzL2Rvd25yZXYueG1sRI9Ba4NA&#10;FITvhf6H5RVyq2uSImKyCSEQyamlxtwf7ovaum/FXaPtr+8WCj0OM/MNs93PphN3GlxrWcEyikEQ&#10;V1a3XCsoL6fnFITzyBo7y6Tgixzsd48PW8y0nfid7oWvRYCwy1BB432fSemqhgy6yPbEwbvZwaAP&#10;cqilHnAKcNPJVRwn0mDLYaHBno4NVZ/FaBR8v+bjy9vyoyvTgtM8vh2Saz8ptXiaDxsQnmb/H/5r&#10;n7WCdQK/X8IPkLsfAAAA//8DAFBLAQItABQABgAIAAAAIQDb4fbL7gAAAIUBAAATAAAAAAAAAAAA&#10;AAAAAAAAAABbQ29udGVudF9UeXBlc10ueG1sUEsBAi0AFAAGAAgAAAAhAFr0LFu/AAAAFQEAAAsA&#10;AAAAAAAAAAAAAAAAHwEAAF9yZWxzLy5yZWxzUEsBAi0AFAAGAAgAAAAhAGDvev3EAAAA2wAAAA8A&#10;AAAAAAAAAAAAAAAABwIAAGRycy9kb3ducmV2LnhtbFBLBQYAAAAAAwADALcAAAD4AgAAAAA=&#10;" path="m32689,l19963,2601,9572,9696,2568,20220,,33108,,256273r2568,12888l9572,279685r10391,7095l32689,289382r12722,-2602l55802,279685r7007,-10524l65379,256273r,-223165l62809,20220,55802,9696,45411,2601,32689,xe" stroked="f">
                  <v:path arrowok="t"/>
                </v:shape>
                <v:shape id="Image 37" o:spid="_x0000_s1032" type="#_x0000_t75" style="position:absolute;left:4300;top:3366;width:653;height:6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68YxAAAANsAAAAPAAAAZHJzL2Rvd25yZXYueG1sRI9PawIx&#10;FMTvgt8hvEJvmq1KK1ujiCLU0ourB49vN2//0M3LkkRdv30jCD0OM/MbZrHqTSuu5HxjWcHbOAFB&#10;XFjdcKXgdNyN5iB8QNbYWiYFd/KwWg4HC0y1vfGBrlmoRISwT1FBHUKXSumLmgz6se2Io1daZzBE&#10;6SqpHd4i3LRykiTv0mDDcaHGjjY1Fb/ZxSiQZTnLv/eHs9v+7P2c+nx9OedKvb70608QgfrwH362&#10;v7SC6Qc8vsQfIJd/AAAA//8DAFBLAQItABQABgAIAAAAIQDb4fbL7gAAAIUBAAATAAAAAAAAAAAA&#10;AAAAAAAAAABbQ29udGVudF9UeXBlc10ueG1sUEsBAi0AFAAGAAgAAAAhAFr0LFu/AAAAFQEAAAsA&#10;AAAAAAAAAAAAAAAAHwEAAF9yZWxzLy5yZWxzUEsBAi0AFAAGAAgAAAAhABHjrxjEAAAA2wAAAA8A&#10;AAAAAAAAAAAAAAAABwIAAGRycy9kb3ducmV2LnhtbFBLBQYAAAAAAwADALcAAAD4AgAAAAA=&#10;">
                  <v:imagedata r:id="rId60" o:title=""/>
                </v:shape>
                <v:shape id="Graphic 38" o:spid="_x0000_s1033" style="position:absolute;left:1999;top:3212;width:654;height:3727;visibility:visible;mso-wrap-style:square;v-text-anchor:top" coordsize="65405,3727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3FJLvwAAANsAAAAPAAAAZHJzL2Rvd25yZXYueG1sRE9Ni8Iw&#10;EL0L/ocwC3sRTVVWpNtURFD2quvF27QZm9JmUppou/9+cxA8Pt53thttK57U+9qxguUiAUFcOl1z&#10;peD6e5xvQfiArLF1TAr+yMMun04yTLUb+EzPS6hEDGGfogITQpdK6UtDFv3CdcSRu7veYoiwr6Tu&#10;cYjhtpWrJNlIizXHBoMdHQyVzeVhFdzC12kwbdGcllTMhrEx621yVurzY9x/gwg0hrf45f7RCtZx&#10;bPwSf4DM/wEAAP//AwBQSwECLQAUAAYACAAAACEA2+H2y+4AAACFAQAAEwAAAAAAAAAAAAAAAAAA&#10;AAAAW0NvbnRlbnRfVHlwZXNdLnhtbFBLAQItABQABgAIAAAAIQBa9CxbvwAAABUBAAALAAAAAAAA&#10;AAAAAAAAAB8BAABfcmVscy8ucmVsc1BLAQItABQABgAIAAAAIQB63FJLvwAAANsAAAAPAAAAAAAA&#10;AAAAAAAAAAcCAABkcnMvZG93bnJldi54bWxQSwUGAAAAAAMAAwC3AAAA8wIAAAAA&#10;" path="m32689,l19963,2601,9572,9696,2568,20220,,33108,,339039r2568,12888l9572,362451r10391,7095l32689,372148r12722,-2602l55802,362451r7007,-10524l65379,339039r,-305931l62809,20220,55802,9696,45411,2601,32689,xe" stroked="f">
                  <v:path arrowok="t"/>
                </v:shape>
                <v:shape id="Image 39" o:spid="_x0000_s1034" type="#_x0000_t75" style="position:absolute;left:1994;top:2373;width:654;height:6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OVjxAAAANsAAAAPAAAAZHJzL2Rvd25yZXYueG1sRI9Li8JA&#10;EITvC/6HoQVvOvHBotFRZGFFUVjWx8Fbk2mTaKYnZEYT/72zIOyxqKqvqNmiMYV4UOVyywr6vQgE&#10;cWJ1zqmC4+G7OwbhPLLGwjIpeJKDxbz1McNY25p/6bH3qQgQdjEqyLwvYyldkpFB17MlcfAutjLo&#10;g6xSqSusA9wUchBFn9JgzmEhw5K+Mkpu+7tR4Da29qfzdfPTH4xW26OZmN1NK9VpN8spCE+N/w+/&#10;22utYDiBvy/hB8j5CwAA//8DAFBLAQItABQABgAIAAAAIQDb4fbL7gAAAIUBAAATAAAAAAAAAAAA&#10;AAAAAAAAAABbQ29udGVudF9UeXBlc10ueG1sUEsBAi0AFAAGAAgAAAAhAFr0LFu/AAAAFQEAAAsA&#10;AAAAAAAAAAAAAAAAHwEAAF9yZWxzLy5yZWxzUEsBAi0AFAAGAAgAAAAhACV45WPEAAAA2wAAAA8A&#10;AAAAAAAAAAAAAAAABwIAAGRycy9kb3ducmV2LnhtbFBLBQYAAAAAAwADALcAAAD4AgAAAAA=&#10;">
                  <v:imagedata r:id="rId61" o:title=""/>
                </v:shape>
                <v:shape id="Image 40" o:spid="_x0000_s1035" type="#_x0000_t75" style="position:absolute;left:842;top:2042;width:658;height:216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rD8ewQAAANsAAAAPAAAAZHJzL2Rvd25yZXYueG1sRE/Pa8Iw&#10;FL4P9j+EJ+wiM90YItW0SGGbghdbDzs+mmfTrXkpSab1vzeHwY4f3+9NOdlBXMiH3rGCl0UGgrh1&#10;uudOwal5f16BCBFZ4+CYFNwoQFk8Pmww1+7KR7rUsRMphEOOCkyMYy5laA1ZDAs3Eifu7LzFmKDv&#10;pPZ4TeF2kK9ZtpQWe04NBkeqDLU/9a9VQKZazr+Oh4NvTPO5r6v58P1BSj3Npu0aRKQp/ov/3Dut&#10;4C2tT1/SD5DFHQAA//8DAFBLAQItABQABgAIAAAAIQDb4fbL7gAAAIUBAAATAAAAAAAAAAAAAAAA&#10;AAAAAABbQ29udGVudF9UeXBlc10ueG1sUEsBAi0AFAAGAAgAAAAhAFr0LFu/AAAAFQEAAAsAAAAA&#10;AAAAAAAAAAAAHwEAAF9yZWxzLy5yZWxzUEsBAi0AFAAGAAgAAAAhAA+sPx7BAAAA2wAAAA8AAAAA&#10;AAAAAAAAAAAABwIAAGRycy9kb3ducmV2LnhtbFBLBQYAAAAAAwADALcAAAD1AgAAAAA=&#10;">
                  <v:imagedata r:id="rId62" o:title=""/>
                </v:shape>
                <v:shape id="Image 41" o:spid="_x0000_s1036" type="#_x0000_t75" style="position:absolute;left:3147;top:5353;width:658;height:216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2SCCxAAAANsAAAAPAAAAZHJzL2Rvd25yZXYueG1sRI9BawIx&#10;FITvBf9DeAUvRbPaInZrFBEES09dPejtkTw3SzcvS5LV7b9vCoUeh5n5hlltBteKG4XYeFYwmxYg&#10;iLU3DdcKTsf9ZAkiJmSDrWdS8E0RNuvRwwpL4+/8Sbcq1SJDOJaowKbUlVJGbclhnPqOOHtXHxym&#10;LEMtTcB7hrtWzotiIR02nBcsdrSzpL+q3im41u/D+RK2vdfzZ2t3r0+9/iClxo/D9g1EoiH9h//a&#10;B6PgZQa/X/IPkOsfAAAA//8DAFBLAQItABQABgAIAAAAIQDb4fbL7gAAAIUBAAATAAAAAAAAAAAA&#10;AAAAAAAAAABbQ29udGVudF9UeXBlc10ueG1sUEsBAi0AFAAGAAgAAAAhAFr0LFu/AAAAFQEAAAsA&#10;AAAAAAAAAAAAAAAAHwEAAF9yZWxzLy5yZWxzUEsBAi0AFAAGAAgAAAAhAK7ZIILEAAAA2wAAAA8A&#10;AAAAAAAAAAAAAAAABwIAAGRycy9kb3ducmV2LnhtbFBLBQYAAAAAAwADALcAAAD4AgAAAAA=&#10;">
                  <v:imagedata r:id="rId63" o:title=""/>
                </v:shape>
                <v:shape id="Graphic 42" o:spid="_x0000_s1037" style="position:absolute;left:5457;top:2549;width:654;height:3226;visibility:visible;mso-wrap-style:square;v-text-anchor:top" coordsize="65405,322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0GyewwAAANsAAAAPAAAAZHJzL2Rvd25yZXYueG1sRI9Pi8Iw&#10;FMTvC36H8ARvmiquaDWKKy7sRcQ/4PXRPNtq89JNona/vRGEPQ4z8xtmtmhMJe7kfGlZQb+XgCDO&#10;rC45V3A8fHfHIHxA1lhZJgV/5GExb33MMNX2wTu670MuIoR9igqKEOpUSp8VZND3bE0cvbN1BkOU&#10;Lpfa4SPCTSUHSTKSBkuOCwXWtCoou+5vRoE0k2SzdXq9an4vo9JeT1+Tz5NSnXaznIII1IT/8Lv9&#10;oxUMB/D6En+AnD8BAAD//wMAUEsBAi0AFAAGAAgAAAAhANvh9svuAAAAhQEAABMAAAAAAAAAAAAA&#10;AAAAAAAAAFtDb250ZW50X1R5cGVzXS54bWxQSwECLQAUAAYACAAAACEAWvQsW78AAAAVAQAACwAA&#10;AAAAAAAAAAAAAAAfAQAAX3JlbHMvLnJlbHNQSwECLQAUAAYACAAAACEA1dBsnsMAAADbAAAADwAA&#10;AAAAAAAAAAAAAAAHAgAAZHJzL2Rvd25yZXYueG1sUEsFBgAAAAADAAMAtwAAAPcCAAAAAA==&#10;" path="m32689,l19963,2601,9572,9696,2568,20220,,33108,,289382r2568,12883l9572,312789r10391,7098l32689,322491r12722,-2604l55802,312789r7007,-10524l65379,289382r,-256274l62809,20220,55802,9696,45411,2601,32689,xe" fillcolor="#bdf03a" stroked="f">
                  <v:path arrowok="t"/>
                </v:shape>
                <v:shape id="Image 43" o:spid="_x0000_s1038" type="#_x0000_t75" style="position:absolute;left:5452;top:1711;width:654;height:6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msE7wwAAANsAAAAPAAAAZHJzL2Rvd25yZXYueG1sRI9Pi8Iw&#10;FMTvwn6H8IS9aWIVWapRRFiUPfnvsN4ezbOtNi+libb77TeC4HGYmd8w82VnK/GgxpeONYyGCgRx&#10;5kzJuYbT8XvwBcIHZIOVY9LwRx6Wi4/eHFPjWt7T4xByESHsU9RQhFCnUvqsIIt+6Gri6F1cYzFE&#10;2eTSNNhGuK1kotRUWiw5LhRY07qg7Ha420j5Ub+TenQ+jzdq1V7W16Tc3ROtP/vdagYiUBfe4Vd7&#10;azRMxvD8En+AXPwDAAD//wMAUEsBAi0AFAAGAAgAAAAhANvh9svuAAAAhQEAABMAAAAAAAAAAAAA&#10;AAAAAAAAAFtDb250ZW50X1R5cGVzXS54bWxQSwECLQAUAAYACAAAACEAWvQsW78AAAAVAQAACwAA&#10;AAAAAAAAAAAAAAAfAQAAX3JlbHMvLnJlbHNQSwECLQAUAAYACAAAACEAsprBO8MAAADbAAAADwAA&#10;AAAAAAAAAAAAAAAHAgAAZHJzL2Rvd25yZXYueG1sUEsFBgAAAAADAAMAtwAAAPcCAAAAAA==&#10;">
                  <v:imagedata r:id="rId64" o:title=""/>
                </v:shape>
                <w10:wrap anchorx="page"/>
              </v:group>
            </w:pict>
          </mc:Fallback>
        </mc:AlternateContent>
      </w:r>
      <w:r w:rsidRPr="00944BD7">
        <w:rPr>
          <w:rFonts w:ascii="EC Square Sans Pro" w:hAnsi="EC Square Sans Pro"/>
          <w:noProof/>
          <w:lang w:val="ro-RO"/>
        </w:rPr>
        <mc:AlternateContent>
          <mc:Choice Requires="wps">
            <w:drawing>
              <wp:anchor distT="0" distB="0" distL="0" distR="0" simplePos="0" relativeHeight="251658243" behindDoc="0" locked="0" layoutInCell="1" allowOverlap="1" wp14:anchorId="4DB65148" wp14:editId="4DB65149">
                <wp:simplePos x="0" y="0"/>
                <wp:positionH relativeFrom="page">
                  <wp:posOffset>3137410</wp:posOffset>
                </wp:positionH>
                <wp:positionV relativeFrom="paragraph">
                  <wp:posOffset>273323</wp:posOffset>
                </wp:positionV>
                <wp:extent cx="120014" cy="404495"/>
                <wp:effectExtent l="0" t="0" r="0" b="0"/>
                <wp:wrapNone/>
                <wp:docPr id="44" name="Graphic 4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0014" cy="404495"/>
                        </a:xfrm>
                        <a:custGeom>
                          <a:avLst/>
                          <a:gdLst/>
                          <a:ahLst/>
                          <a:cxnLst/>
                          <a:rect l="l" t="t" r="r" b="b"/>
                          <a:pathLst>
                            <a:path w="120014" h="404495">
                              <a:moveTo>
                                <a:pt x="115569" y="0"/>
                              </a:moveTo>
                              <a:lnTo>
                                <a:pt x="54051" y="0"/>
                              </a:lnTo>
                              <a:lnTo>
                                <a:pt x="51663" y="482"/>
                              </a:lnTo>
                              <a:lnTo>
                                <a:pt x="49123" y="1447"/>
                              </a:lnTo>
                              <a:lnTo>
                                <a:pt x="1435" y="22593"/>
                              </a:lnTo>
                              <a:lnTo>
                                <a:pt x="0" y="24853"/>
                              </a:lnTo>
                              <a:lnTo>
                                <a:pt x="1435" y="73278"/>
                              </a:lnTo>
                              <a:lnTo>
                                <a:pt x="2857" y="75056"/>
                              </a:lnTo>
                              <a:lnTo>
                                <a:pt x="5727" y="75056"/>
                              </a:lnTo>
                              <a:lnTo>
                                <a:pt x="50076" y="66344"/>
                              </a:lnTo>
                              <a:lnTo>
                                <a:pt x="50711" y="66014"/>
                              </a:lnTo>
                              <a:lnTo>
                                <a:pt x="51193" y="66179"/>
                              </a:lnTo>
                              <a:lnTo>
                                <a:pt x="51511" y="66827"/>
                              </a:lnTo>
                              <a:lnTo>
                                <a:pt x="52146" y="67475"/>
                              </a:lnTo>
                              <a:lnTo>
                                <a:pt x="52463" y="68122"/>
                              </a:lnTo>
                              <a:lnTo>
                                <a:pt x="52463" y="399986"/>
                              </a:lnTo>
                              <a:lnTo>
                                <a:pt x="52933" y="401434"/>
                              </a:lnTo>
                              <a:lnTo>
                                <a:pt x="53886" y="402729"/>
                              </a:lnTo>
                              <a:lnTo>
                                <a:pt x="55156" y="403694"/>
                              </a:lnTo>
                              <a:lnTo>
                                <a:pt x="56591" y="404177"/>
                              </a:lnTo>
                              <a:lnTo>
                                <a:pt x="115569" y="404177"/>
                              </a:lnTo>
                              <a:lnTo>
                                <a:pt x="116852" y="403694"/>
                              </a:lnTo>
                              <a:lnTo>
                                <a:pt x="119075" y="401434"/>
                              </a:lnTo>
                              <a:lnTo>
                                <a:pt x="119710" y="399986"/>
                              </a:lnTo>
                              <a:lnTo>
                                <a:pt x="119710" y="4190"/>
                              </a:lnTo>
                              <a:lnTo>
                                <a:pt x="119075" y="2895"/>
                              </a:lnTo>
                              <a:lnTo>
                                <a:pt x="117805" y="1930"/>
                              </a:lnTo>
                              <a:lnTo>
                                <a:pt x="116852" y="634"/>
                              </a:lnTo>
                              <a:lnTo>
                                <a:pt x="115569"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7DDC9927" id="Graphic 44" o:spid="_x0000_s1026" style="position:absolute;margin-left:247.05pt;margin-top:21.5pt;width:9.45pt;height:31.85pt;z-index:251658243;visibility:visible;mso-wrap-style:square;mso-wrap-distance-left:0;mso-wrap-distance-top:0;mso-wrap-distance-right:0;mso-wrap-distance-bottom:0;mso-position-horizontal:absolute;mso-position-horizontal-relative:page;mso-position-vertical:absolute;mso-position-vertical-relative:text;v-text-anchor:top" coordsize="120014,404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sCV6GAMAAOYIAAAOAAAAZHJzL2Uyb0RvYy54bWysVl1vmzAUfZ+0/2DxvoKNzUfUtKradZpU&#10;dZXaac8OMQ0aYGa7Sfrvd21jmq0Siaa9YBMfDueee7k355f7rkVboXQj+2WEz5IIib6S66Z/Xkbf&#10;n24/FRHShvdr3speLKNXoaPLi48fznfDQhC5ke1aKAQkvV7shmW0MWZYxLGuNqLj+kwOoofDWqqO&#10;G7hVz/Fa8R2wd21MkiSLd1KtByUroTX8euMPowvHX9eiMt/qWguD2mUE2oy7Kndd2Wt8cc4Xz4oP&#10;m6YaZfB/UNHxpoeXTlQ33HD0opp3VF1TKallbc4q2cWyrptKuBggGpz8Fc3jhg/CxQLm6GGySf8/&#10;2up++zg8KCtdD3ey+qnBkXg36MV0Ym/0iNnXqrNYEI72zsXXyUWxN6iCHzHkBdMIVXBEE0pLZl2O&#10;+SI8XL1o80VIR8S3d9r4JKzDjm/Crtr3YasglTaJrUuiiRAkUUUIkrjySRy4sc9ZdXaLdm9KNpMQ&#10;e9rJrXiSDmdsEBgzlpURCpGA0jdI2x9CGU0Y/gMZzsM6OEqGsyx1OFqQMfqACKtH0hITj8SU5rNQ&#10;TFPmOAlhZToLhUqHaAgt2DxuosxTkhezlKRguWPNWcKyWSjLycnQJMkzRwuGUTpPm+TYm59ltsB8&#10;UQU7wxoSgMEia0KW4bw8gmUTbwHKZ3kJpqPenOahsMO7wzpqIHQsgqzAZL4M2IRNy7IsjvhLynSs&#10;LvAhPeJEWgCddYImJCdHrGAYcuvBaVYeYc5Y6fMBXznO5407+MhOQmcFI6cKwbhMIBde9lFDAJ1j&#10;/4Gc4PUBmsJrZovjQAcppq4XiiKsvjgwzovEa4ZKPcY7uQEfyREJ73pZeG/VSi18bdv+6Dry1DOh&#10;5x12ZS3bZn3btK3tklo9r65bhbbcztDP6dVtkHsAcyPDTwk7L1Zy/fqg0A4G6zLSv164EhFqv/Yw&#10;uewUDhsVNquwUaa9lm5WuwattHna/+BqQANsl5GBIXMvw1zkizA+QL8FeKx9spdXL0bWjZ0tTptX&#10;NN7AMHXxj4PfTuvDe4d6+3ty8RsAAP//AwBQSwMEFAAGAAgAAAAhAKZT7I3dAAAACgEAAA8AAABk&#10;cnMvZG93bnJldi54bWxMj81OwzAQhO9IvIO1SNyoHRoKDXGqQsWpXCg8gBtvfkS8DrGTBp6e7Qlu&#10;M9pPszP5ZnadmHAIrScNyUKBQCq9banW8PH+cvMAIkRD1nSeUMM3BtgUlxe5yaw/0RtOh1gLDqGQ&#10;GQ1NjH0mZSgbdCYsfI/Et8oPzkS2Qy3tYE4c7jp5q9RKOtMSf2hMj88Nlp+H0Wmwu902XQ/VUj1V&#10;rz/T17gvQ9hrfX01bx9BRJzjHwzn+lwdCu509CPZIDoN6TpNGGWx5E0M3CVncWRSre5BFrn8P6H4&#10;BQAA//8DAFBLAQItABQABgAIAAAAIQC2gziS/gAAAOEBAAATAAAAAAAAAAAAAAAAAAAAAABbQ29u&#10;dGVudF9UeXBlc10ueG1sUEsBAi0AFAAGAAgAAAAhADj9If/WAAAAlAEAAAsAAAAAAAAAAAAAAAAA&#10;LwEAAF9yZWxzLy5yZWxzUEsBAi0AFAAGAAgAAAAhAEqwJXoYAwAA5ggAAA4AAAAAAAAAAAAAAAAA&#10;LgIAAGRycy9lMm9Eb2MueG1sUEsBAi0AFAAGAAgAAAAhAKZT7I3dAAAACgEAAA8AAAAAAAAAAAAA&#10;AAAAcgUAAGRycy9kb3ducmV2LnhtbFBLBQYAAAAABAAEAPMAAAB8BgAAAAA=&#10;" path="m115569,l54051,,51663,482r-2540,965l1435,22593,,24853,1435,73278r1422,1778l5727,75056,50076,66344r635,-330l51193,66179r318,648l52146,67475r317,647l52463,399986r470,1448l53886,402729r1270,965l56591,404177r58978,l116852,403694r2223,-2260l119710,399986r,-395796l119075,2895r-1270,-965l116852,634,115569,xe" fillcolor="#0e3af0"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44" behindDoc="0" locked="0" layoutInCell="1" allowOverlap="1" wp14:anchorId="4DB6514A" wp14:editId="4DB6514B">
                <wp:simplePos x="0" y="0"/>
                <wp:positionH relativeFrom="page">
                  <wp:posOffset>1802853</wp:posOffset>
                </wp:positionH>
                <wp:positionV relativeFrom="paragraph">
                  <wp:posOffset>336197</wp:posOffset>
                </wp:positionV>
                <wp:extent cx="485775" cy="337185"/>
                <wp:effectExtent l="0" t="0" r="0" b="0"/>
                <wp:wrapNone/>
                <wp:docPr id="45" name="Graphic 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85775" cy="337185"/>
                        </a:xfrm>
                        <a:custGeom>
                          <a:avLst/>
                          <a:gdLst/>
                          <a:ahLst/>
                          <a:cxnLst/>
                          <a:rect l="l" t="t" r="r" b="b"/>
                          <a:pathLst>
                            <a:path w="485775" h="337185">
                              <a:moveTo>
                                <a:pt x="203327" y="4178"/>
                              </a:moveTo>
                              <a:lnTo>
                                <a:pt x="202692" y="2895"/>
                              </a:lnTo>
                              <a:lnTo>
                                <a:pt x="201409" y="1930"/>
                              </a:lnTo>
                              <a:lnTo>
                                <a:pt x="200456" y="647"/>
                              </a:lnTo>
                              <a:lnTo>
                                <a:pt x="199186" y="0"/>
                              </a:lnTo>
                              <a:lnTo>
                                <a:pt x="4140" y="0"/>
                              </a:lnTo>
                              <a:lnTo>
                                <a:pt x="2705" y="647"/>
                              </a:lnTo>
                              <a:lnTo>
                                <a:pt x="482" y="2895"/>
                              </a:lnTo>
                              <a:lnTo>
                                <a:pt x="0" y="4178"/>
                              </a:lnTo>
                              <a:lnTo>
                                <a:pt x="0" y="332651"/>
                              </a:lnTo>
                              <a:lnTo>
                                <a:pt x="482" y="334098"/>
                              </a:lnTo>
                              <a:lnTo>
                                <a:pt x="1435" y="335381"/>
                              </a:lnTo>
                              <a:lnTo>
                                <a:pt x="2705" y="336346"/>
                              </a:lnTo>
                              <a:lnTo>
                                <a:pt x="4140" y="336829"/>
                              </a:lnTo>
                              <a:lnTo>
                                <a:pt x="199186" y="336829"/>
                              </a:lnTo>
                              <a:lnTo>
                                <a:pt x="200456" y="336346"/>
                              </a:lnTo>
                              <a:lnTo>
                                <a:pt x="202692" y="334098"/>
                              </a:lnTo>
                              <a:lnTo>
                                <a:pt x="203327" y="332651"/>
                              </a:lnTo>
                              <a:lnTo>
                                <a:pt x="203327" y="282765"/>
                              </a:lnTo>
                              <a:lnTo>
                                <a:pt x="202692" y="281495"/>
                              </a:lnTo>
                              <a:lnTo>
                                <a:pt x="201409" y="280530"/>
                              </a:lnTo>
                              <a:lnTo>
                                <a:pt x="200456" y="279247"/>
                              </a:lnTo>
                              <a:lnTo>
                                <a:pt x="199186" y="278599"/>
                              </a:lnTo>
                              <a:lnTo>
                                <a:pt x="68097" y="278599"/>
                              </a:lnTo>
                              <a:lnTo>
                                <a:pt x="67297" y="277799"/>
                              </a:lnTo>
                              <a:lnTo>
                                <a:pt x="67297" y="197129"/>
                              </a:lnTo>
                              <a:lnTo>
                                <a:pt x="68097" y="196316"/>
                              </a:lnTo>
                              <a:lnTo>
                                <a:pt x="150977" y="196316"/>
                              </a:lnTo>
                              <a:lnTo>
                                <a:pt x="152260" y="195834"/>
                              </a:lnTo>
                              <a:lnTo>
                                <a:pt x="154482" y="193598"/>
                              </a:lnTo>
                              <a:lnTo>
                                <a:pt x="155117" y="192151"/>
                              </a:lnTo>
                              <a:lnTo>
                                <a:pt x="155117" y="142265"/>
                              </a:lnTo>
                              <a:lnTo>
                                <a:pt x="154482" y="140982"/>
                              </a:lnTo>
                              <a:lnTo>
                                <a:pt x="153212" y="140030"/>
                              </a:lnTo>
                              <a:lnTo>
                                <a:pt x="152260" y="138747"/>
                              </a:lnTo>
                              <a:lnTo>
                                <a:pt x="150977" y="138099"/>
                              </a:lnTo>
                              <a:lnTo>
                                <a:pt x="68097" y="138099"/>
                              </a:lnTo>
                              <a:lnTo>
                                <a:pt x="67297" y="137299"/>
                              </a:lnTo>
                              <a:lnTo>
                                <a:pt x="67297" y="59029"/>
                              </a:lnTo>
                              <a:lnTo>
                                <a:pt x="68097" y="58229"/>
                              </a:lnTo>
                              <a:lnTo>
                                <a:pt x="199186" y="58229"/>
                              </a:lnTo>
                              <a:lnTo>
                                <a:pt x="200456" y="57746"/>
                              </a:lnTo>
                              <a:lnTo>
                                <a:pt x="202692" y="55499"/>
                              </a:lnTo>
                              <a:lnTo>
                                <a:pt x="203327" y="54051"/>
                              </a:lnTo>
                              <a:lnTo>
                                <a:pt x="203327" y="52451"/>
                              </a:lnTo>
                              <a:lnTo>
                                <a:pt x="203327" y="4178"/>
                              </a:lnTo>
                              <a:close/>
                            </a:path>
                            <a:path w="485775" h="337185">
                              <a:moveTo>
                                <a:pt x="485724" y="2082"/>
                              </a:moveTo>
                              <a:lnTo>
                                <a:pt x="483971" y="0"/>
                              </a:lnTo>
                              <a:lnTo>
                                <a:pt x="417309" y="0"/>
                              </a:lnTo>
                              <a:lnTo>
                                <a:pt x="415239" y="1752"/>
                              </a:lnTo>
                              <a:lnTo>
                                <a:pt x="366560" y="230314"/>
                              </a:lnTo>
                              <a:lnTo>
                                <a:pt x="366077" y="230962"/>
                              </a:lnTo>
                              <a:lnTo>
                                <a:pt x="364807" y="230962"/>
                              </a:lnTo>
                              <a:lnTo>
                                <a:pt x="364324" y="230314"/>
                              </a:lnTo>
                              <a:lnTo>
                                <a:pt x="315175" y="1752"/>
                              </a:lnTo>
                              <a:lnTo>
                                <a:pt x="313105" y="0"/>
                              </a:lnTo>
                              <a:lnTo>
                                <a:pt x="245491" y="0"/>
                              </a:lnTo>
                              <a:lnTo>
                                <a:pt x="243738" y="1435"/>
                              </a:lnTo>
                              <a:lnTo>
                                <a:pt x="243738" y="6248"/>
                              </a:lnTo>
                              <a:lnTo>
                                <a:pt x="326783" y="332003"/>
                              </a:lnTo>
                              <a:lnTo>
                                <a:pt x="327736" y="335216"/>
                              </a:lnTo>
                              <a:lnTo>
                                <a:pt x="329971" y="336816"/>
                              </a:lnTo>
                              <a:lnTo>
                                <a:pt x="333463" y="336816"/>
                              </a:lnTo>
                              <a:lnTo>
                                <a:pt x="397586" y="336816"/>
                              </a:lnTo>
                              <a:lnTo>
                                <a:pt x="399808" y="335216"/>
                              </a:lnTo>
                              <a:lnTo>
                                <a:pt x="485724" y="2082"/>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584D520B" id="Graphic 45" o:spid="_x0000_s1026" style="position:absolute;margin-left:141.95pt;margin-top:26.45pt;width:38.25pt;height:26.55pt;z-index:251658244;visibility:visible;mso-wrap-style:square;mso-wrap-distance-left:0;mso-wrap-distance-top:0;mso-wrap-distance-right:0;mso-wrap-distance-bottom:0;mso-position-horizontal:absolute;mso-position-horizontal-relative:page;mso-position-vertical:absolute;mso-position-vertical-relative:text;v-text-anchor:top" coordsize="485775,3371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PUjTKgQAAJ8PAAAOAAAAZHJzL2Uyb0RvYy54bWysV9uO2zYQfS/QfxD03rV4EyljvUGQdIsC&#10;QRogW/SZlqW1UFlUSa7t/fsOKVFWm1RUgr6YlHU0PHPlzP2b66lNzpU2jep2KbrL0qTqSnVouudd&#10;+vvT408iTYyV3UG2qqt26Wtl0jcPP/5wf+m3FVZH1R4qnYCQzmwv/S49WttvNxtTHquTNHeqrzp4&#10;WSt9khYe9fPmoOUFpJ/aDc6yfHNR+tBrVVbGwL/vh5fpg5df11Vpf6trU9mk3aXAzfpf7X/37nfz&#10;cC+3z1r2x6YcacjvYHGSTQeHTqLeSyuTF918IerUlFoZVdu7Up02qq6bsvI6gDYo+5c2n4+yr7wu&#10;YBzTT2Yy/5/Y8uP5c/9JO+qm/6DKPw1YZHPpzXZ64x7MiLnW+uSwQDy5eiu+TlasrjYp4U8qGOcs&#10;TUp4RQhHgjkrb+Q2fFy+GPtLpbwgef5g7OCEQ9jJY9iV1y5sNbjSObH1TrRpAk7UaQJO3A9O7KV1&#10;3zl2bptcbkyOExH39qTO1ZPyOOuUwBkhmKcJ0KWIi5HsDdV2/0TjvMAejUURVAuYsPajZESzwmNR&#10;QXywgRkCJqwBm1GWe2xO+UgiQMI6QFFRIDFAl2VSON5LXIZhnoG7QP3YwVSsVHw4dWbNoEBYB0UG&#10;GFg/Z2hR43AwIWDP4KEgK6yjcSgZlCGEEbEsdlKckJzQfJlCsCVgBS4WsTMHrUBDGQueX8EDZ1P8&#10;rbDGLLZXmHmGxgLzPBbdExMsEF2fC1hkbH02YF7g9QmBuWDFsndykRVDuq8BczyBOY9JnsCo4CgS&#10;JDcaqMgJWo4+xIDzQHoVGuN8SC5UMEHocrQyGvILqhSL5RdjCAUmGEUSF83QFEgtRxSaMXGJjiO8&#10;CUZDQYLczCIRhdjNJkTwWETN7E0gXtZGFFoBvgUJgW1E8gRmRbY6oJjAEeysQsXBswIFN3ukTs7q&#10;E2M0ot6s4DCaRWJpDsZ0Pfgr11DZKlMNTYnrFb69Z3A9Dqb+0sTZFKf/1TNQQaAerLiJgSoZG4bl&#10;K5tCOJOxs+BsOU9InrOxGmCSEbRcDQCdjZUG0EUek01FNhbTVWgSrLaCCRQX10dCYwJrhAciaGxi&#10;lg0HgUOLNa7AlHACw4s73bUUQ7SEXiOsY+92w+aYLvcn0OxwQbxcuJGhbC1KhsaUk6HVg34GR24J&#10;AuVkjDPXd8TQ0D/kgUkcXXA2Np1rZBeFyAbrreD99WwKNv4iWaGHnpp92M/HCaPa5vDYtK1LaaOf&#10;9+9anZylG/5+Jm8fQ2zMYH7WGcYbN+js1eH1k04uMBHuUvPXi9RVmrS/djBywYVqw0aHzT5stG3f&#10;KT9k+mqijX26/iF1n/Sw3aUWpqOPKgx0chvmHqfLhHVfdurti1V144Yiz21gND7AFOhHqXFidWPm&#10;/NmjbnP1w98AAAD//wMAUEsDBBQABgAIAAAAIQAjzPwD4AAAAAoBAAAPAAAAZHJzL2Rvd25yZXYu&#10;eG1sTI/BSsQwEIbvgu8QRvDmJna1dGvTZRE8uCDsrkqv2WbaFJukNNm2vr3jSU/DMB//fH+xXWzP&#10;JhxD552E+5UAhq72unOthI/3l7sMWIjKadV7hxK+McC2vL4qVK797I44nWLLKMSFXEkwMQ4556E2&#10;aFVY+QEd3Ro/WhVpHVuuRzVTuO15IkTKreocfTBqwGeD9dfpYiXsXuem2u+nJowZ/zwcNqaq3o5S&#10;3t4suydgEZf4B8OvPqlDSU5nf3E6sF5Ckq03hEp4TGgSsE7FA7AzkSIVwMuC/69Q/gAAAP//AwBQ&#10;SwECLQAUAAYACAAAACEAtoM4kv4AAADhAQAAEwAAAAAAAAAAAAAAAAAAAAAAW0NvbnRlbnRfVHlw&#10;ZXNdLnhtbFBLAQItABQABgAIAAAAIQA4/SH/1gAAAJQBAAALAAAAAAAAAAAAAAAAAC8BAABfcmVs&#10;cy8ucmVsc1BLAQItABQABgAIAAAAIQA1PUjTKgQAAJ8PAAAOAAAAAAAAAAAAAAAAAC4CAABkcnMv&#10;ZTJvRG9jLnhtbFBLAQItABQABgAIAAAAIQAjzPwD4AAAAAoBAAAPAAAAAAAAAAAAAAAAAIQGAABk&#10;cnMvZG93bnJldi54bWxQSwUGAAAAAAQABADzAAAAkQcAAAAA&#10;" path="m203327,4178r-635,-1283l201409,1930,200456,647,199186,,4140,,2705,647,482,2895,,4178,,332651r482,1447l1435,335381r1270,965l4140,336829r195046,l200456,336346r2236,-2248l203327,332651r,-49886l202692,281495r-1283,-965l200456,279247r-1270,-648l68097,278599r-800,-800l67297,197129r800,-813l150977,196316r1283,-482l154482,193598r635,-1447l155117,142265r-635,-1283l153212,140030r-952,-1283l150977,138099r-82880,l67297,137299r,-78270l68097,58229r131089,l200456,57746r2236,-2247l203327,54051r,-1600l203327,4178xem485724,2082l483971,,417309,r-2070,1752l366560,230314r-483,648l364807,230962r-483,-648l315175,1752,313105,,245491,r-1753,1435l243738,6248r83045,325755l327736,335216r2235,1600l333463,336816r64123,l399808,335216,485724,2082xe" fillcolor="#0e3af0"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45" behindDoc="0" locked="0" layoutInCell="1" allowOverlap="1" wp14:anchorId="4DB6514C" wp14:editId="4DB6514D">
                <wp:simplePos x="0" y="0"/>
                <wp:positionH relativeFrom="page">
                  <wp:posOffset>2335237</wp:posOffset>
                </wp:positionH>
                <wp:positionV relativeFrom="paragraph">
                  <wp:posOffset>336188</wp:posOffset>
                </wp:positionV>
                <wp:extent cx="203835" cy="337185"/>
                <wp:effectExtent l="0" t="0" r="0" b="0"/>
                <wp:wrapNone/>
                <wp:docPr id="46" name="Graphic 4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03835" cy="337185"/>
                        </a:xfrm>
                        <a:custGeom>
                          <a:avLst/>
                          <a:gdLst/>
                          <a:ahLst/>
                          <a:cxnLst/>
                          <a:rect l="l" t="t" r="r" b="b"/>
                          <a:pathLst>
                            <a:path w="203835" h="337185">
                              <a:moveTo>
                                <a:pt x="199174" y="0"/>
                              </a:moveTo>
                              <a:lnTo>
                                <a:pt x="4127" y="0"/>
                              </a:lnTo>
                              <a:lnTo>
                                <a:pt x="2705" y="647"/>
                              </a:lnTo>
                              <a:lnTo>
                                <a:pt x="469" y="2895"/>
                              </a:lnTo>
                              <a:lnTo>
                                <a:pt x="0" y="4178"/>
                              </a:lnTo>
                              <a:lnTo>
                                <a:pt x="0" y="332651"/>
                              </a:lnTo>
                              <a:lnTo>
                                <a:pt x="469" y="334098"/>
                              </a:lnTo>
                              <a:lnTo>
                                <a:pt x="1435" y="335381"/>
                              </a:lnTo>
                              <a:lnTo>
                                <a:pt x="2705" y="336346"/>
                              </a:lnTo>
                              <a:lnTo>
                                <a:pt x="4127" y="336829"/>
                              </a:lnTo>
                              <a:lnTo>
                                <a:pt x="199174" y="336829"/>
                              </a:lnTo>
                              <a:lnTo>
                                <a:pt x="200456" y="336346"/>
                              </a:lnTo>
                              <a:lnTo>
                                <a:pt x="202679" y="334098"/>
                              </a:lnTo>
                              <a:lnTo>
                                <a:pt x="203314" y="332651"/>
                              </a:lnTo>
                              <a:lnTo>
                                <a:pt x="203314" y="282765"/>
                              </a:lnTo>
                              <a:lnTo>
                                <a:pt x="202679" y="281495"/>
                              </a:lnTo>
                              <a:lnTo>
                                <a:pt x="201409" y="280530"/>
                              </a:lnTo>
                              <a:lnTo>
                                <a:pt x="200456" y="279247"/>
                              </a:lnTo>
                              <a:lnTo>
                                <a:pt x="199174" y="278599"/>
                              </a:lnTo>
                              <a:lnTo>
                                <a:pt x="68084" y="278599"/>
                              </a:lnTo>
                              <a:lnTo>
                                <a:pt x="67284" y="277799"/>
                              </a:lnTo>
                              <a:lnTo>
                                <a:pt x="67284" y="197129"/>
                              </a:lnTo>
                              <a:lnTo>
                                <a:pt x="68084" y="196316"/>
                              </a:lnTo>
                              <a:lnTo>
                                <a:pt x="150977" y="196316"/>
                              </a:lnTo>
                              <a:lnTo>
                                <a:pt x="152247" y="195833"/>
                              </a:lnTo>
                              <a:lnTo>
                                <a:pt x="154470" y="193598"/>
                              </a:lnTo>
                              <a:lnTo>
                                <a:pt x="155117" y="192150"/>
                              </a:lnTo>
                              <a:lnTo>
                                <a:pt x="155117" y="142265"/>
                              </a:lnTo>
                              <a:lnTo>
                                <a:pt x="154470" y="140982"/>
                              </a:lnTo>
                              <a:lnTo>
                                <a:pt x="153200" y="140030"/>
                              </a:lnTo>
                              <a:lnTo>
                                <a:pt x="152247" y="138747"/>
                              </a:lnTo>
                              <a:lnTo>
                                <a:pt x="150977" y="138099"/>
                              </a:lnTo>
                              <a:lnTo>
                                <a:pt x="68084" y="138099"/>
                              </a:lnTo>
                              <a:lnTo>
                                <a:pt x="67284" y="137299"/>
                              </a:lnTo>
                              <a:lnTo>
                                <a:pt x="67284" y="59029"/>
                              </a:lnTo>
                              <a:lnTo>
                                <a:pt x="68084" y="58229"/>
                              </a:lnTo>
                              <a:lnTo>
                                <a:pt x="199174" y="58229"/>
                              </a:lnTo>
                              <a:lnTo>
                                <a:pt x="200456" y="57746"/>
                              </a:lnTo>
                              <a:lnTo>
                                <a:pt x="202679" y="55498"/>
                              </a:lnTo>
                              <a:lnTo>
                                <a:pt x="203314" y="54051"/>
                              </a:lnTo>
                              <a:lnTo>
                                <a:pt x="203314" y="52450"/>
                              </a:lnTo>
                              <a:lnTo>
                                <a:pt x="203314" y="4178"/>
                              </a:lnTo>
                              <a:lnTo>
                                <a:pt x="202679" y="2895"/>
                              </a:lnTo>
                              <a:lnTo>
                                <a:pt x="201409" y="1930"/>
                              </a:lnTo>
                              <a:lnTo>
                                <a:pt x="200456" y="647"/>
                              </a:lnTo>
                              <a:lnTo>
                                <a:pt x="199174"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2F3A7869" id="Graphic 46" o:spid="_x0000_s1026" style="position:absolute;margin-left:183.9pt;margin-top:26.45pt;width:16.05pt;height:26.55pt;z-index:251658245;visibility:visible;mso-wrap-style:square;mso-wrap-distance-left:0;mso-wrap-distance-top:0;mso-wrap-distance-right:0;mso-wrap-distance-bottom:0;mso-position-horizontal:absolute;mso-position-horizontal-relative:page;mso-position-vertical:absolute;mso-position-vertical-relative:text;v-text-anchor:top" coordsize="203835,3371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82gfwMAAO8LAAAOAAAAZHJzL2Uyb0RvYy54bWysVtGOmzgUfV+p/4B47wTbGEM0mapqd1Yr&#10;Vd1KnVWfHWImqIBZ25Nk/n6vTQzeroSjqi9g4sPNufeea879u0vfJSehdCuHXYrusjQRQy0P7fC8&#10;S/9+enxbpok2fDjwTg5il74Knb57ePPb/XncCiyPsjsIlUCQQW/P4y49GjNuNxtdH0XP9Z0cxQCb&#10;jVQ9N/ConjcHxc8Qve82OMuKzVmqw6hkLbSGXz9Om+mDi980ojZ/NY0WJul2KXAz7qrcdW+vm4d7&#10;vn1WfDy29ZUG/wkWPW8H+NM51EduePKi2v+F6ttaSS0bc1fLfiObpq2FywGyQdkP2Xw98lG4XKA4&#10;epzLpH9d2Prz6ev4RVnqevwk6+8aKrI5j3o779gHfcVcGtVbLBBPLq6Kr3MVxcUkNfyIM1ISmiY1&#10;bBHCUEltlTd861+uX7T5Q0gXiJ8+aTM14eBX/OhX9WXwSwWttE3sXBNNmkATVZpAE/dTE0du7HuW&#10;nV0m54XJcSZid3t5Ek/S4YxNAlUVYnma+EyA6QLphhCaI8z+A/Tb/j66iJhlkD/EK3J2zd0D/H0C&#10;5kXlcLisfJE8wN8nIEgXwuWIlavxJhghuKBoFej/mJA8q9Zjotw20/WSknI97Jw4IQXJi3UKvpaA&#10;LXG1ig1adAMazoWcFlfOUR44wwWb2nBDNUDcBE1iuaHMARqXmBXrTQ6Y4BLlEUnAeQG9u8ono8Sd&#10;ZaBdLxx/v0pyqQlmFY7oMqg3ZiWt1rtTlFk5leQWMMMzmLFY5BmMKoYiIllooKogaF19iGYVm2b5&#10;JjS2JbNTgCpaErKuVprnbBpFVBEamy9KEfKxMfCKxF7QOYY5j6AXJnbQcQRNYHSmLPMsiygK0aUm&#10;pGQxRQX1JmUW6/usKHQDeBEJYTgWeQbTKrtZULTEEWwwMXFwcEBRxiLnZHAqUJpHxBQcODTPIh+B&#10;EIzziPACcPQzFFCOftmCYwyGZV38Qd1iX9agHz/GrDupxeRIrFFw1mQ2D3CAhvZEy649PLZdZ+2C&#10;Vs/7D51KTtyayd/J+0cfOoA57zTZJWuc9vLw+kUlZ3CYu1T/88KVSJPuzwEsHEya8QvlF3u/UKb7&#10;IJ1pdU5FafN0+cbVmIyw3KUG3NZn6Q0i33ofBfwtYMLaNwf5/sXIprUmy3GbGF0fwFW6/K8O2NrW&#10;8NmhFp/+8C8AAAD//wMAUEsDBBQABgAIAAAAIQBtDD7K4AAAAAoBAAAPAAAAZHJzL2Rvd25yZXYu&#10;eG1sTI/BTsMwDIbvSLxDZCQuiCV0ItDSdNqQuHCjwBC3tAltReJ0TbaVt8c7wc2WP/3+/nI1e8cO&#10;dopDQAU3CwHMYhvMgJ2Ct9en63tgMWk02gW0Cn5shFV1flbqwoQjvthDnTpGIRgLraBPaSw4j21v&#10;vY6LMFqk21eYvE60Th03kz5SuHc8E0JyrwekD70e7WNv2+967xXssvd1vf3YmO3QfM4b6Z53V1Iq&#10;dXkxrx+AJTunPxhO+qQOFTk1YY8mMqdgKe9IPSm4zXJgBCzznIaGSCEF8Krk/ytUvwAAAP//AwBQ&#10;SwECLQAUAAYACAAAACEAtoM4kv4AAADhAQAAEwAAAAAAAAAAAAAAAAAAAAAAW0NvbnRlbnRfVHlw&#10;ZXNdLnhtbFBLAQItABQABgAIAAAAIQA4/SH/1gAAAJQBAAALAAAAAAAAAAAAAAAAAC8BAABfcmVs&#10;cy8ucmVsc1BLAQItABQABgAIAAAAIQDkY82gfwMAAO8LAAAOAAAAAAAAAAAAAAAAAC4CAABkcnMv&#10;ZTJvRG9jLnhtbFBLAQItABQABgAIAAAAIQBtDD7K4AAAAAoBAAAPAAAAAAAAAAAAAAAAANkFAABk&#10;cnMvZG93bnJldi54bWxQSwUGAAAAAAQABADzAAAA5gYAAAAA&#10;" path="m199174,l4127,,2705,647,469,2895,,4178,,332651r469,1447l1435,335381r1270,965l4127,336829r195047,l200456,336346r2223,-2248l203314,332651r,-49886l202679,281495r-1270,-965l200456,279247r-1282,-648l68084,278599r-800,-800l67284,197129r800,-813l150977,196316r1270,-483l154470,193598r647,-1448l155117,142265r-647,-1283l153200,140030r-953,-1283l150977,138099r-82893,l67284,137299r,-78270l68084,58229r131090,l200456,57746r2223,-2248l203314,54051r,-1601l203314,4178r-635,-1283l201409,1930,200456,647,199174,xe" fillcolor="#0e3af0"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46" behindDoc="0" locked="0" layoutInCell="1" allowOverlap="1" wp14:anchorId="4DB6514E" wp14:editId="4DB6514F">
                <wp:simplePos x="0" y="0"/>
                <wp:positionH relativeFrom="page">
                  <wp:posOffset>2590927</wp:posOffset>
                </wp:positionH>
                <wp:positionV relativeFrom="paragraph">
                  <wp:posOffset>336197</wp:posOffset>
                </wp:positionV>
                <wp:extent cx="480695" cy="337185"/>
                <wp:effectExtent l="0" t="0" r="0" b="0"/>
                <wp:wrapNone/>
                <wp:docPr id="47" name="Graphic 4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80695" cy="337185"/>
                        </a:xfrm>
                        <a:custGeom>
                          <a:avLst/>
                          <a:gdLst/>
                          <a:ahLst/>
                          <a:cxnLst/>
                          <a:rect l="l" t="t" r="r" b="b"/>
                          <a:pathLst>
                            <a:path w="480695" h="337185">
                              <a:moveTo>
                                <a:pt x="220510" y="331520"/>
                              </a:moveTo>
                              <a:lnTo>
                                <a:pt x="220345" y="330720"/>
                              </a:lnTo>
                              <a:lnTo>
                                <a:pt x="220027" y="330085"/>
                              </a:lnTo>
                              <a:lnTo>
                                <a:pt x="167690" y="197281"/>
                              </a:lnTo>
                              <a:lnTo>
                                <a:pt x="164985" y="190385"/>
                              </a:lnTo>
                              <a:lnTo>
                                <a:pt x="165455" y="189255"/>
                              </a:lnTo>
                              <a:lnTo>
                                <a:pt x="167055" y="188620"/>
                              </a:lnTo>
                              <a:lnTo>
                                <a:pt x="178523" y="182372"/>
                              </a:lnTo>
                              <a:lnTo>
                                <a:pt x="188645" y="174675"/>
                              </a:lnTo>
                              <a:lnTo>
                                <a:pt x="197383" y="165531"/>
                              </a:lnTo>
                              <a:lnTo>
                                <a:pt x="204749" y="154927"/>
                              </a:lnTo>
                              <a:lnTo>
                                <a:pt x="209499" y="145313"/>
                              </a:lnTo>
                              <a:lnTo>
                                <a:pt x="210591" y="143116"/>
                              </a:lnTo>
                              <a:lnTo>
                                <a:pt x="214769" y="130276"/>
                              </a:lnTo>
                              <a:lnTo>
                                <a:pt x="217284" y="116408"/>
                              </a:lnTo>
                              <a:lnTo>
                                <a:pt x="218084" y="102006"/>
                              </a:lnTo>
                              <a:lnTo>
                                <a:pt x="218122" y="101523"/>
                              </a:lnTo>
                              <a:lnTo>
                                <a:pt x="211391" y="60566"/>
                              </a:lnTo>
                              <a:lnTo>
                                <a:pt x="182638" y="19913"/>
                              </a:lnTo>
                              <a:lnTo>
                                <a:pt x="150825" y="3937"/>
                              </a:lnTo>
                              <a:lnTo>
                                <a:pt x="150825" y="102006"/>
                              </a:lnTo>
                              <a:lnTo>
                                <a:pt x="150126" y="111391"/>
                              </a:lnTo>
                              <a:lnTo>
                                <a:pt x="127190" y="142430"/>
                              </a:lnTo>
                              <a:lnTo>
                                <a:pt x="111201" y="145313"/>
                              </a:lnTo>
                              <a:lnTo>
                                <a:pt x="68097" y="145313"/>
                              </a:lnTo>
                              <a:lnTo>
                                <a:pt x="67373" y="144602"/>
                              </a:lnTo>
                              <a:lnTo>
                                <a:pt x="67297" y="59016"/>
                              </a:lnTo>
                              <a:lnTo>
                                <a:pt x="68097" y="58216"/>
                              </a:lnTo>
                              <a:lnTo>
                                <a:pt x="111201" y="58216"/>
                              </a:lnTo>
                              <a:lnTo>
                                <a:pt x="120142" y="59016"/>
                              </a:lnTo>
                              <a:lnTo>
                                <a:pt x="119773" y="59016"/>
                              </a:lnTo>
                              <a:lnTo>
                                <a:pt x="127190" y="61226"/>
                              </a:lnTo>
                              <a:lnTo>
                                <a:pt x="150126" y="92443"/>
                              </a:lnTo>
                              <a:lnTo>
                                <a:pt x="150787" y="101523"/>
                              </a:lnTo>
                              <a:lnTo>
                                <a:pt x="150825" y="102006"/>
                              </a:lnTo>
                              <a:lnTo>
                                <a:pt x="150825" y="3937"/>
                              </a:lnTo>
                              <a:lnTo>
                                <a:pt x="148780" y="3251"/>
                              </a:lnTo>
                              <a:lnTo>
                                <a:pt x="135864" y="812"/>
                              </a:lnTo>
                              <a:lnTo>
                                <a:pt x="122186" y="0"/>
                              </a:lnTo>
                              <a:lnTo>
                                <a:pt x="4140" y="0"/>
                              </a:lnTo>
                              <a:lnTo>
                                <a:pt x="2705" y="635"/>
                              </a:lnTo>
                              <a:lnTo>
                                <a:pt x="482" y="2882"/>
                              </a:lnTo>
                              <a:lnTo>
                                <a:pt x="0" y="4165"/>
                              </a:lnTo>
                              <a:lnTo>
                                <a:pt x="0" y="332651"/>
                              </a:lnTo>
                              <a:lnTo>
                                <a:pt x="4140" y="336816"/>
                              </a:lnTo>
                              <a:lnTo>
                                <a:pt x="63157" y="336816"/>
                              </a:lnTo>
                              <a:lnTo>
                                <a:pt x="64439" y="336334"/>
                              </a:lnTo>
                              <a:lnTo>
                                <a:pt x="66662" y="334086"/>
                              </a:lnTo>
                              <a:lnTo>
                                <a:pt x="67297" y="332651"/>
                              </a:lnTo>
                              <a:lnTo>
                                <a:pt x="67297" y="198081"/>
                              </a:lnTo>
                              <a:lnTo>
                                <a:pt x="68097" y="197281"/>
                              </a:lnTo>
                              <a:lnTo>
                                <a:pt x="100711" y="197281"/>
                              </a:lnTo>
                              <a:lnTo>
                                <a:pt x="101498" y="197916"/>
                              </a:lnTo>
                              <a:lnTo>
                                <a:pt x="102133" y="199199"/>
                              </a:lnTo>
                              <a:lnTo>
                                <a:pt x="150342" y="332003"/>
                              </a:lnTo>
                              <a:lnTo>
                                <a:pt x="151295" y="335216"/>
                              </a:lnTo>
                              <a:lnTo>
                                <a:pt x="153530" y="336816"/>
                              </a:lnTo>
                              <a:lnTo>
                                <a:pt x="218757" y="336816"/>
                              </a:lnTo>
                              <a:lnTo>
                                <a:pt x="220510" y="335368"/>
                              </a:lnTo>
                              <a:lnTo>
                                <a:pt x="220510" y="331520"/>
                              </a:lnTo>
                              <a:close/>
                            </a:path>
                            <a:path w="480695" h="337185">
                              <a:moveTo>
                                <a:pt x="480136" y="3213"/>
                              </a:moveTo>
                              <a:lnTo>
                                <a:pt x="478866" y="647"/>
                              </a:lnTo>
                              <a:lnTo>
                                <a:pt x="477431" y="0"/>
                              </a:lnTo>
                              <a:lnTo>
                                <a:pt x="411556" y="0"/>
                              </a:lnTo>
                              <a:lnTo>
                                <a:pt x="409333" y="1612"/>
                              </a:lnTo>
                              <a:lnTo>
                                <a:pt x="408381" y="4813"/>
                              </a:lnTo>
                              <a:lnTo>
                                <a:pt x="363677" y="127520"/>
                              </a:lnTo>
                              <a:lnTo>
                                <a:pt x="363207" y="128003"/>
                              </a:lnTo>
                              <a:lnTo>
                                <a:pt x="361924" y="128003"/>
                              </a:lnTo>
                              <a:lnTo>
                                <a:pt x="361454" y="127520"/>
                              </a:lnTo>
                              <a:lnTo>
                                <a:pt x="316750" y="4813"/>
                              </a:lnTo>
                              <a:lnTo>
                                <a:pt x="315785" y="1612"/>
                              </a:lnTo>
                              <a:lnTo>
                                <a:pt x="313563" y="0"/>
                              </a:lnTo>
                              <a:lnTo>
                                <a:pt x="246748" y="0"/>
                              </a:lnTo>
                              <a:lnTo>
                                <a:pt x="245148" y="1282"/>
                              </a:lnTo>
                              <a:lnTo>
                                <a:pt x="245313" y="6096"/>
                              </a:lnTo>
                              <a:lnTo>
                                <a:pt x="328193" y="204508"/>
                              </a:lnTo>
                              <a:lnTo>
                                <a:pt x="328676" y="207391"/>
                              </a:lnTo>
                              <a:lnTo>
                                <a:pt x="328676" y="332168"/>
                              </a:lnTo>
                              <a:lnTo>
                                <a:pt x="329145" y="333616"/>
                              </a:lnTo>
                              <a:lnTo>
                                <a:pt x="330111" y="334899"/>
                              </a:lnTo>
                              <a:lnTo>
                                <a:pt x="331381" y="335864"/>
                              </a:lnTo>
                              <a:lnTo>
                                <a:pt x="332816" y="336346"/>
                              </a:lnTo>
                              <a:lnTo>
                                <a:pt x="334403" y="336346"/>
                              </a:lnTo>
                              <a:lnTo>
                                <a:pt x="391833" y="336346"/>
                              </a:lnTo>
                              <a:lnTo>
                                <a:pt x="393115" y="335864"/>
                              </a:lnTo>
                              <a:lnTo>
                                <a:pt x="395338" y="333616"/>
                              </a:lnTo>
                              <a:lnTo>
                                <a:pt x="395973" y="332168"/>
                              </a:lnTo>
                              <a:lnTo>
                                <a:pt x="395973" y="207391"/>
                              </a:lnTo>
                              <a:lnTo>
                                <a:pt x="396455" y="204508"/>
                              </a:lnTo>
                              <a:lnTo>
                                <a:pt x="479501" y="6743"/>
                              </a:lnTo>
                              <a:lnTo>
                                <a:pt x="480136" y="4813"/>
                              </a:lnTo>
                              <a:lnTo>
                                <a:pt x="480136" y="3213"/>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2F995D86" id="Graphic 47" o:spid="_x0000_s1026" style="position:absolute;margin-left:204pt;margin-top:26.45pt;width:37.85pt;height:26.55pt;z-index:251658246;visibility:visible;mso-wrap-style:square;mso-wrap-distance-left:0;mso-wrap-distance-top:0;mso-wrap-distance-right:0;mso-wrap-distance-bottom:0;mso-position-horizontal:absolute;mso-position-horizontal-relative:page;mso-position-vertical:absolute;mso-position-vertical-relative:text;v-text-anchor:top" coordsize="480695,3371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2sQeUAUAAHMUAAAOAAAAZHJzL2Uyb0RvYy54bWysWNtu20YQfS/QfyD4XmvvF8FyECR1USBI&#10;AsRFn2mKsoRSXJakLfnvO3sjlQTdVYr6QVyZR8O5nDk73Ns352NbvDTDeDDdpsQ3qCyarjbbQ/e0&#10;Kf94uP9FlcU4Vd22ak3XbMrXZizf3P380+2pXzfE7E27bYYCjHTj+tRvyv009evVaqz3zbEab0zf&#10;dHBzZ4ZjNcHX4Wm1HaoTWD+2K4KQWJ3MsO0HUzfjCP9972+Wd87+btfU06fdbmymot2U4NvkPgf3&#10;+Wg/V3e31fppqPr9oQ5uVP/Bi2N16OChs6n31VQVz8PhO1PHQz2Y0eymm9ocV2a3O9SNiwGiweib&#10;aL7sq75xsUByxn5O0/j/ma0/vnzpPw/W9bH/YOq/RsjI6tSP6/mO/TIGzHk3HC0WHC/OLouvcxab&#10;81TU8E+mkNC8LGq4RanEitssr6p1/HH9PE6/NcYZql4+jJMvwjauqn1c1ecuLgcopS1i64o4lQUU&#10;cSgLKOKjL2JfTfZ31ju7LE6LJ/vZEXv3aF6aB+Nwkw2CEMQxcMO5izlxpAB3F1zbfYOnDOJzeCRn&#10;fETFax+tIyIjGs3JiKh49WgspNDeF6wlUTikLqLiNaKZBoPWE6wRzdrmjAe00gSWvizRZrxG2xLN&#10;aCUyUWKpOKHeE0WoJGnbSomQQSyZkBlPtKQq2Bac03ROCGKSae8JZxpSn4qSIM10QDMwTdNojLjG&#10;3jajGIsMmkExPZoCB3JoKDfzaCwYUhnbCkU0sjqYQ2NCvG0EDM9FiWmIUiAu0qaxIoKCxjsK6kz+&#10;MEeKhM7RNF2ZCyzORwhoTETInnM/VXVMJPSLRzPCaOz42AHxGjoBY9DmgM5yRCikfbvjPKGEpDIw&#10;mzGB0l0jJAmWuUYZ7i1ecEUyWLzEdwUYUsE8lfJeYNCwEN8V4KUoAtiaod1Sb00YSxMayCFVqEme&#10;/j9MvOspzZRUYaMhPC1jmHLQSEc6hdO8gGRh5bmfJjLDzD89DSMg/O7BgqaFmSlPBKJgkeo3/1SG&#10;RdpeSA0lIpOcORBKhcqwW1DM4/abBwOVvGKDZUpZMioBfz4BgERQgVQKlual+fgWMNag82mmLK1+&#10;zcSAkMRBy66YL6DXdRR3qTOZBpnGNKiZ1hi21VRCoM1oEBLICEK5FsbEzpRu5uJZReOUg6h7dLbo&#10;0D3yeop8NS1y4F8yyq/QF7Nl3GHq1oyNT5MdWn98eIVhG1Pf/BTSH5z5t9GVSZi8PFqw9P7LpIQR&#10;x+UwLRcMY86vkh+kaeQHKHwyb9BPFHhvK8jUHFbMWrz6/Rk6Vcgg70Qu83tExeuMJiiiVY53VGDY&#10;X5wfmFyDZjyi857AsM+DNGZjBBGLk34udzDFcuH7MF05AqM38+2dA3IcgJCFdOWIn3ps5QTSaVGk&#10;8IKjvacwtsNwmOQEoOHtyNUCKmhH1JS+XKBBX3CmTynRMK4528BRkVE6ShEMTQHNVEbpKBQkcJn6&#10;XT3pt01KaGhgNstkkDIG0hmULovWWIUOtPtbzraGV5yYEzeNJP3WnIYXgWsyqDm81QW/89VZ0NdU&#10;XsPLpff7ClYxqWGWdJ5AN0QBjZoRr147LsQ2q0oX2Athjva+0304b5gPMGB9eUQymvawvT+0rd0d&#10;xuHp8V07FC+VPdD6lb69j617AXPnN/7Ixh7ePJrt6+ehOMEp16Yc/36uhqYs2t87OEYC+ZniYoiL&#10;x7gYpvadcQdnbmMaxunh/Gc19EUPy005wYnPRxMPqap1PMuxscxY+8vOvH2ezO5gD3qcb96j8AVO&#10;ttzxUDiFs0dnl98dajkrvPsHAAD//wMAUEsDBBQABgAIAAAAIQCTJ+W13wAAAAoBAAAPAAAAZHJz&#10;L2Rvd25yZXYueG1sTI9BTsMwEEX3SNzBGiQ2iNqUkoYQp0JFkVB2lB7AiYckIh6nsduG2zOs6HI0&#10;T/+/n29mN4gTTqH3pOFhoUAgNd721GrYf5b3KYgQDVkzeEINPxhgU1xf5Saz/kwfeNrFVnAIhcxo&#10;6GIcMylD06EzYeFHJP59+cmZyOfUSjuZM4e7QS6VSqQzPXFDZ0bcdth8745OQ/++Xialq+z+4Mq3&#10;tL5LDtuq0vr2Zn59ARFxjv8w/OmzOhTsVPsj2SAGDSuV8pao4Wn5DIKBVfq4BlEzqRIFssjl5YTi&#10;FwAA//8DAFBLAQItABQABgAIAAAAIQC2gziS/gAAAOEBAAATAAAAAAAAAAAAAAAAAAAAAABbQ29u&#10;dGVudF9UeXBlc10ueG1sUEsBAi0AFAAGAAgAAAAhADj9If/WAAAAlAEAAAsAAAAAAAAAAAAAAAAA&#10;LwEAAF9yZWxzLy5yZWxzUEsBAi0AFAAGAAgAAAAhAAPaxB5QBQAAcxQAAA4AAAAAAAAAAAAAAAAA&#10;LgIAAGRycy9lMm9Eb2MueG1sUEsBAi0AFAAGAAgAAAAhAJMn5bXfAAAACgEAAA8AAAAAAAAAAAAA&#10;AAAAqgcAAGRycy9kb3ducmV2LnhtbFBLBQYAAAAABAAEAPMAAAC2CAAAAAA=&#10;" path="m220510,331520r-165,-800l220027,330085,167690,197281r-2705,-6896l165455,189255r1600,-635l178523,182372r10122,-7697l197383,165531r7366,-10604l209499,145313r1092,-2197l214769,130276r2515,-13868l218084,102006r38,-483l211391,60566,182638,19913,150825,3937r,98069l150126,111391r-22936,31039l111201,145313r-43104,l67373,144602r-76,-85586l68097,58216r43104,l120142,59016r-369,l127190,61226r22936,31217l150787,101523r38,483l150825,3937r-2045,-686l135864,812,122186,,4140,,2705,635,482,2882,,4165,,332651r4140,4165l63157,336816r1282,-482l66662,334086r635,-1435l67297,198081r800,-800l100711,197281r787,635l102133,199199r48209,132804l151295,335216r2235,1600l218757,336816r1753,-1448l220510,331520xem480136,3213l478866,647,477431,,411556,r-2223,1612l408381,4813,363677,127520r-470,483l361924,128003r-470,-483l316750,4813r-965,-3201l313563,,246748,r-1600,1282l245313,6096r82880,198412l328676,207391r,124777l329145,333616r966,1283l331381,335864r1435,482l334403,336346r57430,l393115,335864r2223,-2248l395973,332168r,-124777l396455,204508,479501,6743r635,-1930l480136,3213xe" fillcolor="#0e3af0"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48" behindDoc="0" locked="0" layoutInCell="1" allowOverlap="1" wp14:anchorId="4DB65150" wp14:editId="4DB65151">
                <wp:simplePos x="0" y="0"/>
                <wp:positionH relativeFrom="page">
                  <wp:posOffset>2831091</wp:posOffset>
                </wp:positionH>
                <wp:positionV relativeFrom="paragraph">
                  <wp:posOffset>1677478</wp:posOffset>
                </wp:positionV>
                <wp:extent cx="578485" cy="581660"/>
                <wp:effectExtent l="0" t="0" r="0" b="0"/>
                <wp:wrapNone/>
                <wp:docPr id="48" name="Graphic 4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8485" cy="581660"/>
                        </a:xfrm>
                        <a:custGeom>
                          <a:avLst/>
                          <a:gdLst/>
                          <a:ahLst/>
                          <a:cxnLst/>
                          <a:rect l="l" t="t" r="r" b="b"/>
                          <a:pathLst>
                            <a:path w="578485" h="581660">
                              <a:moveTo>
                                <a:pt x="289140" y="0"/>
                              </a:moveTo>
                              <a:lnTo>
                                <a:pt x="242240" y="3804"/>
                              </a:lnTo>
                              <a:lnTo>
                                <a:pt x="197749" y="14818"/>
                              </a:lnTo>
                              <a:lnTo>
                                <a:pt x="156263" y="32444"/>
                              </a:lnTo>
                              <a:lnTo>
                                <a:pt x="118377" y="56082"/>
                              </a:lnTo>
                              <a:lnTo>
                                <a:pt x="84686" y="85136"/>
                              </a:lnTo>
                              <a:lnTo>
                                <a:pt x="55786" y="119005"/>
                              </a:lnTo>
                              <a:lnTo>
                                <a:pt x="32273" y="157092"/>
                              </a:lnTo>
                              <a:lnTo>
                                <a:pt x="14740" y="198799"/>
                              </a:lnTo>
                              <a:lnTo>
                                <a:pt x="3784" y="243527"/>
                              </a:lnTo>
                              <a:lnTo>
                                <a:pt x="0" y="290677"/>
                              </a:lnTo>
                              <a:lnTo>
                                <a:pt x="3784" y="337831"/>
                              </a:lnTo>
                              <a:lnTo>
                                <a:pt x="14740" y="382563"/>
                              </a:lnTo>
                              <a:lnTo>
                                <a:pt x="32273" y="424273"/>
                              </a:lnTo>
                              <a:lnTo>
                                <a:pt x="55786" y="462364"/>
                              </a:lnTo>
                              <a:lnTo>
                                <a:pt x="84686" y="496236"/>
                              </a:lnTo>
                              <a:lnTo>
                                <a:pt x="118377" y="525292"/>
                              </a:lnTo>
                              <a:lnTo>
                                <a:pt x="156263" y="548933"/>
                              </a:lnTo>
                              <a:lnTo>
                                <a:pt x="197749" y="566560"/>
                              </a:lnTo>
                              <a:lnTo>
                                <a:pt x="242240" y="577575"/>
                              </a:lnTo>
                              <a:lnTo>
                                <a:pt x="289140" y="581380"/>
                              </a:lnTo>
                              <a:lnTo>
                                <a:pt x="336041" y="577575"/>
                              </a:lnTo>
                              <a:lnTo>
                                <a:pt x="380533" y="566560"/>
                              </a:lnTo>
                              <a:lnTo>
                                <a:pt x="422021" y="548933"/>
                              </a:lnTo>
                              <a:lnTo>
                                <a:pt x="459908" y="525292"/>
                              </a:lnTo>
                              <a:lnTo>
                                <a:pt x="493601" y="496236"/>
                              </a:lnTo>
                              <a:lnTo>
                                <a:pt x="522503" y="462364"/>
                              </a:lnTo>
                              <a:lnTo>
                                <a:pt x="546018" y="424273"/>
                              </a:lnTo>
                              <a:lnTo>
                                <a:pt x="563552" y="382563"/>
                              </a:lnTo>
                              <a:lnTo>
                                <a:pt x="574509" y="337831"/>
                              </a:lnTo>
                              <a:lnTo>
                                <a:pt x="578294" y="290677"/>
                              </a:lnTo>
                              <a:lnTo>
                                <a:pt x="574509" y="243527"/>
                              </a:lnTo>
                              <a:lnTo>
                                <a:pt x="563552" y="198799"/>
                              </a:lnTo>
                              <a:lnTo>
                                <a:pt x="546018" y="157092"/>
                              </a:lnTo>
                              <a:lnTo>
                                <a:pt x="522503" y="119005"/>
                              </a:lnTo>
                              <a:lnTo>
                                <a:pt x="493601" y="85136"/>
                              </a:lnTo>
                              <a:lnTo>
                                <a:pt x="459908" y="56082"/>
                              </a:lnTo>
                              <a:lnTo>
                                <a:pt x="422021" y="32444"/>
                              </a:lnTo>
                              <a:lnTo>
                                <a:pt x="380533" y="14818"/>
                              </a:lnTo>
                              <a:lnTo>
                                <a:pt x="336041" y="3804"/>
                              </a:lnTo>
                              <a:lnTo>
                                <a:pt x="289140"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28BC8A63" id="Graphic 48" o:spid="_x0000_s1026" style="position:absolute;margin-left:222.9pt;margin-top:132.1pt;width:45.55pt;height:45.8pt;z-index:251658248;visibility:visible;mso-wrap-style:square;mso-wrap-distance-left:0;mso-wrap-distance-top:0;mso-wrap-distance-right:0;mso-wrap-distance-bottom:0;mso-position-horizontal:absolute;mso-position-horizontal-relative:page;mso-position-vertical:absolute;mso-position-vertical-relative:text;v-text-anchor:top" coordsize="578485,5816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8kyYgMAACoLAAAOAAAAZHJzL2Uyb0RvYy54bWysVltvmzAYfZ+0/4B4X8E3LlGTqmrXaVLV&#10;VWqnPTvENGiAme0m6b/fZxMS1kkGTXshdnw4HH/3y6tDUwc7oXQl22WILuIwEG0hN1X7sgy/P999&#10;ysJAG95ueC1bsQzfhA6vVh8/XO67hcByK+uNUAGQtHqx75bh1phuEUW62IqG6wvZiRYOS6kabmCr&#10;XqKN4ntgb+oIx3ES7aXadEoWQmv497Y/DFeOvyxFYb6VpRYmqJchaDPuqdxzbZ/R6pIvXhTvtlVx&#10;lMH/QUXDqxY+eqK65YYHr6r6i6qpCiW1LM1FIZtIlmVVCHcHuA2K393macs74e4CxtHdyUz6/9EW&#10;D7un7lFZ6bq7l8VPDRaJ9p1enE7sRh8xh1I1FgvCg4Oz4tvJiuJgggL+ZGlGMxYGBRyxDCWJs3LE&#10;F8PLxas2X4R0RHx3r03vhM2w4tthVRzaYanAldaJtXOiCQNwogoDcOK6d2LHjX3PqrPLYH9Wsj0J&#10;saeN3Iln6XDGXgJnOaIQG8NNQOkZUrd/QCnGRyjJYmo/DOgBM/x2jhblaUpzR4tohjI/mCU4IQ5M&#10;MKUTzCgjaerALIkz7GXOaJIlDpsxRBIvloHreixCeRwzL5hgnPaKEUvj3K8C0fRoN5RnaZ77mSGA&#10;nGJMCcOpF9v7DedxAhbxuYMMpARWBHmxZ7Ukwwz84iU+2YFiak3iA58tTBNMEr+fz66juUV7mdEo&#10;KDDDU/44xxujWU78qkehzJIEYs6rBKwwJAlLU5b6w2iUfVAsIKu83IQkMUV96E9zAxuDq9nMnqEb&#10;ZMf4yD1tE8ryPIbmZrmn7U1zEN5zz/Alw5jFve4ZYcIoUPdK5kRgQhjDTveM4GYpZXFfxGbkDZQP&#10;nB9TdzojR9wzEh3ScNA9o4SMbDKjOo3sPaPwjXw5XVLHYTJZq0cRON0FRsE93V9GeTPZuEYZ+T4Z&#10;i1pq0dc322Nd9zv1XeiE486uZV1t7qq6tp1Wq5f1Ta2CHbdz2GdyfTdQj2Bu7OgnDTtzrOXm7VEF&#10;exjOlqH+9cqVCIP6awvTj53khoUaFuthoUx9I92855q80ub58IOrLuhguQwNDCoPcpit+GIYQUC/&#10;BfRY+2Yrr1+NLCs7nzhtvaLjBgYyd//j8GgnvvHeoc4j7uo3AAAA//8DAFBLAwQUAAYACAAAACEA&#10;AzqS5OEAAAALAQAADwAAAGRycy9kb3ducmV2LnhtbEyPT0vEMBTE74LfITzBm5tu/+HWpssiCAoq&#10;7NbDekvbbFNsXkqS7tZv7/Okx2GGmd+U28WM7KycHywKWK8iYApb2w3YC/ion+7ugfkgsZOjRSXg&#10;W3nYVtdXpSw6e8G9Oh9Cz6gEfSEF6BCmgnPfamWkX9lJIXkn64wMJF3POycvVG5GHkdRzo0ckBa0&#10;nNSjVu3XYTYCXua1HvB9Pn3q+vUt2T+7+rhrhLi9WXYPwIJawl8YfvEJHSpiauyMnWejgDTNCD0I&#10;iPM0BkaJLMk3wBoBSUYWr0r+/0P1AwAA//8DAFBLAQItABQABgAIAAAAIQC2gziS/gAAAOEBAAAT&#10;AAAAAAAAAAAAAAAAAAAAAABbQ29udGVudF9UeXBlc10ueG1sUEsBAi0AFAAGAAgAAAAhADj9If/W&#10;AAAAlAEAAAsAAAAAAAAAAAAAAAAALwEAAF9yZWxzLy5yZWxzUEsBAi0AFAAGAAgAAAAhAJSnyTJi&#10;AwAAKgsAAA4AAAAAAAAAAAAAAAAALgIAAGRycy9lMm9Eb2MueG1sUEsBAi0AFAAGAAgAAAAhAAM6&#10;kuThAAAACwEAAA8AAAAAAAAAAAAAAAAAvAUAAGRycy9kb3ducmV2LnhtbFBLBQYAAAAABAAEAPMA&#10;AADKBgAAAAA=&#10;" path="m289140,l242240,3804,197749,14818,156263,32444,118377,56082,84686,85136,55786,119005,32273,157092,14740,198799,3784,243527,,290677r3784,47154l14740,382563r17533,41710l55786,462364r28900,33872l118377,525292r37886,23641l197749,566560r44491,11015l289140,581380r46901,-3805l380533,566560r41488,-17627l459908,525292r33693,-29056l522503,462364r23515,-38091l563552,382563r10957,-44732l578294,290677r-3785,-47150l563552,198799,546018,157092,522503,119005,493601,85136,459908,56082,422021,32444,380533,14818,336041,3804,289140,xe" fillcolor="#0e3af0" stroked="f">
                <v:path arrowok="t"/>
                <w10:wrap anchorx="page"/>
              </v:shape>
            </w:pict>
          </mc:Fallback>
        </mc:AlternateContent>
      </w:r>
      <w:r w:rsidRPr="00944BD7">
        <w:rPr>
          <w:rFonts w:ascii="EC Square Sans Pro" w:hAnsi="EC Square Sans Pro"/>
          <w:noProof/>
          <w:color w:val="343433"/>
          <w:spacing w:val="-4"/>
          <w:lang w:val="ro-RO"/>
        </w:rPr>
        <w:t xml:space="preserve">Proiectul </w:t>
      </w:r>
      <w:r w:rsidRPr="00944BD7">
        <w:rPr>
          <w:rFonts w:ascii="EC Square Sans Pro" w:hAnsi="EC Square Sans Pro"/>
          <w:b/>
          <w:noProof/>
          <w:color w:val="343433"/>
          <w:spacing w:val="-4"/>
          <w:lang w:val="ro-RO"/>
        </w:rPr>
        <w:t xml:space="preserve">Every1 </w:t>
      </w:r>
      <w:r w:rsidRPr="00944BD7">
        <w:rPr>
          <w:rFonts w:ascii="EC Square Sans Pro" w:hAnsi="EC Square Sans Pro"/>
          <w:noProof/>
          <w:color w:val="343433"/>
          <w:spacing w:val="-4"/>
          <w:lang w:val="ro-RO"/>
        </w:rPr>
        <w:t>își propune să ofere un concept de impact care să includă toate elementele necesare pentru a permite participarea efectivă a tuturor părților interesate europene la piața energiei digitale. Proiectul începe cu o înțelegere aprofundată, bazată pe date, a părților interesate și a ecosistemelor</w:t>
      </w:r>
      <w:r w:rsidRPr="00944BD7">
        <w:rPr>
          <w:rFonts w:ascii="EC Square Sans Pro" w:hAnsi="EC Square Sans Pro"/>
          <w:noProof/>
          <w:color w:val="343433"/>
          <w:lang w:val="ro-RO"/>
        </w:rPr>
        <w:t xml:space="preserve">, </w:t>
      </w:r>
      <w:r w:rsidRPr="00944BD7">
        <w:rPr>
          <w:rFonts w:ascii="EC Square Sans Pro" w:hAnsi="EC Square Sans Pro"/>
          <w:noProof/>
          <w:color w:val="343433"/>
          <w:spacing w:val="-4"/>
          <w:lang w:val="ro-RO"/>
        </w:rPr>
        <w:t xml:space="preserve">pentru </w:t>
      </w:r>
      <w:r w:rsidRPr="00944BD7">
        <w:rPr>
          <w:rFonts w:ascii="EC Square Sans Pro" w:hAnsi="EC Square Sans Pro"/>
          <w:noProof/>
          <w:color w:val="343433"/>
          <w:lang w:val="ro-RO"/>
        </w:rPr>
        <w:t>a identifica cine sunt acestea, ce știu, cum utilizează informațiile și unde le caută.</w:t>
      </w:r>
      <w:r w:rsidRPr="00944BD7">
        <w:rPr>
          <w:rFonts w:ascii="EC Square Sans Pro" w:hAnsi="EC Square Sans Pro"/>
          <w:noProof/>
          <w:color w:val="343433"/>
          <w:spacing w:val="-15"/>
          <w:lang w:val="ro-RO"/>
        </w:rPr>
        <w:t xml:space="preserve"> </w:t>
      </w:r>
      <w:r w:rsidRPr="00944BD7">
        <w:rPr>
          <w:rFonts w:ascii="EC Square Sans Pro" w:hAnsi="EC Square Sans Pro"/>
          <w:noProof/>
          <w:color w:val="343433"/>
          <w:lang w:val="ro-RO"/>
        </w:rPr>
        <w:t xml:space="preserve">În mod similar, soluțiile existente și emergente vor fi evaluate și validate, iar cazurile de utilizare vor servi la înțelegerea a ceea ce trebuie să știe părțile interesate pentru a-și asuma un rol care să corespundă potențialului lor. Această lacună este utilizată pentru a dezvolta parcursuri de învățare care conduc la identificarea </w:t>
      </w:r>
      <w:r w:rsidRPr="00944BD7">
        <w:rPr>
          <w:rFonts w:ascii="EC Square Sans Pro" w:hAnsi="EC Square Sans Pro"/>
          <w:noProof/>
          <w:color w:val="343433"/>
          <w:spacing w:val="-2"/>
          <w:lang w:val="ro-RO"/>
        </w:rPr>
        <w:t>materialelor</w:t>
      </w:r>
      <w:r w:rsidRPr="00944BD7">
        <w:rPr>
          <w:rFonts w:ascii="EC Square Sans Pro" w:hAnsi="EC Square Sans Pro"/>
          <w:noProof/>
          <w:color w:val="343433"/>
          <w:lang w:val="ro-RO"/>
        </w:rPr>
        <w:t xml:space="preserve"> </w:t>
      </w:r>
      <w:r w:rsidRPr="00944BD7">
        <w:rPr>
          <w:rFonts w:ascii="EC Square Sans Pro" w:hAnsi="EC Square Sans Pro"/>
          <w:noProof/>
          <w:color w:val="343433"/>
          <w:spacing w:val="-2"/>
          <w:lang w:val="ro-RO"/>
        </w:rPr>
        <w:t>necesare</w:t>
      </w:r>
      <w:r w:rsidRPr="00944BD7">
        <w:rPr>
          <w:rFonts w:ascii="EC Square Sans Pro" w:hAnsi="EC Square Sans Pro"/>
          <w:noProof/>
          <w:color w:val="343433"/>
          <w:lang w:val="ro-RO"/>
        </w:rPr>
        <w:t xml:space="preserve"> </w:t>
      </w:r>
      <w:r w:rsidRPr="00944BD7">
        <w:rPr>
          <w:rFonts w:ascii="EC Square Sans Pro" w:hAnsi="EC Square Sans Pro"/>
          <w:noProof/>
          <w:color w:val="343433"/>
          <w:spacing w:val="-2"/>
          <w:lang w:val="ro-RO"/>
        </w:rPr>
        <w:t>pentru consolidarea capacităților. În paralel, Every1 lucrează la crearea unei piețe prin schimbul de bune practici cu factorii de decizie politică și autoritățile de reglementare în domeniul energiei, facilitând discuții privind barierele și elaborând materiale de comunicare comune pentru colegii lor.</w:t>
      </w:r>
    </w:p>
    <w:p w14:paraId="4DB64FB0" w14:textId="77777777" w:rsidR="005511DF" w:rsidRPr="00944BD7" w:rsidRDefault="00B56BCB">
      <w:pPr>
        <w:spacing w:before="280" w:line="213" w:lineRule="auto"/>
        <w:ind w:left="6732" w:right="109"/>
        <w:jc w:val="both"/>
        <w:rPr>
          <w:rFonts w:ascii="EC Square Sans Pro" w:hAnsi="EC Square Sans Pro"/>
          <w:noProof/>
          <w:lang w:val="ro-RO"/>
        </w:rPr>
      </w:pPr>
      <w:r w:rsidRPr="00944BD7">
        <w:rPr>
          <w:rFonts w:ascii="EC Square Sans Pro" w:hAnsi="EC Square Sans Pro"/>
          <w:noProof/>
          <w:lang w:val="ro-RO"/>
        </w:rPr>
        <mc:AlternateContent>
          <mc:Choice Requires="wps">
            <w:drawing>
              <wp:anchor distT="0" distB="0" distL="0" distR="0" simplePos="0" relativeHeight="251658247" behindDoc="0" locked="0" layoutInCell="1" allowOverlap="1" wp14:anchorId="4DB65152" wp14:editId="4DB65153">
                <wp:simplePos x="0" y="0"/>
                <wp:positionH relativeFrom="page">
                  <wp:posOffset>2835382</wp:posOffset>
                </wp:positionH>
                <wp:positionV relativeFrom="paragraph">
                  <wp:posOffset>760040</wp:posOffset>
                </wp:positionV>
                <wp:extent cx="578485" cy="1952625"/>
                <wp:effectExtent l="0" t="0" r="0" b="0"/>
                <wp:wrapNone/>
                <wp:docPr id="49" name="Graphic 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8485" cy="1952625"/>
                        </a:xfrm>
                        <a:custGeom>
                          <a:avLst/>
                          <a:gdLst/>
                          <a:ahLst/>
                          <a:cxnLst/>
                          <a:rect l="l" t="t" r="r" b="b"/>
                          <a:pathLst>
                            <a:path w="578485" h="1952625">
                              <a:moveTo>
                                <a:pt x="289140" y="0"/>
                              </a:moveTo>
                              <a:lnTo>
                                <a:pt x="242240" y="3804"/>
                              </a:lnTo>
                              <a:lnTo>
                                <a:pt x="197749" y="14819"/>
                              </a:lnTo>
                              <a:lnTo>
                                <a:pt x="156263" y="32447"/>
                              </a:lnTo>
                              <a:lnTo>
                                <a:pt x="118377" y="56088"/>
                              </a:lnTo>
                              <a:lnTo>
                                <a:pt x="84686" y="85143"/>
                              </a:lnTo>
                              <a:lnTo>
                                <a:pt x="55786" y="119016"/>
                              </a:lnTo>
                              <a:lnTo>
                                <a:pt x="32273" y="157107"/>
                              </a:lnTo>
                              <a:lnTo>
                                <a:pt x="14740" y="198817"/>
                              </a:lnTo>
                              <a:lnTo>
                                <a:pt x="3784" y="243548"/>
                              </a:lnTo>
                              <a:lnTo>
                                <a:pt x="0" y="290703"/>
                              </a:lnTo>
                              <a:lnTo>
                                <a:pt x="0" y="1952052"/>
                              </a:lnTo>
                              <a:lnTo>
                                <a:pt x="578281" y="1952052"/>
                              </a:lnTo>
                              <a:lnTo>
                                <a:pt x="578281" y="290703"/>
                              </a:lnTo>
                              <a:lnTo>
                                <a:pt x="574497" y="243548"/>
                              </a:lnTo>
                              <a:lnTo>
                                <a:pt x="563541" y="198817"/>
                              </a:lnTo>
                              <a:lnTo>
                                <a:pt x="546008" y="157107"/>
                              </a:lnTo>
                              <a:lnTo>
                                <a:pt x="522494" y="119016"/>
                              </a:lnTo>
                              <a:lnTo>
                                <a:pt x="493595" y="85143"/>
                              </a:lnTo>
                              <a:lnTo>
                                <a:pt x="459904" y="56088"/>
                              </a:lnTo>
                              <a:lnTo>
                                <a:pt x="422018" y="32447"/>
                              </a:lnTo>
                              <a:lnTo>
                                <a:pt x="380532" y="14819"/>
                              </a:lnTo>
                              <a:lnTo>
                                <a:pt x="336041" y="3804"/>
                              </a:lnTo>
                              <a:lnTo>
                                <a:pt x="289140"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654FCB13" id="Graphic 49" o:spid="_x0000_s1026" style="position:absolute;margin-left:223.25pt;margin-top:59.85pt;width:45.55pt;height:153.75pt;z-index:251658247;visibility:visible;mso-wrap-style:square;mso-wrap-distance-left:0;mso-wrap-distance-top:0;mso-wrap-distance-right:0;mso-wrap-distance-bottom:0;mso-position-horizontal:absolute;mso-position-horizontal-relative:page;mso-position-vertical:absolute;mso-position-vertical-relative:text;v-text-anchor:top" coordsize="578485,19526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T3S7AIAACEIAAAOAAAAZHJzL2Uyb0RvYy54bWysVdtunDAQfa/Uf7B4b8DGBrPKbhQlTVUp&#10;aiMlVZ+9YHZRAVPbe8nfd2xgN70I0qov3jE+nj0z4zlzeXVsarSX2lSqXQb4IgqQbHNVVO1mGXx5&#10;unvHA2SsaAtRq1Yug2dpgqvV2zeXh24hidqqupAagZPWLA7dMtha2y3C0ORb2QhzoTrZwmGpdCMs&#10;bPUmLLQ4gPemDkkUJeFB6aLTKpfGwNfb/jBYef9lKXP7uSyNtKheBsDN+lX7de3WcHUpFhstum2V&#10;DzTEP7BoRNXCn55c3Qor0E5Xv7lqqlwro0p7kasmVGVZ5dLHANHg6JdoHreikz4WSI7pTmky/89t&#10;/mn/2D1oR9109yr/ZiAj4aEzi9OJ25gBcyx147BAHB19Fp9PWZRHi3L4yFJOOQtQDkc4YyQhzKU5&#10;FIvxdr4z9oNU3pPY3xvbV6EYLbEdrfzYjqaGWroq1r6KNkBQRR0gqOK6r2InrLvn6DkTHc5Utmcm&#10;7rhRe/mkPNC6MAjPMIXXMcYCVM+Quv0JSgkZoDGP6BDYiBl/O+8WZ2lKM+8WU46zaTBLSBJ7cEwo&#10;TafBmMdp6sEsiTifBHOa8MRjOcM0nsQyKF6PxTiLcDIJjglJe8aYpTiaoUzTIW844xxPg2N4Qp4x&#10;oTGj0+H1dSNZlEbTsfVA9yIjRiYDgyQQjj2Bv4S/ggZLKc362r0iOpZAAkYqs3ljNIkiUFzXefMl&#10;YfCUsz7Pr6g2zWKWQVuD7/l3RFmWQXc48PwDhZaKcM96/ulD17GY9CHONlUcJ9GQvdlu/YMIjO2c&#10;18rIXsKcsngtO6kNiMVLPTOqroq7qq6dvBi9Wd/UGu2FGz/v4+s7P3HgyguYV9teYJ3UrlXx/KDR&#10;AWbSMjDfd0LLANUfWxB9N8BGQ4/GejS0rW+UH3Ne2bSxT8evQneoA3MZWNDnT2ocKWIxCi+QcYAe&#10;62626npnVVk5VfbcekbDBuaQj3+YmW7Qvdx71Hmyr34AAAD//wMAUEsDBBQABgAIAAAAIQAlE7Hx&#10;4gAAAAsBAAAPAAAAZHJzL2Rvd25yZXYueG1sTI/LTsMwEEX3SPyDNUjsqJO0TWiIUxUQCCGE2vBY&#10;u/GQRMR2ZLtt8vcMK1iOztW9Z4r1qHt2ROc7awTEswgYmtqqzjQC3t8erq6B+SCNkr01KGBCD+vy&#10;/KyQubIns8NjFRpGJcbnUkAbwpBz7usWtfQzO6Ah9mWdloFO13Dl5InKdc+TKEq5lp2hhVYOeNdi&#10;/V0dtIDP+PbjKavd8+vL4/2m2s6nlcomIS4vxs0NsIBj+AvDrz6pQ0lOe3swyrNewGKRLilKIF5l&#10;wCixnGcpsD2hJEuAlwX//0P5AwAA//8DAFBLAQItABQABgAIAAAAIQC2gziS/gAAAOEBAAATAAAA&#10;AAAAAAAAAAAAAAAAAABbQ29udGVudF9UeXBlc10ueG1sUEsBAi0AFAAGAAgAAAAhADj9If/WAAAA&#10;lAEAAAsAAAAAAAAAAAAAAAAALwEAAF9yZWxzLy5yZWxzUEsBAi0AFAAGAAgAAAAhAC79PdLsAgAA&#10;IQgAAA4AAAAAAAAAAAAAAAAALgIAAGRycy9lMm9Eb2MueG1sUEsBAi0AFAAGAAgAAAAhACUTsfHi&#10;AAAACwEAAA8AAAAAAAAAAAAAAAAARgUAAGRycy9kb3ducmV2LnhtbFBLBQYAAAAABAAEAPMAAABV&#10;BgAAAAA=&#10;" path="m289140,l242240,3804,197749,14819,156263,32447,118377,56088,84686,85143,55786,119016,32273,157107,14740,198817,3784,243548,,290703,,1952052r578281,l578281,290703r-3784,-47155l563541,198817,546008,157107,522494,119016,493595,85143,459904,56088,422018,32447,380532,14819,336041,3804,289140,xe" fillcolor="#0e3af0"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49" behindDoc="0" locked="0" layoutInCell="1" allowOverlap="1" wp14:anchorId="4DB65154" wp14:editId="4DB65155">
                <wp:simplePos x="0" y="0"/>
                <wp:positionH relativeFrom="page">
                  <wp:posOffset>1815683</wp:posOffset>
                </wp:positionH>
                <wp:positionV relativeFrom="paragraph">
                  <wp:posOffset>1777423</wp:posOffset>
                </wp:positionV>
                <wp:extent cx="578485" cy="934719"/>
                <wp:effectExtent l="0" t="0" r="0" b="0"/>
                <wp:wrapNone/>
                <wp:docPr id="50" name="Graphic 5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8485" cy="934719"/>
                        </a:xfrm>
                        <a:custGeom>
                          <a:avLst/>
                          <a:gdLst/>
                          <a:ahLst/>
                          <a:cxnLst/>
                          <a:rect l="l" t="t" r="r" b="b"/>
                          <a:pathLst>
                            <a:path w="578485" h="934719">
                              <a:moveTo>
                                <a:pt x="289140" y="0"/>
                              </a:moveTo>
                              <a:lnTo>
                                <a:pt x="242240" y="3804"/>
                              </a:lnTo>
                              <a:lnTo>
                                <a:pt x="197749" y="14819"/>
                              </a:lnTo>
                              <a:lnTo>
                                <a:pt x="156263" y="32446"/>
                              </a:lnTo>
                              <a:lnTo>
                                <a:pt x="118377" y="56087"/>
                              </a:lnTo>
                              <a:lnTo>
                                <a:pt x="84686" y="85142"/>
                              </a:lnTo>
                              <a:lnTo>
                                <a:pt x="55786" y="119013"/>
                              </a:lnTo>
                              <a:lnTo>
                                <a:pt x="32273" y="157102"/>
                              </a:lnTo>
                              <a:lnTo>
                                <a:pt x="14740" y="198810"/>
                              </a:lnTo>
                              <a:lnTo>
                                <a:pt x="3784" y="243539"/>
                              </a:lnTo>
                              <a:lnTo>
                                <a:pt x="0" y="290690"/>
                              </a:lnTo>
                              <a:lnTo>
                                <a:pt x="0" y="934669"/>
                              </a:lnTo>
                              <a:lnTo>
                                <a:pt x="578294" y="934669"/>
                              </a:lnTo>
                              <a:lnTo>
                                <a:pt x="578294" y="290690"/>
                              </a:lnTo>
                              <a:lnTo>
                                <a:pt x="574509" y="243539"/>
                              </a:lnTo>
                              <a:lnTo>
                                <a:pt x="563552" y="198810"/>
                              </a:lnTo>
                              <a:lnTo>
                                <a:pt x="546018" y="157102"/>
                              </a:lnTo>
                              <a:lnTo>
                                <a:pt x="522503" y="119013"/>
                              </a:lnTo>
                              <a:lnTo>
                                <a:pt x="493601" y="85142"/>
                              </a:lnTo>
                              <a:lnTo>
                                <a:pt x="459908" y="56087"/>
                              </a:lnTo>
                              <a:lnTo>
                                <a:pt x="422021" y="32446"/>
                              </a:lnTo>
                              <a:lnTo>
                                <a:pt x="380533" y="14819"/>
                              </a:lnTo>
                              <a:lnTo>
                                <a:pt x="336041" y="3804"/>
                              </a:lnTo>
                              <a:lnTo>
                                <a:pt x="289140"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2B81C98B" id="Graphic 50" o:spid="_x0000_s1026" style="position:absolute;margin-left:142.95pt;margin-top:139.95pt;width:45.55pt;height:73.6pt;z-index:251658249;visibility:visible;mso-wrap-style:square;mso-wrap-distance-left:0;mso-wrap-distance-top:0;mso-wrap-distance-right:0;mso-wrap-distance-bottom:0;mso-position-horizontal:absolute;mso-position-horizontal-relative:page;mso-position-vertical:absolute;mso-position-vertical-relative:text;v-text-anchor:top" coordsize="578485,9347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d2YH9AIAAB0IAAAOAAAAZHJzL2Uyb0RvYy54bWysVVtv2yAUfp+0/4D8vtpg8CVqUlXtOk2q&#10;tkrttGdi48SabTwgl/77HcCk3UVJNu3FHMznz9+5cM7l1b7v0FYo3cphHuGLJEJiqGTdDqt59OXp&#10;7l0RIW34UPNODmIePQsdXS3evrncjTNB5Fp2tVAISAY9243zaG3MOItjXa1Fz/WFHMUAh41UPTew&#10;Vau4VnwH7H0XkyTJ4p1U9ahkJbSGt7f+MFo4/qYRlfncNFoY1M0j0GbcU7nn0j7jxSWfrRQf1201&#10;yeD/oKLn7QA/PVDdcsPRRrW/UfVtpaSWjbmoZB/Lpmkr4XwAb3DyizePaz4K5wsER4+HMOn/R1t9&#10;2j6OD8pK1+O9rL5piEi8G/XscGI3esLsG9VbLAhHexfF50MUxd6gCl6yvKAFi1AFR2VKc1zaKMd8&#10;Fj6uNtp8ENIR8e29Nj4JdbD4OljVfgimglTaJHYuiSZCkEQVIUji0idx5MZ+Z9VZE+1elKwPQuxp&#10;L7fiSTqcsU6QosQUaiN4AkpfIN3wE5QSMkHTIqGTXwET1tHR4jLPaeloMS0OQQigsE5glpEsdeCU&#10;UJodZ8ZFmucOzLKkyI+CC5oVmcMWDFNyFMsgdR6LcZng9Cg4JST3ijHLcXKcGdN8ihsuiwK7ewdx&#10;DkEIqw9GCgXkFBOasjRUT8CE1WN93kiZZOVxUg+Eesyy44wQA1L6//8d+gwRLKcs8TVxhm8sSxkj&#10;LhJnRI3RLMHQbaGMz0gII4QlU/pO55qWKZCfWUWUlWXihZwuT7hQCfHMpwsf7hxLJ9Enr1QKkunE&#10;fOqu/qEFhDKrOqmF71+2rbhGdmg1UMKvm5mWXVvftV1nm4tWq+VNp9CW29HzPr2+CwX6CuY6rW+u&#10;ts0uZf38oNAO5tE80t83XIkIdR8HaPh2eAVDBWMZDGW6G+lGnOtrSpun/VeuRjSCOY8M9OZPMowT&#10;PgtdF/RbgMfaLwd5vTGyaW1Ldtq8omkDM8j5P81LO+Re7x3qZaovfgAAAP//AwBQSwMEFAAGAAgA&#10;AAAhAMNSZhzjAAAACwEAAA8AAABkcnMvZG93bnJldi54bWxMj09Lw0AQxe+C32EZwZvdNGrSxmyK&#10;CApipbSp4HGbHZPY/ROymyb66R1PenuP+fHmvXw1Gc1O2PvWWQHzWQQMbeVUa2sB+/LxagHMB2mV&#10;1M6igC/0sCrOz3KZKTfaLZ52oWYUYn0mBTQhdBnnvmrQSD9zHVq6fbjeyEC2r7nq5UjhRvM4ihJu&#10;ZGvpQyM7fGiwOu4GI2B8S/QTrsvj++vz4NLNpkxePr+FuLyY7u+ABZzCHwy/9ak6FNTp4AarPNMC&#10;4sXtklAS6ZIEEddpSusOAm7idA68yPn/DcUPAAAA//8DAFBLAQItABQABgAIAAAAIQC2gziS/gAA&#10;AOEBAAATAAAAAAAAAAAAAAAAAAAAAABbQ29udGVudF9UeXBlc10ueG1sUEsBAi0AFAAGAAgAAAAh&#10;ADj9If/WAAAAlAEAAAsAAAAAAAAAAAAAAAAALwEAAF9yZWxzLy5yZWxzUEsBAi0AFAAGAAgAAAAh&#10;AHZ3Zgf0AgAAHQgAAA4AAAAAAAAAAAAAAAAALgIAAGRycy9lMm9Eb2MueG1sUEsBAi0AFAAGAAgA&#10;AAAhAMNSZhzjAAAACwEAAA8AAAAAAAAAAAAAAAAATgUAAGRycy9kb3ducmV2LnhtbFBLBQYAAAAA&#10;BAAEAPMAAABeBgAAAAA=&#10;" path="m289140,l242240,3804,197749,14819,156263,32446,118377,56087,84686,85142,55786,119013,32273,157102,14740,198810,3784,243539,,290690,,934669r578294,l578294,290690r-3785,-47151l563552,198810,546018,157102,522503,119013,493601,85142,459908,56087,422021,32446,380533,14819,336041,3804,289140,xe" fillcolor="#0e3af0"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50" behindDoc="0" locked="0" layoutInCell="1" allowOverlap="1" wp14:anchorId="4DB65156" wp14:editId="4DB65157">
                <wp:simplePos x="0" y="0"/>
                <wp:positionH relativeFrom="page">
                  <wp:posOffset>796293</wp:posOffset>
                </wp:positionH>
                <wp:positionV relativeFrom="paragraph">
                  <wp:posOffset>1486713</wp:posOffset>
                </wp:positionV>
                <wp:extent cx="578485" cy="1225550"/>
                <wp:effectExtent l="0" t="0" r="0" b="0"/>
                <wp:wrapNone/>
                <wp:docPr id="51" name="Graphic 5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8485" cy="1225550"/>
                        </a:xfrm>
                        <a:custGeom>
                          <a:avLst/>
                          <a:gdLst/>
                          <a:ahLst/>
                          <a:cxnLst/>
                          <a:rect l="l" t="t" r="r" b="b"/>
                          <a:pathLst>
                            <a:path w="578485" h="1225550">
                              <a:moveTo>
                                <a:pt x="289140" y="0"/>
                              </a:moveTo>
                              <a:lnTo>
                                <a:pt x="242240" y="3804"/>
                              </a:lnTo>
                              <a:lnTo>
                                <a:pt x="197749" y="14819"/>
                              </a:lnTo>
                              <a:lnTo>
                                <a:pt x="156263" y="32446"/>
                              </a:lnTo>
                              <a:lnTo>
                                <a:pt x="118377" y="56087"/>
                              </a:lnTo>
                              <a:lnTo>
                                <a:pt x="84686" y="85142"/>
                              </a:lnTo>
                              <a:lnTo>
                                <a:pt x="55786" y="119013"/>
                              </a:lnTo>
                              <a:lnTo>
                                <a:pt x="32273" y="157102"/>
                              </a:lnTo>
                              <a:lnTo>
                                <a:pt x="14740" y="198810"/>
                              </a:lnTo>
                              <a:lnTo>
                                <a:pt x="3784" y="243539"/>
                              </a:lnTo>
                              <a:lnTo>
                                <a:pt x="0" y="290690"/>
                              </a:lnTo>
                              <a:lnTo>
                                <a:pt x="0" y="1225378"/>
                              </a:lnTo>
                              <a:lnTo>
                                <a:pt x="578294" y="1225378"/>
                              </a:lnTo>
                              <a:lnTo>
                                <a:pt x="578294" y="290690"/>
                              </a:lnTo>
                              <a:lnTo>
                                <a:pt x="574509" y="243539"/>
                              </a:lnTo>
                              <a:lnTo>
                                <a:pt x="563552" y="198810"/>
                              </a:lnTo>
                              <a:lnTo>
                                <a:pt x="546018" y="157102"/>
                              </a:lnTo>
                              <a:lnTo>
                                <a:pt x="522503" y="119013"/>
                              </a:lnTo>
                              <a:lnTo>
                                <a:pt x="493601" y="85142"/>
                              </a:lnTo>
                              <a:lnTo>
                                <a:pt x="459908" y="56087"/>
                              </a:lnTo>
                              <a:lnTo>
                                <a:pt x="422021" y="32446"/>
                              </a:lnTo>
                              <a:lnTo>
                                <a:pt x="380533" y="14819"/>
                              </a:lnTo>
                              <a:lnTo>
                                <a:pt x="336041" y="3804"/>
                              </a:lnTo>
                              <a:lnTo>
                                <a:pt x="289140"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15F5FACE" id="Graphic 51" o:spid="_x0000_s1026" style="position:absolute;margin-left:62.7pt;margin-top:117.05pt;width:45.55pt;height:96.5pt;z-index:251658250;visibility:visible;mso-wrap-style:square;mso-wrap-distance-left:0;mso-wrap-distance-top:0;mso-wrap-distance-right:0;mso-wrap-distance-bottom:0;mso-position-horizontal:absolute;mso-position-horizontal-relative:page;mso-position-vertical:absolute;mso-position-vertical-relative:text;v-text-anchor:top" coordsize="578485,12255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nA3E7AIAACEIAAAOAAAAZHJzL2Uyb0RvYy54bWysVVtvmzAUfp+0/2DxvoKNzSVqUk3tOk2q&#10;ukrttGeHmAQNMLPdJP33O7Zx0l1EsmkvcMAfh+/cvnN5te9atBVKN7KfR/giiZDoK7lq+vU8+vJ0&#10;+66IkDa8X/FW9mIevQgdXS3evrncDTNB5Ea2K6EQOOn1bDfMo40xwyyOdbURHdcXchA9HNZSddzA&#10;o1rHK8V34L1rY5IkWbyTajUoWQmt4e2NP4wWzn9di8p8rmstDGrnEXAz7qrcdWmv8eKSz9aKD5um&#10;Gmnwf2DR8aaHnx5c3XDD0bNqfnPVNZWSWtbmopJdLOu6qYSLAaLByS/RPG74IFwskBw9HNKk/5/b&#10;6n77ODwoS10Pd7L6piEj8W7Qs8OJfdAjZl+rzmKBONq7LL4csij2BlXwkuUFLViEKjjChDDGXJpj&#10;PgtfV8/afBTSeeLbO218FVbB4ptgVfs+mApqaavYuiqaCEEVVYSgiktfxYEb+52lZ020O1LZHJnY&#10;405uxZN0QGPDIEWJKXRHiAWoHiFt/xOUEjJC0yKh9s+ADphwH5xbXOY5LZ1bTAtcToNZRrLUgVNC&#10;aTYNxkWa5w7MsqTIJ8EFzYrMYQuGKZnEMiiex2JcJjidBKeE5J4xZjlOpj1jmo95w2VR4NASIWPh&#10;7jOXQgs5xoSmLJ1OnK8bKZOsnHbqgbYjwf1kYJAEUnoCfwk/gwbLKUt8V5wRHctSxojLxRl5YzRL&#10;MCiunbzTJWGQimQs4Olq0zIF52f2EWVlmXgipxsURioh3vPp1oepY+lI+uRQpUCZjp5PTesfRCA0&#10;ZdVKLfykW2VxI39QGxj/13qmZdusbpu2tfKi1Xp53Sq05SBc5e31BxJG9RXMqa0XWCu1S7l6eVBo&#10;BztpHunvz1yJCLWfehB9u8CCoYKxDIYy7bV0a84pm9Lmaf+VqwENYM4jA/p8L8NK4bMgvMDfAjzW&#10;ftnL989G1o1VZcfNMxofYA+5+MedaRfd62eHOm72xQ8AAAD//wMAUEsDBBQABgAIAAAAIQCFdBpC&#10;4gAAAAsBAAAPAAAAZHJzL2Rvd25yZXYueG1sTI/BToQwFEX3Jv5D80zcTJwCMoxBykRRFyYaMwwf&#10;0KFPQOkr0jLg31tXurx5J/eel+0W3bMTjrYzJCBcB8CQaqM6agRUh6erG2DWSVKyN4QCvtHCLj8/&#10;y2SqzEx7PJWuYb6EbCoFtM4NKee2blFLuzYDkr+9m1FL5+PYcDXK2ZfrnkdBkHAtO/ILrRywaLH+&#10;LCct4P7x7eNhLlZF8lqVquoOq+evl0mIy4vl7haYw8X9wfCr79Uh905HM5GyrPc52sQeFRBdxyEw&#10;T0RhsgF2FBBH2xB4nvH/P+Q/AAAA//8DAFBLAQItABQABgAIAAAAIQC2gziS/gAAAOEBAAATAAAA&#10;AAAAAAAAAAAAAAAAAABbQ29udGVudF9UeXBlc10ueG1sUEsBAi0AFAAGAAgAAAAhADj9If/WAAAA&#10;lAEAAAsAAAAAAAAAAAAAAAAALwEAAF9yZWxzLy5yZWxzUEsBAi0AFAAGAAgAAAAhAHGcDcTsAgAA&#10;IQgAAA4AAAAAAAAAAAAAAAAALgIAAGRycy9lMm9Eb2MueG1sUEsBAi0AFAAGAAgAAAAhAIV0GkLi&#10;AAAACwEAAA8AAAAAAAAAAAAAAAAARgUAAGRycy9kb3ducmV2LnhtbFBLBQYAAAAABAAEAPMAAABV&#10;BgAAAAA=&#10;" path="m289140,l242240,3804,197749,14819,156263,32446,118377,56087,84686,85142,55786,119013,32273,157102,14740,198810,3784,243539,,290690r,934688l578294,1225378r,-934688l574509,243539,563552,198810,546018,157102,522503,119013,493601,85142,459908,56087,422021,32446,380533,14819,336041,3804,289140,xe" fillcolor="#9fce27" stroked="f">
                <v:path arrowok="t"/>
                <w10:wrap anchorx="page"/>
              </v:shape>
            </w:pict>
          </mc:Fallback>
        </mc:AlternateContent>
      </w:r>
      <w:r w:rsidRPr="00944BD7">
        <w:rPr>
          <w:rFonts w:ascii="EC Square Sans Pro" w:hAnsi="EC Square Sans Pro"/>
          <w:noProof/>
          <w:color w:val="343433"/>
          <w:w w:val="90"/>
          <w:lang w:val="ro-RO"/>
        </w:rPr>
        <w:t xml:space="preserve">Doriți să aflați mai multe despre tranziția energetică digitală? Scanați codul QR de mai jos sau vizitați site-ul web al proiectului EVERY1 la </w:t>
      </w:r>
      <w:hyperlink r:id="rId65">
        <w:r w:rsidRPr="00944BD7">
          <w:rPr>
            <w:rFonts w:ascii="EC Square Sans Pro" w:hAnsi="EC Square Sans Pro"/>
            <w:noProof/>
            <w:color w:val="0E3AF0"/>
            <w:w w:val="90"/>
            <w:u w:val="single" w:color="0E3AF0"/>
            <w:lang w:val="ro-RO"/>
          </w:rPr>
          <w:t>adresa https://every1.energy/</w:t>
        </w:r>
      </w:hyperlink>
      <w:r w:rsidRPr="00944BD7">
        <w:rPr>
          <w:rFonts w:ascii="EC Square Sans Pro" w:hAnsi="EC Square Sans Pro"/>
          <w:noProof/>
          <w:color w:val="343433"/>
          <w:w w:val="90"/>
          <w:lang w:val="ro-RO"/>
        </w:rPr>
        <w:t xml:space="preserve"> pentru resurse, studii de caz și informații despre modul în care puteți </w:t>
      </w:r>
      <w:r w:rsidRPr="00944BD7">
        <w:rPr>
          <w:rFonts w:ascii="EC Square Sans Pro" w:hAnsi="EC Square Sans Pro"/>
          <w:noProof/>
          <w:color w:val="343433"/>
          <w:lang w:val="ro-RO"/>
        </w:rPr>
        <w:t>contribui la modelarea unui viitor energetic curat.</w:t>
      </w:r>
    </w:p>
    <w:p w14:paraId="4DB64FB1" w14:textId="77777777" w:rsidR="005511DF" w:rsidRPr="00944BD7" w:rsidRDefault="00B56BCB">
      <w:pPr>
        <w:pStyle w:val="BodyText"/>
        <w:spacing w:before="3"/>
        <w:rPr>
          <w:rFonts w:ascii="EC Square Sans Pro" w:hAnsi="EC Square Sans Pro"/>
          <w:noProof/>
          <w:sz w:val="7"/>
          <w:lang w:val="ro-RO"/>
        </w:rPr>
      </w:pPr>
      <w:r w:rsidRPr="00944BD7">
        <w:rPr>
          <w:rFonts w:ascii="EC Square Sans Pro" w:hAnsi="EC Square Sans Pro"/>
          <w:noProof/>
          <w:sz w:val="7"/>
          <w:lang w:val="ro-RO"/>
        </w:rPr>
        <mc:AlternateContent>
          <mc:Choice Requires="wps">
            <w:drawing>
              <wp:anchor distT="0" distB="0" distL="0" distR="0" simplePos="0" relativeHeight="251658299" behindDoc="1" locked="0" layoutInCell="1" allowOverlap="1" wp14:anchorId="4DB65158" wp14:editId="4DB65159">
                <wp:simplePos x="0" y="0"/>
                <wp:positionH relativeFrom="page">
                  <wp:posOffset>792002</wp:posOffset>
                </wp:positionH>
                <wp:positionV relativeFrom="paragraph">
                  <wp:posOffset>76575</wp:posOffset>
                </wp:positionV>
                <wp:extent cx="578485" cy="581660"/>
                <wp:effectExtent l="0" t="0" r="0" b="0"/>
                <wp:wrapTopAndBottom/>
                <wp:docPr id="52" name="Graphic 5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8485" cy="581660"/>
                        </a:xfrm>
                        <a:custGeom>
                          <a:avLst/>
                          <a:gdLst/>
                          <a:ahLst/>
                          <a:cxnLst/>
                          <a:rect l="l" t="t" r="r" b="b"/>
                          <a:pathLst>
                            <a:path w="578485" h="581660">
                              <a:moveTo>
                                <a:pt x="289140" y="0"/>
                              </a:moveTo>
                              <a:lnTo>
                                <a:pt x="242240" y="3804"/>
                              </a:lnTo>
                              <a:lnTo>
                                <a:pt x="197749" y="14819"/>
                              </a:lnTo>
                              <a:lnTo>
                                <a:pt x="156263" y="32446"/>
                              </a:lnTo>
                              <a:lnTo>
                                <a:pt x="118377" y="56087"/>
                              </a:lnTo>
                              <a:lnTo>
                                <a:pt x="84686" y="85142"/>
                              </a:lnTo>
                              <a:lnTo>
                                <a:pt x="55786" y="119013"/>
                              </a:lnTo>
                              <a:lnTo>
                                <a:pt x="32273" y="157102"/>
                              </a:lnTo>
                              <a:lnTo>
                                <a:pt x="14740" y="198810"/>
                              </a:lnTo>
                              <a:lnTo>
                                <a:pt x="3784" y="243539"/>
                              </a:lnTo>
                              <a:lnTo>
                                <a:pt x="0" y="290690"/>
                              </a:lnTo>
                              <a:lnTo>
                                <a:pt x="3784" y="337841"/>
                              </a:lnTo>
                              <a:lnTo>
                                <a:pt x="14740" y="382569"/>
                              </a:lnTo>
                              <a:lnTo>
                                <a:pt x="32273" y="424277"/>
                              </a:lnTo>
                              <a:lnTo>
                                <a:pt x="55786" y="462366"/>
                              </a:lnTo>
                              <a:lnTo>
                                <a:pt x="84686" y="496238"/>
                              </a:lnTo>
                              <a:lnTo>
                                <a:pt x="118377" y="525293"/>
                              </a:lnTo>
                              <a:lnTo>
                                <a:pt x="156263" y="548933"/>
                              </a:lnTo>
                              <a:lnTo>
                                <a:pt x="197749" y="566560"/>
                              </a:lnTo>
                              <a:lnTo>
                                <a:pt x="242240" y="577575"/>
                              </a:lnTo>
                              <a:lnTo>
                                <a:pt x="289140" y="581380"/>
                              </a:lnTo>
                              <a:lnTo>
                                <a:pt x="336041" y="577575"/>
                              </a:lnTo>
                              <a:lnTo>
                                <a:pt x="380532" y="566560"/>
                              </a:lnTo>
                              <a:lnTo>
                                <a:pt x="422018" y="548933"/>
                              </a:lnTo>
                              <a:lnTo>
                                <a:pt x="459904" y="525293"/>
                              </a:lnTo>
                              <a:lnTo>
                                <a:pt x="493595" y="496238"/>
                              </a:lnTo>
                              <a:lnTo>
                                <a:pt x="522494" y="462366"/>
                              </a:lnTo>
                              <a:lnTo>
                                <a:pt x="546008" y="424277"/>
                              </a:lnTo>
                              <a:lnTo>
                                <a:pt x="563541" y="382569"/>
                              </a:lnTo>
                              <a:lnTo>
                                <a:pt x="574497" y="337841"/>
                              </a:lnTo>
                              <a:lnTo>
                                <a:pt x="578281" y="290690"/>
                              </a:lnTo>
                              <a:lnTo>
                                <a:pt x="574497" y="243539"/>
                              </a:lnTo>
                              <a:lnTo>
                                <a:pt x="563541" y="198810"/>
                              </a:lnTo>
                              <a:lnTo>
                                <a:pt x="546008" y="157102"/>
                              </a:lnTo>
                              <a:lnTo>
                                <a:pt x="522494" y="119013"/>
                              </a:lnTo>
                              <a:lnTo>
                                <a:pt x="493595" y="85142"/>
                              </a:lnTo>
                              <a:lnTo>
                                <a:pt x="459904" y="56087"/>
                              </a:lnTo>
                              <a:lnTo>
                                <a:pt x="422018" y="32446"/>
                              </a:lnTo>
                              <a:lnTo>
                                <a:pt x="380532" y="14819"/>
                              </a:lnTo>
                              <a:lnTo>
                                <a:pt x="336041" y="3804"/>
                              </a:lnTo>
                              <a:lnTo>
                                <a:pt x="289140"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6BAC5428" id="Graphic 52" o:spid="_x0000_s1026" style="position:absolute;margin-left:62.35pt;margin-top:6.05pt;width:45.55pt;height:45.8pt;z-index:-251658181;visibility:visible;mso-wrap-style:square;mso-wrap-distance-left:0;mso-wrap-distance-top:0;mso-wrap-distance-right:0;mso-wrap-distance-bottom:0;mso-position-horizontal:absolute;mso-position-horizontal-relative:page;mso-position-vertical:absolute;mso-position-vertical-relative:text;v-text-anchor:top" coordsize="578485,5816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n+iPbAMAACoLAAAOAAAAZHJzL2Uyb0RvYy54bWysVl2PmzgUfV+p/wHx3gn+xI4mU62mndVK&#10;VVups9pnh8AELWBqe5LMv99rEwf2Q4BW+0JMOByOz72+995/uLRNciqNrXW3S9FdliZlV+hD3b3s&#10;0t+en96LNLFOdQfV6K7cpW+lTT88vPvp/txvS6yPujmUJgGSzm7P/S49OtdvNxtbHMtW2Tvdlx08&#10;rLRplYNb87I5GHUG9rbZ4Czjm7M2h97oorQW/v04PEwfAn9VlYX7WlW2dEmzS0GbC1cTrnt/3Tzc&#10;q+2LUf2xLq4y1H9Q0aq6g4/eqD4qp5JXU/+Dqq0Lo62u3F2h242uqroowx5gNyj7226+H1Vfhr2A&#10;Oba/2WT/P9riy+l7/8146bb/rIs/LDiyOfd2e3vib+wVc6lM67EgPLkEF99uLpYXlxTwJ8sFFSxN&#10;CnjEBOI8uLxR2/hy8WrdL6UOROr02bohCIe4Use4Ki5dXBoIpQ9iE4Lo0gSCaNIEgrgfgtgr59/z&#10;6vwyOY9Kjjch/mmrT+WzDjjnN4GFRBRyI+4ElI6QpvsLlGJ8hRKRUf9hQEdM/O0DLZJ5TmWgRVQg&#10;OQ9mHHMSwARTyufBSJA8D2DGM5HPggXlggesYIjiWSyD0A1YhGSGyCyYYJwPihHLUTbPjGh+9Q1J&#10;IVDMiOhY/B2cI5BAQTGmhJF544a4YZlxuZKUeHo0u7VRLRGY8XkFow8UUwxxmUuK0WHKMeHzcR5D&#10;RyWgxSwzmiQFZljOBw+N+caokGQBPaYy4xxyblYJuBAPCctzlrN59Hj6oFjAqZpFE8IzCJ4/qyu4&#10;gY0RfD0oi7pBdoagXXnuZU8okxIqQEAv+00lYRJqInCviCUDA+XAvSJNGOVZNuhek4GcsKuDK5Kb&#10;5ZTKodSsODdQPrAYorPiRE64Vxx0NupeUUImnqyoThO/VxS+SSyXS+o0TRZr9SQDl7vAJLmX+8vk&#10;3Cw2rn/ph7E+F4225VDffI8N3e/Wd6ETTju71U19eKqbxndaa172j41JTgpauHx6/IRjnZzAwtgx&#10;TBp+5tjrw9s3k5xhONul9serMmWaNL92MP34SS4uTFzs48K45lGHeS80eWPd8+V3Zfqkh+UudTCo&#10;fNFxtlLbOIKAfg8YsP7NTv/86nRV+/kkaBsUXW9gIAv7vw6PfuKb3gfUOOI+/AkAAP//AwBQSwME&#10;FAAGAAgAAAAhAHOOu8feAAAACgEAAA8AAABkcnMvZG93bnJldi54bWxMj81OwzAQhO9IvIO1SNyo&#10;nfBTlMapUBWEeuBAi3p2420SNV5HsdOEt2d7gtvO7mj2m3w9u05ccAitJw3JQoFAqrxtqdbwvX9/&#10;eAURoiFrOk+o4QcDrIvbm9xk1k/0hZddrAWHUMiMhibGPpMyVA06Exa+R+LbyQ/ORJZDLe1gJg53&#10;nUyVepHOtMQfGtPjpsHqvBudhkkd5lGWqozbz8N+q0rlNx9nre/v5rcViIhz/DPDFZ/RoWCmox/J&#10;BtGxTp+WbL0OCQg2pMkzdznyQj0uQRa5/F+h+AUAAP//AwBQSwECLQAUAAYACAAAACEAtoM4kv4A&#10;AADhAQAAEwAAAAAAAAAAAAAAAAAAAAAAW0NvbnRlbnRfVHlwZXNdLnhtbFBLAQItABQABgAIAAAA&#10;IQA4/SH/1gAAAJQBAAALAAAAAAAAAAAAAAAAAC8BAABfcmVscy8ucmVsc1BLAQItABQABgAIAAAA&#10;IQAHn+iPbAMAACoLAAAOAAAAAAAAAAAAAAAAAC4CAABkcnMvZTJvRG9jLnhtbFBLAQItABQABgAI&#10;AAAAIQBzjrvH3gAAAAoBAAAPAAAAAAAAAAAAAAAAAMYFAABkcnMvZG93bnJldi54bWxQSwUGAAAA&#10;AAQABADzAAAA0QYAAAAA&#10;" path="m289140,l242240,3804,197749,14819,156263,32446,118377,56087,84686,85142,55786,119013,32273,157102,14740,198810,3784,243539,,290690r3784,47151l14740,382569r17533,41708l55786,462366r28900,33872l118377,525293r37886,23640l197749,566560r44491,11015l289140,581380r46901,-3805l380532,566560r41486,-17627l459904,525293r33691,-29055l522494,462366r23514,-38089l563541,382569r10956,-44728l578281,290690r-3784,-47151l563541,198810,546008,157102,522494,119013,493595,85142,459904,56087,422018,32446,380532,14819,336041,3804,289140,xe" fillcolor="#9fce27" stroked="f">
                <v:path arrowok="t"/>
                <w10:wrap type="topAndBottom" anchorx="page"/>
              </v:shape>
            </w:pict>
          </mc:Fallback>
        </mc:AlternateContent>
      </w:r>
      <w:r w:rsidRPr="00944BD7">
        <w:rPr>
          <w:rFonts w:ascii="EC Square Sans Pro" w:hAnsi="EC Square Sans Pro"/>
          <w:noProof/>
          <w:sz w:val="7"/>
          <w:lang w:val="ro-RO"/>
        </w:rPr>
        <mc:AlternateContent>
          <mc:Choice Requires="wps">
            <w:drawing>
              <wp:anchor distT="0" distB="0" distL="0" distR="0" simplePos="0" relativeHeight="251658300" behindDoc="1" locked="0" layoutInCell="1" allowOverlap="1" wp14:anchorId="4DB6515A" wp14:editId="4DB6515B">
                <wp:simplePos x="0" y="0"/>
                <wp:positionH relativeFrom="page">
                  <wp:posOffset>1811397</wp:posOffset>
                </wp:positionH>
                <wp:positionV relativeFrom="paragraph">
                  <wp:posOffset>367203</wp:posOffset>
                </wp:positionV>
                <wp:extent cx="578485" cy="581660"/>
                <wp:effectExtent l="0" t="0" r="0" b="0"/>
                <wp:wrapTopAndBottom/>
                <wp:docPr id="53" name="Graphic 5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8485" cy="581660"/>
                        </a:xfrm>
                        <a:custGeom>
                          <a:avLst/>
                          <a:gdLst/>
                          <a:ahLst/>
                          <a:cxnLst/>
                          <a:rect l="l" t="t" r="r" b="b"/>
                          <a:pathLst>
                            <a:path w="578485" h="581660">
                              <a:moveTo>
                                <a:pt x="289140" y="0"/>
                              </a:moveTo>
                              <a:lnTo>
                                <a:pt x="242240" y="3804"/>
                              </a:lnTo>
                              <a:lnTo>
                                <a:pt x="197749" y="14819"/>
                              </a:lnTo>
                              <a:lnTo>
                                <a:pt x="156263" y="32447"/>
                              </a:lnTo>
                              <a:lnTo>
                                <a:pt x="118377" y="56088"/>
                              </a:lnTo>
                              <a:lnTo>
                                <a:pt x="84686" y="85143"/>
                              </a:lnTo>
                              <a:lnTo>
                                <a:pt x="55786" y="119016"/>
                              </a:lnTo>
                              <a:lnTo>
                                <a:pt x="32273" y="157107"/>
                              </a:lnTo>
                              <a:lnTo>
                                <a:pt x="14740" y="198817"/>
                              </a:lnTo>
                              <a:lnTo>
                                <a:pt x="3784" y="243548"/>
                              </a:lnTo>
                              <a:lnTo>
                                <a:pt x="0" y="290702"/>
                              </a:lnTo>
                              <a:lnTo>
                                <a:pt x="3784" y="337853"/>
                              </a:lnTo>
                              <a:lnTo>
                                <a:pt x="14740" y="382582"/>
                              </a:lnTo>
                              <a:lnTo>
                                <a:pt x="32273" y="424290"/>
                              </a:lnTo>
                              <a:lnTo>
                                <a:pt x="55786" y="462379"/>
                              </a:lnTo>
                              <a:lnTo>
                                <a:pt x="84686" y="496250"/>
                              </a:lnTo>
                              <a:lnTo>
                                <a:pt x="118377" y="525306"/>
                              </a:lnTo>
                              <a:lnTo>
                                <a:pt x="156263" y="548946"/>
                              </a:lnTo>
                              <a:lnTo>
                                <a:pt x="197749" y="566573"/>
                              </a:lnTo>
                              <a:lnTo>
                                <a:pt x="242240" y="577588"/>
                              </a:lnTo>
                              <a:lnTo>
                                <a:pt x="289140" y="581393"/>
                              </a:lnTo>
                              <a:lnTo>
                                <a:pt x="336041" y="577588"/>
                              </a:lnTo>
                              <a:lnTo>
                                <a:pt x="380532" y="566573"/>
                              </a:lnTo>
                              <a:lnTo>
                                <a:pt x="422018" y="548946"/>
                              </a:lnTo>
                              <a:lnTo>
                                <a:pt x="459904" y="525306"/>
                              </a:lnTo>
                              <a:lnTo>
                                <a:pt x="493595" y="496250"/>
                              </a:lnTo>
                              <a:lnTo>
                                <a:pt x="522494" y="462379"/>
                              </a:lnTo>
                              <a:lnTo>
                                <a:pt x="546008" y="424290"/>
                              </a:lnTo>
                              <a:lnTo>
                                <a:pt x="563541" y="382582"/>
                              </a:lnTo>
                              <a:lnTo>
                                <a:pt x="574497" y="337853"/>
                              </a:lnTo>
                              <a:lnTo>
                                <a:pt x="578281" y="290702"/>
                              </a:lnTo>
                              <a:lnTo>
                                <a:pt x="574497" y="243548"/>
                              </a:lnTo>
                              <a:lnTo>
                                <a:pt x="563541" y="198817"/>
                              </a:lnTo>
                              <a:lnTo>
                                <a:pt x="546008" y="157107"/>
                              </a:lnTo>
                              <a:lnTo>
                                <a:pt x="522494" y="119016"/>
                              </a:lnTo>
                              <a:lnTo>
                                <a:pt x="493595" y="85143"/>
                              </a:lnTo>
                              <a:lnTo>
                                <a:pt x="459904" y="56088"/>
                              </a:lnTo>
                              <a:lnTo>
                                <a:pt x="422018" y="32447"/>
                              </a:lnTo>
                              <a:lnTo>
                                <a:pt x="380532" y="14819"/>
                              </a:lnTo>
                              <a:lnTo>
                                <a:pt x="336041" y="3804"/>
                              </a:lnTo>
                              <a:lnTo>
                                <a:pt x="289140"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03888C4A" id="Graphic 53" o:spid="_x0000_s1026" style="position:absolute;margin-left:142.65pt;margin-top:28.9pt;width:45.55pt;height:45.8pt;z-index:-251658180;visibility:visible;mso-wrap-style:square;mso-wrap-distance-left:0;mso-wrap-distance-top:0;mso-wrap-distance-right:0;mso-wrap-distance-bottom:0;mso-position-horizontal:absolute;mso-position-horizontal-relative:page;mso-position-vertical:absolute;mso-position-vertical-relative:text;v-text-anchor:top" coordsize="578485,5816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EaJZYgMAACoLAAAOAAAAZHJzL2Uyb0RvYy54bWysVltvmzAYfZ+0/4B4X8E3MFGTqmrXaVLV&#10;VWqnPTvENGiAme0m6b/fZxMS1kmApr0QOz4cjr/75dWhroKd1KZUzTJEF3EYyCZXm7J5WYbfn+8+&#10;8TAwVjQbUalGLsM3acKr1ccPl/t2IbHaqmojdQAkjVns22W4tbZdRJHJt7IW5kK1soHDQulaWNjq&#10;l2ijxR7Y6yrCcZxEe6U3rVa5NAb+ve0Ow5XnLwqZ229FYaQNqmUI2qx/av9cu2e0uhSLFy3abZkf&#10;ZYh/UFGLsoGPnqhuhRXBqy7/oqrLXCujCnuRqzpSRVHm0t8BboPid7d52opW+ruAcUx7MpP5f7T5&#10;w+6pfdROumnvVf7TgEWifWsWpxO3MUfModC1w4Lw4OCt+HayojzYIIc/WcopZ2GQwxHjKEm8lSOx&#10;6F/OX439IpUnErt7YzsnbPqV2Par/ND0Sw2udE6svBNtGIATdRiAE9edE1th3XtOnVsG+7OS7UmI&#10;O63VTj4rj7PuEphniEJs9DcBpWdI1fwBpRgfoYTH1H0Y0D2m/209LcrSlGaeFlGOsnEwS3BCPJhg&#10;StNxMOIkTT2YJTHno2BOE554LGeIklEsA9d1WISyGCWjYIJx2ilGLEXxhGSaHu2GMs7ROJhAAHnF&#10;mBJGx6/X+Q1ncRrjcbk9KQF6Nm4HdFJLOGZ8gvhkB4opCBlVcbYwTTBJx4Pi7DqaJZiNM6NBUGBG&#10;4nHnoXO8gYUzOoE+hzJLEgZuHwt8sEKfJCxN2UR8DrIPigXJxrkJSWKKutCf5oYcZQQfE2VSN8iO&#10;EbQrV7ambUJZlkEF8Ohpe9OMsAxqInDP8CUDA2Yd94wwYTSJ4073nAhMIKc6C84IbpZSmnWlZkbe&#10;QPnAvOOekZED7hmJzs66Z5SQgU1mVKeBvWcUvoEvp0vqMEwma/UgAqe7wCC4p/vLIG8mG9cgI9+X&#10;nLxSRna573qs736nvgudcNjZjarKzV1ZVa7TGv2yvql0sBNuDvtMru966gHMjx3dpOFmjrXavD3q&#10;YA/D2TI0v16FlmFQfW1g+nGTXL/Q/WLdL7StbpSf93yT18Y+H34I3QYtLJehhUHlQfWzlVj0Iwjo&#10;d4AO695s1PWrVUXp5hOvrVN03MBA5u9/HB7dxDfce9R5xF39BgAA//8DAFBLAwQUAAYACAAAACEA&#10;5byJ6eIAAAAKAQAADwAAAGRycy9kb3ducmV2LnhtbEyPy07DMBBF90j8gzVI7KjTJn0Q4lQVEhJI&#10;FKkNC9g5sRtHxOPIdtrw9wwrWI7m6N5zi+1ke3bWPnQOBcxnCTCNjVMdtgLeq6e7DbAQJSrZO9QC&#10;vnWAbXl9VchcuQse9PkYW0YhGHIpwMQ45JyHxmgrw8wNGul3ct7KSKdvufLyQuG254skWXErO6QG&#10;Iwf9aHTzdRytgJdxbjp8G0+fpnrdp4dnX33saiFub6bdA7Cop/gHw68+qUNJTrUbUQXWC1hslimh&#10;ApZrmkBAul5lwGois/sMeFnw/xPKHwAAAP//AwBQSwECLQAUAAYACAAAACEAtoM4kv4AAADhAQAA&#10;EwAAAAAAAAAAAAAAAAAAAAAAW0NvbnRlbnRfVHlwZXNdLnhtbFBLAQItABQABgAIAAAAIQA4/SH/&#10;1gAAAJQBAAALAAAAAAAAAAAAAAAAAC8BAABfcmVscy8ucmVsc1BLAQItABQABgAIAAAAIQDFEaJZ&#10;YgMAACoLAAAOAAAAAAAAAAAAAAAAAC4CAABkcnMvZTJvRG9jLnhtbFBLAQItABQABgAIAAAAIQDl&#10;vInp4gAAAAoBAAAPAAAAAAAAAAAAAAAAALwFAABkcnMvZG93bnJldi54bWxQSwUGAAAAAAQABADz&#10;AAAAywYAAAAA&#10;" path="m289140,l242240,3804,197749,14819,156263,32447,118377,56088,84686,85143,55786,119016,32273,157107,14740,198817,3784,243548,,290702r3784,47151l14740,382582r17533,41708l55786,462379r28900,33871l118377,525306r37886,23640l197749,566573r44491,11015l289140,581393r46901,-3805l380532,566573r41486,-17627l459904,525306r33691,-29056l522494,462379r23514,-38089l563541,382582r10956,-44729l578281,290702r-3784,-47154l563541,198817,546008,157107,522494,119016,493595,85143,459904,56088,422018,32447,380532,14819,336041,3804,289140,xe" fillcolor="#0e3af0" stroked="f">
                <v:path arrowok="t"/>
                <w10:wrap type="topAndBottom" anchorx="page"/>
              </v:shape>
            </w:pict>
          </mc:Fallback>
        </mc:AlternateContent>
      </w:r>
      <w:r w:rsidRPr="00944BD7">
        <w:rPr>
          <w:rFonts w:ascii="EC Square Sans Pro" w:hAnsi="EC Square Sans Pro"/>
          <w:noProof/>
          <w:sz w:val="7"/>
          <w:lang w:val="ro-RO"/>
        </w:rPr>
        <w:drawing>
          <wp:anchor distT="0" distB="0" distL="0" distR="0" simplePos="0" relativeHeight="251658301" behindDoc="1" locked="0" layoutInCell="1" allowOverlap="1" wp14:anchorId="4DB6515C" wp14:editId="4DB6515D">
            <wp:simplePos x="0" y="0"/>
            <wp:positionH relativeFrom="page">
              <wp:posOffset>6623287</wp:posOffset>
            </wp:positionH>
            <wp:positionV relativeFrom="paragraph">
              <wp:posOffset>327463</wp:posOffset>
            </wp:positionV>
            <wp:extent cx="890022" cy="890016"/>
            <wp:effectExtent l="0" t="0" r="0" b="0"/>
            <wp:wrapTopAndBottom/>
            <wp:docPr id="54" name="Image 54" descr="QR cod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4" name="Image 54" descr="QR code"/>
                    <pic:cNvPicPr/>
                  </pic:nvPicPr>
                  <pic:blipFill>
                    <a:blip r:embed="rId66" cstate="print"/>
                    <a:stretch>
                      <a:fillRect/>
                    </a:stretch>
                  </pic:blipFill>
                  <pic:spPr>
                    <a:xfrm>
                      <a:off x="0" y="0"/>
                      <a:ext cx="890022" cy="890016"/>
                    </a:xfrm>
                    <a:prstGeom prst="rect">
                      <a:avLst/>
                    </a:prstGeom>
                  </pic:spPr>
                </pic:pic>
              </a:graphicData>
            </a:graphic>
          </wp:anchor>
        </w:drawing>
      </w:r>
    </w:p>
    <w:p w14:paraId="4DB64FB2" w14:textId="77777777" w:rsidR="005511DF" w:rsidRPr="00944BD7" w:rsidRDefault="005511DF">
      <w:pPr>
        <w:pStyle w:val="BodyText"/>
        <w:rPr>
          <w:rFonts w:ascii="EC Square Sans Pro" w:hAnsi="EC Square Sans Pro"/>
          <w:noProof/>
          <w:sz w:val="7"/>
          <w:lang w:val="ro-RO"/>
        </w:rPr>
        <w:sectPr w:rsidR="005511DF" w:rsidRPr="00944BD7">
          <w:headerReference w:type="default" r:id="rId67"/>
          <w:pgSz w:w="16840" w:h="11910" w:orient="landscape"/>
          <w:pgMar w:top="740" w:right="1133" w:bottom="0" w:left="0" w:header="720" w:footer="720" w:gutter="0"/>
          <w:cols w:space="720"/>
        </w:sectPr>
      </w:pPr>
    </w:p>
    <w:p w14:paraId="4DB64FB3" w14:textId="77777777" w:rsidR="005511DF" w:rsidRPr="00944BD7" w:rsidRDefault="005511DF">
      <w:pPr>
        <w:pStyle w:val="BodyText"/>
        <w:spacing w:before="160"/>
        <w:rPr>
          <w:rFonts w:ascii="EC Square Sans Pro" w:hAnsi="EC Square Sans Pro"/>
          <w:noProof/>
          <w:sz w:val="20"/>
          <w:lang w:val="ro-RO"/>
        </w:rPr>
      </w:pPr>
    </w:p>
    <w:p w14:paraId="4DB64FB4"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5E" wp14:editId="4DB6515F">
                <wp:extent cx="7762240" cy="1260475"/>
                <wp:effectExtent l="0" t="0" r="0" b="6350"/>
                <wp:docPr id="57" name="Group 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62240" cy="1260475"/>
                          <a:chOff x="0" y="0"/>
                          <a:chExt cx="7762240" cy="1260475"/>
                        </a:xfrm>
                      </wpg:grpSpPr>
                      <wps:wsp>
                        <wps:cNvPr id="58" name="Graphic 58"/>
                        <wps:cNvSpPr/>
                        <wps:spPr>
                          <a:xfrm>
                            <a:off x="0" y="0"/>
                            <a:ext cx="7762240" cy="1260475"/>
                          </a:xfrm>
                          <a:custGeom>
                            <a:avLst/>
                            <a:gdLst/>
                            <a:ahLst/>
                            <a:cxnLst/>
                            <a:rect l="l" t="t" r="r" b="b"/>
                            <a:pathLst>
                              <a:path w="7762240" h="1260475">
                                <a:moveTo>
                                  <a:pt x="7126605" y="0"/>
                                </a:moveTo>
                                <a:lnTo>
                                  <a:pt x="0" y="0"/>
                                </a:lnTo>
                                <a:lnTo>
                                  <a:pt x="0" y="1260005"/>
                                </a:lnTo>
                                <a:lnTo>
                                  <a:pt x="7126605" y="1260005"/>
                                </a:lnTo>
                                <a:lnTo>
                                  <a:pt x="7174026" y="1258277"/>
                                </a:lnTo>
                                <a:lnTo>
                                  <a:pt x="7220501" y="1253174"/>
                                </a:lnTo>
                                <a:lnTo>
                                  <a:pt x="7265906" y="1244818"/>
                                </a:lnTo>
                                <a:lnTo>
                                  <a:pt x="7310120" y="1233331"/>
                                </a:lnTo>
                                <a:lnTo>
                                  <a:pt x="7353018" y="1218834"/>
                                </a:lnTo>
                                <a:lnTo>
                                  <a:pt x="7394479" y="1201450"/>
                                </a:lnTo>
                                <a:lnTo>
                                  <a:pt x="7434378" y="1181300"/>
                                </a:lnTo>
                                <a:lnTo>
                                  <a:pt x="7472594" y="1158506"/>
                                </a:lnTo>
                                <a:lnTo>
                                  <a:pt x="7509004" y="1133190"/>
                                </a:lnTo>
                                <a:lnTo>
                                  <a:pt x="7543484" y="1105474"/>
                                </a:lnTo>
                                <a:lnTo>
                                  <a:pt x="7575911" y="1075480"/>
                                </a:lnTo>
                                <a:lnTo>
                                  <a:pt x="7606164" y="1043329"/>
                                </a:lnTo>
                                <a:lnTo>
                                  <a:pt x="7634119" y="1009143"/>
                                </a:lnTo>
                                <a:lnTo>
                                  <a:pt x="7659652" y="973044"/>
                                </a:lnTo>
                                <a:lnTo>
                                  <a:pt x="7682642" y="935155"/>
                                </a:lnTo>
                                <a:lnTo>
                                  <a:pt x="7702965" y="895595"/>
                                </a:lnTo>
                                <a:lnTo>
                                  <a:pt x="7720499" y="854489"/>
                                </a:lnTo>
                                <a:lnTo>
                                  <a:pt x="7735120" y="811957"/>
                                </a:lnTo>
                                <a:lnTo>
                                  <a:pt x="7746706" y="768121"/>
                                </a:lnTo>
                                <a:lnTo>
                                  <a:pt x="7755134" y="723103"/>
                                </a:lnTo>
                                <a:lnTo>
                                  <a:pt x="7760281" y="677025"/>
                                </a:lnTo>
                                <a:lnTo>
                                  <a:pt x="7762024" y="630008"/>
                                </a:lnTo>
                                <a:lnTo>
                                  <a:pt x="7760281" y="582990"/>
                                </a:lnTo>
                                <a:lnTo>
                                  <a:pt x="7755134" y="536911"/>
                                </a:lnTo>
                                <a:lnTo>
                                  <a:pt x="7746706" y="491892"/>
                                </a:lnTo>
                                <a:lnTo>
                                  <a:pt x="7735120" y="448054"/>
                                </a:lnTo>
                                <a:lnTo>
                                  <a:pt x="7720499" y="405521"/>
                                </a:lnTo>
                                <a:lnTo>
                                  <a:pt x="7702965" y="364414"/>
                                </a:lnTo>
                                <a:lnTo>
                                  <a:pt x="7682642" y="324854"/>
                                </a:lnTo>
                                <a:lnTo>
                                  <a:pt x="7659652" y="286963"/>
                                </a:lnTo>
                                <a:lnTo>
                                  <a:pt x="7634119" y="250864"/>
                                </a:lnTo>
                                <a:lnTo>
                                  <a:pt x="7606164" y="216677"/>
                                </a:lnTo>
                                <a:lnTo>
                                  <a:pt x="7575911" y="184526"/>
                                </a:lnTo>
                                <a:lnTo>
                                  <a:pt x="7543484" y="154531"/>
                                </a:lnTo>
                                <a:lnTo>
                                  <a:pt x="7509004" y="126815"/>
                                </a:lnTo>
                                <a:lnTo>
                                  <a:pt x="7472594" y="101498"/>
                                </a:lnTo>
                                <a:lnTo>
                                  <a:pt x="7434378" y="78704"/>
                                </a:lnTo>
                                <a:lnTo>
                                  <a:pt x="7394479" y="58555"/>
                                </a:lnTo>
                                <a:lnTo>
                                  <a:pt x="7353018" y="41170"/>
                                </a:lnTo>
                                <a:lnTo>
                                  <a:pt x="7310120" y="26674"/>
                                </a:lnTo>
                                <a:lnTo>
                                  <a:pt x="7265906" y="15186"/>
                                </a:lnTo>
                                <a:lnTo>
                                  <a:pt x="7220501" y="6830"/>
                                </a:lnTo>
                                <a:lnTo>
                                  <a:pt x="7174026" y="1728"/>
                                </a:lnTo>
                                <a:lnTo>
                                  <a:pt x="7126605" y="0"/>
                                </a:lnTo>
                                <a:close/>
                              </a:path>
                            </a:pathLst>
                          </a:custGeom>
                          <a:solidFill>
                            <a:srgbClr val="6712D4"/>
                          </a:solidFill>
                        </wps:spPr>
                        <wps:bodyPr wrap="square" lIns="0" tIns="0" rIns="0" bIns="0" rtlCol="0">
                          <a:prstTxWarp prst="textNoShape">
                            <a:avLst/>
                          </a:prstTxWarp>
                          <a:noAutofit/>
                        </wps:bodyPr>
                      </wps:wsp>
                      <wps:wsp>
                        <wps:cNvPr id="59" name="Textbox 59"/>
                        <wps:cNvSpPr txBox="1"/>
                        <wps:spPr>
                          <a:xfrm>
                            <a:off x="0" y="0"/>
                            <a:ext cx="7762240" cy="1260475"/>
                          </a:xfrm>
                          <a:prstGeom prst="rect">
                            <a:avLst/>
                          </a:prstGeom>
                        </wps:spPr>
                        <wps:txbx>
                          <w:txbxContent>
                            <w:p w14:paraId="4DB65241" w14:textId="77777777" w:rsidR="005511DF" w:rsidRPr="0020393F" w:rsidRDefault="00B56BCB" w:rsidP="00EF0CA4">
                              <w:pPr>
                                <w:pStyle w:val="Heading1"/>
                                <w:rPr>
                                  <w:rFonts w:ascii="EC Square Sans Pro" w:hAnsi="EC Square Sans Pro"/>
                                  <w:color w:val="FFFFFF" w:themeColor="background1"/>
                                  <w:sz w:val="52"/>
                                  <w:szCs w:val="52"/>
                                </w:rPr>
                              </w:pPr>
                              <w:bookmarkStart w:id="5" w:name="A_|__What_is_Cybersecurity_in_the_Digita"/>
                              <w:bookmarkStart w:id="6" w:name="_bookmark1"/>
                              <w:bookmarkStart w:id="7" w:name="_Toc224732695"/>
                              <w:bookmarkEnd w:id="5"/>
                              <w:bookmarkEnd w:id="6"/>
                              <w:r w:rsidRPr="0020393F">
                                <w:rPr>
                                  <w:rFonts w:ascii="EC Square Sans Pro" w:hAnsi="EC Square Sans Pro"/>
                                  <w:color w:val="FFFFFF" w:themeColor="background1"/>
                                  <w:sz w:val="52"/>
                                  <w:szCs w:val="52"/>
                                </w:rPr>
                                <w:t xml:space="preserve">A | Ce </w:t>
                              </w:r>
                              <w:proofErr w:type="spellStart"/>
                              <w:r w:rsidRPr="0020393F">
                                <w:rPr>
                                  <w:rFonts w:ascii="EC Square Sans Pro" w:hAnsi="EC Square Sans Pro"/>
                                  <w:color w:val="FFFFFF" w:themeColor="background1"/>
                                  <w:sz w:val="52"/>
                                  <w:szCs w:val="52"/>
                                </w:rPr>
                                <w:t>este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tranziția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digitală</w:t>
                              </w:r>
                              <w:proofErr w:type="spellEnd"/>
                              <w:r w:rsidRPr="0020393F">
                                <w:rPr>
                                  <w:rFonts w:ascii="EC Square Sans Pro" w:hAnsi="EC Square Sans Pro"/>
                                  <w:color w:val="FFFFFF" w:themeColor="background1"/>
                                  <w:sz w:val="52"/>
                                  <w:szCs w:val="52"/>
                                </w:rPr>
                                <w:t>?</w:t>
                              </w:r>
                              <w:bookmarkEnd w:id="7"/>
                            </w:p>
                          </w:txbxContent>
                        </wps:txbx>
                        <wps:bodyPr wrap="square" lIns="0" tIns="0" rIns="0" bIns="0" rtlCol="0">
                          <a:noAutofit/>
                        </wps:bodyPr>
                      </wps:wsp>
                    </wpg:wgp>
                  </a:graphicData>
                </a:graphic>
              </wp:inline>
            </w:drawing>
          </mc:Choice>
          <mc:Fallback>
            <w:pict>
              <v:group w14:anchorId="4DB6515E" id="Group 57" o:spid="_x0000_s1029" style="width:611.2pt;height:99.25pt;mso-position-horizontal-relative:char;mso-position-vertical-relative:line" coordsize="77622,12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TIU2ggQAAIwPAAAOAAAAZHJzL2Uyb0RvYy54bWy0V9uO2zYQfS/QfxD03jVJ8SZjvUGbbRYF&#10;gjRAtugzLcsXVBZVkrt2/r5DSrSJTSMGm9YPMiWORjNnDoeHt2/Ox654bo096H5V4htUFm3f6M2h&#10;363KPx7f/STLwjrVb1Sn+3ZVfm5t+ebuxx9uT8OyJXqvu01rCnDS2+VpWJV754blYmGbfXtU9kYP&#10;bQ+TW22OysGt2S02Rp3A+7FbEIT44qTNZjC6aa2Fp/fjZHkX/G+3beN+325t64puVUJsLlxNuK79&#10;dXF3q5Y7o4b9oZnCUK+I4qgOPXz04upeOVU8mcMXro6Hxmirt+6m0ceF3m4PTRtygGwwepHNg9FP&#10;Q8hltzzthgtMAO0LnF7ttvnw/GCGT8NHM0YPw/e6+csCLovTsFum8/5+dzU+b83RvwRJFOeA6OcL&#10;ou3ZFQ08FIITQgH4BuYw4YgKNmLe7KEwX7zX7H/NvLlQy/HDIbxLOKcB+GOvENnvg+jTXg1tQN56&#10;CD6a4rBZlQzI3Ksj0PhhYgw8AaT8x8HKozjd2QnQ78HokqlaNk/WPbQ6wK2e31s30nYTR2ofR825&#10;j0MD5Pe07wLtXVkA7U1ZAO3XYwkG5fx7voZ+WJySeu2v5fLzR/3cPupg6XzRBNSSI1YWseQQ7NWm&#10;61NbqH5iFefi/xD8jTaeIAi8QnbgL1rE/9Ey/fK32QuKCA8xYMIkEWLePyGIIRztKyxoxp6zGkX/&#10;lEocKPH1+CuMMIn5VvDD8/4rViHw6THEBEtZZeKpakpFPdkjTFlocl+Ph1a0EpN/LHGFcvaCsJqO&#10;/jGTDHKfrRdDNULRHrKtM/4ZBCSjPWI0hz8TrMZTvZBgVGb8c8Qxn/wjWlWkno+fVxTjCU+Eakyr&#10;jD2rOSMBn1pUiGbKxSXhdDKvGGYZ9gtEwH3wLmvG6pw5QbQeg5cMyJnJVUAEEzclJM0yS0VQLibq&#10;Cy6BnfPICMYwsNczWRBYBhkgBUdEjoXlAvLOpcoJIqN3DiRGmWWYeIemUOdYmcTOKu4JN0v6BBla&#10;Y1mTjPkVdygSkD5jfq0qRYxlcb9ypuKU4oz3hJEVoUCb+WCg/UW+E8lrnqlqspwIQxJW4iyQyWol&#10;mAMP5s3TZiApg74/6z3tNYyyXCtOWxkBwmcYSZNOCY24zjAyacRCCmiZs6EnbR6acK5tJJsIdDOR&#10;aZHJFgXbfK4Bk2QDZFhmIE+2Vy6rTCCw+V72bkEy+P2LJInSoem0bUc4vdIJ8uKifmBrTPWV1d1h&#10;8+7QdV7tWLNbv+1M8axASHHQHvexLIkZKFG7HBWfH6315jMIxhNIxFVp/35Spi2L7rceJCls+y4O&#10;TBys48C47q0O55QgtIx1j+c/lRmKAYar0oGo/qCjMlXLKAQhfm8w2vo3e/3zk9Pbg1eJIbYxoukG&#10;VPKoWP9/uQwbzyiXHyH0tT4XLOw/iVwu3PkXDXoytNMrjFHjv+5wAYBE3e2B8cJ5gtBL4nBMe4Hd&#10;qK1f1NGd1+cg+0NH+w8r+w31CYcbOPIFpk7HU3+mTO9DPa+H6Lt/AAAA//8DAFBLAwQUAAYACAAA&#10;ACEA24HPst0AAAAGAQAADwAAAGRycy9kb3ducmV2LnhtbEyPQWvCQBCF74X+h2UKvdVNYi02zUZE&#10;bE8iVAultzE7JsHsbMiuSfz3XXuxl+ENb3jvm2wxmkb01LnasoJ4EoEgLqyuuVTwtX9/moNwHllj&#10;Y5kUXMjBIr+/yzDVduBP6ne+FCGEXYoKKu/bVEpXVGTQTWxLHLyj7Qz6sHal1B0OIdw0MomiF2mw&#10;5tBQYUuriorT7mwUfAw4LKfxut+cjqvLz362/d7EpNTjw7h8A+Fp9LdjuOIHdMgD08GeWTvRKAiP&#10;+L959ZIkeQZxCOp1PgOZZ/I/fv4LAAD//wMAUEsBAi0AFAAGAAgAAAAhALaDOJL+AAAA4QEAABMA&#10;AAAAAAAAAAAAAAAAAAAAAFtDb250ZW50X1R5cGVzXS54bWxQSwECLQAUAAYACAAAACEAOP0h/9YA&#10;AACUAQAACwAAAAAAAAAAAAAAAAAvAQAAX3JlbHMvLnJlbHNQSwECLQAUAAYACAAAACEAQkyFNoIE&#10;AACMDwAADgAAAAAAAAAAAAAAAAAuAgAAZHJzL2Uyb0RvYy54bWxQSwECLQAUAAYACAAAACEA24HP&#10;st0AAAAGAQAADwAAAAAAAAAAAAAAAADcBgAAZHJzL2Rvd25yZXYueG1sUEsFBgAAAAAEAAQA8wAA&#10;AOYHAAAAAA==&#10;">
                <v:shape id="Graphic 58" o:spid="_x0000_s1030" style="position:absolute;width:77622;height:12604;visibility:visible;mso-wrap-style:square;v-text-anchor:top" coordsize="7762240,1260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R+SwAAAANsAAAAPAAAAZHJzL2Rvd25yZXYueG1sRE/Pa8Iw&#10;FL4L/g/hCbvZdDKH64wig7GdLKuDXR/Na1PWvNQm0/S/Xw6Cx4/v93YfbS8uNPrOsYLHLAdBXDvd&#10;cavg+/S+3IDwAVlj75gUTORhv5vPtlhod+UvulShFSmEfYEKTAhDIaWvDVn0mRuIE9e40WJIcGyl&#10;HvGawm0vV3n+LC12nBoMDvRmqP6t/qyCdnU0peTh3JzjhB/lTzg8xRelHhbx8AoiUAx38c39qRWs&#10;09j0Jf0AufsHAAD//wMAUEsBAi0AFAAGAAgAAAAhANvh9svuAAAAhQEAABMAAAAAAAAAAAAAAAAA&#10;AAAAAFtDb250ZW50X1R5cGVzXS54bWxQSwECLQAUAAYACAAAACEAWvQsW78AAAAVAQAACwAAAAAA&#10;AAAAAAAAAAAfAQAAX3JlbHMvLnJlbHNQSwECLQAUAAYACAAAACEAWb0fksAAAADbAAAADwAAAAAA&#10;AAAAAAAAAAAHAgAAZHJzL2Rvd25yZXYueG1sUEsFBgAAAAADAAMAtwAAAPQCAAAAAA==&#10;" path="m7126605,l,,,1260005r7126605,l7174026,1258277r46475,-5103l7265906,1244818r44214,-11487l7353018,1218834r41461,-17384l7434378,1181300r38216,-22794l7509004,1133190r34480,-27716l7575911,1075480r30253,-32151l7634119,1009143r25533,-36099l7682642,935155r20323,-39560l7720499,854489r14621,-42532l7746706,768121r8428,-45018l7760281,677025r1743,-47017l7760281,582990r-5147,-46079l7746706,491892r-11586,-43838l7720499,405521r-17534,-41107l7682642,324854r-22990,-37891l7634119,250864r-27955,-34187l7575911,184526r-32427,-29995l7509004,126815r-36410,-25317l7434378,78704,7394479,58555,7353018,41170,7310120,26674,7265906,15186,7220501,6830,7174026,1728,7126605,xe" fillcolor="#6712d4" stroked="f">
                  <v:path arrowok="t"/>
                </v:shape>
                <v:shape id="Textbox 59" o:spid="_x0000_s1031" type="#_x0000_t202" style="position:absolute;width:77622;height:12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bLqwwAAANsAAAAPAAAAZHJzL2Rvd25yZXYueG1sRI9Ba8JA&#10;FITvBf/D8gre6qaCUlNXEVEQhGKMB4+v2WeymH0bs6vGf98VCh6HmfmGmc47W4sbtd44VvA5SEAQ&#10;F04bLhUc8vXHFwgfkDXWjknBgzzMZ723Kaba3Tmj2z6UIkLYp6igCqFJpfRFRRb9wDXE0Tu51mKI&#10;si2lbvEe4baWwyQZS4uG40KFDS0rKs77q1WwOHK2Mpef3112ykyeTxLejs9K9d+7xTeIQF14hf/b&#10;G61gNIHnl/gD5OwPAAD//wMAUEsBAi0AFAAGAAgAAAAhANvh9svuAAAAhQEAABMAAAAAAAAAAAAA&#10;AAAAAAAAAFtDb250ZW50X1R5cGVzXS54bWxQSwECLQAUAAYACAAAACEAWvQsW78AAAAVAQAACwAA&#10;AAAAAAAAAAAAAAAfAQAAX3JlbHMvLnJlbHNQSwECLQAUAAYACAAAACEAEmmy6sMAAADbAAAADwAA&#10;AAAAAAAAAAAAAAAHAgAAZHJzL2Rvd25yZXYueG1sUEsFBgAAAAADAAMAtwAAAPcCAAAAAA==&#10;" filled="f" stroked="f">
                  <v:textbox inset="0,0,0,0">
                    <w:txbxContent>
                      <w:p w14:paraId="4DB65241" w14:textId="77777777" w:rsidR="005511DF" w:rsidRPr="0020393F" w:rsidRDefault="00B56BCB" w:rsidP="00EF0CA4">
                        <w:pPr>
                          <w:pStyle w:val="Heading1"/>
                          <w:rPr>
                            <w:rFonts w:ascii="EC Square Sans Pro" w:hAnsi="EC Square Sans Pro"/>
                            <w:color w:val="FFFFFF" w:themeColor="background1"/>
                            <w:sz w:val="52"/>
                            <w:szCs w:val="52"/>
                          </w:rPr>
                        </w:pPr>
                        <w:bookmarkStart w:id="8" w:name="A_|__What_is_Cybersecurity_in_the_Digita"/>
                        <w:bookmarkStart w:id="9" w:name="_bookmark1"/>
                        <w:bookmarkStart w:id="10" w:name="_Toc224732695"/>
                        <w:bookmarkEnd w:id="8"/>
                        <w:bookmarkEnd w:id="9"/>
                        <w:r w:rsidRPr="0020393F">
                          <w:rPr>
                            <w:rFonts w:ascii="EC Square Sans Pro" w:hAnsi="EC Square Sans Pro"/>
                            <w:color w:val="FFFFFF" w:themeColor="background1"/>
                            <w:sz w:val="52"/>
                            <w:szCs w:val="52"/>
                          </w:rPr>
                          <w:t xml:space="preserve">A | Ce </w:t>
                        </w:r>
                        <w:proofErr w:type="spellStart"/>
                        <w:r w:rsidRPr="0020393F">
                          <w:rPr>
                            <w:rFonts w:ascii="EC Square Sans Pro" w:hAnsi="EC Square Sans Pro"/>
                            <w:color w:val="FFFFFF" w:themeColor="background1"/>
                            <w:sz w:val="52"/>
                            <w:szCs w:val="52"/>
                          </w:rPr>
                          <w:t>este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tranziția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digitală</w:t>
                        </w:r>
                        <w:proofErr w:type="spellEnd"/>
                        <w:r w:rsidRPr="0020393F">
                          <w:rPr>
                            <w:rFonts w:ascii="EC Square Sans Pro" w:hAnsi="EC Square Sans Pro"/>
                            <w:color w:val="FFFFFF" w:themeColor="background1"/>
                            <w:sz w:val="52"/>
                            <w:szCs w:val="52"/>
                          </w:rPr>
                          <w:t>?</w:t>
                        </w:r>
                        <w:bookmarkEnd w:id="10"/>
                      </w:p>
                    </w:txbxContent>
                  </v:textbox>
                </v:shape>
                <w10:anchorlock/>
              </v:group>
            </w:pict>
          </mc:Fallback>
        </mc:AlternateContent>
      </w:r>
    </w:p>
    <w:p w14:paraId="4DB64FB5" w14:textId="77777777" w:rsidR="005511DF" w:rsidRPr="00944BD7" w:rsidRDefault="005511DF">
      <w:pPr>
        <w:pStyle w:val="BodyText"/>
        <w:spacing w:before="26"/>
        <w:rPr>
          <w:rFonts w:ascii="EC Square Sans Pro" w:hAnsi="EC Square Sans Pro"/>
          <w:noProof/>
          <w:sz w:val="22"/>
          <w:lang w:val="ro-RO"/>
        </w:rPr>
      </w:pPr>
    </w:p>
    <w:p w14:paraId="4DB64FB6" w14:textId="77777777" w:rsidR="005511DF" w:rsidRPr="00944BD7" w:rsidRDefault="00B56BCB">
      <w:pPr>
        <w:spacing w:before="1" w:line="254" w:lineRule="auto"/>
        <w:ind w:left="1247" w:right="3769"/>
        <w:jc w:val="both"/>
        <w:rPr>
          <w:rFonts w:ascii="EC Square Sans Pro" w:hAnsi="EC Square Sans Pro"/>
          <w:b/>
          <w:noProof/>
          <w:lang w:val="ro-RO"/>
        </w:rPr>
      </w:pPr>
      <w:r w:rsidRPr="00944BD7">
        <w:rPr>
          <w:rFonts w:ascii="EC Square Sans Pro" w:hAnsi="EC Square Sans Pro"/>
          <w:b/>
          <w:noProof/>
          <w:color w:val="343433"/>
          <w:spacing w:val="-4"/>
          <w:lang w:val="ro-RO"/>
        </w:rPr>
        <w:t xml:space="preserve">Tranziția energetică digitală (vezi glosarul) reprezintă o schimbare semnificativă în modul în care generăm, distribuim și </w:t>
      </w:r>
      <w:r w:rsidRPr="00944BD7">
        <w:rPr>
          <w:rFonts w:ascii="EC Square Sans Pro" w:hAnsi="EC Square Sans Pro"/>
          <w:b/>
          <w:noProof/>
          <w:color w:val="343433"/>
          <w:spacing w:val="-2"/>
          <w:lang w:val="ro-RO"/>
        </w:rPr>
        <w:t xml:space="preserve">consumăm energia. Aceasta utilizează tehnologii digitale precum rețelele inteligente (vezi glosarul), inteligența artificială și </w:t>
      </w:r>
      <w:r w:rsidRPr="00944BD7">
        <w:rPr>
          <w:rFonts w:ascii="EC Square Sans Pro" w:hAnsi="EC Square Sans Pro"/>
          <w:b/>
          <w:noProof/>
          <w:color w:val="343433"/>
          <w:spacing w:val="-4"/>
          <w:lang w:val="ro-RO"/>
        </w:rPr>
        <w:t>Internetul obiectelor (IoT) (vezi glosarul) pentru a revoluționa sectorul energetic.</w:t>
      </w:r>
      <w:r w:rsidRPr="00944BD7">
        <w:rPr>
          <w:rFonts w:ascii="EC Square Sans Pro" w:hAnsi="EC Square Sans Pro"/>
          <w:b/>
          <w:noProof/>
          <w:color w:val="343433"/>
          <w:spacing w:val="-11"/>
          <w:lang w:val="ro-RO"/>
        </w:rPr>
        <w:t xml:space="preserve"> </w:t>
      </w:r>
      <w:r w:rsidRPr="00944BD7">
        <w:rPr>
          <w:rFonts w:ascii="EC Square Sans Pro" w:hAnsi="EC Square Sans Pro"/>
          <w:b/>
          <w:noProof/>
          <w:color w:val="343433"/>
          <w:spacing w:val="-4"/>
          <w:lang w:val="ro-RO"/>
        </w:rPr>
        <w:t xml:space="preserve">Această tranziție vizează crearea unui </w:t>
      </w:r>
      <w:r w:rsidRPr="00944BD7">
        <w:rPr>
          <w:rFonts w:ascii="EC Square Sans Pro" w:hAnsi="EC Square Sans Pro"/>
          <w:b/>
          <w:noProof/>
          <w:color w:val="343433"/>
          <w:spacing w:val="-6"/>
          <w:lang w:val="ro-RO"/>
        </w:rPr>
        <w:t xml:space="preserve">viitor mai durabil prin integrarea surselor de energie regenerabilă în rețea, optimizarea utilizării energiei prin intermediul </w:t>
      </w:r>
      <w:r w:rsidRPr="00944BD7">
        <w:rPr>
          <w:rFonts w:ascii="EC Square Sans Pro" w:hAnsi="EC Square Sans Pro"/>
          <w:b/>
          <w:noProof/>
          <w:color w:val="343433"/>
          <w:spacing w:val="-2"/>
          <w:lang w:val="ro-RO"/>
        </w:rPr>
        <w:t xml:space="preserve">informațiilor bazate pe date și automatizare și oferirea consumatorilor posibilității de a-și gestiona consumul de energie și de </w:t>
      </w:r>
      <w:r w:rsidRPr="00944BD7">
        <w:rPr>
          <w:rFonts w:ascii="EC Square Sans Pro" w:hAnsi="EC Square Sans Pro"/>
          <w:b/>
          <w:noProof/>
          <w:color w:val="343433"/>
          <w:lang w:val="ro-RO"/>
        </w:rPr>
        <w:t>a participa la un ecosistem energetic mai colaborativ.</w:t>
      </w:r>
    </w:p>
    <w:p w14:paraId="4DB64FB7" w14:textId="77777777" w:rsidR="005511DF" w:rsidRPr="00944BD7" w:rsidRDefault="005511DF">
      <w:pPr>
        <w:pStyle w:val="BodyText"/>
        <w:spacing w:before="79"/>
        <w:rPr>
          <w:rFonts w:ascii="EC Square Sans Pro" w:hAnsi="EC Square Sans Pro"/>
          <w:b/>
          <w:noProof/>
          <w:sz w:val="22"/>
          <w:lang w:val="ro-RO"/>
        </w:rPr>
      </w:pPr>
    </w:p>
    <w:p w14:paraId="4DB64FB8" w14:textId="15B7E713" w:rsidR="005511DF" w:rsidRPr="00944BD7" w:rsidRDefault="0020393F">
      <w:pPr>
        <w:spacing w:before="1" w:line="254" w:lineRule="auto"/>
        <w:ind w:left="1247" w:right="3770"/>
        <w:jc w:val="both"/>
        <w:rPr>
          <w:rFonts w:ascii="EC Square Sans Pro" w:hAnsi="EC Square Sans Pro"/>
          <w:b/>
          <w:noProof/>
          <w:lang w:val="ro-RO"/>
        </w:rPr>
      </w:pPr>
      <w:r w:rsidRPr="00944BD7">
        <w:rPr>
          <w:rFonts w:ascii="EC Square Sans Pro" w:hAnsi="EC Square Sans Pro"/>
          <w:b/>
          <w:noProof/>
          <w:lang w:val="ro-RO"/>
        </w:rPr>
        <mc:AlternateContent>
          <mc:Choice Requires="wpg">
            <w:drawing>
              <wp:anchor distT="0" distB="0" distL="0" distR="0" simplePos="0" relativeHeight="251658271" behindDoc="0" locked="0" layoutInCell="1" allowOverlap="1" wp14:anchorId="4DB65160" wp14:editId="328EB5D3">
                <wp:simplePos x="0" y="0"/>
                <wp:positionH relativeFrom="page">
                  <wp:posOffset>7757160</wp:posOffset>
                </wp:positionH>
                <wp:positionV relativeFrom="paragraph">
                  <wp:posOffset>96520</wp:posOffset>
                </wp:positionV>
                <wp:extent cx="2240280" cy="3361690"/>
                <wp:effectExtent l="0" t="0" r="0" b="0"/>
                <wp:wrapNone/>
                <wp:docPr id="60" name="Group 6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40280" cy="3361690"/>
                          <a:chOff x="0" y="0"/>
                          <a:chExt cx="2240280" cy="3361690"/>
                        </a:xfrm>
                      </wpg:grpSpPr>
                      <wps:wsp>
                        <wps:cNvPr id="61" name="Graphic 61"/>
                        <wps:cNvSpPr/>
                        <wps:spPr>
                          <a:xfrm>
                            <a:off x="0" y="0"/>
                            <a:ext cx="2142490" cy="3361690"/>
                          </a:xfrm>
                          <a:custGeom>
                            <a:avLst/>
                            <a:gdLst/>
                            <a:ahLst/>
                            <a:cxnLst/>
                            <a:rect l="l" t="t" r="r" b="b"/>
                            <a:pathLst>
                              <a:path w="2142490" h="3361690">
                                <a:moveTo>
                                  <a:pt x="2141994" y="0"/>
                                </a:moveTo>
                                <a:lnTo>
                                  <a:pt x="0" y="0"/>
                                </a:lnTo>
                                <a:lnTo>
                                  <a:pt x="0" y="3361588"/>
                                </a:lnTo>
                                <a:lnTo>
                                  <a:pt x="2141994" y="3361588"/>
                                </a:lnTo>
                                <a:lnTo>
                                  <a:pt x="2141994" y="0"/>
                                </a:lnTo>
                                <a:close/>
                              </a:path>
                            </a:pathLst>
                          </a:custGeom>
                          <a:solidFill>
                            <a:srgbClr val="EDFFC0"/>
                          </a:solidFill>
                        </wps:spPr>
                        <wps:bodyPr wrap="square" lIns="0" tIns="0" rIns="0" bIns="0" rtlCol="0">
                          <a:prstTxWarp prst="textNoShape">
                            <a:avLst/>
                          </a:prstTxWarp>
                          <a:noAutofit/>
                        </wps:bodyPr>
                      </wps:wsp>
                      <wps:wsp>
                        <wps:cNvPr id="62" name="Graphic 62"/>
                        <wps:cNvSpPr/>
                        <wps:spPr>
                          <a:xfrm>
                            <a:off x="151197" y="145348"/>
                            <a:ext cx="711200" cy="546735"/>
                          </a:xfrm>
                          <a:custGeom>
                            <a:avLst/>
                            <a:gdLst/>
                            <a:ahLst/>
                            <a:cxnLst/>
                            <a:rect l="l" t="t" r="r" b="b"/>
                            <a:pathLst>
                              <a:path w="711200" h="546735">
                                <a:moveTo>
                                  <a:pt x="240372" y="0"/>
                                </a:moveTo>
                                <a:lnTo>
                                  <a:pt x="194617" y="22934"/>
                                </a:lnTo>
                                <a:lnTo>
                                  <a:pt x="152596" y="50161"/>
                                </a:lnTo>
                                <a:lnTo>
                                  <a:pt x="114751" y="81277"/>
                                </a:lnTo>
                                <a:lnTo>
                                  <a:pt x="81521" y="115880"/>
                                </a:lnTo>
                                <a:lnTo>
                                  <a:pt x="53347" y="153569"/>
                                </a:lnTo>
                                <a:lnTo>
                                  <a:pt x="30667" y="193940"/>
                                </a:lnTo>
                                <a:lnTo>
                                  <a:pt x="13923" y="236591"/>
                                </a:lnTo>
                                <a:lnTo>
                                  <a:pt x="3554" y="281121"/>
                                </a:lnTo>
                                <a:lnTo>
                                  <a:pt x="0" y="327126"/>
                                </a:lnTo>
                                <a:lnTo>
                                  <a:pt x="4086" y="381409"/>
                                </a:lnTo>
                                <a:lnTo>
                                  <a:pt x="16155" y="426632"/>
                                </a:lnTo>
                                <a:lnTo>
                                  <a:pt x="35924" y="465152"/>
                                </a:lnTo>
                                <a:lnTo>
                                  <a:pt x="63106" y="499325"/>
                                </a:lnTo>
                                <a:lnTo>
                                  <a:pt x="111536" y="533198"/>
                                </a:lnTo>
                                <a:lnTo>
                                  <a:pt x="172643" y="546430"/>
                                </a:lnTo>
                                <a:lnTo>
                                  <a:pt x="216746" y="539300"/>
                                </a:lnTo>
                                <a:lnTo>
                                  <a:pt x="255047" y="519448"/>
                                </a:lnTo>
                                <a:lnTo>
                                  <a:pt x="285248" y="489176"/>
                                </a:lnTo>
                                <a:lnTo>
                                  <a:pt x="305053" y="450789"/>
                                </a:lnTo>
                                <a:lnTo>
                                  <a:pt x="312166" y="406590"/>
                                </a:lnTo>
                                <a:lnTo>
                                  <a:pt x="302185" y="354722"/>
                                </a:lnTo>
                                <a:lnTo>
                                  <a:pt x="274835" y="311818"/>
                                </a:lnTo>
                                <a:lnTo>
                                  <a:pt x="234000" y="281451"/>
                                </a:lnTo>
                                <a:lnTo>
                                  <a:pt x="227551" y="279628"/>
                                </a:lnTo>
                                <a:lnTo>
                                  <a:pt x="106680" y="279628"/>
                                </a:lnTo>
                                <a:lnTo>
                                  <a:pt x="113586" y="247519"/>
                                </a:lnTo>
                                <a:lnTo>
                                  <a:pt x="125633" y="211208"/>
                                </a:lnTo>
                                <a:lnTo>
                                  <a:pt x="145357" y="172251"/>
                                </a:lnTo>
                                <a:lnTo>
                                  <a:pt x="175297" y="132203"/>
                                </a:lnTo>
                                <a:lnTo>
                                  <a:pt x="217989" y="92619"/>
                                </a:lnTo>
                                <a:lnTo>
                                  <a:pt x="275971" y="55054"/>
                                </a:lnTo>
                                <a:lnTo>
                                  <a:pt x="240372" y="0"/>
                                </a:lnTo>
                                <a:close/>
                              </a:path>
                              <a:path w="711200" h="546735">
                                <a:moveTo>
                                  <a:pt x="162978" y="266498"/>
                                </a:moveTo>
                                <a:lnTo>
                                  <a:pt x="142851" y="268287"/>
                                </a:lnTo>
                                <a:lnTo>
                                  <a:pt x="123860" y="272638"/>
                                </a:lnTo>
                                <a:lnTo>
                                  <a:pt x="106680" y="279628"/>
                                </a:lnTo>
                                <a:lnTo>
                                  <a:pt x="227551" y="279628"/>
                                </a:lnTo>
                                <a:lnTo>
                                  <a:pt x="183565" y="267195"/>
                                </a:lnTo>
                                <a:lnTo>
                                  <a:pt x="162978" y="266498"/>
                                </a:lnTo>
                                <a:close/>
                              </a:path>
                              <a:path w="711200" h="546735">
                                <a:moveTo>
                                  <a:pt x="639000" y="0"/>
                                </a:moveTo>
                                <a:lnTo>
                                  <a:pt x="593244" y="22934"/>
                                </a:lnTo>
                                <a:lnTo>
                                  <a:pt x="551224" y="50161"/>
                                </a:lnTo>
                                <a:lnTo>
                                  <a:pt x="513379" y="81277"/>
                                </a:lnTo>
                                <a:lnTo>
                                  <a:pt x="480149" y="115880"/>
                                </a:lnTo>
                                <a:lnTo>
                                  <a:pt x="451974" y="153569"/>
                                </a:lnTo>
                                <a:lnTo>
                                  <a:pt x="429295" y="193940"/>
                                </a:lnTo>
                                <a:lnTo>
                                  <a:pt x="412550" y="236591"/>
                                </a:lnTo>
                                <a:lnTo>
                                  <a:pt x="402181" y="281121"/>
                                </a:lnTo>
                                <a:lnTo>
                                  <a:pt x="398627" y="327126"/>
                                </a:lnTo>
                                <a:lnTo>
                                  <a:pt x="402714" y="381409"/>
                                </a:lnTo>
                                <a:lnTo>
                                  <a:pt x="414783" y="426632"/>
                                </a:lnTo>
                                <a:lnTo>
                                  <a:pt x="434551" y="465152"/>
                                </a:lnTo>
                                <a:lnTo>
                                  <a:pt x="461733" y="499325"/>
                                </a:lnTo>
                                <a:lnTo>
                                  <a:pt x="510163" y="533198"/>
                                </a:lnTo>
                                <a:lnTo>
                                  <a:pt x="571271" y="546430"/>
                                </a:lnTo>
                                <a:lnTo>
                                  <a:pt x="615369" y="539300"/>
                                </a:lnTo>
                                <a:lnTo>
                                  <a:pt x="653669" y="519448"/>
                                </a:lnTo>
                                <a:lnTo>
                                  <a:pt x="683872" y="489176"/>
                                </a:lnTo>
                                <a:lnTo>
                                  <a:pt x="703680" y="450789"/>
                                </a:lnTo>
                                <a:lnTo>
                                  <a:pt x="710793" y="406590"/>
                                </a:lnTo>
                                <a:lnTo>
                                  <a:pt x="700811" y="354722"/>
                                </a:lnTo>
                                <a:lnTo>
                                  <a:pt x="673458" y="311818"/>
                                </a:lnTo>
                                <a:lnTo>
                                  <a:pt x="632623" y="281451"/>
                                </a:lnTo>
                                <a:lnTo>
                                  <a:pt x="626174" y="279628"/>
                                </a:lnTo>
                                <a:lnTo>
                                  <a:pt x="505294" y="279628"/>
                                </a:lnTo>
                                <a:lnTo>
                                  <a:pt x="512202" y="247519"/>
                                </a:lnTo>
                                <a:lnTo>
                                  <a:pt x="524251" y="211208"/>
                                </a:lnTo>
                                <a:lnTo>
                                  <a:pt x="543979" y="172251"/>
                                </a:lnTo>
                                <a:lnTo>
                                  <a:pt x="573921" y="132203"/>
                                </a:lnTo>
                                <a:lnTo>
                                  <a:pt x="616616" y="92619"/>
                                </a:lnTo>
                                <a:lnTo>
                                  <a:pt x="674598" y="55054"/>
                                </a:lnTo>
                                <a:lnTo>
                                  <a:pt x="639000" y="0"/>
                                </a:lnTo>
                                <a:close/>
                              </a:path>
                              <a:path w="711200" h="546735">
                                <a:moveTo>
                                  <a:pt x="561600" y="266498"/>
                                </a:moveTo>
                                <a:lnTo>
                                  <a:pt x="541472" y="268287"/>
                                </a:lnTo>
                                <a:lnTo>
                                  <a:pt x="522480" y="272638"/>
                                </a:lnTo>
                                <a:lnTo>
                                  <a:pt x="505294" y="279628"/>
                                </a:lnTo>
                                <a:lnTo>
                                  <a:pt x="626174" y="279628"/>
                                </a:lnTo>
                                <a:lnTo>
                                  <a:pt x="582193" y="267195"/>
                                </a:lnTo>
                                <a:lnTo>
                                  <a:pt x="561600" y="266498"/>
                                </a:lnTo>
                                <a:close/>
                              </a:path>
                            </a:pathLst>
                          </a:custGeom>
                          <a:solidFill>
                            <a:srgbClr val="6712D4"/>
                          </a:solidFill>
                        </wps:spPr>
                        <wps:bodyPr wrap="square" lIns="0" tIns="0" rIns="0" bIns="0" rtlCol="0">
                          <a:prstTxWarp prst="textNoShape">
                            <a:avLst/>
                          </a:prstTxWarp>
                          <a:noAutofit/>
                        </wps:bodyPr>
                      </wps:wsp>
                      <wps:wsp>
                        <wps:cNvPr id="63" name="Textbox 63"/>
                        <wps:cNvSpPr txBox="1"/>
                        <wps:spPr>
                          <a:xfrm>
                            <a:off x="0" y="0"/>
                            <a:ext cx="2240280" cy="3361690"/>
                          </a:xfrm>
                          <a:prstGeom prst="rect">
                            <a:avLst/>
                          </a:prstGeom>
                        </wps:spPr>
                        <wps:txbx>
                          <w:txbxContent>
                            <w:p w14:paraId="4DB65242" w14:textId="77777777" w:rsidR="005511DF" w:rsidRPr="00C44F3E" w:rsidRDefault="005511DF">
                              <w:pPr>
                                <w:rPr>
                                  <w:sz w:val="24"/>
                                  <w:szCs w:val="21"/>
                                </w:rPr>
                              </w:pPr>
                            </w:p>
                            <w:p w14:paraId="4DB65243" w14:textId="77777777" w:rsidR="005511DF" w:rsidRPr="00C44F3E" w:rsidRDefault="005511DF">
                              <w:pPr>
                                <w:rPr>
                                  <w:sz w:val="24"/>
                                  <w:szCs w:val="21"/>
                                </w:rPr>
                              </w:pPr>
                            </w:p>
                            <w:p w14:paraId="4DB65244" w14:textId="77777777" w:rsidR="005511DF" w:rsidRPr="00C44F3E" w:rsidRDefault="005511DF">
                              <w:pPr>
                                <w:spacing w:before="175"/>
                                <w:rPr>
                                  <w:sz w:val="24"/>
                                  <w:szCs w:val="21"/>
                                </w:rPr>
                              </w:pPr>
                            </w:p>
                            <w:p w14:paraId="78CBE0DA" w14:textId="77777777" w:rsidR="00C44F3E" w:rsidRDefault="00C44F3E" w:rsidP="00C44F3E">
                              <w:pPr>
                                <w:spacing w:line="230" w:lineRule="auto"/>
                                <w:ind w:left="567" w:right="532"/>
                                <w:rPr>
                                  <w:rFonts w:ascii="Times New Roman"/>
                                  <w:b/>
                                  <w:color w:val="343433"/>
                                  <w:spacing w:val="-8"/>
                                  <w:sz w:val="24"/>
                                  <w:szCs w:val="21"/>
                                </w:rPr>
                              </w:pPr>
                            </w:p>
                            <w:p w14:paraId="4DB65246" w14:textId="4CFF4A22" w:rsidR="005511DF" w:rsidRPr="0020393F" w:rsidRDefault="00B56BCB" w:rsidP="00C44F3E">
                              <w:pPr>
                                <w:spacing w:line="230" w:lineRule="auto"/>
                                <w:ind w:left="567" w:right="532"/>
                                <w:rPr>
                                  <w:rFonts w:ascii="EC Square Sans Pro" w:hAnsi="EC Square Sans Pro"/>
                                  <w:b/>
                                  <w:sz w:val="24"/>
                                  <w:szCs w:val="21"/>
                                </w:rPr>
                              </w:pPr>
                              <w:proofErr w:type="spellStart"/>
                              <w:r w:rsidRPr="0020393F">
                                <w:rPr>
                                  <w:rFonts w:ascii="EC Square Sans Pro" w:hAnsi="EC Square Sans Pro"/>
                                  <w:b/>
                                  <w:color w:val="343433"/>
                                  <w:spacing w:val="-8"/>
                                  <w:sz w:val="24"/>
                                  <w:szCs w:val="21"/>
                                </w:rPr>
                                <w:t>Securitatea</w:t>
                              </w:r>
                              <w:proofErr w:type="spellEnd"/>
                              <w:r w:rsidRPr="0020393F">
                                <w:rPr>
                                  <w:rFonts w:ascii="EC Square Sans Pro" w:hAnsi="EC Square Sans Pro"/>
                                  <w:b/>
                                  <w:color w:val="343433"/>
                                  <w:spacing w:val="-8"/>
                                  <w:sz w:val="24"/>
                                  <w:szCs w:val="21"/>
                                </w:rPr>
                                <w:t xml:space="preserve"> </w:t>
                              </w:r>
                              <w:proofErr w:type="spellStart"/>
                              <w:r w:rsidRPr="0020393F">
                                <w:rPr>
                                  <w:rFonts w:ascii="EC Square Sans Pro" w:hAnsi="EC Square Sans Pro"/>
                                  <w:b/>
                                  <w:color w:val="343433"/>
                                  <w:spacing w:val="-8"/>
                                  <w:sz w:val="24"/>
                                  <w:szCs w:val="21"/>
                                </w:rPr>
                                <w:t>cibernetică</w:t>
                              </w:r>
                              <w:proofErr w:type="spellEnd"/>
                              <w:r w:rsidRPr="0020393F">
                                <w:rPr>
                                  <w:rFonts w:ascii="EC Square Sans Pro" w:hAnsi="EC Square Sans Pro"/>
                                  <w:b/>
                                  <w:color w:val="343433"/>
                                  <w:spacing w:val="-8"/>
                                  <w:sz w:val="24"/>
                                  <w:szCs w:val="21"/>
                                </w:rPr>
                                <w:t xml:space="preserve"> </w:t>
                              </w:r>
                              <w:proofErr w:type="spellStart"/>
                              <w:r w:rsidRPr="0020393F">
                                <w:rPr>
                                  <w:rFonts w:ascii="EC Square Sans Pro" w:hAnsi="EC Square Sans Pro"/>
                                  <w:b/>
                                  <w:color w:val="343433"/>
                                  <w:sz w:val="24"/>
                                  <w:szCs w:val="21"/>
                                </w:rPr>
                                <w:t>în</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tranziția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energetică</w:t>
                              </w:r>
                              <w:proofErr w:type="spellEnd"/>
                              <w:r w:rsidR="00C44F3E" w:rsidRPr="0020393F">
                                <w:rPr>
                                  <w:rFonts w:ascii="EC Square Sans Pro" w:hAnsi="EC Square Sans Pro"/>
                                  <w:b/>
                                  <w:color w:val="343433"/>
                                  <w:sz w:val="24"/>
                                  <w:szCs w:val="21"/>
                                </w:rPr>
                                <w:t xml:space="preserve"> </w:t>
                              </w:r>
                              <w:r w:rsidRPr="0020393F">
                                <w:rPr>
                                  <w:rFonts w:ascii="EC Square Sans Pro" w:hAnsi="EC Square Sans Pro"/>
                                  <w:b/>
                                  <w:color w:val="343433"/>
                                  <w:sz w:val="24"/>
                                  <w:szCs w:val="21"/>
                                </w:rPr>
                                <w:t xml:space="preserve">se </w:t>
                              </w:r>
                              <w:proofErr w:type="spellStart"/>
                              <w:r w:rsidRPr="0020393F">
                                <w:rPr>
                                  <w:rFonts w:ascii="EC Square Sans Pro" w:hAnsi="EC Square Sans Pro"/>
                                  <w:b/>
                                  <w:color w:val="343433"/>
                                  <w:sz w:val="24"/>
                                  <w:szCs w:val="21"/>
                                </w:rPr>
                                <w:t>referă</w:t>
                              </w:r>
                              <w:proofErr w:type="spellEnd"/>
                              <w:r w:rsidRPr="0020393F">
                                <w:rPr>
                                  <w:rFonts w:ascii="EC Square Sans Pro" w:hAnsi="EC Square Sans Pro"/>
                                  <w:b/>
                                  <w:color w:val="343433"/>
                                  <w:sz w:val="24"/>
                                  <w:szCs w:val="21"/>
                                </w:rPr>
                                <w:t xml:space="preserve"> la </w:t>
                              </w:r>
                              <w:proofErr w:type="spellStart"/>
                              <w:r w:rsidRPr="0020393F">
                                <w:rPr>
                                  <w:rFonts w:ascii="EC Square Sans Pro" w:hAnsi="EC Square Sans Pro"/>
                                  <w:b/>
                                  <w:color w:val="343433"/>
                                  <w:sz w:val="24"/>
                                  <w:szCs w:val="21"/>
                                </w:rPr>
                                <w:t>măsurile</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luate</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pentru</w:t>
                              </w:r>
                              <w:proofErr w:type="spellEnd"/>
                              <w:r w:rsidRPr="0020393F">
                                <w:rPr>
                                  <w:rFonts w:ascii="EC Square Sans Pro" w:hAnsi="EC Square Sans Pro"/>
                                  <w:b/>
                                  <w:color w:val="343433"/>
                                  <w:sz w:val="24"/>
                                  <w:szCs w:val="21"/>
                                </w:rPr>
                                <w:t xml:space="preserve"> a </w:t>
                              </w:r>
                              <w:proofErr w:type="spellStart"/>
                              <w:r w:rsidRPr="0020393F">
                                <w:rPr>
                                  <w:rFonts w:ascii="EC Square Sans Pro" w:hAnsi="EC Square Sans Pro"/>
                                  <w:b/>
                                  <w:color w:val="343433"/>
                                  <w:sz w:val="24"/>
                                  <w:szCs w:val="21"/>
                                </w:rPr>
                                <w:t>proteja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pacing w:val="-2"/>
                                  <w:sz w:val="24"/>
                                  <w:szCs w:val="21"/>
                                </w:rPr>
                                <w:t>confidențialitatea</w:t>
                              </w:r>
                              <w:proofErr w:type="spellEnd"/>
                              <w:r w:rsidRPr="0020393F">
                                <w:rPr>
                                  <w:rFonts w:ascii="EC Square Sans Pro" w:hAnsi="EC Square Sans Pro"/>
                                  <w:b/>
                                  <w:color w:val="343433"/>
                                  <w:spacing w:val="-2"/>
                                  <w:sz w:val="24"/>
                                  <w:szCs w:val="21"/>
                                </w:rPr>
                                <w:t xml:space="preserve">, </w:t>
                              </w:r>
                              <w:proofErr w:type="spellStart"/>
                              <w:r w:rsidRPr="0020393F">
                                <w:rPr>
                                  <w:rFonts w:ascii="EC Square Sans Pro" w:hAnsi="EC Square Sans Pro"/>
                                  <w:b/>
                                  <w:color w:val="343433"/>
                                  <w:sz w:val="24"/>
                                  <w:szCs w:val="21"/>
                                </w:rPr>
                                <w:t>integritatea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și</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disponibilitatea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sistemelor</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și</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datelor</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energetice</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împotriva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amenințărilor</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cibernetice</w:t>
                              </w:r>
                              <w:proofErr w:type="spellEnd"/>
                              <w:r w:rsidRPr="0020393F">
                                <w:rPr>
                                  <w:rFonts w:ascii="EC Square Sans Pro" w:hAnsi="EC Square Sans Pro"/>
                                  <w:b/>
                                  <w:color w:val="343433"/>
                                  <w:sz w:val="24"/>
                                  <w:szCs w:val="21"/>
                                </w:rPr>
                                <w:t>.</w:t>
                              </w:r>
                            </w:p>
                          </w:txbxContent>
                        </wps:txbx>
                        <wps:bodyPr wrap="square" lIns="0" tIns="0" rIns="0" bIns="0" rtlCol="0">
                          <a:noAutofit/>
                        </wps:bodyPr>
                      </wps:wsp>
                    </wpg:wgp>
                  </a:graphicData>
                </a:graphic>
                <wp14:sizeRelH relativeFrom="margin">
                  <wp14:pctWidth>0</wp14:pctWidth>
                </wp14:sizeRelH>
              </wp:anchor>
            </w:drawing>
          </mc:Choice>
          <mc:Fallback>
            <w:pict>
              <v:group w14:anchorId="4DB65160" id="Group 60" o:spid="_x0000_s1032" style="position:absolute;left:0;text-align:left;margin-left:610.8pt;margin-top:7.6pt;width:176.4pt;height:264.7pt;z-index:251658271;mso-wrap-distance-left:0;mso-wrap-distance-right:0;mso-position-horizontal-relative:page;mso-position-vertical-relative:text;mso-width-relative:margin" coordsize="22402,336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mHOKgYAAO4YAAAOAAAAZHJzL2Uyb0RvYy54bWzsWdtu20YQfS/QfyD43oh7JVeIHLRxbBQI&#10;kgBx0WeKoi4oJbIkbSl/37M3SbUrLpW6bwUMiRSHy9kzZ+YMx2/fHbZV9FS23abezWLyJomjclfU&#10;i81uNYt/e7j7KYujrs93i7yqd+Us/lZ28bubH394u2+mJa3XdbUo2wiL7LrpvpnF675vppNJV6zL&#10;bd69qZtyh4vLut3mPU7b1WTR5nusvq0mNEnkZF+3i6ati7Lr8OutvRjfmPWXy7LoPy+XXdlH1SyG&#10;b735bM3nXH9Obt7m01WbN+tN4dzIv8OLbb7Z4aHHpW7zPo8e282Lpbaboq27etm/KertpF4uN0Vp&#10;9oDdkOTZbu7b+rExe1lN96vmCBOgfYbTdy9bfHq6b5uvzZfWeo/Dj3XxRwdcJvtmNT2/rs9XJ+PD&#10;st3qm7CJ6GAQ/XZEtDz0UYEfKeUJzQB8gWuMSSKVw7xYIzAv7ivWHwJ3TvKpfbBx7+jOvgF/uhNE&#10;3b+D6Os6b0qDfKch+NJGm8UsliSOdvkWNL53jMEvQEo/HFYaRXfWOUBHYUQ45YDlOUbHnebT4rHr&#10;78vawJ0/fex6S9uFP8rX/qg47PxhC/Jr2leG9n0cgfZtHIH2c0v7Ju/1fTqG+jDaI17el/UpXPr6&#10;tn4qH2pj2eugwY4oxePIhxzOnmyq3bktdnZm5a/578asZ200QUSWae+wnrfw39by/MnX2hvqna1c&#10;VHVX2odpAMxTj6DA7hz2rq42i7tNVWkQunY1f1+10VMOfD/c3t2990ufmYGg3dQSQR/N68U38GgP&#10;5szi7s/HvC3jqPp1B6Zi970/aP3B3B+0ffW+NuXL4N92/cPh97xtogaHs7hHrn2qPWHzqecH/NcG&#10;1lbfuat/fuzr5UaTx/hmPXInSB5L5P8+i+iLLKJXZRERhKjUsIpwwbghTD71NSclBMpg00lwmTLh&#10;COWT8TysHi1U7tfPJu8Jksk5ouNwyhPHaJ6wFJicJcnJ5O/kJ4pLYndOqWJ8MFOIoEJJs65IiK1U&#10;Z+R/tjLhqUB5gxMZoWk6uHKGpa0t0fnque9X9N92e4Ix7oIlmJBqcGWWSOmMFVN8eGXCFGXGZcqk&#10;UKYUX9wgE8KWK5qBH8O2rhrRlFA56C5PMgswywhPhreGCAhhvOVUSmYoP+CtotZdLgXQHvRCMpJY&#10;N7hSjHq6+zD4bxsOgpAxxwrGiBqutiSlkluMwWDOhgNCiUy5X1sxJOFgJRciccwQILZN44uI0ExQ&#10;mGiC8kyRdDgwLBGJsH5zkaTZcGgYCCEdggmYNOw3SyjJbCSZ4CkdDg5NeYYKpP1mhGRkGG/KeKJr&#10;F6zBU46MHESQpsIlLU2VpMNrgyRSt2J67RHWhAlHbqpLwzCChArJXC7q8hvwBFVbuDQHfoFdklRQ&#10;X+4ZpQkbxoSkCuHWu1RUBtwGfiq1lQxkRIEYRPtlnfap9aKROHVU4zSASGzRshvFgR+z8qIQcOSD&#10;dZzKjGbD9ZpQlkkfeSpZIDpX8YRex0HkgrTZQGVKVKBWXUDl1WCXTPl08zl/CXGBysqdggSlF1mJ&#10;Nx9DwrD0CsJYahkbll6eJYRb4xHaiwKiUusHqn5IfDlVFBHRqUPC6suR88KRKiy/eA1E8bPFJyzA&#10;TGWS2gLBxqgwbOwuR+gwR6eTOWkICzFn3JfYEUqsuzNXBkdIsSBoy5y4hqVYoBvxtSosxWg2GHot&#10;HUvBglIsYeytw1IsM5a5hnWEFKcJ87IzQopTkqTKRScsxWmSgExmlyOkGK8CXNgiO0KK0aJJ316G&#10;pVhCa1ymjRBXaA11b89jrFFMEvuCMEKK0SZpRTUyH5ZiwZlyxQe9XkiKRYqW265NwlKMaQ/+jCdh&#10;KUbnKCB7hrBBKf6Huv1qmiDgs2/Bxkix0AXFRScsxQK6cGzCglJ8HU+u5GBGUeUtT8JSfAmVi7Cj&#10;kb9+lAI/6K3vwv4fpZwNtv18x40a/UAS8bMDyQdMP+b1IYKeoIc9G0hG/eGXGhO746DyqtHkhfEt&#10;guuHKXrGpEeTbhqlh45mEO4HK5oHzsRNmk4jsf4wP5jBqgn5Kw7JRoy6zPgYQ3Uz9HP/ANBT+/Nz&#10;4/Dp3xQ3fwEAAP//AwBQSwMEFAAGAAgAAAAhABpigsDhAAAADAEAAA8AAABkcnMvZG93bnJldi54&#10;bWxMj8Fqg0AQhu+FvsMyhd6aVau2WNcQQttTKDQphNw2OlGJOyvuRs3bd3Jqb/MzH/98ky9n04kR&#10;B9daUhAuAhBIpa1aqhX87D6eXkE4r6nSnSVUcEUHy+L+LtdZZSf6xnHra8El5DKtoPG+z6R0ZYNG&#10;u4XtkXh3soPRnuNQy2rQE5ebTkZBkEqjW+ILje5x3WB53l6Mgs9JT6vn8H3cnE/r62GXfO03ISr1&#10;+DCv3kB4nP0fDDd9VoeCnY72QpUTHecoClNmeUoiEDcieYljEEcFSRynIItc/n+i+AUAAP//AwBQ&#10;SwECLQAUAAYACAAAACEAtoM4kv4AAADhAQAAEwAAAAAAAAAAAAAAAAAAAAAAW0NvbnRlbnRfVHlw&#10;ZXNdLnhtbFBLAQItABQABgAIAAAAIQA4/SH/1gAAAJQBAAALAAAAAAAAAAAAAAAAAC8BAABfcmVs&#10;cy8ucmVsc1BLAQItABQABgAIAAAAIQC1+mHOKgYAAO4YAAAOAAAAAAAAAAAAAAAAAC4CAABkcnMv&#10;ZTJvRG9jLnhtbFBLAQItABQABgAIAAAAIQAaYoLA4QAAAAwBAAAPAAAAAAAAAAAAAAAAAIQIAABk&#10;cnMvZG93bnJldi54bWxQSwUGAAAAAAQABADzAAAAkgkAAAAA&#10;">
                <v:shape id="Graphic 61" o:spid="_x0000_s1033" style="position:absolute;width:21424;height:33616;visibility:visible;mso-wrap-style:square;v-text-anchor:top" coordsize="2142490,3361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6l0cwQAAANsAAAAPAAAAZHJzL2Rvd25yZXYueG1sRI9Bi8Iw&#10;FITvC/6H8IS9aeoeRKpRlgXBk2yr6PXRPNvS5qUksc3++82CsMdhZr5hdodoejGS861lBatlBoK4&#10;srrlWsH1clxsQPiArLG3TAp+yMNhP3vbYa7txAWNZahFgrDPUUETwpBL6auGDPqlHYiT97DOYEjS&#10;1VI7nBLc9PIjy9bSYMtpocGBvhqquvJpFMhzgVN3fhaOb7or6u84lveo1Ps8fm5BBIrhP/xqn7SC&#10;9Qr+vqQfIPe/AAAA//8DAFBLAQItABQABgAIAAAAIQDb4fbL7gAAAIUBAAATAAAAAAAAAAAAAAAA&#10;AAAAAABbQ29udGVudF9UeXBlc10ueG1sUEsBAi0AFAAGAAgAAAAhAFr0LFu/AAAAFQEAAAsAAAAA&#10;AAAAAAAAAAAAHwEAAF9yZWxzLy5yZWxzUEsBAi0AFAAGAAgAAAAhAAvqXRzBAAAA2wAAAA8AAAAA&#10;AAAAAAAAAAAABwIAAGRycy9kb3ducmV2LnhtbFBLBQYAAAAAAwADALcAAAD1AgAAAAA=&#10;" path="m2141994,l,,,3361588r2141994,l2141994,xe" fillcolor="#edffc0" stroked="f">
                  <v:path arrowok="t"/>
                </v:shape>
                <v:shape id="Graphic 62" o:spid="_x0000_s1034" style="position:absolute;left:1511;top:1453;width:7112;height:5467;visibility:visible;mso-wrap-style:square;v-text-anchor:top" coordsize="711200,546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d5/LxQAAANsAAAAPAAAAZHJzL2Rvd25yZXYueG1sRI9Ba8JA&#10;FITvBf/D8oTemo0epImuIorgpYFaW/H2zD6TYPZtyG41za93hYLHYWa+YWaLztTiSq2rLCsYRTEI&#10;4tzqigsF+6/N2zsI55E11pZJwR85WMwHLzNMtb3xJ113vhABwi5FBaX3TSqly0sy6CLbEAfvbFuD&#10;Psi2kLrFW4CbWo7jeCINVhwWSmxoVVJ+2f0aBf1Hpk8/vU1W2bdd94d9ko2OiVKvw245BeGp88/w&#10;f3urFUzG8PgSfoCc3wEAAP//AwBQSwECLQAUAAYACAAAACEA2+H2y+4AAACFAQAAEwAAAAAAAAAA&#10;AAAAAAAAAAAAW0NvbnRlbnRfVHlwZXNdLnhtbFBLAQItABQABgAIAAAAIQBa9CxbvwAAABUBAAAL&#10;AAAAAAAAAAAAAAAAAB8BAABfcmVscy8ucmVsc1BLAQItABQABgAIAAAAIQAId5/LxQAAANsAAAAP&#10;AAAAAAAAAAAAAAAAAAcCAABkcnMvZG93bnJldi54bWxQSwUGAAAAAAMAAwC3AAAA+QIAAAAA&#10;" path="m240372,l194617,22934,152596,50161,114751,81277,81521,115880,53347,153569,30667,193940,13923,236591,3554,281121,,327126r4086,54283l16155,426632r19769,38520l63106,499325r48430,33873l172643,546430r44103,-7130l255047,519448r30201,-30272l305053,450789r7113,-44199l302185,354722,274835,311818,234000,281451r-6449,-1823l106680,279628r6906,-32109l125633,211208r19724,-38957l175297,132203,217989,92619,275971,55054,240372,xem162978,266498r-20127,1789l123860,272638r-17180,6990l227551,279628,183565,267195r-20587,-697xem639000,l593244,22934,551224,50161,513379,81277r-33230,34603l451974,153569r-22679,40371l412550,236591r-10369,44530l398627,327126r4087,54283l414783,426632r19768,38520l461733,499325r48430,33873l571271,546430r44098,-7130l653669,519448r30203,-30272l703680,450789r7113,-44199l700811,354722,673458,311818,632623,281451r-6449,-1823l505294,279628r6908,-32109l524251,211208r19728,-38957l573921,132203,616616,92619,674598,55054,639000,xem561600,266498r-20128,1789l522480,272638r-17186,6990l626174,279628,582193,267195r-20593,-697xe" fillcolor="#6712d4" stroked="f">
                  <v:path arrowok="t"/>
                </v:shape>
                <v:shape id="Textbox 63" o:spid="_x0000_s1035" type="#_x0000_t202" style="position:absolute;width:22402;height:336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7U+9xAAAANsAAAAPAAAAZHJzL2Rvd25yZXYueG1sRI9Ba8JA&#10;FITvBf/D8oTe6sYWQhvdiEgLQqEY48HjM/uSLGbfptlV03/fFQo9DjPzDbNcjbYTVxq8caxgPktA&#10;EFdOG24UHMqPp1cQPiBr7ByTgh/ysMonD0vMtLtxQdd9aESEsM9QQRtCn0npq5Ys+pnriaNXu8Fi&#10;iHJopB7wFuG2k89JkkqLhuNCiz1tWqrO+4tVsD5y8W6+v067oi5MWb4l/JmelXqcjusFiEBj+A//&#10;tbdaQfoC9y/xB8j8FwAA//8DAFBLAQItABQABgAIAAAAIQDb4fbL7gAAAIUBAAATAAAAAAAAAAAA&#10;AAAAAAAAAABbQ29udGVudF9UeXBlc10ueG1sUEsBAi0AFAAGAAgAAAAhAFr0LFu/AAAAFQEAAAsA&#10;AAAAAAAAAAAAAAAAHwEAAF9yZWxzLy5yZWxzUEsBAi0AFAAGAAgAAAAhAL3tT73EAAAA2wAAAA8A&#10;AAAAAAAAAAAAAAAABwIAAGRycy9kb3ducmV2LnhtbFBLBQYAAAAAAwADALcAAAD4AgAAAAA=&#10;" filled="f" stroked="f">
                  <v:textbox inset="0,0,0,0">
                    <w:txbxContent>
                      <w:p w14:paraId="4DB65242" w14:textId="77777777" w:rsidR="005511DF" w:rsidRPr="00C44F3E" w:rsidRDefault="005511DF">
                        <w:pPr>
                          <w:rPr>
                            <w:sz w:val="24"/>
                            <w:szCs w:val="21"/>
                          </w:rPr>
                        </w:pPr>
                      </w:p>
                      <w:p w14:paraId="4DB65243" w14:textId="77777777" w:rsidR="005511DF" w:rsidRPr="00C44F3E" w:rsidRDefault="005511DF">
                        <w:pPr>
                          <w:rPr>
                            <w:sz w:val="24"/>
                            <w:szCs w:val="21"/>
                          </w:rPr>
                        </w:pPr>
                      </w:p>
                      <w:p w14:paraId="4DB65244" w14:textId="77777777" w:rsidR="005511DF" w:rsidRPr="00C44F3E" w:rsidRDefault="005511DF">
                        <w:pPr>
                          <w:spacing w:before="175"/>
                          <w:rPr>
                            <w:sz w:val="24"/>
                            <w:szCs w:val="21"/>
                          </w:rPr>
                        </w:pPr>
                      </w:p>
                      <w:p w14:paraId="78CBE0DA" w14:textId="77777777" w:rsidR="00C44F3E" w:rsidRDefault="00C44F3E" w:rsidP="00C44F3E">
                        <w:pPr>
                          <w:spacing w:line="230" w:lineRule="auto"/>
                          <w:ind w:left="567" w:right="532"/>
                          <w:rPr>
                            <w:rFonts w:ascii="Times New Roman"/>
                            <w:b/>
                            <w:color w:val="343433"/>
                            <w:spacing w:val="-8"/>
                            <w:sz w:val="24"/>
                            <w:szCs w:val="21"/>
                          </w:rPr>
                        </w:pPr>
                      </w:p>
                      <w:p w14:paraId="4DB65246" w14:textId="4CFF4A22" w:rsidR="005511DF" w:rsidRPr="0020393F" w:rsidRDefault="00B56BCB" w:rsidP="00C44F3E">
                        <w:pPr>
                          <w:spacing w:line="230" w:lineRule="auto"/>
                          <w:ind w:left="567" w:right="532"/>
                          <w:rPr>
                            <w:rFonts w:ascii="EC Square Sans Pro" w:hAnsi="EC Square Sans Pro"/>
                            <w:b/>
                            <w:sz w:val="24"/>
                            <w:szCs w:val="21"/>
                          </w:rPr>
                        </w:pPr>
                        <w:proofErr w:type="spellStart"/>
                        <w:r w:rsidRPr="0020393F">
                          <w:rPr>
                            <w:rFonts w:ascii="EC Square Sans Pro" w:hAnsi="EC Square Sans Pro"/>
                            <w:b/>
                            <w:color w:val="343433"/>
                            <w:spacing w:val="-8"/>
                            <w:sz w:val="24"/>
                            <w:szCs w:val="21"/>
                          </w:rPr>
                          <w:t>Securitatea</w:t>
                        </w:r>
                        <w:proofErr w:type="spellEnd"/>
                        <w:r w:rsidRPr="0020393F">
                          <w:rPr>
                            <w:rFonts w:ascii="EC Square Sans Pro" w:hAnsi="EC Square Sans Pro"/>
                            <w:b/>
                            <w:color w:val="343433"/>
                            <w:spacing w:val="-8"/>
                            <w:sz w:val="24"/>
                            <w:szCs w:val="21"/>
                          </w:rPr>
                          <w:t xml:space="preserve"> </w:t>
                        </w:r>
                        <w:proofErr w:type="spellStart"/>
                        <w:r w:rsidRPr="0020393F">
                          <w:rPr>
                            <w:rFonts w:ascii="EC Square Sans Pro" w:hAnsi="EC Square Sans Pro"/>
                            <w:b/>
                            <w:color w:val="343433"/>
                            <w:spacing w:val="-8"/>
                            <w:sz w:val="24"/>
                            <w:szCs w:val="21"/>
                          </w:rPr>
                          <w:t>cibernetică</w:t>
                        </w:r>
                        <w:proofErr w:type="spellEnd"/>
                        <w:r w:rsidRPr="0020393F">
                          <w:rPr>
                            <w:rFonts w:ascii="EC Square Sans Pro" w:hAnsi="EC Square Sans Pro"/>
                            <w:b/>
                            <w:color w:val="343433"/>
                            <w:spacing w:val="-8"/>
                            <w:sz w:val="24"/>
                            <w:szCs w:val="21"/>
                          </w:rPr>
                          <w:t xml:space="preserve"> </w:t>
                        </w:r>
                        <w:proofErr w:type="spellStart"/>
                        <w:r w:rsidRPr="0020393F">
                          <w:rPr>
                            <w:rFonts w:ascii="EC Square Sans Pro" w:hAnsi="EC Square Sans Pro"/>
                            <w:b/>
                            <w:color w:val="343433"/>
                            <w:sz w:val="24"/>
                            <w:szCs w:val="21"/>
                          </w:rPr>
                          <w:t>în</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tranziția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energetică</w:t>
                        </w:r>
                        <w:proofErr w:type="spellEnd"/>
                        <w:r w:rsidR="00C44F3E" w:rsidRPr="0020393F">
                          <w:rPr>
                            <w:rFonts w:ascii="EC Square Sans Pro" w:hAnsi="EC Square Sans Pro"/>
                            <w:b/>
                            <w:color w:val="343433"/>
                            <w:sz w:val="24"/>
                            <w:szCs w:val="21"/>
                          </w:rPr>
                          <w:t xml:space="preserve"> </w:t>
                        </w:r>
                        <w:r w:rsidRPr="0020393F">
                          <w:rPr>
                            <w:rFonts w:ascii="EC Square Sans Pro" w:hAnsi="EC Square Sans Pro"/>
                            <w:b/>
                            <w:color w:val="343433"/>
                            <w:sz w:val="24"/>
                            <w:szCs w:val="21"/>
                          </w:rPr>
                          <w:t xml:space="preserve">se </w:t>
                        </w:r>
                        <w:proofErr w:type="spellStart"/>
                        <w:r w:rsidRPr="0020393F">
                          <w:rPr>
                            <w:rFonts w:ascii="EC Square Sans Pro" w:hAnsi="EC Square Sans Pro"/>
                            <w:b/>
                            <w:color w:val="343433"/>
                            <w:sz w:val="24"/>
                            <w:szCs w:val="21"/>
                          </w:rPr>
                          <w:t>referă</w:t>
                        </w:r>
                        <w:proofErr w:type="spellEnd"/>
                        <w:r w:rsidRPr="0020393F">
                          <w:rPr>
                            <w:rFonts w:ascii="EC Square Sans Pro" w:hAnsi="EC Square Sans Pro"/>
                            <w:b/>
                            <w:color w:val="343433"/>
                            <w:sz w:val="24"/>
                            <w:szCs w:val="21"/>
                          </w:rPr>
                          <w:t xml:space="preserve"> la </w:t>
                        </w:r>
                        <w:proofErr w:type="spellStart"/>
                        <w:r w:rsidRPr="0020393F">
                          <w:rPr>
                            <w:rFonts w:ascii="EC Square Sans Pro" w:hAnsi="EC Square Sans Pro"/>
                            <w:b/>
                            <w:color w:val="343433"/>
                            <w:sz w:val="24"/>
                            <w:szCs w:val="21"/>
                          </w:rPr>
                          <w:t>măsurile</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luate</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pentru</w:t>
                        </w:r>
                        <w:proofErr w:type="spellEnd"/>
                        <w:r w:rsidRPr="0020393F">
                          <w:rPr>
                            <w:rFonts w:ascii="EC Square Sans Pro" w:hAnsi="EC Square Sans Pro"/>
                            <w:b/>
                            <w:color w:val="343433"/>
                            <w:sz w:val="24"/>
                            <w:szCs w:val="21"/>
                          </w:rPr>
                          <w:t xml:space="preserve"> a </w:t>
                        </w:r>
                        <w:proofErr w:type="spellStart"/>
                        <w:r w:rsidRPr="0020393F">
                          <w:rPr>
                            <w:rFonts w:ascii="EC Square Sans Pro" w:hAnsi="EC Square Sans Pro"/>
                            <w:b/>
                            <w:color w:val="343433"/>
                            <w:sz w:val="24"/>
                            <w:szCs w:val="21"/>
                          </w:rPr>
                          <w:t>proteja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pacing w:val="-2"/>
                            <w:sz w:val="24"/>
                            <w:szCs w:val="21"/>
                          </w:rPr>
                          <w:t>confidențialitatea</w:t>
                        </w:r>
                        <w:proofErr w:type="spellEnd"/>
                        <w:r w:rsidRPr="0020393F">
                          <w:rPr>
                            <w:rFonts w:ascii="EC Square Sans Pro" w:hAnsi="EC Square Sans Pro"/>
                            <w:b/>
                            <w:color w:val="343433"/>
                            <w:spacing w:val="-2"/>
                            <w:sz w:val="24"/>
                            <w:szCs w:val="21"/>
                          </w:rPr>
                          <w:t xml:space="preserve">, </w:t>
                        </w:r>
                        <w:proofErr w:type="spellStart"/>
                        <w:r w:rsidRPr="0020393F">
                          <w:rPr>
                            <w:rFonts w:ascii="EC Square Sans Pro" w:hAnsi="EC Square Sans Pro"/>
                            <w:b/>
                            <w:color w:val="343433"/>
                            <w:sz w:val="24"/>
                            <w:szCs w:val="21"/>
                          </w:rPr>
                          <w:t>integritatea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și</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disponibilitatea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sistemelor</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și</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datelor</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energetice</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împotriva</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amenințărilor</w:t>
                        </w:r>
                        <w:proofErr w:type="spellEnd"/>
                        <w:r w:rsidRPr="0020393F">
                          <w:rPr>
                            <w:rFonts w:ascii="EC Square Sans Pro" w:hAnsi="EC Square Sans Pro"/>
                            <w:b/>
                            <w:color w:val="343433"/>
                            <w:sz w:val="24"/>
                            <w:szCs w:val="21"/>
                          </w:rPr>
                          <w:t xml:space="preserve"> </w:t>
                        </w:r>
                        <w:proofErr w:type="spellStart"/>
                        <w:r w:rsidRPr="0020393F">
                          <w:rPr>
                            <w:rFonts w:ascii="EC Square Sans Pro" w:hAnsi="EC Square Sans Pro"/>
                            <w:b/>
                            <w:color w:val="343433"/>
                            <w:sz w:val="24"/>
                            <w:szCs w:val="21"/>
                          </w:rPr>
                          <w:t>cibernetice</w:t>
                        </w:r>
                        <w:proofErr w:type="spellEnd"/>
                        <w:r w:rsidRPr="0020393F">
                          <w:rPr>
                            <w:rFonts w:ascii="EC Square Sans Pro" w:hAnsi="EC Square Sans Pro"/>
                            <w:b/>
                            <w:color w:val="343433"/>
                            <w:sz w:val="24"/>
                            <w:szCs w:val="21"/>
                          </w:rPr>
                          <w:t>.</w:t>
                        </w:r>
                      </w:p>
                    </w:txbxContent>
                  </v:textbox>
                </v:shape>
                <w10:wrap anchorx="page"/>
              </v:group>
            </w:pict>
          </mc:Fallback>
        </mc:AlternateContent>
      </w:r>
      <w:r w:rsidR="00C44F3E" w:rsidRPr="00944BD7">
        <w:rPr>
          <w:rFonts w:ascii="EC Square Sans Pro" w:hAnsi="EC Square Sans Pro"/>
          <w:b/>
          <w:noProof/>
          <w:sz w:val="20"/>
          <w:lang w:val="ro-RO"/>
        </w:rPr>
        <w:drawing>
          <wp:anchor distT="0" distB="0" distL="0" distR="0" simplePos="0" relativeHeight="251658293" behindDoc="1" locked="0" layoutInCell="1" allowOverlap="1" wp14:anchorId="4DB65162" wp14:editId="4B287C40">
            <wp:simplePos x="0" y="0"/>
            <wp:positionH relativeFrom="page">
              <wp:posOffset>2255817</wp:posOffset>
            </wp:positionH>
            <wp:positionV relativeFrom="paragraph">
              <wp:posOffset>635528</wp:posOffset>
            </wp:positionV>
            <wp:extent cx="3651662" cy="1601821"/>
            <wp:effectExtent l="0" t="0" r="6350" b="0"/>
            <wp:wrapTopAndBottom/>
            <wp:docPr id="64" name="Image 6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4" name="Image 64"/>
                    <pic:cNvPicPr/>
                  </pic:nvPicPr>
                  <pic:blipFill>
                    <a:blip r:embed="rId68" cstate="print"/>
                    <a:stretch>
                      <a:fillRect/>
                    </a:stretch>
                  </pic:blipFill>
                  <pic:spPr>
                    <a:xfrm>
                      <a:off x="0" y="0"/>
                      <a:ext cx="3651662" cy="1601821"/>
                    </a:xfrm>
                    <a:prstGeom prst="rect">
                      <a:avLst/>
                    </a:prstGeom>
                  </pic:spPr>
                </pic:pic>
              </a:graphicData>
            </a:graphic>
            <wp14:sizeRelH relativeFrom="margin">
              <wp14:pctWidth>0</wp14:pctWidth>
            </wp14:sizeRelH>
            <wp14:sizeRelV relativeFrom="margin">
              <wp14:pctHeight>0</wp14:pctHeight>
            </wp14:sizeRelV>
          </wp:anchor>
        </w:drawing>
      </w:r>
      <w:r w:rsidR="00B56BCB" w:rsidRPr="00944BD7">
        <w:rPr>
          <w:rFonts w:ascii="EC Square Sans Pro" w:hAnsi="EC Square Sans Pro"/>
          <w:b/>
          <w:noProof/>
          <w:color w:val="343433"/>
          <w:spacing w:val="-2"/>
          <w:lang w:val="ro-RO"/>
        </w:rPr>
        <w:t xml:space="preserve">Cu toate acestea, această dependență crescută de tehnologiile digitale aduce noi provocări, în special în domeniul </w:t>
      </w:r>
      <w:r w:rsidR="00B56BCB" w:rsidRPr="00944BD7">
        <w:rPr>
          <w:rFonts w:ascii="EC Square Sans Pro" w:hAnsi="EC Square Sans Pro"/>
          <w:b/>
          <w:noProof/>
          <w:color w:val="343433"/>
          <w:lang w:val="ro-RO"/>
        </w:rPr>
        <w:t>securității cibernetice (a se vedea glosarul).</w:t>
      </w:r>
    </w:p>
    <w:p w14:paraId="4DB64FB9" w14:textId="0F4FCC87" w:rsidR="005511DF" w:rsidRPr="00944BD7" w:rsidRDefault="005511DF">
      <w:pPr>
        <w:pStyle w:val="BodyText"/>
        <w:spacing w:before="140"/>
        <w:rPr>
          <w:rFonts w:ascii="EC Square Sans Pro" w:hAnsi="EC Square Sans Pro"/>
          <w:b/>
          <w:noProof/>
          <w:sz w:val="20"/>
          <w:lang w:val="ro-RO"/>
        </w:rPr>
      </w:pPr>
    </w:p>
    <w:p w14:paraId="4DB64FBA" w14:textId="7DA34894" w:rsidR="005511DF" w:rsidRPr="00944BD7" w:rsidRDefault="005511DF">
      <w:pPr>
        <w:pStyle w:val="BodyText"/>
        <w:spacing w:before="177"/>
        <w:rPr>
          <w:rFonts w:ascii="EC Square Sans Pro" w:hAnsi="EC Square Sans Pro"/>
          <w:b/>
          <w:noProof/>
          <w:sz w:val="22"/>
          <w:lang w:val="ro-RO"/>
        </w:rPr>
      </w:pPr>
    </w:p>
    <w:p w14:paraId="4DB64FBB" w14:textId="1CF2BE04" w:rsidR="005511DF" w:rsidRPr="00944BD7" w:rsidRDefault="00B56BCB">
      <w:pPr>
        <w:pStyle w:val="BodyText"/>
        <w:spacing w:line="201" w:lineRule="auto"/>
        <w:ind w:left="1247" w:right="3766"/>
        <w:jc w:val="both"/>
        <w:rPr>
          <w:rFonts w:ascii="EC Square Sans Pro" w:hAnsi="EC Square Sans Pro"/>
          <w:noProof/>
          <w:lang w:val="ro-RO"/>
        </w:rPr>
      </w:pPr>
      <w:r w:rsidRPr="00944BD7">
        <w:rPr>
          <w:rFonts w:ascii="EC Square Sans Pro" w:hAnsi="EC Square Sans Pro"/>
          <w:noProof/>
          <w:color w:val="343433"/>
          <w:spacing w:val="-4"/>
          <w:lang w:val="ro-RO"/>
        </w:rPr>
        <w:t xml:space="preserve">Această broșură este destinată unui public larg, interesat să afle mai multe despre securitatea cibernetică în contextul tranziției energetice digitale. Fie că sunteți </w:t>
      </w:r>
      <w:r w:rsidRPr="00944BD7">
        <w:rPr>
          <w:rFonts w:ascii="EC Square Sans Pro" w:hAnsi="EC Square Sans Pro"/>
          <w:noProof/>
          <w:color w:val="343433"/>
          <w:spacing w:val="-2"/>
          <w:lang w:val="ro-RO"/>
        </w:rPr>
        <w:t>proprietarul unei locuințe care dorește să-și securizeze dispozitivele inteligente, o companie care dorește să-și protejeze infrastructura energetică sau o comunitate energetică (a se vedea glosarul) care dorește să-și îmbunătățească poziția colectivă în materie de securitate cibernetică, această broșură vă va oferi informații și îndrumări valoroase.</w:t>
      </w:r>
    </w:p>
    <w:p w14:paraId="4DB64FBC" w14:textId="77777777" w:rsidR="005511DF" w:rsidRPr="00944BD7" w:rsidRDefault="005511DF">
      <w:pPr>
        <w:pStyle w:val="BodyText"/>
        <w:spacing w:line="201" w:lineRule="auto"/>
        <w:jc w:val="both"/>
        <w:rPr>
          <w:rFonts w:ascii="EC Square Sans Pro" w:hAnsi="EC Square Sans Pro"/>
          <w:noProof/>
          <w:lang w:val="ro-RO"/>
        </w:rPr>
        <w:sectPr w:rsidR="005511DF" w:rsidRPr="00944BD7">
          <w:headerReference w:type="default" r:id="rId69"/>
          <w:pgSz w:w="16840" w:h="11910" w:orient="landscape"/>
          <w:pgMar w:top="980" w:right="1133" w:bottom="280" w:left="0" w:header="737" w:footer="0" w:gutter="0"/>
          <w:pgNumType w:start="5"/>
          <w:cols w:space="720"/>
        </w:sectPr>
      </w:pPr>
    </w:p>
    <w:p w14:paraId="4DB64FBD" w14:textId="77777777" w:rsidR="005511DF" w:rsidRPr="00944BD7" w:rsidRDefault="005511DF">
      <w:pPr>
        <w:pStyle w:val="BodyText"/>
        <w:spacing w:before="160"/>
        <w:rPr>
          <w:rFonts w:ascii="EC Square Sans Pro" w:hAnsi="EC Square Sans Pro"/>
          <w:noProof/>
          <w:sz w:val="20"/>
          <w:lang w:val="ro-RO"/>
        </w:rPr>
      </w:pPr>
    </w:p>
    <w:p w14:paraId="4DB64FBE"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64" wp14:editId="4DB65165">
                <wp:extent cx="7762240" cy="1260475"/>
                <wp:effectExtent l="0" t="0" r="0" b="6350"/>
                <wp:docPr id="67" name="Group 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62240" cy="1260475"/>
                          <a:chOff x="0" y="0"/>
                          <a:chExt cx="7762240" cy="1260475"/>
                        </a:xfrm>
                      </wpg:grpSpPr>
                      <wps:wsp>
                        <wps:cNvPr id="68" name="Graphic 68"/>
                        <wps:cNvSpPr/>
                        <wps:spPr>
                          <a:xfrm>
                            <a:off x="0" y="0"/>
                            <a:ext cx="7762240" cy="1260475"/>
                          </a:xfrm>
                          <a:custGeom>
                            <a:avLst/>
                            <a:gdLst/>
                            <a:ahLst/>
                            <a:cxnLst/>
                            <a:rect l="l" t="t" r="r" b="b"/>
                            <a:pathLst>
                              <a:path w="7762240" h="1260475">
                                <a:moveTo>
                                  <a:pt x="7126605" y="0"/>
                                </a:moveTo>
                                <a:lnTo>
                                  <a:pt x="0" y="0"/>
                                </a:lnTo>
                                <a:lnTo>
                                  <a:pt x="0" y="1260005"/>
                                </a:lnTo>
                                <a:lnTo>
                                  <a:pt x="7126605" y="1260005"/>
                                </a:lnTo>
                                <a:lnTo>
                                  <a:pt x="7174026" y="1258277"/>
                                </a:lnTo>
                                <a:lnTo>
                                  <a:pt x="7220501" y="1253174"/>
                                </a:lnTo>
                                <a:lnTo>
                                  <a:pt x="7265906" y="1244818"/>
                                </a:lnTo>
                                <a:lnTo>
                                  <a:pt x="7310120" y="1233331"/>
                                </a:lnTo>
                                <a:lnTo>
                                  <a:pt x="7353018" y="1218834"/>
                                </a:lnTo>
                                <a:lnTo>
                                  <a:pt x="7394479" y="1201450"/>
                                </a:lnTo>
                                <a:lnTo>
                                  <a:pt x="7434378" y="1181300"/>
                                </a:lnTo>
                                <a:lnTo>
                                  <a:pt x="7472594" y="1158506"/>
                                </a:lnTo>
                                <a:lnTo>
                                  <a:pt x="7509004" y="1133190"/>
                                </a:lnTo>
                                <a:lnTo>
                                  <a:pt x="7543484" y="1105474"/>
                                </a:lnTo>
                                <a:lnTo>
                                  <a:pt x="7575911" y="1075480"/>
                                </a:lnTo>
                                <a:lnTo>
                                  <a:pt x="7606164" y="1043329"/>
                                </a:lnTo>
                                <a:lnTo>
                                  <a:pt x="7634119" y="1009143"/>
                                </a:lnTo>
                                <a:lnTo>
                                  <a:pt x="7659652" y="973044"/>
                                </a:lnTo>
                                <a:lnTo>
                                  <a:pt x="7682642" y="935155"/>
                                </a:lnTo>
                                <a:lnTo>
                                  <a:pt x="7702965" y="895595"/>
                                </a:lnTo>
                                <a:lnTo>
                                  <a:pt x="7720499" y="854489"/>
                                </a:lnTo>
                                <a:lnTo>
                                  <a:pt x="7735120" y="811957"/>
                                </a:lnTo>
                                <a:lnTo>
                                  <a:pt x="7746706" y="768121"/>
                                </a:lnTo>
                                <a:lnTo>
                                  <a:pt x="7755134" y="723103"/>
                                </a:lnTo>
                                <a:lnTo>
                                  <a:pt x="7760281" y="677025"/>
                                </a:lnTo>
                                <a:lnTo>
                                  <a:pt x="7762024" y="630008"/>
                                </a:lnTo>
                                <a:lnTo>
                                  <a:pt x="7760281" y="582990"/>
                                </a:lnTo>
                                <a:lnTo>
                                  <a:pt x="7755134" y="536911"/>
                                </a:lnTo>
                                <a:lnTo>
                                  <a:pt x="7746706" y="491892"/>
                                </a:lnTo>
                                <a:lnTo>
                                  <a:pt x="7735120" y="448054"/>
                                </a:lnTo>
                                <a:lnTo>
                                  <a:pt x="7720499" y="405521"/>
                                </a:lnTo>
                                <a:lnTo>
                                  <a:pt x="7702965" y="364414"/>
                                </a:lnTo>
                                <a:lnTo>
                                  <a:pt x="7682642" y="324854"/>
                                </a:lnTo>
                                <a:lnTo>
                                  <a:pt x="7659652" y="286963"/>
                                </a:lnTo>
                                <a:lnTo>
                                  <a:pt x="7634119" y="250864"/>
                                </a:lnTo>
                                <a:lnTo>
                                  <a:pt x="7606164" y="216677"/>
                                </a:lnTo>
                                <a:lnTo>
                                  <a:pt x="7575911" y="184526"/>
                                </a:lnTo>
                                <a:lnTo>
                                  <a:pt x="7543484" y="154531"/>
                                </a:lnTo>
                                <a:lnTo>
                                  <a:pt x="7509004" y="126815"/>
                                </a:lnTo>
                                <a:lnTo>
                                  <a:pt x="7472594" y="101498"/>
                                </a:lnTo>
                                <a:lnTo>
                                  <a:pt x="7434378" y="78704"/>
                                </a:lnTo>
                                <a:lnTo>
                                  <a:pt x="7394479" y="58555"/>
                                </a:lnTo>
                                <a:lnTo>
                                  <a:pt x="7353018" y="41170"/>
                                </a:lnTo>
                                <a:lnTo>
                                  <a:pt x="7310120" y="26674"/>
                                </a:lnTo>
                                <a:lnTo>
                                  <a:pt x="7265906" y="15186"/>
                                </a:lnTo>
                                <a:lnTo>
                                  <a:pt x="7220501" y="6830"/>
                                </a:lnTo>
                                <a:lnTo>
                                  <a:pt x="7174026" y="1728"/>
                                </a:lnTo>
                                <a:lnTo>
                                  <a:pt x="7126605" y="0"/>
                                </a:lnTo>
                                <a:close/>
                              </a:path>
                            </a:pathLst>
                          </a:custGeom>
                          <a:solidFill>
                            <a:srgbClr val="6712D4"/>
                          </a:solidFill>
                        </wps:spPr>
                        <wps:bodyPr wrap="square" lIns="0" tIns="0" rIns="0" bIns="0" rtlCol="0">
                          <a:prstTxWarp prst="textNoShape">
                            <a:avLst/>
                          </a:prstTxWarp>
                          <a:noAutofit/>
                        </wps:bodyPr>
                      </wps:wsp>
                      <wps:wsp>
                        <wps:cNvPr id="69" name="Textbox 69"/>
                        <wps:cNvSpPr txBox="1"/>
                        <wps:spPr>
                          <a:xfrm>
                            <a:off x="0" y="0"/>
                            <a:ext cx="7762240" cy="1260475"/>
                          </a:xfrm>
                          <a:prstGeom prst="rect">
                            <a:avLst/>
                          </a:prstGeom>
                        </wps:spPr>
                        <wps:txbx>
                          <w:txbxContent>
                            <w:p w14:paraId="4DB65247" w14:textId="77777777" w:rsidR="005511DF" w:rsidRPr="0020393F" w:rsidRDefault="00B56BCB" w:rsidP="00EF0CA4">
                              <w:pPr>
                                <w:pStyle w:val="Heading1"/>
                                <w:rPr>
                                  <w:rFonts w:ascii="EC Square Sans Pro" w:hAnsi="EC Square Sans Pro"/>
                                  <w:color w:val="FFFFFF" w:themeColor="background1"/>
                                  <w:sz w:val="52"/>
                                  <w:szCs w:val="52"/>
                                </w:rPr>
                              </w:pPr>
                              <w:bookmarkStart w:id="11" w:name="B_|__Why_Does_Cybersecurity_Matter_in_th"/>
                              <w:bookmarkStart w:id="12" w:name="Figure_1:_“Close-Up_View_of_System_Hacki"/>
                              <w:bookmarkStart w:id="13" w:name="_bookmark2"/>
                              <w:bookmarkStart w:id="14" w:name="_Toc224732696"/>
                              <w:bookmarkEnd w:id="11"/>
                              <w:bookmarkEnd w:id="12"/>
                              <w:bookmarkEnd w:id="13"/>
                              <w:r w:rsidRPr="0020393F">
                                <w:rPr>
                                  <w:rFonts w:ascii="EC Square Sans Pro" w:hAnsi="EC Square Sans Pro"/>
                                  <w:color w:val="FFFFFF" w:themeColor="background1"/>
                                  <w:sz w:val="52"/>
                                  <w:szCs w:val="52"/>
                                </w:rPr>
                                <w:t xml:space="preserve">B | De </w:t>
                              </w:r>
                              <w:proofErr w:type="spellStart"/>
                              <w:r w:rsidRPr="0020393F">
                                <w:rPr>
                                  <w:rFonts w:ascii="EC Square Sans Pro" w:hAnsi="EC Square Sans Pro"/>
                                  <w:color w:val="FFFFFF" w:themeColor="background1"/>
                                  <w:sz w:val="52"/>
                                  <w:szCs w:val="52"/>
                                </w:rPr>
                                <w:t>ce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este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importantă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tranziția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energetică</w:t>
                              </w:r>
                              <w:proofErr w:type="spellEnd"/>
                              <w:r w:rsidRPr="0020393F">
                                <w:rPr>
                                  <w:rFonts w:ascii="EC Square Sans Pro" w:hAnsi="EC Square Sans Pro"/>
                                  <w:color w:val="FFFFFF" w:themeColor="background1"/>
                                  <w:sz w:val="52"/>
                                  <w:szCs w:val="52"/>
                                </w:rPr>
                                <w:t>?</w:t>
                              </w:r>
                              <w:bookmarkEnd w:id="14"/>
                            </w:p>
                          </w:txbxContent>
                        </wps:txbx>
                        <wps:bodyPr wrap="square" lIns="0" tIns="0" rIns="0" bIns="0" rtlCol="0">
                          <a:noAutofit/>
                        </wps:bodyPr>
                      </wps:wsp>
                    </wpg:wgp>
                  </a:graphicData>
                </a:graphic>
              </wp:inline>
            </w:drawing>
          </mc:Choice>
          <mc:Fallback>
            <w:pict>
              <v:group w14:anchorId="4DB65164" id="Group 67" o:spid="_x0000_s1036" style="width:611.2pt;height:99.25pt;mso-position-horizontal-relative:char;mso-position-vertical-relative:line" coordsize="77622,12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diggQAAIwPAAAOAAAAZHJzL2Uyb0RvYy54bWy0V9uO2zYQfS/QfxD03jVJ8SZjvUGbbRYF&#10;gjRAtugzLcsXVBZVkrt2/r5DSrSJTSMGm9YPMiWORjNnDoeHt2/Ox654bo096H5V4htUFm3f6M2h&#10;363KPx7f/STLwjrVb1Sn+3ZVfm5t+ebuxx9uT8OyJXqvu01rCnDS2+VpWJV754blYmGbfXtU9kYP&#10;bQ+TW22OysGt2S02Rp3A+7FbEIT44qTNZjC6aa2Fp/fjZHkX/G+3beN+325t64puVUJsLlxNuK79&#10;dXF3q5Y7o4b9oZnCUK+I4qgOPXz04upeOVU8mcMXro6Hxmirt+6m0ceF3m4PTRtygGwwepHNg9FP&#10;Q8hltzzthgtMAO0LnF7ttvnw/GCGT8NHM0YPw/e6+csCLovTsFum8/5+dzU+b83RvwRJFOeA6OcL&#10;ou3ZFQ08FIITQgH4BuYw4YgKNmLe7KEwX7zX7H/NvLlQy/HDIbxLOKcB+GOvENnvg+jTXg1tQN56&#10;CD6a4rBZlRzI3Ksj0PhhYgw8AaT8x8HKozjd2QnQ78HokqlaNk/WPbQ6wK2e31s30nYTR2ofR825&#10;j0MD5Pe07wLtXVkA7U1ZAO3XYwkG5fx7voZ+WJySeu2v5fLzR/3cPupg6XzRBNSSI1YWseQQ7NWm&#10;61NbqH5iFefi/xD8jTaeIAi8QnbgL1rE/9Ey/fK32QuKCA8xYMIkEWLePyGIIRztKyxoxp6zGkX/&#10;lEocKPH1+CuMMIn5VvDD8/4rViHw6THEBEtZZeKpakpFPdkjTFlocl+Ph1a0EpN/LHGFcvaCsJqO&#10;/jGTDHKfrRdDNULRHrKtM/4ZBCSjPWI0hz8TrMZTvZBgVGb8c8Qxn/wjWlWkno+fVxTjCU+Eakyr&#10;jD2rOSMBn1pUiGbKxSXhdDKvGGYZ9gtEwH3wLmvG6pw5QbQeg5cMyJnJVUAEEzclJM0yS0VQLibq&#10;Cy6BnfPICMYwsNczWRBYBhkgBUdEjoXlAvLOpcoJIqN3DiRGmWWYeIemUOdYmcTOKu4JN0v6BBla&#10;Y1mTjPkVdygSkD5jfq0qRYxlcb9ypuKU4oz3hJEVoUCb+WCg/UW+E8lrnqlqspwIQxJW4iyQyWol&#10;mAMP5s3TZiApg74/6z3tNYyyXCtOWxkBwmcYSZNOCY24zjAyacRCCmiZs6EnbR6acK5tJJsIdDOR&#10;aZHJFgXbfK4Bk2QDZFhmIE+2Vy6rTCCw+V72bkEy+P2LJInSoem0bUc4vdIJ8uKifmBrTPWV1d1h&#10;8+7QdV7tWLNbv+1M8axASHHQHvexLIkZKFG7HBWfH6315jMIxhNIxFVp/35Spi2L7rceJCls+y4O&#10;TBys48C47q0O55QgtIx1j+c/lRmKAYar0oGo/qCjMlXLKAQhfm8w2vo3e/3zk9Pbg1eJIbYxoukG&#10;VPKoWP9/uQwbzyiXHyH0tT4XPOw/iVwu3PkXDXoytNMrjFHjv+5wAYBE3e2B8cJ5gtBL4nBMe4Hd&#10;qK1f1NGd1+cg+8My/w8r+w31CYcbOPIFpk7HU3+mTO9DPa+H6Lt/AAAA//8DAFBLAwQUAAYACAAA&#10;ACEA24HPst0AAAAGAQAADwAAAGRycy9kb3ducmV2LnhtbEyPQWvCQBCF74X+h2UKvdVNYi02zUZE&#10;bE8iVAultzE7JsHsbMiuSfz3XXuxl+ENb3jvm2wxmkb01LnasoJ4EoEgLqyuuVTwtX9/moNwHllj&#10;Y5kUXMjBIr+/yzDVduBP6ne+FCGEXYoKKu/bVEpXVGTQTWxLHLyj7Qz6sHal1B0OIdw0MomiF2mw&#10;5tBQYUuriorT7mwUfAw4LKfxut+cjqvLz362/d7EpNTjw7h8A+Fp9LdjuOIHdMgD08GeWTvRKAiP&#10;+L959ZIkeQZxCOp1PgOZZ/I/fv4LAAD//wMAUEsBAi0AFAAGAAgAAAAhALaDOJL+AAAA4QEAABMA&#10;AAAAAAAAAAAAAAAAAAAAAFtDb250ZW50X1R5cGVzXS54bWxQSwECLQAUAAYACAAAACEAOP0h/9YA&#10;AACUAQAACwAAAAAAAAAAAAAAAAAvAQAAX3JlbHMvLnJlbHNQSwECLQAUAAYACAAAACEACpvnYoIE&#10;AACMDwAADgAAAAAAAAAAAAAAAAAuAgAAZHJzL2Uyb0RvYy54bWxQSwECLQAUAAYACAAAACEA24HP&#10;st0AAAAGAQAADwAAAAAAAAAAAAAAAADcBgAAZHJzL2Rvd25yZXYueG1sUEsFBgAAAAAEAAQA8wAA&#10;AOYHAAAAAA==&#10;">
                <v:shape id="Graphic 68" o:spid="_x0000_s1037" style="position:absolute;width:77622;height:12604;visibility:visible;mso-wrap-style:square;v-text-anchor:top" coordsize="7762240,1260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0dUvvwAAANsAAAAPAAAAZHJzL2Rvd25yZXYueG1sRE/Pa8Iw&#10;FL4P/B/CE3abqWWUWY0iwtCTsm7g9dE8m2Lz0jaZxv/eHAY7fny/V5toO3Gj0beOFcxnGQji2umW&#10;GwU/359vHyB8QNbYOSYFD/KwWU9eVlhqd+cvulWhESmEfYkKTAh9KaWvDVn0M9cTJ+7iRoshwbGR&#10;esR7CredzLOskBZbTg0Ge9oZqq/Vr1XQ5EdzktwPlyE+cH86h+17XCj1Oo3bJYhAMfyL/9wHraBI&#10;Y9OX9APk+gkAAP//AwBQSwECLQAUAAYACAAAACEA2+H2y+4AAACFAQAAEwAAAAAAAAAAAAAAAAAA&#10;AAAAW0NvbnRlbnRfVHlwZXNdLnhtbFBLAQItABQABgAIAAAAIQBa9CxbvwAAABUBAAALAAAAAAAA&#10;AAAAAAAAAB8BAABfcmVscy8ucmVsc1BLAQItABQABgAIAAAAIQCX0dUvvwAAANsAAAAPAAAAAAAA&#10;AAAAAAAAAAcCAABkcnMvZG93bnJldi54bWxQSwUGAAAAAAMAAwC3AAAA8wIAAAAA&#10;" path="m7126605,l,,,1260005r7126605,l7174026,1258277r46475,-5103l7265906,1244818r44214,-11487l7353018,1218834r41461,-17384l7434378,1181300r38216,-22794l7509004,1133190r34480,-27716l7575911,1075480r30253,-32151l7634119,1009143r25533,-36099l7682642,935155r20323,-39560l7720499,854489r14621,-42532l7746706,768121r8428,-45018l7760281,677025r1743,-47017l7760281,582990r-5147,-46079l7746706,491892r-11586,-43838l7720499,405521r-17534,-41107l7682642,324854r-22990,-37891l7634119,250864r-27955,-34187l7575911,184526r-32427,-29995l7509004,126815r-36410,-25317l7434378,78704,7394479,58555,7353018,41170,7310120,26674,7265906,15186,7220501,6830,7174026,1728,7126605,xe" fillcolor="#6712d4" stroked="f">
                  <v:path arrowok="t"/>
                </v:shape>
                <v:shape id="Textbox 69" o:spid="_x0000_s1038" type="#_x0000_t202" style="position:absolute;width:77622;height:12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BXhXwwAAANsAAAAPAAAAZHJzL2Rvd25yZXYueG1sRI9Ba8JA&#10;FITvgv9heYI33dhDqNFVRCwIQmmMB4/P7DNZzL6N2VXTf98tFHocZuYbZrnubSOe1HnjWMFsmoAg&#10;Lp02XCk4FR+TdxA+IGtsHJOCb/KwXg0HS8y0e3FOz2OoRISwz1BBHUKbSenLmiz6qWuJo3d1ncUQ&#10;ZVdJ3eErwm0j35IklRYNx4UaW9rWVN6OD6tgc+Z8Z+6fl6/8mpuimCd8SG9KjUf9ZgEiUB/+w3/t&#10;vVaQzuH3S/wBcvUDAAD//wMAUEsBAi0AFAAGAAgAAAAhANvh9svuAAAAhQEAABMAAAAAAAAAAAAA&#10;AAAAAAAAAFtDb250ZW50X1R5cGVzXS54bWxQSwECLQAUAAYACAAAACEAWvQsW78AAAAVAQAACwAA&#10;AAAAAAAAAAAAAAAfAQAAX3JlbHMvLnJlbHNQSwECLQAUAAYACAAAACEA3AV4V8MAAADbAAAADwAA&#10;AAAAAAAAAAAAAAAHAgAAZHJzL2Rvd25yZXYueG1sUEsFBgAAAAADAAMAtwAAAPcCAAAAAA==&#10;" filled="f" stroked="f">
                  <v:textbox inset="0,0,0,0">
                    <w:txbxContent>
                      <w:p w14:paraId="4DB65247" w14:textId="77777777" w:rsidR="005511DF" w:rsidRPr="0020393F" w:rsidRDefault="00B56BCB" w:rsidP="00EF0CA4">
                        <w:pPr>
                          <w:pStyle w:val="Heading1"/>
                          <w:rPr>
                            <w:rFonts w:ascii="EC Square Sans Pro" w:hAnsi="EC Square Sans Pro"/>
                            <w:color w:val="FFFFFF" w:themeColor="background1"/>
                            <w:sz w:val="52"/>
                            <w:szCs w:val="52"/>
                          </w:rPr>
                        </w:pPr>
                        <w:bookmarkStart w:id="15" w:name="B_|__Why_Does_Cybersecurity_Matter_in_th"/>
                        <w:bookmarkStart w:id="16" w:name="Figure_1:_“Close-Up_View_of_System_Hacki"/>
                        <w:bookmarkStart w:id="17" w:name="_bookmark2"/>
                        <w:bookmarkStart w:id="18" w:name="_Toc224732696"/>
                        <w:bookmarkEnd w:id="15"/>
                        <w:bookmarkEnd w:id="16"/>
                        <w:bookmarkEnd w:id="17"/>
                        <w:r w:rsidRPr="0020393F">
                          <w:rPr>
                            <w:rFonts w:ascii="EC Square Sans Pro" w:hAnsi="EC Square Sans Pro"/>
                            <w:color w:val="FFFFFF" w:themeColor="background1"/>
                            <w:sz w:val="52"/>
                            <w:szCs w:val="52"/>
                          </w:rPr>
                          <w:t xml:space="preserve">B | De </w:t>
                        </w:r>
                        <w:proofErr w:type="spellStart"/>
                        <w:r w:rsidRPr="0020393F">
                          <w:rPr>
                            <w:rFonts w:ascii="EC Square Sans Pro" w:hAnsi="EC Square Sans Pro"/>
                            <w:color w:val="FFFFFF" w:themeColor="background1"/>
                            <w:sz w:val="52"/>
                            <w:szCs w:val="52"/>
                          </w:rPr>
                          <w:t>ce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este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importantă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tranziția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energetică</w:t>
                        </w:r>
                        <w:proofErr w:type="spellEnd"/>
                        <w:r w:rsidRPr="0020393F">
                          <w:rPr>
                            <w:rFonts w:ascii="EC Square Sans Pro" w:hAnsi="EC Square Sans Pro"/>
                            <w:color w:val="FFFFFF" w:themeColor="background1"/>
                            <w:sz w:val="52"/>
                            <w:szCs w:val="52"/>
                          </w:rPr>
                          <w:t>?</w:t>
                        </w:r>
                        <w:bookmarkEnd w:id="18"/>
                      </w:p>
                    </w:txbxContent>
                  </v:textbox>
                </v:shape>
                <w10:anchorlock/>
              </v:group>
            </w:pict>
          </mc:Fallback>
        </mc:AlternateContent>
      </w:r>
    </w:p>
    <w:p w14:paraId="4DB64FBF" w14:textId="77777777" w:rsidR="005511DF" w:rsidRPr="00944BD7" w:rsidRDefault="005511DF">
      <w:pPr>
        <w:pStyle w:val="BodyText"/>
        <w:rPr>
          <w:rFonts w:ascii="EC Square Sans Pro" w:hAnsi="EC Square Sans Pro"/>
          <w:noProof/>
          <w:sz w:val="20"/>
          <w:lang w:val="ro-RO"/>
        </w:rPr>
      </w:pPr>
    </w:p>
    <w:p w14:paraId="4DB64FC0" w14:textId="77777777" w:rsidR="005511DF" w:rsidRPr="00944BD7" w:rsidRDefault="005511DF">
      <w:pPr>
        <w:pStyle w:val="BodyText"/>
        <w:spacing w:before="15"/>
        <w:rPr>
          <w:rFonts w:ascii="EC Square Sans Pro" w:hAnsi="EC Square Sans Pro"/>
          <w:noProof/>
          <w:sz w:val="20"/>
          <w:lang w:val="ro-RO"/>
        </w:rPr>
      </w:pPr>
    </w:p>
    <w:p w14:paraId="4DB64FC1" w14:textId="77777777" w:rsidR="005511DF" w:rsidRPr="00944BD7" w:rsidRDefault="005511DF">
      <w:pPr>
        <w:pStyle w:val="BodyText"/>
        <w:rPr>
          <w:rFonts w:ascii="EC Square Sans Pro" w:hAnsi="EC Square Sans Pro"/>
          <w:noProof/>
          <w:sz w:val="20"/>
          <w:lang w:val="ro-RO"/>
        </w:rPr>
        <w:sectPr w:rsidR="005511DF" w:rsidRPr="00944BD7">
          <w:headerReference w:type="default" r:id="rId70"/>
          <w:pgSz w:w="16840" w:h="11910" w:orient="landscape"/>
          <w:pgMar w:top="980" w:right="1133" w:bottom="280" w:left="0" w:header="737" w:footer="0" w:gutter="0"/>
          <w:cols w:space="720"/>
        </w:sectPr>
      </w:pPr>
    </w:p>
    <w:p w14:paraId="4DB64FC2" w14:textId="77777777" w:rsidR="005511DF" w:rsidRPr="00944BD7" w:rsidRDefault="00B56BCB">
      <w:pPr>
        <w:pStyle w:val="BodyText"/>
        <w:spacing w:before="70" w:line="261" w:lineRule="auto"/>
        <w:ind w:left="1247"/>
        <w:jc w:val="both"/>
        <w:rPr>
          <w:rFonts w:ascii="EC Square Sans Pro" w:hAnsi="EC Square Sans Pro"/>
          <w:noProof/>
          <w:lang w:val="ro-RO"/>
        </w:rPr>
      </w:pPr>
      <w:r w:rsidRPr="00944BD7">
        <w:rPr>
          <w:rFonts w:ascii="EC Square Sans Pro" w:hAnsi="EC Square Sans Pro"/>
          <w:noProof/>
          <w:color w:val="343433"/>
          <w:lang w:val="ro-RO"/>
        </w:rPr>
        <w:t xml:space="preserve">Sectorul energetic trece printr-o transformare semnificativă, determinată de tranziția energetică digitală. Obiective ambițioase, precum Pactul verde european, modelează peisajul și </w:t>
      </w:r>
      <w:r w:rsidRPr="00944BD7">
        <w:rPr>
          <w:rFonts w:ascii="EC Square Sans Pro" w:hAnsi="EC Square Sans Pro"/>
          <w:noProof/>
          <w:color w:val="343433"/>
          <w:spacing w:val="-2"/>
          <w:lang w:val="ro-RO"/>
        </w:rPr>
        <w:t>subliniază importanța digitalizării în crearea unui viitor energetic durabil.</w:t>
      </w:r>
    </w:p>
    <w:p w14:paraId="4DB64FC3" w14:textId="77777777" w:rsidR="005511DF" w:rsidRPr="00944BD7" w:rsidRDefault="00B56BCB">
      <w:pPr>
        <w:pStyle w:val="BodyText"/>
        <w:spacing w:before="224" w:line="261" w:lineRule="auto"/>
        <w:ind w:left="1247"/>
        <w:jc w:val="both"/>
        <w:rPr>
          <w:rFonts w:ascii="EC Square Sans Pro" w:hAnsi="EC Square Sans Pro"/>
          <w:noProof/>
          <w:lang w:val="ro-RO"/>
        </w:rPr>
      </w:pPr>
      <w:r w:rsidRPr="00944BD7">
        <w:rPr>
          <w:rFonts w:ascii="EC Square Sans Pro" w:hAnsi="EC Square Sans Pro"/>
          <w:noProof/>
          <w:color w:val="343433"/>
          <w:lang w:val="ro-RO"/>
        </w:rPr>
        <w:t xml:space="preserve">Dependența crescândă de tehnologiile digitale și interconectarea sistemelor energetice creează noi vulnerabilități pe care actorii rău intenționați le pot exploata. Atacurile cibernetice care vizează </w:t>
      </w:r>
      <w:r w:rsidRPr="00944BD7">
        <w:rPr>
          <w:rFonts w:ascii="EC Square Sans Pro" w:hAnsi="EC Square Sans Pro"/>
          <w:noProof/>
          <w:color w:val="343433"/>
          <w:spacing w:val="-2"/>
          <w:lang w:val="ro-RO"/>
        </w:rPr>
        <w:t>infrastructura</w:t>
      </w:r>
      <w:r w:rsidRPr="00944BD7">
        <w:rPr>
          <w:rFonts w:ascii="EC Square Sans Pro" w:hAnsi="EC Square Sans Pro"/>
          <w:noProof/>
          <w:color w:val="343433"/>
          <w:lang w:val="ro-RO"/>
        </w:rPr>
        <w:t xml:space="preserve"> energetică </w:t>
      </w:r>
      <w:r w:rsidRPr="00944BD7">
        <w:rPr>
          <w:rFonts w:ascii="EC Square Sans Pro" w:hAnsi="EC Square Sans Pro"/>
          <w:noProof/>
          <w:color w:val="343433"/>
          <w:spacing w:val="-2"/>
          <w:lang w:val="ro-RO"/>
        </w:rPr>
        <w:t xml:space="preserve">pot perturba operațiunile, compromite datele sensibile și chiar duce la </w:t>
      </w:r>
      <w:r w:rsidRPr="00944BD7">
        <w:rPr>
          <w:rFonts w:ascii="EC Square Sans Pro" w:hAnsi="EC Square Sans Pro"/>
          <w:noProof/>
          <w:color w:val="343433"/>
          <w:lang w:val="ro-RO"/>
        </w:rPr>
        <w:t>daune</w:t>
      </w:r>
      <w:r w:rsidRPr="00944BD7">
        <w:rPr>
          <w:rFonts w:ascii="EC Square Sans Pro" w:hAnsi="EC Square Sans Pro"/>
          <w:noProof/>
          <w:color w:val="343433"/>
          <w:spacing w:val="-2"/>
          <w:lang w:val="ro-RO"/>
        </w:rPr>
        <w:t xml:space="preserve"> fizice</w:t>
      </w:r>
      <w:r w:rsidRPr="00944BD7">
        <w:rPr>
          <w:rFonts w:ascii="EC Square Sans Pro" w:hAnsi="EC Square Sans Pro"/>
          <w:noProof/>
          <w:color w:val="343433"/>
          <w:lang w:val="ro-RO"/>
        </w:rPr>
        <w:t xml:space="preserve">, cu consecințe potențial devastatoare pentru persoane, întreprinderi și </w:t>
      </w:r>
      <w:r w:rsidRPr="00944BD7">
        <w:rPr>
          <w:rFonts w:ascii="EC Square Sans Pro" w:hAnsi="EC Square Sans Pro"/>
          <w:noProof/>
          <w:color w:val="343433"/>
          <w:spacing w:val="-2"/>
          <w:lang w:val="ro-RO"/>
        </w:rPr>
        <w:t>mediu.</w:t>
      </w:r>
    </w:p>
    <w:p w14:paraId="4DB64FC4" w14:textId="77777777" w:rsidR="005511DF" w:rsidRPr="00944BD7" w:rsidRDefault="00B56BCB">
      <w:pPr>
        <w:pStyle w:val="BodyText"/>
        <w:spacing w:before="222" w:line="261" w:lineRule="auto"/>
        <w:ind w:left="1247"/>
        <w:jc w:val="both"/>
        <w:rPr>
          <w:rFonts w:ascii="EC Square Sans Pro" w:hAnsi="EC Square Sans Pro"/>
          <w:noProof/>
          <w:lang w:val="ro-RO"/>
        </w:rPr>
      </w:pPr>
      <w:r w:rsidRPr="00944BD7">
        <w:rPr>
          <w:rFonts w:ascii="EC Square Sans Pro" w:hAnsi="EC Square Sans Pro"/>
          <w:noProof/>
          <w:color w:val="343433"/>
          <w:w w:val="90"/>
          <w:lang w:val="ro-RO"/>
        </w:rPr>
        <w:t xml:space="preserve">De exemplu, un atac cibernetic asupra unei rețele electrice ar putea duce la întreruperi de curent pe scară largă, perturbând </w:t>
      </w:r>
      <w:r w:rsidRPr="00944BD7">
        <w:rPr>
          <w:rFonts w:ascii="EC Square Sans Pro" w:hAnsi="EC Square Sans Pro"/>
          <w:noProof/>
          <w:color w:val="343433"/>
          <w:spacing w:val="-2"/>
          <w:lang w:val="ro-RO"/>
        </w:rPr>
        <w:t xml:space="preserve">servicii esențiale precum spitalele, transportul și rețelele de comunicații. O breșă de date </w:t>
      </w:r>
      <w:r w:rsidRPr="00944BD7">
        <w:rPr>
          <w:rFonts w:ascii="EC Square Sans Pro" w:hAnsi="EC Square Sans Pro"/>
          <w:noProof/>
          <w:color w:val="343433"/>
          <w:lang w:val="ro-RO"/>
        </w:rPr>
        <w:t xml:space="preserve">(a se vedea glosarul) la o companie de energie ar putea expune informații sensibile ale clienților, precum nume, adrese și modele de consum de energie, la furtul de identitate sau alte </w:t>
      </w:r>
      <w:r w:rsidRPr="00944BD7">
        <w:rPr>
          <w:rFonts w:ascii="EC Square Sans Pro" w:hAnsi="EC Square Sans Pro"/>
          <w:noProof/>
          <w:color w:val="343433"/>
          <w:spacing w:val="-2"/>
          <w:lang w:val="ro-RO"/>
        </w:rPr>
        <w:t>activități</w:t>
      </w:r>
      <w:r w:rsidRPr="00944BD7">
        <w:rPr>
          <w:rFonts w:ascii="EC Square Sans Pro" w:hAnsi="EC Square Sans Pro"/>
          <w:noProof/>
          <w:color w:val="343433"/>
          <w:lang w:val="ro-RO"/>
        </w:rPr>
        <w:t xml:space="preserve"> rău intenționate</w:t>
      </w:r>
      <w:r w:rsidRPr="00944BD7">
        <w:rPr>
          <w:rFonts w:ascii="EC Square Sans Pro" w:hAnsi="EC Square Sans Pro"/>
          <w:noProof/>
          <w:color w:val="343433"/>
          <w:spacing w:val="-2"/>
          <w:lang w:val="ro-RO"/>
        </w:rPr>
        <w:t>.</w:t>
      </w:r>
    </w:p>
    <w:p w14:paraId="4DB64FC5" w14:textId="77777777" w:rsidR="005511DF" w:rsidRPr="00944BD7" w:rsidRDefault="00B56BCB">
      <w:pPr>
        <w:pStyle w:val="BodyText"/>
        <w:spacing w:before="222" w:line="261" w:lineRule="auto"/>
        <w:ind w:left="1247"/>
        <w:jc w:val="both"/>
        <w:rPr>
          <w:rFonts w:ascii="EC Square Sans Pro" w:hAnsi="EC Square Sans Pro"/>
          <w:noProof/>
          <w:lang w:val="ro-RO"/>
        </w:rPr>
      </w:pPr>
      <w:r w:rsidRPr="00944BD7">
        <w:rPr>
          <w:rFonts w:ascii="EC Square Sans Pro" w:hAnsi="EC Square Sans Pro"/>
          <w:noProof/>
          <w:color w:val="343433"/>
          <w:spacing w:val="-4"/>
          <w:lang w:val="ro-RO"/>
        </w:rPr>
        <w:t xml:space="preserve">Prin urmare, securitatea cibernetică este esențială pentru a asigura fiabilitatea, siguranța și securitatea </w:t>
      </w:r>
      <w:r w:rsidRPr="00944BD7">
        <w:rPr>
          <w:rFonts w:ascii="EC Square Sans Pro" w:hAnsi="EC Square Sans Pro"/>
          <w:noProof/>
          <w:color w:val="343433"/>
          <w:lang w:val="ro-RO"/>
        </w:rPr>
        <w:t>sectorului</w:t>
      </w:r>
      <w:r w:rsidRPr="00944BD7">
        <w:rPr>
          <w:rFonts w:ascii="EC Square Sans Pro" w:hAnsi="EC Square Sans Pro"/>
          <w:noProof/>
          <w:color w:val="343433"/>
          <w:spacing w:val="-4"/>
          <w:lang w:val="ro-RO"/>
        </w:rPr>
        <w:t xml:space="preserve"> energetic </w:t>
      </w:r>
      <w:r w:rsidRPr="00944BD7">
        <w:rPr>
          <w:rFonts w:ascii="EC Square Sans Pro" w:hAnsi="EC Square Sans Pro"/>
          <w:noProof/>
          <w:color w:val="343433"/>
          <w:lang w:val="ro-RO"/>
        </w:rPr>
        <w:t>în era digitală.</w:t>
      </w:r>
    </w:p>
    <w:p w14:paraId="4DB64FC6" w14:textId="77777777" w:rsidR="005511DF" w:rsidRPr="00944BD7" w:rsidRDefault="00B56BCB">
      <w:pPr>
        <w:spacing w:before="12" w:after="24"/>
        <w:rPr>
          <w:rFonts w:ascii="EC Square Sans Pro" w:hAnsi="EC Square Sans Pro"/>
          <w:noProof/>
          <w:sz w:val="7"/>
          <w:lang w:val="ro-RO"/>
        </w:rPr>
      </w:pPr>
      <w:r w:rsidRPr="00944BD7">
        <w:rPr>
          <w:rFonts w:ascii="EC Square Sans Pro" w:hAnsi="EC Square Sans Pro"/>
          <w:noProof/>
          <w:lang w:val="ro-RO"/>
        </w:rPr>
        <w:br w:type="column"/>
      </w:r>
    </w:p>
    <w:p w14:paraId="4DB64FC7" w14:textId="77777777" w:rsidR="005511DF" w:rsidRPr="00944BD7" w:rsidRDefault="00B56BCB">
      <w:pPr>
        <w:pStyle w:val="BodyText"/>
        <w:ind w:left="241"/>
        <w:rPr>
          <w:rFonts w:ascii="EC Square Sans Pro" w:hAnsi="EC Square Sans Pro"/>
          <w:noProof/>
          <w:sz w:val="20"/>
          <w:lang w:val="ro-RO"/>
        </w:rPr>
      </w:pPr>
      <w:r w:rsidRPr="00944BD7">
        <w:rPr>
          <w:rFonts w:ascii="EC Square Sans Pro" w:hAnsi="EC Square Sans Pro"/>
          <w:noProof/>
          <w:sz w:val="20"/>
          <w:lang w:val="ro-RO"/>
        </w:rPr>
        <w:drawing>
          <wp:inline distT="0" distB="0" distL="0" distR="0" wp14:anchorId="4DB65166" wp14:editId="4DB65167">
            <wp:extent cx="4472069" cy="4145279"/>
            <wp:effectExtent l="0" t="0" r="0" b="0"/>
            <wp:docPr id="70" name="Image 70" descr="Image with a close-up view of system hacking in a moni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0" name="Image 70" descr="Image with a close-up view of system hacking in a monitor."/>
                    <pic:cNvPicPr/>
                  </pic:nvPicPr>
                  <pic:blipFill>
                    <a:blip r:embed="rId71" cstate="print"/>
                    <a:stretch>
                      <a:fillRect/>
                    </a:stretch>
                  </pic:blipFill>
                  <pic:spPr>
                    <a:xfrm>
                      <a:off x="0" y="0"/>
                      <a:ext cx="4472069" cy="4145279"/>
                    </a:xfrm>
                    <a:prstGeom prst="rect">
                      <a:avLst/>
                    </a:prstGeom>
                  </pic:spPr>
                </pic:pic>
              </a:graphicData>
            </a:graphic>
          </wp:inline>
        </w:drawing>
      </w:r>
    </w:p>
    <w:p w14:paraId="4DB64FC8" w14:textId="77777777" w:rsidR="005511DF" w:rsidRPr="00944BD7" w:rsidRDefault="00B56BCB">
      <w:pPr>
        <w:pStyle w:val="BodyText"/>
        <w:spacing w:before="136" w:line="216" w:lineRule="auto"/>
        <w:ind w:left="243"/>
        <w:rPr>
          <w:rFonts w:ascii="EC Square Sans Pro" w:hAnsi="EC Square Sans Pro"/>
          <w:noProof/>
          <w:lang w:val="ro-RO"/>
        </w:rPr>
      </w:pPr>
      <w:r w:rsidRPr="00944BD7">
        <w:rPr>
          <w:rFonts w:ascii="EC Square Sans Pro" w:hAnsi="EC Square Sans Pro"/>
          <w:b/>
          <w:noProof/>
          <w:color w:val="343433"/>
          <w:w w:val="90"/>
          <w:lang w:val="ro-RO"/>
        </w:rPr>
        <w:t xml:space="preserve">FIGURA 1: </w:t>
      </w:r>
      <w:hyperlink r:id="rId72">
        <w:r w:rsidRPr="00944BD7">
          <w:rPr>
            <w:rFonts w:ascii="EC Square Sans Pro" w:hAnsi="EC Square Sans Pro"/>
            <w:noProof/>
            <w:color w:val="0E3AF0"/>
            <w:w w:val="90"/>
            <w:u w:val="single" w:color="0E3AF0"/>
            <w:lang w:val="ro-RO"/>
          </w:rPr>
          <w:t>„IMAGINE DE APROAPE A HACKERILOR DE SISTEME PE UN</w:t>
        </w:r>
      </w:hyperlink>
      <w:r w:rsidRPr="00944BD7">
        <w:rPr>
          <w:rFonts w:ascii="EC Square Sans Pro" w:hAnsi="EC Square Sans Pro"/>
          <w:noProof/>
          <w:w w:val="90"/>
          <w:lang w:val="ro-RO"/>
        </w:rPr>
        <w:t xml:space="preserve"> MONITOR” DE TIMA MIROSHNICHENKO, </w:t>
      </w:r>
      <w:r w:rsidRPr="00944BD7">
        <w:rPr>
          <w:rFonts w:ascii="EC Square Sans Pro" w:hAnsi="EC Square Sans Pro"/>
          <w:noProof/>
          <w:lang w:val="ro-RO"/>
        </w:rPr>
        <w:t xml:space="preserve">LICENȚIATĂ SUB </w:t>
      </w:r>
      <w:hyperlink r:id="rId73">
        <w:r w:rsidRPr="00944BD7">
          <w:rPr>
            <w:rFonts w:ascii="EC Square Sans Pro" w:hAnsi="EC Square Sans Pro"/>
            <w:noProof/>
            <w:color w:val="0E3AF0"/>
            <w:u w:val="single" w:color="0E3AF0"/>
            <w:lang w:val="ro-RO"/>
          </w:rPr>
          <w:t>CC BY-SA 4.0</w:t>
        </w:r>
      </w:hyperlink>
    </w:p>
    <w:p w14:paraId="4DB64FC9" w14:textId="77777777" w:rsidR="005511DF" w:rsidRPr="00944BD7" w:rsidRDefault="005511DF">
      <w:pPr>
        <w:pStyle w:val="BodyText"/>
        <w:spacing w:line="216" w:lineRule="auto"/>
        <w:rPr>
          <w:rFonts w:ascii="EC Square Sans Pro" w:hAnsi="EC Square Sans Pro"/>
          <w:noProof/>
          <w:lang w:val="ro-RO"/>
        </w:rPr>
        <w:sectPr w:rsidR="005511DF" w:rsidRPr="00944BD7">
          <w:type w:val="continuous"/>
          <w:pgSz w:w="16840" w:h="11910" w:orient="landscape"/>
          <w:pgMar w:top="1340" w:right="1133" w:bottom="0" w:left="0" w:header="737" w:footer="0" w:gutter="0"/>
          <w:cols w:num="2" w:space="720" w:equalWidth="0">
            <w:col w:w="8279" w:space="40"/>
            <w:col w:w="7388"/>
          </w:cols>
        </w:sectPr>
      </w:pPr>
    </w:p>
    <w:p w14:paraId="4DB64FCA" w14:textId="77777777" w:rsidR="005511DF" w:rsidRPr="00944BD7" w:rsidRDefault="005511DF">
      <w:pPr>
        <w:pStyle w:val="BodyText"/>
        <w:spacing w:before="160"/>
        <w:rPr>
          <w:rFonts w:ascii="EC Square Sans Pro" w:hAnsi="EC Square Sans Pro"/>
          <w:noProof/>
          <w:sz w:val="20"/>
          <w:lang w:val="ro-RO"/>
        </w:rPr>
      </w:pPr>
    </w:p>
    <w:p w14:paraId="4DB64FCB"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68" wp14:editId="4DB65169">
                <wp:extent cx="7762240" cy="1260475"/>
                <wp:effectExtent l="0" t="0" r="0" b="6350"/>
                <wp:docPr id="73" name="Group 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62240" cy="1260475"/>
                          <a:chOff x="0" y="0"/>
                          <a:chExt cx="7762240" cy="1260475"/>
                        </a:xfrm>
                      </wpg:grpSpPr>
                      <wps:wsp>
                        <wps:cNvPr id="74" name="Graphic 74"/>
                        <wps:cNvSpPr/>
                        <wps:spPr>
                          <a:xfrm>
                            <a:off x="0" y="0"/>
                            <a:ext cx="7762240" cy="1260475"/>
                          </a:xfrm>
                          <a:custGeom>
                            <a:avLst/>
                            <a:gdLst/>
                            <a:ahLst/>
                            <a:cxnLst/>
                            <a:rect l="l" t="t" r="r" b="b"/>
                            <a:pathLst>
                              <a:path w="7762240" h="1260475">
                                <a:moveTo>
                                  <a:pt x="7126605" y="0"/>
                                </a:moveTo>
                                <a:lnTo>
                                  <a:pt x="0" y="0"/>
                                </a:lnTo>
                                <a:lnTo>
                                  <a:pt x="0" y="1260005"/>
                                </a:lnTo>
                                <a:lnTo>
                                  <a:pt x="7126605" y="1260005"/>
                                </a:lnTo>
                                <a:lnTo>
                                  <a:pt x="7174026" y="1258277"/>
                                </a:lnTo>
                                <a:lnTo>
                                  <a:pt x="7220501" y="1253174"/>
                                </a:lnTo>
                                <a:lnTo>
                                  <a:pt x="7265906" y="1244818"/>
                                </a:lnTo>
                                <a:lnTo>
                                  <a:pt x="7310120" y="1233331"/>
                                </a:lnTo>
                                <a:lnTo>
                                  <a:pt x="7353018" y="1218834"/>
                                </a:lnTo>
                                <a:lnTo>
                                  <a:pt x="7394479" y="1201450"/>
                                </a:lnTo>
                                <a:lnTo>
                                  <a:pt x="7434378" y="1181300"/>
                                </a:lnTo>
                                <a:lnTo>
                                  <a:pt x="7472594" y="1158506"/>
                                </a:lnTo>
                                <a:lnTo>
                                  <a:pt x="7509004" y="1133190"/>
                                </a:lnTo>
                                <a:lnTo>
                                  <a:pt x="7543484" y="1105474"/>
                                </a:lnTo>
                                <a:lnTo>
                                  <a:pt x="7575911" y="1075480"/>
                                </a:lnTo>
                                <a:lnTo>
                                  <a:pt x="7606164" y="1043329"/>
                                </a:lnTo>
                                <a:lnTo>
                                  <a:pt x="7634119" y="1009143"/>
                                </a:lnTo>
                                <a:lnTo>
                                  <a:pt x="7659652" y="973044"/>
                                </a:lnTo>
                                <a:lnTo>
                                  <a:pt x="7682642" y="935155"/>
                                </a:lnTo>
                                <a:lnTo>
                                  <a:pt x="7702965" y="895595"/>
                                </a:lnTo>
                                <a:lnTo>
                                  <a:pt x="7720499" y="854489"/>
                                </a:lnTo>
                                <a:lnTo>
                                  <a:pt x="7735120" y="811957"/>
                                </a:lnTo>
                                <a:lnTo>
                                  <a:pt x="7746706" y="768121"/>
                                </a:lnTo>
                                <a:lnTo>
                                  <a:pt x="7755134" y="723103"/>
                                </a:lnTo>
                                <a:lnTo>
                                  <a:pt x="7760281" y="677025"/>
                                </a:lnTo>
                                <a:lnTo>
                                  <a:pt x="7762024" y="630008"/>
                                </a:lnTo>
                                <a:lnTo>
                                  <a:pt x="7760281" y="582990"/>
                                </a:lnTo>
                                <a:lnTo>
                                  <a:pt x="7755134" y="536911"/>
                                </a:lnTo>
                                <a:lnTo>
                                  <a:pt x="7746706" y="491892"/>
                                </a:lnTo>
                                <a:lnTo>
                                  <a:pt x="7735120" y="448054"/>
                                </a:lnTo>
                                <a:lnTo>
                                  <a:pt x="7720499" y="405521"/>
                                </a:lnTo>
                                <a:lnTo>
                                  <a:pt x="7702965" y="364414"/>
                                </a:lnTo>
                                <a:lnTo>
                                  <a:pt x="7682642" y="324854"/>
                                </a:lnTo>
                                <a:lnTo>
                                  <a:pt x="7659652" y="286963"/>
                                </a:lnTo>
                                <a:lnTo>
                                  <a:pt x="7634119" y="250864"/>
                                </a:lnTo>
                                <a:lnTo>
                                  <a:pt x="7606164" y="216677"/>
                                </a:lnTo>
                                <a:lnTo>
                                  <a:pt x="7575911" y="184526"/>
                                </a:lnTo>
                                <a:lnTo>
                                  <a:pt x="7543484" y="154531"/>
                                </a:lnTo>
                                <a:lnTo>
                                  <a:pt x="7509004" y="126815"/>
                                </a:lnTo>
                                <a:lnTo>
                                  <a:pt x="7472594" y="101498"/>
                                </a:lnTo>
                                <a:lnTo>
                                  <a:pt x="7434378" y="78704"/>
                                </a:lnTo>
                                <a:lnTo>
                                  <a:pt x="7394479" y="58555"/>
                                </a:lnTo>
                                <a:lnTo>
                                  <a:pt x="7353018" y="41170"/>
                                </a:lnTo>
                                <a:lnTo>
                                  <a:pt x="7310120" y="26674"/>
                                </a:lnTo>
                                <a:lnTo>
                                  <a:pt x="7265906" y="15186"/>
                                </a:lnTo>
                                <a:lnTo>
                                  <a:pt x="7220501" y="6830"/>
                                </a:lnTo>
                                <a:lnTo>
                                  <a:pt x="7174026" y="1728"/>
                                </a:lnTo>
                                <a:lnTo>
                                  <a:pt x="7126605" y="0"/>
                                </a:lnTo>
                                <a:close/>
                              </a:path>
                            </a:pathLst>
                          </a:custGeom>
                          <a:solidFill>
                            <a:srgbClr val="6712D4"/>
                          </a:solidFill>
                        </wps:spPr>
                        <wps:bodyPr wrap="square" lIns="0" tIns="0" rIns="0" bIns="0" rtlCol="0">
                          <a:prstTxWarp prst="textNoShape">
                            <a:avLst/>
                          </a:prstTxWarp>
                          <a:noAutofit/>
                        </wps:bodyPr>
                      </wps:wsp>
                      <wps:wsp>
                        <wps:cNvPr id="75" name="Textbox 75"/>
                        <wps:cNvSpPr txBox="1"/>
                        <wps:spPr>
                          <a:xfrm>
                            <a:off x="0" y="0"/>
                            <a:ext cx="7762240" cy="1260475"/>
                          </a:xfrm>
                          <a:prstGeom prst="rect">
                            <a:avLst/>
                          </a:prstGeom>
                        </wps:spPr>
                        <wps:txbx>
                          <w:txbxContent>
                            <w:p w14:paraId="4DB65248" w14:textId="77777777" w:rsidR="005511DF" w:rsidRPr="0020393F" w:rsidRDefault="00B56BCB" w:rsidP="00EF0CA4">
                              <w:pPr>
                                <w:pStyle w:val="Heading1"/>
                                <w:rPr>
                                  <w:rFonts w:ascii="EC Square Sans Pro" w:hAnsi="EC Square Sans Pro"/>
                                  <w:color w:val="FFFFFF" w:themeColor="background1"/>
                                  <w:sz w:val="52"/>
                                  <w:szCs w:val="52"/>
                                </w:rPr>
                              </w:pPr>
                              <w:bookmarkStart w:id="19" w:name="C_|__What_are_the_Key_Cybersecurity_Thre"/>
                              <w:bookmarkStart w:id="20" w:name="Figure_2:_“Security,_Alarm,_Monitor_imag"/>
                              <w:bookmarkStart w:id="21" w:name="_bookmark3"/>
                              <w:bookmarkStart w:id="22" w:name="_Toc224732697"/>
                              <w:bookmarkEnd w:id="19"/>
                              <w:bookmarkEnd w:id="20"/>
                              <w:bookmarkEnd w:id="21"/>
                              <w:r w:rsidRPr="0020393F">
                                <w:rPr>
                                  <w:rFonts w:ascii="EC Square Sans Pro" w:hAnsi="EC Square Sans Pro"/>
                                  <w:color w:val="FFFFFF" w:themeColor="background1"/>
                                  <w:sz w:val="52"/>
                                  <w:szCs w:val="52"/>
                                </w:rPr>
                                <w:t xml:space="preserve">C | Care sunt </w:t>
                              </w:r>
                              <w:proofErr w:type="spellStart"/>
                              <w:r w:rsidRPr="0020393F">
                                <w:rPr>
                                  <w:rFonts w:ascii="EC Square Sans Pro" w:hAnsi="EC Square Sans Pro"/>
                                  <w:color w:val="FFFFFF" w:themeColor="background1"/>
                                  <w:sz w:val="52"/>
                                  <w:szCs w:val="52"/>
                                </w:rPr>
                                <w:t>principalele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amenințări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vulnerabilități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materie</w:t>
                              </w:r>
                              <w:proofErr w:type="spellEnd"/>
                              <w:r w:rsidRPr="0020393F">
                                <w:rPr>
                                  <w:rFonts w:ascii="EC Square Sans Pro" w:hAnsi="EC Square Sans Pro"/>
                                  <w:color w:val="FFFFFF" w:themeColor="background1"/>
                                  <w:sz w:val="52"/>
                                  <w:szCs w:val="52"/>
                                </w:rPr>
                                <w:t xml:space="preserve"> de </w:t>
                              </w:r>
                              <w:proofErr w:type="spellStart"/>
                              <w:r w:rsidRPr="0020393F">
                                <w:rPr>
                                  <w:rFonts w:ascii="EC Square Sans Pro" w:hAnsi="EC Square Sans Pro"/>
                                  <w:color w:val="FFFFFF" w:themeColor="background1"/>
                                  <w:sz w:val="52"/>
                                  <w:szCs w:val="52"/>
                                </w:rPr>
                                <w:t>securitate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w:t>
                              </w:r>
                              <w:bookmarkEnd w:id="22"/>
                            </w:p>
                          </w:txbxContent>
                        </wps:txbx>
                        <wps:bodyPr wrap="square" lIns="0" tIns="0" rIns="0" bIns="0" rtlCol="0">
                          <a:noAutofit/>
                        </wps:bodyPr>
                      </wps:wsp>
                    </wpg:wgp>
                  </a:graphicData>
                </a:graphic>
              </wp:inline>
            </w:drawing>
          </mc:Choice>
          <mc:Fallback>
            <w:pict>
              <v:group w14:anchorId="4DB65168" id="Group 73" o:spid="_x0000_s1039" style="width:611.2pt;height:99.25pt;mso-position-horizontal-relative:char;mso-position-vertical-relative:line" coordsize="77622,12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4BiQhAQAAIwPAAAOAAAAZHJzL2Uyb0RvYy54bWy0V01v4zYQvRfofxB0b0xS/JIRZ9FuukGB&#10;xXaBTdEzLcu2UFlUSTl2/n2HlGgT2UZcZFsfZEocjWbePA4fb9+dD232VBvb6G6V4xuUZ3VX6U3T&#10;7Vb5H48ffpJ5ZgfVbVSru3qVP9c2f3f34w+3p35ZE73X7aY2GTjp7PLUr/L9MPTLxcJW+/qg7I3u&#10;6w4mt9oc1AC3ZrfYGHUC74d2QRDii5M2m97oqrYWnt6Pk/md97/d1tXw+3Zr6yFrVznENvir8de1&#10;uy7ubtVyZ1S/b6opDPWGKA6q6eCjF1f3alDZ0TRfuTo0ldFWb4ebSh8WerttqtrnANlg9CKbB6OP&#10;vc9ltzzt+gtMAO0LnN7stvr09GD6L/1nM0YPw4+6+ssCLotTv1vG8+5+dzU+b83BvQRJZGeP6PMF&#10;0fo8ZBU8FIITQgH4CuYw4YgKNmJe7aEwX71X7X9NvLlQy/HDPrxLOKce+GOvENnvg+jLXvW1R946&#10;CD6brNlANjTPOnUAGj9MjIEngJT7OFg5FKc7OwH6PRhdMlXL6miHh1p7uNXTRzuMtN2EkdqHUXXu&#10;wtAA+R3tW0/7Ic+A9ibPgPbrsQS9Gtx7roZumJ2ieu2v5XLzB/1UP2pvObiiCaglRyzPQskh2KtN&#10;28W2UP3IKsyF/977G20cQRB4hezAX7AI/6Nl/OVvsxcUEe5jwIRJIsS8f0IQQzjYF3gs8evxEM5K&#10;FPxTKrGc919ghEnIt4AfTtizAoFPhyEmWMrCU+71eIqSUlFO9ghT5pvc6/a0oIWY/GOJC5SyF4SV&#10;sBBcPJhJBrnP1ouhEqFgD9mWCf8MApLBHjGawp8JVuKpXkgwKhP+OeKYT/4RLQpSzsfPC4rxhCdC&#10;JaZFwp6VnBGPTykKRBPl4pJwOpkXDLME+wUi4N57lyVjZcqcIFqOwUsG5EzkKiCCiZsSkmaJpSIo&#10;FxP1BZfAznlkBGMY2OuYIwgsgwSQgiMix8JyAXmnUuUEkdE7BxKjxDKMvENTKFOsjGJnBXeEmyV9&#10;hAwtsSxJwvyKOxQJSJ8wv1aVIsaSuF85U3BKccJ7xMiCUKDNfDDQ/gLfieQlT1Q1Wk6EIQkrcRbI&#10;aLUSzIEH8+ZxM5CUQd+f9R73GkZZqhXHrYwA4ROMpFGnhEZcJhgZNWIhBbTM2dCjNg9NONU2iusm&#10;At1MJFpktEXBNp9qwPEGyLBMQB5tr1wWiUBg873s3YIk8PsXSRKkQ9VqW49wOqXj5cVF/cDWGOsr&#10;q9tm86FpW6d2rNmt37cme1IgpDhoj/tQlsgMlKhdjorPjdZ68wyC8QQScZXbv4/K1HnW/taBJIVt&#10;fwgDEwbrMDBD+177c4oXWsYOj+c/lemzHoarfABR/UkHZaqWQQhC/M5gtHVvdvrn46C3jVOJPrYx&#10;oukGVPKoWP9/uQz71CiXHyH0tT5no/iP5HI2nH/RoCd9O73CGDT+2w4XAEjQ3Q4YJ5wnCJ0k9se0&#10;F9iN2vpFHYfz+uxlv2f0f1jZb6iPP9zAkc8zdTqeujNlfO/reT1E3/0DAAD//wMAUEsDBBQABgAI&#10;AAAAIQDbgc+y3QAAAAYBAAAPAAAAZHJzL2Rvd25yZXYueG1sTI9Ba8JAEIXvhf6HZQq91U1iLTbN&#10;RkRsTyJUC6W3MTsmwexsyK5J/Pdde7GX4Q1veO+bbDGaRvTUudqygngSgSAurK65VPC1f3+ag3Ae&#10;WWNjmRRcyMEiv7/LMNV24E/qd74UIYRdigoq79tUSldUZNBNbEscvKPtDPqwdqXUHQ4h3DQyiaIX&#10;abDm0FBhS6uKitPubBR8DDgsp/G635yOq8vPfrb93sSk1OPDuHwD4Wn0t2O44gd0yAPTwZ5ZO9Eo&#10;CI/4v3n1kiR5BnEI6nU+A5ln8j9+/gsAAP//AwBQSwECLQAUAAYACAAAACEAtoM4kv4AAADhAQAA&#10;EwAAAAAAAAAAAAAAAAAAAAAAW0NvbnRlbnRfVHlwZXNdLnhtbFBLAQItABQABgAIAAAAIQA4/SH/&#10;1gAAAJQBAAALAAAAAAAAAAAAAAAAAC8BAABfcmVscy8ucmVsc1BLAQItABQABgAIAAAAIQBX4BiQ&#10;hAQAAIwPAAAOAAAAAAAAAAAAAAAAAC4CAABkcnMvZTJvRG9jLnhtbFBLAQItABQABgAIAAAAIQDb&#10;gc+y3QAAAAYBAAAPAAAAAAAAAAAAAAAAAN4GAABkcnMvZG93bnJldi54bWxQSwUGAAAAAAQABADz&#10;AAAA6AcAAAAA&#10;">
                <v:shape id="Graphic 74" o:spid="_x0000_s1040" style="position:absolute;width:77622;height:12604;visibility:visible;mso-wrap-style:square;v-text-anchor:top" coordsize="7762240,1260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Un3wwAAANsAAAAPAAAAZHJzL2Rvd25yZXYueG1sRI9Ba8JA&#10;FITvBf/D8oTe6kaRtkY3QQRpT0ptoddH9pkNZt/G7DZZ/71bKPQ4zMw3zKaMthUD9b5xrGA+y0AQ&#10;V043XCv4+tw/vYLwAVlj65gU3MhDWUweNphrN/IHDadQiwRhn6MCE0KXS+krQxb9zHXEyTu73mJI&#10;sq+l7nFMcNvKRZY9S4sNpwWDHe0MVZfTj1VQLw7mKLm7nq/xhm/H77BdxpVSj9O4XYMIFMN/+K/9&#10;rhW8LOH3S/oBsrgDAAD//wMAUEsBAi0AFAAGAAgAAAAhANvh9svuAAAAhQEAABMAAAAAAAAAAAAA&#10;AAAAAAAAAFtDb250ZW50X1R5cGVzXS54bWxQSwECLQAUAAYACAAAACEAWvQsW78AAAAVAQAACwAA&#10;AAAAAAAAAAAAAAAfAQAAX3JlbHMvLnJlbHNQSwECLQAUAAYACAAAACEAk0VJ98MAAADbAAAADwAA&#10;AAAAAAAAAAAAAAAHAgAAZHJzL2Rvd25yZXYueG1sUEsFBgAAAAADAAMAtwAAAPcCAAAAAA==&#10;" path="m7126605,l,,,1260005r7126605,l7174026,1258277r46475,-5103l7265906,1244818r44214,-11487l7353018,1218834r41461,-17384l7434378,1181300r38216,-22794l7509004,1133190r34480,-27716l7575911,1075480r30253,-32151l7634119,1009143r25533,-36099l7682642,935155r20323,-39560l7720499,854489r14621,-42532l7746706,768121r8428,-45018l7760281,677025r1743,-47017l7760281,582990r-5147,-46079l7746706,491892r-11586,-43838l7720499,405521r-17534,-41107l7682642,324854r-22990,-37891l7634119,250864r-27955,-34187l7575911,184526r-32427,-29995l7509004,126815r-36410,-25317l7434378,78704,7394479,58555,7353018,41170,7310120,26674,7265906,15186,7220501,6830,7174026,1728,7126605,xe" fillcolor="#6712d4" stroked="f">
                  <v:path arrowok="t"/>
                </v:shape>
                <v:shape id="Textbox 75" o:spid="_x0000_s1041" type="#_x0000_t202" style="position:absolute;width:77622;height:12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keSPxQAAANsAAAAPAAAAZHJzL2Rvd25yZXYueG1sRI9Ba8JA&#10;FITvQv/D8gredFNBbdOsIqWFglCM6aHH1+xLsph9G7Nbjf++Kwgeh5n5hsnWg23FiXpvHCt4miYg&#10;iEunDdcKvouPyTMIH5A1to5JwYU8rFcPowxT7c6c02kfahEh7FNU0ITQpVL6siGLfuo64uhVrrcY&#10;ouxrqXs8R7ht5SxJFtKi4bjQYEdvDZWH/Z9VsPnh/N0cv353eZWbonhJeLs4KDV+HDavIAIN4R6+&#10;tT+1guUcrl/iD5CrfwAAAP//AwBQSwECLQAUAAYACAAAACEA2+H2y+4AAACFAQAAEwAAAAAAAAAA&#10;AAAAAAAAAAAAW0NvbnRlbnRfVHlwZXNdLnhtbFBLAQItABQABgAIAAAAIQBa9CxbvwAAABUBAAAL&#10;AAAAAAAAAAAAAAAAAB8BAABfcmVscy8ucmVsc1BLAQItABQABgAIAAAAIQDYkeSPxQAAANsAAAAP&#10;AAAAAAAAAAAAAAAAAAcCAABkcnMvZG93bnJldi54bWxQSwUGAAAAAAMAAwC3AAAA+QIAAAAA&#10;" filled="f" stroked="f">
                  <v:textbox inset="0,0,0,0">
                    <w:txbxContent>
                      <w:p w14:paraId="4DB65248" w14:textId="77777777" w:rsidR="005511DF" w:rsidRPr="0020393F" w:rsidRDefault="00B56BCB" w:rsidP="00EF0CA4">
                        <w:pPr>
                          <w:pStyle w:val="Heading1"/>
                          <w:rPr>
                            <w:rFonts w:ascii="EC Square Sans Pro" w:hAnsi="EC Square Sans Pro"/>
                            <w:color w:val="FFFFFF" w:themeColor="background1"/>
                            <w:sz w:val="52"/>
                            <w:szCs w:val="52"/>
                          </w:rPr>
                        </w:pPr>
                        <w:bookmarkStart w:id="23" w:name="C_|__What_are_the_Key_Cybersecurity_Thre"/>
                        <w:bookmarkStart w:id="24" w:name="Figure_2:_“Security,_Alarm,_Monitor_imag"/>
                        <w:bookmarkStart w:id="25" w:name="_bookmark3"/>
                        <w:bookmarkStart w:id="26" w:name="_Toc224732697"/>
                        <w:bookmarkEnd w:id="23"/>
                        <w:bookmarkEnd w:id="24"/>
                        <w:bookmarkEnd w:id="25"/>
                        <w:r w:rsidRPr="0020393F">
                          <w:rPr>
                            <w:rFonts w:ascii="EC Square Sans Pro" w:hAnsi="EC Square Sans Pro"/>
                            <w:color w:val="FFFFFF" w:themeColor="background1"/>
                            <w:sz w:val="52"/>
                            <w:szCs w:val="52"/>
                          </w:rPr>
                          <w:t xml:space="preserve">C | Care sunt </w:t>
                        </w:r>
                        <w:proofErr w:type="spellStart"/>
                        <w:r w:rsidRPr="0020393F">
                          <w:rPr>
                            <w:rFonts w:ascii="EC Square Sans Pro" w:hAnsi="EC Square Sans Pro"/>
                            <w:color w:val="FFFFFF" w:themeColor="background1"/>
                            <w:sz w:val="52"/>
                            <w:szCs w:val="52"/>
                          </w:rPr>
                          <w:t>principalele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amenințări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vulnerabilități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materie</w:t>
                        </w:r>
                        <w:proofErr w:type="spellEnd"/>
                        <w:r w:rsidRPr="0020393F">
                          <w:rPr>
                            <w:rFonts w:ascii="EC Square Sans Pro" w:hAnsi="EC Square Sans Pro"/>
                            <w:color w:val="FFFFFF" w:themeColor="background1"/>
                            <w:sz w:val="52"/>
                            <w:szCs w:val="52"/>
                          </w:rPr>
                          <w:t xml:space="preserve"> de </w:t>
                        </w:r>
                        <w:proofErr w:type="spellStart"/>
                        <w:r w:rsidRPr="0020393F">
                          <w:rPr>
                            <w:rFonts w:ascii="EC Square Sans Pro" w:hAnsi="EC Square Sans Pro"/>
                            <w:color w:val="FFFFFF" w:themeColor="background1"/>
                            <w:sz w:val="52"/>
                            <w:szCs w:val="52"/>
                          </w:rPr>
                          <w:t>securitate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w:t>
                        </w:r>
                        <w:bookmarkEnd w:id="26"/>
                      </w:p>
                    </w:txbxContent>
                  </v:textbox>
                </v:shape>
                <w10:anchorlock/>
              </v:group>
            </w:pict>
          </mc:Fallback>
        </mc:AlternateContent>
      </w:r>
    </w:p>
    <w:p w14:paraId="4DB64FCC" w14:textId="77777777" w:rsidR="005511DF" w:rsidRPr="00944BD7" w:rsidRDefault="005511DF">
      <w:pPr>
        <w:pStyle w:val="BodyText"/>
        <w:rPr>
          <w:rFonts w:ascii="EC Square Sans Pro" w:hAnsi="EC Square Sans Pro"/>
          <w:noProof/>
          <w:lang w:val="ro-RO"/>
        </w:rPr>
      </w:pPr>
    </w:p>
    <w:p w14:paraId="4DB64FCD" w14:textId="77777777" w:rsidR="005511DF" w:rsidRPr="00944BD7" w:rsidRDefault="005511DF">
      <w:pPr>
        <w:pStyle w:val="BodyText"/>
        <w:spacing w:before="138"/>
        <w:rPr>
          <w:rFonts w:ascii="EC Square Sans Pro" w:hAnsi="EC Square Sans Pro"/>
          <w:noProof/>
          <w:lang w:val="ro-RO"/>
        </w:rPr>
      </w:pPr>
    </w:p>
    <w:p w14:paraId="4DB64FCE" w14:textId="77777777" w:rsidR="005511DF" w:rsidRPr="00944BD7" w:rsidRDefault="00B56BCB">
      <w:pPr>
        <w:pStyle w:val="BodyText"/>
        <w:ind w:left="1247"/>
        <w:rPr>
          <w:rFonts w:ascii="EC Square Sans Pro" w:hAnsi="EC Square Sans Pro"/>
          <w:noProof/>
          <w:lang w:val="ro-RO"/>
        </w:rPr>
      </w:pPr>
      <w:r w:rsidRPr="00944BD7">
        <w:rPr>
          <w:rFonts w:ascii="EC Square Sans Pro" w:hAnsi="EC Square Sans Pro"/>
          <w:noProof/>
          <w:lang w:val="ro-RO"/>
        </w:rPr>
        <w:drawing>
          <wp:anchor distT="0" distB="0" distL="0" distR="0" simplePos="0" relativeHeight="251658251" behindDoc="0" locked="0" layoutInCell="1" allowOverlap="1" wp14:anchorId="4DB6516A" wp14:editId="4DB6516B">
            <wp:simplePos x="0" y="0"/>
            <wp:positionH relativeFrom="page">
              <wp:posOffset>6984009</wp:posOffset>
            </wp:positionH>
            <wp:positionV relativeFrom="paragraph">
              <wp:posOffset>37825</wp:posOffset>
            </wp:positionV>
            <wp:extent cx="2915996" cy="4144993"/>
            <wp:effectExtent l="0" t="0" r="0" b="0"/>
            <wp:wrapNone/>
            <wp:docPr id="76" name="Image 76" descr="Image of Security Alert alarm on a Monito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6" name="Image 76" descr="Image of Security Alert alarm on a Monitor."/>
                    <pic:cNvPicPr/>
                  </pic:nvPicPr>
                  <pic:blipFill>
                    <a:blip r:embed="rId74" cstate="print"/>
                    <a:stretch>
                      <a:fillRect/>
                    </a:stretch>
                  </pic:blipFill>
                  <pic:spPr>
                    <a:xfrm>
                      <a:off x="0" y="0"/>
                      <a:ext cx="2915996" cy="4144993"/>
                    </a:xfrm>
                    <a:prstGeom prst="rect">
                      <a:avLst/>
                    </a:prstGeom>
                  </pic:spPr>
                </pic:pic>
              </a:graphicData>
            </a:graphic>
          </wp:anchor>
        </w:drawing>
      </w:r>
      <w:r w:rsidRPr="00944BD7">
        <w:rPr>
          <w:rFonts w:ascii="EC Square Sans Pro" w:hAnsi="EC Square Sans Pro"/>
          <w:noProof/>
          <w:color w:val="343433"/>
          <w:spacing w:val="-6"/>
          <w:lang w:val="ro-RO"/>
        </w:rPr>
        <w:t>Tranziția energetică digitală introduce o serie de amenințări și vulnerabilități la adresa securității cibernetice care trebuie abordate:</w:t>
      </w:r>
    </w:p>
    <w:p w14:paraId="4DB64FCF" w14:textId="77777777" w:rsidR="005511DF" w:rsidRPr="00944BD7" w:rsidRDefault="005511DF">
      <w:pPr>
        <w:pStyle w:val="BodyText"/>
        <w:rPr>
          <w:rFonts w:ascii="EC Square Sans Pro" w:hAnsi="EC Square Sans Pro"/>
          <w:noProof/>
          <w:sz w:val="20"/>
          <w:lang w:val="ro-RO"/>
        </w:rPr>
      </w:pPr>
    </w:p>
    <w:p w14:paraId="4DB64FD0" w14:textId="77777777" w:rsidR="005511DF" w:rsidRPr="00944BD7" w:rsidRDefault="005511DF">
      <w:pPr>
        <w:pStyle w:val="BodyText"/>
        <w:spacing w:before="59"/>
        <w:rPr>
          <w:rFonts w:ascii="EC Square Sans Pro" w:hAnsi="EC Square Sans Pro"/>
          <w:noProof/>
          <w:sz w:val="20"/>
          <w:lang w:val="ro-RO"/>
        </w:rPr>
      </w:pPr>
    </w:p>
    <w:p w14:paraId="4DB64FD1" w14:textId="77777777" w:rsidR="005511DF" w:rsidRPr="00944BD7" w:rsidRDefault="005511DF">
      <w:pPr>
        <w:pStyle w:val="BodyText"/>
        <w:rPr>
          <w:rFonts w:ascii="EC Square Sans Pro" w:hAnsi="EC Square Sans Pro"/>
          <w:noProof/>
          <w:sz w:val="20"/>
          <w:lang w:val="ro-RO"/>
        </w:rPr>
        <w:sectPr w:rsidR="005511DF" w:rsidRPr="00944BD7">
          <w:headerReference w:type="default" r:id="rId75"/>
          <w:pgSz w:w="16840" w:h="11910" w:orient="landscape"/>
          <w:pgMar w:top="980" w:right="1133" w:bottom="280" w:left="0" w:header="737" w:footer="0" w:gutter="0"/>
          <w:cols w:space="720"/>
        </w:sectPr>
      </w:pPr>
    </w:p>
    <w:p w14:paraId="4DB64FD2" w14:textId="77777777" w:rsidR="005511DF" w:rsidRPr="00944BD7" w:rsidRDefault="00B56BCB">
      <w:pPr>
        <w:pStyle w:val="ListParagraph"/>
        <w:numPr>
          <w:ilvl w:val="0"/>
          <w:numId w:val="5"/>
        </w:numPr>
        <w:tabs>
          <w:tab w:val="left" w:pos="1530"/>
        </w:tabs>
        <w:spacing w:before="73" w:line="261" w:lineRule="auto"/>
        <w:rPr>
          <w:rFonts w:ascii="EC Square Sans Pro" w:hAnsi="EC Square Sans Pro"/>
          <w:noProof/>
          <w:sz w:val="18"/>
          <w:lang w:val="ro-RO"/>
        </w:rPr>
      </w:pPr>
      <w:r w:rsidRPr="00944BD7">
        <w:rPr>
          <w:rFonts w:ascii="EC Square Sans Pro" w:hAnsi="EC Square Sans Pro"/>
          <w:b/>
          <w:noProof/>
          <w:color w:val="343433"/>
          <w:sz w:val="18"/>
          <w:lang w:val="ro-RO"/>
        </w:rPr>
        <w:t xml:space="preserve">Suprafață de atac mărită: </w:t>
      </w:r>
      <w:r w:rsidRPr="00944BD7">
        <w:rPr>
          <w:rFonts w:ascii="EC Square Sans Pro" w:hAnsi="EC Square Sans Pro"/>
          <w:noProof/>
          <w:color w:val="343433"/>
          <w:sz w:val="18"/>
          <w:lang w:val="ro-RO"/>
        </w:rPr>
        <w:t xml:space="preserve">Numărul tot mai mare de </w:t>
      </w:r>
      <w:r w:rsidRPr="00944BD7">
        <w:rPr>
          <w:rFonts w:ascii="EC Square Sans Pro" w:hAnsi="EC Square Sans Pro"/>
          <w:noProof/>
          <w:color w:val="343433"/>
          <w:spacing w:val="-6"/>
          <w:sz w:val="18"/>
          <w:lang w:val="ro-RO"/>
        </w:rPr>
        <w:t xml:space="preserve">dispozitive și sisteme interconectate extinde potențialele </w:t>
      </w:r>
      <w:r w:rsidRPr="00944BD7">
        <w:rPr>
          <w:rFonts w:ascii="EC Square Sans Pro" w:hAnsi="EC Square Sans Pro"/>
          <w:noProof/>
          <w:color w:val="343433"/>
          <w:spacing w:val="-2"/>
          <w:sz w:val="18"/>
          <w:lang w:val="ro-RO"/>
        </w:rPr>
        <w:t>puncte</w:t>
      </w:r>
      <w:r w:rsidRPr="00944BD7">
        <w:rPr>
          <w:rFonts w:ascii="EC Square Sans Pro" w:hAnsi="EC Square Sans Pro"/>
          <w:noProof/>
          <w:color w:val="343433"/>
          <w:spacing w:val="-6"/>
          <w:sz w:val="18"/>
          <w:lang w:val="ro-RO"/>
        </w:rPr>
        <w:t xml:space="preserve"> </w:t>
      </w:r>
      <w:r w:rsidRPr="00944BD7">
        <w:rPr>
          <w:rFonts w:ascii="EC Square Sans Pro" w:hAnsi="EC Square Sans Pro"/>
          <w:noProof/>
          <w:color w:val="343433"/>
          <w:spacing w:val="-2"/>
          <w:sz w:val="18"/>
          <w:lang w:val="ro-RO"/>
        </w:rPr>
        <w:t xml:space="preserve">de intrare pentru atacatori. Fiecare dispozitiv conectat, de la </w:t>
      </w:r>
      <w:r w:rsidRPr="00944BD7">
        <w:rPr>
          <w:rFonts w:ascii="EC Square Sans Pro" w:hAnsi="EC Square Sans Pro"/>
          <w:noProof/>
          <w:color w:val="343433"/>
          <w:spacing w:val="-4"/>
          <w:sz w:val="18"/>
          <w:lang w:val="ro-RO"/>
        </w:rPr>
        <w:t xml:space="preserve">contoarele inteligente (vezi glosarul) din locuințe până la senzorii din </w:t>
      </w:r>
      <w:r w:rsidRPr="00944BD7">
        <w:rPr>
          <w:rFonts w:ascii="EC Square Sans Pro" w:hAnsi="EC Square Sans Pro"/>
          <w:noProof/>
          <w:color w:val="343433"/>
          <w:spacing w:val="-2"/>
          <w:sz w:val="18"/>
          <w:lang w:val="ro-RO"/>
        </w:rPr>
        <w:t>centralele</w:t>
      </w:r>
      <w:r w:rsidRPr="00944BD7">
        <w:rPr>
          <w:rFonts w:ascii="EC Square Sans Pro" w:hAnsi="EC Square Sans Pro"/>
          <w:noProof/>
          <w:color w:val="343433"/>
          <w:spacing w:val="-4"/>
          <w:sz w:val="18"/>
          <w:lang w:val="ro-RO"/>
        </w:rPr>
        <w:t xml:space="preserve"> electrice</w:t>
      </w:r>
      <w:r w:rsidRPr="00944BD7">
        <w:rPr>
          <w:rFonts w:ascii="EC Square Sans Pro" w:hAnsi="EC Square Sans Pro"/>
          <w:noProof/>
          <w:color w:val="343433"/>
          <w:spacing w:val="-2"/>
          <w:sz w:val="18"/>
          <w:lang w:val="ro-RO"/>
        </w:rPr>
        <w:t xml:space="preserve">, reprezintă o potențială vulnerabilitate pe care atacatorii </w:t>
      </w:r>
      <w:r w:rsidRPr="00944BD7">
        <w:rPr>
          <w:rFonts w:ascii="EC Square Sans Pro" w:hAnsi="EC Square Sans Pro"/>
          <w:noProof/>
          <w:color w:val="343433"/>
          <w:sz w:val="18"/>
          <w:lang w:val="ro-RO"/>
        </w:rPr>
        <w:t>ar putea-o exploata pentru a obține acces la rețea.</w:t>
      </w:r>
    </w:p>
    <w:p w14:paraId="4DB64FD3" w14:textId="77777777" w:rsidR="005511DF" w:rsidRPr="00944BD7" w:rsidRDefault="00B56BCB">
      <w:pPr>
        <w:pStyle w:val="ListParagraph"/>
        <w:numPr>
          <w:ilvl w:val="0"/>
          <w:numId w:val="5"/>
        </w:numPr>
        <w:tabs>
          <w:tab w:val="left" w:pos="1530"/>
        </w:tabs>
        <w:spacing w:before="221" w:line="261" w:lineRule="auto"/>
        <w:ind w:right="535"/>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Încălcarea securității datelor: </w:t>
      </w:r>
      <w:r w:rsidRPr="00944BD7">
        <w:rPr>
          <w:rFonts w:ascii="EC Square Sans Pro" w:hAnsi="EC Square Sans Pro"/>
          <w:noProof/>
          <w:color w:val="343433"/>
          <w:spacing w:val="-2"/>
          <w:sz w:val="18"/>
          <w:lang w:val="ro-RO"/>
        </w:rPr>
        <w:t xml:space="preserve">Datele sensibile, cum ar fi informațiile despre clienți, modelele de consum de energie și </w:t>
      </w:r>
      <w:r w:rsidRPr="00944BD7">
        <w:rPr>
          <w:rFonts w:ascii="EC Square Sans Pro" w:hAnsi="EC Square Sans Pro"/>
          <w:noProof/>
          <w:color w:val="343433"/>
          <w:w w:val="90"/>
          <w:sz w:val="18"/>
          <w:lang w:val="ro-RO"/>
        </w:rPr>
        <w:t>sistemele de control al rețelei, devin vulnerabile la furt sau</w:t>
      </w:r>
    </w:p>
    <w:p w14:paraId="4DB64FD4" w14:textId="77777777" w:rsidR="005511DF" w:rsidRPr="00944BD7" w:rsidRDefault="00B56BCB">
      <w:pPr>
        <w:pStyle w:val="BodyText"/>
        <w:spacing w:line="261" w:lineRule="auto"/>
        <w:ind w:left="1530" w:right="97"/>
        <w:rPr>
          <w:rFonts w:ascii="EC Square Sans Pro" w:hAnsi="EC Square Sans Pro"/>
          <w:noProof/>
          <w:lang w:val="ro-RO"/>
        </w:rPr>
      </w:pPr>
      <w:r w:rsidRPr="00944BD7">
        <w:rPr>
          <w:rFonts w:ascii="EC Square Sans Pro" w:hAnsi="EC Square Sans Pro"/>
          <w:noProof/>
          <w:color w:val="343433"/>
          <w:spacing w:val="-6"/>
          <w:lang w:val="ro-RO"/>
        </w:rPr>
        <w:t xml:space="preserve">manipulare. Atacatorii ar putea fura aceste date pentru a obține </w:t>
      </w:r>
      <w:r w:rsidRPr="00944BD7">
        <w:rPr>
          <w:rFonts w:ascii="EC Square Sans Pro" w:hAnsi="EC Square Sans Pro"/>
          <w:noProof/>
          <w:color w:val="343433"/>
          <w:spacing w:val="-2"/>
          <w:lang w:val="ro-RO"/>
        </w:rPr>
        <w:t>beneficii</w:t>
      </w:r>
      <w:r w:rsidRPr="00944BD7">
        <w:rPr>
          <w:rFonts w:ascii="EC Square Sans Pro" w:hAnsi="EC Square Sans Pro"/>
          <w:noProof/>
          <w:color w:val="343433"/>
          <w:spacing w:val="-6"/>
          <w:lang w:val="ro-RO"/>
        </w:rPr>
        <w:t xml:space="preserve"> financiare</w:t>
      </w:r>
      <w:r w:rsidRPr="00944BD7">
        <w:rPr>
          <w:rFonts w:ascii="EC Square Sans Pro" w:hAnsi="EC Square Sans Pro"/>
          <w:noProof/>
          <w:color w:val="343433"/>
          <w:spacing w:val="-2"/>
          <w:lang w:val="ro-RO"/>
        </w:rPr>
        <w:t>,</w:t>
      </w:r>
      <w:r w:rsidRPr="00944BD7">
        <w:rPr>
          <w:rFonts w:ascii="EC Square Sans Pro" w:hAnsi="EC Square Sans Pro"/>
          <w:noProof/>
          <w:color w:val="343433"/>
          <w:spacing w:val="-6"/>
          <w:lang w:val="ro-RO"/>
        </w:rPr>
        <w:t xml:space="preserve"> pentru </w:t>
      </w:r>
      <w:r w:rsidRPr="00944BD7">
        <w:rPr>
          <w:rFonts w:ascii="EC Square Sans Pro" w:hAnsi="EC Square Sans Pro"/>
          <w:noProof/>
          <w:color w:val="343433"/>
          <w:spacing w:val="-2"/>
          <w:lang w:val="ro-RO"/>
        </w:rPr>
        <w:t>spionaj sau pentru a perturba operațiunile.</w:t>
      </w:r>
    </w:p>
    <w:p w14:paraId="4DB64FD5" w14:textId="77777777" w:rsidR="005511DF" w:rsidRPr="00944BD7" w:rsidRDefault="00B56BCB">
      <w:pPr>
        <w:pStyle w:val="ListParagraph"/>
        <w:numPr>
          <w:ilvl w:val="0"/>
          <w:numId w:val="5"/>
        </w:numPr>
        <w:tabs>
          <w:tab w:val="left" w:pos="526"/>
        </w:tabs>
        <w:spacing w:before="73" w:line="261" w:lineRule="auto"/>
        <w:ind w:left="526" w:right="62"/>
        <w:rPr>
          <w:rFonts w:ascii="EC Square Sans Pro" w:hAnsi="EC Square Sans Pro"/>
          <w:noProof/>
          <w:sz w:val="18"/>
          <w:lang w:val="ro-RO"/>
        </w:rPr>
      </w:pPr>
      <w:r w:rsidRPr="00944BD7">
        <w:rPr>
          <w:rFonts w:ascii="EC Square Sans Pro" w:hAnsi="EC Square Sans Pro"/>
          <w:noProof/>
          <w:lang w:val="ro-RO"/>
        </w:rPr>
        <w:br w:type="column"/>
      </w:r>
      <w:r w:rsidRPr="00944BD7">
        <w:rPr>
          <w:rFonts w:ascii="EC Square Sans Pro" w:hAnsi="EC Square Sans Pro"/>
          <w:b/>
          <w:noProof/>
          <w:color w:val="343433"/>
          <w:sz w:val="18"/>
          <w:lang w:val="ro-RO"/>
        </w:rPr>
        <w:t xml:space="preserve">Întreruperi operaționale: </w:t>
      </w:r>
      <w:r w:rsidRPr="00944BD7">
        <w:rPr>
          <w:rFonts w:ascii="EC Square Sans Pro" w:hAnsi="EC Square Sans Pro"/>
          <w:noProof/>
          <w:color w:val="343433"/>
          <w:sz w:val="18"/>
          <w:lang w:val="ro-RO"/>
        </w:rPr>
        <w:t xml:space="preserve">Atacurile cibernetice pot perturba </w:t>
      </w:r>
      <w:r w:rsidRPr="00944BD7">
        <w:rPr>
          <w:rFonts w:ascii="EC Square Sans Pro" w:hAnsi="EC Square Sans Pro"/>
          <w:noProof/>
          <w:color w:val="343433"/>
          <w:w w:val="90"/>
          <w:sz w:val="18"/>
          <w:lang w:val="ro-RO"/>
        </w:rPr>
        <w:t xml:space="preserve">producția, distribuția și consumul de energie, ducând </w:t>
      </w:r>
      <w:r w:rsidRPr="00944BD7">
        <w:rPr>
          <w:rFonts w:ascii="EC Square Sans Pro" w:hAnsi="EC Square Sans Pro"/>
          <w:noProof/>
          <w:color w:val="343433"/>
          <w:spacing w:val="-2"/>
          <w:sz w:val="18"/>
          <w:lang w:val="ro-RO"/>
        </w:rPr>
        <w:t xml:space="preserve">la întreruperi de curent și pierderi financiare. Atacatorii ar putea </w:t>
      </w:r>
      <w:r w:rsidRPr="00944BD7">
        <w:rPr>
          <w:rFonts w:ascii="EC Square Sans Pro" w:hAnsi="EC Square Sans Pro"/>
          <w:noProof/>
          <w:color w:val="343433"/>
          <w:sz w:val="18"/>
          <w:lang w:val="ro-RO"/>
        </w:rPr>
        <w:t xml:space="preserve">viza infrastructuri critice, cum ar fi centralele electrice sau </w:t>
      </w:r>
      <w:r w:rsidRPr="00944BD7">
        <w:rPr>
          <w:rFonts w:ascii="EC Square Sans Pro" w:hAnsi="EC Square Sans Pro"/>
          <w:noProof/>
          <w:color w:val="343433"/>
          <w:spacing w:val="-2"/>
          <w:sz w:val="18"/>
          <w:lang w:val="ro-RO"/>
        </w:rPr>
        <w:t xml:space="preserve">substațiile, pentru a provoca întreruperi de curent pe scară largă sau pentru a perturba </w:t>
      </w:r>
      <w:r w:rsidRPr="00944BD7">
        <w:rPr>
          <w:rFonts w:ascii="EC Square Sans Pro" w:hAnsi="EC Square Sans Pro"/>
          <w:noProof/>
          <w:color w:val="343433"/>
          <w:sz w:val="18"/>
          <w:lang w:val="ro-RO"/>
        </w:rPr>
        <w:t>lanțurile de aprovizionare cu energie (a se vedea glosarul).</w:t>
      </w:r>
    </w:p>
    <w:p w14:paraId="4DB64FD6" w14:textId="77777777" w:rsidR="005511DF" w:rsidRPr="00944BD7" w:rsidRDefault="00B56BCB">
      <w:pPr>
        <w:pStyle w:val="ListParagraph"/>
        <w:numPr>
          <w:ilvl w:val="0"/>
          <w:numId w:val="5"/>
        </w:numPr>
        <w:tabs>
          <w:tab w:val="left" w:pos="526"/>
        </w:tabs>
        <w:spacing w:before="221" w:line="261" w:lineRule="auto"/>
        <w:ind w:left="526"/>
        <w:rPr>
          <w:rFonts w:ascii="EC Square Sans Pro" w:hAnsi="EC Square Sans Pro"/>
          <w:noProof/>
          <w:sz w:val="18"/>
          <w:lang w:val="ro-RO"/>
        </w:rPr>
      </w:pPr>
      <w:r w:rsidRPr="00944BD7">
        <w:rPr>
          <w:rFonts w:ascii="EC Square Sans Pro" w:hAnsi="EC Square Sans Pro"/>
          <w:b/>
          <w:noProof/>
          <w:color w:val="343433"/>
          <w:sz w:val="18"/>
          <w:lang w:val="ro-RO"/>
        </w:rPr>
        <w:t xml:space="preserve">Vulnerabilități ale lanțului de aprovizionare: </w:t>
      </w:r>
      <w:r w:rsidRPr="00944BD7">
        <w:rPr>
          <w:rFonts w:ascii="EC Square Sans Pro" w:hAnsi="EC Square Sans Pro"/>
          <w:noProof/>
          <w:color w:val="343433"/>
          <w:spacing w:val="-2"/>
          <w:sz w:val="18"/>
          <w:lang w:val="ro-RO"/>
        </w:rPr>
        <w:t>Lanțurile</w:t>
      </w:r>
      <w:r w:rsidRPr="00944BD7">
        <w:rPr>
          <w:rFonts w:ascii="EC Square Sans Pro" w:hAnsi="EC Square Sans Pro"/>
          <w:noProof/>
          <w:color w:val="343433"/>
          <w:sz w:val="18"/>
          <w:lang w:val="ro-RO"/>
        </w:rPr>
        <w:t xml:space="preserve"> de aprovizionare complexe </w:t>
      </w:r>
      <w:r w:rsidRPr="00944BD7">
        <w:rPr>
          <w:rFonts w:ascii="EC Square Sans Pro" w:hAnsi="EC Square Sans Pro"/>
          <w:noProof/>
          <w:color w:val="343433"/>
          <w:spacing w:val="-2"/>
          <w:sz w:val="18"/>
          <w:lang w:val="ro-RO"/>
        </w:rPr>
        <w:t xml:space="preserve">implicate în sectorul energetic pot fi exploatate de </w:t>
      </w:r>
      <w:r w:rsidRPr="00944BD7">
        <w:rPr>
          <w:rFonts w:ascii="EC Square Sans Pro" w:hAnsi="EC Square Sans Pro"/>
          <w:noProof/>
          <w:color w:val="343433"/>
          <w:spacing w:val="-4"/>
          <w:sz w:val="18"/>
          <w:lang w:val="ro-RO"/>
        </w:rPr>
        <w:t xml:space="preserve">atacatori pentru a compromite componente sau servicii critice. Atacatorii ar putea viza furnizorii de software, hardware sau </w:t>
      </w:r>
      <w:r w:rsidRPr="00944BD7">
        <w:rPr>
          <w:rFonts w:ascii="EC Square Sans Pro" w:hAnsi="EC Square Sans Pro"/>
          <w:noProof/>
          <w:color w:val="343433"/>
          <w:spacing w:val="-6"/>
          <w:sz w:val="18"/>
          <w:lang w:val="ro-RO"/>
        </w:rPr>
        <w:t xml:space="preserve">alte servicii pentru a obține acces la sistemele energetice sau pentru a perturba </w:t>
      </w:r>
      <w:r w:rsidRPr="00944BD7">
        <w:rPr>
          <w:rFonts w:ascii="EC Square Sans Pro" w:hAnsi="EC Square Sans Pro"/>
          <w:noProof/>
          <w:color w:val="343433"/>
          <w:spacing w:val="-2"/>
          <w:sz w:val="18"/>
          <w:lang w:val="ro-RO"/>
        </w:rPr>
        <w:t>operațiunile.</w:t>
      </w:r>
    </w:p>
    <w:p w14:paraId="4DB64FD7" w14:textId="77777777" w:rsidR="005511DF" w:rsidRPr="00944BD7" w:rsidRDefault="00B56BCB">
      <w:pPr>
        <w:rPr>
          <w:rFonts w:ascii="EC Square Sans Pro" w:hAnsi="EC Square Sans Pro"/>
          <w:noProof/>
          <w:sz w:val="18"/>
          <w:lang w:val="ro-RO"/>
        </w:rPr>
      </w:pPr>
      <w:r w:rsidRPr="00944BD7">
        <w:rPr>
          <w:rFonts w:ascii="EC Square Sans Pro" w:hAnsi="EC Square Sans Pro"/>
          <w:noProof/>
          <w:lang w:val="ro-RO"/>
        </w:rPr>
        <w:br w:type="column"/>
      </w:r>
    </w:p>
    <w:p w14:paraId="4DB64FD8" w14:textId="77777777" w:rsidR="005511DF" w:rsidRPr="00944BD7" w:rsidRDefault="005511DF">
      <w:pPr>
        <w:pStyle w:val="BodyText"/>
        <w:rPr>
          <w:rFonts w:ascii="EC Square Sans Pro" w:hAnsi="EC Square Sans Pro"/>
          <w:noProof/>
          <w:lang w:val="ro-RO"/>
        </w:rPr>
      </w:pPr>
    </w:p>
    <w:p w14:paraId="4DB64FD9" w14:textId="77777777" w:rsidR="005511DF" w:rsidRPr="00944BD7" w:rsidRDefault="005511DF">
      <w:pPr>
        <w:pStyle w:val="BodyText"/>
        <w:rPr>
          <w:rFonts w:ascii="EC Square Sans Pro" w:hAnsi="EC Square Sans Pro"/>
          <w:noProof/>
          <w:lang w:val="ro-RO"/>
        </w:rPr>
      </w:pPr>
    </w:p>
    <w:p w14:paraId="4DB64FDA" w14:textId="77777777" w:rsidR="005511DF" w:rsidRPr="00944BD7" w:rsidRDefault="005511DF">
      <w:pPr>
        <w:pStyle w:val="BodyText"/>
        <w:rPr>
          <w:rFonts w:ascii="EC Square Sans Pro" w:hAnsi="EC Square Sans Pro"/>
          <w:noProof/>
          <w:lang w:val="ro-RO"/>
        </w:rPr>
      </w:pPr>
    </w:p>
    <w:p w14:paraId="4DB64FDB" w14:textId="77777777" w:rsidR="005511DF" w:rsidRPr="00944BD7" w:rsidRDefault="005511DF">
      <w:pPr>
        <w:pStyle w:val="BodyText"/>
        <w:rPr>
          <w:rFonts w:ascii="EC Square Sans Pro" w:hAnsi="EC Square Sans Pro"/>
          <w:noProof/>
          <w:lang w:val="ro-RO"/>
        </w:rPr>
      </w:pPr>
    </w:p>
    <w:p w14:paraId="4DB64FDC" w14:textId="77777777" w:rsidR="005511DF" w:rsidRPr="00944BD7" w:rsidRDefault="005511DF">
      <w:pPr>
        <w:pStyle w:val="BodyText"/>
        <w:rPr>
          <w:rFonts w:ascii="EC Square Sans Pro" w:hAnsi="EC Square Sans Pro"/>
          <w:noProof/>
          <w:lang w:val="ro-RO"/>
        </w:rPr>
      </w:pPr>
    </w:p>
    <w:p w14:paraId="4DB64FDD" w14:textId="77777777" w:rsidR="005511DF" w:rsidRPr="00944BD7" w:rsidRDefault="005511DF">
      <w:pPr>
        <w:pStyle w:val="BodyText"/>
        <w:rPr>
          <w:rFonts w:ascii="EC Square Sans Pro" w:hAnsi="EC Square Sans Pro"/>
          <w:noProof/>
          <w:lang w:val="ro-RO"/>
        </w:rPr>
      </w:pPr>
    </w:p>
    <w:p w14:paraId="4DB64FDE" w14:textId="77777777" w:rsidR="005511DF" w:rsidRPr="00944BD7" w:rsidRDefault="005511DF">
      <w:pPr>
        <w:pStyle w:val="BodyText"/>
        <w:rPr>
          <w:rFonts w:ascii="EC Square Sans Pro" w:hAnsi="EC Square Sans Pro"/>
          <w:noProof/>
          <w:lang w:val="ro-RO"/>
        </w:rPr>
      </w:pPr>
    </w:p>
    <w:p w14:paraId="4DB64FDF" w14:textId="77777777" w:rsidR="005511DF" w:rsidRPr="00944BD7" w:rsidRDefault="005511DF">
      <w:pPr>
        <w:pStyle w:val="BodyText"/>
        <w:rPr>
          <w:rFonts w:ascii="EC Square Sans Pro" w:hAnsi="EC Square Sans Pro"/>
          <w:noProof/>
          <w:lang w:val="ro-RO"/>
        </w:rPr>
      </w:pPr>
    </w:p>
    <w:p w14:paraId="4DB64FE0" w14:textId="77777777" w:rsidR="005511DF" w:rsidRPr="00944BD7" w:rsidRDefault="005511DF">
      <w:pPr>
        <w:pStyle w:val="BodyText"/>
        <w:rPr>
          <w:rFonts w:ascii="EC Square Sans Pro" w:hAnsi="EC Square Sans Pro"/>
          <w:noProof/>
          <w:lang w:val="ro-RO"/>
        </w:rPr>
      </w:pPr>
    </w:p>
    <w:p w14:paraId="4DB64FE1" w14:textId="77777777" w:rsidR="005511DF" w:rsidRPr="00944BD7" w:rsidRDefault="005511DF">
      <w:pPr>
        <w:pStyle w:val="BodyText"/>
        <w:rPr>
          <w:rFonts w:ascii="EC Square Sans Pro" w:hAnsi="EC Square Sans Pro"/>
          <w:noProof/>
          <w:lang w:val="ro-RO"/>
        </w:rPr>
      </w:pPr>
    </w:p>
    <w:p w14:paraId="4DB64FE2" w14:textId="77777777" w:rsidR="005511DF" w:rsidRPr="00944BD7" w:rsidRDefault="005511DF">
      <w:pPr>
        <w:pStyle w:val="BodyText"/>
        <w:rPr>
          <w:rFonts w:ascii="EC Square Sans Pro" w:hAnsi="EC Square Sans Pro"/>
          <w:noProof/>
          <w:lang w:val="ro-RO"/>
        </w:rPr>
      </w:pPr>
    </w:p>
    <w:p w14:paraId="4DB64FE3" w14:textId="77777777" w:rsidR="005511DF" w:rsidRPr="00944BD7" w:rsidRDefault="005511DF">
      <w:pPr>
        <w:pStyle w:val="BodyText"/>
        <w:rPr>
          <w:rFonts w:ascii="EC Square Sans Pro" w:hAnsi="EC Square Sans Pro"/>
          <w:noProof/>
          <w:lang w:val="ro-RO"/>
        </w:rPr>
      </w:pPr>
    </w:p>
    <w:p w14:paraId="4DB64FE4" w14:textId="77777777" w:rsidR="005511DF" w:rsidRPr="00944BD7" w:rsidRDefault="005511DF">
      <w:pPr>
        <w:pStyle w:val="BodyText"/>
        <w:rPr>
          <w:rFonts w:ascii="EC Square Sans Pro" w:hAnsi="EC Square Sans Pro"/>
          <w:noProof/>
          <w:lang w:val="ro-RO"/>
        </w:rPr>
      </w:pPr>
    </w:p>
    <w:p w14:paraId="4DB64FE5" w14:textId="77777777" w:rsidR="005511DF" w:rsidRPr="00944BD7" w:rsidRDefault="005511DF">
      <w:pPr>
        <w:pStyle w:val="BodyText"/>
        <w:rPr>
          <w:rFonts w:ascii="EC Square Sans Pro" w:hAnsi="EC Square Sans Pro"/>
          <w:noProof/>
          <w:lang w:val="ro-RO"/>
        </w:rPr>
      </w:pPr>
    </w:p>
    <w:p w14:paraId="4DB64FE6" w14:textId="77777777" w:rsidR="005511DF" w:rsidRPr="00944BD7" w:rsidRDefault="005511DF">
      <w:pPr>
        <w:pStyle w:val="BodyText"/>
        <w:rPr>
          <w:rFonts w:ascii="EC Square Sans Pro" w:hAnsi="EC Square Sans Pro"/>
          <w:noProof/>
          <w:lang w:val="ro-RO"/>
        </w:rPr>
      </w:pPr>
    </w:p>
    <w:p w14:paraId="4DB64FE7" w14:textId="77777777" w:rsidR="005511DF" w:rsidRPr="00944BD7" w:rsidRDefault="005511DF">
      <w:pPr>
        <w:pStyle w:val="BodyText"/>
        <w:rPr>
          <w:rFonts w:ascii="EC Square Sans Pro" w:hAnsi="EC Square Sans Pro"/>
          <w:noProof/>
          <w:lang w:val="ro-RO"/>
        </w:rPr>
      </w:pPr>
    </w:p>
    <w:p w14:paraId="4DB64FE8" w14:textId="77777777" w:rsidR="005511DF" w:rsidRPr="00944BD7" w:rsidRDefault="005511DF">
      <w:pPr>
        <w:pStyle w:val="BodyText"/>
        <w:rPr>
          <w:rFonts w:ascii="EC Square Sans Pro" w:hAnsi="EC Square Sans Pro"/>
          <w:noProof/>
          <w:lang w:val="ro-RO"/>
        </w:rPr>
      </w:pPr>
    </w:p>
    <w:p w14:paraId="4DB64FE9" w14:textId="77777777" w:rsidR="005511DF" w:rsidRPr="00944BD7" w:rsidRDefault="005511DF">
      <w:pPr>
        <w:pStyle w:val="BodyText"/>
        <w:rPr>
          <w:rFonts w:ascii="EC Square Sans Pro" w:hAnsi="EC Square Sans Pro"/>
          <w:noProof/>
          <w:lang w:val="ro-RO"/>
        </w:rPr>
      </w:pPr>
    </w:p>
    <w:p w14:paraId="4DB64FEA" w14:textId="77777777" w:rsidR="005511DF" w:rsidRPr="00944BD7" w:rsidRDefault="005511DF">
      <w:pPr>
        <w:pStyle w:val="BodyText"/>
        <w:rPr>
          <w:rFonts w:ascii="EC Square Sans Pro" w:hAnsi="EC Square Sans Pro"/>
          <w:noProof/>
          <w:lang w:val="ro-RO"/>
        </w:rPr>
      </w:pPr>
    </w:p>
    <w:p w14:paraId="4DB64FEB" w14:textId="77777777" w:rsidR="005511DF" w:rsidRPr="00944BD7" w:rsidRDefault="005511DF">
      <w:pPr>
        <w:pStyle w:val="BodyText"/>
        <w:rPr>
          <w:rFonts w:ascii="EC Square Sans Pro" w:hAnsi="EC Square Sans Pro"/>
          <w:noProof/>
          <w:lang w:val="ro-RO"/>
        </w:rPr>
      </w:pPr>
    </w:p>
    <w:p w14:paraId="4DB64FEC" w14:textId="77777777" w:rsidR="005511DF" w:rsidRPr="00944BD7" w:rsidRDefault="005511DF">
      <w:pPr>
        <w:pStyle w:val="BodyText"/>
        <w:rPr>
          <w:rFonts w:ascii="EC Square Sans Pro" w:hAnsi="EC Square Sans Pro"/>
          <w:noProof/>
          <w:lang w:val="ro-RO"/>
        </w:rPr>
      </w:pPr>
    </w:p>
    <w:p w14:paraId="4DB64FED" w14:textId="77777777" w:rsidR="005511DF" w:rsidRPr="00944BD7" w:rsidRDefault="005511DF">
      <w:pPr>
        <w:pStyle w:val="BodyText"/>
        <w:rPr>
          <w:rFonts w:ascii="EC Square Sans Pro" w:hAnsi="EC Square Sans Pro"/>
          <w:noProof/>
          <w:lang w:val="ro-RO"/>
        </w:rPr>
      </w:pPr>
    </w:p>
    <w:p w14:paraId="4DB64FEE" w14:textId="77777777" w:rsidR="005511DF" w:rsidRPr="00944BD7" w:rsidRDefault="005511DF">
      <w:pPr>
        <w:pStyle w:val="BodyText"/>
        <w:spacing w:before="147"/>
        <w:rPr>
          <w:rFonts w:ascii="EC Square Sans Pro" w:hAnsi="EC Square Sans Pro"/>
          <w:noProof/>
          <w:lang w:val="ro-RO"/>
        </w:rPr>
      </w:pPr>
    </w:p>
    <w:p w14:paraId="4DB64FEF" w14:textId="77777777" w:rsidR="005511DF" w:rsidRPr="00944BD7" w:rsidRDefault="00B56BCB">
      <w:pPr>
        <w:pStyle w:val="BodyText"/>
        <w:spacing w:line="216" w:lineRule="auto"/>
        <w:ind w:left="261" w:right="774"/>
        <w:rPr>
          <w:rFonts w:ascii="EC Square Sans Pro" w:hAnsi="EC Square Sans Pro"/>
          <w:noProof/>
          <w:lang w:val="ro-RO"/>
        </w:rPr>
      </w:pPr>
      <w:r w:rsidRPr="00944BD7">
        <w:rPr>
          <w:rFonts w:ascii="EC Square Sans Pro" w:hAnsi="EC Square Sans Pro"/>
          <w:b/>
          <w:noProof/>
          <w:color w:val="343433"/>
          <w:w w:val="90"/>
          <w:lang w:val="ro-RO"/>
        </w:rPr>
        <w:t xml:space="preserve">FIGURA 2: </w:t>
      </w:r>
      <w:hyperlink r:id="rId76">
        <w:r w:rsidRPr="00944BD7">
          <w:rPr>
            <w:rFonts w:ascii="EC Square Sans Pro" w:hAnsi="EC Square Sans Pro"/>
            <w:noProof/>
            <w:color w:val="0E3AF0"/>
            <w:w w:val="90"/>
            <w:u w:val="single" w:color="0E3AF0"/>
            <w:lang w:val="ro-RO"/>
          </w:rPr>
          <w:t>„SECURITATE, ALARMĂ, IMAGINE DE</w:t>
        </w:r>
      </w:hyperlink>
      <w:r w:rsidRPr="00944BD7">
        <w:rPr>
          <w:rFonts w:ascii="EC Square Sans Pro" w:hAnsi="EC Square Sans Pro"/>
          <w:noProof/>
          <w:w w:val="90"/>
          <w:lang w:val="ro-RO"/>
        </w:rPr>
        <w:t xml:space="preserve"> MONITORIZARE” DE </w:t>
      </w:r>
      <w:r w:rsidRPr="00944BD7">
        <w:rPr>
          <w:rFonts w:ascii="EC Square Sans Pro" w:hAnsi="EC Square Sans Pro"/>
          <w:noProof/>
          <w:lang w:val="ro-RO"/>
        </w:rPr>
        <w:t xml:space="preserve">ELCHINATOR LICENȚIATĂ SUB </w:t>
      </w:r>
      <w:hyperlink r:id="rId77">
        <w:r w:rsidRPr="00944BD7">
          <w:rPr>
            <w:rFonts w:ascii="EC Square Sans Pro" w:hAnsi="EC Square Sans Pro"/>
            <w:noProof/>
            <w:color w:val="0E3AF0"/>
            <w:u w:val="single" w:color="0E3AF0"/>
            <w:lang w:val="ro-RO"/>
          </w:rPr>
          <w:t>CC BY-SA 4.0</w:t>
        </w:r>
      </w:hyperlink>
    </w:p>
    <w:p w14:paraId="4DB64FF0" w14:textId="77777777" w:rsidR="005511DF" w:rsidRPr="00944BD7" w:rsidRDefault="005511DF">
      <w:pPr>
        <w:pStyle w:val="BodyText"/>
        <w:spacing w:line="216" w:lineRule="auto"/>
        <w:rPr>
          <w:rFonts w:ascii="EC Square Sans Pro" w:hAnsi="EC Square Sans Pro"/>
          <w:noProof/>
          <w:lang w:val="ro-RO"/>
        </w:rPr>
        <w:sectPr w:rsidR="005511DF" w:rsidRPr="00944BD7">
          <w:type w:val="continuous"/>
          <w:pgSz w:w="16840" w:h="11910" w:orient="landscape"/>
          <w:pgMar w:top="1340" w:right="1133" w:bottom="0" w:left="0" w:header="737" w:footer="0" w:gutter="0"/>
          <w:cols w:num="3" w:space="720" w:equalWidth="0">
            <w:col w:w="5840" w:space="40"/>
            <w:col w:w="4820" w:space="39"/>
            <w:col w:w="4968"/>
          </w:cols>
        </w:sectPr>
      </w:pPr>
    </w:p>
    <w:p w14:paraId="4DB64FF1" w14:textId="77777777" w:rsidR="005511DF" w:rsidRPr="00944BD7" w:rsidRDefault="005511DF">
      <w:pPr>
        <w:pStyle w:val="BodyText"/>
        <w:spacing w:before="160"/>
        <w:rPr>
          <w:rFonts w:ascii="EC Square Sans Pro" w:hAnsi="EC Square Sans Pro"/>
          <w:noProof/>
          <w:sz w:val="20"/>
          <w:lang w:val="ro-RO"/>
        </w:rPr>
      </w:pPr>
    </w:p>
    <w:p w14:paraId="4DB64FF2"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6C" wp14:editId="4DB6516D">
                <wp:extent cx="7762240" cy="1260475"/>
                <wp:effectExtent l="0" t="0" r="0" b="6350"/>
                <wp:docPr id="79" name="Group 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62240" cy="1260475"/>
                          <a:chOff x="0" y="0"/>
                          <a:chExt cx="7762240" cy="1260475"/>
                        </a:xfrm>
                      </wpg:grpSpPr>
                      <wps:wsp>
                        <wps:cNvPr id="80" name="Graphic 80"/>
                        <wps:cNvSpPr/>
                        <wps:spPr>
                          <a:xfrm>
                            <a:off x="0" y="0"/>
                            <a:ext cx="7762240" cy="1260475"/>
                          </a:xfrm>
                          <a:custGeom>
                            <a:avLst/>
                            <a:gdLst/>
                            <a:ahLst/>
                            <a:cxnLst/>
                            <a:rect l="l" t="t" r="r" b="b"/>
                            <a:pathLst>
                              <a:path w="7762240" h="1260475">
                                <a:moveTo>
                                  <a:pt x="7126605" y="0"/>
                                </a:moveTo>
                                <a:lnTo>
                                  <a:pt x="0" y="0"/>
                                </a:lnTo>
                                <a:lnTo>
                                  <a:pt x="0" y="1260005"/>
                                </a:lnTo>
                                <a:lnTo>
                                  <a:pt x="7126605" y="1260005"/>
                                </a:lnTo>
                                <a:lnTo>
                                  <a:pt x="7174026" y="1258277"/>
                                </a:lnTo>
                                <a:lnTo>
                                  <a:pt x="7220501" y="1253174"/>
                                </a:lnTo>
                                <a:lnTo>
                                  <a:pt x="7265906" y="1244818"/>
                                </a:lnTo>
                                <a:lnTo>
                                  <a:pt x="7310120" y="1233331"/>
                                </a:lnTo>
                                <a:lnTo>
                                  <a:pt x="7353018" y="1218834"/>
                                </a:lnTo>
                                <a:lnTo>
                                  <a:pt x="7394479" y="1201450"/>
                                </a:lnTo>
                                <a:lnTo>
                                  <a:pt x="7434378" y="1181300"/>
                                </a:lnTo>
                                <a:lnTo>
                                  <a:pt x="7472594" y="1158506"/>
                                </a:lnTo>
                                <a:lnTo>
                                  <a:pt x="7509004" y="1133190"/>
                                </a:lnTo>
                                <a:lnTo>
                                  <a:pt x="7543484" y="1105474"/>
                                </a:lnTo>
                                <a:lnTo>
                                  <a:pt x="7575911" y="1075480"/>
                                </a:lnTo>
                                <a:lnTo>
                                  <a:pt x="7606164" y="1043329"/>
                                </a:lnTo>
                                <a:lnTo>
                                  <a:pt x="7634119" y="1009143"/>
                                </a:lnTo>
                                <a:lnTo>
                                  <a:pt x="7659652" y="973044"/>
                                </a:lnTo>
                                <a:lnTo>
                                  <a:pt x="7682642" y="935155"/>
                                </a:lnTo>
                                <a:lnTo>
                                  <a:pt x="7702965" y="895595"/>
                                </a:lnTo>
                                <a:lnTo>
                                  <a:pt x="7720499" y="854489"/>
                                </a:lnTo>
                                <a:lnTo>
                                  <a:pt x="7735120" y="811957"/>
                                </a:lnTo>
                                <a:lnTo>
                                  <a:pt x="7746706" y="768121"/>
                                </a:lnTo>
                                <a:lnTo>
                                  <a:pt x="7755134" y="723103"/>
                                </a:lnTo>
                                <a:lnTo>
                                  <a:pt x="7760281" y="677025"/>
                                </a:lnTo>
                                <a:lnTo>
                                  <a:pt x="7762024" y="630008"/>
                                </a:lnTo>
                                <a:lnTo>
                                  <a:pt x="7760281" y="582990"/>
                                </a:lnTo>
                                <a:lnTo>
                                  <a:pt x="7755134" y="536911"/>
                                </a:lnTo>
                                <a:lnTo>
                                  <a:pt x="7746706" y="491892"/>
                                </a:lnTo>
                                <a:lnTo>
                                  <a:pt x="7735120" y="448054"/>
                                </a:lnTo>
                                <a:lnTo>
                                  <a:pt x="7720499" y="405521"/>
                                </a:lnTo>
                                <a:lnTo>
                                  <a:pt x="7702965" y="364414"/>
                                </a:lnTo>
                                <a:lnTo>
                                  <a:pt x="7682642" y="324854"/>
                                </a:lnTo>
                                <a:lnTo>
                                  <a:pt x="7659652" y="286963"/>
                                </a:lnTo>
                                <a:lnTo>
                                  <a:pt x="7634119" y="250864"/>
                                </a:lnTo>
                                <a:lnTo>
                                  <a:pt x="7606164" y="216677"/>
                                </a:lnTo>
                                <a:lnTo>
                                  <a:pt x="7575911" y="184526"/>
                                </a:lnTo>
                                <a:lnTo>
                                  <a:pt x="7543484" y="154531"/>
                                </a:lnTo>
                                <a:lnTo>
                                  <a:pt x="7509004" y="126815"/>
                                </a:lnTo>
                                <a:lnTo>
                                  <a:pt x="7472594" y="101498"/>
                                </a:lnTo>
                                <a:lnTo>
                                  <a:pt x="7434378" y="78704"/>
                                </a:lnTo>
                                <a:lnTo>
                                  <a:pt x="7394479" y="58555"/>
                                </a:lnTo>
                                <a:lnTo>
                                  <a:pt x="7353018" y="41170"/>
                                </a:lnTo>
                                <a:lnTo>
                                  <a:pt x="7310120" y="26674"/>
                                </a:lnTo>
                                <a:lnTo>
                                  <a:pt x="7265906" y="15186"/>
                                </a:lnTo>
                                <a:lnTo>
                                  <a:pt x="7220501" y="6830"/>
                                </a:lnTo>
                                <a:lnTo>
                                  <a:pt x="7174026" y="1728"/>
                                </a:lnTo>
                                <a:lnTo>
                                  <a:pt x="7126605" y="0"/>
                                </a:lnTo>
                                <a:close/>
                              </a:path>
                            </a:pathLst>
                          </a:custGeom>
                          <a:solidFill>
                            <a:srgbClr val="6712D4"/>
                          </a:solidFill>
                        </wps:spPr>
                        <wps:bodyPr wrap="square" lIns="0" tIns="0" rIns="0" bIns="0" rtlCol="0">
                          <a:prstTxWarp prst="textNoShape">
                            <a:avLst/>
                          </a:prstTxWarp>
                          <a:noAutofit/>
                        </wps:bodyPr>
                      </wps:wsp>
                      <wps:wsp>
                        <wps:cNvPr id="81" name="Textbox 81"/>
                        <wps:cNvSpPr txBox="1"/>
                        <wps:spPr>
                          <a:xfrm>
                            <a:off x="0" y="0"/>
                            <a:ext cx="7762240" cy="1260475"/>
                          </a:xfrm>
                          <a:prstGeom prst="rect">
                            <a:avLst/>
                          </a:prstGeom>
                        </wps:spPr>
                        <wps:txbx>
                          <w:txbxContent>
                            <w:p w14:paraId="4DB65249" w14:textId="77777777" w:rsidR="005511DF" w:rsidRPr="0020393F" w:rsidRDefault="00B56BCB" w:rsidP="00EF0CA4">
                              <w:pPr>
                                <w:pStyle w:val="Heading1"/>
                                <w:rPr>
                                  <w:rFonts w:ascii="EC Square Sans Pro" w:hAnsi="EC Square Sans Pro"/>
                                  <w:color w:val="FFFFFF" w:themeColor="background1"/>
                                  <w:sz w:val="52"/>
                                  <w:szCs w:val="52"/>
                                </w:rPr>
                              </w:pPr>
                              <w:bookmarkStart w:id="27" w:name="D_|__What_are_the_Key_Cybersecurity_Meas"/>
                              <w:bookmarkStart w:id="28" w:name="Figure_3:_“a_golden_padlock_sitting_on_t"/>
                              <w:bookmarkStart w:id="29" w:name="_bookmark4"/>
                              <w:bookmarkStart w:id="30" w:name="_Toc224732698"/>
                              <w:bookmarkEnd w:id="27"/>
                              <w:bookmarkEnd w:id="28"/>
                              <w:bookmarkEnd w:id="29"/>
                              <w:r w:rsidRPr="0020393F">
                                <w:rPr>
                                  <w:rFonts w:ascii="EC Square Sans Pro" w:hAnsi="EC Square Sans Pro"/>
                                  <w:color w:val="FFFFFF" w:themeColor="background1"/>
                                  <w:sz w:val="52"/>
                                  <w:szCs w:val="52"/>
                                </w:rPr>
                                <w:t xml:space="preserve">D | Care sunt </w:t>
                              </w:r>
                              <w:proofErr w:type="spellStart"/>
                              <w:r w:rsidRPr="0020393F">
                                <w:rPr>
                                  <w:rFonts w:ascii="EC Square Sans Pro" w:hAnsi="EC Square Sans Pro"/>
                                  <w:color w:val="FFFFFF" w:themeColor="background1"/>
                                  <w:sz w:val="52"/>
                                  <w:szCs w:val="52"/>
                                </w:rPr>
                                <w:t>măsurile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cheie</w:t>
                              </w:r>
                              <w:proofErr w:type="spellEnd"/>
                              <w:r w:rsidRPr="0020393F">
                                <w:rPr>
                                  <w:rFonts w:ascii="EC Square Sans Pro" w:hAnsi="EC Square Sans Pro"/>
                                  <w:color w:val="FFFFFF" w:themeColor="background1"/>
                                  <w:sz w:val="52"/>
                                  <w:szCs w:val="52"/>
                                </w:rPr>
                                <w:t xml:space="preserve"> de </w:t>
                              </w:r>
                              <w:proofErr w:type="spellStart"/>
                              <w:r w:rsidRPr="0020393F">
                                <w:rPr>
                                  <w:rFonts w:ascii="EC Square Sans Pro" w:hAnsi="EC Square Sans Pro"/>
                                  <w:color w:val="FFFFFF" w:themeColor="background1"/>
                                  <w:sz w:val="52"/>
                                  <w:szCs w:val="52"/>
                                </w:rPr>
                                <w:t>securitate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cele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mai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bune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practici</w:t>
                              </w:r>
                              <w:proofErr w:type="spellEnd"/>
                              <w:r w:rsidRPr="0020393F">
                                <w:rPr>
                                  <w:rFonts w:ascii="EC Square Sans Pro" w:hAnsi="EC Square Sans Pro"/>
                                  <w:color w:val="FFFFFF" w:themeColor="background1"/>
                                  <w:sz w:val="52"/>
                                  <w:szCs w:val="52"/>
                                </w:rPr>
                                <w:t>?</w:t>
                              </w:r>
                              <w:bookmarkEnd w:id="30"/>
                            </w:p>
                          </w:txbxContent>
                        </wps:txbx>
                        <wps:bodyPr wrap="square" lIns="0" tIns="0" rIns="0" bIns="0" rtlCol="0">
                          <a:noAutofit/>
                        </wps:bodyPr>
                      </wps:wsp>
                    </wpg:wgp>
                  </a:graphicData>
                </a:graphic>
              </wp:inline>
            </w:drawing>
          </mc:Choice>
          <mc:Fallback>
            <w:pict>
              <v:group w14:anchorId="4DB6516C" id="Group 79" o:spid="_x0000_s1042" style="width:611.2pt;height:99.25pt;mso-position-horizontal-relative:char;mso-position-vertical-relative:line" coordsize="77622,12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2DCtegQAAIwPAAAOAAAAZHJzL2Uyb0RvYy54bWy0V11v2zYUfR+w/yDofTFJ8UtGnGJr1mBA&#10;0RZohj7TsmwLk0WNpGPn3++SkmwiXcWiH3lwKOno6t5zjy6Pbl+dD232VBvb6G6V4xuUZ3VX6U3T&#10;7Vb5349vfpN5Zp3qNqrVXb3Kn2ubv7r79ZfbU7+sid7rdlObDIJ0dnnqV/neuX65WNhqXx+UvdF9&#10;3cHFrTYH5eDQ7BYbo04Q/dAuCEJ8cdJm0xtd1dbC2fvhYn4X4m+3deXeb7e2dlm7yiE3F35N+F37&#10;38XdrVrujOr3TTWmob4hi4NqOnjoJdS9cio7muazUIemMtrqrbup9GGht9umqkMNUA1GL6p5MPrY&#10;h1p2y9Ouv9AE1L7g6ZvDVu+eHkz/sf9ghuxh+VZX/1jgZXHqd8v4uj/eXcHnrTn4m6CI7BwYfb4w&#10;Wp9dVsFJITghFIiv4BomHFHBBs6rPTTms/uq/Z+JOxdqOTw4pHdJ59SDfuyVIvt9FH3cq74OzFtP&#10;wQeTNZtVLqGQTh1Axg+jYuAMMOUfDijP4nhkR0K/h6NLpWpZHa17qHWgWz29tW6Q7WZaqf20qs7d&#10;tDQgfi/7Nsje5RnI3uQZyH49tKBXzt/ne+iX2Snq1/7aLn/9oJ/qRx2QzjdNQC85Ynk2tRySvWLa&#10;LsYCaRFqujb970O8AeMFgiAqVAfxJsT0f0DGT/46vKCI8JADJkwSIebjE4IYwhO+wIIm8JyVaIpP&#10;qcRyHl9ghMlUbwF/OIFnBYKYnkNMsJRFIp+ipFSUIx5hyoJEv8wnLWghxvhY4gKl8IKwkg7xMZMM&#10;ap/tF0MlQhMeqi0T8RkkJCc8YjTFPxOsxGO/kGB0eCW/XC9HHPMxPqJFQcr5/HlBMR75RKjEtEjg&#10;WckZCfyUokA00S4uCacjvGCYJdQvEIHwIbosGStTcIJoOSQvGYgzUauADEZtSiiaJV4VQbkYpS+4&#10;BHXOMyMYw6Ber2RB4DVIECk4InJoLBdQd6pUThAZonMQMUq8hlF0GAplSpVR7qzgXnCzoo+YoSWW&#10;JUnAr7xDk0D0Cfi1qxQxluT9qpmCU4oT0SNFFoSCbOaTgfE36Z1IXvJEV6PXiTAk4U2cJTJ6Wwnm&#10;oIN5eDwMJGUw92ejx7OGUZYaxfEoIyD4hCJpNClhEJcJRUaDWEgBI3M29WjMwxBOjY3iuonANBOJ&#10;ERxtUbDNpwYwiTZAhmWC8mh75bJIJAKb72XvFiTB3/9Yksk6VK229UCndzrBXlzcD2wVsb+yum02&#10;b5q29W7Hmt36dWuyJwVGioP3uJ/aEsHAidrl4Pj8aq03z2AYT2ARV7n996hMnWftXx1YUtj23bQw&#10;02I9LYxrX+vwnRKMlrHu8fxJmT7rYbnKHZjqd3pypmo5GUHI3wMGrL+z078fnd423iWG3IaMxgNw&#10;yYNj/fl2GYb3YJcfIfW1PmcwziGnyC5n7vyHBj95Of+DjbMnxhvnkUJvicNn2gvuBm/9oo/uvD4H&#10;2x9mzg/s7Ff0J3zcwCdfUOr4eeq/KePj0M/rR/TdfwAAAP//AwBQSwMEFAAGAAgAAAAhANuBz7Ld&#10;AAAABgEAAA8AAABkcnMvZG93bnJldi54bWxMj0FrwkAQhe+F/odlCr3VTWItNs1GRGxPIlQLpbcx&#10;OybB7GzIrkn89117sZfhDW9475tsMZpG9NS52rKCeBKBIC6srrlU8LV/f5qDcB5ZY2OZFFzIwSK/&#10;v8sw1XbgT+p3vhQhhF2KCirv21RKV1Rk0E1sSxy8o+0M+rB2pdQdDiHcNDKJohdpsObQUGFLq4qK&#10;0+5sFHwMOCyn8brfnI6ry89+tv3exKTU48O4fAPhafS3Y7jiB3TIA9PBnlk70SgIj/i/efWSJHkG&#10;cQjqdT4DmWfyP37+CwAA//8DAFBLAQItABQABgAIAAAAIQC2gziS/gAAAOEBAAATAAAAAAAAAAAA&#10;AAAAAAAAAABbQ29udGVudF9UeXBlc10ueG1sUEsBAi0AFAAGAAgAAAAhADj9If/WAAAAlAEAAAsA&#10;AAAAAAAAAAAAAAAALwEAAF9yZWxzLy5yZWxzUEsBAi0AFAAGAAgAAAAhAFvYMK16BAAAjA8AAA4A&#10;AAAAAAAAAAAAAAAALgIAAGRycy9lMm9Eb2MueG1sUEsBAi0AFAAGAAgAAAAhANuBz7LdAAAABgEA&#10;AA8AAAAAAAAAAAAAAAAA1AYAAGRycy9kb3ducmV2LnhtbFBLBQYAAAAABAAEAPMAAADeBwAAAAA=&#10;">
                <v:shape id="Graphic 80" o:spid="_x0000_s1043" style="position:absolute;width:77622;height:12604;visibility:visible;mso-wrap-style:square;v-text-anchor:top" coordsize="7762240,1260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z/TwAAAANsAAAAPAAAAZHJzL2Rvd25yZXYueG1sRE/Pa8Iw&#10;FL4L+x/CG+xm08kYXddUZCB6UtYNdn00r01Z81KbqPG/N4fBjh/f72od7SguNPvBsYLnLAdB3Do9&#10;cK/g+2u7LED4gKxxdEwKbuRhXT8sKiy1u/InXZrQixTCvkQFJoSplNK3hiz6zE3EievcbDEkOPdS&#10;z3hN4XaUqzx/lRYHTg0GJ/ow1P42Z6ugXx3MUfJ06k7xhrvjT9i8xDelnh7j5h1EoBj+xX/uvVZQ&#10;pPXpS/oBsr4DAAD//wMAUEsBAi0AFAAGAAgAAAAhANvh9svuAAAAhQEAABMAAAAAAAAAAAAAAAAA&#10;AAAAAFtDb250ZW50X1R5cGVzXS54bWxQSwECLQAUAAYACAAAACEAWvQsW78AAAAVAQAACwAAAAAA&#10;AAAAAAAAAAAfAQAAX3JlbHMvLnJlbHNQSwECLQAUAAYACAAAACEA2as/08AAAADbAAAADwAAAAAA&#10;AAAAAAAAAAAHAgAAZHJzL2Rvd25yZXYueG1sUEsFBgAAAAADAAMAtwAAAPQCAAAAAA==&#10;" path="m7126605,l,,,1260005r7126605,l7174026,1258277r46475,-5103l7265906,1244818r44214,-11487l7353018,1218834r41461,-17384l7434378,1181300r38216,-22794l7509004,1133190r34480,-27716l7575911,1075480r30253,-32151l7634119,1009143r25533,-36099l7682642,935155r20323,-39560l7720499,854489r14621,-42532l7746706,768121r8428,-45018l7760281,677025r1743,-47017l7760281,582990r-5147,-46079l7746706,491892r-11586,-43838l7720499,405521r-17534,-41107l7682642,324854r-22990,-37891l7634119,250864r-27955,-34187l7575911,184526r-32427,-29995l7509004,126815r-36410,-25317l7434378,78704,7394479,58555,7353018,41170,7310120,26674,7265906,15186,7220501,6830,7174026,1728,7126605,xe" fillcolor="#6712d4" stroked="f">
                  <v:path arrowok="t"/>
                </v:shape>
                <v:shape id="Textbox 81" o:spid="_x0000_s1044" type="#_x0000_t202" style="position:absolute;width:77622;height:12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f5KrxQAAANsAAAAPAAAAZHJzL2Rvd25yZXYueG1sRI9Ba8JA&#10;FITvhf6H5RW81Y09BBtdgxQLglAa48Hja/aZLMm+jdk1pv++Wyj0OMzMN8w6n2wnRhq8caxgMU9A&#10;EFdOG64VnMr35yUIH5A1do5JwTd5yDePD2vMtLtzQeMx1CJC2GeooAmhz6T0VUMW/dz1xNG7uMFi&#10;iHKopR7wHuG2ky9JkkqLhuNCgz29NVS1x5tVsD1zsTPXj6/P4lKYsnxN+JC2Ss2epu0KRKAp/If/&#10;2nutYLmA3y/xB8jNDwAAAP//AwBQSwECLQAUAAYACAAAACEA2+H2y+4AAACFAQAAEwAAAAAAAAAA&#10;AAAAAAAAAAAAW0NvbnRlbnRfVHlwZXNdLnhtbFBLAQItABQABgAIAAAAIQBa9CxbvwAAABUBAAAL&#10;AAAAAAAAAAAAAAAAAB8BAABfcmVscy8ucmVsc1BLAQItABQABgAIAAAAIQCSf5KrxQAAANsAAAAP&#10;AAAAAAAAAAAAAAAAAAcCAABkcnMvZG93bnJldi54bWxQSwUGAAAAAAMAAwC3AAAA+QIAAAAA&#10;" filled="f" stroked="f">
                  <v:textbox inset="0,0,0,0">
                    <w:txbxContent>
                      <w:p w14:paraId="4DB65249" w14:textId="77777777" w:rsidR="005511DF" w:rsidRPr="0020393F" w:rsidRDefault="00B56BCB" w:rsidP="00EF0CA4">
                        <w:pPr>
                          <w:pStyle w:val="Heading1"/>
                          <w:rPr>
                            <w:rFonts w:ascii="EC Square Sans Pro" w:hAnsi="EC Square Sans Pro"/>
                            <w:color w:val="FFFFFF" w:themeColor="background1"/>
                            <w:sz w:val="52"/>
                            <w:szCs w:val="52"/>
                          </w:rPr>
                        </w:pPr>
                        <w:bookmarkStart w:id="31" w:name="D_|__What_are_the_Key_Cybersecurity_Meas"/>
                        <w:bookmarkStart w:id="32" w:name="Figure_3:_“a_golden_padlock_sitting_on_t"/>
                        <w:bookmarkStart w:id="33" w:name="_bookmark4"/>
                        <w:bookmarkStart w:id="34" w:name="_Toc224732698"/>
                        <w:bookmarkEnd w:id="31"/>
                        <w:bookmarkEnd w:id="32"/>
                        <w:bookmarkEnd w:id="33"/>
                        <w:r w:rsidRPr="0020393F">
                          <w:rPr>
                            <w:rFonts w:ascii="EC Square Sans Pro" w:hAnsi="EC Square Sans Pro"/>
                            <w:color w:val="FFFFFF" w:themeColor="background1"/>
                            <w:sz w:val="52"/>
                            <w:szCs w:val="52"/>
                          </w:rPr>
                          <w:t xml:space="preserve">D | Care sunt </w:t>
                        </w:r>
                        <w:proofErr w:type="spellStart"/>
                        <w:r w:rsidRPr="0020393F">
                          <w:rPr>
                            <w:rFonts w:ascii="EC Square Sans Pro" w:hAnsi="EC Square Sans Pro"/>
                            <w:color w:val="FFFFFF" w:themeColor="background1"/>
                            <w:sz w:val="52"/>
                            <w:szCs w:val="52"/>
                          </w:rPr>
                          <w:t>măsurile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cheie</w:t>
                        </w:r>
                        <w:proofErr w:type="spellEnd"/>
                        <w:r w:rsidRPr="0020393F">
                          <w:rPr>
                            <w:rFonts w:ascii="EC Square Sans Pro" w:hAnsi="EC Square Sans Pro"/>
                            <w:color w:val="FFFFFF" w:themeColor="background1"/>
                            <w:sz w:val="52"/>
                            <w:szCs w:val="52"/>
                          </w:rPr>
                          <w:t xml:space="preserve"> de </w:t>
                        </w:r>
                        <w:proofErr w:type="spellStart"/>
                        <w:r w:rsidRPr="0020393F">
                          <w:rPr>
                            <w:rFonts w:ascii="EC Square Sans Pro" w:hAnsi="EC Square Sans Pro"/>
                            <w:color w:val="FFFFFF" w:themeColor="background1"/>
                            <w:sz w:val="52"/>
                            <w:szCs w:val="52"/>
                          </w:rPr>
                          <w:t>securitate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cele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mai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bune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practici</w:t>
                        </w:r>
                        <w:proofErr w:type="spellEnd"/>
                        <w:r w:rsidRPr="0020393F">
                          <w:rPr>
                            <w:rFonts w:ascii="EC Square Sans Pro" w:hAnsi="EC Square Sans Pro"/>
                            <w:color w:val="FFFFFF" w:themeColor="background1"/>
                            <w:sz w:val="52"/>
                            <w:szCs w:val="52"/>
                          </w:rPr>
                          <w:t>?</w:t>
                        </w:r>
                        <w:bookmarkEnd w:id="34"/>
                      </w:p>
                    </w:txbxContent>
                  </v:textbox>
                </v:shape>
                <w10:anchorlock/>
              </v:group>
            </w:pict>
          </mc:Fallback>
        </mc:AlternateContent>
      </w:r>
    </w:p>
    <w:p w14:paraId="4DB64FF3" w14:textId="77777777" w:rsidR="005511DF" w:rsidRPr="00944BD7" w:rsidRDefault="005511DF">
      <w:pPr>
        <w:pStyle w:val="BodyText"/>
        <w:rPr>
          <w:rFonts w:ascii="EC Square Sans Pro" w:hAnsi="EC Square Sans Pro"/>
          <w:noProof/>
          <w:lang w:val="ro-RO"/>
        </w:rPr>
      </w:pPr>
    </w:p>
    <w:p w14:paraId="4DB64FF4" w14:textId="77777777" w:rsidR="005511DF" w:rsidRPr="00944BD7" w:rsidRDefault="005511DF">
      <w:pPr>
        <w:pStyle w:val="BodyText"/>
        <w:spacing w:before="138"/>
        <w:rPr>
          <w:rFonts w:ascii="EC Square Sans Pro" w:hAnsi="EC Square Sans Pro"/>
          <w:noProof/>
          <w:lang w:val="ro-RO"/>
        </w:rPr>
      </w:pPr>
    </w:p>
    <w:p w14:paraId="4DB64FF5" w14:textId="77777777" w:rsidR="005511DF" w:rsidRPr="00944BD7" w:rsidRDefault="00B56BCB">
      <w:pPr>
        <w:pStyle w:val="BodyText"/>
        <w:ind w:left="1247"/>
        <w:rPr>
          <w:rFonts w:ascii="EC Square Sans Pro" w:hAnsi="EC Square Sans Pro"/>
          <w:noProof/>
          <w:lang w:val="ro-RO"/>
        </w:rPr>
      </w:pPr>
      <w:r w:rsidRPr="00944BD7">
        <w:rPr>
          <w:rFonts w:ascii="EC Square Sans Pro" w:hAnsi="EC Square Sans Pro"/>
          <w:noProof/>
          <w:lang w:val="ro-RO"/>
        </w:rPr>
        <w:drawing>
          <wp:anchor distT="0" distB="0" distL="0" distR="0" simplePos="0" relativeHeight="251658252" behindDoc="0" locked="0" layoutInCell="1" allowOverlap="1" wp14:anchorId="4DB6516E" wp14:editId="4DB6516F">
            <wp:simplePos x="0" y="0"/>
            <wp:positionH relativeFrom="page">
              <wp:posOffset>6984009</wp:posOffset>
            </wp:positionH>
            <wp:positionV relativeFrom="paragraph">
              <wp:posOffset>37825</wp:posOffset>
            </wp:positionV>
            <wp:extent cx="2915996" cy="4026192"/>
            <wp:effectExtent l="0" t="0" r="0" b="0"/>
            <wp:wrapNone/>
            <wp:docPr id="82" name="Image 82" descr="Image of a golden padlock on top of a keyboar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2" name="Image 82" descr="Image of a golden padlock on top of a keyboard."/>
                    <pic:cNvPicPr/>
                  </pic:nvPicPr>
                  <pic:blipFill>
                    <a:blip r:embed="rId78" cstate="print"/>
                    <a:stretch>
                      <a:fillRect/>
                    </a:stretch>
                  </pic:blipFill>
                  <pic:spPr>
                    <a:xfrm>
                      <a:off x="0" y="0"/>
                      <a:ext cx="2915996" cy="4026192"/>
                    </a:xfrm>
                    <a:prstGeom prst="rect">
                      <a:avLst/>
                    </a:prstGeom>
                  </pic:spPr>
                </pic:pic>
              </a:graphicData>
            </a:graphic>
          </wp:anchor>
        </w:drawing>
      </w:r>
      <w:r w:rsidRPr="00944BD7">
        <w:rPr>
          <w:rFonts w:ascii="EC Square Sans Pro" w:hAnsi="EC Square Sans Pro"/>
          <w:noProof/>
          <w:color w:val="343433"/>
          <w:spacing w:val="-6"/>
          <w:lang w:val="ro-RO"/>
        </w:rPr>
        <w:t>Pentru a reduce riscurile de securitate cibernetică în tranziția către energia digitală, este esențială o abordare pe mai multe niveluri, care să cuprindă:</w:t>
      </w:r>
    </w:p>
    <w:p w14:paraId="4DB64FF6" w14:textId="77777777" w:rsidR="005511DF" w:rsidRPr="00944BD7" w:rsidRDefault="005511DF">
      <w:pPr>
        <w:pStyle w:val="BodyText"/>
        <w:spacing w:before="146"/>
        <w:rPr>
          <w:rFonts w:ascii="EC Square Sans Pro" w:hAnsi="EC Square Sans Pro"/>
          <w:noProof/>
          <w:sz w:val="20"/>
          <w:lang w:val="ro-RO"/>
        </w:rPr>
      </w:pPr>
    </w:p>
    <w:p w14:paraId="4DB64FF7" w14:textId="77777777" w:rsidR="005511DF" w:rsidRPr="00944BD7" w:rsidRDefault="005511DF">
      <w:pPr>
        <w:pStyle w:val="BodyText"/>
        <w:rPr>
          <w:rFonts w:ascii="EC Square Sans Pro" w:hAnsi="EC Square Sans Pro"/>
          <w:noProof/>
          <w:sz w:val="20"/>
          <w:lang w:val="ro-RO"/>
        </w:rPr>
        <w:sectPr w:rsidR="005511DF" w:rsidRPr="00944BD7">
          <w:headerReference w:type="default" r:id="rId79"/>
          <w:pgSz w:w="16840" w:h="11910" w:orient="landscape"/>
          <w:pgMar w:top="980" w:right="1133" w:bottom="280" w:left="0" w:header="737" w:footer="0" w:gutter="0"/>
          <w:cols w:space="720"/>
        </w:sectPr>
      </w:pPr>
    </w:p>
    <w:p w14:paraId="4DB64FF8" w14:textId="77777777" w:rsidR="005511DF" w:rsidRPr="00944BD7" w:rsidRDefault="00B56BCB">
      <w:pPr>
        <w:pStyle w:val="ListParagraph"/>
        <w:numPr>
          <w:ilvl w:val="1"/>
          <w:numId w:val="5"/>
        </w:numPr>
        <w:tabs>
          <w:tab w:val="left" w:pos="1530"/>
        </w:tabs>
        <w:spacing w:before="73" w:line="261" w:lineRule="auto"/>
        <w:ind w:right="1"/>
        <w:rPr>
          <w:rFonts w:ascii="EC Square Sans Pro" w:hAnsi="EC Square Sans Pro"/>
          <w:noProof/>
          <w:sz w:val="18"/>
          <w:lang w:val="ro-RO"/>
        </w:rPr>
      </w:pPr>
      <w:r w:rsidRPr="00944BD7">
        <w:rPr>
          <w:rFonts w:ascii="EC Square Sans Pro" w:hAnsi="EC Square Sans Pro"/>
          <w:b/>
          <w:noProof/>
          <w:color w:val="343433"/>
          <w:sz w:val="18"/>
          <w:lang w:val="ro-RO"/>
        </w:rPr>
        <w:t xml:space="preserve">Evaluarea și gestionarea riscurilor: </w:t>
      </w:r>
      <w:r w:rsidRPr="00944BD7">
        <w:rPr>
          <w:rFonts w:ascii="EC Square Sans Pro" w:hAnsi="EC Square Sans Pro"/>
          <w:noProof/>
          <w:color w:val="343433"/>
          <w:sz w:val="18"/>
          <w:lang w:val="ro-RO"/>
        </w:rPr>
        <w:t xml:space="preserve">Evaluarea </w:t>
      </w:r>
      <w:r w:rsidRPr="00944BD7">
        <w:rPr>
          <w:rFonts w:ascii="EC Square Sans Pro" w:hAnsi="EC Square Sans Pro"/>
          <w:noProof/>
          <w:color w:val="343433"/>
          <w:w w:val="90"/>
          <w:sz w:val="18"/>
          <w:lang w:val="ro-RO"/>
        </w:rPr>
        <w:t xml:space="preserve">și actualizarea </w:t>
      </w:r>
      <w:r w:rsidRPr="00944BD7">
        <w:rPr>
          <w:rFonts w:ascii="EC Square Sans Pro" w:hAnsi="EC Square Sans Pro"/>
          <w:noProof/>
          <w:color w:val="343433"/>
          <w:sz w:val="18"/>
          <w:lang w:val="ro-RO"/>
        </w:rPr>
        <w:t xml:space="preserve">periodică </w:t>
      </w:r>
      <w:r w:rsidRPr="00944BD7">
        <w:rPr>
          <w:rFonts w:ascii="EC Square Sans Pro" w:hAnsi="EC Square Sans Pro"/>
          <w:noProof/>
          <w:color w:val="343433"/>
          <w:w w:val="90"/>
          <w:sz w:val="18"/>
          <w:lang w:val="ro-RO"/>
        </w:rPr>
        <w:t xml:space="preserve">a riscurilor de securitate cibernetică, implementând </w:t>
      </w:r>
      <w:r w:rsidRPr="00944BD7">
        <w:rPr>
          <w:rFonts w:ascii="EC Square Sans Pro" w:hAnsi="EC Square Sans Pro"/>
          <w:noProof/>
          <w:color w:val="343433"/>
          <w:spacing w:val="-2"/>
          <w:sz w:val="18"/>
          <w:lang w:val="ro-RO"/>
        </w:rPr>
        <w:t xml:space="preserve">strategii </w:t>
      </w:r>
      <w:r w:rsidRPr="00944BD7">
        <w:rPr>
          <w:rFonts w:ascii="EC Square Sans Pro" w:hAnsi="EC Square Sans Pro"/>
          <w:noProof/>
          <w:color w:val="343433"/>
          <w:w w:val="90"/>
          <w:sz w:val="18"/>
          <w:lang w:val="ro-RO"/>
        </w:rPr>
        <w:t xml:space="preserve">adecvate </w:t>
      </w:r>
      <w:r w:rsidRPr="00944BD7">
        <w:rPr>
          <w:rFonts w:ascii="EC Square Sans Pro" w:hAnsi="EC Square Sans Pro"/>
          <w:noProof/>
          <w:color w:val="343433"/>
          <w:spacing w:val="-2"/>
          <w:sz w:val="18"/>
          <w:lang w:val="ro-RO"/>
        </w:rPr>
        <w:t xml:space="preserve">de atenuare. Acest lucru implică identificarea potențialelor </w:t>
      </w:r>
      <w:r w:rsidRPr="00944BD7">
        <w:rPr>
          <w:rFonts w:ascii="EC Square Sans Pro" w:hAnsi="EC Square Sans Pro"/>
          <w:noProof/>
          <w:color w:val="343433"/>
          <w:spacing w:val="-6"/>
          <w:sz w:val="18"/>
          <w:lang w:val="ro-RO"/>
        </w:rPr>
        <w:t xml:space="preserve">amenințări, vulnerabilități și impacturi, precum și elaborarea de planuri </w:t>
      </w:r>
      <w:r w:rsidRPr="00944BD7">
        <w:rPr>
          <w:rFonts w:ascii="EC Square Sans Pro" w:hAnsi="EC Square Sans Pro"/>
          <w:noProof/>
          <w:color w:val="343433"/>
          <w:sz w:val="18"/>
          <w:lang w:val="ro-RO"/>
        </w:rPr>
        <w:t>pentru a le aborda.</w:t>
      </w:r>
    </w:p>
    <w:p w14:paraId="4DB64FF9" w14:textId="77777777" w:rsidR="005511DF" w:rsidRPr="00944BD7" w:rsidRDefault="00B56BCB">
      <w:pPr>
        <w:pStyle w:val="ListParagraph"/>
        <w:numPr>
          <w:ilvl w:val="1"/>
          <w:numId w:val="5"/>
        </w:numPr>
        <w:tabs>
          <w:tab w:val="left" w:pos="1530"/>
        </w:tabs>
        <w:spacing w:before="222" w:line="261" w:lineRule="auto"/>
        <w:ind w:right="107"/>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Securitatea rețelei: </w:t>
      </w:r>
      <w:r w:rsidRPr="00944BD7">
        <w:rPr>
          <w:rFonts w:ascii="EC Square Sans Pro" w:hAnsi="EC Square Sans Pro"/>
          <w:noProof/>
          <w:color w:val="343433"/>
          <w:spacing w:val="-4"/>
          <w:sz w:val="18"/>
          <w:lang w:val="ro-RO"/>
        </w:rPr>
        <w:t xml:space="preserve">Implementarea </w:t>
      </w:r>
      <w:r w:rsidRPr="00944BD7">
        <w:rPr>
          <w:rFonts w:ascii="EC Square Sans Pro" w:hAnsi="EC Square Sans Pro"/>
          <w:noProof/>
          <w:color w:val="343433"/>
          <w:sz w:val="18"/>
          <w:lang w:val="ro-RO"/>
        </w:rPr>
        <w:t xml:space="preserve">unor măsuri </w:t>
      </w:r>
      <w:r w:rsidRPr="00944BD7">
        <w:rPr>
          <w:rFonts w:ascii="EC Square Sans Pro" w:hAnsi="EC Square Sans Pro"/>
          <w:noProof/>
          <w:color w:val="343433"/>
          <w:spacing w:val="-4"/>
          <w:sz w:val="18"/>
          <w:lang w:val="ro-RO"/>
        </w:rPr>
        <w:t xml:space="preserve">solide de securitate a rețelei </w:t>
      </w:r>
      <w:r w:rsidRPr="00944BD7">
        <w:rPr>
          <w:rFonts w:ascii="EC Square Sans Pro" w:hAnsi="EC Square Sans Pro"/>
          <w:noProof/>
          <w:color w:val="343433"/>
          <w:sz w:val="18"/>
          <w:lang w:val="ro-RO"/>
        </w:rPr>
        <w:t xml:space="preserve">(a se vedea glosarul), cum ar fi firewall-uri, </w:t>
      </w:r>
      <w:r w:rsidRPr="00944BD7">
        <w:rPr>
          <w:rFonts w:ascii="EC Square Sans Pro" w:hAnsi="EC Square Sans Pro"/>
          <w:noProof/>
          <w:color w:val="343433"/>
          <w:w w:val="90"/>
          <w:sz w:val="18"/>
          <w:lang w:val="ro-RO"/>
        </w:rPr>
        <w:t>sisteme de detectare</w:t>
      </w:r>
      <w:r w:rsidRPr="00944BD7">
        <w:rPr>
          <w:rFonts w:ascii="EC Square Sans Pro" w:hAnsi="EC Square Sans Pro"/>
          <w:noProof/>
          <w:color w:val="343433"/>
          <w:sz w:val="18"/>
          <w:lang w:val="ro-RO"/>
        </w:rPr>
        <w:t xml:space="preserve"> a intruziunilor </w:t>
      </w:r>
      <w:r w:rsidRPr="00944BD7">
        <w:rPr>
          <w:rFonts w:ascii="EC Square Sans Pro" w:hAnsi="EC Square Sans Pro"/>
          <w:noProof/>
          <w:color w:val="343433"/>
          <w:w w:val="90"/>
          <w:sz w:val="18"/>
          <w:lang w:val="ro-RO"/>
        </w:rPr>
        <w:t xml:space="preserve">și protocoale de comunicare sigure. </w:t>
      </w:r>
      <w:r w:rsidRPr="00944BD7">
        <w:rPr>
          <w:rFonts w:ascii="EC Square Sans Pro" w:hAnsi="EC Square Sans Pro"/>
          <w:noProof/>
          <w:color w:val="343433"/>
          <w:spacing w:val="-2"/>
          <w:sz w:val="18"/>
          <w:lang w:val="ro-RO"/>
        </w:rPr>
        <w:t xml:space="preserve">Acest lucru ajută la prevenirea accesului neautorizat la </w:t>
      </w:r>
      <w:r w:rsidRPr="00944BD7">
        <w:rPr>
          <w:rFonts w:ascii="EC Square Sans Pro" w:hAnsi="EC Square Sans Pro"/>
          <w:noProof/>
          <w:color w:val="343433"/>
          <w:sz w:val="18"/>
          <w:lang w:val="ro-RO"/>
        </w:rPr>
        <w:t xml:space="preserve">sistemele și datele </w:t>
      </w:r>
      <w:r w:rsidRPr="00944BD7">
        <w:rPr>
          <w:rFonts w:ascii="EC Square Sans Pro" w:hAnsi="EC Square Sans Pro"/>
          <w:noProof/>
          <w:color w:val="343433"/>
          <w:spacing w:val="-2"/>
          <w:sz w:val="18"/>
          <w:lang w:val="ro-RO"/>
        </w:rPr>
        <w:t>energetice</w:t>
      </w:r>
      <w:r w:rsidRPr="00944BD7">
        <w:rPr>
          <w:rFonts w:ascii="EC Square Sans Pro" w:hAnsi="EC Square Sans Pro"/>
          <w:noProof/>
          <w:color w:val="343433"/>
          <w:sz w:val="18"/>
          <w:lang w:val="ro-RO"/>
        </w:rPr>
        <w:t>.</w:t>
      </w:r>
    </w:p>
    <w:p w14:paraId="4DB64FFA" w14:textId="77777777" w:rsidR="005511DF" w:rsidRPr="00944BD7" w:rsidRDefault="00B56BCB">
      <w:pPr>
        <w:pStyle w:val="ListParagraph"/>
        <w:numPr>
          <w:ilvl w:val="1"/>
          <w:numId w:val="5"/>
        </w:numPr>
        <w:tabs>
          <w:tab w:val="left" w:pos="1530"/>
        </w:tabs>
        <w:spacing w:before="222" w:line="261" w:lineRule="auto"/>
        <w:rPr>
          <w:rFonts w:ascii="EC Square Sans Pro" w:hAnsi="EC Square Sans Pro"/>
          <w:noProof/>
          <w:sz w:val="18"/>
          <w:lang w:val="ro-RO"/>
        </w:rPr>
      </w:pPr>
      <w:r w:rsidRPr="00944BD7">
        <w:rPr>
          <w:rFonts w:ascii="EC Square Sans Pro" w:hAnsi="EC Square Sans Pro"/>
          <w:b/>
          <w:noProof/>
          <w:color w:val="343433"/>
          <w:sz w:val="18"/>
          <w:lang w:val="ro-RO"/>
        </w:rPr>
        <w:t xml:space="preserve">Protecția datelor: </w:t>
      </w:r>
      <w:r w:rsidRPr="00944BD7">
        <w:rPr>
          <w:rFonts w:ascii="EC Square Sans Pro" w:hAnsi="EC Square Sans Pro"/>
          <w:noProof/>
          <w:color w:val="343433"/>
          <w:sz w:val="18"/>
          <w:lang w:val="ro-RO"/>
        </w:rPr>
        <w:t xml:space="preserve">criptați datele sensibile, implementați </w:t>
      </w:r>
      <w:r w:rsidRPr="00944BD7">
        <w:rPr>
          <w:rFonts w:ascii="EC Square Sans Pro" w:hAnsi="EC Square Sans Pro"/>
          <w:noProof/>
          <w:color w:val="343433"/>
          <w:spacing w:val="-6"/>
          <w:sz w:val="18"/>
          <w:lang w:val="ro-RO"/>
        </w:rPr>
        <w:t xml:space="preserve">controale de acces și faceți copii de rezervă ale informațiilor critice în mod regulat. </w:t>
      </w:r>
      <w:r w:rsidRPr="00944BD7">
        <w:rPr>
          <w:rFonts w:ascii="EC Square Sans Pro" w:hAnsi="EC Square Sans Pro"/>
          <w:noProof/>
          <w:color w:val="343433"/>
          <w:spacing w:val="-2"/>
          <w:sz w:val="18"/>
          <w:lang w:val="ro-RO"/>
        </w:rPr>
        <w:t>Acest lucru ajută la protejarea datelor împotriva furtului, manipulării sau pierderii.</w:t>
      </w:r>
    </w:p>
    <w:p w14:paraId="4DB64FFB" w14:textId="77777777" w:rsidR="005511DF" w:rsidRPr="00944BD7" w:rsidRDefault="00B56BCB">
      <w:pPr>
        <w:pStyle w:val="ListParagraph"/>
        <w:numPr>
          <w:ilvl w:val="0"/>
          <w:numId w:val="5"/>
        </w:numPr>
        <w:tabs>
          <w:tab w:val="left" w:pos="557"/>
        </w:tabs>
        <w:spacing w:before="73" w:line="261" w:lineRule="auto"/>
        <w:ind w:left="557"/>
        <w:rPr>
          <w:rFonts w:ascii="EC Square Sans Pro" w:hAnsi="EC Square Sans Pro"/>
          <w:noProof/>
          <w:sz w:val="18"/>
          <w:lang w:val="ro-RO"/>
        </w:rPr>
      </w:pPr>
      <w:r w:rsidRPr="00944BD7">
        <w:rPr>
          <w:rFonts w:ascii="EC Square Sans Pro" w:hAnsi="EC Square Sans Pro"/>
          <w:noProof/>
          <w:lang w:val="ro-RO"/>
        </w:rPr>
        <w:br w:type="column"/>
      </w:r>
      <w:r w:rsidRPr="00944BD7">
        <w:rPr>
          <w:rFonts w:ascii="EC Square Sans Pro" w:hAnsi="EC Square Sans Pro"/>
          <w:b/>
          <w:noProof/>
          <w:color w:val="343433"/>
          <w:spacing w:val="-2"/>
          <w:sz w:val="18"/>
          <w:lang w:val="ro-RO"/>
        </w:rPr>
        <w:t xml:space="preserve">Instruire în materie de securitate: </w:t>
      </w:r>
      <w:r w:rsidRPr="00944BD7">
        <w:rPr>
          <w:rFonts w:ascii="EC Square Sans Pro" w:hAnsi="EC Square Sans Pro"/>
          <w:noProof/>
          <w:color w:val="343433"/>
          <w:spacing w:val="-2"/>
          <w:sz w:val="18"/>
          <w:lang w:val="ro-RO"/>
        </w:rPr>
        <w:t xml:space="preserve">Informați angajații și </w:t>
      </w:r>
      <w:r w:rsidRPr="00944BD7">
        <w:rPr>
          <w:rFonts w:ascii="EC Square Sans Pro" w:hAnsi="EC Square Sans Pro"/>
          <w:noProof/>
          <w:color w:val="343433"/>
          <w:spacing w:val="-6"/>
          <w:sz w:val="18"/>
          <w:lang w:val="ro-RO"/>
        </w:rPr>
        <w:t xml:space="preserve">consumatorii cu privire la amenințările la adresa securității cibernetice și la cele mai bune practici. </w:t>
      </w:r>
      <w:r w:rsidRPr="00944BD7">
        <w:rPr>
          <w:rFonts w:ascii="EC Square Sans Pro" w:hAnsi="EC Square Sans Pro"/>
          <w:noProof/>
          <w:color w:val="343433"/>
          <w:spacing w:val="-2"/>
          <w:sz w:val="18"/>
          <w:lang w:val="ro-RO"/>
        </w:rPr>
        <w:t xml:space="preserve">Acest lucru contribuie la crearea unei culturi de conștientizare a securității cibernetice </w:t>
      </w:r>
      <w:r w:rsidRPr="00944BD7">
        <w:rPr>
          <w:rFonts w:ascii="EC Square Sans Pro" w:hAnsi="EC Square Sans Pro"/>
          <w:noProof/>
          <w:color w:val="343433"/>
          <w:sz w:val="18"/>
          <w:lang w:val="ro-RO"/>
        </w:rPr>
        <w:t>și la reducerea riscului de eroare umană.</w:t>
      </w:r>
    </w:p>
    <w:p w14:paraId="4DB64FFC" w14:textId="77777777" w:rsidR="005511DF" w:rsidRPr="00944BD7" w:rsidRDefault="00B56BCB">
      <w:pPr>
        <w:pStyle w:val="ListParagraph"/>
        <w:numPr>
          <w:ilvl w:val="0"/>
          <w:numId w:val="5"/>
        </w:numPr>
        <w:tabs>
          <w:tab w:val="left" w:pos="557"/>
        </w:tabs>
        <w:spacing w:before="223" w:line="261" w:lineRule="auto"/>
        <w:ind w:left="557" w:right="10"/>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Planificarea răspunsului la incidente: </w:t>
      </w:r>
      <w:r w:rsidRPr="00944BD7">
        <w:rPr>
          <w:rFonts w:ascii="EC Square Sans Pro" w:hAnsi="EC Square Sans Pro"/>
          <w:noProof/>
          <w:color w:val="343433"/>
          <w:spacing w:val="-4"/>
          <w:sz w:val="18"/>
          <w:lang w:val="ro-RO"/>
        </w:rPr>
        <w:t xml:space="preserve">Elaborați și testați periodic </w:t>
      </w:r>
      <w:r w:rsidRPr="00944BD7">
        <w:rPr>
          <w:rFonts w:ascii="EC Square Sans Pro" w:hAnsi="EC Square Sans Pro"/>
          <w:noProof/>
          <w:color w:val="343433"/>
          <w:spacing w:val="-6"/>
          <w:sz w:val="18"/>
          <w:lang w:val="ro-RO"/>
        </w:rPr>
        <w:t xml:space="preserve">planuri de răspuns la incidente pentru a asigura un </w:t>
      </w:r>
      <w:r w:rsidRPr="00944BD7">
        <w:rPr>
          <w:rFonts w:ascii="EC Square Sans Pro" w:hAnsi="EC Square Sans Pro"/>
          <w:noProof/>
          <w:color w:val="343433"/>
          <w:sz w:val="18"/>
          <w:lang w:val="ro-RO"/>
        </w:rPr>
        <w:t>răspuns</w:t>
      </w:r>
      <w:r w:rsidRPr="00944BD7">
        <w:rPr>
          <w:rFonts w:ascii="EC Square Sans Pro" w:hAnsi="EC Square Sans Pro"/>
          <w:noProof/>
          <w:color w:val="343433"/>
          <w:spacing w:val="-6"/>
          <w:sz w:val="18"/>
          <w:lang w:val="ro-RO"/>
        </w:rPr>
        <w:t xml:space="preserve"> rapid și coordonat </w:t>
      </w:r>
      <w:r w:rsidRPr="00944BD7">
        <w:rPr>
          <w:rFonts w:ascii="EC Square Sans Pro" w:hAnsi="EC Square Sans Pro"/>
          <w:noProof/>
          <w:color w:val="343433"/>
          <w:sz w:val="18"/>
          <w:lang w:val="ro-RO"/>
        </w:rPr>
        <w:t xml:space="preserve">la atacurile cibernetice. Acest lucru ajută la minimizarea </w:t>
      </w:r>
      <w:r w:rsidRPr="00944BD7">
        <w:rPr>
          <w:rFonts w:ascii="EC Square Sans Pro" w:hAnsi="EC Square Sans Pro"/>
          <w:noProof/>
          <w:color w:val="343433"/>
          <w:spacing w:val="-2"/>
          <w:sz w:val="18"/>
          <w:lang w:val="ro-RO"/>
        </w:rPr>
        <w:t>impactului atacurilor cibernetice și la restabilirea rapidă a operațiunilor normale.</w:t>
      </w:r>
    </w:p>
    <w:p w14:paraId="4DB64FFD" w14:textId="77777777" w:rsidR="005511DF" w:rsidRPr="00944BD7" w:rsidRDefault="00B56BCB">
      <w:pPr>
        <w:pStyle w:val="ListParagraph"/>
        <w:numPr>
          <w:ilvl w:val="0"/>
          <w:numId w:val="5"/>
        </w:numPr>
        <w:tabs>
          <w:tab w:val="left" w:pos="557"/>
        </w:tabs>
        <w:spacing w:before="222" w:line="261" w:lineRule="auto"/>
        <w:ind w:left="557" w:right="120"/>
        <w:rPr>
          <w:rFonts w:ascii="EC Square Sans Pro" w:hAnsi="EC Square Sans Pro"/>
          <w:noProof/>
          <w:sz w:val="18"/>
          <w:lang w:val="ro-RO"/>
        </w:rPr>
      </w:pPr>
      <w:r w:rsidRPr="00944BD7">
        <w:rPr>
          <w:rFonts w:ascii="EC Square Sans Pro" w:hAnsi="EC Square Sans Pro"/>
          <w:b/>
          <w:noProof/>
          <w:color w:val="343433"/>
          <w:sz w:val="18"/>
          <w:lang w:val="ro-RO"/>
        </w:rPr>
        <w:t xml:space="preserve">Colaborare și schimb de informații: </w:t>
      </w:r>
      <w:r w:rsidRPr="00944BD7">
        <w:rPr>
          <w:rFonts w:ascii="EC Square Sans Pro" w:hAnsi="EC Square Sans Pro"/>
          <w:noProof/>
          <w:color w:val="343433"/>
          <w:sz w:val="18"/>
          <w:lang w:val="ro-RO"/>
        </w:rPr>
        <w:t xml:space="preserve">Promovați </w:t>
      </w:r>
      <w:r w:rsidRPr="00944BD7">
        <w:rPr>
          <w:rFonts w:ascii="EC Square Sans Pro" w:hAnsi="EC Square Sans Pro"/>
          <w:noProof/>
          <w:color w:val="343433"/>
          <w:spacing w:val="-6"/>
          <w:sz w:val="18"/>
          <w:lang w:val="ro-RO"/>
        </w:rPr>
        <w:t xml:space="preserve">colaborarea între companiile energetice, guverne </w:t>
      </w:r>
      <w:r w:rsidRPr="00944BD7">
        <w:rPr>
          <w:rFonts w:ascii="EC Square Sans Pro" w:hAnsi="EC Square Sans Pro"/>
          <w:noProof/>
          <w:color w:val="343433"/>
          <w:spacing w:val="-2"/>
          <w:sz w:val="18"/>
          <w:lang w:val="ro-RO"/>
        </w:rPr>
        <w:t xml:space="preserve">și experții în securitate cibernetică pentru a partaja informații despre amenințări </w:t>
      </w:r>
      <w:r w:rsidRPr="00944BD7">
        <w:rPr>
          <w:rFonts w:ascii="EC Square Sans Pro" w:hAnsi="EC Square Sans Pro"/>
          <w:noProof/>
          <w:color w:val="343433"/>
          <w:spacing w:val="-6"/>
          <w:sz w:val="18"/>
          <w:lang w:val="ro-RO"/>
        </w:rPr>
        <w:t xml:space="preserve">și cele mai bune practici. Acest lucru ajută la prevenirea amenințărilor emergente și la îmbunătățirea poziției generale a </w:t>
      </w:r>
      <w:r w:rsidRPr="00944BD7">
        <w:rPr>
          <w:rFonts w:ascii="EC Square Sans Pro" w:hAnsi="EC Square Sans Pro"/>
          <w:noProof/>
          <w:color w:val="343433"/>
          <w:sz w:val="18"/>
          <w:lang w:val="ro-RO"/>
        </w:rPr>
        <w:t xml:space="preserve">sectorului energetic </w:t>
      </w:r>
      <w:r w:rsidRPr="00944BD7">
        <w:rPr>
          <w:rFonts w:ascii="EC Square Sans Pro" w:hAnsi="EC Square Sans Pro"/>
          <w:noProof/>
          <w:color w:val="343433"/>
          <w:spacing w:val="-6"/>
          <w:sz w:val="18"/>
          <w:lang w:val="ro-RO"/>
        </w:rPr>
        <w:t>în materie de securitate cibernetică</w:t>
      </w:r>
      <w:r w:rsidRPr="00944BD7">
        <w:rPr>
          <w:rFonts w:ascii="EC Square Sans Pro" w:hAnsi="EC Square Sans Pro"/>
          <w:noProof/>
          <w:color w:val="343433"/>
          <w:sz w:val="18"/>
          <w:lang w:val="ro-RO"/>
        </w:rPr>
        <w:t>.</w:t>
      </w:r>
    </w:p>
    <w:p w14:paraId="4DB64FFE" w14:textId="77777777" w:rsidR="005511DF" w:rsidRPr="00944BD7" w:rsidRDefault="00B56BCB">
      <w:pPr>
        <w:rPr>
          <w:rFonts w:ascii="EC Square Sans Pro" w:hAnsi="EC Square Sans Pro"/>
          <w:noProof/>
          <w:sz w:val="18"/>
          <w:lang w:val="ro-RO"/>
        </w:rPr>
      </w:pPr>
      <w:r w:rsidRPr="00944BD7">
        <w:rPr>
          <w:rFonts w:ascii="EC Square Sans Pro" w:hAnsi="EC Square Sans Pro"/>
          <w:noProof/>
          <w:lang w:val="ro-RO"/>
        </w:rPr>
        <w:br w:type="column"/>
      </w:r>
    </w:p>
    <w:p w14:paraId="4DB64FFF" w14:textId="77777777" w:rsidR="005511DF" w:rsidRPr="00944BD7" w:rsidRDefault="005511DF">
      <w:pPr>
        <w:pStyle w:val="BodyText"/>
        <w:rPr>
          <w:rFonts w:ascii="EC Square Sans Pro" w:hAnsi="EC Square Sans Pro"/>
          <w:noProof/>
          <w:lang w:val="ro-RO"/>
        </w:rPr>
      </w:pPr>
    </w:p>
    <w:p w14:paraId="4DB65000" w14:textId="77777777" w:rsidR="005511DF" w:rsidRPr="00944BD7" w:rsidRDefault="005511DF">
      <w:pPr>
        <w:pStyle w:val="BodyText"/>
        <w:rPr>
          <w:rFonts w:ascii="EC Square Sans Pro" w:hAnsi="EC Square Sans Pro"/>
          <w:noProof/>
          <w:lang w:val="ro-RO"/>
        </w:rPr>
      </w:pPr>
    </w:p>
    <w:p w14:paraId="4DB65001" w14:textId="77777777" w:rsidR="005511DF" w:rsidRPr="00944BD7" w:rsidRDefault="005511DF">
      <w:pPr>
        <w:pStyle w:val="BodyText"/>
        <w:rPr>
          <w:rFonts w:ascii="EC Square Sans Pro" w:hAnsi="EC Square Sans Pro"/>
          <w:noProof/>
          <w:lang w:val="ro-RO"/>
        </w:rPr>
      </w:pPr>
    </w:p>
    <w:p w14:paraId="4DB65002" w14:textId="77777777" w:rsidR="005511DF" w:rsidRPr="00944BD7" w:rsidRDefault="005511DF">
      <w:pPr>
        <w:pStyle w:val="BodyText"/>
        <w:rPr>
          <w:rFonts w:ascii="EC Square Sans Pro" w:hAnsi="EC Square Sans Pro"/>
          <w:noProof/>
          <w:lang w:val="ro-RO"/>
        </w:rPr>
      </w:pPr>
    </w:p>
    <w:p w14:paraId="4DB65003" w14:textId="77777777" w:rsidR="005511DF" w:rsidRPr="00944BD7" w:rsidRDefault="005511DF">
      <w:pPr>
        <w:pStyle w:val="BodyText"/>
        <w:rPr>
          <w:rFonts w:ascii="EC Square Sans Pro" w:hAnsi="EC Square Sans Pro"/>
          <w:noProof/>
          <w:lang w:val="ro-RO"/>
        </w:rPr>
      </w:pPr>
    </w:p>
    <w:p w14:paraId="4DB65004" w14:textId="77777777" w:rsidR="005511DF" w:rsidRPr="00944BD7" w:rsidRDefault="005511DF">
      <w:pPr>
        <w:pStyle w:val="BodyText"/>
        <w:rPr>
          <w:rFonts w:ascii="EC Square Sans Pro" w:hAnsi="EC Square Sans Pro"/>
          <w:noProof/>
          <w:lang w:val="ro-RO"/>
        </w:rPr>
      </w:pPr>
    </w:p>
    <w:p w14:paraId="4DB65005" w14:textId="77777777" w:rsidR="005511DF" w:rsidRPr="00944BD7" w:rsidRDefault="005511DF">
      <w:pPr>
        <w:pStyle w:val="BodyText"/>
        <w:rPr>
          <w:rFonts w:ascii="EC Square Sans Pro" w:hAnsi="EC Square Sans Pro"/>
          <w:noProof/>
          <w:lang w:val="ro-RO"/>
        </w:rPr>
      </w:pPr>
    </w:p>
    <w:p w14:paraId="4DB65006" w14:textId="77777777" w:rsidR="005511DF" w:rsidRPr="00944BD7" w:rsidRDefault="005511DF">
      <w:pPr>
        <w:pStyle w:val="BodyText"/>
        <w:rPr>
          <w:rFonts w:ascii="EC Square Sans Pro" w:hAnsi="EC Square Sans Pro"/>
          <w:noProof/>
          <w:lang w:val="ro-RO"/>
        </w:rPr>
      </w:pPr>
    </w:p>
    <w:p w14:paraId="4DB65007" w14:textId="77777777" w:rsidR="005511DF" w:rsidRPr="00944BD7" w:rsidRDefault="005511DF">
      <w:pPr>
        <w:pStyle w:val="BodyText"/>
        <w:rPr>
          <w:rFonts w:ascii="EC Square Sans Pro" w:hAnsi="EC Square Sans Pro"/>
          <w:noProof/>
          <w:lang w:val="ro-RO"/>
        </w:rPr>
      </w:pPr>
    </w:p>
    <w:p w14:paraId="4DB65008" w14:textId="77777777" w:rsidR="005511DF" w:rsidRPr="00944BD7" w:rsidRDefault="005511DF">
      <w:pPr>
        <w:pStyle w:val="BodyText"/>
        <w:rPr>
          <w:rFonts w:ascii="EC Square Sans Pro" w:hAnsi="EC Square Sans Pro"/>
          <w:noProof/>
          <w:lang w:val="ro-RO"/>
        </w:rPr>
      </w:pPr>
    </w:p>
    <w:p w14:paraId="4DB65009" w14:textId="77777777" w:rsidR="005511DF" w:rsidRPr="00944BD7" w:rsidRDefault="005511DF">
      <w:pPr>
        <w:pStyle w:val="BodyText"/>
        <w:rPr>
          <w:rFonts w:ascii="EC Square Sans Pro" w:hAnsi="EC Square Sans Pro"/>
          <w:noProof/>
          <w:lang w:val="ro-RO"/>
        </w:rPr>
      </w:pPr>
    </w:p>
    <w:p w14:paraId="4DB6500A" w14:textId="77777777" w:rsidR="005511DF" w:rsidRPr="00944BD7" w:rsidRDefault="005511DF">
      <w:pPr>
        <w:pStyle w:val="BodyText"/>
        <w:rPr>
          <w:rFonts w:ascii="EC Square Sans Pro" w:hAnsi="EC Square Sans Pro"/>
          <w:noProof/>
          <w:lang w:val="ro-RO"/>
        </w:rPr>
      </w:pPr>
    </w:p>
    <w:p w14:paraId="4DB6500B" w14:textId="77777777" w:rsidR="005511DF" w:rsidRPr="00944BD7" w:rsidRDefault="005511DF">
      <w:pPr>
        <w:pStyle w:val="BodyText"/>
        <w:rPr>
          <w:rFonts w:ascii="EC Square Sans Pro" w:hAnsi="EC Square Sans Pro"/>
          <w:noProof/>
          <w:lang w:val="ro-RO"/>
        </w:rPr>
      </w:pPr>
    </w:p>
    <w:p w14:paraId="4DB6500C" w14:textId="77777777" w:rsidR="005511DF" w:rsidRPr="00944BD7" w:rsidRDefault="005511DF">
      <w:pPr>
        <w:pStyle w:val="BodyText"/>
        <w:rPr>
          <w:rFonts w:ascii="EC Square Sans Pro" w:hAnsi="EC Square Sans Pro"/>
          <w:noProof/>
          <w:lang w:val="ro-RO"/>
        </w:rPr>
      </w:pPr>
    </w:p>
    <w:p w14:paraId="4DB6500D" w14:textId="77777777" w:rsidR="005511DF" w:rsidRPr="00944BD7" w:rsidRDefault="005511DF">
      <w:pPr>
        <w:pStyle w:val="BodyText"/>
        <w:rPr>
          <w:rFonts w:ascii="EC Square Sans Pro" w:hAnsi="EC Square Sans Pro"/>
          <w:noProof/>
          <w:lang w:val="ro-RO"/>
        </w:rPr>
      </w:pPr>
    </w:p>
    <w:p w14:paraId="4DB6500E" w14:textId="77777777" w:rsidR="005511DF" w:rsidRPr="00944BD7" w:rsidRDefault="005511DF">
      <w:pPr>
        <w:pStyle w:val="BodyText"/>
        <w:rPr>
          <w:rFonts w:ascii="EC Square Sans Pro" w:hAnsi="EC Square Sans Pro"/>
          <w:noProof/>
          <w:lang w:val="ro-RO"/>
        </w:rPr>
      </w:pPr>
    </w:p>
    <w:p w14:paraId="4DB6500F" w14:textId="77777777" w:rsidR="005511DF" w:rsidRPr="00944BD7" w:rsidRDefault="005511DF">
      <w:pPr>
        <w:pStyle w:val="BodyText"/>
        <w:rPr>
          <w:rFonts w:ascii="EC Square Sans Pro" w:hAnsi="EC Square Sans Pro"/>
          <w:noProof/>
          <w:lang w:val="ro-RO"/>
        </w:rPr>
      </w:pPr>
    </w:p>
    <w:p w14:paraId="4DB65010" w14:textId="77777777" w:rsidR="005511DF" w:rsidRPr="00944BD7" w:rsidRDefault="005511DF">
      <w:pPr>
        <w:pStyle w:val="BodyText"/>
        <w:rPr>
          <w:rFonts w:ascii="EC Square Sans Pro" w:hAnsi="EC Square Sans Pro"/>
          <w:noProof/>
          <w:lang w:val="ro-RO"/>
        </w:rPr>
      </w:pPr>
    </w:p>
    <w:p w14:paraId="4DB65011" w14:textId="77777777" w:rsidR="005511DF" w:rsidRPr="00944BD7" w:rsidRDefault="005511DF">
      <w:pPr>
        <w:pStyle w:val="BodyText"/>
        <w:rPr>
          <w:rFonts w:ascii="EC Square Sans Pro" w:hAnsi="EC Square Sans Pro"/>
          <w:noProof/>
          <w:lang w:val="ro-RO"/>
        </w:rPr>
      </w:pPr>
    </w:p>
    <w:p w14:paraId="4DB65012" w14:textId="77777777" w:rsidR="005511DF" w:rsidRPr="00944BD7" w:rsidRDefault="005511DF">
      <w:pPr>
        <w:pStyle w:val="BodyText"/>
        <w:rPr>
          <w:rFonts w:ascii="EC Square Sans Pro" w:hAnsi="EC Square Sans Pro"/>
          <w:noProof/>
          <w:lang w:val="ro-RO"/>
        </w:rPr>
      </w:pPr>
    </w:p>
    <w:p w14:paraId="4DB65013" w14:textId="77777777" w:rsidR="005511DF" w:rsidRPr="00944BD7" w:rsidRDefault="005511DF">
      <w:pPr>
        <w:pStyle w:val="BodyText"/>
        <w:rPr>
          <w:rFonts w:ascii="EC Square Sans Pro" w:hAnsi="EC Square Sans Pro"/>
          <w:noProof/>
          <w:lang w:val="ro-RO"/>
        </w:rPr>
      </w:pPr>
    </w:p>
    <w:p w14:paraId="4DB65014" w14:textId="77777777" w:rsidR="005511DF" w:rsidRPr="00944BD7" w:rsidRDefault="005511DF">
      <w:pPr>
        <w:pStyle w:val="BodyText"/>
        <w:rPr>
          <w:rFonts w:ascii="EC Square Sans Pro" w:hAnsi="EC Square Sans Pro"/>
          <w:noProof/>
          <w:lang w:val="ro-RO"/>
        </w:rPr>
      </w:pPr>
    </w:p>
    <w:p w14:paraId="4DB65015" w14:textId="77777777" w:rsidR="005511DF" w:rsidRPr="00944BD7" w:rsidRDefault="005511DF">
      <w:pPr>
        <w:pStyle w:val="BodyText"/>
        <w:spacing w:before="110"/>
        <w:rPr>
          <w:rFonts w:ascii="EC Square Sans Pro" w:hAnsi="EC Square Sans Pro"/>
          <w:noProof/>
          <w:lang w:val="ro-RO"/>
        </w:rPr>
      </w:pPr>
    </w:p>
    <w:p w14:paraId="4DB65016" w14:textId="77777777" w:rsidR="005511DF" w:rsidRPr="00944BD7" w:rsidRDefault="00B56BCB">
      <w:pPr>
        <w:pStyle w:val="BodyText"/>
        <w:spacing w:line="216" w:lineRule="auto"/>
        <w:ind w:left="251" w:right="470"/>
        <w:jc w:val="both"/>
        <w:rPr>
          <w:rFonts w:ascii="EC Square Sans Pro" w:hAnsi="EC Square Sans Pro"/>
          <w:noProof/>
          <w:lang w:val="ro-RO"/>
        </w:rPr>
      </w:pPr>
      <w:r w:rsidRPr="00944BD7">
        <w:rPr>
          <w:rFonts w:ascii="EC Square Sans Pro" w:hAnsi="EC Square Sans Pro"/>
          <w:b/>
          <w:noProof/>
          <w:color w:val="343433"/>
          <w:w w:val="90"/>
          <w:lang w:val="ro-RO"/>
        </w:rPr>
        <w:t xml:space="preserve">FIGURA 3: </w:t>
      </w:r>
      <w:hyperlink r:id="rId80">
        <w:r w:rsidRPr="00944BD7">
          <w:rPr>
            <w:rFonts w:ascii="EC Square Sans Pro" w:hAnsi="EC Square Sans Pro"/>
            <w:noProof/>
            <w:color w:val="0E3AF0"/>
            <w:w w:val="90"/>
            <w:u w:val="single" w:color="0E3AF0"/>
            <w:lang w:val="ro-RO"/>
          </w:rPr>
          <w:t>„UN LACĂT DE AUR AȘEZAT PE O</w:t>
        </w:r>
      </w:hyperlink>
      <w:r w:rsidRPr="00944BD7">
        <w:rPr>
          <w:rFonts w:ascii="EC Square Sans Pro" w:hAnsi="EC Square Sans Pro"/>
          <w:noProof/>
          <w:w w:val="90"/>
          <w:lang w:val="ro-RO"/>
        </w:rPr>
        <w:t xml:space="preserve"> TASTATURĂ” DE TOWFIQU BARBHUIYA LICENȚIAT SUB </w:t>
      </w:r>
      <w:hyperlink r:id="rId81">
        <w:r w:rsidRPr="00944BD7">
          <w:rPr>
            <w:rFonts w:ascii="EC Square Sans Pro" w:hAnsi="EC Square Sans Pro"/>
            <w:noProof/>
            <w:color w:val="0E3AF0"/>
            <w:u w:val="single" w:color="0E3AF0"/>
            <w:lang w:val="ro-RO"/>
          </w:rPr>
          <w:t>CC BY-SA 4.0</w:t>
        </w:r>
      </w:hyperlink>
    </w:p>
    <w:p w14:paraId="4DB65017" w14:textId="77777777" w:rsidR="005511DF" w:rsidRPr="00944BD7" w:rsidRDefault="005511DF">
      <w:pPr>
        <w:pStyle w:val="BodyText"/>
        <w:spacing w:line="216" w:lineRule="auto"/>
        <w:jc w:val="both"/>
        <w:rPr>
          <w:rFonts w:ascii="EC Square Sans Pro" w:hAnsi="EC Square Sans Pro"/>
          <w:noProof/>
          <w:lang w:val="ro-RO"/>
        </w:rPr>
        <w:sectPr w:rsidR="005511DF" w:rsidRPr="00944BD7">
          <w:type w:val="continuous"/>
          <w:pgSz w:w="16840" w:h="11910" w:orient="landscape"/>
          <w:pgMar w:top="1340" w:right="1133" w:bottom="0" w:left="0" w:header="737" w:footer="0" w:gutter="0"/>
          <w:cols w:num="3" w:space="720" w:equalWidth="0">
            <w:col w:w="5809" w:space="40"/>
            <w:col w:w="4860" w:space="39"/>
            <w:col w:w="4959"/>
          </w:cols>
        </w:sectPr>
      </w:pPr>
    </w:p>
    <w:p w14:paraId="4DB65018" w14:textId="77777777" w:rsidR="005511DF" w:rsidRPr="00944BD7" w:rsidRDefault="005511DF">
      <w:pPr>
        <w:pStyle w:val="BodyText"/>
        <w:spacing w:before="8"/>
        <w:rPr>
          <w:rFonts w:ascii="EC Square Sans Pro" w:hAnsi="EC Square Sans Pro"/>
          <w:noProof/>
          <w:lang w:val="ro-RO"/>
        </w:rPr>
      </w:pPr>
    </w:p>
    <w:p w14:paraId="4DB65019" w14:textId="77777777" w:rsidR="005511DF" w:rsidRPr="00944BD7" w:rsidRDefault="005511DF">
      <w:pPr>
        <w:pStyle w:val="BodyText"/>
        <w:rPr>
          <w:rFonts w:ascii="EC Square Sans Pro" w:hAnsi="EC Square Sans Pro"/>
          <w:noProof/>
          <w:lang w:val="ro-RO"/>
        </w:rPr>
        <w:sectPr w:rsidR="005511DF" w:rsidRPr="00944BD7">
          <w:headerReference w:type="default" r:id="rId82"/>
          <w:pgSz w:w="16840" w:h="11910" w:orient="landscape"/>
          <w:pgMar w:top="980" w:right="1133" w:bottom="280" w:left="0" w:header="737" w:footer="0" w:gutter="0"/>
          <w:cols w:space="720"/>
        </w:sectPr>
      </w:pPr>
    </w:p>
    <w:p w14:paraId="4DB6501A" w14:textId="77777777" w:rsidR="005511DF" w:rsidRPr="00944BD7" w:rsidRDefault="00B56BCB">
      <w:pPr>
        <w:pStyle w:val="Heading1"/>
        <w:numPr>
          <w:ilvl w:val="0"/>
          <w:numId w:val="4"/>
        </w:numPr>
        <w:tabs>
          <w:tab w:val="left" w:pos="1609"/>
          <w:tab w:val="left" w:pos="1611"/>
        </w:tabs>
        <w:spacing w:before="96" w:line="247" w:lineRule="auto"/>
        <w:ind w:right="38"/>
        <w:rPr>
          <w:rFonts w:ascii="EC Square Sans Pro" w:hAnsi="EC Square Sans Pro"/>
          <w:noProof/>
          <w:lang w:val="ro-RO"/>
        </w:rPr>
      </w:pPr>
      <w:bookmarkStart w:id="35" w:name="I.__Good_Practices_for_Homeowners"/>
      <w:bookmarkStart w:id="36" w:name="II.__Good_Practices_for_Businesses"/>
      <w:bookmarkStart w:id="37" w:name="_bookmark5"/>
      <w:bookmarkStart w:id="38" w:name="_Toc224732699"/>
      <w:bookmarkEnd w:id="35"/>
      <w:bookmarkEnd w:id="36"/>
      <w:bookmarkEnd w:id="37"/>
      <w:r w:rsidRPr="00944BD7">
        <w:rPr>
          <w:rFonts w:ascii="EC Square Sans Pro" w:hAnsi="EC Square Sans Pro"/>
          <w:noProof/>
          <w:color w:val="343433"/>
          <w:spacing w:val="-2"/>
          <w:lang w:val="ro-RO"/>
        </w:rPr>
        <w:t>Bune practici pentru proprietarii de locuințe</w:t>
      </w:r>
      <w:bookmarkEnd w:id="38"/>
    </w:p>
    <w:p w14:paraId="4DB6501B" w14:textId="77777777" w:rsidR="005511DF" w:rsidRPr="00944BD7" w:rsidRDefault="00B56BCB">
      <w:pPr>
        <w:pStyle w:val="ListParagraph"/>
        <w:numPr>
          <w:ilvl w:val="0"/>
          <w:numId w:val="4"/>
        </w:numPr>
        <w:tabs>
          <w:tab w:val="left" w:pos="1743"/>
          <w:tab w:val="left" w:pos="1745"/>
        </w:tabs>
        <w:spacing w:before="96" w:line="247" w:lineRule="auto"/>
        <w:ind w:left="1745" w:right="2927" w:hanging="499"/>
        <w:rPr>
          <w:rFonts w:ascii="EC Square Sans Pro" w:hAnsi="EC Square Sans Pro"/>
          <w:b/>
          <w:noProof/>
          <w:sz w:val="44"/>
          <w:lang w:val="ro-RO"/>
        </w:rPr>
      </w:pPr>
      <w:r w:rsidRPr="00944BD7">
        <w:rPr>
          <w:rFonts w:ascii="EC Square Sans Pro" w:hAnsi="EC Square Sans Pro"/>
          <w:noProof/>
          <w:lang w:val="ro-RO"/>
        </w:rPr>
        <w:br w:type="column"/>
      </w:r>
      <w:r w:rsidRPr="00944BD7">
        <w:rPr>
          <w:rFonts w:ascii="EC Square Sans Pro" w:hAnsi="EC Square Sans Pro"/>
          <w:b/>
          <w:noProof/>
          <w:color w:val="343433"/>
          <w:spacing w:val="-2"/>
          <w:sz w:val="44"/>
          <w:lang w:val="ro-RO"/>
        </w:rPr>
        <w:t>Bune practici pentru întreprinderi</w:t>
      </w:r>
    </w:p>
    <w:p w14:paraId="4DB6501C" w14:textId="77777777" w:rsidR="005511DF" w:rsidRPr="00944BD7" w:rsidRDefault="005511DF">
      <w:pPr>
        <w:pStyle w:val="ListParagraph"/>
        <w:spacing w:line="247" w:lineRule="auto"/>
        <w:rPr>
          <w:rFonts w:ascii="EC Square Sans Pro" w:hAnsi="EC Square Sans Pro"/>
          <w:b/>
          <w:noProof/>
          <w:sz w:val="44"/>
          <w:lang w:val="ro-RO"/>
        </w:rPr>
        <w:sectPr w:rsidR="005511DF" w:rsidRPr="00944BD7">
          <w:type w:val="continuous"/>
          <w:pgSz w:w="16840" w:h="11910" w:orient="landscape"/>
          <w:pgMar w:top="1340" w:right="1133" w:bottom="0" w:left="0" w:header="737" w:footer="0" w:gutter="0"/>
          <w:cols w:num="2" w:space="720" w:equalWidth="0">
            <w:col w:w="5369" w:space="1944"/>
            <w:col w:w="8394"/>
          </w:cols>
        </w:sectPr>
      </w:pPr>
    </w:p>
    <w:p w14:paraId="4DB6501D" w14:textId="77777777" w:rsidR="005511DF" w:rsidRPr="00944BD7" w:rsidRDefault="005511DF">
      <w:pPr>
        <w:pStyle w:val="BodyText"/>
        <w:spacing w:before="86"/>
        <w:rPr>
          <w:rFonts w:ascii="EC Square Sans Pro" w:hAnsi="EC Square Sans Pro"/>
          <w:b/>
          <w:noProof/>
          <w:sz w:val="20"/>
          <w:lang w:val="ro-RO"/>
        </w:rPr>
      </w:pPr>
    </w:p>
    <w:p w14:paraId="4DB6501E" w14:textId="77777777" w:rsidR="005511DF" w:rsidRPr="00944BD7" w:rsidRDefault="005511DF">
      <w:pPr>
        <w:pStyle w:val="BodyText"/>
        <w:rPr>
          <w:rFonts w:ascii="EC Square Sans Pro" w:hAnsi="EC Square Sans Pro"/>
          <w:b/>
          <w:noProof/>
          <w:sz w:val="20"/>
          <w:lang w:val="ro-RO"/>
        </w:rPr>
        <w:sectPr w:rsidR="005511DF" w:rsidRPr="00944BD7">
          <w:type w:val="continuous"/>
          <w:pgSz w:w="16840" w:h="11910" w:orient="landscape"/>
          <w:pgMar w:top="1340" w:right="1133" w:bottom="0" w:left="0" w:header="737" w:footer="0" w:gutter="0"/>
          <w:cols w:space="720"/>
        </w:sectPr>
      </w:pPr>
    </w:p>
    <w:p w14:paraId="4DB6501F" w14:textId="77777777" w:rsidR="005511DF" w:rsidRPr="00944BD7" w:rsidRDefault="00B56BCB">
      <w:pPr>
        <w:pStyle w:val="BodyText"/>
        <w:spacing w:before="70" w:line="261" w:lineRule="auto"/>
        <w:ind w:left="1247"/>
        <w:rPr>
          <w:rFonts w:ascii="EC Square Sans Pro" w:hAnsi="EC Square Sans Pro"/>
          <w:noProof/>
          <w:lang w:val="ro-RO"/>
        </w:rPr>
      </w:pPr>
      <w:r w:rsidRPr="00944BD7">
        <w:rPr>
          <w:rFonts w:ascii="EC Square Sans Pro" w:hAnsi="EC Square Sans Pro"/>
          <w:noProof/>
          <w:lang w:val="ro-RO"/>
        </w:rPr>
        <mc:AlternateContent>
          <mc:Choice Requires="wps">
            <w:drawing>
              <wp:anchor distT="0" distB="0" distL="0" distR="0" simplePos="0" relativeHeight="251658253" behindDoc="0" locked="0" layoutInCell="1" allowOverlap="1" wp14:anchorId="4DB65170" wp14:editId="4DB65171">
                <wp:simplePos x="0" y="0"/>
                <wp:positionH relativeFrom="page">
                  <wp:posOffset>3789977</wp:posOffset>
                </wp:positionH>
                <wp:positionV relativeFrom="paragraph">
                  <wp:posOffset>-817667</wp:posOffset>
                </wp:positionV>
                <wp:extent cx="610235" cy="544830"/>
                <wp:effectExtent l="0" t="0" r="0" b="0"/>
                <wp:wrapNone/>
                <wp:docPr id="83" name="Graphic 8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10235" cy="544830"/>
                        </a:xfrm>
                        <a:custGeom>
                          <a:avLst/>
                          <a:gdLst/>
                          <a:ahLst/>
                          <a:cxnLst/>
                          <a:rect l="l" t="t" r="r" b="b"/>
                          <a:pathLst>
                            <a:path w="610235" h="544830">
                              <a:moveTo>
                                <a:pt x="305022" y="0"/>
                              </a:moveTo>
                              <a:lnTo>
                                <a:pt x="295167" y="1804"/>
                              </a:lnTo>
                              <a:lnTo>
                                <a:pt x="286359" y="7219"/>
                              </a:lnTo>
                              <a:lnTo>
                                <a:pt x="0" y="267544"/>
                              </a:lnTo>
                              <a:lnTo>
                                <a:pt x="83185" y="267544"/>
                              </a:lnTo>
                              <a:lnTo>
                                <a:pt x="83185" y="517099"/>
                              </a:lnTo>
                              <a:lnTo>
                                <a:pt x="85365" y="527894"/>
                              </a:lnTo>
                              <a:lnTo>
                                <a:pt x="91309" y="536711"/>
                              </a:lnTo>
                              <a:lnTo>
                                <a:pt x="100126" y="542656"/>
                              </a:lnTo>
                              <a:lnTo>
                                <a:pt x="110921" y="544836"/>
                              </a:lnTo>
                              <a:lnTo>
                                <a:pt x="499122" y="544836"/>
                              </a:lnTo>
                              <a:lnTo>
                                <a:pt x="509918" y="542656"/>
                              </a:lnTo>
                              <a:lnTo>
                                <a:pt x="518734" y="536711"/>
                              </a:lnTo>
                              <a:lnTo>
                                <a:pt x="524679" y="527894"/>
                              </a:lnTo>
                              <a:lnTo>
                                <a:pt x="526859" y="517099"/>
                              </a:lnTo>
                              <a:lnTo>
                                <a:pt x="526859" y="507472"/>
                              </a:lnTo>
                              <a:lnTo>
                                <a:pt x="171767" y="507472"/>
                              </a:lnTo>
                              <a:lnTo>
                                <a:pt x="178561" y="465352"/>
                              </a:lnTo>
                              <a:lnTo>
                                <a:pt x="197479" y="428771"/>
                              </a:lnTo>
                              <a:lnTo>
                                <a:pt x="226327" y="399923"/>
                              </a:lnTo>
                              <a:lnTo>
                                <a:pt x="262908" y="381005"/>
                              </a:lnTo>
                              <a:lnTo>
                                <a:pt x="305028" y="374211"/>
                              </a:lnTo>
                              <a:lnTo>
                                <a:pt x="526859" y="374211"/>
                              </a:lnTo>
                              <a:lnTo>
                                <a:pt x="526859" y="357562"/>
                              </a:lnTo>
                              <a:lnTo>
                                <a:pt x="305028" y="357562"/>
                              </a:lnTo>
                              <a:lnTo>
                                <a:pt x="266115" y="349710"/>
                              </a:lnTo>
                              <a:lnTo>
                                <a:pt x="234346" y="328294"/>
                              </a:lnTo>
                              <a:lnTo>
                                <a:pt x="212931" y="296525"/>
                              </a:lnTo>
                              <a:lnTo>
                                <a:pt x="205079" y="257613"/>
                              </a:lnTo>
                              <a:lnTo>
                                <a:pt x="212931" y="218702"/>
                              </a:lnTo>
                              <a:lnTo>
                                <a:pt x="234346" y="186937"/>
                              </a:lnTo>
                              <a:lnTo>
                                <a:pt x="266115" y="165526"/>
                              </a:lnTo>
                              <a:lnTo>
                                <a:pt x="305028" y="157676"/>
                              </a:lnTo>
                              <a:lnTo>
                                <a:pt x="489188" y="157676"/>
                              </a:lnTo>
                              <a:lnTo>
                                <a:pt x="323684" y="7219"/>
                              </a:lnTo>
                              <a:lnTo>
                                <a:pt x="314877" y="1804"/>
                              </a:lnTo>
                              <a:lnTo>
                                <a:pt x="305022" y="0"/>
                              </a:lnTo>
                              <a:close/>
                            </a:path>
                            <a:path w="610235" h="544830">
                              <a:moveTo>
                                <a:pt x="526859" y="374211"/>
                              </a:moveTo>
                              <a:lnTo>
                                <a:pt x="305028" y="374211"/>
                              </a:lnTo>
                              <a:lnTo>
                                <a:pt x="347142" y="381005"/>
                              </a:lnTo>
                              <a:lnTo>
                                <a:pt x="383720" y="399923"/>
                              </a:lnTo>
                              <a:lnTo>
                                <a:pt x="412565" y="428771"/>
                              </a:lnTo>
                              <a:lnTo>
                                <a:pt x="431483" y="465352"/>
                              </a:lnTo>
                              <a:lnTo>
                                <a:pt x="438277" y="507472"/>
                              </a:lnTo>
                              <a:lnTo>
                                <a:pt x="526859" y="507472"/>
                              </a:lnTo>
                              <a:lnTo>
                                <a:pt x="526859" y="374211"/>
                              </a:lnTo>
                              <a:close/>
                            </a:path>
                            <a:path w="610235" h="544830">
                              <a:moveTo>
                                <a:pt x="489188" y="157676"/>
                              </a:moveTo>
                              <a:lnTo>
                                <a:pt x="305028" y="157676"/>
                              </a:lnTo>
                              <a:lnTo>
                                <a:pt x="343934" y="165526"/>
                              </a:lnTo>
                              <a:lnTo>
                                <a:pt x="375699" y="186937"/>
                              </a:lnTo>
                              <a:lnTo>
                                <a:pt x="397113" y="218702"/>
                              </a:lnTo>
                              <a:lnTo>
                                <a:pt x="404964" y="257613"/>
                              </a:lnTo>
                              <a:lnTo>
                                <a:pt x="397113" y="296525"/>
                              </a:lnTo>
                              <a:lnTo>
                                <a:pt x="375699" y="328294"/>
                              </a:lnTo>
                              <a:lnTo>
                                <a:pt x="343934" y="349710"/>
                              </a:lnTo>
                              <a:lnTo>
                                <a:pt x="305028" y="357562"/>
                              </a:lnTo>
                              <a:lnTo>
                                <a:pt x="526859" y="357562"/>
                              </a:lnTo>
                              <a:lnTo>
                                <a:pt x="526859" y="267544"/>
                              </a:lnTo>
                              <a:lnTo>
                                <a:pt x="610044" y="267544"/>
                              </a:lnTo>
                              <a:lnTo>
                                <a:pt x="489188" y="157676"/>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318AF3A2" id="Graphic 83" o:spid="_x0000_s1026" style="position:absolute;margin-left:298.4pt;margin-top:-64.4pt;width:48.05pt;height:42.9pt;z-index:251658253;visibility:visible;mso-wrap-style:square;mso-wrap-distance-left:0;mso-wrap-distance-top:0;mso-wrap-distance-right:0;mso-wrap-distance-bottom:0;mso-position-horizontal:absolute;mso-position-horizontal-relative:page;mso-position-vertical:absolute;mso-position-vertical-relative:text;v-text-anchor:top" coordsize="610235,5448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8wDcAAQAAAoPAAAOAAAAZHJzL2Uyb0RvYy54bWysV9+PozYQfq/U/wHx3g3+bUebPVV73arS&#10;6XrSbdVnh8AGlWBqs5vsf9+xDQlqL0DavhATPobxNzPfeO4/nA518lZYV5lmk6K7LE2KJje7qnnZ&#10;pL89P/0g08R1utnp2jTFJn0vXPrh4fvv7o/tusBmb+pdYRMw0rj1sd2k+65r16uVy/fFQbs70xYN&#10;PCyNPegObu3Lamf1Eawf6hXOMr46GrtrrckL5+Dfj/Fh+hDsl2WRd7+WpSu6pN6k4FsXrjZct/66&#10;erjX6xer232V927of+HFQVcNfPRs6qPudPJqq3+YOlS5Nc6U3V1uDitTllVehD3AblD2t9183eu2&#10;CHsBclx7psn9f2bzz29f2y/Wu+7aTyb/wwEjq2Pr1ucn/sb1mFNpDx4LjienwOL7mcXi1CU5/MlR&#10;hglLkxweMUolCSyv9Hp4OX913c+FCYb02yfXxSDshpXeD6v81AxLC6H0QaxDELs0gSDaNIEgbmMQ&#10;W93597x3fpkcL57sz474pwfzVjybgOv8JkjGMozTZNgJeHqB1M0YihVDXAQokhn1Hwb0gBl+22AW&#10;S06YCliBkZrEQmbC1zEXwNckUBIkgdpbwQyJTE27IBnh0TLDQqppNxQiWdwavCUQmvQZZRnCPDjN&#10;KOaMT6NRpjDq0ZA802iqFOpjF1JtGs2ABASCFBJz1hOGpCA0oud3yTDloudknkCGueyTY0FsxuhM&#10;UIGnGRRI9EnKlqAl45FvyhlhM7YVfD7ukmIpxHTkMeYEx3IhSilMJv3GHKssRodISBo2iQ5V26MF&#10;xTM5OGKQ3IZmgvFpTsaezKMx5wjFQiNUCTSI4yAew28vIoQSGmuHYIlnyhIjrEiMJVac4WkGMehe&#10;H0vMBEcz0RnZhsLIpjnBF7+R5IqIyViOOEGcQawm0SO+EfgtptFUQsnHPFmAJphwGWt+VrQJolAB&#10;QR9mm8E3eswQ6Lw2roiNxPet2/vXtdy+1sRG/C2oBUIForE7LqlKSQSO3WxBxVOEWd90FqgJ9YST&#10;wPcCpaJE4j46C1RwxOFt6G8y+J9Dei1pF4R0SZJTovrGtqTcQADh7OCb5oJSJiBpoCThhDIvEzSj&#10;isdyWyBBY9vz8kYufi+QTtCrgZMFsjwuoXnJHyUXuQm94EAIh+0MzowLT4TX8uqqFsHp9nyuhvX4&#10;5O5MXe2eqrr2iuXsy/axtsmbhiO6enr8Cdp+1LQRLIwVcZLwM8XW7N6/2OQIw9cmdX++alukSf1L&#10;A9ONn9SGhR0W22Fhu/rRhHkuiKV13fPpd23bpIXlJu1gEPlshtlJr4cRw+/ljPVvNubH186UlZ8/&#10;gm/Ro/4GBq5wuu+HQz/Rje8D6jLCPvwFAAD//wMAUEsDBBQABgAIAAAAIQA4We7s4AAAAAwBAAAP&#10;AAAAZHJzL2Rvd25yZXYueG1sTI/BTsMwEETvSPyDtUjcWiehjZIQpwIkjhWiIHF148WOiO1gu2n6&#10;9ywnuO3OjmbetrvFjmzGEAfvBOTrDBi63qvBaQHvb8+rClhM0ik5eocCLhhh111ftbJR/uxecT4k&#10;zSjExUYKMClNDeexN2hlXPsJHd0+fbAy0Ro0V0GeKdyOvMiykls5OGowcsIng/3X4WQFxGpzeTHV&#10;Pq8/wqOe91v7rXQhxO3N8nAPLOGS/szwi0/o0BHT0Z+cimwUsK1LQk8CVnlR0USWsi5qYEeSNncZ&#10;8K7l/5/ofgAAAP//AwBQSwECLQAUAAYACAAAACEAtoM4kv4AAADhAQAAEwAAAAAAAAAAAAAAAAAA&#10;AAAAW0NvbnRlbnRfVHlwZXNdLnhtbFBLAQItABQABgAIAAAAIQA4/SH/1gAAAJQBAAALAAAAAAAA&#10;AAAAAAAAAC8BAABfcmVscy8ucmVsc1BLAQItABQABgAIAAAAIQBx8wDcAAQAAAoPAAAOAAAAAAAA&#10;AAAAAAAAAC4CAABkcnMvZTJvRG9jLnhtbFBLAQItABQABgAIAAAAIQA4We7s4AAAAAwBAAAPAAAA&#10;AAAAAAAAAAAAAFoGAABkcnMvZG93bnJldi54bWxQSwUGAAAAAAQABADzAAAAZwcAAAAA&#10;" path="m305022,r-9855,1804l286359,7219,,267544r83185,l83185,517099r2180,10795l91309,536711r8817,5945l110921,544836r388201,l509918,542656r8816,-5945l524679,527894r2180,-10795l526859,507472r-355092,l178561,465352r18918,-36581l226327,399923r36581,-18918l305028,374211r221831,l526859,357562r-221831,l266115,349710,234346,328294,212931,296525r-7852,-38912l212931,218702r21415,-31765l266115,165526r38913,-7850l489188,157676,323684,7219,314877,1804,305022,xem526859,374211r-221831,l347142,381005r36578,18918l412565,428771r18918,36581l438277,507472r88582,l526859,374211xem489188,157676r-184160,l343934,165526r31765,21411l397113,218702r7851,38911l397113,296525r-21414,31769l343934,349710r-38906,7852l526859,357562r,-90018l610044,267544,489188,157676xe" fillcolor="#9fce27"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54" behindDoc="0" locked="0" layoutInCell="1" allowOverlap="1" wp14:anchorId="4DB65172" wp14:editId="4DB65173">
                <wp:simplePos x="0" y="0"/>
                <wp:positionH relativeFrom="page">
                  <wp:posOffset>8410954</wp:posOffset>
                </wp:positionH>
                <wp:positionV relativeFrom="paragraph">
                  <wp:posOffset>-819562</wp:posOffset>
                </wp:positionV>
                <wp:extent cx="607695" cy="546735"/>
                <wp:effectExtent l="0" t="0" r="0" b="0"/>
                <wp:wrapNone/>
                <wp:docPr id="84" name="Graphic 8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07695" cy="546735"/>
                        </a:xfrm>
                        <a:custGeom>
                          <a:avLst/>
                          <a:gdLst/>
                          <a:ahLst/>
                          <a:cxnLst/>
                          <a:rect l="l" t="t" r="r" b="b"/>
                          <a:pathLst>
                            <a:path w="607695" h="546735">
                              <a:moveTo>
                                <a:pt x="291299" y="0"/>
                              </a:moveTo>
                              <a:lnTo>
                                <a:pt x="71628" y="97637"/>
                              </a:lnTo>
                              <a:lnTo>
                                <a:pt x="55232" y="122872"/>
                              </a:lnTo>
                              <a:lnTo>
                                <a:pt x="55232" y="491502"/>
                              </a:lnTo>
                              <a:lnTo>
                                <a:pt x="0" y="491502"/>
                              </a:lnTo>
                              <a:lnTo>
                                <a:pt x="0" y="546722"/>
                              </a:lnTo>
                              <a:lnTo>
                                <a:pt x="607479" y="546722"/>
                              </a:lnTo>
                              <a:lnTo>
                                <a:pt x="607479" y="491502"/>
                              </a:lnTo>
                              <a:lnTo>
                                <a:pt x="552259" y="491502"/>
                              </a:lnTo>
                              <a:lnTo>
                                <a:pt x="552259" y="233603"/>
                              </a:lnTo>
                              <a:lnTo>
                                <a:pt x="358965" y="132537"/>
                              </a:lnTo>
                              <a:lnTo>
                                <a:pt x="358965" y="491502"/>
                              </a:lnTo>
                              <a:lnTo>
                                <a:pt x="303745" y="491502"/>
                              </a:lnTo>
                              <a:lnTo>
                                <a:pt x="303745" y="13792"/>
                              </a:lnTo>
                              <a:lnTo>
                                <a:pt x="303339" y="11874"/>
                              </a:lnTo>
                              <a:lnTo>
                                <a:pt x="299466" y="3136"/>
                              </a:lnTo>
                              <a:lnTo>
                                <a:pt x="291299"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3D9DFBEA" id="Graphic 84" o:spid="_x0000_s1026" style="position:absolute;margin-left:662.3pt;margin-top:-64.55pt;width:47.85pt;height:43.05pt;z-index:251658254;visibility:visible;mso-wrap-style:square;mso-wrap-distance-left:0;mso-wrap-distance-top:0;mso-wrap-distance-right:0;mso-wrap-distance-bottom:0;mso-position-horizontal:absolute;mso-position-horizontal-relative:page;mso-position-vertical:absolute;mso-position-vertical-relative:text;v-text-anchor:top" coordsize="607695,5467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XyIBlQIAAOUGAAAOAAAAZHJzL2Uyb0RvYy54bWysVV1vmzAUfZ+0/2D5fQXsACEqqaZ2nSZV&#10;XaV22rNjTEAz2LOdkP77XZuQRquUptNeyHV8ODn36+TyatdJtBXGtqovcXIRYyR6rqq2X5f4x9Pt&#10;pzlG1rG+YlL1osTPwuKr5ccPl4NeCKIaJSthEJD0djHoEjfO6UUUWd6IjtkLpUUPl7UyHXNwNOuo&#10;MmwA9k5GJI6zaFCm0kZxYS18ezNe4mXgr2vB3fe6tsIhWWLQ5sLThOfKP6PlJVusDdNNy/cy2D+o&#10;6Fjbw48eqG6YY2hj2ldUXcuNsqp2F1x1karrlouQA2STxH9l89gwLUIuUByrD2Wy/4+W328f9YPx&#10;0q2+U/yXhYpEg7aLw40/2D1mV5vOY0E42oUqPh+qKHYOcfgyi/OsSDHicJXOspymvsoRW0wv8411&#10;X4UKRGx7Z93YhGqKWDNFfNdPoYFW+ibK0ESHETTRYARNXI1N1Mz597w6H6LhRUlzEOJvO7UVTyrg&#10;nE+CFAkpCoymTEDpC0T2x9A8yQgMNCCLPKP5Pq8JM33qQJumhJKATQiZ5+RM8KxI0vg0GOYYFJwN&#10;9D0gpxmhZbN8LMH70GeIgDqQdOR+H5pQmsX0ZNloOi8yGDUoR0JJ+kZHjtBnKKExzWcj9/vQCc2L&#10;0+UGakrHkiTJPJ+dzBFmc5ZlIUea0OwN7KtRnoaSS2XFuId+PcJCHlYGRv54Ka2SbXXbSumXxJr1&#10;6loatGWwfcXt9Rcyzf0RLDjGaBLeLlaqen4waABfLbH9vWFGYCS/9WBc3oSnwEzBagqMk9cqWHXY&#10;T2Pd0+4nMxppCEvswGPu1WSLbDG5B+j3gBHr3+zV541TdeutJWgbFe0P4KUh/73ve7M+PgfUy7/T&#10;8g8AAAD//wMAUEsDBBQABgAIAAAAIQAMOPji4AAAAA4BAAAPAAAAZHJzL2Rvd25yZXYueG1sTI+x&#10;TsMwEIZ3JN7BOiS21nZiBUjjVAhBZihd2NzYTaLGZxO7TXh73AnG/+7Tf99V28WO5GKmMDiUwNcM&#10;iMHW6QE7CfvPt9UjkBAVajU6NBJ+TIBtfXtTqVK7GT/MZRc7kkowlEpCH6MvKQ1tb6wKa+cNpt3R&#10;TVbFFKeO6knNqdyONGOsoFYNmC70ypuX3rSn3dlKeGhUZ4/vXvDm65sXfs72r6KR8v5ued4AiWaJ&#10;fzBc9ZM61Mnp4M6oAxlTzjNRJFbCimdPHMiVERnLgRzSTOQMaF3R/2/UvwAAAP//AwBQSwECLQAU&#10;AAYACAAAACEAtoM4kv4AAADhAQAAEwAAAAAAAAAAAAAAAAAAAAAAW0NvbnRlbnRfVHlwZXNdLnht&#10;bFBLAQItABQABgAIAAAAIQA4/SH/1gAAAJQBAAALAAAAAAAAAAAAAAAAAC8BAABfcmVscy8ucmVs&#10;c1BLAQItABQABgAIAAAAIQBhXyIBlQIAAOUGAAAOAAAAAAAAAAAAAAAAAC4CAABkcnMvZTJvRG9j&#10;LnhtbFBLAQItABQABgAIAAAAIQAMOPji4AAAAA4BAAAPAAAAAAAAAAAAAAAAAO8EAABkcnMvZG93&#10;bnJldi54bWxQSwUGAAAAAAQABADzAAAA/AUAAAAA&#10;" path="m291299,l71628,97637,55232,122872r,368630l,491502r,55220l607479,546722r,-55220l552259,491502r,-257899l358965,132537r,358965l303745,491502r,-477710l303339,11874,299466,3136,291299,xe" fillcolor="#9fce27" stroked="f">
                <v:path arrowok="t"/>
                <w10:wrap anchorx="page"/>
              </v:shape>
            </w:pict>
          </mc:Fallback>
        </mc:AlternateContent>
      </w:r>
      <w:r w:rsidRPr="00944BD7">
        <w:rPr>
          <w:rFonts w:ascii="EC Square Sans Pro" w:hAnsi="EC Square Sans Pro"/>
          <w:noProof/>
          <w:color w:val="343433"/>
          <w:spacing w:val="-4"/>
          <w:lang w:val="ro-RO"/>
        </w:rPr>
        <w:t>Propriet</w:t>
      </w:r>
      <w:r w:rsidRPr="00944BD7">
        <w:rPr>
          <w:rFonts w:ascii="EC Square Sans Pro" w:hAnsi="EC Square Sans Pro"/>
          <w:noProof/>
          <w:color w:val="343433"/>
          <w:lang w:val="ro-RO"/>
        </w:rPr>
        <w:t>arii</w:t>
      </w:r>
      <w:r w:rsidRPr="00944BD7">
        <w:rPr>
          <w:rFonts w:ascii="EC Square Sans Pro" w:hAnsi="EC Square Sans Pro"/>
          <w:noProof/>
          <w:color w:val="343433"/>
          <w:spacing w:val="-4"/>
          <w:lang w:val="ro-RO"/>
        </w:rPr>
        <w:t xml:space="preserve"> de locuințe pot lua mai multe măsuri pentru a-și îmbunătăți securitatea cibernetică și pentru a-și proteja </w:t>
      </w:r>
      <w:r w:rsidRPr="00944BD7">
        <w:rPr>
          <w:rFonts w:ascii="EC Square Sans Pro" w:hAnsi="EC Square Sans Pro"/>
          <w:noProof/>
          <w:color w:val="343433"/>
          <w:lang w:val="ro-RO"/>
        </w:rPr>
        <w:t>dispozitivele inteligente și sistemele energetice împotriva amenințărilor cibernetice:</w:t>
      </w:r>
    </w:p>
    <w:p w14:paraId="4DB65020" w14:textId="77777777" w:rsidR="005511DF" w:rsidRPr="00944BD7" w:rsidRDefault="00B56BCB" w:rsidP="00C44F3E">
      <w:pPr>
        <w:pStyle w:val="ListParagraph"/>
        <w:numPr>
          <w:ilvl w:val="1"/>
          <w:numId w:val="5"/>
        </w:numPr>
        <w:tabs>
          <w:tab w:val="left" w:pos="1530"/>
        </w:tabs>
        <w:spacing w:before="120"/>
        <w:ind w:left="1531" w:right="26"/>
        <w:rPr>
          <w:rFonts w:ascii="EC Square Sans Pro" w:hAnsi="EC Square Sans Pro"/>
          <w:noProof/>
          <w:sz w:val="18"/>
          <w:lang w:val="ro-RO"/>
        </w:rPr>
      </w:pPr>
      <w:r w:rsidRPr="00944BD7">
        <w:rPr>
          <w:rFonts w:ascii="EC Square Sans Pro" w:hAnsi="EC Square Sans Pro"/>
          <w:b/>
          <w:noProof/>
          <w:color w:val="343433"/>
          <w:sz w:val="18"/>
          <w:lang w:val="ro-RO"/>
        </w:rPr>
        <w:t xml:space="preserve">Utilizați parole puternice și schimbați-le regulat. </w:t>
      </w:r>
      <w:r w:rsidRPr="00944BD7">
        <w:rPr>
          <w:rFonts w:ascii="EC Square Sans Pro" w:hAnsi="EC Square Sans Pro"/>
          <w:noProof/>
          <w:color w:val="343433"/>
          <w:sz w:val="18"/>
          <w:lang w:val="ro-RO"/>
        </w:rPr>
        <w:t xml:space="preserve">Parolele puternice trebuie să fie </w:t>
      </w:r>
      <w:r w:rsidRPr="00944BD7">
        <w:rPr>
          <w:rFonts w:ascii="EC Square Sans Pro" w:hAnsi="EC Square Sans Pro"/>
          <w:noProof/>
          <w:color w:val="343433"/>
          <w:w w:val="90"/>
          <w:sz w:val="18"/>
          <w:lang w:val="ro-RO"/>
        </w:rPr>
        <w:t xml:space="preserve">unice, complexe și greu de ghicit. Acestea trebuie schimbate regulat pentru a reduce riscul </w:t>
      </w:r>
      <w:r w:rsidRPr="00944BD7">
        <w:rPr>
          <w:rFonts w:ascii="EC Square Sans Pro" w:hAnsi="EC Square Sans Pro"/>
          <w:noProof/>
          <w:color w:val="343433"/>
          <w:sz w:val="18"/>
          <w:lang w:val="ro-RO"/>
        </w:rPr>
        <w:t>accesului neautorizat.</w:t>
      </w:r>
    </w:p>
    <w:p w14:paraId="4DB65021" w14:textId="77777777" w:rsidR="005511DF" w:rsidRPr="00944BD7" w:rsidRDefault="00B56BCB" w:rsidP="00C44F3E">
      <w:pPr>
        <w:pStyle w:val="ListParagraph"/>
        <w:numPr>
          <w:ilvl w:val="1"/>
          <w:numId w:val="5"/>
        </w:numPr>
        <w:tabs>
          <w:tab w:val="left" w:pos="1530"/>
        </w:tabs>
        <w:spacing w:before="120"/>
        <w:ind w:left="1531" w:right="382"/>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Mențineți software-ul și dispozitivele actualizate cu cele mai recente patch-uri de securitate. </w:t>
      </w:r>
      <w:r w:rsidRPr="00944BD7">
        <w:rPr>
          <w:rFonts w:ascii="EC Square Sans Pro" w:hAnsi="EC Square Sans Pro"/>
          <w:noProof/>
          <w:color w:val="343433"/>
          <w:spacing w:val="-4"/>
          <w:sz w:val="18"/>
          <w:lang w:val="ro-RO"/>
        </w:rPr>
        <w:t>Actualizările</w:t>
      </w:r>
      <w:r w:rsidRPr="00944BD7">
        <w:rPr>
          <w:rFonts w:ascii="EC Square Sans Pro" w:hAnsi="EC Square Sans Pro"/>
          <w:noProof/>
          <w:color w:val="343433"/>
          <w:spacing w:val="-2"/>
          <w:sz w:val="18"/>
          <w:lang w:val="ro-RO"/>
        </w:rPr>
        <w:t xml:space="preserve"> de software </w:t>
      </w:r>
      <w:r w:rsidRPr="00944BD7">
        <w:rPr>
          <w:rFonts w:ascii="EC Square Sans Pro" w:hAnsi="EC Square Sans Pro"/>
          <w:noProof/>
          <w:color w:val="343433"/>
          <w:spacing w:val="-4"/>
          <w:sz w:val="18"/>
          <w:lang w:val="ro-RO"/>
        </w:rPr>
        <w:t xml:space="preserve">includ adesea patch-uri de securitate care remediază vulnerabilitățile cunoscute. Menținerea </w:t>
      </w:r>
      <w:r w:rsidRPr="00944BD7">
        <w:rPr>
          <w:rFonts w:ascii="EC Square Sans Pro" w:hAnsi="EC Square Sans Pro"/>
          <w:noProof/>
          <w:color w:val="343433"/>
          <w:spacing w:val="-2"/>
          <w:sz w:val="18"/>
          <w:lang w:val="ro-RO"/>
        </w:rPr>
        <w:t>software-ului și a dispozitivelor actualizate ajută la protejarea împotriva atacurilor care exploatează aceste vulnerabilități.</w:t>
      </w:r>
    </w:p>
    <w:p w14:paraId="4DB65022" w14:textId="77777777" w:rsidR="005511DF" w:rsidRPr="00944BD7" w:rsidRDefault="00B56BCB" w:rsidP="00C44F3E">
      <w:pPr>
        <w:pStyle w:val="ListParagraph"/>
        <w:numPr>
          <w:ilvl w:val="1"/>
          <w:numId w:val="5"/>
        </w:numPr>
        <w:tabs>
          <w:tab w:val="left" w:pos="1530"/>
        </w:tabs>
        <w:spacing w:before="120"/>
        <w:ind w:left="1531" w:right="311"/>
        <w:rPr>
          <w:rFonts w:ascii="EC Square Sans Pro" w:hAnsi="EC Square Sans Pro"/>
          <w:noProof/>
          <w:sz w:val="18"/>
          <w:lang w:val="ro-RO"/>
        </w:rPr>
      </w:pPr>
      <w:r w:rsidRPr="00944BD7">
        <w:rPr>
          <w:rFonts w:ascii="EC Square Sans Pro" w:hAnsi="EC Square Sans Pro"/>
          <w:b/>
          <w:noProof/>
          <w:color w:val="343433"/>
          <w:sz w:val="18"/>
          <w:lang w:val="ro-RO"/>
        </w:rPr>
        <w:t xml:space="preserve">Fiți precauți când deschideți e-mailuri sau faceți clic pe linkuri de la expeditori necunoscuți. </w:t>
      </w:r>
      <w:r w:rsidRPr="00944BD7">
        <w:rPr>
          <w:rFonts w:ascii="EC Square Sans Pro" w:hAnsi="EC Square Sans Pro"/>
          <w:noProof/>
          <w:color w:val="343433"/>
          <w:spacing w:val="-4"/>
          <w:sz w:val="18"/>
          <w:lang w:val="ro-RO"/>
        </w:rPr>
        <w:t xml:space="preserve">E-mailurile de phishing (vezi glosarul) sunt o tactică frecventă utilizată de atacatori pentru a fura </w:t>
      </w:r>
      <w:r w:rsidRPr="00944BD7">
        <w:rPr>
          <w:rFonts w:ascii="EC Square Sans Pro" w:hAnsi="EC Square Sans Pro"/>
          <w:noProof/>
          <w:color w:val="343433"/>
          <w:spacing w:val="-2"/>
          <w:sz w:val="18"/>
          <w:lang w:val="ro-RO"/>
        </w:rPr>
        <w:t>informații</w:t>
      </w:r>
      <w:r w:rsidRPr="00944BD7">
        <w:rPr>
          <w:rFonts w:ascii="EC Square Sans Pro" w:hAnsi="EC Square Sans Pro"/>
          <w:noProof/>
          <w:color w:val="343433"/>
          <w:spacing w:val="-4"/>
          <w:sz w:val="18"/>
          <w:lang w:val="ro-RO"/>
        </w:rPr>
        <w:t xml:space="preserve"> personale </w:t>
      </w:r>
      <w:r w:rsidRPr="00944BD7">
        <w:rPr>
          <w:rFonts w:ascii="EC Square Sans Pro" w:hAnsi="EC Square Sans Pro"/>
          <w:noProof/>
          <w:color w:val="343433"/>
          <w:spacing w:val="-2"/>
          <w:sz w:val="18"/>
          <w:lang w:val="ro-RO"/>
        </w:rPr>
        <w:t xml:space="preserve">sau </w:t>
      </w:r>
      <w:r w:rsidRPr="00944BD7">
        <w:rPr>
          <w:rFonts w:ascii="EC Square Sans Pro" w:hAnsi="EC Square Sans Pro"/>
          <w:noProof/>
          <w:color w:val="343433"/>
          <w:spacing w:val="-4"/>
          <w:sz w:val="18"/>
          <w:lang w:val="ro-RO"/>
        </w:rPr>
        <w:t xml:space="preserve">pentru </w:t>
      </w:r>
      <w:r w:rsidRPr="00944BD7">
        <w:rPr>
          <w:rFonts w:ascii="EC Square Sans Pro" w:hAnsi="EC Square Sans Pro"/>
          <w:noProof/>
          <w:color w:val="343433"/>
          <w:spacing w:val="-2"/>
          <w:sz w:val="18"/>
          <w:lang w:val="ro-RO"/>
        </w:rPr>
        <w:t>a instala programe malware (vezi glosarul). Proprietarii de case trebuie să fie precauți când deschid e-mailuri sau fac clic pe linkuri de la expeditori necunoscuți.</w:t>
      </w:r>
    </w:p>
    <w:p w14:paraId="4DB65023" w14:textId="77777777" w:rsidR="005511DF" w:rsidRPr="00944BD7" w:rsidRDefault="00B56BCB" w:rsidP="00C44F3E">
      <w:pPr>
        <w:pStyle w:val="ListParagraph"/>
        <w:numPr>
          <w:ilvl w:val="1"/>
          <w:numId w:val="5"/>
        </w:numPr>
        <w:tabs>
          <w:tab w:val="left" w:pos="1530"/>
        </w:tabs>
        <w:spacing w:before="120"/>
        <w:ind w:left="1531" w:right="20"/>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Utilizați o rețea Wi-Fi securizată și luați în considerare activarea unui firewall. </w:t>
      </w:r>
      <w:r w:rsidRPr="00944BD7">
        <w:rPr>
          <w:rFonts w:ascii="EC Square Sans Pro" w:hAnsi="EC Square Sans Pro"/>
          <w:noProof/>
          <w:color w:val="343433"/>
          <w:spacing w:val="-4"/>
          <w:sz w:val="18"/>
          <w:lang w:val="ro-RO"/>
        </w:rPr>
        <w:t xml:space="preserve">O rețea Wi-Fi securizată utilizează criptarea pentru a proteja datele transmise prin rețea. Un firewall ajută la blocarea </w:t>
      </w:r>
      <w:r w:rsidRPr="00944BD7">
        <w:rPr>
          <w:rFonts w:ascii="EC Square Sans Pro" w:hAnsi="EC Square Sans Pro"/>
          <w:noProof/>
          <w:color w:val="343433"/>
          <w:sz w:val="18"/>
          <w:lang w:val="ro-RO"/>
        </w:rPr>
        <w:t>accesului neautorizat la rețeaua de acasă.</w:t>
      </w:r>
    </w:p>
    <w:p w14:paraId="4DB65024" w14:textId="77777777" w:rsidR="005511DF" w:rsidRPr="00944BD7" w:rsidRDefault="00B56BCB" w:rsidP="00C44F3E">
      <w:pPr>
        <w:pStyle w:val="ListParagraph"/>
        <w:numPr>
          <w:ilvl w:val="1"/>
          <w:numId w:val="5"/>
        </w:numPr>
        <w:tabs>
          <w:tab w:val="left" w:pos="1530"/>
        </w:tabs>
        <w:spacing w:before="120"/>
        <w:ind w:left="1531" w:right="147"/>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Monitorizați consumul de energie pentru a detecta orice activitate neobișnuită. </w:t>
      </w:r>
      <w:r w:rsidRPr="00944BD7">
        <w:rPr>
          <w:rFonts w:ascii="EC Square Sans Pro" w:hAnsi="EC Square Sans Pro"/>
          <w:noProof/>
          <w:color w:val="343433"/>
          <w:spacing w:val="-4"/>
          <w:sz w:val="18"/>
          <w:lang w:val="ro-RO"/>
        </w:rPr>
        <w:t xml:space="preserve">Modelele neobișnuite de consum de energie ar putea indica un atac cibernetic. Proprietarii de locuințe ar trebui să monitorizeze </w:t>
      </w:r>
      <w:r w:rsidRPr="00944BD7">
        <w:rPr>
          <w:rFonts w:ascii="EC Square Sans Pro" w:hAnsi="EC Square Sans Pro"/>
          <w:noProof/>
          <w:color w:val="343433"/>
          <w:spacing w:val="-2"/>
          <w:sz w:val="18"/>
          <w:lang w:val="ro-RO"/>
        </w:rPr>
        <w:t>consumul</w:t>
      </w:r>
      <w:r w:rsidRPr="00944BD7">
        <w:rPr>
          <w:rFonts w:ascii="EC Square Sans Pro" w:hAnsi="EC Square Sans Pro"/>
          <w:noProof/>
          <w:color w:val="343433"/>
          <w:spacing w:val="-4"/>
          <w:sz w:val="18"/>
          <w:lang w:val="ro-RO"/>
        </w:rPr>
        <w:t xml:space="preserve"> de energie </w:t>
      </w:r>
      <w:r w:rsidRPr="00944BD7">
        <w:rPr>
          <w:rFonts w:ascii="EC Square Sans Pro" w:hAnsi="EC Square Sans Pro"/>
          <w:noProof/>
          <w:color w:val="343433"/>
          <w:spacing w:val="-2"/>
          <w:sz w:val="18"/>
          <w:lang w:val="ro-RO"/>
        </w:rPr>
        <w:t>pentru a detecta orice activitate neobișnuită și să raporteze orice activitate suspectă furnizorului de energie.</w:t>
      </w:r>
    </w:p>
    <w:p w14:paraId="4DB65025" w14:textId="77777777" w:rsidR="005511DF" w:rsidRPr="00944BD7" w:rsidRDefault="00B56BCB">
      <w:pPr>
        <w:pStyle w:val="BodyText"/>
        <w:spacing w:before="70" w:line="261" w:lineRule="auto"/>
        <w:ind w:left="243" w:right="111"/>
        <w:jc w:val="both"/>
        <w:rPr>
          <w:rFonts w:ascii="EC Square Sans Pro" w:hAnsi="EC Square Sans Pro"/>
          <w:noProof/>
          <w:lang w:val="ro-RO"/>
        </w:rPr>
      </w:pPr>
      <w:r w:rsidRPr="00944BD7">
        <w:rPr>
          <w:rFonts w:ascii="EC Square Sans Pro" w:hAnsi="EC Square Sans Pro"/>
          <w:noProof/>
          <w:lang w:val="ro-RO"/>
        </w:rPr>
        <w:br w:type="column"/>
      </w:r>
      <w:r w:rsidRPr="00944BD7">
        <w:rPr>
          <w:rFonts w:ascii="EC Square Sans Pro" w:hAnsi="EC Square Sans Pro"/>
          <w:noProof/>
          <w:color w:val="343433"/>
          <w:spacing w:val="-4"/>
          <w:lang w:val="ro-RO"/>
        </w:rPr>
        <w:t xml:space="preserve">Întreprinderile din sectorul energetic se confruntă cu un risc mai mare de atacuri cibernetice datorită naturii critice a infrastructurii și datelor lor. Acestea ar trebui să implementeze măsuri cuprinzătoare de securitate cibernetică </w:t>
      </w:r>
      <w:r w:rsidRPr="00944BD7">
        <w:rPr>
          <w:rFonts w:ascii="EC Square Sans Pro" w:hAnsi="EC Square Sans Pro"/>
          <w:noProof/>
          <w:color w:val="343433"/>
          <w:lang w:val="ro-RO"/>
        </w:rPr>
        <w:t>pentru a-și proteja operațiunile și clienții:</w:t>
      </w:r>
    </w:p>
    <w:p w14:paraId="4DB65026" w14:textId="77777777" w:rsidR="005511DF" w:rsidRPr="00944BD7" w:rsidRDefault="00B56BCB" w:rsidP="00C44F3E">
      <w:pPr>
        <w:pStyle w:val="ListParagraph"/>
        <w:numPr>
          <w:ilvl w:val="0"/>
          <w:numId w:val="5"/>
        </w:numPr>
        <w:tabs>
          <w:tab w:val="left" w:pos="526"/>
        </w:tabs>
        <w:spacing w:before="120"/>
        <w:ind w:left="528" w:right="399"/>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Implementați o politică cuprinzătoare de securitate cibernetică și instruiți angajații cu privire la </w:t>
      </w:r>
      <w:r w:rsidRPr="00944BD7">
        <w:rPr>
          <w:rFonts w:ascii="EC Square Sans Pro" w:hAnsi="EC Square Sans Pro"/>
          <w:b/>
          <w:noProof/>
          <w:color w:val="343433"/>
          <w:w w:val="90"/>
          <w:sz w:val="18"/>
          <w:lang w:val="ro-RO"/>
        </w:rPr>
        <w:t>cele</w:t>
      </w:r>
      <w:r w:rsidRPr="00944BD7">
        <w:rPr>
          <w:rFonts w:ascii="EC Square Sans Pro" w:hAnsi="EC Square Sans Pro"/>
          <w:b/>
          <w:noProof/>
          <w:color w:val="343433"/>
          <w:spacing w:val="-2"/>
          <w:sz w:val="18"/>
          <w:lang w:val="ro-RO"/>
        </w:rPr>
        <w:t xml:space="preserve"> mai bune </w:t>
      </w:r>
      <w:r w:rsidRPr="00944BD7">
        <w:rPr>
          <w:rFonts w:ascii="EC Square Sans Pro" w:hAnsi="EC Square Sans Pro"/>
          <w:b/>
          <w:noProof/>
          <w:color w:val="343433"/>
          <w:w w:val="90"/>
          <w:sz w:val="18"/>
          <w:lang w:val="ro-RO"/>
        </w:rPr>
        <w:t xml:space="preserve">practici. </w:t>
      </w:r>
      <w:r w:rsidRPr="00944BD7">
        <w:rPr>
          <w:rFonts w:ascii="EC Square Sans Pro" w:hAnsi="EC Square Sans Pro"/>
          <w:noProof/>
          <w:color w:val="343433"/>
          <w:w w:val="90"/>
          <w:sz w:val="18"/>
          <w:lang w:val="ro-RO"/>
        </w:rPr>
        <w:t xml:space="preserve">O politică de securitate cibernetică ar trebui să prezinte procedurile de securitate și </w:t>
      </w:r>
      <w:r w:rsidRPr="00944BD7">
        <w:rPr>
          <w:rFonts w:ascii="EC Square Sans Pro" w:hAnsi="EC Square Sans Pro"/>
          <w:noProof/>
          <w:color w:val="343433"/>
          <w:spacing w:val="-4"/>
          <w:sz w:val="18"/>
          <w:lang w:val="ro-RO"/>
        </w:rPr>
        <w:t xml:space="preserve">cele mai bune practici </w:t>
      </w:r>
      <w:r w:rsidRPr="00944BD7">
        <w:rPr>
          <w:rFonts w:ascii="EC Square Sans Pro" w:hAnsi="EC Square Sans Pro"/>
          <w:noProof/>
          <w:color w:val="343433"/>
          <w:w w:val="90"/>
          <w:sz w:val="18"/>
          <w:lang w:val="ro-RO"/>
        </w:rPr>
        <w:t>ale companiei</w:t>
      </w:r>
      <w:r w:rsidRPr="00944BD7">
        <w:rPr>
          <w:rFonts w:ascii="EC Square Sans Pro" w:hAnsi="EC Square Sans Pro"/>
          <w:noProof/>
          <w:color w:val="343433"/>
          <w:spacing w:val="-4"/>
          <w:sz w:val="18"/>
          <w:lang w:val="ro-RO"/>
        </w:rPr>
        <w:t xml:space="preserve">. Angajații ar trebui să fie instruiți cu privire la politica și rolul lor în protejarea </w:t>
      </w:r>
      <w:r w:rsidRPr="00944BD7">
        <w:rPr>
          <w:rFonts w:ascii="EC Square Sans Pro" w:hAnsi="EC Square Sans Pro"/>
          <w:noProof/>
          <w:color w:val="343433"/>
          <w:sz w:val="18"/>
          <w:lang w:val="ro-RO"/>
        </w:rPr>
        <w:t>activelor companiei.</w:t>
      </w:r>
    </w:p>
    <w:p w14:paraId="4DB65027" w14:textId="77777777" w:rsidR="005511DF" w:rsidRPr="00944BD7" w:rsidRDefault="00B56BCB" w:rsidP="00C44F3E">
      <w:pPr>
        <w:pStyle w:val="ListParagraph"/>
        <w:numPr>
          <w:ilvl w:val="0"/>
          <w:numId w:val="5"/>
        </w:numPr>
        <w:tabs>
          <w:tab w:val="left" w:pos="526"/>
        </w:tabs>
        <w:spacing w:before="120"/>
        <w:ind w:left="528" w:right="255"/>
        <w:rPr>
          <w:rFonts w:ascii="EC Square Sans Pro" w:hAnsi="EC Square Sans Pro"/>
          <w:noProof/>
          <w:sz w:val="18"/>
          <w:lang w:val="ro-RO"/>
        </w:rPr>
      </w:pPr>
      <w:r w:rsidRPr="00944BD7">
        <w:rPr>
          <w:rFonts w:ascii="EC Square Sans Pro" w:hAnsi="EC Square Sans Pro"/>
          <w:b/>
          <w:noProof/>
          <w:color w:val="343433"/>
          <w:sz w:val="18"/>
          <w:lang w:val="ro-RO"/>
        </w:rPr>
        <w:t xml:space="preserve">Evaluați și actualizați periodic riscurile de securitate cibernetică. </w:t>
      </w:r>
      <w:r w:rsidRPr="00944BD7">
        <w:rPr>
          <w:rFonts w:ascii="EC Square Sans Pro" w:hAnsi="EC Square Sans Pro"/>
          <w:noProof/>
          <w:color w:val="343433"/>
          <w:sz w:val="18"/>
          <w:lang w:val="ro-RO"/>
        </w:rPr>
        <w:t xml:space="preserve">Peisajul securității cibernetice este </w:t>
      </w:r>
      <w:r w:rsidRPr="00944BD7">
        <w:rPr>
          <w:rFonts w:ascii="EC Square Sans Pro" w:hAnsi="EC Square Sans Pro"/>
          <w:noProof/>
          <w:color w:val="343433"/>
          <w:spacing w:val="-6"/>
          <w:sz w:val="18"/>
          <w:lang w:val="ro-RO"/>
        </w:rPr>
        <w:t xml:space="preserve">în continuă evoluție, astfel încât întreprinderile ar trebui să evalueze și să actualizeze periodic </w:t>
      </w:r>
      <w:r w:rsidRPr="00944BD7">
        <w:rPr>
          <w:rFonts w:ascii="EC Square Sans Pro" w:hAnsi="EC Square Sans Pro"/>
          <w:noProof/>
          <w:color w:val="343433"/>
          <w:spacing w:val="-4"/>
          <w:sz w:val="18"/>
          <w:lang w:val="ro-RO"/>
        </w:rPr>
        <w:t>riscurile</w:t>
      </w:r>
      <w:r w:rsidRPr="00944BD7">
        <w:rPr>
          <w:rFonts w:ascii="EC Square Sans Pro" w:hAnsi="EC Square Sans Pro"/>
          <w:noProof/>
          <w:color w:val="343433"/>
          <w:spacing w:val="-6"/>
          <w:sz w:val="18"/>
          <w:lang w:val="ro-RO"/>
        </w:rPr>
        <w:t xml:space="preserve"> de securitate cibernetică</w:t>
      </w:r>
      <w:r w:rsidRPr="00944BD7">
        <w:rPr>
          <w:rFonts w:ascii="EC Square Sans Pro" w:hAnsi="EC Square Sans Pro"/>
          <w:noProof/>
          <w:color w:val="343433"/>
          <w:spacing w:val="-4"/>
          <w:sz w:val="18"/>
          <w:lang w:val="ro-RO"/>
        </w:rPr>
        <w:t xml:space="preserve">. Acest lucru implică identificarea noilor amenințări, vulnerabilități și impacturi, precum și elaborarea </w:t>
      </w:r>
      <w:r w:rsidRPr="00944BD7">
        <w:rPr>
          <w:rFonts w:ascii="EC Square Sans Pro" w:hAnsi="EC Square Sans Pro"/>
          <w:noProof/>
          <w:color w:val="343433"/>
          <w:sz w:val="18"/>
          <w:lang w:val="ro-RO"/>
        </w:rPr>
        <w:t>de planuri pentru a le aborda.</w:t>
      </w:r>
    </w:p>
    <w:p w14:paraId="4DB65028" w14:textId="77777777" w:rsidR="005511DF" w:rsidRPr="00944BD7" w:rsidRDefault="00B56BCB" w:rsidP="00C44F3E">
      <w:pPr>
        <w:pStyle w:val="ListParagraph"/>
        <w:numPr>
          <w:ilvl w:val="0"/>
          <w:numId w:val="5"/>
        </w:numPr>
        <w:tabs>
          <w:tab w:val="left" w:pos="526"/>
        </w:tabs>
        <w:spacing w:before="120"/>
        <w:ind w:left="528" w:right="179"/>
        <w:rPr>
          <w:rFonts w:ascii="EC Square Sans Pro" w:hAnsi="EC Square Sans Pro"/>
          <w:noProof/>
          <w:sz w:val="18"/>
          <w:lang w:val="ro-RO"/>
        </w:rPr>
      </w:pPr>
      <w:r w:rsidRPr="00944BD7">
        <w:rPr>
          <w:rFonts w:ascii="EC Square Sans Pro" w:hAnsi="EC Square Sans Pro"/>
          <w:b/>
          <w:noProof/>
          <w:color w:val="343433"/>
          <w:sz w:val="18"/>
          <w:lang w:val="ro-RO"/>
        </w:rPr>
        <w:t xml:space="preserve">Investiți în măsuri solide de securitate a rețelei și soluții de protecție a datelor. </w:t>
      </w:r>
      <w:r w:rsidRPr="00944BD7">
        <w:rPr>
          <w:rFonts w:ascii="EC Square Sans Pro" w:hAnsi="EC Square Sans Pro"/>
          <w:noProof/>
          <w:color w:val="343433"/>
          <w:spacing w:val="-4"/>
          <w:sz w:val="18"/>
          <w:lang w:val="ro-RO"/>
        </w:rPr>
        <w:t xml:space="preserve">Companiile ar trebui să investească în măsuri solide de securitate a rețelei, cum ar fi firewall-uri, </w:t>
      </w:r>
      <w:r w:rsidRPr="00944BD7">
        <w:rPr>
          <w:rFonts w:ascii="EC Square Sans Pro" w:hAnsi="EC Square Sans Pro"/>
          <w:noProof/>
          <w:color w:val="343433"/>
          <w:w w:val="90"/>
          <w:sz w:val="18"/>
          <w:lang w:val="ro-RO"/>
        </w:rPr>
        <w:t>sisteme de detectare a</w:t>
      </w:r>
      <w:r w:rsidRPr="00944BD7">
        <w:rPr>
          <w:rFonts w:ascii="EC Square Sans Pro" w:hAnsi="EC Square Sans Pro"/>
          <w:noProof/>
          <w:color w:val="343433"/>
          <w:spacing w:val="-4"/>
          <w:sz w:val="18"/>
          <w:lang w:val="ro-RO"/>
        </w:rPr>
        <w:t xml:space="preserve"> intruziunilor </w:t>
      </w:r>
      <w:r w:rsidRPr="00944BD7">
        <w:rPr>
          <w:rFonts w:ascii="EC Square Sans Pro" w:hAnsi="EC Square Sans Pro"/>
          <w:noProof/>
          <w:color w:val="343433"/>
          <w:w w:val="90"/>
          <w:sz w:val="18"/>
          <w:lang w:val="ro-RO"/>
        </w:rPr>
        <w:t>și protocoale de comunicare securizate. De asemenea</w:t>
      </w:r>
      <w:r w:rsidRPr="00944BD7">
        <w:rPr>
          <w:rFonts w:ascii="EC Square Sans Pro" w:hAnsi="EC Square Sans Pro"/>
          <w:noProof/>
          <w:color w:val="343433"/>
          <w:spacing w:val="-4"/>
          <w:sz w:val="18"/>
          <w:lang w:val="ro-RO"/>
        </w:rPr>
        <w:t>,</w:t>
      </w:r>
      <w:r w:rsidRPr="00944BD7">
        <w:rPr>
          <w:rFonts w:ascii="EC Square Sans Pro" w:hAnsi="EC Square Sans Pro"/>
          <w:noProof/>
          <w:color w:val="343433"/>
          <w:w w:val="90"/>
          <w:sz w:val="18"/>
          <w:lang w:val="ro-RO"/>
        </w:rPr>
        <w:t xml:space="preserve"> ar trebui să implementeze </w:t>
      </w:r>
      <w:r w:rsidRPr="00944BD7">
        <w:rPr>
          <w:rFonts w:ascii="EC Square Sans Pro" w:hAnsi="EC Square Sans Pro"/>
          <w:noProof/>
          <w:color w:val="343433"/>
          <w:spacing w:val="-4"/>
          <w:sz w:val="18"/>
          <w:lang w:val="ro-RO"/>
        </w:rPr>
        <w:t xml:space="preserve">soluții de protecție </w:t>
      </w:r>
      <w:r w:rsidRPr="00944BD7">
        <w:rPr>
          <w:rFonts w:ascii="EC Square Sans Pro" w:hAnsi="EC Square Sans Pro"/>
          <w:noProof/>
          <w:color w:val="343433"/>
          <w:w w:val="90"/>
          <w:sz w:val="18"/>
          <w:lang w:val="ro-RO"/>
        </w:rPr>
        <w:t>a datelor</w:t>
      </w:r>
      <w:r w:rsidRPr="00944BD7">
        <w:rPr>
          <w:rFonts w:ascii="EC Square Sans Pro" w:hAnsi="EC Square Sans Pro"/>
          <w:noProof/>
          <w:color w:val="343433"/>
          <w:spacing w:val="-4"/>
          <w:sz w:val="18"/>
          <w:lang w:val="ro-RO"/>
        </w:rPr>
        <w:t>, cum ar fi criptarea, controlul accesului și instrumente de prevenire a pierderii datelor.</w:t>
      </w:r>
    </w:p>
    <w:p w14:paraId="4DB65029" w14:textId="77777777" w:rsidR="005511DF" w:rsidRPr="00944BD7" w:rsidRDefault="00B56BCB" w:rsidP="00C44F3E">
      <w:pPr>
        <w:pStyle w:val="ListParagraph"/>
        <w:numPr>
          <w:ilvl w:val="0"/>
          <w:numId w:val="5"/>
        </w:numPr>
        <w:tabs>
          <w:tab w:val="left" w:pos="526"/>
        </w:tabs>
        <w:spacing w:before="120"/>
        <w:ind w:left="528" w:right="227"/>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Elaborați un plan de răspuns la incidente și testați-l în mod regulat. </w:t>
      </w:r>
      <w:r w:rsidRPr="00944BD7">
        <w:rPr>
          <w:rFonts w:ascii="EC Square Sans Pro" w:hAnsi="EC Square Sans Pro"/>
          <w:noProof/>
          <w:color w:val="343433"/>
          <w:spacing w:val="-2"/>
          <w:sz w:val="18"/>
          <w:lang w:val="ro-RO"/>
        </w:rPr>
        <w:t xml:space="preserve">Un plan de răspuns la incidente </w:t>
      </w:r>
      <w:r w:rsidRPr="00944BD7">
        <w:rPr>
          <w:rFonts w:ascii="EC Square Sans Pro" w:hAnsi="EC Square Sans Pro"/>
          <w:noProof/>
          <w:color w:val="343433"/>
          <w:spacing w:val="-6"/>
          <w:sz w:val="18"/>
          <w:lang w:val="ro-RO"/>
        </w:rPr>
        <w:t xml:space="preserve">prezintă măsurile pe care compania le va lua în cazul unui atac cibernetic. Planul trebuie </w:t>
      </w:r>
      <w:r w:rsidRPr="00944BD7">
        <w:rPr>
          <w:rFonts w:ascii="EC Square Sans Pro" w:hAnsi="EC Square Sans Pro"/>
          <w:noProof/>
          <w:color w:val="343433"/>
          <w:spacing w:val="-4"/>
          <w:sz w:val="18"/>
          <w:lang w:val="ro-RO"/>
        </w:rPr>
        <w:t xml:space="preserve">testat în mod regulat pentru a se asigura că este eficient și că angajații știu ce trebuie să facă în </w:t>
      </w:r>
      <w:r w:rsidRPr="00944BD7">
        <w:rPr>
          <w:rFonts w:ascii="EC Square Sans Pro" w:hAnsi="EC Square Sans Pro"/>
          <w:noProof/>
          <w:color w:val="343433"/>
          <w:sz w:val="18"/>
          <w:lang w:val="ro-RO"/>
        </w:rPr>
        <w:t>cazul unui atac.</w:t>
      </w:r>
    </w:p>
    <w:p w14:paraId="4DB6502A" w14:textId="77777777" w:rsidR="005511DF" w:rsidRPr="00944BD7" w:rsidRDefault="00B56BCB" w:rsidP="00C44F3E">
      <w:pPr>
        <w:pStyle w:val="ListParagraph"/>
        <w:numPr>
          <w:ilvl w:val="0"/>
          <w:numId w:val="5"/>
        </w:numPr>
        <w:tabs>
          <w:tab w:val="left" w:pos="526"/>
        </w:tabs>
        <w:spacing w:before="120"/>
        <w:ind w:left="528" w:right="128"/>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Luați în considerare securitatea cibernetică atunci când selectați și implementați soluții energetice digitale. </w:t>
      </w:r>
      <w:r w:rsidRPr="00944BD7">
        <w:rPr>
          <w:rFonts w:ascii="EC Square Sans Pro" w:hAnsi="EC Square Sans Pro"/>
          <w:noProof/>
          <w:color w:val="343433"/>
          <w:spacing w:val="-6"/>
          <w:sz w:val="18"/>
          <w:lang w:val="ro-RO"/>
        </w:rPr>
        <w:t xml:space="preserve">Atunci când selectează și implementează soluții energetice digitale, întreprinderile ar trebui să ia în considerare implicațiile în materie de securitate cibernetică. Acestea ar trebui să aleagă soluții care au caracteristici de securitate puternice </w:t>
      </w:r>
      <w:r w:rsidRPr="00944BD7">
        <w:rPr>
          <w:rFonts w:ascii="EC Square Sans Pro" w:hAnsi="EC Square Sans Pro"/>
          <w:noProof/>
          <w:color w:val="343433"/>
          <w:spacing w:val="-2"/>
          <w:sz w:val="18"/>
          <w:lang w:val="ro-RO"/>
        </w:rPr>
        <w:t>și care pot fi integrate în strategia generală de securitate cibernetică a companiei.</w:t>
      </w:r>
    </w:p>
    <w:p w14:paraId="4DB6502B" w14:textId="77777777" w:rsidR="005511DF" w:rsidRPr="00944BD7" w:rsidRDefault="005511DF">
      <w:pPr>
        <w:pStyle w:val="ListParagraph"/>
        <w:spacing w:line="261" w:lineRule="auto"/>
        <w:rPr>
          <w:rFonts w:ascii="EC Square Sans Pro" w:hAnsi="EC Square Sans Pro"/>
          <w:noProof/>
          <w:sz w:val="18"/>
          <w:lang w:val="ro-RO"/>
        </w:rPr>
        <w:sectPr w:rsidR="005511DF" w:rsidRPr="00944BD7">
          <w:type w:val="continuous"/>
          <w:pgSz w:w="16840" w:h="11910" w:orient="landscape"/>
          <w:pgMar w:top="1340" w:right="1133" w:bottom="0" w:left="0" w:header="737" w:footer="0" w:gutter="0"/>
          <w:cols w:num="2" w:space="720" w:equalWidth="0">
            <w:col w:w="8278" w:space="40"/>
            <w:col w:w="7389"/>
          </w:cols>
        </w:sectPr>
      </w:pPr>
    </w:p>
    <w:p w14:paraId="4DB6502C" w14:textId="77777777" w:rsidR="005511DF" w:rsidRPr="00944BD7" w:rsidRDefault="005511DF">
      <w:pPr>
        <w:pStyle w:val="BodyText"/>
        <w:spacing w:before="8"/>
        <w:rPr>
          <w:rFonts w:ascii="EC Square Sans Pro" w:hAnsi="EC Square Sans Pro"/>
          <w:noProof/>
          <w:lang w:val="ro-RO"/>
        </w:rPr>
      </w:pPr>
    </w:p>
    <w:p w14:paraId="4DB6502D" w14:textId="77777777" w:rsidR="005511DF" w:rsidRPr="00944BD7" w:rsidRDefault="005511DF">
      <w:pPr>
        <w:pStyle w:val="BodyText"/>
        <w:rPr>
          <w:rFonts w:ascii="EC Square Sans Pro" w:hAnsi="EC Square Sans Pro"/>
          <w:noProof/>
          <w:lang w:val="ro-RO"/>
        </w:rPr>
        <w:sectPr w:rsidR="005511DF" w:rsidRPr="00944BD7">
          <w:headerReference w:type="default" r:id="rId83"/>
          <w:pgSz w:w="16840" w:h="11910" w:orient="landscape"/>
          <w:pgMar w:top="980" w:right="1133" w:bottom="280" w:left="0" w:header="737" w:footer="0" w:gutter="0"/>
          <w:cols w:space="720"/>
        </w:sectPr>
      </w:pPr>
    </w:p>
    <w:p w14:paraId="4DB6502E" w14:textId="77777777" w:rsidR="005511DF" w:rsidRPr="00944BD7" w:rsidRDefault="00B56BCB">
      <w:pPr>
        <w:pStyle w:val="Heading1"/>
        <w:numPr>
          <w:ilvl w:val="0"/>
          <w:numId w:val="4"/>
        </w:numPr>
        <w:tabs>
          <w:tab w:val="left" w:pos="1877"/>
          <w:tab w:val="left" w:pos="1879"/>
        </w:tabs>
        <w:spacing w:before="96" w:line="247" w:lineRule="auto"/>
        <w:ind w:left="1879" w:right="2281" w:hanging="633"/>
        <w:rPr>
          <w:rFonts w:ascii="EC Square Sans Pro" w:hAnsi="EC Square Sans Pro"/>
          <w:noProof/>
          <w:lang w:val="ro-RO"/>
        </w:rPr>
      </w:pPr>
      <w:bookmarkStart w:id="39" w:name="_Toc224732700"/>
      <w:r w:rsidRPr="00944BD7">
        <w:rPr>
          <w:rFonts w:ascii="EC Square Sans Pro" w:hAnsi="EC Square Sans Pro"/>
          <w:noProof/>
          <w:lang w:val="ro-RO"/>
        </w:rPr>
        <mc:AlternateContent>
          <mc:Choice Requires="wpg">
            <w:drawing>
              <wp:anchor distT="0" distB="0" distL="0" distR="0" simplePos="0" relativeHeight="251658255" behindDoc="0" locked="0" layoutInCell="1" allowOverlap="1" wp14:anchorId="4DB65174" wp14:editId="4DB65175">
                <wp:simplePos x="0" y="0"/>
                <wp:positionH relativeFrom="page">
                  <wp:posOffset>4135294</wp:posOffset>
                </wp:positionH>
                <wp:positionV relativeFrom="paragraph">
                  <wp:posOffset>113678</wp:posOffset>
                </wp:positionV>
                <wp:extent cx="535940" cy="582295"/>
                <wp:effectExtent l="0" t="0" r="0" b="0"/>
                <wp:wrapNone/>
                <wp:docPr id="85" name="Group 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35940" cy="582295"/>
                          <a:chOff x="0" y="0"/>
                          <a:chExt cx="535940" cy="582295"/>
                        </a:xfrm>
                      </wpg:grpSpPr>
                      <pic:pic xmlns:pic="http://schemas.openxmlformats.org/drawingml/2006/picture">
                        <pic:nvPicPr>
                          <pic:cNvPr id="86" name="Image 86"/>
                          <pic:cNvPicPr/>
                        </pic:nvPicPr>
                        <pic:blipFill>
                          <a:blip r:embed="rId84" cstate="print"/>
                          <a:stretch>
                            <a:fillRect/>
                          </a:stretch>
                        </pic:blipFill>
                        <pic:spPr>
                          <a:xfrm>
                            <a:off x="0" y="346353"/>
                            <a:ext cx="179679" cy="235765"/>
                          </a:xfrm>
                          <a:prstGeom prst="rect">
                            <a:avLst/>
                          </a:prstGeom>
                        </pic:spPr>
                      </pic:pic>
                      <pic:pic xmlns:pic="http://schemas.openxmlformats.org/drawingml/2006/picture">
                        <pic:nvPicPr>
                          <pic:cNvPr id="87" name="Image 87"/>
                          <pic:cNvPicPr/>
                        </pic:nvPicPr>
                        <pic:blipFill>
                          <a:blip r:embed="rId85" cstate="print"/>
                          <a:stretch>
                            <a:fillRect/>
                          </a:stretch>
                        </pic:blipFill>
                        <pic:spPr>
                          <a:xfrm>
                            <a:off x="202133" y="346353"/>
                            <a:ext cx="134759" cy="134721"/>
                          </a:xfrm>
                          <a:prstGeom prst="rect">
                            <a:avLst/>
                          </a:prstGeom>
                        </pic:spPr>
                      </pic:pic>
                      <wps:wsp>
                        <wps:cNvPr id="88" name="Graphic 88"/>
                        <wps:cNvSpPr/>
                        <wps:spPr>
                          <a:xfrm>
                            <a:off x="179682" y="492304"/>
                            <a:ext cx="356235" cy="90170"/>
                          </a:xfrm>
                          <a:custGeom>
                            <a:avLst/>
                            <a:gdLst/>
                            <a:ahLst/>
                            <a:cxnLst/>
                            <a:rect l="l" t="t" r="r" b="b"/>
                            <a:pathLst>
                              <a:path w="356235" h="90170">
                                <a:moveTo>
                                  <a:pt x="266344" y="0"/>
                                </a:moveTo>
                                <a:lnTo>
                                  <a:pt x="235097" y="5588"/>
                                </a:lnTo>
                                <a:lnTo>
                                  <a:pt x="208640" y="21012"/>
                                </a:lnTo>
                                <a:lnTo>
                                  <a:pt x="188972" y="44255"/>
                                </a:lnTo>
                                <a:lnTo>
                                  <a:pt x="178092" y="73304"/>
                                </a:lnTo>
                                <a:lnTo>
                                  <a:pt x="167211" y="44255"/>
                                </a:lnTo>
                                <a:lnTo>
                                  <a:pt x="147543" y="21012"/>
                                </a:lnTo>
                                <a:lnTo>
                                  <a:pt x="121086" y="5588"/>
                                </a:lnTo>
                                <a:lnTo>
                                  <a:pt x="89839" y="0"/>
                                </a:lnTo>
                                <a:lnTo>
                                  <a:pt x="54869" y="7057"/>
                                </a:lnTo>
                                <a:lnTo>
                                  <a:pt x="26312" y="26304"/>
                                </a:lnTo>
                                <a:lnTo>
                                  <a:pt x="7059" y="54853"/>
                                </a:lnTo>
                                <a:lnTo>
                                  <a:pt x="0" y="89814"/>
                                </a:lnTo>
                                <a:lnTo>
                                  <a:pt x="356184" y="89814"/>
                                </a:lnTo>
                                <a:lnTo>
                                  <a:pt x="349122" y="54853"/>
                                </a:lnTo>
                                <a:lnTo>
                                  <a:pt x="329866" y="26304"/>
                                </a:lnTo>
                                <a:lnTo>
                                  <a:pt x="301309" y="7057"/>
                                </a:lnTo>
                                <a:lnTo>
                                  <a:pt x="266344" y="0"/>
                                </a:lnTo>
                                <a:close/>
                              </a:path>
                            </a:pathLst>
                          </a:custGeom>
                          <a:solidFill>
                            <a:srgbClr val="9FCE27"/>
                          </a:solidFill>
                        </wps:spPr>
                        <wps:bodyPr wrap="square" lIns="0" tIns="0" rIns="0" bIns="0" rtlCol="0">
                          <a:prstTxWarp prst="textNoShape">
                            <a:avLst/>
                          </a:prstTxWarp>
                          <a:noAutofit/>
                        </wps:bodyPr>
                      </wps:wsp>
                      <pic:pic xmlns:pic="http://schemas.openxmlformats.org/drawingml/2006/picture">
                        <pic:nvPicPr>
                          <pic:cNvPr id="89" name="Image 89"/>
                          <pic:cNvPicPr/>
                        </pic:nvPicPr>
                        <pic:blipFill>
                          <a:blip r:embed="rId86" cstate="print"/>
                          <a:stretch>
                            <a:fillRect/>
                          </a:stretch>
                        </pic:blipFill>
                        <pic:spPr>
                          <a:xfrm>
                            <a:off x="378653" y="346353"/>
                            <a:ext cx="134747" cy="134721"/>
                          </a:xfrm>
                          <a:prstGeom prst="rect">
                            <a:avLst/>
                          </a:prstGeom>
                        </pic:spPr>
                      </pic:pic>
                      <pic:pic xmlns:pic="http://schemas.openxmlformats.org/drawingml/2006/picture">
                        <pic:nvPicPr>
                          <pic:cNvPr id="90" name="Image 90"/>
                          <pic:cNvPicPr/>
                        </pic:nvPicPr>
                        <pic:blipFill>
                          <a:blip r:embed="rId87" cstate="print"/>
                          <a:stretch>
                            <a:fillRect/>
                          </a:stretch>
                        </pic:blipFill>
                        <pic:spPr>
                          <a:xfrm>
                            <a:off x="176331" y="0"/>
                            <a:ext cx="183210" cy="311997"/>
                          </a:xfrm>
                          <a:prstGeom prst="rect">
                            <a:avLst/>
                          </a:prstGeom>
                        </pic:spPr>
                      </pic:pic>
                    </wpg:wgp>
                  </a:graphicData>
                </a:graphic>
              </wp:anchor>
            </w:drawing>
          </mc:Choice>
          <mc:Fallback>
            <w:pict>
              <v:group w14:anchorId="06EAB972" id="Group 85" o:spid="_x0000_s1026" style="position:absolute;margin-left:325.6pt;margin-top:8.95pt;width:42.2pt;height:45.85pt;z-index:251658255;mso-wrap-distance-left:0;mso-wrap-distance-right:0;mso-position-horizontal-relative:page" coordsize="5359,582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TS28xjQQAAA8RAAAOAAAAZHJzL2Uyb0RvYy54bWzUWNtu4zYQfS/QfxD0&#10;vrHuN8RZFMkmCLDYBt0UfaZlyhZWElmSvuTve0iKtjeOmzRogOQhNhkNR2cOz8yQPv+87TtvTYVs&#10;2TD1w7PA9+hQs3k7LKb+n/fXnwrfk4oMc9KxgU79Byr9zxe//nK+4RWN2JJ1cyo8OBlkteFTf6kU&#10;ryYTWS9pT+QZ43TAw4aJnihMxWIyF2QD7303iYIgm2yYmHPBaiol/ntlH/oXxn/T0Fr93jSSKq+b&#10;+sCmzKcwnzP9Obk4J9VCEL5s6xEGeQWKnrQDXrpzdUUU8VaiPXLVt7VgkjXqrGb9hDVNW1MTA6IJ&#10;g0fR3Ai24iaWRbVZ8B1NoPYRT692W39b3wj+nd8Jix7Dr6z+IcHLZMMX1eFzPV/sjbeN6PUiBOFt&#10;DaMPO0bpVnk1/pnGaZmA9xqP0iKKytQyXi+xLUer6uWXf103IZV9qYG2g8LbusLfSA9GR/Q8LyOs&#10;UitB/dFJ/yIfPRE/VvwTdpIT1c7arlUPRpXYMw1qWN+1tWZWT8DknfDa+dQvMt8bSI9suO3JgnqY&#10;g25no1do9o8czLqWX7ddpznX4xEqxPxIDE9Ea4V2xepVTwdlM0fQDqjZIJctl74nKtrPKOCJ23mI&#10;HUPWKkDkoh2U3TSpBFX1Ur+/AY4/kFwaKKl2DwzoPU4dghyl9aRa4iSL09h6d5IJ8zLLSyuZKE7z&#10;zEhmt/Wk4kKqG8p6Tw8AFzDAN6nI+qscATmTkUaLwYADJEs1Bh9HMPkjweTvTTDRmwsmCqIwjn0P&#10;heRJ1cRJno6qCTGOQk3R/6qaDUeLki7tMDtKvP9Uhb8vCacQrnZ7UBvQL21tuBmbUlHoSEYrXajH&#10;2YnE0ulTYDvAU1JGcZDo1aRy2RWnGZLKZlcZhLnpgAc01SubXIcJha42t6mFJFu6Ub0d3FCnoG6w&#10;nWmwCrUEael7aLAz+3aUR71OO9VDb4NNHIEsp77FoR/2bE3vmTFTujtEWRYniQnGAd2bdMNPpnEa&#10;lMgT3WhSyxnCcjbum1u3QZHprgTbKAzCSIM8aRwWRZmPhCZR6qqR8+i+recwL4LSGufxSP5pzxlk&#10;ilKrt+p5z9B3YvX/Asww0V3mJWQUZREjcWDqKHYhuW8bWpoUmbXLg9QUoJOBRVkMUg292XMkwJn1&#10;Cv+2FZx0a3cMeEMj6pN2kFZYWNW8wDgpw8iCfR5BHJVFZnlFjDa3TsMIwjh4MWNHQnfs1x2T1ApU&#10;545R6i6f8PLDjJWsa+fujCDFYnbZCW9NkJrl9eWXyO3agRlOUnLs0Xo0Y/MHnFI2qD1TX/69IvpI&#10;1N0OqHX69OwGwg1mbiBUd8nMGdtkLzrz/fYvIvjYpBXqzzfmSt5Rr7a2euXAflsp1rSmke8RIWo9&#10;Qfn9gN0bGvjpuFfqeqPPRrrsv4fjHsrKGx/34rzIkN26JJzq3gmKt74mvFH31nx/pDNfiXw7VA3m&#10;70w1qLBvrJowz+LYNkgT/f4YExYxWpwVTByGJTq/LZHumuFuAK+/JJg7Jm7dpuCOvxDoa/3h3JSl&#10;/e8YF/8AAAD//wMAUEsDBAoAAAAAAAAAIQDhFjj+KgUAACoFAAAUAAAAZHJzL21lZGlhL2ltYWdl&#10;MS5wbmeJUE5HDQoaCgAAAA1JSERSAAAAJgAAADIIBgAAADB6qSMAAAAGYktHRAD/AP8A/6C9p5MA&#10;AAAJcEhZcwAADsQAAA7EAZUrDhsAAATKSURBVFiFzZhfTFt1FMfPvS39c4G20FJhljH2h0Bb/zDq&#10;AjLQxWichDBNTHwgsviwmU3d9EkgZBpFeTKgD8aYCPNPsi1ZhqCLLzMzlOmkgHEt3ZDA6JhAeyul&#10;lHv75/ZeH7ryp9zb3pbesu9bz+/cez45v5vTcw7CMAykIjLkKsQJW5WbsFW5CasJJ6wmAAANZrSo&#10;MaNFjRlGNZhhVJ5VsJDK+5FkwRZ8I/W/O859tRyYLufjr5SW3qkp/vBkYe6h3wQBo2gSG/u3u3PC&#10;9e0ZAAZJJggAwugLXu85uOtsuxiVE2kDc66O15hnW/u8gbtlyQFtlkK6Z7KupKulIPvJP7YNdm/5&#10;esOv06cGGKDR7UCtBQSUfm7vl4065TNXUwYLUJ78fnujlaRcRemAikouLpg/VvGTQSpWLnH5xM3C&#10;zblPetINBQBAUq6im3Odn8fz4QRzeK41TS8NNKcbKqrppYFmh+daE9c561UGwyvKKxNH75AU/ohQ&#10;YAAAMrHa+Yr+lzKJKHc59ow1Y07fWK3QUAAAfsqtdfrGatnOWMHcpK1KWKTEsVjBon8vmRBXLPaM&#10;ZRDMTfDMGBFyFhEh5y7hkaLxFh8lQ67CWPsWMDKU/rqVSARLzC1gKtn+CQTEVGaQAFAkK6SS7bNv&#10;sccaRKjUnycvu5UZLACV7IBVhEr9sXbWj1+NGUaFR4pIgxktbHZWMC5nIcSVBC6wEWFx1qXGDPwz&#10;li/XjxcrjgwKiwRQrDgyqJYbxtjOOPsxIuQs6rc32oLh5TwhoCQi5dKxikEDlqWdZzvnbHuwLO18&#10;ta7jtBBQAADVuo7TXFAACRrF0ryGC7uVz19JN1SJ6oXLpXkNF+L5xAVDEISpKf7gTW125Y10QWmz&#10;K29U686dQhAk7rDBa0qimbBowtn33vh8z0dhJihNBUiESAKVRWc69Nrjn6GIKJzIP6mB10NO6Ycc&#10;759PtvtQY0ZL3e6uFpV8/wTfZ5KexGmGEk/il04s+P58FiesJl9wrpTNL0eim9FgRkthzqHrZZpX&#10;v0aRrFAycZIGi1WA8uS7CVvV5t2FYVQqVv23nfduG0wopWW6BgBgGBplmPRM6wAA4tQgGGQleG/v&#10;xhVUtEWOrJ8iqygNZrTkSHQziUoDm3hfJc1QYrvru3fmvENH3YTVFAx7VXyek4gUHjVmtOgU9Vcr&#10;Cpq/QBF+TSgvMA85pTc7Wvtw4tZTfF7KJQ322Mjhkq4Wto41KbBIYT3/7vh898epFtZYRQrt2Xa9&#10;tqU7XqHlBPP67x4wO1r7nKvjT6cDKFba7IPDh0s+Pa6QlkzxBptZ+vk182z7N2HGLxcCKioxKidq&#10;d3e+UZr30sWEYN6AY9/A7aa/KZrEhIRah8NWm8p/fDxXWjy90b6p7jAMjQ7PtvVmCgoAgKKJbLOj&#10;rTe2Bm76YXd9//biqqUuU1BRLfpG6u2uH97aaFu7ymX/TNnA7Zf/Evq74pIIkZFN5f1PKGR7/gF4&#10;kDGaCYuGHW29OwUFABBm/HKzo62XZsKiNbBJ/OJJocpCMnKujtVO4pdOADwAu+8denFnkdZ1fyXC&#10;ggJkdoOYSNFmAM30PiyRovsylGujt5PCCVsV6iZsGVtr8pWbsJpQnLA+dBlzP6wZwwmr6X/myjCx&#10;t/pnVwAAAABJRU5ErkJgglBLAwQKAAAAAAAAACEABDFqFAcDAAAHAwAAFAAAAGRycy9tZWRpYS9p&#10;bWFnZTIucG5niVBORw0KGgoAAAANSUhEUgAAABwAAAAdCAYAAAC5UQwxAAAABmJLR0QA/wD/AP+g&#10;vaeTAAAACXBIWXMAAA7EAAAOxAGVKw4bAAACp0lEQVRIicXXb0gTYRwH8N/znNt5p9Pd/lBtsQVm&#10;zuFmTB3p6l1YL8qKXlpB+KJeFBQEJQQZrCDoVfaiXgTRv3cjJYLC3mWZU0dsOrMScrhK9l/bzVtu&#10;Ty/GiSU6h9v1fXXPcfd87l79vg8ihEC+CEsJLsJPNIV5nz3M+1rCvNcOAKBhrW4NaxnRsBa3hm0Y&#10;lZdVxfPthdYD46mv5neBqw9C/Mc9eb8KALTs7g8Og7NLyez0FwQSksWToafnxr7fvpUhQvlGMDEU&#10;ohebdJcu12s77yKEs3nBZHpOPxjofvhj4f3+QqB/o1M4BhyGm6cr5FuCa4K/0kHji0/HPUImrtoM&#10;JoamlNHDJpetUq6fEe9h8YIQgoYC1+4XCwMAEDJx1VCg5x4hBK0Cp6N9p4ILgweKhYkJLrw9OB3r&#10;PymuESEEUr9DW59PHvKnMwmu2CAAgJyqjh2rf1nPyDRzGABgePbGnVJhAADpTIIbnnX2AgCg9FKy&#10;4pm3eZ5AFud7cTNBgLOdjWMKHFucspYaAwAgkMWx1JQVR3i/rdSYmAjvt+GolGDKb8ORlMR/OC/M&#10;1EoFzgvfduEq2vhFKrCK3vEZqxmzRypQzZo9WMVKCDJmD1ZLCbJmD+bK67wIVg/KYgcBznJMnRfL&#10;KDZpVLa7Sg0ale2uMszw/2daMDLtT7v+ysVSYAAA9u3dFxiZZg5gxQCuUR19pFfsfV1sTK/Y96qG&#10;O/JYXC+DCCHSarh+hqaU0WJhNKWMthp6ziKElovTX2OpUq6f6TD1NW5TtL3ZLKZTOAY6TP3WlQUK&#10;YN1e+uR8rpem6UIgCsmFXC890buhXroyhTfvxuE2g7OLY2on1npmXVBM7mwx3hziffYI72sJJXNn&#10;C22F1a1mLSNa1uJWsw2jdFl1LN9efwDQryltVuyNgwAAAABJRU5ErkJgglBLAwQKAAAAAAAAACEA&#10;mZ6bKv0CAAD9AgAAFAAAAGRycy9tZWRpYS9pbWFnZTMucG5niVBORw0KGgoAAAANSUhEUgAAABwA&#10;AAAdCAYAAAC5UQwxAAAABmJLR0QA/wD/AP+gvaeTAAAACXBIWXMAAA7EAAAOxAGVKw4bAAACnUlE&#10;QVRIicXXX0hTURwH8N851+1679zcnzuq3dgCK7fhZkwd2eotrIeyorekIHqoh4KC/glBBhYEPfUH&#10;6iGI/r1JSgSFvWWZU4dsNbMScrhK5v5pu3PL7fQwrpiSc2y7fZ/uuXDP59yn3/cgQgjkS2o+rgkL&#10;HxumBZ9zWvA1TQteJwAAx9rdHGsb5Fibm2PrhuQVqli+vdBKYCz51fo2cOl+SBjZmvdUAKBnt7x3&#10;GTuPqZmN/oJAQrJ4NPTk5PD3G9czJFW5GkwMhei5Rv7ceTN36A5COJsXTKSn+L5A+4Mfs+92FgIt&#10;jUHp6nUZrx1VyNcE/wn+SgdNzz8d9KQyMW0xmBiaUkf2mrscVXJ+QnyHxQdCCOoPXL5XKgwAIJWJ&#10;afsDHXcJIWgZOB7pPhKc7dtVKkxMcPbN7vFoz2FxjQghkPwdWvtsdI8/nYlrSg0CAMip6ugBywsL&#10;I+OmMADAwOTVm+XCAADSmbhmYLLzFgAASs8nFE+9jTMEsjjfh8UEAc621Q8rcXRuzF5uDACAQBZH&#10;k2N2HBb8jnJjYsKC34EjUoJJvwOHkxL/4UxqYpNU4Ezq22asok1fpAJV9IbPWMdYPVKBOtbqwVpW&#10;QpCxerBOSpC1erCmstaLYPmgLHUQ4KyGqfViGcUmTOqWrnKDJnVLVwVmhP8zLRiZ/qeTv3imHBgA&#10;gHN9+2lGxk0BLBrANdr9D3nl9lelxnjljpc1mn2PxPUCiBAizcYrx2lKHSkVRlPqSLOx4wRCaKE4&#10;/TWWquT8RKu5u36dctvrYjGD0tXbau6xLy5QACv20sencr00TRcCUYieazCcvWDRt91eVS9dHMma&#10;99Lk7hYfGkOCzxkWfE2hRO5uoVfY3TrWNqhnbW4dWzdEV1RH8+31B9C7KW2T6XsJAAAAAElFTkSu&#10;QmCCUEsDBAoAAAAAAAAAIQDUGQ1BtgYAALYGAAAUAAAAZHJzL21lZGlhL2ltYWdlNC5wbmeJUE5H&#10;DQoaCgAAAA1JSERSAAAAJwAAAEEIBgAAAFIOvXIAAAAGYktHRAD/AP8A/6C9p5MAAAAJcEhZcwAA&#10;DsQAAA7EAZUrDhsAAAZWSURBVGiB7ZprTBRXFMfPzD6YfTLLPnAfisiCCFV5+1iVtKnW1FZbq21t&#10;q8ZqY/qhognYBLRtUh+kTUtITWt9RFv7wabVxMSqRdQ2CrRY8MEuaKmCCxvLsgvssi/2Nf1AFgFn&#10;2J3ZBbXx/2nn3HvO/eWemTvn3lmEIAhgokBwAOtx357V427OsbgMuT2u5hzbQFtafFzy3wn8jEYZ&#10;P7NBystskPDSmlhonIfJGAgduC7HXwtbrSc39Libc3rd/2QS4GeHHQDYfglPa0jgZTSmSlceSRTm&#10;XY4pnC/gFDber9jT0v3DB5EGptIM+Ttf5Si3lXJYAkfUcPf7/3iuxlh22OE1TY0WLCQhV9Omm7Jr&#10;k1I09yIjOG/AIW4wff7ZbeuPm2MFNVrTZW/uz1UVf8hlCe0Rw1mcTfmX2raccPruTx4vsJAEHJXx&#10;2eTKVTLBzKth4XwBp+jUreU3Y5nGcBJyNW0r0k/N5rAE/cPt6OiO9aa9FdGApUlfP6AQ5F6h4+Pw&#10;dibXm8q/HG0fAddhu/Ryq/XnjUzBcEzbPEdTVkQQfg5d31brT5s6bJdeIoXz+HrktcadB5mCIcAK&#10;LEgqXwcAYHU35zCJUWvcecjj75WNgCMIAqnr+GS/229JZAo3e9L7u2T8ZxosLkNukPDRnjkAALff&#10;kljX8fF+giCQIbj2vnOr79mqVjIFS+BlXJs1afNuAIBu57X5TOMAANzrq3qtve/c6iG4DtuFFUyD&#10;oQjHuzCpfB2KcHwAAOYo4QZ5Li4fgrO49PlMA2Uri3ZKeGl6gMHbo9t5fV60cBZXUz4AAOr123H7&#10;QHsqkyByQVZdpmLDF6Frh7czOZr7NiT7QHua12/HUYtLn8ckAAvB3AunlK9HEVYgZItFSkOyuA25&#10;7NAU0lWeuqREjE1tHW5jo5hruvSNb8n6E0Cgd3tPr/EHXcJI4ltdTflsq8tAe+aUwrkX02Vrvhlt&#10;T8KXnEzCl5yk8nP5zKpO+2/LIhnD4tLnoXRnjoMK+nVJu99FEDRIx89kv/JCpGAAABanPh/1RTjN&#10;IRVoyoqEXPU9Oj4Dfpukxlh2mI6PL+gUoTiW0hypwyRhwe/ahFeP0hkEAKC+c0+ly9elpuODY1oD&#10;G8e0BrOzUReJg83TltbS/X0RAHlKpfyMxkThyIrE2Ff9yp3eU2vpgAEASAbhUg2ROrj93cp6094K&#10;qnbdlN0bh8N5fD3y2o6PDtAFAwDAeakGFOdpI4YLJ7kgqy70O1RMePw9ckZwmNaASrDYwHFZ8b3x&#10;ccm3Q9d3e0+/FU0xgWNaA4qxZV0JvPQb0cIpBFl1oeXF6e1S/9n56T6msRJ46TcwttSMIghC5KlK&#10;SqKFC6WUIAik1rjjkDdgx5nGylNtL0YQhEABAFRi3Xm1eNHZaOAUguxagMFy29R/eSnTOBpx4RmV&#10;eH41wLAyPU9VvB2hWCLCCQE0KOPPvNo/QL5RoRMnV1W8PXQ9BCfhpelTpatoreIPfKffZKM8Z42x&#10;9EikL3YypUpXHZLwHixtI3Zf2cqiHRyUfPc9lvicRJPefLjkX0d9IVMwLktky1Fu3THc9tCm2mA+&#10;uu1qFKlhqgJ16dYMxbrK4baHNtUz5G/vi4+bdmvisADisZSWdPmar0fbH4JDEY6vQFO6dWKwBjVH&#10;XVoU2iCNYCHrrBYv+FUpmndh/LEAlKL51Sqx7jxZGykcAEBS/GLKijaWmoovOUHVRgmnEReeGR+c&#10;kVKLF1GOQwknjFO345g24kKUiXAsVS/kqoxU7ZRwAAAaceEvsUcaEX/M7ISDG9fUasZIKUAYOIUw&#10;u4bJGyMScVkim0I4WCxQaUw4FOH4VGJdVWyxBqUS6arI1rbhCnvUHyR8HIIIsmJKBgAIggaihnuU&#10;GjOtj1qU3658AafQ4moqGG8AGX9mPdWnJlI4b8Ahrr7z3tlYHmlRSSHIqXk+5cCLZF9xSNPa0n1s&#10;y0SAAQCYnY26lu5jW8jaSOEIIhDzp3MsUY33WD8QT+GY6ikcUz2FY6onDy4ee3AIOBGiGo/03Zos&#10;WXbc4++VNZu/2za6rd/bMY0phIg7+e5oW4ZifUWyZNlxsv6067lj17NcAcLDowvGQjD32qzrfDo+&#10;T94997jo/wVH9dee8H4iG10f2nCLUw4ujWPhVjo+cSzculh7kPYh9n+2XV6iOpqgjgAAAABJRU5E&#10;rkJgglBLAwQUAAYACAAAACEA0+CiMOEAAAAKAQAADwAAAGRycy9kb3ducmV2LnhtbEyPwUrDQBCG&#10;74LvsIzgzW7SktTGbEop6qkItoJ4m2anSWh2N2S3Sfr2jid7nPk//vkmX0+mFQP1vnFWQTyLQJAt&#10;nW5speDr8Pb0DMIHtBpbZ0nBlTysi/u7HDPtRvtJwz5Ugkusz1BBHUKXSenLmgz6mevIcnZyvcHA&#10;Y19J3ePI5aaV8yhKpcHG8oUaO9rWVJ73F6PgfcRxs4hfh935tL3+HJKP711MSj0+TJsXEIGm8A/D&#10;nz6rQ8FOR3ex2otWQZrEc0Y5WK5AMLBcJCmIIy+iVQqyyOXtC8UvAAAA//8DAFBLAwQUAAYACAAA&#10;ACEAV33x6tQAAACtAgAAGQAAAGRycy9fcmVscy9lMm9Eb2MueG1sLnJlbHO8ksFqwzAMhu+DvoPR&#10;fXGSljFGnV5GodfRPYCwFcc0lo3tlfXtZyiDFUp3y1ES//d/B213334WZ0rZBVbQNS0IYh2MY6vg&#10;87h/fgWRC7LBOTApuFCG3bB62n7QjKWG8uRiFpXCWcFUSnyTMuuJPOYmROJ6GUPyWOqYrIyoT2hJ&#10;9m37ItNfBgw3THEwCtLBrEEcL7E2/88O4+g0vQf95YnLnQrpfO2uQEyWigJPxuF1uW4iW5D3Hfpl&#10;HPpHDt0yDt0jh80yDptfB3nzZMMPAAAA//8DAFBLAQItABQABgAIAAAAIQCxgme2CgEAABMCAAAT&#10;AAAAAAAAAAAAAAAAAAAAAABbQ29udGVudF9UeXBlc10ueG1sUEsBAi0AFAAGAAgAAAAhADj9If/W&#10;AAAAlAEAAAsAAAAAAAAAAAAAAAAAOwEAAF9yZWxzLy5yZWxzUEsBAi0AFAAGAAgAAAAhAFNLbzGN&#10;BAAADxEAAA4AAAAAAAAAAAAAAAAAOgIAAGRycy9lMm9Eb2MueG1sUEsBAi0ACgAAAAAAAAAhAOEW&#10;OP4qBQAAKgUAABQAAAAAAAAAAAAAAAAA8wYAAGRycy9tZWRpYS9pbWFnZTEucG5nUEsBAi0ACgAA&#10;AAAAAAAhAAQxahQHAwAABwMAABQAAAAAAAAAAAAAAAAATwwAAGRycy9tZWRpYS9pbWFnZTIucG5n&#10;UEsBAi0ACgAAAAAAAAAhAJmemyr9AgAA/QIAABQAAAAAAAAAAAAAAAAAiA8AAGRycy9tZWRpYS9p&#10;bWFnZTMucG5nUEsBAi0ACgAAAAAAAAAhANQZDUG2BgAAtgYAABQAAAAAAAAAAAAAAAAAtxIAAGRy&#10;cy9tZWRpYS9pbWFnZTQucG5nUEsBAi0AFAAGAAgAAAAhANPgojDhAAAACgEAAA8AAAAAAAAAAAAA&#10;AAAAnxkAAGRycy9kb3ducmV2LnhtbFBLAQItABQABgAIAAAAIQBXffHq1AAAAK0CAAAZAAAAAAAA&#10;AAAAAAAAAK0aAABkcnMvX3JlbHMvZTJvRG9jLnhtbC5yZWxzUEsFBgAAAAAJAAkAQgIAALgbAAAA&#10;AA==&#10;">
                <v:shape id="Image 86" o:spid="_x0000_s1027" type="#_x0000_t75" style="position:absolute;top:3463;width:1796;height:23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mJaQxAAAANsAAAAPAAAAZHJzL2Rvd25yZXYueG1sRI9Ba8JA&#10;FITvBf/D8gQvpW4UFEldRQXBg5TWemhvj+xrEsy+DbtPE/99Vyj0OMzMN8xy3btG3SjE2rOByTgD&#10;RVx4W3Np4Py5f1mAioJssfFMBu4UYb0aPC0xt77jD7qdpFQJwjFHA5VIm2sdi4ocxrFviZP344ND&#10;STKU2gbsEtw1epplc+2w5rRQYUu7iorL6eoMvNnt8Tyd8UbkPfruK+y+n7O7MaNhv3kFJdTLf/iv&#10;fbAGFnN4fEk/QK9+AQAA//8DAFBLAQItABQABgAIAAAAIQDb4fbL7gAAAIUBAAATAAAAAAAAAAAA&#10;AAAAAAAAAABbQ29udGVudF9UeXBlc10ueG1sUEsBAi0AFAAGAAgAAAAhAFr0LFu/AAAAFQEAAAsA&#10;AAAAAAAAAAAAAAAAHwEAAF9yZWxzLy5yZWxzUEsBAi0AFAAGAAgAAAAhAM6YlpDEAAAA2wAAAA8A&#10;AAAAAAAAAAAAAAAABwIAAGRycy9kb3ducmV2LnhtbFBLBQYAAAAAAwADALcAAAD4AgAAAAA=&#10;">
                  <v:imagedata r:id="rId88" o:title=""/>
                </v:shape>
                <v:shape id="Image 87" o:spid="_x0000_s1028" type="#_x0000_t75" style="position:absolute;left:2021;top:3463;width:1347;height:134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DJOmwwAAANsAAAAPAAAAZHJzL2Rvd25yZXYueG1sRI9Bi8Iw&#10;FITvgv8hvIW9iKYuUrVrFBFcvC1WEY+P5tkGm5fSRK3/frMgeBxm5htmsepsLe7UeuNYwXiUgCAu&#10;nDZcKjgetsMZCB+QNdaOScGTPKyW/d4CM+0evKd7HkoRIewzVFCF0GRS+qIii37kGuLoXVxrMUTZ&#10;llK3+IhwW8uvJEmlRcNxocKGNhUV1/xmFQzM9fhzSc+/+fxkxrf9M00PE1Tq86Nbf4MI1IV3+NXe&#10;aQWzKfx/iT9ALv8AAAD//wMAUEsBAi0AFAAGAAgAAAAhANvh9svuAAAAhQEAABMAAAAAAAAAAAAA&#10;AAAAAAAAAFtDb250ZW50X1R5cGVzXS54bWxQSwECLQAUAAYACAAAACEAWvQsW78AAAAVAQAACwAA&#10;AAAAAAAAAAAAAAAfAQAAX3JlbHMvLnJlbHNQSwECLQAUAAYACAAAACEAHAyTpsMAAADbAAAADwAA&#10;AAAAAAAAAAAAAAAHAgAAZHJzL2Rvd25yZXYueG1sUEsFBgAAAAADAAMAtwAAAPcCAAAAAA==&#10;">
                  <v:imagedata r:id="rId89" o:title=""/>
                </v:shape>
                <v:shape id="Graphic 88" o:spid="_x0000_s1029" style="position:absolute;left:1796;top:4923;width:3563;height:901;visibility:visible;mso-wrap-style:square;v-text-anchor:top" coordsize="356235,901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mtDrwgAAANsAAAAPAAAAZHJzL2Rvd25yZXYueG1sRE/LagIx&#10;FN0X/IdwC92IZlQQnRqlVAoiFnyhXV4mt5PByc0wiTr69WYhuDyc92TW2FJcqPaFYwW9bgKCOHO6&#10;4FzBfvfTGYHwAVlj6ZgU3MjDbNp6m2Cq3ZU3dNmGXMQQ9ikqMCFUqZQ+M2TRd11FHLl/V1sMEda5&#10;1DVeY7gtZT9JhtJiwbHBYEXfhrLT9mwVrKrDffjXLta+3x7PzXI9+N2XR6U+3puvTxCBmvASP90L&#10;rWAUx8Yv8QfI6QMAAP//AwBQSwECLQAUAAYACAAAACEA2+H2y+4AAACFAQAAEwAAAAAAAAAAAAAA&#10;AAAAAAAAW0NvbnRlbnRfVHlwZXNdLnhtbFBLAQItABQABgAIAAAAIQBa9CxbvwAAABUBAAALAAAA&#10;AAAAAAAAAAAAAB8BAABfcmVscy8ucmVsc1BLAQItABQABgAIAAAAIQD7mtDrwgAAANsAAAAPAAAA&#10;AAAAAAAAAAAAAAcCAABkcnMvZG93bnJldi54bWxQSwUGAAAAAAMAAwC3AAAA9gIAAAAA&#10;" path="m266344,l235097,5588,208640,21012,188972,44255,178092,73304,167211,44255,147543,21012,121086,5588,89839,,54869,7057,26312,26304,7059,54853,,89814r356184,l349122,54853,329866,26304,301309,7057,266344,xe" fillcolor="#9fce27" stroked="f">
                  <v:path arrowok="t"/>
                </v:shape>
                <v:shape id="Image 89" o:spid="_x0000_s1030" type="#_x0000_t75" style="position:absolute;left:3786;top:3463;width:1348;height:134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wk7YxAAAANsAAAAPAAAAZHJzL2Rvd25yZXYueG1sRI9PawIx&#10;FMTvgt8hvEIvpWbbg+jWKLXgH7xppejtdfPcBDcvyybq6qdvhILHYWZ+w4wmravEmZpgPSt462Ug&#10;iAuvLZcKtt+z1wGIEJE1Vp5JwZUCTMbdzghz7S+8pvMmliJBOOSowMRY51KGwpDD0PM1cfIOvnEY&#10;k2xKqRu8JLir5HuW9aVDy2nBYE1fhorj5uQU3Mrwsv513tqp2c/dYrc6/axQqeen9vMDRKQ2PsL/&#10;7aVWMBjC/Uv6AXL8BwAA//8DAFBLAQItABQABgAIAAAAIQDb4fbL7gAAAIUBAAATAAAAAAAAAAAA&#10;AAAAAAAAAABbQ29udGVudF9UeXBlc10ueG1sUEsBAi0AFAAGAAgAAAAhAFr0LFu/AAAAFQEAAAsA&#10;AAAAAAAAAAAAAAAAHwEAAF9yZWxzLy5yZWxzUEsBAi0AFAAGAAgAAAAhANzCTtjEAAAA2wAAAA8A&#10;AAAAAAAAAAAAAAAABwIAAGRycy9kb3ducmV2LnhtbFBLBQYAAAAAAwADALcAAAD4AgAAAAA=&#10;">
                  <v:imagedata r:id="rId90" o:title=""/>
                </v:shape>
                <v:shape id="Image 90" o:spid="_x0000_s1031" type="#_x0000_t75" style="position:absolute;left:1763;width:1832;height:31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XLIevgAAANsAAAAPAAAAZHJzL2Rvd25yZXYueG1sRE9PCwFB&#10;FL8r32F6ykXMchDLkIgUF0vJ7bXz7G523mw7g/XtzUE5/vr9ny8bU4oX1a6wrGA4iEAQp1YXnCm4&#10;nLf9CQjnkTWWlknBhxwsF+3WHGNt33yiV+IzEULYxagg976KpXRpTgbdwFbEgbvb2qAPsM6krvEd&#10;wk0pR1E0lgYLDg05VrTOKX0kT6PgmlXp+HCc3HbR5rI678refo1PpbqdZjUD4anxf/HPvdcKpmF9&#10;+BJ+gFx8AQAA//8DAFBLAQItABQABgAIAAAAIQDb4fbL7gAAAIUBAAATAAAAAAAAAAAAAAAAAAAA&#10;AABbQ29udGVudF9UeXBlc10ueG1sUEsBAi0AFAAGAAgAAAAhAFr0LFu/AAAAFQEAAAsAAAAAAAAA&#10;AAAAAAAAHwEAAF9yZWxzLy5yZWxzUEsBAi0AFAAGAAgAAAAhAOFcsh6+AAAA2wAAAA8AAAAAAAAA&#10;AAAAAAAABwIAAGRycy9kb3ducmV2LnhtbFBLBQYAAAAAAwADALcAAADyAgAAAAA=&#10;">
                  <v:imagedata r:id="rId91" o:title=""/>
                </v:shape>
                <w10:wrap anchorx="page"/>
              </v:group>
            </w:pict>
          </mc:Fallback>
        </mc:AlternateContent>
      </w:r>
      <w:bookmarkStart w:id="40" w:name="III.__Good_Practices_for_Energy_Communit"/>
      <w:bookmarkStart w:id="41" w:name="Figure_4:_“Two_People_Shaking_Hands”_by_"/>
      <w:bookmarkStart w:id="42" w:name="_bookmark6"/>
      <w:bookmarkEnd w:id="40"/>
      <w:bookmarkEnd w:id="41"/>
      <w:bookmarkEnd w:id="42"/>
      <w:r w:rsidRPr="00944BD7">
        <w:rPr>
          <w:rFonts w:ascii="EC Square Sans Pro" w:hAnsi="EC Square Sans Pro"/>
          <w:noProof/>
          <w:color w:val="343433"/>
          <w:lang w:val="ro-RO"/>
        </w:rPr>
        <w:t xml:space="preserve">Bune practici pentru </w:t>
      </w:r>
      <w:r w:rsidRPr="00944BD7">
        <w:rPr>
          <w:rFonts w:ascii="EC Square Sans Pro" w:hAnsi="EC Square Sans Pro"/>
          <w:noProof/>
          <w:color w:val="343433"/>
          <w:spacing w:val="-6"/>
          <w:lang w:val="ro-RO"/>
        </w:rPr>
        <w:t>comunitățile energetice</w:t>
      </w:r>
      <w:bookmarkEnd w:id="39"/>
    </w:p>
    <w:p w14:paraId="4DB6502F" w14:textId="77777777" w:rsidR="005511DF" w:rsidRPr="00944BD7" w:rsidRDefault="00B56BCB">
      <w:pPr>
        <w:pStyle w:val="BodyText"/>
        <w:spacing w:before="388" w:line="261" w:lineRule="auto"/>
        <w:ind w:left="1247"/>
        <w:rPr>
          <w:rFonts w:ascii="EC Square Sans Pro" w:hAnsi="EC Square Sans Pro"/>
          <w:noProof/>
          <w:lang w:val="ro-RO"/>
        </w:rPr>
      </w:pPr>
      <w:r w:rsidRPr="00944BD7">
        <w:rPr>
          <w:rFonts w:ascii="EC Square Sans Pro" w:hAnsi="EC Square Sans Pro"/>
          <w:noProof/>
          <w:color w:val="343433"/>
          <w:spacing w:val="-2"/>
          <w:lang w:val="ro-RO"/>
        </w:rPr>
        <w:t xml:space="preserve">Comunitățile energetice, care sunt grupuri de persoane, întreprinderi sau organizații care </w:t>
      </w:r>
      <w:r w:rsidRPr="00944BD7">
        <w:rPr>
          <w:rFonts w:ascii="EC Square Sans Pro" w:hAnsi="EC Square Sans Pro"/>
          <w:noProof/>
          <w:color w:val="343433"/>
          <w:spacing w:val="-4"/>
          <w:lang w:val="ro-RO"/>
        </w:rPr>
        <w:t>colaborează pentru a genera, distribui sau consuma energie, ar trebui, de asemenea, să acorde prioritate securității cibernetice:</w:t>
      </w:r>
    </w:p>
    <w:p w14:paraId="4DB65030" w14:textId="77777777" w:rsidR="005511DF" w:rsidRPr="00944BD7" w:rsidRDefault="00B56BCB">
      <w:pPr>
        <w:pStyle w:val="ListParagraph"/>
        <w:numPr>
          <w:ilvl w:val="1"/>
          <w:numId w:val="5"/>
        </w:numPr>
        <w:tabs>
          <w:tab w:val="left" w:pos="1530"/>
        </w:tabs>
        <w:spacing w:before="225" w:line="261" w:lineRule="auto"/>
        <w:ind w:right="255"/>
        <w:rPr>
          <w:rFonts w:ascii="EC Square Sans Pro" w:hAnsi="EC Square Sans Pro"/>
          <w:noProof/>
          <w:sz w:val="18"/>
          <w:lang w:val="ro-RO"/>
        </w:rPr>
      </w:pPr>
      <w:r w:rsidRPr="00944BD7">
        <w:rPr>
          <w:rFonts w:ascii="EC Square Sans Pro" w:hAnsi="EC Square Sans Pro"/>
          <w:b/>
          <w:noProof/>
          <w:color w:val="343433"/>
          <w:sz w:val="18"/>
          <w:lang w:val="ro-RO"/>
        </w:rPr>
        <w:t xml:space="preserve">Înființați un grup de lucru pentru securitatea cibernetică care să se ocupe de riscurile specifice comunității. </w:t>
      </w:r>
      <w:r w:rsidRPr="00944BD7">
        <w:rPr>
          <w:rFonts w:ascii="EC Square Sans Pro" w:hAnsi="EC Square Sans Pro"/>
          <w:noProof/>
          <w:color w:val="343433"/>
          <w:spacing w:val="-6"/>
          <w:sz w:val="18"/>
          <w:lang w:val="ro-RO"/>
        </w:rPr>
        <w:t xml:space="preserve">Grupul de lucru ar trebui să fie responsabil de evaluarea riscurilor de securitate cibernetică, de elaborarea </w:t>
      </w:r>
      <w:r w:rsidRPr="00944BD7">
        <w:rPr>
          <w:rFonts w:ascii="EC Square Sans Pro" w:hAnsi="EC Square Sans Pro"/>
          <w:noProof/>
          <w:color w:val="343433"/>
          <w:spacing w:val="-4"/>
          <w:sz w:val="18"/>
          <w:lang w:val="ro-RO"/>
        </w:rPr>
        <w:t>strategiilor</w:t>
      </w:r>
      <w:r w:rsidRPr="00944BD7">
        <w:rPr>
          <w:rFonts w:ascii="EC Square Sans Pro" w:hAnsi="EC Square Sans Pro"/>
          <w:noProof/>
          <w:color w:val="343433"/>
          <w:spacing w:val="-6"/>
          <w:sz w:val="18"/>
          <w:lang w:val="ro-RO"/>
        </w:rPr>
        <w:t xml:space="preserve"> de atenuare a riscurilor </w:t>
      </w:r>
      <w:r w:rsidRPr="00944BD7">
        <w:rPr>
          <w:rFonts w:ascii="EC Square Sans Pro" w:hAnsi="EC Square Sans Pro"/>
          <w:noProof/>
          <w:color w:val="343433"/>
          <w:spacing w:val="-4"/>
          <w:sz w:val="18"/>
          <w:lang w:val="ro-RO"/>
        </w:rPr>
        <w:t>și de promovarea conștientizării securității cibernetice în cadrul comunității.</w:t>
      </w:r>
    </w:p>
    <w:p w14:paraId="4DB65031" w14:textId="77777777" w:rsidR="005511DF" w:rsidRPr="00944BD7" w:rsidRDefault="00B56BCB">
      <w:pPr>
        <w:pStyle w:val="ListParagraph"/>
        <w:numPr>
          <w:ilvl w:val="1"/>
          <w:numId w:val="5"/>
        </w:numPr>
        <w:tabs>
          <w:tab w:val="left" w:pos="1530"/>
        </w:tabs>
        <w:spacing w:before="224" w:line="261" w:lineRule="auto"/>
        <w:ind w:right="349"/>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Împărtășiți informații despre amenințări și bune practici între membrii comunității. </w:t>
      </w:r>
      <w:r w:rsidRPr="00944BD7">
        <w:rPr>
          <w:rFonts w:ascii="EC Square Sans Pro" w:hAnsi="EC Square Sans Pro"/>
          <w:noProof/>
          <w:color w:val="343433"/>
          <w:spacing w:val="-2"/>
          <w:sz w:val="18"/>
          <w:lang w:val="ro-RO"/>
        </w:rPr>
        <w:t>Acest lucru ajută la asigurarea faptului că toți membrii comunității sunt conștienți de cele mai recente amenințări și vulnerabilități și că iau măsuri pentru a se proteja.</w:t>
      </w:r>
    </w:p>
    <w:p w14:paraId="4DB65032" w14:textId="77777777" w:rsidR="005511DF" w:rsidRPr="00944BD7" w:rsidRDefault="00B56BCB">
      <w:pPr>
        <w:pStyle w:val="ListParagraph"/>
        <w:numPr>
          <w:ilvl w:val="1"/>
          <w:numId w:val="5"/>
        </w:numPr>
        <w:tabs>
          <w:tab w:val="left" w:pos="1530"/>
        </w:tabs>
        <w:spacing w:before="224" w:line="261" w:lineRule="auto"/>
        <w:ind w:right="467"/>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Promovați conștientizarea în materie de securitate cibernetică prin ateliere și sesiuni de formare. </w:t>
      </w:r>
      <w:r w:rsidRPr="00944BD7">
        <w:rPr>
          <w:rFonts w:ascii="EC Square Sans Pro" w:hAnsi="EC Square Sans Pro"/>
          <w:noProof/>
          <w:color w:val="343433"/>
          <w:spacing w:val="-4"/>
          <w:sz w:val="18"/>
          <w:lang w:val="ro-RO"/>
        </w:rPr>
        <w:t xml:space="preserve">Atelierele și sesiunile de formare pot contribui la educarea membrilor comunității cu privire la </w:t>
      </w:r>
      <w:r w:rsidRPr="00944BD7">
        <w:rPr>
          <w:rFonts w:ascii="EC Square Sans Pro" w:hAnsi="EC Square Sans Pro"/>
          <w:noProof/>
          <w:color w:val="343433"/>
          <w:sz w:val="18"/>
          <w:lang w:val="ro-RO"/>
        </w:rPr>
        <w:t>amenințările la adresa securității cibernetice și la cele mai bune practici.</w:t>
      </w:r>
    </w:p>
    <w:p w14:paraId="4DB65033" w14:textId="77777777" w:rsidR="005511DF" w:rsidRPr="00944BD7" w:rsidRDefault="00B56BCB">
      <w:pPr>
        <w:pStyle w:val="ListParagraph"/>
        <w:numPr>
          <w:ilvl w:val="1"/>
          <w:numId w:val="5"/>
        </w:numPr>
        <w:tabs>
          <w:tab w:val="left" w:pos="1530"/>
        </w:tabs>
        <w:spacing w:before="224" w:line="261" w:lineRule="auto"/>
        <w:ind w:right="171"/>
        <w:rPr>
          <w:rFonts w:ascii="EC Square Sans Pro" w:hAnsi="EC Square Sans Pro"/>
          <w:noProof/>
          <w:sz w:val="18"/>
          <w:lang w:val="ro-RO"/>
        </w:rPr>
      </w:pPr>
      <w:r w:rsidRPr="00944BD7">
        <w:rPr>
          <w:rFonts w:ascii="EC Square Sans Pro" w:hAnsi="EC Square Sans Pro"/>
          <w:b/>
          <w:noProof/>
          <w:color w:val="343433"/>
          <w:sz w:val="18"/>
          <w:lang w:val="ro-RO"/>
        </w:rPr>
        <w:t xml:space="preserve">Implementați măsuri de securitate cibernetică în proiectele energetice comunitare. </w:t>
      </w:r>
      <w:r w:rsidRPr="00944BD7">
        <w:rPr>
          <w:rFonts w:ascii="EC Square Sans Pro" w:hAnsi="EC Square Sans Pro"/>
          <w:noProof/>
          <w:color w:val="343433"/>
          <w:sz w:val="18"/>
          <w:lang w:val="ro-RO"/>
        </w:rPr>
        <w:t xml:space="preserve">Atunci când </w:t>
      </w:r>
      <w:r w:rsidRPr="00944BD7">
        <w:rPr>
          <w:rFonts w:ascii="EC Square Sans Pro" w:hAnsi="EC Square Sans Pro"/>
          <w:noProof/>
          <w:color w:val="343433"/>
          <w:spacing w:val="-6"/>
          <w:sz w:val="18"/>
          <w:lang w:val="ro-RO"/>
        </w:rPr>
        <w:t xml:space="preserve">se implementează proiecte energetice comunitare, cum ar fi instalarea de panouri solare sau micro-rețele, </w:t>
      </w:r>
      <w:r w:rsidRPr="00944BD7">
        <w:rPr>
          <w:rFonts w:ascii="EC Square Sans Pro" w:hAnsi="EC Square Sans Pro"/>
          <w:noProof/>
          <w:color w:val="343433"/>
          <w:spacing w:val="-2"/>
          <w:sz w:val="18"/>
          <w:lang w:val="ro-RO"/>
        </w:rPr>
        <w:t>securitatea cibernetică trebuie luată în considerare încă de la început.</w:t>
      </w:r>
    </w:p>
    <w:p w14:paraId="4DB65034" w14:textId="77777777" w:rsidR="005511DF" w:rsidRPr="00944BD7" w:rsidRDefault="00B56BCB">
      <w:pPr>
        <w:pStyle w:val="ListParagraph"/>
        <w:numPr>
          <w:ilvl w:val="1"/>
          <w:numId w:val="5"/>
        </w:numPr>
        <w:tabs>
          <w:tab w:val="left" w:pos="1530"/>
        </w:tabs>
        <w:spacing w:before="224" w:line="261" w:lineRule="auto"/>
        <w:ind w:right="21"/>
        <w:rPr>
          <w:rFonts w:ascii="EC Square Sans Pro" w:hAnsi="EC Square Sans Pro"/>
          <w:noProof/>
          <w:sz w:val="18"/>
          <w:lang w:val="ro-RO"/>
        </w:rPr>
      </w:pPr>
      <w:r w:rsidRPr="00944BD7">
        <w:rPr>
          <w:rFonts w:ascii="EC Square Sans Pro" w:hAnsi="EC Square Sans Pro"/>
          <w:b/>
          <w:noProof/>
          <w:color w:val="343433"/>
          <w:sz w:val="18"/>
          <w:lang w:val="ro-RO"/>
        </w:rPr>
        <w:t xml:space="preserve">Colaborați cu autoritățile locale și companiile energetice în cadrul </w:t>
      </w:r>
      <w:r w:rsidRPr="00944BD7">
        <w:rPr>
          <w:rFonts w:ascii="EC Square Sans Pro" w:hAnsi="EC Square Sans Pro"/>
          <w:b/>
          <w:noProof/>
          <w:color w:val="343433"/>
          <w:spacing w:val="-6"/>
          <w:sz w:val="18"/>
          <w:lang w:val="ro-RO"/>
        </w:rPr>
        <w:t>inițiativelor</w:t>
      </w:r>
      <w:r w:rsidRPr="00944BD7">
        <w:rPr>
          <w:rFonts w:ascii="EC Square Sans Pro" w:hAnsi="EC Square Sans Pro"/>
          <w:b/>
          <w:noProof/>
          <w:color w:val="343433"/>
          <w:sz w:val="18"/>
          <w:lang w:val="ro-RO"/>
        </w:rPr>
        <w:t xml:space="preserve"> privind securitatea cibernetică</w:t>
      </w:r>
      <w:r w:rsidRPr="00944BD7">
        <w:rPr>
          <w:rFonts w:ascii="EC Square Sans Pro" w:hAnsi="EC Square Sans Pro"/>
          <w:b/>
          <w:noProof/>
          <w:color w:val="343433"/>
          <w:spacing w:val="-6"/>
          <w:sz w:val="18"/>
          <w:lang w:val="ro-RO"/>
        </w:rPr>
        <w:t xml:space="preserve">. </w:t>
      </w:r>
      <w:r w:rsidRPr="00944BD7">
        <w:rPr>
          <w:rFonts w:ascii="EC Square Sans Pro" w:hAnsi="EC Square Sans Pro"/>
          <w:noProof/>
          <w:color w:val="343433"/>
          <w:spacing w:val="-6"/>
          <w:sz w:val="18"/>
          <w:lang w:val="ro-RO"/>
        </w:rPr>
        <w:t xml:space="preserve">Colaborarea cu autoritățile locale și companiile energetice poate contribui la îmbunătățirea </w:t>
      </w:r>
      <w:r w:rsidRPr="00944BD7">
        <w:rPr>
          <w:rFonts w:ascii="EC Square Sans Pro" w:hAnsi="EC Square Sans Pro"/>
          <w:noProof/>
          <w:color w:val="343433"/>
          <w:spacing w:val="-2"/>
          <w:sz w:val="18"/>
          <w:lang w:val="ro-RO"/>
        </w:rPr>
        <w:t>nivelului general de securitate cibernetică al comunității energetice.</w:t>
      </w:r>
    </w:p>
    <w:p w14:paraId="4DB65035" w14:textId="77777777" w:rsidR="005511DF" w:rsidRPr="00944BD7" w:rsidRDefault="00B56BCB">
      <w:pPr>
        <w:rPr>
          <w:rFonts w:ascii="EC Square Sans Pro" w:hAnsi="EC Square Sans Pro"/>
          <w:noProof/>
          <w:sz w:val="20"/>
          <w:lang w:val="ro-RO"/>
        </w:rPr>
      </w:pPr>
      <w:r w:rsidRPr="00944BD7">
        <w:rPr>
          <w:rFonts w:ascii="EC Square Sans Pro" w:hAnsi="EC Square Sans Pro"/>
          <w:noProof/>
          <w:lang w:val="ro-RO"/>
        </w:rPr>
        <w:br w:type="column"/>
      </w:r>
    </w:p>
    <w:p w14:paraId="4DB65036" w14:textId="77777777" w:rsidR="005511DF" w:rsidRPr="00944BD7" w:rsidRDefault="005511DF">
      <w:pPr>
        <w:pStyle w:val="BodyText"/>
        <w:rPr>
          <w:rFonts w:ascii="EC Square Sans Pro" w:hAnsi="EC Square Sans Pro"/>
          <w:noProof/>
          <w:sz w:val="20"/>
          <w:lang w:val="ro-RO"/>
        </w:rPr>
      </w:pPr>
    </w:p>
    <w:p w14:paraId="4DB65037" w14:textId="77777777" w:rsidR="005511DF" w:rsidRPr="00944BD7" w:rsidRDefault="005511DF">
      <w:pPr>
        <w:pStyle w:val="BodyText"/>
        <w:rPr>
          <w:rFonts w:ascii="EC Square Sans Pro" w:hAnsi="EC Square Sans Pro"/>
          <w:noProof/>
          <w:sz w:val="20"/>
          <w:lang w:val="ro-RO"/>
        </w:rPr>
      </w:pPr>
    </w:p>
    <w:p w14:paraId="4DB65038" w14:textId="77777777" w:rsidR="005511DF" w:rsidRPr="00944BD7" w:rsidRDefault="005511DF">
      <w:pPr>
        <w:pStyle w:val="BodyText"/>
        <w:rPr>
          <w:rFonts w:ascii="EC Square Sans Pro" w:hAnsi="EC Square Sans Pro"/>
          <w:noProof/>
          <w:sz w:val="20"/>
          <w:lang w:val="ro-RO"/>
        </w:rPr>
      </w:pPr>
    </w:p>
    <w:p w14:paraId="4DB65039" w14:textId="77777777" w:rsidR="005511DF" w:rsidRPr="00944BD7" w:rsidRDefault="00B56BCB">
      <w:pPr>
        <w:pStyle w:val="BodyText"/>
        <w:spacing w:before="259"/>
        <w:rPr>
          <w:rFonts w:ascii="EC Square Sans Pro" w:hAnsi="EC Square Sans Pro"/>
          <w:noProof/>
          <w:sz w:val="20"/>
          <w:lang w:val="ro-RO"/>
        </w:rPr>
      </w:pPr>
      <w:r w:rsidRPr="00944BD7">
        <w:rPr>
          <w:rFonts w:ascii="EC Square Sans Pro" w:hAnsi="EC Square Sans Pro"/>
          <w:noProof/>
          <w:sz w:val="20"/>
          <w:lang w:val="ro-RO"/>
        </w:rPr>
        <w:drawing>
          <wp:anchor distT="0" distB="0" distL="0" distR="0" simplePos="0" relativeHeight="251658302" behindDoc="1" locked="0" layoutInCell="1" allowOverlap="1" wp14:anchorId="4DB65176" wp14:editId="4DB65177">
            <wp:simplePos x="0" y="0"/>
            <wp:positionH relativeFrom="page">
              <wp:posOffset>5436006</wp:posOffset>
            </wp:positionH>
            <wp:positionV relativeFrom="paragraph">
              <wp:posOffset>348946</wp:posOffset>
            </wp:positionV>
            <wp:extent cx="4465971" cy="4236720"/>
            <wp:effectExtent l="0" t="0" r="0" b="0"/>
            <wp:wrapTopAndBottom/>
            <wp:docPr id="91" name="Image 91" descr="Image of Peoplo shacking hand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1" name="Image 91" descr="Image of Peoplo shacking hands."/>
                    <pic:cNvPicPr/>
                  </pic:nvPicPr>
                  <pic:blipFill>
                    <a:blip r:embed="rId92" cstate="print"/>
                    <a:stretch>
                      <a:fillRect/>
                    </a:stretch>
                  </pic:blipFill>
                  <pic:spPr>
                    <a:xfrm>
                      <a:off x="0" y="0"/>
                      <a:ext cx="4465971" cy="4236720"/>
                    </a:xfrm>
                    <a:prstGeom prst="rect">
                      <a:avLst/>
                    </a:prstGeom>
                  </pic:spPr>
                </pic:pic>
              </a:graphicData>
            </a:graphic>
          </wp:anchor>
        </w:drawing>
      </w:r>
    </w:p>
    <w:p w14:paraId="4DB6503A" w14:textId="77777777" w:rsidR="005511DF" w:rsidRPr="00944BD7" w:rsidRDefault="00B56BCB">
      <w:pPr>
        <w:pStyle w:val="BodyText"/>
        <w:spacing w:before="212" w:line="216" w:lineRule="auto"/>
        <w:ind w:left="244" w:right="801"/>
        <w:rPr>
          <w:rFonts w:ascii="EC Square Sans Pro" w:hAnsi="EC Square Sans Pro"/>
          <w:noProof/>
          <w:lang w:val="ro-RO"/>
        </w:rPr>
      </w:pPr>
      <w:r w:rsidRPr="00944BD7">
        <w:rPr>
          <w:rFonts w:ascii="EC Square Sans Pro" w:hAnsi="EC Square Sans Pro"/>
          <w:b/>
          <w:noProof/>
          <w:color w:val="343433"/>
          <w:w w:val="90"/>
          <w:lang w:val="ro-RO"/>
        </w:rPr>
        <w:t xml:space="preserve">FIGURA 4: </w:t>
      </w:r>
      <w:hyperlink r:id="rId93">
        <w:r w:rsidRPr="00944BD7">
          <w:rPr>
            <w:rFonts w:ascii="EC Square Sans Pro" w:hAnsi="EC Square Sans Pro"/>
            <w:noProof/>
            <w:color w:val="0E3AF0"/>
            <w:w w:val="90"/>
            <w:u w:val="single" w:color="0E3AF0"/>
            <w:lang w:val="ro-RO"/>
          </w:rPr>
          <w:t>„DOUĂ PERSOANE STRÂNGÂNDU-ȘI</w:t>
        </w:r>
      </w:hyperlink>
      <w:r w:rsidRPr="00944BD7">
        <w:rPr>
          <w:rFonts w:ascii="EC Square Sans Pro" w:hAnsi="EC Square Sans Pro"/>
          <w:noProof/>
          <w:w w:val="90"/>
          <w:lang w:val="ro-RO"/>
        </w:rPr>
        <w:t xml:space="preserve"> MÂNA” DE KETUT SUBIYANTO LICENȚIATĂ SUB </w:t>
      </w:r>
      <w:hyperlink r:id="rId94">
        <w:r w:rsidRPr="00944BD7">
          <w:rPr>
            <w:rFonts w:ascii="EC Square Sans Pro" w:hAnsi="EC Square Sans Pro"/>
            <w:noProof/>
            <w:color w:val="0E3AF0"/>
            <w:u w:val="single" w:color="0E3AF0"/>
            <w:lang w:val="ro-RO"/>
          </w:rPr>
          <w:t>CC BY-SA 4.0</w:t>
        </w:r>
      </w:hyperlink>
    </w:p>
    <w:p w14:paraId="4DB6503B" w14:textId="77777777" w:rsidR="005511DF" w:rsidRPr="00944BD7" w:rsidRDefault="005511DF">
      <w:pPr>
        <w:pStyle w:val="BodyText"/>
        <w:spacing w:line="216" w:lineRule="auto"/>
        <w:rPr>
          <w:rFonts w:ascii="EC Square Sans Pro" w:hAnsi="EC Square Sans Pro"/>
          <w:noProof/>
          <w:lang w:val="ro-RO"/>
        </w:rPr>
        <w:sectPr w:rsidR="005511DF" w:rsidRPr="00944BD7">
          <w:type w:val="continuous"/>
          <w:pgSz w:w="16840" w:h="11910" w:orient="landscape"/>
          <w:pgMar w:top="1340" w:right="1133" w:bottom="0" w:left="0" w:header="737" w:footer="0" w:gutter="0"/>
          <w:cols w:num="2" w:space="720" w:equalWidth="0">
            <w:col w:w="8279" w:space="40"/>
            <w:col w:w="7388"/>
          </w:cols>
        </w:sectPr>
      </w:pPr>
    </w:p>
    <w:p w14:paraId="4DB6503C" w14:textId="77777777" w:rsidR="005511DF" w:rsidRPr="00944BD7" w:rsidRDefault="005511DF">
      <w:pPr>
        <w:pStyle w:val="BodyText"/>
        <w:spacing w:before="160"/>
        <w:rPr>
          <w:rFonts w:ascii="EC Square Sans Pro" w:hAnsi="EC Square Sans Pro"/>
          <w:noProof/>
          <w:sz w:val="20"/>
          <w:lang w:val="ro-RO"/>
        </w:rPr>
      </w:pPr>
    </w:p>
    <w:p w14:paraId="4DB6503D"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78" wp14:editId="0DA67AF2">
                <wp:extent cx="8068733" cy="1260475"/>
                <wp:effectExtent l="0" t="0" r="8890" b="0"/>
                <wp:docPr id="94" name="Group 9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068733" cy="1260475"/>
                          <a:chOff x="0" y="0"/>
                          <a:chExt cx="7762240" cy="1260475"/>
                        </a:xfrm>
                      </wpg:grpSpPr>
                      <wps:wsp>
                        <wps:cNvPr id="95" name="Graphic 95"/>
                        <wps:cNvSpPr/>
                        <wps:spPr>
                          <a:xfrm>
                            <a:off x="0" y="0"/>
                            <a:ext cx="7762240" cy="1260475"/>
                          </a:xfrm>
                          <a:custGeom>
                            <a:avLst/>
                            <a:gdLst/>
                            <a:ahLst/>
                            <a:cxnLst/>
                            <a:rect l="l" t="t" r="r" b="b"/>
                            <a:pathLst>
                              <a:path w="7762240" h="1260475">
                                <a:moveTo>
                                  <a:pt x="7126605" y="0"/>
                                </a:moveTo>
                                <a:lnTo>
                                  <a:pt x="0" y="0"/>
                                </a:lnTo>
                                <a:lnTo>
                                  <a:pt x="0" y="1260005"/>
                                </a:lnTo>
                                <a:lnTo>
                                  <a:pt x="7126605" y="1260005"/>
                                </a:lnTo>
                                <a:lnTo>
                                  <a:pt x="7174026" y="1258277"/>
                                </a:lnTo>
                                <a:lnTo>
                                  <a:pt x="7220501" y="1253174"/>
                                </a:lnTo>
                                <a:lnTo>
                                  <a:pt x="7265906" y="1244818"/>
                                </a:lnTo>
                                <a:lnTo>
                                  <a:pt x="7310120" y="1233331"/>
                                </a:lnTo>
                                <a:lnTo>
                                  <a:pt x="7353018" y="1218834"/>
                                </a:lnTo>
                                <a:lnTo>
                                  <a:pt x="7394479" y="1201450"/>
                                </a:lnTo>
                                <a:lnTo>
                                  <a:pt x="7434378" y="1181300"/>
                                </a:lnTo>
                                <a:lnTo>
                                  <a:pt x="7472594" y="1158506"/>
                                </a:lnTo>
                                <a:lnTo>
                                  <a:pt x="7509004" y="1133190"/>
                                </a:lnTo>
                                <a:lnTo>
                                  <a:pt x="7543484" y="1105474"/>
                                </a:lnTo>
                                <a:lnTo>
                                  <a:pt x="7575911" y="1075480"/>
                                </a:lnTo>
                                <a:lnTo>
                                  <a:pt x="7606164" y="1043329"/>
                                </a:lnTo>
                                <a:lnTo>
                                  <a:pt x="7634119" y="1009143"/>
                                </a:lnTo>
                                <a:lnTo>
                                  <a:pt x="7659652" y="973044"/>
                                </a:lnTo>
                                <a:lnTo>
                                  <a:pt x="7682642" y="935155"/>
                                </a:lnTo>
                                <a:lnTo>
                                  <a:pt x="7702965" y="895595"/>
                                </a:lnTo>
                                <a:lnTo>
                                  <a:pt x="7720499" y="854489"/>
                                </a:lnTo>
                                <a:lnTo>
                                  <a:pt x="7735120" y="811957"/>
                                </a:lnTo>
                                <a:lnTo>
                                  <a:pt x="7746706" y="768121"/>
                                </a:lnTo>
                                <a:lnTo>
                                  <a:pt x="7755134" y="723103"/>
                                </a:lnTo>
                                <a:lnTo>
                                  <a:pt x="7760281" y="677025"/>
                                </a:lnTo>
                                <a:lnTo>
                                  <a:pt x="7762024" y="630008"/>
                                </a:lnTo>
                                <a:lnTo>
                                  <a:pt x="7760281" y="582990"/>
                                </a:lnTo>
                                <a:lnTo>
                                  <a:pt x="7755134" y="536911"/>
                                </a:lnTo>
                                <a:lnTo>
                                  <a:pt x="7746706" y="491892"/>
                                </a:lnTo>
                                <a:lnTo>
                                  <a:pt x="7735120" y="448054"/>
                                </a:lnTo>
                                <a:lnTo>
                                  <a:pt x="7720499" y="405521"/>
                                </a:lnTo>
                                <a:lnTo>
                                  <a:pt x="7702965" y="364414"/>
                                </a:lnTo>
                                <a:lnTo>
                                  <a:pt x="7682642" y="324854"/>
                                </a:lnTo>
                                <a:lnTo>
                                  <a:pt x="7659652" y="286963"/>
                                </a:lnTo>
                                <a:lnTo>
                                  <a:pt x="7634119" y="250864"/>
                                </a:lnTo>
                                <a:lnTo>
                                  <a:pt x="7606164" y="216677"/>
                                </a:lnTo>
                                <a:lnTo>
                                  <a:pt x="7575911" y="184526"/>
                                </a:lnTo>
                                <a:lnTo>
                                  <a:pt x="7543484" y="154531"/>
                                </a:lnTo>
                                <a:lnTo>
                                  <a:pt x="7509004" y="126815"/>
                                </a:lnTo>
                                <a:lnTo>
                                  <a:pt x="7472594" y="101498"/>
                                </a:lnTo>
                                <a:lnTo>
                                  <a:pt x="7434378" y="78704"/>
                                </a:lnTo>
                                <a:lnTo>
                                  <a:pt x="7394479" y="58555"/>
                                </a:lnTo>
                                <a:lnTo>
                                  <a:pt x="7353018" y="41170"/>
                                </a:lnTo>
                                <a:lnTo>
                                  <a:pt x="7310120" y="26674"/>
                                </a:lnTo>
                                <a:lnTo>
                                  <a:pt x="7265906" y="15186"/>
                                </a:lnTo>
                                <a:lnTo>
                                  <a:pt x="7220501" y="6830"/>
                                </a:lnTo>
                                <a:lnTo>
                                  <a:pt x="7174026" y="1728"/>
                                </a:lnTo>
                                <a:lnTo>
                                  <a:pt x="7126605" y="0"/>
                                </a:lnTo>
                                <a:close/>
                              </a:path>
                            </a:pathLst>
                          </a:custGeom>
                          <a:solidFill>
                            <a:srgbClr val="6712D4"/>
                          </a:solidFill>
                        </wps:spPr>
                        <wps:bodyPr wrap="square" lIns="0" tIns="0" rIns="0" bIns="0" rtlCol="0">
                          <a:prstTxWarp prst="textNoShape">
                            <a:avLst/>
                          </a:prstTxWarp>
                          <a:noAutofit/>
                        </wps:bodyPr>
                      </wps:wsp>
                      <wps:wsp>
                        <wps:cNvPr id="96" name="Textbox 96"/>
                        <wps:cNvSpPr txBox="1"/>
                        <wps:spPr>
                          <a:xfrm>
                            <a:off x="0" y="0"/>
                            <a:ext cx="7762240" cy="1260475"/>
                          </a:xfrm>
                          <a:prstGeom prst="rect">
                            <a:avLst/>
                          </a:prstGeom>
                        </wps:spPr>
                        <wps:txbx>
                          <w:txbxContent>
                            <w:p w14:paraId="4DB6524A" w14:textId="77777777" w:rsidR="005511DF" w:rsidRPr="0020393F" w:rsidRDefault="00B56BCB" w:rsidP="00EF0CA4">
                              <w:pPr>
                                <w:pStyle w:val="Heading1"/>
                                <w:rPr>
                                  <w:rFonts w:ascii="EC Square Sans Pro" w:hAnsi="EC Square Sans Pro"/>
                                  <w:color w:val="FFFFFF" w:themeColor="background1"/>
                                  <w:sz w:val="52"/>
                                  <w:szCs w:val="52"/>
                                </w:rPr>
                              </w:pPr>
                              <w:bookmarkStart w:id="43" w:name="E_|__What_is_the_EU_Doing_to_Promote_Cyb"/>
                              <w:bookmarkStart w:id="44" w:name="I.__Real-Life_Examples_of_Cybersecurity_"/>
                              <w:bookmarkStart w:id="45" w:name="_bookmark7"/>
                              <w:bookmarkStart w:id="46" w:name="_Toc224732701"/>
                              <w:bookmarkEnd w:id="43"/>
                              <w:bookmarkEnd w:id="44"/>
                              <w:bookmarkEnd w:id="45"/>
                              <w:r w:rsidRPr="0020393F">
                                <w:rPr>
                                  <w:rFonts w:ascii="EC Square Sans Pro" w:hAnsi="EC Square Sans Pro"/>
                                  <w:color w:val="FFFFFF" w:themeColor="background1"/>
                                  <w:sz w:val="52"/>
                                  <w:szCs w:val="52"/>
                                </w:rPr>
                                <w:t xml:space="preserve">E | Ce face UE </w:t>
                              </w:r>
                              <w:proofErr w:type="spellStart"/>
                              <w:r w:rsidRPr="0020393F">
                                <w:rPr>
                                  <w:rFonts w:ascii="EC Square Sans Pro" w:hAnsi="EC Square Sans Pro"/>
                                  <w:color w:val="FFFFFF" w:themeColor="background1"/>
                                  <w:sz w:val="52"/>
                                  <w:szCs w:val="52"/>
                                </w:rPr>
                                <w:t>pentru</w:t>
                              </w:r>
                              <w:proofErr w:type="spellEnd"/>
                              <w:r w:rsidRPr="0020393F">
                                <w:rPr>
                                  <w:rFonts w:ascii="EC Square Sans Pro" w:hAnsi="EC Square Sans Pro"/>
                                  <w:color w:val="FFFFFF" w:themeColor="background1"/>
                                  <w:sz w:val="52"/>
                                  <w:szCs w:val="52"/>
                                </w:rPr>
                                <w:t xml:space="preserve"> a </w:t>
                              </w:r>
                              <w:proofErr w:type="spellStart"/>
                              <w:r w:rsidRPr="0020393F">
                                <w:rPr>
                                  <w:rFonts w:ascii="EC Square Sans Pro" w:hAnsi="EC Square Sans Pro"/>
                                  <w:color w:val="FFFFFF" w:themeColor="background1"/>
                                  <w:sz w:val="52"/>
                                  <w:szCs w:val="52"/>
                                </w:rPr>
                                <w:t>promova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tranziția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energetică</w:t>
                              </w:r>
                              <w:proofErr w:type="spellEnd"/>
                              <w:r w:rsidRPr="0020393F">
                                <w:rPr>
                                  <w:rFonts w:ascii="EC Square Sans Pro" w:hAnsi="EC Square Sans Pro"/>
                                  <w:color w:val="FFFFFF" w:themeColor="background1"/>
                                  <w:sz w:val="52"/>
                                  <w:szCs w:val="52"/>
                                </w:rPr>
                                <w:t>?</w:t>
                              </w:r>
                              <w:bookmarkEnd w:id="46"/>
                            </w:p>
                          </w:txbxContent>
                        </wps:txbx>
                        <wps:bodyPr wrap="square" lIns="0" tIns="0" rIns="0" bIns="0" rtlCol="0">
                          <a:noAutofit/>
                        </wps:bodyPr>
                      </wps:wsp>
                    </wpg:wgp>
                  </a:graphicData>
                </a:graphic>
              </wp:inline>
            </w:drawing>
          </mc:Choice>
          <mc:Fallback>
            <w:pict>
              <v:group w14:anchorId="4DB65178" id="Group 94" o:spid="_x0000_s1045" style="width:635.35pt;height:99.25pt;mso-position-horizontal-relative:char;mso-position-vertical-relative:line" coordsize="77622,12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tOTNjQQAAIwPAAAOAAAAZHJzL2Uyb0RvYy54bWy0V11v2zYUfR+w/yDofTG/SRlxiq1ZgwFF&#10;W6AZ9kzLsi1MFjVSiZ1/v0tKsgl3EYNu84NMSUdXl+ceXR7evjsdmuy5sq427SrHNyjPqrY0m7rd&#10;rfLfHz/8pPLM9brd6Ma01Sp/qVz+7u7HH26P3bIiZm+aTWUzCNK65bFb5fu+75aLhSv31UG7G9NV&#10;LdzcGnvQPZza3WJj9RGiH5oFQUgsjsZuOmvKyjm4ej/czO9C/O22KvvP262r+qxZ5ZBbH442HNf+&#10;uLi71cud1d2+Lsc09HdkcdB1Cy89h7rXvc6ebP1NqENdWuPMtr8pzWFhttu6rMIcYDYYXc3mwZqn&#10;LsxltzzuujNNQO0VT98dtvz0/GC7r90XO2QPw4+m/NMBL4tjt1vG9/357gI+be3BPwSTyE6B0Zcz&#10;o9Wpz0q4qJBQktI8K+EeJgIxyQfOyz0U5pvnyv2v45NSCkIYlOzqyYVeDi8O6Z3TOXagH3ehyP07&#10;ir7udVcF5p2n4IvN6s0qL3ietfoAMn4YFQNXgCn/ckB5FsczNxL6Fo6SM9XL8sn1D5UJdOvnj64f&#10;ZLuZRno/jcpTOw0tiN/Lvgmy7/MMZG/zDGS/HkrQ6d4/52voh9lxlZ9z2V/K5e8fzHP1aAKy90WT&#10;UEuBgI6p5FCWC6ZpYyzUMEJN96b/LsQbMF4gCKLC7CDehJj+B2T85rfhJUNEhBww4YpIOR+fEMQR&#10;nvAUS5bAC16gKT5jCqt5PMUIk2m+FH44gecUQUzPISZYKZrIhxaMyWLEI8x4aHKv88koo3KMjxWm&#10;KIWXhBdsiI+54jD32XpxVCA04WG2RSI+h4TUhEecpfjnkhd4rBeSnKlEfIEEFmN8xCglxXz+gjKM&#10;Rz4RKjCjCTwvBCeBn0JSxBLlEooINsIpxzyhfokIhA/RVcH50H9eL64kiBVD8oqDOBNzlZDBqE0F&#10;k+aJT0UyIUfpS6FAnfPMSM4xqNcrWRL4DBJESoGIGgorJMw7xYwgiAzRBYgYJT7DKDo0hSKlyih3&#10;ToUX3KzoI2ZYgVVBEvAL71AkEH0CfqkqQ5wneb9ohgrGcCJ6pEhKGMhmPhlof5PeiRKFSFQ1+pwI&#10;Rwq+xFkio6+VYAE6mIfHzUAxDn1/NnrcazjjqVYctzICgk8okkWdEhpxkVBk1IilktAyZ1OP2jw0&#10;4VTboJdFBLqZTLTIaImCZT7VgEm0AHKsEpRHy6tQNJEILL7ntVuSBH//YEkm61A2xlUDnd7pBHtx&#10;dj/QPWN/5UxTbz7UTePdjrO79fvGZs8ajJQA73E/lSWCgRN1y8Hx+dHabF7AMB7BIq5y99eTtlWe&#10;Nb+1YElh2e+ngZ0G62lg++a9CfuUYLSs6x9Pf2jbZR0MV3kPpvqTmZypXk5GEPL3gAHrn2zNz0+9&#10;2dbeJYbchozGE3DJg2P9/+0yuKLBLj9C6mtzyoogjsguZ/3pFwN+MrTTC42Tx5/fXJzN6mtbhIEY&#10;b5xHCr0lDtu0K+4Gb31Vx/60PgXbH3T3H1b2DfUJmxvY8gWljttTv6eMz0M9L5vou78BAAD//wMA&#10;UEsDBBQABgAIAAAAIQCcW/273QAAAAYBAAAPAAAAZHJzL2Rvd25yZXYueG1sTI9Ba8JAEIXvBf/D&#10;MkJvdRPFatNsRMT2JAW1UHobs2MSzM6G7JrEf9+1l/YyvOEN732TrgZTi45aV1lWEE8iEMS51RUX&#10;Cj6Pb09LEM4ja6wtk4IbOVhlo4cUE2173lN38IUIIewSVFB63yRSurwkg25iG+LgnW1r0Ie1LaRu&#10;sQ/hppbTKHqWBisODSU2tCkpvxyuRsF7j/16Fm+73eW8uX0f5x9fu5iUehwP61cQngb/dwx3/IAO&#10;WWA62StrJ2oF4RH/O+/edBEtQJyCelnOQWap/I+f/QAAAP//AwBQSwECLQAUAAYACAAAACEAtoM4&#10;kv4AAADhAQAAEwAAAAAAAAAAAAAAAAAAAAAAW0NvbnRlbnRfVHlwZXNdLnhtbFBLAQItABQABgAI&#10;AAAAIQA4/SH/1gAAAJQBAAALAAAAAAAAAAAAAAAAAC8BAABfcmVscy8ucmVsc1BLAQItABQABgAI&#10;AAAAIQBBtOTNjQQAAIwPAAAOAAAAAAAAAAAAAAAAAC4CAABkcnMvZTJvRG9jLnhtbFBLAQItABQA&#10;BgAIAAAAIQCcW/273QAAAAYBAAAPAAAAAAAAAAAAAAAAAOcGAABkcnMvZG93bnJldi54bWxQSwUG&#10;AAAAAAQABADzAAAA8QcAAAAA&#10;">
                <v:shape id="Graphic 95" o:spid="_x0000_s1046" style="position:absolute;width:77622;height:12604;visibility:visible;mso-wrap-style:square;v-text-anchor:top" coordsize="7762240,1260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BQqWwQAAANsAAAAPAAAAZHJzL2Rvd25yZXYueG1sRI9BawIx&#10;FITvQv9DeIXeNFtR0dUoUhB7UtRCr4/Nc7O4eVk3UeO/N4LgcZiZb5jZItpaXKn1lWMF370MBHHh&#10;dMWlgr/DqjsG4QOyxtoxKbiTh8X8ozPDXLsb7+i6D6VIEPY5KjAhNLmUvjBk0fdcQ5y8o2sthiTb&#10;UuoWbwlua9nPspG0WHFaMNjQj6HitL9YBWV/Y7aSm/PxHO+43v6H5SBOlPr6jMspiEAxvMOv9q9W&#10;MBnC80v6AXL+AAAA//8DAFBLAQItABQABgAIAAAAIQDb4fbL7gAAAIUBAAATAAAAAAAAAAAAAAAA&#10;AAAAAABbQ29udGVudF9UeXBlc10ueG1sUEsBAi0AFAAGAAgAAAAhAFr0LFu/AAAAFQEAAAsAAAAA&#10;AAAAAAAAAAAAHwEAAF9yZWxzLy5yZWxzUEsBAi0AFAAGAAgAAAAhAEwFCpbBAAAA2wAAAA8AAAAA&#10;AAAAAAAAAAAABwIAAGRycy9kb3ducmV2LnhtbFBLBQYAAAAAAwADALcAAAD1AgAAAAA=&#10;" path="m7126605,l,,,1260005r7126605,l7174026,1258277r46475,-5103l7265906,1244818r44214,-11487l7353018,1218834r41461,-17384l7434378,1181300r38216,-22794l7509004,1133190r34480,-27716l7575911,1075480r30253,-32151l7634119,1009143r25533,-36099l7682642,935155r20323,-39560l7720499,854489r14621,-42532l7746706,768121r8428,-45018l7760281,677025r1743,-47017l7760281,582990r-5147,-46079l7746706,491892r-11586,-43838l7720499,405521r-17534,-41107l7682642,324854r-22990,-37891l7634119,250864r-27955,-34187l7575911,184526r-32427,-29995l7509004,126815r-36410,-25317l7434378,78704,7394479,58555,7353018,41170,7310120,26674,7265906,15186,7220501,6830,7174026,1728,7126605,xe" fillcolor="#6712d4" stroked="f">
                  <v:path arrowok="t"/>
                </v:shape>
                <v:shape id="Textbox 96" o:spid="_x0000_s1047" type="#_x0000_t202" style="position:absolute;width:77622;height:12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T5wCwwAAANsAAAAPAAAAZHJzL2Rvd25yZXYueG1sRI9Ba8JA&#10;FITvgv9heYI33dhDqNFVRCwIQmmMB4/P7DNZzL6N2VXTf98tFHocZuYbZrnubSOe1HnjWMFsmoAg&#10;Lp02XCk4FR+TdxA+IGtsHJOCb/KwXg0HS8y0e3FOz2OoRISwz1BBHUKbSenLmiz6qWuJo3d1ncUQ&#10;ZVdJ3eErwm0j35IklRYNx4UaW9rWVN6OD6tgc+Z8Z+6fl6/8mpuimCd8SG9KjUf9ZgEiUB/+w3/t&#10;vVYwT+H3S/wBcvUDAAD//wMAUEsBAi0AFAAGAAgAAAAhANvh9svuAAAAhQEAABMAAAAAAAAAAAAA&#10;AAAAAAAAAFtDb250ZW50X1R5cGVzXS54bWxQSwECLQAUAAYACAAAACEAWvQsW78AAAAVAQAACwAA&#10;AAAAAAAAAAAAAAAfAQAAX3JlbHMvLnJlbHNQSwECLQAUAAYACAAAACEAmE+cAsMAAADbAAAADwAA&#10;AAAAAAAAAAAAAAAHAgAAZHJzL2Rvd25yZXYueG1sUEsFBgAAAAADAAMAtwAAAPcCAAAAAA==&#10;" filled="f" stroked="f">
                  <v:textbox inset="0,0,0,0">
                    <w:txbxContent>
                      <w:p w14:paraId="4DB6524A" w14:textId="77777777" w:rsidR="005511DF" w:rsidRPr="0020393F" w:rsidRDefault="00B56BCB" w:rsidP="00EF0CA4">
                        <w:pPr>
                          <w:pStyle w:val="Heading1"/>
                          <w:rPr>
                            <w:rFonts w:ascii="EC Square Sans Pro" w:hAnsi="EC Square Sans Pro"/>
                            <w:color w:val="FFFFFF" w:themeColor="background1"/>
                            <w:sz w:val="52"/>
                            <w:szCs w:val="52"/>
                          </w:rPr>
                        </w:pPr>
                        <w:bookmarkStart w:id="47" w:name="E_|__What_is_the_EU_Doing_to_Promote_Cyb"/>
                        <w:bookmarkStart w:id="48" w:name="I.__Real-Life_Examples_of_Cybersecurity_"/>
                        <w:bookmarkStart w:id="49" w:name="_bookmark7"/>
                        <w:bookmarkStart w:id="50" w:name="_Toc224732701"/>
                        <w:bookmarkEnd w:id="47"/>
                        <w:bookmarkEnd w:id="48"/>
                        <w:bookmarkEnd w:id="49"/>
                        <w:r w:rsidRPr="0020393F">
                          <w:rPr>
                            <w:rFonts w:ascii="EC Square Sans Pro" w:hAnsi="EC Square Sans Pro"/>
                            <w:color w:val="FFFFFF" w:themeColor="background1"/>
                            <w:sz w:val="52"/>
                            <w:szCs w:val="52"/>
                          </w:rPr>
                          <w:t xml:space="preserve">E | Ce face UE </w:t>
                        </w:r>
                        <w:proofErr w:type="spellStart"/>
                        <w:r w:rsidRPr="0020393F">
                          <w:rPr>
                            <w:rFonts w:ascii="EC Square Sans Pro" w:hAnsi="EC Square Sans Pro"/>
                            <w:color w:val="FFFFFF" w:themeColor="background1"/>
                            <w:sz w:val="52"/>
                            <w:szCs w:val="52"/>
                          </w:rPr>
                          <w:t>pentru</w:t>
                        </w:r>
                        <w:proofErr w:type="spellEnd"/>
                        <w:r w:rsidRPr="0020393F">
                          <w:rPr>
                            <w:rFonts w:ascii="EC Square Sans Pro" w:hAnsi="EC Square Sans Pro"/>
                            <w:color w:val="FFFFFF" w:themeColor="background1"/>
                            <w:sz w:val="52"/>
                            <w:szCs w:val="52"/>
                          </w:rPr>
                          <w:t xml:space="preserve"> a </w:t>
                        </w:r>
                        <w:proofErr w:type="spellStart"/>
                        <w:r w:rsidRPr="0020393F">
                          <w:rPr>
                            <w:rFonts w:ascii="EC Square Sans Pro" w:hAnsi="EC Square Sans Pro"/>
                            <w:color w:val="FFFFFF" w:themeColor="background1"/>
                            <w:sz w:val="52"/>
                            <w:szCs w:val="52"/>
                          </w:rPr>
                          <w:t>promova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în</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tranziția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energetică</w:t>
                        </w:r>
                        <w:proofErr w:type="spellEnd"/>
                        <w:r w:rsidRPr="0020393F">
                          <w:rPr>
                            <w:rFonts w:ascii="EC Square Sans Pro" w:hAnsi="EC Square Sans Pro"/>
                            <w:color w:val="FFFFFF" w:themeColor="background1"/>
                            <w:sz w:val="52"/>
                            <w:szCs w:val="52"/>
                          </w:rPr>
                          <w:t>?</w:t>
                        </w:r>
                        <w:bookmarkEnd w:id="50"/>
                      </w:p>
                    </w:txbxContent>
                  </v:textbox>
                </v:shape>
                <w10:anchorlock/>
              </v:group>
            </w:pict>
          </mc:Fallback>
        </mc:AlternateContent>
      </w:r>
    </w:p>
    <w:p w14:paraId="4DB6503E" w14:textId="77777777" w:rsidR="005511DF" w:rsidRPr="00944BD7" w:rsidRDefault="005511DF">
      <w:pPr>
        <w:pStyle w:val="BodyText"/>
        <w:spacing w:before="209"/>
        <w:rPr>
          <w:rFonts w:ascii="EC Square Sans Pro" w:hAnsi="EC Square Sans Pro"/>
          <w:noProof/>
          <w:sz w:val="20"/>
          <w:lang w:val="ro-RO"/>
        </w:rPr>
      </w:pPr>
    </w:p>
    <w:p w14:paraId="4DB6503F" w14:textId="77777777" w:rsidR="005511DF" w:rsidRPr="00944BD7" w:rsidRDefault="005511DF">
      <w:pPr>
        <w:pStyle w:val="BodyText"/>
        <w:rPr>
          <w:rFonts w:ascii="EC Square Sans Pro" w:hAnsi="EC Square Sans Pro"/>
          <w:noProof/>
          <w:sz w:val="20"/>
          <w:lang w:val="ro-RO"/>
        </w:rPr>
        <w:sectPr w:rsidR="005511DF" w:rsidRPr="00944BD7">
          <w:headerReference w:type="default" r:id="rId95"/>
          <w:pgSz w:w="16840" w:h="11910" w:orient="landscape"/>
          <w:pgMar w:top="980" w:right="1133" w:bottom="280" w:left="0" w:header="737" w:footer="0" w:gutter="0"/>
          <w:cols w:space="720"/>
        </w:sectPr>
      </w:pPr>
    </w:p>
    <w:p w14:paraId="4DB65040" w14:textId="77777777" w:rsidR="005511DF" w:rsidRPr="00944BD7" w:rsidRDefault="00B56BCB">
      <w:pPr>
        <w:pStyle w:val="BodyText"/>
        <w:spacing w:before="73" w:line="261" w:lineRule="auto"/>
        <w:ind w:left="1247"/>
        <w:rPr>
          <w:rFonts w:ascii="EC Square Sans Pro" w:hAnsi="EC Square Sans Pro"/>
          <w:noProof/>
          <w:lang w:val="ro-RO"/>
        </w:rPr>
      </w:pPr>
      <w:r w:rsidRPr="00944BD7">
        <w:rPr>
          <w:rFonts w:ascii="EC Square Sans Pro" w:hAnsi="EC Square Sans Pro"/>
          <w:noProof/>
          <w:color w:val="343433"/>
          <w:spacing w:val="-4"/>
          <w:lang w:val="ro-RO"/>
        </w:rPr>
        <w:t xml:space="preserve">Uniunea Europeană recunoaște importanța crucială a securității cibernetice în </w:t>
      </w:r>
      <w:r w:rsidRPr="00944BD7">
        <w:rPr>
          <w:rFonts w:ascii="EC Square Sans Pro" w:hAnsi="EC Square Sans Pro"/>
          <w:noProof/>
          <w:color w:val="343433"/>
          <w:lang w:val="ro-RO"/>
        </w:rPr>
        <w:t>tranziția</w:t>
      </w:r>
      <w:r w:rsidRPr="00944BD7">
        <w:rPr>
          <w:rFonts w:ascii="EC Square Sans Pro" w:hAnsi="EC Square Sans Pro"/>
          <w:noProof/>
          <w:color w:val="343433"/>
          <w:spacing w:val="-4"/>
          <w:lang w:val="ro-RO"/>
        </w:rPr>
        <w:t xml:space="preserve"> energetică digitală </w:t>
      </w:r>
      <w:r w:rsidRPr="00944BD7">
        <w:rPr>
          <w:rFonts w:ascii="EC Square Sans Pro" w:hAnsi="EC Square Sans Pro"/>
          <w:noProof/>
          <w:color w:val="343433"/>
          <w:lang w:val="ro-RO"/>
        </w:rPr>
        <w:t xml:space="preserve">și a luat </w:t>
      </w:r>
      <w:hyperlink r:id="rId96">
        <w:r w:rsidRPr="00944BD7">
          <w:rPr>
            <w:rFonts w:ascii="EC Square Sans Pro" w:hAnsi="EC Square Sans Pro"/>
            <w:noProof/>
            <w:color w:val="0E3AF0"/>
            <w:u w:val="single" w:color="0E3AF0"/>
            <w:lang w:val="ro-RO"/>
          </w:rPr>
          <w:t>mai multe măsuri</w:t>
        </w:r>
      </w:hyperlink>
      <w:r w:rsidRPr="00944BD7">
        <w:rPr>
          <w:rFonts w:ascii="EC Square Sans Pro" w:hAnsi="EC Square Sans Pro"/>
          <w:noProof/>
          <w:color w:val="343433"/>
          <w:lang w:val="ro-RO"/>
        </w:rPr>
        <w:t xml:space="preserve"> pentru a aborda aceste provocări:</w:t>
      </w:r>
    </w:p>
    <w:p w14:paraId="4DB65041" w14:textId="77777777" w:rsidR="005511DF" w:rsidRPr="00944BD7" w:rsidRDefault="00B56BCB">
      <w:pPr>
        <w:pStyle w:val="ListParagraph"/>
        <w:numPr>
          <w:ilvl w:val="1"/>
          <w:numId w:val="5"/>
        </w:numPr>
        <w:tabs>
          <w:tab w:val="left" w:pos="1530"/>
        </w:tabs>
        <w:spacing w:before="225" w:line="261" w:lineRule="auto"/>
        <w:ind w:right="17"/>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Directiva NIS: </w:t>
      </w:r>
      <w:hyperlink r:id="rId97">
        <w:r w:rsidRPr="00944BD7">
          <w:rPr>
            <w:rFonts w:ascii="EC Square Sans Pro" w:hAnsi="EC Square Sans Pro"/>
            <w:noProof/>
            <w:color w:val="0E3AF0"/>
            <w:spacing w:val="-2"/>
            <w:sz w:val="18"/>
            <w:u w:val="single" w:color="0E3AF0"/>
            <w:lang w:val="ro-RO"/>
          </w:rPr>
          <w:t>Directiva privind securitatea rețelelor și a informațiilor (NIS)</w:t>
        </w:r>
      </w:hyperlink>
      <w:r w:rsidRPr="00944BD7">
        <w:rPr>
          <w:rFonts w:ascii="EC Square Sans Pro" w:hAnsi="EC Square Sans Pro"/>
          <w:noProof/>
          <w:color w:val="343433"/>
          <w:spacing w:val="-2"/>
          <w:sz w:val="18"/>
          <w:lang w:val="ro-RO"/>
        </w:rPr>
        <w:t xml:space="preserve"> stabilește un </w:t>
      </w:r>
      <w:r w:rsidRPr="00944BD7">
        <w:rPr>
          <w:rFonts w:ascii="EC Square Sans Pro" w:hAnsi="EC Square Sans Pro"/>
          <w:noProof/>
          <w:color w:val="343433"/>
          <w:spacing w:val="-4"/>
          <w:sz w:val="18"/>
          <w:lang w:val="ro-RO"/>
        </w:rPr>
        <w:t xml:space="preserve">cadru pentru cooperarea în materie de securitate cibernetică și schimbul de informații între </w:t>
      </w:r>
      <w:r w:rsidRPr="00944BD7">
        <w:rPr>
          <w:rFonts w:ascii="EC Square Sans Pro" w:hAnsi="EC Square Sans Pro"/>
          <w:noProof/>
          <w:color w:val="343433"/>
          <w:spacing w:val="-6"/>
          <w:sz w:val="18"/>
          <w:lang w:val="ro-RO"/>
        </w:rPr>
        <w:t>statele</w:t>
      </w:r>
      <w:r w:rsidRPr="00944BD7">
        <w:rPr>
          <w:rFonts w:ascii="EC Square Sans Pro" w:hAnsi="EC Square Sans Pro"/>
          <w:noProof/>
          <w:color w:val="343433"/>
          <w:spacing w:val="-4"/>
          <w:sz w:val="18"/>
          <w:lang w:val="ro-RO"/>
        </w:rPr>
        <w:t xml:space="preserve"> membre ale UE</w:t>
      </w:r>
      <w:r w:rsidRPr="00944BD7">
        <w:rPr>
          <w:rFonts w:ascii="EC Square Sans Pro" w:hAnsi="EC Square Sans Pro"/>
          <w:noProof/>
          <w:color w:val="343433"/>
          <w:spacing w:val="-6"/>
          <w:sz w:val="18"/>
          <w:lang w:val="ro-RO"/>
        </w:rPr>
        <w:t xml:space="preserve">. Aceasta impune companiilor din sectorul energetic să pună în aplicare măsuri adecvate de securitate cibernetică și </w:t>
      </w:r>
      <w:r w:rsidRPr="00944BD7">
        <w:rPr>
          <w:rFonts w:ascii="EC Square Sans Pro" w:hAnsi="EC Square Sans Pro"/>
          <w:noProof/>
          <w:color w:val="343433"/>
          <w:spacing w:val="-2"/>
          <w:sz w:val="18"/>
          <w:lang w:val="ro-RO"/>
        </w:rPr>
        <w:t>să raporteze incidentele cibernetice semnificative autorităților naționale.</w:t>
      </w:r>
    </w:p>
    <w:p w14:paraId="4DB65042" w14:textId="77777777" w:rsidR="005511DF" w:rsidRPr="00944BD7" w:rsidRDefault="00B56BCB">
      <w:pPr>
        <w:pStyle w:val="ListParagraph"/>
        <w:numPr>
          <w:ilvl w:val="1"/>
          <w:numId w:val="5"/>
        </w:numPr>
        <w:tabs>
          <w:tab w:val="left" w:pos="1530"/>
        </w:tabs>
        <w:spacing w:before="223" w:line="261" w:lineRule="auto"/>
        <w:ind w:right="65"/>
        <w:rPr>
          <w:rFonts w:ascii="EC Square Sans Pro" w:hAnsi="EC Square Sans Pro"/>
          <w:noProof/>
          <w:sz w:val="18"/>
          <w:lang w:val="ro-RO"/>
        </w:rPr>
      </w:pPr>
      <w:r w:rsidRPr="00944BD7">
        <w:rPr>
          <w:rFonts w:ascii="EC Square Sans Pro" w:hAnsi="EC Square Sans Pro"/>
          <w:b/>
          <w:noProof/>
          <w:color w:val="343433"/>
          <w:spacing w:val="-6"/>
          <w:sz w:val="18"/>
          <w:lang w:val="ro-RO"/>
        </w:rPr>
        <w:t xml:space="preserve">Legea privind securitatea cibernetică: </w:t>
      </w:r>
      <w:hyperlink r:id="rId98">
        <w:r w:rsidRPr="00944BD7">
          <w:rPr>
            <w:rFonts w:ascii="EC Square Sans Pro" w:hAnsi="EC Square Sans Pro"/>
            <w:noProof/>
            <w:color w:val="0E3AF0"/>
            <w:spacing w:val="-6"/>
            <w:sz w:val="18"/>
            <w:u w:val="single" w:color="0E3AF0"/>
            <w:lang w:val="ro-RO"/>
          </w:rPr>
          <w:t>Legea privind securitatea cibernetică</w:t>
        </w:r>
      </w:hyperlink>
      <w:r w:rsidRPr="00944BD7">
        <w:rPr>
          <w:rFonts w:ascii="EC Square Sans Pro" w:hAnsi="EC Square Sans Pro"/>
          <w:noProof/>
          <w:color w:val="343433"/>
          <w:spacing w:val="-6"/>
          <w:sz w:val="18"/>
          <w:lang w:val="ro-RO"/>
        </w:rPr>
        <w:t xml:space="preserve"> consolidează mandatul </w:t>
      </w:r>
      <w:hyperlink r:id="rId99">
        <w:r w:rsidRPr="00944BD7">
          <w:rPr>
            <w:rFonts w:ascii="EC Square Sans Pro" w:hAnsi="EC Square Sans Pro"/>
            <w:noProof/>
            <w:color w:val="0E3AF0"/>
            <w:spacing w:val="-6"/>
            <w:sz w:val="18"/>
            <w:u w:val="single" w:color="0E3AF0"/>
            <w:lang w:val="ro-RO"/>
          </w:rPr>
          <w:t xml:space="preserve">Agenției UE pentru </w:t>
        </w:r>
      </w:hyperlink>
      <w:hyperlink r:id="rId100">
        <w:r w:rsidRPr="00944BD7">
          <w:rPr>
            <w:rFonts w:ascii="EC Square Sans Pro" w:hAnsi="EC Square Sans Pro"/>
            <w:noProof/>
            <w:color w:val="0E3AF0"/>
            <w:spacing w:val="-4"/>
            <w:sz w:val="18"/>
            <w:u w:val="single" w:color="0E3AF0"/>
            <w:lang w:val="ro-RO"/>
          </w:rPr>
          <w:t>securitate cibernetică</w:t>
        </w:r>
      </w:hyperlink>
      <w:r w:rsidRPr="00944BD7">
        <w:rPr>
          <w:rFonts w:ascii="EC Square Sans Pro" w:hAnsi="EC Square Sans Pro"/>
          <w:noProof/>
          <w:color w:val="343433"/>
          <w:spacing w:val="-4"/>
          <w:sz w:val="18"/>
          <w:lang w:val="ro-RO"/>
        </w:rPr>
        <w:t xml:space="preserve"> (ENISA) și stabilește un cadru european de certificare în domeniul securității cibernetice. </w:t>
      </w:r>
      <w:r w:rsidRPr="00944BD7">
        <w:rPr>
          <w:rFonts w:ascii="EC Square Sans Pro" w:hAnsi="EC Square Sans Pro"/>
          <w:noProof/>
          <w:color w:val="343433"/>
          <w:spacing w:val="-2"/>
          <w:sz w:val="18"/>
          <w:lang w:val="ro-RO"/>
        </w:rPr>
        <w:t>Acest cadru va contribui la asigurarea conformității soluțiilor energetice digitale cu standardele de securitate cibernetică.</w:t>
      </w:r>
    </w:p>
    <w:p w14:paraId="4DB65043" w14:textId="77777777" w:rsidR="005511DF" w:rsidRPr="00944BD7" w:rsidRDefault="00B56BCB">
      <w:pPr>
        <w:pStyle w:val="ListParagraph"/>
        <w:numPr>
          <w:ilvl w:val="0"/>
          <w:numId w:val="5"/>
        </w:numPr>
        <w:tabs>
          <w:tab w:val="left" w:pos="525"/>
        </w:tabs>
        <w:spacing w:before="73" w:line="261" w:lineRule="auto"/>
        <w:ind w:left="525" w:right="120"/>
        <w:rPr>
          <w:rFonts w:ascii="EC Square Sans Pro" w:hAnsi="EC Square Sans Pro"/>
          <w:noProof/>
          <w:sz w:val="18"/>
          <w:lang w:val="ro-RO"/>
        </w:rPr>
      </w:pPr>
      <w:r w:rsidRPr="00944BD7">
        <w:rPr>
          <w:rFonts w:ascii="EC Square Sans Pro" w:hAnsi="EC Square Sans Pro"/>
          <w:noProof/>
          <w:lang w:val="ro-RO"/>
        </w:rPr>
        <w:br w:type="column"/>
      </w:r>
      <w:r w:rsidRPr="00944BD7">
        <w:rPr>
          <w:rFonts w:ascii="EC Square Sans Pro" w:hAnsi="EC Square Sans Pro"/>
          <w:b/>
          <w:noProof/>
          <w:color w:val="343433"/>
          <w:spacing w:val="-2"/>
          <w:sz w:val="18"/>
          <w:lang w:val="ro-RO"/>
        </w:rPr>
        <w:t xml:space="preserve">REPowerEU: </w:t>
      </w:r>
      <w:r w:rsidRPr="00944BD7">
        <w:rPr>
          <w:rFonts w:ascii="EC Square Sans Pro" w:hAnsi="EC Square Sans Pro"/>
          <w:noProof/>
          <w:color w:val="343433"/>
          <w:spacing w:val="-2"/>
          <w:sz w:val="18"/>
          <w:lang w:val="ro-RO"/>
        </w:rPr>
        <w:t xml:space="preserve">Planul </w:t>
      </w:r>
      <w:hyperlink r:id="rId101">
        <w:r w:rsidRPr="00944BD7">
          <w:rPr>
            <w:rFonts w:ascii="EC Square Sans Pro" w:hAnsi="EC Square Sans Pro"/>
            <w:noProof/>
            <w:color w:val="0E3AF0"/>
            <w:spacing w:val="-2"/>
            <w:sz w:val="18"/>
            <w:u w:val="single" w:color="0E3AF0"/>
            <w:lang w:val="ro-RO"/>
          </w:rPr>
          <w:t>REPowerEU</w:t>
        </w:r>
      </w:hyperlink>
      <w:r w:rsidRPr="00944BD7">
        <w:rPr>
          <w:rFonts w:ascii="EC Square Sans Pro" w:hAnsi="EC Square Sans Pro"/>
          <w:noProof/>
          <w:color w:val="343433"/>
          <w:spacing w:val="-2"/>
          <w:sz w:val="18"/>
          <w:lang w:val="ro-RO"/>
        </w:rPr>
        <w:t xml:space="preserve"> vizează accelerarea tranziției către energia curată și </w:t>
      </w:r>
      <w:r w:rsidRPr="00944BD7">
        <w:rPr>
          <w:rFonts w:ascii="EC Square Sans Pro" w:hAnsi="EC Square Sans Pro"/>
          <w:noProof/>
          <w:color w:val="343433"/>
          <w:spacing w:val="-4"/>
          <w:sz w:val="18"/>
          <w:lang w:val="ro-RO"/>
        </w:rPr>
        <w:t xml:space="preserve">reducerea dependenței de combustibilii fosili ruși, punând accentul pe securitatea cibernetică ca factor cheie. </w:t>
      </w:r>
      <w:r w:rsidRPr="00944BD7">
        <w:rPr>
          <w:rFonts w:ascii="EC Square Sans Pro" w:hAnsi="EC Square Sans Pro"/>
          <w:noProof/>
          <w:color w:val="343433"/>
          <w:spacing w:val="-6"/>
          <w:sz w:val="18"/>
          <w:lang w:val="ro-RO"/>
        </w:rPr>
        <w:t xml:space="preserve">Planul include măsuri de consolidare a securității cibernetice a infrastructurii energetice și de </w:t>
      </w:r>
      <w:r w:rsidRPr="00944BD7">
        <w:rPr>
          <w:rFonts w:ascii="EC Square Sans Pro" w:hAnsi="EC Square Sans Pro"/>
          <w:noProof/>
          <w:color w:val="343433"/>
          <w:spacing w:val="-4"/>
          <w:sz w:val="18"/>
          <w:lang w:val="ro-RO"/>
        </w:rPr>
        <w:t>promovare a cercetării și inovării în domeniul tehnologiilor de securitate cibernetică.</w:t>
      </w:r>
    </w:p>
    <w:p w14:paraId="4DB65044" w14:textId="77777777" w:rsidR="005511DF" w:rsidRPr="00944BD7" w:rsidRDefault="00B56BCB">
      <w:pPr>
        <w:pStyle w:val="ListParagraph"/>
        <w:numPr>
          <w:ilvl w:val="0"/>
          <w:numId w:val="5"/>
        </w:numPr>
        <w:tabs>
          <w:tab w:val="left" w:pos="525"/>
        </w:tabs>
        <w:spacing w:before="223" w:line="261" w:lineRule="auto"/>
        <w:ind w:left="525" w:right="458"/>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Programul politic pentru deceniul digital 2030: </w:t>
      </w:r>
      <w:hyperlink r:id="rId102">
        <w:r w:rsidRPr="00944BD7">
          <w:rPr>
            <w:rFonts w:ascii="EC Square Sans Pro" w:hAnsi="EC Square Sans Pro"/>
            <w:noProof/>
            <w:color w:val="0E3AF0"/>
            <w:spacing w:val="-2"/>
            <w:sz w:val="18"/>
            <w:u w:val="single" w:color="0E3AF0"/>
            <w:lang w:val="ro-RO"/>
          </w:rPr>
          <w:t>Programul politic pentru deceniul digital</w:t>
        </w:r>
      </w:hyperlink>
      <w:hyperlink r:id="rId103">
        <w:r w:rsidRPr="00944BD7">
          <w:rPr>
            <w:rFonts w:ascii="EC Square Sans Pro" w:hAnsi="EC Square Sans Pro"/>
            <w:noProof/>
            <w:color w:val="0E3AF0"/>
            <w:spacing w:val="-6"/>
            <w:sz w:val="18"/>
            <w:u w:val="single" w:color="0E3AF0"/>
            <w:lang w:val="ro-RO"/>
          </w:rPr>
          <w:t xml:space="preserve"> 2030</w:t>
        </w:r>
      </w:hyperlink>
      <w:r w:rsidRPr="00944BD7">
        <w:rPr>
          <w:rFonts w:ascii="EC Square Sans Pro" w:hAnsi="EC Square Sans Pro"/>
          <w:noProof/>
          <w:color w:val="343433"/>
          <w:spacing w:val="-6"/>
          <w:sz w:val="18"/>
          <w:lang w:val="ro-RO"/>
        </w:rPr>
        <w:t xml:space="preserve"> stabilește obiective ambițioase pentru transformarea digitală în Europa, inclusiv securitatea cibernetică în sectorul energetic. Programul vizează crearea unui </w:t>
      </w:r>
      <w:r w:rsidRPr="00944BD7">
        <w:rPr>
          <w:rFonts w:ascii="EC Square Sans Pro" w:hAnsi="EC Square Sans Pro"/>
          <w:noProof/>
          <w:color w:val="343433"/>
          <w:sz w:val="18"/>
          <w:lang w:val="ro-RO"/>
        </w:rPr>
        <w:t>mediu</w:t>
      </w:r>
      <w:r w:rsidRPr="00944BD7">
        <w:rPr>
          <w:rFonts w:ascii="EC Square Sans Pro" w:hAnsi="EC Square Sans Pro"/>
          <w:noProof/>
          <w:color w:val="343433"/>
          <w:spacing w:val="-6"/>
          <w:sz w:val="18"/>
          <w:lang w:val="ro-RO"/>
        </w:rPr>
        <w:t xml:space="preserve"> digital mai sigur și mai rezilient </w:t>
      </w:r>
      <w:r w:rsidRPr="00944BD7">
        <w:rPr>
          <w:rFonts w:ascii="EC Square Sans Pro" w:hAnsi="EC Square Sans Pro"/>
          <w:noProof/>
          <w:color w:val="343433"/>
          <w:sz w:val="18"/>
          <w:lang w:val="ro-RO"/>
        </w:rPr>
        <w:t>pentru toți europenii.</w:t>
      </w:r>
    </w:p>
    <w:p w14:paraId="4DB65045" w14:textId="77777777" w:rsidR="005511DF" w:rsidRPr="00944BD7" w:rsidRDefault="005511DF">
      <w:pPr>
        <w:pStyle w:val="ListParagraph"/>
        <w:spacing w:line="261" w:lineRule="auto"/>
        <w:rPr>
          <w:rFonts w:ascii="EC Square Sans Pro" w:hAnsi="EC Square Sans Pro"/>
          <w:noProof/>
          <w:sz w:val="18"/>
          <w:lang w:val="ro-RO"/>
        </w:rPr>
        <w:sectPr w:rsidR="005511DF" w:rsidRPr="00944BD7">
          <w:type w:val="continuous"/>
          <w:pgSz w:w="16840" w:h="11910" w:orient="landscape"/>
          <w:pgMar w:top="1340" w:right="1133" w:bottom="0" w:left="0" w:header="737" w:footer="0" w:gutter="0"/>
          <w:cols w:num="2" w:space="720" w:equalWidth="0">
            <w:col w:w="8279" w:space="40"/>
            <w:col w:w="7388"/>
          </w:cols>
        </w:sectPr>
      </w:pPr>
    </w:p>
    <w:p w14:paraId="4DB65046" w14:textId="77777777" w:rsidR="005511DF" w:rsidRPr="00944BD7" w:rsidRDefault="00B56BCB">
      <w:pPr>
        <w:pStyle w:val="Heading1"/>
        <w:numPr>
          <w:ilvl w:val="0"/>
          <w:numId w:val="3"/>
        </w:numPr>
        <w:tabs>
          <w:tab w:val="left" w:pos="1610"/>
        </w:tabs>
        <w:spacing w:before="230"/>
        <w:ind w:left="1610" w:hanging="363"/>
        <w:rPr>
          <w:rFonts w:ascii="EC Square Sans Pro" w:hAnsi="EC Square Sans Pro"/>
          <w:noProof/>
          <w:lang w:val="ro-RO"/>
        </w:rPr>
      </w:pPr>
      <w:bookmarkStart w:id="51" w:name="_Toc224732702"/>
      <w:r w:rsidRPr="00944BD7">
        <w:rPr>
          <w:rFonts w:ascii="EC Square Sans Pro" w:hAnsi="EC Square Sans Pro"/>
          <w:noProof/>
          <w:color w:val="343433"/>
          <w:lang w:val="ro-RO"/>
        </w:rPr>
        <w:t xml:space="preserve">Exemple reale de securitate cibernetică în </w:t>
      </w:r>
      <w:r w:rsidRPr="00944BD7">
        <w:rPr>
          <w:rFonts w:ascii="EC Square Sans Pro" w:hAnsi="EC Square Sans Pro"/>
          <w:noProof/>
          <w:color w:val="343433"/>
          <w:spacing w:val="-2"/>
          <w:lang w:val="ro-RO"/>
        </w:rPr>
        <w:t xml:space="preserve">tranziția </w:t>
      </w:r>
      <w:r w:rsidRPr="00944BD7">
        <w:rPr>
          <w:rFonts w:ascii="EC Square Sans Pro" w:hAnsi="EC Square Sans Pro"/>
          <w:noProof/>
          <w:color w:val="343433"/>
          <w:lang w:val="ro-RO"/>
        </w:rPr>
        <w:t>energetică digitală</w:t>
      </w:r>
      <w:bookmarkEnd w:id="51"/>
    </w:p>
    <w:p w14:paraId="4DB65047" w14:textId="77777777" w:rsidR="005511DF" w:rsidRPr="00944BD7" w:rsidRDefault="00B56BCB" w:rsidP="009B1DCA">
      <w:pPr>
        <w:pStyle w:val="BodyText"/>
        <w:ind w:left="1247"/>
        <w:rPr>
          <w:rFonts w:ascii="EC Square Sans Pro" w:hAnsi="EC Square Sans Pro"/>
          <w:noProof/>
          <w:lang w:val="ro-RO"/>
        </w:rPr>
      </w:pPr>
      <w:r w:rsidRPr="00944BD7">
        <w:rPr>
          <w:rFonts w:ascii="EC Square Sans Pro" w:hAnsi="EC Square Sans Pro"/>
          <w:noProof/>
          <w:color w:val="343433"/>
          <w:spacing w:val="-6"/>
          <w:lang w:val="ro-RO"/>
        </w:rPr>
        <w:t>Mai multe inițiative din Uniunea Europeană demonstrează implementarea măsurilor de securitate cibernetică în tranziția energetică digitală:</w:t>
      </w:r>
    </w:p>
    <w:p w14:paraId="4DB65048" w14:textId="03C49ACB" w:rsidR="005511DF" w:rsidRPr="00944BD7" w:rsidRDefault="00C171A6">
      <w:pPr>
        <w:pStyle w:val="BodyText"/>
        <w:spacing w:before="35"/>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anchor distT="0" distB="0" distL="0" distR="0" simplePos="0" relativeHeight="251658296" behindDoc="1" locked="0" layoutInCell="1" allowOverlap="1" wp14:anchorId="4DB6517E" wp14:editId="2B2A8E5C">
                <wp:simplePos x="0" y="0"/>
                <wp:positionH relativeFrom="page">
                  <wp:posOffset>6983730</wp:posOffset>
                </wp:positionH>
                <wp:positionV relativeFrom="paragraph">
                  <wp:posOffset>111760</wp:posOffset>
                </wp:positionV>
                <wp:extent cx="2916555" cy="1695450"/>
                <wp:effectExtent l="0" t="0" r="17145" b="19050"/>
                <wp:wrapTopAndBottom/>
                <wp:docPr id="105" name="Group 1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16555" cy="1695450"/>
                          <a:chOff x="0" y="0"/>
                          <a:chExt cx="2916555" cy="1695450"/>
                        </a:xfrm>
                      </wpg:grpSpPr>
                      <wps:wsp>
                        <wps:cNvPr id="106" name="Graphic 106"/>
                        <wps:cNvSpPr/>
                        <wps:spPr>
                          <a:xfrm>
                            <a:off x="6350" y="6350"/>
                            <a:ext cx="2903855" cy="1682750"/>
                          </a:xfrm>
                          <a:custGeom>
                            <a:avLst/>
                            <a:gdLst/>
                            <a:ahLst/>
                            <a:cxnLst/>
                            <a:rect l="l" t="t" r="r" b="b"/>
                            <a:pathLst>
                              <a:path w="2903855" h="1682750">
                                <a:moveTo>
                                  <a:pt x="2507399" y="0"/>
                                </a:moveTo>
                                <a:lnTo>
                                  <a:pt x="0" y="0"/>
                                </a:lnTo>
                                <a:lnTo>
                                  <a:pt x="0" y="1682305"/>
                                </a:lnTo>
                                <a:lnTo>
                                  <a:pt x="2903296" y="1682305"/>
                                </a:lnTo>
                                <a:lnTo>
                                  <a:pt x="2903296" y="438404"/>
                                </a:lnTo>
                                <a:lnTo>
                                  <a:pt x="2507399" y="0"/>
                                </a:lnTo>
                                <a:close/>
                              </a:path>
                            </a:pathLst>
                          </a:custGeom>
                          <a:solidFill>
                            <a:srgbClr val="EDFFC0"/>
                          </a:solidFill>
                        </wps:spPr>
                        <wps:bodyPr wrap="square" lIns="0" tIns="0" rIns="0" bIns="0" rtlCol="0">
                          <a:prstTxWarp prst="textNoShape">
                            <a:avLst/>
                          </a:prstTxWarp>
                          <a:noAutofit/>
                        </wps:bodyPr>
                      </wps:wsp>
                      <wps:wsp>
                        <wps:cNvPr id="107" name="Graphic 107"/>
                        <wps:cNvSpPr/>
                        <wps:spPr>
                          <a:xfrm>
                            <a:off x="6350" y="6350"/>
                            <a:ext cx="2903855" cy="1682750"/>
                          </a:xfrm>
                          <a:custGeom>
                            <a:avLst/>
                            <a:gdLst/>
                            <a:ahLst/>
                            <a:cxnLst/>
                            <a:rect l="l" t="t" r="r" b="b"/>
                            <a:pathLst>
                              <a:path w="2903855" h="1682750">
                                <a:moveTo>
                                  <a:pt x="0" y="0"/>
                                </a:moveTo>
                                <a:lnTo>
                                  <a:pt x="0" y="1682305"/>
                                </a:lnTo>
                                <a:lnTo>
                                  <a:pt x="2903296" y="1682305"/>
                                </a:lnTo>
                                <a:lnTo>
                                  <a:pt x="2903296" y="438404"/>
                                </a:lnTo>
                                <a:lnTo>
                                  <a:pt x="2507399" y="0"/>
                                </a:lnTo>
                                <a:lnTo>
                                  <a:pt x="0" y="0"/>
                                </a:lnTo>
                                <a:close/>
                              </a:path>
                            </a:pathLst>
                          </a:custGeom>
                          <a:ln w="12700">
                            <a:solidFill>
                              <a:srgbClr val="9FCE27"/>
                            </a:solidFill>
                            <a:prstDash val="solid"/>
                          </a:ln>
                        </wps:spPr>
                        <wps:bodyPr wrap="square" lIns="0" tIns="0" rIns="0" bIns="0" rtlCol="0">
                          <a:prstTxWarp prst="textNoShape">
                            <a:avLst/>
                          </a:prstTxWarp>
                          <a:noAutofit/>
                        </wps:bodyPr>
                      </wps:wsp>
                      <wps:wsp>
                        <wps:cNvPr id="108" name="Textbox 108"/>
                        <wps:cNvSpPr txBox="1"/>
                        <wps:spPr>
                          <a:xfrm>
                            <a:off x="0" y="0"/>
                            <a:ext cx="2916555" cy="1695450"/>
                          </a:xfrm>
                          <a:prstGeom prst="rect">
                            <a:avLst/>
                          </a:prstGeom>
                        </wps:spPr>
                        <wps:txbx>
                          <w:txbxContent>
                            <w:p w14:paraId="4DB65252" w14:textId="77777777" w:rsidR="005511DF" w:rsidRPr="009B1DCA" w:rsidRDefault="005511DF">
                              <w:pPr>
                                <w:spacing w:before="15"/>
                                <w:rPr>
                                  <w:sz w:val="2"/>
                                  <w:szCs w:val="2"/>
                                </w:rPr>
                              </w:pPr>
                            </w:p>
                            <w:p w14:paraId="4DB65253" w14:textId="77777777" w:rsidR="005511DF" w:rsidRPr="0020393F" w:rsidRDefault="00000000">
                              <w:pPr>
                                <w:ind w:left="360"/>
                                <w:rPr>
                                  <w:rFonts w:ascii="EC Square Sans Pro" w:hAnsi="EC Square Sans Pro"/>
                                  <w:sz w:val="20"/>
                                  <w:szCs w:val="20"/>
                                </w:rPr>
                              </w:pPr>
                              <w:hyperlink r:id="rId104">
                                <w:r w:rsidR="00B56BCB" w:rsidRPr="0020393F">
                                  <w:rPr>
                                    <w:rFonts w:ascii="EC Square Sans Pro" w:hAnsi="EC Square Sans Pro"/>
                                    <w:color w:val="0E3AF0"/>
                                    <w:spacing w:val="-6"/>
                                    <w:sz w:val="20"/>
                                    <w:szCs w:val="20"/>
                                    <w:u w:val="single" w:color="0E3AF0"/>
                                  </w:rPr>
                                  <w:t xml:space="preserve">Ørsted </w:t>
                                </w:r>
                                <w:r w:rsidR="00B56BCB" w:rsidRPr="0020393F">
                                  <w:rPr>
                                    <w:rFonts w:ascii="EC Square Sans Pro" w:hAnsi="EC Square Sans Pro"/>
                                    <w:color w:val="0E3AF0"/>
                                    <w:spacing w:val="-2"/>
                                    <w:sz w:val="20"/>
                                    <w:szCs w:val="20"/>
                                    <w:u w:val="single" w:color="0E3AF0"/>
                                  </w:rPr>
                                  <w:t>(</w:t>
                                </w:r>
                                <w:proofErr w:type="spellStart"/>
                                <w:r w:rsidR="00B56BCB" w:rsidRPr="0020393F">
                                  <w:rPr>
                                    <w:rFonts w:ascii="EC Square Sans Pro" w:hAnsi="EC Square Sans Pro"/>
                                    <w:color w:val="0E3AF0"/>
                                    <w:spacing w:val="-2"/>
                                    <w:sz w:val="20"/>
                                    <w:szCs w:val="20"/>
                                    <w:u w:val="single" w:color="0E3AF0"/>
                                  </w:rPr>
                                  <w:t>Danemarca</w:t>
                                </w:r>
                                <w:proofErr w:type="spellEnd"/>
                                <w:r w:rsidR="00B56BCB" w:rsidRPr="0020393F">
                                  <w:rPr>
                                    <w:rFonts w:ascii="EC Square Sans Pro" w:hAnsi="EC Square Sans Pro"/>
                                    <w:color w:val="0E3AF0"/>
                                    <w:spacing w:val="-2"/>
                                    <w:sz w:val="20"/>
                                    <w:szCs w:val="20"/>
                                    <w:u w:val="single" w:color="0E3AF0"/>
                                  </w:rPr>
                                  <w:t>)</w:t>
                                </w:r>
                              </w:hyperlink>
                            </w:p>
                            <w:p w14:paraId="4DB65254" w14:textId="77777777" w:rsidR="005511DF" w:rsidRPr="0020393F" w:rsidRDefault="00B56BCB">
                              <w:pPr>
                                <w:spacing w:before="182" w:line="261" w:lineRule="auto"/>
                                <w:ind w:left="360" w:right="815"/>
                                <w:rPr>
                                  <w:rFonts w:ascii="EC Square Sans Pro" w:hAnsi="EC Square Sans Pro"/>
                                  <w:sz w:val="20"/>
                                  <w:szCs w:val="20"/>
                                </w:rPr>
                              </w:pPr>
                              <w:r w:rsidRPr="0020393F">
                                <w:rPr>
                                  <w:rFonts w:ascii="EC Square Sans Pro" w:hAnsi="EC Square Sans Pro"/>
                                  <w:color w:val="343433"/>
                                  <w:spacing w:val="-4"/>
                                  <w:sz w:val="20"/>
                                  <w:szCs w:val="20"/>
                                </w:rPr>
                                <w:t xml:space="preserve">Ørsted, o </w:t>
                              </w:r>
                              <w:proofErr w:type="spellStart"/>
                              <w:r w:rsidRPr="0020393F">
                                <w:rPr>
                                  <w:rFonts w:ascii="EC Square Sans Pro" w:hAnsi="EC Square Sans Pro"/>
                                  <w:color w:val="343433"/>
                                  <w:spacing w:val="-4"/>
                                  <w:sz w:val="20"/>
                                  <w:szCs w:val="20"/>
                                </w:rPr>
                                <w:t>companie</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daneză</w:t>
                              </w:r>
                              <w:proofErr w:type="spellEnd"/>
                              <w:r w:rsidRPr="0020393F">
                                <w:rPr>
                                  <w:rFonts w:ascii="EC Square Sans Pro" w:hAnsi="EC Square Sans Pro"/>
                                  <w:color w:val="343433"/>
                                  <w:spacing w:val="-4"/>
                                  <w:sz w:val="20"/>
                                  <w:szCs w:val="20"/>
                                </w:rPr>
                                <w:t xml:space="preserve"> de </w:t>
                              </w:r>
                              <w:proofErr w:type="spellStart"/>
                              <w:r w:rsidRPr="0020393F">
                                <w:rPr>
                                  <w:rFonts w:ascii="EC Square Sans Pro" w:hAnsi="EC Square Sans Pro"/>
                                  <w:color w:val="343433"/>
                                  <w:spacing w:val="-4"/>
                                  <w:sz w:val="20"/>
                                  <w:szCs w:val="20"/>
                                </w:rPr>
                                <w:t>energie</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regenerabilă</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z w:val="20"/>
                                  <w:szCs w:val="20"/>
                                </w:rPr>
                                <w:t>implementează</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măsuri</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solide</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securitate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cibernetică</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pacing w:val="-2"/>
                                  <w:sz w:val="20"/>
                                  <w:szCs w:val="20"/>
                                </w:rPr>
                                <w:t>pentru</w:t>
                              </w:r>
                              <w:proofErr w:type="spellEnd"/>
                              <w:r w:rsidRPr="0020393F">
                                <w:rPr>
                                  <w:rFonts w:ascii="EC Square Sans Pro" w:hAnsi="EC Square Sans Pro"/>
                                  <w:color w:val="343433"/>
                                  <w:spacing w:val="-2"/>
                                  <w:sz w:val="20"/>
                                  <w:szCs w:val="20"/>
                                </w:rPr>
                                <w:t xml:space="preserve"> a-</w:t>
                              </w:r>
                              <w:proofErr w:type="spellStart"/>
                              <w:r w:rsidRPr="0020393F">
                                <w:rPr>
                                  <w:rFonts w:ascii="EC Square Sans Pro" w:hAnsi="EC Square Sans Pro"/>
                                  <w:color w:val="343433"/>
                                  <w:spacing w:val="-2"/>
                                  <w:sz w:val="20"/>
                                  <w:szCs w:val="20"/>
                                </w:rPr>
                                <w:t>și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proteja</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parcurile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eoliene</w:t>
                              </w:r>
                              <w:proofErr w:type="spellEnd"/>
                              <w:r w:rsidRPr="0020393F">
                                <w:rPr>
                                  <w:rFonts w:ascii="EC Square Sans Pro" w:hAnsi="EC Square Sans Pro"/>
                                  <w:color w:val="343433"/>
                                  <w:spacing w:val="-2"/>
                                  <w:sz w:val="20"/>
                                  <w:szCs w:val="20"/>
                                </w:rPr>
                                <w:t xml:space="preserve"> offshore </w:t>
                              </w:r>
                              <w:proofErr w:type="spellStart"/>
                              <w:r w:rsidRPr="0020393F">
                                <w:rPr>
                                  <w:rFonts w:ascii="EC Square Sans Pro" w:hAnsi="EC Square Sans Pro"/>
                                  <w:color w:val="343433"/>
                                  <w:spacing w:val="-2"/>
                                  <w:sz w:val="20"/>
                                  <w:szCs w:val="20"/>
                                </w:rPr>
                                <w:t>și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infrastructura</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digitală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Compania</w:t>
                              </w:r>
                              <w:proofErr w:type="spellEnd"/>
                              <w:r w:rsidRPr="0020393F">
                                <w:rPr>
                                  <w:rFonts w:ascii="EC Square Sans Pro" w:hAnsi="EC Square Sans Pro"/>
                                  <w:color w:val="343433"/>
                                  <w:spacing w:val="-2"/>
                                  <w:sz w:val="20"/>
                                  <w:szCs w:val="20"/>
                                </w:rPr>
                                <w:t xml:space="preserve"> are o </w:t>
                              </w:r>
                              <w:proofErr w:type="spellStart"/>
                              <w:r w:rsidRPr="0020393F">
                                <w:rPr>
                                  <w:rFonts w:ascii="EC Square Sans Pro" w:hAnsi="EC Square Sans Pro"/>
                                  <w:color w:val="343433"/>
                                  <w:spacing w:val="-4"/>
                                  <w:sz w:val="20"/>
                                  <w:szCs w:val="20"/>
                                </w:rPr>
                                <w:t>echipă</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2"/>
                                  <w:sz w:val="20"/>
                                  <w:szCs w:val="20"/>
                                </w:rPr>
                                <w:t>dedicată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4"/>
                                  <w:sz w:val="20"/>
                                  <w:szCs w:val="20"/>
                                </w:rPr>
                                <w:t>securității</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cibernetice</w:t>
                              </w:r>
                              <w:proofErr w:type="spellEnd"/>
                              <w:r w:rsidRPr="0020393F">
                                <w:rPr>
                                  <w:rFonts w:ascii="EC Square Sans Pro" w:hAnsi="EC Square Sans Pro"/>
                                  <w:color w:val="343433"/>
                                  <w:spacing w:val="-4"/>
                                  <w:sz w:val="20"/>
                                  <w:szCs w:val="20"/>
                                </w:rPr>
                                <w:t xml:space="preserve">, care </w:t>
                              </w:r>
                              <w:proofErr w:type="spellStart"/>
                              <w:r w:rsidRPr="0020393F">
                                <w:rPr>
                                  <w:rFonts w:ascii="EC Square Sans Pro" w:hAnsi="EC Square Sans Pro"/>
                                  <w:color w:val="343433"/>
                                  <w:spacing w:val="-4"/>
                                  <w:sz w:val="20"/>
                                  <w:szCs w:val="20"/>
                                </w:rPr>
                                <w:t>lucrează</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pentru</w:t>
                              </w:r>
                              <w:proofErr w:type="spellEnd"/>
                              <w:r w:rsidRPr="0020393F">
                                <w:rPr>
                                  <w:rFonts w:ascii="EC Square Sans Pro" w:hAnsi="EC Square Sans Pro"/>
                                  <w:color w:val="343433"/>
                                  <w:spacing w:val="-4"/>
                                  <w:sz w:val="20"/>
                                  <w:szCs w:val="20"/>
                                </w:rPr>
                                <w:t xml:space="preserve"> a </w:t>
                              </w:r>
                              <w:proofErr w:type="spellStart"/>
                              <w:r w:rsidRPr="0020393F">
                                <w:rPr>
                                  <w:rFonts w:ascii="EC Square Sans Pro" w:hAnsi="EC Square Sans Pro"/>
                                  <w:color w:val="343433"/>
                                  <w:spacing w:val="-4"/>
                                  <w:sz w:val="20"/>
                                  <w:szCs w:val="20"/>
                                </w:rPr>
                                <w:t>identifica</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și</w:t>
                              </w:r>
                              <w:proofErr w:type="spellEnd"/>
                              <w:r w:rsidRPr="0020393F">
                                <w:rPr>
                                  <w:rFonts w:ascii="EC Square Sans Pro" w:hAnsi="EC Square Sans Pro"/>
                                  <w:color w:val="343433"/>
                                  <w:spacing w:val="-4"/>
                                  <w:sz w:val="20"/>
                                  <w:szCs w:val="20"/>
                                </w:rPr>
                                <w:t xml:space="preserve"> </w:t>
                              </w:r>
                              <w:r w:rsidRPr="0020393F">
                                <w:rPr>
                                  <w:rFonts w:ascii="EC Square Sans Pro" w:hAnsi="EC Square Sans Pro"/>
                                  <w:color w:val="343433"/>
                                  <w:sz w:val="20"/>
                                  <w:szCs w:val="20"/>
                                </w:rPr>
                                <w:t xml:space="preserve">a </w:t>
                              </w:r>
                              <w:proofErr w:type="spellStart"/>
                              <w:r w:rsidRPr="0020393F">
                                <w:rPr>
                                  <w:rFonts w:ascii="EC Square Sans Pro" w:hAnsi="EC Square Sans Pro"/>
                                  <w:color w:val="343433"/>
                                  <w:sz w:val="20"/>
                                  <w:szCs w:val="20"/>
                                </w:rPr>
                                <w:t>atenua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amenințările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cibernetice</w:t>
                              </w:r>
                              <w:proofErr w:type="spellEnd"/>
                              <w:r w:rsidRPr="0020393F">
                                <w:rPr>
                                  <w:rFonts w:ascii="EC Square Sans Pro" w:hAnsi="EC Square Sans Pro"/>
                                  <w:color w:val="343433"/>
                                  <w:sz w:val="20"/>
                                  <w:szCs w:val="20"/>
                                </w:rPr>
                                <w:t>.</w:t>
                              </w:r>
                            </w:p>
                          </w:txbxContent>
                        </wps:txbx>
                        <wps:bodyPr wrap="square" lIns="0" tIns="0" rIns="0" bIns="0" rtlCol="0">
                          <a:noAutofit/>
                        </wps:bodyPr>
                      </wps:wsp>
                    </wpg:wgp>
                  </a:graphicData>
                </a:graphic>
              </wp:anchor>
            </w:drawing>
          </mc:Choice>
          <mc:Fallback>
            <w:pict>
              <v:group w14:anchorId="4DB6517E" id="Group 105" o:spid="_x0000_s1048" style="position:absolute;margin-left:549.9pt;margin-top:8.8pt;width:229.65pt;height:133.5pt;z-index:-251658184;mso-wrap-distance-left:0;mso-wrap-distance-right:0;mso-position-horizontal-relative:page;mso-position-vertical-relative:text" coordsize="29165,169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l8jRwMAAIMLAAAOAAAAZHJzL2Uyb0RvYy54bWzsVm1v0zAQ/o7Ef7D8nSV9b6O1E7TrhITG&#10;pBXx2XWcF5HExnab7N9ztuM268ZgAyEk+JKc4/Pl7rnn7nx+0ZQF2jOpcl7Nce8sxIhVlMd5lc7x&#10;p836zRQjpUkVk4JXbI7vmMIXi9evzmsRsT7PeBEzicBIpaJazHGmtYiCQNGMlUSdccEq2Ey4LImG&#10;pUyDWJIarJdF0A/DcVBzGQvJKVMKvq7cJl5Y+0nCqP6YJIppVMwx+KbtU9rn1jyDxTmJUklEltPW&#10;DfICL0qSV/DTg6kV0QTtZP7AVJlTyRVP9BnlZcCTJKfMxgDR9MKTaK4k3wkbSxrVqTjABNCe4PRi&#10;s/R6fyXFrbiRznsQP3D6RQEuQS3SqLtv1ulRuUlkaQ5BEKixiN4dEGWNRhQ+9me98Wg0wojCXm88&#10;Gw1HLeY0g8Q8OEezyx+cDEjkfmzdO7hTC+CPOkKkfg2i24wIZpFXBoIbifIYAgjHGFWkBB5ftZQx&#10;nwAr83vQMzi2K9VCeoLSeAAAIADDCpZ9R6zCwfSI1bQ/cVgdIiYR3Sl9xbiFnew/KG0NpLGXSOYl&#10;2lRelFAEhv6Fpb/GCOgvMQL6bx39BdHmnMmlEVFt8tb6kpm0OVfMfsn3bMOtpjbJ64/CyWA2sxHZ&#10;xIKzR52i6uq6uL2W3/NvYe05HfPHQTgy3oE9r+HfTtN42J9BPiyxnqc/HEyH4fBp848E5h2gBVfM&#10;+Wbwsk4eMASHu1lSvMjjdV4UBjMl0+2ykGhPIB2Xq/V66dHoqAGvVeTYY6Qtj++AfjXwbY7V1x2R&#10;DKPifQUEN/3MC9ILWy9IXSy57Xo2XVLpTfOZSIEEiHOsgXbX3POcRJ5O4L9RcLrmZMXf7jRPcsM1&#10;65vzqF1AzTn2/4HimzwsvolJ4r9afPcL6umy+8tLypdWtwv42vB7zym7ojJdrNefhKEdy536OinD&#10;2Xp52bc0AubfUzNlsCIqc+Vqtw4to2X//zJ9ZEbCjc/NyA20mC1vUC+cnpQp0s07DuOj579/Z1p2&#10;GE6i45x8/E4B+fPD1qTOzMm215kJaGlw0uTcKD1puLrZNnbaz7xzv6kF/0QjtXcauOnZkdLeSs1V&#10;sru21DvenRffAAAA//8DAFBLAwQUAAYACAAAACEAmd9JauIAAAAMAQAADwAAAGRycy9kb3ducmV2&#10;LnhtbEyPQWuDQBCF74X+h2UKvTWrabXRuIYQ2p5CoUmh5DbRiUrcWXE3av59N6f29h7v8eabbDXp&#10;VgzU28awgnAWgCAuTNlwpeB7//60AGEdcomtYVJwJQur/P4uw7Q0I3/RsHOV8CNsU1RQO9elUtqi&#10;Jo12Zjpin51Mr9F521ey7HH047qV8yCIpcaG/YUaO9rUVJx3F63gY8Rx/Ry+DdvzaXM97KPPn21I&#10;Sj0+TOslCEeT+yvDDd+jQ+6ZjubCpRWt90GSeHbn1WsM4taIoiQEcVQwX7zEIPNM/n8i/wUAAP//&#10;AwBQSwECLQAUAAYACAAAACEAtoM4kv4AAADhAQAAEwAAAAAAAAAAAAAAAAAAAAAAW0NvbnRlbnRf&#10;VHlwZXNdLnhtbFBLAQItABQABgAIAAAAIQA4/SH/1gAAAJQBAAALAAAAAAAAAAAAAAAAAC8BAABf&#10;cmVscy8ucmVsc1BLAQItABQABgAIAAAAIQD/Kl8jRwMAAIMLAAAOAAAAAAAAAAAAAAAAAC4CAABk&#10;cnMvZTJvRG9jLnhtbFBLAQItABQABgAIAAAAIQCZ30lq4gAAAAwBAAAPAAAAAAAAAAAAAAAAAKEF&#10;AABkcnMvZG93bnJldi54bWxQSwUGAAAAAAQABADzAAAAsAYAAAAA&#10;">
                <v:shape id="Graphic 106" o:spid="_x0000_s1049" style="position:absolute;left:63;top:63;width:29039;height:16828;visibility:visible;mso-wrap-style:square;v-text-anchor:top" coordsize="2903855,1682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62xwwAAANwAAAAPAAAAZHJzL2Rvd25yZXYueG1sRE9La8JA&#10;EL4X/A/LCN7qrj2IRFfxgRA8lGorehyzYxLMzobsVtP8+q5Q6G0+vufMFq2txJ0aXzrWMBoqEMSZ&#10;MyXnGr4+t68TED4gG6wck4Yf8rCY915mmBj34D3dDyEXMYR9ghqKEOpESp8VZNEPXU0cuatrLIYI&#10;m1yaBh8x3FbyTamxtFhybCiwpnVB2e3wbTWkNnWnY969r9S5+rhsVHeb7DqtB/12OQURqA3/4j93&#10;auJ8NYbnM/ECOf8FAAD//wMAUEsBAi0AFAAGAAgAAAAhANvh9svuAAAAhQEAABMAAAAAAAAAAAAA&#10;AAAAAAAAAFtDb250ZW50X1R5cGVzXS54bWxQSwECLQAUAAYACAAAACEAWvQsW78AAAAVAQAACwAA&#10;AAAAAAAAAAAAAAAfAQAAX3JlbHMvLnJlbHNQSwECLQAUAAYACAAAACEAfoetscMAAADcAAAADwAA&#10;AAAAAAAAAAAAAAAHAgAAZHJzL2Rvd25yZXYueG1sUEsFBgAAAAADAAMAtwAAAPcCAAAAAA==&#10;" path="m2507399,l,,,1682305r2903296,l2903296,438404,2507399,xe" fillcolor="#edffc0" stroked="f">
                  <v:path arrowok="t"/>
                </v:shape>
                <v:shape id="Graphic 107" o:spid="_x0000_s1050" style="position:absolute;left:63;top:63;width:29039;height:16828;visibility:visible;mso-wrap-style:square;v-text-anchor:top" coordsize="2903855,1682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BWjxQAAANwAAAAPAAAAZHJzL2Rvd25yZXYueG1sRI9Pa8JA&#10;EMXvhX6HZQq91U2lWImuIsGA9CD4B9HbkB2T0OxsyI6afntXEHqb4b15vzfTee8adaUu1J4NfA4S&#10;UMSFtzWXBva7/GMMKgiyxcYzGfijAPPZ68sUU+tvvKHrVkoVQzikaKASaVOtQ1GRwzDwLXHUzr5z&#10;KHHtSm07vMVw1+hhkoy0w5ojocKWsoqK3+3FRcjq5NeLLP/6kf35cHTSZMtLbsz7W7+YgBLq5d/8&#10;vF7ZWD/5hsczcQI9uwMAAP//AwBQSwECLQAUAAYACAAAACEA2+H2y+4AAACFAQAAEwAAAAAAAAAA&#10;AAAAAAAAAAAAW0NvbnRlbnRfVHlwZXNdLnhtbFBLAQItABQABgAIAAAAIQBa9CxbvwAAABUBAAAL&#10;AAAAAAAAAAAAAAAAAB8BAABfcmVscy8ucmVsc1BLAQItABQABgAIAAAAIQCd/BWjxQAAANwAAAAP&#10;AAAAAAAAAAAAAAAAAAcCAABkcnMvZG93bnJldi54bWxQSwUGAAAAAAMAAwC3AAAA+QIAAAAA&#10;" path="m,l,1682305r2903296,l2903296,438404,2507399,,,xe" filled="f" strokecolor="#9fce27" strokeweight="1pt">
                  <v:path arrowok="t"/>
                </v:shape>
                <v:shape id="Textbox 108" o:spid="_x0000_s1051" type="#_x0000_t202" style="position:absolute;width:29165;height:169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3p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hFaekQn0+h8AAP//AwBQSwECLQAUAAYACAAAACEA2+H2y+4AAACFAQAAEwAAAAAAAAAA&#10;AAAAAAAAAAAAW0NvbnRlbnRfVHlwZXNdLnhtbFBLAQItABQABgAIAAAAIQBa9CxbvwAAABUBAAAL&#10;AAAAAAAAAAAAAAAAAB8BAABfcmVscy8ucmVsc1BLAQItABQABgAIAAAAIQCfqF3pxQAAANwAAAAP&#10;AAAAAAAAAAAAAAAAAAcCAABkcnMvZG93bnJldi54bWxQSwUGAAAAAAMAAwC3AAAA+QIAAAAA&#10;" filled="f" stroked="f">
                  <v:textbox inset="0,0,0,0">
                    <w:txbxContent>
                      <w:p w14:paraId="4DB65252" w14:textId="77777777" w:rsidR="005511DF" w:rsidRPr="009B1DCA" w:rsidRDefault="005511DF">
                        <w:pPr>
                          <w:spacing w:before="15"/>
                          <w:rPr>
                            <w:sz w:val="2"/>
                            <w:szCs w:val="2"/>
                          </w:rPr>
                        </w:pPr>
                      </w:p>
                      <w:p w14:paraId="4DB65253" w14:textId="77777777" w:rsidR="005511DF" w:rsidRPr="0020393F" w:rsidRDefault="00000000">
                        <w:pPr>
                          <w:ind w:left="360"/>
                          <w:rPr>
                            <w:rFonts w:ascii="EC Square Sans Pro" w:hAnsi="EC Square Sans Pro"/>
                            <w:sz w:val="20"/>
                            <w:szCs w:val="20"/>
                          </w:rPr>
                        </w:pPr>
                        <w:hyperlink r:id="rId105">
                          <w:r w:rsidR="00B56BCB" w:rsidRPr="0020393F">
                            <w:rPr>
                              <w:rFonts w:ascii="EC Square Sans Pro" w:hAnsi="EC Square Sans Pro"/>
                              <w:color w:val="0E3AF0"/>
                              <w:spacing w:val="-6"/>
                              <w:sz w:val="20"/>
                              <w:szCs w:val="20"/>
                              <w:u w:val="single" w:color="0E3AF0"/>
                            </w:rPr>
                            <w:t xml:space="preserve">Ørsted </w:t>
                          </w:r>
                          <w:r w:rsidR="00B56BCB" w:rsidRPr="0020393F">
                            <w:rPr>
                              <w:rFonts w:ascii="EC Square Sans Pro" w:hAnsi="EC Square Sans Pro"/>
                              <w:color w:val="0E3AF0"/>
                              <w:spacing w:val="-2"/>
                              <w:sz w:val="20"/>
                              <w:szCs w:val="20"/>
                              <w:u w:val="single" w:color="0E3AF0"/>
                            </w:rPr>
                            <w:t>(</w:t>
                          </w:r>
                          <w:proofErr w:type="spellStart"/>
                          <w:r w:rsidR="00B56BCB" w:rsidRPr="0020393F">
                            <w:rPr>
                              <w:rFonts w:ascii="EC Square Sans Pro" w:hAnsi="EC Square Sans Pro"/>
                              <w:color w:val="0E3AF0"/>
                              <w:spacing w:val="-2"/>
                              <w:sz w:val="20"/>
                              <w:szCs w:val="20"/>
                              <w:u w:val="single" w:color="0E3AF0"/>
                            </w:rPr>
                            <w:t>Danemarca</w:t>
                          </w:r>
                          <w:proofErr w:type="spellEnd"/>
                          <w:r w:rsidR="00B56BCB" w:rsidRPr="0020393F">
                            <w:rPr>
                              <w:rFonts w:ascii="EC Square Sans Pro" w:hAnsi="EC Square Sans Pro"/>
                              <w:color w:val="0E3AF0"/>
                              <w:spacing w:val="-2"/>
                              <w:sz w:val="20"/>
                              <w:szCs w:val="20"/>
                              <w:u w:val="single" w:color="0E3AF0"/>
                            </w:rPr>
                            <w:t>)</w:t>
                          </w:r>
                        </w:hyperlink>
                      </w:p>
                      <w:p w14:paraId="4DB65254" w14:textId="77777777" w:rsidR="005511DF" w:rsidRPr="0020393F" w:rsidRDefault="00B56BCB">
                        <w:pPr>
                          <w:spacing w:before="182" w:line="261" w:lineRule="auto"/>
                          <w:ind w:left="360" w:right="815"/>
                          <w:rPr>
                            <w:rFonts w:ascii="EC Square Sans Pro" w:hAnsi="EC Square Sans Pro"/>
                            <w:sz w:val="20"/>
                            <w:szCs w:val="20"/>
                          </w:rPr>
                        </w:pPr>
                        <w:r w:rsidRPr="0020393F">
                          <w:rPr>
                            <w:rFonts w:ascii="EC Square Sans Pro" w:hAnsi="EC Square Sans Pro"/>
                            <w:color w:val="343433"/>
                            <w:spacing w:val="-4"/>
                            <w:sz w:val="20"/>
                            <w:szCs w:val="20"/>
                          </w:rPr>
                          <w:t xml:space="preserve">Ørsted, o </w:t>
                        </w:r>
                        <w:proofErr w:type="spellStart"/>
                        <w:r w:rsidRPr="0020393F">
                          <w:rPr>
                            <w:rFonts w:ascii="EC Square Sans Pro" w:hAnsi="EC Square Sans Pro"/>
                            <w:color w:val="343433"/>
                            <w:spacing w:val="-4"/>
                            <w:sz w:val="20"/>
                            <w:szCs w:val="20"/>
                          </w:rPr>
                          <w:t>companie</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daneză</w:t>
                        </w:r>
                        <w:proofErr w:type="spellEnd"/>
                        <w:r w:rsidRPr="0020393F">
                          <w:rPr>
                            <w:rFonts w:ascii="EC Square Sans Pro" w:hAnsi="EC Square Sans Pro"/>
                            <w:color w:val="343433"/>
                            <w:spacing w:val="-4"/>
                            <w:sz w:val="20"/>
                            <w:szCs w:val="20"/>
                          </w:rPr>
                          <w:t xml:space="preserve"> de </w:t>
                        </w:r>
                        <w:proofErr w:type="spellStart"/>
                        <w:r w:rsidRPr="0020393F">
                          <w:rPr>
                            <w:rFonts w:ascii="EC Square Sans Pro" w:hAnsi="EC Square Sans Pro"/>
                            <w:color w:val="343433"/>
                            <w:spacing w:val="-4"/>
                            <w:sz w:val="20"/>
                            <w:szCs w:val="20"/>
                          </w:rPr>
                          <w:t>energie</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regenerabilă</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z w:val="20"/>
                            <w:szCs w:val="20"/>
                          </w:rPr>
                          <w:t>implementează</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măsuri</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solide</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securitate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cibernetică</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pacing w:val="-2"/>
                            <w:sz w:val="20"/>
                            <w:szCs w:val="20"/>
                          </w:rPr>
                          <w:t>pentru</w:t>
                        </w:r>
                        <w:proofErr w:type="spellEnd"/>
                        <w:r w:rsidRPr="0020393F">
                          <w:rPr>
                            <w:rFonts w:ascii="EC Square Sans Pro" w:hAnsi="EC Square Sans Pro"/>
                            <w:color w:val="343433"/>
                            <w:spacing w:val="-2"/>
                            <w:sz w:val="20"/>
                            <w:szCs w:val="20"/>
                          </w:rPr>
                          <w:t xml:space="preserve"> a-</w:t>
                        </w:r>
                        <w:proofErr w:type="spellStart"/>
                        <w:r w:rsidRPr="0020393F">
                          <w:rPr>
                            <w:rFonts w:ascii="EC Square Sans Pro" w:hAnsi="EC Square Sans Pro"/>
                            <w:color w:val="343433"/>
                            <w:spacing w:val="-2"/>
                            <w:sz w:val="20"/>
                            <w:szCs w:val="20"/>
                          </w:rPr>
                          <w:t>și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proteja</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parcurile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eoliene</w:t>
                        </w:r>
                        <w:proofErr w:type="spellEnd"/>
                        <w:r w:rsidRPr="0020393F">
                          <w:rPr>
                            <w:rFonts w:ascii="EC Square Sans Pro" w:hAnsi="EC Square Sans Pro"/>
                            <w:color w:val="343433"/>
                            <w:spacing w:val="-2"/>
                            <w:sz w:val="20"/>
                            <w:szCs w:val="20"/>
                          </w:rPr>
                          <w:t xml:space="preserve"> offshore </w:t>
                        </w:r>
                        <w:proofErr w:type="spellStart"/>
                        <w:r w:rsidRPr="0020393F">
                          <w:rPr>
                            <w:rFonts w:ascii="EC Square Sans Pro" w:hAnsi="EC Square Sans Pro"/>
                            <w:color w:val="343433"/>
                            <w:spacing w:val="-2"/>
                            <w:sz w:val="20"/>
                            <w:szCs w:val="20"/>
                          </w:rPr>
                          <w:t>și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infrastructura</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digitală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Compania</w:t>
                        </w:r>
                        <w:proofErr w:type="spellEnd"/>
                        <w:r w:rsidRPr="0020393F">
                          <w:rPr>
                            <w:rFonts w:ascii="EC Square Sans Pro" w:hAnsi="EC Square Sans Pro"/>
                            <w:color w:val="343433"/>
                            <w:spacing w:val="-2"/>
                            <w:sz w:val="20"/>
                            <w:szCs w:val="20"/>
                          </w:rPr>
                          <w:t xml:space="preserve"> are o </w:t>
                        </w:r>
                        <w:proofErr w:type="spellStart"/>
                        <w:r w:rsidRPr="0020393F">
                          <w:rPr>
                            <w:rFonts w:ascii="EC Square Sans Pro" w:hAnsi="EC Square Sans Pro"/>
                            <w:color w:val="343433"/>
                            <w:spacing w:val="-4"/>
                            <w:sz w:val="20"/>
                            <w:szCs w:val="20"/>
                          </w:rPr>
                          <w:t>echipă</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2"/>
                            <w:sz w:val="20"/>
                            <w:szCs w:val="20"/>
                          </w:rPr>
                          <w:t>dedicată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4"/>
                            <w:sz w:val="20"/>
                            <w:szCs w:val="20"/>
                          </w:rPr>
                          <w:t>securității</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cibernetice</w:t>
                        </w:r>
                        <w:proofErr w:type="spellEnd"/>
                        <w:r w:rsidRPr="0020393F">
                          <w:rPr>
                            <w:rFonts w:ascii="EC Square Sans Pro" w:hAnsi="EC Square Sans Pro"/>
                            <w:color w:val="343433"/>
                            <w:spacing w:val="-4"/>
                            <w:sz w:val="20"/>
                            <w:szCs w:val="20"/>
                          </w:rPr>
                          <w:t xml:space="preserve">, care </w:t>
                        </w:r>
                        <w:proofErr w:type="spellStart"/>
                        <w:r w:rsidRPr="0020393F">
                          <w:rPr>
                            <w:rFonts w:ascii="EC Square Sans Pro" w:hAnsi="EC Square Sans Pro"/>
                            <w:color w:val="343433"/>
                            <w:spacing w:val="-4"/>
                            <w:sz w:val="20"/>
                            <w:szCs w:val="20"/>
                          </w:rPr>
                          <w:t>lucrează</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pentru</w:t>
                        </w:r>
                        <w:proofErr w:type="spellEnd"/>
                        <w:r w:rsidRPr="0020393F">
                          <w:rPr>
                            <w:rFonts w:ascii="EC Square Sans Pro" w:hAnsi="EC Square Sans Pro"/>
                            <w:color w:val="343433"/>
                            <w:spacing w:val="-4"/>
                            <w:sz w:val="20"/>
                            <w:szCs w:val="20"/>
                          </w:rPr>
                          <w:t xml:space="preserve"> a </w:t>
                        </w:r>
                        <w:proofErr w:type="spellStart"/>
                        <w:r w:rsidRPr="0020393F">
                          <w:rPr>
                            <w:rFonts w:ascii="EC Square Sans Pro" w:hAnsi="EC Square Sans Pro"/>
                            <w:color w:val="343433"/>
                            <w:spacing w:val="-4"/>
                            <w:sz w:val="20"/>
                            <w:szCs w:val="20"/>
                          </w:rPr>
                          <w:t>identifica</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4"/>
                            <w:sz w:val="20"/>
                            <w:szCs w:val="20"/>
                          </w:rPr>
                          <w:t>și</w:t>
                        </w:r>
                        <w:proofErr w:type="spellEnd"/>
                        <w:r w:rsidRPr="0020393F">
                          <w:rPr>
                            <w:rFonts w:ascii="EC Square Sans Pro" w:hAnsi="EC Square Sans Pro"/>
                            <w:color w:val="343433"/>
                            <w:spacing w:val="-4"/>
                            <w:sz w:val="20"/>
                            <w:szCs w:val="20"/>
                          </w:rPr>
                          <w:t xml:space="preserve"> </w:t>
                        </w:r>
                        <w:r w:rsidRPr="0020393F">
                          <w:rPr>
                            <w:rFonts w:ascii="EC Square Sans Pro" w:hAnsi="EC Square Sans Pro"/>
                            <w:color w:val="343433"/>
                            <w:sz w:val="20"/>
                            <w:szCs w:val="20"/>
                          </w:rPr>
                          <w:t xml:space="preserve">a </w:t>
                        </w:r>
                        <w:proofErr w:type="spellStart"/>
                        <w:r w:rsidRPr="0020393F">
                          <w:rPr>
                            <w:rFonts w:ascii="EC Square Sans Pro" w:hAnsi="EC Square Sans Pro"/>
                            <w:color w:val="343433"/>
                            <w:sz w:val="20"/>
                            <w:szCs w:val="20"/>
                          </w:rPr>
                          <w:t>atenua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amenințările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cibernetice</w:t>
                        </w:r>
                        <w:proofErr w:type="spellEnd"/>
                        <w:r w:rsidRPr="0020393F">
                          <w:rPr>
                            <w:rFonts w:ascii="EC Square Sans Pro" w:hAnsi="EC Square Sans Pro"/>
                            <w:color w:val="343433"/>
                            <w:sz w:val="20"/>
                            <w:szCs w:val="20"/>
                          </w:rPr>
                          <w:t>.</w:t>
                        </w:r>
                      </w:p>
                    </w:txbxContent>
                  </v:textbox>
                </v:shape>
                <w10:wrap type="topAndBottom" anchorx="page"/>
              </v:group>
            </w:pict>
          </mc:Fallback>
        </mc:AlternateContent>
      </w:r>
      <w:r w:rsidRPr="00944BD7">
        <w:rPr>
          <w:rFonts w:ascii="EC Square Sans Pro" w:hAnsi="EC Square Sans Pro"/>
          <w:noProof/>
          <w:sz w:val="20"/>
          <w:lang w:val="ro-RO"/>
        </w:rPr>
        <mc:AlternateContent>
          <mc:Choice Requires="wpg">
            <w:drawing>
              <wp:anchor distT="0" distB="0" distL="0" distR="0" simplePos="0" relativeHeight="251658294" behindDoc="1" locked="0" layoutInCell="1" allowOverlap="1" wp14:anchorId="4DB6517C" wp14:editId="64D82F75">
                <wp:simplePos x="0" y="0"/>
                <wp:positionH relativeFrom="page">
                  <wp:posOffset>3887470</wp:posOffset>
                </wp:positionH>
                <wp:positionV relativeFrom="paragraph">
                  <wp:posOffset>111760</wp:posOffset>
                </wp:positionV>
                <wp:extent cx="2916555" cy="1695450"/>
                <wp:effectExtent l="0" t="0" r="17145" b="19050"/>
                <wp:wrapTopAndBottom/>
                <wp:docPr id="101" name="Group 10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16555" cy="1695450"/>
                          <a:chOff x="0" y="0"/>
                          <a:chExt cx="2916555" cy="1695450"/>
                        </a:xfrm>
                      </wpg:grpSpPr>
                      <wps:wsp>
                        <wps:cNvPr id="102" name="Graphic 102"/>
                        <wps:cNvSpPr/>
                        <wps:spPr>
                          <a:xfrm>
                            <a:off x="6350" y="6350"/>
                            <a:ext cx="2903855" cy="1682750"/>
                          </a:xfrm>
                          <a:custGeom>
                            <a:avLst/>
                            <a:gdLst/>
                            <a:ahLst/>
                            <a:cxnLst/>
                            <a:rect l="l" t="t" r="r" b="b"/>
                            <a:pathLst>
                              <a:path w="2903855" h="1682750">
                                <a:moveTo>
                                  <a:pt x="2507399" y="0"/>
                                </a:moveTo>
                                <a:lnTo>
                                  <a:pt x="0" y="0"/>
                                </a:lnTo>
                                <a:lnTo>
                                  <a:pt x="0" y="1682305"/>
                                </a:lnTo>
                                <a:lnTo>
                                  <a:pt x="2903296" y="1682305"/>
                                </a:lnTo>
                                <a:lnTo>
                                  <a:pt x="2903296" y="438404"/>
                                </a:lnTo>
                                <a:lnTo>
                                  <a:pt x="2507399" y="0"/>
                                </a:lnTo>
                                <a:close/>
                              </a:path>
                            </a:pathLst>
                          </a:custGeom>
                          <a:solidFill>
                            <a:srgbClr val="EDFFC0"/>
                          </a:solidFill>
                        </wps:spPr>
                        <wps:bodyPr wrap="square" lIns="0" tIns="0" rIns="0" bIns="0" rtlCol="0">
                          <a:prstTxWarp prst="textNoShape">
                            <a:avLst/>
                          </a:prstTxWarp>
                          <a:noAutofit/>
                        </wps:bodyPr>
                      </wps:wsp>
                      <wps:wsp>
                        <wps:cNvPr id="103" name="Graphic 103"/>
                        <wps:cNvSpPr/>
                        <wps:spPr>
                          <a:xfrm>
                            <a:off x="6350" y="6350"/>
                            <a:ext cx="2903855" cy="1682750"/>
                          </a:xfrm>
                          <a:custGeom>
                            <a:avLst/>
                            <a:gdLst/>
                            <a:ahLst/>
                            <a:cxnLst/>
                            <a:rect l="l" t="t" r="r" b="b"/>
                            <a:pathLst>
                              <a:path w="2903855" h="1682750">
                                <a:moveTo>
                                  <a:pt x="0" y="0"/>
                                </a:moveTo>
                                <a:lnTo>
                                  <a:pt x="0" y="1682305"/>
                                </a:lnTo>
                                <a:lnTo>
                                  <a:pt x="2903296" y="1682305"/>
                                </a:lnTo>
                                <a:lnTo>
                                  <a:pt x="2903296" y="438404"/>
                                </a:lnTo>
                                <a:lnTo>
                                  <a:pt x="2507399" y="0"/>
                                </a:lnTo>
                                <a:lnTo>
                                  <a:pt x="0" y="0"/>
                                </a:lnTo>
                                <a:close/>
                              </a:path>
                            </a:pathLst>
                          </a:custGeom>
                          <a:ln w="12700">
                            <a:solidFill>
                              <a:srgbClr val="9FCE27"/>
                            </a:solidFill>
                            <a:prstDash val="solid"/>
                          </a:ln>
                        </wps:spPr>
                        <wps:bodyPr wrap="square" lIns="0" tIns="0" rIns="0" bIns="0" rtlCol="0">
                          <a:prstTxWarp prst="textNoShape">
                            <a:avLst/>
                          </a:prstTxWarp>
                          <a:noAutofit/>
                        </wps:bodyPr>
                      </wps:wsp>
                      <wps:wsp>
                        <wps:cNvPr id="104" name="Textbox 104"/>
                        <wps:cNvSpPr txBox="1"/>
                        <wps:spPr>
                          <a:xfrm>
                            <a:off x="0" y="0"/>
                            <a:ext cx="2916555" cy="1695450"/>
                          </a:xfrm>
                          <a:prstGeom prst="rect">
                            <a:avLst/>
                          </a:prstGeom>
                        </wps:spPr>
                        <wps:txbx>
                          <w:txbxContent>
                            <w:p w14:paraId="4DB6524F" w14:textId="77777777" w:rsidR="005511DF" w:rsidRPr="009B1DCA" w:rsidRDefault="005511DF">
                              <w:pPr>
                                <w:spacing w:before="15"/>
                                <w:rPr>
                                  <w:sz w:val="2"/>
                                  <w:szCs w:val="2"/>
                                </w:rPr>
                              </w:pPr>
                            </w:p>
                            <w:p w14:paraId="4DB65250" w14:textId="77777777" w:rsidR="005511DF" w:rsidRPr="0020393F" w:rsidRDefault="00000000">
                              <w:pPr>
                                <w:ind w:left="360"/>
                                <w:rPr>
                                  <w:rFonts w:ascii="EC Square Sans Pro" w:hAnsi="EC Square Sans Pro"/>
                                  <w:sz w:val="20"/>
                                  <w:szCs w:val="20"/>
                                </w:rPr>
                              </w:pPr>
                              <w:hyperlink r:id="rId106">
                                <w:proofErr w:type="spellStart"/>
                                <w:r w:rsidR="00B56BCB" w:rsidRPr="0020393F">
                                  <w:rPr>
                                    <w:rFonts w:ascii="EC Square Sans Pro" w:hAnsi="EC Square Sans Pro"/>
                                    <w:color w:val="0E3AF0"/>
                                    <w:spacing w:val="-2"/>
                                    <w:sz w:val="20"/>
                                    <w:szCs w:val="20"/>
                                    <w:u w:val="single" w:color="0E3AF0"/>
                                  </w:rPr>
                                  <w:t>Energiewende</w:t>
                                </w:r>
                                <w:proofErr w:type="spellEnd"/>
                                <w:r w:rsidR="00B56BCB" w:rsidRPr="0020393F">
                                  <w:rPr>
                                    <w:rFonts w:ascii="EC Square Sans Pro" w:hAnsi="EC Square Sans Pro"/>
                                    <w:color w:val="0E3AF0"/>
                                    <w:spacing w:val="-2"/>
                                    <w:sz w:val="20"/>
                                    <w:szCs w:val="20"/>
                                    <w:u w:val="single" w:color="0E3AF0"/>
                                  </w:rPr>
                                  <w:t xml:space="preserve"> </w:t>
                                </w:r>
                                <w:proofErr w:type="spellStart"/>
                                <w:r w:rsidR="00B56BCB" w:rsidRPr="0020393F">
                                  <w:rPr>
                                    <w:rFonts w:ascii="EC Square Sans Pro" w:hAnsi="EC Square Sans Pro"/>
                                    <w:color w:val="0E3AF0"/>
                                    <w:spacing w:val="-10"/>
                                    <w:sz w:val="20"/>
                                    <w:szCs w:val="20"/>
                                    <w:u w:val="single" w:color="0E3AF0"/>
                                  </w:rPr>
                                  <w:t>german</w:t>
                                </w:r>
                                <w:proofErr w:type="spellEnd"/>
                              </w:hyperlink>
                            </w:p>
                            <w:p w14:paraId="4DB65251" w14:textId="77777777" w:rsidR="005511DF" w:rsidRPr="0020393F" w:rsidRDefault="00B56BCB">
                              <w:pPr>
                                <w:spacing w:before="182" w:line="261" w:lineRule="auto"/>
                                <w:ind w:left="360" w:right="450"/>
                                <w:rPr>
                                  <w:rFonts w:ascii="EC Square Sans Pro" w:hAnsi="EC Square Sans Pro"/>
                                  <w:sz w:val="20"/>
                                  <w:szCs w:val="20"/>
                                </w:rPr>
                              </w:pPr>
                              <w:proofErr w:type="spellStart"/>
                              <w:r w:rsidRPr="0020393F">
                                <w:rPr>
                                  <w:rFonts w:ascii="EC Square Sans Pro" w:hAnsi="EC Square Sans Pro"/>
                                  <w:color w:val="343433"/>
                                  <w:spacing w:val="-2"/>
                                  <w:sz w:val="20"/>
                                  <w:szCs w:val="20"/>
                                </w:rPr>
                                <w:t>Proiectul</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german</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Energiewende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acordă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prioritate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securității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cibernetice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în</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eforturile</w:t>
                              </w:r>
                              <w:proofErr w:type="spellEnd"/>
                              <w:r w:rsidRPr="0020393F">
                                <w:rPr>
                                  <w:rFonts w:ascii="EC Square Sans Pro" w:hAnsi="EC Square Sans Pro"/>
                                  <w:color w:val="343433"/>
                                  <w:spacing w:val="-2"/>
                                  <w:sz w:val="20"/>
                                  <w:szCs w:val="20"/>
                                </w:rPr>
                                <w:t xml:space="preserve"> sale de </w:t>
                              </w:r>
                              <w:proofErr w:type="spellStart"/>
                              <w:r w:rsidRPr="0020393F">
                                <w:rPr>
                                  <w:rFonts w:ascii="EC Square Sans Pro" w:hAnsi="EC Square Sans Pro"/>
                                  <w:color w:val="343433"/>
                                  <w:spacing w:val="-2"/>
                                  <w:sz w:val="20"/>
                                  <w:szCs w:val="20"/>
                                </w:rPr>
                                <w:t>integrare</w:t>
                              </w:r>
                              <w:proofErr w:type="spellEnd"/>
                              <w:r w:rsidRPr="0020393F">
                                <w:rPr>
                                  <w:rFonts w:ascii="EC Square Sans Pro" w:hAnsi="EC Square Sans Pro"/>
                                  <w:color w:val="343433"/>
                                  <w:spacing w:val="-2"/>
                                  <w:sz w:val="20"/>
                                  <w:szCs w:val="20"/>
                                </w:rPr>
                                <w:t xml:space="preserve"> a </w:t>
                              </w:r>
                              <w:proofErr w:type="spellStart"/>
                              <w:r w:rsidRPr="0020393F">
                                <w:rPr>
                                  <w:rFonts w:ascii="EC Square Sans Pro" w:hAnsi="EC Square Sans Pro"/>
                                  <w:color w:val="343433"/>
                                  <w:spacing w:val="-2"/>
                                  <w:sz w:val="20"/>
                                  <w:szCs w:val="20"/>
                                </w:rPr>
                                <w:t>surselor</w:t>
                              </w:r>
                              <w:proofErr w:type="spellEnd"/>
                              <w:r w:rsidRPr="0020393F">
                                <w:rPr>
                                  <w:rFonts w:ascii="EC Square Sans Pro" w:hAnsi="EC Square Sans Pro"/>
                                  <w:color w:val="343433"/>
                                  <w:spacing w:val="-2"/>
                                  <w:sz w:val="20"/>
                                  <w:szCs w:val="20"/>
                                </w:rPr>
                                <w:t xml:space="preserve"> de </w:t>
                              </w:r>
                              <w:proofErr w:type="spellStart"/>
                              <w:r w:rsidRPr="0020393F">
                                <w:rPr>
                                  <w:rFonts w:ascii="EC Square Sans Pro" w:hAnsi="EC Square Sans Pro"/>
                                  <w:color w:val="343433"/>
                                  <w:spacing w:val="-2"/>
                                  <w:sz w:val="20"/>
                                  <w:szCs w:val="20"/>
                                </w:rPr>
                                <w:t>energie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regenerabilă</w:t>
                              </w:r>
                              <w:proofErr w:type="spellEnd"/>
                              <w:r w:rsidRPr="0020393F">
                                <w:rPr>
                                  <w:rFonts w:ascii="EC Square Sans Pro" w:hAnsi="EC Square Sans Pro"/>
                                  <w:color w:val="343433"/>
                                  <w:spacing w:val="-2"/>
                                  <w:sz w:val="20"/>
                                  <w:szCs w:val="20"/>
                                </w:rPr>
                                <w:t xml:space="preserve"> la </w:t>
                              </w:r>
                              <w:proofErr w:type="spellStart"/>
                              <w:r w:rsidRPr="0020393F">
                                <w:rPr>
                                  <w:rFonts w:ascii="EC Square Sans Pro" w:hAnsi="EC Square Sans Pro"/>
                                  <w:color w:val="343433"/>
                                  <w:spacing w:val="-2"/>
                                  <w:sz w:val="20"/>
                                  <w:szCs w:val="20"/>
                                </w:rPr>
                                <w:t>scară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largă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în</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rețeaua</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națională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z w:val="20"/>
                                  <w:szCs w:val="20"/>
                                </w:rPr>
                                <w:t>Proiectul</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z w:val="20"/>
                                  <w:szCs w:val="20"/>
                                </w:rPr>
                                <w:t>implementat</w:t>
                              </w:r>
                              <w:proofErr w:type="spellEnd"/>
                              <w:r w:rsidRPr="0020393F">
                                <w:rPr>
                                  <w:rFonts w:ascii="EC Square Sans Pro" w:hAnsi="EC Square Sans Pro"/>
                                  <w:color w:val="343433"/>
                                  <w:sz w:val="20"/>
                                  <w:szCs w:val="20"/>
                                </w:rPr>
                                <w:t xml:space="preserve"> un </w:t>
                              </w:r>
                              <w:proofErr w:type="spellStart"/>
                              <w:r w:rsidRPr="0020393F">
                                <w:rPr>
                                  <w:rFonts w:ascii="EC Square Sans Pro" w:hAnsi="EC Square Sans Pro"/>
                                  <w:color w:val="343433"/>
                                  <w:spacing w:val="-4"/>
                                  <w:sz w:val="20"/>
                                  <w:szCs w:val="20"/>
                                </w:rPr>
                                <w:t>cadru</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securitate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cibernetică</w:t>
                              </w:r>
                              <w:proofErr w:type="spellEnd"/>
                              <w:r w:rsidRPr="0020393F">
                                <w:rPr>
                                  <w:rFonts w:ascii="EC Square Sans Pro" w:hAnsi="EC Square Sans Pro"/>
                                  <w:color w:val="343433"/>
                                  <w:sz w:val="20"/>
                                  <w:szCs w:val="20"/>
                                </w:rPr>
                                <w:t xml:space="preserve"> </w:t>
                              </w:r>
                              <w:r w:rsidRPr="0020393F">
                                <w:rPr>
                                  <w:rFonts w:ascii="EC Square Sans Pro" w:hAnsi="EC Square Sans Pro"/>
                                  <w:color w:val="343433"/>
                                  <w:spacing w:val="-4"/>
                                  <w:sz w:val="20"/>
                                  <w:szCs w:val="20"/>
                                </w:rPr>
                                <w:t xml:space="preserve">care include </w:t>
                              </w:r>
                              <w:proofErr w:type="spellStart"/>
                              <w:r w:rsidRPr="0020393F">
                                <w:rPr>
                                  <w:rFonts w:ascii="EC Square Sans Pro" w:hAnsi="EC Square Sans Pro"/>
                                  <w:color w:val="343433"/>
                                  <w:spacing w:val="-4"/>
                                  <w:sz w:val="20"/>
                                  <w:szCs w:val="20"/>
                                </w:rPr>
                                <w:t>evaluări</w:t>
                              </w:r>
                              <w:proofErr w:type="spellEnd"/>
                              <w:r w:rsidRPr="0020393F">
                                <w:rPr>
                                  <w:rFonts w:ascii="EC Square Sans Pro" w:hAnsi="EC Square Sans Pro"/>
                                  <w:color w:val="343433"/>
                                  <w:spacing w:val="-4"/>
                                  <w:sz w:val="20"/>
                                  <w:szCs w:val="20"/>
                                </w:rPr>
                                <w:t xml:space="preserve"> de </w:t>
                              </w:r>
                              <w:proofErr w:type="spellStart"/>
                              <w:r w:rsidRPr="0020393F">
                                <w:rPr>
                                  <w:rFonts w:ascii="EC Square Sans Pro" w:hAnsi="EC Square Sans Pro"/>
                                  <w:color w:val="343433"/>
                                  <w:spacing w:val="-4"/>
                                  <w:sz w:val="20"/>
                                  <w:szCs w:val="20"/>
                                </w:rPr>
                                <w:t>risc</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2"/>
                                  <w:sz w:val="20"/>
                                  <w:szCs w:val="20"/>
                                </w:rPr>
                                <w:t>audituri</w:t>
                              </w:r>
                              <w:proofErr w:type="spellEnd"/>
                              <w:r w:rsidRPr="0020393F">
                                <w:rPr>
                                  <w:rFonts w:ascii="EC Square Sans Pro" w:hAnsi="EC Square Sans Pro"/>
                                  <w:color w:val="343433"/>
                                  <w:spacing w:val="-4"/>
                                  <w:sz w:val="20"/>
                                  <w:szCs w:val="20"/>
                                </w:rPr>
                                <w:t xml:space="preserve"> de </w:t>
                              </w:r>
                              <w:proofErr w:type="spellStart"/>
                              <w:r w:rsidRPr="0020393F">
                                <w:rPr>
                                  <w:rFonts w:ascii="EC Square Sans Pro" w:hAnsi="EC Square Sans Pro"/>
                                  <w:color w:val="343433"/>
                                  <w:spacing w:val="-4"/>
                                  <w:sz w:val="20"/>
                                  <w:szCs w:val="20"/>
                                </w:rPr>
                                <w:t>securitate</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2"/>
                                  <w:sz w:val="20"/>
                                  <w:szCs w:val="20"/>
                                </w:rPr>
                                <w:t>și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planificare</w:t>
                              </w:r>
                              <w:proofErr w:type="spellEnd"/>
                              <w:r w:rsidRPr="0020393F">
                                <w:rPr>
                                  <w:rFonts w:ascii="EC Square Sans Pro" w:hAnsi="EC Square Sans Pro"/>
                                  <w:color w:val="343433"/>
                                  <w:spacing w:val="-2"/>
                                  <w:sz w:val="20"/>
                                  <w:szCs w:val="20"/>
                                </w:rPr>
                                <w:t xml:space="preserve"> a </w:t>
                              </w:r>
                              <w:proofErr w:type="spellStart"/>
                              <w:r w:rsidRPr="0020393F">
                                <w:rPr>
                                  <w:rFonts w:ascii="EC Square Sans Pro" w:hAnsi="EC Square Sans Pro"/>
                                  <w:color w:val="343433"/>
                                  <w:spacing w:val="-2"/>
                                  <w:sz w:val="20"/>
                                  <w:szCs w:val="20"/>
                                </w:rPr>
                                <w:t>răspunsului</w:t>
                              </w:r>
                              <w:proofErr w:type="spellEnd"/>
                              <w:r w:rsidRPr="0020393F">
                                <w:rPr>
                                  <w:rFonts w:ascii="EC Square Sans Pro" w:hAnsi="EC Square Sans Pro"/>
                                  <w:color w:val="343433"/>
                                  <w:spacing w:val="-2"/>
                                  <w:sz w:val="20"/>
                                  <w:szCs w:val="20"/>
                                </w:rPr>
                                <w:t xml:space="preserve"> la </w:t>
                              </w:r>
                              <w:proofErr w:type="spellStart"/>
                              <w:r w:rsidRPr="0020393F">
                                <w:rPr>
                                  <w:rFonts w:ascii="EC Square Sans Pro" w:hAnsi="EC Square Sans Pro"/>
                                  <w:color w:val="343433"/>
                                  <w:spacing w:val="-2"/>
                                  <w:sz w:val="20"/>
                                  <w:szCs w:val="20"/>
                                </w:rPr>
                                <w:t>incidente</w:t>
                              </w:r>
                              <w:proofErr w:type="spellEnd"/>
                              <w:r w:rsidRPr="0020393F">
                                <w:rPr>
                                  <w:rFonts w:ascii="EC Square Sans Pro" w:hAnsi="EC Square Sans Pro"/>
                                  <w:color w:val="343433"/>
                                  <w:spacing w:val="-2"/>
                                  <w:sz w:val="20"/>
                                  <w:szCs w:val="20"/>
                                </w:rPr>
                                <w:t>.</w:t>
                              </w:r>
                            </w:p>
                          </w:txbxContent>
                        </wps:txbx>
                        <wps:bodyPr wrap="square" lIns="0" tIns="0" rIns="0" bIns="0" rtlCol="0">
                          <a:noAutofit/>
                        </wps:bodyPr>
                      </wps:wsp>
                    </wpg:wgp>
                  </a:graphicData>
                </a:graphic>
              </wp:anchor>
            </w:drawing>
          </mc:Choice>
          <mc:Fallback>
            <w:pict>
              <v:group w14:anchorId="4DB6517C" id="Group 101" o:spid="_x0000_s1052" style="position:absolute;margin-left:306.1pt;margin-top:8.8pt;width:229.65pt;height:133.5pt;z-index:-251658186;mso-wrap-distance-left:0;mso-wrap-distance-right:0;mso-position-horizontal-relative:page;mso-position-vertical-relative:text" coordsize="29165,169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6to+SAMAAIQLAAAOAAAAZHJzL2Uyb0RvYy54bWzsVktv2zAMvg/YfxB8X+04b6NJsSVNMGDo&#10;CjTDzoosPzDb0iQldv/9KMlK3LTrlnbYZbvYlEXR5MePpC6vmrJAeypkzqqZ17sIPEQrwuK8Smfe&#10;l83q3cRDUuEqxgWr6My7p9K7mr99c1nziIYsY0VMBQIjlYxqPvMypXjk+5JktMTygnFawWbCRIkV&#10;LEXqxwLXYL0s/DAIRn7NRMwFI1RK+Lq0m97c2E8SStTnJJFUoWLmgW/KPIV5bvXTn1/iKBWYZzlp&#10;3cAv8KLEeQU/PZhaYoXRTuSPTJU5EUyyRF0QVvosSXJCTQwQTS84iWYt2I6bWNKoTvkBJoD2BKcX&#10;myU3+7Xgd/xWWO9B/MTINwm4+DVPo+6+XqdH5SYRpT4EQaDGIHp/QJQ2ChH4GE57o+Fw6CECe73R&#10;dDgYtpiTDBLz6BzJrn9x0seR/bFx7+BOzYE/8giRfB1Edxnm1CAvNQS3AuUxBBCEHqpwCTxet5TR&#10;nwAr/XvQ0zi2K9lCeoLSqA8AIADDCIZ9R6yC/uSI1SQcW6wOEeOI7KRaU2Zgx/tPUhkDaewknDmJ&#10;NJUTBRSBpn9h6K88BPQXHgL6by39OVb6nM6lFlGt89b6kum0WVf0fsn2dMOMptLJC4fBuD+dmohM&#10;YsHZo05RdXVt3E7L7bk3N/asjv5jPxhq78Ce03Bvq6k9DKcj8+dz9Qf9ySAYPG/+icCcA6Rgklrf&#10;NF7GyQOG4HA3S5IVebzKi0JjJkW6XRQC7TGk43q5Wi0cGh014LWMLHu0tGXxPdCvBr7NPPl9hwX1&#10;UPGxAoLrfuYE4YStE4QqFsx0PZMuIdWm+YoFRxzEmaeAdjfM8RxHjk7gv1awuvpkxd7vFEtyzTXj&#10;m/WoXUDNWfb/heLrPy6+vk7iv1p8Dwvq+bI7t0TO1X9lSbnS6nYBVxtu75yyKyrdxXrhOAjMWO7U&#10;10kZTleL63Dc9oIHaroMllhmtlzN1qFltOz/X6ZPzMiBK9MNtJgta1DP9tpOmSLVfGAwPnqufH8y&#10;LTsMx9FxTj59p4DO5YatTp2ek22v0xPQ0OCkydlRetJwVbNt2mnvvPtDPfg3Oqm51MBVz8yU9lqq&#10;75LdteHe8fI8/wEAAP//AwBQSwMEFAAGAAgAAAAhAEmMziThAAAACwEAAA8AAABkcnMvZG93bnJl&#10;di54bWxMj0FLw0AQhe+C/2EZwZvdJNq0xGxKKeqpCLaCeJtmp0lodjZkt0n6792e7HF4H+99k68m&#10;04qBetdYVhDPIhDEpdUNVwq+9+9PSxDOI2tsLZOCCzlYFfd3OWbajvxFw85XIpSwy1BB7X2XSenK&#10;mgy6me2IQ3a0vUEfzr6SuscxlJtWJlGUSoMNh4UaO9rUVJ52Z6PgY8Rx/Ry/DdvTcXP53c8/f7Yx&#10;KfX4MK1fQXia/D8MV/2gDkVwOtgzaydaBWmcJAENwSIFcQWiRTwHcVCQLF9SkEUub38o/gAAAP//&#10;AwBQSwECLQAUAAYACAAAACEAtoM4kv4AAADhAQAAEwAAAAAAAAAAAAAAAAAAAAAAW0NvbnRlbnRf&#10;VHlwZXNdLnhtbFBLAQItABQABgAIAAAAIQA4/SH/1gAAAJQBAAALAAAAAAAAAAAAAAAAAC8BAABf&#10;cmVscy8ucmVsc1BLAQItABQABgAIAAAAIQAy6to+SAMAAIQLAAAOAAAAAAAAAAAAAAAAAC4CAABk&#10;cnMvZTJvRG9jLnhtbFBLAQItABQABgAIAAAAIQBJjM4k4QAAAAsBAAAPAAAAAAAAAAAAAAAAAKIF&#10;AABkcnMvZG93bnJldi54bWxQSwUGAAAAAAQABADzAAAAsAYAAAAA&#10;">
                <v:shape id="Graphic 102" o:spid="_x0000_s1053" style="position:absolute;left:63;top:63;width:29039;height:16828;visibility:visible;mso-wrap-style:square;v-text-anchor:top" coordsize="2903855,1682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vKuywwAAANwAAAAPAAAAZHJzL2Rvd25yZXYueG1sRE9Na8JA&#10;EL0L/odlBG+6Ww8iqatoSyH0UKxa9DhmxySYnQ3Zrab59W5B8DaP9znzZWsrcaXGl441vIwVCOLM&#10;mZJzDfvdx2gGwgdkg5Vj0vBHHpaLfm+OiXE3/qbrNuQihrBPUEMRQp1I6bOCLPqxq4kjd3aNxRBh&#10;k0vT4C2G20pOlJpKiyXHhgJreisou2x/rYbUpu7wk3dfa3WsNqd31V1mn53Ww0G7egURqA1P8cOd&#10;mjhfTeD/mXiBXNwBAAD//wMAUEsBAi0AFAAGAAgAAAAhANvh9svuAAAAhQEAABMAAAAAAAAAAAAA&#10;AAAAAAAAAFtDb250ZW50X1R5cGVzXS54bWxQSwECLQAUAAYACAAAACEAWvQsW78AAAAVAQAACwAA&#10;AAAAAAAAAAAAAAAfAQAAX3JlbHMvLnJlbHNQSwECLQAUAAYACAAAACEAAbyrssMAAADcAAAADwAA&#10;AAAAAAAAAAAAAAAHAgAAZHJzL2Rvd25yZXYueG1sUEsFBgAAAAADAAMAtwAAAPcCAAAAAA==&#10;" path="m2507399,l,,,1682305r2903296,l2903296,438404,2507399,xe" fillcolor="#edffc0" stroked="f">
                  <v:path arrowok="t"/>
                </v:shape>
                <v:shape id="Graphic 103" o:spid="_x0000_s1054" style="position:absolute;left:63;top:63;width:29039;height:16828;visibility:visible;mso-wrap-style:square;v-text-anchor:top" coordsize="2903855,1682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xxOgxQAAANwAAAAPAAAAZHJzL2Rvd25yZXYueG1sRI9Pa8JA&#10;EMXvhX6HZQq91U2tFImuIsGA9CD4B9HbkB2T0OxsyI6afntXEHqb4b15vzfTee8adaUu1J4NfA4S&#10;UMSFtzWXBva7/GMMKgiyxcYzGfijAPPZ68sUU+tvvKHrVkoVQzikaKASaVOtQ1GRwzDwLXHUzr5z&#10;KHHtSm07vMVw1+hhknxrhzVHQoUtZRUVv9uLi5DVya8XWT76kf35cHTSZMtLbsz7W7+YgBLq5d/8&#10;vF7ZWD/5gsczcQI9uwMAAP//AwBQSwECLQAUAAYACAAAACEA2+H2y+4AAACFAQAAEwAAAAAAAAAA&#10;AAAAAAAAAAAAW0NvbnRlbnRfVHlwZXNdLnhtbFBLAQItABQABgAIAAAAIQBa9CxbvwAAABUBAAAL&#10;AAAAAAAAAAAAAAAAAB8BAABfcmVscy8ucmVsc1BLAQItABQABgAIAAAAIQDixxOgxQAAANwAAAAP&#10;AAAAAAAAAAAAAAAAAAcCAABkcnMvZG93bnJldi54bWxQSwUGAAAAAAMAAwC3AAAA+QIAAAAA&#10;" path="m,l,1682305r2903296,l2903296,438404,2507399,,,xe" filled="f" strokecolor="#9fce27" strokeweight="1pt">
                  <v:path arrowok="t"/>
                </v:shape>
                <v:shape id="Textbox 104" o:spid="_x0000_s1055" type="#_x0000_t202" style="position:absolute;width:29165;height:169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5VfswgAAANwAAAAPAAAAZHJzL2Rvd25yZXYueG1sRE9NawIx&#10;EL0X/A9hhN5qYilSV6OIWCgUiut68Dhuxt3gZrJuUt3++0YoeJvH+5z5sneNuFIXrGcN45ECQVx6&#10;Y7nSsC8+Xt5BhIhssPFMGn4pwHIxeJpjZvyNc7ruYiVSCIcMNdQxtpmUoazJYRj5ljhxJ985jAl2&#10;lTQd3lK4a+SrUhPp0HJqqLGldU3leffjNKwOnG/s5fu4zU+5LYqp4q/JWevnYb+agYjUx4f43/1p&#10;0nz1Bvdn0gVy8QcAAP//AwBQSwECLQAUAAYACAAAACEA2+H2y+4AAACFAQAAEwAAAAAAAAAAAAAA&#10;AAAAAAAAW0NvbnRlbnRfVHlwZXNdLnhtbFBLAQItABQABgAIAAAAIQBa9CxbvwAAABUBAAALAAAA&#10;AAAAAAAAAAAAAB8BAABfcmVscy8ucmVsc1BLAQItABQABgAIAAAAIQAe5VfswgAAANwAAAAPAAAA&#10;AAAAAAAAAAAAAAcCAABkcnMvZG93bnJldi54bWxQSwUGAAAAAAMAAwC3AAAA9gIAAAAA&#10;" filled="f" stroked="f">
                  <v:textbox inset="0,0,0,0">
                    <w:txbxContent>
                      <w:p w14:paraId="4DB6524F" w14:textId="77777777" w:rsidR="005511DF" w:rsidRPr="009B1DCA" w:rsidRDefault="005511DF">
                        <w:pPr>
                          <w:spacing w:before="15"/>
                          <w:rPr>
                            <w:sz w:val="2"/>
                            <w:szCs w:val="2"/>
                          </w:rPr>
                        </w:pPr>
                      </w:p>
                      <w:p w14:paraId="4DB65250" w14:textId="77777777" w:rsidR="005511DF" w:rsidRPr="0020393F" w:rsidRDefault="00000000">
                        <w:pPr>
                          <w:ind w:left="360"/>
                          <w:rPr>
                            <w:rFonts w:ascii="EC Square Sans Pro" w:hAnsi="EC Square Sans Pro"/>
                            <w:sz w:val="20"/>
                            <w:szCs w:val="20"/>
                          </w:rPr>
                        </w:pPr>
                        <w:hyperlink r:id="rId107">
                          <w:proofErr w:type="spellStart"/>
                          <w:r w:rsidR="00B56BCB" w:rsidRPr="0020393F">
                            <w:rPr>
                              <w:rFonts w:ascii="EC Square Sans Pro" w:hAnsi="EC Square Sans Pro"/>
                              <w:color w:val="0E3AF0"/>
                              <w:spacing w:val="-2"/>
                              <w:sz w:val="20"/>
                              <w:szCs w:val="20"/>
                              <w:u w:val="single" w:color="0E3AF0"/>
                            </w:rPr>
                            <w:t>Energiewende</w:t>
                          </w:r>
                          <w:proofErr w:type="spellEnd"/>
                          <w:r w:rsidR="00B56BCB" w:rsidRPr="0020393F">
                            <w:rPr>
                              <w:rFonts w:ascii="EC Square Sans Pro" w:hAnsi="EC Square Sans Pro"/>
                              <w:color w:val="0E3AF0"/>
                              <w:spacing w:val="-2"/>
                              <w:sz w:val="20"/>
                              <w:szCs w:val="20"/>
                              <w:u w:val="single" w:color="0E3AF0"/>
                            </w:rPr>
                            <w:t xml:space="preserve"> </w:t>
                          </w:r>
                          <w:proofErr w:type="spellStart"/>
                          <w:r w:rsidR="00B56BCB" w:rsidRPr="0020393F">
                            <w:rPr>
                              <w:rFonts w:ascii="EC Square Sans Pro" w:hAnsi="EC Square Sans Pro"/>
                              <w:color w:val="0E3AF0"/>
                              <w:spacing w:val="-10"/>
                              <w:sz w:val="20"/>
                              <w:szCs w:val="20"/>
                              <w:u w:val="single" w:color="0E3AF0"/>
                            </w:rPr>
                            <w:t>german</w:t>
                          </w:r>
                          <w:proofErr w:type="spellEnd"/>
                        </w:hyperlink>
                      </w:p>
                      <w:p w14:paraId="4DB65251" w14:textId="77777777" w:rsidR="005511DF" w:rsidRPr="0020393F" w:rsidRDefault="00B56BCB">
                        <w:pPr>
                          <w:spacing w:before="182" w:line="261" w:lineRule="auto"/>
                          <w:ind w:left="360" w:right="450"/>
                          <w:rPr>
                            <w:rFonts w:ascii="EC Square Sans Pro" w:hAnsi="EC Square Sans Pro"/>
                            <w:sz w:val="20"/>
                            <w:szCs w:val="20"/>
                          </w:rPr>
                        </w:pPr>
                        <w:proofErr w:type="spellStart"/>
                        <w:r w:rsidRPr="0020393F">
                          <w:rPr>
                            <w:rFonts w:ascii="EC Square Sans Pro" w:hAnsi="EC Square Sans Pro"/>
                            <w:color w:val="343433"/>
                            <w:spacing w:val="-2"/>
                            <w:sz w:val="20"/>
                            <w:szCs w:val="20"/>
                          </w:rPr>
                          <w:t>Proiectul</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german</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Energiewende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acordă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prioritate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securității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cibernetice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în</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eforturile</w:t>
                        </w:r>
                        <w:proofErr w:type="spellEnd"/>
                        <w:r w:rsidRPr="0020393F">
                          <w:rPr>
                            <w:rFonts w:ascii="EC Square Sans Pro" w:hAnsi="EC Square Sans Pro"/>
                            <w:color w:val="343433"/>
                            <w:spacing w:val="-2"/>
                            <w:sz w:val="20"/>
                            <w:szCs w:val="20"/>
                          </w:rPr>
                          <w:t xml:space="preserve"> sale de </w:t>
                        </w:r>
                        <w:proofErr w:type="spellStart"/>
                        <w:r w:rsidRPr="0020393F">
                          <w:rPr>
                            <w:rFonts w:ascii="EC Square Sans Pro" w:hAnsi="EC Square Sans Pro"/>
                            <w:color w:val="343433"/>
                            <w:spacing w:val="-2"/>
                            <w:sz w:val="20"/>
                            <w:szCs w:val="20"/>
                          </w:rPr>
                          <w:t>integrare</w:t>
                        </w:r>
                        <w:proofErr w:type="spellEnd"/>
                        <w:r w:rsidRPr="0020393F">
                          <w:rPr>
                            <w:rFonts w:ascii="EC Square Sans Pro" w:hAnsi="EC Square Sans Pro"/>
                            <w:color w:val="343433"/>
                            <w:spacing w:val="-2"/>
                            <w:sz w:val="20"/>
                            <w:szCs w:val="20"/>
                          </w:rPr>
                          <w:t xml:space="preserve"> a </w:t>
                        </w:r>
                        <w:proofErr w:type="spellStart"/>
                        <w:r w:rsidRPr="0020393F">
                          <w:rPr>
                            <w:rFonts w:ascii="EC Square Sans Pro" w:hAnsi="EC Square Sans Pro"/>
                            <w:color w:val="343433"/>
                            <w:spacing w:val="-2"/>
                            <w:sz w:val="20"/>
                            <w:szCs w:val="20"/>
                          </w:rPr>
                          <w:t>surselor</w:t>
                        </w:r>
                        <w:proofErr w:type="spellEnd"/>
                        <w:r w:rsidRPr="0020393F">
                          <w:rPr>
                            <w:rFonts w:ascii="EC Square Sans Pro" w:hAnsi="EC Square Sans Pro"/>
                            <w:color w:val="343433"/>
                            <w:spacing w:val="-2"/>
                            <w:sz w:val="20"/>
                            <w:szCs w:val="20"/>
                          </w:rPr>
                          <w:t xml:space="preserve"> de </w:t>
                        </w:r>
                        <w:proofErr w:type="spellStart"/>
                        <w:r w:rsidRPr="0020393F">
                          <w:rPr>
                            <w:rFonts w:ascii="EC Square Sans Pro" w:hAnsi="EC Square Sans Pro"/>
                            <w:color w:val="343433"/>
                            <w:spacing w:val="-2"/>
                            <w:sz w:val="20"/>
                            <w:szCs w:val="20"/>
                          </w:rPr>
                          <w:t>energie</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regenerabilă</w:t>
                        </w:r>
                        <w:proofErr w:type="spellEnd"/>
                        <w:r w:rsidRPr="0020393F">
                          <w:rPr>
                            <w:rFonts w:ascii="EC Square Sans Pro" w:hAnsi="EC Square Sans Pro"/>
                            <w:color w:val="343433"/>
                            <w:spacing w:val="-2"/>
                            <w:sz w:val="20"/>
                            <w:szCs w:val="20"/>
                          </w:rPr>
                          <w:t xml:space="preserve"> la </w:t>
                        </w:r>
                        <w:proofErr w:type="spellStart"/>
                        <w:r w:rsidRPr="0020393F">
                          <w:rPr>
                            <w:rFonts w:ascii="EC Square Sans Pro" w:hAnsi="EC Square Sans Pro"/>
                            <w:color w:val="343433"/>
                            <w:spacing w:val="-2"/>
                            <w:sz w:val="20"/>
                            <w:szCs w:val="20"/>
                          </w:rPr>
                          <w:t>scară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largă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în</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rețeaua</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națională</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z w:val="20"/>
                            <w:szCs w:val="20"/>
                          </w:rPr>
                          <w:t>Proiectul</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z w:val="20"/>
                            <w:szCs w:val="20"/>
                          </w:rPr>
                          <w:t>implementat</w:t>
                        </w:r>
                        <w:proofErr w:type="spellEnd"/>
                        <w:r w:rsidRPr="0020393F">
                          <w:rPr>
                            <w:rFonts w:ascii="EC Square Sans Pro" w:hAnsi="EC Square Sans Pro"/>
                            <w:color w:val="343433"/>
                            <w:sz w:val="20"/>
                            <w:szCs w:val="20"/>
                          </w:rPr>
                          <w:t xml:space="preserve"> un </w:t>
                        </w:r>
                        <w:proofErr w:type="spellStart"/>
                        <w:r w:rsidRPr="0020393F">
                          <w:rPr>
                            <w:rFonts w:ascii="EC Square Sans Pro" w:hAnsi="EC Square Sans Pro"/>
                            <w:color w:val="343433"/>
                            <w:spacing w:val="-4"/>
                            <w:sz w:val="20"/>
                            <w:szCs w:val="20"/>
                          </w:rPr>
                          <w:t>cadru</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securitate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cibernetică</w:t>
                        </w:r>
                        <w:proofErr w:type="spellEnd"/>
                        <w:r w:rsidRPr="0020393F">
                          <w:rPr>
                            <w:rFonts w:ascii="EC Square Sans Pro" w:hAnsi="EC Square Sans Pro"/>
                            <w:color w:val="343433"/>
                            <w:sz w:val="20"/>
                            <w:szCs w:val="20"/>
                          </w:rPr>
                          <w:t xml:space="preserve"> </w:t>
                        </w:r>
                        <w:r w:rsidRPr="0020393F">
                          <w:rPr>
                            <w:rFonts w:ascii="EC Square Sans Pro" w:hAnsi="EC Square Sans Pro"/>
                            <w:color w:val="343433"/>
                            <w:spacing w:val="-4"/>
                            <w:sz w:val="20"/>
                            <w:szCs w:val="20"/>
                          </w:rPr>
                          <w:t xml:space="preserve">care include </w:t>
                        </w:r>
                        <w:proofErr w:type="spellStart"/>
                        <w:r w:rsidRPr="0020393F">
                          <w:rPr>
                            <w:rFonts w:ascii="EC Square Sans Pro" w:hAnsi="EC Square Sans Pro"/>
                            <w:color w:val="343433"/>
                            <w:spacing w:val="-4"/>
                            <w:sz w:val="20"/>
                            <w:szCs w:val="20"/>
                          </w:rPr>
                          <w:t>evaluări</w:t>
                        </w:r>
                        <w:proofErr w:type="spellEnd"/>
                        <w:r w:rsidRPr="0020393F">
                          <w:rPr>
                            <w:rFonts w:ascii="EC Square Sans Pro" w:hAnsi="EC Square Sans Pro"/>
                            <w:color w:val="343433"/>
                            <w:spacing w:val="-4"/>
                            <w:sz w:val="20"/>
                            <w:szCs w:val="20"/>
                          </w:rPr>
                          <w:t xml:space="preserve"> de </w:t>
                        </w:r>
                        <w:proofErr w:type="spellStart"/>
                        <w:r w:rsidRPr="0020393F">
                          <w:rPr>
                            <w:rFonts w:ascii="EC Square Sans Pro" w:hAnsi="EC Square Sans Pro"/>
                            <w:color w:val="343433"/>
                            <w:spacing w:val="-4"/>
                            <w:sz w:val="20"/>
                            <w:szCs w:val="20"/>
                          </w:rPr>
                          <w:t>risc</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2"/>
                            <w:sz w:val="20"/>
                            <w:szCs w:val="20"/>
                          </w:rPr>
                          <w:t>audituri</w:t>
                        </w:r>
                        <w:proofErr w:type="spellEnd"/>
                        <w:r w:rsidRPr="0020393F">
                          <w:rPr>
                            <w:rFonts w:ascii="EC Square Sans Pro" w:hAnsi="EC Square Sans Pro"/>
                            <w:color w:val="343433"/>
                            <w:spacing w:val="-4"/>
                            <w:sz w:val="20"/>
                            <w:szCs w:val="20"/>
                          </w:rPr>
                          <w:t xml:space="preserve"> de </w:t>
                        </w:r>
                        <w:proofErr w:type="spellStart"/>
                        <w:r w:rsidRPr="0020393F">
                          <w:rPr>
                            <w:rFonts w:ascii="EC Square Sans Pro" w:hAnsi="EC Square Sans Pro"/>
                            <w:color w:val="343433"/>
                            <w:spacing w:val="-4"/>
                            <w:sz w:val="20"/>
                            <w:szCs w:val="20"/>
                          </w:rPr>
                          <w:t>securitate</w:t>
                        </w:r>
                        <w:proofErr w:type="spellEnd"/>
                        <w:r w:rsidRPr="0020393F">
                          <w:rPr>
                            <w:rFonts w:ascii="EC Square Sans Pro" w:hAnsi="EC Square Sans Pro"/>
                            <w:color w:val="343433"/>
                            <w:spacing w:val="-4"/>
                            <w:sz w:val="20"/>
                            <w:szCs w:val="20"/>
                          </w:rPr>
                          <w:t xml:space="preserve"> </w:t>
                        </w:r>
                        <w:proofErr w:type="spellStart"/>
                        <w:r w:rsidRPr="0020393F">
                          <w:rPr>
                            <w:rFonts w:ascii="EC Square Sans Pro" w:hAnsi="EC Square Sans Pro"/>
                            <w:color w:val="343433"/>
                            <w:spacing w:val="-2"/>
                            <w:sz w:val="20"/>
                            <w:szCs w:val="20"/>
                          </w:rPr>
                          <w:t>și</w:t>
                        </w:r>
                        <w:proofErr w:type="spellEnd"/>
                        <w:r w:rsidRPr="0020393F">
                          <w:rPr>
                            <w:rFonts w:ascii="EC Square Sans Pro" w:hAnsi="EC Square Sans Pro"/>
                            <w:color w:val="343433"/>
                            <w:spacing w:val="-2"/>
                            <w:sz w:val="20"/>
                            <w:szCs w:val="20"/>
                          </w:rPr>
                          <w:t xml:space="preserve"> </w:t>
                        </w:r>
                        <w:proofErr w:type="spellStart"/>
                        <w:r w:rsidRPr="0020393F">
                          <w:rPr>
                            <w:rFonts w:ascii="EC Square Sans Pro" w:hAnsi="EC Square Sans Pro"/>
                            <w:color w:val="343433"/>
                            <w:spacing w:val="-2"/>
                            <w:sz w:val="20"/>
                            <w:szCs w:val="20"/>
                          </w:rPr>
                          <w:t>planificare</w:t>
                        </w:r>
                        <w:proofErr w:type="spellEnd"/>
                        <w:r w:rsidRPr="0020393F">
                          <w:rPr>
                            <w:rFonts w:ascii="EC Square Sans Pro" w:hAnsi="EC Square Sans Pro"/>
                            <w:color w:val="343433"/>
                            <w:spacing w:val="-2"/>
                            <w:sz w:val="20"/>
                            <w:szCs w:val="20"/>
                          </w:rPr>
                          <w:t xml:space="preserve"> a </w:t>
                        </w:r>
                        <w:proofErr w:type="spellStart"/>
                        <w:r w:rsidRPr="0020393F">
                          <w:rPr>
                            <w:rFonts w:ascii="EC Square Sans Pro" w:hAnsi="EC Square Sans Pro"/>
                            <w:color w:val="343433"/>
                            <w:spacing w:val="-2"/>
                            <w:sz w:val="20"/>
                            <w:szCs w:val="20"/>
                          </w:rPr>
                          <w:t>răspunsului</w:t>
                        </w:r>
                        <w:proofErr w:type="spellEnd"/>
                        <w:r w:rsidRPr="0020393F">
                          <w:rPr>
                            <w:rFonts w:ascii="EC Square Sans Pro" w:hAnsi="EC Square Sans Pro"/>
                            <w:color w:val="343433"/>
                            <w:spacing w:val="-2"/>
                            <w:sz w:val="20"/>
                            <w:szCs w:val="20"/>
                          </w:rPr>
                          <w:t xml:space="preserve"> la </w:t>
                        </w:r>
                        <w:proofErr w:type="spellStart"/>
                        <w:r w:rsidRPr="0020393F">
                          <w:rPr>
                            <w:rFonts w:ascii="EC Square Sans Pro" w:hAnsi="EC Square Sans Pro"/>
                            <w:color w:val="343433"/>
                            <w:spacing w:val="-2"/>
                            <w:sz w:val="20"/>
                            <w:szCs w:val="20"/>
                          </w:rPr>
                          <w:t>incidente</w:t>
                        </w:r>
                        <w:proofErr w:type="spellEnd"/>
                        <w:r w:rsidRPr="0020393F">
                          <w:rPr>
                            <w:rFonts w:ascii="EC Square Sans Pro" w:hAnsi="EC Square Sans Pro"/>
                            <w:color w:val="343433"/>
                            <w:spacing w:val="-2"/>
                            <w:sz w:val="20"/>
                            <w:szCs w:val="20"/>
                          </w:rPr>
                          <w:t>.</w:t>
                        </w:r>
                      </w:p>
                    </w:txbxContent>
                  </v:textbox>
                </v:shape>
                <w10:wrap type="topAndBottom" anchorx="page"/>
              </v:group>
            </w:pict>
          </mc:Fallback>
        </mc:AlternateContent>
      </w:r>
      <w:r w:rsidR="00B56BCB" w:rsidRPr="00944BD7">
        <w:rPr>
          <w:rFonts w:ascii="EC Square Sans Pro" w:hAnsi="EC Square Sans Pro"/>
          <w:noProof/>
          <w:sz w:val="20"/>
          <w:lang w:val="ro-RO"/>
        </w:rPr>
        <mc:AlternateContent>
          <mc:Choice Requires="wpg">
            <w:drawing>
              <wp:anchor distT="0" distB="0" distL="0" distR="0" simplePos="0" relativeHeight="251658292" behindDoc="1" locked="0" layoutInCell="1" allowOverlap="1" wp14:anchorId="4DB6517A" wp14:editId="28730D07">
                <wp:simplePos x="0" y="0"/>
                <wp:positionH relativeFrom="page">
                  <wp:posOffset>789305</wp:posOffset>
                </wp:positionH>
                <wp:positionV relativeFrom="paragraph">
                  <wp:posOffset>57150</wp:posOffset>
                </wp:positionV>
                <wp:extent cx="2916555" cy="1730375"/>
                <wp:effectExtent l="0" t="0" r="17145" b="22225"/>
                <wp:wrapTopAndBottom/>
                <wp:docPr id="97" name="Group 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16555" cy="1730375"/>
                          <a:chOff x="0" y="-41569"/>
                          <a:chExt cx="2916555" cy="1730669"/>
                        </a:xfrm>
                      </wpg:grpSpPr>
                      <wps:wsp>
                        <wps:cNvPr id="98" name="Graphic 98"/>
                        <wps:cNvSpPr/>
                        <wps:spPr>
                          <a:xfrm>
                            <a:off x="6350" y="6350"/>
                            <a:ext cx="2903855" cy="1682750"/>
                          </a:xfrm>
                          <a:custGeom>
                            <a:avLst/>
                            <a:gdLst/>
                            <a:ahLst/>
                            <a:cxnLst/>
                            <a:rect l="l" t="t" r="r" b="b"/>
                            <a:pathLst>
                              <a:path w="2903855" h="1682750">
                                <a:moveTo>
                                  <a:pt x="2507399" y="0"/>
                                </a:moveTo>
                                <a:lnTo>
                                  <a:pt x="0" y="0"/>
                                </a:lnTo>
                                <a:lnTo>
                                  <a:pt x="0" y="1682305"/>
                                </a:lnTo>
                                <a:lnTo>
                                  <a:pt x="2903296" y="1682305"/>
                                </a:lnTo>
                                <a:lnTo>
                                  <a:pt x="2903296" y="438404"/>
                                </a:lnTo>
                                <a:lnTo>
                                  <a:pt x="2507399" y="0"/>
                                </a:lnTo>
                                <a:close/>
                              </a:path>
                            </a:pathLst>
                          </a:custGeom>
                          <a:solidFill>
                            <a:srgbClr val="EDFFC0"/>
                          </a:solidFill>
                        </wps:spPr>
                        <wps:bodyPr wrap="square" lIns="0" tIns="0" rIns="0" bIns="0" rtlCol="0">
                          <a:prstTxWarp prst="textNoShape">
                            <a:avLst/>
                          </a:prstTxWarp>
                          <a:noAutofit/>
                        </wps:bodyPr>
                      </wps:wsp>
                      <wps:wsp>
                        <wps:cNvPr id="99" name="Graphic 99"/>
                        <wps:cNvSpPr/>
                        <wps:spPr>
                          <a:xfrm>
                            <a:off x="6350" y="6350"/>
                            <a:ext cx="2903855" cy="1682750"/>
                          </a:xfrm>
                          <a:custGeom>
                            <a:avLst/>
                            <a:gdLst/>
                            <a:ahLst/>
                            <a:cxnLst/>
                            <a:rect l="l" t="t" r="r" b="b"/>
                            <a:pathLst>
                              <a:path w="2903855" h="1682750">
                                <a:moveTo>
                                  <a:pt x="0" y="0"/>
                                </a:moveTo>
                                <a:lnTo>
                                  <a:pt x="0" y="1682305"/>
                                </a:lnTo>
                                <a:lnTo>
                                  <a:pt x="2903296" y="1682305"/>
                                </a:lnTo>
                                <a:lnTo>
                                  <a:pt x="2903296" y="438404"/>
                                </a:lnTo>
                                <a:lnTo>
                                  <a:pt x="2507399" y="0"/>
                                </a:lnTo>
                                <a:lnTo>
                                  <a:pt x="0" y="0"/>
                                </a:lnTo>
                                <a:close/>
                              </a:path>
                            </a:pathLst>
                          </a:custGeom>
                          <a:ln w="12700">
                            <a:solidFill>
                              <a:srgbClr val="9FCE27"/>
                            </a:solidFill>
                            <a:prstDash val="solid"/>
                          </a:ln>
                        </wps:spPr>
                        <wps:bodyPr wrap="square" lIns="0" tIns="0" rIns="0" bIns="0" rtlCol="0">
                          <a:prstTxWarp prst="textNoShape">
                            <a:avLst/>
                          </a:prstTxWarp>
                          <a:noAutofit/>
                        </wps:bodyPr>
                      </wps:wsp>
                      <wps:wsp>
                        <wps:cNvPr id="100" name="Textbox 100"/>
                        <wps:cNvSpPr txBox="1"/>
                        <wps:spPr>
                          <a:xfrm>
                            <a:off x="0" y="-41569"/>
                            <a:ext cx="2916555" cy="1695450"/>
                          </a:xfrm>
                          <a:prstGeom prst="rect">
                            <a:avLst/>
                          </a:prstGeom>
                        </wps:spPr>
                        <wps:txbx>
                          <w:txbxContent>
                            <w:p w14:paraId="4DB6524B" w14:textId="77777777" w:rsidR="005511DF" w:rsidRPr="009B1DCA" w:rsidRDefault="005511DF">
                              <w:pPr>
                                <w:spacing w:before="145"/>
                                <w:rPr>
                                  <w:sz w:val="2"/>
                                  <w:szCs w:val="2"/>
                                </w:rPr>
                              </w:pPr>
                            </w:p>
                            <w:p w14:paraId="4DB6524C" w14:textId="77777777" w:rsidR="005511DF" w:rsidRPr="0020393F" w:rsidRDefault="00000000">
                              <w:pPr>
                                <w:ind w:left="360"/>
                                <w:rPr>
                                  <w:rFonts w:ascii="EC Square Sans Pro" w:hAnsi="EC Square Sans Pro"/>
                                  <w:sz w:val="20"/>
                                  <w:szCs w:val="20"/>
                                </w:rPr>
                              </w:pPr>
                              <w:hyperlink r:id="rId108">
                                <w:r w:rsidR="00B56BCB" w:rsidRPr="0020393F">
                                  <w:rPr>
                                    <w:rFonts w:ascii="EC Square Sans Pro" w:hAnsi="EC Square Sans Pro"/>
                                    <w:color w:val="0E3AF0"/>
                                    <w:spacing w:val="-4"/>
                                    <w:sz w:val="20"/>
                                    <w:szCs w:val="20"/>
                                    <w:u w:val="single" w:color="0E3AF0"/>
                                  </w:rPr>
                                  <w:t>Amsterdam Smart City</w:t>
                                </w:r>
                              </w:hyperlink>
                            </w:p>
                            <w:p w14:paraId="4DB6524D" w14:textId="77777777" w:rsidR="005511DF" w:rsidRPr="0020393F" w:rsidRDefault="00B56BCB">
                              <w:pPr>
                                <w:spacing w:before="182" w:line="261" w:lineRule="auto"/>
                                <w:ind w:left="360" w:right="539"/>
                                <w:rPr>
                                  <w:rFonts w:ascii="EC Square Sans Pro" w:hAnsi="EC Square Sans Pro"/>
                                  <w:sz w:val="20"/>
                                  <w:szCs w:val="20"/>
                                </w:rPr>
                              </w:pPr>
                              <w:proofErr w:type="spellStart"/>
                              <w:r w:rsidRPr="0020393F">
                                <w:rPr>
                                  <w:rFonts w:ascii="EC Square Sans Pro" w:hAnsi="EC Square Sans Pro"/>
                                  <w:color w:val="343433"/>
                                  <w:spacing w:val="-4"/>
                                  <w:sz w:val="20"/>
                                  <w:szCs w:val="20"/>
                                </w:rPr>
                                <w:t>Inițiativa</w:t>
                              </w:r>
                              <w:proofErr w:type="spellEnd"/>
                              <w:r w:rsidRPr="0020393F">
                                <w:rPr>
                                  <w:rFonts w:ascii="EC Square Sans Pro" w:hAnsi="EC Square Sans Pro"/>
                                  <w:color w:val="343433"/>
                                  <w:spacing w:val="-4"/>
                                  <w:sz w:val="20"/>
                                  <w:szCs w:val="20"/>
                                </w:rPr>
                                <w:t xml:space="preserve"> Amsterdam Smart City include </w:t>
                              </w:r>
                              <w:proofErr w:type="spellStart"/>
                              <w:r w:rsidRPr="0020393F">
                                <w:rPr>
                                  <w:rFonts w:ascii="EC Square Sans Pro" w:hAnsi="EC Square Sans Pro"/>
                                  <w:color w:val="343433"/>
                                  <w:sz w:val="20"/>
                                  <w:szCs w:val="20"/>
                                </w:rPr>
                                <w:t>considerente</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securitate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cibernetică</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în</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rețeaua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sa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inteligentă</w:t>
                              </w:r>
                              <w:proofErr w:type="spellEnd"/>
                            </w:p>
                            <w:p w14:paraId="4DB6524E" w14:textId="77777777" w:rsidR="005511DF" w:rsidRPr="0020393F" w:rsidRDefault="00B56BCB">
                              <w:pPr>
                                <w:spacing w:line="261" w:lineRule="auto"/>
                                <w:ind w:left="360"/>
                                <w:rPr>
                                  <w:rFonts w:ascii="EC Square Sans Pro" w:hAnsi="EC Square Sans Pro"/>
                                  <w:sz w:val="20"/>
                                  <w:szCs w:val="20"/>
                                </w:rPr>
                              </w:pPr>
                              <w:proofErr w:type="spellStart"/>
                              <w:r w:rsidRPr="0020393F">
                                <w:rPr>
                                  <w:rFonts w:ascii="EC Square Sans Pro" w:hAnsi="EC Square Sans Pro"/>
                                  <w:color w:val="343433"/>
                                  <w:sz w:val="20"/>
                                  <w:szCs w:val="20"/>
                                </w:rPr>
                                <w:t>și</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în</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sistemele</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gestionare</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z w:val="20"/>
                                  <w:szCs w:val="20"/>
                                </w:rPr>
                                <w:t>energiei</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Orașul</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pacing w:val="-6"/>
                                  <w:sz w:val="20"/>
                                  <w:szCs w:val="20"/>
                                </w:rPr>
                                <w:t>implementat</w:t>
                              </w:r>
                              <w:proofErr w:type="spellEnd"/>
                              <w:r w:rsidRPr="0020393F">
                                <w:rPr>
                                  <w:rFonts w:ascii="EC Square Sans Pro" w:hAnsi="EC Square Sans Pro"/>
                                  <w:color w:val="343433"/>
                                  <w:spacing w:val="-6"/>
                                  <w:sz w:val="20"/>
                                  <w:szCs w:val="20"/>
                                </w:rPr>
                                <w:t xml:space="preserve"> un </w:t>
                              </w:r>
                              <w:proofErr w:type="spellStart"/>
                              <w:r w:rsidRPr="0020393F">
                                <w:rPr>
                                  <w:rFonts w:ascii="EC Square Sans Pro" w:hAnsi="EC Square Sans Pro"/>
                                  <w:color w:val="343433"/>
                                  <w:spacing w:val="-6"/>
                                  <w:sz w:val="20"/>
                                  <w:szCs w:val="20"/>
                                </w:rPr>
                                <w:t>Centru</w:t>
                              </w:r>
                              <w:proofErr w:type="spellEnd"/>
                              <w:r w:rsidRPr="0020393F">
                                <w:rPr>
                                  <w:rFonts w:ascii="EC Square Sans Pro" w:hAnsi="EC Square Sans Pro"/>
                                  <w:color w:val="343433"/>
                                  <w:spacing w:val="-6"/>
                                  <w:sz w:val="20"/>
                                  <w:szCs w:val="20"/>
                                </w:rPr>
                                <w:t xml:space="preserve"> de </w:t>
                              </w:r>
                              <w:proofErr w:type="spellStart"/>
                              <w:r w:rsidRPr="0020393F">
                                <w:rPr>
                                  <w:rFonts w:ascii="EC Square Sans Pro" w:hAnsi="EC Square Sans Pro"/>
                                  <w:color w:val="343433"/>
                                  <w:spacing w:val="-6"/>
                                  <w:sz w:val="20"/>
                                  <w:szCs w:val="20"/>
                                </w:rPr>
                                <w:t>operațiuni</w:t>
                              </w:r>
                              <w:proofErr w:type="spellEnd"/>
                              <w:r w:rsidRPr="0020393F">
                                <w:rPr>
                                  <w:rFonts w:ascii="EC Square Sans Pro" w:hAnsi="EC Square Sans Pro"/>
                                  <w:color w:val="343433"/>
                                  <w:spacing w:val="-6"/>
                                  <w:sz w:val="20"/>
                                  <w:szCs w:val="20"/>
                                </w:rPr>
                                <w:t xml:space="preserve"> de </w:t>
                              </w:r>
                              <w:proofErr w:type="spellStart"/>
                              <w:r w:rsidRPr="0020393F">
                                <w:rPr>
                                  <w:rFonts w:ascii="EC Square Sans Pro" w:hAnsi="EC Square Sans Pro"/>
                                  <w:color w:val="343433"/>
                                  <w:spacing w:val="-6"/>
                                  <w:sz w:val="20"/>
                                  <w:szCs w:val="20"/>
                                </w:rPr>
                                <w:t>securitate</w:t>
                              </w:r>
                              <w:proofErr w:type="spellEnd"/>
                              <w:r w:rsidRPr="0020393F">
                                <w:rPr>
                                  <w:rFonts w:ascii="EC Square Sans Pro" w:hAnsi="EC Square Sans Pro"/>
                                  <w:color w:val="343433"/>
                                  <w:spacing w:val="-6"/>
                                  <w:sz w:val="20"/>
                                  <w:szCs w:val="20"/>
                                </w:rPr>
                                <w:t xml:space="preserve"> (SOC) </w:t>
                              </w:r>
                              <w:proofErr w:type="spellStart"/>
                              <w:r w:rsidRPr="0020393F">
                                <w:rPr>
                                  <w:rFonts w:ascii="EC Square Sans Pro" w:hAnsi="EC Square Sans Pro"/>
                                  <w:color w:val="343433"/>
                                  <w:spacing w:val="-6"/>
                                  <w:sz w:val="20"/>
                                  <w:szCs w:val="20"/>
                                </w:rPr>
                                <w:t>pentru</w:t>
                              </w:r>
                              <w:proofErr w:type="spellEnd"/>
                              <w:r w:rsidRPr="0020393F">
                                <w:rPr>
                                  <w:rFonts w:ascii="EC Square Sans Pro" w:hAnsi="EC Square Sans Pro"/>
                                  <w:color w:val="343433"/>
                                  <w:spacing w:val="-6"/>
                                  <w:sz w:val="20"/>
                                  <w:szCs w:val="20"/>
                                </w:rPr>
                                <w:t xml:space="preserve"> </w:t>
                              </w:r>
                              <w:r w:rsidRPr="0020393F">
                                <w:rPr>
                                  <w:rFonts w:ascii="EC Square Sans Pro" w:hAnsi="EC Square Sans Pro"/>
                                  <w:color w:val="343433"/>
                                  <w:sz w:val="20"/>
                                  <w:szCs w:val="20"/>
                                </w:rPr>
                                <w:t xml:space="preserve">a </w:t>
                              </w:r>
                              <w:proofErr w:type="spellStart"/>
                              <w:r w:rsidRPr="0020393F">
                                <w:rPr>
                                  <w:rFonts w:ascii="EC Square Sans Pro" w:hAnsi="EC Square Sans Pro"/>
                                  <w:color w:val="343433"/>
                                  <w:sz w:val="20"/>
                                  <w:szCs w:val="20"/>
                                </w:rPr>
                                <w:t>monitoriza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și</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z w:val="20"/>
                                  <w:szCs w:val="20"/>
                                </w:rPr>
                                <w:t>răspunde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amenințărilor</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cibernetice</w:t>
                              </w:r>
                              <w:proofErr w:type="spellEnd"/>
                              <w:r w:rsidRPr="0020393F">
                                <w:rPr>
                                  <w:rFonts w:ascii="EC Square Sans Pro" w:hAnsi="EC Square Sans Pro"/>
                                  <w:color w:val="343433"/>
                                  <w:sz w:val="20"/>
                                  <w:szCs w:val="20"/>
                                </w:rPr>
                                <w:t>.</w:t>
                              </w:r>
                            </w:p>
                          </w:txbxContent>
                        </wps:txbx>
                        <wps:bodyPr wrap="square" lIns="0" tIns="0" rIns="0" bIns="0" rtlCol="0">
                          <a:noAutofit/>
                        </wps:bodyPr>
                      </wps:wsp>
                    </wpg:wgp>
                  </a:graphicData>
                </a:graphic>
                <wp14:sizeRelV relativeFrom="margin">
                  <wp14:pctHeight>0</wp14:pctHeight>
                </wp14:sizeRelV>
              </wp:anchor>
            </w:drawing>
          </mc:Choice>
          <mc:Fallback>
            <w:pict>
              <v:group w14:anchorId="4DB6517A" id="Group 97" o:spid="_x0000_s1056" style="position:absolute;margin-left:62.15pt;margin-top:4.5pt;width:229.65pt;height:136.25pt;z-index:-251658188;mso-wrap-distance-left:0;mso-wrap-distance-right:0;mso-position-horizontal-relative:page;mso-position-vertical-relative:text;mso-height-relative:margin" coordorigin=",-415" coordsize="29165,173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Fmc6XAMAAIoLAAAOAAAAZHJzL2Uyb0RvYy54bWzsVl1vmzAUfZ+0/2Dx3gJJyAcqqbakiSZV&#10;XaVm2rMD5kMD7NlOoP9+1zZOaLpOS7s9bS9wsS/29bnn3Our67Yq0Z5wUdA6cvxLz0GkjmlS1Fnk&#10;fNmsLqYOEhLXCS5pTSLnkQjnev7+3VXDQjKgOS0TwhEsUouwYZGTS8lC1xVxTiosLikjNUymlFdY&#10;wifP3ITjBlavSnfgeWO3oTxhnMZECBhdmklnrtdPUxLLz2kqiERl5EBsUj+5fm7V051f4TDjmOVF&#10;3IWBXxFFhYsaNj0stcQSox0vni1VFTGngqbyMqaVS9O0iIk+A5zG905Os+Z0x/RZsrDJ2AEmgPYE&#10;p1cvG9/t15w9sHtuogfzlsbfBODiNiwL+/PqOzs6tymv1E9wCNRqRB8PiJJWohgGBzN/HASBg2KY&#10;8ydDbzgJDOZxDok5/ncx8oPxzE7dvPT72Pi4ODS76xgPMTUMSCSOOIm34fSQY0Y0/ELhcM9RkUTO&#10;DBhd4wq4vO5oAyMAl9ocvBSU3ZfoUD0BajwMgImAhzY0AY9wecPpAa7xdDABV5UKe14cxjsh14Rq&#10;5PH+Vki9QJZYC+fWitvamhx0oBRQagVIB4ECuINAAVsDOcNS/afSqUzUqNR1seSQuS4UNV/RPdlQ&#10;7SlV/gaBNxnOZvpENtijT1n3fc25rZeds2+m1zM+asehp7kCh7ce9m08VYSD2VjvfK7/aDgdeaMO&#10;W7usfXfL/+Rg1iMuqSAmMQovnaEDhhBwP0uClkWyKspSYSZ4tl2UHO0xpONmuVotLBo9N2C1CA17&#10;lLWlySOQrwG6RY74vsOcOKj8VAO9VUmzBrfG1hpclguqC59OFxdy037FnCEGZuRIoN0dtSzHoaUT&#10;xK8cjK/6s6YfdpKmheKajs1E1H2A4gz7/770gGUn0tMl41+V3lM5/Vp05wrkXP83CsoKq18DrDLs&#10;3DmiK2tVw/zBxPN0X+6p60SEs9XiZjDpKsETNyWCJRa5EaueOhSMjvv/RfqsP/qAeKfSDRSYLW2R&#10;GoLS0ZMpku1HCs3Dt+Mv9ErD8P7l4Ngq+zeL8SwYPWuVKn+qVXblTjVBzYWTOme66UnNle221e3e&#10;P4T4h8rwbxRTfauBC59uK93lVN0o+9+agMcr9PwHAAAA//8DAFBLAwQUAAYACAAAACEAeGU9WuAA&#10;AAAJAQAADwAAAGRycy9kb3ducmV2LnhtbEyPT0vDQBTE74LfYXmCN7v5Y0oasymlqKci2ArS2zZ5&#10;TUKzb0N2m6Tf3udJj8MMM7/J17PpxIiDay0pCBcBCKTSVi3VCr4Ob08pCOc1VbqzhApu6GBd3N/l&#10;OqvsRJ847n0tuIRcphU03veZlK5s0Gi3sD0Se2c7GO1ZDrWsBj1xuelkFARLaXRLvNDoHrcNlpf9&#10;1Sh4n/S0icPXcXc5b2/HQ/LxvQtRqceHefMCwuPs/8Lwi8/oUDDTyV6pcqJjHT3HHFWw4kvsJ2m8&#10;BHFSEKVhArLI5f8HxQ8AAAD//wMAUEsBAi0AFAAGAAgAAAAhALaDOJL+AAAA4QEAABMAAAAAAAAA&#10;AAAAAAAAAAAAAFtDb250ZW50X1R5cGVzXS54bWxQSwECLQAUAAYACAAAACEAOP0h/9YAAACUAQAA&#10;CwAAAAAAAAAAAAAAAAAvAQAAX3JlbHMvLnJlbHNQSwECLQAUAAYACAAAACEARhZnOlwDAACKCwAA&#10;DgAAAAAAAAAAAAAAAAAuAgAAZHJzL2Uyb0RvYy54bWxQSwECLQAUAAYACAAAACEAeGU9WuAAAAAJ&#10;AQAADwAAAAAAAAAAAAAAAAC2BQAAZHJzL2Rvd25yZXYueG1sUEsFBgAAAAAEAAQA8wAAAMMGAAAA&#10;AA==&#10;">
                <v:shape id="Graphic 98" o:spid="_x0000_s1057" style="position:absolute;left:63;top:63;width:29039;height:16828;visibility:visible;mso-wrap-style:square;v-text-anchor:top" coordsize="2903855,1682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R7ghwwAAANsAAAAPAAAAZHJzL2Rvd25yZXYueG1sRE/LasJA&#10;FN0X+g/DLbirM+1CbHQS+kAILqTaii6vmWsSzNwJmVHTfL2zKLg8nPc8620jLtT52rGGl7ECQVw4&#10;U3Op4fdn8TwF4QOywcYxafgjD1n6+DDHxLgrr+myCaWIIewT1FCF0CZS+qIii37sWuLIHV1nMUTY&#10;ldJ0eI3htpGvSk2kxZpjQ4UtfVZUnDZnqyG3udtty2H1ofbN9+FLDafpctB69NS/z0AE6sNd/O/O&#10;jYa3ODZ+iT9ApjcAAAD//wMAUEsBAi0AFAAGAAgAAAAhANvh9svuAAAAhQEAABMAAAAAAAAAAAAA&#10;AAAAAAAAAFtDb250ZW50X1R5cGVzXS54bWxQSwECLQAUAAYACAAAACEAWvQsW78AAAAVAQAACwAA&#10;AAAAAAAAAAAAAAAfAQAAX3JlbHMvLnJlbHNQSwECLQAUAAYACAAAACEAvUe4IcMAAADbAAAADwAA&#10;AAAAAAAAAAAAAAAHAgAAZHJzL2Rvd25yZXYueG1sUEsFBgAAAAADAAMAtwAAAPcCAAAAAA==&#10;" path="m2507399,l,,,1682305r2903296,l2903296,438404,2507399,xe" fillcolor="#edffc0" stroked="f">
                  <v:path arrowok="t"/>
                </v:shape>
                <v:shape id="Graphic 99" o:spid="_x0000_s1058" style="position:absolute;left:63;top:63;width:29039;height:16828;visibility:visible;mso-wrap-style:square;v-text-anchor:top" coordsize="2903855,1682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ZwF0wwAAANsAAAAPAAAAZHJzL2Rvd25yZXYueG1sRI9ba8JA&#10;EIXfBf/DMkLfdGMppUZXkdCA9KHgBdG3ITsmwexsyI6a/vtuQejj4Vw+zmLVu0bdqQu1ZwPTSQKK&#10;uPC25tLAYZ+PP0AFQbbYeCYDPxRgtRwOFpha/+At3XdSqjjCIUUDlUibah2KihyGiW+Jo3fxnUOJ&#10;siu17fARx12jX5PkXTusORIqbCmrqLjubi5CNmf/vc7yty85XI4nJ032ecuNeRn16zkooV7+w8/2&#10;xhqYzeDvS/wBevkLAAD//wMAUEsBAi0AFAAGAAgAAAAhANvh9svuAAAAhQEAABMAAAAAAAAAAAAA&#10;AAAAAAAAAFtDb250ZW50X1R5cGVzXS54bWxQSwECLQAUAAYACAAAACEAWvQsW78AAAAVAQAACwAA&#10;AAAAAAAAAAAAAAAfAQAAX3JlbHMvLnJlbHNQSwECLQAUAAYACAAAACEAS2cBdMMAAADbAAAADwAA&#10;AAAAAAAAAAAAAAAHAgAAZHJzL2Rvd25yZXYueG1sUEsFBgAAAAADAAMAtwAAAPcCAAAAAA==&#10;" path="m,l,1682305r2903296,l2903296,438404,2507399,,,xe" filled="f" strokecolor="#9fce27" strokeweight="1pt">
                  <v:path arrowok="t"/>
                </v:shape>
                <v:shape id="Textbox 100" o:spid="_x0000_s1059" type="#_x0000_t202" style="position:absolute;top:-415;width:29165;height:169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3lHv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BF+ekQn0+h8AAP//AwBQSwECLQAUAAYACAAAACEA2+H2y+4AAACFAQAAEwAAAAAAAAAA&#10;AAAAAAAAAAAAW0NvbnRlbnRfVHlwZXNdLnhtbFBLAQItABQABgAIAAAAIQBa9CxbvwAAABUBAAAL&#10;AAAAAAAAAAAAAAAAAB8BAABfcmVscy8ucmVsc1BLAQItABQABgAIAAAAIQBh3lHvxQAAANwAAAAP&#10;AAAAAAAAAAAAAAAAAAcCAABkcnMvZG93bnJldi54bWxQSwUGAAAAAAMAAwC3AAAA+QIAAAAA&#10;" filled="f" stroked="f">
                  <v:textbox inset="0,0,0,0">
                    <w:txbxContent>
                      <w:p w14:paraId="4DB6524B" w14:textId="77777777" w:rsidR="005511DF" w:rsidRPr="009B1DCA" w:rsidRDefault="005511DF">
                        <w:pPr>
                          <w:spacing w:before="145"/>
                          <w:rPr>
                            <w:sz w:val="2"/>
                            <w:szCs w:val="2"/>
                          </w:rPr>
                        </w:pPr>
                      </w:p>
                      <w:p w14:paraId="4DB6524C" w14:textId="77777777" w:rsidR="005511DF" w:rsidRPr="0020393F" w:rsidRDefault="00000000">
                        <w:pPr>
                          <w:ind w:left="360"/>
                          <w:rPr>
                            <w:rFonts w:ascii="EC Square Sans Pro" w:hAnsi="EC Square Sans Pro"/>
                            <w:sz w:val="20"/>
                            <w:szCs w:val="20"/>
                          </w:rPr>
                        </w:pPr>
                        <w:hyperlink r:id="rId109">
                          <w:r w:rsidR="00B56BCB" w:rsidRPr="0020393F">
                            <w:rPr>
                              <w:rFonts w:ascii="EC Square Sans Pro" w:hAnsi="EC Square Sans Pro"/>
                              <w:color w:val="0E3AF0"/>
                              <w:spacing w:val="-4"/>
                              <w:sz w:val="20"/>
                              <w:szCs w:val="20"/>
                              <w:u w:val="single" w:color="0E3AF0"/>
                            </w:rPr>
                            <w:t>Amsterdam Smart City</w:t>
                          </w:r>
                        </w:hyperlink>
                      </w:p>
                      <w:p w14:paraId="4DB6524D" w14:textId="77777777" w:rsidR="005511DF" w:rsidRPr="0020393F" w:rsidRDefault="00B56BCB">
                        <w:pPr>
                          <w:spacing w:before="182" w:line="261" w:lineRule="auto"/>
                          <w:ind w:left="360" w:right="539"/>
                          <w:rPr>
                            <w:rFonts w:ascii="EC Square Sans Pro" w:hAnsi="EC Square Sans Pro"/>
                            <w:sz w:val="20"/>
                            <w:szCs w:val="20"/>
                          </w:rPr>
                        </w:pPr>
                        <w:proofErr w:type="spellStart"/>
                        <w:r w:rsidRPr="0020393F">
                          <w:rPr>
                            <w:rFonts w:ascii="EC Square Sans Pro" w:hAnsi="EC Square Sans Pro"/>
                            <w:color w:val="343433"/>
                            <w:spacing w:val="-4"/>
                            <w:sz w:val="20"/>
                            <w:szCs w:val="20"/>
                          </w:rPr>
                          <w:t>Inițiativa</w:t>
                        </w:r>
                        <w:proofErr w:type="spellEnd"/>
                        <w:r w:rsidRPr="0020393F">
                          <w:rPr>
                            <w:rFonts w:ascii="EC Square Sans Pro" w:hAnsi="EC Square Sans Pro"/>
                            <w:color w:val="343433"/>
                            <w:spacing w:val="-4"/>
                            <w:sz w:val="20"/>
                            <w:szCs w:val="20"/>
                          </w:rPr>
                          <w:t xml:space="preserve"> Amsterdam Smart City include </w:t>
                        </w:r>
                        <w:proofErr w:type="spellStart"/>
                        <w:r w:rsidRPr="0020393F">
                          <w:rPr>
                            <w:rFonts w:ascii="EC Square Sans Pro" w:hAnsi="EC Square Sans Pro"/>
                            <w:color w:val="343433"/>
                            <w:sz w:val="20"/>
                            <w:szCs w:val="20"/>
                          </w:rPr>
                          <w:t>considerente</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securitate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cibernetică</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în</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rețeaua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sa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inteligentă</w:t>
                        </w:r>
                        <w:proofErr w:type="spellEnd"/>
                      </w:p>
                      <w:p w14:paraId="4DB6524E" w14:textId="77777777" w:rsidR="005511DF" w:rsidRPr="0020393F" w:rsidRDefault="00B56BCB">
                        <w:pPr>
                          <w:spacing w:line="261" w:lineRule="auto"/>
                          <w:ind w:left="360"/>
                          <w:rPr>
                            <w:rFonts w:ascii="EC Square Sans Pro" w:hAnsi="EC Square Sans Pro"/>
                            <w:sz w:val="20"/>
                            <w:szCs w:val="20"/>
                          </w:rPr>
                        </w:pPr>
                        <w:proofErr w:type="spellStart"/>
                        <w:r w:rsidRPr="0020393F">
                          <w:rPr>
                            <w:rFonts w:ascii="EC Square Sans Pro" w:hAnsi="EC Square Sans Pro"/>
                            <w:color w:val="343433"/>
                            <w:sz w:val="20"/>
                            <w:szCs w:val="20"/>
                          </w:rPr>
                          <w:t>și</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în</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sistemele</w:t>
                        </w:r>
                        <w:proofErr w:type="spellEnd"/>
                        <w:r w:rsidRPr="0020393F">
                          <w:rPr>
                            <w:rFonts w:ascii="EC Square Sans Pro" w:hAnsi="EC Square Sans Pro"/>
                            <w:color w:val="343433"/>
                            <w:sz w:val="20"/>
                            <w:szCs w:val="20"/>
                          </w:rPr>
                          <w:t xml:space="preserve"> de </w:t>
                        </w:r>
                        <w:proofErr w:type="spellStart"/>
                        <w:r w:rsidRPr="0020393F">
                          <w:rPr>
                            <w:rFonts w:ascii="EC Square Sans Pro" w:hAnsi="EC Square Sans Pro"/>
                            <w:color w:val="343433"/>
                            <w:sz w:val="20"/>
                            <w:szCs w:val="20"/>
                          </w:rPr>
                          <w:t>gestionare</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z w:val="20"/>
                            <w:szCs w:val="20"/>
                          </w:rPr>
                          <w:t>energiei</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Orașul</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pacing w:val="-6"/>
                            <w:sz w:val="20"/>
                            <w:szCs w:val="20"/>
                          </w:rPr>
                          <w:t>implementat</w:t>
                        </w:r>
                        <w:proofErr w:type="spellEnd"/>
                        <w:r w:rsidRPr="0020393F">
                          <w:rPr>
                            <w:rFonts w:ascii="EC Square Sans Pro" w:hAnsi="EC Square Sans Pro"/>
                            <w:color w:val="343433"/>
                            <w:spacing w:val="-6"/>
                            <w:sz w:val="20"/>
                            <w:szCs w:val="20"/>
                          </w:rPr>
                          <w:t xml:space="preserve"> un </w:t>
                        </w:r>
                        <w:proofErr w:type="spellStart"/>
                        <w:r w:rsidRPr="0020393F">
                          <w:rPr>
                            <w:rFonts w:ascii="EC Square Sans Pro" w:hAnsi="EC Square Sans Pro"/>
                            <w:color w:val="343433"/>
                            <w:spacing w:val="-6"/>
                            <w:sz w:val="20"/>
                            <w:szCs w:val="20"/>
                          </w:rPr>
                          <w:t>Centru</w:t>
                        </w:r>
                        <w:proofErr w:type="spellEnd"/>
                        <w:r w:rsidRPr="0020393F">
                          <w:rPr>
                            <w:rFonts w:ascii="EC Square Sans Pro" w:hAnsi="EC Square Sans Pro"/>
                            <w:color w:val="343433"/>
                            <w:spacing w:val="-6"/>
                            <w:sz w:val="20"/>
                            <w:szCs w:val="20"/>
                          </w:rPr>
                          <w:t xml:space="preserve"> de </w:t>
                        </w:r>
                        <w:proofErr w:type="spellStart"/>
                        <w:r w:rsidRPr="0020393F">
                          <w:rPr>
                            <w:rFonts w:ascii="EC Square Sans Pro" w:hAnsi="EC Square Sans Pro"/>
                            <w:color w:val="343433"/>
                            <w:spacing w:val="-6"/>
                            <w:sz w:val="20"/>
                            <w:szCs w:val="20"/>
                          </w:rPr>
                          <w:t>operațiuni</w:t>
                        </w:r>
                        <w:proofErr w:type="spellEnd"/>
                        <w:r w:rsidRPr="0020393F">
                          <w:rPr>
                            <w:rFonts w:ascii="EC Square Sans Pro" w:hAnsi="EC Square Sans Pro"/>
                            <w:color w:val="343433"/>
                            <w:spacing w:val="-6"/>
                            <w:sz w:val="20"/>
                            <w:szCs w:val="20"/>
                          </w:rPr>
                          <w:t xml:space="preserve"> de </w:t>
                        </w:r>
                        <w:proofErr w:type="spellStart"/>
                        <w:r w:rsidRPr="0020393F">
                          <w:rPr>
                            <w:rFonts w:ascii="EC Square Sans Pro" w:hAnsi="EC Square Sans Pro"/>
                            <w:color w:val="343433"/>
                            <w:spacing w:val="-6"/>
                            <w:sz w:val="20"/>
                            <w:szCs w:val="20"/>
                          </w:rPr>
                          <w:t>securitate</w:t>
                        </w:r>
                        <w:proofErr w:type="spellEnd"/>
                        <w:r w:rsidRPr="0020393F">
                          <w:rPr>
                            <w:rFonts w:ascii="EC Square Sans Pro" w:hAnsi="EC Square Sans Pro"/>
                            <w:color w:val="343433"/>
                            <w:spacing w:val="-6"/>
                            <w:sz w:val="20"/>
                            <w:szCs w:val="20"/>
                          </w:rPr>
                          <w:t xml:space="preserve"> (SOC) </w:t>
                        </w:r>
                        <w:proofErr w:type="spellStart"/>
                        <w:r w:rsidRPr="0020393F">
                          <w:rPr>
                            <w:rFonts w:ascii="EC Square Sans Pro" w:hAnsi="EC Square Sans Pro"/>
                            <w:color w:val="343433"/>
                            <w:spacing w:val="-6"/>
                            <w:sz w:val="20"/>
                            <w:szCs w:val="20"/>
                          </w:rPr>
                          <w:t>pentru</w:t>
                        </w:r>
                        <w:proofErr w:type="spellEnd"/>
                        <w:r w:rsidRPr="0020393F">
                          <w:rPr>
                            <w:rFonts w:ascii="EC Square Sans Pro" w:hAnsi="EC Square Sans Pro"/>
                            <w:color w:val="343433"/>
                            <w:spacing w:val="-6"/>
                            <w:sz w:val="20"/>
                            <w:szCs w:val="20"/>
                          </w:rPr>
                          <w:t xml:space="preserve"> </w:t>
                        </w:r>
                        <w:r w:rsidRPr="0020393F">
                          <w:rPr>
                            <w:rFonts w:ascii="EC Square Sans Pro" w:hAnsi="EC Square Sans Pro"/>
                            <w:color w:val="343433"/>
                            <w:sz w:val="20"/>
                            <w:szCs w:val="20"/>
                          </w:rPr>
                          <w:t xml:space="preserve">a </w:t>
                        </w:r>
                        <w:proofErr w:type="spellStart"/>
                        <w:r w:rsidRPr="0020393F">
                          <w:rPr>
                            <w:rFonts w:ascii="EC Square Sans Pro" w:hAnsi="EC Square Sans Pro"/>
                            <w:color w:val="343433"/>
                            <w:sz w:val="20"/>
                            <w:szCs w:val="20"/>
                          </w:rPr>
                          <w:t>monitoriza</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și</w:t>
                        </w:r>
                        <w:proofErr w:type="spellEnd"/>
                        <w:r w:rsidRPr="0020393F">
                          <w:rPr>
                            <w:rFonts w:ascii="EC Square Sans Pro" w:hAnsi="EC Square Sans Pro"/>
                            <w:color w:val="343433"/>
                            <w:sz w:val="20"/>
                            <w:szCs w:val="20"/>
                          </w:rPr>
                          <w:t xml:space="preserve"> a </w:t>
                        </w:r>
                        <w:proofErr w:type="spellStart"/>
                        <w:r w:rsidRPr="0020393F">
                          <w:rPr>
                            <w:rFonts w:ascii="EC Square Sans Pro" w:hAnsi="EC Square Sans Pro"/>
                            <w:color w:val="343433"/>
                            <w:sz w:val="20"/>
                            <w:szCs w:val="20"/>
                          </w:rPr>
                          <w:t>răspunde</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amenințărilor</w:t>
                        </w:r>
                        <w:proofErr w:type="spellEnd"/>
                        <w:r w:rsidRPr="0020393F">
                          <w:rPr>
                            <w:rFonts w:ascii="EC Square Sans Pro" w:hAnsi="EC Square Sans Pro"/>
                            <w:color w:val="343433"/>
                            <w:sz w:val="20"/>
                            <w:szCs w:val="20"/>
                          </w:rPr>
                          <w:t xml:space="preserve"> </w:t>
                        </w:r>
                        <w:proofErr w:type="spellStart"/>
                        <w:r w:rsidRPr="0020393F">
                          <w:rPr>
                            <w:rFonts w:ascii="EC Square Sans Pro" w:hAnsi="EC Square Sans Pro"/>
                            <w:color w:val="343433"/>
                            <w:sz w:val="20"/>
                            <w:szCs w:val="20"/>
                          </w:rPr>
                          <w:t>cibernetice</w:t>
                        </w:r>
                        <w:proofErr w:type="spellEnd"/>
                        <w:r w:rsidRPr="0020393F">
                          <w:rPr>
                            <w:rFonts w:ascii="EC Square Sans Pro" w:hAnsi="EC Square Sans Pro"/>
                            <w:color w:val="343433"/>
                            <w:sz w:val="20"/>
                            <w:szCs w:val="20"/>
                          </w:rPr>
                          <w:t>.</w:t>
                        </w:r>
                      </w:p>
                    </w:txbxContent>
                  </v:textbox>
                </v:shape>
                <w10:wrap type="topAndBottom" anchorx="page"/>
              </v:group>
            </w:pict>
          </mc:Fallback>
        </mc:AlternateContent>
      </w:r>
    </w:p>
    <w:p w14:paraId="4DB65049" w14:textId="77777777" w:rsidR="005511DF" w:rsidRPr="00944BD7" w:rsidRDefault="005511DF">
      <w:pPr>
        <w:pStyle w:val="BodyText"/>
        <w:rPr>
          <w:rFonts w:ascii="EC Square Sans Pro" w:hAnsi="EC Square Sans Pro"/>
          <w:noProof/>
          <w:sz w:val="20"/>
          <w:lang w:val="ro-RO"/>
        </w:rPr>
        <w:sectPr w:rsidR="005511DF" w:rsidRPr="00944BD7">
          <w:type w:val="continuous"/>
          <w:pgSz w:w="16840" w:h="11910" w:orient="landscape"/>
          <w:pgMar w:top="1340" w:right="1133" w:bottom="0" w:left="0" w:header="737" w:footer="0" w:gutter="0"/>
          <w:cols w:space="720"/>
        </w:sectPr>
      </w:pPr>
    </w:p>
    <w:p w14:paraId="4DB6504A" w14:textId="77777777" w:rsidR="005511DF" w:rsidRPr="00944BD7" w:rsidRDefault="005511DF">
      <w:pPr>
        <w:pStyle w:val="BodyText"/>
        <w:spacing w:before="160"/>
        <w:rPr>
          <w:rFonts w:ascii="EC Square Sans Pro" w:hAnsi="EC Square Sans Pro"/>
          <w:noProof/>
          <w:sz w:val="20"/>
          <w:lang w:val="ro-RO"/>
        </w:rPr>
      </w:pPr>
    </w:p>
    <w:p w14:paraId="4DB6504B" w14:textId="77777777" w:rsidR="005511DF" w:rsidRPr="00944BD7" w:rsidRDefault="00B56BCB">
      <w:pPr>
        <w:pStyle w:val="BodyText"/>
        <w:ind w:left="11"/>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80" wp14:editId="4DB65181">
                <wp:extent cx="7762240" cy="1260475"/>
                <wp:effectExtent l="0" t="0" r="0" b="6350"/>
                <wp:docPr id="111" name="Group 1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62240" cy="1260475"/>
                          <a:chOff x="0" y="0"/>
                          <a:chExt cx="7762240" cy="1260475"/>
                        </a:xfrm>
                      </wpg:grpSpPr>
                      <wps:wsp>
                        <wps:cNvPr id="112" name="Graphic 112"/>
                        <wps:cNvSpPr/>
                        <wps:spPr>
                          <a:xfrm>
                            <a:off x="0" y="0"/>
                            <a:ext cx="7762240" cy="1260475"/>
                          </a:xfrm>
                          <a:custGeom>
                            <a:avLst/>
                            <a:gdLst/>
                            <a:ahLst/>
                            <a:cxnLst/>
                            <a:rect l="l" t="t" r="r" b="b"/>
                            <a:pathLst>
                              <a:path w="7762240" h="1260475">
                                <a:moveTo>
                                  <a:pt x="7126605" y="0"/>
                                </a:moveTo>
                                <a:lnTo>
                                  <a:pt x="0" y="0"/>
                                </a:lnTo>
                                <a:lnTo>
                                  <a:pt x="0" y="1260005"/>
                                </a:lnTo>
                                <a:lnTo>
                                  <a:pt x="7126605" y="1260005"/>
                                </a:lnTo>
                                <a:lnTo>
                                  <a:pt x="7174026" y="1258277"/>
                                </a:lnTo>
                                <a:lnTo>
                                  <a:pt x="7220501" y="1253174"/>
                                </a:lnTo>
                                <a:lnTo>
                                  <a:pt x="7265906" y="1244818"/>
                                </a:lnTo>
                                <a:lnTo>
                                  <a:pt x="7310120" y="1233331"/>
                                </a:lnTo>
                                <a:lnTo>
                                  <a:pt x="7353018" y="1218834"/>
                                </a:lnTo>
                                <a:lnTo>
                                  <a:pt x="7394479" y="1201450"/>
                                </a:lnTo>
                                <a:lnTo>
                                  <a:pt x="7434378" y="1181300"/>
                                </a:lnTo>
                                <a:lnTo>
                                  <a:pt x="7472594" y="1158506"/>
                                </a:lnTo>
                                <a:lnTo>
                                  <a:pt x="7509004" y="1133190"/>
                                </a:lnTo>
                                <a:lnTo>
                                  <a:pt x="7543484" y="1105474"/>
                                </a:lnTo>
                                <a:lnTo>
                                  <a:pt x="7575911" y="1075480"/>
                                </a:lnTo>
                                <a:lnTo>
                                  <a:pt x="7606164" y="1043329"/>
                                </a:lnTo>
                                <a:lnTo>
                                  <a:pt x="7634119" y="1009143"/>
                                </a:lnTo>
                                <a:lnTo>
                                  <a:pt x="7659652" y="973044"/>
                                </a:lnTo>
                                <a:lnTo>
                                  <a:pt x="7682642" y="935155"/>
                                </a:lnTo>
                                <a:lnTo>
                                  <a:pt x="7702965" y="895595"/>
                                </a:lnTo>
                                <a:lnTo>
                                  <a:pt x="7720499" y="854489"/>
                                </a:lnTo>
                                <a:lnTo>
                                  <a:pt x="7735120" y="811957"/>
                                </a:lnTo>
                                <a:lnTo>
                                  <a:pt x="7746706" y="768121"/>
                                </a:lnTo>
                                <a:lnTo>
                                  <a:pt x="7755134" y="723103"/>
                                </a:lnTo>
                                <a:lnTo>
                                  <a:pt x="7760281" y="677025"/>
                                </a:lnTo>
                                <a:lnTo>
                                  <a:pt x="7762024" y="630008"/>
                                </a:lnTo>
                                <a:lnTo>
                                  <a:pt x="7760281" y="582990"/>
                                </a:lnTo>
                                <a:lnTo>
                                  <a:pt x="7755134" y="536911"/>
                                </a:lnTo>
                                <a:lnTo>
                                  <a:pt x="7746706" y="491892"/>
                                </a:lnTo>
                                <a:lnTo>
                                  <a:pt x="7735120" y="448054"/>
                                </a:lnTo>
                                <a:lnTo>
                                  <a:pt x="7720499" y="405521"/>
                                </a:lnTo>
                                <a:lnTo>
                                  <a:pt x="7702965" y="364414"/>
                                </a:lnTo>
                                <a:lnTo>
                                  <a:pt x="7682642" y="324854"/>
                                </a:lnTo>
                                <a:lnTo>
                                  <a:pt x="7659652" y="286963"/>
                                </a:lnTo>
                                <a:lnTo>
                                  <a:pt x="7634119" y="250864"/>
                                </a:lnTo>
                                <a:lnTo>
                                  <a:pt x="7606164" y="216677"/>
                                </a:lnTo>
                                <a:lnTo>
                                  <a:pt x="7575911" y="184526"/>
                                </a:lnTo>
                                <a:lnTo>
                                  <a:pt x="7543484" y="154531"/>
                                </a:lnTo>
                                <a:lnTo>
                                  <a:pt x="7509004" y="126815"/>
                                </a:lnTo>
                                <a:lnTo>
                                  <a:pt x="7472594" y="101498"/>
                                </a:lnTo>
                                <a:lnTo>
                                  <a:pt x="7434378" y="78704"/>
                                </a:lnTo>
                                <a:lnTo>
                                  <a:pt x="7394479" y="58555"/>
                                </a:lnTo>
                                <a:lnTo>
                                  <a:pt x="7353018" y="41170"/>
                                </a:lnTo>
                                <a:lnTo>
                                  <a:pt x="7310120" y="26674"/>
                                </a:lnTo>
                                <a:lnTo>
                                  <a:pt x="7265906" y="15186"/>
                                </a:lnTo>
                                <a:lnTo>
                                  <a:pt x="7220501" y="6830"/>
                                </a:lnTo>
                                <a:lnTo>
                                  <a:pt x="7174026" y="1728"/>
                                </a:lnTo>
                                <a:lnTo>
                                  <a:pt x="7126605" y="0"/>
                                </a:lnTo>
                                <a:close/>
                              </a:path>
                            </a:pathLst>
                          </a:custGeom>
                          <a:solidFill>
                            <a:srgbClr val="6712D4"/>
                          </a:solidFill>
                        </wps:spPr>
                        <wps:bodyPr wrap="square" lIns="0" tIns="0" rIns="0" bIns="0" rtlCol="0">
                          <a:prstTxWarp prst="textNoShape">
                            <a:avLst/>
                          </a:prstTxWarp>
                          <a:noAutofit/>
                        </wps:bodyPr>
                      </wps:wsp>
                      <wps:wsp>
                        <wps:cNvPr id="113" name="Textbox 113"/>
                        <wps:cNvSpPr txBox="1"/>
                        <wps:spPr>
                          <a:xfrm>
                            <a:off x="0" y="0"/>
                            <a:ext cx="7762240" cy="1260475"/>
                          </a:xfrm>
                          <a:prstGeom prst="rect">
                            <a:avLst/>
                          </a:prstGeom>
                        </wps:spPr>
                        <wps:txbx>
                          <w:txbxContent>
                            <w:p w14:paraId="4DB65255" w14:textId="77777777" w:rsidR="005511DF" w:rsidRPr="0020393F" w:rsidRDefault="00B56BCB" w:rsidP="00EF0CA4">
                              <w:pPr>
                                <w:pStyle w:val="Heading1"/>
                                <w:rPr>
                                  <w:rFonts w:ascii="EC Square Sans Pro" w:hAnsi="EC Square Sans Pro"/>
                                  <w:color w:val="FFFFFF" w:themeColor="background1"/>
                                  <w:sz w:val="52"/>
                                  <w:szCs w:val="52"/>
                                </w:rPr>
                              </w:pPr>
                              <w:bookmarkStart w:id="52" w:name="F_|__Emerging_Technologies_and_Cybersecu"/>
                              <w:bookmarkStart w:id="53" w:name="I.__Artificial_Intelligence_(AI)"/>
                              <w:bookmarkStart w:id="54" w:name="_bookmark8"/>
                              <w:bookmarkStart w:id="55" w:name="_Toc224732703"/>
                              <w:bookmarkEnd w:id="52"/>
                              <w:bookmarkEnd w:id="53"/>
                              <w:bookmarkEnd w:id="54"/>
                              <w:r w:rsidRPr="0020393F">
                                <w:rPr>
                                  <w:rFonts w:ascii="EC Square Sans Pro" w:hAnsi="EC Square Sans Pro"/>
                                  <w:color w:val="FFFFFF" w:themeColor="background1"/>
                                  <w:sz w:val="52"/>
                                  <w:szCs w:val="52"/>
                                </w:rPr>
                                <w:t xml:space="preserve">F | </w:t>
                              </w:r>
                              <w:proofErr w:type="spellStart"/>
                              <w:r w:rsidRPr="0020393F">
                                <w:rPr>
                                  <w:rFonts w:ascii="EC Square Sans Pro" w:hAnsi="EC Square Sans Pro"/>
                                  <w:color w:val="FFFFFF" w:themeColor="background1"/>
                                  <w:sz w:val="52"/>
                                  <w:szCs w:val="52"/>
                                </w:rPr>
                                <w:t>Tehnologii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emergente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pacing w:val="-2"/>
                                  <w:sz w:val="52"/>
                                  <w:szCs w:val="52"/>
                                </w:rPr>
                                <w:t>securitate</w:t>
                              </w:r>
                              <w:proofErr w:type="spellEnd"/>
                              <w:r w:rsidRPr="0020393F">
                                <w:rPr>
                                  <w:rFonts w:ascii="EC Square Sans Pro" w:hAnsi="EC Square Sans Pro"/>
                                  <w:color w:val="FFFFFF" w:themeColor="background1"/>
                                  <w:spacing w:val="-2"/>
                                  <w:sz w:val="52"/>
                                  <w:szCs w:val="52"/>
                                </w:rPr>
                                <w:t xml:space="preserve"> </w:t>
                              </w:r>
                              <w:proofErr w:type="spellStart"/>
                              <w:r w:rsidRPr="0020393F">
                                <w:rPr>
                                  <w:rFonts w:ascii="EC Square Sans Pro" w:hAnsi="EC Square Sans Pro"/>
                                  <w:color w:val="FFFFFF" w:themeColor="background1"/>
                                  <w:spacing w:val="-2"/>
                                  <w:sz w:val="52"/>
                                  <w:szCs w:val="52"/>
                                </w:rPr>
                                <w:t>cibernetică</w:t>
                              </w:r>
                              <w:bookmarkEnd w:id="55"/>
                              <w:proofErr w:type="spellEnd"/>
                            </w:p>
                          </w:txbxContent>
                        </wps:txbx>
                        <wps:bodyPr wrap="square" lIns="0" tIns="0" rIns="0" bIns="0" rtlCol="0">
                          <a:noAutofit/>
                        </wps:bodyPr>
                      </wps:wsp>
                    </wpg:wgp>
                  </a:graphicData>
                </a:graphic>
              </wp:inline>
            </w:drawing>
          </mc:Choice>
          <mc:Fallback>
            <w:pict>
              <v:group w14:anchorId="4DB65180" id="Group 111" o:spid="_x0000_s1060" style="width:611.2pt;height:99.25pt;mso-position-horizontal-relative:char;mso-position-vertical-relative:line" coordsize="77622,126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kIl/hAQAAJEPAAAOAAAAZHJzL2Uyb0RvYy54bWy8V9uO2zYQfS/QfxD03jVJ8SZjvUGbbRYF&#10;gjRAtugzLcsXVBZVkrt2/r5DSrSJTSMGm6J+kClxNJo5czg8vH1zPnbFc2vsQferEt+gsmj7Rm8O&#10;/W5V/vH47idZFtapfqM63ber8nNryzd3P/5wexqWLdF73W1aU4CT3i5Pw6rcOzcsFwvb7Nujsjd6&#10;aHuY3GpzVA5uzW6xMeoE3o/dgiDEFydtNoPRTWstPL0fJ8u74H+7bRv3+3ZrW1d0qxJic+FqwnXt&#10;r4u7W7XcGTXsD80UhnpFFEd16OGjF1f3yqniyRy+cHU8NEZbvXU3jT4u9HZ7aNqQA2SD0YtsHox+&#10;GkIuu+VpN1xgAmhf4PRqt82H5wczfBo+mjF6GL7XzV8WcFmcht0ynff3u6vxeWuO/iVIojgHRD9f&#10;EG3PrmjgoRCcEArANzCHCUdUsBHzZg+F+eK9Zv9r5s2FWo4fDuFdwjkNwB97hch+H0Sf9mpoA/LW&#10;Q/DRFIcNJIBJWfTqCDx+mCjjHwFW/vNg53Gc7uwE6fegdMlVLZsn6x5aHQBXz++tG4m7iSO1j6Pm&#10;3MehAfp74neB+K4sgPimLID467EIg3L+PV9FPyxOScX214L5+aN+bh91sHS+bAKqyREri1h0CPZq&#10;0/WpLdQ/sYpz8X8I/kYbTxEEXiE78Bct4v9omX752+wFRYSHGDBhkggx758QxBCO9hUWNGPPWY2i&#10;f0ollvP2FUaYxHwr+OGMPasQ+PQYYoKlrDLxVDWlop7sEaYstLmv40krWonJP5a4Qjl7QVhNR/+Y&#10;SQa5z9aLoRqhaA/Z1hn/DAKS0R4xmsOfCVbjqV5IMCoz/jnimE/+Ea0qUs/HzyuK8YQnQjWmVcae&#10;1ZxBp4B61aJCNFMuLgmnk3nFMMuwXyAC7oN3WTNW58wJovUYvGRAzkyuAiKYuCkhaZZZKoJyMVFf&#10;cAnsnEdGMIaBvR4ZQWAZZIAUHBE5FpYLyDuXKieIjN45kBhllmHiHZpCnWNlEjuruCfcLOkTZGiN&#10;ZR22ia+vwQR3KBKQPuP9WlWKGMvifuVMxSnFGe8JIytCgTbzwUD7i3wnktc8U9VkORGGJKzEWSCT&#10;1UowBx7Mm6fNQFIGfX/We9prGGW5Vpy2MgKEzzCSJp0SGnGdYWTSiIUU0DJnQ0/aPDThXNuorpsI&#10;dDORaZHJFgXbfK4Bk2QDZFhmIE+2Vy6rTCCw+V72bkEy+P2LJInSoem0bUc4vdIJ8uKifmBZpvrK&#10;6u6weXfoOq92rNmt33ameFYgpDhoj/tYlsQMtKhdjorPj9Z68xkk4wk04qq0fz8p05ZF91sPohS2&#10;fRcHJg7WcWBc91aHk0oQWsa6x/OfygzFAMNV6UBWf9BRm6plFIIQvzcYbf2bvf75yentwavEENsY&#10;0XQDOnlUrP+DYK6iYH6E2Nf6XGAc2kMimAt3/kWDogwN9Qpk1PmvO2AAJFF5e2i8dJ5A9KI4HNVe&#10;oDeq6xeVdOf1eZT+F5n/HxX3G0oUTjhw7gtknc6o/mCZ3oeSXk/Sd/8AAAD//wMAUEsDBBQABgAI&#10;AAAAIQDbgc+y3QAAAAYBAAAPAAAAZHJzL2Rvd25yZXYueG1sTI9Ba8JAEIXvhf6HZQq91U1iLTbN&#10;RkRsTyJUC6W3MTsmwexsyK5J/Pdde7GX4Q1veO+bbDGaRvTUudqygngSgSAurK65VPC1f3+ag3Ae&#10;WWNjmRRcyMEiv7/LMNV24E/qd74UIYRdigoq79tUSldUZNBNbEscvKPtDPqwdqXUHQ4h3DQyiaIX&#10;abDm0FBhS6uKitPubBR8DDgsp/G635yOq8vPfrb93sSk1OPDuHwD4Wn0t2O44gd0yAPTwZ5ZO9Eo&#10;CI/4v3n1kiR5BnEI6nU+A5ln8j9+/gsAAP//AwBQSwECLQAUAAYACAAAACEAtoM4kv4AAADhAQAA&#10;EwAAAAAAAAAAAAAAAAAAAAAAW0NvbnRlbnRfVHlwZXNdLnhtbFBLAQItABQABgAIAAAAIQA4/SH/&#10;1gAAAJQBAAALAAAAAAAAAAAAAAAAAC8BAABfcmVscy8ucmVsc1BLAQItABQABgAIAAAAIQBbkIl/&#10;hAQAAJEPAAAOAAAAAAAAAAAAAAAAAC4CAABkcnMvZTJvRG9jLnhtbFBLAQItABQABgAIAAAAIQDb&#10;gc+y3QAAAAYBAAAPAAAAAAAAAAAAAAAAAN4GAABkcnMvZG93bnJldi54bWxQSwUGAAAAAAQABADz&#10;AAAA6AcAAAAA&#10;">
                <v:shape id="Graphic 112" o:spid="_x0000_s1061" style="position:absolute;width:77622;height:12604;visibility:visible;mso-wrap-style:square;v-text-anchor:top" coordsize="7762240,1260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dRziwAAAANwAAAAPAAAAZHJzL2Rvd25yZXYueG1sRE9Li8Iw&#10;EL4L/ocwC940tciyVqOIIHpa8QFeh2ZsyjaT2kSN/36zIOxtPr7nzJfRNuJBna8dKxiPMhDEpdM1&#10;VwrOp83wC4QPyBobx6TgRR6Wi35vjoV2Tz7Q4xgqkULYF6jAhNAWUvrSkEU/ci1x4q6usxgS7Cqp&#10;O3ymcNvIPMs+pcWaU4PBltaGyp/j3Sqo8m+zl9zerrf4wu3+ElaTOFVq8BFXMxCBYvgXv907neaP&#10;c/h7Jl0gF78AAAD//wMAUEsBAi0AFAAGAAgAAAAhANvh9svuAAAAhQEAABMAAAAAAAAAAAAAAAAA&#10;AAAAAFtDb250ZW50X1R5cGVzXS54bWxQSwECLQAUAAYACAAAACEAWvQsW78AAAAVAQAACwAAAAAA&#10;AAAAAAAAAAAfAQAAX3JlbHMvLnJlbHNQSwECLQAUAAYACAAAACEAMnUc4sAAAADcAAAADwAAAAAA&#10;AAAAAAAAAAAHAgAAZHJzL2Rvd25yZXYueG1sUEsFBgAAAAADAAMAtwAAAPQCAAAAAA==&#10;" path="m7126605,l,,,1260005r7126605,l7174026,1258277r46475,-5103l7265906,1244818r44214,-11487l7353018,1218834r41461,-17384l7434378,1181300r38216,-22794l7509004,1133190r34480,-27716l7575911,1075480r30253,-32151l7634119,1009143r25533,-36099l7682642,935155r20323,-39560l7720499,854489r14621,-42532l7746706,768121r8428,-45018l7760281,677025r1743,-47017l7760281,582990r-5147,-46079l7746706,491892r-11586,-43838l7720499,405521r-17534,-41107l7682642,324854r-22990,-37891l7634119,250864r-27955,-34187l7575911,184526r-32427,-29995l7509004,126815r-36410,-25317l7434378,78704,7394479,58555,7353018,41170,7310120,26674,7265906,15186,7220501,6830,7174026,1728,7126605,xe" fillcolor="#6712d4" stroked="f">
                  <v:path arrowok="t"/>
                </v:shape>
                <v:shape id="Textbox 113" o:spid="_x0000_s1062" type="#_x0000_t202" style="position:absolute;width:77622;height:12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1VlFwwAAANwAAAAPAAAAZHJzL2Rvd25yZXYueG1sRE9Na8JA&#10;EL0X+h+WKXhrNipIm7oRKQoFQRrTQ4/T7Jgsyc7G7Fbjv3cLBW/zeJ+zXI22E2cavHGsYJqkIIgr&#10;pw3XCr7K7fMLCB+QNXaOScGVPKzyx4clZtpduKDzIdQihrDPUEETQp9J6auGLPrE9cSRO7rBYohw&#10;qKUe8BLDbSdnabqQFg3HhgZ7em+oag+/VsH6m4uNOe1/PotjYcryNeXdolVq8jSu30AEGsNd/O/+&#10;0HH+dA5/z8QLZH4DAAD//wMAUEsBAi0AFAAGAAgAAAAhANvh9svuAAAAhQEAABMAAAAAAAAAAAAA&#10;AAAAAAAAAFtDb250ZW50X1R5cGVzXS54bWxQSwECLQAUAAYACAAAACEAWvQsW78AAAAVAQAACwAA&#10;AAAAAAAAAAAAAAAfAQAAX3JlbHMvLnJlbHNQSwECLQAUAAYACAAAACEAFNVZRcMAAADcAAAADwAA&#10;AAAAAAAAAAAAAAAHAgAAZHJzL2Rvd25yZXYueG1sUEsFBgAAAAADAAMAtwAAAPcCAAAAAA==&#10;" filled="f" stroked="f">
                  <v:textbox inset="0,0,0,0">
                    <w:txbxContent>
                      <w:p w14:paraId="4DB65255" w14:textId="77777777" w:rsidR="005511DF" w:rsidRPr="0020393F" w:rsidRDefault="00B56BCB" w:rsidP="00EF0CA4">
                        <w:pPr>
                          <w:pStyle w:val="Heading1"/>
                          <w:rPr>
                            <w:rFonts w:ascii="EC Square Sans Pro" w:hAnsi="EC Square Sans Pro"/>
                            <w:color w:val="FFFFFF" w:themeColor="background1"/>
                            <w:sz w:val="52"/>
                            <w:szCs w:val="52"/>
                          </w:rPr>
                        </w:pPr>
                        <w:bookmarkStart w:id="56" w:name="F_|__Emerging_Technologies_and_Cybersecu"/>
                        <w:bookmarkStart w:id="57" w:name="I.__Artificial_Intelligence_(AI)"/>
                        <w:bookmarkStart w:id="58" w:name="_bookmark8"/>
                        <w:bookmarkStart w:id="59" w:name="_Toc224732703"/>
                        <w:bookmarkEnd w:id="56"/>
                        <w:bookmarkEnd w:id="57"/>
                        <w:bookmarkEnd w:id="58"/>
                        <w:r w:rsidRPr="0020393F">
                          <w:rPr>
                            <w:rFonts w:ascii="EC Square Sans Pro" w:hAnsi="EC Square Sans Pro"/>
                            <w:color w:val="FFFFFF" w:themeColor="background1"/>
                            <w:sz w:val="52"/>
                            <w:szCs w:val="52"/>
                          </w:rPr>
                          <w:t xml:space="preserve">F | </w:t>
                        </w:r>
                        <w:proofErr w:type="spellStart"/>
                        <w:r w:rsidRPr="0020393F">
                          <w:rPr>
                            <w:rFonts w:ascii="EC Square Sans Pro" w:hAnsi="EC Square Sans Pro"/>
                            <w:color w:val="FFFFFF" w:themeColor="background1"/>
                            <w:sz w:val="52"/>
                            <w:szCs w:val="52"/>
                          </w:rPr>
                          <w:t>Tehnologii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emergente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pacing w:val="-2"/>
                            <w:sz w:val="52"/>
                            <w:szCs w:val="52"/>
                          </w:rPr>
                          <w:t>securitate</w:t>
                        </w:r>
                        <w:proofErr w:type="spellEnd"/>
                        <w:r w:rsidRPr="0020393F">
                          <w:rPr>
                            <w:rFonts w:ascii="EC Square Sans Pro" w:hAnsi="EC Square Sans Pro"/>
                            <w:color w:val="FFFFFF" w:themeColor="background1"/>
                            <w:spacing w:val="-2"/>
                            <w:sz w:val="52"/>
                            <w:szCs w:val="52"/>
                          </w:rPr>
                          <w:t xml:space="preserve"> </w:t>
                        </w:r>
                        <w:proofErr w:type="spellStart"/>
                        <w:r w:rsidRPr="0020393F">
                          <w:rPr>
                            <w:rFonts w:ascii="EC Square Sans Pro" w:hAnsi="EC Square Sans Pro"/>
                            <w:color w:val="FFFFFF" w:themeColor="background1"/>
                            <w:spacing w:val="-2"/>
                            <w:sz w:val="52"/>
                            <w:szCs w:val="52"/>
                          </w:rPr>
                          <w:t>cibernetică</w:t>
                        </w:r>
                        <w:bookmarkEnd w:id="59"/>
                        <w:proofErr w:type="spellEnd"/>
                      </w:p>
                    </w:txbxContent>
                  </v:textbox>
                </v:shape>
                <w10:anchorlock/>
              </v:group>
            </w:pict>
          </mc:Fallback>
        </mc:AlternateContent>
      </w:r>
    </w:p>
    <w:p w14:paraId="4DB6504C" w14:textId="77777777" w:rsidR="005511DF" w:rsidRPr="00944BD7" w:rsidRDefault="005511DF">
      <w:pPr>
        <w:pStyle w:val="BodyText"/>
        <w:rPr>
          <w:rFonts w:ascii="EC Square Sans Pro" w:hAnsi="EC Square Sans Pro"/>
          <w:noProof/>
          <w:sz w:val="20"/>
          <w:lang w:val="ro-RO"/>
        </w:rPr>
      </w:pPr>
    </w:p>
    <w:p w14:paraId="4DB6504D" w14:textId="77777777" w:rsidR="005511DF" w:rsidRPr="00944BD7" w:rsidRDefault="005511DF">
      <w:pPr>
        <w:pStyle w:val="BodyText"/>
        <w:spacing w:before="22"/>
        <w:rPr>
          <w:rFonts w:ascii="EC Square Sans Pro" w:hAnsi="EC Square Sans Pro"/>
          <w:noProof/>
          <w:sz w:val="20"/>
          <w:lang w:val="ro-RO"/>
        </w:rPr>
      </w:pPr>
    </w:p>
    <w:p w14:paraId="4DB6504E" w14:textId="77777777" w:rsidR="005511DF" w:rsidRPr="00944BD7" w:rsidRDefault="005511DF">
      <w:pPr>
        <w:pStyle w:val="BodyText"/>
        <w:rPr>
          <w:rFonts w:ascii="EC Square Sans Pro" w:hAnsi="EC Square Sans Pro"/>
          <w:noProof/>
          <w:sz w:val="20"/>
          <w:lang w:val="ro-RO"/>
        </w:rPr>
        <w:sectPr w:rsidR="005511DF" w:rsidRPr="00944BD7">
          <w:headerReference w:type="default" r:id="rId110"/>
          <w:pgSz w:w="16840" w:h="11910" w:orient="landscape"/>
          <w:pgMar w:top="980" w:right="1133" w:bottom="280" w:left="0" w:header="737" w:footer="0" w:gutter="0"/>
          <w:cols w:space="720"/>
        </w:sectPr>
      </w:pPr>
    </w:p>
    <w:p w14:paraId="4DB6504F" w14:textId="77777777" w:rsidR="005511DF" w:rsidRPr="00944BD7" w:rsidRDefault="00B56BCB">
      <w:pPr>
        <w:pStyle w:val="BodyText"/>
        <w:spacing w:before="70" w:line="261" w:lineRule="auto"/>
        <w:ind w:left="1247"/>
        <w:jc w:val="both"/>
        <w:rPr>
          <w:rFonts w:ascii="EC Square Sans Pro" w:hAnsi="EC Square Sans Pro"/>
          <w:noProof/>
          <w:lang w:val="ro-RO"/>
        </w:rPr>
      </w:pPr>
      <w:r w:rsidRPr="00944BD7">
        <w:rPr>
          <w:rFonts w:ascii="EC Square Sans Pro" w:hAnsi="EC Square Sans Pro"/>
          <w:noProof/>
          <w:color w:val="343433"/>
          <w:lang w:val="ro-RO"/>
        </w:rPr>
        <w:t xml:space="preserve">Sectorul energetic este în continuă evoluție, noi tehnologii apărând tot timpul. </w:t>
      </w:r>
      <w:r w:rsidRPr="00944BD7">
        <w:rPr>
          <w:rFonts w:ascii="EC Square Sans Pro" w:hAnsi="EC Square Sans Pro"/>
          <w:noProof/>
          <w:color w:val="343433"/>
          <w:spacing w:val="-4"/>
          <w:lang w:val="ro-RO"/>
        </w:rPr>
        <w:t xml:space="preserve">Aceste tehnologii pot aduce beneficii semnificative, cum ar fi creșterea eficienței, fiabilității și </w:t>
      </w:r>
      <w:r w:rsidRPr="00944BD7">
        <w:rPr>
          <w:rFonts w:ascii="EC Square Sans Pro" w:hAnsi="EC Square Sans Pro"/>
          <w:noProof/>
          <w:color w:val="343433"/>
          <w:spacing w:val="-6"/>
          <w:lang w:val="ro-RO"/>
        </w:rPr>
        <w:t>durabilității. Cu toate acestea, ele pot introduce și noi provocări în materie de securitate cibernetică. Este important să</w:t>
      </w:r>
    </w:p>
    <w:p w14:paraId="4DB65050" w14:textId="4D1A0D2D" w:rsidR="005511DF" w:rsidRPr="00944BD7" w:rsidRDefault="00B56BCB">
      <w:pPr>
        <w:pStyle w:val="BodyText"/>
        <w:spacing w:before="70" w:line="261" w:lineRule="auto"/>
        <w:ind w:left="242"/>
        <w:rPr>
          <w:rFonts w:ascii="EC Square Sans Pro" w:hAnsi="EC Square Sans Pro"/>
          <w:noProof/>
          <w:lang w:val="ro-RO"/>
        </w:rPr>
      </w:pPr>
      <w:r w:rsidRPr="00944BD7">
        <w:rPr>
          <w:rFonts w:ascii="EC Square Sans Pro" w:hAnsi="EC Square Sans Pro"/>
          <w:noProof/>
          <w:lang w:val="ro-RO"/>
        </w:rPr>
        <w:br w:type="column"/>
      </w:r>
      <w:r w:rsidR="007A3897" w:rsidRPr="00944BD7">
        <w:rPr>
          <w:rFonts w:ascii="EC Square Sans Pro" w:hAnsi="EC Square Sans Pro"/>
          <w:noProof/>
          <w:color w:val="343433"/>
          <w:w w:val="90"/>
          <w:lang w:val="ro-RO"/>
        </w:rPr>
        <w:t>Lua</w:t>
      </w:r>
      <w:r w:rsidR="007A3897" w:rsidRPr="00944BD7">
        <w:rPr>
          <w:rFonts w:ascii="EC Square Sans Pro" w:hAnsi="EC Square Sans Pro" w:cs="Calibri"/>
          <w:noProof/>
          <w:color w:val="343433"/>
          <w:w w:val="90"/>
          <w:lang w:val="ro-RO"/>
        </w:rPr>
        <w:t>ț</w:t>
      </w:r>
      <w:r w:rsidR="007A3897" w:rsidRPr="00944BD7">
        <w:rPr>
          <w:rFonts w:ascii="EC Square Sans Pro" w:hAnsi="EC Square Sans Pro"/>
          <w:noProof/>
          <w:color w:val="343433"/>
          <w:w w:val="90"/>
          <w:lang w:val="ro-RO"/>
        </w:rPr>
        <w:t xml:space="preserve">i </w:t>
      </w:r>
      <w:r w:rsidRPr="00944BD7">
        <w:rPr>
          <w:rFonts w:ascii="EC Square Sans Pro" w:hAnsi="EC Square Sans Pro"/>
          <w:noProof/>
          <w:color w:val="343433"/>
          <w:w w:val="90"/>
          <w:lang w:val="ro-RO"/>
        </w:rPr>
        <w:t xml:space="preserve">în considerare implicațiile specifice ale fiecărei tehnologii în materie de securitate cibernetică și să se implementeze </w:t>
      </w:r>
      <w:r w:rsidRPr="00944BD7">
        <w:rPr>
          <w:rFonts w:ascii="EC Square Sans Pro" w:hAnsi="EC Square Sans Pro"/>
          <w:noProof/>
          <w:color w:val="343433"/>
          <w:spacing w:val="-2"/>
          <w:lang w:val="ro-RO"/>
        </w:rPr>
        <w:t>măsuri de securitate</w:t>
      </w:r>
      <w:r w:rsidRPr="00944BD7">
        <w:rPr>
          <w:rFonts w:ascii="EC Square Sans Pro" w:hAnsi="EC Square Sans Pro"/>
          <w:noProof/>
          <w:color w:val="343433"/>
          <w:w w:val="90"/>
          <w:lang w:val="ro-RO"/>
        </w:rPr>
        <w:t xml:space="preserve"> adecvate </w:t>
      </w:r>
      <w:r w:rsidRPr="00944BD7">
        <w:rPr>
          <w:rFonts w:ascii="EC Square Sans Pro" w:hAnsi="EC Square Sans Pro"/>
          <w:noProof/>
          <w:color w:val="343433"/>
          <w:spacing w:val="-2"/>
          <w:lang w:val="ro-RO"/>
        </w:rPr>
        <w:t>pentru a proteja infrastructura energetică și datele împotriva amenințărilor cibernetice.</w:t>
      </w:r>
    </w:p>
    <w:p w14:paraId="4DB65051" w14:textId="77777777" w:rsidR="005511DF" w:rsidRPr="00944BD7" w:rsidRDefault="005511DF">
      <w:pPr>
        <w:pStyle w:val="BodyText"/>
        <w:spacing w:line="261" w:lineRule="auto"/>
        <w:rPr>
          <w:rFonts w:ascii="EC Square Sans Pro" w:hAnsi="EC Square Sans Pro"/>
          <w:noProof/>
          <w:lang w:val="ro-RO"/>
        </w:rPr>
        <w:sectPr w:rsidR="005511DF" w:rsidRPr="00944BD7">
          <w:type w:val="continuous"/>
          <w:pgSz w:w="16840" w:h="11910" w:orient="landscape"/>
          <w:pgMar w:top="1340" w:right="1133" w:bottom="0" w:left="0" w:header="737" w:footer="0" w:gutter="0"/>
          <w:cols w:num="2" w:space="720" w:equalWidth="0">
            <w:col w:w="8279" w:space="40"/>
            <w:col w:w="7388"/>
          </w:cols>
        </w:sectPr>
      </w:pPr>
    </w:p>
    <w:p w14:paraId="4DB65052" w14:textId="77777777" w:rsidR="005511DF" w:rsidRPr="00944BD7" w:rsidRDefault="005511DF">
      <w:pPr>
        <w:pStyle w:val="BodyText"/>
        <w:spacing w:before="156"/>
        <w:rPr>
          <w:rFonts w:ascii="EC Square Sans Pro" w:hAnsi="EC Square Sans Pro"/>
          <w:noProof/>
          <w:sz w:val="44"/>
          <w:lang w:val="ro-RO"/>
        </w:rPr>
      </w:pPr>
    </w:p>
    <w:p w14:paraId="4DB65053" w14:textId="77777777" w:rsidR="005511DF" w:rsidRPr="00944BD7" w:rsidRDefault="00B56BCB">
      <w:pPr>
        <w:pStyle w:val="Heading1"/>
        <w:numPr>
          <w:ilvl w:val="0"/>
          <w:numId w:val="2"/>
        </w:numPr>
        <w:tabs>
          <w:tab w:val="left" w:pos="1610"/>
        </w:tabs>
        <w:ind w:left="1610" w:hanging="363"/>
        <w:rPr>
          <w:rFonts w:ascii="EC Square Sans Pro" w:hAnsi="EC Square Sans Pro"/>
          <w:noProof/>
          <w:lang w:val="ro-RO"/>
        </w:rPr>
      </w:pPr>
      <w:bookmarkStart w:id="60" w:name="_Toc224732704"/>
      <w:r w:rsidRPr="00944BD7">
        <w:rPr>
          <w:rFonts w:ascii="EC Square Sans Pro" w:hAnsi="EC Square Sans Pro"/>
          <w:noProof/>
          <w:lang w:val="ro-RO"/>
        </w:rPr>
        <mc:AlternateContent>
          <mc:Choice Requires="wps">
            <w:drawing>
              <wp:anchor distT="0" distB="0" distL="0" distR="0" simplePos="0" relativeHeight="251658256" behindDoc="0" locked="0" layoutInCell="1" allowOverlap="1" wp14:anchorId="4DB65182" wp14:editId="4DB65183">
                <wp:simplePos x="0" y="0"/>
                <wp:positionH relativeFrom="page">
                  <wp:posOffset>4607991</wp:posOffset>
                </wp:positionH>
                <wp:positionV relativeFrom="paragraph">
                  <wp:posOffset>-234666</wp:posOffset>
                </wp:positionV>
                <wp:extent cx="828040" cy="819150"/>
                <wp:effectExtent l="0" t="0" r="0" b="0"/>
                <wp:wrapNone/>
                <wp:docPr id="114" name="Graphic 1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28040" cy="819150"/>
                        </a:xfrm>
                        <a:custGeom>
                          <a:avLst/>
                          <a:gdLst/>
                          <a:ahLst/>
                          <a:cxnLst/>
                          <a:rect l="l" t="t" r="r" b="b"/>
                          <a:pathLst>
                            <a:path w="828040" h="819150">
                              <a:moveTo>
                                <a:pt x="405879" y="413994"/>
                              </a:moveTo>
                              <a:lnTo>
                                <a:pt x="387997" y="342734"/>
                              </a:lnTo>
                              <a:lnTo>
                                <a:pt x="387781" y="342531"/>
                              </a:lnTo>
                              <a:lnTo>
                                <a:pt x="387502" y="342531"/>
                              </a:lnTo>
                              <a:lnTo>
                                <a:pt x="387210" y="342531"/>
                              </a:lnTo>
                              <a:lnTo>
                                <a:pt x="386994" y="342734"/>
                              </a:lnTo>
                              <a:lnTo>
                                <a:pt x="369544" y="413994"/>
                              </a:lnTo>
                              <a:lnTo>
                                <a:pt x="369608" y="414312"/>
                              </a:lnTo>
                              <a:lnTo>
                                <a:pt x="370471" y="414858"/>
                              </a:lnTo>
                              <a:lnTo>
                                <a:pt x="404952" y="414858"/>
                              </a:lnTo>
                              <a:lnTo>
                                <a:pt x="405815" y="414312"/>
                              </a:lnTo>
                              <a:lnTo>
                                <a:pt x="405879" y="413994"/>
                              </a:lnTo>
                              <a:close/>
                            </a:path>
                            <a:path w="828040" h="819150">
                              <a:moveTo>
                                <a:pt x="827989" y="219710"/>
                              </a:moveTo>
                              <a:lnTo>
                                <a:pt x="804049" y="195580"/>
                              </a:lnTo>
                              <a:lnTo>
                                <a:pt x="795299" y="195580"/>
                              </a:lnTo>
                              <a:lnTo>
                                <a:pt x="787730" y="200660"/>
                              </a:lnTo>
                              <a:lnTo>
                                <a:pt x="783551" y="207010"/>
                              </a:lnTo>
                              <a:lnTo>
                                <a:pt x="624738" y="207010"/>
                              </a:lnTo>
                              <a:lnTo>
                                <a:pt x="624738" y="135890"/>
                              </a:lnTo>
                              <a:lnTo>
                                <a:pt x="623976" y="133350"/>
                              </a:lnTo>
                              <a:lnTo>
                                <a:pt x="630682" y="128270"/>
                              </a:lnTo>
                              <a:lnTo>
                                <a:pt x="635152" y="120650"/>
                              </a:lnTo>
                              <a:lnTo>
                                <a:pt x="635152" y="113030"/>
                              </a:lnTo>
                              <a:lnTo>
                                <a:pt x="633272" y="102870"/>
                              </a:lnTo>
                              <a:lnTo>
                                <a:pt x="628142" y="95250"/>
                              </a:lnTo>
                              <a:lnTo>
                                <a:pt x="620534" y="90170"/>
                              </a:lnTo>
                              <a:lnTo>
                                <a:pt x="611200" y="88900"/>
                              </a:lnTo>
                              <a:lnTo>
                                <a:pt x="601891" y="90170"/>
                              </a:lnTo>
                              <a:lnTo>
                                <a:pt x="594283" y="95250"/>
                              </a:lnTo>
                              <a:lnTo>
                                <a:pt x="589153" y="102870"/>
                              </a:lnTo>
                              <a:lnTo>
                                <a:pt x="587260" y="113030"/>
                              </a:lnTo>
                              <a:lnTo>
                                <a:pt x="587260" y="121920"/>
                              </a:lnTo>
                              <a:lnTo>
                                <a:pt x="592594" y="129540"/>
                              </a:lnTo>
                              <a:lnTo>
                                <a:pt x="600303" y="133350"/>
                              </a:lnTo>
                              <a:lnTo>
                                <a:pt x="600087" y="134620"/>
                              </a:lnTo>
                              <a:lnTo>
                                <a:pt x="599757" y="135890"/>
                              </a:lnTo>
                              <a:lnTo>
                                <a:pt x="599757" y="213360"/>
                              </a:lnTo>
                              <a:lnTo>
                                <a:pt x="529399" y="264160"/>
                              </a:lnTo>
                              <a:lnTo>
                                <a:pt x="506742" y="247650"/>
                              </a:lnTo>
                              <a:lnTo>
                                <a:pt x="485787" y="236105"/>
                              </a:lnTo>
                              <a:lnTo>
                                <a:pt x="485787" y="312420"/>
                              </a:lnTo>
                              <a:lnTo>
                                <a:pt x="485787" y="459740"/>
                              </a:lnTo>
                              <a:lnTo>
                                <a:pt x="485533" y="459740"/>
                              </a:lnTo>
                              <a:lnTo>
                                <a:pt x="484530" y="461010"/>
                              </a:lnTo>
                              <a:lnTo>
                                <a:pt x="462140" y="461010"/>
                              </a:lnTo>
                              <a:lnTo>
                                <a:pt x="461137" y="459740"/>
                              </a:lnTo>
                              <a:lnTo>
                                <a:pt x="460895" y="459740"/>
                              </a:lnTo>
                              <a:lnTo>
                                <a:pt x="460895" y="312420"/>
                              </a:lnTo>
                              <a:lnTo>
                                <a:pt x="461137" y="312420"/>
                              </a:lnTo>
                              <a:lnTo>
                                <a:pt x="462140" y="311150"/>
                              </a:lnTo>
                              <a:lnTo>
                                <a:pt x="484530" y="311150"/>
                              </a:lnTo>
                              <a:lnTo>
                                <a:pt x="485533" y="312420"/>
                              </a:lnTo>
                              <a:lnTo>
                                <a:pt x="485787" y="312420"/>
                              </a:lnTo>
                              <a:lnTo>
                                <a:pt x="485787" y="236105"/>
                              </a:lnTo>
                              <a:lnTo>
                                <a:pt x="481393" y="233680"/>
                              </a:lnTo>
                              <a:lnTo>
                                <a:pt x="453796" y="224790"/>
                              </a:lnTo>
                              <a:lnTo>
                                <a:pt x="442429" y="223329"/>
                              </a:lnTo>
                              <a:lnTo>
                                <a:pt x="442429" y="458470"/>
                              </a:lnTo>
                              <a:lnTo>
                                <a:pt x="442429" y="459740"/>
                              </a:lnTo>
                              <a:lnTo>
                                <a:pt x="441642" y="461010"/>
                              </a:lnTo>
                              <a:lnTo>
                                <a:pt x="417893" y="461010"/>
                              </a:lnTo>
                              <a:lnTo>
                                <a:pt x="416890" y="459740"/>
                              </a:lnTo>
                              <a:lnTo>
                                <a:pt x="416471" y="458470"/>
                              </a:lnTo>
                              <a:lnTo>
                                <a:pt x="410895" y="435610"/>
                              </a:lnTo>
                              <a:lnTo>
                                <a:pt x="364667" y="435610"/>
                              </a:lnTo>
                              <a:lnTo>
                                <a:pt x="359156" y="458470"/>
                              </a:lnTo>
                              <a:lnTo>
                                <a:pt x="358724" y="459740"/>
                              </a:lnTo>
                              <a:lnTo>
                                <a:pt x="357720" y="461010"/>
                              </a:lnTo>
                              <a:lnTo>
                                <a:pt x="333908" y="461010"/>
                              </a:lnTo>
                              <a:lnTo>
                                <a:pt x="333184" y="459740"/>
                              </a:lnTo>
                              <a:lnTo>
                                <a:pt x="333616" y="458470"/>
                              </a:lnTo>
                              <a:lnTo>
                                <a:pt x="343471" y="421640"/>
                              </a:lnTo>
                              <a:lnTo>
                                <a:pt x="349250" y="400050"/>
                              </a:lnTo>
                              <a:lnTo>
                                <a:pt x="372681" y="312420"/>
                              </a:lnTo>
                              <a:lnTo>
                                <a:pt x="373100" y="311150"/>
                              </a:lnTo>
                              <a:lnTo>
                                <a:pt x="402729" y="311150"/>
                              </a:lnTo>
                              <a:lnTo>
                                <a:pt x="403161" y="312420"/>
                              </a:lnTo>
                              <a:lnTo>
                                <a:pt x="442214" y="458470"/>
                              </a:lnTo>
                              <a:lnTo>
                                <a:pt x="442429" y="458470"/>
                              </a:lnTo>
                              <a:lnTo>
                                <a:pt x="442429" y="223329"/>
                              </a:lnTo>
                              <a:lnTo>
                                <a:pt x="424357" y="220980"/>
                              </a:lnTo>
                              <a:lnTo>
                                <a:pt x="424357" y="156210"/>
                              </a:lnTo>
                              <a:lnTo>
                                <a:pt x="479310" y="156210"/>
                              </a:lnTo>
                              <a:lnTo>
                                <a:pt x="483438" y="163830"/>
                              </a:lnTo>
                              <a:lnTo>
                                <a:pt x="491121" y="167640"/>
                              </a:lnTo>
                              <a:lnTo>
                                <a:pt x="500011" y="167640"/>
                              </a:lnTo>
                              <a:lnTo>
                                <a:pt x="509346" y="166370"/>
                              </a:lnTo>
                              <a:lnTo>
                                <a:pt x="516953" y="161290"/>
                              </a:lnTo>
                              <a:lnTo>
                                <a:pt x="520382" y="156210"/>
                              </a:lnTo>
                              <a:lnTo>
                                <a:pt x="522084" y="153670"/>
                              </a:lnTo>
                              <a:lnTo>
                                <a:pt x="523963" y="144780"/>
                              </a:lnTo>
                              <a:lnTo>
                                <a:pt x="522084" y="134620"/>
                              </a:lnTo>
                              <a:lnTo>
                                <a:pt x="520382" y="132080"/>
                              </a:lnTo>
                              <a:lnTo>
                                <a:pt x="516953" y="127000"/>
                              </a:lnTo>
                              <a:lnTo>
                                <a:pt x="509346" y="121920"/>
                              </a:lnTo>
                              <a:lnTo>
                                <a:pt x="500011" y="120650"/>
                              </a:lnTo>
                              <a:lnTo>
                                <a:pt x="491121" y="120650"/>
                              </a:lnTo>
                              <a:lnTo>
                                <a:pt x="483438" y="125730"/>
                              </a:lnTo>
                              <a:lnTo>
                                <a:pt x="479310" y="132080"/>
                              </a:lnTo>
                              <a:lnTo>
                                <a:pt x="424357" y="132080"/>
                              </a:lnTo>
                              <a:lnTo>
                                <a:pt x="424357" y="46990"/>
                              </a:lnTo>
                              <a:lnTo>
                                <a:pt x="423976" y="45720"/>
                              </a:lnTo>
                              <a:lnTo>
                                <a:pt x="423684" y="45720"/>
                              </a:lnTo>
                              <a:lnTo>
                                <a:pt x="430898" y="40640"/>
                              </a:lnTo>
                              <a:lnTo>
                                <a:pt x="435800" y="33020"/>
                              </a:lnTo>
                              <a:lnTo>
                                <a:pt x="435800" y="24130"/>
                              </a:lnTo>
                              <a:lnTo>
                                <a:pt x="433920" y="15240"/>
                              </a:lnTo>
                              <a:lnTo>
                                <a:pt x="428790" y="7620"/>
                              </a:lnTo>
                              <a:lnTo>
                                <a:pt x="421182" y="2540"/>
                              </a:lnTo>
                              <a:lnTo>
                                <a:pt x="411848" y="0"/>
                              </a:lnTo>
                              <a:lnTo>
                                <a:pt x="402539" y="2540"/>
                              </a:lnTo>
                              <a:lnTo>
                                <a:pt x="394919" y="7620"/>
                              </a:lnTo>
                              <a:lnTo>
                                <a:pt x="389788" y="15240"/>
                              </a:lnTo>
                              <a:lnTo>
                                <a:pt x="387896" y="24130"/>
                              </a:lnTo>
                              <a:lnTo>
                                <a:pt x="387896" y="33020"/>
                              </a:lnTo>
                              <a:lnTo>
                                <a:pt x="392811" y="40640"/>
                              </a:lnTo>
                              <a:lnTo>
                                <a:pt x="400011" y="45720"/>
                              </a:lnTo>
                              <a:lnTo>
                                <a:pt x="399719" y="45720"/>
                              </a:lnTo>
                              <a:lnTo>
                                <a:pt x="399351" y="46990"/>
                              </a:lnTo>
                              <a:lnTo>
                                <a:pt x="399351" y="132080"/>
                              </a:lnTo>
                              <a:lnTo>
                                <a:pt x="348678" y="132080"/>
                              </a:lnTo>
                              <a:lnTo>
                                <a:pt x="344538" y="125730"/>
                              </a:lnTo>
                              <a:lnTo>
                                <a:pt x="336867" y="120650"/>
                              </a:lnTo>
                              <a:lnTo>
                                <a:pt x="327964" y="120650"/>
                              </a:lnTo>
                              <a:lnTo>
                                <a:pt x="318655" y="121920"/>
                              </a:lnTo>
                              <a:lnTo>
                                <a:pt x="311048" y="127000"/>
                              </a:lnTo>
                              <a:lnTo>
                                <a:pt x="305917" y="134620"/>
                              </a:lnTo>
                              <a:lnTo>
                                <a:pt x="304025" y="144780"/>
                              </a:lnTo>
                              <a:lnTo>
                                <a:pt x="305917" y="153670"/>
                              </a:lnTo>
                              <a:lnTo>
                                <a:pt x="311048" y="161290"/>
                              </a:lnTo>
                              <a:lnTo>
                                <a:pt x="318655" y="166370"/>
                              </a:lnTo>
                              <a:lnTo>
                                <a:pt x="327964" y="167640"/>
                              </a:lnTo>
                              <a:lnTo>
                                <a:pt x="336867" y="167640"/>
                              </a:lnTo>
                              <a:lnTo>
                                <a:pt x="344538" y="163830"/>
                              </a:lnTo>
                              <a:lnTo>
                                <a:pt x="348678" y="156210"/>
                              </a:lnTo>
                              <a:lnTo>
                                <a:pt x="399351" y="156210"/>
                              </a:lnTo>
                              <a:lnTo>
                                <a:pt x="399351" y="220980"/>
                              </a:lnTo>
                              <a:lnTo>
                                <a:pt x="371157" y="226060"/>
                              </a:lnTo>
                              <a:lnTo>
                                <a:pt x="344703" y="234950"/>
                              </a:lnTo>
                              <a:lnTo>
                                <a:pt x="320395" y="247650"/>
                              </a:lnTo>
                              <a:lnTo>
                                <a:pt x="298577" y="264160"/>
                              </a:lnTo>
                              <a:lnTo>
                                <a:pt x="252857" y="231140"/>
                              </a:lnTo>
                              <a:lnTo>
                                <a:pt x="228231" y="213360"/>
                              </a:lnTo>
                              <a:lnTo>
                                <a:pt x="228231" y="207010"/>
                              </a:lnTo>
                              <a:lnTo>
                                <a:pt x="228231" y="135890"/>
                              </a:lnTo>
                              <a:lnTo>
                                <a:pt x="227863" y="134620"/>
                              </a:lnTo>
                              <a:lnTo>
                                <a:pt x="227457" y="133350"/>
                              </a:lnTo>
                              <a:lnTo>
                                <a:pt x="235292" y="129540"/>
                              </a:lnTo>
                              <a:lnTo>
                                <a:pt x="240728" y="121920"/>
                              </a:lnTo>
                              <a:lnTo>
                                <a:pt x="240728" y="113030"/>
                              </a:lnTo>
                              <a:lnTo>
                                <a:pt x="238848" y="102870"/>
                              </a:lnTo>
                              <a:lnTo>
                                <a:pt x="233718" y="95250"/>
                              </a:lnTo>
                              <a:lnTo>
                                <a:pt x="226098" y="90170"/>
                              </a:lnTo>
                              <a:lnTo>
                                <a:pt x="216776" y="88900"/>
                              </a:lnTo>
                              <a:lnTo>
                                <a:pt x="207467" y="90170"/>
                              </a:lnTo>
                              <a:lnTo>
                                <a:pt x="199859" y="95250"/>
                              </a:lnTo>
                              <a:lnTo>
                                <a:pt x="194729" y="102870"/>
                              </a:lnTo>
                              <a:lnTo>
                                <a:pt x="192836" y="113030"/>
                              </a:lnTo>
                              <a:lnTo>
                                <a:pt x="192836" y="120650"/>
                              </a:lnTo>
                              <a:lnTo>
                                <a:pt x="197408" y="128270"/>
                              </a:lnTo>
                              <a:lnTo>
                                <a:pt x="204241" y="133350"/>
                              </a:lnTo>
                              <a:lnTo>
                                <a:pt x="203606" y="134620"/>
                              </a:lnTo>
                              <a:lnTo>
                                <a:pt x="203238" y="135890"/>
                              </a:lnTo>
                              <a:lnTo>
                                <a:pt x="203238" y="207010"/>
                              </a:lnTo>
                              <a:lnTo>
                                <a:pt x="44602" y="207010"/>
                              </a:lnTo>
                              <a:lnTo>
                                <a:pt x="40462" y="200660"/>
                              </a:lnTo>
                              <a:lnTo>
                                <a:pt x="32804" y="195580"/>
                              </a:lnTo>
                              <a:lnTo>
                                <a:pt x="23939" y="195580"/>
                              </a:lnTo>
                              <a:lnTo>
                                <a:pt x="14617" y="196850"/>
                              </a:lnTo>
                              <a:lnTo>
                                <a:pt x="7010" y="201930"/>
                              </a:lnTo>
                              <a:lnTo>
                                <a:pt x="1879" y="209550"/>
                              </a:lnTo>
                              <a:lnTo>
                                <a:pt x="0" y="219710"/>
                              </a:lnTo>
                              <a:lnTo>
                                <a:pt x="1879" y="228600"/>
                              </a:lnTo>
                              <a:lnTo>
                                <a:pt x="7010" y="236220"/>
                              </a:lnTo>
                              <a:lnTo>
                                <a:pt x="14617" y="241300"/>
                              </a:lnTo>
                              <a:lnTo>
                                <a:pt x="23939" y="243840"/>
                              </a:lnTo>
                              <a:lnTo>
                                <a:pt x="32804" y="243840"/>
                              </a:lnTo>
                              <a:lnTo>
                                <a:pt x="40462" y="238760"/>
                              </a:lnTo>
                              <a:lnTo>
                                <a:pt x="44602" y="231140"/>
                              </a:lnTo>
                              <a:lnTo>
                                <a:pt x="45542" y="231140"/>
                              </a:lnTo>
                              <a:lnTo>
                                <a:pt x="46456" y="232410"/>
                              </a:lnTo>
                              <a:lnTo>
                                <a:pt x="211670" y="232410"/>
                              </a:lnTo>
                              <a:lnTo>
                                <a:pt x="280924" y="281940"/>
                              </a:lnTo>
                              <a:lnTo>
                                <a:pt x="264071" y="306070"/>
                              </a:lnTo>
                              <a:lnTo>
                                <a:pt x="251434" y="332740"/>
                              </a:lnTo>
                              <a:lnTo>
                                <a:pt x="243484" y="361950"/>
                              </a:lnTo>
                              <a:lnTo>
                                <a:pt x="240957" y="391160"/>
                              </a:lnTo>
                              <a:lnTo>
                                <a:pt x="240842" y="392430"/>
                              </a:lnTo>
                              <a:lnTo>
                                <a:pt x="240728" y="394970"/>
                              </a:lnTo>
                              <a:lnTo>
                                <a:pt x="240906" y="396240"/>
                              </a:lnTo>
                              <a:lnTo>
                                <a:pt x="240944" y="397510"/>
                              </a:lnTo>
                              <a:lnTo>
                                <a:pt x="198970" y="397510"/>
                              </a:lnTo>
                              <a:lnTo>
                                <a:pt x="198970" y="318770"/>
                              </a:lnTo>
                              <a:lnTo>
                                <a:pt x="198970" y="299720"/>
                              </a:lnTo>
                              <a:lnTo>
                                <a:pt x="193382" y="294640"/>
                              </a:lnTo>
                              <a:lnTo>
                                <a:pt x="128181" y="294640"/>
                              </a:lnTo>
                              <a:lnTo>
                                <a:pt x="124117" y="287020"/>
                              </a:lnTo>
                              <a:lnTo>
                                <a:pt x="116319" y="281940"/>
                              </a:lnTo>
                              <a:lnTo>
                                <a:pt x="107238" y="281940"/>
                              </a:lnTo>
                              <a:lnTo>
                                <a:pt x="97917" y="284480"/>
                              </a:lnTo>
                              <a:lnTo>
                                <a:pt x="90309" y="289560"/>
                              </a:lnTo>
                              <a:lnTo>
                                <a:pt x="85178" y="297180"/>
                              </a:lnTo>
                              <a:lnTo>
                                <a:pt x="83286" y="306070"/>
                              </a:lnTo>
                              <a:lnTo>
                                <a:pt x="85178" y="314960"/>
                              </a:lnTo>
                              <a:lnTo>
                                <a:pt x="90309" y="322580"/>
                              </a:lnTo>
                              <a:lnTo>
                                <a:pt x="97917" y="327660"/>
                              </a:lnTo>
                              <a:lnTo>
                                <a:pt x="107238" y="330200"/>
                              </a:lnTo>
                              <a:lnTo>
                                <a:pt x="115862" y="330200"/>
                              </a:lnTo>
                              <a:lnTo>
                                <a:pt x="123355" y="325120"/>
                              </a:lnTo>
                              <a:lnTo>
                                <a:pt x="127571" y="318770"/>
                              </a:lnTo>
                              <a:lnTo>
                                <a:pt x="173990" y="318770"/>
                              </a:lnTo>
                              <a:lnTo>
                                <a:pt x="173990" y="397510"/>
                              </a:lnTo>
                              <a:lnTo>
                                <a:pt x="46558" y="397510"/>
                              </a:lnTo>
                              <a:lnTo>
                                <a:pt x="44462" y="398780"/>
                              </a:lnTo>
                              <a:lnTo>
                                <a:pt x="42570" y="400050"/>
                              </a:lnTo>
                              <a:lnTo>
                                <a:pt x="38176" y="393700"/>
                              </a:lnTo>
                              <a:lnTo>
                                <a:pt x="31508" y="391160"/>
                              </a:lnTo>
                              <a:lnTo>
                                <a:pt x="23939" y="391160"/>
                              </a:lnTo>
                              <a:lnTo>
                                <a:pt x="14617" y="392430"/>
                              </a:lnTo>
                              <a:lnTo>
                                <a:pt x="7010" y="397510"/>
                              </a:lnTo>
                              <a:lnTo>
                                <a:pt x="1879" y="405130"/>
                              </a:lnTo>
                              <a:lnTo>
                                <a:pt x="0" y="414020"/>
                              </a:lnTo>
                              <a:lnTo>
                                <a:pt x="1879" y="424180"/>
                              </a:lnTo>
                              <a:lnTo>
                                <a:pt x="7010" y="431800"/>
                              </a:lnTo>
                              <a:lnTo>
                                <a:pt x="14617" y="436880"/>
                              </a:lnTo>
                              <a:lnTo>
                                <a:pt x="23939" y="438150"/>
                              </a:lnTo>
                              <a:lnTo>
                                <a:pt x="31470" y="436880"/>
                              </a:lnTo>
                              <a:lnTo>
                                <a:pt x="37998" y="434340"/>
                              </a:lnTo>
                              <a:lnTo>
                                <a:pt x="43141" y="429260"/>
                              </a:lnTo>
                              <a:lnTo>
                                <a:pt x="46532" y="421640"/>
                              </a:lnTo>
                              <a:lnTo>
                                <a:pt x="47332" y="422910"/>
                              </a:lnTo>
                              <a:lnTo>
                                <a:pt x="173990" y="422910"/>
                              </a:lnTo>
                              <a:lnTo>
                                <a:pt x="173990" y="501650"/>
                              </a:lnTo>
                              <a:lnTo>
                                <a:pt x="128181" y="501650"/>
                              </a:lnTo>
                              <a:lnTo>
                                <a:pt x="124117" y="494030"/>
                              </a:lnTo>
                              <a:lnTo>
                                <a:pt x="116319" y="488950"/>
                              </a:lnTo>
                              <a:lnTo>
                                <a:pt x="107238" y="488950"/>
                              </a:lnTo>
                              <a:lnTo>
                                <a:pt x="97917" y="491490"/>
                              </a:lnTo>
                              <a:lnTo>
                                <a:pt x="90309" y="496570"/>
                              </a:lnTo>
                              <a:lnTo>
                                <a:pt x="85178" y="504190"/>
                              </a:lnTo>
                              <a:lnTo>
                                <a:pt x="83286" y="513080"/>
                              </a:lnTo>
                              <a:lnTo>
                                <a:pt x="85178" y="521970"/>
                              </a:lnTo>
                              <a:lnTo>
                                <a:pt x="90309" y="529590"/>
                              </a:lnTo>
                              <a:lnTo>
                                <a:pt x="97917" y="534670"/>
                              </a:lnTo>
                              <a:lnTo>
                                <a:pt x="107238" y="537210"/>
                              </a:lnTo>
                              <a:lnTo>
                                <a:pt x="115862" y="537210"/>
                              </a:lnTo>
                              <a:lnTo>
                                <a:pt x="123355" y="532130"/>
                              </a:lnTo>
                              <a:lnTo>
                                <a:pt x="127571" y="525780"/>
                              </a:lnTo>
                              <a:lnTo>
                                <a:pt x="193382" y="525780"/>
                              </a:lnTo>
                              <a:lnTo>
                                <a:pt x="198970" y="520700"/>
                              </a:lnTo>
                              <a:lnTo>
                                <a:pt x="198970" y="501650"/>
                              </a:lnTo>
                              <a:lnTo>
                                <a:pt x="198970" y="422910"/>
                              </a:lnTo>
                              <a:lnTo>
                                <a:pt x="243408" y="422910"/>
                              </a:lnTo>
                              <a:lnTo>
                                <a:pt x="251688" y="453390"/>
                              </a:lnTo>
                              <a:lnTo>
                                <a:pt x="265239" y="481330"/>
                              </a:lnTo>
                              <a:lnTo>
                                <a:pt x="283476" y="506730"/>
                              </a:lnTo>
                              <a:lnTo>
                                <a:pt x="305879" y="528320"/>
                              </a:lnTo>
                              <a:lnTo>
                                <a:pt x="211670" y="596900"/>
                              </a:lnTo>
                              <a:lnTo>
                                <a:pt x="45542" y="596900"/>
                              </a:lnTo>
                              <a:lnTo>
                                <a:pt x="44602" y="598170"/>
                              </a:lnTo>
                              <a:lnTo>
                                <a:pt x="40462" y="590550"/>
                              </a:lnTo>
                              <a:lnTo>
                                <a:pt x="32804" y="585470"/>
                              </a:lnTo>
                              <a:lnTo>
                                <a:pt x="23939" y="585470"/>
                              </a:lnTo>
                              <a:lnTo>
                                <a:pt x="14617" y="588010"/>
                              </a:lnTo>
                              <a:lnTo>
                                <a:pt x="7010" y="593090"/>
                              </a:lnTo>
                              <a:lnTo>
                                <a:pt x="1879" y="600710"/>
                              </a:lnTo>
                              <a:lnTo>
                                <a:pt x="0" y="609600"/>
                              </a:lnTo>
                              <a:lnTo>
                                <a:pt x="1879" y="618490"/>
                              </a:lnTo>
                              <a:lnTo>
                                <a:pt x="7010" y="626110"/>
                              </a:lnTo>
                              <a:lnTo>
                                <a:pt x="14617" y="631190"/>
                              </a:lnTo>
                              <a:lnTo>
                                <a:pt x="23939" y="633730"/>
                              </a:lnTo>
                              <a:lnTo>
                                <a:pt x="32804" y="633730"/>
                              </a:lnTo>
                              <a:lnTo>
                                <a:pt x="40462" y="628650"/>
                              </a:lnTo>
                              <a:lnTo>
                                <a:pt x="44602" y="621030"/>
                              </a:lnTo>
                              <a:lnTo>
                                <a:pt x="45542" y="622300"/>
                              </a:lnTo>
                              <a:lnTo>
                                <a:pt x="203238" y="622300"/>
                              </a:lnTo>
                              <a:lnTo>
                                <a:pt x="203238" y="694778"/>
                              </a:lnTo>
                              <a:lnTo>
                                <a:pt x="203631" y="694778"/>
                              </a:lnTo>
                              <a:lnTo>
                                <a:pt x="203923" y="695960"/>
                              </a:lnTo>
                              <a:lnTo>
                                <a:pt x="197269" y="701040"/>
                              </a:lnTo>
                              <a:lnTo>
                                <a:pt x="192836" y="707390"/>
                              </a:lnTo>
                              <a:lnTo>
                                <a:pt x="192836" y="716280"/>
                              </a:lnTo>
                              <a:lnTo>
                                <a:pt x="194729" y="725170"/>
                              </a:lnTo>
                              <a:lnTo>
                                <a:pt x="199859" y="732790"/>
                              </a:lnTo>
                              <a:lnTo>
                                <a:pt x="207467" y="737870"/>
                              </a:lnTo>
                              <a:lnTo>
                                <a:pt x="216776" y="740410"/>
                              </a:lnTo>
                              <a:lnTo>
                                <a:pt x="226098" y="737870"/>
                              </a:lnTo>
                              <a:lnTo>
                                <a:pt x="233718" y="732790"/>
                              </a:lnTo>
                              <a:lnTo>
                                <a:pt x="238848" y="725170"/>
                              </a:lnTo>
                              <a:lnTo>
                                <a:pt x="240728" y="716280"/>
                              </a:lnTo>
                              <a:lnTo>
                                <a:pt x="240728" y="707390"/>
                              </a:lnTo>
                              <a:lnTo>
                                <a:pt x="235432" y="699770"/>
                              </a:lnTo>
                              <a:lnTo>
                                <a:pt x="227901" y="694778"/>
                              </a:lnTo>
                              <a:lnTo>
                                <a:pt x="228231" y="693420"/>
                              </a:lnTo>
                              <a:lnTo>
                                <a:pt x="228231" y="621030"/>
                              </a:lnTo>
                              <a:lnTo>
                                <a:pt x="228231" y="615950"/>
                              </a:lnTo>
                              <a:lnTo>
                                <a:pt x="252704" y="598170"/>
                              </a:lnTo>
                              <a:lnTo>
                                <a:pt x="327850" y="543560"/>
                              </a:lnTo>
                              <a:lnTo>
                                <a:pt x="345084" y="552450"/>
                              </a:lnTo>
                              <a:lnTo>
                                <a:pt x="363334" y="558800"/>
                              </a:lnTo>
                              <a:lnTo>
                                <a:pt x="382485" y="563880"/>
                              </a:lnTo>
                              <a:lnTo>
                                <a:pt x="402412" y="566420"/>
                              </a:lnTo>
                              <a:lnTo>
                                <a:pt x="401866" y="567690"/>
                              </a:lnTo>
                              <a:lnTo>
                                <a:pt x="401497" y="568960"/>
                              </a:lnTo>
                              <a:lnTo>
                                <a:pt x="401497" y="671830"/>
                              </a:lnTo>
                              <a:lnTo>
                                <a:pt x="350621" y="671830"/>
                              </a:lnTo>
                              <a:lnTo>
                                <a:pt x="349656" y="673100"/>
                              </a:lnTo>
                              <a:lnTo>
                                <a:pt x="348653" y="673100"/>
                              </a:lnTo>
                              <a:lnTo>
                                <a:pt x="344512" y="665480"/>
                              </a:lnTo>
                              <a:lnTo>
                                <a:pt x="336842" y="660400"/>
                              </a:lnTo>
                              <a:lnTo>
                                <a:pt x="327964" y="660400"/>
                              </a:lnTo>
                              <a:lnTo>
                                <a:pt x="318655" y="662940"/>
                              </a:lnTo>
                              <a:lnTo>
                                <a:pt x="311048" y="668020"/>
                              </a:lnTo>
                              <a:lnTo>
                                <a:pt x="305917" y="675640"/>
                              </a:lnTo>
                              <a:lnTo>
                                <a:pt x="304025" y="684530"/>
                              </a:lnTo>
                              <a:lnTo>
                                <a:pt x="305676" y="693420"/>
                              </a:lnTo>
                              <a:lnTo>
                                <a:pt x="305968" y="694778"/>
                              </a:lnTo>
                              <a:lnTo>
                                <a:pt x="311048" y="702310"/>
                              </a:lnTo>
                              <a:lnTo>
                                <a:pt x="318655" y="707390"/>
                              </a:lnTo>
                              <a:lnTo>
                                <a:pt x="327964" y="708660"/>
                              </a:lnTo>
                              <a:lnTo>
                                <a:pt x="336842" y="708660"/>
                              </a:lnTo>
                              <a:lnTo>
                                <a:pt x="344512" y="703580"/>
                              </a:lnTo>
                              <a:lnTo>
                                <a:pt x="348653" y="697230"/>
                              </a:lnTo>
                              <a:lnTo>
                                <a:pt x="401497" y="697230"/>
                              </a:lnTo>
                              <a:lnTo>
                                <a:pt x="401497" y="775970"/>
                              </a:lnTo>
                              <a:lnTo>
                                <a:pt x="394652" y="779780"/>
                              </a:lnTo>
                              <a:lnTo>
                                <a:pt x="390042" y="787400"/>
                              </a:lnTo>
                              <a:lnTo>
                                <a:pt x="390042" y="796290"/>
                              </a:lnTo>
                              <a:lnTo>
                                <a:pt x="391934" y="805180"/>
                              </a:lnTo>
                              <a:lnTo>
                                <a:pt x="397065" y="812800"/>
                              </a:lnTo>
                              <a:lnTo>
                                <a:pt x="404672" y="817880"/>
                              </a:lnTo>
                              <a:lnTo>
                                <a:pt x="413994" y="819150"/>
                              </a:lnTo>
                              <a:lnTo>
                                <a:pt x="423316" y="817880"/>
                              </a:lnTo>
                              <a:lnTo>
                                <a:pt x="430923" y="812800"/>
                              </a:lnTo>
                              <a:lnTo>
                                <a:pt x="436054" y="805180"/>
                              </a:lnTo>
                              <a:lnTo>
                                <a:pt x="437934" y="796290"/>
                              </a:lnTo>
                              <a:lnTo>
                                <a:pt x="437934" y="787400"/>
                              </a:lnTo>
                              <a:lnTo>
                                <a:pt x="433336" y="779780"/>
                              </a:lnTo>
                              <a:lnTo>
                                <a:pt x="426491" y="775970"/>
                              </a:lnTo>
                              <a:lnTo>
                                <a:pt x="426491" y="697230"/>
                              </a:lnTo>
                              <a:lnTo>
                                <a:pt x="479336" y="697230"/>
                              </a:lnTo>
                              <a:lnTo>
                                <a:pt x="483463" y="703580"/>
                              </a:lnTo>
                              <a:lnTo>
                                <a:pt x="491134" y="708660"/>
                              </a:lnTo>
                              <a:lnTo>
                                <a:pt x="500011" y="708660"/>
                              </a:lnTo>
                              <a:lnTo>
                                <a:pt x="509333" y="707390"/>
                              </a:lnTo>
                              <a:lnTo>
                                <a:pt x="516953" y="702310"/>
                              </a:lnTo>
                              <a:lnTo>
                                <a:pt x="520369" y="697230"/>
                              </a:lnTo>
                              <a:lnTo>
                                <a:pt x="522033" y="694778"/>
                              </a:lnTo>
                              <a:lnTo>
                                <a:pt x="522325" y="693420"/>
                              </a:lnTo>
                              <a:lnTo>
                                <a:pt x="523963" y="684530"/>
                              </a:lnTo>
                              <a:lnTo>
                                <a:pt x="522084" y="675640"/>
                              </a:lnTo>
                              <a:lnTo>
                                <a:pt x="520369" y="673100"/>
                              </a:lnTo>
                              <a:lnTo>
                                <a:pt x="516953" y="668020"/>
                              </a:lnTo>
                              <a:lnTo>
                                <a:pt x="509333" y="662940"/>
                              </a:lnTo>
                              <a:lnTo>
                                <a:pt x="500011" y="660400"/>
                              </a:lnTo>
                              <a:lnTo>
                                <a:pt x="491134" y="660400"/>
                              </a:lnTo>
                              <a:lnTo>
                                <a:pt x="483463" y="665480"/>
                              </a:lnTo>
                              <a:lnTo>
                                <a:pt x="479336" y="673100"/>
                              </a:lnTo>
                              <a:lnTo>
                                <a:pt x="478332" y="673100"/>
                              </a:lnTo>
                              <a:lnTo>
                                <a:pt x="477367" y="671830"/>
                              </a:lnTo>
                              <a:lnTo>
                                <a:pt x="426491" y="671830"/>
                              </a:lnTo>
                              <a:lnTo>
                                <a:pt x="426491" y="568960"/>
                              </a:lnTo>
                              <a:lnTo>
                                <a:pt x="426123" y="567690"/>
                              </a:lnTo>
                              <a:lnTo>
                                <a:pt x="425577" y="566420"/>
                              </a:lnTo>
                              <a:lnTo>
                                <a:pt x="445503" y="563880"/>
                              </a:lnTo>
                              <a:lnTo>
                                <a:pt x="464654" y="558800"/>
                              </a:lnTo>
                              <a:lnTo>
                                <a:pt x="482904" y="552450"/>
                              </a:lnTo>
                              <a:lnTo>
                                <a:pt x="500126" y="543560"/>
                              </a:lnTo>
                              <a:lnTo>
                                <a:pt x="599757" y="615950"/>
                              </a:lnTo>
                              <a:lnTo>
                                <a:pt x="599757" y="695960"/>
                              </a:lnTo>
                              <a:lnTo>
                                <a:pt x="592340" y="699770"/>
                              </a:lnTo>
                              <a:lnTo>
                                <a:pt x="587260" y="707390"/>
                              </a:lnTo>
                              <a:lnTo>
                                <a:pt x="587260" y="716280"/>
                              </a:lnTo>
                              <a:lnTo>
                                <a:pt x="589153" y="725170"/>
                              </a:lnTo>
                              <a:lnTo>
                                <a:pt x="594283" y="732790"/>
                              </a:lnTo>
                              <a:lnTo>
                                <a:pt x="601891" y="737870"/>
                              </a:lnTo>
                              <a:lnTo>
                                <a:pt x="611200" y="740410"/>
                              </a:lnTo>
                              <a:lnTo>
                                <a:pt x="620534" y="737870"/>
                              </a:lnTo>
                              <a:lnTo>
                                <a:pt x="628142" y="732790"/>
                              </a:lnTo>
                              <a:lnTo>
                                <a:pt x="633272" y="725170"/>
                              </a:lnTo>
                              <a:lnTo>
                                <a:pt x="635152" y="716280"/>
                              </a:lnTo>
                              <a:lnTo>
                                <a:pt x="635152" y="708660"/>
                              </a:lnTo>
                              <a:lnTo>
                                <a:pt x="631024" y="701040"/>
                              </a:lnTo>
                              <a:lnTo>
                                <a:pt x="624738" y="697230"/>
                              </a:lnTo>
                              <a:lnTo>
                                <a:pt x="624738" y="622300"/>
                              </a:lnTo>
                              <a:lnTo>
                                <a:pt x="783704" y="622300"/>
                              </a:lnTo>
                              <a:lnTo>
                                <a:pt x="787920" y="628650"/>
                              </a:lnTo>
                              <a:lnTo>
                                <a:pt x="795413" y="633730"/>
                              </a:lnTo>
                              <a:lnTo>
                                <a:pt x="804049" y="633730"/>
                              </a:lnTo>
                              <a:lnTo>
                                <a:pt x="813371" y="631190"/>
                              </a:lnTo>
                              <a:lnTo>
                                <a:pt x="820978" y="626110"/>
                              </a:lnTo>
                              <a:lnTo>
                                <a:pt x="823544" y="622300"/>
                              </a:lnTo>
                              <a:lnTo>
                                <a:pt x="826109" y="618490"/>
                              </a:lnTo>
                              <a:lnTo>
                                <a:pt x="827989" y="609600"/>
                              </a:lnTo>
                              <a:lnTo>
                                <a:pt x="826109" y="600710"/>
                              </a:lnTo>
                              <a:lnTo>
                                <a:pt x="823544" y="596900"/>
                              </a:lnTo>
                              <a:lnTo>
                                <a:pt x="820978" y="593090"/>
                              </a:lnTo>
                              <a:lnTo>
                                <a:pt x="813371" y="588010"/>
                              </a:lnTo>
                              <a:lnTo>
                                <a:pt x="804049" y="585470"/>
                              </a:lnTo>
                              <a:lnTo>
                                <a:pt x="795413" y="585470"/>
                              </a:lnTo>
                              <a:lnTo>
                                <a:pt x="787920" y="590550"/>
                              </a:lnTo>
                              <a:lnTo>
                                <a:pt x="783704" y="596900"/>
                              </a:lnTo>
                              <a:lnTo>
                                <a:pt x="616318" y="596900"/>
                              </a:lnTo>
                              <a:lnTo>
                                <a:pt x="543039" y="543560"/>
                              </a:lnTo>
                              <a:lnTo>
                                <a:pt x="522097" y="528320"/>
                              </a:lnTo>
                              <a:lnTo>
                                <a:pt x="544512" y="506730"/>
                              </a:lnTo>
                              <a:lnTo>
                                <a:pt x="562762" y="481330"/>
                              </a:lnTo>
                              <a:lnTo>
                                <a:pt x="572604" y="461010"/>
                              </a:lnTo>
                              <a:lnTo>
                                <a:pt x="576300" y="453390"/>
                              </a:lnTo>
                              <a:lnTo>
                                <a:pt x="584581" y="422910"/>
                              </a:lnTo>
                              <a:lnTo>
                                <a:pt x="629005" y="422910"/>
                              </a:lnTo>
                              <a:lnTo>
                                <a:pt x="629005" y="520700"/>
                              </a:lnTo>
                              <a:lnTo>
                                <a:pt x="634606" y="525780"/>
                              </a:lnTo>
                              <a:lnTo>
                                <a:pt x="700570" y="525780"/>
                              </a:lnTo>
                              <a:lnTo>
                                <a:pt x="704837" y="532130"/>
                              </a:lnTo>
                              <a:lnTo>
                                <a:pt x="712254" y="537210"/>
                              </a:lnTo>
                              <a:lnTo>
                                <a:pt x="720737" y="537210"/>
                              </a:lnTo>
                              <a:lnTo>
                                <a:pt x="730072" y="534670"/>
                              </a:lnTo>
                              <a:lnTo>
                                <a:pt x="737679" y="529590"/>
                              </a:lnTo>
                              <a:lnTo>
                                <a:pt x="742810" y="521970"/>
                              </a:lnTo>
                              <a:lnTo>
                                <a:pt x="744689" y="513080"/>
                              </a:lnTo>
                              <a:lnTo>
                                <a:pt x="742810" y="504190"/>
                              </a:lnTo>
                              <a:lnTo>
                                <a:pt x="741108" y="501650"/>
                              </a:lnTo>
                              <a:lnTo>
                                <a:pt x="737679" y="496570"/>
                              </a:lnTo>
                              <a:lnTo>
                                <a:pt x="730072" y="491490"/>
                              </a:lnTo>
                              <a:lnTo>
                                <a:pt x="720737" y="488950"/>
                              </a:lnTo>
                              <a:lnTo>
                                <a:pt x="711784" y="488950"/>
                              </a:lnTo>
                              <a:lnTo>
                                <a:pt x="704062" y="494030"/>
                              </a:lnTo>
                              <a:lnTo>
                                <a:pt x="699960" y="501650"/>
                              </a:lnTo>
                              <a:lnTo>
                                <a:pt x="653999" y="501650"/>
                              </a:lnTo>
                              <a:lnTo>
                                <a:pt x="653999" y="422910"/>
                              </a:lnTo>
                              <a:lnTo>
                                <a:pt x="783564" y="422910"/>
                              </a:lnTo>
                              <a:lnTo>
                                <a:pt x="787755" y="429260"/>
                              </a:lnTo>
                              <a:lnTo>
                                <a:pt x="795312" y="434340"/>
                              </a:lnTo>
                              <a:lnTo>
                                <a:pt x="804049" y="434340"/>
                              </a:lnTo>
                              <a:lnTo>
                                <a:pt x="813371" y="431800"/>
                              </a:lnTo>
                              <a:lnTo>
                                <a:pt x="820978" y="426720"/>
                              </a:lnTo>
                              <a:lnTo>
                                <a:pt x="823544" y="422910"/>
                              </a:lnTo>
                              <a:lnTo>
                                <a:pt x="826109" y="419100"/>
                              </a:lnTo>
                              <a:lnTo>
                                <a:pt x="827989" y="410210"/>
                              </a:lnTo>
                              <a:lnTo>
                                <a:pt x="826109" y="401320"/>
                              </a:lnTo>
                              <a:lnTo>
                                <a:pt x="823544" y="397510"/>
                              </a:lnTo>
                              <a:lnTo>
                                <a:pt x="820978" y="393700"/>
                              </a:lnTo>
                              <a:lnTo>
                                <a:pt x="813371" y="388620"/>
                              </a:lnTo>
                              <a:lnTo>
                                <a:pt x="804049" y="386080"/>
                              </a:lnTo>
                              <a:lnTo>
                                <a:pt x="795312" y="386080"/>
                              </a:lnTo>
                              <a:lnTo>
                                <a:pt x="787755" y="391160"/>
                              </a:lnTo>
                              <a:lnTo>
                                <a:pt x="783564" y="397510"/>
                              </a:lnTo>
                              <a:lnTo>
                                <a:pt x="653999" y="397510"/>
                              </a:lnTo>
                              <a:lnTo>
                                <a:pt x="653999" y="318770"/>
                              </a:lnTo>
                              <a:lnTo>
                                <a:pt x="700570" y="318770"/>
                              </a:lnTo>
                              <a:lnTo>
                                <a:pt x="704824" y="325120"/>
                              </a:lnTo>
                              <a:lnTo>
                                <a:pt x="712241" y="330200"/>
                              </a:lnTo>
                              <a:lnTo>
                                <a:pt x="720737" y="330200"/>
                              </a:lnTo>
                              <a:lnTo>
                                <a:pt x="730072" y="327660"/>
                              </a:lnTo>
                              <a:lnTo>
                                <a:pt x="737679" y="322580"/>
                              </a:lnTo>
                              <a:lnTo>
                                <a:pt x="740244" y="318770"/>
                              </a:lnTo>
                              <a:lnTo>
                                <a:pt x="742810" y="314960"/>
                              </a:lnTo>
                              <a:lnTo>
                                <a:pt x="744689" y="306070"/>
                              </a:lnTo>
                              <a:lnTo>
                                <a:pt x="742810" y="297180"/>
                              </a:lnTo>
                              <a:lnTo>
                                <a:pt x="737679" y="289560"/>
                              </a:lnTo>
                              <a:lnTo>
                                <a:pt x="730072" y="284480"/>
                              </a:lnTo>
                              <a:lnTo>
                                <a:pt x="720737" y="281940"/>
                              </a:lnTo>
                              <a:lnTo>
                                <a:pt x="711784" y="281940"/>
                              </a:lnTo>
                              <a:lnTo>
                                <a:pt x="704062" y="287020"/>
                              </a:lnTo>
                              <a:lnTo>
                                <a:pt x="699960" y="294640"/>
                              </a:lnTo>
                              <a:lnTo>
                                <a:pt x="634606" y="294640"/>
                              </a:lnTo>
                              <a:lnTo>
                                <a:pt x="629005" y="299720"/>
                              </a:lnTo>
                              <a:lnTo>
                                <a:pt x="629005" y="397510"/>
                              </a:lnTo>
                              <a:lnTo>
                                <a:pt x="587032" y="397510"/>
                              </a:lnTo>
                              <a:lnTo>
                                <a:pt x="576567" y="332740"/>
                              </a:lnTo>
                              <a:lnTo>
                                <a:pt x="547052" y="281940"/>
                              </a:lnTo>
                              <a:lnTo>
                                <a:pt x="571919" y="264160"/>
                              </a:lnTo>
                              <a:lnTo>
                                <a:pt x="616318" y="232410"/>
                              </a:lnTo>
                              <a:lnTo>
                                <a:pt x="782662" y="232410"/>
                              </a:lnTo>
                              <a:lnTo>
                                <a:pt x="783082" y="231140"/>
                              </a:lnTo>
                              <a:lnTo>
                                <a:pt x="783551" y="231140"/>
                              </a:lnTo>
                              <a:lnTo>
                                <a:pt x="787730" y="238760"/>
                              </a:lnTo>
                              <a:lnTo>
                                <a:pt x="795299" y="243840"/>
                              </a:lnTo>
                              <a:lnTo>
                                <a:pt x="804049" y="243840"/>
                              </a:lnTo>
                              <a:lnTo>
                                <a:pt x="813371" y="241300"/>
                              </a:lnTo>
                              <a:lnTo>
                                <a:pt x="820978" y="236220"/>
                              </a:lnTo>
                              <a:lnTo>
                                <a:pt x="824407" y="231140"/>
                              </a:lnTo>
                              <a:lnTo>
                                <a:pt x="826109" y="228600"/>
                              </a:lnTo>
                              <a:lnTo>
                                <a:pt x="827989" y="21971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22F60E02" id="Graphic 114" o:spid="_x0000_s1026" style="position:absolute;margin-left:362.85pt;margin-top:-18.5pt;width:65.2pt;height:64.5pt;z-index:251658256;visibility:visible;mso-wrap-style:square;mso-wrap-distance-left:0;mso-wrap-distance-top:0;mso-wrap-distance-right:0;mso-wrap-distance-bottom:0;mso-position-horizontal:absolute;mso-position-horizontal-relative:page;mso-position-vertical:absolute;mso-position-vertical-relative:text;v-text-anchor:top" coordsize="828040,8191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dHWHRxAAAM5aAAAOAAAAZHJzL2Uyb0RvYy54bWysXNuOI7cRfQ+QfxD0Hk/z3r3wrhHYcRDA&#10;SAzYQZ61Gs3uIDMjRdJe/Pc5bBab3DjpUzLystJ4auhisa6nivz6m8/PT5uPh/Pl8fjyemu+Grab&#10;w8v+eP/48u719u8/f/+Hcbu5XHcv97un48vh9faXw2X7zZvf/+7rT6dXB3t8f3y6P5w3WOTl8urT&#10;6fX2/fV6enV3d9m/PzzvLl8dT4cX/PLheH7eXfHj+d3d/Xn3Cas/P93ZYYh3n47n+9P5uD9cLviv&#10;35Vfbt/M6z88HPbXvz08XA7XzdPrLXi7zv+e53/f5n/v3ny9e/XuvDu9f9wLG7vfwMXz7vEF/9Nl&#10;qe92193mw/nxV0s9P+7Px8vx4frV/vh8d3x4eNwf5j1gN2b4j9389H53Osx7gXAup0VMl//fsvu/&#10;fvzp9OM5s345/XDc//MCidx9Ol1eLb/JP1yE5vPD+TnTgvHN51mKvyxSPHy+bvb4j6MdBw9Z7/Gr&#10;0UwmzFK+272qf7z/cLn++XCcF9p9/OFyLYdwX7/t3tdv+88v9esZR5kP8Wk+xOt2g0M8bzc4xLfl&#10;EE+7a/67zF3+uvnUOHm/MJJ/+3z8ePj5ONNd8yb8EMY0bTdg1xs3TT6vB3Yb3dNLT+9APaWZ3nmb&#10;XKWvVPXzNK8O6jSaSh2ckdUrVf1cqMNgb6C2BpIG5+CErx3z5oSa8h2n4Av1F1Kp/NZP4TtOcYCp&#10;zzL0ztj1XabBpyITb/wYxlVqP/gpFJmoqMNogpaT/3X2dXf7p+PlUNQhK9XtyjXaNI1FuayZEk5r&#10;Xbmy6fhCb6YQxkpfGaqfRewJgpn01FBFV9Qlu85I1h5dCOWQ7JDgnFYPKVqfXFGA26iNC+PE1nZT&#10;ivORGufc4k+qLOpnkUl0QxyLuhgL8ZO1XTCiXMYOka7dqI0bIMxympWD+lk5cTYJJ4MdGSd2NL5Q&#10;41QZI3YIcDzZ3qbBsJUNtlbOfYSsCdODGady7HzlMHk7usIG5RnnbEIhNlwc8MkWGpp3aLioe2rY&#10;mV3fY5gsOC9rW7i5deo44KCFb4X6DcMwluhgnI+UkymFSk0NISDuCLWFJRADhmtANJt3aaM3jHqI&#10;SdQPpswMAU47yS6ti2YIq4bQUSM0eCKTjtqHKZHTAXVw5XRU1D6IC/Rgmzg1HJ/JmUyOahpqKGo5&#10;Sw0niJeTxCnFLhu1RoJx4URFvezSGdPSterM6mdxan5cJKiiXk5Hw0nTqtuoVTqI3K7oiYXpkMCK&#10;PaaphBwLcyABynsotVgaFsfXtbDQUfsweuK8v6Dm1gA7FyvWaKxJo8hERR1zpJ6tQaGxYKTmeIpd&#10;mmYNLsDWViXooo9RLE1BHRB3ylkq5I10JFnJe/kuXUgJ7kzpIRA9ppolc38CajPqOYFSG/0uvVtO&#10;x+KkiLw9AqbsEuGN5CYOgbtWPNzbu+SMJCcafzIgoyqWpqJ2JkrtxTmBpcERin7fZpe3UFuFh7Ae&#10;ijVzYu0wMV/VqKHnuSBc9T5pgsDntTXUo/OS1pvoRpLw+gmZZpG3iYlpVYAqmRuoJ6RThe8YHfGa&#10;waB8lZwtGkv8d7CDqyUDl2DAmYhdIp+NjBPrpiiceJ/IWfZrK7LHjm8HptZPvpcJyiJSB4ShyVuR&#10;UXdnycuoXk8U1J0O2pArWK1+c5kgcFdLMzdRe2AphBEcvFStPuQgsco1MpjF11Nih2ApYMvArAz7&#10;G6t/dQNjoxFboD6EZ0QziX0ooUkIQZ2Ys6gcKBMrirw1RszRsuLMg9QXWRBuBwBkkqOxRd0EDS20&#10;lFk3TmksDHApAAwca1pJ5dsRO3pyOIpRnKnnOtGslasmasgkwlARA1CZj5lbCFauxArjc36MSQTN&#10;TdV5pPBCzZ1GLggkoVSgQEB1pljhA4oZIYmLoRR6CI4MmkBWM4g+G+6k3YDctsIHFGxwwBatcMJD&#10;Ub82D3M93zzg9jLhwbyXN08r+rNUUHd6whOcXgd5otDr903UiqTPJVTqNUWMAwF3YA1JICzrgKav&#10;u0pYlxNoQgEF2QlVu3DCYSYbLMhnB2GhMyRqWAC46JjkqKEAvHpqjlh31AoM2to01jSOJ2aghq+c&#10;+VYg1tYBqquINYUjEWmTrZ6N+pOemsOo1o01miogWhQyyRROOGJtgeZK0sJxZZSkSXInjlij3+DF&#10;efOVzQR1LaGd82wmX6tNhThwFqOTCoWLuqfmOTBaR16QA0VTww7Ia6Wy4og1rB0ORJSVBhFQQ0uE&#10;miLWHbWiLeR9lOanhngAr8U18GaWyz3pwjTvqiFxl0xR0YIzQM7E0qc4Es86t9FmbzaYiaTXpjal&#10;gQAEsm5JrL9oMFbUtn4W9LYtakf0NVZrksasi4hIq7RNCnPdsE7c5IvqayQhoJ2cghi906oTyJ5J&#10;UOy0jUciH0LtjiiIoxfA0TrIg0jDwNnJASqox2ESeBIJ/0SEh77PICAsuqKIiauHaIMBLDhbCUBs&#10;1njBcaAXUKgjDIWs7aHFxU4cUCJyNIhao4gbhY0nltLFuFy5sV2CE3F3QGbwt+syAbWMQaCcD+Qs&#10;DXr9cpY3UsMwCd/d2uj5M4wA7qVCWnbyDCRATDEC2aqoUXVLDoeuNnMNAA6lflRorEFyU+cIuH5P&#10;qZY/dvSe4F8T2rgCAKDzRjRwDOiNlOiC8pesPMJJlQCqsLK2sjMeUzOr6td4dtayaZAmDVgvG+/o&#10;BD2jC+t8oNgYxbNqqJEZSsnr4FSYglg0tUu2grqQmkFCWVXc5Y3U3Hw9CvVy6Arr9YgfJf9wE2Cd&#10;dflhOkv8ggf2QnylG40kv0hEANSuaohDw7byzP3qktkonHCL6QofvCQLCsktSQimrxjIWE4ac1/U&#10;zdR0Kae+5DQWZjGplsHRNWS2ScEDJCILt8wGiQ3rpMP8q07wldGOrpAvOjIkaGFbkv6jLZ2naNY2&#10;CKV3RY+Bu7JAgSGvhdhOLBo2U0Vr7QbqMBg2gNJFLBX1ErE8ciaST8CMasTyKD+JtXaOVEHdfDQg&#10;Zk9aCM37I1BkB7J2ji2uhMEbsnKLWNkCiVZ3K+cSY52NxjNAjUDYaNLANBvrpHWCxnQG63N2EUtD&#10;3SIWrIE5JSCzNWJh6o35/i4VU1EvKSTaksz7d0mhxgxaeqowyJzg12kFbr6I83CPc8YE5B1zDqvK&#10;amOAryzUIyAyQo0OoETEgDE1Qg3gusYCgI0AM9c5aeVXmCKbjmxloIZ4gTPChJC+zkcrXWE0rN5v&#10;RXEYA5sgakFJQdzCXUCwIw5+iaMBYAY58SXoA3ZoY9AVnaifBaUoQR94IYMo2qLoAhIGFmajxXjc&#10;+mE0KSASMF/a5BsBiDLlXIAoBXHTiYgCg8ShBmfkGRDCRtNjQDuOpEAdiHcjNfBTVFFrUSuDj4Lw&#10;RxX1ZMswBeY7WPGEWGWjtHGhyiRp6gDZNCBzIRrSwN5kcDqMegGSExwlcQUdRp1y72t97Q7+Tg5D&#10;uYS6IesAeCg21UB7zdqtH6Dhu/UaFDLpMB6FvHtqfpbov3jJajHVwQpQ9HbQZphDl0ZjWwcrYqCG&#10;BaOOmhtx18GKJrA8FZ03XLuZ+VaEI+hdBrMzVg3hMLTEeRShsjZGQYingsU7wRlRb7MCDDAWZrwL&#10;J+jQEktDnehx+2jmO2IUdt0aPC47xILcBPSKiaWBGuiirI05Drp2pY5AkIhDxq0WuO15bQ11rgcK&#10;30iH8vzkmo/NXWsZhlNRe0A2hZMYGKiWu+2C1AJxArixzkmbnNBQt8mJGIFLkrXb5ETEeDc5+W66&#10;IabAyt5ucgLbzTcIVuU9ZGUqEuQ2nzmJJXFW+BOkI3U+BMhrnuRc5aRJUBHTcqyRuZY0wC7I2u3k&#10;NdSYsxCtwiQCQzJ7jUUQJ/Lu7DLeRJ0SJrzJLgGey/2wlDDpxagHtF7nk0ckptaAaqNSoxNBvA8Q&#10;OyjTvPYI3IxykjCZVKiBlRC7zImm3FRDoUJ9bLklm33sF/d7axJfP+XCCEprGUzXrI1CQjK8UcE3&#10;OtdBLRMPEE0kCEVn8u6p+Vl6hDRp/iv0xKMxJ5fsFDrYUWv0G5sUTjTUKK1lrkVhl3lwt0qQe4hu&#10;wFvhIfLAsVzkUviqbphZ4QfzgLdUAgqZ5CFs4UThkUGNJofW22fYQ+StiCTdOLgiSvW75FlBJ0FF&#10;vOxORxGLu5NXxPlOqzTUTWMjz09wd2uxBi4TzOdXfFuRKaG4xfh/OXme4fVWfBN1wLUrEouxthGv&#10;qcljbagTe0GRIwMrkNnBoMi/cTVLPLIit/cjvLC6boBWGSvZOq9Jusuyiuqop+bIAi4Q5x5MjoCK&#10;irG7nKzxbO3is6LS7S5VK6ro7r62okKP7Sq4ovoHqFZvmSuQBdwBqBfYNWtjcqBmShwRQXlZ790r&#10;ZBLbCwAKeffUPAIC2kI9OutJhh9JBdO9oaCIUj01x/Dg2Gr1r8DwkLzWqx0K5BGvUOAyQ7EGjoB2&#10;L1woINDcHJDhAAUUO2JWTsY2FCgvZovrEycKmYzwsTI/Ejna3L37ocCx+7U5PN7xrehCdDJRwPSd&#10;vBUNgO4sFb2FTk801E0HFR2RTr8VMsFNWXT+Z41VUAMAw0B8oVbEnTy9LygRbz9BAWtdrGht4RYB&#10;LiTNnHjeNsOtM0AyhZpfNw4JL6fIuAVv4OFKN97ZKWvz5mAutvBGRI6XisZjR61ogUYUMDLPp2iv&#10;oqFaJ3FU1B5+c+Zb0RZOBjNaks3wBjUm+BD5ZG3azkZfCZNxQk1b5Vg4ypNWii483v0YASTNmClv&#10;8Cc0muRFI8XsQL82H0tIGNOQlrOind3tUjEf0UlQMXrRnY5iqgOXcVK9vsknRhCIAfbO8lZMoyDB&#10;zOn/fDp8LgZAL+h/A7XCLuFjgZQWvrnNI4dIMgSomEJCbMCTH2VtPuDUxR0MKbBxqC6mKQa+uniJ&#10;sorN2XaxWCHBLs5jRIfh9l0OgUYdG3jp1x7yfcpVZLjjWzGx18lEMZLYyRv9GnbbtztLhzsJBNfs&#10;9ERD3XRQMfDY6bdCJp2l3UjNh1y7KKUYcoU/QY9sth3FuG2OUjIdqBjl7fyghrpFKZRgrIPQ+W/F&#10;dDOKSlsn8RUSbDFNMWbdxTTFBHcX0ywfDu92afnceRelFCPt3ekoZuu7KKWhblEqv11H/EkXpRQ3&#10;CLqcTUPdskfFzYcue1TYJbAZXGgrtsMHxJEjA18r1FBwUs/nySzpHSnkjYnC+uiA4rm2roJR3DFK&#10;CA6ScaioMRJaZKK4o5u9Zn0nkl+NylkB2nk5m8E9D3ZFC96+vm+puP3VRRINdUMW4A/ZDFQXAfFU&#10;B7sOB3eMi1eyS3rLuYvcGOlgM29dVvBfL/z96slSPGW7vI2L7/3ru5fj0+P9949PT/lh08v53dtv&#10;n86bjzs8szt9/+2fbJIUoiObnwa+zK8B53eB3x7vf/nxvPmEB5Rfby//+rA7H7abp7+84IViHPK1&#10;fjnXL2/rl/P16dvj/Cbz/Kbq+XL9+fM/dufT5oSvr7dXPCb812N9/3j3qj4TnPey0Oa/fDn+8cP1&#10;+PCY3xCeeSscyQ94NHl+ylceeM6vMvc/z1TtGeo3/wYAAP//AwBQSwMEFAAGAAgAAAAhAAdrrQLe&#10;AAAACgEAAA8AAABkcnMvZG93bnJldi54bWxMj8FOhDAQhu8mvkMzJt52C+gCi5SNMdHEo6sPUOgI&#10;CJ0S2l1Yn97xpMfJfPPP95eH1Y7ijLPvHSmItxEIpMaZnloFH+/PmxyED5qMHh2hggt6OFTXV6Uu&#10;jFvoDc/H0AoOIV9oBV0IUyGlbzq02m/dhMS7TzdbHXicW2lmvXC4HWUSRam0uif+0OkJnzpshuPJ&#10;ssZwP7Tf8evivobmpR7yfXpJjFK3N+vjA4iAa/iD4Vefb6Bip9qdyHgxKsiSXcaogs1dxqWYyHdp&#10;DKJWsE8ikFUp/1eofgAAAP//AwBQSwECLQAUAAYACAAAACEAtoM4kv4AAADhAQAAEwAAAAAAAAAA&#10;AAAAAAAAAAAAW0NvbnRlbnRfVHlwZXNdLnhtbFBLAQItABQABgAIAAAAIQA4/SH/1gAAAJQBAAAL&#10;AAAAAAAAAAAAAAAAAC8BAABfcmVscy8ucmVsc1BLAQItABQABgAIAAAAIQCTdHWHRxAAAM5aAAAO&#10;AAAAAAAAAAAAAAAAAC4CAABkcnMvZTJvRG9jLnhtbFBLAQItABQABgAIAAAAIQAHa60C3gAAAAoB&#10;AAAPAAAAAAAAAAAAAAAAAKESAABkcnMvZG93bnJldi54bWxQSwUGAAAAAAQABADzAAAArBMAAAAA&#10;" path="m405879,413994l387997,342734r-216,-203l387502,342531r-292,l386994,342734r-17450,71260l369608,414312r863,546l404952,414858r863,-546l405879,413994xem827989,219710l804049,195580r-8750,l787730,200660r-4179,6350l624738,207010r,-71120l623976,133350r6706,-5080l635152,120650r,-7620l633272,102870r-5130,-7620l620534,90170r-9334,-1270l601891,90170r-7608,5080l589153,102870r-1893,10160l587260,121920r5334,7620l600303,133350r-216,1270l599757,135890r,77470l529399,264160,506742,247650,485787,236105r,76315l485787,459740r-254,l484530,461010r-22390,l461137,459740r-242,l460895,312420r242,l462140,311150r22390,l485533,312420r254,l485787,236105r-4394,-2425l453796,224790r-11367,-1461l442429,458470r,1270l441642,461010r-23749,l416890,459740r-419,-1270l410895,435610r-46228,l359156,458470r-432,1270l357720,461010r-23812,l333184,459740r432,-1270l343471,421640r5779,-21590l372681,312420r419,-1270l402729,311150r432,1270l442214,458470r215,l442429,223329r-18072,-2349l424357,156210r54953,l483438,163830r7683,3810l500011,167640r9335,-1270l516953,161290r3429,-5080l522084,153670r1879,-8890l522084,134620r-1702,-2540l516953,127000r-7607,-5080l500011,120650r-8890,l483438,125730r-4128,6350l424357,132080r,-85090l423976,45720r-292,l430898,40640r4902,-7620l435800,24130r-1880,-8890l428790,7620,421182,2540,411848,r-9309,2540l394919,7620r-5131,7620l387896,24130r,8890l392811,40640r7200,5080l399719,45720r-368,1270l399351,132080r-50673,l344538,125730r-7671,-5080l327964,120650r-9309,1270l311048,127000r-5131,7620l304025,144780r1892,8890l311048,161290r7607,5080l327964,167640r8903,l344538,163830r4140,-7620l399351,156210r,64770l371157,226060r-26454,8890l320395,247650r-21818,16510l252857,231140,228231,213360r,-6350l228231,135890r-368,-1270l227457,133350r7835,-3810l240728,121920r,-8890l238848,102870r-5130,-7620l226098,90170r-9322,-1270l207467,90170r-7608,5080l194729,102870r-1893,10160l192836,120650r4572,7620l204241,133350r-635,1270l203238,135890r,71120l44602,207010r-4140,-6350l32804,195580r-8865,l14617,196850r-7607,5080l1879,209550,,219710r1879,8890l7010,236220r7607,5080l23939,243840r8865,l40462,238760r4140,-7620l45542,231140r914,1270l211670,232410r69254,49530l264071,306070r-12637,26670l243484,361950r-2527,29210l240842,392430r-114,2540l240906,396240r38,1270l198970,397510r,-78740l198970,299720r-5588,-5080l128181,294640r-4064,-7620l116319,281940r-9081,l97917,284480r-7608,5080l85178,297180r-1892,8890l85178,314960r5131,7620l97917,327660r9321,2540l115862,330200r7493,-5080l127571,318770r46419,l173990,397510r-127432,l44462,398780r-1892,1270l38176,393700r-6668,-2540l23939,391160r-9322,1270l7010,397510r-5131,7620l,414020r1879,10160l7010,431800r7607,5080l23939,438150r7531,-1270l37998,434340r5143,-5080l46532,421640r800,1270l173990,422910r,78740l128181,501650r-4064,-7620l116319,488950r-9081,l97917,491490r-7608,5080l85178,504190r-1892,8890l85178,521970r5131,7620l97917,534670r9321,2540l115862,537210r7493,-5080l127571,525780r65811,l198970,520700r,-19050l198970,422910r44438,l251688,453390r13551,27940l283476,506730r22403,21590l211670,596900r-166128,l44602,598170r-4140,-7620l32804,585470r-8865,l14617,588010r-7607,5080l1879,600710,,609600r1879,8890l7010,626110r7607,5080l23939,633730r8865,l40462,628650r4140,-7620l45542,622300r157696,l203238,694778r393,l203923,695960r-6654,5080l192836,707390r,8890l194729,725170r5130,7620l207467,737870r9309,2540l226098,737870r7620,-5080l238848,725170r1880,-8890l240728,707390r-5296,-7620l227901,694778r330,-1358l228231,621030r,-5080l252704,598170r75146,-54610l345084,552450r18250,6350l382485,563880r19927,2540l401866,567690r-369,1270l401497,671830r-50876,l349656,673100r-1003,l344512,665480r-7670,-5080l327964,660400r-9309,2540l311048,668020r-5131,7620l304025,684530r1651,8890l305968,694778r5080,7532l318655,707390r9309,1270l336842,708660r7670,-5080l348653,697230r52844,l401497,775970r-6845,3810l390042,787400r,8890l391934,805180r5131,7620l404672,817880r9322,1270l423316,817880r7607,-5080l436054,805180r1880,-8890l437934,787400r-4598,-7620l426491,775970r,-78740l479336,697230r4127,6350l491134,708660r8877,l509333,707390r7620,-5080l520369,697230r1664,-2452l522325,693420r1638,-8890l522084,675640r-1715,-2540l516953,668020r-7620,-5080l500011,660400r-8877,l483463,665480r-4127,7620l478332,673100r-965,-1270l426491,671830r,-102870l426123,567690r-546,-1270l445503,563880r19151,-5080l482904,552450r17222,-8890l599757,615950r,80010l592340,699770r-5080,7620l587260,716280r1893,8890l594283,732790r7608,5080l611200,740410r9334,-2540l628142,732790r5130,-7620l635152,716280r,-7620l631024,701040r-6286,-3810l624738,622300r158966,l787920,628650r7493,5080l804049,633730r9322,-2540l820978,626110r2566,-3810l826109,618490r1880,-8890l826109,600710r-2565,-3810l820978,593090r-7607,-5080l804049,585470r-8636,l787920,590550r-4216,6350l616318,596900,543039,543560,522097,528320r22415,-21590l562762,481330r9842,-20320l576300,453390r8281,-30480l629005,422910r,97790l634606,525780r65964,l704837,532130r7417,5080l720737,537210r9335,-2540l737679,529590r5131,-7620l744689,513080r-1879,-8890l741108,501650r-3429,-5080l730072,491490r-9335,-2540l711784,488950r-7722,5080l699960,501650r-45961,l653999,422910r129565,l787755,429260r7557,5080l804049,434340r9322,-2540l820978,426720r2566,-3810l826109,419100r1880,-8890l826109,401320r-2565,-3810l820978,393700r-7607,-5080l804049,386080r-8737,l787755,391160r-4191,6350l653999,397510r,-78740l700570,318770r4254,6350l712241,330200r8496,l730072,327660r7607,-5080l740244,318770r2566,-3810l744689,306070r-1879,-8890l737679,289560r-7607,-5080l720737,281940r-8953,l704062,287020r-4102,7620l634606,294640r-5601,5080l629005,397510r-41973,l576567,332740,547052,281940r24867,-17780l616318,232410r166344,l783082,231140r469,l787730,238760r7569,5080l804049,243840r9322,-2540l820978,236220r3429,-5080l826109,228600r1880,-8890xe" fillcolor="#9fce27" stroked="f">
                <v:path arrowok="t"/>
                <w10:wrap anchorx="page"/>
              </v:shape>
            </w:pict>
          </mc:Fallback>
        </mc:AlternateContent>
      </w:r>
      <w:r w:rsidRPr="00944BD7">
        <w:rPr>
          <w:rFonts w:ascii="EC Square Sans Pro" w:hAnsi="EC Square Sans Pro"/>
          <w:noProof/>
          <w:color w:val="343433"/>
          <w:spacing w:val="-6"/>
          <w:lang w:val="ro-RO"/>
        </w:rPr>
        <w:t>Inteligența artificială (IA)</w:t>
      </w:r>
      <w:bookmarkEnd w:id="60"/>
    </w:p>
    <w:p w14:paraId="4DB65054" w14:textId="77777777" w:rsidR="005511DF" w:rsidRPr="00944BD7" w:rsidRDefault="005511DF">
      <w:pPr>
        <w:pStyle w:val="BodyText"/>
        <w:spacing w:before="179"/>
        <w:rPr>
          <w:rFonts w:ascii="EC Square Sans Pro" w:hAnsi="EC Square Sans Pro"/>
          <w:b/>
          <w:noProof/>
          <w:sz w:val="44"/>
          <w:lang w:val="ro-RO"/>
        </w:rPr>
      </w:pPr>
    </w:p>
    <w:p w14:paraId="4DB65055" w14:textId="77777777" w:rsidR="005511DF" w:rsidRPr="00944BD7" w:rsidRDefault="00B56BCB">
      <w:pPr>
        <w:pStyle w:val="BodyText"/>
        <w:spacing w:line="261" w:lineRule="auto"/>
        <w:ind w:left="1247" w:right="1612"/>
        <w:rPr>
          <w:rFonts w:ascii="EC Square Sans Pro" w:hAnsi="EC Square Sans Pro"/>
          <w:noProof/>
          <w:lang w:val="ro-RO"/>
        </w:rPr>
      </w:pPr>
      <w:r w:rsidRPr="00944BD7">
        <w:rPr>
          <w:rFonts w:ascii="EC Square Sans Pro" w:hAnsi="EC Square Sans Pro"/>
          <w:noProof/>
          <w:color w:val="343433"/>
          <w:w w:val="90"/>
          <w:lang w:val="ro-RO"/>
        </w:rPr>
        <w:t xml:space="preserve">IA (a se vedea glosarul) este utilizată în sectorul energetic în diverse scopuri, cum ar fi optimizarea consumului de energie, previzionarea cererii de energie și detectarea anomaliilor. </w:t>
      </w:r>
      <w:r w:rsidRPr="00944BD7">
        <w:rPr>
          <w:rFonts w:ascii="EC Square Sans Pro" w:hAnsi="EC Square Sans Pro"/>
          <w:noProof/>
          <w:color w:val="343433"/>
          <w:spacing w:val="-4"/>
          <w:lang w:val="ro-RO"/>
        </w:rPr>
        <w:t>Cu toate acestea, sistemele de IA pot fi vulnerabile la atacuri cibernetice. Atacatorii ar putea manipula algoritmii de IA pentru a perturba operațiunile sau a fura date.</w:t>
      </w:r>
    </w:p>
    <w:p w14:paraId="4DB65056" w14:textId="77777777" w:rsidR="005511DF" w:rsidRPr="00944BD7" w:rsidRDefault="005511DF">
      <w:pPr>
        <w:pStyle w:val="BodyText"/>
        <w:spacing w:before="5"/>
        <w:rPr>
          <w:rFonts w:ascii="EC Square Sans Pro" w:hAnsi="EC Square Sans Pro"/>
          <w:noProof/>
          <w:sz w:val="19"/>
          <w:lang w:val="ro-RO"/>
        </w:rPr>
      </w:pPr>
    </w:p>
    <w:p w14:paraId="4DB65057" w14:textId="77777777" w:rsidR="005511DF" w:rsidRPr="00944BD7" w:rsidRDefault="005511DF">
      <w:pPr>
        <w:pStyle w:val="BodyText"/>
        <w:rPr>
          <w:rFonts w:ascii="EC Square Sans Pro" w:hAnsi="EC Square Sans Pro"/>
          <w:noProof/>
          <w:sz w:val="19"/>
          <w:lang w:val="ro-RO"/>
        </w:rPr>
        <w:sectPr w:rsidR="005511DF" w:rsidRPr="00944BD7">
          <w:type w:val="continuous"/>
          <w:pgSz w:w="16840" w:h="11910" w:orient="landscape"/>
          <w:pgMar w:top="1340" w:right="1133" w:bottom="0" w:left="0" w:header="737" w:footer="0" w:gutter="0"/>
          <w:cols w:space="720"/>
        </w:sectPr>
      </w:pPr>
    </w:p>
    <w:p w14:paraId="4DB65058" w14:textId="77777777" w:rsidR="005511DF" w:rsidRPr="00944BD7" w:rsidRDefault="00B56BCB">
      <w:pPr>
        <w:pStyle w:val="Heading2"/>
        <w:spacing w:before="98"/>
        <w:rPr>
          <w:rFonts w:ascii="EC Square Sans Pro" w:hAnsi="EC Square Sans Pro"/>
          <w:noProof/>
          <w:lang w:val="ro-RO"/>
        </w:rPr>
      </w:pPr>
      <w:bookmarkStart w:id="61" w:name="_Toc224732705"/>
      <w:r w:rsidRPr="00944BD7">
        <w:rPr>
          <w:rFonts w:ascii="EC Square Sans Pro" w:hAnsi="EC Square Sans Pro"/>
          <w:noProof/>
          <w:color w:val="0E3AF0"/>
          <w:spacing w:val="-2"/>
          <w:lang w:val="ro-RO"/>
        </w:rPr>
        <w:t xml:space="preserve">Provocări în materie de </w:t>
      </w:r>
      <w:r w:rsidRPr="00944BD7">
        <w:rPr>
          <w:rFonts w:ascii="EC Square Sans Pro" w:hAnsi="EC Square Sans Pro"/>
          <w:noProof/>
          <w:color w:val="0E3AF0"/>
          <w:spacing w:val="-9"/>
          <w:lang w:val="ro-RO"/>
        </w:rPr>
        <w:t>securitate cibernetică</w:t>
      </w:r>
      <w:bookmarkEnd w:id="61"/>
    </w:p>
    <w:p w14:paraId="4DB65059" w14:textId="77777777" w:rsidR="005511DF" w:rsidRPr="00944BD7" w:rsidRDefault="005511DF">
      <w:pPr>
        <w:pStyle w:val="BodyText"/>
        <w:spacing w:before="18"/>
        <w:rPr>
          <w:rFonts w:ascii="EC Square Sans Pro" w:hAnsi="EC Square Sans Pro"/>
          <w:b/>
          <w:noProof/>
          <w:sz w:val="28"/>
          <w:lang w:val="ro-RO"/>
        </w:rPr>
      </w:pPr>
    </w:p>
    <w:p w14:paraId="4DB6505A" w14:textId="77777777" w:rsidR="005511DF" w:rsidRPr="00944BD7" w:rsidRDefault="00B56BCB">
      <w:pPr>
        <w:pStyle w:val="ListParagraph"/>
        <w:numPr>
          <w:ilvl w:val="1"/>
          <w:numId w:val="5"/>
        </w:numPr>
        <w:tabs>
          <w:tab w:val="left" w:pos="1530"/>
        </w:tabs>
        <w:spacing w:line="261" w:lineRule="auto"/>
        <w:rPr>
          <w:rFonts w:ascii="EC Square Sans Pro" w:hAnsi="EC Square Sans Pro"/>
          <w:noProof/>
          <w:sz w:val="18"/>
          <w:lang w:val="ro-RO"/>
        </w:rPr>
      </w:pPr>
      <w:r w:rsidRPr="00944BD7">
        <w:rPr>
          <w:rFonts w:ascii="EC Square Sans Pro" w:hAnsi="EC Square Sans Pro"/>
          <w:b/>
          <w:noProof/>
          <w:color w:val="343433"/>
          <w:spacing w:val="-6"/>
          <w:sz w:val="18"/>
          <w:lang w:val="ro-RO"/>
        </w:rPr>
        <w:t xml:space="preserve">Otrăvirea datelor: </w:t>
      </w:r>
      <w:r w:rsidRPr="00944BD7">
        <w:rPr>
          <w:rFonts w:ascii="EC Square Sans Pro" w:hAnsi="EC Square Sans Pro"/>
          <w:noProof/>
          <w:color w:val="343433"/>
          <w:spacing w:val="-6"/>
          <w:sz w:val="18"/>
          <w:lang w:val="ro-RO"/>
        </w:rPr>
        <w:t xml:space="preserve">atacatorii ar putea manipula datele utilizate pentru antrenarea algoritmilor de IA, ceea ce ar duce </w:t>
      </w:r>
      <w:r w:rsidRPr="00944BD7">
        <w:rPr>
          <w:rFonts w:ascii="EC Square Sans Pro" w:hAnsi="EC Square Sans Pro"/>
          <w:noProof/>
          <w:color w:val="343433"/>
          <w:sz w:val="18"/>
          <w:lang w:val="ro-RO"/>
        </w:rPr>
        <w:t>la rezultate inexacte sau părtinitoare.</w:t>
      </w:r>
    </w:p>
    <w:p w14:paraId="4DB6505B" w14:textId="77777777" w:rsidR="005511DF" w:rsidRPr="00944BD7" w:rsidRDefault="00B56BCB">
      <w:pPr>
        <w:pStyle w:val="ListParagraph"/>
        <w:numPr>
          <w:ilvl w:val="1"/>
          <w:numId w:val="5"/>
        </w:numPr>
        <w:tabs>
          <w:tab w:val="left" w:pos="1530"/>
        </w:tabs>
        <w:spacing w:before="225" w:line="261" w:lineRule="auto"/>
        <w:ind w:right="295"/>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Atacuri adversare: </w:t>
      </w:r>
      <w:r w:rsidRPr="00944BD7">
        <w:rPr>
          <w:rFonts w:ascii="EC Square Sans Pro" w:hAnsi="EC Square Sans Pro"/>
          <w:noProof/>
          <w:color w:val="343433"/>
          <w:spacing w:val="-4"/>
          <w:sz w:val="18"/>
          <w:lang w:val="ro-RO"/>
        </w:rPr>
        <w:t xml:space="preserve">atacatorii ar putea crea intrări rău intenționate care să provoace </w:t>
      </w:r>
      <w:r w:rsidRPr="00944BD7">
        <w:rPr>
          <w:rFonts w:ascii="EC Square Sans Pro" w:hAnsi="EC Square Sans Pro"/>
          <w:noProof/>
          <w:color w:val="343433"/>
          <w:spacing w:val="-2"/>
          <w:sz w:val="18"/>
          <w:lang w:val="ro-RO"/>
        </w:rPr>
        <w:t>funcționarea defectuoasă</w:t>
      </w:r>
      <w:r w:rsidRPr="00944BD7">
        <w:rPr>
          <w:rFonts w:ascii="EC Square Sans Pro" w:hAnsi="EC Square Sans Pro"/>
          <w:noProof/>
          <w:color w:val="343433"/>
          <w:spacing w:val="-4"/>
          <w:sz w:val="18"/>
          <w:lang w:val="ro-RO"/>
        </w:rPr>
        <w:t xml:space="preserve"> a sistemelor de IA </w:t>
      </w:r>
      <w:r w:rsidRPr="00944BD7">
        <w:rPr>
          <w:rFonts w:ascii="EC Square Sans Pro" w:hAnsi="EC Square Sans Pro"/>
          <w:noProof/>
          <w:color w:val="343433"/>
          <w:spacing w:val="-2"/>
          <w:sz w:val="18"/>
          <w:lang w:val="ro-RO"/>
        </w:rPr>
        <w:t>sau să producă rezultate neașteptate.</w:t>
      </w:r>
    </w:p>
    <w:p w14:paraId="4DB6505C" w14:textId="57ED263F" w:rsidR="005511DF" w:rsidRPr="00944BD7" w:rsidRDefault="00954FE6">
      <w:pPr>
        <w:pStyle w:val="ListParagraph"/>
        <w:numPr>
          <w:ilvl w:val="1"/>
          <w:numId w:val="5"/>
        </w:numPr>
        <w:tabs>
          <w:tab w:val="left" w:pos="1530"/>
        </w:tabs>
        <w:spacing w:before="225"/>
        <w:ind w:hanging="283"/>
        <w:rPr>
          <w:rFonts w:ascii="EC Square Sans Pro" w:hAnsi="EC Square Sans Pro"/>
          <w:noProof/>
          <w:sz w:val="18"/>
          <w:lang w:val="ro-RO"/>
        </w:rPr>
      </w:pPr>
      <w:r w:rsidRPr="00944BD7">
        <w:rPr>
          <w:rFonts w:ascii="EC Square Sans Pro" w:hAnsi="EC Square Sans Pro"/>
          <w:b/>
          <w:noProof/>
          <w:color w:val="343433"/>
          <w:spacing w:val="-4"/>
          <w:sz w:val="18"/>
          <w:lang w:val="ro-RO"/>
        </w:rPr>
        <w:t>Furt de model</w:t>
      </w:r>
      <w:r w:rsidR="00B56BCB" w:rsidRPr="00944BD7">
        <w:rPr>
          <w:rFonts w:ascii="EC Square Sans Pro" w:hAnsi="EC Square Sans Pro"/>
          <w:b/>
          <w:noProof/>
          <w:color w:val="343433"/>
          <w:spacing w:val="-4"/>
          <w:sz w:val="18"/>
          <w:lang w:val="ro-RO"/>
        </w:rPr>
        <w:t xml:space="preserve">: </w:t>
      </w:r>
      <w:r w:rsidR="00B56BCB" w:rsidRPr="00944BD7">
        <w:rPr>
          <w:rFonts w:ascii="EC Square Sans Pro" w:hAnsi="EC Square Sans Pro"/>
          <w:noProof/>
          <w:color w:val="343433"/>
          <w:spacing w:val="-4"/>
          <w:sz w:val="18"/>
          <w:lang w:val="ro-RO"/>
        </w:rPr>
        <w:t>Atacatorii ar putea fura modele AI, care reprezintă proprietate intelectuală valoroasă.</w:t>
      </w:r>
    </w:p>
    <w:p w14:paraId="4DB6505D" w14:textId="77777777" w:rsidR="005511DF" w:rsidRPr="00944BD7" w:rsidRDefault="00B56BCB">
      <w:pPr>
        <w:pStyle w:val="Heading2"/>
        <w:spacing w:before="98"/>
        <w:ind w:left="341"/>
        <w:rPr>
          <w:rFonts w:ascii="EC Square Sans Pro" w:hAnsi="EC Square Sans Pro"/>
          <w:noProof/>
          <w:lang w:val="ro-RO"/>
        </w:rPr>
      </w:pPr>
      <w:r w:rsidRPr="00944BD7">
        <w:rPr>
          <w:rFonts w:ascii="EC Square Sans Pro" w:hAnsi="EC Square Sans Pro"/>
          <w:b w:val="0"/>
          <w:noProof/>
          <w:lang w:val="ro-RO"/>
        </w:rPr>
        <w:br w:type="column"/>
      </w:r>
      <w:bookmarkStart w:id="62" w:name="_Toc224732706"/>
      <w:r w:rsidRPr="00944BD7">
        <w:rPr>
          <w:rFonts w:ascii="EC Square Sans Pro" w:hAnsi="EC Square Sans Pro"/>
          <w:noProof/>
          <w:color w:val="0E3AF0"/>
          <w:lang w:val="ro-RO"/>
        </w:rPr>
        <w:t xml:space="preserve">Cele mai bune </w:t>
      </w:r>
      <w:r w:rsidRPr="00944BD7">
        <w:rPr>
          <w:rFonts w:ascii="EC Square Sans Pro" w:hAnsi="EC Square Sans Pro"/>
          <w:noProof/>
          <w:color w:val="0E3AF0"/>
          <w:spacing w:val="-2"/>
          <w:lang w:val="ro-RO"/>
        </w:rPr>
        <w:t>practici</w:t>
      </w:r>
      <w:bookmarkEnd w:id="62"/>
    </w:p>
    <w:p w14:paraId="4DB6505E" w14:textId="77777777" w:rsidR="005511DF" w:rsidRPr="00944BD7" w:rsidRDefault="005511DF">
      <w:pPr>
        <w:pStyle w:val="BodyText"/>
        <w:spacing w:before="18"/>
        <w:rPr>
          <w:rFonts w:ascii="EC Square Sans Pro" w:hAnsi="EC Square Sans Pro"/>
          <w:b/>
          <w:noProof/>
          <w:sz w:val="28"/>
          <w:lang w:val="ro-RO"/>
        </w:rPr>
      </w:pPr>
    </w:p>
    <w:p w14:paraId="4DB6505F" w14:textId="77777777" w:rsidR="005511DF" w:rsidRPr="00944BD7" w:rsidRDefault="00B56BCB">
      <w:pPr>
        <w:pStyle w:val="ListParagraph"/>
        <w:numPr>
          <w:ilvl w:val="1"/>
          <w:numId w:val="5"/>
        </w:numPr>
        <w:tabs>
          <w:tab w:val="left" w:pos="624"/>
        </w:tabs>
        <w:spacing w:line="261" w:lineRule="auto"/>
        <w:ind w:left="624" w:right="630"/>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Securizați datele utilizate pentru antrenarea algoritmilor AI. </w:t>
      </w:r>
      <w:r w:rsidRPr="00944BD7">
        <w:rPr>
          <w:rFonts w:ascii="EC Square Sans Pro" w:hAnsi="EC Square Sans Pro"/>
          <w:noProof/>
          <w:color w:val="343433"/>
          <w:spacing w:val="-2"/>
          <w:sz w:val="18"/>
          <w:lang w:val="ro-RO"/>
        </w:rPr>
        <w:t>Aceasta include implementarea controalelor de acces, criptarea datelor și efectuarea regulată a copiilor de siguranță ale datelor.</w:t>
      </w:r>
    </w:p>
    <w:p w14:paraId="4DB65060" w14:textId="77777777" w:rsidR="005511DF" w:rsidRPr="00944BD7" w:rsidRDefault="00B56BCB">
      <w:pPr>
        <w:pStyle w:val="ListParagraph"/>
        <w:numPr>
          <w:ilvl w:val="1"/>
          <w:numId w:val="5"/>
        </w:numPr>
        <w:tabs>
          <w:tab w:val="left" w:pos="624"/>
        </w:tabs>
        <w:spacing w:before="225" w:line="261" w:lineRule="auto"/>
        <w:ind w:left="624" w:right="756"/>
        <w:rPr>
          <w:rFonts w:ascii="EC Square Sans Pro" w:hAnsi="EC Square Sans Pro"/>
          <w:noProof/>
          <w:sz w:val="18"/>
          <w:lang w:val="ro-RO"/>
        </w:rPr>
      </w:pPr>
      <w:r w:rsidRPr="00944BD7">
        <w:rPr>
          <w:rFonts w:ascii="EC Square Sans Pro" w:hAnsi="EC Square Sans Pro"/>
          <w:b/>
          <w:noProof/>
          <w:color w:val="343433"/>
          <w:sz w:val="18"/>
          <w:lang w:val="ro-RO"/>
        </w:rPr>
        <w:t xml:space="preserve">Implementați măsuri de apărare împotriva atacurilor adversare. </w:t>
      </w:r>
      <w:r w:rsidRPr="00944BD7">
        <w:rPr>
          <w:rFonts w:ascii="EC Square Sans Pro" w:hAnsi="EC Square Sans Pro"/>
          <w:noProof/>
          <w:color w:val="343433"/>
          <w:sz w:val="18"/>
          <w:lang w:val="ro-RO"/>
        </w:rPr>
        <w:t xml:space="preserve">Aceasta include utilizarea </w:t>
      </w:r>
      <w:r w:rsidRPr="00944BD7">
        <w:rPr>
          <w:rFonts w:ascii="EC Square Sans Pro" w:hAnsi="EC Square Sans Pro"/>
          <w:noProof/>
          <w:color w:val="343433"/>
          <w:spacing w:val="-6"/>
          <w:sz w:val="18"/>
          <w:lang w:val="ro-RO"/>
        </w:rPr>
        <w:t>de algoritmi AI</w:t>
      </w:r>
      <w:r w:rsidRPr="00944BD7">
        <w:rPr>
          <w:rFonts w:ascii="EC Square Sans Pro" w:hAnsi="EC Square Sans Pro"/>
          <w:noProof/>
          <w:color w:val="343433"/>
          <w:sz w:val="18"/>
          <w:lang w:val="ro-RO"/>
        </w:rPr>
        <w:t xml:space="preserve"> robusti</w:t>
      </w:r>
      <w:r w:rsidRPr="00944BD7">
        <w:rPr>
          <w:rFonts w:ascii="EC Square Sans Pro" w:hAnsi="EC Square Sans Pro"/>
          <w:noProof/>
          <w:color w:val="343433"/>
          <w:spacing w:val="-6"/>
          <w:sz w:val="18"/>
          <w:lang w:val="ro-RO"/>
        </w:rPr>
        <w:t xml:space="preserve">, rezistenți la manipulare, și implementarea </w:t>
      </w:r>
      <w:r w:rsidRPr="00944BD7">
        <w:rPr>
          <w:rFonts w:ascii="EC Square Sans Pro" w:hAnsi="EC Square Sans Pro"/>
          <w:noProof/>
          <w:color w:val="343433"/>
          <w:spacing w:val="-2"/>
          <w:sz w:val="18"/>
          <w:lang w:val="ro-RO"/>
        </w:rPr>
        <w:t>de tehnici</w:t>
      </w:r>
      <w:r w:rsidRPr="00944BD7">
        <w:rPr>
          <w:rFonts w:ascii="EC Square Sans Pro" w:hAnsi="EC Square Sans Pro"/>
          <w:noProof/>
          <w:color w:val="343433"/>
          <w:spacing w:val="-6"/>
          <w:sz w:val="18"/>
          <w:lang w:val="ro-RO"/>
        </w:rPr>
        <w:t xml:space="preserve"> de validare a datelor de intrare</w:t>
      </w:r>
      <w:r w:rsidRPr="00944BD7">
        <w:rPr>
          <w:rFonts w:ascii="EC Square Sans Pro" w:hAnsi="EC Square Sans Pro"/>
          <w:noProof/>
          <w:color w:val="343433"/>
          <w:spacing w:val="-2"/>
          <w:sz w:val="18"/>
          <w:lang w:val="ro-RO"/>
        </w:rPr>
        <w:t>.</w:t>
      </w:r>
    </w:p>
    <w:p w14:paraId="4DB65061" w14:textId="084184C3" w:rsidR="005511DF" w:rsidRPr="00944BD7" w:rsidRDefault="00B56BCB">
      <w:pPr>
        <w:pStyle w:val="ListParagraph"/>
        <w:numPr>
          <w:ilvl w:val="1"/>
          <w:numId w:val="5"/>
        </w:numPr>
        <w:tabs>
          <w:tab w:val="left" w:pos="624"/>
        </w:tabs>
        <w:spacing w:before="224" w:line="261" w:lineRule="auto"/>
        <w:ind w:left="624" w:right="623"/>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Protejați modelele AI împotriva </w:t>
      </w:r>
      <w:r w:rsidR="00954FE6" w:rsidRPr="00944BD7">
        <w:rPr>
          <w:rFonts w:ascii="EC Square Sans Pro" w:hAnsi="EC Square Sans Pro"/>
          <w:b/>
          <w:noProof/>
          <w:color w:val="343433"/>
          <w:spacing w:val="-4"/>
          <w:sz w:val="18"/>
          <w:lang w:val="ro-RO"/>
        </w:rPr>
        <w:t>furtului</w:t>
      </w:r>
      <w:r w:rsidRPr="00944BD7">
        <w:rPr>
          <w:rFonts w:ascii="EC Square Sans Pro" w:hAnsi="EC Square Sans Pro"/>
          <w:b/>
          <w:noProof/>
          <w:color w:val="343433"/>
          <w:spacing w:val="-4"/>
          <w:sz w:val="18"/>
          <w:lang w:val="ro-RO"/>
        </w:rPr>
        <w:t xml:space="preserve">. </w:t>
      </w:r>
      <w:r w:rsidRPr="00944BD7">
        <w:rPr>
          <w:rFonts w:ascii="EC Square Sans Pro" w:hAnsi="EC Square Sans Pro"/>
          <w:noProof/>
          <w:color w:val="343433"/>
          <w:spacing w:val="-4"/>
          <w:sz w:val="18"/>
          <w:lang w:val="ro-RO"/>
        </w:rPr>
        <w:t xml:space="preserve">Aceasta include utilizarea criptării, a controalelor de acces și </w:t>
      </w:r>
      <w:r w:rsidRPr="00944BD7">
        <w:rPr>
          <w:rFonts w:ascii="EC Square Sans Pro" w:hAnsi="EC Square Sans Pro"/>
          <w:noProof/>
          <w:color w:val="343433"/>
          <w:sz w:val="18"/>
          <w:lang w:val="ro-RO"/>
        </w:rPr>
        <w:t>a tehnicilor de filigranare.</w:t>
      </w:r>
    </w:p>
    <w:p w14:paraId="4DB65062" w14:textId="77777777" w:rsidR="005511DF" w:rsidRPr="00944BD7" w:rsidRDefault="005511DF">
      <w:pPr>
        <w:pStyle w:val="ListParagraph"/>
        <w:spacing w:line="261" w:lineRule="auto"/>
        <w:rPr>
          <w:rFonts w:ascii="EC Square Sans Pro" w:hAnsi="EC Square Sans Pro"/>
          <w:noProof/>
          <w:sz w:val="18"/>
          <w:lang w:val="ro-RO"/>
        </w:rPr>
        <w:sectPr w:rsidR="005511DF" w:rsidRPr="00944BD7">
          <w:type w:val="continuous"/>
          <w:pgSz w:w="16840" w:h="11910" w:orient="landscape"/>
          <w:pgMar w:top="1340" w:right="1133" w:bottom="0" w:left="0" w:header="737" w:footer="0" w:gutter="0"/>
          <w:cols w:num="2" w:space="720" w:equalWidth="0">
            <w:col w:w="8180" w:space="40"/>
            <w:col w:w="7487"/>
          </w:cols>
        </w:sectPr>
      </w:pPr>
    </w:p>
    <w:p w14:paraId="4DB65063" w14:textId="4A5B42ED" w:rsidR="005511DF" w:rsidRPr="00944BD7" w:rsidRDefault="009B1DCA">
      <w:pPr>
        <w:pStyle w:val="BodyText"/>
        <w:spacing w:before="154"/>
        <w:rPr>
          <w:rFonts w:ascii="EC Square Sans Pro" w:hAnsi="EC Square Sans Pro"/>
          <w:noProof/>
          <w:sz w:val="44"/>
          <w:lang w:val="ro-RO"/>
        </w:rPr>
      </w:pPr>
      <w:r w:rsidRPr="00944BD7">
        <w:rPr>
          <w:rFonts w:ascii="EC Square Sans Pro" w:hAnsi="EC Square Sans Pro"/>
          <w:noProof/>
          <w:lang w:val="ro-RO"/>
        </w:rPr>
        <w:lastRenderedPageBreak/>
        <mc:AlternateContent>
          <mc:Choice Requires="wps">
            <w:drawing>
              <wp:anchor distT="0" distB="0" distL="0" distR="0" simplePos="0" relativeHeight="251658273" behindDoc="0" locked="0" layoutInCell="1" allowOverlap="1" wp14:anchorId="4DB65184" wp14:editId="014E877F">
                <wp:simplePos x="0" y="0"/>
                <wp:positionH relativeFrom="page">
                  <wp:posOffset>9237518</wp:posOffset>
                </wp:positionH>
                <wp:positionV relativeFrom="paragraph">
                  <wp:posOffset>320040</wp:posOffset>
                </wp:positionV>
                <wp:extent cx="663575" cy="659130"/>
                <wp:effectExtent l="0" t="0" r="0" b="0"/>
                <wp:wrapNone/>
                <wp:docPr id="115" name="Graphic 11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3575" cy="659130"/>
                        </a:xfrm>
                        <a:custGeom>
                          <a:avLst/>
                          <a:gdLst/>
                          <a:ahLst/>
                          <a:cxnLst/>
                          <a:rect l="l" t="t" r="r" b="b"/>
                          <a:pathLst>
                            <a:path w="663575" h="659130">
                              <a:moveTo>
                                <a:pt x="125704" y="116763"/>
                              </a:moveTo>
                              <a:lnTo>
                                <a:pt x="122262" y="112877"/>
                              </a:lnTo>
                              <a:lnTo>
                                <a:pt x="117678" y="112344"/>
                              </a:lnTo>
                              <a:lnTo>
                                <a:pt x="116611" y="112280"/>
                              </a:lnTo>
                              <a:lnTo>
                                <a:pt x="112001" y="112280"/>
                              </a:lnTo>
                              <a:lnTo>
                                <a:pt x="108127" y="115735"/>
                              </a:lnTo>
                              <a:lnTo>
                                <a:pt x="107581" y="120307"/>
                              </a:lnTo>
                              <a:lnTo>
                                <a:pt x="107518" y="121373"/>
                              </a:lnTo>
                              <a:lnTo>
                                <a:pt x="107518" y="130467"/>
                              </a:lnTo>
                              <a:lnTo>
                                <a:pt x="125704" y="130467"/>
                              </a:lnTo>
                              <a:lnTo>
                                <a:pt x="125704" y="116763"/>
                              </a:lnTo>
                              <a:close/>
                            </a:path>
                            <a:path w="663575" h="659130">
                              <a:moveTo>
                                <a:pt x="663117" y="90170"/>
                              </a:moveTo>
                              <a:lnTo>
                                <a:pt x="655980" y="54610"/>
                              </a:lnTo>
                              <a:lnTo>
                                <a:pt x="637374" y="27940"/>
                              </a:lnTo>
                              <a:lnTo>
                                <a:pt x="636485" y="26670"/>
                              </a:lnTo>
                              <a:lnTo>
                                <a:pt x="616419" y="12573"/>
                              </a:lnTo>
                              <a:lnTo>
                                <a:pt x="616419" y="72390"/>
                              </a:lnTo>
                              <a:lnTo>
                                <a:pt x="613994" y="86360"/>
                              </a:lnTo>
                              <a:lnTo>
                                <a:pt x="606704" y="100330"/>
                              </a:lnTo>
                              <a:lnTo>
                                <a:pt x="603669" y="102870"/>
                              </a:lnTo>
                              <a:lnTo>
                                <a:pt x="596265" y="109220"/>
                              </a:lnTo>
                              <a:lnTo>
                                <a:pt x="594626" y="116840"/>
                              </a:lnTo>
                              <a:lnTo>
                                <a:pt x="594296" y="116840"/>
                              </a:lnTo>
                              <a:lnTo>
                                <a:pt x="594296" y="127000"/>
                              </a:lnTo>
                              <a:lnTo>
                                <a:pt x="594296" y="138430"/>
                              </a:lnTo>
                              <a:lnTo>
                                <a:pt x="589343" y="143510"/>
                              </a:lnTo>
                              <a:lnTo>
                                <a:pt x="555002" y="143510"/>
                              </a:lnTo>
                              <a:lnTo>
                                <a:pt x="550049" y="138430"/>
                              </a:lnTo>
                              <a:lnTo>
                                <a:pt x="550049" y="127000"/>
                              </a:lnTo>
                              <a:lnTo>
                                <a:pt x="594296" y="127000"/>
                              </a:lnTo>
                              <a:lnTo>
                                <a:pt x="594296" y="116840"/>
                              </a:lnTo>
                              <a:lnTo>
                                <a:pt x="577697" y="116840"/>
                              </a:lnTo>
                              <a:lnTo>
                                <a:pt x="577697" y="88900"/>
                              </a:lnTo>
                              <a:lnTo>
                                <a:pt x="566648" y="88900"/>
                              </a:lnTo>
                              <a:lnTo>
                                <a:pt x="566648" y="116840"/>
                              </a:lnTo>
                              <a:lnTo>
                                <a:pt x="549719" y="116840"/>
                              </a:lnTo>
                              <a:lnTo>
                                <a:pt x="548081" y="109220"/>
                              </a:lnTo>
                              <a:lnTo>
                                <a:pt x="540664" y="102870"/>
                              </a:lnTo>
                              <a:lnTo>
                                <a:pt x="537629" y="100330"/>
                              </a:lnTo>
                              <a:lnTo>
                                <a:pt x="529590" y="83820"/>
                              </a:lnTo>
                              <a:lnTo>
                                <a:pt x="528205" y="67310"/>
                              </a:lnTo>
                              <a:lnTo>
                                <a:pt x="533260" y="50800"/>
                              </a:lnTo>
                              <a:lnTo>
                                <a:pt x="544525" y="38100"/>
                              </a:lnTo>
                              <a:lnTo>
                                <a:pt x="560146" y="29210"/>
                              </a:lnTo>
                              <a:lnTo>
                                <a:pt x="577049" y="27940"/>
                              </a:lnTo>
                              <a:lnTo>
                                <a:pt x="593242" y="33020"/>
                              </a:lnTo>
                              <a:lnTo>
                                <a:pt x="606717" y="44450"/>
                              </a:lnTo>
                              <a:lnTo>
                                <a:pt x="613994" y="57150"/>
                              </a:lnTo>
                              <a:lnTo>
                                <a:pt x="616419" y="72390"/>
                              </a:lnTo>
                              <a:lnTo>
                                <a:pt x="616419" y="12573"/>
                              </a:lnTo>
                              <a:lnTo>
                                <a:pt x="607580" y="6350"/>
                              </a:lnTo>
                              <a:lnTo>
                                <a:pt x="572173" y="0"/>
                              </a:lnTo>
                              <a:lnTo>
                                <a:pt x="536765" y="6350"/>
                              </a:lnTo>
                              <a:lnTo>
                                <a:pt x="507860" y="26670"/>
                              </a:lnTo>
                              <a:lnTo>
                                <a:pt x="488365" y="54610"/>
                              </a:lnTo>
                              <a:lnTo>
                                <a:pt x="481215" y="90170"/>
                              </a:lnTo>
                              <a:lnTo>
                                <a:pt x="481825" y="100330"/>
                              </a:lnTo>
                              <a:lnTo>
                                <a:pt x="481901" y="101600"/>
                              </a:lnTo>
                              <a:lnTo>
                                <a:pt x="483857" y="111760"/>
                              </a:lnTo>
                              <a:lnTo>
                                <a:pt x="487032" y="121920"/>
                              </a:lnTo>
                              <a:lnTo>
                                <a:pt x="491312" y="132080"/>
                              </a:lnTo>
                              <a:lnTo>
                                <a:pt x="409194" y="214630"/>
                              </a:lnTo>
                              <a:lnTo>
                                <a:pt x="397243" y="209550"/>
                              </a:lnTo>
                              <a:lnTo>
                                <a:pt x="371932" y="204470"/>
                              </a:lnTo>
                              <a:lnTo>
                                <a:pt x="358686" y="204470"/>
                              </a:lnTo>
                              <a:lnTo>
                                <a:pt x="333565" y="207010"/>
                              </a:lnTo>
                              <a:lnTo>
                                <a:pt x="310032" y="213360"/>
                              </a:lnTo>
                              <a:lnTo>
                                <a:pt x="288480" y="223520"/>
                              </a:lnTo>
                              <a:lnTo>
                                <a:pt x="269328" y="238760"/>
                              </a:lnTo>
                              <a:lnTo>
                                <a:pt x="242963" y="215900"/>
                              </a:lnTo>
                              <a:lnTo>
                                <a:pt x="197535" y="176530"/>
                              </a:lnTo>
                              <a:lnTo>
                                <a:pt x="201790" y="167640"/>
                              </a:lnTo>
                              <a:lnTo>
                                <a:pt x="204939" y="157480"/>
                              </a:lnTo>
                              <a:lnTo>
                                <a:pt x="206883" y="146050"/>
                              </a:lnTo>
                              <a:lnTo>
                                <a:pt x="207556" y="135890"/>
                              </a:lnTo>
                              <a:lnTo>
                                <a:pt x="200418" y="100330"/>
                              </a:lnTo>
                              <a:lnTo>
                                <a:pt x="197027" y="95250"/>
                              </a:lnTo>
                              <a:lnTo>
                                <a:pt x="180924" y="71120"/>
                              </a:lnTo>
                              <a:lnTo>
                                <a:pt x="152984" y="52717"/>
                              </a:lnTo>
                              <a:lnTo>
                                <a:pt x="152984" y="130810"/>
                              </a:lnTo>
                              <a:lnTo>
                                <a:pt x="152984" y="176530"/>
                              </a:lnTo>
                              <a:lnTo>
                                <a:pt x="80225" y="176530"/>
                              </a:lnTo>
                              <a:lnTo>
                                <a:pt x="80225" y="130810"/>
                              </a:lnTo>
                              <a:lnTo>
                                <a:pt x="89319" y="130810"/>
                              </a:lnTo>
                              <a:lnTo>
                                <a:pt x="89319" y="121920"/>
                              </a:lnTo>
                              <a:lnTo>
                                <a:pt x="91465" y="111760"/>
                              </a:lnTo>
                              <a:lnTo>
                                <a:pt x="97320" y="102870"/>
                              </a:lnTo>
                              <a:lnTo>
                                <a:pt x="105994" y="96520"/>
                              </a:lnTo>
                              <a:lnTo>
                                <a:pt x="116611" y="95250"/>
                              </a:lnTo>
                              <a:lnTo>
                                <a:pt x="127228" y="96520"/>
                              </a:lnTo>
                              <a:lnTo>
                                <a:pt x="135902" y="102870"/>
                              </a:lnTo>
                              <a:lnTo>
                                <a:pt x="141744" y="111760"/>
                              </a:lnTo>
                              <a:lnTo>
                                <a:pt x="143891" y="121920"/>
                              </a:lnTo>
                              <a:lnTo>
                                <a:pt x="143891" y="130810"/>
                              </a:lnTo>
                              <a:lnTo>
                                <a:pt x="152984" y="130810"/>
                              </a:lnTo>
                              <a:lnTo>
                                <a:pt x="152984" y="52717"/>
                              </a:lnTo>
                              <a:lnTo>
                                <a:pt x="152019" y="52070"/>
                              </a:lnTo>
                              <a:lnTo>
                                <a:pt x="116611" y="44450"/>
                              </a:lnTo>
                              <a:lnTo>
                                <a:pt x="81203" y="52070"/>
                              </a:lnTo>
                              <a:lnTo>
                                <a:pt x="52298" y="71120"/>
                              </a:lnTo>
                              <a:lnTo>
                                <a:pt x="32804" y="100330"/>
                              </a:lnTo>
                              <a:lnTo>
                                <a:pt x="25654" y="135890"/>
                              </a:lnTo>
                              <a:lnTo>
                                <a:pt x="32804" y="171450"/>
                              </a:lnTo>
                              <a:lnTo>
                                <a:pt x="52298" y="199390"/>
                              </a:lnTo>
                              <a:lnTo>
                                <a:pt x="81203" y="219710"/>
                              </a:lnTo>
                              <a:lnTo>
                                <a:pt x="116611" y="226060"/>
                              </a:lnTo>
                              <a:lnTo>
                                <a:pt x="127660" y="226060"/>
                              </a:lnTo>
                              <a:lnTo>
                                <a:pt x="138303" y="223520"/>
                              </a:lnTo>
                              <a:lnTo>
                                <a:pt x="148475" y="220980"/>
                              </a:lnTo>
                              <a:lnTo>
                                <a:pt x="158102" y="215900"/>
                              </a:lnTo>
                              <a:lnTo>
                                <a:pt x="236296" y="283210"/>
                              </a:lnTo>
                              <a:lnTo>
                                <a:pt x="231228" y="295910"/>
                              </a:lnTo>
                              <a:lnTo>
                                <a:pt x="227495" y="309880"/>
                              </a:lnTo>
                              <a:lnTo>
                                <a:pt x="225171" y="323850"/>
                              </a:lnTo>
                              <a:lnTo>
                                <a:pt x="224370" y="339090"/>
                              </a:lnTo>
                              <a:lnTo>
                                <a:pt x="225806" y="358140"/>
                              </a:lnTo>
                              <a:lnTo>
                                <a:pt x="229971" y="377190"/>
                              </a:lnTo>
                              <a:lnTo>
                                <a:pt x="236639" y="394970"/>
                              </a:lnTo>
                              <a:lnTo>
                                <a:pt x="245605" y="410210"/>
                              </a:lnTo>
                              <a:lnTo>
                                <a:pt x="241604" y="406400"/>
                              </a:lnTo>
                              <a:lnTo>
                                <a:pt x="149377" y="490486"/>
                              </a:lnTo>
                              <a:lnTo>
                                <a:pt x="149377" y="567690"/>
                              </a:lnTo>
                              <a:lnTo>
                                <a:pt x="133451" y="567690"/>
                              </a:lnTo>
                              <a:lnTo>
                                <a:pt x="133451" y="618490"/>
                              </a:lnTo>
                              <a:lnTo>
                                <a:pt x="131064" y="621030"/>
                              </a:lnTo>
                              <a:lnTo>
                                <a:pt x="50850" y="621030"/>
                              </a:lnTo>
                              <a:lnTo>
                                <a:pt x="48463" y="618490"/>
                              </a:lnTo>
                              <a:lnTo>
                                <a:pt x="48463" y="567690"/>
                              </a:lnTo>
                              <a:lnTo>
                                <a:pt x="32537" y="567690"/>
                              </a:lnTo>
                              <a:lnTo>
                                <a:pt x="89408" y="515620"/>
                              </a:lnTo>
                              <a:lnTo>
                                <a:pt x="92506" y="515620"/>
                              </a:lnTo>
                              <a:lnTo>
                                <a:pt x="149377" y="567690"/>
                              </a:lnTo>
                              <a:lnTo>
                                <a:pt x="149377" y="490486"/>
                              </a:lnTo>
                              <a:lnTo>
                                <a:pt x="144094" y="495300"/>
                              </a:lnTo>
                              <a:lnTo>
                                <a:pt x="132283" y="487680"/>
                              </a:lnTo>
                              <a:lnTo>
                                <a:pt x="119367" y="482600"/>
                              </a:lnTo>
                              <a:lnTo>
                                <a:pt x="105537" y="478790"/>
                              </a:lnTo>
                              <a:lnTo>
                                <a:pt x="90957" y="477520"/>
                              </a:lnTo>
                              <a:lnTo>
                                <a:pt x="55562" y="485140"/>
                              </a:lnTo>
                              <a:lnTo>
                                <a:pt x="26644" y="504190"/>
                              </a:lnTo>
                              <a:lnTo>
                                <a:pt x="7150" y="533400"/>
                              </a:lnTo>
                              <a:lnTo>
                                <a:pt x="0" y="568960"/>
                              </a:lnTo>
                              <a:lnTo>
                                <a:pt x="7150" y="604520"/>
                              </a:lnTo>
                              <a:lnTo>
                                <a:pt x="26644" y="633730"/>
                              </a:lnTo>
                              <a:lnTo>
                                <a:pt x="55562" y="652780"/>
                              </a:lnTo>
                              <a:lnTo>
                                <a:pt x="90957" y="659130"/>
                              </a:lnTo>
                              <a:lnTo>
                                <a:pt x="126365" y="652780"/>
                              </a:lnTo>
                              <a:lnTo>
                                <a:pt x="155270" y="633730"/>
                              </a:lnTo>
                              <a:lnTo>
                                <a:pt x="163753" y="621030"/>
                              </a:lnTo>
                              <a:lnTo>
                                <a:pt x="174764" y="604520"/>
                              </a:lnTo>
                              <a:lnTo>
                                <a:pt x="181914" y="568960"/>
                              </a:lnTo>
                              <a:lnTo>
                                <a:pt x="181610" y="561340"/>
                              </a:lnTo>
                              <a:lnTo>
                                <a:pt x="180695" y="553720"/>
                              </a:lnTo>
                              <a:lnTo>
                                <a:pt x="179235" y="547370"/>
                              </a:lnTo>
                              <a:lnTo>
                                <a:pt x="177241" y="539750"/>
                              </a:lnTo>
                              <a:lnTo>
                                <a:pt x="203746" y="515620"/>
                              </a:lnTo>
                              <a:lnTo>
                                <a:pt x="226060" y="495300"/>
                              </a:lnTo>
                              <a:lnTo>
                                <a:pt x="279057" y="447040"/>
                              </a:lnTo>
                              <a:lnTo>
                                <a:pt x="276034" y="444500"/>
                              </a:lnTo>
                              <a:lnTo>
                                <a:pt x="294182" y="455930"/>
                              </a:lnTo>
                              <a:lnTo>
                                <a:pt x="314210" y="464820"/>
                              </a:lnTo>
                              <a:lnTo>
                                <a:pt x="335813" y="471170"/>
                              </a:lnTo>
                              <a:lnTo>
                                <a:pt x="358686" y="472440"/>
                              </a:lnTo>
                              <a:lnTo>
                                <a:pt x="378663" y="471170"/>
                              </a:lnTo>
                              <a:lnTo>
                                <a:pt x="397713" y="467360"/>
                              </a:lnTo>
                              <a:lnTo>
                                <a:pt x="415632" y="459740"/>
                              </a:lnTo>
                              <a:lnTo>
                                <a:pt x="432219" y="450850"/>
                              </a:lnTo>
                              <a:lnTo>
                                <a:pt x="485508" y="496570"/>
                              </a:lnTo>
                              <a:lnTo>
                                <a:pt x="482739" y="504190"/>
                              </a:lnTo>
                              <a:lnTo>
                                <a:pt x="480695" y="513080"/>
                              </a:lnTo>
                              <a:lnTo>
                                <a:pt x="479425" y="520700"/>
                              </a:lnTo>
                              <a:lnTo>
                                <a:pt x="478993" y="529590"/>
                              </a:lnTo>
                              <a:lnTo>
                                <a:pt x="486143" y="565150"/>
                              </a:lnTo>
                              <a:lnTo>
                                <a:pt x="505637" y="594360"/>
                              </a:lnTo>
                              <a:lnTo>
                                <a:pt x="534555" y="613410"/>
                              </a:lnTo>
                              <a:lnTo>
                                <a:pt x="569950" y="621030"/>
                              </a:lnTo>
                              <a:lnTo>
                                <a:pt x="605358" y="613410"/>
                              </a:lnTo>
                              <a:lnTo>
                                <a:pt x="634263" y="594360"/>
                              </a:lnTo>
                              <a:lnTo>
                                <a:pt x="646137" y="576580"/>
                              </a:lnTo>
                              <a:lnTo>
                                <a:pt x="653757" y="565150"/>
                              </a:lnTo>
                              <a:lnTo>
                                <a:pt x="660908" y="529590"/>
                              </a:lnTo>
                              <a:lnTo>
                                <a:pt x="653757" y="494030"/>
                              </a:lnTo>
                              <a:lnTo>
                                <a:pt x="646671" y="483870"/>
                              </a:lnTo>
                              <a:lnTo>
                                <a:pt x="634263" y="466090"/>
                              </a:lnTo>
                              <a:lnTo>
                                <a:pt x="623239" y="458343"/>
                              </a:lnTo>
                              <a:lnTo>
                                <a:pt x="623239" y="544830"/>
                              </a:lnTo>
                              <a:lnTo>
                                <a:pt x="621639" y="556260"/>
                              </a:lnTo>
                              <a:lnTo>
                                <a:pt x="617359" y="565150"/>
                              </a:lnTo>
                              <a:lnTo>
                                <a:pt x="611009" y="570230"/>
                              </a:lnTo>
                              <a:lnTo>
                                <a:pt x="603110" y="575310"/>
                              </a:lnTo>
                              <a:lnTo>
                                <a:pt x="594182" y="576580"/>
                              </a:lnTo>
                              <a:lnTo>
                                <a:pt x="545706" y="576580"/>
                              </a:lnTo>
                              <a:lnTo>
                                <a:pt x="534390" y="574040"/>
                              </a:lnTo>
                              <a:lnTo>
                                <a:pt x="525145" y="567690"/>
                              </a:lnTo>
                              <a:lnTo>
                                <a:pt x="518909" y="558800"/>
                              </a:lnTo>
                              <a:lnTo>
                                <a:pt x="516610" y="547370"/>
                              </a:lnTo>
                              <a:lnTo>
                                <a:pt x="518007" y="538480"/>
                              </a:lnTo>
                              <a:lnTo>
                                <a:pt x="521957" y="529590"/>
                              </a:lnTo>
                              <a:lnTo>
                                <a:pt x="528104" y="523240"/>
                              </a:lnTo>
                              <a:lnTo>
                                <a:pt x="536054" y="519430"/>
                              </a:lnTo>
                              <a:lnTo>
                                <a:pt x="538086" y="506730"/>
                              </a:lnTo>
                              <a:lnTo>
                                <a:pt x="544830" y="495300"/>
                              </a:lnTo>
                              <a:lnTo>
                                <a:pt x="555256" y="487680"/>
                              </a:lnTo>
                              <a:lnTo>
                                <a:pt x="568325" y="483870"/>
                              </a:lnTo>
                              <a:lnTo>
                                <a:pt x="581647" y="486410"/>
                              </a:lnTo>
                              <a:lnTo>
                                <a:pt x="592772" y="492760"/>
                              </a:lnTo>
                              <a:lnTo>
                                <a:pt x="600544" y="502920"/>
                              </a:lnTo>
                              <a:lnTo>
                                <a:pt x="603834" y="516890"/>
                              </a:lnTo>
                              <a:lnTo>
                                <a:pt x="603834" y="519430"/>
                              </a:lnTo>
                              <a:lnTo>
                                <a:pt x="613765" y="525780"/>
                              </a:lnTo>
                              <a:lnTo>
                                <a:pt x="620420" y="534670"/>
                              </a:lnTo>
                              <a:lnTo>
                                <a:pt x="623239" y="544830"/>
                              </a:lnTo>
                              <a:lnTo>
                                <a:pt x="623239" y="458343"/>
                              </a:lnTo>
                              <a:lnTo>
                                <a:pt x="616204" y="453390"/>
                              </a:lnTo>
                              <a:lnTo>
                                <a:pt x="605358" y="445770"/>
                              </a:lnTo>
                              <a:lnTo>
                                <a:pt x="569950" y="439420"/>
                              </a:lnTo>
                              <a:lnTo>
                                <a:pt x="556666" y="440690"/>
                              </a:lnTo>
                              <a:lnTo>
                                <a:pt x="543991" y="443230"/>
                              </a:lnTo>
                              <a:lnTo>
                                <a:pt x="532053" y="447040"/>
                              </a:lnTo>
                              <a:lnTo>
                                <a:pt x="520966" y="453390"/>
                              </a:lnTo>
                              <a:lnTo>
                                <a:pt x="517969" y="450850"/>
                              </a:lnTo>
                              <a:lnTo>
                                <a:pt x="510476" y="444500"/>
                              </a:lnTo>
                              <a:lnTo>
                                <a:pt x="471512" y="411480"/>
                              </a:lnTo>
                              <a:lnTo>
                                <a:pt x="472211" y="410210"/>
                              </a:lnTo>
                              <a:lnTo>
                                <a:pt x="477100" y="401320"/>
                              </a:lnTo>
                              <a:lnTo>
                                <a:pt x="480593" y="394970"/>
                              </a:lnTo>
                              <a:lnTo>
                                <a:pt x="487349" y="377190"/>
                              </a:lnTo>
                              <a:lnTo>
                                <a:pt x="489597" y="367030"/>
                              </a:lnTo>
                              <a:lnTo>
                                <a:pt x="491566" y="358140"/>
                              </a:lnTo>
                              <a:lnTo>
                                <a:pt x="493014" y="339090"/>
                              </a:lnTo>
                              <a:lnTo>
                                <a:pt x="492277" y="331470"/>
                              </a:lnTo>
                              <a:lnTo>
                                <a:pt x="490448" y="312420"/>
                              </a:lnTo>
                              <a:lnTo>
                                <a:pt x="483069" y="288290"/>
                              </a:lnTo>
                              <a:lnTo>
                                <a:pt x="476592" y="275590"/>
                              </a:lnTo>
                              <a:lnTo>
                                <a:pt x="471398" y="265430"/>
                              </a:lnTo>
                              <a:lnTo>
                                <a:pt x="459219" y="250418"/>
                              </a:lnTo>
                              <a:lnTo>
                                <a:pt x="459219" y="311150"/>
                              </a:lnTo>
                              <a:lnTo>
                                <a:pt x="442455" y="331470"/>
                              </a:lnTo>
                              <a:lnTo>
                                <a:pt x="431292" y="323938"/>
                              </a:lnTo>
                              <a:lnTo>
                                <a:pt x="431292" y="345440"/>
                              </a:lnTo>
                              <a:lnTo>
                                <a:pt x="414540" y="367030"/>
                              </a:lnTo>
                              <a:lnTo>
                                <a:pt x="410959" y="364490"/>
                              </a:lnTo>
                              <a:lnTo>
                                <a:pt x="403364" y="359105"/>
                              </a:lnTo>
                              <a:lnTo>
                                <a:pt x="403364" y="381000"/>
                              </a:lnTo>
                              <a:lnTo>
                                <a:pt x="386613" y="401320"/>
                              </a:lnTo>
                              <a:lnTo>
                                <a:pt x="380352" y="397510"/>
                              </a:lnTo>
                              <a:lnTo>
                                <a:pt x="373507" y="393700"/>
                              </a:lnTo>
                              <a:lnTo>
                                <a:pt x="358686" y="391160"/>
                              </a:lnTo>
                              <a:lnTo>
                                <a:pt x="343877" y="393700"/>
                              </a:lnTo>
                              <a:lnTo>
                                <a:pt x="337032" y="397510"/>
                              </a:lnTo>
                              <a:lnTo>
                                <a:pt x="330758" y="401320"/>
                              </a:lnTo>
                              <a:lnTo>
                                <a:pt x="314007" y="381000"/>
                              </a:lnTo>
                              <a:lnTo>
                                <a:pt x="324040" y="373380"/>
                              </a:lnTo>
                              <a:lnTo>
                                <a:pt x="335000" y="368300"/>
                              </a:lnTo>
                              <a:lnTo>
                                <a:pt x="340817" y="367030"/>
                              </a:lnTo>
                              <a:lnTo>
                                <a:pt x="346633" y="365760"/>
                              </a:lnTo>
                              <a:lnTo>
                                <a:pt x="358686" y="364490"/>
                              </a:lnTo>
                              <a:lnTo>
                                <a:pt x="371094" y="365760"/>
                              </a:lnTo>
                              <a:lnTo>
                                <a:pt x="382803" y="368300"/>
                              </a:lnTo>
                              <a:lnTo>
                                <a:pt x="393623" y="373380"/>
                              </a:lnTo>
                              <a:lnTo>
                                <a:pt x="403364" y="381000"/>
                              </a:lnTo>
                              <a:lnTo>
                                <a:pt x="403364" y="359105"/>
                              </a:lnTo>
                              <a:lnTo>
                                <a:pt x="402005" y="358140"/>
                              </a:lnTo>
                              <a:lnTo>
                                <a:pt x="388315" y="351790"/>
                              </a:lnTo>
                              <a:lnTo>
                                <a:pt x="373773" y="347980"/>
                              </a:lnTo>
                              <a:lnTo>
                                <a:pt x="358686" y="346710"/>
                              </a:lnTo>
                              <a:lnTo>
                                <a:pt x="343192" y="347980"/>
                              </a:lnTo>
                              <a:lnTo>
                                <a:pt x="328561" y="351790"/>
                              </a:lnTo>
                              <a:lnTo>
                                <a:pt x="315036" y="358140"/>
                              </a:lnTo>
                              <a:lnTo>
                                <a:pt x="302831" y="367030"/>
                              </a:lnTo>
                              <a:lnTo>
                                <a:pt x="286080" y="345440"/>
                              </a:lnTo>
                              <a:lnTo>
                                <a:pt x="320179" y="326390"/>
                              </a:lnTo>
                              <a:lnTo>
                                <a:pt x="358686" y="320040"/>
                              </a:lnTo>
                              <a:lnTo>
                                <a:pt x="378853" y="322580"/>
                              </a:lnTo>
                              <a:lnTo>
                                <a:pt x="397865" y="326390"/>
                              </a:lnTo>
                              <a:lnTo>
                                <a:pt x="415455" y="335280"/>
                              </a:lnTo>
                              <a:lnTo>
                                <a:pt x="431292" y="345440"/>
                              </a:lnTo>
                              <a:lnTo>
                                <a:pt x="431292" y="323938"/>
                              </a:lnTo>
                              <a:lnTo>
                                <a:pt x="425538" y="320040"/>
                              </a:lnTo>
                              <a:lnTo>
                                <a:pt x="423672" y="318770"/>
                              </a:lnTo>
                              <a:lnTo>
                                <a:pt x="403123" y="309880"/>
                              </a:lnTo>
                              <a:lnTo>
                                <a:pt x="381317" y="304800"/>
                              </a:lnTo>
                              <a:lnTo>
                                <a:pt x="358686" y="302260"/>
                              </a:lnTo>
                              <a:lnTo>
                                <a:pt x="335432" y="304800"/>
                              </a:lnTo>
                              <a:lnTo>
                                <a:pt x="313486" y="309880"/>
                              </a:lnTo>
                              <a:lnTo>
                                <a:pt x="293204" y="320040"/>
                              </a:lnTo>
                              <a:lnTo>
                                <a:pt x="274916" y="331470"/>
                              </a:lnTo>
                              <a:lnTo>
                                <a:pt x="258165" y="311150"/>
                              </a:lnTo>
                              <a:lnTo>
                                <a:pt x="280720" y="295910"/>
                              </a:lnTo>
                              <a:lnTo>
                                <a:pt x="305371" y="284480"/>
                              </a:lnTo>
                              <a:lnTo>
                                <a:pt x="331546" y="278130"/>
                              </a:lnTo>
                              <a:lnTo>
                                <a:pt x="358686" y="275590"/>
                              </a:lnTo>
                              <a:lnTo>
                                <a:pt x="386600" y="278130"/>
                              </a:lnTo>
                              <a:lnTo>
                                <a:pt x="412940" y="285750"/>
                              </a:lnTo>
                              <a:lnTo>
                                <a:pt x="437286" y="295910"/>
                              </a:lnTo>
                              <a:lnTo>
                                <a:pt x="459219" y="311150"/>
                              </a:lnTo>
                              <a:lnTo>
                                <a:pt x="459219" y="250418"/>
                              </a:lnTo>
                              <a:lnTo>
                                <a:pt x="455942" y="246380"/>
                              </a:lnTo>
                              <a:lnTo>
                                <a:pt x="463550" y="238760"/>
                              </a:lnTo>
                              <a:lnTo>
                                <a:pt x="487603" y="214630"/>
                              </a:lnTo>
                              <a:lnTo>
                                <a:pt x="530656" y="171450"/>
                              </a:lnTo>
                              <a:lnTo>
                                <a:pt x="540296" y="175260"/>
                              </a:lnTo>
                              <a:lnTo>
                                <a:pt x="550468" y="179070"/>
                              </a:lnTo>
                              <a:lnTo>
                                <a:pt x="572173" y="181610"/>
                              </a:lnTo>
                              <a:lnTo>
                                <a:pt x="607580" y="173990"/>
                              </a:lnTo>
                              <a:lnTo>
                                <a:pt x="611428" y="171450"/>
                              </a:lnTo>
                              <a:lnTo>
                                <a:pt x="636485" y="154940"/>
                              </a:lnTo>
                              <a:lnTo>
                                <a:pt x="644105" y="143510"/>
                              </a:lnTo>
                              <a:lnTo>
                                <a:pt x="655129" y="127000"/>
                              </a:lnTo>
                              <a:lnTo>
                                <a:pt x="655980" y="125730"/>
                              </a:lnTo>
                              <a:lnTo>
                                <a:pt x="657758" y="116840"/>
                              </a:lnTo>
                              <a:lnTo>
                                <a:pt x="663117" y="9017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12969E83" id="Graphic 115" o:spid="_x0000_s1026" style="position:absolute;margin-left:727.35pt;margin-top:25.2pt;width:52.25pt;height:51.9pt;z-index:251658273;visibility:visible;mso-wrap-style:square;mso-wrap-distance-left:0;mso-wrap-distance-top:0;mso-wrap-distance-right:0;mso-wrap-distance-bottom:0;mso-position-horizontal:absolute;mso-position-horizontal-relative:page;mso-position-vertical:absolute;mso-position-vertical-relative:text;v-text-anchor:top" coordsize="663575,659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opvelAwAAOo7AAAOAAAAZHJzL2Uyb0RvYy54bWysW1tvW8cRfi/Q/0DwvdbeL4LloHDqokCQ&#10;BIiLPtMUZQmldFge2rL/fb89O0seN8j5VkbzYNLRaDw7129mdl//8OVxv/q8O44Pw9PNWr9S69Xu&#10;aTvcPjx9vFn/8/27v6T1ajxtnm43++Fpd7P+uhvXP7z5859ePx+ud2a4H/a3u+MKTJ7G6+fDzfr+&#10;dDpcX12N2/vd42Z8NRx2T/jh3XB83Jzw1+PHq9vj5hncH/dXRqlw9Twcbw/HYbsbR/zfH+sP128m&#10;/nd3u+3pl7u7cXda7W/WkO00/Xmc/vxQ/rx683pz/fG4Odw/bEWMzXdI8bh5eMI/emb14+a0WX06&#10;PvyO1ePD9jiMw93p1XZ4vBru7h62u+kMOI1W/3Oa3+43h910FihnPJzVNP7/2G5//vzb4ddjEX08&#10;/DRs/z1CI1fPh/H6/JPyl1FovtwdHwstBF99mbT49azF3ZfTaov/GYL10a9XW/wo+KztpOWrzXX7&#10;5e2n8fT33TAx2nz+aTxVI9y2b5v79m375al9PcKUxYj7yYin9QpGPK5XMOKHasTD5lR+r0hXvq6e&#10;L5LcnwUpP30cPu/eDxPdqRxCGx+VW68grtYhBlv4QdwL3f7pW3pjghF6k2IU+kbVPg+Vu44hIggm&#10;7sY6R6hD0LpRm9RU13i2z8YbIdBPrZI2UXj7aP2yJCr6JLyNsoqcEtRaTmm0jU2HTd72KXLPqK1y&#10;gfCe2edl1HNrNgm2+2HcVQMXN3m5u8C9ta5qzErHZqE/8pbgfYYZi/29C7qRN3HaZ1VMgOZidUUT&#10;s2PEwSXEGTibEM6CNI7tUzjr4HSuxoc+l+0TLsTR2EzE0DbnKnMKNhBiBUEl1pSy59TQhG2fIrSy&#10;IYjQCpG2zNvnYELVh1bZGEbtQC7REBLRtc/O5O+iNlEpKsmZt02O6MSnbJ2tcjvriUN575WSXNVD&#10;rZQTfXdIAtaN+mWnfBm15taJMeSW2V5CnVJmxgkBUTap+0XEqCTUp1yOLSR7qBPyd7V7h3c7BbmF&#10;mkeOjcG0OKNR6U32yAkl7ySbWJgZUNSgDNEyb7XWIIFMuVIlZhnnvKmcbdKMOCjtavyabJgYETmq&#10;qoNnYZ+tcTXCkM6INgLSn9QOB/GX80K4JFYfNSU+5/eelH0mLuCHFIMCBKpRAOyWRfbRaLArBiSE&#10;FkBL3IIyVTGJV/A651KywpiXWwdApKsU81LeilD7rMUIxEn8Dd7GSheowVICUAfing6B5FsCA2Bc&#10;Vp5DJbSS1I3OxOccELgWamsQVouwz6mspZobRAwpRjZHI8XIqIxas8jbIt2J3EY5R8q59SkkCdkO&#10;amu92N2oiFZqWZJiwaoToFUGWkxKTiLAGOuJvk3AIWvFMDYxWyJ3ZHQcE4jTSKvLcuscPXB7oYaX&#10;eGIddJRREnVBwgTiwCTZShHwsRy4ouQWBe2zRoNRAZFWJXFBEcvDJN4LfIJdCaJEU+NaM8EjDTpR&#10;0tZkFIRlsXVC7ax1MWpNLKlR6VIl9qbk7SWFzIjR8aIgdVNzQyZlWuZ5ETGXA2CyQZAXEfO0k5E9&#10;xFPRLpGMliMykyRLila08q3hyIFFI3BYa6g7vMNEI6HbwdkiXCWv8uZEOx3R+0+Ry/WhnU25Nd80&#10;w8+puRW/21G7YkCJO8EuJL/PLMOxEAq1qtmGM/YGYTtpmoc4MnV/O2pQYcSEPInNOEfNoN5FZJ2R&#10;hJdzx0UXiMLIEs3F/zG1UiQOMR8KDWp1UNtkxSoddVG75MpYsIwrABZIfdEYPkl0AaKxumgs+hfB&#10;CskyfG+Ah1qFRitDNGhMdLnKbSE2kRuJWscauRbln5QjA/SEMCk6sTA7MTx4J1VPCf/TrJ6bDO+o&#10;vCOQ17JTQYNBqr/NaEwJtfOo+RNvBzMxDToA4Bo4aEsdwziAIZipFp24rBwg4GLZvVB7YBxySmA9&#10;56tOXkYddIIwy5Kgu5WWO0AjBJt5VXyjHLKDGJEjGLFDjgtxxxGt8bbquoM4YSJZE6vXPhDwlAHF&#10;qq92EOuXWfFC3eUh6GnE+zIgM7MiUkOtNGizAol2jYYG0+vJVxMSJuGtfNO2i6lA8yXPRjqQltDF&#10;yGAO5nyyksBImGYGjIaqQjyANhFjmjyUA3rEDjlgdWgfUiZ15swUeYEdDT2/SBssxuPLSrvoAcgw&#10;EutdNPzNmqo1Ou2zNjzaYLhdU14Ha+3xz0t8c6k15v6+Ol1HNgCQRDNXcwdXn8YgQou1uWFAXXYU&#10;k70xfyIlBt1UkNJYPJtkBDSj6J4rb4c9x7IldcRoQVI1xgyskCrsTbrTjSChKWx5SsAMULVIxNCC&#10;6AQISllJN2XEt3xKk9Hp1ibCYVFEvNtqV2rtJDem0kTfmIgkLakMSJjoG8Rt3OKgeXJKi5GclCTX&#10;wTsDgIgkmAKT5OBQXGQ443yORBJnDWBw1UktqktJFdkRRJUaLR7RCVQcBRR1ZEqMTM7RUEYAy5Z3&#10;2O9JUz+1NIw6oTGosVPH78unDOgJK3VA+V3m7RX0LSAgO2YdDwTlJQ8iQRDo50PO/TgHmBJuOMld&#10;kg/hHaxDTq6n5HIHLF/bKTFEIdbBbC1KzKPpYxpEz5QbMuLWmfF2QFQk5iE3dgbTKcuUmHjsTCf4&#10;PdZQBIMepcVOKmvFJa+aUXsHWZa9CoWsNRQFm5CYD1gb+CpJj7415rdCjeEfk0RhYS81DWWWeBU2&#10;vS0je+4n3iGHSN3poIaKAbem6oq8RjIbhpkYHFRq3trg+gXwTKX26FKXrePLWEAk4bUYvBUugExy&#10;Yy9MYscjH7fY4dHgDRp9wSdwR6YTpCeZwXjsKYjlvcXOVKyDzRujrk7diQqQBDEPmnTS0SgAE6PV&#10;EmoaxajbwbW2Aqs6YstsgJUqb3xlkaagQNG3wi50mTewDPJCtTx21KRX+IaaWqfk47aqwxaSeBX6&#10;TQdhqw/iyhCR+5LZunLVi/KgLrJUfaMpojo51zTAQWyWF3PsrF4iVZQDL2VkJFb8VyXBZIVI4sFR&#10;hsoOqIlFAyby0pOUVR2LS0z0miRcJxiRZbnXA4TMhmS444KGR05JETXgqJd1p9OYOS5rEFDXyH27&#10;jkEWGvFy0WDKEEqXlcWSdfBvA9FP1B0jNSQRK5cOMP5iXblLGFzWDIEBBMMQWAHDU6okfHCI6Qou&#10;S1RqPpR0uGkl4zqL/oT4d5nXyHUaDGGZfxeQIX6CHawh/g0n8VmWulg3Umpcr6hYE7fGWCVBI9K6&#10;DMy1ynZy0fIXakAPhh6dM4DUom+uQehNTlmSliWSzKgdMiHxWOANkBT/7vEq3LITzGYxomH6xpUJ&#10;mVoA6WGHt6zBGXW53LMst0Uz2vpLHpcABVji11NisECqK0ZOXrAPtI3LfItyz7pom7HhItRY87XY&#10;6eCNf1364jIQYXLjyq70Uq5DJ5gZtlN26BswrflJtNDnsk6gQMmaFjCIaRAzZrki1eGDFl2OlRyL&#10;dp7p+zLj6PBYXFdpg2NM/ijvhFVik4SfEnNjI9Rcg2gSz7HDrTOn7ok0XLeQ7MNrg8WlD7kxhbun&#10;bIRdbjPLdTCLeQfzk5l1APCYfzvcXJAo7uBtkg+yDOuQGynbdtdL3PqDUnqzpsFdNihiyrE8IwNj&#10;QMuVGsMOkmPn2adcoiFxGVMShIcZGpuIIOUkQeu4pMkkwQzvUtPQ4i1LAlOeaxrXyZy6owIajKZr&#10;nYcymU4c9qDSS1mN3EzkxmShRTFfDeOWqm2ZDXtNlgdn0YDrPyyzWUAYiYYO3hiuSV/cs9LGfTbp&#10;dzo0WLblWmKH40G4nW5exZES/KgsGUrslMECyxDoX2RyZhJQ57ItAV5xYbTyjrAUob5Yx3CsWfCJ&#10;VEAspRhvh2CQ6oqsxTYfuECAlNKrkxmO7UGmFxzbhXrLK4kqCfbVRN+gKPdFJ1vya5JlxNKumvBr&#10;qdjyhnbdsOPyjcMcpGpQY9FKIg1Cu1DzSal/JEPMLkTLam2pbwiXq9aYh2aS7XGvzck1Flw5YVeM&#10;sL1sr4Xg6PRtkUM7XFEBNgkMa+KNE3x2siVuEDG0PnsRNd0+X440IK+GYzveVPzB46y2yv3d4y88&#10;8zu/G8T3+cvEcdg/3L572O/LE7Hx+PHD2/1x9XmDJ4j53du/4cZpteSMbHo2OU4vJcubyQ/D7ddf&#10;j6tnPC69WY//+bQ57tar/T+e8HoTfn9qX47ty4f25Xjavx2m96rT67TjeHr/5V+b42F1wNeb9QkP&#10;LX8e2tvQzXV7QlnOcqYtv/k0/PXTabh7KO8rJ9mqRPKX5/EwPXOUx6/lxer87xPV5Ynum/8CAAD/&#10;/wMAUEsDBBQABgAIAAAAIQDgIJBv3QAAAAwBAAAPAAAAZHJzL2Rvd25yZXYueG1sTI9BTsMwEEX3&#10;SNzBmkrsqNMoARriVKUSSxYtHGAaD7Hb2E5tNw23x1nBbr7m6c+bejOZno3kg3ZWwGqZASPbOqlt&#10;J+Dr8/3xBViIaCX2zpKAHwqwae7vaqyku9k9jYfYsVRiQ4UCVIxDxXloFRkMSzeQTbtv5w3GFH3H&#10;pcdbKjc9z7PsiRvUNl1QONBOUXs+XI2Aj/F0USP6nab91nl9kafV21qIh8W0fQUWaYp/MMz6SR2a&#10;5HR0VysD61MuyuI5sQLKrAA2E2W5zoEd56nIgTc1//9E8wsAAP//AwBQSwECLQAUAAYACAAAACEA&#10;toM4kv4AAADhAQAAEwAAAAAAAAAAAAAAAAAAAAAAW0NvbnRlbnRfVHlwZXNdLnhtbFBLAQItABQA&#10;BgAIAAAAIQA4/SH/1gAAAJQBAAALAAAAAAAAAAAAAAAAAC8BAABfcmVscy8ucmVsc1BLAQItABQA&#10;BgAIAAAAIQAJopvelAwAAOo7AAAOAAAAAAAAAAAAAAAAAC4CAABkcnMvZTJvRG9jLnhtbFBLAQIt&#10;ABQABgAIAAAAIQDgIJBv3QAAAAwBAAAPAAAAAAAAAAAAAAAAAO4OAABkcnMvZG93bnJldi54bWxQ&#10;SwUGAAAAAAQABADzAAAA+A8AAAAA&#10;" path="m125704,116763r-3442,-3886l117678,112344r-1067,-64l112001,112280r-3874,3455l107581,120307r-63,1066l107518,130467r18186,l125704,116763xem663117,90170l655980,54610,637374,27940r-889,-1270l616419,12573r,59817l613994,86360r-7290,13970l603669,102870r-7404,6350l594626,116840r-330,l594296,127000r,11430l589343,143510r-34341,l550049,138430r,-11430l594296,127000r,-10160l577697,116840r,-27940l566648,88900r,27940l549719,116840r-1638,-7620l540664,102870r-3035,-2540l529590,83820,528205,67310r5055,-16510l544525,38100r15621,-8890l577049,27940r16193,5080l606717,44450r7277,12700l616419,72390r,-59817l607580,6350,572173,,536765,6350,507860,26670,488365,54610r-7150,35560l481825,100330r76,1270l483857,111760r3175,10160l491312,132080r-82118,82550l397243,209550r-25311,-5080l358686,204470r-25121,2540l310032,213360r-21552,10160l269328,238760,242963,215900,197535,176530r4255,-8890l204939,157480r1944,-11430l207556,135890r-7138,-35560l197027,95250,180924,71120,152984,52717r,78093l152984,176530r-72759,l80225,130810r9094,l89319,121920r2146,-10160l97320,102870r8674,-6350l116611,95250r10617,1270l135902,102870r5842,8890l143891,121920r,8890l152984,130810r,-78093l152019,52070,116611,44450,81203,52070,52298,71120,32804,100330r-7150,35560l32804,171450r19494,27940l81203,219710r35408,6350l127660,226060r10643,-2540l148475,220980r9627,-5080l236296,283210r-5068,12700l227495,309880r-2324,13970l224370,339090r1436,19050l229971,377190r6668,17780l245605,410210r-4001,-3810l149377,490486r,77204l133451,567690r,50800l131064,621030r-80214,l48463,618490r,-50800l32537,567690,89408,515620r3098,l149377,567690r,-77204l144094,495300r-11811,-7620l119367,482600r-13830,-3810l90957,477520r-35395,7620l26644,504190,7150,533400,,568960r7150,35560l26644,633730r28918,19050l90957,659130r35408,-6350l155270,633730r8483,-12700l174764,604520r7150,-35560l181610,561340r-915,-7620l179235,547370r-1994,-7620l203746,515620r22314,-20320l279057,447040r-3023,-2540l294182,455930r20028,8890l335813,471170r22873,1270l378663,471170r19050,-3810l415632,459740r16587,-8890l485508,496570r-2769,7620l480695,513080r-1270,7620l478993,529590r7150,35560l505637,594360r28918,19050l569950,621030r35408,-7620l634263,594360r11874,-17780l653757,565150r7151,-35560l653757,494030r-7086,-10160l634263,466090r-11024,-7747l623239,544830r-1600,11430l617359,565150r-6350,5080l603110,575310r-8928,1270l545706,576580r-11316,-2540l525145,567690r-6236,-8890l516610,547370r1397,-8890l521957,529590r6147,-6350l536054,519430r2032,-12700l544830,495300r10426,-7620l568325,483870r13322,2540l592772,492760r7772,10160l603834,516890r,2540l613765,525780r6655,8890l623239,544830r,-86487l616204,453390r-10846,-7620l569950,439420r-13284,1270l543991,443230r-11938,3810l520966,453390r-2997,-2540l510476,444500,471512,411480r699,-1270l477100,401320r3493,-6350l487349,377190r2248,-10160l491566,358140r1448,-19050l492277,331470r-1829,-19050l483069,288290r-6477,-12700l471398,265430,459219,250418r,60732l442455,331470r-11163,-7532l431292,345440r-16752,21590l410959,364490r-7595,-5385l403364,381000r-16751,20320l380352,397510r-6845,-3810l358686,391160r-14809,2540l337032,397510r-6274,3810l314007,381000r10033,-7620l335000,368300r5817,-1270l346633,365760r12053,-1270l371094,365760r11709,2540l393623,373380r9741,7620l403364,359105r-1359,-965l388315,351790r-14542,-3810l358686,346710r-15494,1270l328561,351790r-13525,6350l302831,367030,286080,345440r34099,-19050l358686,320040r20167,2540l397865,326390r17590,8890l431292,345440r,-21502l425538,320040r-1866,-1270l403123,309880r-21806,-5080l358686,302260r-23254,2540l313486,309880r-20282,10160l274916,331470,258165,311150r22555,-15240l305371,284480r26175,-6350l358686,275590r27914,2540l412940,285750r24346,10160l459219,311150r,-60732l455942,246380r7608,-7620l487603,214630r43053,-43180l540296,175260r10172,3810l572173,181610r35407,-7620l611428,171450r25057,-16510l644105,143510r11024,-16510l655980,125730r1778,-8890l663117,90170xe" fillcolor="#9fce27" stroked="f">
                <v:path arrowok="t"/>
                <w10:wrap anchorx="page"/>
              </v:shape>
            </w:pict>
          </mc:Fallback>
        </mc:AlternateContent>
      </w:r>
    </w:p>
    <w:p w14:paraId="4DB65064" w14:textId="088751D6" w:rsidR="005511DF" w:rsidRPr="00944BD7" w:rsidRDefault="00B56BCB">
      <w:pPr>
        <w:pStyle w:val="Heading1"/>
        <w:numPr>
          <w:ilvl w:val="0"/>
          <w:numId w:val="2"/>
        </w:numPr>
        <w:tabs>
          <w:tab w:val="left" w:pos="1744"/>
          <w:tab w:val="left" w:pos="8560"/>
        </w:tabs>
        <w:spacing w:before="1"/>
        <w:ind w:left="1744" w:hanging="497"/>
        <w:rPr>
          <w:rFonts w:ascii="EC Square Sans Pro" w:hAnsi="EC Square Sans Pro"/>
          <w:noProof/>
          <w:lang w:val="ro-RO"/>
        </w:rPr>
      </w:pPr>
      <w:bookmarkStart w:id="63" w:name="_Toc224732707"/>
      <w:r w:rsidRPr="00944BD7">
        <w:rPr>
          <w:rFonts w:ascii="EC Square Sans Pro" w:hAnsi="EC Square Sans Pro"/>
          <w:noProof/>
          <w:lang w:val="ro-RO"/>
        </w:rPr>
        <mc:AlternateContent>
          <mc:Choice Requires="wpg">
            <w:drawing>
              <wp:anchor distT="0" distB="0" distL="0" distR="0" simplePos="0" relativeHeight="251658298" behindDoc="1" locked="0" layoutInCell="1" allowOverlap="1" wp14:anchorId="4DB65186" wp14:editId="4DB65187">
                <wp:simplePos x="0" y="0"/>
                <wp:positionH relativeFrom="page">
                  <wp:posOffset>2879996</wp:posOffset>
                </wp:positionH>
                <wp:positionV relativeFrom="paragraph">
                  <wp:posOffset>-59018</wp:posOffset>
                </wp:positionV>
                <wp:extent cx="981075" cy="541655"/>
                <wp:effectExtent l="0" t="0" r="0" b="0"/>
                <wp:wrapNone/>
                <wp:docPr id="116" name="Group 1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81075" cy="541655"/>
                          <a:chOff x="0" y="0"/>
                          <a:chExt cx="981075" cy="541655"/>
                        </a:xfrm>
                      </wpg:grpSpPr>
                      <wps:wsp>
                        <wps:cNvPr id="117" name="Graphic 117"/>
                        <wps:cNvSpPr/>
                        <wps:spPr>
                          <a:xfrm>
                            <a:off x="42794" y="234572"/>
                            <a:ext cx="196215" cy="102235"/>
                          </a:xfrm>
                          <a:custGeom>
                            <a:avLst/>
                            <a:gdLst/>
                            <a:ahLst/>
                            <a:cxnLst/>
                            <a:rect l="l" t="t" r="r" b="b"/>
                            <a:pathLst>
                              <a:path w="196215" h="102235">
                                <a:moveTo>
                                  <a:pt x="195859" y="30048"/>
                                </a:moveTo>
                                <a:lnTo>
                                  <a:pt x="97243" y="30048"/>
                                </a:lnTo>
                                <a:lnTo>
                                  <a:pt x="87071" y="14973"/>
                                </a:lnTo>
                                <a:lnTo>
                                  <a:pt x="70853" y="4025"/>
                                </a:lnTo>
                                <a:lnTo>
                                  <a:pt x="70573" y="3975"/>
                                </a:lnTo>
                                <a:lnTo>
                                  <a:pt x="70573" y="51015"/>
                                </a:lnTo>
                                <a:lnTo>
                                  <a:pt x="69037" y="58623"/>
                                </a:lnTo>
                                <a:lnTo>
                                  <a:pt x="64833" y="64846"/>
                                </a:lnTo>
                                <a:lnTo>
                                  <a:pt x="58623" y="69037"/>
                                </a:lnTo>
                                <a:lnTo>
                                  <a:pt x="51015" y="70573"/>
                                </a:lnTo>
                                <a:lnTo>
                                  <a:pt x="43408" y="69037"/>
                                </a:lnTo>
                                <a:lnTo>
                                  <a:pt x="37198" y="64846"/>
                                </a:lnTo>
                                <a:lnTo>
                                  <a:pt x="32994" y="58623"/>
                                </a:lnTo>
                                <a:lnTo>
                                  <a:pt x="31457" y="51015"/>
                                </a:lnTo>
                                <a:lnTo>
                                  <a:pt x="32994" y="43421"/>
                                </a:lnTo>
                                <a:lnTo>
                                  <a:pt x="37198" y="37198"/>
                                </a:lnTo>
                                <a:lnTo>
                                  <a:pt x="43408" y="33007"/>
                                </a:lnTo>
                                <a:lnTo>
                                  <a:pt x="51015" y="31457"/>
                                </a:lnTo>
                                <a:lnTo>
                                  <a:pt x="58623" y="33007"/>
                                </a:lnTo>
                                <a:lnTo>
                                  <a:pt x="64833" y="37198"/>
                                </a:lnTo>
                                <a:lnTo>
                                  <a:pt x="69037" y="43421"/>
                                </a:lnTo>
                                <a:lnTo>
                                  <a:pt x="70573" y="51015"/>
                                </a:lnTo>
                                <a:lnTo>
                                  <a:pt x="70573" y="3975"/>
                                </a:lnTo>
                                <a:lnTo>
                                  <a:pt x="31178" y="4025"/>
                                </a:lnTo>
                                <a:lnTo>
                                  <a:pt x="4013" y="31191"/>
                                </a:lnTo>
                                <a:lnTo>
                                  <a:pt x="0" y="51015"/>
                                </a:lnTo>
                                <a:lnTo>
                                  <a:pt x="3962" y="70573"/>
                                </a:lnTo>
                                <a:lnTo>
                                  <a:pt x="4013" y="70866"/>
                                </a:lnTo>
                                <a:lnTo>
                                  <a:pt x="14960" y="87083"/>
                                </a:lnTo>
                                <a:lnTo>
                                  <a:pt x="31178" y="98018"/>
                                </a:lnTo>
                                <a:lnTo>
                                  <a:pt x="51015" y="102031"/>
                                </a:lnTo>
                                <a:lnTo>
                                  <a:pt x="70853" y="98018"/>
                                </a:lnTo>
                                <a:lnTo>
                                  <a:pt x="87071" y="87083"/>
                                </a:lnTo>
                                <a:lnTo>
                                  <a:pt x="97256" y="71983"/>
                                </a:lnTo>
                                <a:lnTo>
                                  <a:pt x="195859" y="71983"/>
                                </a:lnTo>
                                <a:lnTo>
                                  <a:pt x="195859" y="30048"/>
                                </a:lnTo>
                                <a:close/>
                              </a:path>
                            </a:pathLst>
                          </a:custGeom>
                          <a:solidFill>
                            <a:srgbClr val="9FCE27"/>
                          </a:solidFill>
                        </wps:spPr>
                        <wps:bodyPr wrap="square" lIns="0" tIns="0" rIns="0" bIns="0" rtlCol="0">
                          <a:prstTxWarp prst="textNoShape">
                            <a:avLst/>
                          </a:prstTxWarp>
                          <a:noAutofit/>
                        </wps:bodyPr>
                      </wps:wsp>
                      <pic:pic xmlns:pic="http://schemas.openxmlformats.org/drawingml/2006/picture">
                        <pic:nvPicPr>
                          <pic:cNvPr id="118" name="Image 118"/>
                          <pic:cNvPicPr/>
                        </pic:nvPicPr>
                        <pic:blipFill>
                          <a:blip r:embed="rId111" cstate="print"/>
                          <a:stretch>
                            <a:fillRect/>
                          </a:stretch>
                        </pic:blipFill>
                        <pic:spPr>
                          <a:xfrm>
                            <a:off x="0" y="36433"/>
                            <a:ext cx="238659" cy="137232"/>
                          </a:xfrm>
                          <a:prstGeom prst="rect">
                            <a:avLst/>
                          </a:prstGeom>
                        </pic:spPr>
                      </pic:pic>
                      <pic:pic xmlns:pic="http://schemas.openxmlformats.org/drawingml/2006/picture">
                        <pic:nvPicPr>
                          <pic:cNvPr id="119" name="Image 119"/>
                          <pic:cNvPicPr/>
                        </pic:nvPicPr>
                        <pic:blipFill>
                          <a:blip r:embed="rId112" cstate="print"/>
                          <a:stretch>
                            <a:fillRect/>
                          </a:stretch>
                        </pic:blipFill>
                        <pic:spPr>
                          <a:xfrm>
                            <a:off x="0" y="390240"/>
                            <a:ext cx="238654" cy="137229"/>
                          </a:xfrm>
                          <a:prstGeom prst="rect">
                            <a:avLst/>
                          </a:prstGeom>
                        </pic:spPr>
                      </pic:pic>
                      <wps:wsp>
                        <wps:cNvPr id="120" name="Graphic 120"/>
                        <wps:cNvSpPr/>
                        <wps:spPr>
                          <a:xfrm>
                            <a:off x="742335" y="227320"/>
                            <a:ext cx="196215" cy="102235"/>
                          </a:xfrm>
                          <a:custGeom>
                            <a:avLst/>
                            <a:gdLst/>
                            <a:ahLst/>
                            <a:cxnLst/>
                            <a:rect l="l" t="t" r="r" b="b"/>
                            <a:pathLst>
                              <a:path w="196215" h="102235">
                                <a:moveTo>
                                  <a:pt x="195859" y="51003"/>
                                </a:moveTo>
                                <a:lnTo>
                                  <a:pt x="191897" y="31445"/>
                                </a:lnTo>
                                <a:lnTo>
                                  <a:pt x="191846" y="31165"/>
                                </a:lnTo>
                                <a:lnTo>
                                  <a:pt x="180898" y="14947"/>
                                </a:lnTo>
                                <a:lnTo>
                                  <a:pt x="164680" y="4013"/>
                                </a:lnTo>
                                <a:lnTo>
                                  <a:pt x="164401" y="3962"/>
                                </a:lnTo>
                                <a:lnTo>
                                  <a:pt x="164401" y="51003"/>
                                </a:lnTo>
                                <a:lnTo>
                                  <a:pt x="162852" y="58597"/>
                                </a:lnTo>
                                <a:lnTo>
                                  <a:pt x="158661" y="64808"/>
                                </a:lnTo>
                                <a:lnTo>
                                  <a:pt x="152438" y="69011"/>
                                </a:lnTo>
                                <a:lnTo>
                                  <a:pt x="144843" y="70548"/>
                                </a:lnTo>
                                <a:lnTo>
                                  <a:pt x="137236" y="69011"/>
                                </a:lnTo>
                                <a:lnTo>
                                  <a:pt x="131013" y="64808"/>
                                </a:lnTo>
                                <a:lnTo>
                                  <a:pt x="126822" y="58597"/>
                                </a:lnTo>
                                <a:lnTo>
                                  <a:pt x="125285" y="51003"/>
                                </a:lnTo>
                                <a:lnTo>
                                  <a:pt x="126822" y="43395"/>
                                </a:lnTo>
                                <a:lnTo>
                                  <a:pt x="131013" y="37185"/>
                                </a:lnTo>
                                <a:lnTo>
                                  <a:pt x="137236" y="32981"/>
                                </a:lnTo>
                                <a:lnTo>
                                  <a:pt x="144843" y="31445"/>
                                </a:lnTo>
                                <a:lnTo>
                                  <a:pt x="152438" y="32981"/>
                                </a:lnTo>
                                <a:lnTo>
                                  <a:pt x="158661" y="37185"/>
                                </a:lnTo>
                                <a:lnTo>
                                  <a:pt x="162852" y="43395"/>
                                </a:lnTo>
                                <a:lnTo>
                                  <a:pt x="164401" y="51003"/>
                                </a:lnTo>
                                <a:lnTo>
                                  <a:pt x="164401" y="3962"/>
                                </a:lnTo>
                                <a:lnTo>
                                  <a:pt x="144843" y="0"/>
                                </a:lnTo>
                                <a:lnTo>
                                  <a:pt x="125006" y="4013"/>
                                </a:lnTo>
                                <a:lnTo>
                                  <a:pt x="108788" y="14947"/>
                                </a:lnTo>
                                <a:lnTo>
                                  <a:pt x="98602" y="30022"/>
                                </a:lnTo>
                                <a:lnTo>
                                  <a:pt x="0" y="30022"/>
                                </a:lnTo>
                                <a:lnTo>
                                  <a:pt x="0" y="71958"/>
                                </a:lnTo>
                                <a:lnTo>
                                  <a:pt x="98602" y="71958"/>
                                </a:lnTo>
                                <a:lnTo>
                                  <a:pt x="108788" y="87045"/>
                                </a:lnTo>
                                <a:lnTo>
                                  <a:pt x="125006" y="97993"/>
                                </a:lnTo>
                                <a:lnTo>
                                  <a:pt x="144843" y="102006"/>
                                </a:lnTo>
                                <a:lnTo>
                                  <a:pt x="164680" y="97993"/>
                                </a:lnTo>
                                <a:lnTo>
                                  <a:pt x="180898" y="87045"/>
                                </a:lnTo>
                                <a:lnTo>
                                  <a:pt x="191846" y="70827"/>
                                </a:lnTo>
                                <a:lnTo>
                                  <a:pt x="191897" y="70548"/>
                                </a:lnTo>
                                <a:lnTo>
                                  <a:pt x="195859" y="51003"/>
                                </a:lnTo>
                                <a:close/>
                              </a:path>
                            </a:pathLst>
                          </a:custGeom>
                          <a:solidFill>
                            <a:srgbClr val="9FCE27"/>
                          </a:solidFill>
                        </wps:spPr>
                        <wps:bodyPr wrap="square" lIns="0" tIns="0" rIns="0" bIns="0" rtlCol="0">
                          <a:prstTxWarp prst="textNoShape">
                            <a:avLst/>
                          </a:prstTxWarp>
                          <a:noAutofit/>
                        </wps:bodyPr>
                      </wps:wsp>
                      <pic:pic xmlns:pic="http://schemas.openxmlformats.org/drawingml/2006/picture">
                        <pic:nvPicPr>
                          <pic:cNvPr id="121" name="Image 121"/>
                          <pic:cNvPicPr/>
                        </pic:nvPicPr>
                        <pic:blipFill>
                          <a:blip r:embed="rId113" cstate="print"/>
                          <a:stretch>
                            <a:fillRect/>
                          </a:stretch>
                        </pic:blipFill>
                        <pic:spPr>
                          <a:xfrm>
                            <a:off x="742341" y="390240"/>
                            <a:ext cx="238664" cy="137229"/>
                          </a:xfrm>
                          <a:prstGeom prst="rect">
                            <a:avLst/>
                          </a:prstGeom>
                        </pic:spPr>
                      </pic:pic>
                      <pic:pic xmlns:pic="http://schemas.openxmlformats.org/drawingml/2006/picture">
                        <pic:nvPicPr>
                          <pic:cNvPr id="122" name="Image 122"/>
                          <pic:cNvPicPr/>
                        </pic:nvPicPr>
                        <pic:blipFill>
                          <a:blip r:embed="rId114" cstate="print"/>
                          <a:stretch>
                            <a:fillRect/>
                          </a:stretch>
                        </pic:blipFill>
                        <pic:spPr>
                          <a:xfrm>
                            <a:off x="742335" y="36433"/>
                            <a:ext cx="238671" cy="137232"/>
                          </a:xfrm>
                          <a:prstGeom prst="rect">
                            <a:avLst/>
                          </a:prstGeom>
                        </pic:spPr>
                      </pic:pic>
                      <wps:wsp>
                        <wps:cNvPr id="123" name="Graphic 123"/>
                        <wps:cNvSpPr/>
                        <wps:spPr>
                          <a:xfrm>
                            <a:off x="236651" y="0"/>
                            <a:ext cx="508000" cy="541655"/>
                          </a:xfrm>
                          <a:custGeom>
                            <a:avLst/>
                            <a:gdLst/>
                            <a:ahLst/>
                            <a:cxnLst/>
                            <a:rect l="l" t="t" r="r" b="b"/>
                            <a:pathLst>
                              <a:path w="508000" h="541655">
                                <a:moveTo>
                                  <a:pt x="0" y="130606"/>
                                </a:moveTo>
                                <a:lnTo>
                                  <a:pt x="25" y="437857"/>
                                </a:lnTo>
                                <a:lnTo>
                                  <a:pt x="4947" y="445160"/>
                                </a:lnTo>
                                <a:lnTo>
                                  <a:pt x="233845" y="541083"/>
                                </a:lnTo>
                                <a:lnTo>
                                  <a:pt x="233845" y="229412"/>
                                </a:lnTo>
                                <a:lnTo>
                                  <a:pt x="0" y="130606"/>
                                </a:lnTo>
                                <a:close/>
                              </a:path>
                              <a:path w="508000" h="541655">
                                <a:moveTo>
                                  <a:pt x="507695" y="130606"/>
                                </a:moveTo>
                                <a:lnTo>
                                  <a:pt x="273850" y="229412"/>
                                </a:lnTo>
                                <a:lnTo>
                                  <a:pt x="273850" y="540003"/>
                                </a:lnTo>
                                <a:lnTo>
                                  <a:pt x="502831" y="445160"/>
                                </a:lnTo>
                                <a:lnTo>
                                  <a:pt x="507695" y="437857"/>
                                </a:lnTo>
                                <a:lnTo>
                                  <a:pt x="507695" y="130606"/>
                                </a:lnTo>
                                <a:close/>
                              </a:path>
                              <a:path w="508000" h="541655">
                                <a:moveTo>
                                  <a:pt x="257327" y="0"/>
                                </a:moveTo>
                                <a:lnTo>
                                  <a:pt x="251777" y="0"/>
                                </a:lnTo>
                                <a:lnTo>
                                  <a:pt x="20777" y="95973"/>
                                </a:lnTo>
                                <a:lnTo>
                                  <a:pt x="253847" y="194119"/>
                                </a:lnTo>
                                <a:lnTo>
                                  <a:pt x="486930" y="95973"/>
                                </a:lnTo>
                                <a:lnTo>
                                  <a:pt x="257327" y="0"/>
                                </a:lnTo>
                                <a:close/>
                              </a:path>
                            </a:pathLst>
                          </a:custGeom>
                          <a:solidFill>
                            <a:srgbClr val="9FCE27"/>
                          </a:solidFill>
                        </wps:spPr>
                        <wps:bodyPr wrap="square" lIns="0" tIns="0" rIns="0" bIns="0" rtlCol="0">
                          <a:prstTxWarp prst="textNoShape">
                            <a:avLst/>
                          </a:prstTxWarp>
                          <a:noAutofit/>
                        </wps:bodyPr>
                      </wps:wsp>
                    </wpg:wgp>
                  </a:graphicData>
                </a:graphic>
              </wp:anchor>
            </w:drawing>
          </mc:Choice>
          <mc:Fallback>
            <w:pict>
              <v:group w14:anchorId="38B18EB2" id="Group 116" o:spid="_x0000_s1026" style="position:absolute;margin-left:226.75pt;margin-top:-4.65pt;width:77.25pt;height:42.65pt;z-index:-251658182;mso-wrap-distance-left:0;mso-wrap-distance-right:0;mso-position-horizontal-relative:page" coordsize="9810,541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YEsTKWQcAAHAjAAAOAAAAZHJzL2Uyb0RvYy54bWzsWttu20YQfS/QfyD4&#10;nohc3gXLQZGLESBIgyZFnymKkohQJEtSlv33PbPL0VJSTBJpbDhoH+xdScPh7NmzM2coXb262+XG&#10;bVo3WVksTPulZRppkZSrrNgszD+/vHsRmkbTxsUqzssiXZj3aWO+uv71l6tDNU9FuS3zVVobcFI0&#10;80O1MLdtW81nsybZpru4eVlWaYEP12W9i1u8rDezVR0f4H2Xz4Rl+bNDWa+qukzSpsG7b9SH5rX0&#10;v16nSfv7et2krZEvTMTWyv+1/L+k/7Prq3i+qeNqmyVdGPF3RLGLswI3Pbp6E7exsa+zC1e7LKnL&#10;ply3L5NyNyvX6yxJ5RqwGts6W81NXe4ruZbN/LCpjjAB2jOcvttt8vH2pq4+V59qFT2mH8rkawNc&#10;ZodqM+9/Tq832vhuXe/oIizCuJOI3h8RTe9aI8GbUWhbgWcaCT7yXNv3PIV4ssW2XFyVbN8OXjeL&#10;5+qmMrRjKIcK3Gk0PM2/g+fzNq5SiXpDy/9UG9kK1LYD0yjiHTh809GF3gJOdHvYEYbdq6aD8wwh&#10;VwSRaxqAQjiuFwgFBUNlR76wO6hsSwhHQnVccjxP9k17k5YS8/j2Q9Mq7q54Fm95ltwVPK1xAoj7&#10;ueR+axrgfm0a4P5S3b6KW7qONpKmxgFL7SLZYqoCoU935W36pZR2Le2cHXmhF8nlOJblhuQO0Wqz&#10;vOibR4FwnQtrtuGxkq7DwApsaWu7UeB0ntmGR2UbWKGn/LqWYMjYhEc29eCM8HcikFLFyyY8npt6&#10;toVdGbL1I8sBN4jhoS+Go/Xd0FEhYOb6g36VN/Kr7jAUg4qSbAOLFjlk6zquhaw8ya8T2FFnOxqv&#10;I6KO3uM4ODYOgMJsFF/tF5ELe3BtOl41m4aDAwLLowz+Mg94VHzQ+KrIh/zqfRv3q/kwHq/m2TgO&#10;igWSk6P4atvRY+Eg5Sk6jB4217K7s2bb0fCmoS7T4RkN1EFekqYTOM53R3rwh48ZUoyvIkDaCYeP&#10;jl5/FFo2pzymCo/nlEEStZxhCHQWG3ess+N4wMi6nq8ww0EeXlwvodOpn2zcz/4MQZKXTaoOCVUV&#10;WRmOlQanrF/LmjLPVu+yPKfa0tSb5eu8Nm5jFK3o3eu3gg9mzwzlv5mrIkuzZbm6R5U+oCwvzObv&#10;fVynppG/L6ADSPLxpObJkid1m78upTCUZa1u2i93f8V1ZVSYLswWpfljyXIgnnPRRfxkoGzpyqL8&#10;bd+W64wqsoxNRdS9ODTV9VWVJXP8dRIOswuNMi51cVW7p7Upubyb5GMX11/31QuoTeCfLbM8a++l&#10;cobCoaCK209ZQuqPXvTlDs65kjvvd/EmNWxFd7aia2i1Fy6WeVbxZtK8Cxay40yyfmO9Sg6/KZP9&#10;Li1ape/rNEfcZdFss6qBfJmnu2UKPVa/X0EiJOgtWkiyqs6KlioDGNTWaZuAcvF8DVL9AQGkiHj8&#10;QAat46QlPKDYVF5wfBdFWzpnsSac0CfxQ7rWdgLhSDEHYrDkI4KQWOuoRDIMgF9wSOk5GZAKQU4R&#10;0c/IGOBxypiIQHtOjEH5eBrGRJZwu+byhDKQ/0wZIdH5oZR5mkZI4FScNUJ4Czs9uREKXOGgvaGq&#10;L0TgqKvjOSPF/YdESjUg6gTz4epXD07KaL2fQScEEWNx4XyoE4IcCiMlfiEm3eHmgozRJxBUEB/+&#10;iHFohZ1ch6pxuXJyUeZR6RPbd/1QJTip1RTEbMPj0RY2KgoSYRNt+2iwQx7ZsQg9JeqomxyJGMra&#10;V1FAN6OHGQzDQ795bHPsYfmFbQi77hTa8tjLcqw8djFTvldbAkk+5tmBrD12fGMxCz8Uk9EQHrCT&#10;ezIBZ+0ZtSwaoZGOGV0J7jGIs0YDjVo4GecJ1Nc7OMGz5saEmP0j6yag4bvM/Qk4a2PZrQwip0kn&#10;0ydKARONx45wwsOTTrnT4yfVCoNQ0X48BUShbym6QcODeEPRdlJooh0aCG/4fOp7j9vaelFoecYy&#10;pkYrCqKIszFDymMHrd4D6tKA8hAGvZQ5wbVOxhOC1mkereCx5+FgeeyC1gVkQrbSj+m+Rd//GzW0&#10;jj91o4YnYqeyWz0ie06yG/XvkWU3KUqXBcq3tbf/uNqb8Mbfz9Pgk9A4addUAXhOvKEde9wGv9eJ&#10;PNDl0xcR3LI9Qpf/RC0bTuB5yyYL4+SWDYrX99QBO+trPSu0LKgDAkl/xdfra5+sW+NI8L1VFwg9&#10;cdFtmKqeSsjYjuUfq702OS20+D6JGi/XCUJ8WzGkDGS3JW1dz8bj5CFb9L4hNAxZI8yxR849ayEi&#10;156i0k4Wx0u6qPT6C79pwHlW4KNzoLhPbvAgeoETegrtCZHjOQBbey4INazbPEuEeKQ+EfFe5BP2&#10;smd9ss4fBqTAN3SQeBQ8M+VBDD07CE5NOQweFauFxXYR2uhh8IQHAiqnNhhl84Mo9sij8uyGfuSo&#10;bZzi+mJp7O2Cf0gR/+mvBOSPGPCzDqjPk9+N9F9LZap/KHP9DwAAAP//AwBQSwMECgAAAAAAAAAh&#10;ADd9LGTIBAAAyAQAABQAAABkcnMvbWVkaWEvaW1hZ2UxLnBuZ4lQTkcNChoKAAAADUlIRFIAAAAy&#10;AAAAHAgGAAAAI5ns9wAAAAZiS0dEAP8A/wD/oL2nkwAAAAlwSFlzAAAOxAAADsQBlSsOGwAABGhJ&#10;REFUWIXNl31MG3UYx5/f7669a0tXSotQysuoGzAKLjAYRlhclujmC5nOxC2LJJpooi4zMJcJuGhC&#10;jKAJaBY1wUQdMSEmRuem02hCMI5EhYHKoAM2mFBKoJS1Xd+Pu55/LMzKri/X64afpElzz/N9vs83&#10;vd4L4nkehPCErKYl78VdKwFL5Yp/fIczMHmfUpZl0ynNw2ufLNWOAYRwWHDAXQatD8KFGWp0qbt1&#10;dLG7lQeWjCXOTqvpr81/63k1lTdzR7dMgP8EcfguVQ/MtX7mCl4xJzqAxAp/peFYS0nm4Q8xIrg7&#10;smUC3Ari8I9VnZ889Gu8XyEa5nue66o2vvZqSrcTAQYAYMNBxYW/T3yebAgAgHH76aZFz+DulG0m&#10;EgwAMLzQ2eEOzZRIG8WjC7PNPQzn0aRiMbGg6/4p89mJ+rFoDQSSh/LTHzqjpYtG/at2o+3GL494&#10;GKspWr+c0DgVMv0iBoJFiGQxIlgEBIcQcfM7ItmbNYLFiGQJTAUfyGt7QUaovFKCkHbfSF20ooYy&#10;TewxffCkhjZNrB1jw0HFkK2ja9LxxYtCGoZzaxnOrRWzhFqeN12Z03hSjGY92OG/VC1UQECyDxZ2&#10;HYoMAQBAYjpQk3vyaKZy++9SjCMZt3963MvYCqTMwA6fcBC9suxihqLkL0ERItl7M57okWIcCccz&#10;1LCt8x0pM3C0811N5ca8yampvGkpxuu55vr+4JJ3pDZZPdbSRYJ/dGdgqjyWMF49GQZtb7/P82Gc&#10;jBbrVWVDQgVncKrc6v75MaHaKudTTzh6jyRjGIsV/1jVtPPcM8losV5ZLhgEAGBgtrlnztW3P/KY&#10;l1nI75t5+ayXmS9MxjAeIwtd7aucXyVWhzwhW/4Zy74pjmeoaE0ayjShVRSP+lftOSv+sSqOD9Ex&#10;ei+r5AYrz3NkGDiS51mS58NEmGfJEOfSeRnb5nhLbc8+0lZhOPqmqCA8z4PF3tM4aGt/T4xQCL2y&#10;fOjRot5ajGSrQnWG82i+sjx8NcQ69bHmEIgOHCj9oVglN1gT9cYAANsyG05lp9X0i1v7dvNdBe82&#10;RAsBACAn1O5KQ/wbH8cHFcMLnR1i/DEAAEI4XFfQ/ixNZiyLEUeyM7elSUMXTsbr26p76pN0emvU&#10;R6I1ZpzfHV72/Xl/ov63LnVp8py5/SXflm1O3/dlomIAALU8b2bvlp49xfqD3QkZIpLdaWxpSqR3&#10;cL494cvxbW+IAACzrp8O/GZt+yjAOrJiSUszG05VGBpflxFKXyJmkfRNv3TOeqO/Pl6fSft4L03q&#10;l+L1CQYBAODCjNwVvGr+9519qlwly7JlKEtHdErzsE6x7Q+KTL8uNsAa7uC1om8u149LeQeKJGqQ&#10;u8HgfEeXZfl0QqdZPDY0SIh1a7+27L0S4lw6qbOSeq5JFRSpcVYYXnkjFbM2NAgAQJH+6Y/T6S0W&#10;qXM2PAhGJFttbD4meU4qlpGKcVPdj7mbdp+XMuN/EQQAoNp44jgCkk1W/w9X57dpzcI4XwAAAABJ&#10;RU5ErkJgglBLAwQKAAAAAAAAACEABizia8oEAADKBAAAFAAAAGRycy9tZWRpYS9pbWFnZTIucG5n&#10;iVBORw0KGgoAAAANSUhEUgAAADIAAAAdCAYAAADoxT9SAAAABmJLR0QA/wD/AP+gvaeTAAAACXBI&#10;WXMAAA7EAAAOxAGVKw4bAAAEaklEQVRYhc1Ye0xbVRj/zrmnr1spj7aUh+MRGMIo8lyC4EJilJkZ&#10;jcZpNp2RqPO1ZMw542aIGUFFxS2Lj21Z4h/TTNQI6GKcOGeW6Ua2lbENKCBvGOVVKNiuLe29Pf6h&#10;LLj1cXsvhv3+adLv+36/73e+3HPuPYhSCrcD5t2DGd93PdxJgSNi6vFyNyQWrZb974s1AXCbGJl0&#10;XCodmT/5mBSOFTdCKUWmsQ8/ksqz4kaG55o3TjsvF0vlWVEjvM8jb7Xsr10OrhU10mP95mW7ZyRt&#10;ObhQsO2XUoqc3qmEGWf72llXdy4rj7umY42mKGWaGSOZV4qwh7dHNnQ+0L/Az2ml8CzC73bn8loN&#10;prG6Oov9bLmLsxpujjNI4Y5hs9ry47a/naAp+VWMcPvEkT1CTKiIfoJgpTNU3i0TGbL9/ETL6N5D&#10;QlcqU/f0Z4UJr78pY9jrQvIBABweS1KT+cE/eepRBMtTkGjr42t+SZczEfOhOG88Iz7KkTNDu46d&#10;HtrxbTjj7rYe23a8+9ErNldvttCatvGPa0KZAADIi9tWLcQEwBIjHZOfvzFg+/Epoc0shd0zknZm&#10;aNdXvM8jD5U76+zK65/94ZlQeRGK5L4M7ZNHhPaAAQBsrt7syxOf7hVa5A82d8/dVycPVwXLoZSi&#10;i5a6OgCKQvEVJuzczWC5R6g+8VGO/DG8+6iPekOuZihcnTj8llqWOKhRrBrwAU8o5YmPcv/8Akfs&#10;C6Np4/Zz94fi0avzWpIjyxvD0UaWv1rua+6rOBUoQavKvmQ0vPBBjCrzitM7mTg017yxx1r/Sjgi&#10;4WLD6vrS2Dvyz4VTQ2acnYWBgsmR5Y1lqfs2LZ4ZkcrUnviI4t/iI4pPnR6s/E5qw341o8obwjUB&#10;AICtzo4ifwGCWcc9SdUv+Tv4UqLWN6RGP/S1mEaDAQHhCuN37hFTiwNNRK/OPa8k0dZAhYmadSfE&#10;CAZDpn7TIY0ypVdMLV7gbTp/ASUT2AQAgJLETIsRDAQZVttzDa/WiK3HMaqsNn8Bq6uzkNLA22Sw&#10;Z0sMcgwv1ipl4hcHa9nsVn8B+8Jw+oDt+BZ/Mbd3Vt81/eV2saI3g5XFXVsT++wBKRxYq/JvBACg&#10;ZbT6YN9MU8XSycy5+7NO9m894eZm9VKEl6IgvrKKYKVLCgdyLEwkNprX9/LUrQqUxMoMY4vniM3V&#10;a6TAM4FytSqjKVq1ugMhwmHEcAgYDiPCIcRwGBEvRuQ//xGsdN2l23wQI4aXZIRSCuapLyovjL0n&#10;abQAADo25+KGjPoSjAgnlStcYACALP2WTwzqot8lESGZ596k2oqVMAHwrxGEsK80+d3nCGYdYokK&#10;4ndURanSzcvXWni48RqvUST3PZLZlB+rLjgbDoGcibSVpezbbDQ8X7f87QnHLV+IPsoz5qmjr7WN&#10;H3gn1MfPnZqyn0qSaraysljL/9qlAAS8fLjuGV816WhdZ3V2FFmd7Wtti5cPKqNJyxpNenXOBR2b&#10;ex4hdFtcHv8Nhz+6oVuAc3wAAAAASUVORK5CYIJQSwMECgAAAAAAAAAhAH8NHkbnBAAA5wQAABQA&#10;AABkcnMvbWVkaWEvaW1hZ2UzLnBuZ4lQTkcNChoKAAAADUlIRFIAAAAyAAAAHQgGAAAA6MU/UgAA&#10;AAZiS0dEAP8A/wD/oL2nkwAAAAlwSFlzAAAOxAAADsQBlSsOGwAABIdJREFUWIXNmGlMHGUYx593&#10;jj2Gc9lltyxQwBYK26WV7loDGDVNLdEmJqWmKk2PqLGRD1JbqVVLQmsMWtRqbYhKotEPtk0ktmqV&#10;0g9K7WEshwSw5ZSjbFnYiwV29pid1w9IpGTPmW3092Wy8/z/zzz/bN6ZdwZ90bEGgwAQUNy2gh90&#10;ibLsASH+WEMINWLgqPY7H9TFchgxCA4CADDqaNk+NddZEqthxCAqCABAm+l4PcYYxWIYMYgOMjXf&#10;WTI601Iei2HEIDoIAECH6UQdj310LHoJJSZBnJ6R3D7L2X2x6CUUJPT2uxwppbBs17WslpAJM2L6&#10;8NhHO9xDOourx+jyTmakyPO7lEzhDYZWmxBCQWelEiSZw+Gaczwbx3IWTSiNh7Orus2Nrxm0B94Q&#10;EsDkvLa5c/LkMZvrZpEfe2TL63JKZdYmlLYY06ur5bTKvLyOMA7/h3j9s0lNvY8NefwOZSgdiaTu&#10;ct3F3DjJituRBvD55+PbTe+/e8vydWUkeimlsBRn1L6UrSj75q5r19bWhjWThNRDETJ2wnn58VA6&#10;DH7K659JWZm8+XwkQ9nZfn3zwO5W0+zVLZHoAQD8vJsZcTTvcHpGczOTNn2HEMEDRLHY85Q7Pk2Q&#10;rBwKpxu0ndtjY/vWhR/IK20dOXh61jt+X6QzLGXY/v3O3qnPX138HXEQkpB4DdqDh8MrMWqbOF4f&#10;TtU12VDjcA/oI71+IDrvfHzUwQ7qACJcI4tgjNGPA89enZ7/ozic1qitPhQvzRgmgOIQIjkC/XME&#10;knN6xlddH6/5DANPisgBAABKRt+2Ne9McVRBAADMcx2lPw1UXBE7QCjyVRUNWclbmhhaM2Fjb63v&#10;NjcetrF/FgXTl63+clPUQQAAfh5+uelebUsezfnoqezksqal53jso3/568DZsZlL2wJ5jNpD1YKe&#10;7Bu0r7yOgOKEeEORo9h6ZnkIAAAC0b6SzKP7KIKZC+SzunqMgoIkyXL616ie/kSINxQZiY9cCFaT&#10;0SnTqcy63wPVLGyvQfBea/2KyrdoIm5WqD8QMkphCVWXBql7OLtKcBA5rZwq1Lz4jlB/ICyuXkOw&#10;GsYYWYPUU+QFnaJ2vzr17g8ZWjMhpsdSbk5/VeXm7KpAtSH7+V2z3rFVgWpKZm27qCAUIXdtSNt/&#10;REyPpbg5W+qlwReaZ9zD+YvnMMZo0Prt3t/GjzUE86mYte2Cbr9L4bGf7LOcruR4txxjP8VjjsKw&#10;cOQxR999zk9hzFF2tl9vZXuNwXoiIP0KeW7P4nPE5TOnB9OSSMaW6y7mig4iBB776At9z1y3ssHX&#10;RKRsTH+zSqfedTImb4jRQiDa91BW3V4C0V4xfTTxD1wuSN15CiBGr7pCUMjzeorSqmqE+imCmStd&#10;+fZzUW/j7wV69fP1D2e9VyEhk+zR+NRxhitP5p+7P1H672vFf7JGluPyTWmvjdU03na2PhFKRyKJ&#10;pyht/xGdes8JApH+pbX/RRCAhdusxdX14PR890arq8doYRc+Pijk+V0qpvCGitG3aeINv8ZJ0sYD&#10;+f8GoVjTI2JVGz0AAAAASUVORK5CYIJQSwMECgAAAAAAAAAhAHoeEMisBAAArAQAABQAAABkcnMv&#10;bWVkaWEvaW1hZ2U0LnBuZ4lQTkcNChoKAAAADUlIRFIAAAAyAAAAHAgGAAAAI5ns9wAAAAZiS0dE&#10;AP8A/wD/oL2nkwAAAAlwSFlzAAAOxAAADsQBlSsOGwAABExJREFUWIXNl2toW2UYx5/3nLfJSdqk&#10;aZte09vWS9Lbbl2wlKhjA0UGrhOVDiyIH0SdZawTmkHdl2E7RTov4GReVnED8YNUtzLRUoSNOdul&#10;ytq0W6HpektNYpam5p5zzuuHGanlpEnOCev+nw7v8/yf8/w4L+d9H0QIgUdBhPCUw28xuQOTe92B&#10;qT3ugLU5EHXochT623nKBkueon68MGvvNZW8zCbkR48CyFp4oerGQs/nf/pG922WhwCzO4tee6ep&#10;8NVempJF/hfbShCecPQd18VOi/1sL0dCimR9GqZm0lTe+4o2s2kstralIKNLZ/qnXAPHxXgRYPag&#10;/psWrbLRAgBApbe15LXy9839YiEAAAiw+Np899cs/+BLbglIhF3TXJ8/OSC1jjc0Wzdu7+8DSMPW&#10;inJ+1Y3FU+c5PszwhMWEcJgHDhPCYp5wmBAOE+DoB88s5oHDwairKMKt5cSrqZKV2XTqJ64qMwqW&#10;PaGZHQurPx/mSEQeL7/NcKUBS6IAgAnHefOcZ6hdap2Y9Nr2T406cxemmGBszRuyGUZsRwe94Tm9&#10;kMfht5gkbS1feLnS6rxwQkqN9cpX7rr5WGlP53oIAIBsZvudJyv72xFgVsj3V2DSKAnklv39dzf7&#10;5KmqOu/wAIWEm81V1v2hVTZYhGLuwIR4EIfPYrq3evVFsX4hqWSlgqf2f3F52azQ+lp4oUoUCCE8&#10;NbrU+4EY72byhGaaNo0HheM5itoJUSCz97/vcAetzWK8m2nadenNKOdXCcUWvb8cjAeqVTaNpQwS&#10;5fxZln//3emWL7K0bcR2dNAXsZevX19YHW67Pm/+Kp5Pq2waS/kcGbd/ePq241xPorwsme6enNa4&#10;KYRZhCgOIcxSQLMI0aw/slLuDdsM8bw0kofylI23lBkFdk/w7o5Euc/V/1ib0jniiyxXWJ1fvpUo&#10;j8G5rmcNg7tktMorFOdJNGPobvuv8bYnR8KM028xJdNTc8kJc6aseDGlrWWx95/hSJhJlLe7+FhP&#10;PAgAAAplRB+vfK+DRvJQKu/fqOKslpG6/Jc+BkjhruX0/d6azAmew9RO1OQ9/0WiPA1TNW3UmbuS&#10;ff9GMTjXZaroexkhigdIEoQQnhpdTu53ayw9eZxCNJdMriH/yLmnqwcOZMlK55LJj6lS88y3hwyX&#10;GzNlxYuxNfTbYl9/ImOQdRXNeYaOJMory97/w4HtnxxKpSkAgCgXyBxfOds77brYCUBQvDwF1jpa&#10;yk69UaF56ruNMXRhXJ+WyQoBZtvqLjdkM9tmxNYIs6u57sDUHncwNrM7S3IUtROxmV3DVFs3jrgx&#10;Sb79xlRf0PGRFAgAADnW3C9Rtw6XqFuHU/WmZbCS0xr3zsLXT6ejllilBWR38bG3ZVi9mo5aYiUZ&#10;RMPUWGu1L3yWjmakSDKIUdfdFW+GeJiSBFKq3ndFpzb9lK5mpEg0CALMGnXdCe9dD0v/AEwytO62&#10;SMCFAAAAAElFTkSuQmCCUEsDBBQABgAIAAAAIQAnkjda4QAAAAkBAAAPAAAAZHJzL2Rvd25yZXYu&#10;eG1sTI/BTsMwEETvSPyDtUjcWjuEhBLiVFUFnKpKtEhVb268TaLGdhS7Sfr3LCc4rvZp5k2+nEzL&#10;Bux946yEaC6AoS2dbmwl4Xv/MVsA80FZrVpnUcINPSyL+7tcZdqN9guHXagYhVifKQl1CF3GuS9r&#10;NMrPXYeWfmfXGxXo7CuuezVSuGn5kxApN6qx1FCrDtc1lpfd1Uj4HNW4iqP3YXM5r2/HfbI9bCKU&#10;8vFhWr0BCziFPxh+9UkdCnI6uavVnrUSnpM4IVTC7DUGRkAqFjTuJOElFcCLnP9fUPwAAAD//wMA&#10;UEsDBBQABgAIAAAAIQBXffHq1AAAAK0CAAAZAAAAZHJzL19yZWxzL2Uyb0RvYy54bWwucmVsc7yS&#10;wWrDMAyG74O+g9F9cZKWMUadXkah19E9gLAVxzSWje2V9e1nKIMVSnfLURL/938HbXfffhZnStkF&#10;VtA1LQhiHYxjq+DzuH9+BZELssE5MCm4UIbdsHraftCMpYby5GIWlcJZwVRKfJMy64k85iZE4noZ&#10;Q/JY6pisjKhPaEn2bfsi018GDDdMcTAK0sGsQRwvsTb/zw7j6DS9B/3licudCul87a5ATJaKAk/G&#10;4XW5biJbkPcd+mUc+kcO3TIO3SOHzTIOm18HefNkww8AAAD//wMAUEsBAi0AFAAGAAgAAAAhALGC&#10;Z7YKAQAAEwIAABMAAAAAAAAAAAAAAAAAAAAAAFtDb250ZW50X1R5cGVzXS54bWxQSwECLQAUAAYA&#10;CAAAACEAOP0h/9YAAACUAQAACwAAAAAAAAAAAAAAAAA7AQAAX3JlbHMvLnJlbHNQSwECLQAUAAYA&#10;CAAAACEA2BLEylkHAABwIwAADgAAAAAAAAAAAAAAAAA6AgAAZHJzL2Uyb0RvYy54bWxQSwECLQAK&#10;AAAAAAAAACEAN30sZMgEAADIBAAAFAAAAAAAAAAAAAAAAAC/CQAAZHJzL21lZGlhL2ltYWdlMS5w&#10;bmdQSwECLQAKAAAAAAAAACEABizia8oEAADKBAAAFAAAAAAAAAAAAAAAAAC5DgAAZHJzL21lZGlh&#10;L2ltYWdlMi5wbmdQSwECLQAKAAAAAAAAACEAfw0eRucEAADnBAAAFAAAAAAAAAAAAAAAAAC1EwAA&#10;ZHJzL21lZGlhL2ltYWdlMy5wbmdQSwECLQAKAAAAAAAAACEAeh4QyKwEAACsBAAAFAAAAAAAAAAA&#10;AAAAAADOGAAAZHJzL21lZGlhL2ltYWdlNC5wbmdQSwECLQAUAAYACAAAACEAJ5I3WuEAAAAJAQAA&#10;DwAAAAAAAAAAAAAAAACsHQAAZHJzL2Rvd25yZXYueG1sUEsBAi0AFAAGAAgAAAAhAFd98erUAAAA&#10;rQIAABkAAAAAAAAAAAAAAAAAuh4AAGRycy9fcmVscy9lMm9Eb2MueG1sLnJlbHNQSwUGAAAAAAkA&#10;CQBCAgAAxR8AAAAA&#10;">
                <v:shape id="Graphic 117" o:spid="_x0000_s1027" style="position:absolute;left:427;top:2345;width:1963;height:1023;visibility:visible;mso-wrap-style:square;v-text-anchor:top" coordsize="196215,102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FhuwAAAANwAAAAPAAAAZHJzL2Rvd25yZXYueG1sRE/baoNA&#10;EH0P5B+WKeQtWQ2hFusqEijxsbX5gKk7Vak7K+7Wy993C4W+zeFcJytWM4iZJtdbVhCfIhDEjdU9&#10;twru7y/HJxDOI2scLJOCjRwU+X6XYartwm80174VIYRdigo678dUStd0ZNCd7EgcuE87GfQBTq3U&#10;Ey4h3AzyHEWP0mDPoaHDka4dNV/1t1FwG3xlXV2u4/yxJRdblVFyf1Xq8LCWzyA8rf5f/OeudJgf&#10;J/D7TLhA5j8AAAD//wMAUEsBAi0AFAAGAAgAAAAhANvh9svuAAAAhQEAABMAAAAAAAAAAAAAAAAA&#10;AAAAAFtDb250ZW50X1R5cGVzXS54bWxQSwECLQAUAAYACAAAACEAWvQsW78AAAAVAQAACwAAAAAA&#10;AAAAAAAAAAAfAQAAX3JlbHMvLnJlbHNQSwECLQAUAAYACAAAACEA4fhYbsAAAADcAAAADwAAAAAA&#10;AAAAAAAAAAAHAgAAZHJzL2Rvd25yZXYueG1sUEsFBgAAAAADAAMAtwAAAPQCAAAAAA==&#10;" path="m195859,30048r-98616,l87071,14973,70853,4025r-280,-50l70573,51015r-1536,7608l64833,64846r-6210,4191l51015,70573,43408,69037,37198,64846,32994,58623,31457,51015r1537,-7594l37198,37198r6210,-4191l51015,31457r7608,1550l64833,37198r4204,6223l70573,51015r,-47040l31178,4025,4013,31191,,51015,3962,70573r51,293l14960,87083,31178,98018r19837,4013l70853,98018,87071,87083,97256,71983r98603,l195859,30048xe" fillcolor="#9fce27" stroked="f">
                  <v:path arrowok="t"/>
                </v:shape>
                <v:shape id="Image 118" o:spid="_x0000_s1028" type="#_x0000_t75" style="position:absolute;top:364;width:2386;height:137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IA7xQAAANwAAAAPAAAAZHJzL2Rvd25yZXYueG1sRI9Ba8JA&#10;EIXvgv9hGaEX0Y09iERXCWKhBw9VW70O2TEJZmdjdo3pv3cOhd5meG/e+2a16V2tOmpD5dnAbJqA&#10;Is69rbgw8H36mCxAhYhssfZMBn4pwGY9HKwwtf7JB+qOsVASwiFFA2WMTap1yEtyGKa+IRbt6luH&#10;Uda20LbFp4S7Wr8nyVw7rFgaSmxoW1J+Oz6cgex8wsX+7ufX2/kn63A3/rpoMuZt1GdLUJH6+G/+&#10;u/60gj8TWnlGJtDrFwAAAP//AwBQSwECLQAUAAYACAAAACEA2+H2y+4AAACFAQAAEwAAAAAAAAAA&#10;AAAAAAAAAAAAW0NvbnRlbnRfVHlwZXNdLnhtbFBLAQItABQABgAIAAAAIQBa9CxbvwAAABUBAAAL&#10;AAAAAAAAAAAAAAAAAB8BAABfcmVscy8ucmVsc1BLAQItABQABgAIAAAAIQAwJIA7xQAAANwAAAAP&#10;AAAAAAAAAAAAAAAAAAcCAABkcnMvZG93bnJldi54bWxQSwUGAAAAAAMAAwC3AAAA+QIAAAAA&#10;">
                  <v:imagedata r:id="rId115" o:title=""/>
                </v:shape>
                <v:shape id="Image 119" o:spid="_x0000_s1029" type="#_x0000_t75" style="position:absolute;top:3902;width:2386;height:137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ALWwgAAANwAAAAPAAAAZHJzL2Rvd25yZXYueG1sRE9LawIx&#10;EL4L/Q9hCr1pdj2UujVKFRYUvNRnj8NmdrN0M1mSqOu/bwqF3ubje858OdhO3MiH1rGCfJKBIK6c&#10;brlRcDyU4zcQISJr7ByTggcFWC6eRnMstLvzJ932sREphEOBCkyMfSFlqAxZDBPXEyeudt5iTNA3&#10;Unu8p3DbyWmWvUqLLacGgz2tDVXf+6tVoPNu5+vt6lhmp0tphtp8nbcrpV6eh493EJGG+C/+c290&#10;mp/P4PeZdIFc/AAAAP//AwBQSwECLQAUAAYACAAAACEA2+H2y+4AAACFAQAAEwAAAAAAAAAAAAAA&#10;AAAAAAAAW0NvbnRlbnRfVHlwZXNdLnhtbFBLAQItABQABgAIAAAAIQBa9CxbvwAAABUBAAALAAAA&#10;AAAAAAAAAAAAAB8BAABfcmVscy8ucmVsc1BLAQItABQABgAIAAAAIQCn/ALWwgAAANwAAAAPAAAA&#10;AAAAAAAAAAAAAAcCAABkcnMvZG93bnJldi54bWxQSwUGAAAAAAMAAwC3AAAA9gIAAAAA&#10;">
                  <v:imagedata r:id="rId116" o:title=""/>
                </v:shape>
                <v:shape id="Graphic 120" o:spid="_x0000_s1030" style="position:absolute;left:7423;top:2273;width:1962;height:1022;visibility:visible;mso-wrap-style:square;v-text-anchor:top" coordsize="196215,102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fQqnwgAAANwAAAAPAAAAZHJzL2Rvd25yZXYueG1sRI9Bi8JA&#10;DIXvC/6HIYK3darIKtVRirDYo9v1B8RObIudTOnM1vrvzUHYW8J7ee/L7jC6Vg3Uh8azgcU8AUVc&#10;ettwZeDy+/25ARUissXWMxl4UoDDfvKxw9T6B//QUMRKSQiHFA3UMXap1qGsyWGY+45YtJvvHUZZ&#10;+0rbHh8S7lq9TJIv7bBhaaixo2NN5b34cwZObcx9KLKxG67P9crnWbK+nI2ZTcdsCyrSGP/N7+vc&#10;Cv5S8OUZmUDvXwAAAP//AwBQSwECLQAUAAYACAAAACEA2+H2y+4AAACFAQAAEwAAAAAAAAAAAAAA&#10;AAAAAAAAW0NvbnRlbnRfVHlwZXNdLnhtbFBLAQItABQABgAIAAAAIQBa9CxbvwAAABUBAAALAAAA&#10;AAAAAAAAAAAAAB8BAABfcmVscy8ucmVsc1BLAQItABQABgAIAAAAIQCgfQqnwgAAANwAAAAPAAAA&#10;AAAAAAAAAAAAAAcCAABkcnMvZG93bnJldi54bWxQSwUGAAAAAAMAAwC3AAAA9gIAAAAA&#10;" path="m195859,51003l191897,31445r-51,-280l180898,14947,164680,4013r-279,-51l164401,51003r-1549,7594l158661,64808r-6223,4203l144843,70548r-7607,-1537l131013,64808r-4191,-6211l125285,51003r1537,-7608l131013,37185r6223,-4204l144843,31445r7595,1536l158661,37185r4191,6210l164401,51003r,-47041l144843,,125006,4013,108788,14947,98602,30022,,30022,,71958r98602,l108788,87045r16218,10948l144843,102006r19837,-4013l180898,87045,191846,70827r51,-279l195859,51003xe" fillcolor="#9fce27" stroked="f">
                  <v:path arrowok="t"/>
                </v:shape>
                <v:shape id="Image 121" o:spid="_x0000_s1031" type="#_x0000_t75" style="position:absolute;left:7423;top:3902;width:2387;height:137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zzPEwwAAANwAAAAPAAAAZHJzL2Rvd25yZXYueG1sRE/RasJA&#10;EHwX+g/HFvqml0goknqKVITSt6ZB8G2bW5Ngbi/NrSb9+16h4NPsMjszO+vt5Dp1oyG0ng2kiwQU&#10;ceVty7WB8vMwX4EKgmyx80wGfijAdvMwW2Nu/cgfdCukVtGEQ44GGpE+1zpUDTkMC98TR+7sB4cS&#10;16HWdsAxmrtOL5PkWTtsOSY02NNrQ9WluDoD+/N7eei+pc2q01dyjIipZMY8PU67F1BCk9yP/9Vv&#10;Nr6/TOGvTJxAb34BAAD//wMAUEsBAi0AFAAGAAgAAAAhANvh9svuAAAAhQEAABMAAAAAAAAAAAAA&#10;AAAAAAAAAFtDb250ZW50X1R5cGVzXS54bWxQSwECLQAUAAYACAAAACEAWvQsW78AAAAVAQAACwAA&#10;AAAAAAAAAAAAAAAfAQAAX3JlbHMvLnJlbHNQSwECLQAUAAYACAAAACEAus8zxMMAAADcAAAADwAA&#10;AAAAAAAAAAAAAAAHAgAAZHJzL2Rvd25yZXYueG1sUEsFBgAAAAADAAMAtwAAAPcCAAAAAA==&#10;">
                  <v:imagedata r:id="rId117" o:title=""/>
                </v:shape>
                <v:shape id="Image 122" o:spid="_x0000_s1032" type="#_x0000_t75" style="position:absolute;left:7423;top:364;width:2387;height:137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fw0HwwAAANwAAAAPAAAAZHJzL2Rvd25yZXYueG1sRE9La8JA&#10;EL4X+h+WKXjTjUFKG90EtQgerY2H3qbZMQ+zsyG7jbG/vlsQepuP7zmrbDStGKh3tWUF81kEgriw&#10;uuZSQf6xm76AcB5ZY2uZFNzIQZY+Pqww0fbK7zQcfSlCCLsEFVTed4mUrqjIoJvZjjhwZ9sb9AH2&#10;pdQ9XkO4aWUcRc/SYM2hocKOthUVl+O3UdDIw+2Ul+fN59fwulucTNO85T9KTZ7G9RKEp9H/i+/u&#10;vQ7z4xj+ngkXyPQXAAD//wMAUEsBAi0AFAAGAAgAAAAhANvh9svuAAAAhQEAABMAAAAAAAAAAAAA&#10;AAAAAAAAAFtDb250ZW50X1R5cGVzXS54bWxQSwECLQAUAAYACAAAACEAWvQsW78AAAAVAQAACwAA&#10;AAAAAAAAAAAAAAAfAQAAX3JlbHMvLnJlbHNQSwECLQAUAAYACAAAACEAqX8NB8MAAADcAAAADwAA&#10;AAAAAAAAAAAAAAAHAgAAZHJzL2Rvd25yZXYueG1sUEsFBgAAAAADAAMAtwAAAPcCAAAAAA==&#10;">
                  <v:imagedata r:id="rId118" o:title=""/>
                </v:shape>
                <v:shape id="Graphic 123" o:spid="_x0000_s1033" style="position:absolute;left:2366;width:5080;height:5416;visibility:visible;mso-wrap-style:square;v-text-anchor:top" coordsize="508000,5416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cAV6wAAAANwAAAAPAAAAZHJzL2Rvd25yZXYueG1sRE/NisIw&#10;EL4LvkMYwZumKitLNYoVCp4W1vUBhma2jTaT0qQ1vv1mYWFv8/H9zv4YbStG6r1xrGC1zEAQV04b&#10;rhXcvsrFOwgfkDW2jknBizwcD9PJHnPtnvxJ4zXUIoWwz1FBE0KXS+mrhiz6peuIE/fteoshwb6W&#10;usdnCretXGfZVlo0nBoa7OjcUPW4DlaBMfG+KW4D+beiiFv6KIdxVSo1n8XTDkSgGP7Ff+6LTvPX&#10;G/h9Jl0gDz8AAAD//wMAUEsBAi0AFAAGAAgAAAAhANvh9svuAAAAhQEAABMAAAAAAAAAAAAAAAAA&#10;AAAAAFtDb250ZW50X1R5cGVzXS54bWxQSwECLQAUAAYACAAAACEAWvQsW78AAAAVAQAACwAAAAAA&#10;AAAAAAAAAAAfAQAAX3JlbHMvLnJlbHNQSwECLQAUAAYACAAAACEAL3AFesAAAADcAAAADwAAAAAA&#10;AAAAAAAAAAAHAgAAZHJzL2Rvd25yZXYueG1sUEsFBgAAAAADAAMAtwAAAPQCAAAAAA==&#10;" path="m,130606l25,437857r4922,7303l233845,541083r,-311671l,130606xem507695,130606l273850,229412r,310591l502831,445160r4864,-7303l507695,130606xem257327,r-5550,l20777,95973r233070,98146l486930,95973,257327,xe" fillcolor="#9fce27" stroked="f">
                  <v:path arrowok="t"/>
                </v:shape>
                <w10:wrap anchorx="page"/>
              </v:group>
            </w:pict>
          </mc:Fallback>
        </mc:AlternateContent>
      </w:r>
      <w:bookmarkStart w:id="64" w:name="II._Blockchain"/>
      <w:bookmarkStart w:id="65" w:name="III._Internet_of_Things_(IoT)"/>
      <w:bookmarkStart w:id="66" w:name="_bookmark9"/>
      <w:bookmarkEnd w:id="64"/>
      <w:bookmarkEnd w:id="65"/>
      <w:bookmarkEnd w:id="66"/>
      <w:r w:rsidRPr="00944BD7">
        <w:rPr>
          <w:rFonts w:ascii="EC Square Sans Pro" w:hAnsi="EC Square Sans Pro"/>
          <w:noProof/>
          <w:color w:val="343433"/>
          <w:spacing w:val="-2"/>
          <w:lang w:val="ro-RO"/>
        </w:rPr>
        <w:t>Blockchain</w:t>
      </w:r>
      <w:r w:rsidRPr="00944BD7">
        <w:rPr>
          <w:rFonts w:ascii="EC Square Sans Pro" w:hAnsi="EC Square Sans Pro"/>
          <w:noProof/>
          <w:color w:val="343433"/>
          <w:lang w:val="ro-RO"/>
        </w:rPr>
        <w:tab/>
        <w:t xml:space="preserve">III. Internetul obiectelor </w:t>
      </w:r>
      <w:r w:rsidRPr="00944BD7">
        <w:rPr>
          <w:rFonts w:ascii="EC Square Sans Pro" w:hAnsi="EC Square Sans Pro"/>
          <w:noProof/>
          <w:color w:val="343433"/>
          <w:spacing w:val="-2"/>
          <w:lang w:val="ro-RO"/>
        </w:rPr>
        <w:t>(IoT)</w:t>
      </w:r>
      <w:bookmarkEnd w:id="63"/>
    </w:p>
    <w:p w14:paraId="4DB65065" w14:textId="77777777" w:rsidR="005511DF" w:rsidRPr="00944BD7" w:rsidRDefault="005511DF">
      <w:pPr>
        <w:pStyle w:val="BodyText"/>
        <w:spacing w:before="231"/>
        <w:rPr>
          <w:rFonts w:ascii="EC Square Sans Pro" w:hAnsi="EC Square Sans Pro"/>
          <w:b/>
          <w:noProof/>
          <w:sz w:val="20"/>
          <w:lang w:val="ro-RO"/>
        </w:rPr>
      </w:pPr>
    </w:p>
    <w:p w14:paraId="4DB65066" w14:textId="77777777" w:rsidR="005511DF" w:rsidRPr="00944BD7" w:rsidRDefault="005511DF">
      <w:pPr>
        <w:pStyle w:val="BodyText"/>
        <w:rPr>
          <w:rFonts w:ascii="EC Square Sans Pro" w:hAnsi="EC Square Sans Pro"/>
          <w:b/>
          <w:noProof/>
          <w:sz w:val="20"/>
          <w:lang w:val="ro-RO"/>
        </w:rPr>
        <w:sectPr w:rsidR="005511DF" w:rsidRPr="00944BD7">
          <w:pgSz w:w="16840" w:h="11910" w:orient="landscape"/>
          <w:pgMar w:top="980" w:right="1133" w:bottom="280" w:left="0" w:header="737" w:footer="0" w:gutter="0"/>
          <w:cols w:space="720"/>
        </w:sectPr>
      </w:pPr>
    </w:p>
    <w:p w14:paraId="4DB65067" w14:textId="77777777" w:rsidR="005511DF" w:rsidRPr="00944BD7" w:rsidRDefault="00B56BCB">
      <w:pPr>
        <w:pStyle w:val="BodyText"/>
        <w:spacing w:before="70" w:line="261" w:lineRule="auto"/>
        <w:ind w:left="1247"/>
        <w:jc w:val="both"/>
        <w:rPr>
          <w:rFonts w:ascii="EC Square Sans Pro" w:hAnsi="EC Square Sans Pro"/>
          <w:noProof/>
          <w:lang w:val="ro-RO"/>
        </w:rPr>
      </w:pPr>
      <w:r w:rsidRPr="00944BD7">
        <w:rPr>
          <w:rFonts w:ascii="EC Square Sans Pro" w:hAnsi="EC Square Sans Pro"/>
          <w:noProof/>
          <w:color w:val="343433"/>
          <w:lang w:val="ro-RO"/>
        </w:rPr>
        <w:t xml:space="preserve">Blockchain (a se vedea glosarul) este o tehnologie de registru distribuit care poate fi utilizată pentru înregistrarea și </w:t>
      </w:r>
      <w:r w:rsidRPr="00944BD7">
        <w:rPr>
          <w:rFonts w:ascii="EC Square Sans Pro" w:hAnsi="EC Square Sans Pro"/>
          <w:noProof/>
          <w:color w:val="343433"/>
          <w:spacing w:val="-2"/>
          <w:lang w:val="ro-RO"/>
        </w:rPr>
        <w:t xml:space="preserve">verificarea tranzacțiilor. În sectorul energetic, blockchain poate fi utilizat pentru a urmări producția, </w:t>
      </w:r>
      <w:r w:rsidRPr="00944BD7">
        <w:rPr>
          <w:rFonts w:ascii="EC Square Sans Pro" w:hAnsi="EC Square Sans Pro"/>
          <w:noProof/>
          <w:color w:val="343433"/>
          <w:lang w:val="ro-RO"/>
        </w:rPr>
        <w:t xml:space="preserve">distribuția și consumul </w:t>
      </w:r>
      <w:r w:rsidRPr="00944BD7">
        <w:rPr>
          <w:rFonts w:ascii="EC Square Sans Pro" w:hAnsi="EC Square Sans Pro"/>
          <w:noProof/>
          <w:color w:val="343433"/>
          <w:spacing w:val="-2"/>
          <w:lang w:val="ro-RO"/>
        </w:rPr>
        <w:t>de energie</w:t>
      </w:r>
      <w:r w:rsidRPr="00944BD7">
        <w:rPr>
          <w:rFonts w:ascii="EC Square Sans Pro" w:hAnsi="EC Square Sans Pro"/>
          <w:noProof/>
          <w:color w:val="343433"/>
          <w:lang w:val="ro-RO"/>
        </w:rPr>
        <w:t xml:space="preserve">. Cu toate acestea, sistemele blockchain pot fi, de asemenea, vulnerabile la atacuri cibernetice. Atacatorii ar putea încerca să manipuleze blockchain-ul pentru a fura energie sau a perturba </w:t>
      </w:r>
      <w:r w:rsidRPr="00944BD7">
        <w:rPr>
          <w:rFonts w:ascii="EC Square Sans Pro" w:hAnsi="EC Square Sans Pro"/>
          <w:noProof/>
          <w:color w:val="343433"/>
          <w:spacing w:val="-2"/>
          <w:lang w:val="ro-RO"/>
        </w:rPr>
        <w:t>operațiunile.</w:t>
      </w:r>
    </w:p>
    <w:p w14:paraId="4DB65068" w14:textId="77777777" w:rsidR="005511DF" w:rsidRPr="00944BD7" w:rsidRDefault="005511DF">
      <w:pPr>
        <w:pStyle w:val="BodyText"/>
        <w:spacing w:before="180"/>
        <w:rPr>
          <w:rFonts w:ascii="EC Square Sans Pro" w:hAnsi="EC Square Sans Pro"/>
          <w:noProof/>
          <w:lang w:val="ro-RO"/>
        </w:rPr>
      </w:pPr>
    </w:p>
    <w:p w14:paraId="4DB65069" w14:textId="77777777" w:rsidR="005511DF" w:rsidRPr="00944BD7" w:rsidRDefault="00B56BCB">
      <w:pPr>
        <w:pStyle w:val="Heading2"/>
        <w:spacing w:before="1"/>
        <w:jc w:val="both"/>
        <w:rPr>
          <w:rFonts w:ascii="EC Square Sans Pro" w:hAnsi="EC Square Sans Pro"/>
          <w:noProof/>
          <w:lang w:val="ro-RO"/>
        </w:rPr>
      </w:pPr>
      <w:bookmarkStart w:id="67" w:name="_Toc224732708"/>
      <w:r w:rsidRPr="00944BD7">
        <w:rPr>
          <w:rFonts w:ascii="EC Square Sans Pro" w:hAnsi="EC Square Sans Pro"/>
          <w:noProof/>
          <w:color w:val="0E3AF0"/>
          <w:spacing w:val="-2"/>
          <w:lang w:val="ro-RO"/>
        </w:rPr>
        <w:t xml:space="preserve">Provocări în materie de </w:t>
      </w:r>
      <w:r w:rsidRPr="00944BD7">
        <w:rPr>
          <w:rFonts w:ascii="EC Square Sans Pro" w:hAnsi="EC Square Sans Pro"/>
          <w:noProof/>
          <w:color w:val="0E3AF0"/>
          <w:spacing w:val="-9"/>
          <w:lang w:val="ro-RO"/>
        </w:rPr>
        <w:t>securitate cibernetică</w:t>
      </w:r>
      <w:bookmarkEnd w:id="67"/>
    </w:p>
    <w:p w14:paraId="4DB6506A" w14:textId="77777777" w:rsidR="005511DF" w:rsidRPr="00944BD7" w:rsidRDefault="005511DF">
      <w:pPr>
        <w:pStyle w:val="BodyText"/>
        <w:spacing w:before="18"/>
        <w:rPr>
          <w:rFonts w:ascii="EC Square Sans Pro" w:hAnsi="EC Square Sans Pro"/>
          <w:b/>
          <w:noProof/>
          <w:sz w:val="28"/>
          <w:lang w:val="ro-RO"/>
        </w:rPr>
      </w:pPr>
    </w:p>
    <w:p w14:paraId="4DB6506B" w14:textId="77777777" w:rsidR="005511DF" w:rsidRPr="00944BD7" w:rsidRDefault="00B56BCB">
      <w:pPr>
        <w:pStyle w:val="ListParagraph"/>
        <w:numPr>
          <w:ilvl w:val="2"/>
          <w:numId w:val="5"/>
        </w:numPr>
        <w:tabs>
          <w:tab w:val="left" w:pos="1530"/>
        </w:tabs>
        <w:spacing w:line="261" w:lineRule="auto"/>
        <w:ind w:right="112"/>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Atacuri de 51%: </w:t>
      </w:r>
      <w:r w:rsidRPr="00944BD7">
        <w:rPr>
          <w:rFonts w:ascii="EC Square Sans Pro" w:hAnsi="EC Square Sans Pro"/>
          <w:noProof/>
          <w:color w:val="343433"/>
          <w:spacing w:val="-4"/>
          <w:sz w:val="18"/>
          <w:lang w:val="ro-RO"/>
        </w:rPr>
        <w:t xml:space="preserve">dacă un atacator preia controlul asupra a mai mult de 50% din </w:t>
      </w:r>
      <w:r w:rsidRPr="00944BD7">
        <w:rPr>
          <w:rFonts w:ascii="EC Square Sans Pro" w:hAnsi="EC Square Sans Pro"/>
          <w:noProof/>
          <w:color w:val="343433"/>
          <w:spacing w:val="-2"/>
          <w:sz w:val="18"/>
          <w:lang w:val="ro-RO"/>
        </w:rPr>
        <w:t>puterea</w:t>
      </w:r>
      <w:r w:rsidRPr="00944BD7">
        <w:rPr>
          <w:rFonts w:ascii="EC Square Sans Pro" w:hAnsi="EC Square Sans Pro"/>
          <w:noProof/>
          <w:color w:val="343433"/>
          <w:spacing w:val="-4"/>
          <w:sz w:val="18"/>
          <w:lang w:val="ro-RO"/>
        </w:rPr>
        <w:t xml:space="preserve"> de calcul a rețelei</w:t>
      </w:r>
      <w:r w:rsidRPr="00944BD7">
        <w:rPr>
          <w:rFonts w:ascii="EC Square Sans Pro" w:hAnsi="EC Square Sans Pro"/>
          <w:noProof/>
          <w:color w:val="343433"/>
          <w:spacing w:val="-2"/>
          <w:sz w:val="18"/>
          <w:lang w:val="ro-RO"/>
        </w:rPr>
        <w:t>, acesta poate manipula blockchain-ul.</w:t>
      </w:r>
    </w:p>
    <w:p w14:paraId="4DB6506C" w14:textId="77777777" w:rsidR="005511DF" w:rsidRPr="00944BD7" w:rsidRDefault="00B56BCB">
      <w:pPr>
        <w:pStyle w:val="ListParagraph"/>
        <w:numPr>
          <w:ilvl w:val="2"/>
          <w:numId w:val="5"/>
        </w:numPr>
        <w:tabs>
          <w:tab w:val="left" w:pos="1530"/>
        </w:tabs>
        <w:spacing w:before="225" w:line="261" w:lineRule="auto"/>
        <w:ind w:right="235"/>
        <w:rPr>
          <w:rFonts w:ascii="EC Square Sans Pro" w:hAnsi="EC Square Sans Pro"/>
          <w:noProof/>
          <w:sz w:val="18"/>
          <w:lang w:val="ro-RO"/>
        </w:rPr>
      </w:pPr>
      <w:r w:rsidRPr="00944BD7">
        <w:rPr>
          <w:rFonts w:ascii="EC Square Sans Pro" w:hAnsi="EC Square Sans Pro"/>
          <w:b/>
          <w:noProof/>
          <w:color w:val="343433"/>
          <w:sz w:val="18"/>
          <w:lang w:val="ro-RO"/>
        </w:rPr>
        <w:t xml:space="preserve">Vulnerabilități ale contractelor inteligente: </w:t>
      </w:r>
      <w:r w:rsidRPr="00944BD7">
        <w:rPr>
          <w:rFonts w:ascii="EC Square Sans Pro" w:hAnsi="EC Square Sans Pro"/>
          <w:noProof/>
          <w:color w:val="343433"/>
          <w:sz w:val="18"/>
          <w:lang w:val="ro-RO"/>
        </w:rPr>
        <w:t xml:space="preserve">Contractele inteligente sunt contracte cu executare automată </w:t>
      </w:r>
      <w:r w:rsidRPr="00944BD7">
        <w:rPr>
          <w:rFonts w:ascii="EC Square Sans Pro" w:hAnsi="EC Square Sans Pro"/>
          <w:noProof/>
          <w:color w:val="343433"/>
          <w:spacing w:val="-6"/>
          <w:sz w:val="18"/>
          <w:lang w:val="ro-RO"/>
        </w:rPr>
        <w:t xml:space="preserve">stocate pe blockchain. Dacă un contract inteligent conține vulnerabilități, atacatorii </w:t>
      </w:r>
      <w:r w:rsidRPr="00944BD7">
        <w:rPr>
          <w:rFonts w:ascii="EC Square Sans Pro" w:hAnsi="EC Square Sans Pro"/>
          <w:noProof/>
          <w:color w:val="343433"/>
          <w:sz w:val="18"/>
          <w:lang w:val="ro-RO"/>
        </w:rPr>
        <w:t>le-</w:t>
      </w:r>
      <w:r w:rsidRPr="00944BD7">
        <w:rPr>
          <w:rFonts w:ascii="EC Square Sans Pro" w:hAnsi="EC Square Sans Pro"/>
          <w:noProof/>
          <w:color w:val="343433"/>
          <w:spacing w:val="-6"/>
          <w:sz w:val="18"/>
          <w:lang w:val="ro-RO"/>
        </w:rPr>
        <w:t xml:space="preserve">ar putea </w:t>
      </w:r>
      <w:r w:rsidRPr="00944BD7">
        <w:rPr>
          <w:rFonts w:ascii="EC Square Sans Pro" w:hAnsi="EC Square Sans Pro"/>
          <w:noProof/>
          <w:color w:val="343433"/>
          <w:sz w:val="18"/>
          <w:lang w:val="ro-RO"/>
        </w:rPr>
        <w:t>exploata pentru a fura fonduri sau a perturba operațiunile.</w:t>
      </w:r>
    </w:p>
    <w:p w14:paraId="4DB6506D" w14:textId="77777777" w:rsidR="005511DF" w:rsidRPr="00944BD7" w:rsidRDefault="005511DF">
      <w:pPr>
        <w:pStyle w:val="BodyText"/>
        <w:spacing w:before="182"/>
        <w:rPr>
          <w:rFonts w:ascii="EC Square Sans Pro" w:hAnsi="EC Square Sans Pro"/>
          <w:noProof/>
          <w:lang w:val="ro-RO"/>
        </w:rPr>
      </w:pPr>
    </w:p>
    <w:p w14:paraId="4DB6506E" w14:textId="77777777" w:rsidR="005511DF" w:rsidRPr="00944BD7" w:rsidRDefault="00B56BCB">
      <w:pPr>
        <w:pStyle w:val="Heading2"/>
        <w:spacing w:before="1"/>
        <w:jc w:val="both"/>
        <w:rPr>
          <w:rFonts w:ascii="EC Square Sans Pro" w:hAnsi="EC Square Sans Pro"/>
          <w:noProof/>
          <w:lang w:val="ro-RO"/>
        </w:rPr>
      </w:pPr>
      <w:bookmarkStart w:id="68" w:name="_Toc224732709"/>
      <w:r w:rsidRPr="00944BD7">
        <w:rPr>
          <w:rFonts w:ascii="EC Square Sans Pro" w:hAnsi="EC Square Sans Pro"/>
          <w:noProof/>
          <w:color w:val="0E3AF0"/>
          <w:lang w:val="ro-RO"/>
        </w:rPr>
        <w:t xml:space="preserve">Cele mai bune </w:t>
      </w:r>
      <w:r w:rsidRPr="00944BD7">
        <w:rPr>
          <w:rFonts w:ascii="EC Square Sans Pro" w:hAnsi="EC Square Sans Pro"/>
          <w:noProof/>
          <w:color w:val="0E3AF0"/>
          <w:spacing w:val="-2"/>
          <w:lang w:val="ro-RO"/>
        </w:rPr>
        <w:t>practici</w:t>
      </w:r>
      <w:bookmarkEnd w:id="68"/>
    </w:p>
    <w:p w14:paraId="4DB6506F" w14:textId="77777777" w:rsidR="005511DF" w:rsidRPr="00944BD7" w:rsidRDefault="005511DF">
      <w:pPr>
        <w:pStyle w:val="BodyText"/>
        <w:spacing w:before="18"/>
        <w:rPr>
          <w:rFonts w:ascii="EC Square Sans Pro" w:hAnsi="EC Square Sans Pro"/>
          <w:b/>
          <w:noProof/>
          <w:sz w:val="28"/>
          <w:lang w:val="ro-RO"/>
        </w:rPr>
      </w:pPr>
    </w:p>
    <w:p w14:paraId="4DB65070" w14:textId="77777777" w:rsidR="005511DF" w:rsidRPr="00944BD7" w:rsidRDefault="00B56BCB">
      <w:pPr>
        <w:pStyle w:val="ListParagraph"/>
        <w:numPr>
          <w:ilvl w:val="2"/>
          <w:numId w:val="5"/>
        </w:numPr>
        <w:tabs>
          <w:tab w:val="left" w:pos="1530"/>
        </w:tabs>
        <w:spacing w:line="261" w:lineRule="auto"/>
        <w:ind w:right="600"/>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Utilizați o platformă blockchain de încredere. </w:t>
      </w:r>
      <w:r w:rsidRPr="00944BD7">
        <w:rPr>
          <w:rFonts w:ascii="EC Square Sans Pro" w:hAnsi="EC Square Sans Pro"/>
          <w:noProof/>
          <w:color w:val="343433"/>
          <w:spacing w:val="-4"/>
          <w:sz w:val="18"/>
          <w:lang w:val="ro-RO"/>
        </w:rPr>
        <w:t xml:space="preserve">Platformele de încredere dispun </w:t>
      </w:r>
      <w:r w:rsidRPr="00944BD7">
        <w:rPr>
          <w:rFonts w:ascii="EC Square Sans Pro" w:hAnsi="EC Square Sans Pro"/>
          <w:noProof/>
          <w:color w:val="343433"/>
          <w:sz w:val="18"/>
          <w:lang w:val="ro-RO"/>
        </w:rPr>
        <w:t>de măsuri</w:t>
      </w:r>
      <w:r w:rsidRPr="00944BD7">
        <w:rPr>
          <w:rFonts w:ascii="EC Square Sans Pro" w:hAnsi="EC Square Sans Pro"/>
          <w:noProof/>
          <w:color w:val="343433"/>
          <w:spacing w:val="-4"/>
          <w:sz w:val="18"/>
          <w:lang w:val="ro-RO"/>
        </w:rPr>
        <w:t xml:space="preserve"> de securitate puternice </w:t>
      </w:r>
      <w:r w:rsidRPr="00944BD7">
        <w:rPr>
          <w:rFonts w:ascii="EC Square Sans Pro" w:hAnsi="EC Square Sans Pro"/>
          <w:noProof/>
          <w:color w:val="343433"/>
          <w:sz w:val="18"/>
          <w:lang w:val="ro-RO"/>
        </w:rPr>
        <w:t>pentru a vă proteja împotriva atacurilor.</w:t>
      </w:r>
    </w:p>
    <w:p w14:paraId="4DB65071" w14:textId="77777777" w:rsidR="005511DF" w:rsidRPr="00944BD7" w:rsidRDefault="00B56BCB">
      <w:pPr>
        <w:pStyle w:val="ListParagraph"/>
        <w:numPr>
          <w:ilvl w:val="2"/>
          <w:numId w:val="5"/>
        </w:numPr>
        <w:tabs>
          <w:tab w:val="left" w:pos="1530"/>
        </w:tabs>
        <w:spacing w:before="225" w:line="261" w:lineRule="auto"/>
        <w:ind w:right="54"/>
        <w:rPr>
          <w:rFonts w:ascii="EC Square Sans Pro" w:hAnsi="EC Square Sans Pro"/>
          <w:noProof/>
          <w:sz w:val="18"/>
          <w:lang w:val="ro-RO"/>
        </w:rPr>
      </w:pPr>
      <w:r w:rsidRPr="00944BD7">
        <w:rPr>
          <w:rFonts w:ascii="EC Square Sans Pro" w:hAnsi="EC Square Sans Pro"/>
          <w:b/>
          <w:noProof/>
          <w:color w:val="343433"/>
          <w:spacing w:val="-2"/>
          <w:sz w:val="18"/>
          <w:lang w:val="ro-RO"/>
        </w:rPr>
        <w:t xml:space="preserve">Verificați cu atenție contractele inteligente înainte de a le implementa. </w:t>
      </w:r>
      <w:r w:rsidRPr="00944BD7">
        <w:rPr>
          <w:rFonts w:ascii="EC Square Sans Pro" w:hAnsi="EC Square Sans Pro"/>
          <w:noProof/>
          <w:color w:val="343433"/>
          <w:spacing w:val="-2"/>
          <w:sz w:val="18"/>
          <w:lang w:val="ro-RO"/>
        </w:rPr>
        <w:t>Acest lucru ajută la identificarea și remedierea vulnerabilităților.</w:t>
      </w:r>
    </w:p>
    <w:p w14:paraId="4DB65072" w14:textId="77777777" w:rsidR="005511DF" w:rsidRPr="00944BD7" w:rsidRDefault="00B56BCB">
      <w:pPr>
        <w:pStyle w:val="Heading3"/>
        <w:numPr>
          <w:ilvl w:val="2"/>
          <w:numId w:val="5"/>
        </w:numPr>
        <w:tabs>
          <w:tab w:val="left" w:pos="1530"/>
        </w:tabs>
        <w:spacing w:before="225"/>
        <w:ind w:hanging="283"/>
        <w:rPr>
          <w:rFonts w:ascii="EC Square Sans Pro" w:hAnsi="EC Square Sans Pro"/>
          <w:noProof/>
          <w:lang w:val="ro-RO"/>
        </w:rPr>
      </w:pPr>
      <w:r w:rsidRPr="00944BD7">
        <w:rPr>
          <w:rFonts w:ascii="EC Square Sans Pro" w:hAnsi="EC Square Sans Pro"/>
          <w:noProof/>
          <w:color w:val="343433"/>
          <w:lang w:val="ro-RO"/>
        </w:rPr>
        <w:t xml:space="preserve">Implementați controale de acces pentru a restricționa accesul la </w:t>
      </w:r>
      <w:r w:rsidRPr="00944BD7">
        <w:rPr>
          <w:rFonts w:ascii="EC Square Sans Pro" w:hAnsi="EC Square Sans Pro"/>
          <w:noProof/>
          <w:color w:val="343433"/>
          <w:spacing w:val="-2"/>
          <w:lang w:val="ro-RO"/>
        </w:rPr>
        <w:t xml:space="preserve">sistemele </w:t>
      </w:r>
      <w:r w:rsidRPr="00944BD7">
        <w:rPr>
          <w:rFonts w:ascii="EC Square Sans Pro" w:hAnsi="EC Square Sans Pro"/>
          <w:noProof/>
          <w:color w:val="343433"/>
          <w:lang w:val="ro-RO"/>
        </w:rPr>
        <w:t>blockchain</w:t>
      </w:r>
      <w:r w:rsidRPr="00944BD7">
        <w:rPr>
          <w:rFonts w:ascii="EC Square Sans Pro" w:hAnsi="EC Square Sans Pro"/>
          <w:noProof/>
          <w:color w:val="343433"/>
          <w:spacing w:val="-2"/>
          <w:lang w:val="ro-RO"/>
        </w:rPr>
        <w:t>.</w:t>
      </w:r>
    </w:p>
    <w:p w14:paraId="4DB65073" w14:textId="77777777" w:rsidR="005511DF" w:rsidRPr="00944BD7" w:rsidRDefault="00B56BCB">
      <w:pPr>
        <w:pStyle w:val="BodyText"/>
        <w:spacing w:before="70" w:line="261" w:lineRule="auto"/>
        <w:ind w:left="241" w:right="110"/>
        <w:jc w:val="both"/>
        <w:rPr>
          <w:rFonts w:ascii="EC Square Sans Pro" w:hAnsi="EC Square Sans Pro"/>
          <w:noProof/>
          <w:lang w:val="ro-RO"/>
        </w:rPr>
      </w:pPr>
      <w:r w:rsidRPr="00944BD7">
        <w:rPr>
          <w:rFonts w:ascii="EC Square Sans Pro" w:hAnsi="EC Square Sans Pro"/>
          <w:noProof/>
          <w:lang w:val="ro-RO"/>
        </w:rPr>
        <w:br w:type="column"/>
      </w:r>
      <w:r w:rsidRPr="00944BD7">
        <w:rPr>
          <w:rFonts w:ascii="EC Square Sans Pro" w:hAnsi="EC Square Sans Pro"/>
          <w:noProof/>
          <w:color w:val="343433"/>
          <w:lang w:val="ro-RO"/>
        </w:rPr>
        <w:t xml:space="preserve">IoT se referă la rețeaua de dispozitive conectate care colectează și schimbă date. În </w:t>
      </w:r>
      <w:r w:rsidRPr="00944BD7">
        <w:rPr>
          <w:rFonts w:ascii="EC Square Sans Pro" w:hAnsi="EC Square Sans Pro"/>
          <w:noProof/>
          <w:color w:val="343433"/>
          <w:w w:val="90"/>
          <w:lang w:val="ro-RO"/>
        </w:rPr>
        <w:t xml:space="preserve">sectorul energetic, IoT este utilizat pentru monitorizarea și controlul activelor energetice, cum ar fi contoarele inteligente, </w:t>
      </w:r>
      <w:r w:rsidRPr="00944BD7">
        <w:rPr>
          <w:rFonts w:ascii="EC Square Sans Pro" w:hAnsi="EC Square Sans Pro"/>
          <w:noProof/>
          <w:color w:val="343433"/>
          <w:lang w:val="ro-RO"/>
        </w:rPr>
        <w:t xml:space="preserve">termostatele și aparatele electrocasnice. Cu toate acestea, dispozitivele IoT pot fi vulnerabile la atacuri cibernetice. </w:t>
      </w:r>
      <w:r w:rsidRPr="00944BD7">
        <w:rPr>
          <w:rFonts w:ascii="EC Square Sans Pro" w:hAnsi="EC Square Sans Pro"/>
          <w:noProof/>
          <w:color w:val="343433"/>
          <w:spacing w:val="-2"/>
          <w:lang w:val="ro-RO"/>
        </w:rPr>
        <w:t>Atacatorii ar putea exploata vulnerabilitățile dispozitivelor IoT pentru a obține acces la rețea sau pentru a perturba operațiunile.</w:t>
      </w:r>
    </w:p>
    <w:p w14:paraId="4DB65074" w14:textId="77777777" w:rsidR="005511DF" w:rsidRPr="00944BD7" w:rsidRDefault="005511DF">
      <w:pPr>
        <w:pStyle w:val="BodyText"/>
        <w:spacing w:before="180"/>
        <w:rPr>
          <w:rFonts w:ascii="EC Square Sans Pro" w:hAnsi="EC Square Sans Pro"/>
          <w:noProof/>
          <w:lang w:val="ro-RO"/>
        </w:rPr>
      </w:pPr>
    </w:p>
    <w:p w14:paraId="4DB65075" w14:textId="77777777" w:rsidR="005511DF" w:rsidRPr="00944BD7" w:rsidRDefault="00B56BCB">
      <w:pPr>
        <w:pStyle w:val="Heading2"/>
        <w:spacing w:before="1"/>
        <w:ind w:left="241"/>
        <w:jc w:val="both"/>
        <w:rPr>
          <w:rFonts w:ascii="EC Square Sans Pro" w:hAnsi="EC Square Sans Pro"/>
          <w:noProof/>
          <w:lang w:val="ro-RO"/>
        </w:rPr>
      </w:pPr>
      <w:bookmarkStart w:id="69" w:name="_Toc224732710"/>
      <w:r w:rsidRPr="00944BD7">
        <w:rPr>
          <w:rFonts w:ascii="EC Square Sans Pro" w:hAnsi="EC Square Sans Pro"/>
          <w:noProof/>
          <w:color w:val="0E3AF0"/>
          <w:spacing w:val="-2"/>
          <w:lang w:val="ro-RO"/>
        </w:rPr>
        <w:t xml:space="preserve">Provocări în materie de </w:t>
      </w:r>
      <w:r w:rsidRPr="00944BD7">
        <w:rPr>
          <w:rFonts w:ascii="EC Square Sans Pro" w:hAnsi="EC Square Sans Pro"/>
          <w:noProof/>
          <w:color w:val="0E3AF0"/>
          <w:spacing w:val="-9"/>
          <w:lang w:val="ro-RO"/>
        </w:rPr>
        <w:t>securitate cibernetică</w:t>
      </w:r>
      <w:bookmarkEnd w:id="69"/>
    </w:p>
    <w:p w14:paraId="4DB65076" w14:textId="77777777" w:rsidR="005511DF" w:rsidRPr="00944BD7" w:rsidRDefault="005511DF">
      <w:pPr>
        <w:pStyle w:val="BodyText"/>
        <w:spacing w:before="18"/>
        <w:rPr>
          <w:rFonts w:ascii="EC Square Sans Pro" w:hAnsi="EC Square Sans Pro"/>
          <w:b/>
          <w:noProof/>
          <w:sz w:val="28"/>
          <w:lang w:val="ro-RO"/>
        </w:rPr>
      </w:pPr>
    </w:p>
    <w:p w14:paraId="4DB65077" w14:textId="77777777" w:rsidR="005511DF" w:rsidRPr="00944BD7" w:rsidRDefault="00B56BCB">
      <w:pPr>
        <w:pStyle w:val="ListParagraph"/>
        <w:numPr>
          <w:ilvl w:val="0"/>
          <w:numId w:val="5"/>
        </w:numPr>
        <w:tabs>
          <w:tab w:val="left" w:pos="525"/>
        </w:tabs>
        <w:spacing w:line="261" w:lineRule="auto"/>
        <w:ind w:left="525" w:right="161"/>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Securitate slabă: </w:t>
      </w:r>
      <w:r w:rsidRPr="00944BD7">
        <w:rPr>
          <w:rFonts w:ascii="EC Square Sans Pro" w:hAnsi="EC Square Sans Pro"/>
          <w:noProof/>
          <w:color w:val="343433"/>
          <w:spacing w:val="-4"/>
          <w:sz w:val="18"/>
          <w:lang w:val="ro-RO"/>
        </w:rPr>
        <w:t xml:space="preserve">multe dispozitive IoT au caracteristici de securitate slabe, cum ar fi parole implicite </w:t>
      </w:r>
      <w:r w:rsidRPr="00944BD7">
        <w:rPr>
          <w:rFonts w:ascii="EC Square Sans Pro" w:hAnsi="EC Square Sans Pro"/>
          <w:noProof/>
          <w:color w:val="343433"/>
          <w:spacing w:val="-2"/>
          <w:sz w:val="18"/>
          <w:lang w:val="ro-RO"/>
        </w:rPr>
        <w:t>și comunicații necriptate.</w:t>
      </w:r>
    </w:p>
    <w:p w14:paraId="4DB65078" w14:textId="77777777" w:rsidR="005511DF" w:rsidRPr="00944BD7" w:rsidRDefault="00B56BCB">
      <w:pPr>
        <w:pStyle w:val="ListParagraph"/>
        <w:numPr>
          <w:ilvl w:val="0"/>
          <w:numId w:val="5"/>
        </w:numPr>
        <w:tabs>
          <w:tab w:val="left" w:pos="525"/>
        </w:tabs>
        <w:spacing w:before="225" w:line="261" w:lineRule="auto"/>
        <w:ind w:left="525" w:right="435"/>
        <w:rPr>
          <w:rFonts w:ascii="EC Square Sans Pro" w:hAnsi="EC Square Sans Pro"/>
          <w:noProof/>
          <w:sz w:val="18"/>
          <w:lang w:val="ro-RO"/>
        </w:rPr>
      </w:pPr>
      <w:r w:rsidRPr="00944BD7">
        <w:rPr>
          <w:rFonts w:ascii="EC Square Sans Pro" w:hAnsi="EC Square Sans Pro"/>
          <w:b/>
          <w:noProof/>
          <w:color w:val="343433"/>
          <w:spacing w:val="-6"/>
          <w:sz w:val="18"/>
          <w:lang w:val="ro-RO"/>
        </w:rPr>
        <w:t xml:space="preserve">Lipsa actualizărilor: </w:t>
      </w:r>
      <w:r w:rsidRPr="00944BD7">
        <w:rPr>
          <w:rFonts w:ascii="EC Square Sans Pro" w:hAnsi="EC Square Sans Pro"/>
          <w:noProof/>
          <w:color w:val="343433"/>
          <w:spacing w:val="-6"/>
          <w:sz w:val="18"/>
          <w:lang w:val="ro-RO"/>
        </w:rPr>
        <w:t xml:space="preserve">multe dispozitive IoT nu primesc actualizări de securitate regulate, ceea ce </w:t>
      </w:r>
      <w:r w:rsidRPr="00944BD7">
        <w:rPr>
          <w:rFonts w:ascii="EC Square Sans Pro" w:hAnsi="EC Square Sans Pro"/>
          <w:noProof/>
          <w:color w:val="343433"/>
          <w:sz w:val="18"/>
          <w:lang w:val="ro-RO"/>
        </w:rPr>
        <w:t xml:space="preserve">le </w:t>
      </w:r>
      <w:r w:rsidRPr="00944BD7">
        <w:rPr>
          <w:rFonts w:ascii="EC Square Sans Pro" w:hAnsi="EC Square Sans Pro"/>
          <w:noProof/>
          <w:color w:val="343433"/>
          <w:spacing w:val="-6"/>
          <w:sz w:val="18"/>
          <w:lang w:val="ro-RO"/>
        </w:rPr>
        <w:t xml:space="preserve">poate </w:t>
      </w:r>
      <w:r w:rsidRPr="00944BD7">
        <w:rPr>
          <w:rFonts w:ascii="EC Square Sans Pro" w:hAnsi="EC Square Sans Pro"/>
          <w:noProof/>
          <w:color w:val="343433"/>
          <w:sz w:val="18"/>
          <w:lang w:val="ro-RO"/>
        </w:rPr>
        <w:t>face vulnerabile la atacuri.</w:t>
      </w:r>
    </w:p>
    <w:p w14:paraId="4DB65079" w14:textId="77777777" w:rsidR="005511DF" w:rsidRPr="00944BD7" w:rsidRDefault="00B56BCB">
      <w:pPr>
        <w:pStyle w:val="ListParagraph"/>
        <w:numPr>
          <w:ilvl w:val="0"/>
          <w:numId w:val="5"/>
        </w:numPr>
        <w:tabs>
          <w:tab w:val="left" w:pos="525"/>
        </w:tabs>
        <w:spacing w:before="225" w:line="261" w:lineRule="auto"/>
        <w:ind w:left="525" w:right="114"/>
        <w:rPr>
          <w:rFonts w:ascii="EC Square Sans Pro" w:hAnsi="EC Square Sans Pro"/>
          <w:noProof/>
          <w:sz w:val="18"/>
          <w:lang w:val="ro-RO"/>
        </w:rPr>
      </w:pPr>
      <w:r w:rsidRPr="00944BD7">
        <w:rPr>
          <w:rFonts w:ascii="EC Square Sans Pro" w:hAnsi="EC Square Sans Pro"/>
          <w:b/>
          <w:noProof/>
          <w:color w:val="343433"/>
          <w:spacing w:val="-6"/>
          <w:sz w:val="18"/>
          <w:lang w:val="ro-RO"/>
        </w:rPr>
        <w:t xml:space="preserve">Botneturi: </w:t>
      </w:r>
      <w:r w:rsidRPr="00944BD7">
        <w:rPr>
          <w:rFonts w:ascii="EC Square Sans Pro" w:hAnsi="EC Square Sans Pro"/>
          <w:noProof/>
          <w:color w:val="343433"/>
          <w:spacing w:val="-6"/>
          <w:sz w:val="18"/>
          <w:lang w:val="ro-RO"/>
        </w:rPr>
        <w:t xml:space="preserve">atacatorii pot compromite dispozitivele IoT și le pot utiliza pentru a lansa </w:t>
      </w:r>
      <w:r w:rsidRPr="00944BD7">
        <w:rPr>
          <w:rFonts w:ascii="EC Square Sans Pro" w:hAnsi="EC Square Sans Pro"/>
          <w:noProof/>
          <w:color w:val="343433"/>
          <w:sz w:val="18"/>
          <w:lang w:val="ro-RO"/>
        </w:rPr>
        <w:t xml:space="preserve">atacuri </w:t>
      </w:r>
      <w:r w:rsidRPr="00944BD7">
        <w:rPr>
          <w:rFonts w:ascii="EC Square Sans Pro" w:hAnsi="EC Square Sans Pro"/>
          <w:noProof/>
          <w:color w:val="343433"/>
          <w:spacing w:val="-6"/>
          <w:sz w:val="18"/>
          <w:lang w:val="ro-RO"/>
        </w:rPr>
        <w:t xml:space="preserve">distribuite de </w:t>
      </w:r>
      <w:r w:rsidRPr="00944BD7">
        <w:rPr>
          <w:rFonts w:ascii="EC Square Sans Pro" w:hAnsi="EC Square Sans Pro"/>
          <w:noProof/>
          <w:color w:val="343433"/>
          <w:sz w:val="18"/>
          <w:lang w:val="ro-RO"/>
        </w:rPr>
        <w:t>tip denial-of-service (DDoS).</w:t>
      </w:r>
    </w:p>
    <w:p w14:paraId="4DB6507A" w14:textId="77777777" w:rsidR="005511DF" w:rsidRPr="00944BD7" w:rsidRDefault="005511DF">
      <w:pPr>
        <w:pStyle w:val="BodyText"/>
        <w:spacing w:before="183"/>
        <w:rPr>
          <w:rFonts w:ascii="EC Square Sans Pro" w:hAnsi="EC Square Sans Pro"/>
          <w:noProof/>
          <w:lang w:val="ro-RO"/>
        </w:rPr>
      </w:pPr>
    </w:p>
    <w:p w14:paraId="4DB6507B" w14:textId="77777777" w:rsidR="005511DF" w:rsidRPr="00944BD7" w:rsidRDefault="00B56BCB">
      <w:pPr>
        <w:pStyle w:val="Heading2"/>
        <w:ind w:left="241"/>
        <w:jc w:val="both"/>
        <w:rPr>
          <w:rFonts w:ascii="EC Square Sans Pro" w:hAnsi="EC Square Sans Pro"/>
          <w:noProof/>
          <w:lang w:val="ro-RO"/>
        </w:rPr>
      </w:pPr>
      <w:bookmarkStart w:id="70" w:name="_Toc224732711"/>
      <w:r w:rsidRPr="00944BD7">
        <w:rPr>
          <w:rFonts w:ascii="EC Square Sans Pro" w:hAnsi="EC Square Sans Pro"/>
          <w:noProof/>
          <w:color w:val="0E3AF0"/>
          <w:lang w:val="ro-RO"/>
        </w:rPr>
        <w:t xml:space="preserve">Cele mai bune </w:t>
      </w:r>
      <w:r w:rsidRPr="00944BD7">
        <w:rPr>
          <w:rFonts w:ascii="EC Square Sans Pro" w:hAnsi="EC Square Sans Pro"/>
          <w:noProof/>
          <w:color w:val="0E3AF0"/>
          <w:spacing w:val="-2"/>
          <w:lang w:val="ro-RO"/>
        </w:rPr>
        <w:t>practici</w:t>
      </w:r>
      <w:bookmarkEnd w:id="70"/>
    </w:p>
    <w:p w14:paraId="4DB6507C" w14:textId="77777777" w:rsidR="005511DF" w:rsidRPr="00944BD7" w:rsidRDefault="005511DF">
      <w:pPr>
        <w:pStyle w:val="BodyText"/>
        <w:spacing w:before="19"/>
        <w:rPr>
          <w:rFonts w:ascii="EC Square Sans Pro" w:hAnsi="EC Square Sans Pro"/>
          <w:b/>
          <w:noProof/>
          <w:sz w:val="28"/>
          <w:lang w:val="ro-RO"/>
        </w:rPr>
      </w:pPr>
    </w:p>
    <w:p w14:paraId="4DB6507D" w14:textId="77777777" w:rsidR="005511DF" w:rsidRPr="00944BD7" w:rsidRDefault="00B56BCB">
      <w:pPr>
        <w:pStyle w:val="ListParagraph"/>
        <w:numPr>
          <w:ilvl w:val="0"/>
          <w:numId w:val="5"/>
        </w:numPr>
        <w:tabs>
          <w:tab w:val="left" w:pos="524"/>
        </w:tabs>
        <w:ind w:left="524" w:hanging="283"/>
        <w:rPr>
          <w:rFonts w:ascii="EC Square Sans Pro" w:hAnsi="EC Square Sans Pro"/>
          <w:b/>
          <w:noProof/>
          <w:sz w:val="18"/>
          <w:lang w:val="ro-RO"/>
        </w:rPr>
      </w:pPr>
      <w:r w:rsidRPr="00944BD7">
        <w:rPr>
          <w:rFonts w:ascii="EC Square Sans Pro" w:hAnsi="EC Square Sans Pro"/>
          <w:b/>
          <w:noProof/>
          <w:color w:val="343433"/>
          <w:sz w:val="18"/>
          <w:lang w:val="ro-RO"/>
        </w:rPr>
        <w:t xml:space="preserve">Schimbați parolele implicite și utilizați </w:t>
      </w:r>
      <w:r w:rsidRPr="00944BD7">
        <w:rPr>
          <w:rFonts w:ascii="EC Square Sans Pro" w:hAnsi="EC Square Sans Pro"/>
          <w:b/>
          <w:noProof/>
          <w:color w:val="343433"/>
          <w:spacing w:val="-2"/>
          <w:sz w:val="18"/>
          <w:lang w:val="ro-RO"/>
        </w:rPr>
        <w:t xml:space="preserve">parole </w:t>
      </w:r>
      <w:r w:rsidRPr="00944BD7">
        <w:rPr>
          <w:rFonts w:ascii="EC Square Sans Pro" w:hAnsi="EC Square Sans Pro"/>
          <w:b/>
          <w:noProof/>
          <w:color w:val="343433"/>
          <w:sz w:val="18"/>
          <w:lang w:val="ro-RO"/>
        </w:rPr>
        <w:t>puternice</w:t>
      </w:r>
      <w:r w:rsidRPr="00944BD7">
        <w:rPr>
          <w:rFonts w:ascii="EC Square Sans Pro" w:hAnsi="EC Square Sans Pro"/>
          <w:b/>
          <w:noProof/>
          <w:color w:val="343433"/>
          <w:spacing w:val="-2"/>
          <w:sz w:val="18"/>
          <w:lang w:val="ro-RO"/>
        </w:rPr>
        <w:t>.</w:t>
      </w:r>
    </w:p>
    <w:p w14:paraId="4DB6507E" w14:textId="77777777" w:rsidR="005511DF" w:rsidRPr="00944BD7" w:rsidRDefault="005511DF">
      <w:pPr>
        <w:pStyle w:val="BodyText"/>
        <w:spacing w:before="38"/>
        <w:rPr>
          <w:rFonts w:ascii="EC Square Sans Pro" w:hAnsi="EC Square Sans Pro"/>
          <w:b/>
          <w:noProof/>
          <w:lang w:val="ro-RO"/>
        </w:rPr>
      </w:pPr>
    </w:p>
    <w:p w14:paraId="4DB6507F" w14:textId="77777777" w:rsidR="005511DF" w:rsidRPr="00944BD7" w:rsidRDefault="00B56BCB">
      <w:pPr>
        <w:pStyle w:val="ListParagraph"/>
        <w:numPr>
          <w:ilvl w:val="0"/>
          <w:numId w:val="5"/>
        </w:numPr>
        <w:tabs>
          <w:tab w:val="left" w:pos="524"/>
        </w:tabs>
        <w:ind w:left="524" w:hanging="283"/>
        <w:rPr>
          <w:rFonts w:ascii="EC Square Sans Pro" w:hAnsi="EC Square Sans Pro"/>
          <w:b/>
          <w:noProof/>
          <w:sz w:val="18"/>
          <w:lang w:val="ro-RO"/>
        </w:rPr>
      </w:pPr>
      <w:r w:rsidRPr="00944BD7">
        <w:rPr>
          <w:rFonts w:ascii="EC Square Sans Pro" w:hAnsi="EC Square Sans Pro"/>
          <w:b/>
          <w:noProof/>
          <w:color w:val="343433"/>
          <w:spacing w:val="-2"/>
          <w:sz w:val="18"/>
          <w:lang w:val="ro-RO"/>
        </w:rPr>
        <w:t>Mențineți dispozitivele IoT actualizate cu cele mai recente patch-uri de securitate.</w:t>
      </w:r>
    </w:p>
    <w:p w14:paraId="4DB65080" w14:textId="77777777" w:rsidR="005511DF" w:rsidRPr="00944BD7" w:rsidRDefault="005511DF">
      <w:pPr>
        <w:pStyle w:val="BodyText"/>
        <w:spacing w:before="38"/>
        <w:rPr>
          <w:rFonts w:ascii="EC Square Sans Pro" w:hAnsi="EC Square Sans Pro"/>
          <w:b/>
          <w:noProof/>
          <w:lang w:val="ro-RO"/>
        </w:rPr>
      </w:pPr>
    </w:p>
    <w:p w14:paraId="4DB65081" w14:textId="77777777" w:rsidR="005511DF" w:rsidRPr="00944BD7" w:rsidRDefault="00B56BCB">
      <w:pPr>
        <w:pStyle w:val="ListParagraph"/>
        <w:numPr>
          <w:ilvl w:val="0"/>
          <w:numId w:val="5"/>
        </w:numPr>
        <w:tabs>
          <w:tab w:val="left" w:pos="524"/>
        </w:tabs>
        <w:spacing w:before="1"/>
        <w:ind w:left="524" w:hanging="283"/>
        <w:rPr>
          <w:rFonts w:ascii="EC Square Sans Pro" w:hAnsi="EC Square Sans Pro"/>
          <w:b/>
          <w:noProof/>
          <w:sz w:val="18"/>
          <w:lang w:val="ro-RO"/>
        </w:rPr>
      </w:pPr>
      <w:r w:rsidRPr="00944BD7">
        <w:rPr>
          <w:rFonts w:ascii="EC Square Sans Pro" w:hAnsi="EC Square Sans Pro"/>
          <w:b/>
          <w:noProof/>
          <w:color w:val="343433"/>
          <w:sz w:val="18"/>
          <w:lang w:val="ro-RO"/>
        </w:rPr>
        <w:t xml:space="preserve">Dezactivați funcțiile inutile de pe </w:t>
      </w:r>
      <w:r w:rsidRPr="00944BD7">
        <w:rPr>
          <w:rFonts w:ascii="EC Square Sans Pro" w:hAnsi="EC Square Sans Pro"/>
          <w:b/>
          <w:noProof/>
          <w:color w:val="343433"/>
          <w:spacing w:val="-2"/>
          <w:sz w:val="18"/>
          <w:lang w:val="ro-RO"/>
        </w:rPr>
        <w:t xml:space="preserve">dispozitivele </w:t>
      </w:r>
      <w:r w:rsidRPr="00944BD7">
        <w:rPr>
          <w:rFonts w:ascii="EC Square Sans Pro" w:hAnsi="EC Square Sans Pro"/>
          <w:b/>
          <w:noProof/>
          <w:color w:val="343433"/>
          <w:sz w:val="18"/>
          <w:lang w:val="ro-RO"/>
        </w:rPr>
        <w:t>IoT</w:t>
      </w:r>
      <w:r w:rsidRPr="00944BD7">
        <w:rPr>
          <w:rFonts w:ascii="EC Square Sans Pro" w:hAnsi="EC Square Sans Pro"/>
          <w:b/>
          <w:noProof/>
          <w:color w:val="343433"/>
          <w:spacing w:val="-2"/>
          <w:sz w:val="18"/>
          <w:lang w:val="ro-RO"/>
        </w:rPr>
        <w:t>.</w:t>
      </w:r>
    </w:p>
    <w:p w14:paraId="4DB65082" w14:textId="77777777" w:rsidR="005511DF" w:rsidRPr="00944BD7" w:rsidRDefault="005511DF">
      <w:pPr>
        <w:pStyle w:val="BodyText"/>
        <w:spacing w:before="38"/>
        <w:rPr>
          <w:rFonts w:ascii="EC Square Sans Pro" w:hAnsi="EC Square Sans Pro"/>
          <w:b/>
          <w:noProof/>
          <w:lang w:val="ro-RO"/>
        </w:rPr>
      </w:pPr>
    </w:p>
    <w:p w14:paraId="4DB65083" w14:textId="77777777" w:rsidR="005511DF" w:rsidRPr="00944BD7" w:rsidRDefault="00B56BCB">
      <w:pPr>
        <w:pStyle w:val="ListParagraph"/>
        <w:numPr>
          <w:ilvl w:val="0"/>
          <w:numId w:val="5"/>
        </w:numPr>
        <w:tabs>
          <w:tab w:val="left" w:pos="524"/>
        </w:tabs>
        <w:ind w:left="524" w:hanging="283"/>
        <w:rPr>
          <w:rFonts w:ascii="EC Square Sans Pro" w:hAnsi="EC Square Sans Pro"/>
          <w:b/>
          <w:noProof/>
          <w:sz w:val="18"/>
          <w:lang w:val="ro-RO"/>
        </w:rPr>
      </w:pPr>
      <w:r w:rsidRPr="00944BD7">
        <w:rPr>
          <w:rFonts w:ascii="EC Square Sans Pro" w:hAnsi="EC Square Sans Pro"/>
          <w:b/>
          <w:noProof/>
          <w:color w:val="343433"/>
          <w:sz w:val="18"/>
          <w:lang w:val="ro-RO"/>
        </w:rPr>
        <w:t xml:space="preserve">Segmentați rețelele IoT de </w:t>
      </w:r>
      <w:r w:rsidRPr="00944BD7">
        <w:rPr>
          <w:rFonts w:ascii="EC Square Sans Pro" w:hAnsi="EC Square Sans Pro"/>
          <w:b/>
          <w:noProof/>
          <w:color w:val="343433"/>
          <w:spacing w:val="-2"/>
          <w:sz w:val="18"/>
          <w:lang w:val="ro-RO"/>
        </w:rPr>
        <w:t xml:space="preserve">sistemele </w:t>
      </w:r>
      <w:r w:rsidRPr="00944BD7">
        <w:rPr>
          <w:rFonts w:ascii="EC Square Sans Pro" w:hAnsi="EC Square Sans Pro"/>
          <w:b/>
          <w:noProof/>
          <w:color w:val="343433"/>
          <w:sz w:val="18"/>
          <w:lang w:val="ro-RO"/>
        </w:rPr>
        <w:t>energetice critice</w:t>
      </w:r>
      <w:r w:rsidRPr="00944BD7">
        <w:rPr>
          <w:rFonts w:ascii="EC Square Sans Pro" w:hAnsi="EC Square Sans Pro"/>
          <w:b/>
          <w:noProof/>
          <w:color w:val="343433"/>
          <w:spacing w:val="-2"/>
          <w:sz w:val="18"/>
          <w:lang w:val="ro-RO"/>
        </w:rPr>
        <w:t>.</w:t>
      </w:r>
    </w:p>
    <w:p w14:paraId="4DB65084" w14:textId="77777777" w:rsidR="005511DF" w:rsidRPr="00944BD7" w:rsidRDefault="005511DF">
      <w:pPr>
        <w:pStyle w:val="ListParagraph"/>
        <w:rPr>
          <w:rFonts w:ascii="EC Square Sans Pro" w:hAnsi="EC Square Sans Pro"/>
          <w:b/>
          <w:noProof/>
          <w:sz w:val="18"/>
          <w:lang w:val="ro-RO"/>
        </w:rPr>
        <w:sectPr w:rsidR="005511DF" w:rsidRPr="00944BD7">
          <w:type w:val="continuous"/>
          <w:pgSz w:w="16840" w:h="11910" w:orient="landscape"/>
          <w:pgMar w:top="1340" w:right="1133" w:bottom="0" w:left="0" w:header="737" w:footer="0" w:gutter="0"/>
          <w:cols w:num="2" w:space="720" w:equalWidth="0">
            <w:col w:w="8279" w:space="40"/>
            <w:col w:w="7388"/>
          </w:cols>
        </w:sectPr>
      </w:pPr>
    </w:p>
    <w:p w14:paraId="4DB65085" w14:textId="77777777" w:rsidR="005511DF" w:rsidRPr="00944BD7" w:rsidRDefault="005511DF">
      <w:pPr>
        <w:pStyle w:val="BodyText"/>
        <w:spacing w:before="257"/>
        <w:rPr>
          <w:rFonts w:ascii="EC Square Sans Pro" w:hAnsi="EC Square Sans Pro"/>
          <w:b/>
          <w:noProof/>
          <w:sz w:val="44"/>
          <w:lang w:val="ro-RO"/>
        </w:rPr>
      </w:pPr>
    </w:p>
    <w:p w14:paraId="4DB65086" w14:textId="77777777" w:rsidR="005511DF" w:rsidRPr="00944BD7" w:rsidRDefault="00B56BCB">
      <w:pPr>
        <w:pStyle w:val="Heading1"/>
        <w:numPr>
          <w:ilvl w:val="0"/>
          <w:numId w:val="4"/>
        </w:numPr>
        <w:tabs>
          <w:tab w:val="left" w:pos="1860"/>
        </w:tabs>
        <w:ind w:left="1860" w:hanging="613"/>
        <w:rPr>
          <w:rFonts w:ascii="EC Square Sans Pro" w:hAnsi="EC Square Sans Pro"/>
          <w:noProof/>
          <w:lang w:val="ro-RO"/>
        </w:rPr>
      </w:pPr>
      <w:bookmarkStart w:id="71" w:name="_Toc224732712"/>
      <w:r w:rsidRPr="00944BD7">
        <w:rPr>
          <w:rFonts w:ascii="EC Square Sans Pro" w:hAnsi="EC Square Sans Pro"/>
          <w:noProof/>
          <w:lang w:val="ro-RO"/>
        </w:rPr>
        <mc:AlternateContent>
          <mc:Choice Requires="wps">
            <w:drawing>
              <wp:anchor distT="0" distB="0" distL="0" distR="0" simplePos="0" relativeHeight="251658257" behindDoc="0" locked="0" layoutInCell="1" allowOverlap="1" wp14:anchorId="4DB65188" wp14:editId="4DB65189">
                <wp:simplePos x="0" y="0"/>
                <wp:positionH relativeFrom="page">
                  <wp:posOffset>3733134</wp:posOffset>
                </wp:positionH>
                <wp:positionV relativeFrom="paragraph">
                  <wp:posOffset>-216827</wp:posOffset>
                </wp:positionV>
                <wp:extent cx="749300" cy="749300"/>
                <wp:effectExtent l="0" t="0" r="0" b="0"/>
                <wp:wrapNone/>
                <wp:docPr id="124" name="Graphic 1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49300" cy="749300"/>
                        </a:xfrm>
                        <a:custGeom>
                          <a:avLst/>
                          <a:gdLst/>
                          <a:ahLst/>
                          <a:cxnLst/>
                          <a:rect l="l" t="t" r="r" b="b"/>
                          <a:pathLst>
                            <a:path w="749300" h="749300">
                              <a:moveTo>
                                <a:pt x="62420" y="624268"/>
                              </a:moveTo>
                              <a:lnTo>
                                <a:pt x="38115" y="629173"/>
                              </a:lnTo>
                              <a:lnTo>
                                <a:pt x="17942" y="642774"/>
                              </a:lnTo>
                              <a:lnTo>
                                <a:pt x="18124" y="642774"/>
                              </a:lnTo>
                              <a:lnTo>
                                <a:pt x="4902" y="662394"/>
                              </a:lnTo>
                              <a:lnTo>
                                <a:pt x="0" y="686701"/>
                              </a:lnTo>
                              <a:lnTo>
                                <a:pt x="4902" y="711008"/>
                              </a:lnTo>
                              <a:lnTo>
                                <a:pt x="18275" y="730853"/>
                              </a:lnTo>
                              <a:lnTo>
                                <a:pt x="38115" y="744230"/>
                              </a:lnTo>
                              <a:lnTo>
                                <a:pt x="62420" y="749134"/>
                              </a:lnTo>
                              <a:lnTo>
                                <a:pt x="79019" y="746868"/>
                              </a:lnTo>
                              <a:lnTo>
                                <a:pt x="93889" y="740489"/>
                              </a:lnTo>
                              <a:lnTo>
                                <a:pt x="106470" y="730629"/>
                              </a:lnTo>
                              <a:lnTo>
                                <a:pt x="116205" y="717918"/>
                              </a:lnTo>
                              <a:lnTo>
                                <a:pt x="249707" y="717918"/>
                              </a:lnTo>
                              <a:lnTo>
                                <a:pt x="249707" y="655485"/>
                              </a:lnTo>
                              <a:lnTo>
                                <a:pt x="116205" y="655485"/>
                              </a:lnTo>
                              <a:lnTo>
                                <a:pt x="106490" y="642774"/>
                              </a:lnTo>
                              <a:lnTo>
                                <a:pt x="93917" y="632917"/>
                              </a:lnTo>
                              <a:lnTo>
                                <a:pt x="79036" y="626535"/>
                              </a:lnTo>
                              <a:lnTo>
                                <a:pt x="62420" y="624268"/>
                              </a:lnTo>
                              <a:close/>
                            </a:path>
                            <a:path w="749300" h="749300">
                              <a:moveTo>
                                <a:pt x="405777" y="436994"/>
                              </a:moveTo>
                              <a:lnTo>
                                <a:pt x="343357" y="436994"/>
                              </a:lnTo>
                              <a:lnTo>
                                <a:pt x="343357" y="632917"/>
                              </a:lnTo>
                              <a:lnTo>
                                <a:pt x="330533" y="642774"/>
                              </a:lnTo>
                              <a:lnTo>
                                <a:pt x="320773" y="655232"/>
                              </a:lnTo>
                              <a:lnTo>
                                <a:pt x="314403" y="670102"/>
                              </a:lnTo>
                              <a:lnTo>
                                <a:pt x="312140" y="686701"/>
                              </a:lnTo>
                              <a:lnTo>
                                <a:pt x="317043" y="711008"/>
                              </a:lnTo>
                              <a:lnTo>
                                <a:pt x="330415" y="730853"/>
                              </a:lnTo>
                              <a:lnTo>
                                <a:pt x="350256" y="744230"/>
                              </a:lnTo>
                              <a:lnTo>
                                <a:pt x="374561" y="749134"/>
                              </a:lnTo>
                              <a:lnTo>
                                <a:pt x="398868" y="744230"/>
                              </a:lnTo>
                              <a:lnTo>
                                <a:pt x="418712" y="730853"/>
                              </a:lnTo>
                              <a:lnTo>
                                <a:pt x="432089" y="711008"/>
                              </a:lnTo>
                              <a:lnTo>
                                <a:pt x="436994" y="686701"/>
                              </a:lnTo>
                              <a:lnTo>
                                <a:pt x="434729" y="670102"/>
                              </a:lnTo>
                              <a:lnTo>
                                <a:pt x="428461" y="655485"/>
                              </a:lnTo>
                              <a:lnTo>
                                <a:pt x="428353" y="655232"/>
                              </a:lnTo>
                              <a:lnTo>
                                <a:pt x="418590" y="642774"/>
                              </a:lnTo>
                              <a:lnTo>
                                <a:pt x="405777" y="632917"/>
                              </a:lnTo>
                              <a:lnTo>
                                <a:pt x="405777" y="436994"/>
                              </a:lnTo>
                              <a:close/>
                            </a:path>
                            <a:path w="749300" h="749300">
                              <a:moveTo>
                                <a:pt x="561848" y="436994"/>
                              </a:moveTo>
                              <a:lnTo>
                                <a:pt x="499414" y="436994"/>
                              </a:lnTo>
                              <a:lnTo>
                                <a:pt x="499414" y="717918"/>
                              </a:lnTo>
                              <a:lnTo>
                                <a:pt x="632929" y="717918"/>
                              </a:lnTo>
                              <a:lnTo>
                                <a:pt x="642658" y="730629"/>
                              </a:lnTo>
                              <a:lnTo>
                                <a:pt x="655239" y="740489"/>
                              </a:lnTo>
                              <a:lnTo>
                                <a:pt x="670107" y="746868"/>
                              </a:lnTo>
                              <a:lnTo>
                                <a:pt x="686701" y="749134"/>
                              </a:lnTo>
                              <a:lnTo>
                                <a:pt x="711008" y="744230"/>
                              </a:lnTo>
                              <a:lnTo>
                                <a:pt x="730853" y="730853"/>
                              </a:lnTo>
                              <a:lnTo>
                                <a:pt x="744230" y="711008"/>
                              </a:lnTo>
                              <a:lnTo>
                                <a:pt x="749134" y="686701"/>
                              </a:lnTo>
                              <a:lnTo>
                                <a:pt x="744230" y="662394"/>
                              </a:lnTo>
                              <a:lnTo>
                                <a:pt x="739572" y="655485"/>
                              </a:lnTo>
                              <a:lnTo>
                                <a:pt x="561848" y="655485"/>
                              </a:lnTo>
                              <a:lnTo>
                                <a:pt x="561848" y="436994"/>
                              </a:lnTo>
                              <a:close/>
                            </a:path>
                            <a:path w="749300" h="749300">
                              <a:moveTo>
                                <a:pt x="249707" y="436994"/>
                              </a:moveTo>
                              <a:lnTo>
                                <a:pt x="187274" y="436994"/>
                              </a:lnTo>
                              <a:lnTo>
                                <a:pt x="187274" y="655485"/>
                              </a:lnTo>
                              <a:lnTo>
                                <a:pt x="249707" y="655485"/>
                              </a:lnTo>
                              <a:lnTo>
                                <a:pt x="249707" y="436994"/>
                              </a:lnTo>
                              <a:close/>
                            </a:path>
                            <a:path w="749300" h="749300">
                              <a:moveTo>
                                <a:pt x="686701" y="624268"/>
                              </a:moveTo>
                              <a:lnTo>
                                <a:pt x="670088" y="626535"/>
                              </a:lnTo>
                              <a:lnTo>
                                <a:pt x="655211" y="632917"/>
                              </a:lnTo>
                              <a:lnTo>
                                <a:pt x="642642" y="642774"/>
                              </a:lnTo>
                              <a:lnTo>
                                <a:pt x="632929" y="655485"/>
                              </a:lnTo>
                              <a:lnTo>
                                <a:pt x="739572" y="655485"/>
                              </a:lnTo>
                              <a:lnTo>
                                <a:pt x="731004" y="642774"/>
                              </a:lnTo>
                              <a:lnTo>
                                <a:pt x="731185" y="642774"/>
                              </a:lnTo>
                              <a:lnTo>
                                <a:pt x="711008" y="629173"/>
                              </a:lnTo>
                              <a:lnTo>
                                <a:pt x="686701" y="624268"/>
                              </a:lnTo>
                              <a:close/>
                            </a:path>
                            <a:path w="749300" h="749300">
                              <a:moveTo>
                                <a:pt x="343357" y="0"/>
                              </a:moveTo>
                              <a:lnTo>
                                <a:pt x="298528" y="4030"/>
                              </a:lnTo>
                              <a:lnTo>
                                <a:pt x="256311" y="15648"/>
                              </a:lnTo>
                              <a:lnTo>
                                <a:pt x="217417" y="34143"/>
                              </a:lnTo>
                              <a:lnTo>
                                <a:pt x="182557" y="58803"/>
                              </a:lnTo>
                              <a:lnTo>
                                <a:pt x="152441" y="88918"/>
                              </a:lnTo>
                              <a:lnTo>
                                <a:pt x="127780" y="123777"/>
                              </a:lnTo>
                              <a:lnTo>
                                <a:pt x="109285" y="162668"/>
                              </a:lnTo>
                              <a:lnTo>
                                <a:pt x="97667" y="204882"/>
                              </a:lnTo>
                              <a:lnTo>
                                <a:pt x="93637" y="249707"/>
                              </a:lnTo>
                              <a:lnTo>
                                <a:pt x="93757" y="257300"/>
                              </a:lnTo>
                              <a:lnTo>
                                <a:pt x="94100" y="264532"/>
                              </a:lnTo>
                              <a:lnTo>
                                <a:pt x="94714" y="272538"/>
                              </a:lnTo>
                              <a:lnTo>
                                <a:pt x="95542" y="280174"/>
                              </a:lnTo>
                              <a:lnTo>
                                <a:pt x="68542" y="305045"/>
                              </a:lnTo>
                              <a:lnTo>
                                <a:pt x="48309" y="335103"/>
                              </a:lnTo>
                              <a:lnTo>
                                <a:pt x="35607" y="369098"/>
                              </a:lnTo>
                              <a:lnTo>
                                <a:pt x="31203" y="405777"/>
                              </a:lnTo>
                              <a:lnTo>
                                <a:pt x="38107" y="451571"/>
                              </a:lnTo>
                              <a:lnTo>
                                <a:pt x="57416" y="491923"/>
                              </a:lnTo>
                              <a:lnTo>
                                <a:pt x="87032" y="524847"/>
                              </a:lnTo>
                              <a:lnTo>
                                <a:pt x="124853" y="548360"/>
                              </a:lnTo>
                              <a:lnTo>
                                <a:pt x="124853" y="374561"/>
                              </a:lnTo>
                              <a:lnTo>
                                <a:pt x="714931" y="374561"/>
                              </a:lnTo>
                              <a:lnTo>
                                <a:pt x="717918" y="351154"/>
                              </a:lnTo>
                              <a:lnTo>
                                <a:pt x="713145" y="306285"/>
                              </a:lnTo>
                              <a:lnTo>
                                <a:pt x="699539" y="264912"/>
                              </a:lnTo>
                              <a:lnTo>
                                <a:pt x="699414" y="264532"/>
                              </a:lnTo>
                              <a:lnTo>
                                <a:pt x="677603" y="227010"/>
                              </a:lnTo>
                              <a:lnTo>
                                <a:pt x="648593" y="194834"/>
                              </a:lnTo>
                              <a:lnTo>
                                <a:pt x="613262" y="169119"/>
                              </a:lnTo>
                              <a:lnTo>
                                <a:pt x="572490" y="150977"/>
                              </a:lnTo>
                              <a:lnTo>
                                <a:pt x="548838" y="108211"/>
                              </a:lnTo>
                              <a:lnTo>
                                <a:pt x="517849" y="71409"/>
                              </a:lnTo>
                              <a:lnTo>
                                <a:pt x="480664" y="41379"/>
                              </a:lnTo>
                              <a:lnTo>
                                <a:pt x="438426" y="18929"/>
                              </a:lnTo>
                              <a:lnTo>
                                <a:pt x="392276" y="4867"/>
                              </a:lnTo>
                              <a:lnTo>
                                <a:pt x="343357" y="0"/>
                              </a:lnTo>
                              <a:close/>
                            </a:path>
                            <a:path w="749300" h="749300">
                              <a:moveTo>
                                <a:pt x="714931" y="374561"/>
                              </a:moveTo>
                              <a:lnTo>
                                <a:pt x="624281" y="374561"/>
                              </a:lnTo>
                              <a:lnTo>
                                <a:pt x="624281" y="525665"/>
                              </a:lnTo>
                              <a:lnTo>
                                <a:pt x="662652" y="492674"/>
                              </a:lnTo>
                              <a:lnTo>
                                <a:pt x="692159" y="451571"/>
                              </a:lnTo>
                              <a:lnTo>
                                <a:pt x="711200" y="403798"/>
                              </a:lnTo>
                              <a:lnTo>
                                <a:pt x="714931" y="374561"/>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040E52E3" id="Graphic 124" o:spid="_x0000_s1026" style="position:absolute;margin-left:293.95pt;margin-top:-17.05pt;width:59pt;height:59pt;z-index:251658257;visibility:visible;mso-wrap-style:square;mso-wrap-distance-left:0;mso-wrap-distance-top:0;mso-wrap-distance-right:0;mso-wrap-distance-bottom:0;mso-position-horizontal:absolute;mso-position-horizontal-relative:page;mso-position-vertical:absolute;mso-position-vertical-relative:text;v-text-anchor:top" coordsize="749300,7493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VnChQQYAAC4aAAAOAAAAZHJzL2Uyb0RvYy54bWysWdtu20YQfS/QfyD43mjvFyFyUCRNUSBI&#10;AsRFn2mKsoRSIkvSlvP3nb1JVBLtruu+iCvxaDg7Z67L12+e9m3x2AzjrjusSvwKlUVzqLv17nC/&#10;Kv+8ff+LKotxqg7rqu0Ozar82ozlm5uff3p97JcN6bZdu26GAoQcxuWxX5XbaeqXi8VYb5t9Nb7q&#10;+uYANzfdsK8m+DrcL9ZDdQTp+3ZBEBKLYzes+6Grm3GEX9+5m+WNlb/ZNPX0abMZm6loVyXoNtnP&#10;wX7emc/FzetqeT9U/XZXezWq/6DFvtod4KEnUe+qqSoeht13ova7eujGbjO9qrv9ottsdnVj9wC7&#10;weib3XzZVn1j9wLGGfuTmcb/T2z98fFL/3kwqo/9h67+ewSLLI79uDzdMV9Gj3naDHuDBcWLJ2vF&#10;rycrNk9TUcOPkmmKwNY13PJrI7Nahj/XD+P0e9NZQdXjh3FyJKzDqtqGVf10CMsBqDQktpbEqSyA&#10;xKEsgMQ7R2JfTeZ/RjuzLI6npxfb09Lc3XePzW1ncZPZhCCMgLqgrVkJZcSBtmdYe5jDqcKYe7jG&#10;knp4AIVrb2VjqRlxYEakZHGwwoTlgplGXrAgVMcF+90pIRGOanASKjFGKFgibClc/dYUkc4OkiLF&#10;43Y4G00yRqiNO7BxkBiuTvKZEHAfTON7kxphbY0mmVAn9oLEcHWSNVUqgBGDpaM6gMLVbxAJJp3p&#10;YIeCJNBYEOTtAazjuPEI0xJJp/az0IJzpnhc77MmOWjYpfYOknZRTcHlnYtSYpYxAwI1VDgwEZzG&#10;tT6TfhGFgZK67cbGPcxE9/OjnCEupVOdUaFPEXM1zBml/Af4oFC4Ol+hZ7RIG4ZSxCl1lknbnBIk&#10;Ic3YBMU5oSRqdIoZQx4N4Q5JIkYRxQSz7PRAsUTMyc5IELBL5jNlTobgiHDnLRkpgkrGBbY2ycgR&#10;VCuTGYwFM2QzrCR2uTVDbwb0hJySTpre9SyXGemYMglpx6LTXDKimLdJRtwDmkLSzvQqsAnPzxKz&#10;WMuIhhn6IjJDhL049MFTFHP0XzzgWugzyA7YFeILfFAoXF3oz9AyncqNPTylOWjoR7h33HQJAtah&#10;FfBunixvphkIJShdOaG0mubBhVC6KLtIcOhkvfdRZtHpVsJHsEWnA85nB4P2W4ilw5lskW6rJNVc&#10;+iYsXZZnXpgRnjP0D33wxUEx60AuHnAtKCApEuhfjSEv8CEYwtX3Tmd0xmZnujwP/UNNXmyama9f&#10;9CLXTAORgZSLUpHR6ECUYhdJGclRQAbInyBm2SXDkM/zX0lhJMgeTwANJcOVl3SL47sJG6WmrYwP&#10;E9f4CS74YgeYdXNhUrnGPdGKE19bUGKugf4GrGJtgrmAihRLRQRL5lttCtUobhGsCPfNKlcK2r+Y&#10;ZMwJY04NmIYSgwqGqVW5BhETajroqGikiWcdhhCRmsakEK7DJlCtVLxT1VRQD3azU0wPTaU3B+FQ&#10;XQKJwUHC1eUqKPbmuAISG4QaT7TXmknfGhBJOI1zqKEquPpAFAI+o7YTKoBhOkAsPi0xRZGr9DCl&#10;4AThlAtf6GHwQTquM0wEfnzwfVnMzjDWe8mMYy7jhwscHNo1+DDVaxJ3UiURMGFIAW9VLOF2APG9&#10;LEzHVMT5hkOWgPZjRGyLQLemLlqy0Hb0N3oDL5jHKZcYpjWXJE13l5jrYWjlvr0DR9UwosT0NiNu&#10;8NS0WwsphaedENMYxmWDAbWbHbAGg8d3KTAlwnGJhcZwWhPTGzqqcB6BOdKJhAN0KwhCY2+MlKmr&#10;UdlYKuYbZBh744owhYTwDQ+mMgGmCgq100OZBj+mBtVgYx8J0FbHseeDhW85eXGZu+ba12qdaYZU&#10;dijM0Bwqn4gnNGi3BXdOwjQRqVypCeaOyIzEA90FvCqw5MDRiEwkwGtWCUXjO7PDOebp7BnW89Pt&#10;sWt36/e7tjXnVeNwf/e2HYrHCo6x9fu3v5FA/Qxmj97dabs5d7/r1l8/D8URXlCsyvGfh2poyqL9&#10;4wBvAGBDU1gMYXEXFsPUvu3sOw97VDaM0+3TX9XQFz0sV+UEh/Ufu/B+oVqGY3izlxPW/PPQ/fow&#10;dZudOaO3ujmN/Bd4KWHPyv0LFPPWY/7dos6veW7+BQAA//8DAFBLAwQUAAYACAAAACEABQ/7F+MA&#10;AAAKAQAADwAAAGRycy9kb3ducmV2LnhtbEyPy07DMBBF90j8gzVIbKrWKaFtGuJUCAkWVEKiD4ml&#10;Yw9xSjyOYqcNf49ZwXJmju6cW2xG27Iz9r5xJGA+S4AhKacbqgUc9s/TDJgPkrRsHaGAb/SwKa+v&#10;Cplrd6F3PO9CzWII+VwKMCF0OedeGbTSz1yHFG+frrcyxLGvue7lJYbblt8lyZJb2VD8YGSHTwbV&#10;126wAo4vg1qe3j6c2r5W+4lJhxOniRC3N+PjA7CAY/iD4Vc/qkMZnSo3kPasFbDIVuuICpim93Ng&#10;kVgli7ipBGTpGnhZ8P8Vyh8AAAD//wMAUEsBAi0AFAAGAAgAAAAhALaDOJL+AAAA4QEAABMAAAAA&#10;AAAAAAAAAAAAAAAAAFtDb250ZW50X1R5cGVzXS54bWxQSwECLQAUAAYACAAAACEAOP0h/9YAAACU&#10;AQAACwAAAAAAAAAAAAAAAAAvAQAAX3JlbHMvLnJlbHNQSwECLQAUAAYACAAAACEA7FZwoUEGAAAu&#10;GgAADgAAAAAAAAAAAAAAAAAuAgAAZHJzL2Uyb0RvYy54bWxQSwECLQAUAAYACAAAACEABQ/7F+MA&#10;AAAKAQAADwAAAAAAAAAAAAAAAACbCAAAZHJzL2Rvd25yZXYueG1sUEsFBgAAAAAEAAQA8wAAAKsJ&#10;AAAAAA==&#10;" path="m62420,624268r-24305,4905l17942,642774r182,l4902,662394,,686701r4902,24307l18275,730853r19840,13377l62420,749134r16599,-2266l93889,740489r12581,-9860l116205,717918r133502,l249707,655485r-133502,l106490,642774,93917,632917,79036,626535,62420,624268xem405777,436994r-62420,l343357,632917r-12824,9857l320773,655232r-6370,14870l312140,686701r4903,24307l330415,730853r19841,13377l374561,749134r24307,-4904l418712,730853r13377,-19845l436994,686701r-2265,-16599l428461,655485r-108,-253l418590,642774r-12813,-9857l405777,436994xem561848,436994r-62434,l499414,717918r133515,l642658,730629r12581,9860l670107,746868r16594,2266l711008,744230r19845,-13377l744230,711008r4904,-24307l744230,662394r-4658,-6909l561848,655485r,-218491xem249707,436994r-62433,l187274,655485r62433,l249707,436994xem686701,624268r-16613,2267l655211,632917r-12569,9857l632929,655485r106643,l731004,642774r181,l711008,629173r-24307,-4905xem343357,l298528,4030,256311,15648,217417,34143,182557,58803,152441,88918r-24661,34859l109285,162668,97667,204882r-4030,44825l93757,257300r343,7232l94714,272538r828,7636l68542,305045,48309,335103,35607,369098r-4404,36679l38107,451571r19309,40352l87032,524847r37821,23513l124853,374561r590078,l717918,351154r-4773,-44869l699539,264912r-125,-380l677603,227010,648593,194834,613262,169119,572490,150977,548838,108211,517849,71409,480664,41379,438426,18929,392276,4867,343357,xem714931,374561r-90650,l624281,525665r38371,-32991l692159,451571r19041,-47773l714931,374561xe" fillcolor="#9fce27"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58" behindDoc="0" locked="0" layoutInCell="1" allowOverlap="1" wp14:anchorId="4DB6518A" wp14:editId="4DB6518B">
                <wp:simplePos x="0" y="0"/>
                <wp:positionH relativeFrom="page">
                  <wp:posOffset>7587526</wp:posOffset>
                </wp:positionH>
                <wp:positionV relativeFrom="paragraph">
                  <wp:posOffset>306780</wp:posOffset>
                </wp:positionV>
                <wp:extent cx="2303145" cy="4927600"/>
                <wp:effectExtent l="0" t="0" r="0" b="0"/>
                <wp:wrapNone/>
                <wp:docPr id="125" name="Textbox 1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03145" cy="4927600"/>
                        </a:xfrm>
                        <a:prstGeom prst="rect">
                          <a:avLst/>
                        </a:prstGeom>
                        <a:ln w="19050">
                          <a:solidFill>
                            <a:srgbClr val="9FCE27"/>
                          </a:solidFill>
                          <a:prstDash val="solid"/>
                        </a:ln>
                      </wps:spPr>
                      <wps:txbx>
                        <w:txbxContent>
                          <w:p w14:paraId="4DB65258" w14:textId="0F07D102" w:rsidR="005511DF" w:rsidRPr="0020393F" w:rsidRDefault="00B56BCB" w:rsidP="009B1DCA">
                            <w:pPr>
                              <w:spacing w:before="250" w:line="247" w:lineRule="auto"/>
                              <w:ind w:left="428" w:right="424" w:hanging="3"/>
                              <w:jc w:val="center"/>
                              <w:rPr>
                                <w:rFonts w:ascii="EC Square Sans Pro" w:hAnsi="EC Square Sans Pro"/>
                                <w:sz w:val="28"/>
                                <w:szCs w:val="21"/>
                              </w:rPr>
                            </w:pPr>
                            <w:proofErr w:type="spellStart"/>
                            <w:r w:rsidRPr="0020393F">
                              <w:rPr>
                                <w:rFonts w:ascii="EC Square Sans Pro" w:hAnsi="EC Square Sans Pro"/>
                                <w:color w:val="343433"/>
                                <w:sz w:val="28"/>
                                <w:szCs w:val="21"/>
                              </w:rPr>
                              <w:t>În</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concluzie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8"/>
                                <w:sz w:val="28"/>
                                <w:szCs w:val="21"/>
                              </w:rPr>
                              <w:t>tehnologiile</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emergente</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z w:val="28"/>
                                <w:szCs w:val="21"/>
                              </w:rPr>
                              <w:t>oferă</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numeroase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avantaje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pentru</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sectorul</w:t>
                            </w:r>
                            <w:proofErr w:type="spellEnd"/>
                            <w:r w:rsidRPr="0020393F">
                              <w:rPr>
                                <w:rFonts w:ascii="EC Square Sans Pro" w:hAnsi="EC Square Sans Pro"/>
                                <w:color w:val="343433"/>
                                <w:sz w:val="28"/>
                                <w:szCs w:val="21"/>
                              </w:rPr>
                              <w:t xml:space="preserve"> energetic, </w:t>
                            </w:r>
                            <w:proofErr w:type="spellStart"/>
                            <w:r w:rsidRPr="0020393F">
                              <w:rPr>
                                <w:rFonts w:ascii="EC Square Sans Pro" w:hAnsi="EC Square Sans Pro"/>
                                <w:color w:val="343433"/>
                                <w:sz w:val="28"/>
                                <w:szCs w:val="21"/>
                              </w:rPr>
                              <w:t>dar</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introduc</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și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noi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provocări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în</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materie</w:t>
                            </w:r>
                            <w:proofErr w:type="spellEnd"/>
                            <w:r w:rsidRPr="0020393F">
                              <w:rPr>
                                <w:rFonts w:ascii="EC Square Sans Pro" w:hAnsi="EC Square Sans Pro"/>
                                <w:color w:val="343433"/>
                                <w:sz w:val="28"/>
                                <w:szCs w:val="21"/>
                              </w:rPr>
                              <w:t xml:space="preserve"> de </w:t>
                            </w:r>
                            <w:proofErr w:type="spellStart"/>
                            <w:r w:rsidRPr="0020393F">
                              <w:rPr>
                                <w:rFonts w:ascii="EC Square Sans Pro" w:hAnsi="EC Square Sans Pro"/>
                                <w:color w:val="343433"/>
                                <w:sz w:val="28"/>
                                <w:szCs w:val="21"/>
                              </w:rPr>
                              <w:t>securitate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cibernetică</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2"/>
                                <w:sz w:val="28"/>
                                <w:szCs w:val="21"/>
                              </w:rPr>
                              <w:t>Înțelegând</w:t>
                            </w:r>
                            <w:proofErr w:type="spellEnd"/>
                            <w:r w:rsidR="009B1DCA" w:rsidRPr="0020393F">
                              <w:rPr>
                                <w:rFonts w:ascii="EC Square Sans Pro" w:hAnsi="EC Square Sans Pro"/>
                                <w:color w:val="343433"/>
                                <w:spacing w:val="-2"/>
                                <w:sz w:val="28"/>
                                <w:szCs w:val="21"/>
                              </w:rPr>
                              <w:t xml:space="preserve"> </w:t>
                            </w:r>
                            <w:proofErr w:type="spellStart"/>
                            <w:r w:rsidRPr="0020393F">
                              <w:rPr>
                                <w:rFonts w:ascii="EC Square Sans Pro" w:hAnsi="EC Square Sans Pro"/>
                                <w:color w:val="343433"/>
                                <w:sz w:val="28"/>
                                <w:szCs w:val="21"/>
                              </w:rPr>
                              <w:t>aceste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provocări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și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prin</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implementarea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măsurilor</w:t>
                            </w:r>
                            <w:proofErr w:type="spellEnd"/>
                            <w:r w:rsidRPr="0020393F">
                              <w:rPr>
                                <w:rFonts w:ascii="EC Square Sans Pro" w:hAnsi="EC Square Sans Pro"/>
                                <w:color w:val="343433"/>
                                <w:sz w:val="28"/>
                                <w:szCs w:val="21"/>
                              </w:rPr>
                              <w:t xml:space="preserve"> de </w:t>
                            </w:r>
                            <w:proofErr w:type="spellStart"/>
                            <w:r w:rsidRPr="0020393F">
                              <w:rPr>
                                <w:rFonts w:ascii="EC Square Sans Pro" w:hAnsi="EC Square Sans Pro"/>
                                <w:color w:val="343433"/>
                                <w:sz w:val="28"/>
                                <w:szCs w:val="21"/>
                              </w:rPr>
                              <w:t>securitate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adecvate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putem</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valorifica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avantajele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4"/>
                                <w:sz w:val="28"/>
                                <w:szCs w:val="21"/>
                              </w:rPr>
                              <w:t>acestor</w:t>
                            </w:r>
                            <w:proofErr w:type="spellEnd"/>
                            <w:r w:rsidRPr="0020393F">
                              <w:rPr>
                                <w:rFonts w:ascii="EC Square Sans Pro" w:hAnsi="EC Square Sans Pro"/>
                                <w:color w:val="343433"/>
                                <w:spacing w:val="-4"/>
                                <w:sz w:val="28"/>
                                <w:szCs w:val="21"/>
                              </w:rPr>
                              <w:t xml:space="preserve"> </w:t>
                            </w:r>
                            <w:proofErr w:type="spellStart"/>
                            <w:r w:rsidRPr="0020393F">
                              <w:rPr>
                                <w:rFonts w:ascii="EC Square Sans Pro" w:hAnsi="EC Square Sans Pro"/>
                                <w:color w:val="343433"/>
                                <w:spacing w:val="-4"/>
                                <w:sz w:val="28"/>
                                <w:szCs w:val="21"/>
                              </w:rPr>
                              <w:t>tehnologii</w:t>
                            </w:r>
                            <w:proofErr w:type="spellEnd"/>
                            <w:r w:rsidR="009B1DCA" w:rsidRPr="0020393F">
                              <w:rPr>
                                <w:rFonts w:ascii="EC Square Sans Pro" w:hAnsi="EC Square Sans Pro"/>
                                <w:color w:val="343433"/>
                                <w:spacing w:val="-4"/>
                                <w:sz w:val="28"/>
                                <w:szCs w:val="21"/>
                              </w:rPr>
                              <w:t xml:space="preserve"> </w:t>
                            </w:r>
                            <w:proofErr w:type="spellStart"/>
                            <w:r w:rsidRPr="0020393F">
                              <w:rPr>
                                <w:rFonts w:ascii="EC Square Sans Pro" w:hAnsi="EC Square Sans Pro"/>
                                <w:color w:val="343433"/>
                                <w:spacing w:val="-8"/>
                                <w:sz w:val="28"/>
                                <w:szCs w:val="21"/>
                              </w:rPr>
                              <w:t>și</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în</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același</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timp</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putem</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proteja</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z w:val="28"/>
                                <w:szCs w:val="21"/>
                              </w:rPr>
                              <w:t>infrastructura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energetică</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critică</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z w:val="28"/>
                                <w:szCs w:val="21"/>
                              </w:rPr>
                              <w:t>și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datele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împotriva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2"/>
                                <w:sz w:val="28"/>
                                <w:szCs w:val="21"/>
                              </w:rPr>
                              <w:t>amenințărilor</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cibernetice</w:t>
                            </w:r>
                            <w:proofErr w:type="spellEnd"/>
                            <w:r w:rsidRPr="0020393F">
                              <w:rPr>
                                <w:rFonts w:ascii="EC Square Sans Pro" w:hAnsi="EC Square Sans Pro"/>
                                <w:color w:val="343433"/>
                                <w:spacing w:val="-2"/>
                                <w:sz w:val="28"/>
                                <w:szCs w:val="21"/>
                              </w:rPr>
                              <w:t>.</w:t>
                            </w:r>
                          </w:p>
                        </w:txbxContent>
                      </wps:txbx>
                      <wps:bodyPr wrap="square" lIns="0" tIns="0" rIns="0" bIns="0" rtlCol="0">
                        <a:noAutofit/>
                      </wps:bodyPr>
                    </wps:wsp>
                  </a:graphicData>
                </a:graphic>
              </wp:anchor>
            </w:drawing>
          </mc:Choice>
          <mc:Fallback>
            <w:pict>
              <v:shape w14:anchorId="4DB6518A" id="Textbox 125" o:spid="_x0000_s1063" type="#_x0000_t202" style="position:absolute;left:0;text-align:left;margin-left:597.45pt;margin-top:24.15pt;width:181.35pt;height:388pt;z-index:25165825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IEx0AEAAIgDAAAOAAAAZHJzL2Uyb0RvYy54bWysU9uO2yAQfa/Uf0C8N3aSvTRWnFWbNFWl&#10;1bbSth+AMY5RMUMZEjt/34E4yap9W+0LHpjD4ZyZ8fJh6Aw7KI8abMmnk5wzZSXU2u5K/uvn9sNH&#10;zjAIWwsDVpX8qJA/rN6/W/auUDNowdTKMyKxWPSu5G0IrsgylK3qBE7AKUvJBnwnAm39Lqu96Im9&#10;M9ksz++yHnztPEiFSKebU5KvEn/TKBm+Nw2qwEzJSVtIq09rFddstRTFzgvXajnKEK9Q0Qlt6dEL&#10;1UYEwfZe/0fVaekBoQkTCV0GTaOlSh7IzTT/x81zK5xKXqg46C5lwrejlU+HZ/fDszB8hoEamEyg&#10;ewT5G6k2We+wGDGxplggoaPRofFd/JIFRheptsdLPdUQmKTD2TyfT29uOZOUu1nM7u/yVPHset15&#10;DF8VdCwGJffUsCRBHB4xRAGiOEPia8aynlQu8tv8pBSMrrfamJhEv6vWxrODoGYvtusvs/vYX6LA&#10;l7DItxHYnnApNcKMHR2fTEa7YagGpmt6cx5B8aiC+kgV62loSo5/9sIrzsw3S12JE3YO/DmozoEP&#10;Zg1pDqNaC5/2ARqdXF55RwXU7qR8HM04Ty/3CXX9gVZ/AQAA//8DAFBLAwQUAAYACAAAACEAl/z+&#10;FOAAAAAMAQAADwAAAGRycy9kb3ducmV2LnhtbEyPQW7CMBBF95W4gzWVugMnIdAkjYMogg1SF6Uc&#10;wMTTJGo8tmITwu1rVu3ya57+f1NuJt2zEQfXGRIQLyJgSLVRHTUCzl+HeQbMeUlK9oZQwB0dbKrZ&#10;UykLZW70iePJNyyUkCukgNZ7W3Du6ha1dAtjkcLt2wxa+hCHhqtB3kK57nkSRWuuZUdhoZUWdy3W&#10;P6erFpBbd/e5+ziM+xiP7zZOznrSQrw8T9s3YB4n/wfDQz+oQxWcLuZKyrE+5DhP88AKSLMlsAex&#10;Wr2ugV0EZEm6BF6V/P8T1S8AAAD//wMAUEsBAi0AFAAGAAgAAAAhALaDOJL+AAAA4QEAABMAAAAA&#10;AAAAAAAAAAAAAAAAAFtDb250ZW50X1R5cGVzXS54bWxQSwECLQAUAAYACAAAACEAOP0h/9YAAACU&#10;AQAACwAAAAAAAAAAAAAAAAAvAQAAX3JlbHMvLnJlbHNQSwECLQAUAAYACAAAACEA4aiBMdABAACI&#10;AwAADgAAAAAAAAAAAAAAAAAuAgAAZHJzL2Uyb0RvYy54bWxQSwECLQAUAAYACAAAACEAl/z+FOAA&#10;AAAMAQAADwAAAAAAAAAAAAAAAAAqBAAAZHJzL2Rvd25yZXYueG1sUEsFBgAAAAAEAAQA8wAAADcF&#10;AAAAAA==&#10;" filled="f" strokecolor="#9fce27" strokeweight="1.5pt">
                <v:path arrowok="t"/>
                <v:textbox inset="0,0,0,0">
                  <w:txbxContent>
                    <w:p w14:paraId="4DB65258" w14:textId="0F07D102" w:rsidR="005511DF" w:rsidRPr="0020393F" w:rsidRDefault="00B56BCB" w:rsidP="009B1DCA">
                      <w:pPr>
                        <w:spacing w:before="250" w:line="247" w:lineRule="auto"/>
                        <w:ind w:left="428" w:right="424" w:hanging="3"/>
                        <w:jc w:val="center"/>
                        <w:rPr>
                          <w:rFonts w:ascii="EC Square Sans Pro" w:hAnsi="EC Square Sans Pro"/>
                          <w:sz w:val="28"/>
                          <w:szCs w:val="21"/>
                        </w:rPr>
                      </w:pPr>
                      <w:proofErr w:type="spellStart"/>
                      <w:r w:rsidRPr="0020393F">
                        <w:rPr>
                          <w:rFonts w:ascii="EC Square Sans Pro" w:hAnsi="EC Square Sans Pro"/>
                          <w:color w:val="343433"/>
                          <w:sz w:val="28"/>
                          <w:szCs w:val="21"/>
                        </w:rPr>
                        <w:t>În</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concluzie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8"/>
                          <w:sz w:val="28"/>
                          <w:szCs w:val="21"/>
                        </w:rPr>
                        <w:t>tehnologiile</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emergente</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z w:val="28"/>
                          <w:szCs w:val="21"/>
                        </w:rPr>
                        <w:t>oferă</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numeroase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avantaje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pentru</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sectorul</w:t>
                      </w:r>
                      <w:proofErr w:type="spellEnd"/>
                      <w:r w:rsidRPr="0020393F">
                        <w:rPr>
                          <w:rFonts w:ascii="EC Square Sans Pro" w:hAnsi="EC Square Sans Pro"/>
                          <w:color w:val="343433"/>
                          <w:sz w:val="28"/>
                          <w:szCs w:val="21"/>
                        </w:rPr>
                        <w:t xml:space="preserve"> energetic, </w:t>
                      </w:r>
                      <w:proofErr w:type="spellStart"/>
                      <w:r w:rsidRPr="0020393F">
                        <w:rPr>
                          <w:rFonts w:ascii="EC Square Sans Pro" w:hAnsi="EC Square Sans Pro"/>
                          <w:color w:val="343433"/>
                          <w:sz w:val="28"/>
                          <w:szCs w:val="21"/>
                        </w:rPr>
                        <w:t>dar</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introduc</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și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noi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provocări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în</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materie</w:t>
                      </w:r>
                      <w:proofErr w:type="spellEnd"/>
                      <w:r w:rsidRPr="0020393F">
                        <w:rPr>
                          <w:rFonts w:ascii="EC Square Sans Pro" w:hAnsi="EC Square Sans Pro"/>
                          <w:color w:val="343433"/>
                          <w:sz w:val="28"/>
                          <w:szCs w:val="21"/>
                        </w:rPr>
                        <w:t xml:space="preserve"> de </w:t>
                      </w:r>
                      <w:proofErr w:type="spellStart"/>
                      <w:r w:rsidRPr="0020393F">
                        <w:rPr>
                          <w:rFonts w:ascii="EC Square Sans Pro" w:hAnsi="EC Square Sans Pro"/>
                          <w:color w:val="343433"/>
                          <w:sz w:val="28"/>
                          <w:szCs w:val="21"/>
                        </w:rPr>
                        <w:t>securitate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cibernetică</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2"/>
                          <w:sz w:val="28"/>
                          <w:szCs w:val="21"/>
                        </w:rPr>
                        <w:t>Înțelegând</w:t>
                      </w:r>
                      <w:proofErr w:type="spellEnd"/>
                      <w:r w:rsidR="009B1DCA" w:rsidRPr="0020393F">
                        <w:rPr>
                          <w:rFonts w:ascii="EC Square Sans Pro" w:hAnsi="EC Square Sans Pro"/>
                          <w:color w:val="343433"/>
                          <w:spacing w:val="-2"/>
                          <w:sz w:val="28"/>
                          <w:szCs w:val="21"/>
                        </w:rPr>
                        <w:t xml:space="preserve"> </w:t>
                      </w:r>
                      <w:proofErr w:type="spellStart"/>
                      <w:r w:rsidRPr="0020393F">
                        <w:rPr>
                          <w:rFonts w:ascii="EC Square Sans Pro" w:hAnsi="EC Square Sans Pro"/>
                          <w:color w:val="343433"/>
                          <w:sz w:val="28"/>
                          <w:szCs w:val="21"/>
                        </w:rPr>
                        <w:t>aceste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provocări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și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prin</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implementarea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măsurilor</w:t>
                      </w:r>
                      <w:proofErr w:type="spellEnd"/>
                      <w:r w:rsidRPr="0020393F">
                        <w:rPr>
                          <w:rFonts w:ascii="EC Square Sans Pro" w:hAnsi="EC Square Sans Pro"/>
                          <w:color w:val="343433"/>
                          <w:sz w:val="28"/>
                          <w:szCs w:val="21"/>
                        </w:rPr>
                        <w:t xml:space="preserve"> de </w:t>
                      </w:r>
                      <w:proofErr w:type="spellStart"/>
                      <w:r w:rsidRPr="0020393F">
                        <w:rPr>
                          <w:rFonts w:ascii="EC Square Sans Pro" w:hAnsi="EC Square Sans Pro"/>
                          <w:color w:val="343433"/>
                          <w:sz w:val="28"/>
                          <w:szCs w:val="21"/>
                        </w:rPr>
                        <w:t>securitate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adecvate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putem</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valorifica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avantajele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4"/>
                          <w:sz w:val="28"/>
                          <w:szCs w:val="21"/>
                        </w:rPr>
                        <w:t>acestor</w:t>
                      </w:r>
                      <w:proofErr w:type="spellEnd"/>
                      <w:r w:rsidRPr="0020393F">
                        <w:rPr>
                          <w:rFonts w:ascii="EC Square Sans Pro" w:hAnsi="EC Square Sans Pro"/>
                          <w:color w:val="343433"/>
                          <w:spacing w:val="-4"/>
                          <w:sz w:val="28"/>
                          <w:szCs w:val="21"/>
                        </w:rPr>
                        <w:t xml:space="preserve"> </w:t>
                      </w:r>
                      <w:proofErr w:type="spellStart"/>
                      <w:r w:rsidRPr="0020393F">
                        <w:rPr>
                          <w:rFonts w:ascii="EC Square Sans Pro" w:hAnsi="EC Square Sans Pro"/>
                          <w:color w:val="343433"/>
                          <w:spacing w:val="-4"/>
                          <w:sz w:val="28"/>
                          <w:szCs w:val="21"/>
                        </w:rPr>
                        <w:t>tehnologii</w:t>
                      </w:r>
                      <w:proofErr w:type="spellEnd"/>
                      <w:r w:rsidR="009B1DCA" w:rsidRPr="0020393F">
                        <w:rPr>
                          <w:rFonts w:ascii="EC Square Sans Pro" w:hAnsi="EC Square Sans Pro"/>
                          <w:color w:val="343433"/>
                          <w:spacing w:val="-4"/>
                          <w:sz w:val="28"/>
                          <w:szCs w:val="21"/>
                        </w:rPr>
                        <w:t xml:space="preserve"> </w:t>
                      </w:r>
                      <w:proofErr w:type="spellStart"/>
                      <w:r w:rsidRPr="0020393F">
                        <w:rPr>
                          <w:rFonts w:ascii="EC Square Sans Pro" w:hAnsi="EC Square Sans Pro"/>
                          <w:color w:val="343433"/>
                          <w:spacing w:val="-8"/>
                          <w:sz w:val="28"/>
                          <w:szCs w:val="21"/>
                        </w:rPr>
                        <w:t>și</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în</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același</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timp</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putem</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proteja</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z w:val="28"/>
                          <w:szCs w:val="21"/>
                        </w:rPr>
                        <w:t>infrastructura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energetică</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pacing w:val="-8"/>
                          <w:sz w:val="28"/>
                          <w:szCs w:val="21"/>
                        </w:rPr>
                        <w:t>critică</w:t>
                      </w:r>
                      <w:proofErr w:type="spellEnd"/>
                      <w:r w:rsidRPr="0020393F">
                        <w:rPr>
                          <w:rFonts w:ascii="EC Square Sans Pro" w:hAnsi="EC Square Sans Pro"/>
                          <w:color w:val="343433"/>
                          <w:spacing w:val="-8"/>
                          <w:sz w:val="28"/>
                          <w:szCs w:val="21"/>
                        </w:rPr>
                        <w:t xml:space="preserve"> </w:t>
                      </w:r>
                      <w:proofErr w:type="spellStart"/>
                      <w:r w:rsidRPr="0020393F">
                        <w:rPr>
                          <w:rFonts w:ascii="EC Square Sans Pro" w:hAnsi="EC Square Sans Pro"/>
                          <w:color w:val="343433"/>
                          <w:sz w:val="28"/>
                          <w:szCs w:val="21"/>
                        </w:rPr>
                        <w:t>și</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datele</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împotriva</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pacing w:val="-2"/>
                          <w:sz w:val="28"/>
                          <w:szCs w:val="21"/>
                        </w:rPr>
                        <w:t>amenințărilor</w:t>
                      </w:r>
                      <w:proofErr w:type="spellEnd"/>
                      <w:r w:rsidRPr="0020393F">
                        <w:rPr>
                          <w:rFonts w:ascii="EC Square Sans Pro" w:hAnsi="EC Square Sans Pro"/>
                          <w:color w:val="343433"/>
                          <w:sz w:val="28"/>
                          <w:szCs w:val="21"/>
                        </w:rPr>
                        <w:t xml:space="preserve"> </w:t>
                      </w:r>
                      <w:proofErr w:type="spellStart"/>
                      <w:r w:rsidRPr="0020393F">
                        <w:rPr>
                          <w:rFonts w:ascii="EC Square Sans Pro" w:hAnsi="EC Square Sans Pro"/>
                          <w:color w:val="343433"/>
                          <w:sz w:val="28"/>
                          <w:szCs w:val="21"/>
                        </w:rPr>
                        <w:t>cibernetice</w:t>
                      </w:r>
                      <w:proofErr w:type="spellEnd"/>
                      <w:r w:rsidRPr="0020393F">
                        <w:rPr>
                          <w:rFonts w:ascii="EC Square Sans Pro" w:hAnsi="EC Square Sans Pro"/>
                          <w:color w:val="343433"/>
                          <w:spacing w:val="-2"/>
                          <w:sz w:val="28"/>
                          <w:szCs w:val="21"/>
                        </w:rPr>
                        <w:t>.</w:t>
                      </w:r>
                    </w:p>
                  </w:txbxContent>
                </v:textbox>
                <w10:wrap anchorx="page"/>
              </v:shape>
            </w:pict>
          </mc:Fallback>
        </mc:AlternateContent>
      </w:r>
      <w:bookmarkStart w:id="72" w:name="IV._Cloud_Computing"/>
      <w:bookmarkStart w:id="73" w:name="_bookmark10"/>
      <w:bookmarkEnd w:id="72"/>
      <w:bookmarkEnd w:id="73"/>
      <w:r w:rsidRPr="00944BD7">
        <w:rPr>
          <w:rFonts w:ascii="EC Square Sans Pro" w:hAnsi="EC Square Sans Pro"/>
          <w:noProof/>
          <w:color w:val="343433"/>
          <w:spacing w:val="-5"/>
          <w:lang w:val="ro-RO"/>
        </w:rPr>
        <w:t xml:space="preserve">Cloud </w:t>
      </w:r>
      <w:r w:rsidRPr="00944BD7">
        <w:rPr>
          <w:rFonts w:ascii="EC Square Sans Pro" w:hAnsi="EC Square Sans Pro"/>
          <w:noProof/>
          <w:color w:val="343433"/>
          <w:spacing w:val="-2"/>
          <w:lang w:val="ro-RO"/>
        </w:rPr>
        <w:t>Computing</w:t>
      </w:r>
      <w:bookmarkEnd w:id="71"/>
    </w:p>
    <w:p w14:paraId="4DB65087" w14:textId="77777777" w:rsidR="005511DF" w:rsidRPr="00944BD7" w:rsidRDefault="005511DF">
      <w:pPr>
        <w:pStyle w:val="BodyText"/>
        <w:rPr>
          <w:rFonts w:ascii="EC Square Sans Pro" w:hAnsi="EC Square Sans Pro"/>
          <w:b/>
          <w:noProof/>
          <w:lang w:val="ro-RO"/>
        </w:rPr>
      </w:pPr>
    </w:p>
    <w:p w14:paraId="4DB65088" w14:textId="77777777" w:rsidR="005511DF" w:rsidRPr="00944BD7" w:rsidRDefault="005511DF">
      <w:pPr>
        <w:pStyle w:val="BodyText"/>
        <w:spacing w:before="172"/>
        <w:rPr>
          <w:rFonts w:ascii="EC Square Sans Pro" w:hAnsi="EC Square Sans Pro"/>
          <w:b/>
          <w:noProof/>
          <w:lang w:val="ro-RO"/>
        </w:rPr>
      </w:pPr>
    </w:p>
    <w:p w14:paraId="4DB65089" w14:textId="77777777" w:rsidR="005511DF" w:rsidRPr="00944BD7" w:rsidRDefault="00B56BCB">
      <w:pPr>
        <w:pStyle w:val="BodyText"/>
        <w:spacing w:line="261" w:lineRule="auto"/>
        <w:ind w:left="1247" w:right="4050"/>
        <w:jc w:val="both"/>
        <w:rPr>
          <w:rFonts w:ascii="EC Square Sans Pro" w:hAnsi="EC Square Sans Pro"/>
          <w:noProof/>
          <w:lang w:val="ro-RO"/>
        </w:rPr>
      </w:pPr>
      <w:r w:rsidRPr="00944BD7">
        <w:rPr>
          <w:rFonts w:ascii="EC Square Sans Pro" w:hAnsi="EC Square Sans Pro"/>
          <w:noProof/>
          <w:color w:val="343433"/>
          <w:lang w:val="ro-RO"/>
        </w:rPr>
        <w:t xml:space="preserve">Cloud computing (vezi glosarul) reprezintă furnizarea de servicii informatice, precum servere, stocare și software, prin intermediul internetului. În </w:t>
      </w:r>
      <w:r w:rsidRPr="00944BD7">
        <w:rPr>
          <w:rFonts w:ascii="EC Square Sans Pro" w:hAnsi="EC Square Sans Pro"/>
          <w:noProof/>
          <w:color w:val="343433"/>
          <w:spacing w:val="-2"/>
          <w:lang w:val="ro-RO"/>
        </w:rPr>
        <w:t>sectorul</w:t>
      </w:r>
      <w:r w:rsidRPr="00944BD7">
        <w:rPr>
          <w:rFonts w:ascii="EC Square Sans Pro" w:hAnsi="EC Square Sans Pro"/>
          <w:noProof/>
          <w:color w:val="343433"/>
          <w:lang w:val="ro-RO"/>
        </w:rPr>
        <w:t xml:space="preserve"> </w:t>
      </w:r>
      <w:r w:rsidRPr="00944BD7">
        <w:rPr>
          <w:rFonts w:ascii="EC Square Sans Pro" w:hAnsi="EC Square Sans Pro"/>
          <w:noProof/>
          <w:color w:val="343433"/>
          <w:spacing w:val="-2"/>
          <w:lang w:val="ro-RO"/>
        </w:rPr>
        <w:t xml:space="preserve">energetic, cloud computing este utilizat pentru stocarea și prelucrarea datelor, gestionarea activelor energetice și furnizarea de servicii energetice. Cu toate acestea, </w:t>
      </w:r>
      <w:r w:rsidRPr="00944BD7">
        <w:rPr>
          <w:rFonts w:ascii="EC Square Sans Pro" w:hAnsi="EC Square Sans Pro"/>
          <w:noProof/>
          <w:color w:val="343433"/>
          <w:spacing w:val="-4"/>
          <w:lang w:val="ro-RO"/>
        </w:rPr>
        <w:t xml:space="preserve">cloud computing poate introduce și riscuri de securitate cibernetică. Atacatorii ar putea încerca să obțină acces la sistemele bazate pe cloud pentru a fura date sau a perturba </w:t>
      </w:r>
      <w:r w:rsidRPr="00944BD7">
        <w:rPr>
          <w:rFonts w:ascii="EC Square Sans Pro" w:hAnsi="EC Square Sans Pro"/>
          <w:noProof/>
          <w:color w:val="343433"/>
          <w:spacing w:val="-2"/>
          <w:lang w:val="ro-RO"/>
        </w:rPr>
        <w:t>operațiunile.</w:t>
      </w:r>
    </w:p>
    <w:p w14:paraId="4DB6508A" w14:textId="77777777" w:rsidR="005511DF" w:rsidRPr="00944BD7" w:rsidRDefault="005511DF">
      <w:pPr>
        <w:pStyle w:val="BodyText"/>
        <w:spacing w:before="182"/>
        <w:rPr>
          <w:rFonts w:ascii="EC Square Sans Pro" w:hAnsi="EC Square Sans Pro"/>
          <w:noProof/>
          <w:lang w:val="ro-RO"/>
        </w:rPr>
      </w:pPr>
    </w:p>
    <w:p w14:paraId="4DB6508B" w14:textId="77777777" w:rsidR="005511DF" w:rsidRPr="00944BD7" w:rsidRDefault="00B56BCB">
      <w:pPr>
        <w:pStyle w:val="Heading2"/>
        <w:jc w:val="both"/>
        <w:rPr>
          <w:rFonts w:ascii="EC Square Sans Pro" w:hAnsi="EC Square Sans Pro"/>
          <w:noProof/>
          <w:lang w:val="ro-RO"/>
        </w:rPr>
      </w:pPr>
      <w:bookmarkStart w:id="74" w:name="_Toc224732713"/>
      <w:r w:rsidRPr="00944BD7">
        <w:rPr>
          <w:rFonts w:ascii="EC Square Sans Pro" w:hAnsi="EC Square Sans Pro"/>
          <w:noProof/>
          <w:color w:val="0E3AF0"/>
          <w:spacing w:val="-2"/>
          <w:lang w:val="ro-RO"/>
        </w:rPr>
        <w:t xml:space="preserve">Provocări în materie de </w:t>
      </w:r>
      <w:r w:rsidRPr="00944BD7">
        <w:rPr>
          <w:rFonts w:ascii="EC Square Sans Pro" w:hAnsi="EC Square Sans Pro"/>
          <w:noProof/>
          <w:color w:val="0E3AF0"/>
          <w:spacing w:val="-9"/>
          <w:lang w:val="ro-RO"/>
        </w:rPr>
        <w:t>securitate cibernetică</w:t>
      </w:r>
      <w:bookmarkEnd w:id="74"/>
    </w:p>
    <w:p w14:paraId="4DB6508C" w14:textId="77777777" w:rsidR="005511DF" w:rsidRPr="00944BD7" w:rsidRDefault="005511DF">
      <w:pPr>
        <w:pStyle w:val="BodyText"/>
        <w:spacing w:before="18"/>
        <w:rPr>
          <w:rFonts w:ascii="EC Square Sans Pro" w:hAnsi="EC Square Sans Pro"/>
          <w:b/>
          <w:noProof/>
          <w:sz w:val="28"/>
          <w:lang w:val="ro-RO"/>
        </w:rPr>
      </w:pPr>
    </w:p>
    <w:p w14:paraId="4DB6508D" w14:textId="77777777" w:rsidR="005511DF" w:rsidRPr="00944BD7" w:rsidRDefault="00B56BCB">
      <w:pPr>
        <w:pStyle w:val="ListParagraph"/>
        <w:numPr>
          <w:ilvl w:val="1"/>
          <w:numId w:val="5"/>
        </w:numPr>
        <w:tabs>
          <w:tab w:val="left" w:pos="1530"/>
        </w:tabs>
        <w:spacing w:before="1"/>
        <w:ind w:hanging="283"/>
        <w:rPr>
          <w:rFonts w:ascii="EC Square Sans Pro" w:hAnsi="EC Square Sans Pro"/>
          <w:noProof/>
          <w:sz w:val="18"/>
          <w:lang w:val="ro-RO"/>
        </w:rPr>
      </w:pPr>
      <w:r w:rsidRPr="00944BD7">
        <w:rPr>
          <w:rFonts w:ascii="EC Square Sans Pro" w:hAnsi="EC Square Sans Pro"/>
          <w:b/>
          <w:noProof/>
          <w:color w:val="343433"/>
          <w:spacing w:val="-4"/>
          <w:sz w:val="18"/>
          <w:lang w:val="ro-RO"/>
        </w:rPr>
        <w:t xml:space="preserve">Încălcarea securității datelor: </w:t>
      </w:r>
      <w:r w:rsidRPr="00944BD7">
        <w:rPr>
          <w:rFonts w:ascii="EC Square Sans Pro" w:hAnsi="EC Square Sans Pro"/>
          <w:noProof/>
          <w:color w:val="343433"/>
          <w:spacing w:val="-4"/>
          <w:sz w:val="18"/>
          <w:lang w:val="ro-RO"/>
        </w:rPr>
        <w:t>Furnizorii de servicii cloud stochează o cantitate vastă de date, care pot fi ținta atacatorilor.</w:t>
      </w:r>
    </w:p>
    <w:p w14:paraId="4DB6508E" w14:textId="77777777" w:rsidR="005511DF" w:rsidRPr="00944BD7" w:rsidRDefault="005511DF">
      <w:pPr>
        <w:pStyle w:val="BodyText"/>
        <w:spacing w:before="7"/>
        <w:rPr>
          <w:rFonts w:ascii="EC Square Sans Pro" w:hAnsi="EC Square Sans Pro"/>
          <w:noProof/>
          <w:lang w:val="ro-RO"/>
        </w:rPr>
      </w:pPr>
    </w:p>
    <w:p w14:paraId="4DB6508F" w14:textId="77777777" w:rsidR="005511DF" w:rsidRPr="00944BD7" w:rsidRDefault="00B56BCB">
      <w:pPr>
        <w:pStyle w:val="ListParagraph"/>
        <w:numPr>
          <w:ilvl w:val="1"/>
          <w:numId w:val="5"/>
        </w:numPr>
        <w:tabs>
          <w:tab w:val="left" w:pos="1530"/>
        </w:tabs>
        <w:spacing w:before="1"/>
        <w:ind w:hanging="283"/>
        <w:rPr>
          <w:rFonts w:ascii="EC Square Sans Pro" w:hAnsi="EC Square Sans Pro"/>
          <w:noProof/>
          <w:sz w:val="18"/>
          <w:lang w:val="ro-RO"/>
        </w:rPr>
      </w:pPr>
      <w:r w:rsidRPr="00944BD7">
        <w:rPr>
          <w:rFonts w:ascii="EC Square Sans Pro" w:hAnsi="EC Square Sans Pro"/>
          <w:b/>
          <w:noProof/>
          <w:color w:val="343433"/>
          <w:w w:val="90"/>
          <w:sz w:val="18"/>
          <w:lang w:val="ro-RO"/>
        </w:rPr>
        <w:t xml:space="preserve">Deturnarea conturilor: </w:t>
      </w:r>
      <w:r w:rsidRPr="00944BD7">
        <w:rPr>
          <w:rFonts w:ascii="EC Square Sans Pro" w:hAnsi="EC Square Sans Pro"/>
          <w:noProof/>
          <w:color w:val="343433"/>
          <w:w w:val="90"/>
          <w:sz w:val="18"/>
          <w:lang w:val="ro-RO"/>
        </w:rPr>
        <w:t xml:space="preserve">atacatorii ar putea obține acces la conturile cloud și ar putea manipula datele sau perturba </w:t>
      </w:r>
      <w:r w:rsidRPr="00944BD7">
        <w:rPr>
          <w:rFonts w:ascii="EC Square Sans Pro" w:hAnsi="EC Square Sans Pro"/>
          <w:noProof/>
          <w:color w:val="343433"/>
          <w:spacing w:val="-2"/>
          <w:w w:val="90"/>
          <w:sz w:val="18"/>
          <w:lang w:val="ro-RO"/>
        </w:rPr>
        <w:t>serviciile.</w:t>
      </w:r>
    </w:p>
    <w:p w14:paraId="4DB65090" w14:textId="77777777" w:rsidR="005511DF" w:rsidRPr="00944BD7" w:rsidRDefault="005511DF">
      <w:pPr>
        <w:pStyle w:val="BodyText"/>
        <w:spacing w:before="7"/>
        <w:rPr>
          <w:rFonts w:ascii="EC Square Sans Pro" w:hAnsi="EC Square Sans Pro"/>
          <w:noProof/>
          <w:lang w:val="ro-RO"/>
        </w:rPr>
      </w:pPr>
    </w:p>
    <w:p w14:paraId="4DB65091" w14:textId="77777777" w:rsidR="005511DF" w:rsidRPr="00944BD7" w:rsidRDefault="00B56BCB">
      <w:pPr>
        <w:pStyle w:val="ListParagraph"/>
        <w:numPr>
          <w:ilvl w:val="1"/>
          <w:numId w:val="5"/>
        </w:numPr>
        <w:tabs>
          <w:tab w:val="left" w:pos="1530"/>
        </w:tabs>
        <w:spacing w:before="1" w:line="261" w:lineRule="auto"/>
        <w:ind w:right="4444"/>
        <w:rPr>
          <w:rFonts w:ascii="EC Square Sans Pro" w:hAnsi="EC Square Sans Pro"/>
          <w:noProof/>
          <w:sz w:val="18"/>
          <w:lang w:val="ro-RO"/>
        </w:rPr>
      </w:pPr>
      <w:r w:rsidRPr="00944BD7">
        <w:rPr>
          <w:rFonts w:ascii="EC Square Sans Pro" w:hAnsi="EC Square Sans Pro"/>
          <w:b/>
          <w:noProof/>
          <w:color w:val="343433"/>
          <w:spacing w:val="-6"/>
          <w:sz w:val="18"/>
          <w:lang w:val="ro-RO"/>
        </w:rPr>
        <w:t xml:space="preserve">API-uri nesigure: </w:t>
      </w:r>
      <w:r w:rsidRPr="00944BD7">
        <w:rPr>
          <w:rFonts w:ascii="EC Square Sans Pro" w:hAnsi="EC Square Sans Pro"/>
          <w:noProof/>
          <w:color w:val="343433"/>
          <w:spacing w:val="-6"/>
          <w:sz w:val="18"/>
          <w:lang w:val="ro-RO"/>
        </w:rPr>
        <w:t xml:space="preserve">Furnizorii de servicii cloud oferă API-uri (interfețe de programare a aplicațiilor) care permit clienților să interacționeze cu serviciile lor. </w:t>
      </w:r>
      <w:r w:rsidRPr="00944BD7">
        <w:rPr>
          <w:rFonts w:ascii="EC Square Sans Pro" w:hAnsi="EC Square Sans Pro"/>
          <w:noProof/>
          <w:color w:val="343433"/>
          <w:spacing w:val="-2"/>
          <w:sz w:val="18"/>
          <w:lang w:val="ro-RO"/>
        </w:rPr>
        <w:t>Dacă aceste API-uri nu sunt sigure, atacatorii ar putea să le exploateze pentru a obține acces la date sau pentru a perturba serviciile.</w:t>
      </w:r>
    </w:p>
    <w:p w14:paraId="4DB65092" w14:textId="77777777" w:rsidR="005511DF" w:rsidRPr="00944BD7" w:rsidRDefault="005511DF">
      <w:pPr>
        <w:pStyle w:val="BodyText"/>
        <w:spacing w:before="183"/>
        <w:rPr>
          <w:rFonts w:ascii="EC Square Sans Pro" w:hAnsi="EC Square Sans Pro"/>
          <w:noProof/>
          <w:lang w:val="ro-RO"/>
        </w:rPr>
      </w:pPr>
    </w:p>
    <w:p w14:paraId="4DB65093" w14:textId="77777777" w:rsidR="005511DF" w:rsidRPr="00944BD7" w:rsidRDefault="00B56BCB">
      <w:pPr>
        <w:pStyle w:val="Heading2"/>
        <w:jc w:val="both"/>
        <w:rPr>
          <w:rFonts w:ascii="EC Square Sans Pro" w:hAnsi="EC Square Sans Pro"/>
          <w:noProof/>
          <w:lang w:val="ro-RO"/>
        </w:rPr>
      </w:pPr>
      <w:bookmarkStart w:id="75" w:name="_Toc224732714"/>
      <w:r w:rsidRPr="00944BD7">
        <w:rPr>
          <w:rFonts w:ascii="EC Square Sans Pro" w:hAnsi="EC Square Sans Pro"/>
          <w:noProof/>
          <w:color w:val="0E3AF0"/>
          <w:lang w:val="ro-RO"/>
        </w:rPr>
        <w:t xml:space="preserve">Cele mai bune </w:t>
      </w:r>
      <w:r w:rsidRPr="00944BD7">
        <w:rPr>
          <w:rFonts w:ascii="EC Square Sans Pro" w:hAnsi="EC Square Sans Pro"/>
          <w:noProof/>
          <w:color w:val="0E3AF0"/>
          <w:spacing w:val="-2"/>
          <w:lang w:val="ro-RO"/>
        </w:rPr>
        <w:t>practici</w:t>
      </w:r>
      <w:bookmarkEnd w:id="75"/>
    </w:p>
    <w:p w14:paraId="4DB65094" w14:textId="77777777" w:rsidR="005511DF" w:rsidRPr="00944BD7" w:rsidRDefault="005511DF">
      <w:pPr>
        <w:pStyle w:val="BodyText"/>
        <w:spacing w:before="18"/>
        <w:rPr>
          <w:rFonts w:ascii="EC Square Sans Pro" w:hAnsi="EC Square Sans Pro"/>
          <w:b/>
          <w:noProof/>
          <w:sz w:val="28"/>
          <w:lang w:val="ro-RO"/>
        </w:rPr>
      </w:pPr>
    </w:p>
    <w:p w14:paraId="4DB65095" w14:textId="77777777" w:rsidR="005511DF" w:rsidRPr="00944BD7" w:rsidRDefault="00B56BCB">
      <w:pPr>
        <w:pStyle w:val="ListParagraph"/>
        <w:numPr>
          <w:ilvl w:val="1"/>
          <w:numId w:val="5"/>
        </w:numPr>
        <w:tabs>
          <w:tab w:val="left" w:pos="1530"/>
        </w:tabs>
        <w:spacing w:before="1"/>
        <w:ind w:hanging="283"/>
        <w:rPr>
          <w:rFonts w:ascii="EC Square Sans Pro" w:hAnsi="EC Square Sans Pro"/>
          <w:b/>
          <w:noProof/>
          <w:sz w:val="18"/>
          <w:lang w:val="ro-RO"/>
        </w:rPr>
      </w:pPr>
      <w:r w:rsidRPr="00944BD7">
        <w:rPr>
          <w:rFonts w:ascii="EC Square Sans Pro" w:hAnsi="EC Square Sans Pro"/>
          <w:b/>
          <w:noProof/>
          <w:color w:val="343433"/>
          <w:spacing w:val="-2"/>
          <w:sz w:val="18"/>
          <w:lang w:val="ro-RO"/>
        </w:rPr>
        <w:t>Alegeți un furnizor de servicii cloud de renume, cu măsuri de securitate puternice.</w:t>
      </w:r>
    </w:p>
    <w:p w14:paraId="4DB65096" w14:textId="77777777" w:rsidR="005511DF" w:rsidRPr="00944BD7" w:rsidRDefault="005511DF">
      <w:pPr>
        <w:pStyle w:val="BodyText"/>
        <w:spacing w:before="38"/>
        <w:rPr>
          <w:rFonts w:ascii="EC Square Sans Pro" w:hAnsi="EC Square Sans Pro"/>
          <w:b/>
          <w:noProof/>
          <w:lang w:val="ro-RO"/>
        </w:rPr>
      </w:pPr>
    </w:p>
    <w:p w14:paraId="4DB65097" w14:textId="77777777" w:rsidR="005511DF" w:rsidRPr="00944BD7" w:rsidRDefault="00B56BCB">
      <w:pPr>
        <w:pStyle w:val="ListParagraph"/>
        <w:numPr>
          <w:ilvl w:val="1"/>
          <w:numId w:val="5"/>
        </w:numPr>
        <w:tabs>
          <w:tab w:val="left" w:pos="1530"/>
        </w:tabs>
        <w:ind w:hanging="283"/>
        <w:rPr>
          <w:rFonts w:ascii="EC Square Sans Pro" w:hAnsi="EC Square Sans Pro"/>
          <w:b/>
          <w:noProof/>
          <w:sz w:val="18"/>
          <w:lang w:val="ro-RO"/>
        </w:rPr>
      </w:pPr>
      <w:r w:rsidRPr="00944BD7">
        <w:rPr>
          <w:rFonts w:ascii="EC Square Sans Pro" w:hAnsi="EC Square Sans Pro"/>
          <w:b/>
          <w:noProof/>
          <w:color w:val="343433"/>
          <w:sz w:val="18"/>
          <w:lang w:val="ro-RO"/>
        </w:rPr>
        <w:t xml:space="preserve">Implementați controale de acces puternice pentru a restricționa accesul la </w:t>
      </w:r>
      <w:r w:rsidRPr="00944BD7">
        <w:rPr>
          <w:rFonts w:ascii="EC Square Sans Pro" w:hAnsi="EC Square Sans Pro"/>
          <w:b/>
          <w:noProof/>
          <w:color w:val="343433"/>
          <w:spacing w:val="-2"/>
          <w:sz w:val="18"/>
          <w:lang w:val="ro-RO"/>
        </w:rPr>
        <w:t xml:space="preserve">sistemele </w:t>
      </w:r>
      <w:r w:rsidRPr="00944BD7">
        <w:rPr>
          <w:rFonts w:ascii="EC Square Sans Pro" w:hAnsi="EC Square Sans Pro"/>
          <w:b/>
          <w:noProof/>
          <w:color w:val="343433"/>
          <w:sz w:val="18"/>
          <w:lang w:val="ro-RO"/>
        </w:rPr>
        <w:t>bazate pe cloud</w:t>
      </w:r>
      <w:r w:rsidRPr="00944BD7">
        <w:rPr>
          <w:rFonts w:ascii="EC Square Sans Pro" w:hAnsi="EC Square Sans Pro"/>
          <w:b/>
          <w:noProof/>
          <w:color w:val="343433"/>
          <w:spacing w:val="-2"/>
          <w:sz w:val="18"/>
          <w:lang w:val="ro-RO"/>
        </w:rPr>
        <w:t>.</w:t>
      </w:r>
    </w:p>
    <w:p w14:paraId="4DB65098" w14:textId="77777777" w:rsidR="005511DF" w:rsidRPr="00944BD7" w:rsidRDefault="005511DF">
      <w:pPr>
        <w:pStyle w:val="BodyText"/>
        <w:spacing w:before="38"/>
        <w:rPr>
          <w:rFonts w:ascii="EC Square Sans Pro" w:hAnsi="EC Square Sans Pro"/>
          <w:b/>
          <w:noProof/>
          <w:lang w:val="ro-RO"/>
        </w:rPr>
      </w:pPr>
    </w:p>
    <w:p w14:paraId="4DB65099" w14:textId="77777777" w:rsidR="005511DF" w:rsidRPr="00944BD7" w:rsidRDefault="00B56BCB">
      <w:pPr>
        <w:pStyle w:val="ListParagraph"/>
        <w:numPr>
          <w:ilvl w:val="1"/>
          <w:numId w:val="5"/>
        </w:numPr>
        <w:tabs>
          <w:tab w:val="left" w:pos="1530"/>
        </w:tabs>
        <w:ind w:hanging="283"/>
        <w:rPr>
          <w:rFonts w:ascii="EC Square Sans Pro" w:hAnsi="EC Square Sans Pro"/>
          <w:b/>
          <w:noProof/>
          <w:sz w:val="18"/>
          <w:lang w:val="ro-RO"/>
        </w:rPr>
      </w:pPr>
      <w:r w:rsidRPr="00944BD7">
        <w:rPr>
          <w:rFonts w:ascii="EC Square Sans Pro" w:hAnsi="EC Square Sans Pro"/>
          <w:b/>
          <w:noProof/>
          <w:color w:val="343433"/>
          <w:sz w:val="18"/>
          <w:lang w:val="ro-RO"/>
        </w:rPr>
        <w:t xml:space="preserve">Criptați datele sensibile stocate în </w:t>
      </w:r>
      <w:r w:rsidRPr="00944BD7">
        <w:rPr>
          <w:rFonts w:ascii="EC Square Sans Pro" w:hAnsi="EC Square Sans Pro"/>
          <w:b/>
          <w:noProof/>
          <w:color w:val="343433"/>
          <w:spacing w:val="-2"/>
          <w:sz w:val="18"/>
          <w:lang w:val="ro-RO"/>
        </w:rPr>
        <w:t>cloud.</w:t>
      </w:r>
    </w:p>
    <w:p w14:paraId="4DB6509A" w14:textId="77777777" w:rsidR="005511DF" w:rsidRPr="00944BD7" w:rsidRDefault="005511DF">
      <w:pPr>
        <w:pStyle w:val="BodyText"/>
        <w:spacing w:before="39"/>
        <w:rPr>
          <w:rFonts w:ascii="EC Square Sans Pro" w:hAnsi="EC Square Sans Pro"/>
          <w:b/>
          <w:noProof/>
          <w:lang w:val="ro-RO"/>
        </w:rPr>
      </w:pPr>
    </w:p>
    <w:p w14:paraId="4DB6509B" w14:textId="77777777" w:rsidR="005511DF" w:rsidRPr="00944BD7" w:rsidRDefault="00B56BCB">
      <w:pPr>
        <w:pStyle w:val="ListParagraph"/>
        <w:numPr>
          <w:ilvl w:val="1"/>
          <w:numId w:val="5"/>
        </w:numPr>
        <w:tabs>
          <w:tab w:val="left" w:pos="1530"/>
        </w:tabs>
        <w:ind w:hanging="283"/>
        <w:rPr>
          <w:rFonts w:ascii="EC Square Sans Pro" w:hAnsi="EC Square Sans Pro"/>
          <w:b/>
          <w:noProof/>
          <w:sz w:val="18"/>
          <w:lang w:val="ro-RO"/>
        </w:rPr>
      </w:pPr>
      <w:r w:rsidRPr="00944BD7">
        <w:rPr>
          <w:rFonts w:ascii="EC Square Sans Pro" w:hAnsi="EC Square Sans Pro"/>
          <w:b/>
          <w:noProof/>
          <w:color w:val="343433"/>
          <w:spacing w:val="-2"/>
          <w:sz w:val="18"/>
          <w:lang w:val="ro-RO"/>
        </w:rPr>
        <w:t>Monitorizați regulat activitatea cloud pentru a detecta activități suspecte.</w:t>
      </w:r>
    </w:p>
    <w:p w14:paraId="4DB6509C" w14:textId="77777777" w:rsidR="005511DF" w:rsidRPr="00944BD7" w:rsidRDefault="005511DF">
      <w:pPr>
        <w:pStyle w:val="ListParagraph"/>
        <w:rPr>
          <w:rFonts w:ascii="EC Square Sans Pro" w:hAnsi="EC Square Sans Pro"/>
          <w:b/>
          <w:noProof/>
          <w:sz w:val="18"/>
          <w:lang w:val="ro-RO"/>
        </w:rPr>
        <w:sectPr w:rsidR="005511DF" w:rsidRPr="00944BD7">
          <w:pgSz w:w="16840" w:h="11910" w:orient="landscape"/>
          <w:pgMar w:top="980" w:right="1133" w:bottom="280" w:left="0" w:header="737" w:footer="0" w:gutter="0"/>
          <w:cols w:space="720"/>
        </w:sectPr>
      </w:pPr>
    </w:p>
    <w:p w14:paraId="4DB6509D" w14:textId="77777777" w:rsidR="005511DF" w:rsidRPr="00944BD7" w:rsidRDefault="005511DF">
      <w:pPr>
        <w:pStyle w:val="BodyText"/>
        <w:spacing w:before="194"/>
        <w:rPr>
          <w:rFonts w:ascii="EC Square Sans Pro" w:hAnsi="EC Square Sans Pro"/>
          <w:b/>
          <w:noProof/>
          <w:sz w:val="20"/>
          <w:lang w:val="ro-RO"/>
        </w:rPr>
      </w:pPr>
    </w:p>
    <w:p w14:paraId="4DB6509E"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8C" wp14:editId="4DB6518D">
                <wp:extent cx="8199120" cy="900430"/>
                <wp:effectExtent l="0" t="0" r="0" b="4444"/>
                <wp:docPr id="128" name="Group 1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199120" cy="900430"/>
                          <a:chOff x="0" y="0"/>
                          <a:chExt cx="8199120" cy="900430"/>
                        </a:xfrm>
                      </wpg:grpSpPr>
                      <wps:wsp>
                        <wps:cNvPr id="129" name="Graphic 129"/>
                        <wps:cNvSpPr/>
                        <wps:spPr>
                          <a:xfrm>
                            <a:off x="0" y="0"/>
                            <a:ext cx="8199120" cy="900430"/>
                          </a:xfrm>
                          <a:custGeom>
                            <a:avLst/>
                            <a:gdLst/>
                            <a:ahLst/>
                            <a:cxnLst/>
                            <a:rect l="l" t="t" r="r" b="b"/>
                            <a:pathLst>
                              <a:path w="8199120" h="900430">
                                <a:moveTo>
                                  <a:pt x="7744726" y="0"/>
                                </a:moveTo>
                                <a:lnTo>
                                  <a:pt x="0" y="0"/>
                                </a:lnTo>
                                <a:lnTo>
                                  <a:pt x="0" y="899998"/>
                                </a:lnTo>
                                <a:lnTo>
                                  <a:pt x="7744726" y="899998"/>
                                </a:lnTo>
                                <a:lnTo>
                                  <a:pt x="7794184" y="897357"/>
                                </a:lnTo>
                                <a:lnTo>
                                  <a:pt x="7842099" y="889619"/>
                                </a:lnTo>
                                <a:lnTo>
                                  <a:pt x="7888193" y="877056"/>
                                </a:lnTo>
                                <a:lnTo>
                                  <a:pt x="7932191" y="859945"/>
                                </a:lnTo>
                                <a:lnTo>
                                  <a:pt x="7973816" y="838559"/>
                                </a:lnTo>
                                <a:lnTo>
                                  <a:pt x="8012790" y="813174"/>
                                </a:lnTo>
                                <a:lnTo>
                                  <a:pt x="8048837" y="784062"/>
                                </a:lnTo>
                                <a:lnTo>
                                  <a:pt x="8081679" y="751500"/>
                                </a:lnTo>
                                <a:lnTo>
                                  <a:pt x="8111041" y="715762"/>
                                </a:lnTo>
                                <a:lnTo>
                                  <a:pt x="8136645" y="677121"/>
                                </a:lnTo>
                                <a:lnTo>
                                  <a:pt x="8158215" y="635853"/>
                                </a:lnTo>
                                <a:lnTo>
                                  <a:pt x="8175473" y="592233"/>
                                </a:lnTo>
                                <a:lnTo>
                                  <a:pt x="8188143" y="546534"/>
                                </a:lnTo>
                                <a:lnTo>
                                  <a:pt x="8195948" y="499031"/>
                                </a:lnTo>
                                <a:lnTo>
                                  <a:pt x="8198611" y="449999"/>
                                </a:lnTo>
                                <a:lnTo>
                                  <a:pt x="8195948" y="400966"/>
                                </a:lnTo>
                                <a:lnTo>
                                  <a:pt x="8188143" y="353464"/>
                                </a:lnTo>
                                <a:lnTo>
                                  <a:pt x="8175473" y="307765"/>
                                </a:lnTo>
                                <a:lnTo>
                                  <a:pt x="8158215" y="264144"/>
                                </a:lnTo>
                                <a:lnTo>
                                  <a:pt x="8136645" y="222876"/>
                                </a:lnTo>
                                <a:lnTo>
                                  <a:pt x="8111041" y="184236"/>
                                </a:lnTo>
                                <a:lnTo>
                                  <a:pt x="8081679" y="148497"/>
                                </a:lnTo>
                                <a:lnTo>
                                  <a:pt x="8048837" y="115935"/>
                                </a:lnTo>
                                <a:lnTo>
                                  <a:pt x="8012790" y="86824"/>
                                </a:lnTo>
                                <a:lnTo>
                                  <a:pt x="7973816" y="61438"/>
                                </a:lnTo>
                                <a:lnTo>
                                  <a:pt x="7932191" y="40052"/>
                                </a:lnTo>
                                <a:lnTo>
                                  <a:pt x="7888193" y="22941"/>
                                </a:lnTo>
                                <a:lnTo>
                                  <a:pt x="7842099" y="10379"/>
                                </a:lnTo>
                                <a:lnTo>
                                  <a:pt x="7794184" y="2640"/>
                                </a:lnTo>
                                <a:lnTo>
                                  <a:pt x="7744726" y="0"/>
                                </a:lnTo>
                                <a:close/>
                              </a:path>
                            </a:pathLst>
                          </a:custGeom>
                          <a:solidFill>
                            <a:srgbClr val="6712D4"/>
                          </a:solidFill>
                        </wps:spPr>
                        <wps:bodyPr wrap="square" lIns="0" tIns="0" rIns="0" bIns="0" rtlCol="0">
                          <a:prstTxWarp prst="textNoShape">
                            <a:avLst/>
                          </a:prstTxWarp>
                          <a:noAutofit/>
                        </wps:bodyPr>
                      </wps:wsp>
                      <wps:wsp>
                        <wps:cNvPr id="130" name="Textbox 130"/>
                        <wps:cNvSpPr txBox="1"/>
                        <wps:spPr>
                          <a:xfrm>
                            <a:off x="0" y="0"/>
                            <a:ext cx="8199120" cy="900430"/>
                          </a:xfrm>
                          <a:prstGeom prst="rect">
                            <a:avLst/>
                          </a:prstGeom>
                        </wps:spPr>
                        <wps:txbx>
                          <w:txbxContent>
                            <w:p w14:paraId="4DB65259" w14:textId="77777777" w:rsidR="005511DF" w:rsidRPr="0020393F" w:rsidRDefault="00B56BCB" w:rsidP="00EF0CA4">
                              <w:pPr>
                                <w:pStyle w:val="Heading1"/>
                                <w:rPr>
                                  <w:rFonts w:ascii="EC Square Sans Pro" w:hAnsi="EC Square Sans Pro"/>
                                  <w:color w:val="FFFFFF" w:themeColor="background1"/>
                                  <w:sz w:val="52"/>
                                  <w:szCs w:val="52"/>
                                </w:rPr>
                              </w:pPr>
                              <w:bookmarkStart w:id="76" w:name="G_|_Cybersecurity_for_Specific_Energy_Sy"/>
                              <w:bookmarkStart w:id="77" w:name="_bookmark11"/>
                              <w:bookmarkStart w:id="78" w:name="_Toc224732715"/>
                              <w:bookmarkEnd w:id="76"/>
                              <w:bookmarkEnd w:id="77"/>
                              <w:r w:rsidRPr="0020393F">
                                <w:rPr>
                                  <w:rFonts w:ascii="EC Square Sans Pro" w:hAnsi="EC Square Sans Pro"/>
                                  <w:color w:val="FFFFFF" w:themeColor="background1"/>
                                  <w:sz w:val="52"/>
                                  <w:szCs w:val="52"/>
                                </w:rPr>
                                <w:t xml:space="preserve">G |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pentru</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sisteme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specifice</w:t>
                              </w:r>
                              <w:bookmarkEnd w:id="78"/>
                              <w:proofErr w:type="spellEnd"/>
                            </w:p>
                          </w:txbxContent>
                        </wps:txbx>
                        <wps:bodyPr wrap="square" lIns="0" tIns="0" rIns="0" bIns="0" rtlCol="0">
                          <a:noAutofit/>
                        </wps:bodyPr>
                      </wps:wsp>
                    </wpg:wgp>
                  </a:graphicData>
                </a:graphic>
              </wp:inline>
            </w:drawing>
          </mc:Choice>
          <mc:Fallback>
            <w:pict>
              <v:group w14:anchorId="4DB6518C" id="Group 128" o:spid="_x0000_s1064" style="width:645.6pt;height:70.9pt;mso-position-horizontal-relative:char;mso-position-vertical-relative:line" coordsize="81991,9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gJRCQQAAO0MAAAOAAAAZHJzL2Uyb0RvYy54bWy0V12PnDYUfa/U/4B4745tDLZHOxu12WZV&#10;KUoiZas+exiYQQVMbc/H/vte2zCgiQLRJtkHxuDD5fjcY9+7928uTR2dCm0q1W5ifIfiqGhztava&#10;/Sb++/ndbzyOjJXtTtaqLTbxS2HiNw+//nJ/7tYFUQdV7wodQZDWrM/dJj5Y261XK5MfikaaO9UV&#10;LUyWSjfSwq3er3ZaniF6U68IQtnqrPSu0yovjIGnj2EyfvDxy7LI7ceyNIWN6k0M3Ky/an/duuvq&#10;4V6u91p2hyrvachXsGhk1cJHr6EepZXRUVdfhGqqXCujSnuXq2alyrLKC78GWA1GN6t50urY+bXs&#10;1+d9d5UJpL3R6dVh8w+nJ9197j7pwB6G71X+rwFdVuduv57Ou/v9CL6UunEvwSKii1f05apocbFR&#10;Dg85FgITED6HOYEQTXrJ8wPk5YvX8sOf8y+u5Dp81pO7kjl34B4zCmS+T6DPB9kVXnfjBPiko2oH&#10;5iYijlrZgIufesO4R6CU+zzgnIr9nekF/Q6NrkuV6/xo7FOhvNry9N7Y4NrdMJKHYZRf2mGowfvO&#10;9bV3vY0jcL2OI3D9Nri+k9a951LohtF5kq7DNVtuulGn4ll5oHU5Y4xSRrI4GhIOXEdM3U6xkPsJ&#10;apgbfjsfL2C4gD/uuEG4ATD8BuD0w98EFxRz6hlwwZKUzUfnlCABSQbCnIsM++R+nQznYO8kwBlD&#10;aTYfXSQECxzgqRA0XYCzhOOgMU94ms6T4QgTJnohcYIZnY3OEeU8YZ4M4xRlZAEOVFhQhqU4RX4X&#10;f1UZjjFGNCyV4ZQtRcdJloEcTveMMUzwPBmccoJ7eJLyNFmAs5SykKZUEJIswSGrtIfTLE0WhMQi&#10;FRSKHHCnQqBkibvgGQ7KUMCD2+b8Dv4aoyMksnmLcTxyT4B5tsR9VCZBjGXzjuQT3UlGMV2KPmaV&#10;EMLZEvfRM7BnSbIAR6MjMeVUzG/tqd8xTkWysNTpbso4mV8pg6Nl2KoZeGfhDJucAxShdH7nsckh&#10;QwgcZ7N+ga18PcEwSmDHzrmLsfF4hITO7+np0XuLzGtlivAlV0n8AX6tLnBKTOuXUXW1e1fVtSsn&#10;Ru+3b2sdnSQUqgx2/uOg9AQGpd6sQ0F1o63avUBFPkMJ3sTmv6PURRzVf7VQ8+H4s8NAD4PtMNC2&#10;fqt8G+grmTb2+fKP1F3UwXATW+hZPqih9Mv1UGiBvwMErHuzVb8frSorV4U9t8Cov4E2JDQEP78f&#10;gV6q70eegftWXSIc2qtJPxLZyx8KSrb3zSjk0Ea9qnsDRYa+xinjOpNeQ9dz+Db4RrzQvNwk0l62&#10;l9BY+aT/wNx+Q4Z8/wg9tfdq3/+7pn167zM6/pfy8D8AAAD//wMAUEsDBBQABgAIAAAAIQB4LOoJ&#10;3QAAAAYBAAAPAAAAZHJzL2Rvd25yZXYueG1sTI9PS8NAEMXvgt9hGcGb3Wz8Q43ZlFLUUxHaCuJt&#10;mp0modnZkN0m6bd360Uvwxve8N5v8sVkWzFQ7xvHGtQsAUFcOtNwpeFz93Y3B+EDssHWMWk4k4dF&#10;cX2VY2bcyBsatqESMYR9hhrqELpMSl/WZNHPXEccvYPrLYa49pU0PY4x3LYyTZInabHh2FBjR6ua&#10;yuP2ZDW8jzgu79XrsD4eVufv3ePH11qR1rc30/IFRKAp/B3DBT+iQxGZ9u7ExotWQ3wk/M6Llz6r&#10;FMQ+qgc1B1nk8j9+8QMAAP//AwBQSwECLQAUAAYACAAAACEAtoM4kv4AAADhAQAAEwAAAAAAAAAA&#10;AAAAAAAAAAAAW0NvbnRlbnRfVHlwZXNdLnhtbFBLAQItABQABgAIAAAAIQA4/SH/1gAAAJQBAAAL&#10;AAAAAAAAAAAAAAAAAC8BAABfcmVscy8ucmVsc1BLAQItABQABgAIAAAAIQDMLgJRCQQAAO0MAAAO&#10;AAAAAAAAAAAAAAAAAC4CAABkcnMvZTJvRG9jLnhtbFBLAQItABQABgAIAAAAIQB4LOoJ3QAAAAYB&#10;AAAPAAAAAAAAAAAAAAAAAGMGAABkcnMvZG93bnJldi54bWxQSwUGAAAAAAQABADzAAAAbQcAAAAA&#10;">
                <v:shape id="Graphic 129" o:spid="_x0000_s1065" style="position:absolute;width:81991;height:9004;visibility:visible;mso-wrap-style:square;v-text-anchor:top" coordsize="8199120,900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kFPSxQAAANwAAAAPAAAAZHJzL2Rvd25yZXYueG1sRE/fa8Iw&#10;EH4f7H8IN/BFZqpO2TqjiDDQhzGm3WBvR3NrSptLSbJa//tlIOztPr6ft9oMthU9+VA7VjCdZCCI&#10;S6drrhQUp5f7RxAhImtsHZOCCwXYrG9vVphrd+Z36o+xEimEQ44KTIxdLmUoDVkME9cRJ+7beYsx&#10;QV9J7fGcwm0rZ1m2lBZrTg0GO9oZKpvjj1VQNc38qx/7ongYFm+fJyM/Dq9SqdHdsH0GEWmI/+Kr&#10;e6/T/NkT/D2TLpDrXwAAAP//AwBQSwECLQAUAAYACAAAACEA2+H2y+4AAACFAQAAEwAAAAAAAAAA&#10;AAAAAAAAAAAAW0NvbnRlbnRfVHlwZXNdLnhtbFBLAQItABQABgAIAAAAIQBa9CxbvwAAABUBAAAL&#10;AAAAAAAAAAAAAAAAAB8BAABfcmVscy8ucmVsc1BLAQItABQABgAIAAAAIQDdkFPSxQAAANwAAAAP&#10;AAAAAAAAAAAAAAAAAAcCAABkcnMvZG93bnJldi54bWxQSwUGAAAAAAMAAwC3AAAA+QIAAAAA&#10;" path="m7744726,l,,,899998r7744726,l7794184,897357r47915,-7738l7888193,877056r43998,-17111l7973816,838559r38974,-25385l8048837,784062r32842,-32562l8111041,715762r25604,-38641l8158215,635853r17258,-43620l8188143,546534r7805,-47503l8198611,449999r-2663,-49033l8188143,353464r-12670,-45699l8158215,264144r-21570,-41268l8111041,184236r-29362,-35739l8048837,115935,8012790,86824,7973816,61438,7932191,40052,7888193,22941,7842099,10379,7794184,2640,7744726,xe" fillcolor="#6712d4" stroked="f">
                  <v:path arrowok="t"/>
                </v:shape>
                <v:shape id="Textbox 130" o:spid="_x0000_s1066" type="#_x0000_t202" style="position:absolute;width:81991;height:90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ptSxQAAANwAAAAPAAAAZHJzL2Rvd25yZXYueG1sRI9Ba8JA&#10;EIXvhf6HZQRvdWMFqamrSLEgFKQxPfQ4zY7JYnY2ZldN/71zKPQ2w3vz3jfL9eBbdaU+usAGppMM&#10;FHEVrOPawFf5/vQCKiZki21gMvBLEdarx4cl5jbcuKDrIdVKQjjmaKBJqcu1jlVDHuMkdMSiHUPv&#10;Mcna19r2eJNw3+rnLJtrj46locGO3hqqToeLN7D55mLrzvufz+JYuLJcZPwxPxkzHg2bV1CJhvRv&#10;/rveWcGfCb48IxPo1R0AAP//AwBQSwECLQAUAAYACAAAACEA2+H2y+4AAACFAQAAEwAAAAAAAAAA&#10;AAAAAAAAAAAAW0NvbnRlbnRfVHlwZXNdLnhtbFBLAQItABQABgAIAAAAIQBa9CxbvwAAABUBAAAL&#10;AAAAAAAAAAAAAAAAAB8BAABfcmVscy8ucmVsc1BLAQItABQABgAIAAAAIQCvsptSxQAAANwAAAAP&#10;AAAAAAAAAAAAAAAAAAcCAABkcnMvZG93bnJldi54bWxQSwUGAAAAAAMAAwC3AAAA+QIAAAAA&#10;" filled="f" stroked="f">
                  <v:textbox inset="0,0,0,0">
                    <w:txbxContent>
                      <w:p w14:paraId="4DB65259" w14:textId="77777777" w:rsidR="005511DF" w:rsidRPr="0020393F" w:rsidRDefault="00B56BCB" w:rsidP="00EF0CA4">
                        <w:pPr>
                          <w:pStyle w:val="Heading1"/>
                          <w:rPr>
                            <w:rFonts w:ascii="EC Square Sans Pro" w:hAnsi="EC Square Sans Pro"/>
                            <w:color w:val="FFFFFF" w:themeColor="background1"/>
                            <w:sz w:val="52"/>
                            <w:szCs w:val="52"/>
                          </w:rPr>
                        </w:pPr>
                        <w:bookmarkStart w:id="79" w:name="G_|_Cybersecurity_for_Specific_Energy_Sy"/>
                        <w:bookmarkStart w:id="80" w:name="_bookmark11"/>
                        <w:bookmarkStart w:id="81" w:name="_Toc224732715"/>
                        <w:bookmarkEnd w:id="79"/>
                        <w:bookmarkEnd w:id="80"/>
                        <w:r w:rsidRPr="0020393F">
                          <w:rPr>
                            <w:rFonts w:ascii="EC Square Sans Pro" w:hAnsi="EC Square Sans Pro"/>
                            <w:color w:val="FFFFFF" w:themeColor="background1"/>
                            <w:sz w:val="52"/>
                            <w:szCs w:val="52"/>
                          </w:rPr>
                          <w:t xml:space="preserve">G | </w:t>
                        </w:r>
                        <w:proofErr w:type="spellStart"/>
                        <w:r w:rsidRPr="0020393F">
                          <w:rPr>
                            <w:rFonts w:ascii="EC Square Sans Pro" w:hAnsi="EC Square Sans Pro"/>
                            <w:color w:val="FFFFFF" w:themeColor="background1"/>
                            <w:sz w:val="52"/>
                            <w:szCs w:val="52"/>
                          </w:rPr>
                          <w:t>Securitatea</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cibernetică</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pentru</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sisteme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energetice</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specifice</w:t>
                        </w:r>
                        <w:bookmarkEnd w:id="81"/>
                        <w:proofErr w:type="spellEnd"/>
                      </w:p>
                    </w:txbxContent>
                  </v:textbox>
                </v:shape>
                <w10:anchorlock/>
              </v:group>
            </w:pict>
          </mc:Fallback>
        </mc:AlternateContent>
      </w:r>
    </w:p>
    <w:p w14:paraId="4DB6509F" w14:textId="77777777" w:rsidR="005511DF" w:rsidRPr="00944BD7" w:rsidRDefault="005511DF">
      <w:pPr>
        <w:pStyle w:val="BodyText"/>
        <w:rPr>
          <w:rFonts w:ascii="EC Square Sans Pro" w:hAnsi="EC Square Sans Pro"/>
          <w:b/>
          <w:noProof/>
          <w:lang w:val="ro-RO"/>
        </w:rPr>
      </w:pPr>
    </w:p>
    <w:p w14:paraId="4DB650A0" w14:textId="77777777" w:rsidR="005511DF" w:rsidRPr="00944BD7" w:rsidRDefault="005511DF">
      <w:pPr>
        <w:pStyle w:val="BodyText"/>
        <w:spacing w:before="202"/>
        <w:rPr>
          <w:rFonts w:ascii="EC Square Sans Pro" w:hAnsi="EC Square Sans Pro"/>
          <w:b/>
          <w:noProof/>
          <w:lang w:val="ro-RO"/>
        </w:rPr>
      </w:pPr>
    </w:p>
    <w:p w14:paraId="4DB650A1" w14:textId="77777777" w:rsidR="005511DF" w:rsidRPr="00944BD7" w:rsidRDefault="00B56BCB">
      <w:pPr>
        <w:pStyle w:val="BodyText"/>
        <w:spacing w:line="261" w:lineRule="auto"/>
        <w:ind w:left="1247" w:right="3144"/>
        <w:rPr>
          <w:rFonts w:ascii="EC Square Sans Pro" w:hAnsi="EC Square Sans Pro"/>
          <w:noProof/>
          <w:lang w:val="ro-RO"/>
        </w:rPr>
      </w:pPr>
      <w:r w:rsidRPr="00944BD7">
        <w:rPr>
          <w:rFonts w:ascii="EC Square Sans Pro" w:hAnsi="EC Square Sans Pro"/>
          <w:noProof/>
          <w:lang w:val="ro-RO"/>
        </w:rPr>
        <mc:AlternateContent>
          <mc:Choice Requires="wps">
            <w:drawing>
              <wp:anchor distT="0" distB="0" distL="0" distR="0" simplePos="0" relativeHeight="251658259" behindDoc="0" locked="0" layoutInCell="1" allowOverlap="1" wp14:anchorId="4DB6518E" wp14:editId="4DB6518F">
                <wp:simplePos x="0" y="0"/>
                <wp:positionH relativeFrom="page">
                  <wp:posOffset>8545496</wp:posOffset>
                </wp:positionH>
                <wp:positionV relativeFrom="paragraph">
                  <wp:posOffset>773245</wp:posOffset>
                </wp:positionV>
                <wp:extent cx="567055" cy="810260"/>
                <wp:effectExtent l="0" t="0" r="0" b="0"/>
                <wp:wrapNone/>
                <wp:docPr id="131" name="Graphic 1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67055" cy="810260"/>
                        </a:xfrm>
                        <a:custGeom>
                          <a:avLst/>
                          <a:gdLst/>
                          <a:ahLst/>
                          <a:cxnLst/>
                          <a:rect l="l" t="t" r="r" b="b"/>
                          <a:pathLst>
                            <a:path w="567055" h="810260">
                              <a:moveTo>
                                <a:pt x="526503" y="81000"/>
                              </a:moveTo>
                              <a:lnTo>
                                <a:pt x="40500" y="81000"/>
                              </a:lnTo>
                              <a:lnTo>
                                <a:pt x="24737" y="84183"/>
                              </a:lnTo>
                              <a:lnTo>
                                <a:pt x="11863" y="92863"/>
                              </a:lnTo>
                              <a:lnTo>
                                <a:pt x="3183" y="105737"/>
                              </a:lnTo>
                              <a:lnTo>
                                <a:pt x="0" y="121500"/>
                              </a:lnTo>
                              <a:lnTo>
                                <a:pt x="0" y="769505"/>
                              </a:lnTo>
                              <a:lnTo>
                                <a:pt x="3183" y="785266"/>
                              </a:lnTo>
                              <a:lnTo>
                                <a:pt x="11863" y="798136"/>
                              </a:lnTo>
                              <a:lnTo>
                                <a:pt x="24737" y="806812"/>
                              </a:lnTo>
                              <a:lnTo>
                                <a:pt x="40500" y="809993"/>
                              </a:lnTo>
                              <a:lnTo>
                                <a:pt x="526503" y="809993"/>
                              </a:lnTo>
                              <a:lnTo>
                                <a:pt x="542267" y="806812"/>
                              </a:lnTo>
                              <a:lnTo>
                                <a:pt x="555140" y="798136"/>
                              </a:lnTo>
                              <a:lnTo>
                                <a:pt x="563821" y="785266"/>
                              </a:lnTo>
                              <a:lnTo>
                                <a:pt x="567004" y="769505"/>
                              </a:lnTo>
                              <a:lnTo>
                                <a:pt x="567004" y="596455"/>
                              </a:lnTo>
                              <a:lnTo>
                                <a:pt x="264350" y="596455"/>
                              </a:lnTo>
                              <a:lnTo>
                                <a:pt x="264350" y="443293"/>
                              </a:lnTo>
                              <a:lnTo>
                                <a:pt x="149478" y="443293"/>
                              </a:lnTo>
                              <a:lnTo>
                                <a:pt x="302653" y="213537"/>
                              </a:lnTo>
                              <a:lnTo>
                                <a:pt x="567004" y="213537"/>
                              </a:lnTo>
                              <a:lnTo>
                                <a:pt x="567004" y="121500"/>
                              </a:lnTo>
                              <a:lnTo>
                                <a:pt x="563821" y="105737"/>
                              </a:lnTo>
                              <a:lnTo>
                                <a:pt x="555140" y="92863"/>
                              </a:lnTo>
                              <a:lnTo>
                                <a:pt x="542267" y="84183"/>
                              </a:lnTo>
                              <a:lnTo>
                                <a:pt x="526503" y="81000"/>
                              </a:lnTo>
                              <a:close/>
                            </a:path>
                            <a:path w="567055" h="810260">
                              <a:moveTo>
                                <a:pt x="567004" y="213537"/>
                              </a:moveTo>
                              <a:lnTo>
                                <a:pt x="302653" y="213537"/>
                              </a:lnTo>
                              <a:lnTo>
                                <a:pt x="302653" y="366712"/>
                              </a:lnTo>
                              <a:lnTo>
                                <a:pt x="417525" y="366712"/>
                              </a:lnTo>
                              <a:lnTo>
                                <a:pt x="264350" y="596455"/>
                              </a:lnTo>
                              <a:lnTo>
                                <a:pt x="567004" y="596455"/>
                              </a:lnTo>
                              <a:lnTo>
                                <a:pt x="567004" y="213537"/>
                              </a:lnTo>
                              <a:close/>
                            </a:path>
                            <a:path w="567055" h="810260">
                              <a:moveTo>
                                <a:pt x="364502" y="0"/>
                              </a:moveTo>
                              <a:lnTo>
                                <a:pt x="202501" y="0"/>
                              </a:lnTo>
                              <a:lnTo>
                                <a:pt x="186738" y="3183"/>
                              </a:lnTo>
                              <a:lnTo>
                                <a:pt x="173864" y="11863"/>
                              </a:lnTo>
                              <a:lnTo>
                                <a:pt x="165184" y="24737"/>
                              </a:lnTo>
                              <a:lnTo>
                                <a:pt x="162001" y="40500"/>
                              </a:lnTo>
                              <a:lnTo>
                                <a:pt x="162001" y="81000"/>
                              </a:lnTo>
                              <a:lnTo>
                                <a:pt x="405002" y="81000"/>
                              </a:lnTo>
                              <a:lnTo>
                                <a:pt x="405002" y="40500"/>
                              </a:lnTo>
                              <a:lnTo>
                                <a:pt x="401819" y="24737"/>
                              </a:lnTo>
                              <a:lnTo>
                                <a:pt x="393139" y="11863"/>
                              </a:lnTo>
                              <a:lnTo>
                                <a:pt x="380265" y="3183"/>
                              </a:lnTo>
                              <a:lnTo>
                                <a:pt x="364502"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564C55EF" id="Graphic 131" o:spid="_x0000_s1026" style="position:absolute;margin-left:672.85pt;margin-top:60.9pt;width:44.65pt;height:63.8pt;z-index:251658259;visibility:visible;mso-wrap-style:square;mso-wrap-distance-left:0;mso-wrap-distance-top:0;mso-wrap-distance-right:0;mso-wrap-distance-bottom:0;mso-position-horizontal:absolute;mso-position-horizontal-relative:page;mso-position-vertical:absolute;mso-position-vertical-relative:text;v-text-anchor:top" coordsize="567055,8102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322KhAMAAJkMAAAOAAAAZHJzL2Uyb0RvYy54bWysV12PozYUfa/U/2Dx3sE2mI9oMqtqtlNV&#10;Wm1X2qn22SFmggqY2p4k8+97bccJs7MLZNsXuITD5dxPTm7fHbsW7YXSjezXEbnBERJ9JbdN/7SO&#10;/np8+KWIkDa83/JW9mIdvQgdvbv7+afbw7ASVO5kuxUKgZNerw7DOtoZM6ziWFc70XF9IwfRw81a&#10;qo4buFRP8VbxA3jv2phinMUHqbaDkpXQGn59729Gd85/XYvK/FnXWhjUriPgZtxRuePGHuO7W756&#10;UnzYNdWJBv8BFh1venjp2dV7bjh6Vs0bV11TKallbW4q2cWyrptKuBggGoK/iubzjg/CxQLJ0cM5&#10;Tfr/c1t93H8ePilLXQ8fZPW3hozEh0GvznfshT5hjrXqLBaIo6PL4ss5i+JoUAU/sizHjEWoglsF&#10;wTRzWY75KjxcPWvzu5DOEd9/0MYXYRssvgtWdeyDqaCUtoitK6KJEBRRRQiKuPFFHLixz1l21kSH&#10;C5PdmYi928m9eJQOZ2wQjGYMJxHydHFge4G1/RieYgaYr9EBE86Dc03TPMk9NiVFYolCHgImnD2W&#10;kCLzLEpqrSlsYp1ZCgQz+4YprOdKKLG054F5VjLMJoHnt+cF5C6bxF6iysuCJNPgUbpwVhA66XlU&#10;B1yW5XTCxjVegE4pzU51myfCGCOpz/KCGFmWFJS44i1In50lnHr0fGFGaFZmKQzhVL1plibM874O&#10;naYJnck3Scs0h9UPLboAncCSYL6hKUnYTEOPorwOvWAGRtVZMFqjys/PLBs11ewyGPcrwW8Gt2ql&#10;Fr62dtf9wM679NWrHH5v6V1XoRE6ybJ8bpBJzih8L6BXFqCv69pRryzo8RH6VVbCov7PaU9gKDF1&#10;oYZd/L2MU0wZ9nsiQAONcD59N4osT/youcU8NfIEkJlfJ34xT4IzRgoP9ot5GgxqzNP1i3khGATC&#10;m+5+HZ9z53N2FXieRopJQUpXjfkAkzIhiQfPpy4p7EbzLT333f9GT4QEvOk3EA9nmQP2WEhp2Tbb&#10;h6Zt7TLQ6mlz3yq056CYyof732jQCCOYU3le2FmJt5Hbl08KHUALryP9zzNXIkLtHz2ITfhImGCo&#10;YGyCoUx7L528dntIafN4/MLVgAYw15EBXfhRBinLV0Hx2VjOWPtkL399NrJurBx03Dyj0wXoXyee&#10;TlrdCuzxtUNd/lHc/QsAAP//AwBQSwMEFAAGAAgAAAAhAIEabIbiAAAADQEAAA8AAABkcnMvZG93&#10;bnJldi54bWxMj8tOg0AUhvcmvsPkmLizAxSsIkNjvDSNLppWN+6mzBHQuSAzBfr2nq50d/6cL/+l&#10;WE5GswF73zorIJ5FwNBWTrW2FvD+9nx1A8wHaZXUzqKAI3pYludnhcyVG+0Wh12oGZlYn0sBTQhd&#10;zrmvGjTSz1yHln6frjcykOxrrno5krnRPImia25kaymhkR0+NFh97w5GwOppFenx8RhPyUuGH+vh&#10;9etnsxDi8mK6vwMWcAp/MJzqU3UoqdPeHazyTJOep9mCWLqSmEackHSe0b69gCS9TYGXBf+/ovwF&#10;AAD//wMAUEsBAi0AFAAGAAgAAAAhALaDOJL+AAAA4QEAABMAAAAAAAAAAAAAAAAAAAAAAFtDb250&#10;ZW50X1R5cGVzXS54bWxQSwECLQAUAAYACAAAACEAOP0h/9YAAACUAQAACwAAAAAAAAAAAAAAAAAv&#10;AQAAX3JlbHMvLnJlbHNQSwECLQAUAAYACAAAACEAtt9tioQDAACZDAAADgAAAAAAAAAAAAAAAAAu&#10;AgAAZHJzL2Uyb0RvYy54bWxQSwECLQAUAAYACAAAACEAgRpshuIAAAANAQAADwAAAAAAAAAAAAAA&#10;AADeBQAAZHJzL2Rvd25yZXYueG1sUEsFBgAAAAAEAAQA8wAAAO0GAAAAAA==&#10;" path="m526503,81000r-486003,l24737,84183,11863,92863,3183,105737,,121500,,769505r3183,15761l11863,798136r12874,8676l40500,809993r486003,l542267,806812r12873,-8676l563821,785266r3183,-15761l567004,596455r-302654,l264350,443293r-114872,l302653,213537r264351,l567004,121500r-3183,-15763l555140,92863,542267,84183,526503,81000xem567004,213537r-264351,l302653,366712r114872,l264350,596455r302654,l567004,213537xem364502,l202501,,186738,3183r-12874,8680l165184,24737r-3183,15763l162001,81000r243001,l405002,40500,401819,24737,393139,11863,380265,3183,364502,xe" fillcolor="#9fce27" stroked="f">
                <v:path arrowok="t"/>
                <w10:wrap anchorx="page"/>
              </v:shape>
            </w:pict>
          </mc:Fallback>
        </mc:AlternateContent>
      </w:r>
      <w:r w:rsidRPr="00944BD7">
        <w:rPr>
          <w:rFonts w:ascii="EC Square Sans Pro" w:hAnsi="EC Square Sans Pro"/>
          <w:noProof/>
          <w:lang w:val="ro-RO"/>
        </w:rPr>
        <mc:AlternateContent>
          <mc:Choice Requires="wpg">
            <w:drawing>
              <wp:anchor distT="0" distB="0" distL="0" distR="0" simplePos="0" relativeHeight="251658260" behindDoc="0" locked="0" layoutInCell="1" allowOverlap="1" wp14:anchorId="4DB65190" wp14:editId="4DB65191">
                <wp:simplePos x="0" y="0"/>
                <wp:positionH relativeFrom="page">
                  <wp:posOffset>4248444</wp:posOffset>
                </wp:positionH>
                <wp:positionV relativeFrom="paragraph">
                  <wp:posOffset>732679</wp:posOffset>
                </wp:positionV>
                <wp:extent cx="390525" cy="350520"/>
                <wp:effectExtent l="0" t="0" r="0" b="0"/>
                <wp:wrapNone/>
                <wp:docPr id="132" name="Group 1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90525" cy="350520"/>
                          <a:chOff x="0" y="0"/>
                          <a:chExt cx="390525" cy="350520"/>
                        </a:xfrm>
                      </wpg:grpSpPr>
                      <wps:wsp>
                        <wps:cNvPr id="133" name="Graphic 133"/>
                        <wps:cNvSpPr/>
                        <wps:spPr>
                          <a:xfrm>
                            <a:off x="0" y="0"/>
                            <a:ext cx="304800" cy="341630"/>
                          </a:xfrm>
                          <a:custGeom>
                            <a:avLst/>
                            <a:gdLst/>
                            <a:ahLst/>
                            <a:cxnLst/>
                            <a:rect l="l" t="t" r="r" b="b"/>
                            <a:pathLst>
                              <a:path w="304800" h="341630">
                                <a:moveTo>
                                  <a:pt x="108102" y="134036"/>
                                </a:moveTo>
                                <a:lnTo>
                                  <a:pt x="0" y="184467"/>
                                </a:lnTo>
                                <a:lnTo>
                                  <a:pt x="33845" y="204013"/>
                                </a:lnTo>
                                <a:lnTo>
                                  <a:pt x="13703" y="238912"/>
                                </a:lnTo>
                                <a:lnTo>
                                  <a:pt x="9736" y="246957"/>
                                </a:lnTo>
                                <a:lnTo>
                                  <a:pt x="6865" y="255413"/>
                                </a:lnTo>
                                <a:lnTo>
                                  <a:pt x="5121" y="264169"/>
                                </a:lnTo>
                                <a:lnTo>
                                  <a:pt x="4757" y="269710"/>
                                </a:lnTo>
                                <a:lnTo>
                                  <a:pt x="4646" y="271399"/>
                                </a:lnTo>
                                <a:lnTo>
                                  <a:pt x="24571" y="321489"/>
                                </a:lnTo>
                                <a:lnTo>
                                  <a:pt x="72936" y="341528"/>
                                </a:lnTo>
                                <a:lnTo>
                                  <a:pt x="132791" y="341528"/>
                                </a:lnTo>
                                <a:lnTo>
                                  <a:pt x="132791" y="282892"/>
                                </a:lnTo>
                                <a:lnTo>
                                  <a:pt x="72936" y="282892"/>
                                </a:lnTo>
                                <a:lnTo>
                                  <a:pt x="71183" y="282727"/>
                                </a:lnTo>
                                <a:lnTo>
                                  <a:pt x="66624" y="281914"/>
                                </a:lnTo>
                                <a:lnTo>
                                  <a:pt x="63169" y="277901"/>
                                </a:lnTo>
                                <a:lnTo>
                                  <a:pt x="63169" y="271399"/>
                                </a:lnTo>
                                <a:lnTo>
                                  <a:pt x="63614" y="269710"/>
                                </a:lnTo>
                                <a:lnTo>
                                  <a:pt x="84645" y="233324"/>
                                </a:lnTo>
                                <a:lnTo>
                                  <a:pt x="116761" y="233324"/>
                                </a:lnTo>
                                <a:lnTo>
                                  <a:pt x="108102" y="134036"/>
                                </a:lnTo>
                                <a:close/>
                              </a:path>
                              <a:path w="304800" h="341630">
                                <a:moveTo>
                                  <a:pt x="116761" y="233324"/>
                                </a:moveTo>
                                <a:lnTo>
                                  <a:pt x="84645" y="233324"/>
                                </a:lnTo>
                                <a:lnTo>
                                  <a:pt x="118465" y="252870"/>
                                </a:lnTo>
                                <a:lnTo>
                                  <a:pt x="116761" y="233324"/>
                                </a:lnTo>
                                <a:close/>
                              </a:path>
                              <a:path w="304800" h="341630">
                                <a:moveTo>
                                  <a:pt x="264111" y="57023"/>
                                </a:moveTo>
                                <a:lnTo>
                                  <a:pt x="192151" y="57023"/>
                                </a:lnTo>
                                <a:lnTo>
                                  <a:pt x="196303" y="59436"/>
                                </a:lnTo>
                                <a:lnTo>
                                  <a:pt x="197789" y="60274"/>
                                </a:lnTo>
                                <a:lnTo>
                                  <a:pt x="199058" y="61582"/>
                                </a:lnTo>
                                <a:lnTo>
                                  <a:pt x="220040" y="97917"/>
                                </a:lnTo>
                                <a:lnTo>
                                  <a:pt x="186182" y="117462"/>
                                </a:lnTo>
                                <a:lnTo>
                                  <a:pt x="294309" y="167894"/>
                                </a:lnTo>
                                <a:lnTo>
                                  <a:pt x="302957" y="68605"/>
                                </a:lnTo>
                                <a:lnTo>
                                  <a:pt x="270789" y="68605"/>
                                </a:lnTo>
                                <a:lnTo>
                                  <a:pt x="264111" y="57023"/>
                                </a:lnTo>
                                <a:close/>
                              </a:path>
                              <a:path w="304800" h="341630">
                                <a:moveTo>
                                  <a:pt x="199875" y="0"/>
                                </a:moveTo>
                                <a:lnTo>
                                  <a:pt x="173712" y="1822"/>
                                </a:lnTo>
                                <a:lnTo>
                                  <a:pt x="150141" y="13323"/>
                                </a:lnTo>
                                <a:lnTo>
                                  <a:pt x="132168" y="33693"/>
                                </a:lnTo>
                                <a:lnTo>
                                  <a:pt x="102260" y="85522"/>
                                </a:lnTo>
                                <a:lnTo>
                                  <a:pt x="153060" y="114846"/>
                                </a:lnTo>
                                <a:lnTo>
                                  <a:pt x="182956" y="63005"/>
                                </a:lnTo>
                                <a:lnTo>
                                  <a:pt x="183972" y="61582"/>
                                </a:lnTo>
                                <a:lnTo>
                                  <a:pt x="186969" y="58026"/>
                                </a:lnTo>
                                <a:lnTo>
                                  <a:pt x="192151" y="57023"/>
                                </a:lnTo>
                                <a:lnTo>
                                  <a:pt x="264111" y="57023"/>
                                </a:lnTo>
                                <a:lnTo>
                                  <a:pt x="250659" y="33693"/>
                                </a:lnTo>
                                <a:lnTo>
                                  <a:pt x="245682" y="26237"/>
                                </a:lnTo>
                                <a:lnTo>
                                  <a:pt x="239796" y="19525"/>
                                </a:lnTo>
                                <a:lnTo>
                                  <a:pt x="233084" y="13639"/>
                                </a:lnTo>
                                <a:lnTo>
                                  <a:pt x="225628" y="8661"/>
                                </a:lnTo>
                                <a:lnTo>
                                  <a:pt x="199875" y="0"/>
                                </a:lnTo>
                                <a:close/>
                              </a:path>
                              <a:path w="304800" h="341630">
                                <a:moveTo>
                                  <a:pt x="304660" y="49060"/>
                                </a:moveTo>
                                <a:lnTo>
                                  <a:pt x="270789" y="68605"/>
                                </a:lnTo>
                                <a:lnTo>
                                  <a:pt x="302957" y="68605"/>
                                </a:lnTo>
                                <a:lnTo>
                                  <a:pt x="304660" y="49060"/>
                                </a:lnTo>
                                <a:close/>
                              </a:path>
                            </a:pathLst>
                          </a:custGeom>
                          <a:solidFill>
                            <a:srgbClr val="9FCE27"/>
                          </a:solidFill>
                        </wps:spPr>
                        <wps:bodyPr wrap="square" lIns="0" tIns="0" rIns="0" bIns="0" rtlCol="0">
                          <a:prstTxWarp prst="textNoShape">
                            <a:avLst/>
                          </a:prstTxWarp>
                          <a:noAutofit/>
                        </wps:bodyPr>
                      </wps:wsp>
                      <pic:pic xmlns:pic="http://schemas.openxmlformats.org/drawingml/2006/picture">
                        <pic:nvPicPr>
                          <pic:cNvPr id="134" name="Image 134"/>
                          <pic:cNvPicPr/>
                        </pic:nvPicPr>
                        <pic:blipFill>
                          <a:blip r:embed="rId119" cstate="print"/>
                          <a:stretch>
                            <a:fillRect/>
                          </a:stretch>
                        </pic:blipFill>
                        <pic:spPr>
                          <a:xfrm>
                            <a:off x="194015" y="193105"/>
                            <a:ext cx="196138" cy="157022"/>
                          </a:xfrm>
                          <a:prstGeom prst="rect">
                            <a:avLst/>
                          </a:prstGeom>
                        </pic:spPr>
                      </pic:pic>
                    </wpg:wgp>
                  </a:graphicData>
                </a:graphic>
              </wp:anchor>
            </w:drawing>
          </mc:Choice>
          <mc:Fallback>
            <w:pict>
              <v:group w14:anchorId="4C1906FC" id="Group 132" o:spid="_x0000_s1026" style="position:absolute;margin-left:334.5pt;margin-top:57.7pt;width:30.75pt;height:27.6pt;z-index:251658260;mso-wrap-distance-left:0;mso-wrap-distance-right:0;mso-position-horizontal-relative:page" coordsize="390525,35052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kSrJGggUAAGESAAAOAAAAZHJzL2Uyb0RvYy54bWysWNtu2zgQfV9g/0HQ&#10;e2NeJIoU4hSLtgkKFN1g28U+07JsC5VELUXHyd/v8GYbdS3nsg8xqWg0OnPmDMnR9fvHrk0eaj02&#10;qp+n+AqlSd1Xatn063n69/fbdzxNRiP7pWxVX8/Tp3pM39/8/tv1bihrojaqXdY6ASf9WO6Gebox&#10;Zihns7Ha1J0cr9RQ93BzpXQnDVzq9Wyp5Q68d+2MIMRmO6WXg1ZVPY7w34/+Znrj/K9WdWX+XK3G&#10;2iTtPAVsxv1q97uwv7Oba1mutRw2TRVgyFeg6GTTw0v3rj5KI5Otbk5cdU2l1ahW5qpS3UytVk1V&#10;uxggGox+iuZOq+3gYlmXu/Wwpwmo/YmnV7utvj7c6eHbcK89eph+UdWPEXiZ7YZ1eXzfXq8Pxo8r&#10;3dmHIIjk0TH6tGe0fjRJBf+kAuUkT5MKbtEc5oHxagNpOXmq2nyafG4mS/9SB20PZTeAdsYDPePb&#10;6Pm2kUPtWB9t+Pc6aZYgbUrTpJcdaPguyMX+C3iyrwc7y2G4GgOdz2IIZRyBMh1DGWbUMbSPVJbV&#10;djR3tXJUy4cvo/GSXcaZ3MRZ9djHqQbhW8m3TvImTUDyOk1A8gsv+UEa+5zNn50mO8hPQLKBqQdi&#10;73bqof6unJ2xCcOIY0TSBBKKaYYos/4A7sGu7Y/tITRryrOMFcE0GsRxcI4p5RkoBYwJyhB21ILf&#10;aBRHb4xpgSAf1phygcmkZ1EASmebMZFPo2CcBRB5nl0AkWOCvV8GfIlJDFkBL3YYmChwzHEMKo4+&#10;uIxlAW+BqZj2S7K88CAowRmfNi6ICExAgnPCJxFjSgoRXL/ImnDCxXRGDkCeY4wxD7nmpCAX8scY&#10;yTzRHAucTYbIqE2by0pRCISfbXwxLYwyePcz880h4UF0lFKA7ysqiiKOQfmYFSzI7hnWZ6o1+qxa&#10;Ndb+dXYZeMVycAbOueXghbGCeSxHwovpssFnoPxvsRIoc+ypzwtE4gp1LlQsCM5PzSOcOIa0Clj5&#10;vcpzke1X1WgUx2hcFFDqVl4MkeKCYATswXAKs8Y459OFSeBMlfklW0D1T9ca5gyDP+sZ4yJjF1xD&#10;WMiDhkRxMY2aImKXaoeaM5RP1gQp0J6Py8a/zmJk+O0VIQQvvGijXs8qpKAF7F2OQE6m6cM5wplX&#10;E5w79uKLsOMYBAKbAfM5p5SJqNRoFMdgjAhhPuc8zy/CoCgYY9hvYKOaXKw4ZNHvZSDvC1mEVV4U&#10;no3LQgXtibB25xyRCzBeUolnqjxyFkfPHckRy72oLxMNezUL9UIYodPFRYAM4anDwp6hp3gmlCLu&#10;9xtMGZ0+BRCSM9j7reo4g61kyjE+FXMk4M2FAudNFqSUCSsqD+RcsbyoyF+0fJwBcjZQOJXuj88w&#10;Pz6gj6ptlrdN29qddNTrxYdWJw8STuLi9sOn/dnlyAxambH0DYOdLdTyCTqOHbQY83T8dyt1nSbt&#10;5x56GihREyc6ThZxok37Qbkm123iejTfH/+RekgGmM5TAx3ZVxVbG1nGTsLGsre1T/bqj61Rq8a2&#10;GQ6bRxQuoM26uR6aqoS/0I7C7KTfuty2w1Nma2PzrX/3LB+d1D+2wzvonIH/ZtG0jXlyXwGgW7Og&#10;+of7prKdrL04bt2gNHzr9rmT6zqBxsWKLVrZZ2y0Jy4WbTPEZNp5AAu91E/t9y/i9a39R1Vtu7o3&#10;/luFrlvArfpx0wwj9GRl3S1q6C315yWs7BV8JzHQXg666Y3FBwoyujaVO5atQFR/QVdngR7dcKAP&#10;OG0IZ7pPLKCr8vsSFhT7xViWsVPHgmEKq4LtQ7E93sTtKDaxVia2Dw2Csh0m0H6iJN+qOlgeiJsC&#10;Lqcg9x3DRRC+udgPJcfXzurwZejmPwAAAP//AwBQSwMECgAAAAAAAAAhABrnhMnDBAAAwwQAABQA&#10;AABkcnMvbWVkaWEvaW1hZ2UxLnBuZ4lQTkcNChoKAAAADUlIRFIAAAApAAAAIQgGAAAARDOCmwAA&#10;AAZiS0dEAP8A/wD/oL2nkwAAAAlwSFlzAAAOxAAADsQBlSsOGwAABGNJREFUWIXF2F9MW1UcB/Df&#10;uX9bWkr5WwYdtBsQtjDCssWAibANZVMi2wNqYniZGDeji3vYi4nJlrjowx4Wg1n8l0WJOrJJ1MS5&#10;kMFcBgljZgkujo1/UgvlX/9QStt7e2/vOT6wJiDQ9ba9+n1pT+45p5/cc3rPORcRQkCrhKS57Y89&#10;V972C+NVCpF4TGReIRKHscw/KXMKlnhMJF4hMoeJxCtY4mmKF41cscPIFTuydDseIS2Q7tBw7chi&#10;52mHv6eVgEKn0pfV1PArky4YJjLrWOppHXF3nvaEHzyTrn6LTfWpI8XoUt6Y5+pbjz3fvROWF4vS&#10;AVsbq6n+RkrIMe8P7UPTH36qkIguXai1yeLto5n89r+SRroCA4cHnWc/T3XOxcu2zGd7AQCoZBr7&#10;hNHq21PvXdMSCABg5IqnAJJAhuXFot7JE9dlHMpMP2t9MtiCWQCVSFkJGXsnT/4Sluet2rDWRzUS&#10;E4W+4zjzvU8Y2asda330bN4CgArk766PL04HfntZO9JmQRggQaRPGK1+5P72lLagjSGAaYAEkdPL&#10;fUe15WweQjAFkCDS6f9/kAhRiQ13SJq3eoWH+7QnbQyDdAJAAsjp5Vst2nM2D01xIkACSGcK81HP&#10;rD5Ckm3LMzlugKcgJSVomg/eO6j2B1jKGGiwXXztcPk3BxGsziu1KTU3dVOIVgAA4m4wXIE7L2Ii&#10;s2o6z9HvGj5g/6SVRqx0Y7ytnwBOan9gMx+5GvsetwO187Ei99Uvmyu66lhKH+qZON4XlFylyQD1&#10;TN5CgXHfQKwc9056w4n9q2mkE+pKzp0syznWKUaXcnsm3rgZiDjKkwECrB/quEhCCApKs3HvBIVY&#10;qSL3la/2WE58ZOAsLklZybo58WaPXxyvShYIAGAzH7m2trwlUox6LFvtuI2cdcpqarheZWm/YOSK&#10;nAAAfmFi94Dz/a9TfaY+Ger+hJAKkbnKvNcvUYiVKMRKNMVFzLqdIwWG/f0GzuKK1ZOVsOHBwmcf&#10;/Llw+QyBaMpnpsr8to61Qw0AkNKR1rl8q2Vo+nxHSJ4tSRUHAGDPbr5SX3qhLbYcxqIaKUaXcueD&#10;9w5MeH88PhO43ZwOHACAxbC/v6ns8gs0xUX+fQ0pWGYoxES3aiwrYcNi6P5zsyuDjfMrQ4e8wshe&#10;AILShQMAMPG2seaKrjqeMfs2u84MzZzvGPd2tyNAGAARAEQQWv0EAKLgiF7LA5eOyXE/v/OLl7YC&#10;AgAwwYjLtmFV0e710LrQiBcbd1xqMfElk/HqUUHJZftvSGuDiD27uaul8qeafEPN3afVZgAhQiFW&#10;VrtGJ5tSc1N3TeGps9n68oeJtkGEECAEUzIOZcpK0KQQmUOACEPpwlEc0c+tDDbOBe8ecof+qA1K&#10;M/ZkcSVZjT/XFL57Lidj17DatqoeQaLsy/eJo9V+YWyPX5zcHYj8XbYScZYJUU8hSxuXdXS2h2fM&#10;Xh2T7eFps5dnVsvbMmv78jKq7qvFxfIPFNXgu+BqmEQAAAAASUVORK5CYIJQSwMEFAAGAAgAAAAh&#10;AFDxNSLiAAAACwEAAA8AAABkcnMvZG93bnJldi54bWxMj8FOwzAQRO9I/IO1SNyoHUrSEuJUVQWc&#10;KiRapIrbNtkmUWM7it0k/XuWExx3ZjT7JltNphUD9b5xVkM0UyDIFq5sbKXha//2sAThA9oSW2dJ&#10;w5U8rPLbmwzT0o32k4ZdqASXWJ+ihjqELpXSFzUZ9DPXkWXv5HqDgc++kmWPI5ebVj4qlUiDjeUP&#10;NXa0qak47y5Gw/uI43oevQ7b82lz/d7HH4dtRFrf303rFxCBpvAXhl98RoecmY7uYksvWg1J8sxb&#10;AhtR/ASCE4u5ikEcWVmoBGSeyf8b8h8A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BAi0AFAAGAAgA&#10;AAAhALGCZ7YKAQAAEwIAABMAAAAAAAAAAAAAAAAAAAAAAFtDb250ZW50X1R5cGVzXS54bWxQSwEC&#10;LQAUAAYACAAAACEAOP0h/9YAAACUAQAACwAAAAAAAAAAAAAAAAA7AQAAX3JlbHMvLnJlbHNQSwEC&#10;LQAUAAYACAAAACEA5EqyRoIFAABhEgAADgAAAAAAAAAAAAAAAAA6AgAAZHJzL2Uyb0RvYy54bWxQ&#10;SwECLQAKAAAAAAAAACEAGueEycMEAADDBAAAFAAAAAAAAAAAAAAAAADoBwAAZHJzL21lZGlhL2lt&#10;YWdlMS5wbmdQSwECLQAUAAYACAAAACEAUPE1IuIAAAALAQAADwAAAAAAAAAAAAAAAADdDAAAZHJz&#10;L2Rvd25yZXYueG1sUEsBAi0AFAAGAAgAAAAhAKomDr68AAAAIQEAABkAAAAAAAAAAAAAAAAA7A0A&#10;AGRycy9fcmVscy9lMm9Eb2MueG1sLnJlbHNQSwUGAAAAAAYABgB8AQAA3w4AAAAA&#10;">
                <v:shape id="Graphic 133" o:spid="_x0000_s1027" style="position:absolute;width:304800;height:341630;visibility:visible;mso-wrap-style:square;v-text-anchor:top" coordsize="304800,3416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4RdtwwAAANwAAAAPAAAAZHJzL2Rvd25yZXYueG1sRE9NawIx&#10;EL0X+h/CFLxpttqWshpFC5V60KIVwduwmW4WN5NlE9f4701B6G0e73Mms2hr0VHrK8cKngcZCOLC&#10;6YpLBfufz/47CB+QNdaOScGVPMymjw8TzLW78Ja6XShFCmGfowITQpNL6QtDFv3ANcSJ+3WtxZBg&#10;W0rd4iWF21oOs+xNWqw4NRhs6MNQcdqdrYL1y+n7tbHdNi7P8RgOpVmsNgulek9xPgYRKIZ/8d39&#10;pdP80Qj+nkkXyOkNAAD//wMAUEsBAi0AFAAGAAgAAAAhANvh9svuAAAAhQEAABMAAAAAAAAAAAAA&#10;AAAAAAAAAFtDb250ZW50X1R5cGVzXS54bWxQSwECLQAUAAYACAAAACEAWvQsW78AAAAVAQAACwAA&#10;AAAAAAAAAAAAAAAfAQAAX3JlbHMvLnJlbHNQSwECLQAUAAYACAAAACEAxuEXbcMAAADcAAAADwAA&#10;AAAAAAAAAAAAAAAHAgAAZHJzL2Rvd25yZXYueG1sUEsFBgAAAAADAAMAtwAAAPcCAAAAAA==&#10;" path="m108102,134036l,184467r33845,19546l13703,238912r-3967,8045l6865,255413r-1744,8756l4757,269710r-111,1689l24571,321489r48365,20039l132791,341528r,-58636l72936,282892r-1753,-165l66624,281914r-3455,-4013l63169,271399r445,-1689l84645,233324r32116,l108102,134036xem116761,233324r-32116,l118465,252870r-1704,-19546xem264111,57023r-71960,l196303,59436r1486,838l199058,61582r20982,36335l186182,117462r108127,50432l302957,68605r-32168,l264111,57023xem199875,l173712,1822,150141,13323,132168,33693,102260,85522r50800,29324l182956,63005r1016,-1423l186969,58026r5182,-1003l264111,57023,250659,33693r-4977,-7456l239796,19525r-6712,-5886l225628,8661,199875,xem304660,49060l270789,68605r32168,l304660,49060xe" fillcolor="#9fce27" stroked="f">
                  <v:path arrowok="t"/>
                </v:shape>
                <v:shape id="Image 134" o:spid="_x0000_s1028" type="#_x0000_t75" style="position:absolute;left:194015;top:193105;width:196138;height:15702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xH3zxAAAANwAAAAPAAAAZHJzL2Rvd25yZXYueG1sRE9Na8JA&#10;EL0L/odlhF6kbmytlZiNSGlBKFI0vfQ2ZMckJDsbs1uT/vuuIHibx/ucZDOYRlyoc5VlBfNZBII4&#10;t7riQsF39vG4AuE8ssbGMin4IwebdDxKMNa25wNdjr4QIYRdjApK79tYSpeXZNDNbEscuJPtDPoA&#10;u0LqDvsQbhr5FEVLabDi0FBiS28l5fXx1yjYnV/fedpnn3v8ybKvF66bQtZKPUyG7RqEp8HfxTf3&#10;Tof5zwu4PhMukOk/AAAA//8DAFBLAQItABQABgAIAAAAIQDb4fbL7gAAAIUBAAATAAAAAAAAAAAA&#10;AAAAAAAAAABbQ29udGVudF9UeXBlc10ueG1sUEsBAi0AFAAGAAgAAAAhAFr0LFu/AAAAFQEAAAsA&#10;AAAAAAAAAAAAAAAAHwEAAF9yZWxzLy5yZWxzUEsBAi0AFAAGAAgAAAAhANnEffPEAAAA3AAAAA8A&#10;AAAAAAAAAAAAAAAABwIAAGRycy9kb3ducmV2LnhtbFBLBQYAAAAAAwADALcAAAD4AgAAAAA=&#10;">
                  <v:imagedata r:id="rId120" o:title=""/>
                </v:shape>
                <w10:wrap anchorx="page"/>
              </v:group>
            </w:pict>
          </mc:Fallback>
        </mc:AlternateContent>
      </w:r>
      <w:r w:rsidRPr="00944BD7">
        <w:rPr>
          <w:rFonts w:ascii="EC Square Sans Pro" w:hAnsi="EC Square Sans Pro"/>
          <w:noProof/>
          <w:lang w:val="ro-RO"/>
        </w:rPr>
        <mc:AlternateContent>
          <mc:Choice Requires="wps">
            <w:drawing>
              <wp:anchor distT="0" distB="0" distL="0" distR="0" simplePos="0" relativeHeight="251658263" behindDoc="0" locked="0" layoutInCell="1" allowOverlap="1" wp14:anchorId="4DB65192" wp14:editId="4DB65193">
                <wp:simplePos x="0" y="0"/>
                <wp:positionH relativeFrom="page">
                  <wp:posOffset>6083999</wp:posOffset>
                </wp:positionH>
                <wp:positionV relativeFrom="paragraph">
                  <wp:posOffset>815672</wp:posOffset>
                </wp:positionV>
                <wp:extent cx="846455" cy="725170"/>
                <wp:effectExtent l="0" t="0" r="0" b="0"/>
                <wp:wrapNone/>
                <wp:docPr id="135" name="Graphic 1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846455" cy="725170"/>
                        </a:xfrm>
                        <a:custGeom>
                          <a:avLst/>
                          <a:gdLst/>
                          <a:ahLst/>
                          <a:cxnLst/>
                          <a:rect l="l" t="t" r="r" b="b"/>
                          <a:pathLst>
                            <a:path w="846455" h="725170">
                              <a:moveTo>
                                <a:pt x="523722" y="644575"/>
                              </a:moveTo>
                              <a:lnTo>
                                <a:pt x="0" y="644575"/>
                              </a:lnTo>
                              <a:lnTo>
                                <a:pt x="0" y="725144"/>
                              </a:lnTo>
                              <a:lnTo>
                                <a:pt x="523722" y="725144"/>
                              </a:lnTo>
                              <a:lnTo>
                                <a:pt x="523722" y="644575"/>
                              </a:lnTo>
                              <a:close/>
                            </a:path>
                            <a:path w="846455" h="725170">
                              <a:moveTo>
                                <a:pt x="644575" y="443141"/>
                              </a:moveTo>
                              <a:lnTo>
                                <a:pt x="564007" y="443141"/>
                              </a:lnTo>
                              <a:lnTo>
                                <a:pt x="564007" y="604291"/>
                              </a:lnTo>
                              <a:lnTo>
                                <a:pt x="573503" y="651330"/>
                              </a:lnTo>
                              <a:lnTo>
                                <a:pt x="599401" y="689744"/>
                              </a:lnTo>
                              <a:lnTo>
                                <a:pt x="637816" y="715646"/>
                              </a:lnTo>
                              <a:lnTo>
                                <a:pt x="684860" y="725144"/>
                              </a:lnTo>
                              <a:lnTo>
                                <a:pt x="731898" y="715646"/>
                              </a:lnTo>
                              <a:lnTo>
                                <a:pt x="770313" y="689744"/>
                              </a:lnTo>
                              <a:lnTo>
                                <a:pt x="796215" y="651330"/>
                              </a:lnTo>
                              <a:lnTo>
                                <a:pt x="797579" y="644575"/>
                              </a:lnTo>
                              <a:lnTo>
                                <a:pt x="684860" y="644575"/>
                              </a:lnTo>
                              <a:lnTo>
                                <a:pt x="669178" y="641410"/>
                              </a:lnTo>
                              <a:lnTo>
                                <a:pt x="656374" y="632777"/>
                              </a:lnTo>
                              <a:lnTo>
                                <a:pt x="647741" y="619972"/>
                              </a:lnTo>
                              <a:lnTo>
                                <a:pt x="644575" y="604291"/>
                              </a:lnTo>
                              <a:lnTo>
                                <a:pt x="644575" y="443141"/>
                              </a:lnTo>
                              <a:close/>
                            </a:path>
                            <a:path w="846455" h="725170">
                              <a:moveTo>
                                <a:pt x="443141" y="0"/>
                              </a:moveTo>
                              <a:lnTo>
                                <a:pt x="80568" y="0"/>
                              </a:lnTo>
                              <a:lnTo>
                                <a:pt x="64887" y="3165"/>
                              </a:lnTo>
                              <a:lnTo>
                                <a:pt x="52082" y="11798"/>
                              </a:lnTo>
                              <a:lnTo>
                                <a:pt x="43449" y="24603"/>
                              </a:lnTo>
                              <a:lnTo>
                                <a:pt x="40284" y="40284"/>
                              </a:lnTo>
                              <a:lnTo>
                                <a:pt x="40284" y="644575"/>
                              </a:lnTo>
                              <a:lnTo>
                                <a:pt x="483425" y="644575"/>
                              </a:lnTo>
                              <a:lnTo>
                                <a:pt x="483425" y="563994"/>
                              </a:lnTo>
                              <a:lnTo>
                                <a:pt x="241719" y="563994"/>
                              </a:lnTo>
                              <a:lnTo>
                                <a:pt x="241719" y="402856"/>
                              </a:lnTo>
                              <a:lnTo>
                                <a:pt x="120865" y="402856"/>
                              </a:lnTo>
                              <a:lnTo>
                                <a:pt x="282003" y="161150"/>
                              </a:lnTo>
                              <a:lnTo>
                                <a:pt x="483425" y="161150"/>
                              </a:lnTo>
                              <a:lnTo>
                                <a:pt x="483425" y="40284"/>
                              </a:lnTo>
                              <a:lnTo>
                                <a:pt x="480260" y="24603"/>
                              </a:lnTo>
                              <a:lnTo>
                                <a:pt x="471627" y="11798"/>
                              </a:lnTo>
                              <a:lnTo>
                                <a:pt x="458822" y="3165"/>
                              </a:lnTo>
                              <a:lnTo>
                                <a:pt x="443141" y="0"/>
                              </a:lnTo>
                              <a:close/>
                            </a:path>
                            <a:path w="846455" h="725170">
                              <a:moveTo>
                                <a:pt x="805713" y="322287"/>
                              </a:moveTo>
                              <a:lnTo>
                                <a:pt x="725144" y="322287"/>
                              </a:lnTo>
                              <a:lnTo>
                                <a:pt x="725144" y="604291"/>
                              </a:lnTo>
                              <a:lnTo>
                                <a:pt x="721979" y="619972"/>
                              </a:lnTo>
                              <a:lnTo>
                                <a:pt x="713346" y="632777"/>
                              </a:lnTo>
                              <a:lnTo>
                                <a:pt x="700541" y="641410"/>
                              </a:lnTo>
                              <a:lnTo>
                                <a:pt x="684860" y="644575"/>
                              </a:lnTo>
                              <a:lnTo>
                                <a:pt x="797579" y="644575"/>
                              </a:lnTo>
                              <a:lnTo>
                                <a:pt x="805713" y="604291"/>
                              </a:lnTo>
                              <a:lnTo>
                                <a:pt x="805713" y="322287"/>
                              </a:lnTo>
                              <a:close/>
                            </a:path>
                            <a:path w="846455" h="725170">
                              <a:moveTo>
                                <a:pt x="483425" y="161150"/>
                              </a:moveTo>
                              <a:lnTo>
                                <a:pt x="282003" y="161150"/>
                              </a:lnTo>
                              <a:lnTo>
                                <a:pt x="282003" y="322287"/>
                              </a:lnTo>
                              <a:lnTo>
                                <a:pt x="402856" y="322287"/>
                              </a:lnTo>
                              <a:lnTo>
                                <a:pt x="241719" y="563994"/>
                              </a:lnTo>
                              <a:lnTo>
                                <a:pt x="483425" y="563994"/>
                              </a:lnTo>
                              <a:lnTo>
                                <a:pt x="483425" y="443141"/>
                              </a:lnTo>
                              <a:lnTo>
                                <a:pt x="644575" y="443141"/>
                              </a:lnTo>
                              <a:lnTo>
                                <a:pt x="638243" y="411778"/>
                              </a:lnTo>
                              <a:lnTo>
                                <a:pt x="620974" y="386168"/>
                              </a:lnTo>
                              <a:lnTo>
                                <a:pt x="595364" y="368903"/>
                              </a:lnTo>
                              <a:lnTo>
                                <a:pt x="564007" y="362572"/>
                              </a:lnTo>
                              <a:lnTo>
                                <a:pt x="483425" y="362572"/>
                              </a:lnTo>
                              <a:lnTo>
                                <a:pt x="483425" y="161150"/>
                              </a:lnTo>
                              <a:close/>
                            </a:path>
                            <a:path w="846455" h="725170">
                              <a:moveTo>
                                <a:pt x="845997" y="161150"/>
                              </a:moveTo>
                              <a:lnTo>
                                <a:pt x="684860" y="161150"/>
                              </a:lnTo>
                              <a:lnTo>
                                <a:pt x="684860" y="322287"/>
                              </a:lnTo>
                              <a:lnTo>
                                <a:pt x="845997" y="322287"/>
                              </a:lnTo>
                              <a:lnTo>
                                <a:pt x="845997" y="161150"/>
                              </a:lnTo>
                              <a:close/>
                            </a:path>
                            <a:path w="846455" h="725170">
                              <a:moveTo>
                                <a:pt x="805713" y="40284"/>
                              </a:moveTo>
                              <a:lnTo>
                                <a:pt x="725144" y="40284"/>
                              </a:lnTo>
                              <a:lnTo>
                                <a:pt x="725144" y="161150"/>
                              </a:lnTo>
                              <a:lnTo>
                                <a:pt x="805713" y="161150"/>
                              </a:lnTo>
                              <a:lnTo>
                                <a:pt x="805713" y="40284"/>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4CC1D523" id="Graphic 135" o:spid="_x0000_s1026" style="position:absolute;margin-left:479.05pt;margin-top:64.25pt;width:66.65pt;height:57.1pt;z-index:251658263;visibility:visible;mso-wrap-style:square;mso-wrap-distance-left:0;mso-wrap-distance-top:0;mso-wrap-distance-right:0;mso-wrap-distance-bottom:0;mso-position-horizontal:absolute;mso-position-horizontal-relative:page;mso-position-vertical:absolute;mso-position-vertical-relative:text;v-text-anchor:top" coordsize="846455,7251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J9S0hgQAAH8SAAAOAAAAZHJzL2Uyb0RvYy54bWysWE1v4zYQvRfofxB0byxSFEkZcRZFtikK&#10;LHYX2BQ9y7IcG5VFlVRi5993SGpsOrEtuenFpKzn8cybN8OP20+7TR29VNqsVTOLyU0SR1VTqsW6&#10;eZrFfz4+/CLjyHRFsyhq1VSz+LUy8ae7n3+63bbTiqqVqheVjsBIY6bbdhavuq6dTiamXFWbwtyo&#10;tmrg5VLpTdHBo36aLHSxBeubekKThE+2Si9arcrKGPj2s38Z3zn7y2VVdt+WS1N1UT2LwbfOfWr3&#10;Obefk7vbYvqki3a1Lns3iv/gxaZYN/Cne1Ofi66InvX6nanNutTKqGV3U6rNRC2X67JyMUA0JHkT&#10;zY9V0VYuFiDHtHuazP9ntvz68qP9rq3rpv2iyr8NMDLZtma6f2MfTI/ZLfXGYsHxaOdYfN2zWO26&#10;qIQvJeMsy+KohFeCZkQ4lifFFH9cPpvu90o5Q8XLF9P5JCxwVqxwVu4anGpIpU1i7ZLYxREkUccR&#10;JHHuk9gWnf2d9c5Oo+3Bk9XeEft2o16qR+VwnQ0io6mgNI7AXc5YJjJrD9w94OomxIOM3kIRgGPr&#10;DHugpYCx3iYCcPTAwIPr0Ef+os2yVqbyIVgiriekt2qjZCwljAwQknGWJMKxcoRHh3Dsgz2gecJo&#10;jtYRhWOPFmmWpJ7xjKQpaglROPboPGcJ8WiZiwHaeSok4Q4tCATBLyaJSyb56JSKlMgcep+tgWHb&#10;QiQp6aMc9lvknBIoMKvCYU5ELjKRe3Qob2QOR89gEOVJcb1B85wIHyVnIJTL2eEZMM68JykVQlzm&#10;mwkB0nNRkjwXdADtKtehh1V1TuEY3YdLqK8D6w5ycq6dyCTjnkJEohc49plhUvoiSwnHHoUQHPsy&#10;oIn0DY0QASr0zQAxOHosSxnz6qCMQ6VdxCZU+vwxNxuHHaEjJlNGe0UPazRAg6Kg5C86TRkRxEd4&#10;HdrGmF3uCQSIhlzYNI9AUwk7Fl/lhBOSXc53EOV16BG5kQntW9mIpAvCqRfeCDVlUvZr6aBKT9QI&#10;SvPD9QdFJfqGmlJKoXC8Vs8VYb/s2kQe4dEhHH3NBOgRS5igJMcGPNzIwO0UViLXyIabpEiSDJvk&#10;iAZ8WMJGFOV1C0fA+AhOAvRJvj8sgHPVc04A19VmgD7p/rFc+tYwUlzX9asgzhHdLUCP2KkNrZLH&#10;UfJUUua7G4NGAduCS8sDpwnsz5zMU8kJrICX0FmepbxHc5kPLFPBfjTlNBvYOQScXIc+2ZU/LFzJ&#10;MtjsOGKO/uCccIMN2xEek4Njv4k4dIARwg18uQ590pOPU3No6uEad46ZoEuHcCQEx3ct/aTzx+ig&#10;fV2HPuXIO17g7Lk/zMI8PC4bVa8XD+u6tqc6o5/m97WOXgo4F+cP97/BMu2rKIC5s7w/vtuD/Fwt&#10;Xr/raAs3HrPY/PNc6CqO6j8auFKw1yM40TiZ40R39b1ylyjuQKlN97j7q9Bt1MJ0Fndw+v+q8MKi&#10;mOK53sayx9pfNurX504t1/bQ73zzHvUPcMvhzt79jYy9RgmfHepwb3T3LwAAAP//AwBQSwMEFAAG&#10;AAgAAAAhAF+Eu+rgAAAADAEAAA8AAABkcnMvZG93bnJldi54bWxMj8tOwzAQRfdI/IM1SN1RJ1EL&#10;aYhTtVW7BVEi1q49eUA8TmOnDX+Pu4Ll6B7deyZfT6ZjFxxca0lAPI+AISmrW6oFlB+HxxSY85K0&#10;7CyhgB90sC7u73KZaXuld7wcfc1CCblMCmi87zPOnWrQSDe3PVLIKjsY6cM51FwP8hrKTceTKHri&#10;RrYUFhrZ465B9X0cjYC39vOr2p3Lfrt/LVU1jSrenpUQs4dp8wLM4+T/YLjpB3UogtPJjqQd6wSs&#10;lmkc0BAk6RLYjYhW8QLYSUCySJ6BFzn//0TxCwAA//8DAFBLAQItABQABgAIAAAAIQC2gziS/gAA&#10;AOEBAAATAAAAAAAAAAAAAAAAAAAAAABbQ29udGVudF9UeXBlc10ueG1sUEsBAi0AFAAGAAgAAAAh&#10;ADj9If/WAAAAlAEAAAsAAAAAAAAAAAAAAAAALwEAAF9yZWxzLy5yZWxzUEsBAi0AFAAGAAgAAAAh&#10;APsn1LSGBAAAfxIAAA4AAAAAAAAAAAAAAAAALgIAAGRycy9lMm9Eb2MueG1sUEsBAi0AFAAGAAgA&#10;AAAhAF+Eu+rgAAAADAEAAA8AAAAAAAAAAAAAAAAA4AYAAGRycy9kb3ducmV2LnhtbFBLBQYAAAAA&#10;BAAEAPMAAADtBwAAAAA=&#10;" path="m523722,644575l,644575r,80569l523722,725144r,-80569xem644575,443141r-80568,l564007,604291r9496,47039l599401,689744r38415,25902l684860,725144r47038,-9498l770313,689744r25902,-38414l797579,644575r-112719,l669178,641410r-12804,-8633l647741,619972r-3166,-15681l644575,443141xem443141,l80568,,64887,3165,52082,11798,43449,24603,40284,40284r,604291l483425,644575r,-80581l241719,563994r,-161138l120865,402856,282003,161150r201422,l483425,40284,480260,24603,471627,11798,458822,3165,443141,xem805713,322287r-80569,l725144,604291r-3165,15681l713346,632777r-12805,8633l684860,644575r112719,l805713,604291r,-282004xem483425,161150r-201422,l282003,322287r120853,l241719,563994r241706,l483425,443141r161150,l638243,411778,620974,386168,595364,368903r-31357,-6331l483425,362572r,-201422xem845997,161150r-161137,l684860,322287r161137,l845997,161150xem805713,40284r-80569,l725144,161150r80569,l805713,40284xe" fillcolor="#9fce27" stroked="f">
                <v:path arrowok="t"/>
                <w10:wrap anchorx="page"/>
              </v:shape>
            </w:pict>
          </mc:Fallback>
        </mc:AlternateContent>
      </w:r>
      <w:r w:rsidRPr="00944BD7">
        <w:rPr>
          <w:rFonts w:ascii="EC Square Sans Pro" w:hAnsi="EC Square Sans Pro"/>
          <w:noProof/>
          <w:color w:val="343433"/>
          <w:spacing w:val="-4"/>
          <w:lang w:val="ro-RO"/>
        </w:rPr>
        <w:t xml:space="preserve">Diferitele tipuri de sisteme energetice au nevoi diferite în materie de securitate cibernetică. Este important să se ia în considerare provocările specifice în materie de securitate cibernetică și </w:t>
      </w:r>
      <w:r w:rsidRPr="00944BD7">
        <w:rPr>
          <w:rFonts w:ascii="EC Square Sans Pro" w:hAnsi="EC Square Sans Pro"/>
          <w:noProof/>
          <w:color w:val="343433"/>
          <w:lang w:val="ro-RO"/>
        </w:rPr>
        <w:t>cele</w:t>
      </w:r>
      <w:r w:rsidRPr="00944BD7">
        <w:rPr>
          <w:rFonts w:ascii="EC Square Sans Pro" w:hAnsi="EC Square Sans Pro"/>
          <w:noProof/>
          <w:color w:val="343433"/>
          <w:spacing w:val="-4"/>
          <w:lang w:val="ro-RO"/>
        </w:rPr>
        <w:t xml:space="preserve"> mai bune </w:t>
      </w:r>
      <w:r w:rsidRPr="00944BD7">
        <w:rPr>
          <w:rFonts w:ascii="EC Square Sans Pro" w:hAnsi="EC Square Sans Pro"/>
          <w:noProof/>
          <w:color w:val="343433"/>
          <w:lang w:val="ro-RO"/>
        </w:rPr>
        <w:t>practici pentru fiecare tip de sistem:</w:t>
      </w:r>
    </w:p>
    <w:p w14:paraId="4DB650A2" w14:textId="77777777" w:rsidR="005511DF" w:rsidRPr="00944BD7" w:rsidRDefault="005511DF">
      <w:pPr>
        <w:pStyle w:val="BodyText"/>
        <w:rPr>
          <w:rFonts w:ascii="EC Square Sans Pro" w:hAnsi="EC Square Sans Pro"/>
          <w:noProof/>
          <w:sz w:val="20"/>
          <w:lang w:val="ro-RO"/>
        </w:rPr>
      </w:pPr>
    </w:p>
    <w:p w14:paraId="4DB650A3" w14:textId="77777777" w:rsidR="005511DF" w:rsidRPr="00944BD7" w:rsidRDefault="00B56BCB">
      <w:pPr>
        <w:pStyle w:val="BodyText"/>
        <w:spacing w:before="57"/>
        <w:rPr>
          <w:rFonts w:ascii="EC Square Sans Pro" w:hAnsi="EC Square Sans Pro"/>
          <w:noProof/>
          <w:sz w:val="20"/>
          <w:lang w:val="ro-RO"/>
        </w:rPr>
      </w:pPr>
      <w:r w:rsidRPr="00944BD7">
        <w:rPr>
          <w:rFonts w:ascii="EC Square Sans Pro" w:hAnsi="EC Square Sans Pro"/>
          <w:noProof/>
          <w:sz w:val="20"/>
          <w:lang w:val="ro-RO"/>
        </w:rPr>
        <w:drawing>
          <wp:anchor distT="0" distB="0" distL="0" distR="0" simplePos="0" relativeHeight="251658303" behindDoc="1" locked="0" layoutInCell="1" allowOverlap="1" wp14:anchorId="4DB65194" wp14:editId="4DB65195">
            <wp:simplePos x="0" y="0"/>
            <wp:positionH relativeFrom="page">
              <wp:posOffset>1409405</wp:posOffset>
            </wp:positionH>
            <wp:positionV relativeFrom="paragraph">
              <wp:posOffset>220498</wp:posOffset>
            </wp:positionV>
            <wp:extent cx="906788" cy="914400"/>
            <wp:effectExtent l="0" t="0" r="0" b="0"/>
            <wp:wrapTopAndBottom/>
            <wp:docPr id="136" name="Image 13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6" name="Image 136"/>
                    <pic:cNvPicPr/>
                  </pic:nvPicPr>
                  <pic:blipFill>
                    <a:blip r:embed="rId121" cstate="print"/>
                    <a:stretch>
                      <a:fillRect/>
                    </a:stretch>
                  </pic:blipFill>
                  <pic:spPr>
                    <a:xfrm>
                      <a:off x="0" y="0"/>
                      <a:ext cx="906788" cy="914400"/>
                    </a:xfrm>
                    <a:prstGeom prst="rect">
                      <a:avLst/>
                    </a:prstGeom>
                  </pic:spPr>
                </pic:pic>
              </a:graphicData>
            </a:graphic>
          </wp:anchor>
        </w:drawing>
      </w:r>
      <w:r w:rsidRPr="00944BD7">
        <w:rPr>
          <w:rFonts w:ascii="EC Square Sans Pro" w:hAnsi="EC Square Sans Pro"/>
          <w:noProof/>
          <w:sz w:val="20"/>
          <w:lang w:val="ro-RO"/>
        </w:rPr>
        <mc:AlternateContent>
          <mc:Choice Requires="wpg">
            <w:drawing>
              <wp:anchor distT="0" distB="0" distL="0" distR="0" simplePos="0" relativeHeight="251658304" behindDoc="1" locked="0" layoutInCell="1" allowOverlap="1" wp14:anchorId="4DB65196" wp14:editId="4DB65197">
                <wp:simplePos x="0" y="0"/>
                <wp:positionH relativeFrom="page">
                  <wp:posOffset>3730753</wp:posOffset>
                </wp:positionH>
                <wp:positionV relativeFrom="paragraph">
                  <wp:posOffset>247953</wp:posOffset>
                </wp:positionV>
                <wp:extent cx="412750" cy="319405"/>
                <wp:effectExtent l="0" t="0" r="0" b="0"/>
                <wp:wrapTopAndBottom/>
                <wp:docPr id="137" name="Group 1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12750" cy="319405"/>
                          <a:chOff x="0" y="0"/>
                          <a:chExt cx="412750" cy="319405"/>
                        </a:xfrm>
                      </wpg:grpSpPr>
                      <pic:pic xmlns:pic="http://schemas.openxmlformats.org/drawingml/2006/picture">
                        <pic:nvPicPr>
                          <pic:cNvPr id="138" name="Image 138"/>
                          <pic:cNvPicPr/>
                        </pic:nvPicPr>
                        <pic:blipFill>
                          <a:blip r:embed="rId122" cstate="print"/>
                          <a:stretch>
                            <a:fillRect/>
                          </a:stretch>
                        </pic:blipFill>
                        <pic:spPr>
                          <a:xfrm>
                            <a:off x="0" y="0"/>
                            <a:ext cx="412716" cy="217721"/>
                          </a:xfrm>
                          <a:prstGeom prst="rect">
                            <a:avLst/>
                          </a:prstGeom>
                        </pic:spPr>
                      </pic:pic>
                      <wps:wsp>
                        <wps:cNvPr id="139" name="Graphic 139"/>
                        <wps:cNvSpPr/>
                        <wps:spPr>
                          <a:xfrm>
                            <a:off x="66818" y="232737"/>
                            <a:ext cx="280035" cy="86360"/>
                          </a:xfrm>
                          <a:custGeom>
                            <a:avLst/>
                            <a:gdLst/>
                            <a:ahLst/>
                            <a:cxnLst/>
                            <a:rect l="l" t="t" r="r" b="b"/>
                            <a:pathLst>
                              <a:path w="280035" h="86360">
                                <a:moveTo>
                                  <a:pt x="163601" y="0"/>
                                </a:moveTo>
                                <a:lnTo>
                                  <a:pt x="115811" y="0"/>
                                </a:lnTo>
                                <a:lnTo>
                                  <a:pt x="115811" y="37528"/>
                                </a:lnTo>
                                <a:lnTo>
                                  <a:pt x="22059" y="37528"/>
                                </a:lnTo>
                                <a:lnTo>
                                  <a:pt x="13476" y="39303"/>
                                </a:lnTo>
                                <a:lnTo>
                                  <a:pt x="6467" y="44129"/>
                                </a:lnTo>
                                <a:lnTo>
                                  <a:pt x="1739" y="51283"/>
                                </a:lnTo>
                                <a:lnTo>
                                  <a:pt x="0" y="60045"/>
                                </a:lnTo>
                                <a:lnTo>
                                  <a:pt x="12" y="82956"/>
                                </a:lnTo>
                                <a:lnTo>
                                  <a:pt x="3302" y="86309"/>
                                </a:lnTo>
                                <a:lnTo>
                                  <a:pt x="276110" y="86309"/>
                                </a:lnTo>
                                <a:lnTo>
                                  <a:pt x="279400" y="82956"/>
                                </a:lnTo>
                                <a:lnTo>
                                  <a:pt x="279412" y="60045"/>
                                </a:lnTo>
                                <a:lnTo>
                                  <a:pt x="277660" y="51292"/>
                                </a:lnTo>
                                <a:lnTo>
                                  <a:pt x="272930" y="44143"/>
                                </a:lnTo>
                                <a:lnTo>
                                  <a:pt x="265927" y="39316"/>
                                </a:lnTo>
                                <a:lnTo>
                                  <a:pt x="257352" y="37528"/>
                                </a:lnTo>
                                <a:lnTo>
                                  <a:pt x="163601" y="37528"/>
                                </a:lnTo>
                                <a:lnTo>
                                  <a:pt x="163601" y="0"/>
                                </a:lnTo>
                                <a:close/>
                              </a:path>
                            </a:pathLst>
                          </a:custGeom>
                          <a:solidFill>
                            <a:srgbClr val="9FCE27"/>
                          </a:solidFill>
                        </wps:spPr>
                        <wps:bodyPr wrap="square" lIns="0" tIns="0" rIns="0" bIns="0" rtlCol="0">
                          <a:prstTxWarp prst="textNoShape">
                            <a:avLst/>
                          </a:prstTxWarp>
                          <a:noAutofit/>
                        </wps:bodyPr>
                      </wps:wsp>
                    </wpg:wgp>
                  </a:graphicData>
                </a:graphic>
              </wp:anchor>
            </w:drawing>
          </mc:Choice>
          <mc:Fallback>
            <w:pict>
              <v:group w14:anchorId="7BF6E8D4" id="Group 137" o:spid="_x0000_s1026" style="position:absolute;margin-left:293.75pt;margin-top:19.5pt;width:32.5pt;height:25.15pt;z-index:-251658176;mso-wrap-distance-left:0;mso-wrap-distance-right:0;mso-position-horizontal-relative:page" coordsize="412750,31940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tfFkU7AMAAJoKAAAOAAAAZHJzL2Uyb0RvYy54bWycVu9vmzoU/T7p/Q+I&#10;72vABEhQ02lq16rStFVbn/bZMSagAfaznR/973dsQ5I1r2m3D0nscHw599x7D1x+2HVtsOFKN6Jf&#10;hPFFFAa8Z6Js+tUi/Pfx9v0sDLShfUlb0fNF+MR1+OHqn3eXW1lwImrRllwFCNLrYisXYW2MLCYT&#10;zWreUX0hJO9xsRKqowZbtZqUim4RvWsnJIqyyVaoUirBuNb498ZfDK9c/KrizHytKs1N0C5CcDPu&#10;W7nvpf2eXF3SYqWorBs20KB/waKjTY+b7kPdUEODtWpOQnUNU0KLylww0U1EVTWMuxyQTRw9y+ZO&#10;ibV0uayK7UruZYK0z3T667Dsy+ZOye/yQXn2WH4W7KeGLpOtXBXH1+1+dQDvKtXZQ0gi2DlFn/aK&#10;8p0JGP6cxiRPoTvDpSSeT6PUK85qlOXkFKs/nT03oYW/qaO2pyIbVuAzyIPViTyvtxFOmbXi4RCk&#10;e1OMjqqfa/kelZTUNMumbcyT60rUzJLqNw8Ns8raDZR8UEFTYkoSDEVPO4zDfUdXPLB/QPARZc9Y&#10;/U9CLNtG3jZta1W364Es2vlZO/xPvr7VbgRbd7w3fnYUb8Fb9LpupA4DVfBuyUFQ3Zcxaoa5NeAo&#10;VdMbXzZtFDestvevwOMbxssSpcX+giN94GlT0ENzvbVf4sz3C4nznMT2xvu600Iqbe646AK7AFMw&#10;gNi0oJvPeuAyQgYF/e0dL7CxxgCn0aN22J2o90fD9L2mkoOCDXtc4vlY4rvBXOJkbnMZcHbiht0L&#10;+mTZLEafYHBIQvIk9xUYB4vMoihJvVCzLMmckx3pxNZep2Nt4E6lVwl61eOK7fpxadW0Rtk6ozTo&#10;CCgcBjDKpb872tyes0HtMtiC3ECkXoSeh73YiQ1/FA5m7JTHliFaajQIED1A2v43aJzO4t+hI2D8&#10;lT7mAZjkKXEThLgjaPz1YEKiFBWxLvQqNk6mOVrQYudJlNjMX4ybTbPcQadwOlffF6FxjgawUdOY&#10;zM5HhWECl0XR1NnlyyGJA87IPM3O0kySaIBmSXSeJsmzOPYEUM9XwbD0AfwqCZLPIdIbUyN5nqGp&#10;B73m5Gx6JCeolAOjDtPz4pIsnRNfNNQXZnOuviTNk9RzfkPjHLr8j8Dj7I4ty1qhuWdlp8y1337y&#10;0AzHs61F25TjM0Gr1fK6VcGGYojnt9efkKePcwTDs1MPnmxXS1E+4bm0hUstQv3fmtqHYHvfwxah&#10;qBkXalwsx4Uy7bVwb1VuzmHHj7sfVMnBmQ2c6osY3fHEoD3WnuzFx7URVePc+8AIWdsNnNqt3AuQ&#10;U2J4WbNvWMd7hzq8Ul79AgAA//8DAFBLAwQKAAAAAAAAACEAgAszvOkFAADpBQAAFAAAAGRycy9t&#10;ZWRpYS9pbWFnZTEucG5niVBORw0KGgoAAAANSUhEUgAAAFcAAAAtCAYAAADbcffLAAAABmJLR0QA&#10;/wD/AP+gvaeTAAAACXBIWXMAAA7EAAAOxAGVKw4bAAAFiUlEQVRoge1bXWscVRh+5qu7k+/vBlNb&#10;rK2hUVLTJhErIgULgvRCQQQvDPgX/AneeOlFL72voGhR8KLiRfGmeCGYbDTBpK1Wpc3u7G662ZnZ&#10;nY/jxfZszmx2Z5I5Z9mD5IGFOTPDe4Zn3n3e9z3nHYUQgjiEJNC+23j3l5K7OR97I5S2hmYGX7t9&#10;7dznbwFA2dmau7VxPRdvp41laMHKQs6g4y/Wruy4fmniqHbefuHmlcn+l+8CwJ0HH9+8X/r+/aPa&#10;AIChzJmt67NfLxhaXzXuPjXJ0K67PZdMLAAQpd0vo4/l6R2uX5zqdF/yj5kppQ3Hs05SG1l9NJ/2&#10;WZ7UHpy3nPXLSYwkkluw15aSie0M0xjfoceOb03x2OKF4xcYcvefKw0K1WReuk5uw0MacHtMruuz&#10;njvGRa5l5wSQe4g3FIesPvGYHjdkoXdw/eIkPc4ycpUGh3G6WHKDsJYtOpsXeR6C9RDX67Hnevsv&#10;l1cWKvWHZ5OCaiy5RWfjIoGv8zyEqbOa21vPZTXf5JQFALDs3GLc9VhyefUWALIG47k911xGFgw+&#10;zwWS+UkgN1m0k5A9kIr1Duz8hjrwRFWMOo+9pHgUT251dZlncl3t29NV06bjXntuzS9NhCTQAEBR&#10;FMKdjtm5JUKiOTiLjuTWg72h3dr9WZ7JWb0NwnqmHlSGeezxgiBU6/7uGB3zZgyOn5+2vUenOl3v&#10;SK5lr19urYyOCtYzWL3rJUQHtTjd7Uju/y2YUdT8EpPrighqneNSd8mNeq4U5LKey778tEjnudU1&#10;rmAGRP92vV5XoGD/QSI817Jzi4SEbXlse9LxrKmq9+9p3okjnuvJ4bnsP4g3oAFAPagMP6n9eb7d&#10;tbbkipAEoKX0lcVzPdZz+WUB6MxXW3IPs+JzGLBVkCya6zIBzRQgC8ARyRXludF1BTk8V3RAA45A&#10;LiFEydt8lRmFTCtiFNGAxq+5AFC0f18IiWe0nj+w4mV7j04FYc3U1fj9oUOAZPQRiw780OlPa1OB&#10;GrBjQ+2rBmrNTGPLD51+eqyrpp3Vx3fYc2lRdu9dGDNnV9lzStIG5THSI3En4hjpcUxuFxHR3JAE&#10;2pe5N/7xQ6eP1/DpkWvfvH7m0xUAyFd/feX21kc/pLWlKFrwwfzPo3T81fqb92op+hYorp698c4z&#10;g6/+CAB3H35yY7t468O0tvafUQ3fe/HODNvLECF3192+wG4/88BQ+yv02PEK015YHUxrS4EWCWh+&#10;aA/w2HO8wjQ9NrT+Co8tFkXnt0snBxZ/ouOILIjYeaCQsTqjaEnHhOS6wMF8V427yAMzUp2VpFjL&#10;pYiuL4ip0oCDztk1cjMSNYO0gi1oRCyYU7TuqTXJDcJ6psTZo8BCxtKXIloCi/PcSv2v512/NE7H&#10;TXJLzuZ8uxIuLWRcKKcQ2dbUCsteb/YyNMkVKQlA67qCHPtnFFHNHS2ItM3y2BVyFej+CW2oTMey&#10;ea7jWVN0S1xVDC+jjRRF2e5Arsg0bDSvKI1maEJCVZadX4qAuKYf2s3FGqHpWHVtufniAMALqoNl&#10;d2tO1ARsGlYLdkcJGo0YMiEiDQKDWqOX4fEM8JRcy16/xNujwIINZjXJclyKbhUSwL40qI2BOEkA&#10;og8rWxpGwXZcitruoWghV3SmIN+ubyu6sVFJUbAbbQldIpetzuQKZhTdKoGB/V4G1fVLE3v1v58T&#10;aTy66yunLLhd2KikeNrLcE5N6o5OA1Pi6owi2pAn1nOBRhxTRUsCEJUFWQOaG/kmTTy5lr22pPJ+&#10;rdMO7Bc88qZikS97hJObt1eXVdFpGACYxniTXGk9l3npJ7ShsgLdF2m/7Pzxkvrs8NVvNSXriDJ6&#10;oFVfkmaQVrh+cZJ2JyqKQkzBQW1uauWz/wBnPyk9GgkfCAAAAABJRU5ErkJgglBLAwQUAAYACAAA&#10;ACEAe8PqmOAAAAAJAQAADwAAAGRycy9kb3ducmV2LnhtbEyPwW6CQBCG7036Dpsx6a0uSLCILMaY&#10;tifTRG3S9LbCCER2lrAr4Nt3emqPM/Pln+/PNpNpxYC9aywpCOcBCKTClg1VCj5Pb88JCOc1lbq1&#10;hAru6GCTPz5kOi3tSAccjr4SHEIu1Qpq77tUSlfUaLSb2w6JbxfbG+157CtZ9nrkcNPKRRAspdEN&#10;8Ydad7irsbgeb0bB+6jHbRS+DvvrZXf/PsUfX/sQlXqaTds1CI+T/4PhV5/VIWens71R6USrIE5e&#10;YkYVRCvuxMAyXvDirCBZRSDzTP5vkP8A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BAi0AFAAGAAgA&#10;AAAhALGCZ7YKAQAAEwIAABMAAAAAAAAAAAAAAAAAAAAAAFtDb250ZW50X1R5cGVzXS54bWxQSwEC&#10;LQAUAAYACAAAACEAOP0h/9YAAACUAQAACwAAAAAAAAAAAAAAAAA7AQAAX3JlbHMvLnJlbHNQSwEC&#10;LQAUAAYACAAAACEArXxZFOwDAACaCgAADgAAAAAAAAAAAAAAAAA6AgAAZHJzL2Uyb0RvYy54bWxQ&#10;SwECLQAKAAAAAAAAACEAgAszvOkFAADpBQAAFAAAAAAAAAAAAAAAAABSBgAAZHJzL21lZGlhL2lt&#10;YWdlMS5wbmdQSwECLQAUAAYACAAAACEAe8PqmOAAAAAJAQAADwAAAAAAAAAAAAAAAABtDAAAZHJz&#10;L2Rvd25yZXYueG1sUEsBAi0AFAAGAAgAAAAhAKomDr68AAAAIQEAABkAAAAAAAAAAAAAAAAAeg0A&#10;AGRycy9fcmVscy9lMm9Eb2MueG1sLnJlbHNQSwUGAAAAAAYABgB8AQAAbQ4AAAAA&#10;">
                <v:shape id="Image 138" o:spid="_x0000_s1027" type="#_x0000_t75" style="position:absolute;width:412716;height:21772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2LurxQAAANwAAAAPAAAAZHJzL2Rvd25yZXYueG1sRI9PawJB&#10;DMXvhX6HIYXe6qxWRFZHKWJLW1Dx3z3uxJ2lO5llZ9TttzeHQm8J7+W9X6bzztfqSm2sAhvo9zJQ&#10;xEWwFZcGDvv3lzGomJAt1oHJwC9FmM8eH6aY23DjLV13qVQSwjFHAy6lJtc6Fo48xl5oiEU7h9Zj&#10;krUttW3xJuG+1oMsG2mPFUuDw4YWjoqf3cUbGHyf+ivvj5c1dquvjfsYxmUxNOb5qXubgErUpX/z&#10;3/WnFfxXoZVnZAI9uwMAAP//AwBQSwECLQAUAAYACAAAACEA2+H2y+4AAACFAQAAEwAAAAAAAAAA&#10;AAAAAAAAAAAAW0NvbnRlbnRfVHlwZXNdLnhtbFBLAQItABQABgAIAAAAIQBa9CxbvwAAABUBAAAL&#10;AAAAAAAAAAAAAAAAAB8BAABfcmVscy8ucmVsc1BLAQItABQABgAIAAAAIQBg2LurxQAAANwAAAAP&#10;AAAAAAAAAAAAAAAAAAcCAABkcnMvZG93bnJldi54bWxQSwUGAAAAAAMAAwC3AAAA+QIAAAAA&#10;">
                  <v:imagedata r:id="rId123" o:title=""/>
                </v:shape>
                <v:shape id="Graphic 139" o:spid="_x0000_s1028" style="position:absolute;left:66818;top:232737;width:280035;height:86360;visibility:visible;mso-wrap-style:square;v-text-anchor:top" coordsize="280035,863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vyKDwgAAANwAAAAPAAAAZHJzL2Rvd25yZXYueG1sRE9Na4NA&#10;EL0H8h+WKfQW11RIUuMagiC0lAZihF4Hd6JSd1bcbWL/fbdQ6G0e73Oyw2wGcaPJ9ZYVrKMYBHFj&#10;dc+tgvpSrnYgnEfWOFgmBd/k4JAvFxmm2t75TLfKtyKEsEtRQef9mErpmo4MusiOxIG72smgD3Bq&#10;pZ7wHsLNIJ/ieCMN9hwaOhyp6Kj5rL6MggHXRVKfbPmxxTfavCcjV82rUo8P83EPwtPs/8V/7hcd&#10;5ifP8PtMuEDmPwAAAP//AwBQSwECLQAUAAYACAAAACEA2+H2y+4AAACFAQAAEwAAAAAAAAAAAAAA&#10;AAAAAAAAW0NvbnRlbnRfVHlwZXNdLnhtbFBLAQItABQABgAIAAAAIQBa9CxbvwAAABUBAAALAAAA&#10;AAAAAAAAAAAAAB8BAABfcmVscy8ucmVsc1BLAQItABQABgAIAAAAIQDQvyKDwgAAANwAAAAPAAAA&#10;AAAAAAAAAAAAAAcCAABkcnMvZG93bnJldi54bWxQSwUGAAAAAAMAAwC3AAAA9gIAAAAA&#10;" path="m163601,l115811,r,37528l22059,37528r-8583,1775l6467,44129,1739,51283,,60045,12,82956r3290,3353l276110,86309r3290,-3353l279412,60045r-1752,-8753l272930,44143r-7003,-4827l257352,37528r-93751,l163601,xe" fillcolor="#9fce27" stroked="f">
                  <v:path arrowok="t"/>
                </v:shape>
                <w10:wrap type="topAndBottom" anchorx="page"/>
              </v:group>
            </w:pict>
          </mc:Fallback>
        </mc:AlternateContent>
      </w:r>
      <w:r w:rsidRPr="00944BD7">
        <w:rPr>
          <w:rFonts w:ascii="EC Square Sans Pro" w:hAnsi="EC Square Sans Pro"/>
          <w:noProof/>
          <w:sz w:val="20"/>
          <w:lang w:val="ro-RO"/>
        </w:rPr>
        <w:drawing>
          <wp:anchor distT="0" distB="0" distL="0" distR="0" simplePos="0" relativeHeight="251658305" behindDoc="1" locked="0" layoutInCell="1" allowOverlap="1" wp14:anchorId="4DB65198" wp14:editId="4DB65199">
            <wp:simplePos x="0" y="0"/>
            <wp:positionH relativeFrom="page">
              <wp:posOffset>1743198</wp:posOffset>
            </wp:positionH>
            <wp:positionV relativeFrom="paragraph">
              <wp:posOffset>1396705</wp:posOffset>
            </wp:positionV>
            <wp:extent cx="233362" cy="233362"/>
            <wp:effectExtent l="0" t="0" r="0" b="0"/>
            <wp:wrapTopAndBottom/>
            <wp:docPr id="140" name="Image 14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0" name="Image 140"/>
                    <pic:cNvPicPr/>
                  </pic:nvPicPr>
                  <pic:blipFill>
                    <a:blip r:embed="rId124" cstate="print"/>
                    <a:stretch>
                      <a:fillRect/>
                    </a:stretch>
                  </pic:blipFill>
                  <pic:spPr>
                    <a:xfrm>
                      <a:off x="0" y="0"/>
                      <a:ext cx="233362" cy="233362"/>
                    </a:xfrm>
                    <a:prstGeom prst="rect">
                      <a:avLst/>
                    </a:prstGeom>
                  </pic:spPr>
                </pic:pic>
              </a:graphicData>
            </a:graphic>
          </wp:anchor>
        </w:drawing>
      </w:r>
      <w:r w:rsidRPr="00944BD7">
        <w:rPr>
          <w:rFonts w:ascii="EC Square Sans Pro" w:hAnsi="EC Square Sans Pro"/>
          <w:noProof/>
          <w:sz w:val="20"/>
          <w:lang w:val="ro-RO"/>
        </w:rPr>
        <w:drawing>
          <wp:anchor distT="0" distB="0" distL="0" distR="0" simplePos="0" relativeHeight="251658306" behindDoc="1" locked="0" layoutInCell="1" allowOverlap="1" wp14:anchorId="4DB6519A" wp14:editId="4DB6519B">
            <wp:simplePos x="0" y="0"/>
            <wp:positionH relativeFrom="page">
              <wp:posOffset>4067449</wp:posOffset>
            </wp:positionH>
            <wp:positionV relativeFrom="paragraph">
              <wp:posOffset>1396705</wp:posOffset>
            </wp:positionV>
            <wp:extent cx="233362" cy="233362"/>
            <wp:effectExtent l="0" t="0" r="0" b="0"/>
            <wp:wrapTopAndBottom/>
            <wp:docPr id="141" name="Image 14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1" name="Image 141"/>
                    <pic:cNvPicPr/>
                  </pic:nvPicPr>
                  <pic:blipFill>
                    <a:blip r:embed="rId124" cstate="print"/>
                    <a:stretch>
                      <a:fillRect/>
                    </a:stretch>
                  </pic:blipFill>
                  <pic:spPr>
                    <a:xfrm>
                      <a:off x="0" y="0"/>
                      <a:ext cx="233362" cy="233362"/>
                    </a:xfrm>
                    <a:prstGeom prst="rect">
                      <a:avLst/>
                    </a:prstGeom>
                  </pic:spPr>
                </pic:pic>
              </a:graphicData>
            </a:graphic>
          </wp:anchor>
        </w:drawing>
      </w:r>
      <w:r w:rsidRPr="00944BD7">
        <w:rPr>
          <w:rFonts w:ascii="EC Square Sans Pro" w:hAnsi="EC Square Sans Pro"/>
          <w:noProof/>
          <w:sz w:val="20"/>
          <w:lang w:val="ro-RO"/>
        </w:rPr>
        <w:drawing>
          <wp:anchor distT="0" distB="0" distL="0" distR="0" simplePos="0" relativeHeight="251658307" behindDoc="1" locked="0" layoutInCell="1" allowOverlap="1" wp14:anchorId="4DB6519C" wp14:editId="4DB6519D">
            <wp:simplePos x="0" y="0"/>
            <wp:positionH relativeFrom="page">
              <wp:posOffset>6389448</wp:posOffset>
            </wp:positionH>
            <wp:positionV relativeFrom="paragraph">
              <wp:posOffset>1396705</wp:posOffset>
            </wp:positionV>
            <wp:extent cx="233362" cy="233362"/>
            <wp:effectExtent l="0" t="0" r="0" b="0"/>
            <wp:wrapTopAndBottom/>
            <wp:docPr id="142" name="Image 14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2" name="Image 142"/>
                    <pic:cNvPicPr/>
                  </pic:nvPicPr>
                  <pic:blipFill>
                    <a:blip r:embed="rId124" cstate="print"/>
                    <a:stretch>
                      <a:fillRect/>
                    </a:stretch>
                  </pic:blipFill>
                  <pic:spPr>
                    <a:xfrm>
                      <a:off x="0" y="0"/>
                      <a:ext cx="233362" cy="233362"/>
                    </a:xfrm>
                    <a:prstGeom prst="rect">
                      <a:avLst/>
                    </a:prstGeom>
                  </pic:spPr>
                </pic:pic>
              </a:graphicData>
            </a:graphic>
          </wp:anchor>
        </w:drawing>
      </w:r>
      <w:r w:rsidRPr="00944BD7">
        <w:rPr>
          <w:rFonts w:ascii="EC Square Sans Pro" w:hAnsi="EC Square Sans Pro"/>
          <w:noProof/>
          <w:sz w:val="20"/>
          <w:lang w:val="ro-RO"/>
        </w:rPr>
        <w:drawing>
          <wp:anchor distT="0" distB="0" distL="0" distR="0" simplePos="0" relativeHeight="251658308" behindDoc="1" locked="0" layoutInCell="1" allowOverlap="1" wp14:anchorId="4DB6519E" wp14:editId="4DB6519F">
            <wp:simplePos x="0" y="0"/>
            <wp:positionH relativeFrom="page">
              <wp:posOffset>8711448</wp:posOffset>
            </wp:positionH>
            <wp:positionV relativeFrom="paragraph">
              <wp:posOffset>1396705</wp:posOffset>
            </wp:positionV>
            <wp:extent cx="233362" cy="233362"/>
            <wp:effectExtent l="0" t="0" r="0" b="0"/>
            <wp:wrapTopAndBottom/>
            <wp:docPr id="143" name="Image 14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3" name="Image 143"/>
                    <pic:cNvPicPr/>
                  </pic:nvPicPr>
                  <pic:blipFill>
                    <a:blip r:embed="rId125" cstate="print"/>
                    <a:stretch>
                      <a:fillRect/>
                    </a:stretch>
                  </pic:blipFill>
                  <pic:spPr>
                    <a:xfrm>
                      <a:off x="0" y="0"/>
                      <a:ext cx="233362" cy="233362"/>
                    </a:xfrm>
                    <a:prstGeom prst="rect">
                      <a:avLst/>
                    </a:prstGeom>
                  </pic:spPr>
                </pic:pic>
              </a:graphicData>
            </a:graphic>
          </wp:anchor>
        </w:drawing>
      </w:r>
    </w:p>
    <w:p w14:paraId="4DB650A4" w14:textId="77777777" w:rsidR="005511DF" w:rsidRPr="00944BD7" w:rsidRDefault="005511DF">
      <w:pPr>
        <w:pStyle w:val="BodyText"/>
        <w:spacing w:before="122"/>
        <w:rPr>
          <w:rFonts w:ascii="EC Square Sans Pro" w:hAnsi="EC Square Sans Pro"/>
          <w:noProof/>
          <w:sz w:val="20"/>
          <w:lang w:val="ro-RO"/>
        </w:rPr>
      </w:pPr>
    </w:p>
    <w:p w14:paraId="4DB650A5" w14:textId="77777777" w:rsidR="005511DF" w:rsidRPr="00944BD7" w:rsidRDefault="005511DF">
      <w:pPr>
        <w:pStyle w:val="BodyText"/>
        <w:spacing w:before="16"/>
        <w:rPr>
          <w:rFonts w:ascii="EC Square Sans Pro" w:hAnsi="EC Square Sans Pro"/>
          <w:noProof/>
          <w:sz w:val="20"/>
          <w:lang w:val="ro-RO"/>
        </w:rPr>
      </w:pPr>
    </w:p>
    <w:p w14:paraId="4DB650A6" w14:textId="77777777" w:rsidR="005511DF" w:rsidRPr="00944BD7" w:rsidRDefault="005511DF">
      <w:pPr>
        <w:pStyle w:val="BodyText"/>
        <w:rPr>
          <w:rFonts w:ascii="EC Square Sans Pro" w:hAnsi="EC Square Sans Pro"/>
          <w:noProof/>
          <w:sz w:val="20"/>
          <w:lang w:val="ro-RO"/>
        </w:rPr>
        <w:sectPr w:rsidR="005511DF" w:rsidRPr="00944BD7">
          <w:headerReference w:type="default" r:id="rId126"/>
          <w:pgSz w:w="16840" w:h="11910" w:orient="landscape"/>
          <w:pgMar w:top="980" w:right="1133" w:bottom="280" w:left="0" w:header="737" w:footer="0" w:gutter="0"/>
          <w:cols w:space="720"/>
        </w:sectPr>
      </w:pPr>
    </w:p>
    <w:p w14:paraId="4DB650A7" w14:textId="77777777" w:rsidR="005511DF" w:rsidRPr="00944BD7" w:rsidRDefault="00B56BCB" w:rsidP="00FE4B5B">
      <w:pPr>
        <w:pStyle w:val="Heading3"/>
        <w:spacing w:before="98"/>
        <w:ind w:left="1240" w:firstLine="887"/>
        <w:jc w:val="both"/>
        <w:rPr>
          <w:rFonts w:ascii="EC Square Sans Pro" w:hAnsi="EC Square Sans Pro"/>
          <w:noProof/>
          <w:lang w:val="ro-RO"/>
        </w:rPr>
      </w:pPr>
      <w:r w:rsidRPr="00944BD7">
        <w:rPr>
          <w:rFonts w:ascii="EC Square Sans Pro" w:hAnsi="EC Square Sans Pro"/>
          <w:noProof/>
          <w:lang w:val="ro-RO"/>
        </w:rPr>
        <mc:AlternateContent>
          <mc:Choice Requires="wpg">
            <w:drawing>
              <wp:anchor distT="0" distB="0" distL="0" distR="0" simplePos="0" relativeHeight="251658261" behindDoc="0" locked="0" layoutInCell="1" allowOverlap="1" wp14:anchorId="4DB651A0" wp14:editId="4DB651A1">
                <wp:simplePos x="0" y="0"/>
                <wp:positionH relativeFrom="page">
                  <wp:posOffset>3734333</wp:posOffset>
                </wp:positionH>
                <wp:positionV relativeFrom="paragraph">
                  <wp:posOffset>-1093438</wp:posOffset>
                </wp:positionV>
                <wp:extent cx="406400" cy="388620"/>
                <wp:effectExtent l="0" t="0" r="0" b="0"/>
                <wp:wrapNone/>
                <wp:docPr id="144" name="Group 1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06400" cy="388620"/>
                          <a:chOff x="0" y="0"/>
                          <a:chExt cx="406400" cy="388620"/>
                        </a:xfrm>
                      </wpg:grpSpPr>
                      <pic:pic xmlns:pic="http://schemas.openxmlformats.org/drawingml/2006/picture">
                        <pic:nvPicPr>
                          <pic:cNvPr id="145" name="Image 145"/>
                          <pic:cNvPicPr/>
                        </pic:nvPicPr>
                        <pic:blipFill>
                          <a:blip r:embed="rId127" cstate="print"/>
                          <a:stretch>
                            <a:fillRect/>
                          </a:stretch>
                        </pic:blipFill>
                        <pic:spPr>
                          <a:xfrm>
                            <a:off x="123658" y="98344"/>
                            <a:ext cx="158572" cy="191420"/>
                          </a:xfrm>
                          <a:prstGeom prst="rect">
                            <a:avLst/>
                          </a:prstGeom>
                        </pic:spPr>
                      </pic:pic>
                      <wps:wsp>
                        <wps:cNvPr id="146" name="Graphic 146"/>
                        <wps:cNvSpPr/>
                        <wps:spPr>
                          <a:xfrm>
                            <a:off x="0" y="0"/>
                            <a:ext cx="406400" cy="388620"/>
                          </a:xfrm>
                          <a:custGeom>
                            <a:avLst/>
                            <a:gdLst/>
                            <a:ahLst/>
                            <a:cxnLst/>
                            <a:rect l="l" t="t" r="r" b="b"/>
                            <a:pathLst>
                              <a:path w="406400" h="388620">
                                <a:moveTo>
                                  <a:pt x="80810" y="56356"/>
                                </a:moveTo>
                                <a:lnTo>
                                  <a:pt x="0" y="99320"/>
                                </a:lnTo>
                                <a:lnTo>
                                  <a:pt x="26060" y="114306"/>
                                </a:lnTo>
                                <a:lnTo>
                                  <a:pt x="11825" y="160348"/>
                                </a:lnTo>
                                <a:lnTo>
                                  <a:pt x="9428" y="205965"/>
                                </a:lnTo>
                                <a:lnTo>
                                  <a:pt x="9359" y="207280"/>
                                </a:lnTo>
                                <a:lnTo>
                                  <a:pt x="18100" y="253010"/>
                                </a:lnTo>
                                <a:lnTo>
                                  <a:pt x="37486" y="295448"/>
                                </a:lnTo>
                                <a:lnTo>
                                  <a:pt x="66954" y="332503"/>
                                </a:lnTo>
                                <a:lnTo>
                                  <a:pt x="105943" y="362083"/>
                                </a:lnTo>
                                <a:lnTo>
                                  <a:pt x="152926" y="381539"/>
                                </a:lnTo>
                                <a:lnTo>
                                  <a:pt x="202523" y="388107"/>
                                </a:lnTo>
                                <a:lnTo>
                                  <a:pt x="252154" y="381780"/>
                                </a:lnTo>
                                <a:lnTo>
                                  <a:pt x="299237" y="362553"/>
                                </a:lnTo>
                                <a:lnTo>
                                  <a:pt x="291510" y="349026"/>
                                </a:lnTo>
                                <a:lnTo>
                                  <a:pt x="212324" y="349026"/>
                                </a:lnTo>
                                <a:lnTo>
                                  <a:pt x="177064" y="347137"/>
                                </a:lnTo>
                                <a:lnTo>
                                  <a:pt x="100567" y="310823"/>
                                </a:lnTo>
                                <a:lnTo>
                                  <a:pt x="69837" y="273979"/>
                                </a:lnTo>
                                <a:lnTo>
                                  <a:pt x="51897" y="229970"/>
                                </a:lnTo>
                                <a:lnTo>
                                  <a:pt x="48115" y="182145"/>
                                </a:lnTo>
                                <a:lnTo>
                                  <a:pt x="59852" y="133864"/>
                                </a:lnTo>
                                <a:lnTo>
                                  <a:pt x="83522" y="133864"/>
                                </a:lnTo>
                                <a:lnTo>
                                  <a:pt x="80911" y="59264"/>
                                </a:lnTo>
                                <a:lnTo>
                                  <a:pt x="80810" y="56356"/>
                                </a:lnTo>
                                <a:close/>
                              </a:path>
                              <a:path w="406400" h="388620">
                                <a:moveTo>
                                  <a:pt x="279984" y="328847"/>
                                </a:moveTo>
                                <a:lnTo>
                                  <a:pt x="247099" y="342902"/>
                                </a:lnTo>
                                <a:lnTo>
                                  <a:pt x="212324" y="349026"/>
                                </a:lnTo>
                                <a:lnTo>
                                  <a:pt x="291510" y="349026"/>
                                </a:lnTo>
                                <a:lnTo>
                                  <a:pt x="279984" y="328847"/>
                                </a:lnTo>
                                <a:close/>
                              </a:path>
                              <a:path w="406400" h="388620">
                                <a:moveTo>
                                  <a:pt x="321868" y="240315"/>
                                </a:moveTo>
                                <a:lnTo>
                                  <a:pt x="324978" y="328847"/>
                                </a:lnTo>
                                <a:lnTo>
                                  <a:pt x="325081" y="331781"/>
                                </a:lnTo>
                                <a:lnTo>
                                  <a:pt x="405891" y="288817"/>
                                </a:lnTo>
                                <a:lnTo>
                                  <a:pt x="379844" y="273805"/>
                                </a:lnTo>
                                <a:lnTo>
                                  <a:pt x="385887" y="254260"/>
                                </a:lnTo>
                                <a:lnTo>
                                  <a:pt x="346049" y="254260"/>
                                </a:lnTo>
                                <a:lnTo>
                                  <a:pt x="321868" y="240315"/>
                                </a:lnTo>
                                <a:close/>
                              </a:path>
                              <a:path w="406400" h="388620">
                                <a:moveTo>
                                  <a:pt x="317181" y="39085"/>
                                </a:moveTo>
                                <a:lnTo>
                                  <a:pt x="193584" y="39085"/>
                                </a:lnTo>
                                <a:lnTo>
                                  <a:pt x="228842" y="40974"/>
                                </a:lnTo>
                                <a:lnTo>
                                  <a:pt x="263182" y="50958"/>
                                </a:lnTo>
                                <a:lnTo>
                                  <a:pt x="305341" y="77283"/>
                                </a:lnTo>
                                <a:lnTo>
                                  <a:pt x="336072" y="114126"/>
                                </a:lnTo>
                                <a:lnTo>
                                  <a:pt x="354010" y="158137"/>
                                </a:lnTo>
                                <a:lnTo>
                                  <a:pt x="357790" y="205965"/>
                                </a:lnTo>
                                <a:lnTo>
                                  <a:pt x="346049" y="254260"/>
                                </a:lnTo>
                                <a:lnTo>
                                  <a:pt x="385887" y="254260"/>
                                </a:lnTo>
                                <a:lnTo>
                                  <a:pt x="394079" y="227763"/>
                                </a:lnTo>
                                <a:lnTo>
                                  <a:pt x="396476" y="182145"/>
                                </a:lnTo>
                                <a:lnTo>
                                  <a:pt x="396545" y="180831"/>
                                </a:lnTo>
                                <a:lnTo>
                                  <a:pt x="387805" y="135101"/>
                                </a:lnTo>
                                <a:lnTo>
                                  <a:pt x="368421" y="92663"/>
                                </a:lnTo>
                                <a:lnTo>
                                  <a:pt x="338957" y="55608"/>
                                </a:lnTo>
                                <a:lnTo>
                                  <a:pt x="317181" y="39085"/>
                                </a:lnTo>
                                <a:close/>
                              </a:path>
                              <a:path w="406400" h="388620">
                                <a:moveTo>
                                  <a:pt x="83522" y="133864"/>
                                </a:moveTo>
                                <a:lnTo>
                                  <a:pt x="59842" y="133864"/>
                                </a:lnTo>
                                <a:lnTo>
                                  <a:pt x="84010" y="147821"/>
                                </a:lnTo>
                                <a:lnTo>
                                  <a:pt x="83565" y="135101"/>
                                </a:lnTo>
                                <a:lnTo>
                                  <a:pt x="83522" y="133864"/>
                                </a:lnTo>
                                <a:close/>
                              </a:path>
                              <a:path w="406400" h="388620">
                                <a:moveTo>
                                  <a:pt x="203384" y="0"/>
                                </a:moveTo>
                                <a:lnTo>
                                  <a:pt x="153755" y="6329"/>
                                </a:lnTo>
                                <a:lnTo>
                                  <a:pt x="106679" y="25558"/>
                                </a:lnTo>
                                <a:lnTo>
                                  <a:pt x="125920" y="59264"/>
                                </a:lnTo>
                                <a:lnTo>
                                  <a:pt x="158810" y="45209"/>
                                </a:lnTo>
                                <a:lnTo>
                                  <a:pt x="193584" y="39085"/>
                                </a:lnTo>
                                <a:lnTo>
                                  <a:pt x="317181" y="39085"/>
                                </a:lnTo>
                                <a:lnTo>
                                  <a:pt x="299973" y="26028"/>
                                </a:lnTo>
                                <a:lnTo>
                                  <a:pt x="252983" y="6567"/>
                                </a:lnTo>
                                <a:lnTo>
                                  <a:pt x="203384" y="0"/>
                                </a:lnTo>
                                <a:close/>
                              </a:path>
                            </a:pathLst>
                          </a:custGeom>
                          <a:solidFill>
                            <a:srgbClr val="9FCE27"/>
                          </a:solidFill>
                        </wps:spPr>
                        <wps:bodyPr wrap="square" lIns="0" tIns="0" rIns="0" bIns="0" rtlCol="0">
                          <a:prstTxWarp prst="textNoShape">
                            <a:avLst/>
                          </a:prstTxWarp>
                          <a:noAutofit/>
                        </wps:bodyPr>
                      </wps:wsp>
                    </wpg:wgp>
                  </a:graphicData>
                </a:graphic>
              </wp:anchor>
            </w:drawing>
          </mc:Choice>
          <mc:Fallback>
            <w:pict>
              <v:group w14:anchorId="6C4A5877" id="Group 144" o:spid="_x0000_s1026" style="position:absolute;margin-left:294.05pt;margin-top:-86.1pt;width:32pt;height:30.6pt;z-index:251658261;mso-wrap-distance-left:0;mso-wrap-distance-right:0;mso-position-horizontal-relative:page" coordsize="406400,38862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fknXv8gUAAMQUAAAOAAAAZHJzL2Uyb0RvYy54bWysWNtu2zgQfV9g/0Hw&#10;e2teJdJoUix6CQoUbbHtYp9lWbaF6raUHCd/v4ekaBtxLcVtH2JR0Wh0eGbmDMlXrx+qMrrPTVc0&#10;9c2MviSzKK+zZlXUm5vZP9/ev1CzqOvTepWWTZ3fzB7zbvb69s8/Xu3bRc6abVOuchPBSd0t9u3N&#10;bNv37WI+77JtXqXdy6bNazxcN6ZKe9yazXxl0j28V+WcERLP941ZtabJ8q7Df9/6h7Nb53+9zrP+&#10;83rd5X1U3syArXe/xv0u7e/89lW62Ji03RbZACP9CRRVWtT46MHV27RPo50pzlxVRWaarln3L7Om&#10;mjfrdZHlbg6YDSVPZnNnml3r5rJZ7DftgSZQ+4Snn3abfbq/M+3X9ovx6DH82GTfO/Ay37ebxelz&#10;e785Gj+sTWVfwiSiB8fo44HR/KGPMvxTkFgQ8J7hEVcqZgPj2RZhOXsr274bfW+eLvxHHbQDlLbI&#10;Fvgb6MHojJ7pNMJb/c7ks8FJ9SwfVWq+79oXiGSb9sWyKIv+0WUlYmZB1fdfiswya2/A5BcTFStU&#10;iZCzqE4rlMOHKt3kkf0HCA9W9h3L/5mLZVm074uytKzb8QAW6fwkHX4wX59qb5tsV+V172vH5CVw&#10;N3W3LdpuFplFXi1zADQfVhQxQ932wNiaou59oXS9yftsa7+/Bo6/UV4WaLo4PHCgjzjtFLohuZ7k&#10;C2U8llAHZIZWXAj/hZA4VCqZMJ84VFPhE+eQAOmiNV1/lzdVZAeADChgPV2k9x+7AVQwGaj0OBxA&#10;wLIKAcnpAom4O6Pxqqr6uk3bHBCs29NYxyHWd4PKUBHbuQ52tvSGuwtEoXyeW1gn/GQ7z88pJ5Cn&#10;lWcHPG3DKHuow9CyaJWydErZIyXA7CyCUi59eJDn9j3r1A6j/bHEt4cKt0+r5j7/1ji73ta5Ior6&#10;iciYS0cAwB6tyvrU2ltqzQ9hD8/DtXVeWUxib0up4CS4DUbh6o0pVQyFBy5pTLhQdkbAEIzC1Rtr&#10;wXxuMiJ17Mrzsi2X2vllJGHKKdxFWwoaPGImORR/FARPhEL6ADHTUkwgjmPYOGPOmSR81DPFrAT3&#10;1hBlNWEtmWYeCFdUcj3qmxEm2eBbYbrJuLVkNOBWNJmgj2nNeBJwSzmOm2kqh6zjQhNMYSzkDIrE&#10;BganrWmSoLd5JCKhADXmG0GX8YCbEgV6xqxjCKI3ZgnXyTjdkio9GIOdZDyjhKJ0qAHFhrZzMVel&#10;VhISbAuGc4XJjmFWXLLnGxNN0WHgWSKxJhz/UDlCtWZl0+UelxWk64WJJVqrIY5MKRHieEmamEiI&#10;9uXOBUNSjbJyXU5dma8XkP82ajijKh5UUBCOxPFEX6IG1aMTb89PqQyAwtUrrBUp5ZOAcxQ+HSVS&#10;EKm0t4ZrCMWoNU8QUx9UVJAiAXlAEK4DEiWVGkpICvSUcd8iJmLQ+2dYX+AwIPjl/AV16ClehzRR&#10;YaaXYkQ1lyHdT8wDnHD1xDAbRV/UguhkvE5ZzNFgfVETjZXdmFpwIrnwqBP0zHE55DxGY/VCRAWd&#10;kHEuhe2rTrakmhJmLpNEDw15utPz62J/XV5pQSD1rtuzJIknONGxSHxLButTSs6xhLGbDivlWInx&#10;8VrjCm14sOZooBPWMXLEhxJaPgWbKy19qUkZk4kk+XFqhxz95dK50LIulQ7a4VAMz2mHxyQUCQI0&#10;Wg0AgiWmi8403xdQ/zZWGEGz99oZhPASI1gKJtIDjzkbX6ZQEschvaWckAfKsC7wVTm9QMBWMewt&#10;hGRkAsY1+ndBWwPV4TqIpcbqyy970UKwexjTP6yQscZzIY/twnDU9jwg4ctnJYC13GGLhvHpJrBr&#10;ymIVTg86s1m+KU10n2K3p9+/eccChhMznLJ0C78ptaNls3rECcYe29ibWfffLrXHJeWHGvtmhKoP&#10;AxMGyzAwffmmcedvbnmG/fq3h39T0w5b9x57/k9N2D6f7eC9rX2zbv7a9c26cNv7IyLs4uwNtvJu&#10;5I7K3M5uONazZ3Gn987qePh4+z8AAAD//wMAUEsDBAoAAAAAAAAAIQBuYYstIQUAACEFAAAUAAAA&#10;ZHJzL21lZGlhL2ltYWdlMS5wbmeJUE5HDQoaCgAAAA1JSERSAAAAIQAAACgIBgAAAHDrk6cAAAAG&#10;YktHRAD/AP8A/6C9p5MAAAAJcEhZcwAADsQAAA7EAZUrDhsAAATBSURBVFiFtdhbTFt1GADwr6ft&#10;6CnlehCkBVpuLevChA5mZC4+uMQXs0XdmDOuNXH6osYruGwikRHDxETdMidsZibGF/XFJYvtstl6&#10;GYxllgHabrQZvReU0nsP55T2+IBlpQN6zun4kj78/+f7vv/vnLbnBhRFAdtPeNEl+3n6sCG86JLl&#10;0gcBlhEh3DKtVW2Yjdx4QmtV6yOkW8q2FytEhHRL0xeOkG6Z1qI2sIUwRkRIt/T/BWUZ8zKtRaOP&#10;kJ6aTUVESE/N8kKrAfe2u2qXgcwgtBHLALUhQrpqN85z1eosGn2U9FY/UESU9FbrLBp9NkAqwqSz&#10;TmtRG+hCsiKipLdaa1EbwqSzjk7D1RCNPkrOVuWEiJKzVVqLRs8UcA/iqNdaNfooOSdhhVgGqA1h&#10;0lHPBrACIewNuiyQNRFRck6itWr0uQJSESJsjTqrRh+L/yOmhcDj8xU6q0YfJuwNTBZCeWVz2SBa&#10;i9qAx+crNkRQFMUZcX44HCJsjUwADaXPfFMu2vF7trwQYWscdfYOURTFWRcx4790yBn8ZS8TQD5f&#10;7NhZdfxNuvmO4NV9M/5Lz6+JwOPzFWOu/lNMAAAcard0QLOFKwoxqRpz9Z/G477yVQiKojjXXX1n&#10;iEQAY9JsW/lLnz1csNPApAYAgEgEsOuuvjOrELaA9oA9cPk5Jo2KBQ0mVeVbx5kCUmEP6Pbb/NoD&#10;K4hb3lN9TBpwgLe0W3ryMBfJW2SLAAAY935xAgAAIRORwiAxo2BS3FL52keYcJsxFwAAQJCYUcQT&#10;0QLeAm5uYVL4kPCRseaKVwYy54sFDSZC5P81NY4noiIf/veObP0WcHMLbyFmbqUL4HIE+OPSATXC&#10;4S1lbmutfKM3fXzN0XOODsIXM7ciPtykootol3S/VySonc6W5wzqn7b4fjhCp+cCblIhCzETrSMh&#10;Lth1WVF26Gy2vMUlf9mIo+c8nZ4AAL6YqZUXJl20LtN8rih0w/3x56lxKbr1ViP27IX0HIqiOKPO&#10;3q/wpfuvD+tFmHTW84ryam/T+e7sAd3+9LG0+KkfMxF3/RdfZHq+KRLUmZEH8VcDWL4DG3P1n2Za&#10;h6FKI1KKbh3PFUBRSeQPx7ELZCJcxBghVI4jmFCZ85Ew//vd697w6JNsaktRpREpQeVTHECSbAHB&#10;xbtNf3o+PcmmlgPcRAkqn0J4CBorQZsm2DRJUnH+b/bubxMUIWBTX4o2TfAQAY4AALRL3n+XTZPJ&#10;2aFjvthfbWxq09dFAAAqCx7V0zkRpUcAn26emD3bwxbQVPbCl6l7EQ5FUQAAEE9EC366vXcql0d8&#10;uiHaIrHta7rYzOfmRwDSbu/43PxwR/UJWuf7XKOjpv9ICrAKAQAgLuy4Isc6z20mQI51DosLHrua&#10;Pnffc0e75OjbcqxzeDMACuzgULvk6DuZ8yu/iczwhEb2XHN88HU0zvylR2bk88WOXTX9L4sLO66s&#10;tX1dBAAAmYgU3nR/Mjjt+/5VtgAFdnCoTdLdxefmh9fL2RCRCk9oZM9Nz+CgH7+znYJk1tcJHECS&#10;Jahisk3c1bXe3jNGpGIpiQv9+J3tvphJ5cNNKl/MpAoRNnlhnmwaEyqNGKo0YkKlsQRVTPIQNEa3&#10;73+b95DelLxXswAAAABJRU5ErkJgglBLAwQUAAYACAAAACEAlAY6pOIAAAANAQAADwAAAGRycy9k&#10;b3ducmV2LnhtbEyPwUrDQBCG74LvsIzgrd1sJDXEbEop6qkItoJ4mybTJDS7G7LbJH17pyc9zj8f&#10;/3yTr2fTiZEG3zqrQS0jEGRLV7W21vB1eFukIHxAW2HnLGm4kod1cX+XY1a5yX7SuA+14BLrM9TQ&#10;hNBnUvqyIYN+6XqyvDu5wWDgcahlNeDE5aaTcRStpMHW8oUGe9o2VJ73F6PhfcJp86Rex935tL3+&#10;HJKP750irR8f5s0LiEBz+IPhps/qULDT0V1s5UWnIUlTxaiGhXqOYxCMrJKYo+MtUioCWeTy/xfF&#10;LwAAAP//AwBQSwMEFAAGAAgAAAAhAKomDr68AAAAIQEAABkAAABkcnMvX3JlbHMvZTJvRG9jLnht&#10;bC5yZWxzhI9BasMwEEX3hdxBzD6WnUUoxbI3oeBtSA4wSGNZxBoJSS317SPIJoFAl/M//z2mH//8&#10;Kn4pZRdYQde0IIh1MI6tguvle/8JIhdkg2tgUrBRhnHYffRnWrHUUV5czKJSOCtYSolfUma9kMfc&#10;hEhcmzkkj6WeycqI+oaW5KFtjzI9M2B4YYrJKEiT6UBctljN/7PDPDtNp6B/PHF5o5DOV3cFYrJU&#10;FHgyDh9h10S2IIdevjw23AEAAP//AwBQSwECLQAUAAYACAAAACEAsYJntgoBAAATAgAAEwAAAAAA&#10;AAAAAAAAAAAAAAAAW0NvbnRlbnRfVHlwZXNdLnhtbFBLAQItABQABgAIAAAAIQA4/SH/1gAAAJQB&#10;AAALAAAAAAAAAAAAAAAAADsBAABfcmVscy8ucmVsc1BLAQItABQABgAIAAAAIQAfknXv8gUAAMQU&#10;AAAOAAAAAAAAAAAAAAAAADoCAABkcnMvZTJvRG9jLnhtbFBLAQItAAoAAAAAAAAAIQBuYYstIQUA&#10;ACEFAAAUAAAAAAAAAAAAAAAAAFgIAABkcnMvbWVkaWEvaW1hZ2UxLnBuZ1BLAQItABQABgAIAAAA&#10;IQCUBjqk4gAAAA0BAAAPAAAAAAAAAAAAAAAAAKsNAABkcnMvZG93bnJldi54bWxQSwECLQAUAAYA&#10;CAAAACEAqiYOvrwAAAAhAQAAGQAAAAAAAAAAAAAAAAC6DgAAZHJzL19yZWxzL2Uyb0RvYy54bWwu&#10;cmVsc1BLBQYAAAAABgAGAHwBAACtDwAAAAA=&#10;">
                <v:shape id="Image 145" o:spid="_x0000_s1027" type="#_x0000_t75" style="position:absolute;left:123658;top:98344;width:158572;height:1914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C4s0wQAAANwAAAAPAAAAZHJzL2Rvd25yZXYueG1sRE9LawIx&#10;EL4X+h/CFLxptvWBrBulSIte1ULxNm5mH5hMtpu4u/57Uyj0Nh/fc7LNYI3oqPW1YwWvkwQEce50&#10;zaWCr9PneAnCB2SNxjEpuJOHzfr5KcNUu54P1B1DKWII+xQVVCE0qZQ+r8iin7iGOHKFay2GCNtS&#10;6hb7GG6NfEuShbRYc2yosKFtRfn1eLMKFj/L8852l21vBmOmSFzcPr6VGr0M7ysQgYbwL/5z73Wc&#10;P5vD7zPxArl+AAAA//8DAFBLAQItABQABgAIAAAAIQDb4fbL7gAAAIUBAAATAAAAAAAAAAAAAAAA&#10;AAAAAABbQ29udGVudF9UeXBlc10ueG1sUEsBAi0AFAAGAAgAAAAhAFr0LFu/AAAAFQEAAAsAAAAA&#10;AAAAAAAAAAAAHwEAAF9yZWxzLy5yZWxzUEsBAi0AFAAGAAgAAAAhAC4LizTBAAAA3AAAAA8AAAAA&#10;AAAAAAAAAAAABwIAAGRycy9kb3ducmV2LnhtbFBLBQYAAAAAAwADALcAAAD1AgAAAAA=&#10;">
                  <v:imagedata r:id="rId128" o:title=""/>
                </v:shape>
                <v:shape id="Graphic 146" o:spid="_x0000_s1028" style="position:absolute;width:406400;height:388620;visibility:visible;mso-wrap-style:square;v-text-anchor:top" coordsize="406400,388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gK9uwgAAANwAAAAPAAAAZHJzL2Rvd25yZXYueG1sRE9Na8JA&#10;EL0L/odlCl5EN9qiNbqKSEs8mqj3aXZMQrOzIbs18d93CwVv83ifs9n1phZ3al1lWcFsGoEgzq2u&#10;uFBwOX9O3kE4j6yxtkwKHuRgtx0ONhhr23FK98wXIoSwi1FB6X0TS+nykgy6qW2IA3ezrUEfYFtI&#10;3WIXwk0t51G0kAYrDg0lNnQoKf/OfoyCa9Jlq/NxeXksT68fqb0lX+M8UWr00u/XIDz1/in+dx91&#10;mP+2gL9nwgVy+wsAAP//AwBQSwECLQAUAAYACAAAACEA2+H2y+4AAACFAQAAEwAAAAAAAAAAAAAA&#10;AAAAAAAAW0NvbnRlbnRfVHlwZXNdLnhtbFBLAQItABQABgAIAAAAIQBa9CxbvwAAABUBAAALAAAA&#10;AAAAAAAAAAAAAB8BAABfcmVscy8ucmVsc1BLAQItABQABgAIAAAAIQBUgK9uwgAAANwAAAAPAAAA&#10;AAAAAAAAAAAAAAcCAABkcnMvZG93bnJldi54bWxQSwUGAAAAAAMAAwC3AAAA9gIAAAAA&#10;" path="m80810,56356l,99320r26060,14986l11825,160348,9428,205965r-69,1315l18100,253010r19386,42438l66954,332503r38989,29580l152926,381539r49597,6568l252154,381780r47083,-19227l291510,349026r-79186,l177064,347137,100567,310823,69837,273979,51897,229970,48115,182145,59852,133864r23670,l80911,59264r-101,-2908xem279984,328847r-32885,14055l212324,349026r79186,l279984,328847xem321868,240315r3110,88532l325081,331781r80810,-42964l379844,273805r6043,-19545l346049,254260,321868,240315xem317181,39085r-123597,l228842,40974r34340,9984l305341,77283r30731,36843l354010,158137r3780,47828l346049,254260r39838,l394079,227763r2397,-45618l396545,180831r-8740,-45730l368421,92663,338957,55608,317181,39085xem83522,133864r-23680,l84010,147821r-445,-12720l83522,133864xem203384,l153755,6329,106679,25558r19241,33706l158810,45209r34774,-6124l317181,39085,299973,26028,252983,6567,203384,xe" fillcolor="#9fce27" stroked="f">
                  <v:path arrowok="t"/>
                </v:shape>
                <w10:wrap anchorx="page"/>
              </v:group>
            </w:pict>
          </mc:Fallback>
        </mc:AlternateContent>
      </w:r>
      <w:r w:rsidRPr="00944BD7">
        <w:rPr>
          <w:rFonts w:ascii="EC Square Sans Pro" w:hAnsi="EC Square Sans Pro"/>
          <w:noProof/>
          <w:lang w:val="ro-RO"/>
        </w:rPr>
        <w:drawing>
          <wp:anchor distT="0" distB="0" distL="0" distR="0" simplePos="0" relativeHeight="251658262" behindDoc="0" locked="0" layoutInCell="1" allowOverlap="1" wp14:anchorId="4DB651A2" wp14:editId="4DB651A3">
            <wp:simplePos x="0" y="0"/>
            <wp:positionH relativeFrom="page">
              <wp:posOffset>4264887</wp:posOffset>
            </wp:positionH>
            <wp:positionV relativeFrom="paragraph">
              <wp:posOffset>-1169945</wp:posOffset>
            </wp:positionV>
            <wp:extent cx="355933" cy="485775"/>
            <wp:effectExtent l="0" t="0" r="0" b="0"/>
            <wp:wrapNone/>
            <wp:docPr id="147" name="Image 14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7" name="Image 147"/>
                    <pic:cNvPicPr/>
                  </pic:nvPicPr>
                  <pic:blipFill>
                    <a:blip r:embed="rId129" cstate="print"/>
                    <a:stretch>
                      <a:fillRect/>
                    </a:stretch>
                  </pic:blipFill>
                  <pic:spPr>
                    <a:xfrm>
                      <a:off x="0" y="0"/>
                      <a:ext cx="355933" cy="485775"/>
                    </a:xfrm>
                    <a:prstGeom prst="rect">
                      <a:avLst/>
                    </a:prstGeom>
                  </pic:spPr>
                </pic:pic>
              </a:graphicData>
            </a:graphic>
          </wp:anchor>
        </w:drawing>
      </w:r>
      <w:r w:rsidRPr="00944BD7">
        <w:rPr>
          <w:rFonts w:ascii="EC Square Sans Pro" w:hAnsi="EC Square Sans Pro"/>
          <w:noProof/>
          <w:color w:val="343433"/>
          <w:spacing w:val="-2"/>
          <w:lang w:val="ro-RO"/>
        </w:rPr>
        <w:t xml:space="preserve">Rețele </w:t>
      </w:r>
      <w:r w:rsidRPr="00944BD7">
        <w:rPr>
          <w:rFonts w:ascii="EC Square Sans Pro" w:hAnsi="EC Square Sans Pro"/>
          <w:noProof/>
          <w:color w:val="343433"/>
          <w:lang w:val="ro-RO"/>
        </w:rPr>
        <w:t>inteligente</w:t>
      </w:r>
    </w:p>
    <w:p w14:paraId="4DB650A8" w14:textId="77777777" w:rsidR="005511DF" w:rsidRPr="00944BD7" w:rsidRDefault="005511DF">
      <w:pPr>
        <w:pStyle w:val="BodyText"/>
        <w:spacing w:before="43"/>
        <w:rPr>
          <w:rFonts w:ascii="EC Square Sans Pro" w:hAnsi="EC Square Sans Pro"/>
          <w:b/>
          <w:noProof/>
          <w:lang w:val="ro-RO"/>
        </w:rPr>
      </w:pPr>
    </w:p>
    <w:p w14:paraId="01CE722F" w14:textId="77777777" w:rsidR="00FE4B5B" w:rsidRPr="00944BD7" w:rsidRDefault="00FE4B5B" w:rsidP="00FE4B5B">
      <w:pPr>
        <w:pStyle w:val="Heading3"/>
        <w:spacing w:before="98"/>
        <w:ind w:left="993"/>
        <w:jc w:val="both"/>
        <w:rPr>
          <w:rFonts w:ascii="EC Square Sans Pro" w:eastAsia="Segoe UI Symbol" w:hAnsi="EC Square Sans Pro" w:cs="Segoe UI Symbol"/>
          <w:b w:val="0"/>
          <w:bCs w:val="0"/>
          <w:noProof/>
          <w:color w:val="343433"/>
          <w:spacing w:val="-2"/>
          <w:lang w:val="ro-RO"/>
        </w:rPr>
      </w:pPr>
      <w:r w:rsidRPr="00944BD7">
        <w:rPr>
          <w:rFonts w:ascii="EC Square Sans Pro" w:eastAsia="Segoe UI Symbol" w:hAnsi="EC Square Sans Pro" w:cs="Segoe UI Symbol"/>
          <w:b w:val="0"/>
          <w:bCs w:val="0"/>
          <w:noProof/>
          <w:color w:val="343433"/>
          <w:spacing w:val="-2"/>
          <w:lang w:val="ro-RO"/>
        </w:rPr>
        <w:t>Re</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elele inteligente sunt re</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ele electrice modernizate care folosesc tehnologii digitale pentru a cre</w:t>
      </w:r>
      <w:r w:rsidRPr="00944BD7">
        <w:rPr>
          <w:rFonts w:ascii="EC Square Sans Pro" w:eastAsia="Segoe UI Symbol" w:hAnsi="EC Square Sans Pro" w:cs="Calibri"/>
          <w:b w:val="0"/>
          <w:bCs w:val="0"/>
          <w:noProof/>
          <w:color w:val="343433"/>
          <w:spacing w:val="-2"/>
          <w:lang w:val="ro-RO"/>
        </w:rPr>
        <w:t>ș</w:t>
      </w:r>
      <w:r w:rsidRPr="00944BD7">
        <w:rPr>
          <w:rFonts w:ascii="EC Square Sans Pro" w:eastAsia="Segoe UI Symbol" w:hAnsi="EC Square Sans Pro" w:cs="Segoe UI Symbol"/>
          <w:b w:val="0"/>
          <w:bCs w:val="0"/>
          <w:noProof/>
          <w:color w:val="343433"/>
          <w:spacing w:val="-2"/>
          <w:lang w:val="ro-RO"/>
        </w:rPr>
        <w:t>te eficien</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 xml:space="preserve">a, fiabilitatea </w:t>
      </w:r>
      <w:r w:rsidRPr="00944BD7">
        <w:rPr>
          <w:rFonts w:ascii="EC Square Sans Pro" w:eastAsia="Segoe UI Symbol" w:hAnsi="EC Square Sans Pro" w:cs="Calibri"/>
          <w:b w:val="0"/>
          <w:bCs w:val="0"/>
          <w:noProof/>
          <w:color w:val="343433"/>
          <w:spacing w:val="-2"/>
          <w:lang w:val="ro-RO"/>
        </w:rPr>
        <w:t>ș</w:t>
      </w:r>
      <w:r w:rsidRPr="00944BD7">
        <w:rPr>
          <w:rFonts w:ascii="EC Square Sans Pro" w:eastAsia="Segoe UI Symbol" w:hAnsi="EC Square Sans Pro" w:cs="Segoe UI Symbol"/>
          <w:b w:val="0"/>
          <w:bCs w:val="0"/>
          <w:noProof/>
          <w:color w:val="343433"/>
          <w:spacing w:val="-2"/>
          <w:lang w:val="ro-RO"/>
        </w:rPr>
        <w:t>i durabilitatea. Totu</w:t>
      </w:r>
      <w:r w:rsidRPr="00944BD7">
        <w:rPr>
          <w:rFonts w:ascii="EC Square Sans Pro" w:eastAsia="Segoe UI Symbol" w:hAnsi="EC Square Sans Pro" w:cs="Calibri"/>
          <w:b w:val="0"/>
          <w:bCs w:val="0"/>
          <w:noProof/>
          <w:color w:val="343433"/>
          <w:spacing w:val="-2"/>
          <w:lang w:val="ro-RO"/>
        </w:rPr>
        <w:t>ș</w:t>
      </w:r>
      <w:r w:rsidRPr="00944BD7">
        <w:rPr>
          <w:rFonts w:ascii="EC Square Sans Pro" w:eastAsia="Segoe UI Symbol" w:hAnsi="EC Square Sans Pro" w:cs="Segoe UI Symbol"/>
          <w:b w:val="0"/>
          <w:bCs w:val="0"/>
          <w:noProof/>
          <w:color w:val="343433"/>
          <w:spacing w:val="-2"/>
          <w:lang w:val="ro-RO"/>
        </w:rPr>
        <w:t>i, ele aduc noi provoc</w:t>
      </w:r>
      <w:r w:rsidRPr="00944BD7">
        <w:rPr>
          <w:rFonts w:ascii="EC Square Sans Pro" w:eastAsia="Segoe UI Symbol" w:hAnsi="EC Square Sans Pro" w:cs="Calibri"/>
          <w:b w:val="0"/>
          <w:bCs w:val="0"/>
          <w:noProof/>
          <w:color w:val="343433"/>
          <w:spacing w:val="-2"/>
          <w:lang w:val="ro-RO"/>
        </w:rPr>
        <w:t>ă</w:t>
      </w:r>
      <w:r w:rsidRPr="00944BD7">
        <w:rPr>
          <w:rFonts w:ascii="EC Square Sans Pro" w:eastAsia="Segoe UI Symbol" w:hAnsi="EC Square Sans Pro" w:cs="Segoe UI Symbol"/>
          <w:b w:val="0"/>
          <w:bCs w:val="0"/>
          <w:noProof/>
          <w:color w:val="343433"/>
          <w:spacing w:val="-2"/>
          <w:lang w:val="ro-RO"/>
        </w:rPr>
        <w:t>ri de securitate cibernetic</w:t>
      </w:r>
      <w:r w:rsidRPr="00944BD7">
        <w:rPr>
          <w:rFonts w:ascii="EC Square Sans Pro" w:eastAsia="Segoe UI Symbol" w:hAnsi="EC Square Sans Pro" w:cs="Calibri"/>
          <w:b w:val="0"/>
          <w:bCs w:val="0"/>
          <w:noProof/>
          <w:color w:val="343433"/>
          <w:spacing w:val="-2"/>
          <w:lang w:val="ro-RO"/>
        </w:rPr>
        <w:t>ă</w:t>
      </w:r>
      <w:r w:rsidRPr="00944BD7">
        <w:rPr>
          <w:rFonts w:ascii="EC Square Sans Pro" w:eastAsia="Segoe UI Symbol" w:hAnsi="EC Square Sans Pro" w:cs="Segoe UI Symbol"/>
          <w:b w:val="0"/>
          <w:bCs w:val="0"/>
          <w:noProof/>
          <w:color w:val="343433"/>
          <w:spacing w:val="-2"/>
          <w:lang w:val="ro-RO"/>
        </w:rPr>
        <w:t>: atacatorii pot perturba distribu</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ia energiei, manipula pre</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urile sau fura datele clien</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ilor. Pentru a reduce riscurile, sunt necesare m</w:t>
      </w:r>
      <w:r w:rsidRPr="00944BD7">
        <w:rPr>
          <w:rFonts w:ascii="EC Square Sans Pro" w:eastAsia="Segoe UI Symbol" w:hAnsi="EC Square Sans Pro" w:cs="Calibri"/>
          <w:b w:val="0"/>
          <w:bCs w:val="0"/>
          <w:noProof/>
          <w:color w:val="343433"/>
          <w:spacing w:val="-2"/>
          <w:lang w:val="ro-RO"/>
        </w:rPr>
        <w:t>ă</w:t>
      </w:r>
      <w:r w:rsidRPr="00944BD7">
        <w:rPr>
          <w:rFonts w:ascii="EC Square Sans Pro" w:eastAsia="Segoe UI Symbol" w:hAnsi="EC Square Sans Pro" w:cs="Segoe UI Symbol"/>
          <w:b w:val="0"/>
          <w:bCs w:val="0"/>
          <w:noProof/>
          <w:color w:val="343433"/>
          <w:spacing w:val="-2"/>
          <w:lang w:val="ro-RO"/>
        </w:rPr>
        <w:t>suri solide de securitate a re</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elelor, protec</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 xml:space="preserve">ia datelor </w:t>
      </w:r>
      <w:r w:rsidRPr="00944BD7">
        <w:rPr>
          <w:rFonts w:ascii="EC Square Sans Pro" w:eastAsia="Segoe UI Symbol" w:hAnsi="EC Square Sans Pro" w:cs="Calibri"/>
          <w:b w:val="0"/>
          <w:bCs w:val="0"/>
          <w:noProof/>
          <w:color w:val="343433"/>
          <w:spacing w:val="-2"/>
          <w:lang w:val="ro-RO"/>
        </w:rPr>
        <w:t>ș</w:t>
      </w:r>
      <w:r w:rsidRPr="00944BD7">
        <w:rPr>
          <w:rFonts w:ascii="EC Square Sans Pro" w:eastAsia="Segoe UI Symbol" w:hAnsi="EC Square Sans Pro" w:cs="Segoe UI Symbol"/>
          <w:b w:val="0"/>
          <w:bCs w:val="0"/>
          <w:noProof/>
          <w:color w:val="343433"/>
          <w:spacing w:val="-2"/>
          <w:lang w:val="ro-RO"/>
        </w:rPr>
        <w:t>i instruirea angaja</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 xml:space="preserve">ilor </w:t>
      </w:r>
      <w:r w:rsidRPr="00944BD7">
        <w:rPr>
          <w:rFonts w:ascii="EC Square Sans Pro" w:eastAsia="Segoe UI Symbol" w:hAnsi="EC Square Sans Pro" w:cs="Calibri"/>
          <w:b w:val="0"/>
          <w:bCs w:val="0"/>
          <w:noProof/>
          <w:color w:val="343433"/>
          <w:spacing w:val="-2"/>
          <w:lang w:val="ro-RO"/>
        </w:rPr>
        <w:t>ș</w:t>
      </w:r>
      <w:r w:rsidRPr="00944BD7">
        <w:rPr>
          <w:rFonts w:ascii="EC Square Sans Pro" w:eastAsia="Segoe UI Symbol" w:hAnsi="EC Square Sans Pro" w:cs="Segoe UI Symbol"/>
          <w:b w:val="0"/>
          <w:bCs w:val="0"/>
          <w:noProof/>
          <w:color w:val="343433"/>
          <w:spacing w:val="-2"/>
          <w:lang w:val="ro-RO"/>
        </w:rPr>
        <w:t>i clien</w:t>
      </w:r>
      <w:r w:rsidRPr="00944BD7">
        <w:rPr>
          <w:rFonts w:ascii="EC Square Sans Pro" w:eastAsia="Segoe UI Symbol" w:hAnsi="EC Square Sans Pro" w:cs="Calibri"/>
          <w:b w:val="0"/>
          <w:bCs w:val="0"/>
          <w:noProof/>
          <w:color w:val="343433"/>
          <w:spacing w:val="-2"/>
          <w:lang w:val="ro-RO"/>
        </w:rPr>
        <w:t>ț</w:t>
      </w:r>
      <w:r w:rsidRPr="00944BD7">
        <w:rPr>
          <w:rFonts w:ascii="EC Square Sans Pro" w:eastAsia="Segoe UI Symbol" w:hAnsi="EC Square Sans Pro" w:cs="Segoe UI Symbol"/>
          <w:b w:val="0"/>
          <w:bCs w:val="0"/>
          <w:noProof/>
          <w:color w:val="343433"/>
          <w:spacing w:val="-2"/>
          <w:lang w:val="ro-RO"/>
        </w:rPr>
        <w:t>ilor.</w:t>
      </w:r>
    </w:p>
    <w:p w14:paraId="4DB650AA" w14:textId="49634EAF" w:rsidR="005511DF" w:rsidRPr="00944BD7" w:rsidRDefault="00B56BCB">
      <w:pPr>
        <w:pStyle w:val="Heading3"/>
        <w:spacing w:before="98"/>
        <w:ind w:left="242"/>
        <w:jc w:val="both"/>
        <w:rPr>
          <w:rFonts w:ascii="EC Square Sans Pro" w:hAnsi="EC Square Sans Pro"/>
          <w:noProof/>
          <w:lang w:val="ro-RO"/>
        </w:rPr>
      </w:pPr>
      <w:r w:rsidRPr="00944BD7">
        <w:rPr>
          <w:rFonts w:ascii="EC Square Sans Pro" w:hAnsi="EC Square Sans Pro"/>
          <w:b w:val="0"/>
          <w:noProof/>
          <w:lang w:val="ro-RO"/>
        </w:rPr>
        <w:br w:type="column"/>
      </w:r>
      <w:r w:rsidRPr="00944BD7">
        <w:rPr>
          <w:rFonts w:ascii="EC Square Sans Pro" w:hAnsi="EC Square Sans Pro"/>
          <w:noProof/>
          <w:color w:val="343433"/>
          <w:spacing w:val="-2"/>
          <w:lang w:val="ro-RO"/>
        </w:rPr>
        <w:t>Sisteme de energie regenerabilă</w:t>
      </w:r>
    </w:p>
    <w:p w14:paraId="4DB650AB" w14:textId="77777777" w:rsidR="005511DF" w:rsidRPr="00944BD7" w:rsidRDefault="005511DF">
      <w:pPr>
        <w:pStyle w:val="BodyText"/>
        <w:spacing w:before="43"/>
        <w:rPr>
          <w:rFonts w:ascii="EC Square Sans Pro" w:hAnsi="EC Square Sans Pro"/>
          <w:b/>
          <w:noProof/>
          <w:lang w:val="ro-RO"/>
        </w:rPr>
      </w:pPr>
    </w:p>
    <w:p w14:paraId="4DB650AC" w14:textId="77777777" w:rsidR="005511DF" w:rsidRPr="00944BD7" w:rsidRDefault="00B56BCB">
      <w:pPr>
        <w:pStyle w:val="BodyText"/>
        <w:spacing w:before="1" w:line="261" w:lineRule="auto"/>
        <w:ind w:left="242"/>
        <w:jc w:val="both"/>
        <w:rPr>
          <w:rFonts w:ascii="EC Square Sans Pro" w:hAnsi="EC Square Sans Pro"/>
          <w:noProof/>
          <w:lang w:val="ro-RO"/>
        </w:rPr>
      </w:pPr>
      <w:r w:rsidRPr="00944BD7">
        <w:rPr>
          <w:rFonts w:ascii="EC Square Sans Pro" w:hAnsi="EC Square Sans Pro"/>
          <w:noProof/>
          <w:color w:val="343433"/>
          <w:lang w:val="ro-RO"/>
        </w:rPr>
        <w:t xml:space="preserve">Sistemele de energie regenerabilă, cum ar fi panourile solare și turbinele eoliene, devin </w:t>
      </w:r>
      <w:r w:rsidRPr="00944BD7">
        <w:rPr>
          <w:rFonts w:ascii="EC Square Sans Pro" w:hAnsi="EC Square Sans Pro"/>
          <w:noProof/>
          <w:color w:val="343433"/>
          <w:w w:val="90"/>
          <w:lang w:val="ro-RO"/>
        </w:rPr>
        <w:t xml:space="preserve">din ce în ce mai comune. Aceste sisteme sunt adesea </w:t>
      </w:r>
      <w:r w:rsidRPr="00944BD7">
        <w:rPr>
          <w:rFonts w:ascii="EC Square Sans Pro" w:hAnsi="EC Square Sans Pro"/>
          <w:noProof/>
          <w:color w:val="343433"/>
          <w:lang w:val="ro-RO"/>
        </w:rPr>
        <w:t xml:space="preserve">conectate la internet, ceea ce le poate face vulnerabile la atacuri cibernetice. Atacatorii </w:t>
      </w:r>
      <w:r w:rsidRPr="00944BD7">
        <w:rPr>
          <w:rFonts w:ascii="EC Square Sans Pro" w:hAnsi="EC Square Sans Pro"/>
          <w:noProof/>
          <w:color w:val="343433"/>
          <w:w w:val="90"/>
          <w:lang w:val="ro-RO"/>
        </w:rPr>
        <w:t xml:space="preserve">ar putea încerca să perturbe producția de energie sau să fure </w:t>
      </w:r>
      <w:r w:rsidRPr="00944BD7">
        <w:rPr>
          <w:rFonts w:ascii="EC Square Sans Pro" w:hAnsi="EC Square Sans Pro"/>
          <w:noProof/>
          <w:color w:val="343433"/>
          <w:lang w:val="ro-RO"/>
        </w:rPr>
        <w:t>date. Pentru a atenua aceste riscuri, este important să securizați sistemele de energie regenerabilă cu parole puternice, firewall-uri și sisteme de detectare a intruziunilor.</w:t>
      </w:r>
    </w:p>
    <w:p w14:paraId="4DB650AD" w14:textId="77777777" w:rsidR="005511DF" w:rsidRPr="00944BD7" w:rsidRDefault="00B56BCB">
      <w:pPr>
        <w:pStyle w:val="Heading3"/>
        <w:spacing w:before="98"/>
        <w:ind w:left="242"/>
        <w:jc w:val="both"/>
        <w:rPr>
          <w:rFonts w:ascii="EC Square Sans Pro" w:hAnsi="EC Square Sans Pro"/>
          <w:noProof/>
          <w:lang w:val="ro-RO"/>
        </w:rPr>
      </w:pPr>
      <w:r w:rsidRPr="00944BD7">
        <w:rPr>
          <w:rFonts w:ascii="EC Square Sans Pro" w:hAnsi="EC Square Sans Pro"/>
          <w:b w:val="0"/>
          <w:noProof/>
          <w:lang w:val="ro-RO"/>
        </w:rPr>
        <w:br w:type="column"/>
      </w:r>
      <w:r w:rsidRPr="00944BD7">
        <w:rPr>
          <w:rFonts w:ascii="EC Square Sans Pro" w:hAnsi="EC Square Sans Pro"/>
          <w:noProof/>
          <w:color w:val="343433"/>
          <w:spacing w:val="-2"/>
          <w:lang w:val="ro-RO"/>
        </w:rPr>
        <w:t>Infrastructura de încărcare a vehiculelor electrice</w:t>
      </w:r>
    </w:p>
    <w:p w14:paraId="4DB650AE" w14:textId="77777777" w:rsidR="005511DF" w:rsidRPr="00944BD7" w:rsidRDefault="005511DF">
      <w:pPr>
        <w:pStyle w:val="BodyText"/>
        <w:spacing w:before="43"/>
        <w:rPr>
          <w:rFonts w:ascii="EC Square Sans Pro" w:hAnsi="EC Square Sans Pro"/>
          <w:b/>
          <w:noProof/>
          <w:lang w:val="ro-RO"/>
        </w:rPr>
      </w:pPr>
    </w:p>
    <w:p w14:paraId="4DB650AF" w14:textId="77777777" w:rsidR="005511DF" w:rsidRPr="00944BD7" w:rsidRDefault="00B56BCB">
      <w:pPr>
        <w:pStyle w:val="BodyText"/>
        <w:spacing w:before="1" w:line="261" w:lineRule="auto"/>
        <w:ind w:left="242"/>
        <w:jc w:val="both"/>
        <w:rPr>
          <w:rFonts w:ascii="EC Square Sans Pro" w:hAnsi="EC Square Sans Pro"/>
          <w:noProof/>
          <w:lang w:val="ro-RO"/>
        </w:rPr>
      </w:pPr>
      <w:r w:rsidRPr="00944BD7">
        <w:rPr>
          <w:rFonts w:ascii="EC Square Sans Pro" w:hAnsi="EC Square Sans Pro"/>
          <w:noProof/>
          <w:color w:val="343433"/>
          <w:lang w:val="ro-RO"/>
        </w:rPr>
        <w:t xml:space="preserve">Infrastructura de încărcare a vehiculelor electrice se </w:t>
      </w:r>
      <w:r w:rsidRPr="00944BD7">
        <w:rPr>
          <w:rFonts w:ascii="EC Square Sans Pro" w:hAnsi="EC Square Sans Pro"/>
          <w:noProof/>
          <w:color w:val="343433"/>
          <w:w w:val="90"/>
          <w:lang w:val="ro-RO"/>
        </w:rPr>
        <w:t xml:space="preserve">extinde rapid. Stațiile de încărcare sunt adesea </w:t>
      </w:r>
      <w:r w:rsidRPr="00944BD7">
        <w:rPr>
          <w:rFonts w:ascii="EC Square Sans Pro" w:hAnsi="EC Square Sans Pro"/>
          <w:noProof/>
          <w:color w:val="343433"/>
          <w:lang w:val="ro-RO"/>
        </w:rPr>
        <w:t xml:space="preserve">conectate la internet, ceea ce le poate face vulnerabile la atacuri cibernetice. Atacatorii </w:t>
      </w:r>
      <w:r w:rsidRPr="00944BD7">
        <w:rPr>
          <w:rFonts w:ascii="EC Square Sans Pro" w:hAnsi="EC Square Sans Pro"/>
          <w:noProof/>
          <w:color w:val="343433"/>
          <w:spacing w:val="-4"/>
          <w:lang w:val="ro-RO"/>
        </w:rPr>
        <w:t xml:space="preserve">ar putea încerca să perturbe încărcarea, să fure </w:t>
      </w:r>
      <w:r w:rsidRPr="00944BD7">
        <w:rPr>
          <w:rFonts w:ascii="EC Square Sans Pro" w:hAnsi="EC Square Sans Pro"/>
          <w:noProof/>
          <w:color w:val="343433"/>
          <w:lang w:val="ro-RO"/>
        </w:rPr>
        <w:t>datele</w:t>
      </w:r>
      <w:r w:rsidRPr="00944BD7">
        <w:rPr>
          <w:rFonts w:ascii="EC Square Sans Pro" w:hAnsi="EC Square Sans Pro"/>
          <w:noProof/>
          <w:color w:val="343433"/>
          <w:spacing w:val="-4"/>
          <w:lang w:val="ro-RO"/>
        </w:rPr>
        <w:t xml:space="preserve"> clienților </w:t>
      </w:r>
      <w:r w:rsidRPr="00944BD7">
        <w:rPr>
          <w:rFonts w:ascii="EC Square Sans Pro" w:hAnsi="EC Square Sans Pro"/>
          <w:noProof/>
          <w:color w:val="343433"/>
          <w:lang w:val="ro-RO"/>
        </w:rPr>
        <w:t xml:space="preserve">sau să manipuleze prețurile energiei electrice. Pentru </w:t>
      </w:r>
      <w:r w:rsidRPr="00944BD7">
        <w:rPr>
          <w:rFonts w:ascii="EC Square Sans Pro" w:hAnsi="EC Square Sans Pro"/>
          <w:noProof/>
          <w:color w:val="343433"/>
          <w:spacing w:val="-2"/>
          <w:lang w:val="ro-RO"/>
        </w:rPr>
        <w:t xml:space="preserve">a reduce aceste riscuri, este important să securizați </w:t>
      </w:r>
      <w:r w:rsidRPr="00944BD7">
        <w:rPr>
          <w:rFonts w:ascii="EC Square Sans Pro" w:hAnsi="EC Square Sans Pro"/>
          <w:noProof/>
          <w:color w:val="343433"/>
          <w:lang w:val="ro-RO"/>
        </w:rPr>
        <w:t>stațiile de încărcare cu parole puternice, firewall-uri și sisteme de detectare a intruziunilor.</w:t>
      </w:r>
    </w:p>
    <w:p w14:paraId="4DB650B0" w14:textId="77777777" w:rsidR="005511DF" w:rsidRPr="00944BD7" w:rsidRDefault="00B56BCB">
      <w:pPr>
        <w:pStyle w:val="Heading3"/>
        <w:spacing w:before="98"/>
        <w:ind w:left="242"/>
        <w:jc w:val="both"/>
        <w:rPr>
          <w:rFonts w:ascii="EC Square Sans Pro" w:hAnsi="EC Square Sans Pro"/>
          <w:noProof/>
          <w:lang w:val="ro-RO"/>
        </w:rPr>
      </w:pPr>
      <w:r w:rsidRPr="00944BD7">
        <w:rPr>
          <w:rFonts w:ascii="EC Square Sans Pro" w:hAnsi="EC Square Sans Pro"/>
          <w:b w:val="0"/>
          <w:noProof/>
          <w:lang w:val="ro-RO"/>
        </w:rPr>
        <w:br w:type="column"/>
      </w:r>
      <w:r w:rsidRPr="00944BD7">
        <w:rPr>
          <w:rFonts w:ascii="EC Square Sans Pro" w:hAnsi="EC Square Sans Pro"/>
          <w:noProof/>
          <w:color w:val="343433"/>
          <w:spacing w:val="-2"/>
          <w:lang w:val="ro-RO"/>
        </w:rPr>
        <w:t xml:space="preserve">Sisteme </w:t>
      </w:r>
      <w:r w:rsidRPr="00944BD7">
        <w:rPr>
          <w:rFonts w:ascii="EC Square Sans Pro" w:hAnsi="EC Square Sans Pro"/>
          <w:noProof/>
          <w:color w:val="343433"/>
          <w:lang w:val="ro-RO"/>
        </w:rPr>
        <w:t>de stocare a energiei</w:t>
      </w:r>
    </w:p>
    <w:p w14:paraId="4DB650B1" w14:textId="77777777" w:rsidR="005511DF" w:rsidRPr="00944BD7" w:rsidRDefault="005511DF">
      <w:pPr>
        <w:pStyle w:val="BodyText"/>
        <w:spacing w:before="43"/>
        <w:rPr>
          <w:rFonts w:ascii="EC Square Sans Pro" w:hAnsi="EC Square Sans Pro"/>
          <w:b/>
          <w:noProof/>
          <w:lang w:val="ro-RO"/>
        </w:rPr>
      </w:pPr>
    </w:p>
    <w:p w14:paraId="4DB650B2" w14:textId="77777777" w:rsidR="005511DF" w:rsidRPr="00944BD7" w:rsidRDefault="00B56BCB">
      <w:pPr>
        <w:pStyle w:val="BodyText"/>
        <w:spacing w:before="1" w:line="261" w:lineRule="auto"/>
        <w:ind w:left="242" w:right="111"/>
        <w:jc w:val="both"/>
        <w:rPr>
          <w:rFonts w:ascii="EC Square Sans Pro" w:hAnsi="EC Square Sans Pro"/>
          <w:noProof/>
          <w:lang w:val="ro-RO"/>
        </w:rPr>
      </w:pPr>
      <w:r w:rsidRPr="00944BD7">
        <w:rPr>
          <w:rFonts w:ascii="EC Square Sans Pro" w:hAnsi="EC Square Sans Pro"/>
          <w:noProof/>
          <w:color w:val="343433"/>
          <w:lang w:val="ro-RO"/>
        </w:rPr>
        <w:t xml:space="preserve">Sistemele de stocare a energiei, cum ar fi bateriile, devin din ce în ce mai importante pe măsură ce sectorul energetic trece la surse de energie regenerabile. Aceste sisteme sunt adesea conectate la internet, ceea ce le poate face vulnerabile la atacuri cibernetice. Atacatorii ar putea încerca să perturbe stocarea energiei sau să fure date. Pentru a reduce aceste riscuri, este important </w:t>
      </w:r>
      <w:r w:rsidRPr="00944BD7">
        <w:rPr>
          <w:rFonts w:ascii="EC Square Sans Pro" w:hAnsi="EC Square Sans Pro"/>
          <w:noProof/>
          <w:color w:val="343433"/>
          <w:spacing w:val="-6"/>
          <w:lang w:val="ro-RO"/>
        </w:rPr>
        <w:t xml:space="preserve">să se securizeze sistemele de stocare a energiei cu </w:t>
      </w:r>
      <w:r w:rsidRPr="00944BD7">
        <w:rPr>
          <w:rFonts w:ascii="EC Square Sans Pro" w:hAnsi="EC Square Sans Pro"/>
          <w:noProof/>
          <w:color w:val="343433"/>
          <w:spacing w:val="-4"/>
          <w:lang w:val="ro-RO"/>
        </w:rPr>
        <w:t>parole</w:t>
      </w:r>
      <w:r w:rsidRPr="00944BD7">
        <w:rPr>
          <w:rFonts w:ascii="EC Square Sans Pro" w:hAnsi="EC Square Sans Pro"/>
          <w:noProof/>
          <w:color w:val="343433"/>
          <w:spacing w:val="-6"/>
          <w:lang w:val="ro-RO"/>
        </w:rPr>
        <w:t xml:space="preserve"> puternice</w:t>
      </w:r>
      <w:r w:rsidRPr="00944BD7">
        <w:rPr>
          <w:rFonts w:ascii="EC Square Sans Pro" w:hAnsi="EC Square Sans Pro"/>
          <w:noProof/>
          <w:color w:val="343433"/>
          <w:spacing w:val="-4"/>
          <w:lang w:val="ro-RO"/>
        </w:rPr>
        <w:t xml:space="preserve">, firewall-uri și </w:t>
      </w:r>
      <w:r w:rsidRPr="00944BD7">
        <w:rPr>
          <w:rFonts w:ascii="EC Square Sans Pro" w:hAnsi="EC Square Sans Pro"/>
          <w:noProof/>
          <w:color w:val="343433"/>
          <w:spacing w:val="-2"/>
          <w:lang w:val="ro-RO"/>
        </w:rPr>
        <w:t>sisteme</w:t>
      </w:r>
      <w:r w:rsidRPr="00944BD7">
        <w:rPr>
          <w:rFonts w:ascii="EC Square Sans Pro" w:hAnsi="EC Square Sans Pro"/>
          <w:noProof/>
          <w:color w:val="343433"/>
          <w:spacing w:val="-4"/>
          <w:lang w:val="ro-RO"/>
        </w:rPr>
        <w:t xml:space="preserve"> de detectare a intruziunilor</w:t>
      </w:r>
      <w:r w:rsidRPr="00944BD7">
        <w:rPr>
          <w:rFonts w:ascii="EC Square Sans Pro" w:hAnsi="EC Square Sans Pro"/>
          <w:noProof/>
          <w:color w:val="343433"/>
          <w:spacing w:val="-2"/>
          <w:lang w:val="ro-RO"/>
        </w:rPr>
        <w:t>.</w:t>
      </w:r>
    </w:p>
    <w:p w14:paraId="4DB650B3" w14:textId="77777777" w:rsidR="005511DF" w:rsidRPr="00944BD7" w:rsidRDefault="005511DF">
      <w:pPr>
        <w:pStyle w:val="BodyText"/>
        <w:spacing w:line="261" w:lineRule="auto"/>
        <w:jc w:val="both"/>
        <w:rPr>
          <w:rFonts w:ascii="EC Square Sans Pro" w:hAnsi="EC Square Sans Pro"/>
          <w:noProof/>
          <w:lang w:val="ro-RO"/>
        </w:rPr>
        <w:sectPr w:rsidR="005511DF" w:rsidRPr="00944BD7">
          <w:type w:val="continuous"/>
          <w:pgSz w:w="16840" w:h="11910" w:orient="landscape"/>
          <w:pgMar w:top="1340" w:right="1133" w:bottom="0" w:left="0" w:header="737" w:footer="0" w:gutter="0"/>
          <w:cols w:num="4" w:space="720" w:equalWidth="0">
            <w:col w:w="4622" w:space="40"/>
            <w:col w:w="3617" w:space="39"/>
            <w:col w:w="3617" w:space="40"/>
            <w:col w:w="3732"/>
          </w:cols>
        </w:sectPr>
      </w:pPr>
    </w:p>
    <w:p w14:paraId="4DB650B4" w14:textId="77777777" w:rsidR="005511DF" w:rsidRPr="00944BD7" w:rsidRDefault="005511DF">
      <w:pPr>
        <w:pStyle w:val="BodyText"/>
        <w:spacing w:before="160"/>
        <w:rPr>
          <w:rFonts w:ascii="EC Square Sans Pro" w:hAnsi="EC Square Sans Pro"/>
          <w:noProof/>
          <w:sz w:val="20"/>
          <w:lang w:val="ro-RO"/>
        </w:rPr>
      </w:pPr>
    </w:p>
    <w:p w14:paraId="4DB650B5"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A4" wp14:editId="4DB651A5">
                <wp:extent cx="7767320" cy="900430"/>
                <wp:effectExtent l="0" t="0" r="0" b="4444"/>
                <wp:docPr id="150" name="Group 1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67320" cy="900430"/>
                          <a:chOff x="0" y="0"/>
                          <a:chExt cx="7767320" cy="900430"/>
                        </a:xfrm>
                      </wpg:grpSpPr>
                      <wps:wsp>
                        <wps:cNvPr id="151" name="Graphic 151"/>
                        <wps:cNvSpPr/>
                        <wps:spPr>
                          <a:xfrm>
                            <a:off x="0" y="0"/>
                            <a:ext cx="7767320" cy="900430"/>
                          </a:xfrm>
                          <a:custGeom>
                            <a:avLst/>
                            <a:gdLst/>
                            <a:ahLst/>
                            <a:cxnLst/>
                            <a:rect l="l" t="t" r="r" b="b"/>
                            <a:pathLst>
                              <a:path w="7767320" h="900430">
                                <a:moveTo>
                                  <a:pt x="7312926" y="0"/>
                                </a:moveTo>
                                <a:lnTo>
                                  <a:pt x="0" y="0"/>
                                </a:lnTo>
                                <a:lnTo>
                                  <a:pt x="0" y="899998"/>
                                </a:lnTo>
                                <a:lnTo>
                                  <a:pt x="7312926" y="899998"/>
                                </a:lnTo>
                                <a:lnTo>
                                  <a:pt x="7362384" y="897357"/>
                                </a:lnTo>
                                <a:lnTo>
                                  <a:pt x="7410299" y="889619"/>
                                </a:lnTo>
                                <a:lnTo>
                                  <a:pt x="7456393" y="877056"/>
                                </a:lnTo>
                                <a:lnTo>
                                  <a:pt x="7500391" y="859945"/>
                                </a:lnTo>
                                <a:lnTo>
                                  <a:pt x="7542016" y="838559"/>
                                </a:lnTo>
                                <a:lnTo>
                                  <a:pt x="7580990" y="813174"/>
                                </a:lnTo>
                                <a:lnTo>
                                  <a:pt x="7617037" y="784062"/>
                                </a:lnTo>
                                <a:lnTo>
                                  <a:pt x="7649879" y="751500"/>
                                </a:lnTo>
                                <a:lnTo>
                                  <a:pt x="7679241" y="715762"/>
                                </a:lnTo>
                                <a:lnTo>
                                  <a:pt x="7704845" y="677121"/>
                                </a:lnTo>
                                <a:lnTo>
                                  <a:pt x="7726415" y="635853"/>
                                </a:lnTo>
                                <a:lnTo>
                                  <a:pt x="7743673" y="592233"/>
                                </a:lnTo>
                                <a:lnTo>
                                  <a:pt x="7756343" y="546534"/>
                                </a:lnTo>
                                <a:lnTo>
                                  <a:pt x="7764148" y="499031"/>
                                </a:lnTo>
                                <a:lnTo>
                                  <a:pt x="7766811" y="449999"/>
                                </a:lnTo>
                                <a:lnTo>
                                  <a:pt x="7764148" y="400966"/>
                                </a:lnTo>
                                <a:lnTo>
                                  <a:pt x="7756343" y="353464"/>
                                </a:lnTo>
                                <a:lnTo>
                                  <a:pt x="7743673" y="307765"/>
                                </a:lnTo>
                                <a:lnTo>
                                  <a:pt x="7726415" y="264144"/>
                                </a:lnTo>
                                <a:lnTo>
                                  <a:pt x="7704845" y="222876"/>
                                </a:lnTo>
                                <a:lnTo>
                                  <a:pt x="7679241" y="184236"/>
                                </a:lnTo>
                                <a:lnTo>
                                  <a:pt x="7649879" y="148497"/>
                                </a:lnTo>
                                <a:lnTo>
                                  <a:pt x="7617037" y="115935"/>
                                </a:lnTo>
                                <a:lnTo>
                                  <a:pt x="7580990" y="86824"/>
                                </a:lnTo>
                                <a:lnTo>
                                  <a:pt x="7542016" y="61438"/>
                                </a:lnTo>
                                <a:lnTo>
                                  <a:pt x="7500391" y="40052"/>
                                </a:lnTo>
                                <a:lnTo>
                                  <a:pt x="7456393" y="22941"/>
                                </a:lnTo>
                                <a:lnTo>
                                  <a:pt x="7410299" y="10379"/>
                                </a:lnTo>
                                <a:lnTo>
                                  <a:pt x="7362384" y="2640"/>
                                </a:lnTo>
                                <a:lnTo>
                                  <a:pt x="7312926" y="0"/>
                                </a:lnTo>
                                <a:close/>
                              </a:path>
                            </a:pathLst>
                          </a:custGeom>
                          <a:solidFill>
                            <a:srgbClr val="6712D4"/>
                          </a:solidFill>
                        </wps:spPr>
                        <wps:bodyPr wrap="square" lIns="0" tIns="0" rIns="0" bIns="0" rtlCol="0">
                          <a:prstTxWarp prst="textNoShape">
                            <a:avLst/>
                          </a:prstTxWarp>
                          <a:noAutofit/>
                        </wps:bodyPr>
                      </wps:wsp>
                      <wps:wsp>
                        <wps:cNvPr id="152" name="Textbox 152"/>
                        <wps:cNvSpPr txBox="1"/>
                        <wps:spPr>
                          <a:xfrm>
                            <a:off x="0" y="0"/>
                            <a:ext cx="7767320" cy="900430"/>
                          </a:xfrm>
                          <a:prstGeom prst="rect">
                            <a:avLst/>
                          </a:prstGeom>
                        </wps:spPr>
                        <wps:txbx>
                          <w:txbxContent>
                            <w:p w14:paraId="4DB6525A" w14:textId="77777777" w:rsidR="005511DF" w:rsidRPr="0020393F" w:rsidRDefault="00B56BCB" w:rsidP="00EF0CA4">
                              <w:pPr>
                                <w:pStyle w:val="Heading1"/>
                                <w:rPr>
                                  <w:rFonts w:ascii="EC Square Sans Pro" w:hAnsi="EC Square Sans Pro"/>
                                  <w:color w:val="FFFFFF" w:themeColor="background1"/>
                                  <w:sz w:val="52"/>
                                  <w:szCs w:val="52"/>
                                </w:rPr>
                              </w:pPr>
                              <w:bookmarkStart w:id="82" w:name="H_|_Case_Studies_and_Lessons_Learned"/>
                              <w:bookmarkStart w:id="83" w:name="_bookmark12"/>
                              <w:bookmarkStart w:id="84" w:name="_Toc224732716"/>
                              <w:bookmarkEnd w:id="82"/>
                              <w:bookmarkEnd w:id="83"/>
                              <w:r w:rsidRPr="0020393F">
                                <w:rPr>
                                  <w:rFonts w:ascii="EC Square Sans Pro" w:hAnsi="EC Square Sans Pro"/>
                                  <w:color w:val="FFFFFF" w:themeColor="background1"/>
                                  <w:sz w:val="52"/>
                                  <w:szCs w:val="52"/>
                                </w:rPr>
                                <w:t xml:space="preserve">H | </w:t>
                              </w:r>
                              <w:proofErr w:type="spellStart"/>
                              <w:r w:rsidRPr="0020393F">
                                <w:rPr>
                                  <w:rFonts w:ascii="EC Square Sans Pro" w:hAnsi="EC Square Sans Pro"/>
                                  <w:color w:val="FFFFFF" w:themeColor="background1"/>
                                  <w:sz w:val="52"/>
                                  <w:szCs w:val="52"/>
                                </w:rPr>
                                <w:t>Studii</w:t>
                              </w:r>
                              <w:proofErr w:type="spellEnd"/>
                              <w:r w:rsidRPr="0020393F">
                                <w:rPr>
                                  <w:rFonts w:ascii="EC Square Sans Pro" w:hAnsi="EC Square Sans Pro"/>
                                  <w:color w:val="FFFFFF" w:themeColor="background1"/>
                                  <w:sz w:val="52"/>
                                  <w:szCs w:val="52"/>
                                </w:rPr>
                                <w:t xml:space="preserve"> de </w:t>
                              </w:r>
                              <w:proofErr w:type="spellStart"/>
                              <w:r w:rsidRPr="0020393F">
                                <w:rPr>
                                  <w:rFonts w:ascii="EC Square Sans Pro" w:hAnsi="EC Square Sans Pro"/>
                                  <w:color w:val="FFFFFF" w:themeColor="background1"/>
                                  <w:sz w:val="52"/>
                                  <w:szCs w:val="52"/>
                                </w:rPr>
                                <w:t>caz</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lecții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pacing w:val="-2"/>
                                  <w:sz w:val="52"/>
                                  <w:szCs w:val="52"/>
                                </w:rPr>
                                <w:t>învățate</w:t>
                              </w:r>
                              <w:bookmarkEnd w:id="84"/>
                              <w:proofErr w:type="spellEnd"/>
                            </w:p>
                          </w:txbxContent>
                        </wps:txbx>
                        <wps:bodyPr wrap="square" lIns="0" tIns="0" rIns="0" bIns="0" rtlCol="0">
                          <a:noAutofit/>
                        </wps:bodyPr>
                      </wps:wsp>
                    </wpg:wgp>
                  </a:graphicData>
                </a:graphic>
              </wp:inline>
            </w:drawing>
          </mc:Choice>
          <mc:Fallback>
            <w:pict>
              <v:group w14:anchorId="4DB651A4" id="Group 150" o:spid="_x0000_s1067" style="width:611.6pt;height:70.9pt;mso-position-horizontal-relative:char;mso-position-vertical-relative:line" coordsize="77673,9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xV+K8wMAAO0MAAAOAAAAZHJzL2Uyb0RvYy54bWy8V12PnDYUfa/U/4B47w7+AGO0s1GbbVaV&#10;ojRStuqzh4EZVMDU9syw/77XNgxo046jJOo+MAYfLsfnHvvevX8zdm10rpRuZL+N0V0SR1Vfyn3T&#10;H7bxH8/vfsrjSBvR70Ur+2obv1Q6fvPw4w/3l6GosDzKdl+pCIL0urgM2/hozFBsNro8Vp3Qd3Ko&#10;epispeqEgVt12OyVuED0rt3gJMk2F6n2g5JlpTU8ffST8YOLX9dVaX6va12ZqN3GwM24q3LXnb1u&#10;Hu5FcVBiODblREN8BYtOND189BrqURgRnVTzWaiuKZXUsjZ3pew2sq6bsnJrgNWg5NVqnpQ8DW4t&#10;h+JyGK4ygbSvdPrqsOWH85MaPg0flWcPw/ey/EuDLpvLcCjW8/b+sIDHWnX2JVhENDpFX66KVqOJ&#10;SnjIWMYIBuFLmONJQskkeXmEvHz2Wnn89faLG1H4zzpyVzKXAdyjF4H0twn06SiGyumurQAfVdTs&#10;wdwpiqNedODip8kw9hEoZT8POKvidKcnQb9Bo+tSRVGetHmqpFNbnN9r4127n0fiOI/KsZ+HCrxv&#10;Xd8615s4AterOALX77zrB2HsezaFdhhdVuk6XrNlpzt5rp6lAxqbM0YQ5jiLoznhwHXBtP0aC7lf&#10;oea5+Xdw8Twm5/CXW24QbgbMvx64/vAXwTNMcuoY5JyRlN2OTlGCOffwnGeIB+BpRjjxcMaSNLsN&#10;T5OEcLAQyJGnnNM0AKdwIniNc5KnaYBMmiecT0Iighi9HT1DLCHMkWE5TTIcgFOeM68MSxGsJABn&#10;HFO/VIZSForOEpqDHFaZjDGE3ab6bxMwnFE0wUmap+Q2GUYJHEIuesoxJiE4ZJVOcJqlJCAkAy4U&#10;ihxwp5AAEuKeZTnyylDAg9tu+n0dPUl4FrAYW7gTYJ6FuC/KkASO6oAjV7rbDNBQ9CWrGOOcBbhn&#10;i2dQTjEJwRdHgv6UB7b2yu8IpZwElrreTVmOAytNl62aIUoCZ9jqHKBJkgZ2Hl0OGYw5bKqbflmd&#10;YAj2d8BdZDkeIaGBPf0vZ/58OJet1JXnZSuJO8Cv1QX28bp+adk2+3dN29pyotVh97ZV0VlAocpg&#10;5z/OSq9gUOp14QuqHe3k/gUq8gVK8DbWf5+EquKo/a2Hmg/Hn5kHah7s5oEy7Vvp2kBXyZQ2z+Of&#10;Qg3RAMNtbKBn+SDn0i+KudACfwvwWPtmL38+GVk3tgo7bp7RdANtiG8I/od+BM/9yDNw38kxQt5N&#10;q34kMuMvEkr2tU/5vp2JVcZ2JpOGtudwbfAr8Xzz8iqRZtyNU2NlTf0dc/sFGXL9I/TUzqtT/2+b&#10;9vW9y+jyX8rDPwAAAP//AwBQSwMEFAAGAAgAAAAhACmlMrPdAAAABgEAAA8AAABkcnMvZG93bnJl&#10;di54bWxMj0FrwkAQhe9C/8Myhd50k9gWSbMRkbYnKaiF0tuYHZNgdjZk1yT++65e6mV4wxve+yZb&#10;jqYRPXWutqwgnkUgiAuray4VfO8/pgsQziNrbCyTggs5WOYPkwxTbQfeUr/zpQgh7FJUUHnfplK6&#10;oiKDbmZb4uAdbWfQh7Urpe5wCOGmkUkUvUqDNYeGCltaV1Scdmej4HPAYTWP3/vN6bi+/O5fvn42&#10;MSn19Diu3kB4Gv3/MVzxAzrkgelgz6ydaBSER/xtXr0kmScgDkE9xwuQeSbv8fM/AAAA//8DAFBL&#10;AQItABQABgAIAAAAIQC2gziS/gAAAOEBAAATAAAAAAAAAAAAAAAAAAAAAABbQ29udGVudF9UeXBl&#10;c10ueG1sUEsBAi0AFAAGAAgAAAAhADj9If/WAAAAlAEAAAsAAAAAAAAAAAAAAAAALwEAAF9yZWxz&#10;Ly5yZWxzUEsBAi0AFAAGAAgAAAAhAK/FX4rzAwAA7QwAAA4AAAAAAAAAAAAAAAAALgIAAGRycy9l&#10;Mm9Eb2MueG1sUEsBAi0AFAAGAAgAAAAhACmlMrPdAAAABgEAAA8AAAAAAAAAAAAAAAAATQYAAGRy&#10;cy9kb3ducmV2LnhtbFBLBQYAAAAABAAEAPMAAABXBwAAAAA=&#10;">
                <v:shape id="Graphic 151" o:spid="_x0000_s1068" style="position:absolute;width:77673;height:9004;visibility:visible;mso-wrap-style:square;v-text-anchor:top" coordsize="7767320,900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2rZwwAAANwAAAAPAAAAZHJzL2Rvd25yZXYueG1sRE/fa8Iw&#10;EH4X/B/CCXubaQcTqUYRYTBwTOyG4NvRnE21uXRNVjv/eiMMfLuP7+fNl72tRUetrxwrSMcJCOLC&#10;6YpLBd9fb89TED4ga6wdk4I/8rBcDAdzzLS78I66PJQihrDPUIEJocmk9IUhi37sGuLIHV1rMUTY&#10;llK3eInhtpYvSTKRFiuODQYbWhsqzvmvVbDJc3dKf0x/+Fx/hOtm3x38davU06hfzUAE6sND/O9+&#10;13H+awr3Z+IFcnEDAAD//wMAUEsBAi0AFAAGAAgAAAAhANvh9svuAAAAhQEAABMAAAAAAAAAAAAA&#10;AAAAAAAAAFtDb250ZW50X1R5cGVzXS54bWxQSwECLQAUAAYACAAAACEAWvQsW78AAAAVAQAACwAA&#10;AAAAAAAAAAAAAAAfAQAAX3JlbHMvLnJlbHNQSwECLQAUAAYACAAAACEAbotq2cMAAADcAAAADwAA&#10;AAAAAAAAAAAAAAAHAgAAZHJzL2Rvd25yZXYueG1sUEsFBgAAAAADAAMAtwAAAPcCAAAAAA==&#10;" path="m7312926,l,,,899998r7312926,l7362384,897357r47915,-7738l7456393,877056r43998,-17111l7542016,838559r38974,-25385l7617037,784062r32842,-32562l7679241,715762r25604,-38641l7726415,635853r17258,-43620l7756343,546534r7805,-47503l7766811,449999r-2663,-49033l7756343,353464r-12670,-45699l7726415,264144r-21570,-41268l7679241,184236r-29362,-35739l7617037,115935,7580990,86824,7542016,61438,7500391,40052,7456393,22941,7410299,10379,7362384,2640,7312926,xe" fillcolor="#6712d4" stroked="f">
                  <v:path arrowok="t"/>
                </v:shape>
                <v:shape id="Textbox 152" o:spid="_x0000_s1069" type="#_x0000_t202" style="position:absolute;width:77673;height:90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80UewwAAANwAAAAPAAAAZHJzL2Rvd25yZXYueG1sRE9Na8JA&#10;EL0X+h+WKfTWbBQqbXQjUhQKBTGmB49jdkyWZGfT7FbTf+8KBW/zeJ+zWI62E2cavHGsYJKkIIgr&#10;pw3XCr7LzcsbCB+QNXaOScEfeVjmjw8LzLS7cEHnfahFDGGfoYImhD6T0lcNWfSJ64kjd3KDxRDh&#10;UEs94CWG205O03QmLRqODQ329NFQ1e5/rYLVgYu1+dked8WpMGX5nvLXrFXq+WlczUEEGsNd/O/+&#10;1HH+6xRuz8QLZH4FAAD//wMAUEsBAi0AFAAGAAgAAAAhANvh9svuAAAAhQEAABMAAAAAAAAAAAAA&#10;AAAAAAAAAFtDb250ZW50X1R5cGVzXS54bWxQSwECLQAUAAYACAAAACEAWvQsW78AAAAVAQAACwAA&#10;AAAAAAAAAAAAAAAfAQAAX3JlbHMvLnJlbHNQSwECLQAUAAYACAAAACEA7fNFHsMAAADcAAAADwAA&#10;AAAAAAAAAAAAAAAHAgAAZHJzL2Rvd25yZXYueG1sUEsFBgAAAAADAAMAtwAAAPcCAAAAAA==&#10;" filled="f" stroked="f">
                  <v:textbox inset="0,0,0,0">
                    <w:txbxContent>
                      <w:p w14:paraId="4DB6525A" w14:textId="77777777" w:rsidR="005511DF" w:rsidRPr="0020393F" w:rsidRDefault="00B56BCB" w:rsidP="00EF0CA4">
                        <w:pPr>
                          <w:pStyle w:val="Heading1"/>
                          <w:rPr>
                            <w:rFonts w:ascii="EC Square Sans Pro" w:hAnsi="EC Square Sans Pro"/>
                            <w:color w:val="FFFFFF" w:themeColor="background1"/>
                            <w:sz w:val="52"/>
                            <w:szCs w:val="52"/>
                          </w:rPr>
                        </w:pPr>
                        <w:bookmarkStart w:id="85" w:name="H_|_Case_Studies_and_Lessons_Learned"/>
                        <w:bookmarkStart w:id="86" w:name="_bookmark12"/>
                        <w:bookmarkStart w:id="87" w:name="_Toc224732716"/>
                        <w:bookmarkEnd w:id="85"/>
                        <w:bookmarkEnd w:id="86"/>
                        <w:r w:rsidRPr="0020393F">
                          <w:rPr>
                            <w:rFonts w:ascii="EC Square Sans Pro" w:hAnsi="EC Square Sans Pro"/>
                            <w:color w:val="FFFFFF" w:themeColor="background1"/>
                            <w:sz w:val="52"/>
                            <w:szCs w:val="52"/>
                          </w:rPr>
                          <w:t xml:space="preserve">H | </w:t>
                        </w:r>
                        <w:proofErr w:type="spellStart"/>
                        <w:r w:rsidRPr="0020393F">
                          <w:rPr>
                            <w:rFonts w:ascii="EC Square Sans Pro" w:hAnsi="EC Square Sans Pro"/>
                            <w:color w:val="FFFFFF" w:themeColor="background1"/>
                            <w:sz w:val="52"/>
                            <w:szCs w:val="52"/>
                          </w:rPr>
                          <w:t>Studii</w:t>
                        </w:r>
                        <w:proofErr w:type="spellEnd"/>
                        <w:r w:rsidRPr="0020393F">
                          <w:rPr>
                            <w:rFonts w:ascii="EC Square Sans Pro" w:hAnsi="EC Square Sans Pro"/>
                            <w:color w:val="FFFFFF" w:themeColor="background1"/>
                            <w:sz w:val="52"/>
                            <w:szCs w:val="52"/>
                          </w:rPr>
                          <w:t xml:space="preserve"> de </w:t>
                        </w:r>
                        <w:proofErr w:type="spellStart"/>
                        <w:r w:rsidRPr="0020393F">
                          <w:rPr>
                            <w:rFonts w:ascii="EC Square Sans Pro" w:hAnsi="EC Square Sans Pro"/>
                            <w:color w:val="FFFFFF" w:themeColor="background1"/>
                            <w:sz w:val="52"/>
                            <w:szCs w:val="52"/>
                          </w:rPr>
                          <w:t>caz</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și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z w:val="52"/>
                            <w:szCs w:val="52"/>
                          </w:rPr>
                          <w:t>lecții</w:t>
                        </w:r>
                        <w:proofErr w:type="spellEnd"/>
                        <w:r w:rsidRPr="0020393F">
                          <w:rPr>
                            <w:rFonts w:ascii="EC Square Sans Pro" w:hAnsi="EC Square Sans Pro"/>
                            <w:color w:val="FFFFFF" w:themeColor="background1"/>
                            <w:sz w:val="52"/>
                            <w:szCs w:val="52"/>
                          </w:rPr>
                          <w:t xml:space="preserve"> </w:t>
                        </w:r>
                        <w:proofErr w:type="spellStart"/>
                        <w:r w:rsidRPr="0020393F">
                          <w:rPr>
                            <w:rFonts w:ascii="EC Square Sans Pro" w:hAnsi="EC Square Sans Pro"/>
                            <w:color w:val="FFFFFF" w:themeColor="background1"/>
                            <w:spacing w:val="-2"/>
                            <w:sz w:val="52"/>
                            <w:szCs w:val="52"/>
                          </w:rPr>
                          <w:t>învățate</w:t>
                        </w:r>
                        <w:bookmarkEnd w:id="87"/>
                        <w:proofErr w:type="spellEnd"/>
                      </w:p>
                    </w:txbxContent>
                  </v:textbox>
                </v:shape>
                <w10:anchorlock/>
              </v:group>
            </w:pict>
          </mc:Fallback>
        </mc:AlternateContent>
      </w:r>
    </w:p>
    <w:p w14:paraId="4DB650B6" w14:textId="77777777" w:rsidR="005511DF" w:rsidRPr="00944BD7" w:rsidRDefault="005511DF">
      <w:pPr>
        <w:pStyle w:val="BodyText"/>
        <w:rPr>
          <w:rFonts w:ascii="EC Square Sans Pro" w:hAnsi="EC Square Sans Pro"/>
          <w:noProof/>
          <w:lang w:val="ro-RO"/>
        </w:rPr>
      </w:pPr>
    </w:p>
    <w:p w14:paraId="4DB650B7" w14:textId="77777777" w:rsidR="005511DF" w:rsidRPr="00944BD7" w:rsidRDefault="005511DF">
      <w:pPr>
        <w:pStyle w:val="BodyText"/>
        <w:spacing w:before="141"/>
        <w:rPr>
          <w:rFonts w:ascii="EC Square Sans Pro" w:hAnsi="EC Square Sans Pro"/>
          <w:noProof/>
          <w:lang w:val="ro-RO"/>
        </w:rPr>
      </w:pPr>
    </w:p>
    <w:p w14:paraId="4DB650B8" w14:textId="77777777" w:rsidR="005511DF" w:rsidRPr="00944BD7" w:rsidRDefault="00B56BCB">
      <w:pPr>
        <w:pStyle w:val="BodyText"/>
        <w:spacing w:line="261" w:lineRule="auto"/>
        <w:ind w:left="1247" w:right="4800"/>
        <w:rPr>
          <w:rFonts w:ascii="EC Square Sans Pro" w:hAnsi="EC Square Sans Pro"/>
          <w:noProof/>
          <w:lang w:val="ro-RO"/>
        </w:rPr>
      </w:pPr>
      <w:r w:rsidRPr="00944BD7">
        <w:rPr>
          <w:rFonts w:ascii="EC Square Sans Pro" w:hAnsi="EC Square Sans Pro"/>
          <w:noProof/>
          <w:color w:val="343433"/>
          <w:lang w:val="ro-RO"/>
        </w:rPr>
        <w:t xml:space="preserve">În ultimii ani, au avut loc o serie de atacuri cibernetice care au vizat infrastructura energetică. Aceste atacuri au </w:t>
      </w:r>
      <w:r w:rsidRPr="00944BD7">
        <w:rPr>
          <w:rFonts w:ascii="EC Square Sans Pro" w:hAnsi="EC Square Sans Pro"/>
          <w:noProof/>
          <w:color w:val="343433"/>
          <w:spacing w:val="-4"/>
          <w:lang w:val="ro-RO"/>
        </w:rPr>
        <w:t>evidențiat importanța securității cibernetice și consecințele potențiale ale eșecului protejării infrastructurii critice.</w:t>
      </w:r>
    </w:p>
    <w:p w14:paraId="4DB650B9" w14:textId="77777777" w:rsidR="005511DF" w:rsidRPr="00944BD7" w:rsidRDefault="00B56BCB">
      <w:pPr>
        <w:pStyle w:val="BodyText"/>
        <w:spacing w:before="141"/>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anchor distT="0" distB="0" distL="0" distR="0" simplePos="0" relativeHeight="251658309" behindDoc="1" locked="0" layoutInCell="1" allowOverlap="1" wp14:anchorId="4DB651A6" wp14:editId="4A9E77B2">
                <wp:simplePos x="0" y="0"/>
                <wp:positionH relativeFrom="page">
                  <wp:posOffset>792480</wp:posOffset>
                </wp:positionH>
                <wp:positionV relativeFrom="paragraph">
                  <wp:posOffset>278765</wp:posOffset>
                </wp:positionV>
                <wp:extent cx="5632450" cy="3700145"/>
                <wp:effectExtent l="0" t="0" r="6350" b="0"/>
                <wp:wrapTopAndBottom/>
                <wp:docPr id="153" name="Group 1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632450" cy="3700145"/>
                          <a:chOff x="0" y="0"/>
                          <a:chExt cx="5632450" cy="3700779"/>
                        </a:xfrm>
                      </wpg:grpSpPr>
                      <wps:wsp>
                        <wps:cNvPr id="154" name="Graphic 154"/>
                        <wps:cNvSpPr/>
                        <wps:spPr>
                          <a:xfrm>
                            <a:off x="0" y="0"/>
                            <a:ext cx="5632450" cy="3700779"/>
                          </a:xfrm>
                          <a:custGeom>
                            <a:avLst/>
                            <a:gdLst/>
                            <a:ahLst/>
                            <a:cxnLst/>
                            <a:rect l="l" t="t" r="r" b="b"/>
                            <a:pathLst>
                              <a:path w="5632450" h="3700779">
                                <a:moveTo>
                                  <a:pt x="1098829" y="0"/>
                                </a:moveTo>
                                <a:lnTo>
                                  <a:pt x="318007" y="0"/>
                                </a:lnTo>
                                <a:lnTo>
                                  <a:pt x="271078" y="3454"/>
                                </a:lnTo>
                                <a:lnTo>
                                  <a:pt x="226266" y="13487"/>
                                </a:lnTo>
                                <a:lnTo>
                                  <a:pt x="184065" y="29602"/>
                                </a:lnTo>
                                <a:lnTo>
                                  <a:pt x="144973" y="51304"/>
                                </a:lnTo>
                                <a:lnTo>
                                  <a:pt x="109485" y="78098"/>
                                </a:lnTo>
                                <a:lnTo>
                                  <a:pt x="78097" y="109487"/>
                                </a:lnTo>
                                <a:lnTo>
                                  <a:pt x="51304" y="144977"/>
                                </a:lnTo>
                                <a:lnTo>
                                  <a:pt x="29602" y="184070"/>
                                </a:lnTo>
                                <a:lnTo>
                                  <a:pt x="13487" y="226273"/>
                                </a:lnTo>
                                <a:lnTo>
                                  <a:pt x="3454" y="271088"/>
                                </a:lnTo>
                                <a:lnTo>
                                  <a:pt x="0" y="318020"/>
                                </a:lnTo>
                                <a:lnTo>
                                  <a:pt x="0" y="3700640"/>
                                </a:lnTo>
                                <a:lnTo>
                                  <a:pt x="5632399" y="3700640"/>
                                </a:lnTo>
                                <a:lnTo>
                                  <a:pt x="5632399" y="3626065"/>
                                </a:lnTo>
                                <a:lnTo>
                                  <a:pt x="74574" y="3626065"/>
                                </a:lnTo>
                                <a:lnTo>
                                  <a:pt x="74574" y="318020"/>
                                </a:lnTo>
                                <a:lnTo>
                                  <a:pt x="79528" y="269018"/>
                                </a:lnTo>
                                <a:lnTo>
                                  <a:pt x="93733" y="223350"/>
                                </a:lnTo>
                                <a:lnTo>
                                  <a:pt x="116203" y="182001"/>
                                </a:lnTo>
                                <a:lnTo>
                                  <a:pt x="145951" y="145957"/>
                                </a:lnTo>
                                <a:lnTo>
                                  <a:pt x="181992" y="116207"/>
                                </a:lnTo>
                                <a:lnTo>
                                  <a:pt x="223339" y="93735"/>
                                </a:lnTo>
                                <a:lnTo>
                                  <a:pt x="269006" y="79529"/>
                                </a:lnTo>
                                <a:lnTo>
                                  <a:pt x="318007" y="74574"/>
                                </a:lnTo>
                                <a:lnTo>
                                  <a:pt x="1247978" y="74574"/>
                                </a:lnTo>
                                <a:lnTo>
                                  <a:pt x="1098829" y="0"/>
                                </a:lnTo>
                                <a:close/>
                              </a:path>
                              <a:path w="5632450" h="3700779">
                                <a:moveTo>
                                  <a:pt x="1247978" y="74574"/>
                                </a:moveTo>
                                <a:lnTo>
                                  <a:pt x="1081227" y="74574"/>
                                </a:lnTo>
                                <a:lnTo>
                                  <a:pt x="1642694" y="355307"/>
                                </a:lnTo>
                                <a:lnTo>
                                  <a:pt x="5314378" y="355307"/>
                                </a:lnTo>
                                <a:lnTo>
                                  <a:pt x="5363380" y="360262"/>
                                </a:lnTo>
                                <a:lnTo>
                                  <a:pt x="5409049" y="374469"/>
                                </a:lnTo>
                                <a:lnTo>
                                  <a:pt x="5450398" y="396940"/>
                                </a:lnTo>
                                <a:lnTo>
                                  <a:pt x="5486441" y="426691"/>
                                </a:lnTo>
                                <a:lnTo>
                                  <a:pt x="5516191" y="462734"/>
                                </a:lnTo>
                                <a:lnTo>
                                  <a:pt x="5538663" y="504083"/>
                                </a:lnTo>
                                <a:lnTo>
                                  <a:pt x="5552870" y="549752"/>
                                </a:lnTo>
                                <a:lnTo>
                                  <a:pt x="5557824" y="598754"/>
                                </a:lnTo>
                                <a:lnTo>
                                  <a:pt x="5557824" y="3626065"/>
                                </a:lnTo>
                                <a:lnTo>
                                  <a:pt x="5632399" y="3626065"/>
                                </a:lnTo>
                                <a:lnTo>
                                  <a:pt x="5632399" y="598754"/>
                                </a:lnTo>
                                <a:lnTo>
                                  <a:pt x="5628944" y="551821"/>
                                </a:lnTo>
                                <a:lnTo>
                                  <a:pt x="5618912" y="507006"/>
                                </a:lnTo>
                                <a:lnTo>
                                  <a:pt x="5602796" y="464804"/>
                                </a:lnTo>
                                <a:lnTo>
                                  <a:pt x="5581094" y="425710"/>
                                </a:lnTo>
                                <a:lnTo>
                                  <a:pt x="5554300" y="390221"/>
                                </a:lnTo>
                                <a:lnTo>
                                  <a:pt x="5522911" y="358832"/>
                                </a:lnTo>
                                <a:lnTo>
                                  <a:pt x="5487422" y="332038"/>
                                </a:lnTo>
                                <a:lnTo>
                                  <a:pt x="5448328" y="310335"/>
                                </a:lnTo>
                                <a:lnTo>
                                  <a:pt x="5406126" y="294220"/>
                                </a:lnTo>
                                <a:lnTo>
                                  <a:pt x="5361310" y="284187"/>
                                </a:lnTo>
                                <a:lnTo>
                                  <a:pt x="5314378" y="280733"/>
                                </a:lnTo>
                                <a:lnTo>
                                  <a:pt x="1660296" y="280733"/>
                                </a:lnTo>
                                <a:lnTo>
                                  <a:pt x="1247978" y="74574"/>
                                </a:lnTo>
                                <a:close/>
                              </a:path>
                            </a:pathLst>
                          </a:custGeom>
                          <a:solidFill>
                            <a:srgbClr val="9FCE27"/>
                          </a:solidFill>
                        </wps:spPr>
                        <wps:bodyPr wrap="square" lIns="0" tIns="0" rIns="0" bIns="0" rtlCol="0">
                          <a:prstTxWarp prst="textNoShape">
                            <a:avLst/>
                          </a:prstTxWarp>
                          <a:noAutofit/>
                        </wps:bodyPr>
                      </wps:wsp>
                      <wps:wsp>
                        <wps:cNvPr id="155" name="Graphic 155"/>
                        <wps:cNvSpPr/>
                        <wps:spPr>
                          <a:xfrm>
                            <a:off x="44998" y="1790635"/>
                            <a:ext cx="5551805" cy="1270"/>
                          </a:xfrm>
                          <a:custGeom>
                            <a:avLst/>
                            <a:gdLst/>
                            <a:ahLst/>
                            <a:cxnLst/>
                            <a:rect l="l" t="t" r="r" b="b"/>
                            <a:pathLst>
                              <a:path w="5551805">
                                <a:moveTo>
                                  <a:pt x="5551398" y="0"/>
                                </a:moveTo>
                                <a:lnTo>
                                  <a:pt x="0" y="0"/>
                                </a:lnTo>
                              </a:path>
                            </a:pathLst>
                          </a:custGeom>
                          <a:ln w="38100">
                            <a:solidFill>
                              <a:srgbClr val="9FCE27"/>
                            </a:solidFill>
                            <a:prstDash val="solid"/>
                          </a:ln>
                        </wps:spPr>
                        <wps:bodyPr wrap="square" lIns="0" tIns="0" rIns="0" bIns="0" rtlCol="0">
                          <a:prstTxWarp prst="textNoShape">
                            <a:avLst/>
                          </a:prstTxWarp>
                          <a:noAutofit/>
                        </wps:bodyPr>
                      </wps:wsp>
                      <wps:wsp>
                        <wps:cNvPr id="156" name="Textbox 156"/>
                        <wps:cNvSpPr txBox="1"/>
                        <wps:spPr>
                          <a:xfrm>
                            <a:off x="404850" y="540571"/>
                            <a:ext cx="184150" cy="256540"/>
                          </a:xfrm>
                          <a:prstGeom prst="rect">
                            <a:avLst/>
                          </a:prstGeom>
                        </wps:spPr>
                        <wps:txbx>
                          <w:txbxContent>
                            <w:p w14:paraId="4DB6525B" w14:textId="77777777" w:rsidR="005511DF" w:rsidRDefault="00B56BCB">
                              <w:pPr>
                                <w:spacing w:line="368" w:lineRule="exact"/>
                                <w:rPr>
                                  <w:rFonts w:ascii="Trebuchet MS" w:hAnsi="Trebuchet MS"/>
                                  <w:b/>
                                  <w:sz w:val="32"/>
                                </w:rPr>
                              </w:pPr>
                              <w:r>
                                <w:rPr>
                                  <w:rFonts w:ascii="Trebuchet MS" w:hAnsi="Trebuchet MS"/>
                                  <w:b/>
                                  <w:color w:val="9FCE27"/>
                                  <w:spacing w:val="-10"/>
                                  <w:w w:val="140"/>
                                  <w:sz w:val="32"/>
                                </w:rPr>
                                <w:t>●</w:t>
                              </w:r>
                            </w:p>
                          </w:txbxContent>
                        </wps:txbx>
                        <wps:bodyPr wrap="square" lIns="0" tIns="0" rIns="0" bIns="0" rtlCol="0">
                          <a:noAutofit/>
                        </wps:bodyPr>
                      </wps:wsp>
                      <wps:wsp>
                        <wps:cNvPr id="157" name="Textbox 157"/>
                        <wps:cNvSpPr txBox="1"/>
                        <wps:spPr>
                          <a:xfrm>
                            <a:off x="718497" y="539664"/>
                            <a:ext cx="4554543" cy="1170381"/>
                          </a:xfrm>
                          <a:prstGeom prst="rect">
                            <a:avLst/>
                          </a:prstGeom>
                        </wps:spPr>
                        <wps:txbx>
                          <w:txbxContent>
                            <w:p w14:paraId="4DB6525C" w14:textId="77777777" w:rsidR="005511DF" w:rsidRPr="0020393F" w:rsidRDefault="00B56BCB">
                              <w:pPr>
                                <w:spacing w:line="230" w:lineRule="auto"/>
                                <w:ind w:right="18"/>
                                <w:rPr>
                                  <w:rFonts w:ascii="EC Square Sans Pro" w:hAnsi="EC Square Sans Pro"/>
                                  <w:b/>
                                  <w:sz w:val="26"/>
                                  <w:szCs w:val="26"/>
                                </w:rPr>
                              </w:pPr>
                              <w:r w:rsidRPr="0020393F">
                                <w:rPr>
                                  <w:rFonts w:ascii="EC Square Sans Pro" w:hAnsi="EC Square Sans Pro"/>
                                  <w:b/>
                                  <w:color w:val="343433"/>
                                  <w:sz w:val="26"/>
                                  <w:szCs w:val="26"/>
                                </w:rPr>
                                <w:t xml:space="preserve">Un </w:t>
                              </w:r>
                              <w:proofErr w:type="spellStart"/>
                              <w:r w:rsidRPr="0020393F">
                                <w:rPr>
                                  <w:rFonts w:ascii="EC Square Sans Pro" w:hAnsi="EC Square Sans Pro"/>
                                  <w:b/>
                                  <w:color w:val="343433"/>
                                  <w:sz w:val="26"/>
                                  <w:szCs w:val="26"/>
                                </w:rPr>
                                <w:t>exemplu</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notabil</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este</w:t>
                              </w:r>
                              <w:proofErr w:type="spellEnd"/>
                              <w:r w:rsidRPr="0020393F">
                                <w:rPr>
                                  <w:rFonts w:ascii="EC Square Sans Pro" w:hAnsi="EC Square Sans Pro"/>
                                  <w:b/>
                                  <w:color w:val="343433"/>
                                  <w:sz w:val="26"/>
                                  <w:szCs w:val="26"/>
                                </w:rPr>
                                <w:t xml:space="preserve"> </w:t>
                              </w:r>
                              <w:hyperlink r:id="rId130">
                                <w:proofErr w:type="spellStart"/>
                                <w:r w:rsidRPr="0020393F">
                                  <w:rPr>
                                    <w:rFonts w:ascii="EC Square Sans Pro" w:hAnsi="EC Square Sans Pro"/>
                                    <w:b/>
                                    <w:color w:val="0E3AF0"/>
                                    <w:sz w:val="26"/>
                                    <w:szCs w:val="26"/>
                                    <w:u w:val="single" w:color="0E3AF0"/>
                                  </w:rPr>
                                  <w:t>atacul</w:t>
                                </w:r>
                                <w:proofErr w:type="spellEnd"/>
                                <w:r w:rsidRPr="0020393F">
                                  <w:rPr>
                                    <w:rFonts w:ascii="EC Square Sans Pro" w:hAnsi="EC Square Sans Pro"/>
                                    <w:b/>
                                    <w:color w:val="0E3AF0"/>
                                    <w:sz w:val="26"/>
                                    <w:szCs w:val="26"/>
                                    <w:u w:val="single" w:color="0E3AF0"/>
                                  </w:rPr>
                                  <w:t xml:space="preserve"> </w:t>
                                </w:r>
                                <w:proofErr w:type="spellStart"/>
                                <w:r w:rsidRPr="0020393F">
                                  <w:rPr>
                                    <w:rFonts w:ascii="EC Square Sans Pro" w:hAnsi="EC Square Sans Pro"/>
                                    <w:b/>
                                    <w:color w:val="0E3AF0"/>
                                    <w:sz w:val="26"/>
                                    <w:szCs w:val="26"/>
                                    <w:u w:val="single" w:color="0E3AF0"/>
                                  </w:rPr>
                                  <w:t>cibernetic</w:t>
                                </w:r>
                                <w:proofErr w:type="spellEnd"/>
                                <w:r w:rsidRPr="0020393F">
                                  <w:rPr>
                                    <w:rFonts w:ascii="EC Square Sans Pro" w:hAnsi="EC Square Sans Pro"/>
                                    <w:b/>
                                    <w:color w:val="0E3AF0"/>
                                    <w:sz w:val="26"/>
                                    <w:szCs w:val="26"/>
                                    <w:u w:val="single" w:color="0E3AF0"/>
                                  </w:rPr>
                                  <w:t xml:space="preserve"> din 2015 </w:t>
                                </w:r>
                                <w:proofErr w:type="spellStart"/>
                                <w:r w:rsidRPr="0020393F">
                                  <w:rPr>
                                    <w:rFonts w:ascii="EC Square Sans Pro" w:hAnsi="EC Square Sans Pro"/>
                                    <w:b/>
                                    <w:color w:val="0E3AF0"/>
                                    <w:sz w:val="26"/>
                                    <w:szCs w:val="26"/>
                                    <w:u w:val="single" w:color="0E3AF0"/>
                                  </w:rPr>
                                  <w:t>asupra</w:t>
                                </w:r>
                                <w:proofErr w:type="spellEnd"/>
                                <w:r w:rsidRPr="0020393F">
                                  <w:rPr>
                                    <w:rFonts w:ascii="EC Square Sans Pro" w:hAnsi="EC Square Sans Pro"/>
                                    <w:b/>
                                    <w:color w:val="0E3AF0"/>
                                    <w:sz w:val="26"/>
                                    <w:szCs w:val="26"/>
                                    <w:u w:val="single" w:color="0E3AF0"/>
                                  </w:rPr>
                                  <w:t xml:space="preserve"> </w:t>
                                </w:r>
                              </w:hyperlink>
                              <w:hyperlink r:id="rId131">
                                <w:proofErr w:type="spellStart"/>
                                <w:r w:rsidRPr="0020393F">
                                  <w:rPr>
                                    <w:rFonts w:ascii="EC Square Sans Pro" w:hAnsi="EC Square Sans Pro"/>
                                    <w:b/>
                                    <w:color w:val="0E3AF0"/>
                                    <w:sz w:val="26"/>
                                    <w:szCs w:val="26"/>
                                    <w:u w:val="single" w:color="0E3AF0"/>
                                  </w:rPr>
                                  <w:t>rețelei</w:t>
                                </w:r>
                                <w:proofErr w:type="spellEnd"/>
                                <w:r w:rsidRPr="0020393F">
                                  <w:rPr>
                                    <w:rFonts w:ascii="EC Square Sans Pro" w:hAnsi="EC Square Sans Pro"/>
                                    <w:b/>
                                    <w:color w:val="0E3AF0"/>
                                    <w:sz w:val="26"/>
                                    <w:szCs w:val="26"/>
                                    <w:u w:val="single" w:color="0E3AF0"/>
                                  </w:rPr>
                                  <w:t xml:space="preserve"> </w:t>
                                </w:r>
                                <w:proofErr w:type="spellStart"/>
                                <w:r w:rsidRPr="0020393F">
                                  <w:rPr>
                                    <w:rFonts w:ascii="EC Square Sans Pro" w:hAnsi="EC Square Sans Pro"/>
                                    <w:b/>
                                    <w:color w:val="0E3AF0"/>
                                    <w:sz w:val="26"/>
                                    <w:szCs w:val="26"/>
                                    <w:u w:val="single" w:color="0E3AF0"/>
                                  </w:rPr>
                                  <w:t>electrice</w:t>
                                </w:r>
                                <w:proofErr w:type="spellEnd"/>
                                <w:r w:rsidRPr="0020393F">
                                  <w:rPr>
                                    <w:rFonts w:ascii="EC Square Sans Pro" w:hAnsi="EC Square Sans Pro"/>
                                    <w:b/>
                                    <w:color w:val="0E3AF0"/>
                                    <w:sz w:val="26"/>
                                    <w:szCs w:val="26"/>
                                    <w:u w:val="single" w:color="0E3AF0"/>
                                  </w:rPr>
                                  <w:t xml:space="preserve"> </w:t>
                                </w:r>
                                <w:proofErr w:type="spellStart"/>
                                <w:r w:rsidRPr="0020393F">
                                  <w:rPr>
                                    <w:rFonts w:ascii="EC Square Sans Pro" w:hAnsi="EC Square Sans Pro"/>
                                    <w:b/>
                                    <w:color w:val="0E3AF0"/>
                                    <w:sz w:val="26"/>
                                    <w:szCs w:val="26"/>
                                    <w:u w:val="single" w:color="0E3AF0"/>
                                  </w:rPr>
                                  <w:t>ucrainene</w:t>
                                </w:r>
                                <w:proofErr w:type="spellEnd"/>
                              </w:hyperlink>
                              <w:r w:rsidRPr="0020393F">
                                <w:rPr>
                                  <w:rFonts w:ascii="EC Square Sans Pro" w:hAnsi="EC Square Sans Pro"/>
                                  <w:b/>
                                  <w:color w:val="343433"/>
                                  <w:sz w:val="26"/>
                                  <w:szCs w:val="26"/>
                                </w:rPr>
                                <w:t xml:space="preserve">, care a </w:t>
                              </w:r>
                              <w:proofErr w:type="spellStart"/>
                              <w:r w:rsidRPr="0020393F">
                                <w:rPr>
                                  <w:rFonts w:ascii="EC Square Sans Pro" w:hAnsi="EC Square Sans Pro"/>
                                  <w:b/>
                                  <w:color w:val="343433"/>
                                  <w:sz w:val="26"/>
                                  <w:szCs w:val="26"/>
                                </w:rPr>
                                <w:t>provocat</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pacing w:val="-2"/>
                                  <w:sz w:val="26"/>
                                  <w:szCs w:val="26"/>
                                </w:rPr>
                                <w:t>întreruperi</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curent</w:t>
                              </w:r>
                              <w:proofErr w:type="spellEnd"/>
                              <w:r w:rsidRPr="0020393F">
                                <w:rPr>
                                  <w:rFonts w:ascii="EC Square Sans Pro" w:hAnsi="EC Square Sans Pro"/>
                                  <w:b/>
                                  <w:color w:val="343433"/>
                                  <w:sz w:val="26"/>
                                  <w:szCs w:val="26"/>
                                </w:rPr>
                                <w:t xml:space="preserve"> pe </w:t>
                              </w:r>
                              <w:proofErr w:type="spellStart"/>
                              <w:r w:rsidRPr="0020393F">
                                <w:rPr>
                                  <w:rFonts w:ascii="EC Square Sans Pro" w:hAnsi="EC Square Sans Pro"/>
                                  <w:b/>
                                  <w:color w:val="343433"/>
                                  <w:sz w:val="26"/>
                                  <w:szCs w:val="26"/>
                                </w:rPr>
                                <w:t>scară</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largă</w:t>
                              </w:r>
                              <w:proofErr w:type="spellEnd"/>
                              <w:r w:rsidRPr="0020393F">
                                <w:rPr>
                                  <w:rFonts w:ascii="EC Square Sans Pro" w:hAnsi="EC Square Sans Pro"/>
                                  <w:b/>
                                  <w:color w:val="343433"/>
                                  <w:spacing w:val="-2"/>
                                  <w:sz w:val="26"/>
                                  <w:szCs w:val="26"/>
                                </w:rPr>
                                <w:t xml:space="preserve">. </w:t>
                              </w:r>
                              <w:proofErr w:type="spellStart"/>
                              <w:r w:rsidRPr="0020393F">
                                <w:rPr>
                                  <w:rFonts w:ascii="EC Square Sans Pro" w:hAnsi="EC Square Sans Pro"/>
                                  <w:b/>
                                  <w:color w:val="343433"/>
                                  <w:spacing w:val="-2"/>
                                  <w:sz w:val="26"/>
                                  <w:szCs w:val="26"/>
                                </w:rPr>
                                <w:t>Atacatorii</w:t>
                              </w:r>
                              <w:proofErr w:type="spellEnd"/>
                              <w:r w:rsidRPr="0020393F">
                                <w:rPr>
                                  <w:rFonts w:ascii="EC Square Sans Pro" w:hAnsi="EC Square Sans Pro"/>
                                  <w:b/>
                                  <w:color w:val="343433"/>
                                  <w:spacing w:val="-2"/>
                                  <w:sz w:val="26"/>
                                  <w:szCs w:val="26"/>
                                </w:rPr>
                                <w:t xml:space="preserve"> au </w:t>
                              </w:r>
                              <w:proofErr w:type="spellStart"/>
                              <w:r w:rsidRPr="0020393F">
                                <w:rPr>
                                  <w:rFonts w:ascii="EC Square Sans Pro" w:hAnsi="EC Square Sans Pro"/>
                                  <w:b/>
                                  <w:color w:val="343433"/>
                                  <w:spacing w:val="-2"/>
                                  <w:sz w:val="26"/>
                                  <w:szCs w:val="26"/>
                                </w:rPr>
                                <w:t>folosit</w:t>
                              </w:r>
                              <w:proofErr w:type="spellEnd"/>
                              <w:r w:rsidRPr="0020393F">
                                <w:rPr>
                                  <w:rFonts w:ascii="EC Square Sans Pro" w:hAnsi="EC Square Sans Pro"/>
                                  <w:b/>
                                  <w:color w:val="343433"/>
                                  <w:spacing w:val="-2"/>
                                  <w:sz w:val="26"/>
                                  <w:szCs w:val="26"/>
                                </w:rPr>
                                <w:t xml:space="preserve"> </w:t>
                              </w:r>
                              <w:proofErr w:type="spellStart"/>
                              <w:r w:rsidRPr="0020393F">
                                <w:rPr>
                                  <w:rFonts w:ascii="EC Square Sans Pro" w:hAnsi="EC Square Sans Pro"/>
                                  <w:b/>
                                  <w:color w:val="343433"/>
                                  <w:spacing w:val="-2"/>
                                  <w:sz w:val="26"/>
                                  <w:szCs w:val="26"/>
                                </w:rPr>
                                <w:t>programe</w:t>
                              </w:r>
                              <w:proofErr w:type="spellEnd"/>
                              <w:r w:rsidRPr="0020393F">
                                <w:rPr>
                                  <w:rFonts w:ascii="EC Square Sans Pro" w:hAnsi="EC Square Sans Pro"/>
                                  <w:b/>
                                  <w:color w:val="343433"/>
                                  <w:spacing w:val="-2"/>
                                  <w:sz w:val="26"/>
                                  <w:szCs w:val="26"/>
                                </w:rPr>
                                <w:t xml:space="preserve"> malware </w:t>
                              </w:r>
                              <w:proofErr w:type="spellStart"/>
                              <w:r w:rsidRPr="0020393F">
                                <w:rPr>
                                  <w:rFonts w:ascii="EC Square Sans Pro" w:hAnsi="EC Square Sans Pro"/>
                                  <w:b/>
                                  <w:color w:val="343433"/>
                                  <w:spacing w:val="-2"/>
                                  <w:sz w:val="26"/>
                                  <w:szCs w:val="26"/>
                                </w:rPr>
                                <w:t>pentru</w:t>
                              </w:r>
                              <w:proofErr w:type="spellEnd"/>
                              <w:r w:rsidRPr="0020393F">
                                <w:rPr>
                                  <w:rFonts w:ascii="EC Square Sans Pro" w:hAnsi="EC Square Sans Pro"/>
                                  <w:b/>
                                  <w:color w:val="343433"/>
                                  <w:spacing w:val="-2"/>
                                  <w:sz w:val="26"/>
                                  <w:szCs w:val="26"/>
                                </w:rPr>
                                <w:t xml:space="preserve"> a </w:t>
                              </w:r>
                              <w:proofErr w:type="spellStart"/>
                              <w:r w:rsidRPr="0020393F">
                                <w:rPr>
                                  <w:rFonts w:ascii="EC Square Sans Pro" w:hAnsi="EC Square Sans Pro"/>
                                  <w:b/>
                                  <w:color w:val="343433"/>
                                  <w:spacing w:val="-2"/>
                                  <w:sz w:val="26"/>
                                  <w:szCs w:val="26"/>
                                </w:rPr>
                                <w:t>perturba</w:t>
                              </w:r>
                              <w:proofErr w:type="spellEnd"/>
                              <w:r w:rsidRPr="0020393F">
                                <w:rPr>
                                  <w:rFonts w:ascii="EC Square Sans Pro" w:hAnsi="EC Square Sans Pro"/>
                                  <w:b/>
                                  <w:color w:val="343433"/>
                                  <w:spacing w:val="-2"/>
                                  <w:sz w:val="26"/>
                                  <w:szCs w:val="26"/>
                                </w:rPr>
                                <w:t xml:space="preserve"> </w:t>
                              </w:r>
                              <w:proofErr w:type="spellStart"/>
                              <w:r w:rsidRPr="0020393F">
                                <w:rPr>
                                  <w:rFonts w:ascii="EC Square Sans Pro" w:hAnsi="EC Square Sans Pro"/>
                                  <w:b/>
                                  <w:color w:val="343433"/>
                                  <w:sz w:val="26"/>
                                  <w:szCs w:val="26"/>
                                </w:rPr>
                                <w:t>sistemele</w:t>
                              </w:r>
                              <w:proofErr w:type="spellEnd"/>
                              <w:r w:rsidRPr="0020393F">
                                <w:rPr>
                                  <w:rFonts w:ascii="EC Square Sans Pro" w:hAnsi="EC Square Sans Pro"/>
                                  <w:b/>
                                  <w:color w:val="343433"/>
                                  <w:spacing w:val="-2"/>
                                  <w:sz w:val="26"/>
                                  <w:szCs w:val="26"/>
                                </w:rPr>
                                <w:t xml:space="preserve"> de control </w:t>
                              </w:r>
                              <w:r w:rsidRPr="0020393F">
                                <w:rPr>
                                  <w:rFonts w:ascii="EC Square Sans Pro" w:hAnsi="EC Square Sans Pro"/>
                                  <w:b/>
                                  <w:color w:val="343433"/>
                                  <w:sz w:val="26"/>
                                  <w:szCs w:val="26"/>
                                </w:rPr>
                                <w:t xml:space="preserve">ale </w:t>
                              </w:r>
                              <w:proofErr w:type="spellStart"/>
                              <w:r w:rsidRPr="0020393F">
                                <w:rPr>
                                  <w:rFonts w:ascii="EC Square Sans Pro" w:hAnsi="EC Square Sans Pro"/>
                                  <w:b/>
                                  <w:color w:val="343433"/>
                                  <w:sz w:val="26"/>
                                  <w:szCs w:val="26"/>
                                </w:rPr>
                                <w:t>mai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multor</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substații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electrice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provocând</w:t>
                              </w:r>
                              <w:proofErr w:type="spellEnd"/>
                              <w:r w:rsidRPr="0020393F">
                                <w:rPr>
                                  <w:rFonts w:ascii="EC Square Sans Pro" w:hAnsi="EC Square Sans Pro"/>
                                  <w:b/>
                                  <w:color w:val="343433"/>
                                  <w:sz w:val="26"/>
                                  <w:szCs w:val="26"/>
                                </w:rPr>
                                <w:t xml:space="preserve"> o </w:t>
                              </w:r>
                              <w:proofErr w:type="spellStart"/>
                              <w:r w:rsidRPr="0020393F">
                                <w:rPr>
                                  <w:rFonts w:ascii="EC Square Sans Pro" w:hAnsi="EC Square Sans Pro"/>
                                  <w:b/>
                                  <w:color w:val="343433"/>
                                  <w:sz w:val="26"/>
                                  <w:szCs w:val="26"/>
                                </w:rPr>
                                <w:t>pană</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curent</w:t>
                              </w:r>
                              <w:proofErr w:type="spellEnd"/>
                              <w:r w:rsidRPr="0020393F">
                                <w:rPr>
                                  <w:rFonts w:ascii="EC Square Sans Pro" w:hAnsi="EC Square Sans Pro"/>
                                  <w:b/>
                                  <w:color w:val="343433"/>
                                  <w:sz w:val="26"/>
                                  <w:szCs w:val="26"/>
                                </w:rPr>
                                <w:t xml:space="preserve"> care a </w:t>
                              </w:r>
                              <w:proofErr w:type="spellStart"/>
                              <w:r w:rsidRPr="0020393F">
                                <w:rPr>
                                  <w:rFonts w:ascii="EC Square Sans Pro" w:hAnsi="EC Square Sans Pro"/>
                                  <w:b/>
                                  <w:color w:val="343433"/>
                                  <w:sz w:val="26"/>
                                  <w:szCs w:val="26"/>
                                </w:rPr>
                                <w:t>afectat</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sute</w:t>
                              </w:r>
                              <w:proofErr w:type="spellEnd"/>
                              <w:r w:rsidRPr="0020393F">
                                <w:rPr>
                                  <w:rFonts w:ascii="EC Square Sans Pro" w:hAnsi="EC Square Sans Pro"/>
                                  <w:b/>
                                  <w:color w:val="343433"/>
                                  <w:sz w:val="26"/>
                                  <w:szCs w:val="26"/>
                                </w:rPr>
                                <w:t xml:space="preserve"> de mii de </w:t>
                              </w:r>
                              <w:proofErr w:type="spellStart"/>
                              <w:r w:rsidRPr="0020393F">
                                <w:rPr>
                                  <w:rFonts w:ascii="EC Square Sans Pro" w:hAnsi="EC Square Sans Pro"/>
                                  <w:b/>
                                  <w:color w:val="343433"/>
                                  <w:sz w:val="26"/>
                                  <w:szCs w:val="26"/>
                                </w:rPr>
                                <w:t>oameni</w:t>
                              </w:r>
                              <w:proofErr w:type="spellEnd"/>
                              <w:r w:rsidRPr="0020393F">
                                <w:rPr>
                                  <w:rFonts w:ascii="EC Square Sans Pro" w:hAnsi="EC Square Sans Pro"/>
                                  <w:b/>
                                  <w:color w:val="343433"/>
                                  <w:sz w:val="26"/>
                                  <w:szCs w:val="26"/>
                                </w:rPr>
                                <w:t>.</w:t>
                              </w:r>
                            </w:p>
                          </w:txbxContent>
                        </wps:txbx>
                        <wps:bodyPr wrap="square" lIns="0" tIns="0" rIns="0" bIns="0" rtlCol="0">
                          <a:noAutofit/>
                        </wps:bodyPr>
                      </wps:wsp>
                      <wps:wsp>
                        <wps:cNvPr id="158" name="Textbox 158"/>
                        <wps:cNvSpPr txBox="1"/>
                        <wps:spPr>
                          <a:xfrm>
                            <a:off x="404850" y="1982515"/>
                            <a:ext cx="184150" cy="256540"/>
                          </a:xfrm>
                          <a:prstGeom prst="rect">
                            <a:avLst/>
                          </a:prstGeom>
                        </wps:spPr>
                        <wps:txbx>
                          <w:txbxContent>
                            <w:p w14:paraId="4DB6525D" w14:textId="77777777" w:rsidR="005511DF" w:rsidRDefault="00B56BCB">
                              <w:pPr>
                                <w:spacing w:line="368" w:lineRule="exact"/>
                                <w:rPr>
                                  <w:rFonts w:ascii="Trebuchet MS" w:hAnsi="Trebuchet MS"/>
                                  <w:b/>
                                  <w:sz w:val="32"/>
                                </w:rPr>
                              </w:pPr>
                              <w:r>
                                <w:rPr>
                                  <w:rFonts w:ascii="Trebuchet MS" w:hAnsi="Trebuchet MS"/>
                                  <w:b/>
                                  <w:color w:val="9FCE27"/>
                                  <w:spacing w:val="-10"/>
                                  <w:w w:val="140"/>
                                  <w:sz w:val="32"/>
                                </w:rPr>
                                <w:t>●</w:t>
                              </w:r>
                            </w:p>
                          </w:txbxContent>
                        </wps:txbx>
                        <wps:bodyPr wrap="square" lIns="0" tIns="0" rIns="0" bIns="0" rtlCol="0">
                          <a:noAutofit/>
                        </wps:bodyPr>
                      </wps:wsp>
                      <wps:wsp>
                        <wps:cNvPr id="159" name="Textbox 159"/>
                        <wps:cNvSpPr txBox="1"/>
                        <wps:spPr>
                          <a:xfrm>
                            <a:off x="718496" y="1981701"/>
                            <a:ext cx="4516443" cy="1593383"/>
                          </a:xfrm>
                          <a:prstGeom prst="rect">
                            <a:avLst/>
                          </a:prstGeom>
                        </wps:spPr>
                        <wps:txbx>
                          <w:txbxContent>
                            <w:p w14:paraId="4DB6525E" w14:textId="5B3C7BFA" w:rsidR="005511DF" w:rsidRPr="0020393F" w:rsidRDefault="00B56BCB">
                              <w:pPr>
                                <w:spacing w:line="230" w:lineRule="auto"/>
                                <w:rPr>
                                  <w:rFonts w:ascii="EC Square Sans Pro" w:hAnsi="EC Square Sans Pro"/>
                                  <w:b/>
                                  <w:sz w:val="26"/>
                                  <w:szCs w:val="26"/>
                                </w:rPr>
                              </w:pPr>
                              <w:r w:rsidRPr="0020393F">
                                <w:rPr>
                                  <w:rFonts w:ascii="EC Square Sans Pro" w:hAnsi="EC Square Sans Pro"/>
                                  <w:b/>
                                  <w:color w:val="343433"/>
                                  <w:spacing w:val="-4"/>
                                  <w:sz w:val="26"/>
                                  <w:szCs w:val="26"/>
                                </w:rPr>
                                <w:t xml:space="preserve">Un alt </w:t>
                              </w:r>
                              <w:proofErr w:type="spellStart"/>
                              <w:r w:rsidRPr="0020393F">
                                <w:rPr>
                                  <w:rFonts w:ascii="EC Square Sans Pro" w:hAnsi="EC Square Sans Pro"/>
                                  <w:b/>
                                  <w:color w:val="343433"/>
                                  <w:spacing w:val="-4"/>
                                  <w:sz w:val="26"/>
                                  <w:szCs w:val="26"/>
                                </w:rPr>
                                <w:t>exemplu</w:t>
                              </w:r>
                              <w:proofErr w:type="spellEnd"/>
                              <w:r w:rsidRPr="0020393F">
                                <w:rPr>
                                  <w:rFonts w:ascii="EC Square Sans Pro" w:hAnsi="EC Square Sans Pro"/>
                                  <w:b/>
                                  <w:color w:val="343433"/>
                                  <w:spacing w:val="-4"/>
                                  <w:sz w:val="26"/>
                                  <w:szCs w:val="26"/>
                                </w:rPr>
                                <w:t xml:space="preserve"> </w:t>
                              </w:r>
                              <w:proofErr w:type="spellStart"/>
                              <w:r w:rsidRPr="0020393F">
                                <w:rPr>
                                  <w:rFonts w:ascii="EC Square Sans Pro" w:hAnsi="EC Square Sans Pro"/>
                                  <w:b/>
                                  <w:color w:val="343433"/>
                                  <w:spacing w:val="-4"/>
                                  <w:sz w:val="26"/>
                                  <w:szCs w:val="26"/>
                                </w:rPr>
                                <w:t>este</w:t>
                              </w:r>
                              <w:proofErr w:type="spellEnd"/>
                              <w:r w:rsidRPr="0020393F">
                                <w:rPr>
                                  <w:rFonts w:ascii="EC Square Sans Pro" w:hAnsi="EC Square Sans Pro"/>
                                  <w:b/>
                                  <w:color w:val="343433"/>
                                  <w:spacing w:val="-4"/>
                                  <w:sz w:val="26"/>
                                  <w:szCs w:val="26"/>
                                </w:rPr>
                                <w:t xml:space="preserve"> </w:t>
                              </w:r>
                              <w:hyperlink r:id="rId132">
                                <w:proofErr w:type="spellStart"/>
                                <w:r w:rsidRPr="0020393F">
                                  <w:rPr>
                                    <w:rFonts w:ascii="EC Square Sans Pro" w:hAnsi="EC Square Sans Pro"/>
                                    <w:b/>
                                    <w:color w:val="0E3AF0"/>
                                    <w:spacing w:val="-4"/>
                                    <w:sz w:val="26"/>
                                    <w:szCs w:val="26"/>
                                    <w:u w:val="single" w:color="0E3AF0"/>
                                  </w:rPr>
                                  <w:t>atacul</w:t>
                                </w:r>
                                <w:proofErr w:type="spellEnd"/>
                                <w:r w:rsidRPr="0020393F">
                                  <w:rPr>
                                    <w:rFonts w:ascii="EC Square Sans Pro" w:hAnsi="EC Square Sans Pro"/>
                                    <w:b/>
                                    <w:color w:val="0E3AF0"/>
                                    <w:spacing w:val="-4"/>
                                    <w:sz w:val="26"/>
                                    <w:szCs w:val="26"/>
                                    <w:u w:val="single" w:color="0E3AF0"/>
                                  </w:rPr>
                                  <w:t xml:space="preserve"> ransomware </w:t>
                                </w:r>
                                <w:proofErr w:type="spellStart"/>
                                <w:r w:rsidRPr="0020393F">
                                  <w:rPr>
                                    <w:rFonts w:ascii="EC Square Sans Pro" w:hAnsi="EC Square Sans Pro"/>
                                    <w:b/>
                                    <w:color w:val="0E3AF0"/>
                                    <w:spacing w:val="-4"/>
                                    <w:sz w:val="26"/>
                                    <w:szCs w:val="26"/>
                                    <w:u w:val="single" w:color="0E3AF0"/>
                                  </w:rPr>
                                  <w:t>NotPetya</w:t>
                                </w:r>
                                <w:proofErr w:type="spellEnd"/>
                                <w:r w:rsidRPr="0020393F">
                                  <w:rPr>
                                    <w:rFonts w:ascii="EC Square Sans Pro" w:hAnsi="EC Square Sans Pro"/>
                                    <w:b/>
                                    <w:color w:val="0E3AF0"/>
                                    <w:spacing w:val="-4"/>
                                    <w:sz w:val="26"/>
                                    <w:szCs w:val="26"/>
                                    <w:u w:val="single" w:color="0E3AF0"/>
                                  </w:rPr>
                                  <w:t xml:space="preserve"> din 2017</w:t>
                                </w:r>
                              </w:hyperlink>
                              <w:r w:rsidRPr="0020393F">
                                <w:rPr>
                                  <w:rFonts w:ascii="EC Square Sans Pro" w:hAnsi="EC Square Sans Pro"/>
                                  <w:b/>
                                  <w:color w:val="343433"/>
                                  <w:spacing w:val="-4"/>
                                  <w:sz w:val="26"/>
                                  <w:szCs w:val="26"/>
                                </w:rPr>
                                <w:t xml:space="preserve">, </w:t>
                              </w:r>
                              <w:r w:rsidRPr="0020393F">
                                <w:rPr>
                                  <w:rFonts w:ascii="EC Square Sans Pro" w:hAnsi="EC Square Sans Pro"/>
                                  <w:b/>
                                  <w:color w:val="343433"/>
                                  <w:sz w:val="26"/>
                                  <w:szCs w:val="26"/>
                                </w:rPr>
                                <w:t xml:space="preserve">care a </w:t>
                              </w:r>
                              <w:proofErr w:type="spellStart"/>
                              <w:r w:rsidRPr="0020393F">
                                <w:rPr>
                                  <w:rFonts w:ascii="EC Square Sans Pro" w:hAnsi="EC Square Sans Pro"/>
                                  <w:b/>
                                  <w:color w:val="343433"/>
                                  <w:sz w:val="26"/>
                                  <w:szCs w:val="26"/>
                                </w:rPr>
                                <w:t>afectat</w:t>
                              </w:r>
                              <w:proofErr w:type="spellEnd"/>
                              <w:r w:rsidRPr="0020393F">
                                <w:rPr>
                                  <w:rFonts w:ascii="EC Square Sans Pro" w:hAnsi="EC Square Sans Pro"/>
                                  <w:b/>
                                  <w:color w:val="343433"/>
                                  <w:sz w:val="26"/>
                                  <w:szCs w:val="26"/>
                                </w:rPr>
                                <w:t xml:space="preserve"> o </w:t>
                              </w:r>
                              <w:proofErr w:type="spellStart"/>
                              <w:r w:rsidRPr="0020393F">
                                <w:rPr>
                                  <w:rFonts w:ascii="EC Square Sans Pro" w:hAnsi="EC Square Sans Pro"/>
                                  <w:b/>
                                  <w:color w:val="343433"/>
                                  <w:sz w:val="26"/>
                                  <w:szCs w:val="26"/>
                                </w:rPr>
                                <w:t>serie</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companii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energetice</w:t>
                              </w:r>
                              <w:proofErr w:type="spellEnd"/>
                              <w:r w:rsidRPr="0020393F">
                                <w:rPr>
                                  <w:rFonts w:ascii="EC Square Sans Pro" w:hAnsi="EC Square Sans Pro"/>
                                  <w:b/>
                                  <w:color w:val="343433"/>
                                  <w:sz w:val="26"/>
                                  <w:szCs w:val="26"/>
                                </w:rPr>
                                <w:t xml:space="preserve"> din </w:t>
                              </w:r>
                              <w:proofErr w:type="spellStart"/>
                              <w:r w:rsidRPr="0020393F">
                                <w:rPr>
                                  <w:rFonts w:ascii="EC Square Sans Pro" w:hAnsi="EC Square Sans Pro"/>
                                  <w:b/>
                                  <w:color w:val="343433"/>
                                  <w:sz w:val="26"/>
                                  <w:szCs w:val="26"/>
                                </w:rPr>
                                <w:t>întreaga</w:t>
                              </w:r>
                              <w:proofErr w:type="spellEnd"/>
                              <w:r w:rsidR="007A31D2" w:rsidRPr="0020393F">
                                <w:rPr>
                                  <w:rFonts w:ascii="EC Square Sans Pro" w:hAnsi="EC Square Sans Pro"/>
                                  <w:b/>
                                  <w:color w:val="343433"/>
                                  <w:sz w:val="26"/>
                                  <w:szCs w:val="26"/>
                                </w:rPr>
                                <w:t xml:space="preserve"> </w:t>
                              </w:r>
                              <w:proofErr w:type="spellStart"/>
                              <w:r w:rsidR="007A31D2" w:rsidRPr="0020393F">
                                <w:rPr>
                                  <w:rFonts w:ascii="EC Square Sans Pro" w:hAnsi="EC Square Sans Pro"/>
                                  <w:b/>
                                  <w:color w:val="343433"/>
                                  <w:sz w:val="26"/>
                                  <w:szCs w:val="26"/>
                                </w:rPr>
                                <w:t>lume</w:t>
                              </w:r>
                              <w:proofErr w:type="spellEnd"/>
                              <w:r w:rsidR="007A31D2" w:rsidRPr="0020393F">
                                <w:rPr>
                                  <w:rFonts w:ascii="EC Square Sans Pro" w:hAnsi="EC Square Sans Pro"/>
                                  <w:b/>
                                  <w:color w:val="343433"/>
                                  <w:sz w:val="26"/>
                                  <w:szCs w:val="26"/>
                                </w:rPr>
                                <w:t>.</w:t>
                              </w:r>
                            </w:p>
                            <w:p w14:paraId="4DB6525F" w14:textId="6ED64462" w:rsidR="005511DF" w:rsidRPr="0020393F" w:rsidRDefault="00B56BCB">
                              <w:pPr>
                                <w:spacing w:line="230" w:lineRule="auto"/>
                                <w:rPr>
                                  <w:rFonts w:ascii="EC Square Sans Pro" w:hAnsi="EC Square Sans Pro"/>
                                  <w:b/>
                                  <w:sz w:val="26"/>
                                  <w:szCs w:val="26"/>
                                </w:rPr>
                              </w:pPr>
                              <w:proofErr w:type="spellStart"/>
                              <w:r w:rsidRPr="0020393F">
                                <w:rPr>
                                  <w:rFonts w:ascii="EC Square Sans Pro" w:hAnsi="EC Square Sans Pro"/>
                                  <w:b/>
                                  <w:color w:val="343433"/>
                                  <w:sz w:val="26"/>
                                  <w:szCs w:val="26"/>
                                </w:rPr>
                                <w:t>Atacatorii</w:t>
                              </w:r>
                              <w:proofErr w:type="spellEnd"/>
                              <w:r w:rsidRPr="0020393F">
                                <w:rPr>
                                  <w:rFonts w:ascii="EC Square Sans Pro" w:hAnsi="EC Square Sans Pro"/>
                                  <w:b/>
                                  <w:color w:val="343433"/>
                                  <w:sz w:val="26"/>
                                  <w:szCs w:val="26"/>
                                </w:rPr>
                                <w:t xml:space="preserve"> au </w:t>
                              </w:r>
                              <w:proofErr w:type="spellStart"/>
                              <w:r w:rsidRPr="0020393F">
                                <w:rPr>
                                  <w:rFonts w:ascii="EC Square Sans Pro" w:hAnsi="EC Square Sans Pro"/>
                                  <w:b/>
                                  <w:color w:val="343433"/>
                                  <w:sz w:val="26"/>
                                  <w:szCs w:val="26"/>
                                </w:rPr>
                                <w:t>folosit</w:t>
                              </w:r>
                              <w:proofErr w:type="spellEnd"/>
                              <w:r w:rsidRPr="0020393F">
                                <w:rPr>
                                  <w:rFonts w:ascii="EC Square Sans Pro" w:hAnsi="EC Square Sans Pro"/>
                                  <w:b/>
                                  <w:color w:val="343433"/>
                                  <w:sz w:val="26"/>
                                  <w:szCs w:val="26"/>
                                </w:rPr>
                                <w:t xml:space="preserve"> ransomware </w:t>
                              </w:r>
                              <w:proofErr w:type="spellStart"/>
                              <w:r w:rsidRPr="0020393F">
                                <w:rPr>
                                  <w:rFonts w:ascii="EC Square Sans Pro" w:hAnsi="EC Square Sans Pro"/>
                                  <w:b/>
                                  <w:color w:val="343433"/>
                                  <w:sz w:val="26"/>
                                  <w:szCs w:val="26"/>
                                </w:rPr>
                                <w:t>pentru</w:t>
                              </w:r>
                              <w:proofErr w:type="spellEnd"/>
                              <w:r w:rsidRPr="0020393F">
                                <w:rPr>
                                  <w:rFonts w:ascii="EC Square Sans Pro" w:hAnsi="EC Square Sans Pro"/>
                                  <w:b/>
                                  <w:color w:val="343433"/>
                                  <w:sz w:val="26"/>
                                  <w:szCs w:val="26"/>
                                </w:rPr>
                                <w:t xml:space="preserve"> a </w:t>
                              </w:r>
                              <w:proofErr w:type="spellStart"/>
                              <w:r w:rsidRPr="0020393F">
                                <w:rPr>
                                  <w:rFonts w:ascii="EC Square Sans Pro" w:hAnsi="EC Square Sans Pro"/>
                                  <w:b/>
                                  <w:color w:val="343433"/>
                                  <w:sz w:val="26"/>
                                  <w:szCs w:val="26"/>
                                </w:rPr>
                                <w:t>cripta</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datele</w:t>
                              </w:r>
                              <w:proofErr w:type="spellEnd"/>
                              <w:r w:rsidRPr="0020393F">
                                <w:rPr>
                                  <w:rFonts w:ascii="EC Square Sans Pro" w:hAnsi="EC Square Sans Pro"/>
                                  <w:b/>
                                  <w:color w:val="343433"/>
                                  <w:sz w:val="26"/>
                                  <w:szCs w:val="26"/>
                                </w:rPr>
                                <w:t xml:space="preserve"> de pe </w:t>
                              </w:r>
                              <w:proofErr w:type="spellStart"/>
                              <w:r w:rsidRPr="0020393F">
                                <w:rPr>
                                  <w:rFonts w:ascii="EC Square Sans Pro" w:hAnsi="EC Square Sans Pro"/>
                                  <w:b/>
                                  <w:color w:val="343433"/>
                                  <w:sz w:val="26"/>
                                  <w:szCs w:val="26"/>
                                </w:rPr>
                                <w:t>computerele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infectate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cerând</w:t>
                              </w:r>
                              <w:proofErr w:type="spellEnd"/>
                              <w:r w:rsidRPr="0020393F">
                                <w:rPr>
                                  <w:rFonts w:ascii="EC Square Sans Pro" w:hAnsi="EC Square Sans Pro"/>
                                  <w:b/>
                                  <w:color w:val="343433"/>
                                  <w:sz w:val="26"/>
                                  <w:szCs w:val="26"/>
                                </w:rPr>
                                <w:t xml:space="preserve"> o </w:t>
                              </w:r>
                              <w:proofErr w:type="spellStart"/>
                              <w:r w:rsidRPr="0020393F">
                                <w:rPr>
                                  <w:rFonts w:ascii="EC Square Sans Pro" w:hAnsi="EC Square Sans Pro"/>
                                  <w:b/>
                                  <w:color w:val="343433"/>
                                  <w:sz w:val="26"/>
                                  <w:szCs w:val="26"/>
                                </w:rPr>
                                <w:t>răscumpărare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pentru</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cheia</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decriptare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Atacul</w:t>
                              </w:r>
                              <w:proofErr w:type="spellEnd"/>
                              <w:r w:rsidRPr="0020393F">
                                <w:rPr>
                                  <w:rFonts w:ascii="EC Square Sans Pro" w:hAnsi="EC Square Sans Pro"/>
                                  <w:b/>
                                  <w:color w:val="343433"/>
                                  <w:sz w:val="26"/>
                                  <w:szCs w:val="26"/>
                                </w:rPr>
                                <w:t xml:space="preserve"> a </w:t>
                              </w:r>
                              <w:proofErr w:type="spellStart"/>
                              <w:r w:rsidRPr="0020393F">
                                <w:rPr>
                                  <w:rFonts w:ascii="EC Square Sans Pro" w:hAnsi="EC Square Sans Pro"/>
                                  <w:b/>
                                  <w:color w:val="343433"/>
                                  <w:sz w:val="26"/>
                                  <w:szCs w:val="26"/>
                                </w:rPr>
                                <w:t>provocat</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perturbări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semnificative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în</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operațiunile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energetice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și</w:t>
                              </w:r>
                              <w:proofErr w:type="spellEnd"/>
                              <w:r w:rsidRPr="0020393F">
                                <w:rPr>
                                  <w:rFonts w:ascii="EC Square Sans Pro" w:hAnsi="EC Square Sans Pro"/>
                                  <w:b/>
                                  <w:color w:val="343433"/>
                                  <w:sz w:val="26"/>
                                  <w:szCs w:val="26"/>
                                </w:rPr>
                                <w:t xml:space="preserve"> a </w:t>
                              </w:r>
                              <w:proofErr w:type="spellStart"/>
                              <w:r w:rsidRPr="0020393F">
                                <w:rPr>
                                  <w:rFonts w:ascii="EC Square Sans Pro" w:hAnsi="EC Square Sans Pro"/>
                                  <w:b/>
                                  <w:color w:val="343433"/>
                                  <w:sz w:val="26"/>
                                  <w:szCs w:val="26"/>
                                </w:rPr>
                                <w:t>dus</w:t>
                              </w:r>
                              <w:proofErr w:type="spellEnd"/>
                              <w:r w:rsidRPr="0020393F">
                                <w:rPr>
                                  <w:rFonts w:ascii="EC Square Sans Pro" w:hAnsi="EC Square Sans Pro"/>
                                  <w:b/>
                                  <w:color w:val="343433"/>
                                  <w:sz w:val="26"/>
                                  <w:szCs w:val="26"/>
                                </w:rPr>
                                <w:t xml:space="preserve"> la </w:t>
                              </w:r>
                              <w:proofErr w:type="spellStart"/>
                              <w:r w:rsidRPr="0020393F">
                                <w:rPr>
                                  <w:rFonts w:ascii="EC Square Sans Pro" w:hAnsi="EC Square Sans Pro"/>
                                  <w:b/>
                                  <w:color w:val="343433"/>
                                  <w:sz w:val="26"/>
                                  <w:szCs w:val="26"/>
                                </w:rPr>
                                <w:t>pierderi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financiare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pentru</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companiile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afectate</w:t>
                              </w:r>
                              <w:proofErr w:type="spellEnd"/>
                              <w:r w:rsidRPr="0020393F">
                                <w:rPr>
                                  <w:rFonts w:ascii="EC Square Sans Pro" w:hAnsi="EC Square Sans Pro"/>
                                  <w:b/>
                                  <w:color w:val="343433"/>
                                  <w:sz w:val="26"/>
                                  <w:szCs w:val="26"/>
                                </w:rPr>
                                <w:t>.</w:t>
                              </w:r>
                            </w:p>
                          </w:txbxContent>
                        </wps:txbx>
                        <wps:bodyPr wrap="square" lIns="0" tIns="0" rIns="0" bIns="0" rtlCol="0">
                          <a:noAutofit/>
                        </wps:bodyPr>
                      </wps:wsp>
                    </wpg:wgp>
                  </a:graphicData>
                </a:graphic>
              </wp:anchor>
            </w:drawing>
          </mc:Choice>
          <mc:Fallback>
            <w:pict>
              <v:group w14:anchorId="4DB651A6" id="Group 153" o:spid="_x0000_s1070" style="position:absolute;margin-left:62.4pt;margin-top:21.95pt;width:443.5pt;height:291.35pt;z-index:-251658171;mso-wrap-distance-left:0;mso-wrap-distance-right:0;mso-position-horizontal-relative:page;mso-position-vertical-relative:text" coordsize="56324,370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fQj9AUAAAgZAAAOAAAAZHJzL2Uyb0RvYy54bWzsWduO2zYQfS/QfxD03ph3kcZ6gzaXRYEg&#10;DZAt+izL8gWVJVXSrp2/7yEpyo4Ty842DYqgLzZlHZHDmTOHM/LN8/22iB7zpt1U5Symz0gc5WVW&#10;LTblahb/fv/6Jx1HbZeWi7SoynwWf8jb+Pntjz/c7Oppzqp1VSzyJsIkZTvd1bN43XX1dDJps3W+&#10;TdtnVZ2XuLmsmm3a4bJZTRZNusPs22LCCFGTXdUs6qbK8rbFry/9zfjWzb9c5ln323LZ5l1UzGLY&#10;1rnPxn3O7efk9iadrpq0Xm+y3oz0CVZs002JRYepXqZdGj00m0+m2m6ypmqrZfcsq7aTarncZLnb&#10;A3ZDyclu7prqoXZ7WU13q3pwE1x74qcnT5u9fbxr6vf1u8Zbj+GbKvuzhV8mu3o1Pb5vr1cH8H7Z&#10;bO1D2ES0dx79MHg033dRhh+l4kxIOD7DPZ4QQoX0Ps/WCMwnz2XrV+eeTBJjn5ykU7+wM28wZ1eD&#10;P+3BRe0/c9H7dVrnzvOtdcG7JtosQG8p4qhMt+DxXU8Z+xOssssDZ/3YX7W9S5/kpdO9ptPsoe3u&#10;8so5PH1803ZYBmxbhFG6DqNsX4ZhA/pb4heO+F0cgfhNHIH4cx+EOu3sc3YqO4x2RxFb+4BZU+z9&#10;bfWY31cO2dmwUWK0ZiaOQtARmAOmKI+xnGpCko+gARC+azcpSyhJoBiWLMJ7FtMGTPjusUwxpRyW&#10;cqGTnhwBFL49mGpBlHRgZhRh42AhTMIdWFJOXIDPmgE/CO1nTjR8MjqzRXg/uMfGbfZrW19Qa9A4&#10;2O/KgbHVxAnbeZudvyyYwYnYKsh0FuwC4bAIjh7fHxLdhg7hZuMW9EAIghLjSKsg3HieWQH5IjwY&#10;YsM+tr1EyARZbc3+MvTlTSZGMk9mpgyh464zPOGec4xxDskcM5pSxYhHU41jkI6jhTSSuj1Cfo0c&#10;ZxLV1Bjm0XaZcbQ1lvvo2B2M+9q6gfiUtb4Jeh5SNXz7lD0SDR+jUYcwkZheOa5Af0a7wuJZUbW5&#10;X8pK4pOk8Ywx5+QRaUUZ87pwhfFKwI89ZaXkFwIkORU8aOo1cMW57tMTQqnGpVIKYogI2SmEGo+p&#10;RC3AoZEu3Qx2MU5zKbQSwjMXm1ZmnOdSUkWBsbMLq2vjyg1naKV6nSeC6HEdlBLZDGG1s0vosbzg&#10;GSkTzXyYpNHJhdMMsw/wa4ToI1m8QriO8deYo5g2ordeQmMueF5RbagXDYnTB0k+lq0SxEqMFwKh&#10;hL5wxEqp7XHp48okjqHx2aUUnPQUNoRdsl0yZqhnDZda8wtxRakhmN8q51DhcVmXQmDGnvGUQNnH&#10;bUeZQpn3DDNY58JWuaIc7rCcZFrQC1XQsRYwTeyBMxYmqhCnPkzXwM/I3lllRckxFKAYH5e4bVVs&#10;Fq83RWH1t21W8xdFEz2mqGXN6xevoJXe7iMY2oF26otuO5pXiw+o2nco02dx+9dD2uRxVPxaoi+A&#10;u7owaMJgHgZNV7yoXLPopL9pu/v9H2lTRzWGs7hDZ/O2Cu1BOg21uN3LgLVPltXPD1213NhC3dnm&#10;Leov0Kr4puEb9CwoTk97FkfCq3sWVJ+9ZtPEEOUpnE6HHg+6qwlWsT0eZUPtGTqf47gGd/07rUtv&#10;iHX/4az11QT0lYaTJ+TUARMo6rE+nwLK3+u56urkc6QtSttAcYgVcS3TETuvJLEn0cu0XXuyuxmG&#10;HO258z/JP9OYQzI9ye9By3m1j6h0Z9ARyaNu/0tlO1fr0INahPcJw4sMQdDQeQ6gvMFxY/EHuqOV&#10;pOGNBpMKkD5Age9WB2yr3iuGbcIdHQL3e6nw3fyJbHX7+d6/ahis/0pK9t/RIxS6p6Fyev6EUCUI&#10;Rt9QS26UcgXfIVQClQBqgV6ZaILDOtQxXzdYg/3fXbBQuZwGyxU8TwjWUV5Ro5mk7hQ6ROsbJdZg&#10;/ncXK7Rhp7Fy7dgTYuUSy5ehiBUy50QEBVotMWSWNOgZQy35dTNr2MC3i5Z7sYzX7e6s7/8asO/z&#10;j6/dUXz4A+P2bwAAAP//AwBQSwMEFAAGAAgAAAAhAAQaU4jhAAAACwEAAA8AAABkcnMvZG93bnJl&#10;di54bWxMj0FLw0AQhe+C/2EZwZvdbFqDxmxKKeqpCLZC6W2aTJPQ7GzIbpP037s96fHNe7z3Tbac&#10;TCsG6l1jWYOaRSCIC1s2XGn42X08vYBwHrnE1jJpuJKDZX5/l2Fa2pG/adj6SoQSdilqqL3vUild&#10;UZNBN7MdcfBOtjfog+wrWfY4hnLTyjiKEmmw4bBQY0frmorz9mI0fI44rubqfdicT+vrYff8td8o&#10;0vrxYVq9gfA0+b8w3PADOuSB6WgvXDrRBh0vArrXsJi/grgFIqXC5aghiZMEZJ7J/z/kvwAAAP//&#10;AwBQSwECLQAUAAYACAAAACEAtoM4kv4AAADhAQAAEwAAAAAAAAAAAAAAAAAAAAAAW0NvbnRlbnRf&#10;VHlwZXNdLnhtbFBLAQItABQABgAIAAAAIQA4/SH/1gAAAJQBAAALAAAAAAAAAAAAAAAAAC8BAABf&#10;cmVscy8ucmVsc1BLAQItABQABgAIAAAAIQDtufQj9AUAAAgZAAAOAAAAAAAAAAAAAAAAAC4CAABk&#10;cnMvZTJvRG9jLnhtbFBLAQItABQABgAIAAAAIQAEGlOI4QAAAAsBAAAPAAAAAAAAAAAAAAAAAE4I&#10;AABkcnMvZG93bnJldi54bWxQSwUGAAAAAAQABADzAAAAXAkAAAAA&#10;">
                <v:shape id="Graphic 154" o:spid="_x0000_s1071" style="position:absolute;width:56324;height:37007;visibility:visible;mso-wrap-style:square;v-text-anchor:top" coordsize="5632450,3700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7QsOwQAAANwAAAAPAAAAZHJzL2Rvd25yZXYueG1sRE9Ni8Iw&#10;EL0v+B/CCF5EU0VFqlFEUPYm211Eb2MzNsVmUpqo3X+/EYS9zeN9znLd2ko8qPGlYwWjYQKCOHe6&#10;5ELBz/duMAfhA7LGyjEp+CUP61XnY4mpdk/+okcWChFD2KeowIRQp1L63JBFP3Q1ceSurrEYImwK&#10;qRt8xnBbyXGSzKTFkmODwZq2hvJbdrcKztlpu3faX8wmK9oZH462j0elet12swARqA3/4rf7U8f5&#10;0wm8nokXyNUfAAAA//8DAFBLAQItABQABgAIAAAAIQDb4fbL7gAAAIUBAAATAAAAAAAAAAAAAAAA&#10;AAAAAABbQ29udGVudF9UeXBlc10ueG1sUEsBAi0AFAAGAAgAAAAhAFr0LFu/AAAAFQEAAAsAAAAA&#10;AAAAAAAAAAAAHwEAAF9yZWxzLy5yZWxzUEsBAi0AFAAGAAgAAAAhAKvtCw7BAAAA3AAAAA8AAAAA&#10;AAAAAAAAAAAABwIAAGRycy9kb3ducmV2LnhtbFBLBQYAAAAAAwADALcAAAD1AgAAAAA=&#10;" path="m1098829,l318007,,271078,3454,226266,13487,184065,29602,144973,51304,109485,78098,78097,109487,51304,144977,29602,184070,13487,226273,3454,271088,,318020,,3700640r5632399,l5632399,3626065r-5557825,l74574,318020r4954,-49002l93733,223350r22470,-41349l145951,145957r36041,-29750l223339,93735,269006,79529r49001,-4955l1247978,74574,1098829,xem1247978,74574r-166751,l1642694,355307r3671684,l5363380,360262r45669,14207l5450398,396940r36043,29751l5516191,462734r22472,41349l5552870,549752r4954,49002l5557824,3626065r74575,l5632399,598754r-3455,-46933l5618912,507006r-16116,-42202l5581094,425710r-26794,-35489l5522911,358832r-35489,-26794l5448328,310335r-42202,-16115l5361310,284187r-46932,-3454l1660296,280733,1247978,74574xe" fillcolor="#9fce27" stroked="f">
                  <v:path arrowok="t"/>
                </v:shape>
                <v:shape id="Graphic 155" o:spid="_x0000_s1072" style="position:absolute;left:449;top:17906;width:55519;height:13;visibility:visible;mso-wrap-style:square;v-text-anchor:top" coordsize="55518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r9lXwwAAANwAAAAPAAAAZHJzL2Rvd25yZXYueG1sRE/NasJA&#10;EL4XfIdlCr0U3VSx1NRVRLAIPdSmPsCQHZO0uzNpdo3x7buFQm/z8f3Ocj14p3rqQiNs4GGSgSIu&#10;xTZcGTh+7MZPoEJEtuiEycCVAqxXo5sl5lYu/E59ESuVQjjkaKCOsc21DmVNHsNEWuLEnaTzGBPs&#10;Km07vKRw7/Q0yx61x4ZTQ40tbWsqv4qzN+D0dfpyv3g7v36Gwn33B5lJJsbc3Q6bZ1CRhvgv/nPv&#10;bZo/n8PvM+kCvfoBAAD//wMAUEsBAi0AFAAGAAgAAAAhANvh9svuAAAAhQEAABMAAAAAAAAAAAAA&#10;AAAAAAAAAFtDb250ZW50X1R5cGVzXS54bWxQSwECLQAUAAYACAAAACEAWvQsW78AAAAVAQAACwAA&#10;AAAAAAAAAAAAAAAfAQAAX3JlbHMvLnJlbHNQSwECLQAUAAYACAAAACEAzK/ZV8MAAADcAAAADwAA&#10;AAAAAAAAAAAAAAAHAgAAZHJzL2Rvd25yZXYueG1sUEsFBgAAAAADAAMAtwAAAPcCAAAAAA==&#10;" path="m5551398,l,e" filled="f" strokecolor="#9fce27" strokeweight="3pt">
                  <v:path arrowok="t"/>
                </v:shape>
                <v:shape id="Textbox 156" o:spid="_x0000_s1073" type="#_x0000_t202" style="position:absolute;left:4048;top:5405;width:1842;height:25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yEMdwgAAANwAAAAPAAAAZHJzL2Rvd25yZXYueG1sRE9Na8JA&#10;EL0L/Q/LFLzppoJBU1eRolAQpDE99DjNjslidjZmtxr/vVsQvM3jfc5i1dtGXKjzxrGCt3ECgrh0&#10;2nCl4LvYjmYgfEDW2DgmBTfysFq+DBaYaXflnC6HUIkYwj5DBXUIbSalL2uy6MeuJY7c0XUWQ4Rd&#10;JXWH1xhuGzlJklRaNBwbamzpo6bydPizCtY/nG/Mef/7lR9zUxTzhHfpSanha79+BxGoD0/xw/2p&#10;4/xpCv/PxAvk8g4AAP//AwBQSwECLQAUAAYACAAAACEA2+H2y+4AAACFAQAAEwAAAAAAAAAAAAAA&#10;AAAAAAAAW0NvbnRlbnRfVHlwZXNdLnhtbFBLAQItABQABgAIAAAAIQBa9CxbvwAAABUBAAALAAAA&#10;AAAAAAAAAAAAAB8BAABfcmVscy8ucmVsc1BLAQItABQABgAIAAAAIQCSyEMdwgAAANwAAAAPAAAA&#10;AAAAAAAAAAAAAAcCAABkcnMvZG93bnJldi54bWxQSwUGAAAAAAMAAwC3AAAA9gIAAAAA&#10;" filled="f" stroked="f">
                  <v:textbox inset="0,0,0,0">
                    <w:txbxContent>
                      <w:p w14:paraId="4DB6525B" w14:textId="77777777" w:rsidR="005511DF" w:rsidRDefault="00B56BCB">
                        <w:pPr>
                          <w:spacing w:line="368" w:lineRule="exact"/>
                          <w:rPr>
                            <w:rFonts w:ascii="Trebuchet MS" w:hAnsi="Trebuchet MS"/>
                            <w:b/>
                            <w:sz w:val="32"/>
                          </w:rPr>
                        </w:pPr>
                        <w:r>
                          <w:rPr>
                            <w:rFonts w:ascii="Trebuchet MS" w:hAnsi="Trebuchet MS"/>
                            <w:b/>
                            <w:color w:val="9FCE27"/>
                            <w:spacing w:val="-10"/>
                            <w:w w:val="140"/>
                            <w:sz w:val="32"/>
                          </w:rPr>
                          <w:t>●</w:t>
                        </w:r>
                      </w:p>
                    </w:txbxContent>
                  </v:textbox>
                </v:shape>
                <v:shape id="Textbox 157" o:spid="_x0000_s1074" type="#_x0000_t202" style="position:absolute;left:7184;top:5396;width:45546;height:117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hOaGwwAAANwAAAAPAAAAZHJzL2Rvd25yZXYueG1sRE9Na8JA&#10;EL0X/A/LCL3VjYVaja4ioiAUpDEePI7ZMVnMzqbZVdN/7xYK3ubxPme26GwtbtR641jBcJCAIC6c&#10;NlwqOOSbtzEIH5A11o5JwS95WMx7LzNMtbtzRrd9KEUMYZ+igiqEJpXSFxVZ9APXEEfu7FqLIcK2&#10;lLrFewy3tXxPkpG0aDg2VNjQqqLisr9aBcsjZ2vzszt9Z+fM5Pkk4a/RRanXfrecggjUhaf4373V&#10;cf7HJ/w9Ey+Q8wcAAAD//wMAUEsBAi0AFAAGAAgAAAAhANvh9svuAAAAhQEAABMAAAAAAAAAAAAA&#10;AAAAAAAAAFtDb250ZW50X1R5cGVzXS54bWxQSwECLQAUAAYACAAAACEAWvQsW78AAAAVAQAACwAA&#10;AAAAAAAAAAAAAAAfAQAAX3JlbHMvLnJlbHNQSwECLQAUAAYACAAAACEA/YTmhsMAAADcAAAADwAA&#10;AAAAAAAAAAAAAAAHAgAAZHJzL2Rvd25yZXYueG1sUEsFBgAAAAADAAMAtwAAAPcCAAAAAA==&#10;" filled="f" stroked="f">
                  <v:textbox inset="0,0,0,0">
                    <w:txbxContent>
                      <w:p w14:paraId="4DB6525C" w14:textId="77777777" w:rsidR="005511DF" w:rsidRPr="0020393F" w:rsidRDefault="00B56BCB">
                        <w:pPr>
                          <w:spacing w:line="230" w:lineRule="auto"/>
                          <w:ind w:right="18"/>
                          <w:rPr>
                            <w:rFonts w:ascii="EC Square Sans Pro" w:hAnsi="EC Square Sans Pro"/>
                            <w:b/>
                            <w:sz w:val="26"/>
                            <w:szCs w:val="26"/>
                          </w:rPr>
                        </w:pPr>
                        <w:r w:rsidRPr="0020393F">
                          <w:rPr>
                            <w:rFonts w:ascii="EC Square Sans Pro" w:hAnsi="EC Square Sans Pro"/>
                            <w:b/>
                            <w:color w:val="343433"/>
                            <w:sz w:val="26"/>
                            <w:szCs w:val="26"/>
                          </w:rPr>
                          <w:t xml:space="preserve">Un </w:t>
                        </w:r>
                        <w:proofErr w:type="spellStart"/>
                        <w:r w:rsidRPr="0020393F">
                          <w:rPr>
                            <w:rFonts w:ascii="EC Square Sans Pro" w:hAnsi="EC Square Sans Pro"/>
                            <w:b/>
                            <w:color w:val="343433"/>
                            <w:sz w:val="26"/>
                            <w:szCs w:val="26"/>
                          </w:rPr>
                          <w:t>exemplu</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notabil</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este</w:t>
                        </w:r>
                        <w:proofErr w:type="spellEnd"/>
                        <w:r w:rsidRPr="0020393F">
                          <w:rPr>
                            <w:rFonts w:ascii="EC Square Sans Pro" w:hAnsi="EC Square Sans Pro"/>
                            <w:b/>
                            <w:color w:val="343433"/>
                            <w:sz w:val="26"/>
                            <w:szCs w:val="26"/>
                          </w:rPr>
                          <w:t xml:space="preserve"> </w:t>
                        </w:r>
                        <w:hyperlink r:id="rId133">
                          <w:proofErr w:type="spellStart"/>
                          <w:r w:rsidRPr="0020393F">
                            <w:rPr>
                              <w:rFonts w:ascii="EC Square Sans Pro" w:hAnsi="EC Square Sans Pro"/>
                              <w:b/>
                              <w:color w:val="0E3AF0"/>
                              <w:sz w:val="26"/>
                              <w:szCs w:val="26"/>
                              <w:u w:val="single" w:color="0E3AF0"/>
                            </w:rPr>
                            <w:t>atacul</w:t>
                          </w:r>
                          <w:proofErr w:type="spellEnd"/>
                          <w:r w:rsidRPr="0020393F">
                            <w:rPr>
                              <w:rFonts w:ascii="EC Square Sans Pro" w:hAnsi="EC Square Sans Pro"/>
                              <w:b/>
                              <w:color w:val="0E3AF0"/>
                              <w:sz w:val="26"/>
                              <w:szCs w:val="26"/>
                              <w:u w:val="single" w:color="0E3AF0"/>
                            </w:rPr>
                            <w:t xml:space="preserve"> </w:t>
                          </w:r>
                          <w:proofErr w:type="spellStart"/>
                          <w:r w:rsidRPr="0020393F">
                            <w:rPr>
                              <w:rFonts w:ascii="EC Square Sans Pro" w:hAnsi="EC Square Sans Pro"/>
                              <w:b/>
                              <w:color w:val="0E3AF0"/>
                              <w:sz w:val="26"/>
                              <w:szCs w:val="26"/>
                              <w:u w:val="single" w:color="0E3AF0"/>
                            </w:rPr>
                            <w:t>cibernetic</w:t>
                          </w:r>
                          <w:proofErr w:type="spellEnd"/>
                          <w:r w:rsidRPr="0020393F">
                            <w:rPr>
                              <w:rFonts w:ascii="EC Square Sans Pro" w:hAnsi="EC Square Sans Pro"/>
                              <w:b/>
                              <w:color w:val="0E3AF0"/>
                              <w:sz w:val="26"/>
                              <w:szCs w:val="26"/>
                              <w:u w:val="single" w:color="0E3AF0"/>
                            </w:rPr>
                            <w:t xml:space="preserve"> din 2015 </w:t>
                          </w:r>
                          <w:proofErr w:type="spellStart"/>
                          <w:r w:rsidRPr="0020393F">
                            <w:rPr>
                              <w:rFonts w:ascii="EC Square Sans Pro" w:hAnsi="EC Square Sans Pro"/>
                              <w:b/>
                              <w:color w:val="0E3AF0"/>
                              <w:sz w:val="26"/>
                              <w:szCs w:val="26"/>
                              <w:u w:val="single" w:color="0E3AF0"/>
                            </w:rPr>
                            <w:t>asupra</w:t>
                          </w:r>
                          <w:proofErr w:type="spellEnd"/>
                          <w:r w:rsidRPr="0020393F">
                            <w:rPr>
                              <w:rFonts w:ascii="EC Square Sans Pro" w:hAnsi="EC Square Sans Pro"/>
                              <w:b/>
                              <w:color w:val="0E3AF0"/>
                              <w:sz w:val="26"/>
                              <w:szCs w:val="26"/>
                              <w:u w:val="single" w:color="0E3AF0"/>
                            </w:rPr>
                            <w:t xml:space="preserve"> </w:t>
                          </w:r>
                        </w:hyperlink>
                        <w:hyperlink r:id="rId134">
                          <w:proofErr w:type="spellStart"/>
                          <w:r w:rsidRPr="0020393F">
                            <w:rPr>
                              <w:rFonts w:ascii="EC Square Sans Pro" w:hAnsi="EC Square Sans Pro"/>
                              <w:b/>
                              <w:color w:val="0E3AF0"/>
                              <w:sz w:val="26"/>
                              <w:szCs w:val="26"/>
                              <w:u w:val="single" w:color="0E3AF0"/>
                            </w:rPr>
                            <w:t>rețelei</w:t>
                          </w:r>
                          <w:proofErr w:type="spellEnd"/>
                          <w:r w:rsidRPr="0020393F">
                            <w:rPr>
                              <w:rFonts w:ascii="EC Square Sans Pro" w:hAnsi="EC Square Sans Pro"/>
                              <w:b/>
                              <w:color w:val="0E3AF0"/>
                              <w:sz w:val="26"/>
                              <w:szCs w:val="26"/>
                              <w:u w:val="single" w:color="0E3AF0"/>
                            </w:rPr>
                            <w:t xml:space="preserve"> </w:t>
                          </w:r>
                          <w:proofErr w:type="spellStart"/>
                          <w:r w:rsidRPr="0020393F">
                            <w:rPr>
                              <w:rFonts w:ascii="EC Square Sans Pro" w:hAnsi="EC Square Sans Pro"/>
                              <w:b/>
                              <w:color w:val="0E3AF0"/>
                              <w:sz w:val="26"/>
                              <w:szCs w:val="26"/>
                              <w:u w:val="single" w:color="0E3AF0"/>
                            </w:rPr>
                            <w:t>electrice</w:t>
                          </w:r>
                          <w:proofErr w:type="spellEnd"/>
                          <w:r w:rsidRPr="0020393F">
                            <w:rPr>
                              <w:rFonts w:ascii="EC Square Sans Pro" w:hAnsi="EC Square Sans Pro"/>
                              <w:b/>
                              <w:color w:val="0E3AF0"/>
                              <w:sz w:val="26"/>
                              <w:szCs w:val="26"/>
                              <w:u w:val="single" w:color="0E3AF0"/>
                            </w:rPr>
                            <w:t xml:space="preserve"> </w:t>
                          </w:r>
                          <w:proofErr w:type="spellStart"/>
                          <w:r w:rsidRPr="0020393F">
                            <w:rPr>
                              <w:rFonts w:ascii="EC Square Sans Pro" w:hAnsi="EC Square Sans Pro"/>
                              <w:b/>
                              <w:color w:val="0E3AF0"/>
                              <w:sz w:val="26"/>
                              <w:szCs w:val="26"/>
                              <w:u w:val="single" w:color="0E3AF0"/>
                            </w:rPr>
                            <w:t>ucrainene</w:t>
                          </w:r>
                          <w:proofErr w:type="spellEnd"/>
                        </w:hyperlink>
                        <w:r w:rsidRPr="0020393F">
                          <w:rPr>
                            <w:rFonts w:ascii="EC Square Sans Pro" w:hAnsi="EC Square Sans Pro"/>
                            <w:b/>
                            <w:color w:val="343433"/>
                            <w:sz w:val="26"/>
                            <w:szCs w:val="26"/>
                          </w:rPr>
                          <w:t xml:space="preserve">, care a </w:t>
                        </w:r>
                        <w:proofErr w:type="spellStart"/>
                        <w:r w:rsidRPr="0020393F">
                          <w:rPr>
                            <w:rFonts w:ascii="EC Square Sans Pro" w:hAnsi="EC Square Sans Pro"/>
                            <w:b/>
                            <w:color w:val="343433"/>
                            <w:sz w:val="26"/>
                            <w:szCs w:val="26"/>
                          </w:rPr>
                          <w:t>provocat</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pacing w:val="-2"/>
                            <w:sz w:val="26"/>
                            <w:szCs w:val="26"/>
                          </w:rPr>
                          <w:t>întreruperi</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curent</w:t>
                        </w:r>
                        <w:proofErr w:type="spellEnd"/>
                        <w:r w:rsidRPr="0020393F">
                          <w:rPr>
                            <w:rFonts w:ascii="EC Square Sans Pro" w:hAnsi="EC Square Sans Pro"/>
                            <w:b/>
                            <w:color w:val="343433"/>
                            <w:sz w:val="26"/>
                            <w:szCs w:val="26"/>
                          </w:rPr>
                          <w:t xml:space="preserve"> pe </w:t>
                        </w:r>
                        <w:proofErr w:type="spellStart"/>
                        <w:r w:rsidRPr="0020393F">
                          <w:rPr>
                            <w:rFonts w:ascii="EC Square Sans Pro" w:hAnsi="EC Square Sans Pro"/>
                            <w:b/>
                            <w:color w:val="343433"/>
                            <w:sz w:val="26"/>
                            <w:szCs w:val="26"/>
                          </w:rPr>
                          <w:t>scară</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largă</w:t>
                        </w:r>
                        <w:proofErr w:type="spellEnd"/>
                        <w:r w:rsidRPr="0020393F">
                          <w:rPr>
                            <w:rFonts w:ascii="EC Square Sans Pro" w:hAnsi="EC Square Sans Pro"/>
                            <w:b/>
                            <w:color w:val="343433"/>
                            <w:spacing w:val="-2"/>
                            <w:sz w:val="26"/>
                            <w:szCs w:val="26"/>
                          </w:rPr>
                          <w:t xml:space="preserve">. </w:t>
                        </w:r>
                        <w:proofErr w:type="spellStart"/>
                        <w:r w:rsidRPr="0020393F">
                          <w:rPr>
                            <w:rFonts w:ascii="EC Square Sans Pro" w:hAnsi="EC Square Sans Pro"/>
                            <w:b/>
                            <w:color w:val="343433"/>
                            <w:spacing w:val="-2"/>
                            <w:sz w:val="26"/>
                            <w:szCs w:val="26"/>
                          </w:rPr>
                          <w:t>Atacatorii</w:t>
                        </w:r>
                        <w:proofErr w:type="spellEnd"/>
                        <w:r w:rsidRPr="0020393F">
                          <w:rPr>
                            <w:rFonts w:ascii="EC Square Sans Pro" w:hAnsi="EC Square Sans Pro"/>
                            <w:b/>
                            <w:color w:val="343433"/>
                            <w:spacing w:val="-2"/>
                            <w:sz w:val="26"/>
                            <w:szCs w:val="26"/>
                          </w:rPr>
                          <w:t xml:space="preserve"> au </w:t>
                        </w:r>
                        <w:proofErr w:type="spellStart"/>
                        <w:r w:rsidRPr="0020393F">
                          <w:rPr>
                            <w:rFonts w:ascii="EC Square Sans Pro" w:hAnsi="EC Square Sans Pro"/>
                            <w:b/>
                            <w:color w:val="343433"/>
                            <w:spacing w:val="-2"/>
                            <w:sz w:val="26"/>
                            <w:szCs w:val="26"/>
                          </w:rPr>
                          <w:t>folosit</w:t>
                        </w:r>
                        <w:proofErr w:type="spellEnd"/>
                        <w:r w:rsidRPr="0020393F">
                          <w:rPr>
                            <w:rFonts w:ascii="EC Square Sans Pro" w:hAnsi="EC Square Sans Pro"/>
                            <w:b/>
                            <w:color w:val="343433"/>
                            <w:spacing w:val="-2"/>
                            <w:sz w:val="26"/>
                            <w:szCs w:val="26"/>
                          </w:rPr>
                          <w:t xml:space="preserve"> </w:t>
                        </w:r>
                        <w:proofErr w:type="spellStart"/>
                        <w:r w:rsidRPr="0020393F">
                          <w:rPr>
                            <w:rFonts w:ascii="EC Square Sans Pro" w:hAnsi="EC Square Sans Pro"/>
                            <w:b/>
                            <w:color w:val="343433"/>
                            <w:spacing w:val="-2"/>
                            <w:sz w:val="26"/>
                            <w:szCs w:val="26"/>
                          </w:rPr>
                          <w:t>programe</w:t>
                        </w:r>
                        <w:proofErr w:type="spellEnd"/>
                        <w:r w:rsidRPr="0020393F">
                          <w:rPr>
                            <w:rFonts w:ascii="EC Square Sans Pro" w:hAnsi="EC Square Sans Pro"/>
                            <w:b/>
                            <w:color w:val="343433"/>
                            <w:spacing w:val="-2"/>
                            <w:sz w:val="26"/>
                            <w:szCs w:val="26"/>
                          </w:rPr>
                          <w:t xml:space="preserve"> malware </w:t>
                        </w:r>
                        <w:proofErr w:type="spellStart"/>
                        <w:r w:rsidRPr="0020393F">
                          <w:rPr>
                            <w:rFonts w:ascii="EC Square Sans Pro" w:hAnsi="EC Square Sans Pro"/>
                            <w:b/>
                            <w:color w:val="343433"/>
                            <w:spacing w:val="-2"/>
                            <w:sz w:val="26"/>
                            <w:szCs w:val="26"/>
                          </w:rPr>
                          <w:t>pentru</w:t>
                        </w:r>
                        <w:proofErr w:type="spellEnd"/>
                        <w:r w:rsidRPr="0020393F">
                          <w:rPr>
                            <w:rFonts w:ascii="EC Square Sans Pro" w:hAnsi="EC Square Sans Pro"/>
                            <w:b/>
                            <w:color w:val="343433"/>
                            <w:spacing w:val="-2"/>
                            <w:sz w:val="26"/>
                            <w:szCs w:val="26"/>
                          </w:rPr>
                          <w:t xml:space="preserve"> a </w:t>
                        </w:r>
                        <w:proofErr w:type="spellStart"/>
                        <w:r w:rsidRPr="0020393F">
                          <w:rPr>
                            <w:rFonts w:ascii="EC Square Sans Pro" w:hAnsi="EC Square Sans Pro"/>
                            <w:b/>
                            <w:color w:val="343433"/>
                            <w:spacing w:val="-2"/>
                            <w:sz w:val="26"/>
                            <w:szCs w:val="26"/>
                          </w:rPr>
                          <w:t>perturba</w:t>
                        </w:r>
                        <w:proofErr w:type="spellEnd"/>
                        <w:r w:rsidRPr="0020393F">
                          <w:rPr>
                            <w:rFonts w:ascii="EC Square Sans Pro" w:hAnsi="EC Square Sans Pro"/>
                            <w:b/>
                            <w:color w:val="343433"/>
                            <w:spacing w:val="-2"/>
                            <w:sz w:val="26"/>
                            <w:szCs w:val="26"/>
                          </w:rPr>
                          <w:t xml:space="preserve"> </w:t>
                        </w:r>
                        <w:proofErr w:type="spellStart"/>
                        <w:r w:rsidRPr="0020393F">
                          <w:rPr>
                            <w:rFonts w:ascii="EC Square Sans Pro" w:hAnsi="EC Square Sans Pro"/>
                            <w:b/>
                            <w:color w:val="343433"/>
                            <w:sz w:val="26"/>
                            <w:szCs w:val="26"/>
                          </w:rPr>
                          <w:t>sistemele</w:t>
                        </w:r>
                        <w:proofErr w:type="spellEnd"/>
                        <w:r w:rsidRPr="0020393F">
                          <w:rPr>
                            <w:rFonts w:ascii="EC Square Sans Pro" w:hAnsi="EC Square Sans Pro"/>
                            <w:b/>
                            <w:color w:val="343433"/>
                            <w:spacing w:val="-2"/>
                            <w:sz w:val="26"/>
                            <w:szCs w:val="26"/>
                          </w:rPr>
                          <w:t xml:space="preserve"> de control </w:t>
                        </w:r>
                        <w:r w:rsidRPr="0020393F">
                          <w:rPr>
                            <w:rFonts w:ascii="EC Square Sans Pro" w:hAnsi="EC Square Sans Pro"/>
                            <w:b/>
                            <w:color w:val="343433"/>
                            <w:sz w:val="26"/>
                            <w:szCs w:val="26"/>
                          </w:rPr>
                          <w:t xml:space="preserve">ale </w:t>
                        </w:r>
                        <w:proofErr w:type="spellStart"/>
                        <w:r w:rsidRPr="0020393F">
                          <w:rPr>
                            <w:rFonts w:ascii="EC Square Sans Pro" w:hAnsi="EC Square Sans Pro"/>
                            <w:b/>
                            <w:color w:val="343433"/>
                            <w:sz w:val="26"/>
                            <w:szCs w:val="26"/>
                          </w:rPr>
                          <w:t>mai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multor</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substații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electrice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provocând</w:t>
                        </w:r>
                        <w:proofErr w:type="spellEnd"/>
                        <w:r w:rsidRPr="0020393F">
                          <w:rPr>
                            <w:rFonts w:ascii="EC Square Sans Pro" w:hAnsi="EC Square Sans Pro"/>
                            <w:b/>
                            <w:color w:val="343433"/>
                            <w:sz w:val="26"/>
                            <w:szCs w:val="26"/>
                          </w:rPr>
                          <w:t xml:space="preserve"> o </w:t>
                        </w:r>
                        <w:proofErr w:type="spellStart"/>
                        <w:r w:rsidRPr="0020393F">
                          <w:rPr>
                            <w:rFonts w:ascii="EC Square Sans Pro" w:hAnsi="EC Square Sans Pro"/>
                            <w:b/>
                            <w:color w:val="343433"/>
                            <w:sz w:val="26"/>
                            <w:szCs w:val="26"/>
                          </w:rPr>
                          <w:t>pană</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curent</w:t>
                        </w:r>
                        <w:proofErr w:type="spellEnd"/>
                        <w:r w:rsidRPr="0020393F">
                          <w:rPr>
                            <w:rFonts w:ascii="EC Square Sans Pro" w:hAnsi="EC Square Sans Pro"/>
                            <w:b/>
                            <w:color w:val="343433"/>
                            <w:sz w:val="26"/>
                            <w:szCs w:val="26"/>
                          </w:rPr>
                          <w:t xml:space="preserve"> care a </w:t>
                        </w:r>
                        <w:proofErr w:type="spellStart"/>
                        <w:r w:rsidRPr="0020393F">
                          <w:rPr>
                            <w:rFonts w:ascii="EC Square Sans Pro" w:hAnsi="EC Square Sans Pro"/>
                            <w:b/>
                            <w:color w:val="343433"/>
                            <w:sz w:val="26"/>
                            <w:szCs w:val="26"/>
                          </w:rPr>
                          <w:t>afectat</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sute</w:t>
                        </w:r>
                        <w:proofErr w:type="spellEnd"/>
                        <w:r w:rsidRPr="0020393F">
                          <w:rPr>
                            <w:rFonts w:ascii="EC Square Sans Pro" w:hAnsi="EC Square Sans Pro"/>
                            <w:b/>
                            <w:color w:val="343433"/>
                            <w:sz w:val="26"/>
                            <w:szCs w:val="26"/>
                          </w:rPr>
                          <w:t xml:space="preserve"> de mii de </w:t>
                        </w:r>
                        <w:proofErr w:type="spellStart"/>
                        <w:r w:rsidRPr="0020393F">
                          <w:rPr>
                            <w:rFonts w:ascii="EC Square Sans Pro" w:hAnsi="EC Square Sans Pro"/>
                            <w:b/>
                            <w:color w:val="343433"/>
                            <w:sz w:val="26"/>
                            <w:szCs w:val="26"/>
                          </w:rPr>
                          <w:t>oameni</w:t>
                        </w:r>
                        <w:proofErr w:type="spellEnd"/>
                        <w:r w:rsidRPr="0020393F">
                          <w:rPr>
                            <w:rFonts w:ascii="EC Square Sans Pro" w:hAnsi="EC Square Sans Pro"/>
                            <w:b/>
                            <w:color w:val="343433"/>
                            <w:sz w:val="26"/>
                            <w:szCs w:val="26"/>
                          </w:rPr>
                          <w:t>.</w:t>
                        </w:r>
                      </w:p>
                    </w:txbxContent>
                  </v:textbox>
                </v:shape>
                <v:shape id="Textbox 158" o:spid="_x0000_s1075" type="#_x0000_t202" style="position:absolute;left:4048;top:19825;width:1842;height:256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G3L0xQAAANwAAAAPAAAAZHJzL2Rvd25yZXYueG1sRI9Ba8JA&#10;EIXvhf6HZQRvdWNBqamrSLEgFKQxPfQ4zY7JYnY2ZldN/71zKPQ2w3vz3jfL9eBbdaU+usAGppMM&#10;FHEVrOPawFf5/vQCKiZki21gMvBLEdarx4cl5jbcuKDrIdVKQjjmaKBJqcu1jlVDHuMkdMSiHUPv&#10;Mcna19r2eJNw3+rnLJtrj46locGO3hqqToeLN7D55mLrzvufz+JYuLJcZPwxPxkzHg2bV1CJhvRv&#10;/rveWcGfCa08IxPo1R0AAP//AwBQSwECLQAUAAYACAAAACEA2+H2y+4AAACFAQAAEwAAAAAAAAAA&#10;AAAAAAAAAAAAW0NvbnRlbnRfVHlwZXNdLnhtbFBLAQItABQABgAIAAAAIQBa9CxbvwAAABUBAAAL&#10;AAAAAAAAAAAAAAAAAB8BAABfcmVscy8ucmVsc1BLAQItABQABgAIAAAAIQCMG3L0xQAAANwAAAAP&#10;AAAAAAAAAAAAAAAAAAcCAABkcnMvZG93bnJldi54bWxQSwUGAAAAAAMAAwC3AAAA+QIAAAAA&#10;" filled="f" stroked="f">
                  <v:textbox inset="0,0,0,0">
                    <w:txbxContent>
                      <w:p w14:paraId="4DB6525D" w14:textId="77777777" w:rsidR="005511DF" w:rsidRDefault="00B56BCB">
                        <w:pPr>
                          <w:spacing w:line="368" w:lineRule="exact"/>
                          <w:rPr>
                            <w:rFonts w:ascii="Trebuchet MS" w:hAnsi="Trebuchet MS"/>
                            <w:b/>
                            <w:sz w:val="32"/>
                          </w:rPr>
                        </w:pPr>
                        <w:r>
                          <w:rPr>
                            <w:rFonts w:ascii="Trebuchet MS" w:hAnsi="Trebuchet MS"/>
                            <w:b/>
                            <w:color w:val="9FCE27"/>
                            <w:spacing w:val="-10"/>
                            <w:w w:val="140"/>
                            <w:sz w:val="32"/>
                          </w:rPr>
                          <w:t>●</w:t>
                        </w:r>
                      </w:p>
                    </w:txbxContent>
                  </v:textbox>
                </v:shape>
                <v:shape id="Textbox 159" o:spid="_x0000_s1076" type="#_x0000_t202" style="position:absolute;left:7184;top:19817;width:45165;height:1593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V9dvwgAAANwAAAAPAAAAZHJzL2Rvd25yZXYueG1sRE9Ni8Iw&#10;EL0v+B/CLHhb0xWUtWsUEQVBWKz14HG2GdtgM6lN1PrvN8KCt3m8z5nOO1uLG7XeOFbwOUhAEBdO&#10;Gy4VHPL1xxcIH5A11o5JwYM8zGe9tymm2t05o9s+lCKGsE9RQRVCk0rpi4os+oFriCN3cq3FEGFb&#10;St3iPYbbWg6TZCwtGo4NFTa0rKg4769WweLI2cpcfn532SkzeT5JeDs+K9V/7xbfIAJ14SX+d290&#10;nD+awPOZeIGc/QEAAP//AwBQSwECLQAUAAYACAAAACEA2+H2y+4AAACFAQAAEwAAAAAAAAAAAAAA&#10;AAAAAAAAW0NvbnRlbnRfVHlwZXNdLnhtbFBLAQItABQABgAIAAAAIQBa9CxbvwAAABUBAAALAAAA&#10;AAAAAAAAAAAAAB8BAABfcmVscy8ucmVsc1BLAQItABQABgAIAAAAIQDjV9dvwgAAANwAAAAPAAAA&#10;AAAAAAAAAAAAAAcCAABkcnMvZG93bnJldi54bWxQSwUGAAAAAAMAAwC3AAAA9gIAAAAA&#10;" filled="f" stroked="f">
                  <v:textbox inset="0,0,0,0">
                    <w:txbxContent>
                      <w:p w14:paraId="4DB6525E" w14:textId="5B3C7BFA" w:rsidR="005511DF" w:rsidRPr="0020393F" w:rsidRDefault="00B56BCB">
                        <w:pPr>
                          <w:spacing w:line="230" w:lineRule="auto"/>
                          <w:rPr>
                            <w:rFonts w:ascii="EC Square Sans Pro" w:hAnsi="EC Square Sans Pro"/>
                            <w:b/>
                            <w:sz w:val="26"/>
                            <w:szCs w:val="26"/>
                          </w:rPr>
                        </w:pPr>
                        <w:r w:rsidRPr="0020393F">
                          <w:rPr>
                            <w:rFonts w:ascii="EC Square Sans Pro" w:hAnsi="EC Square Sans Pro"/>
                            <w:b/>
                            <w:color w:val="343433"/>
                            <w:spacing w:val="-4"/>
                            <w:sz w:val="26"/>
                            <w:szCs w:val="26"/>
                          </w:rPr>
                          <w:t xml:space="preserve">Un alt </w:t>
                        </w:r>
                        <w:proofErr w:type="spellStart"/>
                        <w:r w:rsidRPr="0020393F">
                          <w:rPr>
                            <w:rFonts w:ascii="EC Square Sans Pro" w:hAnsi="EC Square Sans Pro"/>
                            <w:b/>
                            <w:color w:val="343433"/>
                            <w:spacing w:val="-4"/>
                            <w:sz w:val="26"/>
                            <w:szCs w:val="26"/>
                          </w:rPr>
                          <w:t>exemplu</w:t>
                        </w:r>
                        <w:proofErr w:type="spellEnd"/>
                        <w:r w:rsidRPr="0020393F">
                          <w:rPr>
                            <w:rFonts w:ascii="EC Square Sans Pro" w:hAnsi="EC Square Sans Pro"/>
                            <w:b/>
                            <w:color w:val="343433"/>
                            <w:spacing w:val="-4"/>
                            <w:sz w:val="26"/>
                            <w:szCs w:val="26"/>
                          </w:rPr>
                          <w:t xml:space="preserve"> </w:t>
                        </w:r>
                        <w:proofErr w:type="spellStart"/>
                        <w:r w:rsidRPr="0020393F">
                          <w:rPr>
                            <w:rFonts w:ascii="EC Square Sans Pro" w:hAnsi="EC Square Sans Pro"/>
                            <w:b/>
                            <w:color w:val="343433"/>
                            <w:spacing w:val="-4"/>
                            <w:sz w:val="26"/>
                            <w:szCs w:val="26"/>
                          </w:rPr>
                          <w:t>este</w:t>
                        </w:r>
                        <w:proofErr w:type="spellEnd"/>
                        <w:r w:rsidRPr="0020393F">
                          <w:rPr>
                            <w:rFonts w:ascii="EC Square Sans Pro" w:hAnsi="EC Square Sans Pro"/>
                            <w:b/>
                            <w:color w:val="343433"/>
                            <w:spacing w:val="-4"/>
                            <w:sz w:val="26"/>
                            <w:szCs w:val="26"/>
                          </w:rPr>
                          <w:t xml:space="preserve"> </w:t>
                        </w:r>
                        <w:hyperlink r:id="rId135">
                          <w:proofErr w:type="spellStart"/>
                          <w:r w:rsidRPr="0020393F">
                            <w:rPr>
                              <w:rFonts w:ascii="EC Square Sans Pro" w:hAnsi="EC Square Sans Pro"/>
                              <w:b/>
                              <w:color w:val="0E3AF0"/>
                              <w:spacing w:val="-4"/>
                              <w:sz w:val="26"/>
                              <w:szCs w:val="26"/>
                              <w:u w:val="single" w:color="0E3AF0"/>
                            </w:rPr>
                            <w:t>atacul</w:t>
                          </w:r>
                          <w:proofErr w:type="spellEnd"/>
                          <w:r w:rsidRPr="0020393F">
                            <w:rPr>
                              <w:rFonts w:ascii="EC Square Sans Pro" w:hAnsi="EC Square Sans Pro"/>
                              <w:b/>
                              <w:color w:val="0E3AF0"/>
                              <w:spacing w:val="-4"/>
                              <w:sz w:val="26"/>
                              <w:szCs w:val="26"/>
                              <w:u w:val="single" w:color="0E3AF0"/>
                            </w:rPr>
                            <w:t xml:space="preserve"> ransomware </w:t>
                          </w:r>
                          <w:proofErr w:type="spellStart"/>
                          <w:r w:rsidRPr="0020393F">
                            <w:rPr>
                              <w:rFonts w:ascii="EC Square Sans Pro" w:hAnsi="EC Square Sans Pro"/>
                              <w:b/>
                              <w:color w:val="0E3AF0"/>
                              <w:spacing w:val="-4"/>
                              <w:sz w:val="26"/>
                              <w:szCs w:val="26"/>
                              <w:u w:val="single" w:color="0E3AF0"/>
                            </w:rPr>
                            <w:t>NotPetya</w:t>
                          </w:r>
                          <w:proofErr w:type="spellEnd"/>
                          <w:r w:rsidRPr="0020393F">
                            <w:rPr>
                              <w:rFonts w:ascii="EC Square Sans Pro" w:hAnsi="EC Square Sans Pro"/>
                              <w:b/>
                              <w:color w:val="0E3AF0"/>
                              <w:spacing w:val="-4"/>
                              <w:sz w:val="26"/>
                              <w:szCs w:val="26"/>
                              <w:u w:val="single" w:color="0E3AF0"/>
                            </w:rPr>
                            <w:t xml:space="preserve"> din 2017</w:t>
                          </w:r>
                        </w:hyperlink>
                        <w:r w:rsidRPr="0020393F">
                          <w:rPr>
                            <w:rFonts w:ascii="EC Square Sans Pro" w:hAnsi="EC Square Sans Pro"/>
                            <w:b/>
                            <w:color w:val="343433"/>
                            <w:spacing w:val="-4"/>
                            <w:sz w:val="26"/>
                            <w:szCs w:val="26"/>
                          </w:rPr>
                          <w:t xml:space="preserve">, </w:t>
                        </w:r>
                        <w:r w:rsidRPr="0020393F">
                          <w:rPr>
                            <w:rFonts w:ascii="EC Square Sans Pro" w:hAnsi="EC Square Sans Pro"/>
                            <w:b/>
                            <w:color w:val="343433"/>
                            <w:sz w:val="26"/>
                            <w:szCs w:val="26"/>
                          </w:rPr>
                          <w:t xml:space="preserve">care a </w:t>
                        </w:r>
                        <w:proofErr w:type="spellStart"/>
                        <w:r w:rsidRPr="0020393F">
                          <w:rPr>
                            <w:rFonts w:ascii="EC Square Sans Pro" w:hAnsi="EC Square Sans Pro"/>
                            <w:b/>
                            <w:color w:val="343433"/>
                            <w:sz w:val="26"/>
                            <w:szCs w:val="26"/>
                          </w:rPr>
                          <w:t>afectat</w:t>
                        </w:r>
                        <w:proofErr w:type="spellEnd"/>
                        <w:r w:rsidRPr="0020393F">
                          <w:rPr>
                            <w:rFonts w:ascii="EC Square Sans Pro" w:hAnsi="EC Square Sans Pro"/>
                            <w:b/>
                            <w:color w:val="343433"/>
                            <w:sz w:val="26"/>
                            <w:szCs w:val="26"/>
                          </w:rPr>
                          <w:t xml:space="preserve"> o </w:t>
                        </w:r>
                        <w:proofErr w:type="spellStart"/>
                        <w:r w:rsidRPr="0020393F">
                          <w:rPr>
                            <w:rFonts w:ascii="EC Square Sans Pro" w:hAnsi="EC Square Sans Pro"/>
                            <w:b/>
                            <w:color w:val="343433"/>
                            <w:sz w:val="26"/>
                            <w:szCs w:val="26"/>
                          </w:rPr>
                          <w:t>serie</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companii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energetice</w:t>
                        </w:r>
                        <w:proofErr w:type="spellEnd"/>
                        <w:r w:rsidRPr="0020393F">
                          <w:rPr>
                            <w:rFonts w:ascii="EC Square Sans Pro" w:hAnsi="EC Square Sans Pro"/>
                            <w:b/>
                            <w:color w:val="343433"/>
                            <w:sz w:val="26"/>
                            <w:szCs w:val="26"/>
                          </w:rPr>
                          <w:t xml:space="preserve"> din </w:t>
                        </w:r>
                        <w:proofErr w:type="spellStart"/>
                        <w:r w:rsidRPr="0020393F">
                          <w:rPr>
                            <w:rFonts w:ascii="EC Square Sans Pro" w:hAnsi="EC Square Sans Pro"/>
                            <w:b/>
                            <w:color w:val="343433"/>
                            <w:sz w:val="26"/>
                            <w:szCs w:val="26"/>
                          </w:rPr>
                          <w:t>întreaga</w:t>
                        </w:r>
                        <w:proofErr w:type="spellEnd"/>
                        <w:r w:rsidR="007A31D2" w:rsidRPr="0020393F">
                          <w:rPr>
                            <w:rFonts w:ascii="EC Square Sans Pro" w:hAnsi="EC Square Sans Pro"/>
                            <w:b/>
                            <w:color w:val="343433"/>
                            <w:sz w:val="26"/>
                            <w:szCs w:val="26"/>
                          </w:rPr>
                          <w:t xml:space="preserve"> </w:t>
                        </w:r>
                        <w:proofErr w:type="spellStart"/>
                        <w:r w:rsidR="007A31D2" w:rsidRPr="0020393F">
                          <w:rPr>
                            <w:rFonts w:ascii="EC Square Sans Pro" w:hAnsi="EC Square Sans Pro"/>
                            <w:b/>
                            <w:color w:val="343433"/>
                            <w:sz w:val="26"/>
                            <w:szCs w:val="26"/>
                          </w:rPr>
                          <w:t>lume</w:t>
                        </w:r>
                        <w:proofErr w:type="spellEnd"/>
                        <w:r w:rsidR="007A31D2" w:rsidRPr="0020393F">
                          <w:rPr>
                            <w:rFonts w:ascii="EC Square Sans Pro" w:hAnsi="EC Square Sans Pro"/>
                            <w:b/>
                            <w:color w:val="343433"/>
                            <w:sz w:val="26"/>
                            <w:szCs w:val="26"/>
                          </w:rPr>
                          <w:t>.</w:t>
                        </w:r>
                      </w:p>
                      <w:p w14:paraId="4DB6525F" w14:textId="6ED64462" w:rsidR="005511DF" w:rsidRPr="0020393F" w:rsidRDefault="00B56BCB">
                        <w:pPr>
                          <w:spacing w:line="230" w:lineRule="auto"/>
                          <w:rPr>
                            <w:rFonts w:ascii="EC Square Sans Pro" w:hAnsi="EC Square Sans Pro"/>
                            <w:b/>
                            <w:sz w:val="26"/>
                            <w:szCs w:val="26"/>
                          </w:rPr>
                        </w:pPr>
                        <w:proofErr w:type="spellStart"/>
                        <w:r w:rsidRPr="0020393F">
                          <w:rPr>
                            <w:rFonts w:ascii="EC Square Sans Pro" w:hAnsi="EC Square Sans Pro"/>
                            <w:b/>
                            <w:color w:val="343433"/>
                            <w:sz w:val="26"/>
                            <w:szCs w:val="26"/>
                          </w:rPr>
                          <w:t>Atacatorii</w:t>
                        </w:r>
                        <w:proofErr w:type="spellEnd"/>
                        <w:r w:rsidRPr="0020393F">
                          <w:rPr>
                            <w:rFonts w:ascii="EC Square Sans Pro" w:hAnsi="EC Square Sans Pro"/>
                            <w:b/>
                            <w:color w:val="343433"/>
                            <w:sz w:val="26"/>
                            <w:szCs w:val="26"/>
                          </w:rPr>
                          <w:t xml:space="preserve"> au </w:t>
                        </w:r>
                        <w:proofErr w:type="spellStart"/>
                        <w:r w:rsidRPr="0020393F">
                          <w:rPr>
                            <w:rFonts w:ascii="EC Square Sans Pro" w:hAnsi="EC Square Sans Pro"/>
                            <w:b/>
                            <w:color w:val="343433"/>
                            <w:sz w:val="26"/>
                            <w:szCs w:val="26"/>
                          </w:rPr>
                          <w:t>folosit</w:t>
                        </w:r>
                        <w:proofErr w:type="spellEnd"/>
                        <w:r w:rsidRPr="0020393F">
                          <w:rPr>
                            <w:rFonts w:ascii="EC Square Sans Pro" w:hAnsi="EC Square Sans Pro"/>
                            <w:b/>
                            <w:color w:val="343433"/>
                            <w:sz w:val="26"/>
                            <w:szCs w:val="26"/>
                          </w:rPr>
                          <w:t xml:space="preserve"> ransomware </w:t>
                        </w:r>
                        <w:proofErr w:type="spellStart"/>
                        <w:r w:rsidRPr="0020393F">
                          <w:rPr>
                            <w:rFonts w:ascii="EC Square Sans Pro" w:hAnsi="EC Square Sans Pro"/>
                            <w:b/>
                            <w:color w:val="343433"/>
                            <w:sz w:val="26"/>
                            <w:szCs w:val="26"/>
                          </w:rPr>
                          <w:t>pentru</w:t>
                        </w:r>
                        <w:proofErr w:type="spellEnd"/>
                        <w:r w:rsidRPr="0020393F">
                          <w:rPr>
                            <w:rFonts w:ascii="EC Square Sans Pro" w:hAnsi="EC Square Sans Pro"/>
                            <w:b/>
                            <w:color w:val="343433"/>
                            <w:sz w:val="26"/>
                            <w:szCs w:val="26"/>
                          </w:rPr>
                          <w:t xml:space="preserve"> a </w:t>
                        </w:r>
                        <w:proofErr w:type="spellStart"/>
                        <w:r w:rsidRPr="0020393F">
                          <w:rPr>
                            <w:rFonts w:ascii="EC Square Sans Pro" w:hAnsi="EC Square Sans Pro"/>
                            <w:b/>
                            <w:color w:val="343433"/>
                            <w:sz w:val="26"/>
                            <w:szCs w:val="26"/>
                          </w:rPr>
                          <w:t>cripta</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datele</w:t>
                        </w:r>
                        <w:proofErr w:type="spellEnd"/>
                        <w:r w:rsidRPr="0020393F">
                          <w:rPr>
                            <w:rFonts w:ascii="EC Square Sans Pro" w:hAnsi="EC Square Sans Pro"/>
                            <w:b/>
                            <w:color w:val="343433"/>
                            <w:sz w:val="26"/>
                            <w:szCs w:val="26"/>
                          </w:rPr>
                          <w:t xml:space="preserve"> de pe </w:t>
                        </w:r>
                        <w:proofErr w:type="spellStart"/>
                        <w:r w:rsidRPr="0020393F">
                          <w:rPr>
                            <w:rFonts w:ascii="EC Square Sans Pro" w:hAnsi="EC Square Sans Pro"/>
                            <w:b/>
                            <w:color w:val="343433"/>
                            <w:sz w:val="26"/>
                            <w:szCs w:val="26"/>
                          </w:rPr>
                          <w:t>computerele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infectate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cerând</w:t>
                        </w:r>
                        <w:proofErr w:type="spellEnd"/>
                        <w:r w:rsidRPr="0020393F">
                          <w:rPr>
                            <w:rFonts w:ascii="EC Square Sans Pro" w:hAnsi="EC Square Sans Pro"/>
                            <w:b/>
                            <w:color w:val="343433"/>
                            <w:sz w:val="26"/>
                            <w:szCs w:val="26"/>
                          </w:rPr>
                          <w:t xml:space="preserve"> o </w:t>
                        </w:r>
                        <w:proofErr w:type="spellStart"/>
                        <w:r w:rsidRPr="0020393F">
                          <w:rPr>
                            <w:rFonts w:ascii="EC Square Sans Pro" w:hAnsi="EC Square Sans Pro"/>
                            <w:b/>
                            <w:color w:val="343433"/>
                            <w:sz w:val="26"/>
                            <w:szCs w:val="26"/>
                          </w:rPr>
                          <w:t>răscumpărare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pentru</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cheia</w:t>
                        </w:r>
                        <w:proofErr w:type="spellEnd"/>
                        <w:r w:rsidRPr="0020393F">
                          <w:rPr>
                            <w:rFonts w:ascii="EC Square Sans Pro" w:hAnsi="EC Square Sans Pro"/>
                            <w:b/>
                            <w:color w:val="343433"/>
                            <w:sz w:val="26"/>
                            <w:szCs w:val="26"/>
                          </w:rPr>
                          <w:t xml:space="preserve"> de </w:t>
                        </w:r>
                        <w:proofErr w:type="spellStart"/>
                        <w:r w:rsidRPr="0020393F">
                          <w:rPr>
                            <w:rFonts w:ascii="EC Square Sans Pro" w:hAnsi="EC Square Sans Pro"/>
                            <w:b/>
                            <w:color w:val="343433"/>
                            <w:sz w:val="26"/>
                            <w:szCs w:val="26"/>
                          </w:rPr>
                          <w:t>decriptare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Atacul</w:t>
                        </w:r>
                        <w:proofErr w:type="spellEnd"/>
                        <w:r w:rsidRPr="0020393F">
                          <w:rPr>
                            <w:rFonts w:ascii="EC Square Sans Pro" w:hAnsi="EC Square Sans Pro"/>
                            <w:b/>
                            <w:color w:val="343433"/>
                            <w:sz w:val="26"/>
                            <w:szCs w:val="26"/>
                          </w:rPr>
                          <w:t xml:space="preserve"> a </w:t>
                        </w:r>
                        <w:proofErr w:type="spellStart"/>
                        <w:r w:rsidRPr="0020393F">
                          <w:rPr>
                            <w:rFonts w:ascii="EC Square Sans Pro" w:hAnsi="EC Square Sans Pro"/>
                            <w:b/>
                            <w:color w:val="343433"/>
                            <w:sz w:val="26"/>
                            <w:szCs w:val="26"/>
                          </w:rPr>
                          <w:t>provocat</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perturbări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semnificative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în</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operațiunile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energetice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și</w:t>
                        </w:r>
                        <w:proofErr w:type="spellEnd"/>
                        <w:r w:rsidRPr="0020393F">
                          <w:rPr>
                            <w:rFonts w:ascii="EC Square Sans Pro" w:hAnsi="EC Square Sans Pro"/>
                            <w:b/>
                            <w:color w:val="343433"/>
                            <w:sz w:val="26"/>
                            <w:szCs w:val="26"/>
                          </w:rPr>
                          <w:t xml:space="preserve"> a </w:t>
                        </w:r>
                        <w:proofErr w:type="spellStart"/>
                        <w:r w:rsidRPr="0020393F">
                          <w:rPr>
                            <w:rFonts w:ascii="EC Square Sans Pro" w:hAnsi="EC Square Sans Pro"/>
                            <w:b/>
                            <w:color w:val="343433"/>
                            <w:sz w:val="26"/>
                            <w:szCs w:val="26"/>
                          </w:rPr>
                          <w:t>dus</w:t>
                        </w:r>
                        <w:proofErr w:type="spellEnd"/>
                        <w:r w:rsidRPr="0020393F">
                          <w:rPr>
                            <w:rFonts w:ascii="EC Square Sans Pro" w:hAnsi="EC Square Sans Pro"/>
                            <w:b/>
                            <w:color w:val="343433"/>
                            <w:sz w:val="26"/>
                            <w:szCs w:val="26"/>
                          </w:rPr>
                          <w:t xml:space="preserve"> la </w:t>
                        </w:r>
                        <w:proofErr w:type="spellStart"/>
                        <w:r w:rsidRPr="0020393F">
                          <w:rPr>
                            <w:rFonts w:ascii="EC Square Sans Pro" w:hAnsi="EC Square Sans Pro"/>
                            <w:b/>
                            <w:color w:val="343433"/>
                            <w:sz w:val="26"/>
                            <w:szCs w:val="26"/>
                          </w:rPr>
                          <w:t>pierderi</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financiare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pentru</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companiile</w:t>
                        </w:r>
                        <w:proofErr w:type="spellEnd"/>
                        <w:r w:rsidRPr="0020393F">
                          <w:rPr>
                            <w:rFonts w:ascii="EC Square Sans Pro" w:hAnsi="EC Square Sans Pro"/>
                            <w:b/>
                            <w:color w:val="343433"/>
                            <w:sz w:val="26"/>
                            <w:szCs w:val="26"/>
                          </w:rPr>
                          <w:t xml:space="preserve"> </w:t>
                        </w:r>
                        <w:proofErr w:type="spellStart"/>
                        <w:r w:rsidRPr="0020393F">
                          <w:rPr>
                            <w:rFonts w:ascii="EC Square Sans Pro" w:hAnsi="EC Square Sans Pro"/>
                            <w:b/>
                            <w:color w:val="343433"/>
                            <w:sz w:val="26"/>
                            <w:szCs w:val="26"/>
                          </w:rPr>
                          <w:t>afectate</w:t>
                        </w:r>
                        <w:proofErr w:type="spellEnd"/>
                        <w:r w:rsidRPr="0020393F">
                          <w:rPr>
                            <w:rFonts w:ascii="EC Square Sans Pro" w:hAnsi="EC Square Sans Pro"/>
                            <w:b/>
                            <w:color w:val="343433"/>
                            <w:sz w:val="26"/>
                            <w:szCs w:val="26"/>
                          </w:rPr>
                          <w:t>.</w:t>
                        </w:r>
                      </w:p>
                    </w:txbxContent>
                  </v:textbox>
                </v:shape>
                <w10:wrap type="topAndBottom" anchorx="page"/>
              </v:group>
            </w:pict>
          </mc:Fallback>
        </mc:AlternateContent>
      </w:r>
      <w:r w:rsidRPr="00944BD7">
        <w:rPr>
          <w:rFonts w:ascii="EC Square Sans Pro" w:hAnsi="EC Square Sans Pro"/>
          <w:noProof/>
          <w:sz w:val="20"/>
          <w:lang w:val="ro-RO"/>
        </w:rPr>
        <mc:AlternateContent>
          <mc:Choice Requires="wpg">
            <w:drawing>
              <wp:anchor distT="0" distB="0" distL="0" distR="0" simplePos="0" relativeHeight="251658310" behindDoc="1" locked="0" layoutInCell="1" allowOverlap="1" wp14:anchorId="4DB651A8" wp14:editId="4DB651A9">
                <wp:simplePos x="0" y="0"/>
                <wp:positionH relativeFrom="page">
                  <wp:posOffset>6597001</wp:posOffset>
                </wp:positionH>
                <wp:positionV relativeFrom="paragraph">
                  <wp:posOffset>582419</wp:posOffset>
                </wp:positionV>
                <wp:extent cx="3303270" cy="3392170"/>
                <wp:effectExtent l="0" t="0" r="0" b="0"/>
                <wp:wrapTopAndBottom/>
                <wp:docPr id="160" name="Group 16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303270" cy="3392170"/>
                          <a:chOff x="0" y="0"/>
                          <a:chExt cx="3303270" cy="3392170"/>
                        </a:xfrm>
                      </wpg:grpSpPr>
                      <wps:wsp>
                        <wps:cNvPr id="161" name="Graphic 161"/>
                        <wps:cNvSpPr/>
                        <wps:spPr>
                          <a:xfrm>
                            <a:off x="0" y="0"/>
                            <a:ext cx="3303270" cy="3392170"/>
                          </a:xfrm>
                          <a:custGeom>
                            <a:avLst/>
                            <a:gdLst/>
                            <a:ahLst/>
                            <a:cxnLst/>
                            <a:rect l="l" t="t" r="r" b="b"/>
                            <a:pathLst>
                              <a:path w="3303270" h="3392170">
                                <a:moveTo>
                                  <a:pt x="3303003" y="0"/>
                                </a:moveTo>
                                <a:lnTo>
                                  <a:pt x="0" y="0"/>
                                </a:lnTo>
                                <a:lnTo>
                                  <a:pt x="0" y="3391903"/>
                                </a:lnTo>
                                <a:lnTo>
                                  <a:pt x="3303003" y="3391903"/>
                                </a:lnTo>
                                <a:lnTo>
                                  <a:pt x="3303003" y="0"/>
                                </a:lnTo>
                                <a:close/>
                              </a:path>
                            </a:pathLst>
                          </a:custGeom>
                          <a:solidFill>
                            <a:srgbClr val="EDFFC0"/>
                          </a:solidFill>
                        </wps:spPr>
                        <wps:bodyPr wrap="square" lIns="0" tIns="0" rIns="0" bIns="0" rtlCol="0">
                          <a:prstTxWarp prst="textNoShape">
                            <a:avLst/>
                          </a:prstTxWarp>
                          <a:noAutofit/>
                        </wps:bodyPr>
                      </wps:wsp>
                      <wps:wsp>
                        <wps:cNvPr id="162" name="Graphic 162"/>
                        <wps:cNvSpPr/>
                        <wps:spPr>
                          <a:xfrm>
                            <a:off x="135101" y="268019"/>
                            <a:ext cx="711200" cy="546735"/>
                          </a:xfrm>
                          <a:custGeom>
                            <a:avLst/>
                            <a:gdLst/>
                            <a:ahLst/>
                            <a:cxnLst/>
                            <a:rect l="l" t="t" r="r" b="b"/>
                            <a:pathLst>
                              <a:path w="711200" h="546735">
                                <a:moveTo>
                                  <a:pt x="240372" y="0"/>
                                </a:moveTo>
                                <a:lnTo>
                                  <a:pt x="194617" y="22934"/>
                                </a:lnTo>
                                <a:lnTo>
                                  <a:pt x="152596" y="50161"/>
                                </a:lnTo>
                                <a:lnTo>
                                  <a:pt x="114751" y="81277"/>
                                </a:lnTo>
                                <a:lnTo>
                                  <a:pt x="81521" y="115880"/>
                                </a:lnTo>
                                <a:lnTo>
                                  <a:pt x="53347" y="153569"/>
                                </a:lnTo>
                                <a:lnTo>
                                  <a:pt x="30667" y="193940"/>
                                </a:lnTo>
                                <a:lnTo>
                                  <a:pt x="13923" y="236591"/>
                                </a:lnTo>
                                <a:lnTo>
                                  <a:pt x="3554" y="281121"/>
                                </a:lnTo>
                                <a:lnTo>
                                  <a:pt x="0" y="327126"/>
                                </a:lnTo>
                                <a:lnTo>
                                  <a:pt x="4086" y="381409"/>
                                </a:lnTo>
                                <a:lnTo>
                                  <a:pt x="16155" y="426632"/>
                                </a:lnTo>
                                <a:lnTo>
                                  <a:pt x="35924" y="465152"/>
                                </a:lnTo>
                                <a:lnTo>
                                  <a:pt x="63106" y="499325"/>
                                </a:lnTo>
                                <a:lnTo>
                                  <a:pt x="111536" y="533203"/>
                                </a:lnTo>
                                <a:lnTo>
                                  <a:pt x="172643" y="546430"/>
                                </a:lnTo>
                                <a:lnTo>
                                  <a:pt x="216746" y="539300"/>
                                </a:lnTo>
                                <a:lnTo>
                                  <a:pt x="255047" y="519448"/>
                                </a:lnTo>
                                <a:lnTo>
                                  <a:pt x="285248" y="489176"/>
                                </a:lnTo>
                                <a:lnTo>
                                  <a:pt x="305053" y="450789"/>
                                </a:lnTo>
                                <a:lnTo>
                                  <a:pt x="312166" y="406590"/>
                                </a:lnTo>
                                <a:lnTo>
                                  <a:pt x="302185" y="354722"/>
                                </a:lnTo>
                                <a:lnTo>
                                  <a:pt x="274835" y="311818"/>
                                </a:lnTo>
                                <a:lnTo>
                                  <a:pt x="234000" y="281451"/>
                                </a:lnTo>
                                <a:lnTo>
                                  <a:pt x="227551" y="279628"/>
                                </a:lnTo>
                                <a:lnTo>
                                  <a:pt x="106680" y="279628"/>
                                </a:lnTo>
                                <a:lnTo>
                                  <a:pt x="113586" y="247519"/>
                                </a:lnTo>
                                <a:lnTo>
                                  <a:pt x="125633" y="211208"/>
                                </a:lnTo>
                                <a:lnTo>
                                  <a:pt x="145357" y="172251"/>
                                </a:lnTo>
                                <a:lnTo>
                                  <a:pt x="175297" y="132203"/>
                                </a:lnTo>
                                <a:lnTo>
                                  <a:pt x="217989" y="92619"/>
                                </a:lnTo>
                                <a:lnTo>
                                  <a:pt x="275971" y="55054"/>
                                </a:lnTo>
                                <a:lnTo>
                                  <a:pt x="240372" y="0"/>
                                </a:lnTo>
                                <a:close/>
                              </a:path>
                              <a:path w="711200" h="546735">
                                <a:moveTo>
                                  <a:pt x="162978" y="266498"/>
                                </a:moveTo>
                                <a:lnTo>
                                  <a:pt x="142851" y="268287"/>
                                </a:lnTo>
                                <a:lnTo>
                                  <a:pt x="123860" y="272638"/>
                                </a:lnTo>
                                <a:lnTo>
                                  <a:pt x="106680" y="279628"/>
                                </a:lnTo>
                                <a:lnTo>
                                  <a:pt x="227551" y="279628"/>
                                </a:lnTo>
                                <a:lnTo>
                                  <a:pt x="183565" y="267195"/>
                                </a:lnTo>
                                <a:lnTo>
                                  <a:pt x="162978" y="266498"/>
                                </a:lnTo>
                                <a:close/>
                              </a:path>
                              <a:path w="711200" h="546735">
                                <a:moveTo>
                                  <a:pt x="639000" y="0"/>
                                </a:moveTo>
                                <a:lnTo>
                                  <a:pt x="593244" y="22934"/>
                                </a:lnTo>
                                <a:lnTo>
                                  <a:pt x="551224" y="50161"/>
                                </a:lnTo>
                                <a:lnTo>
                                  <a:pt x="513379" y="81277"/>
                                </a:lnTo>
                                <a:lnTo>
                                  <a:pt x="480149" y="115880"/>
                                </a:lnTo>
                                <a:lnTo>
                                  <a:pt x="451974" y="153569"/>
                                </a:lnTo>
                                <a:lnTo>
                                  <a:pt x="429295" y="193940"/>
                                </a:lnTo>
                                <a:lnTo>
                                  <a:pt x="412550" y="236591"/>
                                </a:lnTo>
                                <a:lnTo>
                                  <a:pt x="402181" y="281121"/>
                                </a:lnTo>
                                <a:lnTo>
                                  <a:pt x="398627" y="327126"/>
                                </a:lnTo>
                                <a:lnTo>
                                  <a:pt x="402714" y="381409"/>
                                </a:lnTo>
                                <a:lnTo>
                                  <a:pt x="414783" y="426632"/>
                                </a:lnTo>
                                <a:lnTo>
                                  <a:pt x="434551" y="465152"/>
                                </a:lnTo>
                                <a:lnTo>
                                  <a:pt x="461733" y="499325"/>
                                </a:lnTo>
                                <a:lnTo>
                                  <a:pt x="510163" y="533203"/>
                                </a:lnTo>
                                <a:lnTo>
                                  <a:pt x="571271" y="546430"/>
                                </a:lnTo>
                                <a:lnTo>
                                  <a:pt x="615369" y="539300"/>
                                </a:lnTo>
                                <a:lnTo>
                                  <a:pt x="653669" y="519448"/>
                                </a:lnTo>
                                <a:lnTo>
                                  <a:pt x="683872" y="489176"/>
                                </a:lnTo>
                                <a:lnTo>
                                  <a:pt x="703680" y="450789"/>
                                </a:lnTo>
                                <a:lnTo>
                                  <a:pt x="710793" y="406590"/>
                                </a:lnTo>
                                <a:lnTo>
                                  <a:pt x="700811" y="354722"/>
                                </a:lnTo>
                                <a:lnTo>
                                  <a:pt x="673458" y="311818"/>
                                </a:lnTo>
                                <a:lnTo>
                                  <a:pt x="632623" y="281451"/>
                                </a:lnTo>
                                <a:lnTo>
                                  <a:pt x="626174" y="279628"/>
                                </a:lnTo>
                                <a:lnTo>
                                  <a:pt x="505294" y="279628"/>
                                </a:lnTo>
                                <a:lnTo>
                                  <a:pt x="512202" y="247519"/>
                                </a:lnTo>
                                <a:lnTo>
                                  <a:pt x="524251" y="211208"/>
                                </a:lnTo>
                                <a:lnTo>
                                  <a:pt x="543979" y="172251"/>
                                </a:lnTo>
                                <a:lnTo>
                                  <a:pt x="573921" y="132203"/>
                                </a:lnTo>
                                <a:lnTo>
                                  <a:pt x="616616" y="92619"/>
                                </a:lnTo>
                                <a:lnTo>
                                  <a:pt x="674598" y="55054"/>
                                </a:lnTo>
                                <a:lnTo>
                                  <a:pt x="639000" y="0"/>
                                </a:lnTo>
                                <a:close/>
                              </a:path>
                              <a:path w="711200" h="546735">
                                <a:moveTo>
                                  <a:pt x="561600" y="266498"/>
                                </a:moveTo>
                                <a:lnTo>
                                  <a:pt x="541472" y="268287"/>
                                </a:lnTo>
                                <a:lnTo>
                                  <a:pt x="522480" y="272638"/>
                                </a:lnTo>
                                <a:lnTo>
                                  <a:pt x="505294" y="279628"/>
                                </a:lnTo>
                                <a:lnTo>
                                  <a:pt x="626174" y="279628"/>
                                </a:lnTo>
                                <a:lnTo>
                                  <a:pt x="582193" y="267195"/>
                                </a:lnTo>
                                <a:lnTo>
                                  <a:pt x="561600" y="266498"/>
                                </a:lnTo>
                                <a:close/>
                              </a:path>
                            </a:pathLst>
                          </a:custGeom>
                          <a:solidFill>
                            <a:srgbClr val="6712D4"/>
                          </a:solidFill>
                        </wps:spPr>
                        <wps:bodyPr wrap="square" lIns="0" tIns="0" rIns="0" bIns="0" rtlCol="0">
                          <a:prstTxWarp prst="textNoShape">
                            <a:avLst/>
                          </a:prstTxWarp>
                          <a:noAutofit/>
                        </wps:bodyPr>
                      </wps:wsp>
                      <wps:wsp>
                        <wps:cNvPr id="163" name="Textbox 163"/>
                        <wps:cNvSpPr txBox="1"/>
                        <wps:spPr>
                          <a:xfrm>
                            <a:off x="0" y="0"/>
                            <a:ext cx="3303270" cy="3392170"/>
                          </a:xfrm>
                          <a:prstGeom prst="rect">
                            <a:avLst/>
                          </a:prstGeom>
                        </wps:spPr>
                        <wps:txbx>
                          <w:txbxContent>
                            <w:p w14:paraId="4DB65260" w14:textId="77777777" w:rsidR="005511DF" w:rsidRDefault="005511DF">
                              <w:pPr>
                                <w:rPr>
                                  <w:sz w:val="28"/>
                                </w:rPr>
                              </w:pPr>
                            </w:p>
                            <w:p w14:paraId="4DB65261" w14:textId="77777777" w:rsidR="005511DF" w:rsidRDefault="005511DF">
                              <w:pPr>
                                <w:rPr>
                                  <w:sz w:val="28"/>
                                </w:rPr>
                              </w:pPr>
                            </w:p>
                            <w:p w14:paraId="4DB65262" w14:textId="77777777" w:rsidR="005511DF" w:rsidRDefault="005511DF">
                              <w:pPr>
                                <w:rPr>
                                  <w:sz w:val="28"/>
                                </w:rPr>
                              </w:pPr>
                            </w:p>
                            <w:p w14:paraId="4DB65264" w14:textId="77777777" w:rsidR="005511DF" w:rsidRDefault="005511DF">
                              <w:pPr>
                                <w:spacing w:before="229"/>
                                <w:rPr>
                                  <w:sz w:val="28"/>
                                </w:rPr>
                              </w:pPr>
                            </w:p>
                            <w:p w14:paraId="4DB65265" w14:textId="77777777" w:rsidR="005511DF" w:rsidRPr="0020393F" w:rsidRDefault="00B56BCB">
                              <w:pPr>
                                <w:spacing w:line="230" w:lineRule="auto"/>
                                <w:ind w:left="907" w:right="262"/>
                                <w:rPr>
                                  <w:rFonts w:ascii="EC Square Sans Pro" w:hAnsi="EC Square Sans Pro"/>
                                  <w:b/>
                                  <w:sz w:val="28"/>
                                </w:rPr>
                              </w:pPr>
                              <w:proofErr w:type="spellStart"/>
                              <w:r w:rsidRPr="0020393F">
                                <w:rPr>
                                  <w:rFonts w:ascii="EC Square Sans Pro" w:hAnsi="EC Square Sans Pro"/>
                                  <w:b/>
                                  <w:color w:val="343433"/>
                                  <w:sz w:val="28"/>
                                </w:rPr>
                                <w:t>Aceste</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atacuri</w:t>
                              </w:r>
                              <w:proofErr w:type="spellEnd"/>
                              <w:r w:rsidRPr="0020393F">
                                <w:rPr>
                                  <w:rFonts w:ascii="EC Square Sans Pro" w:hAnsi="EC Square Sans Pro"/>
                                  <w:b/>
                                  <w:color w:val="343433"/>
                                  <w:sz w:val="28"/>
                                </w:rPr>
                                <w:t xml:space="preserve"> au </w:t>
                              </w:r>
                              <w:proofErr w:type="spellStart"/>
                              <w:r w:rsidRPr="0020393F">
                                <w:rPr>
                                  <w:rFonts w:ascii="EC Square Sans Pro" w:hAnsi="EC Square Sans Pro"/>
                                  <w:b/>
                                  <w:color w:val="343433"/>
                                  <w:sz w:val="28"/>
                                </w:rPr>
                                <w:t>evidențiat</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importanța</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implementării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unor</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măsuri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solide</w:t>
                              </w:r>
                              <w:proofErr w:type="spellEnd"/>
                              <w:r w:rsidRPr="0020393F">
                                <w:rPr>
                                  <w:rFonts w:ascii="EC Square Sans Pro" w:hAnsi="EC Square Sans Pro"/>
                                  <w:b/>
                                  <w:color w:val="343433"/>
                                  <w:sz w:val="28"/>
                                </w:rPr>
                                <w:t xml:space="preserve"> de </w:t>
                              </w:r>
                              <w:proofErr w:type="spellStart"/>
                              <w:r w:rsidRPr="0020393F">
                                <w:rPr>
                                  <w:rFonts w:ascii="EC Square Sans Pro" w:hAnsi="EC Square Sans Pro"/>
                                  <w:b/>
                                  <w:color w:val="343433"/>
                                  <w:sz w:val="28"/>
                                </w:rPr>
                                <w:t>securitate</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cibernetică</w:t>
                              </w:r>
                              <w:proofErr w:type="spellEnd"/>
                              <w:r w:rsidRPr="0020393F">
                                <w:rPr>
                                  <w:rFonts w:ascii="EC Square Sans Pro" w:hAnsi="EC Square Sans Pro"/>
                                  <w:b/>
                                  <w:color w:val="343433"/>
                                  <w:sz w:val="28"/>
                                </w:rPr>
                                <w:t xml:space="preserve">, a </w:t>
                              </w:r>
                              <w:proofErr w:type="spellStart"/>
                              <w:r w:rsidRPr="0020393F">
                                <w:rPr>
                                  <w:rFonts w:ascii="EC Square Sans Pro" w:hAnsi="EC Square Sans Pro"/>
                                  <w:b/>
                                  <w:color w:val="343433"/>
                                  <w:sz w:val="28"/>
                                </w:rPr>
                                <w:t>educării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angajaților</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și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clienților</w:t>
                              </w:r>
                              <w:proofErr w:type="spellEnd"/>
                              <w:r w:rsidRPr="0020393F">
                                <w:rPr>
                                  <w:rFonts w:ascii="EC Square Sans Pro" w:hAnsi="EC Square Sans Pro"/>
                                  <w:b/>
                                  <w:color w:val="343433"/>
                                  <w:sz w:val="28"/>
                                </w:rPr>
                                <w:t xml:space="preserve"> cu </w:t>
                              </w:r>
                              <w:proofErr w:type="spellStart"/>
                              <w:r w:rsidRPr="0020393F">
                                <w:rPr>
                                  <w:rFonts w:ascii="EC Square Sans Pro" w:hAnsi="EC Square Sans Pro"/>
                                  <w:b/>
                                  <w:color w:val="343433"/>
                                  <w:sz w:val="28"/>
                                </w:rPr>
                                <w:t>privire</w:t>
                              </w:r>
                              <w:proofErr w:type="spellEnd"/>
                              <w:r w:rsidRPr="0020393F">
                                <w:rPr>
                                  <w:rFonts w:ascii="EC Square Sans Pro" w:hAnsi="EC Square Sans Pro"/>
                                  <w:b/>
                                  <w:color w:val="343433"/>
                                  <w:sz w:val="28"/>
                                </w:rPr>
                                <w:t xml:space="preserve"> la </w:t>
                              </w:r>
                              <w:proofErr w:type="spellStart"/>
                              <w:r w:rsidRPr="0020393F">
                                <w:rPr>
                                  <w:rFonts w:ascii="EC Square Sans Pro" w:hAnsi="EC Square Sans Pro"/>
                                  <w:b/>
                                  <w:color w:val="343433"/>
                                  <w:sz w:val="28"/>
                                </w:rPr>
                                <w:t>amenințările</w:t>
                              </w:r>
                              <w:proofErr w:type="spellEnd"/>
                              <w:r w:rsidRPr="0020393F">
                                <w:rPr>
                                  <w:rFonts w:ascii="EC Square Sans Pro" w:hAnsi="EC Square Sans Pro"/>
                                  <w:b/>
                                  <w:color w:val="343433"/>
                                  <w:sz w:val="28"/>
                                </w:rPr>
                                <w:t xml:space="preserve"> la </w:t>
                              </w:r>
                              <w:proofErr w:type="spellStart"/>
                              <w:r w:rsidRPr="0020393F">
                                <w:rPr>
                                  <w:rFonts w:ascii="EC Square Sans Pro" w:hAnsi="EC Square Sans Pro"/>
                                  <w:b/>
                                  <w:color w:val="343433"/>
                                  <w:sz w:val="28"/>
                                </w:rPr>
                                <w:t>adresa</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securității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cibernetice</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și</w:t>
                              </w:r>
                              <w:proofErr w:type="spellEnd"/>
                              <w:r w:rsidRPr="0020393F">
                                <w:rPr>
                                  <w:rFonts w:ascii="EC Square Sans Pro" w:hAnsi="EC Square Sans Pro"/>
                                  <w:b/>
                                  <w:color w:val="343433"/>
                                  <w:sz w:val="28"/>
                                </w:rPr>
                                <w:t xml:space="preserve"> a </w:t>
                              </w:r>
                              <w:proofErr w:type="spellStart"/>
                              <w:r w:rsidRPr="0020393F">
                                <w:rPr>
                                  <w:rFonts w:ascii="EC Square Sans Pro" w:hAnsi="EC Square Sans Pro"/>
                                  <w:b/>
                                  <w:color w:val="343433"/>
                                  <w:sz w:val="28"/>
                                </w:rPr>
                                <w:t>elaborării</w:t>
                              </w:r>
                              <w:proofErr w:type="spellEnd"/>
                              <w:r w:rsidRPr="0020393F">
                                <w:rPr>
                                  <w:rFonts w:ascii="EC Square Sans Pro" w:hAnsi="EC Square Sans Pro"/>
                                  <w:b/>
                                  <w:color w:val="343433"/>
                                  <w:sz w:val="28"/>
                                </w:rPr>
                                <w:t xml:space="preserve"> de </w:t>
                              </w:r>
                              <w:proofErr w:type="spellStart"/>
                              <w:r w:rsidRPr="0020393F">
                                <w:rPr>
                                  <w:rFonts w:ascii="EC Square Sans Pro" w:hAnsi="EC Square Sans Pro"/>
                                  <w:b/>
                                  <w:color w:val="343433"/>
                                  <w:sz w:val="28"/>
                                </w:rPr>
                                <w:t>planuri</w:t>
                              </w:r>
                              <w:proofErr w:type="spellEnd"/>
                              <w:r w:rsidRPr="0020393F">
                                <w:rPr>
                                  <w:rFonts w:ascii="EC Square Sans Pro" w:hAnsi="EC Square Sans Pro"/>
                                  <w:b/>
                                  <w:color w:val="343433"/>
                                  <w:sz w:val="28"/>
                                </w:rPr>
                                <w:t xml:space="preserve"> de </w:t>
                              </w:r>
                              <w:proofErr w:type="spellStart"/>
                              <w:r w:rsidRPr="0020393F">
                                <w:rPr>
                                  <w:rFonts w:ascii="EC Square Sans Pro" w:hAnsi="EC Square Sans Pro"/>
                                  <w:b/>
                                  <w:color w:val="343433"/>
                                  <w:sz w:val="28"/>
                                </w:rPr>
                                <w:t>răspuns</w:t>
                              </w:r>
                              <w:proofErr w:type="spellEnd"/>
                              <w:r w:rsidRPr="0020393F">
                                <w:rPr>
                                  <w:rFonts w:ascii="EC Square Sans Pro" w:hAnsi="EC Square Sans Pro"/>
                                  <w:b/>
                                  <w:color w:val="343433"/>
                                  <w:sz w:val="28"/>
                                </w:rPr>
                                <w:t xml:space="preserve"> la </w:t>
                              </w:r>
                              <w:proofErr w:type="spellStart"/>
                              <w:r w:rsidRPr="0020393F">
                                <w:rPr>
                                  <w:rFonts w:ascii="EC Square Sans Pro" w:hAnsi="EC Square Sans Pro"/>
                                  <w:b/>
                                  <w:color w:val="343433"/>
                                  <w:sz w:val="28"/>
                                </w:rPr>
                                <w:t>incidente</w:t>
                              </w:r>
                              <w:proofErr w:type="spellEnd"/>
                              <w:r w:rsidRPr="0020393F">
                                <w:rPr>
                                  <w:rFonts w:ascii="EC Square Sans Pro" w:hAnsi="EC Square Sans Pro"/>
                                  <w:b/>
                                  <w:color w:val="343433"/>
                                  <w:sz w:val="28"/>
                                </w:rPr>
                                <w:t>.</w:t>
                              </w:r>
                            </w:p>
                          </w:txbxContent>
                        </wps:txbx>
                        <wps:bodyPr wrap="square" lIns="0" tIns="0" rIns="0" bIns="0" rtlCol="0">
                          <a:noAutofit/>
                        </wps:bodyPr>
                      </wps:wsp>
                    </wpg:wgp>
                  </a:graphicData>
                </a:graphic>
              </wp:anchor>
            </w:drawing>
          </mc:Choice>
          <mc:Fallback>
            <w:pict>
              <v:group w14:anchorId="4DB651A8" id="Group 160" o:spid="_x0000_s1077" style="position:absolute;margin-left:519.45pt;margin-top:45.85pt;width:260.1pt;height:267.1pt;z-index:-251658170;mso-wrap-distance-left:0;mso-wrap-distance-right:0;mso-position-horizontal-relative:page;mso-position-vertical-relative:text" coordsize="33032,3392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t8qHQYAAPUYAAAOAAAAZHJzL2Uyb0RvYy54bWzsWdtu20YQfS/QfyD43mjvyxUiB20cGwWC&#10;NEBc9JmiqAtKcVmStpS/7+xNYu2KSyVGn/oikuJwOXvmzJzR6O27475Knsq22+l6keI3KE3KutCr&#10;Xb1ZpL8/3P2UpUnX5/Uqr3RdLtKvZZe+u/nxh7eHZl4SvdXVqmwTWKTu5odmkW77vpnPZl2xLfd5&#10;90Y3ZQ0317rd5z1ctpvZqs0PsPq+mhGExOyg21XT6qLsOvj21t1Mb+z663VZ9L+t113ZJ9UiBd96&#10;+9naz6X5nN28zeebNm+2u8K7kX+DF/t8V8NLT0vd5n2ePLa7F0vtd0WrO73u3xR6P9Pr9a4o7R5g&#10;Nxg92819qx8bu5fN/LBpTjABtM9w+uZli09P923zpfncOu/h9KMu/uwAl9mh2cyH98315mx8XLd7&#10;8xBsIjlaRL+eEC2PfVLAl5QiSiQAX8A9ShXBcGExL7YQmBfPFdsPkSdn+dy92Lp3cufQAH+6M0Td&#10;90H0ZZs3pUW+MxB8bpPdCugtcJrU+R54fO8pY76C/ZjXg53B0V91HtLvQem013xePHb9fakt4PnT&#10;x663IG5W4SzfhrPiWIfTFuhviF9Z4vdpAsRv0wSIv3RBaPLePGeiaE6TwyBi23PAzP29fioftLXs&#10;TdhMZBGiaRKCDs6ebap6aAvxH1iFe+HY2PWcDVAEK1gVdgfrBYtwdJbDN19rb8k3WLmodFe6lxkA&#10;7FtPoIDdEPZOV7vV3a6qDAhdu1m+r9rkKQd8P9ze3b0PSw/MgKLd3BHBnC316isw6QDUWaTdX495&#10;W6ZJ9WsNXDWlKZy04WQZTtq+eq9tAbP4t13/cPwjb5ukgdNF2kO2fdKBsvk88AP8NwbO1jxZ658f&#10;e73eGfJY35xH/gLSxxH5P8gj8jKPyFV5hCnHCLIReEVEhrByhA51R2IM6uDKDmdCUu4pFdJxGNiA&#10;F1Tv18+n4Amkk3fEROKcKY7ThCEqAZRBmpxN/kl/rJjA0u2cKMpGcwVzwpWwxhz5WjWg/7OVMZPc&#10;YZphIuXoyhks7Wwx5lkW2B9WDEe3PU4pcy5jTrmwwbroBkVCeGNFFRtfGYOmuCJEqODKFuPLK3PO&#10;HHAZ8GPc1tcjIjERo0AwlDmAaYYZGt8aRIBz6wEjQlBL+RFvFXHuMsEB7VEvBMXIucGUoiTQPYQh&#10;HF04MISMelZQSiL1FksimMMYGMzoeEAIFpKFtRVIxKjbhHPkmcGB2Cwbt844AROTJSxTWI4HhiKO&#10;uPObcSSz8dBQIITwCCJg0rjfFBGcuUhSziQZDw6RLIMKZPymGGc4skvKkKldprQBpSAjx9SQEMl9&#10;0hKpBBlfG0gC1dKtPcEaqqwnNzGlYRxBTLigPhdN+Y14wqAS+DQH/CK7xJIT5a0piTEWukwF4TYI&#10;KiIibgN+SrpKBmSEAjGK9ss6HVLrRStx7qmmaQAWsEXHbigOTAX8LgoBI1mIvMhINl6vMaGZCJEn&#10;gobVg/vh6CvEVTy5koOQC8JlAxESq0ituoBK8Pe7YRdUhXQLOX8JcQ6VlXkFiUovZCXx9TsuvRxT&#10;Kh1j49LLoN9hzniC9kIBUdI5PUF8GVEEImJSB8fVl0HOc0+quPwyUzR9zxYXYKoyQVzKw0/IuAqD&#10;jdvlBB1m0OlkXhriQswoCyV2ghKb7syXwQlSbLpY4cU1LsUccAi1Ki7F0GxQ6LVMLDmNSrEA42Ad&#10;l2KR0cw3rBOkWCIaZGeCFEuMpPLRiUuxRAjIZHc5QYrhpwDjrshOkGJo0URoL+NSLEBrfKZNkGLQ&#10;GqJ8MYlLsSkmyP1AmCDF0CYZRbUtRFyKOaPKFx/o9WJSzKUZ47gKEZdiAU0Vdm1VXIqhc+Qge5aw&#10;USn+l7r9aprAwefQgk2RYm4Kio9OXIo56MKpCYtK8XU8uZKDGYEq73gSl+JLqFyEHX7aXD9MAT/I&#10;bejC/h+mDIbbYcLjh42noSQE0A0lH2D8sdTHxCgKdLGDoWTSH3/RMLU7DStfeTxp5kxmPOknUmbw&#10;aMfhYbRimOBN/LTpPBbrj8ujHa8S23+94qRswrzLTpFhtm4nf/5/ADO8H15bj8//Vtz8DQAA//8D&#10;AFBLAwQUAAYACAAAACEAX4O3AeIAAAAMAQAADwAAAGRycy9kb3ducmV2LnhtbEyPQUvDQBCF74L/&#10;YRnBm92kJbWJ2ZRS1FMRbAXxNs1Ok9DsbMhuk/Tfuz3p8TEf732TryfTioF611hWEM8iEMSl1Q1X&#10;Cr4Ob08rEM4ja2wtk4IrOVgX93c5ZtqO/EnD3lcilLDLUEHtfZdJ6cqaDLqZ7YjD7WR7gz7EvpK6&#10;xzGUm1bOo2gpDTYcFmrsaFtTed5fjIL3EcfNIn4ddufT9vpzSD6+dzEp9fgwbV5AeJr8Hww3/aAO&#10;RXA62gtrJ9qQo8UqDayCNH4GcSOSJI1BHBUs50kKssjl/yeKXwAAAP//AwBQSwECLQAUAAYACAAA&#10;ACEAtoM4kv4AAADhAQAAEwAAAAAAAAAAAAAAAAAAAAAAW0NvbnRlbnRfVHlwZXNdLnhtbFBLAQIt&#10;ABQABgAIAAAAIQA4/SH/1gAAAJQBAAALAAAAAAAAAAAAAAAAAC8BAABfcmVscy8ucmVsc1BLAQIt&#10;ABQABgAIAAAAIQBLzt8qHQYAAPUYAAAOAAAAAAAAAAAAAAAAAC4CAABkcnMvZTJvRG9jLnhtbFBL&#10;AQItABQABgAIAAAAIQBfg7cB4gAAAAwBAAAPAAAAAAAAAAAAAAAAAHcIAABkcnMvZG93bnJldi54&#10;bWxQSwUGAAAAAAQABADzAAAAhgkAAAAA&#10;">
                <v:shape id="Graphic 161" o:spid="_x0000_s1078" style="position:absolute;width:33032;height:33921;visibility:visible;mso-wrap-style:square;v-text-anchor:top" coordsize="3303270,33921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0qaOwAAAANwAAAAPAAAAZHJzL2Rvd25yZXYueG1sRE/NasJA&#10;EL4X+g7LFHqrG3uQEl2lCkK1p2oeYJqd/GB2JmTHGN++Wyj0Nh/f76w2U+jMSENshR3MZxkY4lJ8&#10;y7WD4rx/eQMTFdljJ0wO7hRhs358WGHu5cZfNJ60NimEY44OGtU+tzaWDQWMM+mJE1fJEFATHGrr&#10;B7yl8NDZ1yxb2IAtp4YGe9o1VF5O1+DgGCr63srnRY9Fdx6rQno9iHPPT9P7EozSpP/iP/eHT/MX&#10;c/h9Jl1g1z8AAAD//wMAUEsBAi0AFAAGAAgAAAAhANvh9svuAAAAhQEAABMAAAAAAAAAAAAAAAAA&#10;AAAAAFtDb250ZW50X1R5cGVzXS54bWxQSwECLQAUAAYACAAAACEAWvQsW78AAAAVAQAACwAAAAAA&#10;AAAAAAAAAAAfAQAAX3JlbHMvLnJlbHNQSwECLQAUAAYACAAAACEAu9KmjsAAAADcAAAADwAAAAAA&#10;AAAAAAAAAAAHAgAAZHJzL2Rvd25yZXYueG1sUEsFBgAAAAADAAMAtwAAAPQCAAAAAA==&#10;" path="m3303003,l,,,3391903r3303003,l3303003,xe" fillcolor="#edffc0" stroked="f">
                  <v:path arrowok="t"/>
                </v:shape>
                <v:shape id="Graphic 162" o:spid="_x0000_s1079" style="position:absolute;left:1351;top:2680;width:7112;height:5467;visibility:visible;mso-wrap-style:square;v-text-anchor:top" coordsize="711200,546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WTFxAAAANwAAAAPAAAAZHJzL2Rvd25yZXYueG1sRE9Na8JA&#10;EL0X/A/LCL01Gz1IE11FFMFLA7W24m3MjkkwOxuyW03z612h4G0e73Nmi87U4kqtqywrGEUxCOLc&#10;6ooLBfuvzds7COeRNdaWScEfOVjMBy8zTLW98Sddd74QIYRdigpK75tUSpeXZNBFtiEO3Nm2Bn2A&#10;bSF1i7cQbmo5juOJNFhxaCixoVVJ+WX3axT0H5k+/fQ2WWXfdt0f9kk2OiZKvQ675RSEp84/xf/u&#10;rQ7zJ2N4PBMukPM7AAAA//8DAFBLAQItABQABgAIAAAAIQDb4fbL7gAAAIUBAAATAAAAAAAAAAAA&#10;AAAAAAAAAABbQ29udGVudF9UeXBlc10ueG1sUEsBAi0AFAAGAAgAAAAhAFr0LFu/AAAAFQEAAAsA&#10;AAAAAAAAAAAAAAAAHwEAAF9yZWxzLy5yZWxzUEsBAi0AFAAGAAgAAAAhAD/RZMXEAAAA3AAAAA8A&#10;AAAAAAAAAAAAAAAABwIAAGRycy9kb3ducmV2LnhtbFBLBQYAAAAAAwADALcAAAD4AgAAAAA=&#10;" path="m240372,l194617,22934,152596,50161,114751,81277,81521,115880,53347,153569,30667,193940,13923,236591,3554,281121,,327126r4086,54283l16155,426632r19769,38520l63106,499325r48430,33878l172643,546430r44103,-7130l255047,519448r30201,-30272l305053,450789r7113,-44199l302185,354722,274835,311818,234000,281451r-6449,-1823l106680,279628r6906,-32109l125633,211208r19724,-38957l175297,132203,217989,92619,275971,55054,240372,xem162978,266498r-20127,1789l123860,272638r-17180,6990l227551,279628,183565,267195r-20587,-697xem639000,l593244,22934,551224,50161,513379,81277r-33230,34603l451974,153569r-22679,40371l412550,236591r-10369,44530l398627,327126r4087,54283l414783,426632r19768,38520l461733,499325r48430,33878l571271,546430r44098,-7130l653669,519448r30203,-30272l703680,450789r7113,-44199l700811,354722,673458,311818,632623,281451r-6449,-1823l505294,279628r6908,-32109l524251,211208r19728,-38957l573921,132203,616616,92619,674598,55054,639000,xem561600,266498r-20128,1789l522480,272638r-17186,6990l626174,279628,582193,267195r-20593,-697xe" fillcolor="#6712d4" stroked="f">
                  <v:path arrowok="t"/>
                </v:shape>
                <v:shape id="Textbox 163" o:spid="_x0000_s1080" type="#_x0000_t202" style="position:absolute;width:33032;height:339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0yo4wgAAANwAAAAPAAAAZHJzL2Rvd25yZXYueG1sRE9Na8JA&#10;EL0L/Q/LFLzppgpBU1eRolAQpDE99DjNjslidjZmtxr/vVsQvM3jfc5i1dtGXKjzxrGCt3ECgrh0&#10;2nCl4LvYjmYgfEDW2DgmBTfysFq+DBaYaXflnC6HUIkYwj5DBXUIbSalL2uy6MeuJY7c0XUWQ4Rd&#10;JXWH1xhuGzlJklRaNBwbamzpo6bydPizCtY/nG/Mef/7lR9zUxTzhHfpSanha79+BxGoD0/xw/2p&#10;4/x0Cv/PxAvk8g4AAP//AwBQSwECLQAUAAYACAAAACEA2+H2y+4AAACFAQAAEwAAAAAAAAAAAAAA&#10;AAAAAAAAW0NvbnRlbnRfVHlwZXNdLnhtbFBLAQItABQABgAIAAAAIQBa9CxbvwAAABUBAAALAAAA&#10;AAAAAAAAAAAAAB8BAABfcmVscy8ucmVsc1BLAQItABQABgAIAAAAIQBM0yo4wgAAANwAAAAPAAAA&#10;AAAAAAAAAAAAAAcCAABkcnMvZG93bnJldi54bWxQSwUGAAAAAAMAAwC3AAAA9gIAAAAA&#10;" filled="f" stroked="f">
                  <v:textbox inset="0,0,0,0">
                    <w:txbxContent>
                      <w:p w14:paraId="4DB65260" w14:textId="77777777" w:rsidR="005511DF" w:rsidRDefault="005511DF">
                        <w:pPr>
                          <w:rPr>
                            <w:sz w:val="28"/>
                          </w:rPr>
                        </w:pPr>
                      </w:p>
                      <w:p w14:paraId="4DB65261" w14:textId="77777777" w:rsidR="005511DF" w:rsidRDefault="005511DF">
                        <w:pPr>
                          <w:rPr>
                            <w:sz w:val="28"/>
                          </w:rPr>
                        </w:pPr>
                      </w:p>
                      <w:p w14:paraId="4DB65262" w14:textId="77777777" w:rsidR="005511DF" w:rsidRDefault="005511DF">
                        <w:pPr>
                          <w:rPr>
                            <w:sz w:val="28"/>
                          </w:rPr>
                        </w:pPr>
                      </w:p>
                      <w:p w14:paraId="4DB65264" w14:textId="77777777" w:rsidR="005511DF" w:rsidRDefault="005511DF">
                        <w:pPr>
                          <w:spacing w:before="229"/>
                          <w:rPr>
                            <w:sz w:val="28"/>
                          </w:rPr>
                        </w:pPr>
                      </w:p>
                      <w:p w14:paraId="4DB65265" w14:textId="77777777" w:rsidR="005511DF" w:rsidRPr="0020393F" w:rsidRDefault="00B56BCB">
                        <w:pPr>
                          <w:spacing w:line="230" w:lineRule="auto"/>
                          <w:ind w:left="907" w:right="262"/>
                          <w:rPr>
                            <w:rFonts w:ascii="EC Square Sans Pro" w:hAnsi="EC Square Sans Pro"/>
                            <w:b/>
                            <w:sz w:val="28"/>
                          </w:rPr>
                        </w:pPr>
                        <w:proofErr w:type="spellStart"/>
                        <w:r w:rsidRPr="0020393F">
                          <w:rPr>
                            <w:rFonts w:ascii="EC Square Sans Pro" w:hAnsi="EC Square Sans Pro"/>
                            <w:b/>
                            <w:color w:val="343433"/>
                            <w:sz w:val="28"/>
                          </w:rPr>
                          <w:t>Aceste</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atacuri</w:t>
                        </w:r>
                        <w:proofErr w:type="spellEnd"/>
                        <w:r w:rsidRPr="0020393F">
                          <w:rPr>
                            <w:rFonts w:ascii="EC Square Sans Pro" w:hAnsi="EC Square Sans Pro"/>
                            <w:b/>
                            <w:color w:val="343433"/>
                            <w:sz w:val="28"/>
                          </w:rPr>
                          <w:t xml:space="preserve"> au </w:t>
                        </w:r>
                        <w:proofErr w:type="spellStart"/>
                        <w:r w:rsidRPr="0020393F">
                          <w:rPr>
                            <w:rFonts w:ascii="EC Square Sans Pro" w:hAnsi="EC Square Sans Pro"/>
                            <w:b/>
                            <w:color w:val="343433"/>
                            <w:sz w:val="28"/>
                          </w:rPr>
                          <w:t>evidențiat</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importanța</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implementării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unor</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măsuri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solide</w:t>
                        </w:r>
                        <w:proofErr w:type="spellEnd"/>
                        <w:r w:rsidRPr="0020393F">
                          <w:rPr>
                            <w:rFonts w:ascii="EC Square Sans Pro" w:hAnsi="EC Square Sans Pro"/>
                            <w:b/>
                            <w:color w:val="343433"/>
                            <w:sz w:val="28"/>
                          </w:rPr>
                          <w:t xml:space="preserve"> de </w:t>
                        </w:r>
                        <w:proofErr w:type="spellStart"/>
                        <w:r w:rsidRPr="0020393F">
                          <w:rPr>
                            <w:rFonts w:ascii="EC Square Sans Pro" w:hAnsi="EC Square Sans Pro"/>
                            <w:b/>
                            <w:color w:val="343433"/>
                            <w:sz w:val="28"/>
                          </w:rPr>
                          <w:t>securitate</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cibernetică</w:t>
                        </w:r>
                        <w:proofErr w:type="spellEnd"/>
                        <w:r w:rsidRPr="0020393F">
                          <w:rPr>
                            <w:rFonts w:ascii="EC Square Sans Pro" w:hAnsi="EC Square Sans Pro"/>
                            <w:b/>
                            <w:color w:val="343433"/>
                            <w:sz w:val="28"/>
                          </w:rPr>
                          <w:t xml:space="preserve">, a </w:t>
                        </w:r>
                        <w:proofErr w:type="spellStart"/>
                        <w:r w:rsidRPr="0020393F">
                          <w:rPr>
                            <w:rFonts w:ascii="EC Square Sans Pro" w:hAnsi="EC Square Sans Pro"/>
                            <w:b/>
                            <w:color w:val="343433"/>
                            <w:sz w:val="28"/>
                          </w:rPr>
                          <w:t>educării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angajaților</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și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clienților</w:t>
                        </w:r>
                        <w:proofErr w:type="spellEnd"/>
                        <w:r w:rsidRPr="0020393F">
                          <w:rPr>
                            <w:rFonts w:ascii="EC Square Sans Pro" w:hAnsi="EC Square Sans Pro"/>
                            <w:b/>
                            <w:color w:val="343433"/>
                            <w:sz w:val="28"/>
                          </w:rPr>
                          <w:t xml:space="preserve"> cu </w:t>
                        </w:r>
                        <w:proofErr w:type="spellStart"/>
                        <w:r w:rsidRPr="0020393F">
                          <w:rPr>
                            <w:rFonts w:ascii="EC Square Sans Pro" w:hAnsi="EC Square Sans Pro"/>
                            <w:b/>
                            <w:color w:val="343433"/>
                            <w:sz w:val="28"/>
                          </w:rPr>
                          <w:t>privire</w:t>
                        </w:r>
                        <w:proofErr w:type="spellEnd"/>
                        <w:r w:rsidRPr="0020393F">
                          <w:rPr>
                            <w:rFonts w:ascii="EC Square Sans Pro" w:hAnsi="EC Square Sans Pro"/>
                            <w:b/>
                            <w:color w:val="343433"/>
                            <w:sz w:val="28"/>
                          </w:rPr>
                          <w:t xml:space="preserve"> la </w:t>
                        </w:r>
                        <w:proofErr w:type="spellStart"/>
                        <w:r w:rsidRPr="0020393F">
                          <w:rPr>
                            <w:rFonts w:ascii="EC Square Sans Pro" w:hAnsi="EC Square Sans Pro"/>
                            <w:b/>
                            <w:color w:val="343433"/>
                            <w:sz w:val="28"/>
                          </w:rPr>
                          <w:t>amenințările</w:t>
                        </w:r>
                        <w:proofErr w:type="spellEnd"/>
                        <w:r w:rsidRPr="0020393F">
                          <w:rPr>
                            <w:rFonts w:ascii="EC Square Sans Pro" w:hAnsi="EC Square Sans Pro"/>
                            <w:b/>
                            <w:color w:val="343433"/>
                            <w:sz w:val="28"/>
                          </w:rPr>
                          <w:t xml:space="preserve"> la </w:t>
                        </w:r>
                        <w:proofErr w:type="spellStart"/>
                        <w:r w:rsidRPr="0020393F">
                          <w:rPr>
                            <w:rFonts w:ascii="EC Square Sans Pro" w:hAnsi="EC Square Sans Pro"/>
                            <w:b/>
                            <w:color w:val="343433"/>
                            <w:sz w:val="28"/>
                          </w:rPr>
                          <w:t>adresa</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securității</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cibernetice</w:t>
                        </w:r>
                        <w:proofErr w:type="spellEnd"/>
                        <w:r w:rsidRPr="0020393F">
                          <w:rPr>
                            <w:rFonts w:ascii="EC Square Sans Pro" w:hAnsi="EC Square Sans Pro"/>
                            <w:b/>
                            <w:color w:val="343433"/>
                            <w:sz w:val="28"/>
                          </w:rPr>
                          <w:t xml:space="preserve"> </w:t>
                        </w:r>
                        <w:proofErr w:type="spellStart"/>
                        <w:r w:rsidRPr="0020393F">
                          <w:rPr>
                            <w:rFonts w:ascii="EC Square Sans Pro" w:hAnsi="EC Square Sans Pro"/>
                            <w:b/>
                            <w:color w:val="343433"/>
                            <w:sz w:val="28"/>
                          </w:rPr>
                          <w:t>și</w:t>
                        </w:r>
                        <w:proofErr w:type="spellEnd"/>
                        <w:r w:rsidRPr="0020393F">
                          <w:rPr>
                            <w:rFonts w:ascii="EC Square Sans Pro" w:hAnsi="EC Square Sans Pro"/>
                            <w:b/>
                            <w:color w:val="343433"/>
                            <w:sz w:val="28"/>
                          </w:rPr>
                          <w:t xml:space="preserve"> a </w:t>
                        </w:r>
                        <w:proofErr w:type="spellStart"/>
                        <w:r w:rsidRPr="0020393F">
                          <w:rPr>
                            <w:rFonts w:ascii="EC Square Sans Pro" w:hAnsi="EC Square Sans Pro"/>
                            <w:b/>
                            <w:color w:val="343433"/>
                            <w:sz w:val="28"/>
                          </w:rPr>
                          <w:t>elaborării</w:t>
                        </w:r>
                        <w:proofErr w:type="spellEnd"/>
                        <w:r w:rsidRPr="0020393F">
                          <w:rPr>
                            <w:rFonts w:ascii="EC Square Sans Pro" w:hAnsi="EC Square Sans Pro"/>
                            <w:b/>
                            <w:color w:val="343433"/>
                            <w:sz w:val="28"/>
                          </w:rPr>
                          <w:t xml:space="preserve"> de </w:t>
                        </w:r>
                        <w:proofErr w:type="spellStart"/>
                        <w:r w:rsidRPr="0020393F">
                          <w:rPr>
                            <w:rFonts w:ascii="EC Square Sans Pro" w:hAnsi="EC Square Sans Pro"/>
                            <w:b/>
                            <w:color w:val="343433"/>
                            <w:sz w:val="28"/>
                          </w:rPr>
                          <w:t>planuri</w:t>
                        </w:r>
                        <w:proofErr w:type="spellEnd"/>
                        <w:r w:rsidRPr="0020393F">
                          <w:rPr>
                            <w:rFonts w:ascii="EC Square Sans Pro" w:hAnsi="EC Square Sans Pro"/>
                            <w:b/>
                            <w:color w:val="343433"/>
                            <w:sz w:val="28"/>
                          </w:rPr>
                          <w:t xml:space="preserve"> de </w:t>
                        </w:r>
                        <w:proofErr w:type="spellStart"/>
                        <w:r w:rsidRPr="0020393F">
                          <w:rPr>
                            <w:rFonts w:ascii="EC Square Sans Pro" w:hAnsi="EC Square Sans Pro"/>
                            <w:b/>
                            <w:color w:val="343433"/>
                            <w:sz w:val="28"/>
                          </w:rPr>
                          <w:t>răspuns</w:t>
                        </w:r>
                        <w:proofErr w:type="spellEnd"/>
                        <w:r w:rsidRPr="0020393F">
                          <w:rPr>
                            <w:rFonts w:ascii="EC Square Sans Pro" w:hAnsi="EC Square Sans Pro"/>
                            <w:b/>
                            <w:color w:val="343433"/>
                            <w:sz w:val="28"/>
                          </w:rPr>
                          <w:t xml:space="preserve"> la </w:t>
                        </w:r>
                        <w:proofErr w:type="spellStart"/>
                        <w:r w:rsidRPr="0020393F">
                          <w:rPr>
                            <w:rFonts w:ascii="EC Square Sans Pro" w:hAnsi="EC Square Sans Pro"/>
                            <w:b/>
                            <w:color w:val="343433"/>
                            <w:sz w:val="28"/>
                          </w:rPr>
                          <w:t>incidente</w:t>
                        </w:r>
                        <w:proofErr w:type="spellEnd"/>
                        <w:r w:rsidRPr="0020393F">
                          <w:rPr>
                            <w:rFonts w:ascii="EC Square Sans Pro" w:hAnsi="EC Square Sans Pro"/>
                            <w:b/>
                            <w:color w:val="343433"/>
                            <w:sz w:val="28"/>
                          </w:rPr>
                          <w:t>.</w:t>
                        </w:r>
                      </w:p>
                    </w:txbxContent>
                  </v:textbox>
                </v:shape>
                <w10:wrap type="topAndBottom" anchorx="page"/>
              </v:group>
            </w:pict>
          </mc:Fallback>
        </mc:AlternateContent>
      </w:r>
    </w:p>
    <w:p w14:paraId="4DB650BA" w14:textId="77777777" w:rsidR="005511DF" w:rsidRPr="00944BD7" w:rsidRDefault="005511DF">
      <w:pPr>
        <w:pStyle w:val="BodyText"/>
        <w:rPr>
          <w:rFonts w:ascii="EC Square Sans Pro" w:hAnsi="EC Square Sans Pro"/>
          <w:noProof/>
          <w:sz w:val="20"/>
          <w:lang w:val="ro-RO"/>
        </w:rPr>
        <w:sectPr w:rsidR="005511DF" w:rsidRPr="00944BD7">
          <w:headerReference w:type="default" r:id="rId136"/>
          <w:pgSz w:w="16840" w:h="11910" w:orient="landscape"/>
          <w:pgMar w:top="980" w:right="1133" w:bottom="280" w:left="0" w:header="737" w:footer="0" w:gutter="0"/>
          <w:cols w:space="720"/>
        </w:sectPr>
      </w:pPr>
    </w:p>
    <w:p w14:paraId="4DB650BB" w14:textId="77777777" w:rsidR="005511DF" w:rsidRPr="00944BD7" w:rsidRDefault="005511DF">
      <w:pPr>
        <w:pStyle w:val="BodyText"/>
        <w:spacing w:before="160"/>
        <w:rPr>
          <w:rFonts w:ascii="EC Square Sans Pro" w:hAnsi="EC Square Sans Pro"/>
          <w:noProof/>
          <w:sz w:val="20"/>
          <w:lang w:val="ro-RO"/>
        </w:rPr>
      </w:pPr>
    </w:p>
    <w:p w14:paraId="4DB650BC" w14:textId="77777777" w:rsidR="005511DF" w:rsidRPr="00944BD7" w:rsidRDefault="00B56BCB">
      <w:pPr>
        <w:pStyle w:val="BodyText"/>
        <w:rPr>
          <w:rFonts w:ascii="EC Square Sans Pro" w:hAnsi="EC Square Sans Pro"/>
          <w:noProof/>
          <w:sz w:val="20"/>
          <w:lang w:val="ro-RO"/>
        </w:rPr>
      </w:pPr>
      <w:r w:rsidRPr="00944BD7">
        <w:rPr>
          <w:rFonts w:ascii="EC Square Sans Pro" w:hAnsi="EC Square Sans Pro"/>
          <w:noProof/>
          <w:sz w:val="20"/>
          <w:lang w:val="ro-RO"/>
        </w:rPr>
        <mc:AlternateContent>
          <mc:Choice Requires="wpg">
            <w:drawing>
              <wp:inline distT="0" distB="0" distL="0" distR="0" wp14:anchorId="4DB651AA" wp14:editId="4DB651AB">
                <wp:extent cx="7758430" cy="900430"/>
                <wp:effectExtent l="0" t="0" r="0" b="4444"/>
                <wp:docPr id="166" name="Group 16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758430" cy="900430"/>
                          <a:chOff x="0" y="0"/>
                          <a:chExt cx="7758430" cy="900430"/>
                        </a:xfrm>
                      </wpg:grpSpPr>
                      <wps:wsp>
                        <wps:cNvPr id="167" name="Graphic 167"/>
                        <wps:cNvSpPr/>
                        <wps:spPr>
                          <a:xfrm>
                            <a:off x="0" y="0"/>
                            <a:ext cx="7758430" cy="900430"/>
                          </a:xfrm>
                          <a:custGeom>
                            <a:avLst/>
                            <a:gdLst/>
                            <a:ahLst/>
                            <a:cxnLst/>
                            <a:rect l="l" t="t" r="r" b="b"/>
                            <a:pathLst>
                              <a:path w="7758430" h="900430">
                                <a:moveTo>
                                  <a:pt x="7304646" y="0"/>
                                </a:moveTo>
                                <a:lnTo>
                                  <a:pt x="0" y="0"/>
                                </a:lnTo>
                                <a:lnTo>
                                  <a:pt x="0" y="899998"/>
                                </a:lnTo>
                                <a:lnTo>
                                  <a:pt x="7304646" y="899998"/>
                                </a:lnTo>
                                <a:lnTo>
                                  <a:pt x="7354044" y="897357"/>
                                </a:lnTo>
                                <a:lnTo>
                                  <a:pt x="7401901" y="889619"/>
                                </a:lnTo>
                                <a:lnTo>
                                  <a:pt x="7447941" y="877056"/>
                                </a:lnTo>
                                <a:lnTo>
                                  <a:pt x="7491886" y="859945"/>
                                </a:lnTo>
                                <a:lnTo>
                                  <a:pt x="7533462" y="838559"/>
                                </a:lnTo>
                                <a:lnTo>
                                  <a:pt x="7572390" y="813174"/>
                                </a:lnTo>
                                <a:lnTo>
                                  <a:pt x="7608395" y="784062"/>
                                </a:lnTo>
                                <a:lnTo>
                                  <a:pt x="7641199" y="751500"/>
                                </a:lnTo>
                                <a:lnTo>
                                  <a:pt x="7670527" y="715762"/>
                                </a:lnTo>
                                <a:lnTo>
                                  <a:pt x="7696102" y="677121"/>
                                </a:lnTo>
                                <a:lnTo>
                                  <a:pt x="7717647" y="635853"/>
                                </a:lnTo>
                                <a:lnTo>
                                  <a:pt x="7734886" y="592233"/>
                                </a:lnTo>
                                <a:lnTo>
                                  <a:pt x="7747541" y="546534"/>
                                </a:lnTo>
                                <a:lnTo>
                                  <a:pt x="7755338" y="499031"/>
                                </a:lnTo>
                                <a:lnTo>
                                  <a:pt x="7757998" y="449999"/>
                                </a:lnTo>
                                <a:lnTo>
                                  <a:pt x="7755338" y="400966"/>
                                </a:lnTo>
                                <a:lnTo>
                                  <a:pt x="7747541" y="353464"/>
                                </a:lnTo>
                                <a:lnTo>
                                  <a:pt x="7734886" y="307765"/>
                                </a:lnTo>
                                <a:lnTo>
                                  <a:pt x="7717647" y="264144"/>
                                </a:lnTo>
                                <a:lnTo>
                                  <a:pt x="7696102" y="222876"/>
                                </a:lnTo>
                                <a:lnTo>
                                  <a:pt x="7670527" y="184236"/>
                                </a:lnTo>
                                <a:lnTo>
                                  <a:pt x="7641199" y="148497"/>
                                </a:lnTo>
                                <a:lnTo>
                                  <a:pt x="7608395" y="115935"/>
                                </a:lnTo>
                                <a:lnTo>
                                  <a:pt x="7572390" y="86824"/>
                                </a:lnTo>
                                <a:lnTo>
                                  <a:pt x="7533462" y="61438"/>
                                </a:lnTo>
                                <a:lnTo>
                                  <a:pt x="7491886" y="40052"/>
                                </a:lnTo>
                                <a:lnTo>
                                  <a:pt x="7447941" y="22941"/>
                                </a:lnTo>
                                <a:lnTo>
                                  <a:pt x="7401901" y="10379"/>
                                </a:lnTo>
                                <a:lnTo>
                                  <a:pt x="7354044" y="2640"/>
                                </a:lnTo>
                                <a:lnTo>
                                  <a:pt x="7304646" y="0"/>
                                </a:lnTo>
                                <a:close/>
                              </a:path>
                            </a:pathLst>
                          </a:custGeom>
                          <a:solidFill>
                            <a:srgbClr val="6712D4"/>
                          </a:solidFill>
                        </wps:spPr>
                        <wps:bodyPr wrap="square" lIns="0" tIns="0" rIns="0" bIns="0" rtlCol="0">
                          <a:prstTxWarp prst="textNoShape">
                            <a:avLst/>
                          </a:prstTxWarp>
                          <a:noAutofit/>
                        </wps:bodyPr>
                      </wps:wsp>
                      <wps:wsp>
                        <wps:cNvPr id="168" name="Textbox 168"/>
                        <wps:cNvSpPr txBox="1"/>
                        <wps:spPr>
                          <a:xfrm>
                            <a:off x="0" y="0"/>
                            <a:ext cx="7758430" cy="900430"/>
                          </a:xfrm>
                          <a:prstGeom prst="rect">
                            <a:avLst/>
                          </a:prstGeom>
                        </wps:spPr>
                        <wps:txbx>
                          <w:txbxContent>
                            <w:p w14:paraId="4DB65266" w14:textId="77777777" w:rsidR="005511DF" w:rsidRPr="001F3EBB" w:rsidRDefault="00B56BCB" w:rsidP="00EF0CA4">
                              <w:pPr>
                                <w:pStyle w:val="Heading1"/>
                                <w:rPr>
                                  <w:rFonts w:ascii="EC Square Sans Pro" w:hAnsi="EC Square Sans Pro"/>
                                  <w:color w:val="FFFFFF" w:themeColor="background1"/>
                                  <w:sz w:val="52"/>
                                  <w:szCs w:val="52"/>
                                </w:rPr>
                              </w:pPr>
                              <w:bookmarkStart w:id="88" w:name="I_|_Final_Remarks"/>
                              <w:bookmarkStart w:id="89" w:name="For_homeowners"/>
                              <w:bookmarkStart w:id="90" w:name="For_businesses"/>
                              <w:bookmarkStart w:id="91" w:name="For_energy_communities"/>
                              <w:bookmarkStart w:id="92" w:name="For_policymakers"/>
                              <w:bookmarkStart w:id="93" w:name="_bookmark13"/>
                              <w:bookmarkStart w:id="94" w:name="_Toc224732717"/>
                              <w:bookmarkEnd w:id="88"/>
                              <w:bookmarkEnd w:id="89"/>
                              <w:bookmarkEnd w:id="90"/>
                              <w:bookmarkEnd w:id="91"/>
                              <w:bookmarkEnd w:id="92"/>
                              <w:bookmarkEnd w:id="93"/>
                              <w:r w:rsidRPr="001F3EBB">
                                <w:rPr>
                                  <w:rFonts w:ascii="EC Square Sans Pro" w:hAnsi="EC Square Sans Pro"/>
                                  <w:color w:val="FFFFFF" w:themeColor="background1"/>
                                  <w:w w:val="90"/>
                                  <w:sz w:val="52"/>
                                  <w:szCs w:val="52"/>
                                </w:rPr>
                                <w:t xml:space="preserve">I | </w:t>
                              </w:r>
                              <w:proofErr w:type="spellStart"/>
                              <w:r w:rsidRPr="001F3EBB">
                                <w:rPr>
                                  <w:rFonts w:ascii="EC Square Sans Pro" w:hAnsi="EC Square Sans Pro"/>
                                  <w:color w:val="FFFFFF" w:themeColor="background1"/>
                                  <w:spacing w:val="-2"/>
                                  <w:w w:val="90"/>
                                  <w:sz w:val="52"/>
                                  <w:szCs w:val="52"/>
                                </w:rPr>
                                <w:t>Observații</w:t>
                              </w:r>
                              <w:proofErr w:type="spellEnd"/>
                              <w:r w:rsidRPr="001F3EBB">
                                <w:rPr>
                                  <w:rFonts w:ascii="EC Square Sans Pro" w:hAnsi="EC Square Sans Pro"/>
                                  <w:color w:val="FFFFFF" w:themeColor="background1"/>
                                  <w:spacing w:val="-2"/>
                                  <w:w w:val="90"/>
                                  <w:sz w:val="52"/>
                                  <w:szCs w:val="52"/>
                                </w:rPr>
                                <w:t xml:space="preserve"> </w:t>
                              </w:r>
                              <w:r w:rsidRPr="001F3EBB">
                                <w:rPr>
                                  <w:rFonts w:ascii="EC Square Sans Pro" w:hAnsi="EC Square Sans Pro"/>
                                  <w:color w:val="FFFFFF" w:themeColor="background1"/>
                                  <w:w w:val="90"/>
                                  <w:sz w:val="52"/>
                                  <w:szCs w:val="52"/>
                                </w:rPr>
                                <w:t>finale</w:t>
                              </w:r>
                              <w:bookmarkEnd w:id="94"/>
                            </w:p>
                          </w:txbxContent>
                        </wps:txbx>
                        <wps:bodyPr wrap="square" lIns="0" tIns="0" rIns="0" bIns="0" rtlCol="0">
                          <a:noAutofit/>
                        </wps:bodyPr>
                      </wps:wsp>
                    </wpg:wgp>
                  </a:graphicData>
                </a:graphic>
              </wp:inline>
            </w:drawing>
          </mc:Choice>
          <mc:Fallback>
            <w:pict>
              <v:group w14:anchorId="4DB651AA" id="Group 166" o:spid="_x0000_s1081" style="width:610.9pt;height:70.9pt;mso-position-horizontal-relative:char;mso-position-vertical-relative:line" coordsize="77584,9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or5qAAQAAO0MAAAOAAAAZHJzL2Uyb0RvYy54bWy8V9+PnDYQfq/U/wHx3lsb/8Lo9qI215wq&#10;RWmkXNVnLwu7qCymtveW++87NrCgSwPRJco9sAP+GD5/M56Zu33TneroqTC20s02xjcojoom1/uq&#10;OWzjvx7f/ZLGkXWq2ataN8U2fi5s/Obu559uL21WJPqo631hInDS2OzSbuOjc2222dj8WJyUvdFt&#10;0cBiqc1JObg1h83eqAt4P9WbBCG+uWizb43OC2vh6X2/GN8F/2VZ5O7PsrSFi+ptDNxcuJpw3fnr&#10;5u5WZQej2mOVDzTUK1icVNXAR6+u7pVT0dlUn7k6VbnRVpfuJtenjS7LKi/CHmA3GL3YzYPR5zbs&#10;5ZBdDu1VJpD2hU6vdpt/eHow7af2o+nZg/le5/9Y0GVzaQ/ZfN3fHyZwV5qTfwk2EXVB0eerokXn&#10;ohweCsFSSkD4HNYkQt4OkudHiMtnr+XH35df3Kis/2wgdyVzaSF77CSQ/TaBPh1VWwTdrRfgo4mq&#10;PSQ3F3HUqBNk8cOQMP4RbMd/HnBexeHODoJ+g0bXraosP1v3UOigtnp6b12Q8LAfLXUcrbxrRtNA&#10;7vusr0PWuziCrDdxBFm/60PQKuff8yH0ZnSZhet4jZZfPumn4lEHoPMxEwRRTnkcjQEHrhOmbuZY&#10;iP0MNa6Nv23w12NSCX+p5wbuRsD42wPnH/4qOKOI0sAglYKwEK0ve6cIS4R7eCo5lstkKBWSDnAh&#10;EOMrcInTtBctZVJStgxnhFCe9GRIytgKGSYSIgchMcGCLnvnKCWSBe8ipQg+tKg7pxhL2cMZZiic&#10;4i8LyUGNBE4LRF5gJla9g9ao3yoXAid4mYzAgtPeOycsZWQFTuioO5NJQtbgVLAhqoxyRlaEFAwC&#10;BU0OtkqlRGSNOxM+yQMc8KDpou5z7whJvpJiYuJOgDlf4z4pQ5AQfCUjZ7onkBBwsBa58ymqSZKk&#10;YoX7LGdwShOyBp8yEtOUypWjPct3jJkkK1udnyaeJis7nR1Vjilkw6IudKoDFME5WUFPRSZJfLlZ&#10;9j1VMIyIWMkuMpVHCOjKmf6fmj8W57zWtuh5+U4SCvi1u0CVmPcvq+tq/66qa99OrDns3tYmelLQ&#10;qDic/PtR6RkMWr3N+obqrZ3eP0NHvkAL3sb237MyRRzVfzTQ86H8udEwo7EbDePqtzqMgaGTGese&#10;u7+VaaMWzG3sYGb5oMfWr7Kx0QJ/D+ix/s1G/3p2uqx8Fw7cekbDDYwh/UDwA+YRqCP9PPII3He6&#10;izAPuTebRyLX/aahZYe8mYQcx6hXTW+gyDjXeGX8ZDJo6GeOMAa/EK8fXl4E0nW7LgxWfb3/jrH9&#10;igiF+RFm6pCrw/zvh/b5fYjo9F/K3X8AAAD//wMAUEsDBBQABgAIAAAAIQCzBfl73AAAAAYBAAAP&#10;AAAAZHJzL2Rvd25yZXYueG1sTI/NasNADITvhb7DokJvzdruD8XxOoTQ9hQKTQolN8VWbBOv1ng3&#10;tvP2VXppLmLEiNE32WKyrRqo941jA/EsAkVcuLLhysD39v3hFZQPyCW2jsnAmTws8tubDNPSjfxF&#10;wyZUSkLYp2igDqFLtfZFTRb9zHXE4h1cbzHI2le67HGUcNvqJIpetMWG5UONHa1qKo6bkzXwMeK4&#10;fIzfhvXxsDrvts+fP+uYjLm/m5ZzUIGm8H8MF3xBh1yY9u7EpVetASkS/ubFS5JYeuxFPYnQeaav&#10;8fNfAAAA//8DAFBLAQItABQABgAIAAAAIQC2gziS/gAAAOEBAAATAAAAAAAAAAAAAAAAAAAAAABb&#10;Q29udGVudF9UeXBlc10ueG1sUEsBAi0AFAAGAAgAAAAhADj9If/WAAAAlAEAAAsAAAAAAAAAAAAA&#10;AAAALwEAAF9yZWxzLy5yZWxzUEsBAi0AFAAGAAgAAAAhAJOivmoABAAA7QwAAA4AAAAAAAAAAAAA&#10;AAAALgIAAGRycy9lMm9Eb2MueG1sUEsBAi0AFAAGAAgAAAAhALMF+XvcAAAABgEAAA8AAAAAAAAA&#10;AAAAAAAAWgYAAGRycy9kb3ducmV2LnhtbFBLBQYAAAAABAAEAPMAAABjBwAAAAA=&#10;">
                <v:shape id="Graphic 167" o:spid="_x0000_s1082" style="position:absolute;width:77584;height:9004;visibility:visible;mso-wrap-style:square;v-text-anchor:top" coordsize="7758430,900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ti0UxAAAANwAAAAPAAAAZHJzL2Rvd25yZXYueG1sRI9Ba8JA&#10;EIXvhf6HZQRvdWNFK9FVRCp4EqpS8TZkxySYnQ3ZaRL/vVso9DbDe++bN8t17yrVUhNKzwbGowQU&#10;ceZtybmB82n3NgcVBNli5ZkMPCjAevX6ssTU+o6/qD1KriKEQ4oGCpE61TpkBTkMI18TR+3mG4cS&#10;1ybXtsEuwl2l35Nkph2WHC8UWNO2oOx+/HGR8m3P2eaz206rw/XQPiZiL70YMxz0mwUooV7+zX/p&#10;vY31Zx/w+0ycQK+eAAAA//8DAFBLAQItABQABgAIAAAAIQDb4fbL7gAAAIUBAAATAAAAAAAAAAAA&#10;AAAAAAAAAABbQ29udGVudF9UeXBlc10ueG1sUEsBAi0AFAAGAAgAAAAhAFr0LFu/AAAAFQEAAAsA&#10;AAAAAAAAAAAAAAAAHwEAAF9yZWxzLy5yZWxzUEsBAi0AFAAGAAgAAAAhAD22LRTEAAAA3AAAAA8A&#10;AAAAAAAAAAAAAAAABwIAAGRycy9kb3ducmV2LnhtbFBLBQYAAAAAAwADALcAAAD4AgAAAAA=&#10;" path="m7304646,l,,,899998r7304646,l7354044,897357r47857,-7738l7447941,877056r43945,-17111l7533462,838559r38928,-25385l7608395,784062r32804,-32562l7670527,715762r25575,-38641l7717647,635853r17239,-43620l7747541,546534r7797,-47503l7757998,449999r-2660,-49033l7747541,353464r-12655,-45699l7717647,264144r-21545,-41268l7670527,184236r-29328,-35739l7608395,115935,7572390,86824,7533462,61438,7491886,40052,7447941,22941,7401901,10379,7354044,2640,7304646,xe" fillcolor="#6712d4" stroked="f">
                  <v:path arrowok="t"/>
                </v:shape>
                <v:shape id="Textbox 168" o:spid="_x0000_s1083" type="#_x0000_t202" style="position:absolute;width:77584;height:90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d7hJxQAAANwAAAAPAAAAZHJzL2Rvd25yZXYueG1sRI9Ba8JA&#10;EIXvhf6HZQre6sYeQpu6ikgLBUGM8eBxmh2Txexsmt1q/PfOodDbDO/Ne9/Ml6Pv1IWG6AIbmE0z&#10;UMR1sI4bA4fq8/kVVEzIFrvAZOBGEZaLx4c5FjZcuaTLPjVKQjgWaKBNqS+0jnVLHuM09MSincLg&#10;Mck6NNoOeJVw3+mXLMu1R8fS0GJP65bq8/7XG1gdufxwP9vvXXkqXVW9ZbzJz8ZMnsbVO6hEY/o3&#10;/11/WcHPhVaekQn04g4AAP//AwBQSwECLQAUAAYACAAAACEA2+H2y+4AAACFAQAAEwAAAAAAAAAA&#10;AAAAAAAAAAAAW0NvbnRlbnRfVHlwZXNdLnhtbFBLAQItABQABgAIAAAAIQBa9CxbvwAAABUBAAAL&#10;AAAAAAAAAAAAAAAAAB8BAABfcmVscy8ucmVsc1BLAQItABQABgAIAAAAIQBCd7hJxQAAANwAAAAP&#10;AAAAAAAAAAAAAAAAAAcCAABkcnMvZG93bnJldi54bWxQSwUGAAAAAAMAAwC3AAAA+QIAAAAA&#10;" filled="f" stroked="f">
                  <v:textbox inset="0,0,0,0">
                    <w:txbxContent>
                      <w:p w14:paraId="4DB65266" w14:textId="77777777" w:rsidR="005511DF" w:rsidRPr="001F3EBB" w:rsidRDefault="00B56BCB" w:rsidP="00EF0CA4">
                        <w:pPr>
                          <w:pStyle w:val="Heading1"/>
                          <w:rPr>
                            <w:rFonts w:ascii="EC Square Sans Pro" w:hAnsi="EC Square Sans Pro"/>
                            <w:color w:val="FFFFFF" w:themeColor="background1"/>
                            <w:sz w:val="52"/>
                            <w:szCs w:val="52"/>
                          </w:rPr>
                        </w:pPr>
                        <w:bookmarkStart w:id="95" w:name="I_|_Final_Remarks"/>
                        <w:bookmarkStart w:id="96" w:name="For_homeowners"/>
                        <w:bookmarkStart w:id="97" w:name="For_businesses"/>
                        <w:bookmarkStart w:id="98" w:name="For_energy_communities"/>
                        <w:bookmarkStart w:id="99" w:name="For_policymakers"/>
                        <w:bookmarkStart w:id="100" w:name="_bookmark13"/>
                        <w:bookmarkStart w:id="101" w:name="_Toc224732717"/>
                        <w:bookmarkEnd w:id="95"/>
                        <w:bookmarkEnd w:id="96"/>
                        <w:bookmarkEnd w:id="97"/>
                        <w:bookmarkEnd w:id="98"/>
                        <w:bookmarkEnd w:id="99"/>
                        <w:bookmarkEnd w:id="100"/>
                        <w:r w:rsidRPr="001F3EBB">
                          <w:rPr>
                            <w:rFonts w:ascii="EC Square Sans Pro" w:hAnsi="EC Square Sans Pro"/>
                            <w:color w:val="FFFFFF" w:themeColor="background1"/>
                            <w:w w:val="90"/>
                            <w:sz w:val="52"/>
                            <w:szCs w:val="52"/>
                          </w:rPr>
                          <w:t xml:space="preserve">I | </w:t>
                        </w:r>
                        <w:proofErr w:type="spellStart"/>
                        <w:r w:rsidRPr="001F3EBB">
                          <w:rPr>
                            <w:rFonts w:ascii="EC Square Sans Pro" w:hAnsi="EC Square Sans Pro"/>
                            <w:color w:val="FFFFFF" w:themeColor="background1"/>
                            <w:spacing w:val="-2"/>
                            <w:w w:val="90"/>
                            <w:sz w:val="52"/>
                            <w:szCs w:val="52"/>
                          </w:rPr>
                          <w:t>Observații</w:t>
                        </w:r>
                        <w:proofErr w:type="spellEnd"/>
                        <w:r w:rsidRPr="001F3EBB">
                          <w:rPr>
                            <w:rFonts w:ascii="EC Square Sans Pro" w:hAnsi="EC Square Sans Pro"/>
                            <w:color w:val="FFFFFF" w:themeColor="background1"/>
                            <w:spacing w:val="-2"/>
                            <w:w w:val="90"/>
                            <w:sz w:val="52"/>
                            <w:szCs w:val="52"/>
                          </w:rPr>
                          <w:t xml:space="preserve"> </w:t>
                        </w:r>
                        <w:r w:rsidRPr="001F3EBB">
                          <w:rPr>
                            <w:rFonts w:ascii="EC Square Sans Pro" w:hAnsi="EC Square Sans Pro"/>
                            <w:color w:val="FFFFFF" w:themeColor="background1"/>
                            <w:w w:val="90"/>
                            <w:sz w:val="52"/>
                            <w:szCs w:val="52"/>
                          </w:rPr>
                          <w:t>finale</w:t>
                        </w:r>
                        <w:bookmarkEnd w:id="101"/>
                      </w:p>
                    </w:txbxContent>
                  </v:textbox>
                </v:shape>
                <w10:anchorlock/>
              </v:group>
            </w:pict>
          </mc:Fallback>
        </mc:AlternateContent>
      </w:r>
    </w:p>
    <w:p w14:paraId="4DB650BE" w14:textId="77777777" w:rsidR="005511DF" w:rsidRPr="00944BD7" w:rsidRDefault="005511DF">
      <w:pPr>
        <w:pStyle w:val="BodyText"/>
        <w:rPr>
          <w:rFonts w:ascii="EC Square Sans Pro" w:hAnsi="EC Square Sans Pro"/>
          <w:noProof/>
          <w:sz w:val="20"/>
          <w:lang w:val="ro-RO"/>
        </w:rPr>
        <w:sectPr w:rsidR="005511DF" w:rsidRPr="00944BD7">
          <w:headerReference w:type="default" r:id="rId137"/>
          <w:pgSz w:w="16840" w:h="11910" w:orient="landscape"/>
          <w:pgMar w:top="980" w:right="1133" w:bottom="280" w:left="0" w:header="737" w:footer="0" w:gutter="0"/>
          <w:cols w:space="720"/>
        </w:sectPr>
      </w:pPr>
    </w:p>
    <w:p w14:paraId="4DB650BF" w14:textId="2581235E" w:rsidR="005511DF" w:rsidRPr="00944BD7" w:rsidRDefault="00B56BCB">
      <w:pPr>
        <w:pStyle w:val="BodyText"/>
        <w:spacing w:before="70" w:line="261" w:lineRule="auto"/>
        <w:ind w:left="1247"/>
        <w:jc w:val="both"/>
        <w:rPr>
          <w:rFonts w:ascii="EC Square Sans Pro" w:hAnsi="EC Square Sans Pro"/>
          <w:noProof/>
          <w:lang w:val="ro-RO"/>
        </w:rPr>
      </w:pPr>
      <w:r w:rsidRPr="00944BD7">
        <w:rPr>
          <w:rFonts w:ascii="EC Square Sans Pro" w:hAnsi="EC Square Sans Pro"/>
          <w:noProof/>
          <w:color w:val="343433"/>
          <w:lang w:val="ro-RO"/>
        </w:rPr>
        <w:t xml:space="preserve">Tranziția energetică digitală se află încă în fază incipientă, iar peisajul securității cibernetice este </w:t>
      </w:r>
      <w:r w:rsidRPr="00944BD7">
        <w:rPr>
          <w:rFonts w:ascii="EC Square Sans Pro" w:hAnsi="EC Square Sans Pro"/>
          <w:noProof/>
          <w:color w:val="343433"/>
          <w:spacing w:val="-6"/>
          <w:lang w:val="ro-RO"/>
        </w:rPr>
        <w:t xml:space="preserve">în continuă evoluție. Apar tot timpul noi amenințări și vulnerabilități, de aceea este important </w:t>
      </w:r>
      <w:r w:rsidRPr="00944BD7">
        <w:rPr>
          <w:rFonts w:ascii="EC Square Sans Pro" w:hAnsi="EC Square Sans Pro"/>
          <w:noProof/>
          <w:color w:val="343433"/>
          <w:lang w:val="ro-RO"/>
        </w:rPr>
        <w:t>să fim cu un pas înainte.</w:t>
      </w:r>
    </w:p>
    <w:p w14:paraId="4DB650C1" w14:textId="28206061" w:rsidR="005511DF" w:rsidRPr="00944BD7" w:rsidRDefault="00FF6FC4" w:rsidP="00C804E1">
      <w:pPr>
        <w:pStyle w:val="BodyText"/>
        <w:spacing w:before="70" w:line="261" w:lineRule="auto"/>
        <w:ind w:left="241"/>
        <w:rPr>
          <w:rFonts w:ascii="EC Square Sans Pro" w:hAnsi="EC Square Sans Pro"/>
          <w:noProof/>
          <w:lang w:val="ro-RO"/>
        </w:rPr>
        <w:sectPr w:rsidR="005511DF" w:rsidRPr="00944BD7">
          <w:type w:val="continuous"/>
          <w:pgSz w:w="16840" w:h="11910" w:orient="landscape"/>
          <w:pgMar w:top="1340" w:right="1133" w:bottom="0" w:left="0" w:header="737" w:footer="0" w:gutter="0"/>
          <w:cols w:num="2" w:space="720" w:equalWidth="0">
            <w:col w:w="8279" w:space="40"/>
            <w:col w:w="7388"/>
          </w:cols>
        </w:sectPr>
      </w:pPr>
      <w:r w:rsidRPr="00944BD7">
        <w:rPr>
          <w:rFonts w:ascii="EC Square Sans Pro" w:hAnsi="EC Square Sans Pro"/>
          <w:noProof/>
          <w:lang w:val="ro-RO"/>
        </w:rPr>
        <mc:AlternateContent>
          <mc:Choice Requires="wps">
            <w:drawing>
              <wp:anchor distT="0" distB="0" distL="0" distR="0" simplePos="0" relativeHeight="251658276" behindDoc="0" locked="0" layoutInCell="1" allowOverlap="1" wp14:anchorId="4DB651AC" wp14:editId="7E7F7497">
                <wp:simplePos x="0" y="0"/>
                <wp:positionH relativeFrom="page">
                  <wp:posOffset>2351405</wp:posOffset>
                </wp:positionH>
                <wp:positionV relativeFrom="paragraph">
                  <wp:posOffset>74456</wp:posOffset>
                </wp:positionV>
                <wp:extent cx="517525" cy="462280"/>
                <wp:effectExtent l="0" t="0" r="0" b="0"/>
                <wp:wrapNone/>
                <wp:docPr id="169" name="Graphic 16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17525" cy="462280"/>
                        </a:xfrm>
                        <a:custGeom>
                          <a:avLst/>
                          <a:gdLst/>
                          <a:ahLst/>
                          <a:cxnLst/>
                          <a:rect l="l" t="t" r="r" b="b"/>
                          <a:pathLst>
                            <a:path w="517525" h="462280">
                              <a:moveTo>
                                <a:pt x="258470" y="0"/>
                              </a:moveTo>
                              <a:lnTo>
                                <a:pt x="250121" y="1528"/>
                              </a:lnTo>
                              <a:lnTo>
                                <a:pt x="242658" y="6115"/>
                              </a:lnTo>
                              <a:lnTo>
                                <a:pt x="0" y="226701"/>
                              </a:lnTo>
                              <a:lnTo>
                                <a:pt x="70497" y="226701"/>
                              </a:lnTo>
                              <a:lnTo>
                                <a:pt x="70497" y="438181"/>
                              </a:lnTo>
                              <a:lnTo>
                                <a:pt x="72343" y="447328"/>
                              </a:lnTo>
                              <a:lnTo>
                                <a:pt x="77377" y="454796"/>
                              </a:lnTo>
                              <a:lnTo>
                                <a:pt x="84845" y="459830"/>
                              </a:lnTo>
                              <a:lnTo>
                                <a:pt x="93992" y="461676"/>
                              </a:lnTo>
                              <a:lnTo>
                                <a:pt x="422948" y="461676"/>
                              </a:lnTo>
                              <a:lnTo>
                                <a:pt x="432094" y="459830"/>
                              </a:lnTo>
                              <a:lnTo>
                                <a:pt x="439562" y="454796"/>
                              </a:lnTo>
                              <a:lnTo>
                                <a:pt x="444597" y="447328"/>
                              </a:lnTo>
                              <a:lnTo>
                                <a:pt x="446443" y="438181"/>
                              </a:lnTo>
                              <a:lnTo>
                                <a:pt x="446443" y="430015"/>
                              </a:lnTo>
                              <a:lnTo>
                                <a:pt x="145554" y="430015"/>
                              </a:lnTo>
                              <a:lnTo>
                                <a:pt x="154427" y="386065"/>
                              </a:lnTo>
                              <a:lnTo>
                                <a:pt x="178623" y="350173"/>
                              </a:lnTo>
                              <a:lnTo>
                                <a:pt x="214515" y="325974"/>
                              </a:lnTo>
                              <a:lnTo>
                                <a:pt x="258470" y="317099"/>
                              </a:lnTo>
                              <a:lnTo>
                                <a:pt x="446443" y="317099"/>
                              </a:lnTo>
                              <a:lnTo>
                                <a:pt x="446443" y="302977"/>
                              </a:lnTo>
                              <a:lnTo>
                                <a:pt x="258470" y="302977"/>
                              </a:lnTo>
                              <a:lnTo>
                                <a:pt x="225498" y="296325"/>
                              </a:lnTo>
                              <a:lnTo>
                                <a:pt x="198577" y="278180"/>
                              </a:lnTo>
                              <a:lnTo>
                                <a:pt x="180428" y="251263"/>
                              </a:lnTo>
                              <a:lnTo>
                                <a:pt x="173774" y="218293"/>
                              </a:lnTo>
                              <a:lnTo>
                                <a:pt x="180428" y="185321"/>
                              </a:lnTo>
                              <a:lnTo>
                                <a:pt x="198577" y="158400"/>
                              </a:lnTo>
                              <a:lnTo>
                                <a:pt x="225498" y="140252"/>
                              </a:lnTo>
                              <a:lnTo>
                                <a:pt x="258470" y="133597"/>
                              </a:lnTo>
                              <a:lnTo>
                                <a:pt x="414520" y="133597"/>
                              </a:lnTo>
                              <a:lnTo>
                                <a:pt x="274281" y="6115"/>
                              </a:lnTo>
                              <a:lnTo>
                                <a:pt x="266819" y="1528"/>
                              </a:lnTo>
                              <a:lnTo>
                                <a:pt x="258470" y="0"/>
                              </a:lnTo>
                              <a:close/>
                            </a:path>
                            <a:path w="517525" h="462280">
                              <a:moveTo>
                                <a:pt x="446443" y="317099"/>
                              </a:moveTo>
                              <a:lnTo>
                                <a:pt x="258470" y="317099"/>
                              </a:lnTo>
                              <a:lnTo>
                                <a:pt x="302420" y="325974"/>
                              </a:lnTo>
                              <a:lnTo>
                                <a:pt x="338312" y="350173"/>
                              </a:lnTo>
                              <a:lnTo>
                                <a:pt x="362511" y="386065"/>
                              </a:lnTo>
                              <a:lnTo>
                                <a:pt x="371386" y="430015"/>
                              </a:lnTo>
                              <a:lnTo>
                                <a:pt x="446443" y="430015"/>
                              </a:lnTo>
                              <a:lnTo>
                                <a:pt x="446443" y="317099"/>
                              </a:lnTo>
                              <a:close/>
                            </a:path>
                            <a:path w="517525" h="462280">
                              <a:moveTo>
                                <a:pt x="414520" y="133597"/>
                              </a:moveTo>
                              <a:lnTo>
                                <a:pt x="258470" y="133597"/>
                              </a:lnTo>
                              <a:lnTo>
                                <a:pt x="291440" y="140252"/>
                              </a:lnTo>
                              <a:lnTo>
                                <a:pt x="318357" y="158400"/>
                              </a:lnTo>
                              <a:lnTo>
                                <a:pt x="336501" y="185321"/>
                              </a:lnTo>
                              <a:lnTo>
                                <a:pt x="343154" y="218293"/>
                              </a:lnTo>
                              <a:lnTo>
                                <a:pt x="336501" y="251263"/>
                              </a:lnTo>
                              <a:lnTo>
                                <a:pt x="318357" y="278180"/>
                              </a:lnTo>
                              <a:lnTo>
                                <a:pt x="291440" y="296325"/>
                              </a:lnTo>
                              <a:lnTo>
                                <a:pt x="258470" y="302977"/>
                              </a:lnTo>
                              <a:lnTo>
                                <a:pt x="446443" y="302977"/>
                              </a:lnTo>
                              <a:lnTo>
                                <a:pt x="446443" y="226701"/>
                              </a:lnTo>
                              <a:lnTo>
                                <a:pt x="516940" y="226701"/>
                              </a:lnTo>
                              <a:lnTo>
                                <a:pt x="414520" y="133597"/>
                              </a:lnTo>
                              <a:close/>
                            </a:path>
                          </a:pathLst>
                        </a:custGeom>
                        <a:solidFill>
                          <a:srgbClr val="9FCE27"/>
                        </a:solidFill>
                      </wps:spPr>
                      <wps:bodyPr wrap="square" lIns="0" tIns="0" rIns="0" bIns="0" rtlCol="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952B8F" id="Graphic 169" o:spid="_x0000_s1026" style="position:absolute;margin-left:185.15pt;margin-top:5.85pt;width:40.75pt;height:36.4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margin;mso-height-relative:margin;v-text-anchor:top" coordsize="517525,4622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N9CT6wMAAKwOAAAOAAAAZHJzL2Uyb0RvYy54bWysV12PmzgUfV+p/wHx3gn+BEeTqarpzmql&#10;qq3UWe2zQ2CCCpi1PUnm3++1DQltd4Ds7gsx4XA599wP+96+OzV1dCi0qVS7idFNEkdFm6td1T5t&#10;4j8eH95mcWSsbHeyVm2xiV8KE7+7e/PL7bFbF1jtVb0rdARGWrM+dpt4b223Xq1Mvi8aaW5UV7Tw&#10;sFS6kRZu9dNqp+URrDf1CicJXx2V3nVa5YUx8O+H8DC+8/bLssjt57I0hY3qTQzcrL9qf9266+ru&#10;Vq6ftOz2Vd7TkP+CRSOrFj56NvVBWhk96+onU02Va2VUaW9y1axUWVZ54X0Ab1Dygzdf97IrvC8g&#10;junOMpn/z2z+6fC1+6IdddN9VPk3A4qsjp1Zn5+4G9NjTqVuHBaIRyev4stZxeJkoxz+ZChlmMVR&#10;Do8oxzjzKq/keng5fzb2t0J5Q/Lw0dgQhN2wkvthlZ/aYakhlC6ItQ+ijSMIoo4jCOI2BLGT1r3n&#10;2LlldLww2Z+JuKeNOhSPyuOscwKzjKaQG4MnwPQCqdvvoQnCyEMRw5n7MKAHzPDbBbMUcwbZD2Y5&#10;QmwSG76OMU8TNAlMEypSb/MqMCUZymYsY0KJt0xpSmZ8S1OSBhqU0VTwSc4ZzSikg8sGJjIyZMOg&#10;1vAbVBNECBzAHPF02jLFWNAgMV2AJjgRdCkRSgTjPZN5HykF33pF5uWjlNNB7PnIfIdOkplUQpQx&#10;1ntJ5tGMUhx4k4wnfDpNUZpxHJKEsASlZDLuGKgAWRd4gkEdOo2+VCFBaSLEJHqkyZXoBAtI3cnC&#10;HTFZgMaMipCDWHBwdNI2EhnrKwenUJPTxQDPKVSiUxAzhPm03hCPFET2aJRhMYO+2EYZI9DVpjQZ&#10;8UYgTzLNG180QTTBDE/aHvVfRIgroykmFLIKh365AI1TEDA07NkmjDnPkPD6zTf3S478KEVeK1ME&#10;D9w+dP1+9Fpuv74pnfevBbVAEkx7/RZUJSEZQaELLqh4wiFNg9oLuglJEaC83nS+U41UuQ79j5r8&#10;9yC9koYLgrQkbQWitE/y+QIiKCMsNPEFxUkIh94d0ny+8OFQgPrtBM83lZHtBQ1rxHtBM8QXTRY0&#10;2lFTgYyfa/mj5LoOveAUxhAXfSwXoOfa20+JC+fP88kX1uOztVF1tXuo6tr1IKOftve1jg4SDtHi&#10;4f5X2PZDlxrB/ME/nPXdqX+rdi9fdHSE8WgTm7+epS7iqP69hfkDktMOCz0stsNC2/pe+YnLtz9t&#10;7OPpT6m7qIPlJrYwKnxSw3Qj18MQ4Hw5Y92brXr/bFVZuQnBcwuM+hsYifz5ux/f3Mw1vveoy5B5&#10;9zcAAAD//wMAUEsDBBQABgAIAAAAIQBFEtaz3QAAAAkBAAAPAAAAZHJzL2Rvd25yZXYueG1sTI8x&#10;T8MwEIV3pP4H6yqxUcekJVWIUyEQAyMpA6MbX5Oo8TmKnTTw6zkmGE/v07vvFYfF9WLGMXSeNKhN&#10;AgKp9rajRsPH8fVuDyJEQ9b0nlDDFwY4lKubwuTWX+kd5yo2gkso5EZDG+OQSxnqFp0JGz8gcXb2&#10;ozORz7GRdjRXLne9vE+SB+lMR/yhNQM+t1hfqslpyOaXUNvz8VLR9+dbl6pmUq7R+na9PD2CiLjE&#10;Pxh+9VkdSnY6+YlsEL2GNEtSRjlQGQgGtjvFW04a9tsdyLKQ/xeUPwAAAP//AwBQSwECLQAUAAYA&#10;CAAAACEAtoM4kv4AAADhAQAAEwAAAAAAAAAAAAAAAAAAAAAAW0NvbnRlbnRfVHlwZXNdLnhtbFBL&#10;AQItABQABgAIAAAAIQA4/SH/1gAAAJQBAAALAAAAAAAAAAAAAAAAAC8BAABfcmVscy8ucmVsc1BL&#10;AQItABQABgAIAAAAIQCQN9CT6wMAAKwOAAAOAAAAAAAAAAAAAAAAAC4CAABkcnMvZTJvRG9jLnht&#10;bFBLAQItABQABgAIAAAAIQBFEtaz3QAAAAkBAAAPAAAAAAAAAAAAAAAAAEUGAABkcnMvZG93bnJl&#10;di54bWxQSwUGAAAAAAQABADzAAAATwcAAAAA&#10;" path="m258470,r-8349,1528l242658,6115,,226701r70497,l70497,438181r1846,9147l77377,454796r7468,5034l93992,461676r328956,l432094,459830r7468,-5034l444597,447328r1846,-9147l446443,430015r-300889,l154427,386065r24196,-35892l214515,325974r43955,-8875l446443,317099r,-14122l258470,302977r-32972,-6652l198577,278180,180428,251263r-6654,-32970l180428,185321r18149,-26921l225498,140252r32972,-6655l414520,133597,274281,6115,266819,1528,258470,xem446443,317099r-187973,l302420,325974r35892,24199l362511,386065r8875,43950l446443,430015r,-112916xem414520,133597r-156050,l291440,140252r26917,18148l336501,185321r6653,32972l336501,251263r-18144,26917l291440,296325r-32970,6652l446443,302977r,-76276l516940,226701,414520,133597xe" fillcolor="#9fce27" stroked="f">
                <v:path arrowok="t"/>
                <w10:wrap anchorx="page"/>
              </v:shape>
            </w:pict>
          </mc:Fallback>
        </mc:AlternateContent>
      </w:r>
      <w:r w:rsidRPr="00944BD7">
        <w:rPr>
          <w:rFonts w:ascii="EC Square Sans Pro" w:hAnsi="EC Square Sans Pro"/>
          <w:noProof/>
          <w:lang w:val="ro-RO"/>
        </w:rPr>
        <mc:AlternateContent>
          <mc:Choice Requires="wps">
            <w:drawing>
              <wp:anchor distT="0" distB="0" distL="0" distR="0" simplePos="0" relativeHeight="251658281" behindDoc="0" locked="0" layoutInCell="1" allowOverlap="1" wp14:anchorId="4DB651AE" wp14:editId="7D1E39B5">
                <wp:simplePos x="0" y="0"/>
                <wp:positionH relativeFrom="page">
                  <wp:posOffset>4599418</wp:posOffset>
                </wp:positionH>
                <wp:positionV relativeFrom="paragraph">
                  <wp:posOffset>35875</wp:posOffset>
                </wp:positionV>
                <wp:extent cx="514984" cy="463550"/>
                <wp:effectExtent l="0" t="0" r="0" b="0"/>
                <wp:wrapNone/>
                <wp:docPr id="170" name="Graphic 17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14984" cy="463550"/>
                        </a:xfrm>
                        <a:custGeom>
                          <a:avLst/>
                          <a:gdLst/>
                          <a:ahLst/>
                          <a:cxnLst/>
                          <a:rect l="l" t="t" r="r" b="b"/>
                          <a:pathLst>
                            <a:path w="514984" h="463550">
                              <a:moveTo>
                                <a:pt x="246849" y="0"/>
                              </a:moveTo>
                              <a:lnTo>
                                <a:pt x="60705" y="82740"/>
                              </a:lnTo>
                              <a:lnTo>
                                <a:pt x="46799" y="104127"/>
                              </a:lnTo>
                              <a:lnTo>
                                <a:pt x="46799" y="416496"/>
                              </a:lnTo>
                              <a:lnTo>
                                <a:pt x="0" y="416496"/>
                              </a:lnTo>
                              <a:lnTo>
                                <a:pt x="0" y="463296"/>
                              </a:lnTo>
                              <a:lnTo>
                                <a:pt x="514769" y="463296"/>
                              </a:lnTo>
                              <a:lnTo>
                                <a:pt x="514769" y="416496"/>
                              </a:lnTo>
                              <a:lnTo>
                                <a:pt x="467982" y="416496"/>
                              </a:lnTo>
                              <a:lnTo>
                                <a:pt x="467982" y="197954"/>
                              </a:lnTo>
                              <a:lnTo>
                                <a:pt x="304190" y="112318"/>
                              </a:lnTo>
                              <a:lnTo>
                                <a:pt x="304190" y="416496"/>
                              </a:lnTo>
                              <a:lnTo>
                                <a:pt x="257390" y="416496"/>
                              </a:lnTo>
                              <a:lnTo>
                                <a:pt x="257390" y="11696"/>
                              </a:lnTo>
                              <a:lnTo>
                                <a:pt x="257047" y="10071"/>
                              </a:lnTo>
                              <a:lnTo>
                                <a:pt x="253758" y="2667"/>
                              </a:lnTo>
                              <a:lnTo>
                                <a:pt x="246849"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6970C713" id="Graphic 170" o:spid="_x0000_s1026" style="position:absolute;margin-left:362.15pt;margin-top:2.8pt;width:40.55pt;height:36.5pt;z-index:251658281;visibility:visible;mso-wrap-style:square;mso-wrap-distance-left:0;mso-wrap-distance-top:0;mso-wrap-distance-right:0;mso-wrap-distance-bottom:0;mso-position-horizontal:absolute;mso-position-horizontal-relative:page;mso-position-vertical:absolute;mso-position-vertical-relative:text;v-text-anchor:top" coordsize="514984,4635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XS02mQIAAOUGAAAOAAAAZHJzL2Uyb0RvYy54bWysVV1vmzAUfZ+0/2D5fQUTPgIqqaZ2nSZV&#10;W6V22rNjTEAD7NlOSP/9rk1Mo25K02kvcI2Pb8499/rk8mrfd2jHlW7FUGJyEWLEByaqdtiU+Pvj&#10;7YclRtrQoaKdGHiJn7jGV6v37y5HWfBINKKruEKQZNDFKEvcGCOLINCs4T3VF0LyATZroXpqYKk2&#10;QaXoCNn7LojCMA1GoSqpBONaw9ebaROvXP665sx8q2vNDepKDNyMeyr3XNtnsLqkxUZR2bTsQIP+&#10;A4uetgP86JzqhhqKtqr9I1XfMiW0qM0FE30g6rpl3NUA1ZDwRTUPDZXc1QLiaDnLpP9fWvZ19yDv&#10;laWu5Z1gPzUoEoxSF/OOXegDZl+r3mKBONo7FZ9mFfneIAYfExLnyxgjBltxukgSp3JAC3+YbbX5&#10;zIVLRHd32kxNqHxEGx+x/eBDBa20TexcEw1G0ESFETRxPTVRUmPPWXY2ROMzk2YmYnd7seOPwuGM&#10;LSKK02WcY+QrAabPkG44hqZhFiYOuYyy2NflMf4tXdo4zfIpKwljEmWWJaT2IP9+CY5JGufpSTDM&#10;sZX2bGC6iF7JCC3L0oksdOwt6NdJWB2W0bmUj9Akz/IkPqnEApTNJzkIiRZkeS76DPGiJFsccr8N&#10;TUj6ityQOowzJwkJw4ycZB0liywBF4WWR2l6eoz+Msp+zlgnNJ9G0F4PN4vzlYG5PL6UWnRtddt2&#10;nb0kWm3W151COwq3L7+9/jSP8hHMOcZkEtYu1qJ6uldoBF8tsf61pYpj1H0ZwLisCftA+WDtA2W6&#10;a+Gs2t1Ppc3j/gdVEkkIS2zAY74Kb4u08O4B/C1gwtqTg/i4NaJurbU4bhOjwwK81NV/8H1r1sdr&#10;h3r+d1r9BgAA//8DAFBLAwQUAAYACAAAACEApQ7DG94AAAAIAQAADwAAAGRycy9kb3ducmV2Lnht&#10;bEyPQUvEMBCF74L/IYzgzU3d7dZSmy4i6EnBXQXxlm3GpthMapPuRn+940mPw/d475t6k9wgDjiF&#10;3pOCy0UGAqn1pqdOwcvz3UUJIkRNRg+eUMEXBtg0pye1row/0hYPu9gJLqFQaQU2xrGSMrQWnQ4L&#10;PyIxe/eT05HPqZNm0kcud4NcZlkhne6JF6we8dZi+7GbnYL8+9Wl+e1Tx8fx/gkfZArTyip1fpZu&#10;rkFETPEvDL/6rA4NO+39TCaIQcHVMl9xVMG6AMG8zNY5iD2DsgDZ1PL/A80PAAAA//8DAFBLAQIt&#10;ABQABgAIAAAAIQC2gziS/gAAAOEBAAATAAAAAAAAAAAAAAAAAAAAAABbQ29udGVudF9UeXBlc10u&#10;eG1sUEsBAi0AFAAGAAgAAAAhADj9If/WAAAAlAEAAAsAAAAAAAAAAAAAAAAALwEAAF9yZWxzLy5y&#10;ZWxzUEsBAi0AFAAGAAgAAAAhALBdLTaZAgAA5QYAAA4AAAAAAAAAAAAAAAAALgIAAGRycy9lMm9E&#10;b2MueG1sUEsBAi0AFAAGAAgAAAAhAKUOwxveAAAACAEAAA8AAAAAAAAAAAAAAAAA8wQAAGRycy9k&#10;b3ducmV2LnhtbFBLBQYAAAAABAAEAPMAAAD+BQAAAAA=&#10;" path="m246849,l60705,82740,46799,104127r,312369l,416496r,46800l514769,463296r,-46800l467982,416496r,-218542l304190,112318r,304178l257390,416496r,-404800l257047,10071,253758,2667,246849,xe" fillcolor="#9fce27" stroked="f">
                <v:path arrowok="t"/>
                <w10:wrap anchorx="page"/>
              </v:shape>
            </w:pict>
          </mc:Fallback>
        </mc:AlternateContent>
      </w:r>
      <w:r w:rsidR="00B56BCB" w:rsidRPr="00944BD7">
        <w:rPr>
          <w:rFonts w:ascii="EC Square Sans Pro" w:hAnsi="EC Square Sans Pro"/>
          <w:noProof/>
          <w:lang w:val="ro-RO"/>
        </w:rPr>
        <w:br w:type="column"/>
      </w:r>
      <w:r w:rsidR="00B56BCB" w:rsidRPr="00944BD7">
        <w:rPr>
          <w:rFonts w:ascii="EC Square Sans Pro" w:hAnsi="EC Square Sans Pro"/>
          <w:noProof/>
          <w:color w:val="343433"/>
          <w:spacing w:val="-2"/>
          <w:lang w:val="ro-RO"/>
        </w:rPr>
        <w:t>Iată câteva recomandări pentru proprietarii de locuințe, întreprinderi, comunități energetice și factori de decizie politică pentru îmbunătățirea securității cibernetice în sectorul energetic:</w:t>
      </w:r>
    </w:p>
    <w:p w14:paraId="4DB650C3" w14:textId="28D9E7DC" w:rsidR="005511DF" w:rsidRPr="00944BD7" w:rsidRDefault="00FF6FC4">
      <w:pPr>
        <w:pStyle w:val="BodyText"/>
        <w:spacing w:before="57"/>
        <w:rPr>
          <w:rFonts w:ascii="EC Square Sans Pro" w:hAnsi="EC Square Sans Pro"/>
          <w:noProof/>
          <w:sz w:val="20"/>
          <w:lang w:val="ro-RO"/>
        </w:rPr>
      </w:pPr>
      <w:r w:rsidRPr="00944BD7">
        <w:rPr>
          <w:rFonts w:ascii="EC Square Sans Pro" w:hAnsi="EC Square Sans Pro"/>
          <w:noProof/>
          <w:lang w:val="ro-RO"/>
        </w:rPr>
        <mc:AlternateContent>
          <mc:Choice Requires="wps">
            <w:drawing>
              <wp:anchor distT="0" distB="0" distL="0" distR="0" simplePos="0" relativeHeight="251658278" behindDoc="0" locked="0" layoutInCell="1" allowOverlap="1" wp14:anchorId="4DB651B2" wp14:editId="6878D04C">
                <wp:simplePos x="0" y="0"/>
                <wp:positionH relativeFrom="page">
                  <wp:posOffset>9010015</wp:posOffset>
                </wp:positionH>
                <wp:positionV relativeFrom="paragraph">
                  <wp:posOffset>76996</wp:posOffset>
                </wp:positionV>
                <wp:extent cx="462280" cy="462280"/>
                <wp:effectExtent l="0" t="0" r="0" b="0"/>
                <wp:wrapNone/>
                <wp:docPr id="176" name="Graphic 17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62280" cy="462280"/>
                        </a:xfrm>
                        <a:custGeom>
                          <a:avLst/>
                          <a:gdLst/>
                          <a:ahLst/>
                          <a:cxnLst/>
                          <a:rect l="l" t="t" r="r" b="b"/>
                          <a:pathLst>
                            <a:path w="462280" h="462280">
                              <a:moveTo>
                                <a:pt x="461683" y="415505"/>
                              </a:moveTo>
                              <a:lnTo>
                                <a:pt x="0" y="415505"/>
                              </a:lnTo>
                              <a:lnTo>
                                <a:pt x="0" y="461670"/>
                              </a:lnTo>
                              <a:lnTo>
                                <a:pt x="461683" y="461670"/>
                              </a:lnTo>
                              <a:lnTo>
                                <a:pt x="461683" y="415505"/>
                              </a:lnTo>
                              <a:close/>
                            </a:path>
                            <a:path w="462280" h="462280">
                              <a:moveTo>
                                <a:pt x="92328" y="230835"/>
                              </a:moveTo>
                              <a:lnTo>
                                <a:pt x="46164" y="230835"/>
                              </a:lnTo>
                              <a:lnTo>
                                <a:pt x="46164" y="392430"/>
                              </a:lnTo>
                              <a:lnTo>
                                <a:pt x="92328" y="392430"/>
                              </a:lnTo>
                              <a:lnTo>
                                <a:pt x="92328" y="230835"/>
                              </a:lnTo>
                              <a:close/>
                            </a:path>
                            <a:path w="462280" h="462280">
                              <a:moveTo>
                                <a:pt x="207746" y="230835"/>
                              </a:moveTo>
                              <a:lnTo>
                                <a:pt x="161582" y="230835"/>
                              </a:lnTo>
                              <a:lnTo>
                                <a:pt x="161582" y="392430"/>
                              </a:lnTo>
                              <a:lnTo>
                                <a:pt x="207746" y="392430"/>
                              </a:lnTo>
                              <a:lnTo>
                                <a:pt x="207746" y="230835"/>
                              </a:lnTo>
                              <a:close/>
                            </a:path>
                            <a:path w="462280" h="462280">
                              <a:moveTo>
                                <a:pt x="300088" y="230835"/>
                              </a:moveTo>
                              <a:lnTo>
                                <a:pt x="253923" y="230835"/>
                              </a:lnTo>
                              <a:lnTo>
                                <a:pt x="253923" y="392430"/>
                              </a:lnTo>
                              <a:lnTo>
                                <a:pt x="300088" y="392430"/>
                              </a:lnTo>
                              <a:lnTo>
                                <a:pt x="300088" y="230835"/>
                              </a:lnTo>
                              <a:close/>
                            </a:path>
                            <a:path w="462280" h="462280">
                              <a:moveTo>
                                <a:pt x="415505" y="230835"/>
                              </a:moveTo>
                              <a:lnTo>
                                <a:pt x="369341" y="230835"/>
                              </a:lnTo>
                              <a:lnTo>
                                <a:pt x="369341" y="392430"/>
                              </a:lnTo>
                              <a:lnTo>
                                <a:pt x="415505" y="392430"/>
                              </a:lnTo>
                              <a:lnTo>
                                <a:pt x="415505" y="230835"/>
                              </a:lnTo>
                              <a:close/>
                            </a:path>
                            <a:path w="462280" h="462280">
                              <a:moveTo>
                                <a:pt x="230835" y="0"/>
                              </a:moveTo>
                              <a:lnTo>
                                <a:pt x="0" y="115417"/>
                              </a:lnTo>
                              <a:lnTo>
                                <a:pt x="0" y="207746"/>
                              </a:lnTo>
                              <a:lnTo>
                                <a:pt x="461683" y="207746"/>
                              </a:lnTo>
                              <a:lnTo>
                                <a:pt x="461683" y="138493"/>
                              </a:lnTo>
                              <a:lnTo>
                                <a:pt x="230835" y="138493"/>
                              </a:lnTo>
                              <a:lnTo>
                                <a:pt x="221850" y="136680"/>
                              </a:lnTo>
                              <a:lnTo>
                                <a:pt x="214515" y="131737"/>
                              </a:lnTo>
                              <a:lnTo>
                                <a:pt x="209571" y="124402"/>
                              </a:lnTo>
                              <a:lnTo>
                                <a:pt x="207759" y="115417"/>
                              </a:lnTo>
                              <a:lnTo>
                                <a:pt x="209571" y="106430"/>
                              </a:lnTo>
                              <a:lnTo>
                                <a:pt x="214515" y="99091"/>
                              </a:lnTo>
                              <a:lnTo>
                                <a:pt x="221850" y="94143"/>
                              </a:lnTo>
                              <a:lnTo>
                                <a:pt x="230835" y="92329"/>
                              </a:lnTo>
                              <a:lnTo>
                                <a:pt x="415503" y="92329"/>
                              </a:lnTo>
                              <a:lnTo>
                                <a:pt x="230835" y="0"/>
                              </a:lnTo>
                              <a:close/>
                            </a:path>
                            <a:path w="462280" h="462280">
                              <a:moveTo>
                                <a:pt x="415503" y="92329"/>
                              </a:moveTo>
                              <a:lnTo>
                                <a:pt x="230835" y="92329"/>
                              </a:lnTo>
                              <a:lnTo>
                                <a:pt x="239822" y="94143"/>
                              </a:lnTo>
                              <a:lnTo>
                                <a:pt x="247161" y="99091"/>
                              </a:lnTo>
                              <a:lnTo>
                                <a:pt x="252109" y="106430"/>
                              </a:lnTo>
                              <a:lnTo>
                                <a:pt x="253923" y="115417"/>
                              </a:lnTo>
                              <a:lnTo>
                                <a:pt x="252109" y="124402"/>
                              </a:lnTo>
                              <a:lnTo>
                                <a:pt x="247161" y="131737"/>
                              </a:lnTo>
                              <a:lnTo>
                                <a:pt x="239822" y="136680"/>
                              </a:lnTo>
                              <a:lnTo>
                                <a:pt x="230835" y="138493"/>
                              </a:lnTo>
                              <a:lnTo>
                                <a:pt x="461683" y="138493"/>
                              </a:lnTo>
                              <a:lnTo>
                                <a:pt x="461683" y="115417"/>
                              </a:lnTo>
                              <a:lnTo>
                                <a:pt x="415503" y="92329"/>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1336439C" id="Graphic 176" o:spid="_x0000_s1026" style="position:absolute;margin-left:709.45pt;margin-top:6.05pt;width:36.4pt;height:36.4pt;z-index:251658278;visibility:visible;mso-wrap-style:square;mso-wrap-distance-left:0;mso-wrap-distance-top:0;mso-wrap-distance-right:0;mso-wrap-distance-bottom:0;mso-position-horizontal:absolute;mso-position-horizontal-relative:page;mso-position-vertical:absolute;mso-position-vertical-relative:text;v-text-anchor:top" coordsize="462280,4622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cLBkwMAALkOAAAOAAAAZHJzL2Uyb0RvYy54bWy0V1tv0zAUfkfiP1h5Z42dS5NqHUKDISQE&#10;kxji2U2dNSKJg+213b/n2I5Ts7I24fJSO82Xk+985xKfy9f7pkZbJmTF22WAL8IAsbbg66q9XwZf&#10;725eZQGSirZrWvOWLYNHJoPXVy9fXO66BSN8w+s1EwiMtHKx65bBRqluMZvJYsMaKi94x1q4WXLR&#10;UAWX4n62FnQH1pt6RsIwne24WHeCF0xK+PetvRlcGftlyQr1uSwlU6heBsBNmV9hflf6d3Z1SRf3&#10;gnabquhp0D9g0dCqhZcOpt5SRdGDqI5MNVUhuOSluih4M+NlWRXM+ADe4PCJN182tGPGFxBHdoNM&#10;8t+ZLT5tv3S3QlOX3UdefJegyGzXycVwR1/IHrMvRaOxQBztjYqPg4psr1ABf8YpIRloXcCtfq9t&#10;0oV7uHiQ6j3jxhDdfpTKBmHtdnTjdsW+dVsBodRBrE0QVYAgiCJAEMSVDWJHlX5Os9NbtBvejjbD&#10;Vt9t+JbdcYNT2ok4xWkWBUjTxUkSJtoe0D3g6tbHg2tPoQ7g1s4Y7oFgfm4SDWw6gFst0GcwDe3z&#10;dTaLmktmXdBCTBckJxGBsgUnSRRm0Tk9NPv4GO7ouPXgqgVHOYmj07ociEwC/8Lavf6vVSHhfB6n&#10;x34+lyY4xUlGjvGOkFutLh56hK8el2no/yNNFIZhNiFjSAKsbcX9ltCv0njoEc56XKahf8vkr7Om&#10;7yijiylK8yjGY7PGQ49w1uMyDf1/pOmtamlcG3iulmwnxTiJ8bzvzi5H3Oq33L48bA90ALce+lDf&#10;9KehcZTFeXSShOfYGDTBWdI7GKUpfDlP8SY4TnBi8gNHeB6dloOEeTK32YRJHIfktG3ocElubZ+X&#10;2rcdpudaucc7z8McnyZykCSPcTxabf29yE9aNiVgO895sBfHp0H5N33hmMhzBeBRGcM7z4j98oyQ&#10;L57Dt8cEfURgEoLDPkNGxPzQ5keULvFsj8jVA+0xdRANiuARNWZPPboxjahf7/A2EX2+xs6k61EW&#10;wglzOAbD3j9oS15X65uqrvV5UIr71XUt0JbCiTq/uX5HXB/xYGYKsAd/PQKs+PrxVqAdzErLQP54&#10;oIIFqP7QwjAC3Uu5jXCbldsIVV9zM36Zo6iQ6m7/jYoOdbBdBgrmhk/cjTp04SYC7cuA1U+2/M2D&#10;4mWlxwXDzTLqL2A+Mqf2fpbTA5h/bVCHifPqJwAAAP//AwBQSwMEFAAGAAgAAAAhADTUymHgAAAA&#10;CwEAAA8AAABkcnMvZG93bnJldi54bWxMj8FOg0AQhu8mvsNmTLwYu1DRArI0FWNiDx6Ket+yIxDZ&#10;WcJuW3x7pye9zZ/58s83xXq2gzji5HtHCuJFBAKpcaanVsHH+8ttCsIHTUYPjlDBD3pYl5cXhc6N&#10;O9EOj3VoBZeQz7WCLoQxl9I3HVrtF25E4t2Xm6wOHKdWmkmfuNwOchlFD9LqnvhCp0esOmy+64NV&#10;UH0+3azquzfcVPhMstpt8f51q9T11bx5BBFwDn8wnPVZHUp22rsDGS8GzkmcZszytIxBnIkki1cg&#10;9grSJANZFvL/D+UvAAAA//8DAFBLAQItABQABgAIAAAAIQC2gziS/gAAAOEBAAATAAAAAAAAAAAA&#10;AAAAAAAAAABbQ29udGVudF9UeXBlc10ueG1sUEsBAi0AFAAGAAgAAAAhADj9If/WAAAAlAEAAAsA&#10;AAAAAAAAAAAAAAAALwEAAF9yZWxzLy5yZWxzUEsBAi0AFAAGAAgAAAAhAKuxwsGTAwAAuQ4AAA4A&#10;AAAAAAAAAAAAAAAALgIAAGRycy9lMm9Eb2MueG1sUEsBAi0AFAAGAAgAAAAhADTUymHgAAAACwEA&#10;AA8AAAAAAAAAAAAAAAAA7QUAAGRycy9kb3ducmV2LnhtbFBLBQYAAAAABAAEAPMAAAD6BgAAAAA=&#10;" path="m461683,415505l,415505r,46165l461683,461670r,-46165xem92328,230835r-46164,l46164,392430r46164,l92328,230835xem207746,230835r-46164,l161582,392430r46164,l207746,230835xem300088,230835r-46165,l253923,392430r46165,l300088,230835xem415505,230835r-46164,l369341,392430r46164,l415505,230835xem230835,l,115417r,92329l461683,207746r,-69253l230835,138493r-8985,-1813l214515,131737r-4944,-7335l207759,115417r1812,-8987l214515,99091r7335,-4948l230835,92329r184668,l230835,xem415503,92329r-184668,l239822,94143r7339,4948l252109,106430r1814,8987l252109,124402r-4948,7335l239822,136680r-8987,1813l461683,138493r,-23076l415503,92329xe" fillcolor="#9fce27" stroked="f">
                <v:path arrowok="t"/>
                <w10:wrap anchorx="page"/>
              </v:shape>
            </w:pict>
          </mc:Fallback>
        </mc:AlternateContent>
      </w:r>
      <w:r w:rsidRPr="00944BD7">
        <w:rPr>
          <w:rFonts w:ascii="EC Square Sans Pro" w:hAnsi="EC Square Sans Pro"/>
          <w:noProof/>
          <w:lang w:val="ro-RO"/>
        </w:rPr>
        <mc:AlternateContent>
          <mc:Choice Requires="wpg">
            <w:drawing>
              <wp:anchor distT="0" distB="0" distL="0" distR="0" simplePos="0" relativeHeight="251658282" behindDoc="0" locked="0" layoutInCell="1" allowOverlap="1" wp14:anchorId="4DB651B0" wp14:editId="788CB306">
                <wp:simplePos x="0" y="0"/>
                <wp:positionH relativeFrom="page">
                  <wp:posOffset>6664960</wp:posOffset>
                </wp:positionH>
                <wp:positionV relativeFrom="paragraph">
                  <wp:posOffset>64296</wp:posOffset>
                </wp:positionV>
                <wp:extent cx="425450" cy="462280"/>
                <wp:effectExtent l="0" t="0" r="0" b="0"/>
                <wp:wrapNone/>
                <wp:docPr id="171" name="Group 1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25450" cy="462280"/>
                          <a:chOff x="0" y="0"/>
                          <a:chExt cx="425450" cy="462280"/>
                        </a:xfrm>
                      </wpg:grpSpPr>
                      <pic:pic xmlns:pic="http://schemas.openxmlformats.org/drawingml/2006/picture">
                        <pic:nvPicPr>
                          <pic:cNvPr id="172" name="Image 172"/>
                          <pic:cNvPicPr/>
                        </pic:nvPicPr>
                        <pic:blipFill>
                          <a:blip r:embed="rId138" cstate="print"/>
                          <a:stretch>
                            <a:fillRect/>
                          </a:stretch>
                        </pic:blipFill>
                        <pic:spPr>
                          <a:xfrm>
                            <a:off x="0" y="274700"/>
                            <a:ext cx="267188" cy="186985"/>
                          </a:xfrm>
                          <a:prstGeom prst="rect">
                            <a:avLst/>
                          </a:prstGeom>
                        </pic:spPr>
                      </pic:pic>
                      <wps:wsp>
                        <wps:cNvPr id="173" name="Graphic 173"/>
                        <wps:cNvSpPr/>
                        <wps:spPr>
                          <a:xfrm>
                            <a:off x="142496" y="390452"/>
                            <a:ext cx="282575" cy="71755"/>
                          </a:xfrm>
                          <a:custGeom>
                            <a:avLst/>
                            <a:gdLst/>
                            <a:ahLst/>
                            <a:cxnLst/>
                            <a:rect l="l" t="t" r="r" b="b"/>
                            <a:pathLst>
                              <a:path w="282575" h="71755">
                                <a:moveTo>
                                  <a:pt x="211239" y="0"/>
                                </a:moveTo>
                                <a:lnTo>
                                  <a:pt x="186460" y="4432"/>
                                </a:lnTo>
                                <a:lnTo>
                                  <a:pt x="165476" y="16663"/>
                                </a:lnTo>
                                <a:lnTo>
                                  <a:pt x="149876" y="35099"/>
                                </a:lnTo>
                                <a:lnTo>
                                  <a:pt x="141249" y="58140"/>
                                </a:lnTo>
                                <a:lnTo>
                                  <a:pt x="132617" y="35099"/>
                                </a:lnTo>
                                <a:lnTo>
                                  <a:pt x="117016" y="16663"/>
                                </a:lnTo>
                                <a:lnTo>
                                  <a:pt x="96031" y="4432"/>
                                </a:lnTo>
                                <a:lnTo>
                                  <a:pt x="71247" y="0"/>
                                </a:lnTo>
                                <a:lnTo>
                                  <a:pt x="43516" y="5597"/>
                                </a:lnTo>
                                <a:lnTo>
                                  <a:pt x="20869" y="20862"/>
                                </a:lnTo>
                                <a:lnTo>
                                  <a:pt x="5599" y="43505"/>
                                </a:lnTo>
                                <a:lnTo>
                                  <a:pt x="0" y="71234"/>
                                </a:lnTo>
                                <a:lnTo>
                                  <a:pt x="282486" y="71234"/>
                                </a:lnTo>
                                <a:lnTo>
                                  <a:pt x="276886" y="43505"/>
                                </a:lnTo>
                                <a:lnTo>
                                  <a:pt x="261616" y="20862"/>
                                </a:lnTo>
                                <a:lnTo>
                                  <a:pt x="238969" y="5597"/>
                                </a:lnTo>
                                <a:lnTo>
                                  <a:pt x="211239" y="0"/>
                                </a:lnTo>
                                <a:close/>
                              </a:path>
                            </a:pathLst>
                          </a:custGeom>
                          <a:solidFill>
                            <a:srgbClr val="9FCE27"/>
                          </a:solidFill>
                        </wps:spPr>
                        <wps:bodyPr wrap="square" lIns="0" tIns="0" rIns="0" bIns="0" rtlCol="0">
                          <a:prstTxWarp prst="textNoShape">
                            <a:avLst/>
                          </a:prstTxWarp>
                          <a:noAutofit/>
                        </wps:bodyPr>
                      </wps:wsp>
                      <pic:pic xmlns:pic="http://schemas.openxmlformats.org/drawingml/2006/picture">
                        <pic:nvPicPr>
                          <pic:cNvPr id="174" name="Image 174"/>
                          <pic:cNvPicPr/>
                        </pic:nvPicPr>
                        <pic:blipFill>
                          <a:blip r:embed="rId139" cstate="print"/>
                          <a:stretch>
                            <a:fillRect/>
                          </a:stretch>
                        </pic:blipFill>
                        <pic:spPr>
                          <a:xfrm>
                            <a:off x="300294" y="274700"/>
                            <a:ext cx="106883" cy="106845"/>
                          </a:xfrm>
                          <a:prstGeom prst="rect">
                            <a:avLst/>
                          </a:prstGeom>
                        </pic:spPr>
                      </pic:pic>
                      <pic:pic xmlns:pic="http://schemas.openxmlformats.org/drawingml/2006/picture">
                        <pic:nvPicPr>
                          <pic:cNvPr id="175" name="Image 175"/>
                          <pic:cNvPicPr/>
                        </pic:nvPicPr>
                        <pic:blipFill>
                          <a:blip r:embed="rId140" cstate="print"/>
                          <a:stretch>
                            <a:fillRect/>
                          </a:stretch>
                        </pic:blipFill>
                        <pic:spPr>
                          <a:xfrm>
                            <a:off x="139846" y="0"/>
                            <a:ext cx="145300" cy="247450"/>
                          </a:xfrm>
                          <a:prstGeom prst="rect">
                            <a:avLst/>
                          </a:prstGeom>
                        </pic:spPr>
                      </pic:pic>
                    </wpg:wgp>
                  </a:graphicData>
                </a:graphic>
              </wp:anchor>
            </w:drawing>
          </mc:Choice>
          <mc:Fallback>
            <w:pict>
              <v:group w14:anchorId="55253279" id="Group 171" o:spid="_x0000_s1026" style="position:absolute;margin-left:524.8pt;margin-top:5.05pt;width:33.5pt;height:36.4pt;z-index:251658282;mso-wrap-distance-left:0;mso-wrap-distance-right:0;mso-position-horizontal-relative:page" coordsize="425450,46228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ClRVhXwQAAOAOAAAOAAAAZHJzL2Uyb0RvYy54bWzUV9tu2zgQfV9g/0HQ&#10;e2Pdb4hTLJImCFB0g20WfaZpyhIqiVySvuTvd4YX2xunSRpsgRZBLFIaDg/PzJyRzt/vxiHYMKl6&#10;Ps3D+CwKAzZRvuyn1Tz8+/76XRUGSpNpSQY+sXn4wFT4/uL33863omEJ7/iwZDIAJ5NqtmIedlqL&#10;ZjZTtGMjUWdcsAketlyORMNUrmZLSbbgfRxmSRQVsy2XSyE5ZUrB3Sv7MLww/tuWUf1n2yqmg2Ee&#10;AjZtfqX5XeDv7OKcNCtJRNdTB4O8AcVI+gk23bu6IpoEa9mfuBp7KrnirT6jfJzxtu0pM2eA08TR&#10;o9PcSL4W5iyrZrsSe5qA2kc8vdkt/bS5keKzuJMWPQw/cvpVAS+zrVg1x89xvjoY71o54iI4RLAz&#10;jD7sGWU7HVC4mSV5lgPvFB5lRZJUjnHaQVhOVtHuw7PrZqSxmxpoeyiipw38O3pgdELPy2kEq/Ra&#10;stA5GV/lYyTy61q8g0gKovtFP/T6wWQlxAxBTZu7niKzOAEm72TQL6FKyiQMJjJCOdyOZMUCvAGE&#10;eytcg/yfuFgMvbjuhwFZx7EDC+n8KB2eOK9NtStO1yObtK0dyQbAzSfV9UKFgWzYuGAAUN4uY4gZ&#10;1K0GjEL2k7aForRkmna4fws4/oLyQqCk2T8woA848QjKJdeT+ZKUWRm5pPBJkxRlXIFuYNLEVVFX&#10;Oe6+Dz5phFT6hvExwAHABRjAOGnI5qNygLyJo9FiMOAAEqoDyI3yBMLshMLvqqjPHREMIKDb4zin&#10;Ps43TmHiMsWzODssOzf7BklxlmR1EQbARFpHWW7yhDR7pqokL3PLVBmX+WOi6NoSdUwOaNTS0gSE&#10;dX5Ed5MfIp0ol4ORSw15ARSHAcjlwmYBJDuuQ6c4DLbzMHFAunloceDDkW/YPTdmGms9ieMkrc1h&#10;TMQhogeTYTo2hbBnBegGykaWmlODtbfxV2HcxkWelZajuCgKQ/C3jbO6csZpHtW1yyzv0V+d5ywG&#10;+g2KvIozD9ob+aszTpMiLm2oXvYcl1H8Wsx1EaVQj6/hogTAFsPzYLM0d9vneV0+S0ISQQma3XH0&#10;fCjAmTUF/5FPRk+Tv1q6bHABb5o9v32VZJVl6hXGZVE545cRQLjg75UnS9KqdjS8zNhpnvuz04Er&#10;ZsUMS8eo2r6cIGmPC1bxoV96uVdytbgcZLAhUJn19eWHxEftyAzaonJyi6MFXz5Ay9mC9sxD9c+a&#10;YH8bbicQO3wV8gPpBws/kHq45OaFyRQviOz97guRwumtBvn5xL3mnciutcWVE/9jrXnbG00+IIJT&#10;4wT01/Y8UORfqHdnXtN97zb5i40Olf9n6N3wdvGDe3caRUkNRIAkPdXA4wjKEHqfaeAwzrwU+FcA&#10;353f3sCR718rb6BN//edz5DyM+UNRuzHvvPFaV1lVnIfvfPFWQ5JZVMGWhh+NFiZ/P9Sxnw0wGeU&#10;EV33yYffacdzI02HD9OLfwEAAP//AwBQSwMECgAAAAAAAAAhAMeRDNE8BgAAPAYAABQAAABkcnMv&#10;bWVkaWEvaW1hZ2UxLnBuZ4lQTkcNChoKAAAADUlIRFIAAAA4AAAAJwgGAAAAWgaLUAAAAAZiS0dE&#10;AP8A/wD/oL2nkwAAAAlwSFlzAAAOxAAADsQBlSsOGwAABdxJREFUaIHdmXtsU1Ucx3/33j7v1m2l&#10;69jGto4R9uo2YJ2DLTNgyIIJiMQokhCHJAYfGJGoCHOE4YMJPsCIhEXRwB8kaCIqEKMiYNgjsocb&#10;a0E2xti7e9x27dp7u7b3Xv+YxT36uG3vrdHvf+35nd/nfO859/ScXxGWZYGLKBeRMGb/o3ScNOgI&#10;yqAjSH0Rikim4vG8ZhWubVHh2paEqBUNEkxh4ZSQo+zO4dRRe1sJQeqLCNKgI6hbhVIsjpjJVUct&#10;bxShMspbfySQQZZlkU7i3PNNg0c+dDNklL9YmUg1WpJa/YImrvx8GJ4AAIBhXeKbxtrKduPJKhbc&#10;In+xCqnmblnaoe0Lo3V1c9v8GrQ5BzX1fVWnhicb1wYzuAzlhrPFKW+9IhMpiWD6eWSi7hTU9e49&#10;baJuL+feC2Fz1duOFSbvqhKhcvKfb30YNFOd+Zc6tzS4GTI6lEHKRerhjdnfFsrFamMw/Qat1x/9&#10;9d5LPzCsSxwKVynL7Fif9fVKz5JFvQXRjFNyvffNM6GaAwCg3GNJDf0HalmWRbj2mXJblHW9lV+G&#10;ag4AwOzozG8dOnrI89mrwZsjJ6uCWx7e1W+5srHb9F0F1/jfB979lHKPJYXLvTV2Zpdx8sZqAC9L&#10;lCBvrbh456kmFmgsXBAAgARTWDblXMrFxQlD/uL6Ji5vutLzctibk0fRkpSeTTkX8ubN4H3zj0/z&#10;ZQ4AwElPxg5Yrq0PFNdtvrCVLyYAgM05sHjU3lYyz+A4pS/iEwQAME4GzklwiAlWBKkvmmWQZVlE&#10;GJBB56/d4TarbM7BdCG4swxOOvuWOOnJWL5BZkdnAc04pf4GwjcTYHrlzDLoom0xQoAY1iWmGYfc&#10;V7uLtgvCddG22FkG42RLDSgidvENUkg1dyWimAlf7Spc28I38++8zbMMYqhkSinPaucbFI/nNftr&#10;j5Ysui/F4kxCcOftooEGE4pUcq3fnAiCsCrcf0xIXG8GkxWlv/ANSlKsvBooJllReplPJobIqISo&#10;5Y3zDKbFlp9PiVlzkS9QrrriExWubQ0Ul6N+5hOlLOsmX1xd8mt75WK1cZ5BBEHY0rS3d0iwWHO4&#10;kBhpeldh8u5KLrEYKnE+nH64go9NLjG6+FqOeutxAB+HbVycMLwqZf/OcCAIoEyZpmbbzLtZIC2Q&#10;Z7cvS9x5MByuCMVtZWk12xEEZQAAsOrqaq+BcbKlhhhpepfRduMRmp3y+RvmTVHi5L41i49uTlQU&#10;/xbsAKfLHjETI7am1SzQfm/yc6WUZXaszTjxeJx8yZ+e7wKWLEjXaFJj34HafuvVx7hAMlWbPy9a&#10;tOd1CRZtDWZwc2Vx9GTV9e37aszeVhIoFgGMzl+4o2ZZ4ovvYKjEOauNS9GJZVmk1/LzE0PW+nUE&#10;adCZHZ35nksphsioBXh2m0qubdHElZ9PUqy6ErKrOWJYGus2fV8xYmtaPU7qiyyO7hwWGBQAQIxG&#10;W1V4bqsK17ZkKDec9bWRcTI4VzTjlJodnXkYInHGyjJuo4jIHaYXTnIzFG6m7hRIsFhTjFRz1/Oe&#10;+VNIBv9L4vwSMyyNWRz3sglSXzRdFzXoUETsVOF5zfG4tkWF5zUrJKn3uDzVSCrgDA5a69a1G0/s&#10;N1G3V7gZCvcXK8EUlni84EZh8u5KIY58ocinQSdti2kaPPxRF/HNc0En9bOrRVpeDQ5Z68vr+6pO&#10;2V3DqeEkV8oyO8o0Nc9yOaoJpXkGmwc/OKIfPfUGbwAQuYtT9r2ao976GV85g+LPNMh36e4BBETu&#10;DVnnVv4bM/ngLOpwmdQN/QdqhYCw4BZd79172l9dRiihANMnlcaBgyccbiJBKNCEoyuvzXi8Wqj8&#10;voQCAPSYL23pnfjpSaFh+pEv9ozZ21YJzZkpFACgZejj9yMBY4FBW4eOvRcJlkco5RpLtLuG0iIF&#10;HCc7HmJZxus9VAih4wIVXX3JxdgV1qnepZHioUKU6gOJy38VfAmNJMyjSD5UlCAN/+sZ/AsQRYhk&#10;uGr+wgAAAABJRU5ErkJgglBLAwQKAAAAAAAAACEAWH4rpC8CAAAvAgAAFAAAAGRycy9tZWRpYS9p&#10;bWFnZTIucG5niVBORw0KGgoAAAANSUhEUgAAABYAAAAWCAYAAADEtGw7AAAABmJLR0QA/wD/AP+g&#10;vaeTAAAACXBIWXMAAA7EAAAOxAGVKw4bAAABz0lEQVQ4jbXVv0sjQRQH8JdhjGEWwiYTCYhRSCHK&#10;bqHuggRtFYszkJT6D6SztzGF/gPaeP1pGUEtRFtFArtqseGOKwLRoESzySjsYMxCrjgXosZf6/rt&#10;htn5zINh3/O1Wi3olAf7TqxYJxMmN1STF5QqN1QAgAiRNUoknRJZiwpjR34cZJ3O+zrBJXaQOr5Y&#10;+nlv13o63vqYAKbXiVg2MyBObb0JN2wWzpdXVov1nfm3wOeJh5K/xvsWF7qxWHsBN2wW3v6TPrWa&#10;l/2fQZ0IXb3nyaHcqIMjZyNfXl5ziwIAWM3L/nx5ZdVZIwCAEttPF+u7c25RJ8X6znyJHaQAAHyN&#10;5q2Y+z3z972H+mgCOHyTHt4bRBVLn/QKBQC4t2s9FetkApm8oHqFOjG5oaIqNxTv4YLyLRVXuaGi&#10;9z9zF0SJpHmNRoisoQiRda9hSiT9WyqmRNZQVFAOAzh84xUawPQ6KowdIT8OskQsm/EKTsSyGT8O&#10;MgQAMCBO5+KhH5tfReOh2Q2nNz9rm6kzq3kVc4O+2ja7sVhLDm2NuKk8HprdaEefVNyeEttPH19k&#10;1z0bTe35P0z1SZMX1Co3FOfXp0TSIkTWKZG0qKAcvjZM/wHVbtMHLhIB5AAAAABJRU5ErkJgglBL&#10;AwQKAAAAAAAAACEA/V7kEF4FAABeBQAAFAAAAGRycy9tZWRpYS9pbWFnZTMucG5niVBORw0KGgoA&#10;AAANSUhEUgAAAB4AAAA0CAYAAACdB4jyAAAABmJLR0QA/wD/AP+gvaeTAAAACXBIWXMAAA7EAAAO&#10;xAGVKw4bAAAE/klEQVRYhe2Ye0xbVRzHf/fc29v21j6AtpRWYKwmYzwLZQ+FRY2KBv7VxJmYCRKz&#10;ZJPoJDhFmGSiE2VOjSxBRP/cEtG/NJszcQQYG5AxBi3JxtjCQ0ppgQK9hb6uf3TF0gc9BdQl7vvX&#10;PSff3+9z7rn3PAmO4wBHK+55uZUdLrCwwwUWdmiPxT60BwBALsrukzPZfXImqz+ByeoXUHEWnHzE&#10;RmCO44i787+8fH36TMOyczINJ6GYTh7LV79VkxZXem5T4BX3fMLVifqz9xYuvIQDDFaarOT8vuTa&#10;IwIqzooNnrBdLr0yXtvqcM+qNgP1S0gppgtTPqp4VPrkr1HBfVONnxnMbVVbAQYrS1nRWKCpejew&#10;DgUWJmyXS2OBIoLn4qFHFqP5hs2t1ZO2jpKwYKd7UdYzUdeCCwUA0KmOnkiVFbfjeK9M1LU4PUvS&#10;EHDv1KnTrMusxoXGCzMGshLLP7ewN/fh+FnXjKZv6tOmdeCpxc4XRud+KsOFEkC5i1I/LnN7V5iF&#10;lTu7ceNuW398fWqx6/k1cO/UqdO4wQAAOao3PokXpg/6JhGOiCW27z4LOd2LMlsMrZYJHjPmJB5u&#10;AACYxezmQC2sjGY4PUtSZHUY83GDCEDewpSGchLRqwAAFvtgzGAAACtrzEdWFh+coTz0hUKUew3A&#10;N53OsoP7Nwc25FNWh0GPYxbzU0fzkirr/GUOPOSB1MZXg30uj13cce/YOQ48ZESww6CnrCweuDD5&#10;ZAWFhKy/jAjKrZEUXQz2mZZ6n9oICgBgZQ16hDN2d8kPnlWJ93ZE87m9DqZ7/IPWaD7WZVYjCX/H&#10;rY1MiOC59Opj70VLBgAwMP3VySXnuDaaT8pPu0XJBFrjnMOYF8nk5Vy830bLL1GIWV7fIMr1rLal&#10;BBGkBwBg1n5jv8H8w9s4DZQKtEZKKtCORDNaWN9uI1AJwszrfqjH6+R3jde04U4mMoF2BMkEO6OC&#10;w0kuyrnmfx40NdfGMglJBTtHUKKooJNCjD1WsILxga2sMW9o5tvjuHEUYuyJIn0XEvDiZzOVr8U0&#10;VwMAKES6q17Oxeser2mLNnwClaksaxLw4meRv8AnZWH3RuFEk5IFCT/19tDMd9VzjhEdbhyfirNk&#10;KsuaAO6vTjQptuWofBM/juRMdq9tZSx90PRNXXT338pNPNxAk74dy9pGIF3+SrOYTh7DSYAIyt01&#10;/v73Xs5F40LFdMqdXfKDzWs5/A8kolf16vUbskiaXOwosbA39+JCAQAKNFXVJKKdIWAAgFRZcbtS&#10;lN8dS0IcJYoKOlOkz/0cWLcOTBAEh/vWsUivfuc4QRDr9tEo2KQU6XqElHxmu6BCSjGtEOl6gutD&#10;wASBvOowy91mpZEUXQx+27BgAACNuOjC9oEPhM0VFqyWFF4CCG1l7CK4JPHjv2ODBVScRc5k9W8V&#10;q2ByeiOdFqlIQRmKQ2f+XOou3gpYLS6M+K9seDD/JxW2q/8NhXS1//rB5V2WhguIVTQpXtghKzkf&#10;PKRCwDdMX9cPmpprtwPq14JqbHde0psnAutCunp6qeeZ7YRGyvmffeOH4Ifg/wE4V3WkniR8Vw3b&#10;IZKgV3Wqox8G14ddJFbdtjgv5+T7y3/crWw32weewAEpRfndT6d9+aK/jAh6lU9J54N9YZfFYCOK&#10;oQdIgl4V8hSmaL4H5xs/UOC8pMo6nKMshRi7LuBmaCP9BVg70qVQcPqzAAAAAElFTkSuQmCCUEsD&#10;BBQABgAIAAAAIQDh5nxo4AAAAAsBAAAPAAAAZHJzL2Rvd25yZXYueG1sTI9BS8NAEIXvgv9hGcGb&#10;3WzV0KbZlFLUUxFsBeltm0yT0OxsyG6T9N87Oelt3szjzffS9Wgb0WPna0ca1CwCgZS7oqZSw/fh&#10;/WkBwgdDhWkcoYYbelhn93epSQo30Bf2+1AKDiGfGA1VCG0ipc8rtMbPXIvEt7PrrAksu1IWnRk4&#10;3DZyHkWxtKYm/lCZFrcV5pf91Wr4GMyweVZv/e5y3t6Oh9fPn51CrR8fxs0KRMAx/Jlhwmd0yJjp&#10;5K5UeNGwjl6WMXunSYGYHErFvDlpWMyXILNU/u+Q/QIAAP//AwBQSwMEFAAGAAgAAAAhADcnR2HM&#10;AAAAKQIAABkAAABkcnMvX3JlbHMvZTJvRG9jLnhtbC5yZWxzvJHBagIxEIbvQt8hzL2b3RWKiFkv&#10;IngV+wBDMpsNbiYhiaW+vYFSqCD15nFm+L//g9lsv/0svihlF1hB17QgiHUwjq2Cz9P+fQUiF2SD&#10;c2BScKUM2+FtsTnSjKWG8uRiFpXCWcFUSlxLmfVEHnMTInG9jCF5LHVMVkbUZ7Qk+7b9kOkvA4Y7&#10;pjgYBelgliBO11ibn7PDODpNu6Avnrg8qJDO1+4KxGSpKPBkHP4sl01kC/KxQ/8ah/4/h+41Dt2v&#10;g7x78HADAAD//wMAUEsBAi0AFAAGAAgAAAAhALGCZ7YKAQAAEwIAABMAAAAAAAAAAAAAAAAAAAAA&#10;AFtDb250ZW50X1R5cGVzXS54bWxQSwECLQAUAAYACAAAACEAOP0h/9YAAACUAQAACwAAAAAAAAAA&#10;AAAAAAA7AQAAX3JlbHMvLnJlbHNQSwECLQAUAAYACAAAACEAwpUVYV8EAADgDgAADgAAAAAAAAAA&#10;AAAAAAA6AgAAZHJzL2Uyb0RvYy54bWxQSwECLQAKAAAAAAAAACEAx5EM0TwGAAA8BgAAFAAAAAAA&#10;AAAAAAAAAADFBgAAZHJzL21lZGlhL2ltYWdlMS5wbmdQSwECLQAKAAAAAAAAACEAWH4rpC8CAAAv&#10;AgAAFAAAAAAAAAAAAAAAAAAzDQAAZHJzL21lZGlhL2ltYWdlMi5wbmdQSwECLQAKAAAAAAAAACEA&#10;/V7kEF4FAABeBQAAFAAAAAAAAAAAAAAAAACUDwAAZHJzL21lZGlhL2ltYWdlMy5wbmdQSwECLQAU&#10;AAYACAAAACEA4eZ8aOAAAAALAQAADwAAAAAAAAAAAAAAAAAkFQAAZHJzL2Rvd25yZXYueG1sUEsB&#10;Ai0AFAAGAAgAAAAhADcnR2HMAAAAKQIAABkAAAAAAAAAAAAAAAAAMRYAAGRycy9fcmVscy9lMm9E&#10;b2MueG1sLnJlbHNQSwUGAAAAAAgACAAAAgAANBcAAAAA&#10;">
                <v:shape id="Image 172" o:spid="_x0000_s1027" type="#_x0000_t75" style="position:absolute;top:274700;width:267188;height:1869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mNbwwAAANwAAAAPAAAAZHJzL2Rvd25yZXYueG1sRI9Lj8Iw&#10;DITvSPyHyEjcIIUDjy4BLSAkxI3HhZtpvG21jVOaUAq/niAhcbM1M5/Hs0VjClFT5XLLCgb9CARx&#10;YnXOqYLTcdObgHAeWWNhmRQ8yMFi3m7NMNb2znuqDz4VAcIuRgWZ92UspUsyMuj6tiQO2p+tDPqw&#10;VqnUFd4D3BRyGEUjaTDncCHDklYZJf+HmwmUJroca3t57s6b2uvrdDJarp1S3U7z+wPCU+O/5k96&#10;q0P98RDez4QJ5PwFAAD//wMAUEsBAi0AFAAGAAgAAAAhANvh9svuAAAAhQEAABMAAAAAAAAAAAAA&#10;AAAAAAAAAFtDb250ZW50X1R5cGVzXS54bWxQSwECLQAUAAYACAAAACEAWvQsW78AAAAVAQAACwAA&#10;AAAAAAAAAAAAAAAfAQAAX3JlbHMvLnJlbHNQSwECLQAUAAYACAAAACEA/ppjW8MAAADcAAAADwAA&#10;AAAAAAAAAAAAAAAHAgAAZHJzL2Rvd25yZXYueG1sUEsFBgAAAAADAAMAtwAAAPcCAAAAAA==&#10;">
                  <v:imagedata r:id="rId141" o:title=""/>
                </v:shape>
                <v:shape id="Graphic 173" o:spid="_x0000_s1028" style="position:absolute;left:142496;top:390452;width:282575;height:71755;visibility:visible;mso-wrap-style:square;v-text-anchor:top" coordsize="282575,71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DvdCxAAAANwAAAAPAAAAZHJzL2Rvd25yZXYueG1sRE/fa8Iw&#10;EH4X9j+EG+xN002YUo0y5jaFiaDV96M5227JpTSxdv71iyD4dh/fz5vOO2tES42vHCt4HiQgiHOn&#10;Ky4U7LPP/hiED8gajWNS8Ece5rOH3hRT7c68pXYXChFD2KeooAyhTqX0eUkW/cDVxJE7usZiiLAp&#10;pG7wHMOtkS9J8iotVhwbSqzpvaT8d3eyCky72WeL7+XH+rJZn5Y/w+zLHBZKPT12bxMQgbpwF9/c&#10;Kx3nj4ZwfSZeIGf/AAAA//8DAFBLAQItABQABgAIAAAAIQDb4fbL7gAAAIUBAAATAAAAAAAAAAAA&#10;AAAAAAAAAABbQ29udGVudF9UeXBlc10ueG1sUEsBAi0AFAAGAAgAAAAhAFr0LFu/AAAAFQEAAAsA&#10;AAAAAAAAAAAAAAAAHwEAAF9yZWxzLy5yZWxzUEsBAi0AFAAGAAgAAAAhAEAO90LEAAAA3AAAAA8A&#10;AAAAAAAAAAAAAAAABwIAAGRycy9kb3ducmV2LnhtbFBLBQYAAAAAAwADALcAAAD4AgAAAAA=&#10;" path="m211239,l186460,4432,165476,16663,149876,35099r-8627,23041l132617,35099,117016,16663,96031,4432,71247,,43516,5597,20869,20862,5599,43505,,71234r282486,l276886,43505,261616,20862,238969,5597,211239,xe" fillcolor="#9fce27" stroked="f">
                  <v:path arrowok="t"/>
                </v:shape>
                <v:shape id="Image 174" o:spid="_x0000_s1029" type="#_x0000_t75" style="position:absolute;left:300294;top:274700;width:106883;height:10684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HLoxwwAAANwAAAAPAAAAZHJzL2Rvd25yZXYueG1sRE/bisIw&#10;EH0X9h/CCPumqbKoVKO4gruy6oOXDxiasS02k7ZJtf69WRB8m8O5zmzRmkLcqHa5ZQWDfgSCOLE6&#10;51TB+bTuTUA4j6yxsEwKHuRgMf/ozDDW9s4Huh19KkIIuxgVZN6XsZQuycig69uSOHAXWxv0Adap&#10;1DXeQ7gp5DCKRtJgzqEhw5JWGSXXY2MU/On9I20uVfXzOzlXu/Vme/0+jJX67LbLKQhPrX+LX+6N&#10;DvPHX/D/TLhAzp8AAAD//wMAUEsBAi0AFAAGAAgAAAAhANvh9svuAAAAhQEAABMAAAAAAAAAAAAA&#10;AAAAAAAAAFtDb250ZW50X1R5cGVzXS54bWxQSwECLQAUAAYACAAAACEAWvQsW78AAAAVAQAACwAA&#10;AAAAAAAAAAAAAAAfAQAAX3JlbHMvLnJlbHNQSwECLQAUAAYACAAAACEAIxy6McMAAADcAAAADwAA&#10;AAAAAAAAAAAAAAAHAgAAZHJzL2Rvd25yZXYueG1sUEsFBgAAAAADAAMAtwAAAPcCAAAAAA==&#10;">
                  <v:imagedata r:id="rId142" o:title=""/>
                </v:shape>
                <v:shape id="Image 175" o:spid="_x0000_s1030" type="#_x0000_t75" style="position:absolute;left:139846;width:145300;height:2474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rKmIwwAAANwAAAAPAAAAZHJzL2Rvd25yZXYueG1sRE/basJA&#10;EH0v+A/LFPpSdBNLrUQ3EqSCSBFM/YAhOyZpsrMhu5r4912h0Lc5nOusN6NpxY16V1tWEM8iEMSF&#10;1TWXCs7fu+kShPPIGlvLpOBODjbp5GmNibYDn+iW+1KEEHYJKqi87xIpXVGRQTezHXHgLrY36APs&#10;S6l7HEK4aeU8ihbSYM2hocKOthUVTX41Cpp4z8f54S3PrtFXXFw+s59XPSj18jxmKxCeRv8v/nPv&#10;dZj/8Q6PZ8IFMv0FAAD//wMAUEsBAi0AFAAGAAgAAAAhANvh9svuAAAAhQEAABMAAAAAAAAAAAAA&#10;AAAAAAAAAFtDb250ZW50X1R5cGVzXS54bWxQSwECLQAUAAYACAAAACEAWvQsW78AAAAVAQAACwAA&#10;AAAAAAAAAAAAAAAfAQAAX3JlbHMvLnJlbHNQSwECLQAUAAYACAAAACEAPaypiMMAAADcAAAADwAA&#10;AAAAAAAAAAAAAAAHAgAAZHJzL2Rvd25yZXYueG1sUEsFBgAAAAADAAMAtwAAAPcCAAAAAA==&#10;">
                  <v:imagedata r:id="rId143" o:title=""/>
                </v:shape>
                <w10:wrap anchorx="page"/>
              </v:group>
            </w:pict>
          </mc:Fallback>
        </mc:AlternateContent>
      </w:r>
    </w:p>
    <w:p w14:paraId="4DB650C4" w14:textId="77777777" w:rsidR="005511DF" w:rsidRPr="00944BD7" w:rsidRDefault="005511DF">
      <w:pPr>
        <w:pStyle w:val="BodyText"/>
        <w:rPr>
          <w:rFonts w:ascii="EC Square Sans Pro" w:hAnsi="EC Square Sans Pro"/>
          <w:noProof/>
          <w:sz w:val="20"/>
          <w:lang w:val="ro-RO"/>
        </w:rPr>
        <w:sectPr w:rsidR="005511DF" w:rsidRPr="00944BD7">
          <w:type w:val="continuous"/>
          <w:pgSz w:w="16840" w:h="11910" w:orient="landscape"/>
          <w:pgMar w:top="1340" w:right="1133" w:bottom="0" w:left="0" w:header="737" w:footer="0" w:gutter="0"/>
          <w:cols w:space="720"/>
        </w:sectPr>
      </w:pPr>
    </w:p>
    <w:p w14:paraId="4DB650C6" w14:textId="31A3C7E5" w:rsidR="005511DF" w:rsidRPr="00944BD7" w:rsidRDefault="00B56BCB" w:rsidP="00FF6FC4">
      <w:pPr>
        <w:pStyle w:val="Heading2"/>
        <w:spacing w:before="97"/>
        <w:ind w:right="560"/>
        <w:rPr>
          <w:rFonts w:ascii="EC Square Sans Pro" w:hAnsi="EC Square Sans Pro"/>
          <w:noProof/>
          <w:lang w:val="ro-RO"/>
        </w:rPr>
      </w:pPr>
      <w:bookmarkStart w:id="102" w:name="_Toc224732718"/>
      <w:r w:rsidRPr="00944BD7">
        <w:rPr>
          <w:rFonts w:ascii="EC Square Sans Pro" w:hAnsi="EC Square Sans Pro"/>
          <w:noProof/>
          <w:color w:val="0E3AF0"/>
          <w:spacing w:val="-10"/>
          <w:lang w:val="ro-RO"/>
        </w:rPr>
        <w:t xml:space="preserve">Pentru </w:t>
      </w:r>
      <w:r w:rsidRPr="00944BD7">
        <w:rPr>
          <w:rFonts w:ascii="EC Square Sans Pro" w:hAnsi="EC Square Sans Pro"/>
          <w:noProof/>
          <w:color w:val="0E3AF0"/>
          <w:spacing w:val="-2"/>
          <w:lang w:val="ro-RO"/>
        </w:rPr>
        <w:t>proprietarii de locuințe</w:t>
      </w:r>
      <w:bookmarkEnd w:id="102"/>
    </w:p>
    <w:p w14:paraId="4DB650C7" w14:textId="77777777" w:rsidR="005511DF" w:rsidRPr="00944BD7" w:rsidRDefault="00B56BCB" w:rsidP="00C804E1">
      <w:pPr>
        <w:pStyle w:val="ListParagraph"/>
        <w:numPr>
          <w:ilvl w:val="1"/>
          <w:numId w:val="5"/>
        </w:numPr>
        <w:tabs>
          <w:tab w:val="left" w:pos="1530"/>
        </w:tabs>
        <w:ind w:right="456"/>
        <w:rPr>
          <w:rFonts w:ascii="EC Square Sans Pro" w:hAnsi="EC Square Sans Pro"/>
          <w:noProof/>
          <w:sz w:val="18"/>
          <w:lang w:val="ro-RO"/>
        </w:rPr>
      </w:pPr>
      <w:r w:rsidRPr="00944BD7">
        <w:rPr>
          <w:rFonts w:ascii="EC Square Sans Pro" w:hAnsi="EC Square Sans Pro"/>
          <w:noProof/>
          <w:color w:val="343433"/>
          <w:spacing w:val="-6"/>
          <w:sz w:val="18"/>
          <w:lang w:val="ro-RO"/>
        </w:rPr>
        <w:t xml:space="preserve">Rămâneți informați cu privire la </w:t>
      </w:r>
      <w:r w:rsidRPr="00944BD7">
        <w:rPr>
          <w:rFonts w:ascii="EC Square Sans Pro" w:hAnsi="EC Square Sans Pro"/>
          <w:noProof/>
          <w:color w:val="343433"/>
          <w:sz w:val="18"/>
          <w:lang w:val="ro-RO"/>
        </w:rPr>
        <w:t>amenințările</w:t>
      </w:r>
      <w:r w:rsidRPr="00944BD7">
        <w:rPr>
          <w:rFonts w:ascii="EC Square Sans Pro" w:hAnsi="EC Square Sans Pro"/>
          <w:noProof/>
          <w:color w:val="343433"/>
          <w:spacing w:val="-6"/>
          <w:sz w:val="18"/>
          <w:lang w:val="ro-RO"/>
        </w:rPr>
        <w:t xml:space="preserve"> la adresa securității cibernetice </w:t>
      </w:r>
      <w:r w:rsidRPr="00944BD7">
        <w:rPr>
          <w:rFonts w:ascii="EC Square Sans Pro" w:hAnsi="EC Square Sans Pro"/>
          <w:noProof/>
          <w:color w:val="343433"/>
          <w:sz w:val="18"/>
          <w:lang w:val="ro-RO"/>
        </w:rPr>
        <w:t>și la cele mai bune practici.</w:t>
      </w:r>
    </w:p>
    <w:p w14:paraId="4DB650C8" w14:textId="77777777" w:rsidR="005511DF" w:rsidRPr="00944BD7" w:rsidRDefault="00B56BCB" w:rsidP="00C804E1">
      <w:pPr>
        <w:pStyle w:val="ListParagraph"/>
        <w:numPr>
          <w:ilvl w:val="1"/>
          <w:numId w:val="5"/>
        </w:numPr>
        <w:tabs>
          <w:tab w:val="left" w:pos="1530"/>
        </w:tabs>
        <w:ind w:right="33"/>
        <w:rPr>
          <w:rFonts w:ascii="EC Square Sans Pro" w:hAnsi="EC Square Sans Pro"/>
          <w:noProof/>
          <w:sz w:val="18"/>
          <w:lang w:val="ro-RO"/>
        </w:rPr>
      </w:pPr>
      <w:r w:rsidRPr="00944BD7">
        <w:rPr>
          <w:rFonts w:ascii="EC Square Sans Pro" w:hAnsi="EC Square Sans Pro"/>
          <w:noProof/>
          <w:color w:val="343433"/>
          <w:spacing w:val="-8"/>
          <w:sz w:val="18"/>
          <w:lang w:val="ro-RO"/>
        </w:rPr>
        <w:t xml:space="preserve">Utilizați parole puternice și schimbați-le </w:t>
      </w:r>
      <w:r w:rsidRPr="00944BD7">
        <w:rPr>
          <w:rFonts w:ascii="EC Square Sans Pro" w:hAnsi="EC Square Sans Pro"/>
          <w:noProof/>
          <w:color w:val="343433"/>
          <w:spacing w:val="-2"/>
          <w:sz w:val="18"/>
          <w:lang w:val="ro-RO"/>
        </w:rPr>
        <w:t>regulat.</w:t>
      </w:r>
    </w:p>
    <w:p w14:paraId="4DB650C9" w14:textId="77777777" w:rsidR="005511DF" w:rsidRPr="00944BD7" w:rsidRDefault="00B56BCB" w:rsidP="00C804E1">
      <w:pPr>
        <w:pStyle w:val="ListParagraph"/>
        <w:numPr>
          <w:ilvl w:val="1"/>
          <w:numId w:val="5"/>
        </w:numPr>
        <w:tabs>
          <w:tab w:val="left" w:pos="1530"/>
        </w:tabs>
        <w:ind w:right="10"/>
        <w:rPr>
          <w:rFonts w:ascii="EC Square Sans Pro" w:hAnsi="EC Square Sans Pro"/>
          <w:noProof/>
          <w:sz w:val="18"/>
          <w:lang w:val="ro-RO"/>
        </w:rPr>
      </w:pPr>
      <w:r w:rsidRPr="00944BD7">
        <w:rPr>
          <w:rFonts w:ascii="EC Square Sans Pro" w:hAnsi="EC Square Sans Pro"/>
          <w:noProof/>
          <w:color w:val="343433"/>
          <w:spacing w:val="-6"/>
          <w:sz w:val="18"/>
          <w:lang w:val="ro-RO"/>
        </w:rPr>
        <w:t xml:space="preserve">Mențineți software-ul și dispozitivele actualizate cu </w:t>
      </w:r>
      <w:r w:rsidRPr="00944BD7">
        <w:rPr>
          <w:rFonts w:ascii="EC Square Sans Pro" w:hAnsi="EC Square Sans Pro"/>
          <w:noProof/>
          <w:color w:val="343433"/>
          <w:sz w:val="18"/>
          <w:lang w:val="ro-RO"/>
        </w:rPr>
        <w:t>cele mai recente patch-uri de securitate.</w:t>
      </w:r>
    </w:p>
    <w:p w14:paraId="4DB650CA" w14:textId="77777777" w:rsidR="005511DF" w:rsidRPr="00944BD7" w:rsidRDefault="00B56BCB" w:rsidP="00C804E1">
      <w:pPr>
        <w:pStyle w:val="ListParagraph"/>
        <w:numPr>
          <w:ilvl w:val="1"/>
          <w:numId w:val="5"/>
        </w:numPr>
        <w:tabs>
          <w:tab w:val="left" w:pos="1530"/>
        </w:tabs>
        <w:ind w:right="75"/>
        <w:rPr>
          <w:rFonts w:ascii="EC Square Sans Pro" w:hAnsi="EC Square Sans Pro"/>
          <w:noProof/>
          <w:sz w:val="18"/>
          <w:lang w:val="ro-RO"/>
        </w:rPr>
      </w:pPr>
      <w:r w:rsidRPr="00944BD7">
        <w:rPr>
          <w:rFonts w:ascii="EC Square Sans Pro" w:hAnsi="EC Square Sans Pro"/>
          <w:noProof/>
          <w:color w:val="343433"/>
          <w:sz w:val="18"/>
          <w:lang w:val="ro-RO"/>
        </w:rPr>
        <w:t xml:space="preserve">Fiți precauți când deschideți e-mailuri sau </w:t>
      </w:r>
      <w:r w:rsidRPr="00944BD7">
        <w:rPr>
          <w:rFonts w:ascii="EC Square Sans Pro" w:hAnsi="EC Square Sans Pro"/>
          <w:noProof/>
          <w:color w:val="343433"/>
          <w:w w:val="90"/>
          <w:sz w:val="18"/>
          <w:lang w:val="ro-RO"/>
        </w:rPr>
        <w:t>faceți clic pe linkuri de la expeditori necunoscuți.</w:t>
      </w:r>
    </w:p>
    <w:p w14:paraId="4DB650CB" w14:textId="77777777" w:rsidR="005511DF" w:rsidRPr="00944BD7" w:rsidRDefault="00B56BCB" w:rsidP="00C804E1">
      <w:pPr>
        <w:pStyle w:val="ListParagraph"/>
        <w:numPr>
          <w:ilvl w:val="1"/>
          <w:numId w:val="5"/>
        </w:numPr>
        <w:tabs>
          <w:tab w:val="left" w:pos="1530"/>
        </w:tabs>
        <w:rPr>
          <w:rFonts w:ascii="EC Square Sans Pro" w:hAnsi="EC Square Sans Pro"/>
          <w:noProof/>
          <w:sz w:val="18"/>
          <w:lang w:val="ro-RO"/>
        </w:rPr>
      </w:pPr>
      <w:r w:rsidRPr="00944BD7">
        <w:rPr>
          <w:rFonts w:ascii="EC Square Sans Pro" w:hAnsi="EC Square Sans Pro"/>
          <w:noProof/>
          <w:color w:val="343433"/>
          <w:spacing w:val="-8"/>
          <w:sz w:val="18"/>
          <w:lang w:val="ro-RO"/>
        </w:rPr>
        <w:t xml:space="preserve">Utilizați o rețea Wi-Fi securizată și luați în considerare </w:t>
      </w:r>
      <w:r w:rsidRPr="00944BD7">
        <w:rPr>
          <w:rFonts w:ascii="EC Square Sans Pro" w:hAnsi="EC Square Sans Pro"/>
          <w:noProof/>
          <w:color w:val="343433"/>
          <w:sz w:val="18"/>
          <w:lang w:val="ro-RO"/>
        </w:rPr>
        <w:t>activarea unui firewall.</w:t>
      </w:r>
    </w:p>
    <w:p w14:paraId="4DB650CC" w14:textId="77777777" w:rsidR="005511DF" w:rsidRPr="00944BD7" w:rsidRDefault="00B56BCB" w:rsidP="00C804E1">
      <w:pPr>
        <w:pStyle w:val="ListParagraph"/>
        <w:numPr>
          <w:ilvl w:val="1"/>
          <w:numId w:val="5"/>
        </w:numPr>
        <w:tabs>
          <w:tab w:val="left" w:pos="1530"/>
        </w:tabs>
        <w:ind w:right="318"/>
        <w:rPr>
          <w:rFonts w:ascii="EC Square Sans Pro" w:hAnsi="EC Square Sans Pro"/>
          <w:noProof/>
          <w:sz w:val="18"/>
          <w:lang w:val="ro-RO"/>
        </w:rPr>
      </w:pPr>
      <w:r w:rsidRPr="00944BD7">
        <w:rPr>
          <w:rFonts w:ascii="EC Square Sans Pro" w:hAnsi="EC Square Sans Pro"/>
          <w:noProof/>
          <w:color w:val="343433"/>
          <w:w w:val="90"/>
          <w:sz w:val="18"/>
          <w:lang w:val="ro-RO"/>
        </w:rPr>
        <w:t xml:space="preserve">Monitorizați consumul de energie pentru a detecta orice </w:t>
      </w:r>
      <w:r w:rsidRPr="00944BD7">
        <w:rPr>
          <w:rFonts w:ascii="EC Square Sans Pro" w:hAnsi="EC Square Sans Pro"/>
          <w:noProof/>
          <w:color w:val="343433"/>
          <w:sz w:val="18"/>
          <w:lang w:val="ro-RO"/>
        </w:rPr>
        <w:t>activitate neobișnuită.</w:t>
      </w:r>
    </w:p>
    <w:p w14:paraId="4DB650CE" w14:textId="404F5EE6" w:rsidR="005511DF" w:rsidRPr="00944BD7" w:rsidRDefault="00B56BCB" w:rsidP="00C804E1">
      <w:pPr>
        <w:pStyle w:val="Heading2"/>
        <w:spacing w:before="97"/>
        <w:ind w:left="335"/>
        <w:rPr>
          <w:rFonts w:ascii="EC Square Sans Pro" w:hAnsi="EC Square Sans Pro"/>
          <w:noProof/>
          <w:lang w:val="ro-RO"/>
        </w:rPr>
      </w:pPr>
      <w:r w:rsidRPr="00944BD7">
        <w:rPr>
          <w:rFonts w:ascii="EC Square Sans Pro" w:hAnsi="EC Square Sans Pro"/>
          <w:b w:val="0"/>
          <w:noProof/>
          <w:lang w:val="ro-RO"/>
        </w:rPr>
        <w:br w:type="column"/>
      </w:r>
      <w:bookmarkStart w:id="103" w:name="_Toc224732719"/>
      <w:r w:rsidRPr="00944BD7">
        <w:rPr>
          <w:rFonts w:ascii="EC Square Sans Pro" w:hAnsi="EC Square Sans Pro"/>
          <w:noProof/>
          <w:color w:val="0E3AF0"/>
          <w:spacing w:val="-10"/>
          <w:lang w:val="ro-RO"/>
        </w:rPr>
        <w:t xml:space="preserve">Pentru </w:t>
      </w:r>
      <w:r w:rsidRPr="00944BD7">
        <w:rPr>
          <w:rFonts w:ascii="EC Square Sans Pro" w:hAnsi="EC Square Sans Pro"/>
          <w:noProof/>
          <w:color w:val="0E3AF0"/>
          <w:spacing w:val="-2"/>
          <w:lang w:val="ro-RO"/>
        </w:rPr>
        <w:t>companii</w:t>
      </w:r>
      <w:bookmarkEnd w:id="103"/>
    </w:p>
    <w:p w14:paraId="4DB650CF" w14:textId="0B916D09" w:rsidR="005511DF" w:rsidRPr="00944BD7" w:rsidRDefault="00B56BCB" w:rsidP="00C804E1">
      <w:pPr>
        <w:pStyle w:val="ListParagraph"/>
        <w:numPr>
          <w:ilvl w:val="0"/>
          <w:numId w:val="1"/>
        </w:numPr>
        <w:tabs>
          <w:tab w:val="left" w:pos="618"/>
        </w:tabs>
        <w:rPr>
          <w:rFonts w:ascii="EC Square Sans Pro" w:hAnsi="EC Square Sans Pro"/>
          <w:noProof/>
          <w:sz w:val="18"/>
          <w:lang w:val="ro-RO"/>
        </w:rPr>
      </w:pPr>
      <w:r w:rsidRPr="00944BD7">
        <w:rPr>
          <w:rFonts w:ascii="EC Square Sans Pro" w:hAnsi="EC Square Sans Pro"/>
          <w:noProof/>
          <w:color w:val="343433"/>
          <w:sz w:val="18"/>
          <w:lang w:val="ro-RO"/>
        </w:rPr>
        <w:t xml:space="preserve">Implementați o </w:t>
      </w:r>
      <w:r w:rsidRPr="00944BD7">
        <w:rPr>
          <w:rFonts w:ascii="EC Square Sans Pro" w:hAnsi="EC Square Sans Pro"/>
          <w:noProof/>
          <w:color w:val="343433"/>
          <w:spacing w:val="-6"/>
          <w:sz w:val="18"/>
          <w:lang w:val="ro-RO"/>
        </w:rPr>
        <w:t xml:space="preserve">politică </w:t>
      </w:r>
      <w:r w:rsidRPr="00944BD7">
        <w:rPr>
          <w:rFonts w:ascii="EC Square Sans Pro" w:hAnsi="EC Square Sans Pro"/>
          <w:noProof/>
          <w:color w:val="343433"/>
          <w:sz w:val="18"/>
          <w:lang w:val="ro-RO"/>
        </w:rPr>
        <w:t xml:space="preserve">cuprinzătoare </w:t>
      </w:r>
      <w:r w:rsidRPr="00944BD7">
        <w:rPr>
          <w:rFonts w:ascii="EC Square Sans Pro" w:hAnsi="EC Square Sans Pro"/>
          <w:noProof/>
          <w:color w:val="343433"/>
          <w:spacing w:val="-6"/>
          <w:sz w:val="18"/>
          <w:lang w:val="ro-RO"/>
        </w:rPr>
        <w:t xml:space="preserve">de securitate cibernetică și instruiți angajații </w:t>
      </w:r>
      <w:r w:rsidRPr="00944BD7">
        <w:rPr>
          <w:rFonts w:ascii="EC Square Sans Pro" w:hAnsi="EC Square Sans Pro"/>
          <w:noProof/>
          <w:color w:val="343433"/>
          <w:sz w:val="18"/>
          <w:lang w:val="ro-RO"/>
        </w:rPr>
        <w:t>cu privire la cele mai bune practici.</w:t>
      </w:r>
    </w:p>
    <w:p w14:paraId="4DB650D0" w14:textId="77777777" w:rsidR="005511DF" w:rsidRPr="00944BD7" w:rsidRDefault="00B56BCB" w:rsidP="00C804E1">
      <w:pPr>
        <w:pStyle w:val="ListParagraph"/>
        <w:numPr>
          <w:ilvl w:val="0"/>
          <w:numId w:val="1"/>
        </w:numPr>
        <w:tabs>
          <w:tab w:val="left" w:pos="618"/>
        </w:tabs>
        <w:ind w:right="883"/>
        <w:rPr>
          <w:rFonts w:ascii="EC Square Sans Pro" w:hAnsi="EC Square Sans Pro"/>
          <w:noProof/>
          <w:sz w:val="18"/>
          <w:lang w:val="ro-RO"/>
        </w:rPr>
      </w:pPr>
      <w:r w:rsidRPr="00944BD7">
        <w:rPr>
          <w:rFonts w:ascii="EC Square Sans Pro" w:hAnsi="EC Square Sans Pro"/>
          <w:noProof/>
          <w:color w:val="343433"/>
          <w:spacing w:val="-6"/>
          <w:sz w:val="18"/>
          <w:lang w:val="ro-RO"/>
        </w:rPr>
        <w:t xml:space="preserve">Evaluați și actualizați periodic </w:t>
      </w:r>
      <w:r w:rsidRPr="00944BD7">
        <w:rPr>
          <w:rFonts w:ascii="EC Square Sans Pro" w:hAnsi="EC Square Sans Pro"/>
          <w:noProof/>
          <w:color w:val="343433"/>
          <w:sz w:val="18"/>
          <w:lang w:val="ro-RO"/>
        </w:rPr>
        <w:t>riscurile de securitate cibernetică.</w:t>
      </w:r>
    </w:p>
    <w:p w14:paraId="4DB650D1" w14:textId="77777777" w:rsidR="005511DF" w:rsidRPr="00944BD7" w:rsidRDefault="00B56BCB" w:rsidP="00C804E1">
      <w:pPr>
        <w:pStyle w:val="ListParagraph"/>
        <w:numPr>
          <w:ilvl w:val="0"/>
          <w:numId w:val="1"/>
        </w:numPr>
        <w:tabs>
          <w:tab w:val="left" w:pos="618"/>
        </w:tabs>
        <w:ind w:right="34"/>
        <w:rPr>
          <w:rFonts w:ascii="EC Square Sans Pro" w:hAnsi="EC Square Sans Pro"/>
          <w:noProof/>
          <w:sz w:val="18"/>
          <w:lang w:val="ro-RO"/>
        </w:rPr>
      </w:pPr>
      <w:r w:rsidRPr="00944BD7">
        <w:rPr>
          <w:rFonts w:ascii="EC Square Sans Pro" w:hAnsi="EC Square Sans Pro"/>
          <w:noProof/>
          <w:color w:val="343433"/>
          <w:sz w:val="18"/>
          <w:lang w:val="ro-RO"/>
        </w:rPr>
        <w:t xml:space="preserve">Investiți în </w:t>
      </w:r>
      <w:r w:rsidRPr="00944BD7">
        <w:rPr>
          <w:rFonts w:ascii="EC Square Sans Pro" w:hAnsi="EC Square Sans Pro"/>
          <w:noProof/>
          <w:color w:val="343433"/>
          <w:spacing w:val="-6"/>
          <w:sz w:val="18"/>
          <w:lang w:val="ro-RO"/>
        </w:rPr>
        <w:t xml:space="preserve">măsuri </w:t>
      </w:r>
      <w:r w:rsidRPr="00944BD7">
        <w:rPr>
          <w:rFonts w:ascii="EC Square Sans Pro" w:hAnsi="EC Square Sans Pro"/>
          <w:noProof/>
          <w:color w:val="343433"/>
          <w:sz w:val="18"/>
          <w:lang w:val="ro-RO"/>
        </w:rPr>
        <w:t xml:space="preserve">solide de securitate a rețelei </w:t>
      </w:r>
      <w:r w:rsidRPr="00944BD7">
        <w:rPr>
          <w:rFonts w:ascii="EC Square Sans Pro" w:hAnsi="EC Square Sans Pro"/>
          <w:noProof/>
          <w:color w:val="343433"/>
          <w:spacing w:val="-6"/>
          <w:sz w:val="18"/>
          <w:lang w:val="ro-RO"/>
        </w:rPr>
        <w:t>și în soluții de protecție a datelor.</w:t>
      </w:r>
    </w:p>
    <w:p w14:paraId="4DB650D2" w14:textId="77777777" w:rsidR="005511DF" w:rsidRPr="00944BD7" w:rsidRDefault="00B56BCB" w:rsidP="00C804E1">
      <w:pPr>
        <w:pStyle w:val="ListParagraph"/>
        <w:numPr>
          <w:ilvl w:val="0"/>
          <w:numId w:val="1"/>
        </w:numPr>
        <w:tabs>
          <w:tab w:val="left" w:pos="618"/>
        </w:tabs>
        <w:ind w:right="148"/>
        <w:rPr>
          <w:rFonts w:ascii="EC Square Sans Pro" w:hAnsi="EC Square Sans Pro"/>
          <w:noProof/>
          <w:sz w:val="18"/>
          <w:lang w:val="ro-RO"/>
        </w:rPr>
      </w:pPr>
      <w:r w:rsidRPr="00944BD7">
        <w:rPr>
          <w:rFonts w:ascii="EC Square Sans Pro" w:hAnsi="EC Square Sans Pro"/>
          <w:noProof/>
          <w:color w:val="343433"/>
          <w:w w:val="90"/>
          <w:sz w:val="18"/>
          <w:lang w:val="ro-RO"/>
        </w:rPr>
        <w:t xml:space="preserve">Elaborați un plan de răspuns la incidente și </w:t>
      </w:r>
      <w:r w:rsidRPr="00944BD7">
        <w:rPr>
          <w:rFonts w:ascii="EC Square Sans Pro" w:hAnsi="EC Square Sans Pro"/>
          <w:noProof/>
          <w:color w:val="343433"/>
          <w:sz w:val="18"/>
          <w:lang w:val="ro-RO"/>
        </w:rPr>
        <w:t>testați-l în mod regulat.</w:t>
      </w:r>
    </w:p>
    <w:p w14:paraId="4DB650D3" w14:textId="77777777" w:rsidR="005511DF" w:rsidRPr="00944BD7" w:rsidRDefault="00B56BCB" w:rsidP="00C804E1">
      <w:pPr>
        <w:pStyle w:val="ListParagraph"/>
        <w:numPr>
          <w:ilvl w:val="0"/>
          <w:numId w:val="1"/>
        </w:numPr>
        <w:tabs>
          <w:tab w:val="left" w:pos="618"/>
        </w:tabs>
        <w:ind w:right="191"/>
        <w:rPr>
          <w:rFonts w:ascii="EC Square Sans Pro" w:hAnsi="EC Square Sans Pro"/>
          <w:noProof/>
          <w:sz w:val="18"/>
          <w:lang w:val="ro-RO"/>
        </w:rPr>
      </w:pPr>
      <w:r w:rsidRPr="00944BD7">
        <w:rPr>
          <w:rFonts w:ascii="EC Square Sans Pro" w:hAnsi="EC Square Sans Pro"/>
          <w:noProof/>
          <w:color w:val="343433"/>
          <w:w w:val="90"/>
          <w:sz w:val="18"/>
          <w:lang w:val="ro-RO"/>
        </w:rPr>
        <w:t xml:space="preserve">Luați în considerare securitatea cibernetică atunci când selectați </w:t>
      </w:r>
      <w:r w:rsidRPr="00944BD7">
        <w:rPr>
          <w:rFonts w:ascii="EC Square Sans Pro" w:hAnsi="EC Square Sans Pro"/>
          <w:noProof/>
          <w:color w:val="343433"/>
          <w:sz w:val="18"/>
          <w:lang w:val="ro-RO"/>
        </w:rPr>
        <w:t xml:space="preserve">și implementați </w:t>
      </w:r>
      <w:r w:rsidRPr="00944BD7">
        <w:rPr>
          <w:rFonts w:ascii="EC Square Sans Pro" w:hAnsi="EC Square Sans Pro"/>
          <w:noProof/>
          <w:color w:val="343433"/>
          <w:spacing w:val="-2"/>
          <w:sz w:val="18"/>
          <w:lang w:val="ro-RO"/>
        </w:rPr>
        <w:t xml:space="preserve">soluții </w:t>
      </w:r>
      <w:r w:rsidRPr="00944BD7">
        <w:rPr>
          <w:rFonts w:ascii="EC Square Sans Pro" w:hAnsi="EC Square Sans Pro"/>
          <w:noProof/>
          <w:color w:val="343433"/>
          <w:sz w:val="18"/>
          <w:lang w:val="ro-RO"/>
        </w:rPr>
        <w:t>digitale în domeniul energiei</w:t>
      </w:r>
      <w:r w:rsidRPr="00944BD7">
        <w:rPr>
          <w:rFonts w:ascii="EC Square Sans Pro" w:hAnsi="EC Square Sans Pro"/>
          <w:noProof/>
          <w:color w:val="343433"/>
          <w:spacing w:val="-2"/>
          <w:sz w:val="18"/>
          <w:lang w:val="ro-RO"/>
        </w:rPr>
        <w:t>.</w:t>
      </w:r>
    </w:p>
    <w:p w14:paraId="4DB650D5" w14:textId="2F547BA7" w:rsidR="005511DF" w:rsidRPr="00944BD7" w:rsidRDefault="00B56BCB" w:rsidP="00C804E1">
      <w:pPr>
        <w:pStyle w:val="Heading2"/>
        <w:spacing w:before="118" w:line="220" w:lineRule="auto"/>
        <w:ind w:left="332" w:right="1398"/>
        <w:rPr>
          <w:rFonts w:ascii="EC Square Sans Pro" w:hAnsi="EC Square Sans Pro"/>
          <w:noProof/>
          <w:lang w:val="ro-RO"/>
        </w:rPr>
      </w:pPr>
      <w:r w:rsidRPr="00944BD7">
        <w:rPr>
          <w:rFonts w:ascii="EC Square Sans Pro" w:hAnsi="EC Square Sans Pro"/>
          <w:b w:val="0"/>
          <w:noProof/>
          <w:lang w:val="ro-RO"/>
        </w:rPr>
        <w:br w:type="column"/>
      </w:r>
      <w:bookmarkStart w:id="104" w:name="_Toc224732720"/>
      <w:r w:rsidRPr="00944BD7">
        <w:rPr>
          <w:rFonts w:ascii="EC Square Sans Pro" w:hAnsi="EC Square Sans Pro"/>
          <w:noProof/>
          <w:color w:val="0E3AF0"/>
          <w:lang w:val="ro-RO"/>
        </w:rPr>
        <w:t xml:space="preserve">Pentru </w:t>
      </w:r>
      <w:r w:rsidRPr="00944BD7">
        <w:rPr>
          <w:rFonts w:ascii="EC Square Sans Pro" w:hAnsi="EC Square Sans Pro"/>
          <w:noProof/>
          <w:color w:val="0E3AF0"/>
          <w:spacing w:val="-8"/>
          <w:lang w:val="ro-RO"/>
        </w:rPr>
        <w:t>comunitățile</w:t>
      </w:r>
      <w:r w:rsidRPr="00944BD7">
        <w:rPr>
          <w:rFonts w:ascii="EC Square Sans Pro" w:hAnsi="EC Square Sans Pro"/>
          <w:noProof/>
          <w:color w:val="0E3AF0"/>
          <w:lang w:val="ro-RO"/>
        </w:rPr>
        <w:t xml:space="preserve"> energetice</w:t>
      </w:r>
      <w:bookmarkEnd w:id="104"/>
    </w:p>
    <w:p w14:paraId="4DB650D6" w14:textId="66E3591A" w:rsidR="005511DF" w:rsidRPr="00944BD7" w:rsidRDefault="00B56BCB" w:rsidP="00C804E1">
      <w:pPr>
        <w:pStyle w:val="ListParagraph"/>
        <w:numPr>
          <w:ilvl w:val="0"/>
          <w:numId w:val="1"/>
        </w:numPr>
        <w:tabs>
          <w:tab w:val="left" w:pos="616"/>
        </w:tabs>
        <w:ind w:left="616" w:right="241"/>
        <w:rPr>
          <w:rFonts w:ascii="EC Square Sans Pro" w:hAnsi="EC Square Sans Pro"/>
          <w:noProof/>
          <w:sz w:val="18"/>
          <w:lang w:val="ro-RO"/>
        </w:rPr>
      </w:pPr>
      <w:r w:rsidRPr="00944BD7">
        <w:rPr>
          <w:rFonts w:ascii="EC Square Sans Pro" w:hAnsi="EC Square Sans Pro"/>
          <w:noProof/>
          <w:color w:val="343433"/>
          <w:spacing w:val="-4"/>
          <w:sz w:val="18"/>
          <w:lang w:val="ro-RO"/>
        </w:rPr>
        <w:t xml:space="preserve">Înființați un grup de lucru pentru securitatea cibernetică care să </w:t>
      </w:r>
      <w:r w:rsidRPr="00944BD7">
        <w:rPr>
          <w:rFonts w:ascii="EC Square Sans Pro" w:hAnsi="EC Square Sans Pro"/>
          <w:noProof/>
          <w:color w:val="343433"/>
          <w:sz w:val="18"/>
          <w:lang w:val="ro-RO"/>
        </w:rPr>
        <w:t>se ocupe de riscurile specifice comunității.</w:t>
      </w:r>
    </w:p>
    <w:p w14:paraId="4DB650D7" w14:textId="77777777" w:rsidR="005511DF" w:rsidRPr="00944BD7" w:rsidRDefault="00B56BCB" w:rsidP="00C804E1">
      <w:pPr>
        <w:pStyle w:val="ListParagraph"/>
        <w:numPr>
          <w:ilvl w:val="0"/>
          <w:numId w:val="1"/>
        </w:numPr>
        <w:tabs>
          <w:tab w:val="left" w:pos="616"/>
        </w:tabs>
        <w:ind w:left="616" w:right="176"/>
        <w:rPr>
          <w:rFonts w:ascii="EC Square Sans Pro" w:hAnsi="EC Square Sans Pro"/>
          <w:noProof/>
          <w:sz w:val="18"/>
          <w:lang w:val="ro-RO"/>
        </w:rPr>
      </w:pPr>
      <w:r w:rsidRPr="00944BD7">
        <w:rPr>
          <w:rFonts w:ascii="EC Square Sans Pro" w:hAnsi="EC Square Sans Pro"/>
          <w:noProof/>
          <w:color w:val="343433"/>
          <w:sz w:val="18"/>
          <w:lang w:val="ro-RO"/>
        </w:rPr>
        <w:t xml:space="preserve">Partajați informații despre amenințări și bune </w:t>
      </w:r>
      <w:r w:rsidRPr="00944BD7">
        <w:rPr>
          <w:rFonts w:ascii="EC Square Sans Pro" w:hAnsi="EC Square Sans Pro"/>
          <w:noProof/>
          <w:color w:val="343433"/>
          <w:w w:val="90"/>
          <w:sz w:val="18"/>
          <w:lang w:val="ro-RO"/>
        </w:rPr>
        <w:t>practici între membrii comunității.</w:t>
      </w:r>
    </w:p>
    <w:p w14:paraId="4DB650D8" w14:textId="0BDD3DE8" w:rsidR="005511DF" w:rsidRPr="00944BD7" w:rsidRDefault="00A32E83" w:rsidP="00C804E1">
      <w:pPr>
        <w:pStyle w:val="ListParagraph"/>
        <w:numPr>
          <w:ilvl w:val="0"/>
          <w:numId w:val="1"/>
        </w:numPr>
        <w:tabs>
          <w:tab w:val="left" w:pos="616"/>
        </w:tabs>
        <w:ind w:left="616"/>
        <w:rPr>
          <w:rFonts w:ascii="EC Square Sans Pro" w:hAnsi="EC Square Sans Pro"/>
          <w:noProof/>
          <w:sz w:val="18"/>
          <w:lang w:val="ro-RO"/>
        </w:rPr>
      </w:pPr>
      <w:r w:rsidRPr="00944BD7">
        <w:rPr>
          <w:rFonts w:ascii="EC Square Sans Pro" w:hAnsi="EC Square Sans Pro"/>
          <w:noProof/>
          <w:color w:val="343433"/>
          <w:w w:val="90"/>
          <w:sz w:val="18"/>
          <w:lang w:val="ro-RO"/>
        </w:rPr>
        <w:t>Promova</w:t>
      </w:r>
      <w:r w:rsidRPr="00944BD7">
        <w:rPr>
          <w:rFonts w:ascii="EC Square Sans Pro" w:hAnsi="EC Square Sans Pro" w:cs="Calibri"/>
          <w:noProof/>
          <w:color w:val="343433"/>
          <w:w w:val="90"/>
          <w:sz w:val="18"/>
          <w:lang w:val="ro-RO"/>
        </w:rPr>
        <w:t>ț</w:t>
      </w:r>
      <w:r w:rsidRPr="00944BD7">
        <w:rPr>
          <w:rFonts w:ascii="EC Square Sans Pro" w:hAnsi="EC Square Sans Pro"/>
          <w:noProof/>
          <w:color w:val="343433"/>
          <w:w w:val="90"/>
          <w:sz w:val="18"/>
          <w:lang w:val="ro-RO"/>
        </w:rPr>
        <w:t>i con</w:t>
      </w:r>
      <w:r w:rsidRPr="00944BD7">
        <w:rPr>
          <w:rFonts w:ascii="EC Square Sans Pro" w:hAnsi="EC Square Sans Pro" w:cs="Calibri"/>
          <w:noProof/>
          <w:color w:val="343433"/>
          <w:w w:val="90"/>
          <w:sz w:val="18"/>
          <w:lang w:val="ro-RO"/>
        </w:rPr>
        <w:t>ș</w:t>
      </w:r>
      <w:r w:rsidRPr="00944BD7">
        <w:rPr>
          <w:rFonts w:ascii="EC Square Sans Pro" w:hAnsi="EC Square Sans Pro"/>
          <w:noProof/>
          <w:color w:val="343433"/>
          <w:w w:val="90"/>
          <w:sz w:val="18"/>
          <w:lang w:val="ro-RO"/>
        </w:rPr>
        <w:t>tientizarea în materie de securitate cibernetic</w:t>
      </w:r>
      <w:r w:rsidRPr="00944BD7">
        <w:rPr>
          <w:rFonts w:ascii="EC Square Sans Pro" w:hAnsi="EC Square Sans Pro" w:cs="Calibri"/>
          <w:noProof/>
          <w:color w:val="343433"/>
          <w:w w:val="90"/>
          <w:sz w:val="18"/>
          <w:lang w:val="ro-RO"/>
        </w:rPr>
        <w:t>ă</w:t>
      </w:r>
      <w:r w:rsidRPr="00944BD7">
        <w:rPr>
          <w:rFonts w:ascii="EC Square Sans Pro" w:hAnsi="EC Square Sans Pro"/>
          <w:noProof/>
          <w:color w:val="343433"/>
          <w:w w:val="90"/>
          <w:sz w:val="18"/>
          <w:lang w:val="ro-RO"/>
        </w:rPr>
        <w:t xml:space="preserve"> prin ateliere </w:t>
      </w:r>
      <w:r w:rsidRPr="00944BD7">
        <w:rPr>
          <w:rFonts w:ascii="EC Square Sans Pro" w:hAnsi="EC Square Sans Pro" w:cs="Calibri"/>
          <w:noProof/>
          <w:color w:val="343433"/>
          <w:w w:val="90"/>
          <w:sz w:val="18"/>
          <w:lang w:val="ro-RO"/>
        </w:rPr>
        <w:t>ș</w:t>
      </w:r>
      <w:r w:rsidRPr="00944BD7">
        <w:rPr>
          <w:rFonts w:ascii="EC Square Sans Pro" w:hAnsi="EC Square Sans Pro"/>
          <w:noProof/>
          <w:color w:val="343433"/>
          <w:w w:val="90"/>
          <w:sz w:val="18"/>
          <w:lang w:val="ro-RO"/>
        </w:rPr>
        <w:t>i sesiuni de formare</w:t>
      </w:r>
      <w:r w:rsidR="00B56BCB" w:rsidRPr="00944BD7">
        <w:rPr>
          <w:rFonts w:ascii="EC Square Sans Pro" w:hAnsi="EC Square Sans Pro"/>
          <w:noProof/>
          <w:color w:val="343433"/>
          <w:w w:val="90"/>
          <w:sz w:val="18"/>
          <w:lang w:val="ro-RO"/>
        </w:rPr>
        <w:t>.</w:t>
      </w:r>
    </w:p>
    <w:p w14:paraId="4DB650D9" w14:textId="6471700A" w:rsidR="005511DF" w:rsidRPr="00944BD7" w:rsidRDefault="00152B9E" w:rsidP="00C804E1">
      <w:pPr>
        <w:pStyle w:val="ListParagraph"/>
        <w:numPr>
          <w:ilvl w:val="0"/>
          <w:numId w:val="1"/>
        </w:numPr>
        <w:tabs>
          <w:tab w:val="left" w:pos="616"/>
        </w:tabs>
        <w:ind w:left="616" w:right="278"/>
        <w:rPr>
          <w:rFonts w:ascii="EC Square Sans Pro" w:hAnsi="EC Square Sans Pro"/>
          <w:noProof/>
          <w:sz w:val="18"/>
          <w:lang w:val="ro-RO"/>
        </w:rPr>
      </w:pPr>
      <w:r w:rsidRPr="00944BD7">
        <w:rPr>
          <w:rFonts w:ascii="EC Square Sans Pro" w:hAnsi="EC Square Sans Pro"/>
          <w:noProof/>
          <w:color w:val="343433"/>
          <w:spacing w:val="-6"/>
          <w:sz w:val="18"/>
          <w:lang w:val="ro-RO"/>
        </w:rPr>
        <w:t>Implementa</w:t>
      </w:r>
      <w:r w:rsidRPr="00944BD7">
        <w:rPr>
          <w:rFonts w:ascii="EC Square Sans Pro" w:hAnsi="EC Square Sans Pro" w:cs="Calibri"/>
          <w:noProof/>
          <w:color w:val="343433"/>
          <w:spacing w:val="-6"/>
          <w:sz w:val="18"/>
          <w:lang w:val="ro-RO"/>
        </w:rPr>
        <w:t>ț</w:t>
      </w:r>
      <w:r w:rsidRPr="00944BD7">
        <w:rPr>
          <w:rFonts w:ascii="EC Square Sans Pro" w:hAnsi="EC Square Sans Pro"/>
          <w:noProof/>
          <w:color w:val="343433"/>
          <w:spacing w:val="-6"/>
          <w:sz w:val="18"/>
          <w:lang w:val="ro-RO"/>
        </w:rPr>
        <w:t>i m</w:t>
      </w:r>
      <w:r w:rsidRPr="00944BD7">
        <w:rPr>
          <w:rFonts w:ascii="EC Square Sans Pro" w:hAnsi="EC Square Sans Pro" w:cs="Calibri"/>
          <w:noProof/>
          <w:color w:val="343433"/>
          <w:spacing w:val="-6"/>
          <w:sz w:val="18"/>
          <w:lang w:val="ro-RO"/>
        </w:rPr>
        <w:t>ă</w:t>
      </w:r>
      <w:r w:rsidRPr="00944BD7">
        <w:rPr>
          <w:rFonts w:ascii="EC Square Sans Pro" w:hAnsi="EC Square Sans Pro"/>
          <w:noProof/>
          <w:color w:val="343433"/>
          <w:spacing w:val="-6"/>
          <w:sz w:val="18"/>
          <w:lang w:val="ro-RO"/>
        </w:rPr>
        <w:t>surile de securitate cibernetic</w:t>
      </w:r>
      <w:r w:rsidRPr="00944BD7">
        <w:rPr>
          <w:rFonts w:ascii="EC Square Sans Pro" w:hAnsi="EC Square Sans Pro" w:cs="Calibri"/>
          <w:noProof/>
          <w:color w:val="343433"/>
          <w:spacing w:val="-6"/>
          <w:sz w:val="18"/>
          <w:lang w:val="ro-RO"/>
        </w:rPr>
        <w:t>ă</w:t>
      </w:r>
      <w:r w:rsidRPr="00944BD7">
        <w:rPr>
          <w:rFonts w:ascii="EC Square Sans Pro" w:hAnsi="EC Square Sans Pro"/>
          <w:noProof/>
          <w:color w:val="343433"/>
          <w:spacing w:val="-6"/>
          <w:sz w:val="18"/>
          <w:lang w:val="ro-RO"/>
        </w:rPr>
        <w:t xml:space="preserve"> în proiectele energetice comunitare</w:t>
      </w:r>
      <w:r w:rsidR="00B56BCB" w:rsidRPr="00944BD7">
        <w:rPr>
          <w:rFonts w:ascii="EC Square Sans Pro" w:hAnsi="EC Square Sans Pro"/>
          <w:noProof/>
          <w:color w:val="343433"/>
          <w:sz w:val="18"/>
          <w:lang w:val="ro-RO"/>
        </w:rPr>
        <w:t>.</w:t>
      </w:r>
    </w:p>
    <w:p w14:paraId="4DB650DA" w14:textId="77777777" w:rsidR="005511DF" w:rsidRPr="00944BD7" w:rsidRDefault="00B56BCB" w:rsidP="00C804E1">
      <w:pPr>
        <w:pStyle w:val="ListParagraph"/>
        <w:numPr>
          <w:ilvl w:val="0"/>
          <w:numId w:val="1"/>
        </w:numPr>
        <w:tabs>
          <w:tab w:val="left" w:pos="616"/>
        </w:tabs>
        <w:ind w:left="616" w:right="284"/>
        <w:rPr>
          <w:rFonts w:ascii="EC Square Sans Pro" w:hAnsi="EC Square Sans Pro"/>
          <w:noProof/>
          <w:sz w:val="18"/>
          <w:lang w:val="ro-RO"/>
        </w:rPr>
      </w:pPr>
      <w:r w:rsidRPr="00944BD7">
        <w:rPr>
          <w:rFonts w:ascii="EC Square Sans Pro" w:hAnsi="EC Square Sans Pro"/>
          <w:noProof/>
          <w:color w:val="343433"/>
          <w:spacing w:val="-6"/>
          <w:sz w:val="18"/>
          <w:lang w:val="ro-RO"/>
        </w:rPr>
        <w:t xml:space="preserve">Colaborați cu autoritățile locale și </w:t>
      </w:r>
      <w:r w:rsidRPr="00944BD7">
        <w:rPr>
          <w:rFonts w:ascii="EC Square Sans Pro" w:hAnsi="EC Square Sans Pro"/>
          <w:noProof/>
          <w:color w:val="343433"/>
          <w:spacing w:val="-2"/>
          <w:sz w:val="18"/>
          <w:lang w:val="ro-RO"/>
        </w:rPr>
        <w:t>companiile energetice în cadrul inițiativelor de securitate cibernetică.</w:t>
      </w:r>
    </w:p>
    <w:p w14:paraId="4DB650DC" w14:textId="74A3C44E" w:rsidR="005511DF" w:rsidRPr="00944BD7" w:rsidRDefault="00B56BCB" w:rsidP="00C804E1">
      <w:pPr>
        <w:pStyle w:val="Heading2"/>
        <w:spacing w:before="118" w:line="220" w:lineRule="auto"/>
        <w:ind w:left="283" w:right="1826"/>
        <w:rPr>
          <w:rFonts w:ascii="EC Square Sans Pro" w:hAnsi="EC Square Sans Pro"/>
          <w:noProof/>
          <w:lang w:val="ro-RO"/>
        </w:rPr>
      </w:pPr>
      <w:r w:rsidRPr="00944BD7">
        <w:rPr>
          <w:rFonts w:ascii="EC Square Sans Pro" w:hAnsi="EC Square Sans Pro"/>
          <w:b w:val="0"/>
          <w:noProof/>
          <w:lang w:val="ro-RO"/>
        </w:rPr>
        <w:br w:type="column"/>
      </w:r>
      <w:bookmarkStart w:id="105" w:name="_Toc224732721"/>
      <w:r w:rsidRPr="00944BD7">
        <w:rPr>
          <w:rFonts w:ascii="EC Square Sans Pro" w:hAnsi="EC Square Sans Pro"/>
          <w:noProof/>
          <w:color w:val="0E3AF0"/>
          <w:spacing w:val="-4"/>
          <w:lang w:val="ro-RO"/>
        </w:rPr>
        <w:t xml:space="preserve">Pentru </w:t>
      </w:r>
      <w:r w:rsidRPr="00944BD7">
        <w:rPr>
          <w:rFonts w:ascii="EC Square Sans Pro" w:hAnsi="EC Square Sans Pro"/>
          <w:noProof/>
          <w:color w:val="0E3AF0"/>
          <w:spacing w:val="-6"/>
          <w:lang w:val="ro-RO"/>
        </w:rPr>
        <w:t>factorii de decizie</w:t>
      </w:r>
      <w:bookmarkEnd w:id="105"/>
    </w:p>
    <w:p w14:paraId="4DB650DD" w14:textId="18379EF5" w:rsidR="005511DF" w:rsidRPr="00944BD7" w:rsidRDefault="00B56BCB" w:rsidP="00C804E1">
      <w:pPr>
        <w:pStyle w:val="ListParagraph"/>
        <w:numPr>
          <w:ilvl w:val="0"/>
          <w:numId w:val="1"/>
        </w:numPr>
        <w:tabs>
          <w:tab w:val="left" w:pos="567"/>
        </w:tabs>
        <w:ind w:left="567" w:right="177"/>
        <w:rPr>
          <w:rFonts w:ascii="EC Square Sans Pro" w:hAnsi="EC Square Sans Pro"/>
          <w:noProof/>
          <w:sz w:val="18"/>
          <w:lang w:val="ro-RO"/>
        </w:rPr>
      </w:pPr>
      <w:r w:rsidRPr="00944BD7">
        <w:rPr>
          <w:rFonts w:ascii="EC Square Sans Pro" w:hAnsi="EC Square Sans Pro"/>
          <w:noProof/>
          <w:color w:val="343433"/>
          <w:sz w:val="18"/>
          <w:lang w:val="ro-RO"/>
        </w:rPr>
        <w:t xml:space="preserve">Elaborați și implementați </w:t>
      </w:r>
      <w:r w:rsidRPr="00944BD7">
        <w:rPr>
          <w:rFonts w:ascii="EC Square Sans Pro" w:hAnsi="EC Square Sans Pro"/>
          <w:noProof/>
          <w:color w:val="343433"/>
          <w:spacing w:val="-6"/>
          <w:sz w:val="18"/>
          <w:lang w:val="ro-RO"/>
        </w:rPr>
        <w:t xml:space="preserve">reglementări și standarde </w:t>
      </w:r>
      <w:r w:rsidRPr="00944BD7">
        <w:rPr>
          <w:rFonts w:ascii="EC Square Sans Pro" w:hAnsi="EC Square Sans Pro"/>
          <w:noProof/>
          <w:color w:val="343433"/>
          <w:sz w:val="18"/>
          <w:lang w:val="ro-RO"/>
        </w:rPr>
        <w:t xml:space="preserve">de securitate cibernetică </w:t>
      </w:r>
      <w:r w:rsidRPr="00944BD7">
        <w:rPr>
          <w:rFonts w:ascii="EC Square Sans Pro" w:hAnsi="EC Square Sans Pro"/>
          <w:noProof/>
          <w:color w:val="343433"/>
          <w:spacing w:val="-6"/>
          <w:sz w:val="18"/>
          <w:lang w:val="ro-RO"/>
        </w:rPr>
        <w:t xml:space="preserve">pentru </w:t>
      </w:r>
      <w:r w:rsidRPr="00944BD7">
        <w:rPr>
          <w:rFonts w:ascii="EC Square Sans Pro" w:hAnsi="EC Square Sans Pro"/>
          <w:noProof/>
          <w:color w:val="343433"/>
          <w:spacing w:val="-2"/>
          <w:sz w:val="18"/>
          <w:lang w:val="ro-RO"/>
        </w:rPr>
        <w:t>sectorul</w:t>
      </w:r>
      <w:r w:rsidRPr="00944BD7">
        <w:rPr>
          <w:rFonts w:ascii="EC Square Sans Pro" w:hAnsi="EC Square Sans Pro"/>
          <w:noProof/>
          <w:color w:val="343433"/>
          <w:spacing w:val="-6"/>
          <w:sz w:val="18"/>
          <w:lang w:val="ro-RO"/>
        </w:rPr>
        <w:t xml:space="preserve"> energetic</w:t>
      </w:r>
      <w:r w:rsidRPr="00944BD7">
        <w:rPr>
          <w:rFonts w:ascii="EC Square Sans Pro" w:hAnsi="EC Square Sans Pro"/>
          <w:noProof/>
          <w:color w:val="343433"/>
          <w:spacing w:val="-2"/>
          <w:sz w:val="18"/>
          <w:lang w:val="ro-RO"/>
        </w:rPr>
        <w:t>.</w:t>
      </w:r>
    </w:p>
    <w:p w14:paraId="4DB650DE" w14:textId="624A89BB" w:rsidR="005511DF" w:rsidRPr="00944BD7" w:rsidRDefault="0055507F" w:rsidP="00C804E1">
      <w:pPr>
        <w:pStyle w:val="ListParagraph"/>
        <w:numPr>
          <w:ilvl w:val="0"/>
          <w:numId w:val="1"/>
        </w:numPr>
        <w:tabs>
          <w:tab w:val="left" w:pos="567"/>
        </w:tabs>
        <w:ind w:left="567" w:right="578"/>
        <w:rPr>
          <w:rFonts w:ascii="EC Square Sans Pro" w:hAnsi="EC Square Sans Pro"/>
          <w:noProof/>
          <w:sz w:val="18"/>
          <w:lang w:val="ro-RO"/>
        </w:rPr>
      </w:pPr>
      <w:r w:rsidRPr="00944BD7">
        <w:rPr>
          <w:rFonts w:ascii="EC Square Sans Pro" w:hAnsi="EC Square Sans Pro"/>
          <w:noProof/>
          <w:color w:val="343433"/>
          <w:w w:val="90"/>
          <w:sz w:val="18"/>
          <w:lang w:val="ro-RO"/>
        </w:rPr>
        <w:t>Promova</w:t>
      </w:r>
      <w:r w:rsidRPr="00944BD7">
        <w:rPr>
          <w:rFonts w:ascii="EC Square Sans Pro" w:hAnsi="EC Square Sans Pro" w:cs="Calibri"/>
          <w:noProof/>
          <w:color w:val="343433"/>
          <w:w w:val="90"/>
          <w:sz w:val="18"/>
          <w:lang w:val="ro-RO"/>
        </w:rPr>
        <w:t>ț</w:t>
      </w:r>
      <w:r w:rsidRPr="00944BD7">
        <w:rPr>
          <w:rFonts w:ascii="EC Square Sans Pro" w:hAnsi="EC Square Sans Pro"/>
          <w:noProof/>
          <w:color w:val="343433"/>
          <w:w w:val="90"/>
          <w:sz w:val="18"/>
          <w:lang w:val="ro-RO"/>
        </w:rPr>
        <w:t xml:space="preserve">i cercetarea </w:t>
      </w:r>
      <w:r w:rsidRPr="00944BD7">
        <w:rPr>
          <w:rFonts w:ascii="EC Square Sans Pro" w:hAnsi="EC Square Sans Pro" w:cs="Calibri"/>
          <w:noProof/>
          <w:color w:val="343433"/>
          <w:w w:val="90"/>
          <w:sz w:val="18"/>
          <w:lang w:val="ro-RO"/>
        </w:rPr>
        <w:t>ș</w:t>
      </w:r>
      <w:r w:rsidRPr="00944BD7">
        <w:rPr>
          <w:rFonts w:ascii="EC Square Sans Pro" w:hAnsi="EC Square Sans Pro"/>
          <w:noProof/>
          <w:color w:val="343433"/>
          <w:w w:val="90"/>
          <w:sz w:val="18"/>
          <w:lang w:val="ro-RO"/>
        </w:rPr>
        <w:t>i inovarea în domeniul tehnologiilor de securitate cibernetic</w:t>
      </w:r>
      <w:r w:rsidRPr="00944BD7">
        <w:rPr>
          <w:rFonts w:ascii="EC Square Sans Pro" w:hAnsi="EC Square Sans Pro" w:cs="Calibri"/>
          <w:noProof/>
          <w:color w:val="343433"/>
          <w:w w:val="90"/>
          <w:sz w:val="18"/>
          <w:lang w:val="ro-RO"/>
        </w:rPr>
        <w:t>ă</w:t>
      </w:r>
      <w:r w:rsidR="00B56BCB" w:rsidRPr="00944BD7">
        <w:rPr>
          <w:rFonts w:ascii="EC Square Sans Pro" w:hAnsi="EC Square Sans Pro"/>
          <w:noProof/>
          <w:color w:val="343433"/>
          <w:sz w:val="18"/>
          <w:lang w:val="ro-RO"/>
        </w:rPr>
        <w:t>.</w:t>
      </w:r>
    </w:p>
    <w:p w14:paraId="4DB650DF" w14:textId="502C7B94" w:rsidR="005511DF" w:rsidRPr="00944BD7" w:rsidRDefault="0055507F" w:rsidP="00C804E1">
      <w:pPr>
        <w:pStyle w:val="ListParagraph"/>
        <w:numPr>
          <w:ilvl w:val="0"/>
          <w:numId w:val="1"/>
        </w:numPr>
        <w:tabs>
          <w:tab w:val="left" w:pos="567"/>
        </w:tabs>
        <w:ind w:left="567" w:right="439"/>
        <w:rPr>
          <w:rFonts w:ascii="EC Square Sans Pro" w:hAnsi="EC Square Sans Pro"/>
          <w:noProof/>
          <w:sz w:val="18"/>
          <w:lang w:val="ro-RO"/>
        </w:rPr>
      </w:pPr>
      <w:r w:rsidRPr="00944BD7">
        <w:rPr>
          <w:rFonts w:ascii="EC Square Sans Pro" w:hAnsi="EC Square Sans Pro"/>
          <w:noProof/>
          <w:color w:val="343433"/>
          <w:spacing w:val="-6"/>
          <w:sz w:val="18"/>
          <w:lang w:val="ro-RO"/>
        </w:rPr>
        <w:t>Sprijini</w:t>
      </w:r>
      <w:r w:rsidRPr="00944BD7">
        <w:rPr>
          <w:rFonts w:ascii="EC Square Sans Pro" w:hAnsi="EC Square Sans Pro" w:cs="Calibri"/>
          <w:noProof/>
          <w:color w:val="343433"/>
          <w:spacing w:val="-6"/>
          <w:sz w:val="18"/>
          <w:lang w:val="ro-RO"/>
        </w:rPr>
        <w:t>ț</w:t>
      </w:r>
      <w:r w:rsidRPr="00944BD7">
        <w:rPr>
          <w:rFonts w:ascii="EC Square Sans Pro" w:hAnsi="EC Square Sans Pro"/>
          <w:noProof/>
          <w:color w:val="343433"/>
          <w:spacing w:val="-6"/>
          <w:sz w:val="18"/>
          <w:lang w:val="ro-RO"/>
        </w:rPr>
        <w:t>i ini</w:t>
      </w:r>
      <w:r w:rsidRPr="00944BD7">
        <w:rPr>
          <w:rFonts w:ascii="EC Square Sans Pro" w:hAnsi="EC Square Sans Pro" w:cs="Calibri"/>
          <w:noProof/>
          <w:color w:val="343433"/>
          <w:spacing w:val="-6"/>
          <w:sz w:val="18"/>
          <w:lang w:val="ro-RO"/>
        </w:rPr>
        <w:t>ț</w:t>
      </w:r>
      <w:r w:rsidRPr="00944BD7">
        <w:rPr>
          <w:rFonts w:ascii="EC Square Sans Pro" w:hAnsi="EC Square Sans Pro"/>
          <w:noProof/>
          <w:color w:val="343433"/>
          <w:spacing w:val="-6"/>
          <w:sz w:val="18"/>
          <w:lang w:val="ro-RO"/>
        </w:rPr>
        <w:t xml:space="preserve">iativele de sensibilizare </w:t>
      </w:r>
      <w:r w:rsidRPr="00944BD7">
        <w:rPr>
          <w:rFonts w:ascii="EC Square Sans Pro" w:hAnsi="EC Square Sans Pro" w:cs="Calibri"/>
          <w:noProof/>
          <w:color w:val="343433"/>
          <w:spacing w:val="-6"/>
          <w:sz w:val="18"/>
          <w:lang w:val="ro-RO"/>
        </w:rPr>
        <w:t>ș</w:t>
      </w:r>
      <w:r w:rsidRPr="00944BD7">
        <w:rPr>
          <w:rFonts w:ascii="EC Square Sans Pro" w:hAnsi="EC Square Sans Pro"/>
          <w:noProof/>
          <w:color w:val="343433"/>
          <w:spacing w:val="-6"/>
          <w:sz w:val="18"/>
          <w:lang w:val="ro-RO"/>
        </w:rPr>
        <w:t>i educare în domeniul securit</w:t>
      </w:r>
      <w:r w:rsidRPr="00944BD7">
        <w:rPr>
          <w:rFonts w:ascii="EC Square Sans Pro" w:hAnsi="EC Square Sans Pro" w:cs="Calibri"/>
          <w:noProof/>
          <w:color w:val="343433"/>
          <w:spacing w:val="-6"/>
          <w:sz w:val="18"/>
          <w:lang w:val="ro-RO"/>
        </w:rPr>
        <w:t>ăț</w:t>
      </w:r>
      <w:r w:rsidRPr="00944BD7">
        <w:rPr>
          <w:rFonts w:ascii="EC Square Sans Pro" w:hAnsi="EC Square Sans Pro"/>
          <w:noProof/>
          <w:color w:val="343433"/>
          <w:spacing w:val="-6"/>
          <w:sz w:val="18"/>
          <w:lang w:val="ro-RO"/>
        </w:rPr>
        <w:t>ii cibernetice</w:t>
      </w:r>
      <w:r w:rsidR="00B56BCB" w:rsidRPr="00944BD7">
        <w:rPr>
          <w:rFonts w:ascii="EC Square Sans Pro" w:hAnsi="EC Square Sans Pro"/>
          <w:noProof/>
          <w:color w:val="343433"/>
          <w:sz w:val="18"/>
          <w:lang w:val="ro-RO"/>
        </w:rPr>
        <w:t>.</w:t>
      </w:r>
    </w:p>
    <w:p w14:paraId="4DB650E0" w14:textId="4AACACE2" w:rsidR="005511DF" w:rsidRPr="00944BD7" w:rsidRDefault="00711F04" w:rsidP="00C804E1">
      <w:pPr>
        <w:pStyle w:val="ListParagraph"/>
        <w:numPr>
          <w:ilvl w:val="0"/>
          <w:numId w:val="1"/>
        </w:numPr>
        <w:tabs>
          <w:tab w:val="left" w:pos="567"/>
        </w:tabs>
        <w:ind w:left="567" w:right="507"/>
        <w:rPr>
          <w:rFonts w:ascii="EC Square Sans Pro" w:hAnsi="EC Square Sans Pro"/>
          <w:noProof/>
          <w:sz w:val="18"/>
          <w:lang w:val="ro-RO"/>
        </w:rPr>
      </w:pPr>
      <w:r w:rsidRPr="00944BD7">
        <w:rPr>
          <w:rFonts w:ascii="EC Square Sans Pro" w:hAnsi="EC Square Sans Pro"/>
          <w:noProof/>
          <w:color w:val="343433"/>
          <w:w w:val="90"/>
          <w:sz w:val="18"/>
          <w:lang w:val="ro-RO"/>
        </w:rPr>
        <w:t>Încuraja</w:t>
      </w:r>
      <w:r w:rsidRPr="00944BD7">
        <w:rPr>
          <w:rFonts w:ascii="EC Square Sans Pro" w:hAnsi="EC Square Sans Pro" w:cs="Calibri"/>
          <w:noProof/>
          <w:color w:val="343433"/>
          <w:w w:val="90"/>
          <w:sz w:val="18"/>
          <w:lang w:val="ro-RO"/>
        </w:rPr>
        <w:t>ț</w:t>
      </w:r>
      <w:r w:rsidRPr="00944BD7">
        <w:rPr>
          <w:rFonts w:ascii="EC Square Sans Pro" w:hAnsi="EC Square Sans Pro"/>
          <w:noProof/>
          <w:color w:val="343433"/>
          <w:w w:val="90"/>
          <w:sz w:val="18"/>
          <w:lang w:val="ro-RO"/>
        </w:rPr>
        <w:t xml:space="preserve">i colaborarea între companiile energetice, guverne </w:t>
      </w:r>
      <w:r w:rsidRPr="00944BD7">
        <w:rPr>
          <w:rFonts w:ascii="EC Square Sans Pro" w:hAnsi="EC Square Sans Pro" w:cs="Calibri"/>
          <w:noProof/>
          <w:color w:val="343433"/>
          <w:w w:val="90"/>
          <w:sz w:val="18"/>
          <w:lang w:val="ro-RO"/>
        </w:rPr>
        <w:t>ș</w:t>
      </w:r>
      <w:r w:rsidRPr="00944BD7">
        <w:rPr>
          <w:rFonts w:ascii="EC Square Sans Pro" w:hAnsi="EC Square Sans Pro"/>
          <w:noProof/>
          <w:color w:val="343433"/>
          <w:w w:val="90"/>
          <w:sz w:val="18"/>
          <w:lang w:val="ro-RO"/>
        </w:rPr>
        <w:t>i exper</w:t>
      </w:r>
      <w:r w:rsidRPr="00944BD7">
        <w:rPr>
          <w:rFonts w:ascii="EC Square Sans Pro" w:hAnsi="EC Square Sans Pro" w:cs="Calibri"/>
          <w:noProof/>
          <w:color w:val="343433"/>
          <w:w w:val="90"/>
          <w:sz w:val="18"/>
          <w:lang w:val="ro-RO"/>
        </w:rPr>
        <w:t>ț</w:t>
      </w:r>
      <w:r w:rsidRPr="00944BD7">
        <w:rPr>
          <w:rFonts w:ascii="EC Square Sans Pro" w:hAnsi="EC Square Sans Pro"/>
          <w:noProof/>
          <w:color w:val="343433"/>
          <w:w w:val="90"/>
          <w:sz w:val="18"/>
          <w:lang w:val="ro-RO"/>
        </w:rPr>
        <w:t>ii în securitate cibernetic</w:t>
      </w:r>
      <w:r w:rsidRPr="00944BD7">
        <w:rPr>
          <w:rFonts w:ascii="EC Square Sans Pro" w:hAnsi="EC Square Sans Pro" w:cs="Calibri"/>
          <w:noProof/>
          <w:color w:val="343433"/>
          <w:w w:val="90"/>
          <w:sz w:val="18"/>
          <w:lang w:val="ro-RO"/>
        </w:rPr>
        <w:t>ă</w:t>
      </w:r>
      <w:r w:rsidR="00B56BCB" w:rsidRPr="00944BD7">
        <w:rPr>
          <w:rFonts w:ascii="EC Square Sans Pro" w:hAnsi="EC Square Sans Pro"/>
          <w:noProof/>
          <w:color w:val="343433"/>
          <w:sz w:val="18"/>
          <w:lang w:val="ro-RO"/>
        </w:rPr>
        <w:t>.</w:t>
      </w:r>
    </w:p>
    <w:p w14:paraId="4DB650E1" w14:textId="77777777" w:rsidR="005511DF" w:rsidRPr="00944BD7" w:rsidRDefault="005511DF">
      <w:pPr>
        <w:pStyle w:val="ListParagraph"/>
        <w:spacing w:line="261" w:lineRule="auto"/>
        <w:rPr>
          <w:rFonts w:ascii="EC Square Sans Pro" w:hAnsi="EC Square Sans Pro"/>
          <w:noProof/>
          <w:sz w:val="18"/>
          <w:lang w:val="ro-RO"/>
        </w:rPr>
        <w:sectPr w:rsidR="005511DF" w:rsidRPr="00944BD7">
          <w:type w:val="continuous"/>
          <w:pgSz w:w="16840" w:h="11910" w:orient="landscape"/>
          <w:pgMar w:top="1340" w:right="1133" w:bottom="0" w:left="0" w:header="737" w:footer="0" w:gutter="0"/>
          <w:cols w:num="4" w:space="720" w:equalWidth="0">
            <w:col w:w="4529" w:space="40"/>
            <w:col w:w="3620" w:space="39"/>
            <w:col w:w="3666" w:space="39"/>
            <w:col w:w="3774"/>
          </w:cols>
        </w:sectPr>
      </w:pPr>
    </w:p>
    <w:p w14:paraId="4DB650E3" w14:textId="77777777" w:rsidR="005511DF" w:rsidRPr="00944BD7" w:rsidRDefault="00B56BCB">
      <w:pPr>
        <w:pStyle w:val="Heading3"/>
        <w:ind w:left="4450"/>
        <w:rPr>
          <w:rFonts w:ascii="EC Square Sans Pro" w:hAnsi="EC Square Sans Pro"/>
          <w:noProof/>
          <w:lang w:val="ro-RO"/>
        </w:rPr>
      </w:pPr>
      <w:r w:rsidRPr="00944BD7">
        <w:rPr>
          <w:rFonts w:ascii="EC Square Sans Pro" w:hAnsi="EC Square Sans Pro"/>
          <w:noProof/>
          <w:color w:val="343433"/>
          <w:spacing w:val="-6"/>
          <w:lang w:val="ro-RO"/>
        </w:rPr>
        <w:t>Pentru proprietarii de locuințe, întreprinderi și comunități energetice</w:t>
      </w:r>
    </w:p>
    <w:p w14:paraId="4DB650E4" w14:textId="77777777" w:rsidR="005511DF" w:rsidRPr="00944BD7" w:rsidRDefault="005511DF">
      <w:pPr>
        <w:pStyle w:val="Heading3"/>
        <w:rPr>
          <w:rFonts w:ascii="EC Square Sans Pro" w:hAnsi="EC Square Sans Pro"/>
          <w:noProof/>
          <w:lang w:val="ro-RO"/>
        </w:rPr>
        <w:sectPr w:rsidR="005511DF" w:rsidRPr="00944BD7">
          <w:type w:val="continuous"/>
          <w:pgSz w:w="16840" w:h="11910" w:orient="landscape"/>
          <w:pgMar w:top="1340" w:right="1133" w:bottom="0" w:left="0" w:header="737" w:footer="0" w:gutter="0"/>
          <w:cols w:space="720"/>
        </w:sectPr>
      </w:pPr>
    </w:p>
    <w:p w14:paraId="4DB650E5" w14:textId="148B34D7" w:rsidR="005511DF" w:rsidRPr="00944BD7" w:rsidRDefault="00B56BCB">
      <w:pPr>
        <w:spacing w:before="93" w:line="225" w:lineRule="auto"/>
        <w:ind w:left="1247"/>
        <w:jc w:val="both"/>
        <w:rPr>
          <w:rFonts w:ascii="EC Square Sans Pro" w:hAnsi="EC Square Sans Pro"/>
          <w:noProof/>
          <w:sz w:val="16"/>
          <w:lang w:val="ro-RO"/>
        </w:rPr>
      </w:pPr>
      <w:r w:rsidRPr="00944BD7">
        <w:rPr>
          <w:rFonts w:ascii="EC Square Sans Pro" w:hAnsi="EC Square Sans Pro"/>
          <w:b/>
          <w:noProof/>
          <w:color w:val="343433"/>
          <w:spacing w:val="-2"/>
          <w:sz w:val="16"/>
          <w:lang w:val="ro-RO"/>
        </w:rPr>
        <w:t xml:space="preserve">Solicitarea asistenței unor experți: </w:t>
      </w:r>
      <w:r w:rsidR="00FF6FC4" w:rsidRPr="00944BD7">
        <w:rPr>
          <w:rFonts w:ascii="EC Square Sans Pro" w:hAnsi="EC Square Sans Pro"/>
          <w:noProof/>
          <w:color w:val="343433"/>
          <w:spacing w:val="-2"/>
          <w:sz w:val="16"/>
          <w:lang w:val="ro-RO"/>
        </w:rPr>
        <w:t>Dac</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xml:space="preserve"> ave</w:t>
      </w:r>
      <w:r w:rsidR="00FF6FC4" w:rsidRPr="00944BD7">
        <w:rPr>
          <w:rFonts w:ascii="EC Square Sans Pro" w:hAnsi="EC Square Sans Pro" w:cs="Calibri"/>
          <w:noProof/>
          <w:color w:val="343433"/>
          <w:spacing w:val="-2"/>
          <w:sz w:val="16"/>
          <w:lang w:val="ro-RO"/>
        </w:rPr>
        <w:t>ț</w:t>
      </w:r>
      <w:r w:rsidR="00FF6FC4" w:rsidRPr="00944BD7">
        <w:rPr>
          <w:rFonts w:ascii="EC Square Sans Pro" w:hAnsi="EC Square Sans Pro"/>
          <w:noProof/>
          <w:color w:val="343433"/>
          <w:spacing w:val="-2"/>
          <w:sz w:val="16"/>
          <w:lang w:val="ro-RO"/>
        </w:rPr>
        <w:t>i nevoie de asisten</w:t>
      </w:r>
      <w:r w:rsidR="00FF6FC4" w:rsidRPr="00944BD7">
        <w:rPr>
          <w:rFonts w:ascii="EC Square Sans Pro" w:hAnsi="EC Square Sans Pro" w:cs="Calibri"/>
          <w:noProof/>
          <w:color w:val="343433"/>
          <w:spacing w:val="-2"/>
          <w:sz w:val="16"/>
          <w:lang w:val="ro-RO"/>
        </w:rPr>
        <w:t>ță</w:t>
      </w:r>
      <w:r w:rsidR="00FF6FC4" w:rsidRPr="00944BD7">
        <w:rPr>
          <w:rFonts w:ascii="EC Square Sans Pro" w:hAnsi="EC Square Sans Pro"/>
          <w:noProof/>
          <w:color w:val="343433"/>
          <w:spacing w:val="-2"/>
          <w:sz w:val="16"/>
          <w:lang w:val="ro-RO"/>
        </w:rPr>
        <w:t xml:space="preserve"> suplimentar</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consulta</w:t>
      </w:r>
      <w:r w:rsidR="00FF6FC4" w:rsidRPr="00944BD7">
        <w:rPr>
          <w:rFonts w:ascii="EC Square Sans Pro" w:hAnsi="EC Square Sans Pro" w:cs="Calibri"/>
          <w:noProof/>
          <w:color w:val="343433"/>
          <w:spacing w:val="-2"/>
          <w:sz w:val="16"/>
          <w:lang w:val="ro-RO"/>
        </w:rPr>
        <w:t>ț</w:t>
      </w:r>
      <w:r w:rsidR="00FF6FC4" w:rsidRPr="00944BD7">
        <w:rPr>
          <w:rFonts w:ascii="EC Square Sans Pro" w:hAnsi="EC Square Sans Pro"/>
          <w:noProof/>
          <w:color w:val="343433"/>
          <w:spacing w:val="-2"/>
          <w:sz w:val="16"/>
          <w:lang w:val="ro-RO"/>
        </w:rPr>
        <w:t>i profesioni</w:t>
      </w:r>
      <w:r w:rsidR="00FF6FC4" w:rsidRPr="00944BD7">
        <w:rPr>
          <w:rFonts w:ascii="EC Square Sans Pro" w:hAnsi="EC Square Sans Pro" w:cs="Calibri"/>
          <w:noProof/>
          <w:color w:val="343433"/>
          <w:spacing w:val="-2"/>
          <w:sz w:val="16"/>
          <w:lang w:val="ro-RO"/>
        </w:rPr>
        <w:t>ș</w:t>
      </w:r>
      <w:r w:rsidR="00FF6FC4" w:rsidRPr="00944BD7">
        <w:rPr>
          <w:rFonts w:ascii="EC Square Sans Pro" w:hAnsi="EC Square Sans Pro"/>
          <w:noProof/>
          <w:color w:val="343433"/>
          <w:spacing w:val="-2"/>
          <w:sz w:val="16"/>
          <w:lang w:val="ro-RO"/>
        </w:rPr>
        <w:t>ti certifica</w:t>
      </w:r>
      <w:r w:rsidR="00FF6FC4" w:rsidRPr="00944BD7">
        <w:rPr>
          <w:rFonts w:ascii="EC Square Sans Pro" w:hAnsi="EC Square Sans Pro" w:cs="Calibri"/>
          <w:noProof/>
          <w:color w:val="343433"/>
          <w:spacing w:val="-2"/>
          <w:sz w:val="16"/>
          <w:lang w:val="ro-RO"/>
        </w:rPr>
        <w:t>ț</w:t>
      </w:r>
      <w:r w:rsidR="00FF6FC4" w:rsidRPr="00944BD7">
        <w:rPr>
          <w:rFonts w:ascii="EC Square Sans Pro" w:hAnsi="EC Square Sans Pro"/>
          <w:noProof/>
          <w:color w:val="343433"/>
          <w:spacing w:val="-2"/>
          <w:sz w:val="16"/>
          <w:lang w:val="ro-RO"/>
        </w:rPr>
        <w:t>i în securitate cibernetic</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xml:space="preserve"> sau firme specializate în consultan</w:t>
      </w:r>
      <w:r w:rsidR="00FF6FC4" w:rsidRPr="00944BD7">
        <w:rPr>
          <w:rFonts w:ascii="EC Square Sans Pro" w:hAnsi="EC Square Sans Pro" w:cs="Calibri"/>
          <w:noProof/>
          <w:color w:val="343433"/>
          <w:spacing w:val="-2"/>
          <w:sz w:val="16"/>
          <w:lang w:val="ro-RO"/>
        </w:rPr>
        <w:t>ță</w:t>
      </w:r>
      <w:r w:rsidR="00FF6FC4" w:rsidRPr="00944BD7">
        <w:rPr>
          <w:rFonts w:ascii="EC Square Sans Pro" w:hAnsi="EC Square Sans Pro"/>
          <w:noProof/>
          <w:color w:val="343433"/>
          <w:spacing w:val="-2"/>
          <w:sz w:val="16"/>
          <w:lang w:val="ro-RO"/>
        </w:rPr>
        <w:t xml:space="preserve"> energetic</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xml:space="preserve"> din regiinea dumneavoastr</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C</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uta</w:t>
      </w:r>
      <w:r w:rsidR="00FF6FC4" w:rsidRPr="00944BD7">
        <w:rPr>
          <w:rFonts w:ascii="EC Square Sans Pro" w:hAnsi="EC Square Sans Pro" w:cs="Calibri"/>
          <w:noProof/>
          <w:color w:val="343433"/>
          <w:spacing w:val="-2"/>
          <w:sz w:val="16"/>
          <w:lang w:val="ro-RO"/>
        </w:rPr>
        <w:t>ț</w:t>
      </w:r>
      <w:r w:rsidR="00FF6FC4" w:rsidRPr="00944BD7">
        <w:rPr>
          <w:rFonts w:ascii="EC Square Sans Pro" w:hAnsi="EC Square Sans Pro"/>
          <w:noProof/>
          <w:color w:val="343433"/>
          <w:spacing w:val="-2"/>
          <w:sz w:val="16"/>
          <w:lang w:val="ro-RO"/>
        </w:rPr>
        <w:t>i organiza</w:t>
      </w:r>
      <w:r w:rsidR="00FF6FC4" w:rsidRPr="00944BD7">
        <w:rPr>
          <w:rFonts w:ascii="EC Square Sans Pro" w:hAnsi="EC Square Sans Pro" w:cs="Calibri"/>
          <w:noProof/>
          <w:color w:val="343433"/>
          <w:spacing w:val="-2"/>
          <w:sz w:val="16"/>
          <w:lang w:val="ro-RO"/>
        </w:rPr>
        <w:t>ț</w:t>
      </w:r>
      <w:r w:rsidR="00FF6FC4" w:rsidRPr="00944BD7">
        <w:rPr>
          <w:rFonts w:ascii="EC Square Sans Pro" w:hAnsi="EC Square Sans Pro"/>
          <w:noProof/>
          <w:color w:val="343433"/>
          <w:spacing w:val="-2"/>
          <w:sz w:val="16"/>
          <w:lang w:val="ro-RO"/>
        </w:rPr>
        <w:t>ii care ofer</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xml:space="preserve"> audituri de securitate cibernetic</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planificarea r</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xml:space="preserve">spunsului la incidente </w:t>
      </w:r>
      <w:r w:rsidR="00FF6FC4" w:rsidRPr="00944BD7">
        <w:rPr>
          <w:rFonts w:ascii="EC Square Sans Pro" w:hAnsi="EC Square Sans Pro" w:cs="Calibri"/>
          <w:noProof/>
          <w:color w:val="343433"/>
          <w:spacing w:val="-2"/>
          <w:sz w:val="16"/>
          <w:lang w:val="ro-RO"/>
        </w:rPr>
        <w:t>ș</w:t>
      </w:r>
      <w:r w:rsidR="00FF6FC4" w:rsidRPr="00944BD7">
        <w:rPr>
          <w:rFonts w:ascii="EC Square Sans Pro" w:hAnsi="EC Square Sans Pro"/>
          <w:noProof/>
          <w:color w:val="343433"/>
          <w:spacing w:val="-2"/>
          <w:sz w:val="16"/>
          <w:lang w:val="ro-RO"/>
        </w:rPr>
        <w:t>i integrare sigur</w:t>
      </w:r>
      <w:r w:rsidR="00FF6FC4" w:rsidRPr="00944BD7">
        <w:rPr>
          <w:rFonts w:ascii="EC Square Sans Pro" w:hAnsi="EC Square Sans Pro" w:cs="Calibri"/>
          <w:noProof/>
          <w:color w:val="343433"/>
          <w:spacing w:val="-2"/>
          <w:sz w:val="16"/>
          <w:lang w:val="ro-RO"/>
        </w:rPr>
        <w:t>ă</w:t>
      </w:r>
      <w:r w:rsidR="00FF6FC4" w:rsidRPr="00944BD7">
        <w:rPr>
          <w:rFonts w:ascii="EC Square Sans Pro" w:hAnsi="EC Square Sans Pro"/>
          <w:noProof/>
          <w:color w:val="343433"/>
          <w:spacing w:val="-2"/>
          <w:sz w:val="16"/>
          <w:lang w:val="ro-RO"/>
        </w:rPr>
        <w:t xml:space="preserve"> a sistemelor pentru tehnologiile energetice.</w:t>
      </w:r>
    </w:p>
    <w:p w14:paraId="4DB650E6" w14:textId="77777777" w:rsidR="005511DF" w:rsidRPr="00944BD7" w:rsidRDefault="00B56BCB">
      <w:pPr>
        <w:spacing w:before="93" w:line="225" w:lineRule="auto"/>
        <w:ind w:left="244"/>
        <w:jc w:val="both"/>
        <w:rPr>
          <w:rFonts w:ascii="EC Square Sans Pro" w:hAnsi="EC Square Sans Pro"/>
          <w:noProof/>
          <w:sz w:val="16"/>
          <w:lang w:val="ro-RO"/>
        </w:rPr>
      </w:pPr>
      <w:r w:rsidRPr="00944BD7">
        <w:rPr>
          <w:rFonts w:ascii="EC Square Sans Pro" w:hAnsi="EC Square Sans Pro"/>
          <w:noProof/>
          <w:lang w:val="ro-RO"/>
        </w:rPr>
        <w:br w:type="column"/>
      </w:r>
      <w:r w:rsidRPr="00944BD7">
        <w:rPr>
          <w:rFonts w:ascii="EC Square Sans Pro" w:hAnsi="EC Square Sans Pro"/>
          <w:b/>
          <w:noProof/>
          <w:color w:val="343433"/>
          <w:spacing w:val="-2"/>
          <w:sz w:val="16"/>
          <w:lang w:val="ro-RO"/>
        </w:rPr>
        <w:t xml:space="preserve">Valorificarea resurselor comunității: </w:t>
      </w:r>
      <w:r w:rsidRPr="00944BD7">
        <w:rPr>
          <w:rFonts w:ascii="EC Square Sans Pro" w:hAnsi="EC Square Sans Pro"/>
          <w:noProof/>
          <w:color w:val="343433"/>
          <w:spacing w:val="-2"/>
          <w:sz w:val="16"/>
          <w:lang w:val="ro-RO"/>
        </w:rPr>
        <w:t xml:space="preserve">Colaborați cu </w:t>
      </w:r>
      <w:r w:rsidRPr="00944BD7">
        <w:rPr>
          <w:rFonts w:ascii="EC Square Sans Pro" w:hAnsi="EC Square Sans Pro"/>
          <w:noProof/>
          <w:color w:val="343433"/>
          <w:sz w:val="16"/>
          <w:lang w:val="ro-RO"/>
        </w:rPr>
        <w:t xml:space="preserve">agențiile locale de energie, departamentele municipale sau </w:t>
      </w:r>
      <w:r w:rsidRPr="00944BD7">
        <w:rPr>
          <w:rFonts w:ascii="EC Square Sans Pro" w:hAnsi="EC Square Sans Pro"/>
          <w:noProof/>
          <w:color w:val="343433"/>
          <w:spacing w:val="-2"/>
          <w:sz w:val="16"/>
          <w:lang w:val="ro-RO"/>
        </w:rPr>
        <w:t xml:space="preserve">rețelele comunitare din domeniul energiei. Aceste organizații </w:t>
      </w:r>
      <w:r w:rsidRPr="00944BD7">
        <w:rPr>
          <w:rFonts w:ascii="EC Square Sans Pro" w:hAnsi="EC Square Sans Pro"/>
          <w:noProof/>
          <w:color w:val="343433"/>
          <w:sz w:val="16"/>
          <w:lang w:val="ro-RO"/>
        </w:rPr>
        <w:t xml:space="preserve">oferă adesea informații despre </w:t>
      </w:r>
      <w:r w:rsidRPr="00944BD7">
        <w:rPr>
          <w:rFonts w:ascii="EC Square Sans Pro" w:hAnsi="EC Square Sans Pro"/>
          <w:noProof/>
          <w:color w:val="343433"/>
          <w:spacing w:val="-6"/>
          <w:sz w:val="16"/>
          <w:lang w:val="ro-RO"/>
        </w:rPr>
        <w:t>programele</w:t>
      </w:r>
      <w:r w:rsidRPr="00944BD7">
        <w:rPr>
          <w:rFonts w:ascii="EC Square Sans Pro" w:hAnsi="EC Square Sans Pro"/>
          <w:noProof/>
          <w:color w:val="343433"/>
          <w:sz w:val="16"/>
          <w:lang w:val="ro-RO"/>
        </w:rPr>
        <w:t xml:space="preserve"> regionale de asistență</w:t>
      </w:r>
      <w:r w:rsidRPr="00944BD7">
        <w:rPr>
          <w:rFonts w:ascii="EC Square Sans Pro" w:hAnsi="EC Square Sans Pro"/>
          <w:noProof/>
          <w:color w:val="343433"/>
          <w:spacing w:val="-6"/>
          <w:sz w:val="16"/>
          <w:lang w:val="ro-RO"/>
        </w:rPr>
        <w:t xml:space="preserve">, furnizorii de servicii de încredere și atelierele de lucru </w:t>
      </w:r>
      <w:r w:rsidRPr="00944BD7">
        <w:rPr>
          <w:rFonts w:ascii="EC Square Sans Pro" w:hAnsi="EC Square Sans Pro"/>
          <w:noProof/>
          <w:color w:val="343433"/>
          <w:spacing w:val="-4"/>
          <w:sz w:val="16"/>
          <w:lang w:val="ro-RO"/>
        </w:rPr>
        <w:t>pentru a vă îmbunătăți cunoștințele în domeniul securității cibernetice.</w:t>
      </w:r>
    </w:p>
    <w:p w14:paraId="4DB650E7" w14:textId="77777777" w:rsidR="005511DF" w:rsidRPr="00944BD7" w:rsidRDefault="00B56BCB">
      <w:pPr>
        <w:spacing w:before="93" w:line="225" w:lineRule="auto"/>
        <w:ind w:left="244" w:right="3628"/>
        <w:jc w:val="both"/>
        <w:rPr>
          <w:rFonts w:ascii="EC Square Sans Pro" w:hAnsi="EC Square Sans Pro"/>
          <w:noProof/>
          <w:sz w:val="16"/>
          <w:lang w:val="ro-RO"/>
        </w:rPr>
      </w:pPr>
      <w:r w:rsidRPr="00944BD7">
        <w:rPr>
          <w:rFonts w:ascii="EC Square Sans Pro" w:hAnsi="EC Square Sans Pro"/>
          <w:noProof/>
          <w:lang w:val="ro-RO"/>
        </w:rPr>
        <w:br w:type="column"/>
      </w:r>
      <w:r w:rsidRPr="00944BD7">
        <w:rPr>
          <w:rFonts w:ascii="EC Square Sans Pro" w:hAnsi="EC Square Sans Pro"/>
          <w:b/>
          <w:noProof/>
          <w:color w:val="343433"/>
          <w:sz w:val="16"/>
          <w:lang w:val="ro-RO"/>
        </w:rPr>
        <w:t xml:space="preserve">Rămâneți la curent: </w:t>
      </w:r>
      <w:r w:rsidRPr="00944BD7">
        <w:rPr>
          <w:rFonts w:ascii="EC Square Sans Pro" w:hAnsi="EC Square Sans Pro"/>
          <w:noProof/>
          <w:color w:val="343433"/>
          <w:sz w:val="16"/>
          <w:lang w:val="ro-RO"/>
        </w:rPr>
        <w:t xml:space="preserve">Având în vedere natura în continuă evoluție a </w:t>
      </w:r>
      <w:r w:rsidRPr="00944BD7">
        <w:rPr>
          <w:rFonts w:ascii="EC Square Sans Pro" w:hAnsi="EC Square Sans Pro"/>
          <w:noProof/>
          <w:color w:val="343433"/>
          <w:w w:val="90"/>
          <w:sz w:val="16"/>
          <w:lang w:val="ro-RO"/>
        </w:rPr>
        <w:t xml:space="preserve">amenințărilor cibernetice, căutați în mod constant informații actualizate </w:t>
      </w:r>
      <w:r w:rsidRPr="00944BD7">
        <w:rPr>
          <w:rFonts w:ascii="EC Square Sans Pro" w:hAnsi="EC Square Sans Pro"/>
          <w:noProof/>
          <w:color w:val="343433"/>
          <w:spacing w:val="-2"/>
          <w:sz w:val="16"/>
          <w:lang w:val="ro-RO"/>
        </w:rPr>
        <w:t>din surse de încredere</w:t>
      </w:r>
      <w:r w:rsidRPr="00944BD7">
        <w:rPr>
          <w:rFonts w:ascii="EC Square Sans Pro" w:hAnsi="EC Square Sans Pro"/>
          <w:noProof/>
          <w:color w:val="343433"/>
          <w:spacing w:val="-4"/>
          <w:sz w:val="16"/>
          <w:lang w:val="ro-RO"/>
        </w:rPr>
        <w:t xml:space="preserve">, </w:t>
      </w:r>
      <w:r w:rsidRPr="00944BD7">
        <w:rPr>
          <w:rFonts w:ascii="EC Square Sans Pro" w:hAnsi="EC Square Sans Pro"/>
          <w:noProof/>
          <w:color w:val="343433"/>
          <w:spacing w:val="-2"/>
          <w:sz w:val="16"/>
          <w:lang w:val="ro-RO"/>
        </w:rPr>
        <w:t xml:space="preserve">cum ar fi </w:t>
      </w:r>
      <w:r w:rsidRPr="00944BD7">
        <w:rPr>
          <w:rFonts w:ascii="EC Square Sans Pro" w:hAnsi="EC Square Sans Pro"/>
          <w:noProof/>
          <w:color w:val="343433"/>
          <w:spacing w:val="-4"/>
          <w:sz w:val="16"/>
          <w:lang w:val="ro-RO"/>
        </w:rPr>
        <w:t xml:space="preserve">agențiile </w:t>
      </w:r>
      <w:r w:rsidRPr="00944BD7">
        <w:rPr>
          <w:rFonts w:ascii="EC Square Sans Pro" w:hAnsi="EC Square Sans Pro"/>
          <w:noProof/>
          <w:color w:val="343433"/>
          <w:spacing w:val="-2"/>
          <w:sz w:val="16"/>
          <w:lang w:val="ro-RO"/>
        </w:rPr>
        <w:t>naționale de securitate cibernetică</w:t>
      </w:r>
      <w:r w:rsidRPr="00944BD7">
        <w:rPr>
          <w:rFonts w:ascii="EC Square Sans Pro" w:hAnsi="EC Square Sans Pro"/>
          <w:noProof/>
          <w:color w:val="343433"/>
          <w:spacing w:val="-4"/>
          <w:sz w:val="16"/>
          <w:lang w:val="ro-RO"/>
        </w:rPr>
        <w:t>, Agenția UE pentru Securitate Cibernetică (</w:t>
      </w:r>
      <w:hyperlink r:id="rId144">
        <w:r w:rsidRPr="00944BD7">
          <w:rPr>
            <w:rFonts w:ascii="EC Square Sans Pro" w:hAnsi="EC Square Sans Pro"/>
            <w:noProof/>
            <w:color w:val="0E3AF0"/>
            <w:spacing w:val="-4"/>
            <w:sz w:val="16"/>
            <w:u w:val="single" w:color="0E3AF0"/>
            <w:lang w:val="ro-RO"/>
          </w:rPr>
          <w:t>ENISA</w:t>
        </w:r>
      </w:hyperlink>
      <w:r w:rsidRPr="00944BD7">
        <w:rPr>
          <w:rFonts w:ascii="EC Square Sans Pro" w:hAnsi="EC Square Sans Pro"/>
          <w:noProof/>
          <w:color w:val="343433"/>
          <w:spacing w:val="-4"/>
          <w:sz w:val="16"/>
          <w:lang w:val="ro-RO"/>
        </w:rPr>
        <w:t>) și organismele consacrate din industria securității cibernetice.</w:t>
      </w:r>
    </w:p>
    <w:p w14:paraId="4DB650E8" w14:textId="77777777" w:rsidR="005511DF" w:rsidRPr="00944BD7" w:rsidRDefault="005511DF">
      <w:pPr>
        <w:spacing w:line="225" w:lineRule="auto"/>
        <w:jc w:val="both"/>
        <w:rPr>
          <w:rFonts w:ascii="EC Square Sans Pro" w:hAnsi="EC Square Sans Pro"/>
          <w:noProof/>
          <w:sz w:val="16"/>
          <w:lang w:val="ro-RO"/>
        </w:rPr>
        <w:sectPr w:rsidR="005511DF" w:rsidRPr="00944BD7">
          <w:type w:val="continuous"/>
          <w:pgSz w:w="16840" w:h="11910" w:orient="landscape"/>
          <w:pgMar w:top="1340" w:right="1133" w:bottom="0" w:left="0" w:header="737" w:footer="0" w:gutter="0"/>
          <w:cols w:num="3" w:space="720" w:equalWidth="0">
            <w:col w:w="4667" w:space="40"/>
            <w:col w:w="3664" w:space="39"/>
            <w:col w:w="7297"/>
          </w:cols>
        </w:sectPr>
      </w:pPr>
    </w:p>
    <w:p w14:paraId="4DB650E9" w14:textId="77777777" w:rsidR="005511DF" w:rsidRPr="00944BD7" w:rsidRDefault="005511DF">
      <w:pPr>
        <w:pStyle w:val="BodyText"/>
        <w:spacing w:before="160"/>
        <w:rPr>
          <w:rFonts w:ascii="EC Square Sans Pro" w:hAnsi="EC Square Sans Pro"/>
          <w:noProof/>
          <w:sz w:val="20"/>
          <w:lang w:val="ro-RO"/>
        </w:rPr>
      </w:pPr>
    </w:p>
    <w:p w14:paraId="4DB650EA" w14:textId="77777777" w:rsidR="005511DF" w:rsidRPr="00944BD7" w:rsidRDefault="00B56BCB">
      <w:pPr>
        <w:tabs>
          <w:tab w:val="left" w:pos="10388"/>
        </w:tabs>
        <w:ind w:left="1247"/>
        <w:rPr>
          <w:rFonts w:ascii="EC Square Sans Pro" w:hAnsi="EC Square Sans Pro"/>
          <w:noProof/>
          <w:sz w:val="20"/>
          <w:lang w:val="ro-RO"/>
        </w:rPr>
      </w:pPr>
      <w:r w:rsidRPr="00944BD7">
        <w:rPr>
          <w:rFonts w:ascii="EC Square Sans Pro" w:hAnsi="EC Square Sans Pro"/>
          <w:noProof/>
          <w:position w:val="98"/>
          <w:sz w:val="20"/>
          <w:lang w:val="ro-RO"/>
        </w:rPr>
        <mc:AlternateContent>
          <mc:Choice Requires="wps">
            <w:drawing>
              <wp:inline distT="0" distB="0" distL="0" distR="0" wp14:anchorId="4DB651B4" wp14:editId="4DB651B5">
                <wp:extent cx="5606415" cy="2522855"/>
                <wp:effectExtent l="9525" t="9525" r="3810" b="10794"/>
                <wp:docPr id="177" name="Textbox 1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606415" cy="2522855"/>
                        </a:xfrm>
                        <a:prstGeom prst="rect">
                          <a:avLst/>
                        </a:prstGeom>
                        <a:ln w="19050">
                          <a:solidFill>
                            <a:srgbClr val="9FCE27"/>
                          </a:solidFill>
                          <a:prstDash val="solid"/>
                        </a:ln>
                      </wps:spPr>
                      <wps:txbx>
                        <w:txbxContent>
                          <w:p w14:paraId="4DB65267" w14:textId="77777777" w:rsidR="005511DF" w:rsidRPr="001F3EBB" w:rsidRDefault="00B56BCB">
                            <w:pPr>
                              <w:spacing w:before="254" w:line="232" w:lineRule="auto"/>
                              <w:ind w:left="340" w:right="539"/>
                              <w:rPr>
                                <w:rFonts w:ascii="EC Square Sans Pro" w:hAnsi="EC Square Sans Pro"/>
                                <w:sz w:val="32"/>
                                <w:szCs w:val="21"/>
                              </w:rPr>
                            </w:pPr>
                            <w:bookmarkStart w:id="106" w:name="Figure_5:_“MacBook_Pro_on_white_surface”"/>
                            <w:bookmarkStart w:id="107" w:name="_bookmark14"/>
                            <w:bookmarkEnd w:id="106"/>
                            <w:bookmarkEnd w:id="107"/>
                            <w:proofErr w:type="spellStart"/>
                            <w:r w:rsidRPr="001F3EBB">
                              <w:rPr>
                                <w:rFonts w:ascii="EC Square Sans Pro" w:hAnsi="EC Square Sans Pro"/>
                                <w:color w:val="343433"/>
                                <w:sz w:val="32"/>
                                <w:szCs w:val="21"/>
                              </w:rPr>
                              <w:t>Tranziția</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energetică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digitală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oferă</w:t>
                            </w:r>
                            <w:proofErr w:type="spellEnd"/>
                            <w:r w:rsidRPr="001F3EBB">
                              <w:rPr>
                                <w:rFonts w:ascii="EC Square Sans Pro" w:hAnsi="EC Square Sans Pro"/>
                                <w:color w:val="343433"/>
                                <w:sz w:val="32"/>
                                <w:szCs w:val="21"/>
                              </w:rPr>
                              <w:t xml:space="preserve"> o </w:t>
                            </w:r>
                            <w:proofErr w:type="spellStart"/>
                            <w:r w:rsidRPr="001F3EBB">
                              <w:rPr>
                                <w:rFonts w:ascii="EC Square Sans Pro" w:hAnsi="EC Square Sans Pro"/>
                                <w:color w:val="343433"/>
                                <w:sz w:val="32"/>
                                <w:szCs w:val="21"/>
                              </w:rPr>
                              <w:t>oportunitate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unică</w:t>
                            </w:r>
                            <w:proofErr w:type="spellEnd"/>
                            <w:r w:rsidRPr="001F3EBB">
                              <w:rPr>
                                <w:rFonts w:ascii="EC Square Sans Pro" w:hAnsi="EC Square Sans Pro"/>
                                <w:color w:val="343433"/>
                                <w:sz w:val="32"/>
                                <w:szCs w:val="21"/>
                              </w:rPr>
                              <w:t xml:space="preserve"> de a </w:t>
                            </w:r>
                            <w:proofErr w:type="spellStart"/>
                            <w:r w:rsidRPr="001F3EBB">
                              <w:rPr>
                                <w:rFonts w:ascii="EC Square Sans Pro" w:hAnsi="EC Square Sans Pro"/>
                                <w:color w:val="343433"/>
                                <w:sz w:val="32"/>
                                <w:szCs w:val="21"/>
                              </w:rPr>
                              <w:t>crea</w:t>
                            </w:r>
                            <w:proofErr w:type="spellEnd"/>
                            <w:r w:rsidRPr="001F3EBB">
                              <w:rPr>
                                <w:rFonts w:ascii="EC Square Sans Pro" w:hAnsi="EC Square Sans Pro"/>
                                <w:color w:val="343433"/>
                                <w:sz w:val="32"/>
                                <w:szCs w:val="21"/>
                              </w:rPr>
                              <w:t xml:space="preserve"> un </w:t>
                            </w:r>
                            <w:proofErr w:type="spellStart"/>
                            <w:r w:rsidRPr="001F3EBB">
                              <w:rPr>
                                <w:rFonts w:ascii="EC Square Sans Pro" w:hAnsi="EC Square Sans Pro"/>
                                <w:color w:val="343433"/>
                                <w:sz w:val="32"/>
                                <w:szCs w:val="21"/>
                              </w:rPr>
                              <w:t>viitor</w:t>
                            </w:r>
                            <w:proofErr w:type="spellEnd"/>
                            <w:r w:rsidRPr="001F3EBB">
                              <w:rPr>
                                <w:rFonts w:ascii="EC Square Sans Pro" w:hAnsi="EC Square Sans Pro"/>
                                <w:color w:val="343433"/>
                                <w:sz w:val="32"/>
                                <w:szCs w:val="21"/>
                              </w:rPr>
                              <w:t xml:space="preserve"> energetic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curat</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eficient</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și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rezistent</w:t>
                            </w:r>
                            <w:proofErr w:type="spellEnd"/>
                            <w:r w:rsidRPr="001F3EBB">
                              <w:rPr>
                                <w:rFonts w:ascii="EC Square Sans Pro" w:hAnsi="EC Square Sans Pro"/>
                                <w:color w:val="343433"/>
                                <w:sz w:val="32"/>
                                <w:szCs w:val="21"/>
                              </w:rPr>
                              <w:t xml:space="preserve">. Cu </w:t>
                            </w:r>
                            <w:proofErr w:type="spellStart"/>
                            <w:r w:rsidRPr="001F3EBB">
                              <w:rPr>
                                <w:rFonts w:ascii="EC Square Sans Pro" w:hAnsi="EC Square Sans Pro"/>
                                <w:color w:val="343433"/>
                                <w:sz w:val="32"/>
                                <w:szCs w:val="21"/>
                              </w:rPr>
                              <w:t>toate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acestea</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această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tranziție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trebuie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să</w:t>
                            </w:r>
                            <w:proofErr w:type="spellEnd"/>
                            <w:r w:rsidRPr="001F3EBB">
                              <w:rPr>
                                <w:rFonts w:ascii="EC Square Sans Pro" w:hAnsi="EC Square Sans Pro"/>
                                <w:color w:val="343433"/>
                                <w:sz w:val="32"/>
                                <w:szCs w:val="21"/>
                              </w:rPr>
                              <w:t xml:space="preserve"> fie </w:t>
                            </w:r>
                            <w:proofErr w:type="spellStart"/>
                            <w:r w:rsidRPr="001F3EBB">
                              <w:rPr>
                                <w:rFonts w:ascii="EC Square Sans Pro" w:hAnsi="EC Square Sans Pro"/>
                                <w:color w:val="343433"/>
                                <w:sz w:val="32"/>
                                <w:szCs w:val="21"/>
                              </w:rPr>
                              <w:t>însoțită</w:t>
                            </w:r>
                            <w:proofErr w:type="spellEnd"/>
                            <w:r w:rsidRPr="001F3EBB">
                              <w:rPr>
                                <w:rFonts w:ascii="EC Square Sans Pro" w:hAnsi="EC Square Sans Pro"/>
                                <w:color w:val="343433"/>
                                <w:sz w:val="32"/>
                                <w:szCs w:val="21"/>
                              </w:rPr>
                              <w:t xml:space="preserve"> de </w:t>
                            </w:r>
                            <w:proofErr w:type="spellStart"/>
                            <w:r w:rsidRPr="001F3EBB">
                              <w:rPr>
                                <w:rFonts w:ascii="EC Square Sans Pro" w:hAnsi="EC Square Sans Pro"/>
                                <w:color w:val="343433"/>
                                <w:spacing w:val="-2"/>
                                <w:sz w:val="32"/>
                                <w:szCs w:val="21"/>
                              </w:rPr>
                              <w:t>măsuri</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z w:val="32"/>
                                <w:szCs w:val="21"/>
                              </w:rPr>
                              <w:t>solide</w:t>
                            </w:r>
                            <w:proofErr w:type="spellEnd"/>
                            <w:r w:rsidRPr="001F3EBB">
                              <w:rPr>
                                <w:rFonts w:ascii="EC Square Sans Pro" w:hAnsi="EC Square Sans Pro"/>
                                <w:color w:val="343433"/>
                                <w:sz w:val="32"/>
                                <w:szCs w:val="21"/>
                              </w:rPr>
                              <w:t xml:space="preserve"> </w:t>
                            </w:r>
                            <w:r w:rsidRPr="001F3EBB">
                              <w:rPr>
                                <w:rFonts w:ascii="EC Square Sans Pro" w:hAnsi="EC Square Sans Pro"/>
                                <w:color w:val="343433"/>
                                <w:spacing w:val="-2"/>
                                <w:sz w:val="32"/>
                                <w:szCs w:val="21"/>
                              </w:rPr>
                              <w:t xml:space="preserve">de </w:t>
                            </w:r>
                            <w:proofErr w:type="spellStart"/>
                            <w:r w:rsidRPr="001F3EBB">
                              <w:rPr>
                                <w:rFonts w:ascii="EC Square Sans Pro" w:hAnsi="EC Square Sans Pro"/>
                                <w:color w:val="343433"/>
                                <w:spacing w:val="-2"/>
                                <w:sz w:val="32"/>
                                <w:szCs w:val="21"/>
                              </w:rPr>
                              <w:t>securitate</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cibernetică</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pentru</w:t>
                            </w:r>
                            <w:proofErr w:type="spellEnd"/>
                            <w:r w:rsidRPr="001F3EBB">
                              <w:rPr>
                                <w:rFonts w:ascii="EC Square Sans Pro" w:hAnsi="EC Square Sans Pro"/>
                                <w:color w:val="343433"/>
                                <w:spacing w:val="-2"/>
                                <w:sz w:val="32"/>
                                <w:szCs w:val="21"/>
                              </w:rPr>
                              <w:t xml:space="preserve"> a </w:t>
                            </w:r>
                            <w:proofErr w:type="spellStart"/>
                            <w:r w:rsidRPr="001F3EBB">
                              <w:rPr>
                                <w:rFonts w:ascii="EC Square Sans Pro" w:hAnsi="EC Square Sans Pro"/>
                                <w:color w:val="343433"/>
                                <w:spacing w:val="-2"/>
                                <w:sz w:val="32"/>
                                <w:szCs w:val="21"/>
                              </w:rPr>
                              <w:t>proteja</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infrastructura</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și</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6"/>
                                <w:sz w:val="32"/>
                                <w:szCs w:val="21"/>
                              </w:rPr>
                              <w:t>datele</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2"/>
                                <w:sz w:val="32"/>
                                <w:szCs w:val="21"/>
                              </w:rPr>
                              <w:t>critice</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6"/>
                                <w:sz w:val="32"/>
                                <w:szCs w:val="21"/>
                              </w:rPr>
                              <w:t>împotriva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amenințărilor</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cibernetice</w:t>
                            </w:r>
                            <w:proofErr w:type="spellEnd"/>
                            <w:r w:rsidRPr="001F3EBB">
                              <w:rPr>
                                <w:rFonts w:ascii="EC Square Sans Pro" w:hAnsi="EC Square Sans Pro"/>
                                <w:color w:val="343433"/>
                                <w:spacing w:val="-6"/>
                                <w:sz w:val="32"/>
                                <w:szCs w:val="21"/>
                              </w:rPr>
                              <w:t xml:space="preserve">. Prin </w:t>
                            </w:r>
                            <w:proofErr w:type="spellStart"/>
                            <w:r w:rsidRPr="001F3EBB">
                              <w:rPr>
                                <w:rFonts w:ascii="EC Square Sans Pro" w:hAnsi="EC Square Sans Pro"/>
                                <w:color w:val="343433"/>
                                <w:spacing w:val="-6"/>
                                <w:sz w:val="32"/>
                                <w:szCs w:val="21"/>
                              </w:rPr>
                              <w:t>luarea</w:t>
                            </w:r>
                            <w:proofErr w:type="spellEnd"/>
                            <w:r w:rsidRPr="001F3EBB">
                              <w:rPr>
                                <w:rFonts w:ascii="EC Square Sans Pro" w:hAnsi="EC Square Sans Pro"/>
                                <w:color w:val="343433"/>
                                <w:spacing w:val="-6"/>
                                <w:sz w:val="32"/>
                                <w:szCs w:val="21"/>
                              </w:rPr>
                              <w:t xml:space="preserve"> de </w:t>
                            </w:r>
                            <w:proofErr w:type="spellStart"/>
                            <w:r w:rsidRPr="001F3EBB">
                              <w:rPr>
                                <w:rFonts w:ascii="EC Square Sans Pro" w:hAnsi="EC Square Sans Pro"/>
                                <w:color w:val="343433"/>
                                <w:spacing w:val="-6"/>
                                <w:sz w:val="32"/>
                                <w:szCs w:val="21"/>
                              </w:rPr>
                              <w:t>măsuri</w:t>
                            </w:r>
                            <w:proofErr w:type="spellEnd"/>
                            <w:r w:rsidRPr="001F3EBB">
                              <w:rPr>
                                <w:rFonts w:ascii="EC Square Sans Pro" w:hAnsi="EC Square Sans Pro"/>
                                <w:color w:val="343433"/>
                                <w:spacing w:val="-6"/>
                                <w:sz w:val="32"/>
                                <w:szCs w:val="21"/>
                              </w:rPr>
                              <w:t xml:space="preserve"> proactive </w:t>
                            </w:r>
                            <w:proofErr w:type="spellStart"/>
                            <w:r w:rsidRPr="001F3EBB">
                              <w:rPr>
                                <w:rFonts w:ascii="EC Square Sans Pro" w:hAnsi="EC Square Sans Pro"/>
                                <w:color w:val="343433"/>
                                <w:spacing w:val="-6"/>
                                <w:sz w:val="32"/>
                                <w:szCs w:val="21"/>
                              </w:rPr>
                              <w:t>pentru</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îmbunătățirea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securității</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cibernetice</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putem</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asigura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că</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tranziția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energetică</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digitală</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z w:val="32"/>
                                <w:szCs w:val="21"/>
                              </w:rPr>
                              <w:t>își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îndeplinește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promisiunea</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unui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viitor</w:t>
                            </w:r>
                            <w:proofErr w:type="spellEnd"/>
                            <w:r w:rsidRPr="001F3EBB">
                              <w:rPr>
                                <w:rFonts w:ascii="EC Square Sans Pro" w:hAnsi="EC Square Sans Pro"/>
                                <w:color w:val="343433"/>
                                <w:sz w:val="32"/>
                                <w:szCs w:val="21"/>
                              </w:rPr>
                              <w:t xml:space="preserve"> energetic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sigur</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și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durabil</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pentru</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toți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colaborăm</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pentru</w:t>
                            </w:r>
                            <w:proofErr w:type="spellEnd"/>
                            <w:r w:rsidRPr="001F3EBB">
                              <w:rPr>
                                <w:rFonts w:ascii="EC Square Sans Pro" w:hAnsi="EC Square Sans Pro"/>
                                <w:color w:val="343433"/>
                                <w:sz w:val="32"/>
                                <w:szCs w:val="21"/>
                              </w:rPr>
                              <w:t xml:space="preserve"> a </w:t>
                            </w:r>
                            <w:proofErr w:type="spellStart"/>
                            <w:r w:rsidRPr="001F3EBB">
                              <w:rPr>
                                <w:rFonts w:ascii="EC Square Sans Pro" w:hAnsi="EC Square Sans Pro"/>
                                <w:color w:val="343433"/>
                                <w:sz w:val="32"/>
                                <w:szCs w:val="21"/>
                              </w:rPr>
                              <w:t>construi</w:t>
                            </w:r>
                            <w:proofErr w:type="spellEnd"/>
                            <w:r w:rsidRPr="001F3EBB">
                              <w:rPr>
                                <w:rFonts w:ascii="EC Square Sans Pro" w:hAnsi="EC Square Sans Pro"/>
                                <w:color w:val="343433"/>
                                <w:sz w:val="32"/>
                                <w:szCs w:val="21"/>
                              </w:rPr>
                              <w:t xml:space="preserve"> o </w:t>
                            </w:r>
                            <w:proofErr w:type="spellStart"/>
                            <w:r w:rsidRPr="001F3EBB">
                              <w:rPr>
                                <w:rFonts w:ascii="EC Square Sans Pro" w:hAnsi="EC Square Sans Pro"/>
                                <w:color w:val="343433"/>
                                <w:sz w:val="32"/>
                                <w:szCs w:val="21"/>
                              </w:rPr>
                              <w:t>bază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sigură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pentru</w:t>
                            </w:r>
                            <w:proofErr w:type="spellEnd"/>
                            <w:r w:rsidRPr="001F3EBB">
                              <w:rPr>
                                <w:rFonts w:ascii="EC Square Sans Pro" w:hAnsi="EC Square Sans Pro"/>
                                <w:color w:val="343433"/>
                                <w:sz w:val="32"/>
                                <w:szCs w:val="21"/>
                              </w:rPr>
                              <w:t xml:space="preserve"> era </w:t>
                            </w:r>
                            <w:proofErr w:type="spellStart"/>
                            <w:r w:rsidRPr="001F3EBB">
                              <w:rPr>
                                <w:rFonts w:ascii="EC Square Sans Pro" w:hAnsi="EC Square Sans Pro"/>
                                <w:color w:val="343433"/>
                                <w:sz w:val="32"/>
                                <w:szCs w:val="21"/>
                              </w:rPr>
                              <w:t>energiei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digitale</w:t>
                            </w:r>
                            <w:proofErr w:type="spellEnd"/>
                            <w:r w:rsidRPr="001F3EBB">
                              <w:rPr>
                                <w:rFonts w:ascii="EC Square Sans Pro" w:hAnsi="EC Square Sans Pro"/>
                                <w:color w:val="343433"/>
                                <w:sz w:val="32"/>
                                <w:szCs w:val="21"/>
                              </w:rPr>
                              <w:t>!</w:t>
                            </w:r>
                          </w:p>
                        </w:txbxContent>
                      </wps:txbx>
                      <wps:bodyPr wrap="square" lIns="0" tIns="0" rIns="0" bIns="0" rtlCol="0">
                        <a:noAutofit/>
                      </wps:bodyPr>
                    </wps:wsp>
                  </a:graphicData>
                </a:graphic>
              </wp:inline>
            </w:drawing>
          </mc:Choice>
          <mc:Fallback>
            <w:pict>
              <v:shape w14:anchorId="4DB651B4" id="Textbox 177" o:spid="_x0000_s1084" type="#_x0000_t202" style="width:441.45pt;height:198.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rPqzAEAAIgDAAAOAAAAZHJzL2Uyb0RvYy54bWysU8GO0zAQvSPxD5bvNGlEym7UdAUtRUgr&#10;QFr4ANdxGgvHYzxuk/49YzdtV+xtxcUZe57H772ZLB/G3rCj8qjB1nw+yzlTVkKj7b7mv35u391x&#10;hkHYRhiwquYnhfxh9fbNcnCVKqAD0yjPqIjFanA170JwVZah7FQvcAZOWUq24HsRaOv3WePFQNV7&#10;kxV5vsgG8I3zIBUinW7OSb5K9dtWyfC9bVEFZmpO3EJafVp3cc1WS1HtvXCdlhMN8QoWvdCWHr2W&#10;2ogg2MHrF6V6LT0gtGEmoc+gbbVUSQOpmef/qHnqhFNJC5mD7moT/r+y8tvxyf3wLIyfYKQGJhHo&#10;HkH+RvImGxxWEyZ6ihUSOgodW9/HL0lgdJG8PV39VGNgkg7LRb54Py85k5QryqK4K8voeHa77jyG&#10;Lwp6FoOae2pYoiCOjxjO0AskvmYsG4jlfV7mZ6ZgdLPVxsQk+v1ubTw7Cmr2/Xb9ufgwvYbPYbHe&#10;RmB3xqXUBDN2UnwWGeWGcTcy3RD9IoLi0Q6aEzk20NDUHP8chFecma+WuhIn7BL4S7C7BD6YNaQ5&#10;jGwtfDwEaHVSeas7MaB2J5+m0Yzz9HyfULcfaPUXAAD//wMAUEsDBBQABgAIAAAAIQA4rmks2wAA&#10;AAUBAAAPAAAAZHJzL2Rvd25yZXYueG1sTI/BTsMwEETvSPyDtUi9USepBEkapwLUXpA40PYDtvE2&#10;iYjXVuym6d9juMBlpdGMZt5Wm9kMYqLR95YVpMsEBHFjdc+tguNh95iD8AFZ42CZFNzIw6a+v6uw&#10;1PbKnzTtQytiCfsSFXQhuFJK33Rk0C+tI47e2Y4GQ5RjK/WI11huBpklyZM02HNc6NDRW0fN1/5i&#10;FBTO30LhP3bTNqX3V5dmRzMbpRYP88saRKA5/IXhBz+iQx2ZTvbC2otBQXwk/N7o5XlWgDgpWBXP&#10;K5B1Jf/T198AAAD//wMAUEsBAi0AFAAGAAgAAAAhALaDOJL+AAAA4QEAABMAAAAAAAAAAAAAAAAA&#10;AAAAAFtDb250ZW50X1R5cGVzXS54bWxQSwECLQAUAAYACAAAACEAOP0h/9YAAACUAQAACwAAAAAA&#10;AAAAAAAAAAAvAQAAX3JlbHMvLnJlbHNQSwECLQAUAAYACAAAACEAhiKz6swBAACIAwAADgAAAAAA&#10;AAAAAAAAAAAuAgAAZHJzL2Uyb0RvYy54bWxQSwECLQAUAAYACAAAACEAOK5pLNsAAAAFAQAADwAA&#10;AAAAAAAAAAAAAAAmBAAAZHJzL2Rvd25yZXYueG1sUEsFBgAAAAAEAAQA8wAAAC4FAAAAAA==&#10;" filled="f" strokecolor="#9fce27" strokeweight="1.5pt">
                <v:path arrowok="t"/>
                <v:textbox inset="0,0,0,0">
                  <w:txbxContent>
                    <w:p w14:paraId="4DB65267" w14:textId="77777777" w:rsidR="005511DF" w:rsidRPr="001F3EBB" w:rsidRDefault="00B56BCB">
                      <w:pPr>
                        <w:spacing w:before="254" w:line="232" w:lineRule="auto"/>
                        <w:ind w:left="340" w:right="539"/>
                        <w:rPr>
                          <w:rFonts w:ascii="EC Square Sans Pro" w:hAnsi="EC Square Sans Pro"/>
                          <w:sz w:val="32"/>
                          <w:szCs w:val="21"/>
                        </w:rPr>
                      </w:pPr>
                      <w:bookmarkStart w:id="108" w:name="Figure_5:_“MacBook_Pro_on_white_surface”"/>
                      <w:bookmarkStart w:id="109" w:name="_bookmark14"/>
                      <w:bookmarkEnd w:id="108"/>
                      <w:bookmarkEnd w:id="109"/>
                      <w:proofErr w:type="spellStart"/>
                      <w:r w:rsidRPr="001F3EBB">
                        <w:rPr>
                          <w:rFonts w:ascii="EC Square Sans Pro" w:hAnsi="EC Square Sans Pro"/>
                          <w:color w:val="343433"/>
                          <w:sz w:val="32"/>
                          <w:szCs w:val="21"/>
                        </w:rPr>
                        <w:t>Tranziția</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energetică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digitală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oferă</w:t>
                      </w:r>
                      <w:proofErr w:type="spellEnd"/>
                      <w:r w:rsidRPr="001F3EBB">
                        <w:rPr>
                          <w:rFonts w:ascii="EC Square Sans Pro" w:hAnsi="EC Square Sans Pro"/>
                          <w:color w:val="343433"/>
                          <w:sz w:val="32"/>
                          <w:szCs w:val="21"/>
                        </w:rPr>
                        <w:t xml:space="preserve"> o </w:t>
                      </w:r>
                      <w:proofErr w:type="spellStart"/>
                      <w:r w:rsidRPr="001F3EBB">
                        <w:rPr>
                          <w:rFonts w:ascii="EC Square Sans Pro" w:hAnsi="EC Square Sans Pro"/>
                          <w:color w:val="343433"/>
                          <w:sz w:val="32"/>
                          <w:szCs w:val="21"/>
                        </w:rPr>
                        <w:t>oportunitate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unică</w:t>
                      </w:r>
                      <w:proofErr w:type="spellEnd"/>
                      <w:r w:rsidRPr="001F3EBB">
                        <w:rPr>
                          <w:rFonts w:ascii="EC Square Sans Pro" w:hAnsi="EC Square Sans Pro"/>
                          <w:color w:val="343433"/>
                          <w:sz w:val="32"/>
                          <w:szCs w:val="21"/>
                        </w:rPr>
                        <w:t xml:space="preserve"> de a </w:t>
                      </w:r>
                      <w:proofErr w:type="spellStart"/>
                      <w:r w:rsidRPr="001F3EBB">
                        <w:rPr>
                          <w:rFonts w:ascii="EC Square Sans Pro" w:hAnsi="EC Square Sans Pro"/>
                          <w:color w:val="343433"/>
                          <w:sz w:val="32"/>
                          <w:szCs w:val="21"/>
                        </w:rPr>
                        <w:t>crea</w:t>
                      </w:r>
                      <w:proofErr w:type="spellEnd"/>
                      <w:r w:rsidRPr="001F3EBB">
                        <w:rPr>
                          <w:rFonts w:ascii="EC Square Sans Pro" w:hAnsi="EC Square Sans Pro"/>
                          <w:color w:val="343433"/>
                          <w:sz w:val="32"/>
                          <w:szCs w:val="21"/>
                        </w:rPr>
                        <w:t xml:space="preserve"> un </w:t>
                      </w:r>
                      <w:proofErr w:type="spellStart"/>
                      <w:r w:rsidRPr="001F3EBB">
                        <w:rPr>
                          <w:rFonts w:ascii="EC Square Sans Pro" w:hAnsi="EC Square Sans Pro"/>
                          <w:color w:val="343433"/>
                          <w:sz w:val="32"/>
                          <w:szCs w:val="21"/>
                        </w:rPr>
                        <w:t>viitor</w:t>
                      </w:r>
                      <w:proofErr w:type="spellEnd"/>
                      <w:r w:rsidRPr="001F3EBB">
                        <w:rPr>
                          <w:rFonts w:ascii="EC Square Sans Pro" w:hAnsi="EC Square Sans Pro"/>
                          <w:color w:val="343433"/>
                          <w:sz w:val="32"/>
                          <w:szCs w:val="21"/>
                        </w:rPr>
                        <w:t xml:space="preserve"> energetic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curat</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eficient</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și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rezistent</w:t>
                      </w:r>
                      <w:proofErr w:type="spellEnd"/>
                      <w:r w:rsidRPr="001F3EBB">
                        <w:rPr>
                          <w:rFonts w:ascii="EC Square Sans Pro" w:hAnsi="EC Square Sans Pro"/>
                          <w:color w:val="343433"/>
                          <w:sz w:val="32"/>
                          <w:szCs w:val="21"/>
                        </w:rPr>
                        <w:t xml:space="preserve">. Cu </w:t>
                      </w:r>
                      <w:proofErr w:type="spellStart"/>
                      <w:r w:rsidRPr="001F3EBB">
                        <w:rPr>
                          <w:rFonts w:ascii="EC Square Sans Pro" w:hAnsi="EC Square Sans Pro"/>
                          <w:color w:val="343433"/>
                          <w:sz w:val="32"/>
                          <w:szCs w:val="21"/>
                        </w:rPr>
                        <w:t>toate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acestea</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această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tranziție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trebuie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să</w:t>
                      </w:r>
                      <w:proofErr w:type="spellEnd"/>
                      <w:r w:rsidRPr="001F3EBB">
                        <w:rPr>
                          <w:rFonts w:ascii="EC Square Sans Pro" w:hAnsi="EC Square Sans Pro"/>
                          <w:color w:val="343433"/>
                          <w:sz w:val="32"/>
                          <w:szCs w:val="21"/>
                        </w:rPr>
                        <w:t xml:space="preserve"> fie </w:t>
                      </w:r>
                      <w:proofErr w:type="spellStart"/>
                      <w:r w:rsidRPr="001F3EBB">
                        <w:rPr>
                          <w:rFonts w:ascii="EC Square Sans Pro" w:hAnsi="EC Square Sans Pro"/>
                          <w:color w:val="343433"/>
                          <w:sz w:val="32"/>
                          <w:szCs w:val="21"/>
                        </w:rPr>
                        <w:t>însoțită</w:t>
                      </w:r>
                      <w:proofErr w:type="spellEnd"/>
                      <w:r w:rsidRPr="001F3EBB">
                        <w:rPr>
                          <w:rFonts w:ascii="EC Square Sans Pro" w:hAnsi="EC Square Sans Pro"/>
                          <w:color w:val="343433"/>
                          <w:sz w:val="32"/>
                          <w:szCs w:val="21"/>
                        </w:rPr>
                        <w:t xml:space="preserve"> de </w:t>
                      </w:r>
                      <w:proofErr w:type="spellStart"/>
                      <w:r w:rsidRPr="001F3EBB">
                        <w:rPr>
                          <w:rFonts w:ascii="EC Square Sans Pro" w:hAnsi="EC Square Sans Pro"/>
                          <w:color w:val="343433"/>
                          <w:spacing w:val="-2"/>
                          <w:sz w:val="32"/>
                          <w:szCs w:val="21"/>
                        </w:rPr>
                        <w:t>măsuri</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z w:val="32"/>
                          <w:szCs w:val="21"/>
                        </w:rPr>
                        <w:t>solide</w:t>
                      </w:r>
                      <w:proofErr w:type="spellEnd"/>
                      <w:r w:rsidRPr="001F3EBB">
                        <w:rPr>
                          <w:rFonts w:ascii="EC Square Sans Pro" w:hAnsi="EC Square Sans Pro"/>
                          <w:color w:val="343433"/>
                          <w:sz w:val="32"/>
                          <w:szCs w:val="21"/>
                        </w:rPr>
                        <w:t xml:space="preserve"> </w:t>
                      </w:r>
                      <w:r w:rsidRPr="001F3EBB">
                        <w:rPr>
                          <w:rFonts w:ascii="EC Square Sans Pro" w:hAnsi="EC Square Sans Pro"/>
                          <w:color w:val="343433"/>
                          <w:spacing w:val="-2"/>
                          <w:sz w:val="32"/>
                          <w:szCs w:val="21"/>
                        </w:rPr>
                        <w:t xml:space="preserve">de </w:t>
                      </w:r>
                      <w:proofErr w:type="spellStart"/>
                      <w:r w:rsidRPr="001F3EBB">
                        <w:rPr>
                          <w:rFonts w:ascii="EC Square Sans Pro" w:hAnsi="EC Square Sans Pro"/>
                          <w:color w:val="343433"/>
                          <w:spacing w:val="-2"/>
                          <w:sz w:val="32"/>
                          <w:szCs w:val="21"/>
                        </w:rPr>
                        <w:t>securitate</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cibernetică</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pentru</w:t>
                      </w:r>
                      <w:proofErr w:type="spellEnd"/>
                      <w:r w:rsidRPr="001F3EBB">
                        <w:rPr>
                          <w:rFonts w:ascii="EC Square Sans Pro" w:hAnsi="EC Square Sans Pro"/>
                          <w:color w:val="343433"/>
                          <w:spacing w:val="-2"/>
                          <w:sz w:val="32"/>
                          <w:szCs w:val="21"/>
                        </w:rPr>
                        <w:t xml:space="preserve"> a </w:t>
                      </w:r>
                      <w:proofErr w:type="spellStart"/>
                      <w:r w:rsidRPr="001F3EBB">
                        <w:rPr>
                          <w:rFonts w:ascii="EC Square Sans Pro" w:hAnsi="EC Square Sans Pro"/>
                          <w:color w:val="343433"/>
                          <w:spacing w:val="-2"/>
                          <w:sz w:val="32"/>
                          <w:szCs w:val="21"/>
                        </w:rPr>
                        <w:t>proteja</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infrastructura</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2"/>
                          <w:sz w:val="32"/>
                          <w:szCs w:val="21"/>
                        </w:rPr>
                        <w:t>și</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6"/>
                          <w:sz w:val="32"/>
                          <w:szCs w:val="21"/>
                        </w:rPr>
                        <w:t>datele</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2"/>
                          <w:sz w:val="32"/>
                          <w:szCs w:val="21"/>
                        </w:rPr>
                        <w:t>critice</w:t>
                      </w:r>
                      <w:proofErr w:type="spellEnd"/>
                      <w:r w:rsidRPr="001F3EBB">
                        <w:rPr>
                          <w:rFonts w:ascii="EC Square Sans Pro" w:hAnsi="EC Square Sans Pro"/>
                          <w:color w:val="343433"/>
                          <w:spacing w:val="-2"/>
                          <w:sz w:val="32"/>
                          <w:szCs w:val="21"/>
                        </w:rPr>
                        <w:t xml:space="preserve"> </w:t>
                      </w:r>
                      <w:proofErr w:type="spellStart"/>
                      <w:r w:rsidRPr="001F3EBB">
                        <w:rPr>
                          <w:rFonts w:ascii="EC Square Sans Pro" w:hAnsi="EC Square Sans Pro"/>
                          <w:color w:val="343433"/>
                          <w:spacing w:val="-6"/>
                          <w:sz w:val="32"/>
                          <w:szCs w:val="21"/>
                        </w:rPr>
                        <w:t>împotriva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amenințărilor</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cibernetice</w:t>
                      </w:r>
                      <w:proofErr w:type="spellEnd"/>
                      <w:r w:rsidRPr="001F3EBB">
                        <w:rPr>
                          <w:rFonts w:ascii="EC Square Sans Pro" w:hAnsi="EC Square Sans Pro"/>
                          <w:color w:val="343433"/>
                          <w:spacing w:val="-6"/>
                          <w:sz w:val="32"/>
                          <w:szCs w:val="21"/>
                        </w:rPr>
                        <w:t xml:space="preserve">. Prin </w:t>
                      </w:r>
                      <w:proofErr w:type="spellStart"/>
                      <w:r w:rsidRPr="001F3EBB">
                        <w:rPr>
                          <w:rFonts w:ascii="EC Square Sans Pro" w:hAnsi="EC Square Sans Pro"/>
                          <w:color w:val="343433"/>
                          <w:spacing w:val="-6"/>
                          <w:sz w:val="32"/>
                          <w:szCs w:val="21"/>
                        </w:rPr>
                        <w:t>luarea</w:t>
                      </w:r>
                      <w:proofErr w:type="spellEnd"/>
                      <w:r w:rsidRPr="001F3EBB">
                        <w:rPr>
                          <w:rFonts w:ascii="EC Square Sans Pro" w:hAnsi="EC Square Sans Pro"/>
                          <w:color w:val="343433"/>
                          <w:spacing w:val="-6"/>
                          <w:sz w:val="32"/>
                          <w:szCs w:val="21"/>
                        </w:rPr>
                        <w:t xml:space="preserve"> de </w:t>
                      </w:r>
                      <w:proofErr w:type="spellStart"/>
                      <w:r w:rsidRPr="001F3EBB">
                        <w:rPr>
                          <w:rFonts w:ascii="EC Square Sans Pro" w:hAnsi="EC Square Sans Pro"/>
                          <w:color w:val="343433"/>
                          <w:spacing w:val="-6"/>
                          <w:sz w:val="32"/>
                          <w:szCs w:val="21"/>
                        </w:rPr>
                        <w:t>măsuri</w:t>
                      </w:r>
                      <w:proofErr w:type="spellEnd"/>
                      <w:r w:rsidRPr="001F3EBB">
                        <w:rPr>
                          <w:rFonts w:ascii="EC Square Sans Pro" w:hAnsi="EC Square Sans Pro"/>
                          <w:color w:val="343433"/>
                          <w:spacing w:val="-6"/>
                          <w:sz w:val="32"/>
                          <w:szCs w:val="21"/>
                        </w:rPr>
                        <w:t xml:space="preserve"> proactive </w:t>
                      </w:r>
                      <w:proofErr w:type="spellStart"/>
                      <w:r w:rsidRPr="001F3EBB">
                        <w:rPr>
                          <w:rFonts w:ascii="EC Square Sans Pro" w:hAnsi="EC Square Sans Pro"/>
                          <w:color w:val="343433"/>
                          <w:spacing w:val="-6"/>
                          <w:sz w:val="32"/>
                          <w:szCs w:val="21"/>
                        </w:rPr>
                        <w:t>pentru</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îmbunătățirea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securității</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cibernetice</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putem</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asigura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că</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tranziția</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energetică</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pacing w:val="-6"/>
                          <w:sz w:val="32"/>
                          <w:szCs w:val="21"/>
                        </w:rPr>
                        <w:t>digitală</w:t>
                      </w:r>
                      <w:proofErr w:type="spellEnd"/>
                      <w:r w:rsidRPr="001F3EBB">
                        <w:rPr>
                          <w:rFonts w:ascii="EC Square Sans Pro" w:hAnsi="EC Square Sans Pro"/>
                          <w:color w:val="343433"/>
                          <w:spacing w:val="-6"/>
                          <w:sz w:val="32"/>
                          <w:szCs w:val="21"/>
                        </w:rPr>
                        <w:t xml:space="preserve"> </w:t>
                      </w:r>
                      <w:proofErr w:type="spellStart"/>
                      <w:r w:rsidRPr="001F3EBB">
                        <w:rPr>
                          <w:rFonts w:ascii="EC Square Sans Pro" w:hAnsi="EC Square Sans Pro"/>
                          <w:color w:val="343433"/>
                          <w:sz w:val="32"/>
                          <w:szCs w:val="21"/>
                        </w:rPr>
                        <w:t>își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îndeplinește</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promisiunea</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unui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viitor</w:t>
                      </w:r>
                      <w:proofErr w:type="spellEnd"/>
                      <w:r w:rsidRPr="001F3EBB">
                        <w:rPr>
                          <w:rFonts w:ascii="EC Square Sans Pro" w:hAnsi="EC Square Sans Pro"/>
                          <w:color w:val="343433"/>
                          <w:sz w:val="32"/>
                          <w:szCs w:val="21"/>
                        </w:rPr>
                        <w:t xml:space="preserve"> energetic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sigur</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și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mai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durabil</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pentru</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toți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colaborăm</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pentru</w:t>
                      </w:r>
                      <w:proofErr w:type="spellEnd"/>
                      <w:r w:rsidRPr="001F3EBB">
                        <w:rPr>
                          <w:rFonts w:ascii="EC Square Sans Pro" w:hAnsi="EC Square Sans Pro"/>
                          <w:color w:val="343433"/>
                          <w:sz w:val="32"/>
                          <w:szCs w:val="21"/>
                        </w:rPr>
                        <w:t xml:space="preserve"> a </w:t>
                      </w:r>
                      <w:proofErr w:type="spellStart"/>
                      <w:r w:rsidRPr="001F3EBB">
                        <w:rPr>
                          <w:rFonts w:ascii="EC Square Sans Pro" w:hAnsi="EC Square Sans Pro"/>
                          <w:color w:val="343433"/>
                          <w:sz w:val="32"/>
                          <w:szCs w:val="21"/>
                        </w:rPr>
                        <w:t>construi</w:t>
                      </w:r>
                      <w:proofErr w:type="spellEnd"/>
                      <w:r w:rsidRPr="001F3EBB">
                        <w:rPr>
                          <w:rFonts w:ascii="EC Square Sans Pro" w:hAnsi="EC Square Sans Pro"/>
                          <w:color w:val="343433"/>
                          <w:sz w:val="32"/>
                          <w:szCs w:val="21"/>
                        </w:rPr>
                        <w:t xml:space="preserve"> o </w:t>
                      </w:r>
                      <w:proofErr w:type="spellStart"/>
                      <w:r w:rsidRPr="001F3EBB">
                        <w:rPr>
                          <w:rFonts w:ascii="EC Square Sans Pro" w:hAnsi="EC Square Sans Pro"/>
                          <w:color w:val="343433"/>
                          <w:sz w:val="32"/>
                          <w:szCs w:val="21"/>
                        </w:rPr>
                        <w:t>bază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sigură</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pentru</w:t>
                      </w:r>
                      <w:proofErr w:type="spellEnd"/>
                      <w:r w:rsidRPr="001F3EBB">
                        <w:rPr>
                          <w:rFonts w:ascii="EC Square Sans Pro" w:hAnsi="EC Square Sans Pro"/>
                          <w:color w:val="343433"/>
                          <w:sz w:val="32"/>
                          <w:szCs w:val="21"/>
                        </w:rPr>
                        <w:t xml:space="preserve"> era </w:t>
                      </w:r>
                      <w:proofErr w:type="spellStart"/>
                      <w:r w:rsidRPr="001F3EBB">
                        <w:rPr>
                          <w:rFonts w:ascii="EC Square Sans Pro" w:hAnsi="EC Square Sans Pro"/>
                          <w:color w:val="343433"/>
                          <w:sz w:val="32"/>
                          <w:szCs w:val="21"/>
                        </w:rPr>
                        <w:t>energiei</w:t>
                      </w:r>
                      <w:proofErr w:type="spellEnd"/>
                      <w:r w:rsidRPr="001F3EBB">
                        <w:rPr>
                          <w:rFonts w:ascii="EC Square Sans Pro" w:hAnsi="EC Square Sans Pro"/>
                          <w:color w:val="343433"/>
                          <w:sz w:val="32"/>
                          <w:szCs w:val="21"/>
                        </w:rPr>
                        <w:t xml:space="preserve"> </w:t>
                      </w:r>
                      <w:proofErr w:type="spellStart"/>
                      <w:r w:rsidRPr="001F3EBB">
                        <w:rPr>
                          <w:rFonts w:ascii="EC Square Sans Pro" w:hAnsi="EC Square Sans Pro"/>
                          <w:color w:val="343433"/>
                          <w:sz w:val="32"/>
                          <w:szCs w:val="21"/>
                        </w:rPr>
                        <w:t>digitale</w:t>
                      </w:r>
                      <w:proofErr w:type="spellEnd"/>
                      <w:r w:rsidRPr="001F3EBB">
                        <w:rPr>
                          <w:rFonts w:ascii="EC Square Sans Pro" w:hAnsi="EC Square Sans Pro"/>
                          <w:color w:val="343433"/>
                          <w:sz w:val="32"/>
                          <w:szCs w:val="21"/>
                        </w:rPr>
                        <w:t>!</w:t>
                      </w:r>
                    </w:p>
                  </w:txbxContent>
                </v:textbox>
                <w10:anchorlock/>
              </v:shape>
            </w:pict>
          </mc:Fallback>
        </mc:AlternateContent>
      </w:r>
      <w:r w:rsidRPr="00944BD7">
        <w:rPr>
          <w:rFonts w:ascii="EC Square Sans Pro" w:hAnsi="EC Square Sans Pro"/>
          <w:noProof/>
          <w:position w:val="98"/>
          <w:sz w:val="20"/>
          <w:lang w:val="ro-RO"/>
        </w:rPr>
        <w:tab/>
      </w:r>
      <w:r w:rsidRPr="00944BD7">
        <w:rPr>
          <w:rFonts w:ascii="EC Square Sans Pro" w:hAnsi="EC Square Sans Pro"/>
          <w:noProof/>
          <w:sz w:val="20"/>
          <w:lang w:val="ro-RO"/>
        </w:rPr>
        <mc:AlternateContent>
          <mc:Choice Requires="wpg">
            <w:drawing>
              <wp:inline distT="0" distB="0" distL="0" distR="0" wp14:anchorId="4DB651B6" wp14:editId="4DB651B7">
                <wp:extent cx="3303270" cy="3164840"/>
                <wp:effectExtent l="0" t="0" r="0" b="6985"/>
                <wp:docPr id="178" name="Group 1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303270" cy="3164840"/>
                          <a:chOff x="0" y="0"/>
                          <a:chExt cx="3303270" cy="3164840"/>
                        </a:xfrm>
                      </wpg:grpSpPr>
                      <wps:wsp>
                        <wps:cNvPr id="179" name="Graphic 179"/>
                        <wps:cNvSpPr/>
                        <wps:spPr>
                          <a:xfrm>
                            <a:off x="0" y="0"/>
                            <a:ext cx="3303270" cy="3164840"/>
                          </a:xfrm>
                          <a:custGeom>
                            <a:avLst/>
                            <a:gdLst/>
                            <a:ahLst/>
                            <a:cxnLst/>
                            <a:rect l="l" t="t" r="r" b="b"/>
                            <a:pathLst>
                              <a:path w="3303270" h="3164840">
                                <a:moveTo>
                                  <a:pt x="3303003" y="0"/>
                                </a:moveTo>
                                <a:lnTo>
                                  <a:pt x="0" y="0"/>
                                </a:lnTo>
                                <a:lnTo>
                                  <a:pt x="0" y="3164738"/>
                                </a:lnTo>
                                <a:lnTo>
                                  <a:pt x="3303003" y="3164738"/>
                                </a:lnTo>
                                <a:lnTo>
                                  <a:pt x="3303003" y="0"/>
                                </a:lnTo>
                                <a:close/>
                              </a:path>
                            </a:pathLst>
                          </a:custGeom>
                          <a:solidFill>
                            <a:srgbClr val="EDFFC0"/>
                          </a:solidFill>
                        </wps:spPr>
                        <wps:bodyPr wrap="square" lIns="0" tIns="0" rIns="0" bIns="0" rtlCol="0">
                          <a:prstTxWarp prst="textNoShape">
                            <a:avLst/>
                          </a:prstTxWarp>
                          <a:noAutofit/>
                        </wps:bodyPr>
                      </wps:wsp>
                      <wps:wsp>
                        <wps:cNvPr id="180" name="Graphic 180"/>
                        <wps:cNvSpPr/>
                        <wps:spPr>
                          <a:xfrm>
                            <a:off x="151193" y="148344"/>
                            <a:ext cx="711200" cy="546735"/>
                          </a:xfrm>
                          <a:custGeom>
                            <a:avLst/>
                            <a:gdLst/>
                            <a:ahLst/>
                            <a:cxnLst/>
                            <a:rect l="l" t="t" r="r" b="b"/>
                            <a:pathLst>
                              <a:path w="711200" h="546735">
                                <a:moveTo>
                                  <a:pt x="240372" y="0"/>
                                </a:moveTo>
                                <a:lnTo>
                                  <a:pt x="194617" y="22934"/>
                                </a:lnTo>
                                <a:lnTo>
                                  <a:pt x="152596" y="50161"/>
                                </a:lnTo>
                                <a:lnTo>
                                  <a:pt x="114751" y="81277"/>
                                </a:lnTo>
                                <a:lnTo>
                                  <a:pt x="81521" y="115880"/>
                                </a:lnTo>
                                <a:lnTo>
                                  <a:pt x="53347" y="153569"/>
                                </a:lnTo>
                                <a:lnTo>
                                  <a:pt x="30667" y="193940"/>
                                </a:lnTo>
                                <a:lnTo>
                                  <a:pt x="13923" y="236591"/>
                                </a:lnTo>
                                <a:lnTo>
                                  <a:pt x="3554" y="281121"/>
                                </a:lnTo>
                                <a:lnTo>
                                  <a:pt x="0" y="327126"/>
                                </a:lnTo>
                                <a:lnTo>
                                  <a:pt x="4086" y="381409"/>
                                </a:lnTo>
                                <a:lnTo>
                                  <a:pt x="16155" y="426632"/>
                                </a:lnTo>
                                <a:lnTo>
                                  <a:pt x="35924" y="465152"/>
                                </a:lnTo>
                                <a:lnTo>
                                  <a:pt x="63106" y="499325"/>
                                </a:lnTo>
                                <a:lnTo>
                                  <a:pt x="111536" y="533203"/>
                                </a:lnTo>
                                <a:lnTo>
                                  <a:pt x="172643" y="546430"/>
                                </a:lnTo>
                                <a:lnTo>
                                  <a:pt x="216746" y="539300"/>
                                </a:lnTo>
                                <a:lnTo>
                                  <a:pt x="255047" y="519448"/>
                                </a:lnTo>
                                <a:lnTo>
                                  <a:pt x="285248" y="489176"/>
                                </a:lnTo>
                                <a:lnTo>
                                  <a:pt x="305053" y="450789"/>
                                </a:lnTo>
                                <a:lnTo>
                                  <a:pt x="312166" y="406590"/>
                                </a:lnTo>
                                <a:lnTo>
                                  <a:pt x="302185" y="354722"/>
                                </a:lnTo>
                                <a:lnTo>
                                  <a:pt x="274835" y="311818"/>
                                </a:lnTo>
                                <a:lnTo>
                                  <a:pt x="234000" y="281451"/>
                                </a:lnTo>
                                <a:lnTo>
                                  <a:pt x="227551" y="279628"/>
                                </a:lnTo>
                                <a:lnTo>
                                  <a:pt x="106680" y="279628"/>
                                </a:lnTo>
                                <a:lnTo>
                                  <a:pt x="113586" y="247519"/>
                                </a:lnTo>
                                <a:lnTo>
                                  <a:pt x="125633" y="211208"/>
                                </a:lnTo>
                                <a:lnTo>
                                  <a:pt x="145357" y="172251"/>
                                </a:lnTo>
                                <a:lnTo>
                                  <a:pt x="175297" y="132203"/>
                                </a:lnTo>
                                <a:lnTo>
                                  <a:pt x="217989" y="92619"/>
                                </a:lnTo>
                                <a:lnTo>
                                  <a:pt x="275971" y="55054"/>
                                </a:lnTo>
                                <a:lnTo>
                                  <a:pt x="240372" y="0"/>
                                </a:lnTo>
                                <a:close/>
                              </a:path>
                              <a:path w="711200" h="546735">
                                <a:moveTo>
                                  <a:pt x="162978" y="266498"/>
                                </a:moveTo>
                                <a:lnTo>
                                  <a:pt x="142851" y="268287"/>
                                </a:lnTo>
                                <a:lnTo>
                                  <a:pt x="123860" y="272638"/>
                                </a:lnTo>
                                <a:lnTo>
                                  <a:pt x="106680" y="279628"/>
                                </a:lnTo>
                                <a:lnTo>
                                  <a:pt x="227551" y="279628"/>
                                </a:lnTo>
                                <a:lnTo>
                                  <a:pt x="183565" y="267195"/>
                                </a:lnTo>
                                <a:lnTo>
                                  <a:pt x="162978" y="266498"/>
                                </a:lnTo>
                                <a:close/>
                              </a:path>
                              <a:path w="711200" h="546735">
                                <a:moveTo>
                                  <a:pt x="639000" y="0"/>
                                </a:moveTo>
                                <a:lnTo>
                                  <a:pt x="593244" y="22934"/>
                                </a:lnTo>
                                <a:lnTo>
                                  <a:pt x="551224" y="50161"/>
                                </a:lnTo>
                                <a:lnTo>
                                  <a:pt x="513379" y="81277"/>
                                </a:lnTo>
                                <a:lnTo>
                                  <a:pt x="480149" y="115880"/>
                                </a:lnTo>
                                <a:lnTo>
                                  <a:pt x="451974" y="153569"/>
                                </a:lnTo>
                                <a:lnTo>
                                  <a:pt x="429295" y="193940"/>
                                </a:lnTo>
                                <a:lnTo>
                                  <a:pt x="412550" y="236591"/>
                                </a:lnTo>
                                <a:lnTo>
                                  <a:pt x="402181" y="281121"/>
                                </a:lnTo>
                                <a:lnTo>
                                  <a:pt x="398627" y="327126"/>
                                </a:lnTo>
                                <a:lnTo>
                                  <a:pt x="402714" y="381409"/>
                                </a:lnTo>
                                <a:lnTo>
                                  <a:pt x="414783" y="426632"/>
                                </a:lnTo>
                                <a:lnTo>
                                  <a:pt x="434551" y="465152"/>
                                </a:lnTo>
                                <a:lnTo>
                                  <a:pt x="461733" y="499325"/>
                                </a:lnTo>
                                <a:lnTo>
                                  <a:pt x="510163" y="533203"/>
                                </a:lnTo>
                                <a:lnTo>
                                  <a:pt x="571271" y="546430"/>
                                </a:lnTo>
                                <a:lnTo>
                                  <a:pt x="615369" y="539300"/>
                                </a:lnTo>
                                <a:lnTo>
                                  <a:pt x="653669" y="519448"/>
                                </a:lnTo>
                                <a:lnTo>
                                  <a:pt x="683872" y="489176"/>
                                </a:lnTo>
                                <a:lnTo>
                                  <a:pt x="703680" y="450789"/>
                                </a:lnTo>
                                <a:lnTo>
                                  <a:pt x="710793" y="406590"/>
                                </a:lnTo>
                                <a:lnTo>
                                  <a:pt x="700811" y="354722"/>
                                </a:lnTo>
                                <a:lnTo>
                                  <a:pt x="673458" y="311818"/>
                                </a:lnTo>
                                <a:lnTo>
                                  <a:pt x="632623" y="281451"/>
                                </a:lnTo>
                                <a:lnTo>
                                  <a:pt x="626174" y="279628"/>
                                </a:lnTo>
                                <a:lnTo>
                                  <a:pt x="505294" y="279628"/>
                                </a:lnTo>
                                <a:lnTo>
                                  <a:pt x="512202" y="247519"/>
                                </a:lnTo>
                                <a:lnTo>
                                  <a:pt x="524251" y="211208"/>
                                </a:lnTo>
                                <a:lnTo>
                                  <a:pt x="543979" y="172251"/>
                                </a:lnTo>
                                <a:lnTo>
                                  <a:pt x="573921" y="132203"/>
                                </a:lnTo>
                                <a:lnTo>
                                  <a:pt x="616616" y="92619"/>
                                </a:lnTo>
                                <a:lnTo>
                                  <a:pt x="674598" y="55054"/>
                                </a:lnTo>
                                <a:lnTo>
                                  <a:pt x="639000" y="0"/>
                                </a:lnTo>
                                <a:close/>
                              </a:path>
                              <a:path w="711200" h="546735">
                                <a:moveTo>
                                  <a:pt x="561600" y="266498"/>
                                </a:moveTo>
                                <a:lnTo>
                                  <a:pt x="541472" y="268287"/>
                                </a:lnTo>
                                <a:lnTo>
                                  <a:pt x="522480" y="272638"/>
                                </a:lnTo>
                                <a:lnTo>
                                  <a:pt x="505294" y="279628"/>
                                </a:lnTo>
                                <a:lnTo>
                                  <a:pt x="626174" y="279628"/>
                                </a:lnTo>
                                <a:lnTo>
                                  <a:pt x="582193" y="267195"/>
                                </a:lnTo>
                                <a:lnTo>
                                  <a:pt x="561600" y="266498"/>
                                </a:lnTo>
                                <a:close/>
                              </a:path>
                            </a:pathLst>
                          </a:custGeom>
                          <a:solidFill>
                            <a:srgbClr val="6712D4"/>
                          </a:solidFill>
                        </wps:spPr>
                        <wps:bodyPr wrap="square" lIns="0" tIns="0" rIns="0" bIns="0" rtlCol="0">
                          <a:prstTxWarp prst="textNoShape">
                            <a:avLst/>
                          </a:prstTxWarp>
                          <a:noAutofit/>
                        </wps:bodyPr>
                      </wps:wsp>
                      <wps:wsp>
                        <wps:cNvPr id="181" name="Textbox 181"/>
                        <wps:cNvSpPr txBox="1"/>
                        <wps:spPr>
                          <a:xfrm>
                            <a:off x="0" y="0"/>
                            <a:ext cx="3303270" cy="3164840"/>
                          </a:xfrm>
                          <a:prstGeom prst="rect">
                            <a:avLst/>
                          </a:prstGeom>
                        </wps:spPr>
                        <wps:txbx>
                          <w:txbxContent>
                            <w:p w14:paraId="4DB65268" w14:textId="77777777" w:rsidR="005511DF" w:rsidRPr="00FF6FC4" w:rsidRDefault="005511DF">
                              <w:pPr>
                                <w:rPr>
                                  <w:sz w:val="24"/>
                                  <w:szCs w:val="21"/>
                                </w:rPr>
                              </w:pPr>
                            </w:p>
                            <w:p w14:paraId="4DB65269" w14:textId="77777777" w:rsidR="005511DF" w:rsidRPr="00FF6FC4" w:rsidRDefault="005511DF">
                              <w:pPr>
                                <w:rPr>
                                  <w:sz w:val="24"/>
                                  <w:szCs w:val="21"/>
                                </w:rPr>
                              </w:pPr>
                            </w:p>
                            <w:p w14:paraId="4DB6526A" w14:textId="77777777" w:rsidR="005511DF" w:rsidRPr="00FF6FC4" w:rsidRDefault="005511DF">
                              <w:pPr>
                                <w:spacing w:before="175"/>
                                <w:rPr>
                                  <w:sz w:val="24"/>
                                  <w:szCs w:val="21"/>
                                </w:rPr>
                              </w:pPr>
                            </w:p>
                            <w:p w14:paraId="4DB6526B" w14:textId="77777777" w:rsidR="005511DF" w:rsidRPr="001F3EBB" w:rsidRDefault="00B56BCB">
                              <w:pPr>
                                <w:spacing w:line="230" w:lineRule="auto"/>
                                <w:ind w:left="907" w:right="262"/>
                                <w:rPr>
                                  <w:rFonts w:ascii="EC Square Sans Pro" w:hAnsi="EC Square Sans Pro"/>
                                  <w:b/>
                                  <w:sz w:val="24"/>
                                  <w:szCs w:val="21"/>
                                </w:rPr>
                              </w:pPr>
                              <w:proofErr w:type="spellStart"/>
                              <w:r w:rsidRPr="001F3EBB">
                                <w:rPr>
                                  <w:rFonts w:ascii="EC Square Sans Pro" w:hAnsi="EC Square Sans Pro"/>
                                  <w:b/>
                                  <w:color w:val="343433"/>
                                  <w:sz w:val="24"/>
                                  <w:szCs w:val="21"/>
                                </w:rPr>
                                <w:t>Deși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această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broșură</w:t>
                              </w:r>
                              <w:proofErr w:type="spellEnd"/>
                              <w:r w:rsidRPr="001F3EBB">
                                <w:rPr>
                                  <w:rFonts w:ascii="EC Square Sans Pro" w:hAnsi="EC Square Sans Pro"/>
                                  <w:b/>
                                  <w:color w:val="343433"/>
                                  <w:sz w:val="24"/>
                                  <w:szCs w:val="21"/>
                                </w:rPr>
                                <w:t xml:space="preserve"> se </w:t>
                              </w:r>
                              <w:proofErr w:type="spellStart"/>
                              <w:r w:rsidRPr="001F3EBB">
                                <w:rPr>
                                  <w:rFonts w:ascii="EC Square Sans Pro" w:hAnsi="EC Square Sans Pro"/>
                                  <w:b/>
                                  <w:color w:val="343433"/>
                                  <w:sz w:val="24"/>
                                  <w:szCs w:val="21"/>
                                </w:rPr>
                                <w:t>străduiește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ofere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informații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exacte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și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actualizate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este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esențial</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pacing w:val="-2"/>
                                  <w:sz w:val="24"/>
                                  <w:szCs w:val="21"/>
                                </w:rPr>
                                <w:t>rețineți</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că</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peisajul</w:t>
                              </w:r>
                              <w:proofErr w:type="spellEnd"/>
                              <w:r w:rsidRPr="001F3EBB">
                                <w:rPr>
                                  <w:rFonts w:ascii="EC Square Sans Pro" w:hAnsi="EC Square Sans Pro"/>
                                  <w:b/>
                                  <w:color w:val="343433"/>
                                  <w:spacing w:val="-2"/>
                                  <w:sz w:val="24"/>
                                  <w:szCs w:val="21"/>
                                </w:rPr>
                                <w:t xml:space="preserve"> energetic digital </w:t>
                              </w:r>
                              <w:proofErr w:type="spellStart"/>
                              <w:r w:rsidRPr="001F3EBB">
                                <w:rPr>
                                  <w:rFonts w:ascii="EC Square Sans Pro" w:hAnsi="EC Square Sans Pro"/>
                                  <w:b/>
                                  <w:color w:val="343433"/>
                                  <w:spacing w:val="-2"/>
                                  <w:sz w:val="24"/>
                                  <w:szCs w:val="21"/>
                                </w:rPr>
                                <w:t>și</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4"/>
                                  <w:sz w:val="24"/>
                                  <w:szCs w:val="21"/>
                                </w:rPr>
                                <w:t>cele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mai</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bune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4"/>
                                  <w:sz w:val="24"/>
                                  <w:szCs w:val="21"/>
                                </w:rPr>
                                <w:t>practici</w:t>
                              </w:r>
                              <w:proofErr w:type="spellEnd"/>
                              <w:r w:rsidRPr="001F3EBB">
                                <w:rPr>
                                  <w:rFonts w:ascii="EC Square Sans Pro" w:hAnsi="EC Square Sans Pro"/>
                                  <w:b/>
                                  <w:color w:val="343433"/>
                                  <w:spacing w:val="-4"/>
                                  <w:sz w:val="24"/>
                                  <w:szCs w:val="21"/>
                                </w:rPr>
                                <w:t xml:space="preserve"> </w:t>
                              </w:r>
                              <w:proofErr w:type="spellStart"/>
                              <w:r w:rsidRPr="001F3EBB">
                                <w:rPr>
                                  <w:rFonts w:ascii="EC Square Sans Pro" w:hAnsi="EC Square Sans Pro"/>
                                  <w:b/>
                                  <w:color w:val="343433"/>
                                  <w:spacing w:val="-2"/>
                                  <w:sz w:val="24"/>
                                  <w:szCs w:val="21"/>
                                </w:rPr>
                                <w:t>în</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materie</w:t>
                              </w:r>
                              <w:proofErr w:type="spellEnd"/>
                              <w:r w:rsidRPr="001F3EBB">
                                <w:rPr>
                                  <w:rFonts w:ascii="EC Square Sans Pro" w:hAnsi="EC Square Sans Pro"/>
                                  <w:b/>
                                  <w:color w:val="343433"/>
                                  <w:spacing w:val="-2"/>
                                  <w:sz w:val="24"/>
                                  <w:szCs w:val="21"/>
                                </w:rPr>
                                <w:t xml:space="preserve"> de </w:t>
                              </w:r>
                              <w:proofErr w:type="spellStart"/>
                              <w:r w:rsidRPr="001F3EBB">
                                <w:rPr>
                                  <w:rFonts w:ascii="EC Square Sans Pro" w:hAnsi="EC Square Sans Pro"/>
                                  <w:b/>
                                  <w:color w:val="343433"/>
                                  <w:spacing w:val="-2"/>
                                  <w:sz w:val="24"/>
                                  <w:szCs w:val="21"/>
                                </w:rPr>
                                <w:t>securitate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cibernetică</w:t>
                              </w:r>
                              <w:proofErr w:type="spellEnd"/>
                              <w:r w:rsidRPr="001F3EBB">
                                <w:rPr>
                                  <w:rFonts w:ascii="EC Square Sans Pro" w:hAnsi="EC Square Sans Pro"/>
                                  <w:b/>
                                  <w:color w:val="343433"/>
                                  <w:spacing w:val="-2"/>
                                  <w:sz w:val="24"/>
                                  <w:szCs w:val="21"/>
                                </w:rPr>
                                <w:t xml:space="preserve"> </w:t>
                              </w:r>
                              <w:r w:rsidRPr="001F3EBB">
                                <w:rPr>
                                  <w:rFonts w:ascii="EC Square Sans Pro" w:hAnsi="EC Square Sans Pro"/>
                                  <w:b/>
                                  <w:color w:val="343433"/>
                                  <w:spacing w:val="-4"/>
                                  <w:sz w:val="24"/>
                                  <w:szCs w:val="21"/>
                                </w:rPr>
                                <w:t xml:space="preserve">sunt </w:t>
                              </w:r>
                              <w:proofErr w:type="spellStart"/>
                              <w:r w:rsidRPr="001F3EBB">
                                <w:rPr>
                                  <w:rFonts w:ascii="EC Square Sans Pro" w:hAnsi="EC Square Sans Pro"/>
                                  <w:b/>
                                  <w:color w:val="343433"/>
                                  <w:spacing w:val="-4"/>
                                  <w:sz w:val="24"/>
                                  <w:szCs w:val="21"/>
                                </w:rPr>
                                <w:t>în</w:t>
                              </w:r>
                              <w:proofErr w:type="spellEnd"/>
                              <w:r w:rsidRPr="001F3EBB">
                                <w:rPr>
                                  <w:rFonts w:ascii="EC Square Sans Pro" w:hAnsi="EC Square Sans Pro"/>
                                  <w:b/>
                                  <w:color w:val="343433"/>
                                  <w:spacing w:val="-4"/>
                                  <w:sz w:val="24"/>
                                  <w:szCs w:val="21"/>
                                </w:rPr>
                                <w:t xml:space="preserve"> </w:t>
                              </w:r>
                              <w:proofErr w:type="spellStart"/>
                              <w:r w:rsidRPr="001F3EBB">
                                <w:rPr>
                                  <w:rFonts w:ascii="EC Square Sans Pro" w:hAnsi="EC Square Sans Pro"/>
                                  <w:b/>
                                  <w:color w:val="343433"/>
                                  <w:spacing w:val="-4"/>
                                  <w:sz w:val="24"/>
                                  <w:szCs w:val="21"/>
                                </w:rPr>
                                <w:t>continuă</w:t>
                              </w:r>
                              <w:proofErr w:type="spellEnd"/>
                              <w:r w:rsidRPr="001F3EBB">
                                <w:rPr>
                                  <w:rFonts w:ascii="EC Square Sans Pro" w:hAnsi="EC Square Sans Pro"/>
                                  <w:b/>
                                  <w:color w:val="343433"/>
                                  <w:spacing w:val="-4"/>
                                  <w:sz w:val="24"/>
                                  <w:szCs w:val="21"/>
                                </w:rPr>
                                <w:t xml:space="preserve"> </w:t>
                              </w:r>
                              <w:proofErr w:type="spellStart"/>
                              <w:r w:rsidRPr="001F3EBB">
                                <w:rPr>
                                  <w:rFonts w:ascii="EC Square Sans Pro" w:hAnsi="EC Square Sans Pro"/>
                                  <w:b/>
                                  <w:color w:val="343433"/>
                                  <w:spacing w:val="-4"/>
                                  <w:sz w:val="24"/>
                                  <w:szCs w:val="21"/>
                                </w:rPr>
                                <w:t>evoluție</w:t>
                              </w:r>
                              <w:proofErr w:type="spellEnd"/>
                              <w:r w:rsidRPr="001F3EBB">
                                <w:rPr>
                                  <w:rFonts w:ascii="EC Square Sans Pro" w:hAnsi="EC Square Sans Pro"/>
                                  <w:b/>
                                  <w:color w:val="343433"/>
                                  <w:spacing w:val="-4"/>
                                  <w:sz w:val="24"/>
                                  <w:szCs w:val="21"/>
                                </w:rPr>
                                <w:t>.</w:t>
                              </w:r>
                            </w:p>
                            <w:p w14:paraId="4DB6526C" w14:textId="77777777" w:rsidR="005511DF" w:rsidRPr="001F3EBB" w:rsidRDefault="00B56BCB">
                              <w:pPr>
                                <w:spacing w:before="6" w:line="230" w:lineRule="auto"/>
                                <w:ind w:left="907" w:right="645"/>
                                <w:rPr>
                                  <w:rFonts w:ascii="EC Square Sans Pro" w:hAnsi="EC Square Sans Pro"/>
                                  <w:b/>
                                  <w:sz w:val="24"/>
                                  <w:szCs w:val="21"/>
                                </w:rPr>
                              </w:pPr>
                              <w:proofErr w:type="spellStart"/>
                              <w:r w:rsidRPr="001F3EBB">
                                <w:rPr>
                                  <w:rFonts w:ascii="EC Square Sans Pro" w:hAnsi="EC Square Sans Pro"/>
                                  <w:b/>
                                  <w:color w:val="343433"/>
                                  <w:sz w:val="24"/>
                                  <w:szCs w:val="21"/>
                                </w:rPr>
                                <w:t>Cititorii</w:t>
                              </w:r>
                              <w:proofErr w:type="spellEnd"/>
                              <w:r w:rsidRPr="001F3EBB">
                                <w:rPr>
                                  <w:rFonts w:ascii="EC Square Sans Pro" w:hAnsi="EC Square Sans Pro"/>
                                  <w:b/>
                                  <w:color w:val="343433"/>
                                  <w:sz w:val="24"/>
                                  <w:szCs w:val="21"/>
                                </w:rPr>
                                <w:t xml:space="preserve"> sunt </w:t>
                              </w:r>
                              <w:proofErr w:type="spellStart"/>
                              <w:r w:rsidRPr="001F3EBB">
                                <w:rPr>
                                  <w:rFonts w:ascii="EC Square Sans Pro" w:hAnsi="EC Square Sans Pro"/>
                                  <w:b/>
                                  <w:color w:val="343433"/>
                                  <w:sz w:val="24"/>
                                  <w:szCs w:val="21"/>
                                </w:rPr>
                                <w:t>încurajați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r w:rsidRPr="001F3EBB">
                                <w:rPr>
                                  <w:rFonts w:ascii="EC Square Sans Pro" w:hAnsi="EC Square Sans Pro"/>
                                  <w:b/>
                                  <w:color w:val="343433"/>
                                  <w:spacing w:val="-2"/>
                                  <w:sz w:val="24"/>
                                  <w:szCs w:val="21"/>
                                </w:rPr>
                                <w:t xml:space="preserve">se </w:t>
                              </w:r>
                              <w:proofErr w:type="spellStart"/>
                              <w:r w:rsidRPr="001F3EBB">
                                <w:rPr>
                                  <w:rFonts w:ascii="EC Square Sans Pro" w:hAnsi="EC Square Sans Pro"/>
                                  <w:b/>
                                  <w:color w:val="343433"/>
                                  <w:spacing w:val="-2"/>
                                  <w:sz w:val="24"/>
                                  <w:szCs w:val="21"/>
                                </w:rPr>
                                <w:t>informeze</w:t>
                              </w:r>
                              <w:proofErr w:type="spellEnd"/>
                              <w:r w:rsidRPr="001F3EBB">
                                <w:rPr>
                                  <w:rFonts w:ascii="EC Square Sans Pro" w:hAnsi="EC Square Sans Pro"/>
                                  <w:b/>
                                  <w:color w:val="343433"/>
                                  <w:spacing w:val="-2"/>
                                  <w:sz w:val="24"/>
                                  <w:szCs w:val="21"/>
                                </w:rPr>
                                <w:t xml:space="preserve"> cu </w:t>
                              </w:r>
                              <w:proofErr w:type="spellStart"/>
                              <w:r w:rsidRPr="001F3EBB">
                                <w:rPr>
                                  <w:rFonts w:ascii="EC Square Sans Pro" w:hAnsi="EC Square Sans Pro"/>
                                  <w:b/>
                                  <w:color w:val="343433"/>
                                  <w:spacing w:val="-2"/>
                                  <w:sz w:val="24"/>
                                  <w:szCs w:val="21"/>
                                </w:rPr>
                                <w:t>privire</w:t>
                              </w:r>
                              <w:proofErr w:type="spellEnd"/>
                              <w:r w:rsidRPr="001F3EBB">
                                <w:rPr>
                                  <w:rFonts w:ascii="EC Square Sans Pro" w:hAnsi="EC Square Sans Pro"/>
                                  <w:b/>
                                  <w:color w:val="343433"/>
                                  <w:spacing w:val="-2"/>
                                  <w:sz w:val="24"/>
                                  <w:szCs w:val="21"/>
                                </w:rPr>
                                <w:t xml:space="preserve"> la </w:t>
                              </w:r>
                              <w:proofErr w:type="spellStart"/>
                              <w:r w:rsidRPr="001F3EBB">
                                <w:rPr>
                                  <w:rFonts w:ascii="EC Square Sans Pro" w:hAnsi="EC Square Sans Pro"/>
                                  <w:b/>
                                  <w:color w:val="343433"/>
                                  <w:spacing w:val="-2"/>
                                  <w:sz w:val="24"/>
                                  <w:szCs w:val="21"/>
                                </w:rPr>
                                <w:t>ultimele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z w:val="24"/>
                                  <w:szCs w:val="21"/>
                                </w:rPr>
                                <w:t>evoluții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și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consulte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surse</w:t>
                              </w:r>
                              <w:proofErr w:type="spellEnd"/>
                              <w:r w:rsidRPr="001F3EBB">
                                <w:rPr>
                                  <w:rFonts w:ascii="EC Square Sans Pro" w:hAnsi="EC Square Sans Pro"/>
                                  <w:b/>
                                  <w:color w:val="343433"/>
                                  <w:sz w:val="24"/>
                                  <w:szCs w:val="21"/>
                                </w:rPr>
                                <w:t xml:space="preserve"> de </w:t>
                              </w:r>
                              <w:proofErr w:type="spellStart"/>
                              <w:r w:rsidRPr="001F3EBB">
                                <w:rPr>
                                  <w:rFonts w:ascii="EC Square Sans Pro" w:hAnsi="EC Square Sans Pro"/>
                                  <w:b/>
                                  <w:color w:val="343433"/>
                                  <w:sz w:val="24"/>
                                  <w:szCs w:val="21"/>
                                </w:rPr>
                                <w:t>încredere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pentru</w:t>
                              </w:r>
                              <w:proofErr w:type="spellEnd"/>
                              <w:r w:rsidRPr="001F3EBB">
                                <w:rPr>
                                  <w:rFonts w:ascii="EC Square Sans Pro" w:hAnsi="EC Square Sans Pro"/>
                                  <w:b/>
                                  <w:color w:val="343433"/>
                                  <w:sz w:val="24"/>
                                  <w:szCs w:val="21"/>
                                </w:rPr>
                                <w:t xml:space="preserve"> a </w:t>
                              </w:r>
                              <w:proofErr w:type="spellStart"/>
                              <w:r w:rsidRPr="001F3EBB">
                                <w:rPr>
                                  <w:rFonts w:ascii="EC Square Sans Pro" w:hAnsi="EC Square Sans Pro"/>
                                  <w:b/>
                                  <w:color w:val="343433"/>
                                  <w:sz w:val="24"/>
                                  <w:szCs w:val="21"/>
                                </w:rPr>
                                <w:t>obține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cele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mai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recente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orientări</w:t>
                              </w:r>
                              <w:proofErr w:type="spellEnd"/>
                              <w:r w:rsidRPr="001F3EBB">
                                <w:rPr>
                                  <w:rFonts w:ascii="EC Square Sans Pro" w:hAnsi="EC Square Sans Pro"/>
                                  <w:b/>
                                  <w:color w:val="343433"/>
                                  <w:sz w:val="24"/>
                                  <w:szCs w:val="21"/>
                                </w:rPr>
                                <w:t>.</w:t>
                              </w:r>
                            </w:p>
                          </w:txbxContent>
                        </wps:txbx>
                        <wps:bodyPr wrap="square" lIns="0" tIns="0" rIns="0" bIns="0" rtlCol="0">
                          <a:noAutofit/>
                        </wps:bodyPr>
                      </wps:wsp>
                    </wpg:wgp>
                  </a:graphicData>
                </a:graphic>
              </wp:inline>
            </w:drawing>
          </mc:Choice>
          <mc:Fallback>
            <w:pict>
              <v:group w14:anchorId="4DB651B6" id="Group 178" o:spid="_x0000_s1085" style="width:260.1pt;height:249.2pt;mso-position-horizontal-relative:char;mso-position-vertical-relative:line" coordsize="33032,316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o3CNGwYAAPUYAAAOAAAAZHJzL2Uyb0RvYy54bWzsWdtu20YQfS/QfyD43oh7J4XIQRvHRoEg&#10;CRAXfaYo6oJSIkvSlvL3PXuTZLvi0on71heJFIfL2TNn5gxHb98dtlX0ULbdpt7NYvImiaNyV9SL&#10;zW41i/+4u/kljaOuz3eLvKp35Sz+Vnbxu6uff3q7b6Ylrdd1tSjbCIvsuum+mcXrvm+mk0lXrMtt&#10;3r2pm3KHi8u63eY9TtvVZNHme6y+rSY0SeRkX7eLpq2Lsuvw67W9GF+Z9ZfLsug/L5dd2UfVLIZv&#10;vflszedcf06u3ubTVZs3603h3Mi/w4ttvtnhocelrvM+j+7bzbOltpuirbt62b8p6u2kXi43RWn2&#10;gN2Q5Mlubtv6vjF7WU33q+YIE6B9gtN3L1t8erhtm6/Nl9Z6j8OPdfFXB1wm+2Y1Pb+uz1cn48Oy&#10;3eqbsInoYBD9dkS0PPRRgR8ZSxhVAL7ANUYkT7nDvFgjMM/uK9YfAndO8ql9sHHv6M6+AX+6E0Td&#10;j0H0dZ03pUG+0xB8aaPNAvRWWRzt8i14fOsoo38CVvrxsNM4urPOQfojKB33mk+L+66/LWsDeP7w&#10;sestcRf+KF/7o+Kw84ct6K+JXxni93EE4rdxBOLPLfGbvNf36Sjqw2h/FrH1KWD6+rZ+KO9qY9nr&#10;sOnIJgmLIx90OHuyqXbntoj/mZW/5r8bs5610RRRLNXeYT1v4b+t5fmTX2pvyHe2clHVXWkfpgEw&#10;Tz2CArtz2Lu62ixuNlWlQeja1fx91UYPOfD9cH1z894vfWYGinZTSwR9NK8X38CkPagzi7u/7/O2&#10;jKPq9x24qkuTP2j9wdwftH31vjYFzODfdv3d4c+8baIGh7O4R7Z9qj1l86nnB/zXBtZW37mrf73v&#10;6+VGk8f4Zj1yJ0gfS+T/Po9S7PdJHuEneDU6j4ggJLPsIzxlnFtC+7qjCIE62LIjuFRMOEr5dDwP&#10;rMcL1fv188l7gnRyjuhInDLFcpryhCn6KE1OJo/pTzIuiTKmlGbMbPyM0U+MBRWZNMYiIZIMJhYh&#10;XAlijFNClRo0Tomg1pYQkdroXXRDMMaty0QwIU3JvGjMEimdccYyqxcXjQnLqKUBZVJkwxtkQnAL&#10;XAp+DNu6ekQVoXIQCJ6kFmCWEp4Mbw0REMJ4wKmUjA4uzERGrbtcCqA9aCwZSawbPMsY9XT3bPDf&#10;lm0EIWOOFYxRVPGheksUldxiDAZz5gudX9N/OyYTqbhfO4NEDK5NhUgcMwSIzYcrP00FhYkWE55m&#10;RA0HhiUiEdZvLhKVDoeGgRDSIZiAScN+s4SS1EaSCa7ocHCoQoly1oSkJLBLxhNdu7BLCkohI4ei&#10;Q6kSLmmpyiQdXhskkbr46rVHWBMmHLmpLg3DCBIqJHO5qMtvwBOOSuDSHPgFdkmUoJmzZjTEWIqu&#10;DOHWu8yoDLgN/DJlKxnIiAIxiPbzOu3p/6yVOPVU4zSASGzRshvFgWcev4tCwJEP1nEqU5oO12tC&#10;WSp95KkM9Fgv48kLOYhckDYbqFQkC9SqC6i8GuySZT7dfM5fQlygsqLTMNkTlF5kJXX1Oyy9gjCm&#10;Xy7A2LD08jQh3BqP0F4UkExZp0eIL6cZRUS0I+ivQurLkfPCkSosv1wXTUfYsACzLJXUpjxeIcMq&#10;DBu7yxE6zNHppE4awkLMGfcldoQS6+7MlcERUiwI2jInrmEpFsDB16qwFKPZYOi1dCwFC0qxhLG3&#10;DkuxTFnqGtYRUqwS5mVnhBQrkijX2/OwFKskAZnMLkdIMV4FuLBFloWlGC2a9O1lWIoltMZl2ghx&#10;hdbQzBWTsBTrYpLYF4QRUow2SSuqKVRhKRacZa74oNcLSbFQaLnt2iQsxRJNFbFtVViK0TkKyJ4h&#10;bFCK/6Vuv5omCPjsW7AxUix0QXHRCUuxgC4cm7CgFL+MJy/kYEr9W/QIKb6EykXY8db28mEKWgJ6&#10;7buw/4cpZ8NtP+FxQxI/lNSSaocpdxh/zOtDpFX28TAl6g+/1ZjaHX9/5fGknjPp8aSbSOnBoxmH&#10;+9GKZoIzcdOm01isP8wPZryKSuu8fqVJ2Yh5l5kiY7ZuJn/ufwA9vD8/Nx6f/q24+gcAAP//AwBQ&#10;SwMEFAAGAAgAAAAhAM+X8+ndAAAABQEAAA8AAABkcnMvZG93bnJldi54bWxMj0FrwkAQhe+F/odl&#10;Cr3VTaIWm2YjIrYnEaqF0tuYHZNgdjZk1yT++257sZeBx3u89022HE0jeupcbVlBPIlAEBdW11wq&#10;+Dy8PS1AOI+ssbFMCq7kYJnf32WYajvwB/V7X4pQwi5FBZX3bSqlKyoy6Ca2JQ7eyXYGfZBdKXWH&#10;Qyg3jUyi6FkarDksVNjSuqLivL8YBe8DDqtpvOm359P6+n2Y7762MSn1+DCuXkF4Gv0tDL/4AR3y&#10;wHS0F9ZONArCI/7vBm+eRAmIo4LZy2IGMs/kf/r8BwAA//8DAFBLAQItABQABgAIAAAAIQC2gziS&#10;/gAAAOEBAAATAAAAAAAAAAAAAAAAAAAAAABbQ29udGVudF9UeXBlc10ueG1sUEsBAi0AFAAGAAgA&#10;AAAhADj9If/WAAAAlAEAAAsAAAAAAAAAAAAAAAAALwEAAF9yZWxzLy5yZWxzUEsBAi0AFAAGAAgA&#10;AAAhAICjcI0bBgAA9RgAAA4AAAAAAAAAAAAAAAAALgIAAGRycy9lMm9Eb2MueG1sUEsBAi0AFAAG&#10;AAgAAAAhAM+X8+ndAAAABQEAAA8AAAAAAAAAAAAAAAAAdQgAAGRycy9kb3ducmV2LnhtbFBLBQYA&#10;AAAABAAEAPMAAAB/CQAAAAA=&#10;">
                <v:shape id="Graphic 179" o:spid="_x0000_s1086" style="position:absolute;width:33032;height:31648;visibility:visible;mso-wrap-style:square;v-text-anchor:top" coordsize="3303270,3164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91S6wwAAANwAAAAPAAAAZHJzL2Rvd25yZXYueG1sRE9Na8JA&#10;EL0L/Q/LFHrTjR7Upq5SiooHKzQNbY9DdkyWZmdDdmuSf+8WBG/zeJ+z2vS2FhdqvXGsYDpJQBAX&#10;ThsuFeSfu/EShA/IGmvHpGAgD5v1w2iFqXYdf9AlC6WIIexTVFCF0KRS+qIii37iGuLInV1rMUTY&#10;llK32MVwW8tZksylRcOxocKG3ioqfrM/qyCbmj4/DVtpfr7O2L3vzfF7Pij19Ni/voAI1Ie7+OY+&#10;6Dh/8Qz/z8QL5PoKAAD//wMAUEsBAi0AFAAGAAgAAAAhANvh9svuAAAAhQEAABMAAAAAAAAAAAAA&#10;AAAAAAAAAFtDb250ZW50X1R5cGVzXS54bWxQSwECLQAUAAYACAAAACEAWvQsW78AAAAVAQAACwAA&#10;AAAAAAAAAAAAAAAfAQAAX3JlbHMvLnJlbHNQSwECLQAUAAYACAAAACEAJ/dUusMAAADcAAAADwAA&#10;AAAAAAAAAAAAAAAHAgAAZHJzL2Rvd25yZXYueG1sUEsFBgAAAAADAAMAtwAAAPcCAAAAAA==&#10;" path="m3303003,l,,,3164738r3303003,l3303003,xe" fillcolor="#edffc0" stroked="f">
                  <v:path arrowok="t"/>
                </v:shape>
                <v:shape id="Graphic 180" o:spid="_x0000_s1087" style="position:absolute;left:1511;top:1483;width:7112;height:5467;visibility:visible;mso-wrap-style:square;v-text-anchor:top" coordsize="711200,546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Q7nTxwAAANwAAAAPAAAAZHJzL2Rvd25yZXYueG1sRI/NasNA&#10;DITvhb7DokJvzTo9hNjNJpSUQi8x5LfkpnhV29SrNd5t4vrpo0MgN4kZzXyaLXrXqDN1ofZsYDxK&#10;QBEX3tZcGthtP1+moEJEtth4JgP/FGAxf3yYYWb9hdd03sRSSQiHDA1UMbaZ1qGoyGEY+ZZYtB/f&#10;OYyydqW2HV4k3DX6NUkm2mHN0lBhS8uKit/NnzMwrHJ7Ogw+XeZ7/zF879J8fEyNeX7q399ARerj&#10;3Xy7/rKCPxV8eUYm0PMrAAAA//8DAFBLAQItABQABgAIAAAAIQDb4fbL7gAAAIUBAAATAAAAAAAA&#10;AAAAAAAAAAAAAABbQ29udGVudF9UeXBlc10ueG1sUEsBAi0AFAAGAAgAAAAhAFr0LFu/AAAAFQEA&#10;AAsAAAAAAAAAAAAAAAAAHwEAAF9yZWxzLy5yZWxzUEsBAi0AFAAGAAgAAAAhABBDudPHAAAA3AAA&#10;AA8AAAAAAAAAAAAAAAAABwIAAGRycy9kb3ducmV2LnhtbFBLBQYAAAAAAwADALcAAAD7AgAAAAA=&#10;" path="m240372,l194617,22934,152596,50161,114751,81277,81521,115880,53347,153569,30667,193940,13923,236591,3554,281121,,327126r4086,54283l16155,426632r19769,38520l63106,499325r48430,33878l172643,546430r44103,-7130l255047,519448r30201,-30272l305053,450789r7113,-44199l302185,354722,274835,311818,234000,281451r-6449,-1823l106680,279628r6906,-32109l125633,211208r19724,-38957l175297,132203,217989,92619,275971,55054,240372,xem162978,266498r-20127,1789l123860,272638r-17180,6990l227551,279628,183565,267195r-20587,-697xem639000,l593244,22934,551224,50161,513379,81277r-33230,34603l451974,153569r-22679,40371l412550,236591r-10369,44530l398627,327126r4087,54283l414783,426632r19768,38520l461733,499325r48430,33878l571271,546430r44098,-7130l653669,519448r30203,-30272l703680,450789r7113,-44199l700811,354722,673458,311818,632623,281451r-6449,-1823l505294,279628r6908,-32109l524251,211208r19728,-38957l573921,132203,616616,92619,674598,55054,639000,xem561600,266498r-20128,1789l522480,272638r-17186,6990l626174,279628,582193,267195r-20593,-697xe" fillcolor="#6712d4" stroked="f">
                  <v:path arrowok="t"/>
                </v:shape>
                <v:shape id="Textbox 181" o:spid="_x0000_s1088" type="#_x0000_t202" style="position:absolute;width:33032;height:316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QfcuwwAAANwAAAAPAAAAZHJzL2Rvd25yZXYueG1sRE9Na8JA&#10;EL0X+h+WKXirG3sINroGKRYEoTTGg8dpdkyWZGdjdo3pv+8WCr3N433OOp9sJ0YavHGsYDFPQBBX&#10;ThuuFZzK9+clCB+QNXaOScE3ecg3jw9rzLS7c0HjMdQihrDPUEETQp9J6auGLPq564kjd3GDxRDh&#10;UEs94D2G206+JEkqLRqODQ329NZQ1R5vVsH2zMXOXD++PotLYcryNeFD2io1e5q2KxCBpvAv/nPv&#10;dZy/XMDvM/ECufkBAAD//wMAUEsBAi0AFAAGAAgAAAAhANvh9svuAAAAhQEAABMAAAAAAAAAAAAA&#10;AAAAAAAAAFtDb250ZW50X1R5cGVzXS54bWxQSwECLQAUAAYACAAAACEAWvQsW78AAAAVAQAACwAA&#10;AAAAAAAAAAAAAAAfAQAAX3JlbHMvLnJlbHNQSwECLQAUAAYACAAAACEAY0H3LsMAAADcAAAADwAA&#10;AAAAAAAAAAAAAAAHAgAAZHJzL2Rvd25yZXYueG1sUEsFBgAAAAADAAMAtwAAAPcCAAAAAA==&#10;" filled="f" stroked="f">
                  <v:textbox inset="0,0,0,0">
                    <w:txbxContent>
                      <w:p w14:paraId="4DB65268" w14:textId="77777777" w:rsidR="005511DF" w:rsidRPr="00FF6FC4" w:rsidRDefault="005511DF">
                        <w:pPr>
                          <w:rPr>
                            <w:sz w:val="24"/>
                            <w:szCs w:val="21"/>
                          </w:rPr>
                        </w:pPr>
                      </w:p>
                      <w:p w14:paraId="4DB65269" w14:textId="77777777" w:rsidR="005511DF" w:rsidRPr="00FF6FC4" w:rsidRDefault="005511DF">
                        <w:pPr>
                          <w:rPr>
                            <w:sz w:val="24"/>
                            <w:szCs w:val="21"/>
                          </w:rPr>
                        </w:pPr>
                      </w:p>
                      <w:p w14:paraId="4DB6526A" w14:textId="77777777" w:rsidR="005511DF" w:rsidRPr="00FF6FC4" w:rsidRDefault="005511DF">
                        <w:pPr>
                          <w:spacing w:before="175"/>
                          <w:rPr>
                            <w:sz w:val="24"/>
                            <w:szCs w:val="21"/>
                          </w:rPr>
                        </w:pPr>
                      </w:p>
                      <w:p w14:paraId="4DB6526B" w14:textId="77777777" w:rsidR="005511DF" w:rsidRPr="001F3EBB" w:rsidRDefault="00B56BCB">
                        <w:pPr>
                          <w:spacing w:line="230" w:lineRule="auto"/>
                          <w:ind w:left="907" w:right="262"/>
                          <w:rPr>
                            <w:rFonts w:ascii="EC Square Sans Pro" w:hAnsi="EC Square Sans Pro"/>
                            <w:b/>
                            <w:sz w:val="24"/>
                            <w:szCs w:val="21"/>
                          </w:rPr>
                        </w:pPr>
                        <w:proofErr w:type="spellStart"/>
                        <w:r w:rsidRPr="001F3EBB">
                          <w:rPr>
                            <w:rFonts w:ascii="EC Square Sans Pro" w:hAnsi="EC Square Sans Pro"/>
                            <w:b/>
                            <w:color w:val="343433"/>
                            <w:sz w:val="24"/>
                            <w:szCs w:val="21"/>
                          </w:rPr>
                          <w:t>Deși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această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broșură</w:t>
                        </w:r>
                        <w:proofErr w:type="spellEnd"/>
                        <w:r w:rsidRPr="001F3EBB">
                          <w:rPr>
                            <w:rFonts w:ascii="EC Square Sans Pro" w:hAnsi="EC Square Sans Pro"/>
                            <w:b/>
                            <w:color w:val="343433"/>
                            <w:sz w:val="24"/>
                            <w:szCs w:val="21"/>
                          </w:rPr>
                          <w:t xml:space="preserve"> se </w:t>
                        </w:r>
                        <w:proofErr w:type="spellStart"/>
                        <w:r w:rsidRPr="001F3EBB">
                          <w:rPr>
                            <w:rFonts w:ascii="EC Square Sans Pro" w:hAnsi="EC Square Sans Pro"/>
                            <w:b/>
                            <w:color w:val="343433"/>
                            <w:sz w:val="24"/>
                            <w:szCs w:val="21"/>
                          </w:rPr>
                          <w:t>străduiește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ofere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informații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exacte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și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actualizate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este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esențial</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pacing w:val="-2"/>
                            <w:sz w:val="24"/>
                            <w:szCs w:val="21"/>
                          </w:rPr>
                          <w:t>rețineți</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că</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peisajul</w:t>
                        </w:r>
                        <w:proofErr w:type="spellEnd"/>
                        <w:r w:rsidRPr="001F3EBB">
                          <w:rPr>
                            <w:rFonts w:ascii="EC Square Sans Pro" w:hAnsi="EC Square Sans Pro"/>
                            <w:b/>
                            <w:color w:val="343433"/>
                            <w:spacing w:val="-2"/>
                            <w:sz w:val="24"/>
                            <w:szCs w:val="21"/>
                          </w:rPr>
                          <w:t xml:space="preserve"> energetic digital </w:t>
                        </w:r>
                        <w:proofErr w:type="spellStart"/>
                        <w:r w:rsidRPr="001F3EBB">
                          <w:rPr>
                            <w:rFonts w:ascii="EC Square Sans Pro" w:hAnsi="EC Square Sans Pro"/>
                            <w:b/>
                            <w:color w:val="343433"/>
                            <w:spacing w:val="-2"/>
                            <w:sz w:val="24"/>
                            <w:szCs w:val="21"/>
                          </w:rPr>
                          <w:t>și</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4"/>
                            <w:sz w:val="24"/>
                            <w:szCs w:val="21"/>
                          </w:rPr>
                          <w:t>cele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mai</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bune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4"/>
                            <w:sz w:val="24"/>
                            <w:szCs w:val="21"/>
                          </w:rPr>
                          <w:t>practici</w:t>
                        </w:r>
                        <w:proofErr w:type="spellEnd"/>
                        <w:r w:rsidRPr="001F3EBB">
                          <w:rPr>
                            <w:rFonts w:ascii="EC Square Sans Pro" w:hAnsi="EC Square Sans Pro"/>
                            <w:b/>
                            <w:color w:val="343433"/>
                            <w:spacing w:val="-4"/>
                            <w:sz w:val="24"/>
                            <w:szCs w:val="21"/>
                          </w:rPr>
                          <w:t xml:space="preserve"> </w:t>
                        </w:r>
                        <w:proofErr w:type="spellStart"/>
                        <w:r w:rsidRPr="001F3EBB">
                          <w:rPr>
                            <w:rFonts w:ascii="EC Square Sans Pro" w:hAnsi="EC Square Sans Pro"/>
                            <w:b/>
                            <w:color w:val="343433"/>
                            <w:spacing w:val="-2"/>
                            <w:sz w:val="24"/>
                            <w:szCs w:val="21"/>
                          </w:rPr>
                          <w:t>în</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materie</w:t>
                        </w:r>
                        <w:proofErr w:type="spellEnd"/>
                        <w:r w:rsidRPr="001F3EBB">
                          <w:rPr>
                            <w:rFonts w:ascii="EC Square Sans Pro" w:hAnsi="EC Square Sans Pro"/>
                            <w:b/>
                            <w:color w:val="343433"/>
                            <w:spacing w:val="-2"/>
                            <w:sz w:val="24"/>
                            <w:szCs w:val="21"/>
                          </w:rPr>
                          <w:t xml:space="preserve"> de </w:t>
                        </w:r>
                        <w:proofErr w:type="spellStart"/>
                        <w:r w:rsidRPr="001F3EBB">
                          <w:rPr>
                            <w:rFonts w:ascii="EC Square Sans Pro" w:hAnsi="EC Square Sans Pro"/>
                            <w:b/>
                            <w:color w:val="343433"/>
                            <w:spacing w:val="-2"/>
                            <w:sz w:val="24"/>
                            <w:szCs w:val="21"/>
                          </w:rPr>
                          <w:t>securitate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pacing w:val="-2"/>
                            <w:sz w:val="24"/>
                            <w:szCs w:val="21"/>
                          </w:rPr>
                          <w:t>cibernetică</w:t>
                        </w:r>
                        <w:proofErr w:type="spellEnd"/>
                        <w:r w:rsidRPr="001F3EBB">
                          <w:rPr>
                            <w:rFonts w:ascii="EC Square Sans Pro" w:hAnsi="EC Square Sans Pro"/>
                            <w:b/>
                            <w:color w:val="343433"/>
                            <w:spacing w:val="-2"/>
                            <w:sz w:val="24"/>
                            <w:szCs w:val="21"/>
                          </w:rPr>
                          <w:t xml:space="preserve"> </w:t>
                        </w:r>
                        <w:r w:rsidRPr="001F3EBB">
                          <w:rPr>
                            <w:rFonts w:ascii="EC Square Sans Pro" w:hAnsi="EC Square Sans Pro"/>
                            <w:b/>
                            <w:color w:val="343433"/>
                            <w:spacing w:val="-4"/>
                            <w:sz w:val="24"/>
                            <w:szCs w:val="21"/>
                          </w:rPr>
                          <w:t xml:space="preserve">sunt </w:t>
                        </w:r>
                        <w:proofErr w:type="spellStart"/>
                        <w:r w:rsidRPr="001F3EBB">
                          <w:rPr>
                            <w:rFonts w:ascii="EC Square Sans Pro" w:hAnsi="EC Square Sans Pro"/>
                            <w:b/>
                            <w:color w:val="343433"/>
                            <w:spacing w:val="-4"/>
                            <w:sz w:val="24"/>
                            <w:szCs w:val="21"/>
                          </w:rPr>
                          <w:t>în</w:t>
                        </w:r>
                        <w:proofErr w:type="spellEnd"/>
                        <w:r w:rsidRPr="001F3EBB">
                          <w:rPr>
                            <w:rFonts w:ascii="EC Square Sans Pro" w:hAnsi="EC Square Sans Pro"/>
                            <w:b/>
                            <w:color w:val="343433"/>
                            <w:spacing w:val="-4"/>
                            <w:sz w:val="24"/>
                            <w:szCs w:val="21"/>
                          </w:rPr>
                          <w:t xml:space="preserve"> </w:t>
                        </w:r>
                        <w:proofErr w:type="spellStart"/>
                        <w:r w:rsidRPr="001F3EBB">
                          <w:rPr>
                            <w:rFonts w:ascii="EC Square Sans Pro" w:hAnsi="EC Square Sans Pro"/>
                            <w:b/>
                            <w:color w:val="343433"/>
                            <w:spacing w:val="-4"/>
                            <w:sz w:val="24"/>
                            <w:szCs w:val="21"/>
                          </w:rPr>
                          <w:t>continuă</w:t>
                        </w:r>
                        <w:proofErr w:type="spellEnd"/>
                        <w:r w:rsidRPr="001F3EBB">
                          <w:rPr>
                            <w:rFonts w:ascii="EC Square Sans Pro" w:hAnsi="EC Square Sans Pro"/>
                            <w:b/>
                            <w:color w:val="343433"/>
                            <w:spacing w:val="-4"/>
                            <w:sz w:val="24"/>
                            <w:szCs w:val="21"/>
                          </w:rPr>
                          <w:t xml:space="preserve"> </w:t>
                        </w:r>
                        <w:proofErr w:type="spellStart"/>
                        <w:r w:rsidRPr="001F3EBB">
                          <w:rPr>
                            <w:rFonts w:ascii="EC Square Sans Pro" w:hAnsi="EC Square Sans Pro"/>
                            <w:b/>
                            <w:color w:val="343433"/>
                            <w:spacing w:val="-4"/>
                            <w:sz w:val="24"/>
                            <w:szCs w:val="21"/>
                          </w:rPr>
                          <w:t>evoluție</w:t>
                        </w:r>
                        <w:proofErr w:type="spellEnd"/>
                        <w:r w:rsidRPr="001F3EBB">
                          <w:rPr>
                            <w:rFonts w:ascii="EC Square Sans Pro" w:hAnsi="EC Square Sans Pro"/>
                            <w:b/>
                            <w:color w:val="343433"/>
                            <w:spacing w:val="-4"/>
                            <w:sz w:val="24"/>
                            <w:szCs w:val="21"/>
                          </w:rPr>
                          <w:t>.</w:t>
                        </w:r>
                      </w:p>
                      <w:p w14:paraId="4DB6526C" w14:textId="77777777" w:rsidR="005511DF" w:rsidRPr="001F3EBB" w:rsidRDefault="00B56BCB">
                        <w:pPr>
                          <w:spacing w:before="6" w:line="230" w:lineRule="auto"/>
                          <w:ind w:left="907" w:right="645"/>
                          <w:rPr>
                            <w:rFonts w:ascii="EC Square Sans Pro" w:hAnsi="EC Square Sans Pro"/>
                            <w:b/>
                            <w:sz w:val="24"/>
                            <w:szCs w:val="21"/>
                          </w:rPr>
                        </w:pPr>
                        <w:proofErr w:type="spellStart"/>
                        <w:r w:rsidRPr="001F3EBB">
                          <w:rPr>
                            <w:rFonts w:ascii="EC Square Sans Pro" w:hAnsi="EC Square Sans Pro"/>
                            <w:b/>
                            <w:color w:val="343433"/>
                            <w:sz w:val="24"/>
                            <w:szCs w:val="21"/>
                          </w:rPr>
                          <w:t>Cititorii</w:t>
                        </w:r>
                        <w:proofErr w:type="spellEnd"/>
                        <w:r w:rsidRPr="001F3EBB">
                          <w:rPr>
                            <w:rFonts w:ascii="EC Square Sans Pro" w:hAnsi="EC Square Sans Pro"/>
                            <w:b/>
                            <w:color w:val="343433"/>
                            <w:sz w:val="24"/>
                            <w:szCs w:val="21"/>
                          </w:rPr>
                          <w:t xml:space="preserve"> sunt </w:t>
                        </w:r>
                        <w:proofErr w:type="spellStart"/>
                        <w:r w:rsidRPr="001F3EBB">
                          <w:rPr>
                            <w:rFonts w:ascii="EC Square Sans Pro" w:hAnsi="EC Square Sans Pro"/>
                            <w:b/>
                            <w:color w:val="343433"/>
                            <w:sz w:val="24"/>
                            <w:szCs w:val="21"/>
                          </w:rPr>
                          <w:t>încurajați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r w:rsidRPr="001F3EBB">
                          <w:rPr>
                            <w:rFonts w:ascii="EC Square Sans Pro" w:hAnsi="EC Square Sans Pro"/>
                            <w:b/>
                            <w:color w:val="343433"/>
                            <w:spacing w:val="-2"/>
                            <w:sz w:val="24"/>
                            <w:szCs w:val="21"/>
                          </w:rPr>
                          <w:t xml:space="preserve">se </w:t>
                        </w:r>
                        <w:proofErr w:type="spellStart"/>
                        <w:r w:rsidRPr="001F3EBB">
                          <w:rPr>
                            <w:rFonts w:ascii="EC Square Sans Pro" w:hAnsi="EC Square Sans Pro"/>
                            <w:b/>
                            <w:color w:val="343433"/>
                            <w:spacing w:val="-2"/>
                            <w:sz w:val="24"/>
                            <w:szCs w:val="21"/>
                          </w:rPr>
                          <w:t>informeze</w:t>
                        </w:r>
                        <w:proofErr w:type="spellEnd"/>
                        <w:r w:rsidRPr="001F3EBB">
                          <w:rPr>
                            <w:rFonts w:ascii="EC Square Sans Pro" w:hAnsi="EC Square Sans Pro"/>
                            <w:b/>
                            <w:color w:val="343433"/>
                            <w:spacing w:val="-2"/>
                            <w:sz w:val="24"/>
                            <w:szCs w:val="21"/>
                          </w:rPr>
                          <w:t xml:space="preserve"> cu </w:t>
                        </w:r>
                        <w:proofErr w:type="spellStart"/>
                        <w:r w:rsidRPr="001F3EBB">
                          <w:rPr>
                            <w:rFonts w:ascii="EC Square Sans Pro" w:hAnsi="EC Square Sans Pro"/>
                            <w:b/>
                            <w:color w:val="343433"/>
                            <w:spacing w:val="-2"/>
                            <w:sz w:val="24"/>
                            <w:szCs w:val="21"/>
                          </w:rPr>
                          <w:t>privire</w:t>
                        </w:r>
                        <w:proofErr w:type="spellEnd"/>
                        <w:r w:rsidRPr="001F3EBB">
                          <w:rPr>
                            <w:rFonts w:ascii="EC Square Sans Pro" w:hAnsi="EC Square Sans Pro"/>
                            <w:b/>
                            <w:color w:val="343433"/>
                            <w:spacing w:val="-2"/>
                            <w:sz w:val="24"/>
                            <w:szCs w:val="21"/>
                          </w:rPr>
                          <w:t xml:space="preserve"> la </w:t>
                        </w:r>
                        <w:proofErr w:type="spellStart"/>
                        <w:r w:rsidRPr="001F3EBB">
                          <w:rPr>
                            <w:rFonts w:ascii="EC Square Sans Pro" w:hAnsi="EC Square Sans Pro"/>
                            <w:b/>
                            <w:color w:val="343433"/>
                            <w:spacing w:val="-2"/>
                            <w:sz w:val="24"/>
                            <w:szCs w:val="21"/>
                          </w:rPr>
                          <w:t>ultimele</w:t>
                        </w:r>
                        <w:proofErr w:type="spellEnd"/>
                        <w:r w:rsidRPr="001F3EBB">
                          <w:rPr>
                            <w:rFonts w:ascii="EC Square Sans Pro" w:hAnsi="EC Square Sans Pro"/>
                            <w:b/>
                            <w:color w:val="343433"/>
                            <w:spacing w:val="-2"/>
                            <w:sz w:val="24"/>
                            <w:szCs w:val="21"/>
                          </w:rPr>
                          <w:t xml:space="preserve"> </w:t>
                        </w:r>
                        <w:proofErr w:type="spellStart"/>
                        <w:r w:rsidRPr="001F3EBB">
                          <w:rPr>
                            <w:rFonts w:ascii="EC Square Sans Pro" w:hAnsi="EC Square Sans Pro"/>
                            <w:b/>
                            <w:color w:val="343433"/>
                            <w:sz w:val="24"/>
                            <w:szCs w:val="21"/>
                          </w:rPr>
                          <w:t>evoluții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și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să</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consulte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surse</w:t>
                        </w:r>
                        <w:proofErr w:type="spellEnd"/>
                        <w:r w:rsidRPr="001F3EBB">
                          <w:rPr>
                            <w:rFonts w:ascii="EC Square Sans Pro" w:hAnsi="EC Square Sans Pro"/>
                            <w:b/>
                            <w:color w:val="343433"/>
                            <w:sz w:val="24"/>
                            <w:szCs w:val="21"/>
                          </w:rPr>
                          <w:t xml:space="preserve"> de </w:t>
                        </w:r>
                        <w:proofErr w:type="spellStart"/>
                        <w:r w:rsidRPr="001F3EBB">
                          <w:rPr>
                            <w:rFonts w:ascii="EC Square Sans Pro" w:hAnsi="EC Square Sans Pro"/>
                            <w:b/>
                            <w:color w:val="343433"/>
                            <w:sz w:val="24"/>
                            <w:szCs w:val="21"/>
                          </w:rPr>
                          <w:t>încredere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pentru</w:t>
                        </w:r>
                        <w:proofErr w:type="spellEnd"/>
                        <w:r w:rsidRPr="001F3EBB">
                          <w:rPr>
                            <w:rFonts w:ascii="EC Square Sans Pro" w:hAnsi="EC Square Sans Pro"/>
                            <w:b/>
                            <w:color w:val="343433"/>
                            <w:sz w:val="24"/>
                            <w:szCs w:val="21"/>
                          </w:rPr>
                          <w:t xml:space="preserve"> a </w:t>
                        </w:r>
                        <w:proofErr w:type="spellStart"/>
                        <w:r w:rsidRPr="001F3EBB">
                          <w:rPr>
                            <w:rFonts w:ascii="EC Square Sans Pro" w:hAnsi="EC Square Sans Pro"/>
                            <w:b/>
                            <w:color w:val="343433"/>
                            <w:sz w:val="24"/>
                            <w:szCs w:val="21"/>
                          </w:rPr>
                          <w:t>obține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cele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mai</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recente</w:t>
                        </w:r>
                        <w:proofErr w:type="spellEnd"/>
                        <w:r w:rsidRPr="001F3EBB">
                          <w:rPr>
                            <w:rFonts w:ascii="EC Square Sans Pro" w:hAnsi="EC Square Sans Pro"/>
                            <w:b/>
                            <w:color w:val="343433"/>
                            <w:sz w:val="24"/>
                            <w:szCs w:val="21"/>
                          </w:rPr>
                          <w:t xml:space="preserve"> </w:t>
                        </w:r>
                        <w:proofErr w:type="spellStart"/>
                        <w:r w:rsidRPr="001F3EBB">
                          <w:rPr>
                            <w:rFonts w:ascii="EC Square Sans Pro" w:hAnsi="EC Square Sans Pro"/>
                            <w:b/>
                            <w:color w:val="343433"/>
                            <w:sz w:val="24"/>
                            <w:szCs w:val="21"/>
                          </w:rPr>
                          <w:t>orientări</w:t>
                        </w:r>
                        <w:proofErr w:type="spellEnd"/>
                        <w:r w:rsidRPr="001F3EBB">
                          <w:rPr>
                            <w:rFonts w:ascii="EC Square Sans Pro" w:hAnsi="EC Square Sans Pro"/>
                            <w:b/>
                            <w:color w:val="343433"/>
                            <w:sz w:val="24"/>
                            <w:szCs w:val="21"/>
                          </w:rPr>
                          <w:t>.</w:t>
                        </w:r>
                      </w:p>
                    </w:txbxContent>
                  </v:textbox>
                </v:shape>
                <w10:anchorlock/>
              </v:group>
            </w:pict>
          </mc:Fallback>
        </mc:AlternateContent>
      </w:r>
    </w:p>
    <w:p w14:paraId="4DB650EB" w14:textId="77777777" w:rsidR="005511DF" w:rsidRPr="00944BD7" w:rsidRDefault="00B56BCB">
      <w:pPr>
        <w:pStyle w:val="BodyText"/>
        <w:spacing w:before="201"/>
        <w:rPr>
          <w:rFonts w:ascii="EC Square Sans Pro" w:hAnsi="EC Square Sans Pro"/>
          <w:noProof/>
          <w:sz w:val="20"/>
          <w:lang w:val="ro-RO"/>
        </w:rPr>
      </w:pPr>
      <w:r w:rsidRPr="00944BD7">
        <w:rPr>
          <w:rFonts w:ascii="EC Square Sans Pro" w:hAnsi="EC Square Sans Pro"/>
          <w:noProof/>
          <w:sz w:val="20"/>
          <w:lang w:val="ro-RO"/>
        </w:rPr>
        <w:drawing>
          <wp:anchor distT="0" distB="0" distL="0" distR="0" simplePos="0" relativeHeight="251658311" behindDoc="1" locked="0" layoutInCell="1" allowOverlap="1" wp14:anchorId="4DB651B8" wp14:editId="4DB651B9">
            <wp:simplePos x="0" y="0"/>
            <wp:positionH relativeFrom="page">
              <wp:posOffset>791997</wp:posOffset>
            </wp:positionH>
            <wp:positionV relativeFrom="paragraph">
              <wp:posOffset>312140</wp:posOffset>
            </wp:positionV>
            <wp:extent cx="9131218" cy="2548128"/>
            <wp:effectExtent l="0" t="0" r="0" b="0"/>
            <wp:wrapTopAndBottom/>
            <wp:docPr id="182" name="Image 182" descr="Image of a macbook pro half open."/>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2" name="Image 182" descr="Image of a macbook pro half open."/>
                    <pic:cNvPicPr/>
                  </pic:nvPicPr>
                  <pic:blipFill>
                    <a:blip r:embed="rId145" cstate="print"/>
                    <a:stretch>
                      <a:fillRect/>
                    </a:stretch>
                  </pic:blipFill>
                  <pic:spPr>
                    <a:xfrm>
                      <a:off x="0" y="0"/>
                      <a:ext cx="9131218" cy="2548128"/>
                    </a:xfrm>
                    <a:prstGeom prst="rect">
                      <a:avLst/>
                    </a:prstGeom>
                  </pic:spPr>
                </pic:pic>
              </a:graphicData>
            </a:graphic>
          </wp:anchor>
        </w:drawing>
      </w:r>
    </w:p>
    <w:p w14:paraId="4DB650EC" w14:textId="77777777" w:rsidR="005511DF" w:rsidRPr="00944BD7" w:rsidRDefault="00B56BCB">
      <w:pPr>
        <w:pStyle w:val="BodyText"/>
        <w:spacing w:before="32"/>
        <w:ind w:left="1249"/>
        <w:rPr>
          <w:rFonts w:ascii="EC Square Sans Pro" w:hAnsi="EC Square Sans Pro"/>
          <w:noProof/>
          <w:lang w:val="ro-RO"/>
        </w:rPr>
      </w:pPr>
      <w:r w:rsidRPr="00944BD7">
        <w:rPr>
          <w:rFonts w:ascii="EC Square Sans Pro" w:hAnsi="EC Square Sans Pro"/>
          <w:b/>
          <w:noProof/>
          <w:color w:val="343433"/>
          <w:w w:val="90"/>
          <w:lang w:val="ro-RO"/>
        </w:rPr>
        <w:t xml:space="preserve">FIGURA 5: </w:t>
      </w:r>
      <w:hyperlink r:id="rId146">
        <w:r w:rsidRPr="00944BD7">
          <w:rPr>
            <w:rFonts w:ascii="EC Square Sans Pro" w:hAnsi="EC Square Sans Pro"/>
            <w:noProof/>
            <w:color w:val="0E3AF0"/>
            <w:w w:val="90"/>
            <w:u w:val="single" w:color="0E3AF0"/>
            <w:lang w:val="ro-RO"/>
          </w:rPr>
          <w:t>„MACBOOK PRO PE SUPRAFAȚĂ</w:t>
        </w:r>
      </w:hyperlink>
      <w:r w:rsidRPr="00944BD7">
        <w:rPr>
          <w:rFonts w:ascii="EC Square Sans Pro" w:hAnsi="EC Square Sans Pro"/>
          <w:noProof/>
          <w:w w:val="90"/>
          <w:lang w:val="ro-RO"/>
        </w:rPr>
        <w:t xml:space="preserve"> ALBĂ” DE TIANYI MA LICENȚIAT SUB </w:t>
      </w:r>
      <w:hyperlink r:id="rId147">
        <w:r w:rsidRPr="00944BD7">
          <w:rPr>
            <w:rFonts w:ascii="EC Square Sans Pro" w:hAnsi="EC Square Sans Pro"/>
            <w:noProof/>
            <w:color w:val="0E3AF0"/>
            <w:w w:val="90"/>
            <w:u w:val="single" w:color="0E3AF0"/>
            <w:lang w:val="ro-RO"/>
          </w:rPr>
          <w:t>CC BY-SA</w:t>
        </w:r>
        <w:r w:rsidRPr="00944BD7">
          <w:rPr>
            <w:rFonts w:ascii="EC Square Sans Pro" w:hAnsi="EC Square Sans Pro"/>
            <w:noProof/>
            <w:color w:val="0E3AF0"/>
            <w:spacing w:val="-5"/>
            <w:w w:val="90"/>
            <w:u w:val="single" w:color="0E3AF0"/>
            <w:lang w:val="ro-RO"/>
          </w:rPr>
          <w:t xml:space="preserve"> 4.0</w:t>
        </w:r>
      </w:hyperlink>
    </w:p>
    <w:p w14:paraId="4DB650ED" w14:textId="77777777" w:rsidR="005511DF" w:rsidRPr="00944BD7" w:rsidRDefault="005511DF">
      <w:pPr>
        <w:pStyle w:val="BodyText"/>
        <w:rPr>
          <w:rFonts w:ascii="EC Square Sans Pro" w:hAnsi="EC Square Sans Pro"/>
          <w:noProof/>
          <w:lang w:val="ro-RO"/>
        </w:rPr>
        <w:sectPr w:rsidR="005511DF" w:rsidRPr="00944BD7">
          <w:headerReference w:type="default" r:id="rId148"/>
          <w:pgSz w:w="16840" w:h="11910" w:orient="landscape"/>
          <w:pgMar w:top="980" w:right="1133" w:bottom="280" w:left="0" w:header="737" w:footer="0" w:gutter="0"/>
          <w:cols w:space="720"/>
        </w:sectPr>
      </w:pPr>
    </w:p>
    <w:p w14:paraId="4DB650EE" w14:textId="77777777" w:rsidR="005511DF" w:rsidRPr="00944BD7" w:rsidRDefault="00B56BCB">
      <w:pPr>
        <w:pStyle w:val="Heading1"/>
        <w:spacing w:before="343"/>
        <w:rPr>
          <w:rFonts w:ascii="EC Square Sans Pro" w:hAnsi="EC Square Sans Pro"/>
          <w:noProof/>
          <w:lang w:val="ro-RO"/>
        </w:rPr>
      </w:pPr>
      <w:bookmarkStart w:id="110" w:name="Glossary"/>
      <w:bookmarkStart w:id="111" w:name="_bookmark15"/>
      <w:bookmarkStart w:id="112" w:name="_Toc224732722"/>
      <w:bookmarkEnd w:id="110"/>
      <w:bookmarkEnd w:id="111"/>
      <w:r w:rsidRPr="00944BD7">
        <w:rPr>
          <w:rFonts w:ascii="EC Square Sans Pro" w:hAnsi="EC Square Sans Pro"/>
          <w:noProof/>
          <w:color w:val="343433"/>
          <w:spacing w:val="-2"/>
          <w:lang w:val="ro-RO"/>
        </w:rPr>
        <w:lastRenderedPageBreak/>
        <w:t>Glosar</w:t>
      </w:r>
      <w:bookmarkEnd w:id="112"/>
    </w:p>
    <w:p w14:paraId="4DB650EF" w14:textId="77777777" w:rsidR="005511DF" w:rsidRPr="00944BD7" w:rsidRDefault="005511DF">
      <w:pPr>
        <w:pStyle w:val="BodyText"/>
        <w:rPr>
          <w:rFonts w:ascii="EC Square Sans Pro" w:hAnsi="EC Square Sans Pro"/>
          <w:b/>
          <w:noProof/>
          <w:sz w:val="20"/>
          <w:lang w:val="ro-RO"/>
        </w:rPr>
      </w:pPr>
    </w:p>
    <w:p w14:paraId="4DB650F0" w14:textId="77777777" w:rsidR="005511DF" w:rsidRPr="00944BD7" w:rsidRDefault="005511DF">
      <w:pPr>
        <w:pStyle w:val="BodyText"/>
        <w:spacing w:before="155"/>
        <w:rPr>
          <w:rFonts w:ascii="EC Square Sans Pro" w:hAnsi="EC Square Sans Pro"/>
          <w:b/>
          <w:noProof/>
          <w:sz w:val="20"/>
          <w:lang w:val="ro-RO"/>
        </w:rPr>
      </w:pPr>
    </w:p>
    <w:p w14:paraId="4DB650F1" w14:textId="77777777" w:rsidR="005511DF" w:rsidRPr="00944BD7" w:rsidRDefault="005511DF">
      <w:pPr>
        <w:pStyle w:val="BodyText"/>
        <w:rPr>
          <w:rFonts w:ascii="EC Square Sans Pro" w:hAnsi="EC Square Sans Pro"/>
          <w:b/>
          <w:noProof/>
          <w:sz w:val="20"/>
          <w:lang w:val="ro-RO"/>
        </w:rPr>
        <w:sectPr w:rsidR="005511DF" w:rsidRPr="00944BD7">
          <w:headerReference w:type="default" r:id="rId149"/>
          <w:pgSz w:w="16840" w:h="11910" w:orient="landscape"/>
          <w:pgMar w:top="980" w:right="1133" w:bottom="280" w:left="0" w:header="737" w:footer="0" w:gutter="0"/>
          <w:cols w:space="720"/>
        </w:sectPr>
      </w:pPr>
    </w:p>
    <w:p w14:paraId="4DB650F2" w14:textId="77777777" w:rsidR="005511DF" w:rsidRPr="00944BD7" w:rsidRDefault="00B56BCB">
      <w:pPr>
        <w:pStyle w:val="Heading3"/>
        <w:spacing w:before="98"/>
        <w:rPr>
          <w:rFonts w:ascii="EC Square Sans Pro" w:hAnsi="EC Square Sans Pro"/>
          <w:noProof/>
          <w:lang w:val="ro-RO"/>
        </w:rPr>
      </w:pPr>
      <w:r w:rsidRPr="00944BD7">
        <w:rPr>
          <w:rFonts w:ascii="EC Square Sans Pro" w:hAnsi="EC Square Sans Pro"/>
          <w:noProof/>
          <w:color w:val="343433"/>
          <w:spacing w:val="-2"/>
          <w:lang w:val="ro-RO"/>
        </w:rPr>
        <w:t xml:space="preserve">Inteligență artificială </w:t>
      </w:r>
      <w:r w:rsidRPr="00944BD7">
        <w:rPr>
          <w:rFonts w:ascii="EC Square Sans Pro" w:hAnsi="EC Square Sans Pro"/>
          <w:noProof/>
          <w:color w:val="343433"/>
          <w:spacing w:val="-4"/>
          <w:lang w:val="ro-RO"/>
        </w:rPr>
        <w:t>(IA)</w:t>
      </w:r>
    </w:p>
    <w:p w14:paraId="4DB650F3" w14:textId="77777777" w:rsidR="005511DF" w:rsidRPr="00944BD7" w:rsidRDefault="00B56BCB">
      <w:pPr>
        <w:pStyle w:val="BodyText"/>
        <w:spacing w:before="26" w:line="261" w:lineRule="auto"/>
        <w:ind w:left="1247"/>
        <w:rPr>
          <w:rFonts w:ascii="EC Square Sans Pro" w:hAnsi="EC Square Sans Pro"/>
          <w:noProof/>
          <w:lang w:val="ro-RO"/>
        </w:rPr>
      </w:pPr>
      <w:r w:rsidRPr="00944BD7">
        <w:rPr>
          <w:rFonts w:ascii="EC Square Sans Pro" w:hAnsi="EC Square Sans Pro"/>
          <w:noProof/>
          <w:color w:val="343433"/>
          <w:spacing w:val="-6"/>
          <w:lang w:val="ro-RO"/>
        </w:rPr>
        <w:t xml:space="preserve">Învățarea computerelor să gândească ca oamenii, ceea ce poate fi utilizat </w:t>
      </w:r>
      <w:r w:rsidRPr="00944BD7">
        <w:rPr>
          <w:rFonts w:ascii="EC Square Sans Pro" w:hAnsi="EC Square Sans Pro"/>
          <w:noProof/>
          <w:color w:val="343433"/>
          <w:lang w:val="ro-RO"/>
        </w:rPr>
        <w:t>pentru a spori eficiența sistemelor energetice.</w:t>
      </w:r>
    </w:p>
    <w:p w14:paraId="4DB650F4" w14:textId="77777777" w:rsidR="005511DF" w:rsidRPr="00944BD7" w:rsidRDefault="005511DF">
      <w:pPr>
        <w:pStyle w:val="BodyText"/>
        <w:spacing w:before="16"/>
        <w:rPr>
          <w:rFonts w:ascii="EC Square Sans Pro" w:hAnsi="EC Square Sans Pro"/>
          <w:noProof/>
          <w:lang w:val="ro-RO"/>
        </w:rPr>
      </w:pPr>
    </w:p>
    <w:p w14:paraId="4DB650F5" w14:textId="77777777" w:rsidR="005511DF" w:rsidRPr="00944BD7" w:rsidRDefault="00B56BCB">
      <w:pPr>
        <w:pStyle w:val="Heading3"/>
        <w:rPr>
          <w:rFonts w:ascii="EC Square Sans Pro" w:hAnsi="EC Square Sans Pro"/>
          <w:noProof/>
          <w:lang w:val="ro-RO"/>
        </w:rPr>
      </w:pPr>
      <w:r w:rsidRPr="00944BD7">
        <w:rPr>
          <w:rFonts w:ascii="EC Square Sans Pro" w:hAnsi="EC Square Sans Pro"/>
          <w:noProof/>
          <w:color w:val="343433"/>
          <w:spacing w:val="-2"/>
          <w:lang w:val="ro-RO"/>
        </w:rPr>
        <w:t>Blockchain</w:t>
      </w:r>
    </w:p>
    <w:p w14:paraId="4DB650F6" w14:textId="77777777" w:rsidR="005511DF" w:rsidRPr="00944BD7" w:rsidRDefault="00B56BCB">
      <w:pPr>
        <w:pStyle w:val="BodyText"/>
        <w:spacing w:before="26" w:line="261" w:lineRule="auto"/>
        <w:ind w:left="1247"/>
        <w:rPr>
          <w:rFonts w:ascii="EC Square Sans Pro" w:hAnsi="EC Square Sans Pro"/>
          <w:noProof/>
          <w:lang w:val="ro-RO"/>
        </w:rPr>
      </w:pPr>
      <w:r w:rsidRPr="00944BD7">
        <w:rPr>
          <w:rFonts w:ascii="EC Square Sans Pro" w:hAnsi="EC Square Sans Pro"/>
          <w:noProof/>
          <w:color w:val="343433"/>
          <w:spacing w:val="-6"/>
          <w:lang w:val="ro-RO"/>
        </w:rPr>
        <w:t xml:space="preserve">Un sistem digital de păstrare a înregistrărilor extrem de sigur și </w:t>
      </w:r>
      <w:r w:rsidRPr="00944BD7">
        <w:rPr>
          <w:rFonts w:ascii="EC Square Sans Pro" w:hAnsi="EC Square Sans Pro"/>
          <w:noProof/>
          <w:color w:val="343433"/>
          <w:spacing w:val="-2"/>
          <w:lang w:val="ro-RO"/>
        </w:rPr>
        <w:t>transparent, ideal pentru tranzacționarea energiei și păstrarea datelor în siguranță.</w:t>
      </w:r>
    </w:p>
    <w:p w14:paraId="4DB650F7" w14:textId="77777777" w:rsidR="005511DF" w:rsidRPr="00944BD7" w:rsidRDefault="005511DF">
      <w:pPr>
        <w:pStyle w:val="BodyText"/>
        <w:spacing w:before="16"/>
        <w:rPr>
          <w:rFonts w:ascii="EC Square Sans Pro" w:hAnsi="EC Square Sans Pro"/>
          <w:noProof/>
          <w:lang w:val="ro-RO"/>
        </w:rPr>
      </w:pPr>
    </w:p>
    <w:p w14:paraId="4DB650F8" w14:textId="77777777" w:rsidR="005511DF" w:rsidRPr="00944BD7" w:rsidRDefault="00B56BCB">
      <w:pPr>
        <w:pStyle w:val="Heading3"/>
        <w:rPr>
          <w:rFonts w:ascii="EC Square Sans Pro" w:hAnsi="EC Square Sans Pro"/>
          <w:noProof/>
          <w:lang w:val="ro-RO"/>
        </w:rPr>
      </w:pPr>
      <w:r w:rsidRPr="00944BD7">
        <w:rPr>
          <w:rFonts w:ascii="EC Square Sans Pro" w:hAnsi="EC Square Sans Pro"/>
          <w:noProof/>
          <w:color w:val="343433"/>
          <w:spacing w:val="-2"/>
          <w:lang w:val="ro-RO"/>
        </w:rPr>
        <w:t>Cloud Computing</w:t>
      </w:r>
    </w:p>
    <w:p w14:paraId="4DB650F9" w14:textId="77777777" w:rsidR="005511DF" w:rsidRPr="00944BD7" w:rsidRDefault="00B56BCB">
      <w:pPr>
        <w:pStyle w:val="BodyText"/>
        <w:spacing w:before="26" w:line="261" w:lineRule="auto"/>
        <w:ind w:left="1247"/>
        <w:rPr>
          <w:rFonts w:ascii="EC Square Sans Pro" w:hAnsi="EC Square Sans Pro"/>
          <w:noProof/>
          <w:lang w:val="ro-RO"/>
        </w:rPr>
      </w:pPr>
      <w:r w:rsidRPr="00944BD7">
        <w:rPr>
          <w:rFonts w:ascii="EC Square Sans Pro" w:hAnsi="EC Square Sans Pro"/>
          <w:noProof/>
          <w:color w:val="343433"/>
          <w:spacing w:val="-4"/>
          <w:lang w:val="ro-RO"/>
        </w:rPr>
        <w:t xml:space="preserve">Utilizarea internetului pentru stocarea fișierelor și rularea programelor software, în locul </w:t>
      </w:r>
      <w:r w:rsidRPr="00944BD7">
        <w:rPr>
          <w:rFonts w:ascii="EC Square Sans Pro" w:hAnsi="EC Square Sans Pro"/>
          <w:noProof/>
          <w:color w:val="343433"/>
          <w:lang w:val="ro-RO"/>
        </w:rPr>
        <w:t>computerului personal.</w:t>
      </w:r>
    </w:p>
    <w:p w14:paraId="4DB650FA" w14:textId="77777777" w:rsidR="005511DF" w:rsidRPr="00944BD7" w:rsidRDefault="005511DF">
      <w:pPr>
        <w:pStyle w:val="BodyText"/>
        <w:spacing w:before="16"/>
        <w:rPr>
          <w:rFonts w:ascii="EC Square Sans Pro" w:hAnsi="EC Square Sans Pro"/>
          <w:noProof/>
          <w:lang w:val="ro-RO"/>
        </w:rPr>
      </w:pPr>
    </w:p>
    <w:p w14:paraId="4DB650FB" w14:textId="77777777" w:rsidR="005511DF" w:rsidRPr="00944BD7" w:rsidRDefault="00B56BCB">
      <w:pPr>
        <w:pStyle w:val="Heading3"/>
        <w:spacing w:before="1"/>
        <w:rPr>
          <w:rFonts w:ascii="EC Square Sans Pro" w:hAnsi="EC Square Sans Pro"/>
          <w:noProof/>
          <w:lang w:val="ro-RO"/>
        </w:rPr>
      </w:pPr>
      <w:r w:rsidRPr="00944BD7">
        <w:rPr>
          <w:rFonts w:ascii="EC Square Sans Pro" w:hAnsi="EC Square Sans Pro"/>
          <w:noProof/>
          <w:color w:val="343433"/>
          <w:spacing w:val="-2"/>
          <w:lang w:val="ro-RO"/>
        </w:rPr>
        <w:t>Securitate cibernetică</w:t>
      </w:r>
    </w:p>
    <w:p w14:paraId="4DB650FC" w14:textId="77777777" w:rsidR="005511DF" w:rsidRPr="00944BD7" w:rsidRDefault="00B56BCB">
      <w:pPr>
        <w:pStyle w:val="BodyText"/>
        <w:spacing w:before="25" w:line="261" w:lineRule="auto"/>
        <w:ind w:left="1247" w:right="23"/>
        <w:rPr>
          <w:rFonts w:ascii="EC Square Sans Pro" w:hAnsi="EC Square Sans Pro"/>
          <w:noProof/>
          <w:lang w:val="ro-RO"/>
        </w:rPr>
      </w:pPr>
      <w:r w:rsidRPr="00944BD7">
        <w:rPr>
          <w:rFonts w:ascii="EC Square Sans Pro" w:hAnsi="EC Square Sans Pro"/>
          <w:noProof/>
          <w:color w:val="343433"/>
          <w:spacing w:val="-6"/>
          <w:lang w:val="ro-RO"/>
        </w:rPr>
        <w:t xml:space="preserve">Protejarea computerelor și rețelelor împotriva hackerilor și </w:t>
      </w:r>
      <w:r w:rsidRPr="00944BD7">
        <w:rPr>
          <w:rFonts w:ascii="EC Square Sans Pro" w:hAnsi="EC Square Sans Pro"/>
          <w:noProof/>
          <w:color w:val="343433"/>
          <w:spacing w:val="-2"/>
          <w:lang w:val="ro-RO"/>
        </w:rPr>
        <w:t>virușilor.</w:t>
      </w:r>
    </w:p>
    <w:p w14:paraId="4DB650FD" w14:textId="77777777" w:rsidR="005511DF" w:rsidRPr="00944BD7" w:rsidRDefault="005511DF">
      <w:pPr>
        <w:pStyle w:val="BodyText"/>
        <w:spacing w:before="17"/>
        <w:rPr>
          <w:rFonts w:ascii="EC Square Sans Pro" w:hAnsi="EC Square Sans Pro"/>
          <w:noProof/>
          <w:lang w:val="ro-RO"/>
        </w:rPr>
      </w:pPr>
    </w:p>
    <w:p w14:paraId="4DB650FE" w14:textId="77777777" w:rsidR="005511DF" w:rsidRPr="00944BD7" w:rsidRDefault="00B56BCB">
      <w:pPr>
        <w:pStyle w:val="Heading3"/>
        <w:rPr>
          <w:rFonts w:ascii="EC Square Sans Pro" w:hAnsi="EC Square Sans Pro"/>
          <w:noProof/>
          <w:lang w:val="ro-RO"/>
        </w:rPr>
      </w:pPr>
      <w:r w:rsidRPr="00944BD7">
        <w:rPr>
          <w:rFonts w:ascii="EC Square Sans Pro" w:hAnsi="EC Square Sans Pro"/>
          <w:noProof/>
          <w:color w:val="343433"/>
          <w:spacing w:val="-2"/>
          <w:lang w:val="ro-RO"/>
        </w:rPr>
        <w:t xml:space="preserve">Încălcarea </w:t>
      </w:r>
      <w:r w:rsidRPr="00944BD7">
        <w:rPr>
          <w:rFonts w:ascii="EC Square Sans Pro" w:hAnsi="EC Square Sans Pro"/>
          <w:noProof/>
          <w:color w:val="343433"/>
          <w:lang w:val="ro-RO"/>
        </w:rPr>
        <w:t>securității datelor</w:t>
      </w:r>
    </w:p>
    <w:p w14:paraId="4DB650FF" w14:textId="77777777" w:rsidR="005511DF" w:rsidRPr="00944BD7" w:rsidRDefault="00B56BCB">
      <w:pPr>
        <w:pStyle w:val="BodyText"/>
        <w:spacing w:before="25"/>
        <w:ind w:left="1247"/>
        <w:rPr>
          <w:rFonts w:ascii="EC Square Sans Pro" w:hAnsi="EC Square Sans Pro"/>
          <w:noProof/>
          <w:lang w:val="ro-RO"/>
        </w:rPr>
      </w:pPr>
      <w:r w:rsidRPr="00944BD7">
        <w:rPr>
          <w:rFonts w:ascii="EC Square Sans Pro" w:hAnsi="EC Square Sans Pro"/>
          <w:noProof/>
          <w:color w:val="343433"/>
          <w:w w:val="90"/>
          <w:lang w:val="ro-RO"/>
        </w:rPr>
        <w:t xml:space="preserve">Când informațiile private sunt furate sau </w:t>
      </w:r>
      <w:r w:rsidRPr="00944BD7">
        <w:rPr>
          <w:rFonts w:ascii="EC Square Sans Pro" w:hAnsi="EC Square Sans Pro"/>
          <w:noProof/>
          <w:color w:val="343433"/>
          <w:spacing w:val="-2"/>
          <w:w w:val="90"/>
          <w:lang w:val="ro-RO"/>
        </w:rPr>
        <w:t>divulgate.</w:t>
      </w:r>
    </w:p>
    <w:p w14:paraId="4DB65100" w14:textId="77777777" w:rsidR="005511DF" w:rsidRPr="00944BD7" w:rsidRDefault="00B56BCB">
      <w:pPr>
        <w:pStyle w:val="Heading3"/>
        <w:spacing w:before="98"/>
        <w:ind w:left="309"/>
        <w:rPr>
          <w:rFonts w:ascii="EC Square Sans Pro" w:hAnsi="EC Square Sans Pro"/>
          <w:noProof/>
          <w:lang w:val="ro-RO"/>
        </w:rPr>
      </w:pPr>
      <w:r w:rsidRPr="00944BD7">
        <w:rPr>
          <w:rFonts w:ascii="EC Square Sans Pro" w:hAnsi="EC Square Sans Pro"/>
          <w:b w:val="0"/>
          <w:noProof/>
          <w:lang w:val="ro-RO"/>
        </w:rPr>
        <w:br w:type="column"/>
      </w:r>
      <w:r w:rsidRPr="00944BD7">
        <w:rPr>
          <w:rFonts w:ascii="EC Square Sans Pro" w:hAnsi="EC Square Sans Pro"/>
          <w:noProof/>
          <w:color w:val="343433"/>
          <w:spacing w:val="-2"/>
          <w:lang w:val="ro-RO"/>
        </w:rPr>
        <w:t>Tranziția</w:t>
      </w:r>
      <w:r w:rsidRPr="00944BD7">
        <w:rPr>
          <w:rFonts w:ascii="EC Square Sans Pro" w:hAnsi="EC Square Sans Pro"/>
          <w:noProof/>
          <w:color w:val="343433"/>
          <w:lang w:val="ro-RO"/>
        </w:rPr>
        <w:t xml:space="preserve"> energetică digitală</w:t>
      </w:r>
    </w:p>
    <w:p w14:paraId="4DB65101" w14:textId="77777777" w:rsidR="005511DF" w:rsidRPr="00944BD7" w:rsidRDefault="00B56BCB">
      <w:pPr>
        <w:pStyle w:val="BodyText"/>
        <w:spacing w:before="26"/>
        <w:ind w:left="309"/>
        <w:rPr>
          <w:rFonts w:ascii="EC Square Sans Pro" w:hAnsi="EC Square Sans Pro"/>
          <w:noProof/>
          <w:lang w:val="ro-RO"/>
        </w:rPr>
      </w:pPr>
      <w:r w:rsidRPr="00944BD7">
        <w:rPr>
          <w:rFonts w:ascii="EC Square Sans Pro" w:hAnsi="EC Square Sans Pro"/>
          <w:noProof/>
          <w:color w:val="343433"/>
          <w:w w:val="90"/>
          <w:lang w:val="ro-RO"/>
        </w:rPr>
        <w:t xml:space="preserve">Utilizarea tehnologiei pentru a face energia mai curată, mai bună și </w:t>
      </w:r>
      <w:r w:rsidRPr="00944BD7">
        <w:rPr>
          <w:rFonts w:ascii="EC Square Sans Pro" w:hAnsi="EC Square Sans Pro"/>
          <w:noProof/>
          <w:color w:val="343433"/>
          <w:spacing w:val="-2"/>
          <w:w w:val="90"/>
          <w:lang w:val="ro-RO"/>
        </w:rPr>
        <w:t>mai sigură.</w:t>
      </w:r>
    </w:p>
    <w:p w14:paraId="4DB65102" w14:textId="77777777" w:rsidR="005511DF" w:rsidRPr="00944BD7" w:rsidRDefault="005511DF">
      <w:pPr>
        <w:pStyle w:val="BodyText"/>
        <w:spacing w:before="39"/>
        <w:rPr>
          <w:rFonts w:ascii="EC Square Sans Pro" w:hAnsi="EC Square Sans Pro"/>
          <w:noProof/>
          <w:lang w:val="ro-RO"/>
        </w:rPr>
      </w:pPr>
    </w:p>
    <w:p w14:paraId="4DB65103" w14:textId="77777777" w:rsidR="005511DF" w:rsidRPr="00944BD7" w:rsidRDefault="00B56BCB">
      <w:pPr>
        <w:pStyle w:val="Heading3"/>
        <w:ind w:left="309"/>
        <w:rPr>
          <w:rFonts w:ascii="EC Square Sans Pro" w:hAnsi="EC Square Sans Pro"/>
          <w:noProof/>
          <w:lang w:val="ro-RO"/>
        </w:rPr>
      </w:pPr>
      <w:r w:rsidRPr="00944BD7">
        <w:rPr>
          <w:rFonts w:ascii="EC Square Sans Pro" w:hAnsi="EC Square Sans Pro"/>
          <w:noProof/>
          <w:color w:val="343433"/>
          <w:spacing w:val="-2"/>
          <w:lang w:val="ro-RO"/>
        </w:rPr>
        <w:t xml:space="preserve">Comunitatea </w:t>
      </w:r>
      <w:r w:rsidRPr="00944BD7">
        <w:rPr>
          <w:rFonts w:ascii="EC Square Sans Pro" w:hAnsi="EC Square Sans Pro"/>
          <w:noProof/>
          <w:color w:val="343433"/>
          <w:lang w:val="ro-RO"/>
        </w:rPr>
        <w:t>energetică</w:t>
      </w:r>
    </w:p>
    <w:p w14:paraId="4DB65104" w14:textId="77777777" w:rsidR="005511DF" w:rsidRPr="00944BD7" w:rsidRDefault="00B56BCB">
      <w:pPr>
        <w:pStyle w:val="BodyText"/>
        <w:spacing w:before="26" w:line="261" w:lineRule="auto"/>
        <w:ind w:left="309"/>
        <w:rPr>
          <w:rFonts w:ascii="EC Square Sans Pro" w:hAnsi="EC Square Sans Pro"/>
          <w:noProof/>
          <w:lang w:val="ro-RO"/>
        </w:rPr>
      </w:pPr>
      <w:r w:rsidRPr="00944BD7">
        <w:rPr>
          <w:rFonts w:ascii="EC Square Sans Pro" w:hAnsi="EC Square Sans Pro"/>
          <w:noProof/>
          <w:color w:val="343433"/>
          <w:spacing w:val="-6"/>
          <w:lang w:val="ro-RO"/>
        </w:rPr>
        <w:t xml:space="preserve">Un grup de persoane care colaborează pentru a-și face consumul de energie </w:t>
      </w:r>
      <w:r w:rsidRPr="00944BD7">
        <w:rPr>
          <w:rFonts w:ascii="EC Square Sans Pro" w:hAnsi="EC Square Sans Pro"/>
          <w:noProof/>
          <w:color w:val="343433"/>
          <w:lang w:val="ro-RO"/>
        </w:rPr>
        <w:t>mai curat și mai eficient.</w:t>
      </w:r>
    </w:p>
    <w:p w14:paraId="4DB65105" w14:textId="77777777" w:rsidR="005511DF" w:rsidRPr="00944BD7" w:rsidRDefault="005511DF">
      <w:pPr>
        <w:pStyle w:val="BodyText"/>
        <w:spacing w:before="16"/>
        <w:rPr>
          <w:rFonts w:ascii="EC Square Sans Pro" w:hAnsi="EC Square Sans Pro"/>
          <w:noProof/>
          <w:lang w:val="ro-RO"/>
        </w:rPr>
      </w:pPr>
    </w:p>
    <w:p w14:paraId="4DB65106" w14:textId="77777777" w:rsidR="005511DF" w:rsidRPr="00944BD7" w:rsidRDefault="00B56BCB">
      <w:pPr>
        <w:pStyle w:val="Heading3"/>
        <w:ind w:left="309"/>
        <w:rPr>
          <w:rFonts w:ascii="EC Square Sans Pro" w:hAnsi="EC Square Sans Pro"/>
          <w:noProof/>
          <w:lang w:val="ro-RO"/>
        </w:rPr>
      </w:pPr>
      <w:r w:rsidRPr="00944BD7">
        <w:rPr>
          <w:rFonts w:ascii="EC Square Sans Pro" w:hAnsi="EC Square Sans Pro"/>
          <w:noProof/>
          <w:color w:val="343433"/>
          <w:lang w:val="ro-RO"/>
        </w:rPr>
        <w:t xml:space="preserve">Internetul obiectelor </w:t>
      </w:r>
      <w:r w:rsidRPr="00944BD7">
        <w:rPr>
          <w:rFonts w:ascii="EC Square Sans Pro" w:hAnsi="EC Square Sans Pro"/>
          <w:noProof/>
          <w:color w:val="343433"/>
          <w:spacing w:val="-2"/>
          <w:lang w:val="ro-RO"/>
        </w:rPr>
        <w:t>(IoT)</w:t>
      </w:r>
    </w:p>
    <w:p w14:paraId="4DB65107" w14:textId="77777777" w:rsidR="005511DF" w:rsidRPr="00944BD7" w:rsidRDefault="00B56BCB">
      <w:pPr>
        <w:pStyle w:val="BodyText"/>
        <w:spacing w:before="26" w:line="261" w:lineRule="auto"/>
        <w:ind w:left="309" w:right="397"/>
        <w:rPr>
          <w:rFonts w:ascii="EC Square Sans Pro" w:hAnsi="EC Square Sans Pro"/>
          <w:noProof/>
          <w:lang w:val="ro-RO"/>
        </w:rPr>
      </w:pPr>
      <w:r w:rsidRPr="00944BD7">
        <w:rPr>
          <w:rFonts w:ascii="EC Square Sans Pro" w:hAnsi="EC Square Sans Pro"/>
          <w:noProof/>
          <w:color w:val="343433"/>
          <w:spacing w:val="-4"/>
          <w:lang w:val="ro-RO"/>
        </w:rPr>
        <w:t xml:space="preserve">Obiecte de uz cotidian conectate la internet, cum ar fi </w:t>
      </w:r>
      <w:r w:rsidRPr="00944BD7">
        <w:rPr>
          <w:rFonts w:ascii="EC Square Sans Pro" w:hAnsi="EC Square Sans Pro"/>
          <w:noProof/>
          <w:color w:val="343433"/>
          <w:spacing w:val="-2"/>
          <w:lang w:val="ro-RO"/>
        </w:rPr>
        <w:t>frigiderele</w:t>
      </w:r>
      <w:r w:rsidRPr="00944BD7">
        <w:rPr>
          <w:rFonts w:ascii="EC Square Sans Pro" w:hAnsi="EC Square Sans Pro"/>
          <w:noProof/>
          <w:color w:val="343433"/>
          <w:spacing w:val="-4"/>
          <w:lang w:val="ro-RO"/>
        </w:rPr>
        <w:t xml:space="preserve"> inteligente</w:t>
      </w:r>
      <w:r w:rsidRPr="00944BD7">
        <w:rPr>
          <w:rFonts w:ascii="EC Square Sans Pro" w:hAnsi="EC Square Sans Pro"/>
          <w:noProof/>
          <w:color w:val="343433"/>
          <w:spacing w:val="-2"/>
          <w:lang w:val="ro-RO"/>
        </w:rPr>
        <w:t>.</w:t>
      </w:r>
    </w:p>
    <w:p w14:paraId="4DB65108" w14:textId="77777777" w:rsidR="005511DF" w:rsidRPr="00944BD7" w:rsidRDefault="005511DF">
      <w:pPr>
        <w:pStyle w:val="BodyText"/>
        <w:spacing w:before="16"/>
        <w:rPr>
          <w:rFonts w:ascii="EC Square Sans Pro" w:hAnsi="EC Square Sans Pro"/>
          <w:noProof/>
          <w:lang w:val="ro-RO"/>
        </w:rPr>
      </w:pPr>
    </w:p>
    <w:p w14:paraId="4DB65109" w14:textId="77777777" w:rsidR="005511DF" w:rsidRPr="00944BD7" w:rsidRDefault="00B56BCB">
      <w:pPr>
        <w:pStyle w:val="Heading3"/>
        <w:ind w:left="309"/>
        <w:rPr>
          <w:rFonts w:ascii="EC Square Sans Pro" w:hAnsi="EC Square Sans Pro"/>
          <w:noProof/>
          <w:lang w:val="ro-RO"/>
        </w:rPr>
      </w:pPr>
      <w:r w:rsidRPr="00944BD7">
        <w:rPr>
          <w:rFonts w:ascii="EC Square Sans Pro" w:hAnsi="EC Square Sans Pro"/>
          <w:noProof/>
          <w:color w:val="343433"/>
          <w:spacing w:val="-2"/>
          <w:lang w:val="ro-RO"/>
        </w:rPr>
        <w:t>Malware</w:t>
      </w:r>
    </w:p>
    <w:p w14:paraId="4DB6510A" w14:textId="77777777" w:rsidR="005511DF" w:rsidRPr="00944BD7" w:rsidRDefault="00B56BCB">
      <w:pPr>
        <w:pStyle w:val="BodyText"/>
        <w:spacing w:before="26"/>
        <w:ind w:left="309"/>
        <w:rPr>
          <w:rFonts w:ascii="EC Square Sans Pro" w:hAnsi="EC Square Sans Pro"/>
          <w:noProof/>
          <w:lang w:val="ro-RO"/>
        </w:rPr>
      </w:pPr>
      <w:r w:rsidRPr="00944BD7">
        <w:rPr>
          <w:rFonts w:ascii="EC Square Sans Pro" w:hAnsi="EC Square Sans Pro"/>
          <w:noProof/>
          <w:color w:val="343433"/>
          <w:spacing w:val="-4"/>
          <w:lang w:val="ro-RO"/>
        </w:rPr>
        <w:t>Software dăunător, cum ar fi virușii și programele spion.</w:t>
      </w:r>
    </w:p>
    <w:p w14:paraId="4DB6510B" w14:textId="77777777" w:rsidR="005511DF" w:rsidRPr="00944BD7" w:rsidRDefault="005511DF">
      <w:pPr>
        <w:pStyle w:val="BodyText"/>
        <w:spacing w:before="39"/>
        <w:rPr>
          <w:rFonts w:ascii="EC Square Sans Pro" w:hAnsi="EC Square Sans Pro"/>
          <w:noProof/>
          <w:lang w:val="ro-RO"/>
        </w:rPr>
      </w:pPr>
    </w:p>
    <w:p w14:paraId="4DB6510C" w14:textId="77777777" w:rsidR="005511DF" w:rsidRPr="00944BD7" w:rsidRDefault="00B56BCB">
      <w:pPr>
        <w:pStyle w:val="Heading3"/>
        <w:ind w:left="309"/>
        <w:rPr>
          <w:rFonts w:ascii="EC Square Sans Pro" w:hAnsi="EC Square Sans Pro"/>
          <w:noProof/>
          <w:lang w:val="ro-RO"/>
        </w:rPr>
      </w:pPr>
      <w:r w:rsidRPr="00944BD7">
        <w:rPr>
          <w:rFonts w:ascii="EC Square Sans Pro" w:hAnsi="EC Square Sans Pro"/>
          <w:noProof/>
          <w:color w:val="343433"/>
          <w:spacing w:val="-2"/>
          <w:lang w:val="ro-RO"/>
        </w:rPr>
        <w:t>Securitatea rețelei</w:t>
      </w:r>
    </w:p>
    <w:p w14:paraId="4DB6510D" w14:textId="77777777" w:rsidR="005511DF" w:rsidRPr="00944BD7" w:rsidRDefault="00B56BCB">
      <w:pPr>
        <w:pStyle w:val="BodyText"/>
        <w:spacing w:before="25"/>
        <w:ind w:left="309"/>
        <w:rPr>
          <w:rFonts w:ascii="EC Square Sans Pro" w:hAnsi="EC Square Sans Pro"/>
          <w:noProof/>
          <w:lang w:val="ro-RO"/>
        </w:rPr>
      </w:pPr>
      <w:r w:rsidRPr="00944BD7">
        <w:rPr>
          <w:rFonts w:ascii="EC Square Sans Pro" w:hAnsi="EC Square Sans Pro"/>
          <w:noProof/>
          <w:color w:val="343433"/>
          <w:w w:val="90"/>
          <w:lang w:val="ro-RO"/>
        </w:rPr>
        <w:t xml:space="preserve">Menținerea </w:t>
      </w:r>
      <w:r w:rsidRPr="00944BD7">
        <w:rPr>
          <w:rFonts w:ascii="EC Square Sans Pro" w:hAnsi="EC Square Sans Pro"/>
          <w:noProof/>
          <w:color w:val="343433"/>
          <w:spacing w:val="-2"/>
          <w:w w:val="90"/>
          <w:lang w:val="ro-RO"/>
        </w:rPr>
        <w:t xml:space="preserve">siguranței </w:t>
      </w:r>
      <w:r w:rsidRPr="00944BD7">
        <w:rPr>
          <w:rFonts w:ascii="EC Square Sans Pro" w:hAnsi="EC Square Sans Pro"/>
          <w:noProof/>
          <w:color w:val="343433"/>
          <w:w w:val="90"/>
          <w:lang w:val="ro-RO"/>
        </w:rPr>
        <w:t>rețelelor de calculatoare</w:t>
      </w:r>
      <w:r w:rsidRPr="00944BD7">
        <w:rPr>
          <w:rFonts w:ascii="EC Square Sans Pro" w:hAnsi="EC Square Sans Pro"/>
          <w:noProof/>
          <w:color w:val="343433"/>
          <w:spacing w:val="-2"/>
          <w:w w:val="90"/>
          <w:lang w:val="ro-RO"/>
        </w:rPr>
        <w:t>.</w:t>
      </w:r>
    </w:p>
    <w:p w14:paraId="4DB6510E" w14:textId="77777777" w:rsidR="005511DF" w:rsidRPr="00944BD7" w:rsidRDefault="00B56BCB">
      <w:pPr>
        <w:pStyle w:val="Heading3"/>
        <w:spacing w:before="98"/>
        <w:ind w:left="414"/>
        <w:rPr>
          <w:rFonts w:ascii="EC Square Sans Pro" w:hAnsi="EC Square Sans Pro"/>
          <w:noProof/>
          <w:lang w:val="ro-RO"/>
        </w:rPr>
      </w:pPr>
      <w:r w:rsidRPr="00944BD7">
        <w:rPr>
          <w:rFonts w:ascii="EC Square Sans Pro" w:hAnsi="EC Square Sans Pro"/>
          <w:b w:val="0"/>
          <w:noProof/>
          <w:lang w:val="ro-RO"/>
        </w:rPr>
        <w:br w:type="column"/>
      </w:r>
      <w:r w:rsidRPr="00944BD7">
        <w:rPr>
          <w:rFonts w:ascii="EC Square Sans Pro" w:hAnsi="EC Square Sans Pro"/>
          <w:noProof/>
          <w:color w:val="343433"/>
          <w:spacing w:val="-2"/>
          <w:lang w:val="ro-RO"/>
        </w:rPr>
        <w:t>Phishing</w:t>
      </w:r>
    </w:p>
    <w:p w14:paraId="4DB6510F" w14:textId="77777777" w:rsidR="005511DF" w:rsidRPr="00944BD7" w:rsidRDefault="00B56BCB">
      <w:pPr>
        <w:pStyle w:val="BodyText"/>
        <w:spacing w:before="26" w:line="261" w:lineRule="auto"/>
        <w:ind w:left="414" w:right="41"/>
        <w:rPr>
          <w:rFonts w:ascii="EC Square Sans Pro" w:hAnsi="EC Square Sans Pro"/>
          <w:noProof/>
          <w:lang w:val="ro-RO"/>
        </w:rPr>
      </w:pPr>
      <w:r w:rsidRPr="00944BD7">
        <w:rPr>
          <w:rFonts w:ascii="EC Square Sans Pro" w:hAnsi="EC Square Sans Pro"/>
          <w:noProof/>
          <w:color w:val="343433"/>
          <w:spacing w:val="-4"/>
          <w:lang w:val="ro-RO"/>
        </w:rPr>
        <w:t xml:space="preserve">E-mailuri sau mesaje care încearcă să vă păcălească pentru a vă determina să divulgați </w:t>
      </w:r>
      <w:r w:rsidRPr="00944BD7">
        <w:rPr>
          <w:rFonts w:ascii="EC Square Sans Pro" w:hAnsi="EC Square Sans Pro"/>
          <w:noProof/>
          <w:color w:val="343433"/>
          <w:lang w:val="ro-RO"/>
        </w:rPr>
        <w:t>informații personale.</w:t>
      </w:r>
    </w:p>
    <w:p w14:paraId="4DB65110" w14:textId="77777777" w:rsidR="005511DF" w:rsidRPr="00944BD7" w:rsidRDefault="005511DF">
      <w:pPr>
        <w:pStyle w:val="BodyText"/>
        <w:spacing w:before="16"/>
        <w:rPr>
          <w:rFonts w:ascii="EC Square Sans Pro" w:hAnsi="EC Square Sans Pro"/>
          <w:noProof/>
          <w:lang w:val="ro-RO"/>
        </w:rPr>
      </w:pPr>
    </w:p>
    <w:p w14:paraId="4DB65111" w14:textId="77777777" w:rsidR="005511DF" w:rsidRPr="00944BD7" w:rsidRDefault="00B56BCB">
      <w:pPr>
        <w:pStyle w:val="Heading3"/>
        <w:ind w:left="414"/>
        <w:rPr>
          <w:rFonts w:ascii="EC Square Sans Pro" w:hAnsi="EC Square Sans Pro"/>
          <w:noProof/>
          <w:lang w:val="ro-RO"/>
        </w:rPr>
      </w:pPr>
      <w:r w:rsidRPr="00944BD7">
        <w:rPr>
          <w:rFonts w:ascii="EC Square Sans Pro" w:hAnsi="EC Square Sans Pro"/>
          <w:noProof/>
          <w:color w:val="343433"/>
          <w:spacing w:val="-2"/>
          <w:lang w:val="ro-RO"/>
        </w:rPr>
        <w:t>Ransomware</w:t>
      </w:r>
    </w:p>
    <w:p w14:paraId="4DB65112" w14:textId="77777777" w:rsidR="005511DF" w:rsidRPr="00944BD7" w:rsidRDefault="00B56BCB">
      <w:pPr>
        <w:pStyle w:val="BodyText"/>
        <w:spacing w:before="26"/>
        <w:ind w:left="414"/>
        <w:rPr>
          <w:rFonts w:ascii="EC Square Sans Pro" w:hAnsi="EC Square Sans Pro"/>
          <w:noProof/>
          <w:lang w:val="ro-RO"/>
        </w:rPr>
      </w:pPr>
      <w:r w:rsidRPr="00944BD7">
        <w:rPr>
          <w:rFonts w:ascii="EC Square Sans Pro" w:hAnsi="EC Square Sans Pro"/>
          <w:noProof/>
          <w:color w:val="343433"/>
          <w:spacing w:val="-6"/>
          <w:lang w:val="ro-RO"/>
        </w:rPr>
        <w:t>Software care blochează computerul până când plătiți o sumă de bani.</w:t>
      </w:r>
    </w:p>
    <w:p w14:paraId="4DB65113" w14:textId="77777777" w:rsidR="005511DF" w:rsidRPr="00944BD7" w:rsidRDefault="005511DF">
      <w:pPr>
        <w:pStyle w:val="BodyText"/>
        <w:spacing w:before="39"/>
        <w:rPr>
          <w:rFonts w:ascii="EC Square Sans Pro" w:hAnsi="EC Square Sans Pro"/>
          <w:noProof/>
          <w:lang w:val="ro-RO"/>
        </w:rPr>
      </w:pPr>
    </w:p>
    <w:p w14:paraId="4DB65114" w14:textId="77777777" w:rsidR="005511DF" w:rsidRPr="00944BD7" w:rsidRDefault="00B56BCB">
      <w:pPr>
        <w:pStyle w:val="Heading3"/>
        <w:ind w:left="414"/>
        <w:rPr>
          <w:rFonts w:ascii="EC Square Sans Pro" w:hAnsi="EC Square Sans Pro"/>
          <w:noProof/>
          <w:lang w:val="ro-RO"/>
        </w:rPr>
      </w:pPr>
      <w:r w:rsidRPr="00944BD7">
        <w:rPr>
          <w:rFonts w:ascii="EC Square Sans Pro" w:hAnsi="EC Square Sans Pro"/>
          <w:noProof/>
          <w:color w:val="343433"/>
          <w:spacing w:val="-4"/>
          <w:lang w:val="ro-RO"/>
        </w:rPr>
        <w:t xml:space="preserve">Rețea </w:t>
      </w:r>
      <w:r w:rsidRPr="00944BD7">
        <w:rPr>
          <w:rFonts w:ascii="EC Square Sans Pro" w:hAnsi="EC Square Sans Pro"/>
          <w:noProof/>
          <w:color w:val="343433"/>
          <w:lang w:val="ro-RO"/>
        </w:rPr>
        <w:t>inteligentă</w:t>
      </w:r>
    </w:p>
    <w:p w14:paraId="4DB65115" w14:textId="77777777" w:rsidR="005511DF" w:rsidRPr="00944BD7" w:rsidRDefault="00B56BCB">
      <w:pPr>
        <w:pStyle w:val="BodyText"/>
        <w:spacing w:before="26"/>
        <w:ind w:left="414"/>
        <w:rPr>
          <w:rFonts w:ascii="EC Square Sans Pro" w:hAnsi="EC Square Sans Pro"/>
          <w:noProof/>
          <w:lang w:val="ro-RO"/>
        </w:rPr>
      </w:pPr>
      <w:r w:rsidRPr="00944BD7">
        <w:rPr>
          <w:rFonts w:ascii="EC Square Sans Pro" w:hAnsi="EC Square Sans Pro"/>
          <w:noProof/>
          <w:color w:val="343433"/>
          <w:w w:val="90"/>
          <w:lang w:val="ro-RO"/>
        </w:rPr>
        <w:t xml:space="preserve">O rețea electrică modernă care utilizează tehnologia pentru a funcționa </w:t>
      </w:r>
      <w:r w:rsidRPr="00944BD7">
        <w:rPr>
          <w:rFonts w:ascii="EC Square Sans Pro" w:hAnsi="EC Square Sans Pro"/>
          <w:noProof/>
          <w:color w:val="343433"/>
          <w:spacing w:val="-2"/>
          <w:w w:val="90"/>
          <w:lang w:val="ro-RO"/>
        </w:rPr>
        <w:t>mai bine.</w:t>
      </w:r>
    </w:p>
    <w:p w14:paraId="4DB65116" w14:textId="77777777" w:rsidR="005511DF" w:rsidRPr="00944BD7" w:rsidRDefault="005511DF">
      <w:pPr>
        <w:pStyle w:val="BodyText"/>
        <w:spacing w:before="38"/>
        <w:rPr>
          <w:rFonts w:ascii="EC Square Sans Pro" w:hAnsi="EC Square Sans Pro"/>
          <w:noProof/>
          <w:lang w:val="ro-RO"/>
        </w:rPr>
      </w:pPr>
    </w:p>
    <w:p w14:paraId="4DB65117" w14:textId="77777777" w:rsidR="005511DF" w:rsidRPr="00944BD7" w:rsidRDefault="00B56BCB">
      <w:pPr>
        <w:pStyle w:val="Heading3"/>
        <w:spacing w:before="1"/>
        <w:ind w:left="414"/>
        <w:rPr>
          <w:rFonts w:ascii="EC Square Sans Pro" w:hAnsi="EC Square Sans Pro"/>
          <w:noProof/>
          <w:lang w:val="ro-RO"/>
        </w:rPr>
      </w:pPr>
      <w:r w:rsidRPr="00944BD7">
        <w:rPr>
          <w:rFonts w:ascii="EC Square Sans Pro" w:hAnsi="EC Square Sans Pro"/>
          <w:noProof/>
          <w:color w:val="343433"/>
          <w:spacing w:val="-2"/>
          <w:lang w:val="ro-RO"/>
        </w:rPr>
        <w:t xml:space="preserve">Contor </w:t>
      </w:r>
      <w:r w:rsidRPr="00944BD7">
        <w:rPr>
          <w:rFonts w:ascii="EC Square Sans Pro" w:hAnsi="EC Square Sans Pro"/>
          <w:noProof/>
          <w:color w:val="343433"/>
          <w:lang w:val="ro-RO"/>
        </w:rPr>
        <w:t>inteligent</w:t>
      </w:r>
    </w:p>
    <w:p w14:paraId="4DB65118" w14:textId="77777777" w:rsidR="005511DF" w:rsidRPr="00944BD7" w:rsidRDefault="00B56BCB">
      <w:pPr>
        <w:pStyle w:val="BodyText"/>
        <w:spacing w:before="25"/>
        <w:ind w:left="414"/>
        <w:rPr>
          <w:rFonts w:ascii="EC Square Sans Pro" w:hAnsi="EC Square Sans Pro"/>
          <w:noProof/>
          <w:lang w:val="ro-RO"/>
        </w:rPr>
      </w:pPr>
      <w:r w:rsidRPr="00944BD7">
        <w:rPr>
          <w:rFonts w:ascii="EC Square Sans Pro" w:hAnsi="EC Square Sans Pro"/>
          <w:noProof/>
          <w:color w:val="343433"/>
          <w:spacing w:val="-6"/>
          <w:lang w:val="ro-RO"/>
        </w:rPr>
        <w:t>Un dispozitiv care monitorizează cantitatea de energie pe care o consumați.</w:t>
      </w:r>
    </w:p>
    <w:p w14:paraId="4DB65119" w14:textId="77777777" w:rsidR="005511DF" w:rsidRPr="00944BD7" w:rsidRDefault="005511DF">
      <w:pPr>
        <w:pStyle w:val="BodyText"/>
        <w:spacing w:before="39"/>
        <w:rPr>
          <w:rFonts w:ascii="EC Square Sans Pro" w:hAnsi="EC Square Sans Pro"/>
          <w:noProof/>
          <w:lang w:val="ro-RO"/>
        </w:rPr>
      </w:pPr>
    </w:p>
    <w:p w14:paraId="4DB6511A" w14:textId="77777777" w:rsidR="005511DF" w:rsidRPr="00944BD7" w:rsidRDefault="00B56BCB">
      <w:pPr>
        <w:pStyle w:val="Heading3"/>
        <w:ind w:left="414"/>
        <w:rPr>
          <w:rFonts w:ascii="EC Square Sans Pro" w:hAnsi="EC Square Sans Pro"/>
          <w:noProof/>
          <w:lang w:val="ro-RO"/>
        </w:rPr>
      </w:pPr>
      <w:r w:rsidRPr="00944BD7">
        <w:rPr>
          <w:rFonts w:ascii="EC Square Sans Pro" w:hAnsi="EC Square Sans Pro"/>
          <w:noProof/>
          <w:color w:val="343433"/>
          <w:spacing w:val="-2"/>
          <w:lang w:val="ro-RO"/>
        </w:rPr>
        <w:t xml:space="preserve">Lanțul </w:t>
      </w:r>
      <w:r w:rsidRPr="00944BD7">
        <w:rPr>
          <w:rFonts w:ascii="EC Square Sans Pro" w:hAnsi="EC Square Sans Pro"/>
          <w:noProof/>
          <w:color w:val="343433"/>
          <w:lang w:val="ro-RO"/>
        </w:rPr>
        <w:t>de aprovizionare</w:t>
      </w:r>
    </w:p>
    <w:p w14:paraId="4DB6511B" w14:textId="77777777" w:rsidR="005511DF" w:rsidRPr="00944BD7" w:rsidRDefault="00B56BCB">
      <w:pPr>
        <w:pStyle w:val="BodyText"/>
        <w:spacing w:before="26" w:line="261" w:lineRule="auto"/>
        <w:ind w:left="414"/>
        <w:rPr>
          <w:rFonts w:ascii="EC Square Sans Pro" w:hAnsi="EC Square Sans Pro"/>
          <w:noProof/>
          <w:lang w:val="ro-RO"/>
        </w:rPr>
      </w:pPr>
      <w:r w:rsidRPr="00944BD7">
        <w:rPr>
          <w:rFonts w:ascii="EC Square Sans Pro" w:hAnsi="EC Square Sans Pro"/>
          <w:noProof/>
          <w:color w:val="343433"/>
          <w:spacing w:val="-6"/>
          <w:lang w:val="ro-RO"/>
        </w:rPr>
        <w:t xml:space="preserve">Etapele implicate în producerea și vânzarea unui produs. </w:t>
      </w:r>
      <w:r w:rsidRPr="00944BD7">
        <w:rPr>
          <w:rFonts w:ascii="EC Square Sans Pro" w:hAnsi="EC Square Sans Pro"/>
          <w:noProof/>
          <w:color w:val="343433"/>
          <w:lang w:val="ro-RO"/>
        </w:rPr>
        <w:t>Lanțurile de aprovizionare</w:t>
      </w:r>
      <w:r w:rsidRPr="00944BD7">
        <w:rPr>
          <w:rFonts w:ascii="EC Square Sans Pro" w:hAnsi="EC Square Sans Pro"/>
          <w:noProof/>
          <w:color w:val="343433"/>
          <w:spacing w:val="-6"/>
          <w:lang w:val="ro-RO"/>
        </w:rPr>
        <w:t xml:space="preserve"> cu energie </w:t>
      </w:r>
      <w:r w:rsidRPr="00944BD7">
        <w:rPr>
          <w:rFonts w:ascii="EC Square Sans Pro" w:hAnsi="EC Square Sans Pro"/>
          <w:noProof/>
          <w:color w:val="343433"/>
          <w:lang w:val="ro-RO"/>
        </w:rPr>
        <w:t>pot fi vulnerabile la atacuri cibernetice.</w:t>
      </w:r>
    </w:p>
    <w:p w14:paraId="4DB6511C" w14:textId="77777777" w:rsidR="005511DF" w:rsidRPr="00944BD7" w:rsidRDefault="005511DF">
      <w:pPr>
        <w:pStyle w:val="BodyText"/>
        <w:spacing w:line="261" w:lineRule="auto"/>
        <w:rPr>
          <w:rFonts w:ascii="EC Square Sans Pro" w:hAnsi="EC Square Sans Pro"/>
          <w:noProof/>
          <w:lang w:val="ro-RO"/>
        </w:rPr>
        <w:sectPr w:rsidR="005511DF" w:rsidRPr="00944BD7">
          <w:type w:val="continuous"/>
          <w:pgSz w:w="16840" w:h="11910" w:orient="landscape"/>
          <w:pgMar w:top="1340" w:right="1133" w:bottom="0" w:left="0" w:header="737" w:footer="0" w:gutter="0"/>
          <w:cols w:num="3" w:space="720" w:equalWidth="0">
            <w:col w:w="5774" w:space="40"/>
            <w:col w:w="4731" w:space="39"/>
            <w:col w:w="5123"/>
          </w:cols>
        </w:sectPr>
      </w:pPr>
    </w:p>
    <w:p w14:paraId="74BCBE6D" w14:textId="77777777" w:rsidR="00B46D7B" w:rsidRPr="00944BD7" w:rsidRDefault="00B56BCB">
      <w:pPr>
        <w:pStyle w:val="Heading1"/>
        <w:spacing w:before="343"/>
        <w:rPr>
          <w:rFonts w:ascii="EC Square Sans Pro" w:hAnsi="EC Square Sans Pro"/>
          <w:noProof/>
          <w:color w:val="343433"/>
          <w:spacing w:val="-2"/>
          <w:lang w:val="ro-RO"/>
        </w:rPr>
        <w:sectPr w:rsidR="00B46D7B" w:rsidRPr="00944BD7">
          <w:headerReference w:type="default" r:id="rId150"/>
          <w:pgSz w:w="16840" w:h="11910" w:orient="landscape"/>
          <w:pgMar w:top="980" w:right="1133" w:bottom="280" w:left="0" w:header="737" w:footer="0" w:gutter="0"/>
          <w:cols w:space="720"/>
        </w:sectPr>
      </w:pPr>
      <w:bookmarkStart w:id="113" w:name="_Toc224732723"/>
      <w:r w:rsidRPr="00944BD7">
        <w:rPr>
          <w:rFonts w:ascii="EC Square Sans Pro" w:hAnsi="EC Square Sans Pro"/>
          <w:noProof/>
          <w:lang w:val="ro-RO"/>
        </w:rPr>
        <w:lastRenderedPageBreak/>
        <mc:AlternateContent>
          <mc:Choice Requires="wpg">
            <w:drawing>
              <wp:anchor distT="0" distB="0" distL="0" distR="0" simplePos="0" relativeHeight="251658289" behindDoc="0" locked="0" layoutInCell="1" allowOverlap="1" wp14:anchorId="4DB651BE" wp14:editId="4392F6A3">
                <wp:simplePos x="0" y="0"/>
                <wp:positionH relativeFrom="page">
                  <wp:posOffset>791999</wp:posOffset>
                </wp:positionH>
                <wp:positionV relativeFrom="page">
                  <wp:posOffset>5682760</wp:posOffset>
                </wp:positionV>
                <wp:extent cx="2923540" cy="1219200"/>
                <wp:effectExtent l="0" t="0" r="0" b="0"/>
                <wp:wrapNone/>
                <wp:docPr id="193" name="Group 19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219200"/>
                          <a:chOff x="0" y="0"/>
                          <a:chExt cx="2923540" cy="1219200"/>
                        </a:xfrm>
                      </wpg:grpSpPr>
                      <wps:wsp>
                        <wps:cNvPr id="194" name="Graphic 194"/>
                        <wps:cNvSpPr/>
                        <wps:spPr>
                          <a:xfrm>
                            <a:off x="9525" y="9525"/>
                            <a:ext cx="2904490" cy="1200150"/>
                          </a:xfrm>
                          <a:custGeom>
                            <a:avLst/>
                            <a:gdLst/>
                            <a:ahLst/>
                            <a:cxnLst/>
                            <a:rect l="l" t="t" r="r" b="b"/>
                            <a:pathLst>
                              <a:path w="2904490" h="1200150">
                                <a:moveTo>
                                  <a:pt x="0" y="0"/>
                                </a:moveTo>
                                <a:lnTo>
                                  <a:pt x="0" y="1199705"/>
                                </a:lnTo>
                                <a:lnTo>
                                  <a:pt x="2903994" y="1199705"/>
                                </a:lnTo>
                                <a:lnTo>
                                  <a:pt x="2903994" y="438404"/>
                                </a:lnTo>
                                <a:lnTo>
                                  <a:pt x="2507996" y="0"/>
                                </a:lnTo>
                                <a:lnTo>
                                  <a:pt x="0" y="0"/>
                                </a:lnTo>
                                <a:close/>
                              </a:path>
                            </a:pathLst>
                          </a:custGeom>
                          <a:ln w="19049">
                            <a:solidFill>
                              <a:srgbClr val="9FCE27"/>
                            </a:solidFill>
                            <a:prstDash val="solid"/>
                          </a:ln>
                        </wps:spPr>
                        <wps:bodyPr wrap="square" lIns="0" tIns="0" rIns="0" bIns="0" rtlCol="0">
                          <a:prstTxWarp prst="textNoShape">
                            <a:avLst/>
                          </a:prstTxWarp>
                          <a:noAutofit/>
                        </wps:bodyPr>
                      </wps:wsp>
                      <wps:wsp>
                        <wps:cNvPr id="195" name="Textbox 195"/>
                        <wps:cNvSpPr txBox="1"/>
                        <wps:spPr>
                          <a:xfrm>
                            <a:off x="0" y="0"/>
                            <a:ext cx="2923540" cy="1219200"/>
                          </a:xfrm>
                          <a:prstGeom prst="rect">
                            <a:avLst/>
                          </a:prstGeom>
                        </wps:spPr>
                        <wps:txbx>
                          <w:txbxContent>
                            <w:p w14:paraId="4DB65276" w14:textId="77777777" w:rsidR="005511DF" w:rsidRDefault="005511DF">
                              <w:pPr>
                                <w:spacing w:before="120"/>
                                <w:rPr>
                                  <w:rFonts w:ascii="Trebuchet MS"/>
                                  <w:b/>
                                  <w:sz w:val="18"/>
                                </w:rPr>
                              </w:pPr>
                            </w:p>
                            <w:p w14:paraId="4DB65277" w14:textId="77777777" w:rsidR="005511DF" w:rsidRPr="001F3EBB" w:rsidRDefault="00000000">
                              <w:pPr>
                                <w:ind w:left="370"/>
                                <w:rPr>
                                  <w:rFonts w:ascii="EC Square Sans Pro" w:hAnsi="EC Square Sans Pro"/>
                                  <w:sz w:val="20"/>
                                  <w:szCs w:val="20"/>
                                </w:rPr>
                              </w:pPr>
                              <w:hyperlink r:id="rId151">
                                <w:proofErr w:type="spellStart"/>
                                <w:r w:rsidR="00B56BCB" w:rsidRPr="001F3EBB">
                                  <w:rPr>
                                    <w:rFonts w:ascii="EC Square Sans Pro" w:hAnsi="EC Square Sans Pro"/>
                                    <w:color w:val="0E3AF0"/>
                                    <w:spacing w:val="-5"/>
                                    <w:w w:val="90"/>
                                    <w:sz w:val="20"/>
                                    <w:szCs w:val="20"/>
                                    <w:u w:val="single" w:color="0E3AF0"/>
                                  </w:rPr>
                                  <w:t>Centrul</w:t>
                                </w:r>
                                <w:proofErr w:type="spellEnd"/>
                                <w:r w:rsidR="00B56BCB" w:rsidRPr="001F3EBB">
                                  <w:rPr>
                                    <w:rFonts w:ascii="EC Square Sans Pro" w:hAnsi="EC Square Sans Pro"/>
                                    <w:color w:val="0E3AF0"/>
                                    <w:spacing w:val="-5"/>
                                    <w:w w:val="90"/>
                                    <w:sz w:val="20"/>
                                    <w:szCs w:val="20"/>
                                    <w:u w:val="single" w:color="0E3AF0"/>
                                  </w:rPr>
                                  <w:t xml:space="preserve"> </w:t>
                                </w:r>
                                <w:r w:rsidR="00B56BCB" w:rsidRPr="001F3EBB">
                                  <w:rPr>
                                    <w:rFonts w:ascii="EC Square Sans Pro" w:hAnsi="EC Square Sans Pro"/>
                                    <w:color w:val="0E3AF0"/>
                                    <w:w w:val="90"/>
                                    <w:sz w:val="20"/>
                                    <w:szCs w:val="20"/>
                                    <w:u w:val="single" w:color="0E3AF0"/>
                                  </w:rPr>
                                  <w:t xml:space="preserve">de </w:t>
                                </w:r>
                                <w:proofErr w:type="spellStart"/>
                                <w:r w:rsidR="00B56BCB" w:rsidRPr="001F3EBB">
                                  <w:rPr>
                                    <w:rFonts w:ascii="EC Square Sans Pro" w:hAnsi="EC Square Sans Pro"/>
                                    <w:color w:val="0E3AF0"/>
                                    <w:w w:val="90"/>
                                    <w:sz w:val="20"/>
                                    <w:szCs w:val="20"/>
                                    <w:u w:val="single" w:color="0E3AF0"/>
                                  </w:rPr>
                                  <w:t>consultanță</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pentru</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comunitățile</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energetice</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rurale</w:t>
                                </w:r>
                                <w:proofErr w:type="spellEnd"/>
                              </w:hyperlink>
                            </w:p>
                            <w:p w14:paraId="4DB65278" w14:textId="77777777" w:rsidR="005511DF" w:rsidRPr="001F3EBB" w:rsidRDefault="005511DF">
                              <w:pPr>
                                <w:spacing w:before="8"/>
                                <w:rPr>
                                  <w:rFonts w:ascii="EC Square Sans Pro" w:hAnsi="EC Square Sans Pro"/>
                                  <w:sz w:val="20"/>
                                  <w:szCs w:val="20"/>
                                </w:rPr>
                              </w:pPr>
                            </w:p>
                            <w:p w14:paraId="4DB65279" w14:textId="77777777" w:rsidR="005511DF" w:rsidRPr="001F3EBB" w:rsidRDefault="00B56BCB">
                              <w:pPr>
                                <w:spacing w:line="261" w:lineRule="auto"/>
                                <w:ind w:left="370"/>
                                <w:rPr>
                                  <w:rFonts w:ascii="EC Square Sans Pro" w:hAnsi="EC Square Sans Pro"/>
                                  <w:sz w:val="20"/>
                                  <w:szCs w:val="20"/>
                                </w:rPr>
                              </w:pPr>
                              <w:proofErr w:type="spellStart"/>
                              <w:r w:rsidRPr="001F3EBB">
                                <w:rPr>
                                  <w:rFonts w:ascii="EC Square Sans Pro" w:hAnsi="EC Square Sans Pro"/>
                                  <w:color w:val="343433"/>
                                  <w:spacing w:val="-2"/>
                                  <w:sz w:val="20"/>
                                  <w:szCs w:val="20"/>
                                </w:rPr>
                                <w:t>Acest</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centru</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oferă</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îndrumare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și</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sprijin</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comunităților</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energetice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rurale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inclusiv</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informații</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privind</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z w:val="20"/>
                                  <w:szCs w:val="20"/>
                                </w:rPr>
                                <w:t>cele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mai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bune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practici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materie</w:t>
                              </w:r>
                              <w:proofErr w:type="spellEnd"/>
                              <w:r w:rsidRPr="001F3EBB">
                                <w:rPr>
                                  <w:rFonts w:ascii="EC Square Sans Pro" w:hAnsi="EC Square Sans Pro"/>
                                  <w:color w:val="343433"/>
                                  <w:sz w:val="20"/>
                                  <w:szCs w:val="20"/>
                                </w:rPr>
                                <w:t xml:space="preserve"> de </w:t>
                              </w:r>
                              <w:proofErr w:type="spellStart"/>
                              <w:r w:rsidRPr="001F3EBB">
                                <w:rPr>
                                  <w:rFonts w:ascii="EC Square Sans Pro" w:hAnsi="EC Square Sans Pro"/>
                                  <w:color w:val="343433"/>
                                  <w:sz w:val="20"/>
                                  <w:szCs w:val="20"/>
                                </w:rPr>
                                <w:t>securitate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w:t>
                              </w:r>
                            </w:p>
                          </w:txbxContent>
                        </wps:txbx>
                        <wps:bodyPr wrap="square" lIns="0" tIns="0" rIns="0" bIns="0" rtlCol="0">
                          <a:noAutofit/>
                        </wps:bodyPr>
                      </wps:wsp>
                    </wpg:wgp>
                  </a:graphicData>
                </a:graphic>
              </wp:anchor>
            </w:drawing>
          </mc:Choice>
          <mc:Fallback>
            <w:pict>
              <v:group w14:anchorId="4DB651BE" id="Group 193" o:spid="_x0000_s1089" style="position:absolute;left:0;text-align:left;margin-left:62.35pt;margin-top:447.45pt;width:230.2pt;height:96pt;z-index:251658289;mso-wrap-distance-left:0;mso-wrap-distance-right:0;mso-position-horizontal-relative:page;mso-position-vertical-relative:page" coordsize="29235,1219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TPffDQMAAAcIAAAOAAAAZHJzL2Uyb0RvYy54bWy8ldtu1DAQhu+ReAfL9zSH7rZN1N0KehJS&#10;VSp1EddexzmIJDa2d5O+PTNOnF22VEBB3CR2PB7PfPOPc37RNzXZCm0q2S5odBRSIlous6otFvTz&#10;6ubdGSXGsjZjtWzFgj4JQy+Wb9+cdyoVsSxlnQlNwElr0k4taGmtSoPA8FI0zBxJJVpYzKVumIWp&#10;LoJMsw68N3UQh+FJ0EmdKS25MAa+Xg2LdOn857ng9lOeG2FJvaAQm3VP7Z5rfAbLc5YWmqmy4mMY&#10;7BVRNKxq4dDJ1RWzjGx09cxVU3EtjcztEZdNIPO84sLlANlE4UE2t1pulMulSLtCTZgA7QGnV7vl&#10;99tbrR7Vgx6ih+Gd5F8NcAk6VaT76zgvdsZ9rhvcBEmQ3hF9moiK3hIOH+MkPp7PADyHtSiOEqjZ&#10;wJyXUJhn+3h5/YudAUuHg114UzidAv2YHSLzd4geS6aEI28QwYMmVQYJJDNKWtaAjm9HyeAnYIXH&#10;gx1yHGdmRHpAKZnHc0oAhhs49e1YhbNZMrEKw2juWE0Zs5RvjL0V0mFn2ztjnYMi8yNW+hHvWz/U&#10;0AQo/9rJ31IC8teUgPzXQykUs7gPa4lD0mHdxlhKLNsQCq43citW0lnag+JBmLvVun1uFUVJchrO&#10;8Uyw9Rb+rZw/OPc4Qcoolz+0nx2fzUJXjZfdz8PTJDlx7j1bH4B/D4FAGbya97zxWhoxxI+kXCIT&#10;PbDbr0/dIsgIQCbuZjCyrrKbqq6RntHF+rLWZMugMMnN5XV8OnL5wUxpY6+YKQc7tzThcw1q0kFn&#10;qL+1zJ5AqB0oc0HNtw3TgpL6YwutgDefH2g/WPuBtvWldPejKyycueq/MK0IHr+gFgR6L31HsNQL&#10;D/JFg8EWd7by/cbKvEJVQnf6iMYJdOfQJ/+hTaHFhjZdQexr2ZMocbrba1Ni+w8SbqgIgeL3Fxp2&#10;Twgs3bXqz681QOL7HdFgq44QsQmdDA7oDd3saO0qaft17y6ceLpc/lFxf6NE7l6Fv40T9/hnxN/Z&#10;/tyVdPf/Xn4HAAD//wMAUEsDBBQABgAIAAAAIQASwf354gAAAAwBAAAPAAAAZHJzL2Rvd25yZXYu&#10;eG1sTI9BT4NAEIXvJv6HzZh4swu1VKAsTdOop8bE1sT0NoUpkLK7hN0C/feOJz2+vC9vvsnWk27F&#10;QL1rrFEQzgIQZApbNqZS8HV4e4pBOI+mxNYaUnAjB+v8/i7DtLSj+aRh7yvBI8alqKD2vkuldEVN&#10;Gt3MdmS4O9teo+fYV7LsceRx3cp5ECylxsbwhRo72tZUXPZXreB9xHHzHL4Ou8t5ezseoo/vXUhK&#10;PT5MmxUIT5P/g+FXn9UhZ6eTvZrSiZbzfPHCqII4WSQgmIjiKARx4iqIlwnIPJP/n8h/AAAA//8D&#10;AFBLAQItABQABgAIAAAAIQC2gziS/gAAAOEBAAATAAAAAAAAAAAAAAAAAAAAAABbQ29udGVudF9U&#10;eXBlc10ueG1sUEsBAi0AFAAGAAgAAAAhADj9If/WAAAAlAEAAAsAAAAAAAAAAAAAAAAALwEAAF9y&#10;ZWxzLy5yZWxzUEsBAi0AFAAGAAgAAAAhAMhM998NAwAABwgAAA4AAAAAAAAAAAAAAAAALgIAAGRy&#10;cy9lMm9Eb2MueG1sUEsBAi0AFAAGAAgAAAAhABLB/fniAAAADAEAAA8AAAAAAAAAAAAAAAAAZwUA&#10;AGRycy9kb3ducmV2LnhtbFBLBQYAAAAABAAEAPMAAAB2BgAAAAA=&#10;">
                <v:shape id="Graphic 194" o:spid="_x0000_s1090" style="position:absolute;left:95;top:95;width:29045;height:12001;visibility:visible;mso-wrap-style:square;v-text-anchor:top" coordsize="2904490,1200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OFAYwwAAANwAAAAPAAAAZHJzL2Rvd25yZXYueG1sRE9Na8JA&#10;EL0L/odlhN500zaoTV1FAi2FIphEex6y0yQ0OxuyG03/fbcgeJvH+5zNbjStuFDvGssKHhcRCOLS&#10;6oYrBafibb4G4TyyxtYyKfglB7vtdLLBRNsrZ3TJfSVCCLsEFdTed4mUrqzJoFvYjjhw37Y36APs&#10;K6l7vIZw08qnKFpKgw2Hhho7Smsqf/LBKIi/YrOSw3ObpZ8HeSre92VxPir1MBv3ryA8jf4uvrk/&#10;dJj/EsP/M+ECuf0DAAD//wMAUEsBAi0AFAAGAAgAAAAhANvh9svuAAAAhQEAABMAAAAAAAAAAAAA&#10;AAAAAAAAAFtDb250ZW50X1R5cGVzXS54bWxQSwECLQAUAAYACAAAACEAWvQsW78AAAAVAQAACwAA&#10;AAAAAAAAAAAAAAAfAQAAX3JlbHMvLnJlbHNQSwECLQAUAAYACAAAACEAnjhQGMMAAADcAAAADwAA&#10;AAAAAAAAAAAAAAAHAgAAZHJzL2Rvd25yZXYueG1sUEsFBgAAAAADAAMAtwAAAPcCAAAAAA==&#10;" path="m,l,1199705r2903994,l2903994,438404,2507996,,,xe" filled="f" strokecolor="#9fce27" strokeweight=".52914mm">
                  <v:path arrowok="t"/>
                </v:shape>
                <v:shape id="Textbox 195" o:spid="_x0000_s1091" type="#_x0000_t202" style="position:absolute;width:29235;height:121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o2fwwgAAANwAAAAPAAAAZHJzL2Rvd25yZXYueG1sRE9Ni8Iw&#10;EL0v+B/CLHhb0xWUtWsUEQVBWKz14HG2GdtgM6lN1PrvN8KCt3m8z5nOO1uLG7XeOFbwOUhAEBdO&#10;Gy4VHPL1xxcIH5A11o5JwYM8zGe9tymm2t05o9s+lCKGsE9RQRVCk0rpi4os+oFriCN3cq3FEGFb&#10;St3iPYbbWg6TZCwtGo4NFTa0rKg4769WweLI2cpcfn532SkzeT5JeDs+K9V/7xbfIAJ14SX+d290&#10;nD8ZwfOZeIGc/QEAAP//AwBQSwECLQAUAAYACAAAACEA2+H2y+4AAACFAQAAEwAAAAAAAAAAAAAA&#10;AAAAAAAAW0NvbnRlbnRfVHlwZXNdLnhtbFBLAQItABQABgAIAAAAIQBa9CxbvwAAABUBAAALAAAA&#10;AAAAAAAAAAAAAB8BAABfcmVscy8ucmVsc1BLAQItABQABgAIAAAAIQCZo2fwwgAAANwAAAAPAAAA&#10;AAAAAAAAAAAAAAcCAABkcnMvZG93bnJldi54bWxQSwUGAAAAAAMAAwC3AAAA9gIAAAAA&#10;" filled="f" stroked="f">
                  <v:textbox inset="0,0,0,0">
                    <w:txbxContent>
                      <w:p w14:paraId="4DB65276" w14:textId="77777777" w:rsidR="005511DF" w:rsidRDefault="005511DF">
                        <w:pPr>
                          <w:spacing w:before="120"/>
                          <w:rPr>
                            <w:rFonts w:ascii="Trebuchet MS"/>
                            <w:b/>
                            <w:sz w:val="18"/>
                          </w:rPr>
                        </w:pPr>
                      </w:p>
                      <w:p w14:paraId="4DB65277" w14:textId="77777777" w:rsidR="005511DF" w:rsidRPr="001F3EBB" w:rsidRDefault="00000000">
                        <w:pPr>
                          <w:ind w:left="370"/>
                          <w:rPr>
                            <w:rFonts w:ascii="EC Square Sans Pro" w:hAnsi="EC Square Sans Pro"/>
                            <w:sz w:val="20"/>
                            <w:szCs w:val="20"/>
                          </w:rPr>
                        </w:pPr>
                        <w:hyperlink r:id="rId152">
                          <w:proofErr w:type="spellStart"/>
                          <w:r w:rsidR="00B56BCB" w:rsidRPr="001F3EBB">
                            <w:rPr>
                              <w:rFonts w:ascii="EC Square Sans Pro" w:hAnsi="EC Square Sans Pro"/>
                              <w:color w:val="0E3AF0"/>
                              <w:spacing w:val="-5"/>
                              <w:w w:val="90"/>
                              <w:sz w:val="20"/>
                              <w:szCs w:val="20"/>
                              <w:u w:val="single" w:color="0E3AF0"/>
                            </w:rPr>
                            <w:t>Centrul</w:t>
                          </w:r>
                          <w:proofErr w:type="spellEnd"/>
                          <w:r w:rsidR="00B56BCB" w:rsidRPr="001F3EBB">
                            <w:rPr>
                              <w:rFonts w:ascii="EC Square Sans Pro" w:hAnsi="EC Square Sans Pro"/>
                              <w:color w:val="0E3AF0"/>
                              <w:spacing w:val="-5"/>
                              <w:w w:val="90"/>
                              <w:sz w:val="20"/>
                              <w:szCs w:val="20"/>
                              <w:u w:val="single" w:color="0E3AF0"/>
                            </w:rPr>
                            <w:t xml:space="preserve"> </w:t>
                          </w:r>
                          <w:r w:rsidR="00B56BCB" w:rsidRPr="001F3EBB">
                            <w:rPr>
                              <w:rFonts w:ascii="EC Square Sans Pro" w:hAnsi="EC Square Sans Pro"/>
                              <w:color w:val="0E3AF0"/>
                              <w:w w:val="90"/>
                              <w:sz w:val="20"/>
                              <w:szCs w:val="20"/>
                              <w:u w:val="single" w:color="0E3AF0"/>
                            </w:rPr>
                            <w:t xml:space="preserve">de </w:t>
                          </w:r>
                          <w:proofErr w:type="spellStart"/>
                          <w:r w:rsidR="00B56BCB" w:rsidRPr="001F3EBB">
                            <w:rPr>
                              <w:rFonts w:ascii="EC Square Sans Pro" w:hAnsi="EC Square Sans Pro"/>
                              <w:color w:val="0E3AF0"/>
                              <w:w w:val="90"/>
                              <w:sz w:val="20"/>
                              <w:szCs w:val="20"/>
                              <w:u w:val="single" w:color="0E3AF0"/>
                            </w:rPr>
                            <w:t>consultanță</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pentru</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comunitățile</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energetice</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rurale</w:t>
                          </w:r>
                          <w:proofErr w:type="spellEnd"/>
                        </w:hyperlink>
                      </w:p>
                      <w:p w14:paraId="4DB65278" w14:textId="77777777" w:rsidR="005511DF" w:rsidRPr="001F3EBB" w:rsidRDefault="005511DF">
                        <w:pPr>
                          <w:spacing w:before="8"/>
                          <w:rPr>
                            <w:rFonts w:ascii="EC Square Sans Pro" w:hAnsi="EC Square Sans Pro"/>
                            <w:sz w:val="20"/>
                            <w:szCs w:val="20"/>
                          </w:rPr>
                        </w:pPr>
                      </w:p>
                      <w:p w14:paraId="4DB65279" w14:textId="77777777" w:rsidR="005511DF" w:rsidRPr="001F3EBB" w:rsidRDefault="00B56BCB">
                        <w:pPr>
                          <w:spacing w:line="261" w:lineRule="auto"/>
                          <w:ind w:left="370"/>
                          <w:rPr>
                            <w:rFonts w:ascii="EC Square Sans Pro" w:hAnsi="EC Square Sans Pro"/>
                            <w:sz w:val="20"/>
                            <w:szCs w:val="20"/>
                          </w:rPr>
                        </w:pPr>
                        <w:proofErr w:type="spellStart"/>
                        <w:r w:rsidRPr="001F3EBB">
                          <w:rPr>
                            <w:rFonts w:ascii="EC Square Sans Pro" w:hAnsi="EC Square Sans Pro"/>
                            <w:color w:val="343433"/>
                            <w:spacing w:val="-2"/>
                            <w:sz w:val="20"/>
                            <w:szCs w:val="20"/>
                          </w:rPr>
                          <w:t>Acest</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centru</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oferă</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îndrumare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și</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sprijin</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comunităților</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energetice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rurale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inclusiv</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informații</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privind</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z w:val="20"/>
                            <w:szCs w:val="20"/>
                          </w:rPr>
                          <w:t>cele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mai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bune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practici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materie</w:t>
                        </w:r>
                        <w:proofErr w:type="spellEnd"/>
                        <w:r w:rsidRPr="001F3EBB">
                          <w:rPr>
                            <w:rFonts w:ascii="EC Square Sans Pro" w:hAnsi="EC Square Sans Pro"/>
                            <w:color w:val="343433"/>
                            <w:sz w:val="20"/>
                            <w:szCs w:val="20"/>
                          </w:rPr>
                          <w:t xml:space="preserve"> de </w:t>
                        </w:r>
                        <w:proofErr w:type="spellStart"/>
                        <w:r w:rsidRPr="001F3EBB">
                          <w:rPr>
                            <w:rFonts w:ascii="EC Square Sans Pro" w:hAnsi="EC Square Sans Pro"/>
                            <w:color w:val="343433"/>
                            <w:sz w:val="20"/>
                            <w:szCs w:val="20"/>
                          </w:rPr>
                          <w:t>securitate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w:t>
                        </w:r>
                      </w:p>
                    </w:txbxContent>
                  </v:textbox>
                </v:shape>
                <w10:wrap anchorx="page" anchory="page"/>
              </v:group>
            </w:pict>
          </mc:Fallback>
        </mc:AlternateContent>
      </w:r>
      <w:bookmarkStart w:id="114" w:name="Acknowledgements"/>
      <w:bookmarkStart w:id="115" w:name="_bookmark16"/>
      <w:bookmarkEnd w:id="114"/>
      <w:bookmarkEnd w:id="115"/>
      <w:r w:rsidRPr="00944BD7">
        <w:rPr>
          <w:rFonts w:ascii="EC Square Sans Pro" w:hAnsi="EC Square Sans Pro"/>
          <w:noProof/>
          <w:color w:val="343433"/>
          <w:spacing w:val="-2"/>
          <w:lang w:val="ro-RO"/>
        </w:rPr>
        <w:t>Mulțumiri</w:t>
      </w:r>
      <w:bookmarkEnd w:id="113"/>
    </w:p>
    <w:p w14:paraId="4DB6511E" w14:textId="77777777" w:rsidR="005511DF" w:rsidRPr="00944BD7" w:rsidRDefault="005511DF">
      <w:pPr>
        <w:pStyle w:val="BodyText"/>
        <w:spacing w:before="152"/>
        <w:rPr>
          <w:rFonts w:ascii="EC Square Sans Pro" w:hAnsi="EC Square Sans Pro"/>
          <w:b/>
          <w:noProof/>
          <w:sz w:val="44"/>
          <w:lang w:val="ro-RO"/>
        </w:rPr>
      </w:pPr>
    </w:p>
    <w:p w14:paraId="4DB6511F" w14:textId="77777777" w:rsidR="005511DF" w:rsidRPr="00944BD7" w:rsidRDefault="00B56BCB">
      <w:pPr>
        <w:pStyle w:val="BodyText"/>
        <w:spacing w:line="261" w:lineRule="auto"/>
        <w:ind w:left="1247" w:right="4800"/>
        <w:rPr>
          <w:rFonts w:ascii="EC Square Sans Pro" w:hAnsi="EC Square Sans Pro"/>
          <w:noProof/>
          <w:lang w:val="ro-RO"/>
        </w:rPr>
      </w:pPr>
      <w:r w:rsidRPr="00944BD7">
        <w:rPr>
          <w:rFonts w:ascii="EC Square Sans Pro" w:hAnsi="EC Square Sans Pro"/>
          <w:noProof/>
          <w:color w:val="343433"/>
          <w:w w:val="90"/>
          <w:lang w:val="ro-RO"/>
        </w:rPr>
        <w:t xml:space="preserve">Această broșură include informații și perspective din următoarele resurse. Toate materialele originale sunt licențiate sub Creative </w:t>
      </w:r>
      <w:r w:rsidRPr="00944BD7">
        <w:rPr>
          <w:rFonts w:ascii="EC Square Sans Pro" w:hAnsi="EC Square Sans Pro"/>
          <w:noProof/>
          <w:color w:val="343433"/>
          <w:spacing w:val="-2"/>
          <w:lang w:val="ro-RO"/>
        </w:rPr>
        <w:t>Commons Attribution 4.0 International (CC BY 4.0), cu excepția cazului în care se indică altfel.</w:t>
      </w:r>
    </w:p>
    <w:p w14:paraId="4DB65120" w14:textId="77777777" w:rsidR="005511DF" w:rsidRPr="00944BD7" w:rsidRDefault="005511DF">
      <w:pPr>
        <w:pStyle w:val="BodyText"/>
        <w:spacing w:before="10"/>
        <w:rPr>
          <w:rFonts w:ascii="EC Square Sans Pro" w:hAnsi="EC Square Sans Pro"/>
          <w:noProof/>
          <w:lang w:val="ro-RO"/>
        </w:rPr>
      </w:pPr>
    </w:p>
    <w:p w14:paraId="4DB65121" w14:textId="60E710B2" w:rsidR="005511DF" w:rsidRPr="00944BD7" w:rsidRDefault="003E2783">
      <w:pPr>
        <w:pStyle w:val="Heading3"/>
        <w:tabs>
          <w:tab w:val="left" w:pos="10998"/>
        </w:tabs>
        <w:spacing w:before="1"/>
        <w:rPr>
          <w:rFonts w:ascii="EC Square Sans Pro" w:hAnsi="EC Square Sans Pro"/>
          <w:noProof/>
          <w:lang w:val="ro-RO"/>
        </w:rPr>
      </w:pPr>
      <w:r w:rsidRPr="00944BD7">
        <w:rPr>
          <w:rFonts w:ascii="EC Square Sans Pro" w:hAnsi="EC Square Sans Pro"/>
          <w:noProof/>
          <w:lang w:val="ro-RO"/>
        </w:rPr>
        <mc:AlternateContent>
          <mc:Choice Requires="wpg">
            <w:drawing>
              <wp:anchor distT="0" distB="0" distL="0" distR="0" simplePos="0" relativeHeight="251658286" behindDoc="0" locked="0" layoutInCell="1" allowOverlap="1" wp14:anchorId="4DB651C0" wp14:editId="3A52FE01">
                <wp:simplePos x="0" y="0"/>
                <wp:positionH relativeFrom="page">
                  <wp:posOffset>3898265</wp:posOffset>
                </wp:positionH>
                <wp:positionV relativeFrom="page">
                  <wp:posOffset>5859936</wp:posOffset>
                </wp:positionV>
                <wp:extent cx="2923540" cy="1514104"/>
                <wp:effectExtent l="0" t="0" r="10160" b="10160"/>
                <wp:wrapNone/>
                <wp:docPr id="196" name="Group 1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514104"/>
                          <a:chOff x="0" y="0"/>
                          <a:chExt cx="2923540" cy="1244600"/>
                        </a:xfrm>
                      </wpg:grpSpPr>
                      <wps:wsp>
                        <wps:cNvPr id="197" name="Graphic 197"/>
                        <wps:cNvSpPr/>
                        <wps:spPr>
                          <a:xfrm>
                            <a:off x="9525" y="9525"/>
                            <a:ext cx="2904490" cy="1225550"/>
                          </a:xfrm>
                          <a:custGeom>
                            <a:avLst/>
                            <a:gdLst/>
                            <a:ahLst/>
                            <a:cxnLst/>
                            <a:rect l="l" t="t" r="r" b="b"/>
                            <a:pathLst>
                              <a:path w="2904490" h="1225550">
                                <a:moveTo>
                                  <a:pt x="0" y="0"/>
                                </a:moveTo>
                                <a:lnTo>
                                  <a:pt x="0" y="1225105"/>
                                </a:lnTo>
                                <a:lnTo>
                                  <a:pt x="2903994" y="12251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198" name="Textbox 198"/>
                        <wps:cNvSpPr txBox="1"/>
                        <wps:spPr>
                          <a:xfrm>
                            <a:off x="0" y="0"/>
                            <a:ext cx="2923540" cy="1244600"/>
                          </a:xfrm>
                          <a:prstGeom prst="rect">
                            <a:avLst/>
                          </a:prstGeom>
                        </wps:spPr>
                        <wps:txbx>
                          <w:txbxContent>
                            <w:p w14:paraId="4DB6527A" w14:textId="77777777" w:rsidR="005511DF" w:rsidRPr="001F3EBB" w:rsidRDefault="00000000">
                              <w:pPr>
                                <w:spacing w:before="109" w:line="480" w:lineRule="atLeast"/>
                                <w:ind w:left="370" w:right="379"/>
                                <w:rPr>
                                  <w:rFonts w:ascii="EC Square Sans Pro" w:hAnsi="EC Square Sans Pro"/>
                                  <w:sz w:val="20"/>
                                  <w:szCs w:val="20"/>
                                </w:rPr>
                              </w:pPr>
                              <w:hyperlink r:id="rId153">
                                <w:proofErr w:type="spellStart"/>
                                <w:r w:rsidR="00B56BCB" w:rsidRPr="001F3EBB">
                                  <w:rPr>
                                    <w:rFonts w:ascii="EC Square Sans Pro" w:hAnsi="EC Square Sans Pro"/>
                                    <w:color w:val="0E3AF0"/>
                                    <w:sz w:val="20"/>
                                    <w:szCs w:val="20"/>
                                    <w:u w:val="single" w:color="0E3AF0"/>
                                  </w:rPr>
                                  <w:t>Peisajul</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amenințărilor</w:t>
                                </w:r>
                                <w:proofErr w:type="spellEnd"/>
                                <w:r w:rsidR="00B56BCB" w:rsidRPr="001F3EBB">
                                  <w:rPr>
                                    <w:rFonts w:ascii="EC Square Sans Pro" w:hAnsi="EC Square Sans Pro"/>
                                    <w:color w:val="0E3AF0"/>
                                    <w:sz w:val="20"/>
                                    <w:szCs w:val="20"/>
                                    <w:u w:val="single" w:color="0E3AF0"/>
                                  </w:rPr>
                                  <w:t xml:space="preserve"> ENISA </w:t>
                                </w:r>
                                <w:proofErr w:type="spellStart"/>
                                <w:r w:rsidR="00B56BCB" w:rsidRPr="001F3EBB">
                                  <w:rPr>
                                    <w:rFonts w:ascii="EC Square Sans Pro" w:hAnsi="EC Square Sans Pro"/>
                                    <w:color w:val="0E3AF0"/>
                                    <w:sz w:val="20"/>
                                    <w:szCs w:val="20"/>
                                    <w:u w:val="single" w:color="0E3AF0"/>
                                  </w:rPr>
                                  <w:t>pentru</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sectorul</w:t>
                                </w:r>
                                <w:proofErr w:type="spellEnd"/>
                                <w:r w:rsidR="00B56BCB" w:rsidRPr="001F3EBB">
                                  <w:rPr>
                                    <w:rFonts w:ascii="EC Square Sans Pro" w:hAnsi="EC Square Sans Pro"/>
                                    <w:color w:val="0E3AF0"/>
                                    <w:sz w:val="20"/>
                                    <w:szCs w:val="20"/>
                                    <w:u w:val="single" w:color="0E3AF0"/>
                                  </w:rPr>
                                  <w:t xml:space="preserve"> energetic</w:t>
                                </w:r>
                              </w:hyperlink>
                              <w:r w:rsidR="00B56BCB" w:rsidRPr="001F3EBB">
                                <w:rPr>
                                  <w:rFonts w:ascii="EC Square Sans Pro" w:hAnsi="EC Square Sans Pro"/>
                                  <w:color w:val="343433"/>
                                  <w:spacing w:val="-6"/>
                                  <w:sz w:val="20"/>
                                  <w:szCs w:val="20"/>
                                </w:rPr>
                                <w:t xml:space="preserve"> </w:t>
                              </w:r>
                              <w:proofErr w:type="spellStart"/>
                              <w:r w:rsidR="00B56BCB" w:rsidRPr="001F3EBB">
                                <w:rPr>
                                  <w:rFonts w:ascii="EC Square Sans Pro" w:hAnsi="EC Square Sans Pro"/>
                                  <w:color w:val="343433"/>
                                  <w:spacing w:val="-6"/>
                                  <w:sz w:val="20"/>
                                  <w:szCs w:val="20"/>
                                </w:rPr>
                                <w:t>Acest</w:t>
                              </w:r>
                              <w:proofErr w:type="spellEnd"/>
                              <w:r w:rsidR="00B56BCB" w:rsidRPr="001F3EBB">
                                <w:rPr>
                                  <w:rFonts w:ascii="EC Square Sans Pro" w:hAnsi="EC Square Sans Pro"/>
                                  <w:color w:val="343433"/>
                                  <w:spacing w:val="-6"/>
                                  <w:sz w:val="20"/>
                                  <w:szCs w:val="20"/>
                                </w:rPr>
                                <w:t xml:space="preserve"> </w:t>
                              </w:r>
                              <w:proofErr w:type="spellStart"/>
                              <w:r w:rsidR="00B56BCB" w:rsidRPr="001F3EBB">
                                <w:rPr>
                                  <w:rFonts w:ascii="EC Square Sans Pro" w:hAnsi="EC Square Sans Pro"/>
                                  <w:color w:val="343433"/>
                                  <w:spacing w:val="-6"/>
                                  <w:sz w:val="20"/>
                                  <w:szCs w:val="20"/>
                                </w:rPr>
                                <w:t>raport</w:t>
                              </w:r>
                              <w:proofErr w:type="spellEnd"/>
                              <w:r w:rsidR="00B56BCB" w:rsidRPr="001F3EBB">
                                <w:rPr>
                                  <w:rFonts w:ascii="EC Square Sans Pro" w:hAnsi="EC Square Sans Pro"/>
                                  <w:color w:val="343433"/>
                                  <w:spacing w:val="-6"/>
                                  <w:sz w:val="20"/>
                                  <w:szCs w:val="20"/>
                                </w:rPr>
                                <w:t xml:space="preserve"> al ENISA </w:t>
                              </w:r>
                              <w:proofErr w:type="spellStart"/>
                              <w:r w:rsidR="00B56BCB" w:rsidRPr="001F3EBB">
                                <w:rPr>
                                  <w:rFonts w:ascii="EC Square Sans Pro" w:hAnsi="EC Square Sans Pro"/>
                                  <w:color w:val="343433"/>
                                  <w:spacing w:val="-6"/>
                                  <w:sz w:val="20"/>
                                  <w:szCs w:val="20"/>
                                </w:rPr>
                                <w:t>oferă</w:t>
                              </w:r>
                              <w:proofErr w:type="spellEnd"/>
                              <w:r w:rsidR="00B56BCB" w:rsidRPr="001F3EBB">
                                <w:rPr>
                                  <w:rFonts w:ascii="EC Square Sans Pro" w:hAnsi="EC Square Sans Pro"/>
                                  <w:color w:val="343433"/>
                                  <w:spacing w:val="-6"/>
                                  <w:sz w:val="20"/>
                                  <w:szCs w:val="20"/>
                                </w:rPr>
                                <w:t xml:space="preserve"> o </w:t>
                              </w:r>
                              <w:proofErr w:type="spellStart"/>
                              <w:r w:rsidR="00B56BCB" w:rsidRPr="001F3EBB">
                                <w:rPr>
                                  <w:rFonts w:ascii="EC Square Sans Pro" w:hAnsi="EC Square Sans Pro"/>
                                  <w:color w:val="343433"/>
                                  <w:spacing w:val="-6"/>
                                  <w:sz w:val="20"/>
                                  <w:szCs w:val="20"/>
                                </w:rPr>
                                <w:t>analiză</w:t>
                              </w:r>
                              <w:proofErr w:type="spellEnd"/>
                              <w:r w:rsidR="00B56BCB" w:rsidRPr="001F3EBB">
                                <w:rPr>
                                  <w:rFonts w:ascii="EC Square Sans Pro" w:hAnsi="EC Square Sans Pro"/>
                                  <w:color w:val="343433"/>
                                  <w:spacing w:val="-6"/>
                                  <w:sz w:val="20"/>
                                  <w:szCs w:val="20"/>
                                </w:rPr>
                                <w:t xml:space="preserve"> </w:t>
                              </w:r>
                              <w:proofErr w:type="spellStart"/>
                              <w:r w:rsidR="00B56BCB" w:rsidRPr="001F3EBB">
                                <w:rPr>
                                  <w:rFonts w:ascii="EC Square Sans Pro" w:hAnsi="EC Square Sans Pro"/>
                                  <w:color w:val="343433"/>
                                  <w:spacing w:val="-6"/>
                                  <w:sz w:val="20"/>
                                  <w:szCs w:val="20"/>
                                </w:rPr>
                                <w:t>detaliată</w:t>
                              </w:r>
                              <w:proofErr w:type="spellEnd"/>
                              <w:r w:rsidR="00B56BCB" w:rsidRPr="001F3EBB">
                                <w:rPr>
                                  <w:rFonts w:ascii="EC Square Sans Pro" w:hAnsi="EC Square Sans Pro"/>
                                  <w:color w:val="343433"/>
                                  <w:spacing w:val="-6"/>
                                  <w:sz w:val="20"/>
                                  <w:szCs w:val="20"/>
                                </w:rPr>
                                <w:t xml:space="preserve"> a</w:t>
                              </w:r>
                            </w:p>
                            <w:p w14:paraId="4DB6527B" w14:textId="77777777" w:rsidR="005511DF" w:rsidRPr="001F3EBB" w:rsidRDefault="00B56BCB">
                              <w:pPr>
                                <w:spacing w:before="27" w:line="261" w:lineRule="auto"/>
                                <w:ind w:left="370" w:right="368"/>
                                <w:rPr>
                                  <w:rFonts w:ascii="EC Square Sans Pro" w:hAnsi="EC Square Sans Pro"/>
                                  <w:sz w:val="20"/>
                                  <w:szCs w:val="20"/>
                                </w:rPr>
                              </w:pPr>
                              <w:proofErr w:type="spellStart"/>
                              <w:r w:rsidRPr="001F3EBB">
                                <w:rPr>
                                  <w:rFonts w:ascii="EC Square Sans Pro" w:hAnsi="EC Square Sans Pro"/>
                                  <w:color w:val="343433"/>
                                  <w:spacing w:val="-6"/>
                                  <w:sz w:val="20"/>
                                  <w:szCs w:val="20"/>
                                </w:rPr>
                                <w:t>amenințărilor</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cibernetice</w:t>
                              </w:r>
                              <w:proofErr w:type="spellEnd"/>
                              <w:r w:rsidRPr="001F3EBB">
                                <w:rPr>
                                  <w:rFonts w:ascii="EC Square Sans Pro" w:hAnsi="EC Square Sans Pro"/>
                                  <w:color w:val="343433"/>
                                  <w:spacing w:val="-6"/>
                                  <w:sz w:val="20"/>
                                  <w:szCs w:val="20"/>
                                </w:rPr>
                                <w:t xml:space="preserve"> cu care se </w:t>
                              </w:r>
                              <w:proofErr w:type="spellStart"/>
                              <w:r w:rsidRPr="001F3EBB">
                                <w:rPr>
                                  <w:rFonts w:ascii="EC Square Sans Pro" w:hAnsi="EC Square Sans Pro"/>
                                  <w:color w:val="343433"/>
                                  <w:spacing w:val="-6"/>
                                  <w:sz w:val="20"/>
                                  <w:szCs w:val="20"/>
                                </w:rPr>
                                <w:t>confruntă</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sectorul</w:t>
                              </w:r>
                              <w:proofErr w:type="spellEnd"/>
                              <w:r w:rsidRPr="001F3EBB">
                                <w:rPr>
                                  <w:rFonts w:ascii="EC Square Sans Pro" w:hAnsi="EC Square Sans Pro"/>
                                  <w:color w:val="343433"/>
                                  <w:spacing w:val="-6"/>
                                  <w:sz w:val="20"/>
                                  <w:szCs w:val="20"/>
                                </w:rPr>
                                <w:t xml:space="preserve"> energetic, </w:t>
                              </w:r>
                              <w:proofErr w:type="spellStart"/>
                              <w:r w:rsidRPr="001F3EBB">
                                <w:rPr>
                                  <w:rFonts w:ascii="EC Square Sans Pro" w:hAnsi="EC Square Sans Pro"/>
                                  <w:color w:val="343433"/>
                                  <w:spacing w:val="-6"/>
                                  <w:sz w:val="20"/>
                                  <w:szCs w:val="20"/>
                                </w:rPr>
                                <w:t>inclusiv</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2"/>
                                  <w:sz w:val="20"/>
                                  <w:szCs w:val="20"/>
                                </w:rPr>
                                <w:t>cele</w:t>
                              </w:r>
                              <w:proofErr w:type="spellEnd"/>
                              <w:r w:rsidRPr="001F3EBB">
                                <w:rPr>
                                  <w:rFonts w:ascii="EC Square Sans Pro" w:hAnsi="EC Square Sans Pro"/>
                                  <w:color w:val="343433"/>
                                  <w:spacing w:val="-2"/>
                                  <w:sz w:val="20"/>
                                  <w:szCs w:val="20"/>
                                </w:rPr>
                                <w:t xml:space="preserve"> legate de </w:t>
                              </w:r>
                              <w:proofErr w:type="spellStart"/>
                              <w:r w:rsidRPr="001F3EBB">
                                <w:rPr>
                                  <w:rFonts w:ascii="EC Square Sans Pro" w:hAnsi="EC Square Sans Pro"/>
                                  <w:color w:val="343433"/>
                                  <w:spacing w:val="-2"/>
                                  <w:sz w:val="20"/>
                                  <w:szCs w:val="20"/>
                                </w:rPr>
                                <w:t>tehnologiile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emergente</w:t>
                              </w:r>
                              <w:proofErr w:type="spellEnd"/>
                              <w:r w:rsidRPr="001F3EBB">
                                <w:rPr>
                                  <w:rFonts w:ascii="EC Square Sans Pro" w:hAnsi="EC Square Sans Pro"/>
                                  <w:color w:val="343433"/>
                                  <w:spacing w:val="-2"/>
                                  <w:sz w:val="20"/>
                                  <w:szCs w:val="20"/>
                                </w:rPr>
                                <w:t>.</w:t>
                              </w:r>
                            </w:p>
                          </w:txbxContent>
                        </wps:txbx>
                        <wps:bodyPr wrap="square" lIns="0" tIns="0" rIns="0" bIns="0" rtlCol="0">
                          <a:noAutofit/>
                        </wps:bodyPr>
                      </wps:wsp>
                    </wpg:wgp>
                  </a:graphicData>
                </a:graphic>
                <wp14:sizeRelV relativeFrom="margin">
                  <wp14:pctHeight>0</wp14:pctHeight>
                </wp14:sizeRelV>
              </wp:anchor>
            </w:drawing>
          </mc:Choice>
          <mc:Fallback>
            <w:pict>
              <v:group w14:anchorId="4DB651C0" id="Group 196" o:spid="_x0000_s1092" style="position:absolute;left:0;text-align:left;margin-left:306.95pt;margin-top:461.4pt;width:230.2pt;height:119.2pt;z-index:251658286;mso-wrap-distance-left:0;mso-wrap-distance-right:0;mso-position-horizontal-relative:page;mso-position-vertical-relative:page;mso-height-relative:margin" coordsize="29235,1244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BhLmDwMAAAcIAAAOAAAAZHJzL2Uyb0RvYy54bWy8VdtO3DAQfa/Uf7D8XnIhoSRiQS03VUIU&#10;Cao+ex3noiaxa3s34e87nsS7ywJSS6u+JGN7PJ4554x9cjZ2LVkLbRrZL2h0EFIiei6Lpq8W9NvD&#10;1YdjSoxlfcFa2YsFfRSGnp2+f3cyqFzEspZtITSBIL3JB7WgtbUqDwLDa9ExcyCV6GGxlLpjFoa6&#10;CgrNBojetUEchkfBIHWhtOTCGJi9mBbpKcYvS8Ht17I0wpJ2QSE3i1+N36X7BqcnLK80U3XD5zTY&#10;G7LoWNPDoZtQF8wystLNs1Bdw7U0srQHXHaBLMuGC6wBqonCvWqutVwprKXKh0ptYAJo93B6c1h+&#10;u77W6l7d6Sl7MG8k/2EAl2BQVb677sbV1nksdec2QRFkREQfN4iK0RIOk3EWH6YJAM9hLUqjJAqT&#10;CXNeAzHP9vH68sWdcZIchchWwPLpYExvk86gQD9mC5H5O4jua6YEIm8cBHeaNAUUkH2kpGcd6Ph6&#10;loybAqzc8eDncJxHZoZ0D6UsjVNKAAw0UH1brMIkyTxWcZym6dOKWc5Xxl4LibCz9Y2xGKAqvMVq&#10;b/Gx96aGJnDyb1H+lhKQv6YE5L+cqFDMun2OS2eSwfE251JD1XMqbr2Ta/Eg0dPukQfEbFfb/rmX&#10;ixOFqTsTfL2H/yuMB+ceZlmCCP2pf3J4nEzqej18Gn7MsiMM77H1Cfj/lAjQ4NW8E4230ogpf4cU&#10;FrJBD/x2+Wl7B2SUhcCiA8zItimumrbFga6W560mawbEZFfnlzHKCEI8cVPa2Atm6skPlzbwYYOa&#10;fNKZ099SFo8g1AGUuaDm54ppQUn7pYdWcDefN7Q3lt7Qtj2XeD8isXDmw/idaUXc8QtqQaC30ncE&#10;y73wIFnnMPm6nb38tLKybJwqoTt9RvMAunPqk//QpvDoTG36ALkv5Uii7NgBt9OmxI6fJdxQkZ9/&#10;pWF3hMDybavuXmsvXE4TNK5VZxBdE6IM9tCbuhnR2jJpx+WIFw7cFXPW/4jc36AI71V4bVDc88vo&#10;nrPdMVK6fb9PfwEAAP//AwBQSwMEFAAGAAgAAAAhAGT6H6HjAAAADQEAAA8AAABkcnMvZG93bnJl&#10;di54bWxMj8FOwzAMhu9IvENkJG4sTQtlK02naQJO0yQ2pIlb1nhttcapmqzt3p7sBDdb/vT7+/Pl&#10;ZFo2YO8aSxLELAKGVFrdUCXhe//xNAfmvCKtWkso4YoOlsX9Xa4ybUf6wmHnKxZCyGVKQu19l3Hu&#10;yhqNcjPbIYXbyfZG+bD2Fde9GkO4aXkcRSk3qqHwoVYdrmssz7uLkfA5qnGViPdhcz6trz/7l+1h&#10;I1DKx4dp9QbM4+T/YLjpB3UogtPRXkg71kpIRbIIqIRFHIcONyJ6fU6AHcMkUhEDL3L+v0XxCwAA&#10;//8DAFBLAQItABQABgAIAAAAIQC2gziS/gAAAOEBAAATAAAAAAAAAAAAAAAAAAAAAABbQ29udGVu&#10;dF9UeXBlc10ueG1sUEsBAi0AFAAGAAgAAAAhADj9If/WAAAAlAEAAAsAAAAAAAAAAAAAAAAALwEA&#10;AF9yZWxzLy5yZWxzUEsBAi0AFAAGAAgAAAAhAJYGEuYPAwAABwgAAA4AAAAAAAAAAAAAAAAALgIA&#10;AGRycy9lMm9Eb2MueG1sUEsBAi0AFAAGAAgAAAAhAGT6H6HjAAAADQEAAA8AAAAAAAAAAAAAAAAA&#10;aQUAAGRycy9kb3ducmV2LnhtbFBLBQYAAAAABAAEAPMAAAB5BgAAAAA=&#10;">
                <v:shape id="Graphic 197" o:spid="_x0000_s1093" style="position:absolute;left:95;top:95;width:29045;height:12255;visibility:visible;mso-wrap-style:square;v-text-anchor:top" coordsize="2904490,12255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IyrdxAAAANwAAAAPAAAAZHJzL2Rvd25yZXYueG1sRE9Na8JA&#10;EL0L/Q/LFLxI3VQktdFVirXiSTBVvA7ZMYlmZ9PsVuO/dwXB2zze50xmranEmRpXWlbw3o9AEGdW&#10;l5wr2P7+vI1AOI+ssbJMCq7kYDZ96Uww0fbCGzqnPhchhF2CCgrv60RKlxVk0PVtTRy4g20M+gCb&#10;XOoGLyHcVHIQRbE0WHJoKLCmeUHZKf03Cv6+j7vVYN9brofzTbwYxSdd7bZKdV/brzEIT61/ih/u&#10;lQ7zPz/g/ky4QE5vAAAA//8DAFBLAQItABQABgAIAAAAIQDb4fbL7gAAAIUBAAATAAAAAAAAAAAA&#10;AAAAAAAAAABbQ29udGVudF9UeXBlc10ueG1sUEsBAi0AFAAGAAgAAAAhAFr0LFu/AAAAFQEAAAsA&#10;AAAAAAAAAAAAAAAAHwEAAF9yZWxzLy5yZWxzUEsBAi0AFAAGAAgAAAAhAIEjKt3EAAAA3AAAAA8A&#10;AAAAAAAAAAAAAAAABwIAAGRycy9kb3ducmV2LnhtbFBLBQYAAAAAAwADALcAAAD4AgAAAAA=&#10;" path="m,l,1225105r2903994,l2903994,438404,2507996,,,xe" filled="f" strokecolor="#9fce27" strokeweight="1.5pt">
                  <v:path arrowok="t"/>
                </v:shape>
                <v:shape id="Textbox 198" o:spid="_x0000_s1094" type="#_x0000_t202" style="position:absolute;width:29235;height:124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oshuxQAAANwAAAAPAAAAZHJzL2Rvd25yZXYueG1sRI9Ba8JA&#10;EIXvBf/DMoK3urEHqdFVRCwUCtIYDx7H7JgsZmfT7FbTf985FHqb4b1575vVZvCtulMfXWADs2kG&#10;irgK1nFt4FS+Pb+CignZYhuYDPxQhM169LTC3IYHF3Q/plpJCMccDTQpdbnWsWrIY5yGjli0a+g9&#10;Jln7WtseHxLuW/2SZXPt0bE0NNjRrqHqdvz2BrZnLvbu63D5LK6FK8tFxh/zmzGT8bBdgko0pH/z&#10;3/W7FfyF0MozMoFe/wIAAP//AwBQSwECLQAUAAYACAAAACEA2+H2y+4AAACFAQAAEwAAAAAAAAAA&#10;AAAAAAAAAAAAW0NvbnRlbnRfVHlwZXNdLnhtbFBLAQItABQABgAIAAAAIQBa9CxbvwAAABUBAAAL&#10;AAAAAAAAAAAAAAAAAB8BAABfcmVscy8ucmVsc1BLAQItABQABgAIAAAAIQB3oshuxQAAANwAAAAP&#10;AAAAAAAAAAAAAAAAAAcCAABkcnMvZG93bnJldi54bWxQSwUGAAAAAAMAAwC3AAAA+QIAAAAA&#10;" filled="f" stroked="f">
                  <v:textbox inset="0,0,0,0">
                    <w:txbxContent>
                      <w:p w14:paraId="4DB6527A" w14:textId="77777777" w:rsidR="005511DF" w:rsidRPr="001F3EBB" w:rsidRDefault="00000000">
                        <w:pPr>
                          <w:spacing w:before="109" w:line="480" w:lineRule="atLeast"/>
                          <w:ind w:left="370" w:right="379"/>
                          <w:rPr>
                            <w:rFonts w:ascii="EC Square Sans Pro" w:hAnsi="EC Square Sans Pro"/>
                            <w:sz w:val="20"/>
                            <w:szCs w:val="20"/>
                          </w:rPr>
                        </w:pPr>
                        <w:hyperlink r:id="rId154">
                          <w:proofErr w:type="spellStart"/>
                          <w:r w:rsidR="00B56BCB" w:rsidRPr="001F3EBB">
                            <w:rPr>
                              <w:rFonts w:ascii="EC Square Sans Pro" w:hAnsi="EC Square Sans Pro"/>
                              <w:color w:val="0E3AF0"/>
                              <w:sz w:val="20"/>
                              <w:szCs w:val="20"/>
                              <w:u w:val="single" w:color="0E3AF0"/>
                            </w:rPr>
                            <w:t>Peisajul</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amenințărilor</w:t>
                          </w:r>
                          <w:proofErr w:type="spellEnd"/>
                          <w:r w:rsidR="00B56BCB" w:rsidRPr="001F3EBB">
                            <w:rPr>
                              <w:rFonts w:ascii="EC Square Sans Pro" w:hAnsi="EC Square Sans Pro"/>
                              <w:color w:val="0E3AF0"/>
                              <w:sz w:val="20"/>
                              <w:szCs w:val="20"/>
                              <w:u w:val="single" w:color="0E3AF0"/>
                            </w:rPr>
                            <w:t xml:space="preserve"> ENISA </w:t>
                          </w:r>
                          <w:proofErr w:type="spellStart"/>
                          <w:r w:rsidR="00B56BCB" w:rsidRPr="001F3EBB">
                            <w:rPr>
                              <w:rFonts w:ascii="EC Square Sans Pro" w:hAnsi="EC Square Sans Pro"/>
                              <w:color w:val="0E3AF0"/>
                              <w:sz w:val="20"/>
                              <w:szCs w:val="20"/>
                              <w:u w:val="single" w:color="0E3AF0"/>
                            </w:rPr>
                            <w:t>pentru</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sectorul</w:t>
                          </w:r>
                          <w:proofErr w:type="spellEnd"/>
                          <w:r w:rsidR="00B56BCB" w:rsidRPr="001F3EBB">
                            <w:rPr>
                              <w:rFonts w:ascii="EC Square Sans Pro" w:hAnsi="EC Square Sans Pro"/>
                              <w:color w:val="0E3AF0"/>
                              <w:sz w:val="20"/>
                              <w:szCs w:val="20"/>
                              <w:u w:val="single" w:color="0E3AF0"/>
                            </w:rPr>
                            <w:t xml:space="preserve"> energetic</w:t>
                          </w:r>
                        </w:hyperlink>
                        <w:r w:rsidR="00B56BCB" w:rsidRPr="001F3EBB">
                          <w:rPr>
                            <w:rFonts w:ascii="EC Square Sans Pro" w:hAnsi="EC Square Sans Pro"/>
                            <w:color w:val="343433"/>
                            <w:spacing w:val="-6"/>
                            <w:sz w:val="20"/>
                            <w:szCs w:val="20"/>
                          </w:rPr>
                          <w:t xml:space="preserve"> </w:t>
                        </w:r>
                        <w:proofErr w:type="spellStart"/>
                        <w:r w:rsidR="00B56BCB" w:rsidRPr="001F3EBB">
                          <w:rPr>
                            <w:rFonts w:ascii="EC Square Sans Pro" w:hAnsi="EC Square Sans Pro"/>
                            <w:color w:val="343433"/>
                            <w:spacing w:val="-6"/>
                            <w:sz w:val="20"/>
                            <w:szCs w:val="20"/>
                          </w:rPr>
                          <w:t>Acest</w:t>
                        </w:r>
                        <w:proofErr w:type="spellEnd"/>
                        <w:r w:rsidR="00B56BCB" w:rsidRPr="001F3EBB">
                          <w:rPr>
                            <w:rFonts w:ascii="EC Square Sans Pro" w:hAnsi="EC Square Sans Pro"/>
                            <w:color w:val="343433"/>
                            <w:spacing w:val="-6"/>
                            <w:sz w:val="20"/>
                            <w:szCs w:val="20"/>
                          </w:rPr>
                          <w:t xml:space="preserve"> </w:t>
                        </w:r>
                        <w:proofErr w:type="spellStart"/>
                        <w:r w:rsidR="00B56BCB" w:rsidRPr="001F3EBB">
                          <w:rPr>
                            <w:rFonts w:ascii="EC Square Sans Pro" w:hAnsi="EC Square Sans Pro"/>
                            <w:color w:val="343433"/>
                            <w:spacing w:val="-6"/>
                            <w:sz w:val="20"/>
                            <w:szCs w:val="20"/>
                          </w:rPr>
                          <w:t>raport</w:t>
                        </w:r>
                        <w:proofErr w:type="spellEnd"/>
                        <w:r w:rsidR="00B56BCB" w:rsidRPr="001F3EBB">
                          <w:rPr>
                            <w:rFonts w:ascii="EC Square Sans Pro" w:hAnsi="EC Square Sans Pro"/>
                            <w:color w:val="343433"/>
                            <w:spacing w:val="-6"/>
                            <w:sz w:val="20"/>
                            <w:szCs w:val="20"/>
                          </w:rPr>
                          <w:t xml:space="preserve"> al ENISA </w:t>
                        </w:r>
                        <w:proofErr w:type="spellStart"/>
                        <w:r w:rsidR="00B56BCB" w:rsidRPr="001F3EBB">
                          <w:rPr>
                            <w:rFonts w:ascii="EC Square Sans Pro" w:hAnsi="EC Square Sans Pro"/>
                            <w:color w:val="343433"/>
                            <w:spacing w:val="-6"/>
                            <w:sz w:val="20"/>
                            <w:szCs w:val="20"/>
                          </w:rPr>
                          <w:t>oferă</w:t>
                        </w:r>
                        <w:proofErr w:type="spellEnd"/>
                        <w:r w:rsidR="00B56BCB" w:rsidRPr="001F3EBB">
                          <w:rPr>
                            <w:rFonts w:ascii="EC Square Sans Pro" w:hAnsi="EC Square Sans Pro"/>
                            <w:color w:val="343433"/>
                            <w:spacing w:val="-6"/>
                            <w:sz w:val="20"/>
                            <w:szCs w:val="20"/>
                          </w:rPr>
                          <w:t xml:space="preserve"> o </w:t>
                        </w:r>
                        <w:proofErr w:type="spellStart"/>
                        <w:r w:rsidR="00B56BCB" w:rsidRPr="001F3EBB">
                          <w:rPr>
                            <w:rFonts w:ascii="EC Square Sans Pro" w:hAnsi="EC Square Sans Pro"/>
                            <w:color w:val="343433"/>
                            <w:spacing w:val="-6"/>
                            <w:sz w:val="20"/>
                            <w:szCs w:val="20"/>
                          </w:rPr>
                          <w:t>analiză</w:t>
                        </w:r>
                        <w:proofErr w:type="spellEnd"/>
                        <w:r w:rsidR="00B56BCB" w:rsidRPr="001F3EBB">
                          <w:rPr>
                            <w:rFonts w:ascii="EC Square Sans Pro" w:hAnsi="EC Square Sans Pro"/>
                            <w:color w:val="343433"/>
                            <w:spacing w:val="-6"/>
                            <w:sz w:val="20"/>
                            <w:szCs w:val="20"/>
                          </w:rPr>
                          <w:t xml:space="preserve"> </w:t>
                        </w:r>
                        <w:proofErr w:type="spellStart"/>
                        <w:r w:rsidR="00B56BCB" w:rsidRPr="001F3EBB">
                          <w:rPr>
                            <w:rFonts w:ascii="EC Square Sans Pro" w:hAnsi="EC Square Sans Pro"/>
                            <w:color w:val="343433"/>
                            <w:spacing w:val="-6"/>
                            <w:sz w:val="20"/>
                            <w:szCs w:val="20"/>
                          </w:rPr>
                          <w:t>detaliată</w:t>
                        </w:r>
                        <w:proofErr w:type="spellEnd"/>
                        <w:r w:rsidR="00B56BCB" w:rsidRPr="001F3EBB">
                          <w:rPr>
                            <w:rFonts w:ascii="EC Square Sans Pro" w:hAnsi="EC Square Sans Pro"/>
                            <w:color w:val="343433"/>
                            <w:spacing w:val="-6"/>
                            <w:sz w:val="20"/>
                            <w:szCs w:val="20"/>
                          </w:rPr>
                          <w:t xml:space="preserve"> a</w:t>
                        </w:r>
                      </w:p>
                      <w:p w14:paraId="4DB6527B" w14:textId="77777777" w:rsidR="005511DF" w:rsidRPr="001F3EBB" w:rsidRDefault="00B56BCB">
                        <w:pPr>
                          <w:spacing w:before="27" w:line="261" w:lineRule="auto"/>
                          <w:ind w:left="370" w:right="368"/>
                          <w:rPr>
                            <w:rFonts w:ascii="EC Square Sans Pro" w:hAnsi="EC Square Sans Pro"/>
                            <w:sz w:val="20"/>
                            <w:szCs w:val="20"/>
                          </w:rPr>
                        </w:pPr>
                        <w:proofErr w:type="spellStart"/>
                        <w:r w:rsidRPr="001F3EBB">
                          <w:rPr>
                            <w:rFonts w:ascii="EC Square Sans Pro" w:hAnsi="EC Square Sans Pro"/>
                            <w:color w:val="343433"/>
                            <w:spacing w:val="-6"/>
                            <w:sz w:val="20"/>
                            <w:szCs w:val="20"/>
                          </w:rPr>
                          <w:t>amenințărilor</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cibernetice</w:t>
                        </w:r>
                        <w:proofErr w:type="spellEnd"/>
                        <w:r w:rsidRPr="001F3EBB">
                          <w:rPr>
                            <w:rFonts w:ascii="EC Square Sans Pro" w:hAnsi="EC Square Sans Pro"/>
                            <w:color w:val="343433"/>
                            <w:spacing w:val="-6"/>
                            <w:sz w:val="20"/>
                            <w:szCs w:val="20"/>
                          </w:rPr>
                          <w:t xml:space="preserve"> cu care se </w:t>
                        </w:r>
                        <w:proofErr w:type="spellStart"/>
                        <w:r w:rsidRPr="001F3EBB">
                          <w:rPr>
                            <w:rFonts w:ascii="EC Square Sans Pro" w:hAnsi="EC Square Sans Pro"/>
                            <w:color w:val="343433"/>
                            <w:spacing w:val="-6"/>
                            <w:sz w:val="20"/>
                            <w:szCs w:val="20"/>
                          </w:rPr>
                          <w:t>confruntă</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sectorul</w:t>
                        </w:r>
                        <w:proofErr w:type="spellEnd"/>
                        <w:r w:rsidRPr="001F3EBB">
                          <w:rPr>
                            <w:rFonts w:ascii="EC Square Sans Pro" w:hAnsi="EC Square Sans Pro"/>
                            <w:color w:val="343433"/>
                            <w:spacing w:val="-6"/>
                            <w:sz w:val="20"/>
                            <w:szCs w:val="20"/>
                          </w:rPr>
                          <w:t xml:space="preserve"> energetic, </w:t>
                        </w:r>
                        <w:proofErr w:type="spellStart"/>
                        <w:r w:rsidRPr="001F3EBB">
                          <w:rPr>
                            <w:rFonts w:ascii="EC Square Sans Pro" w:hAnsi="EC Square Sans Pro"/>
                            <w:color w:val="343433"/>
                            <w:spacing w:val="-6"/>
                            <w:sz w:val="20"/>
                            <w:szCs w:val="20"/>
                          </w:rPr>
                          <w:t>inclusiv</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2"/>
                            <w:sz w:val="20"/>
                            <w:szCs w:val="20"/>
                          </w:rPr>
                          <w:t>cele</w:t>
                        </w:r>
                        <w:proofErr w:type="spellEnd"/>
                        <w:r w:rsidRPr="001F3EBB">
                          <w:rPr>
                            <w:rFonts w:ascii="EC Square Sans Pro" w:hAnsi="EC Square Sans Pro"/>
                            <w:color w:val="343433"/>
                            <w:spacing w:val="-2"/>
                            <w:sz w:val="20"/>
                            <w:szCs w:val="20"/>
                          </w:rPr>
                          <w:t xml:space="preserve"> legate de </w:t>
                        </w:r>
                        <w:proofErr w:type="spellStart"/>
                        <w:r w:rsidRPr="001F3EBB">
                          <w:rPr>
                            <w:rFonts w:ascii="EC Square Sans Pro" w:hAnsi="EC Square Sans Pro"/>
                            <w:color w:val="343433"/>
                            <w:spacing w:val="-2"/>
                            <w:sz w:val="20"/>
                            <w:szCs w:val="20"/>
                          </w:rPr>
                          <w:t>tehnologiile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emergente</w:t>
                        </w:r>
                        <w:proofErr w:type="spellEnd"/>
                        <w:r w:rsidRPr="001F3EBB">
                          <w:rPr>
                            <w:rFonts w:ascii="EC Square Sans Pro" w:hAnsi="EC Square Sans Pro"/>
                            <w:color w:val="343433"/>
                            <w:spacing w:val="-2"/>
                            <w:sz w:val="20"/>
                            <w:szCs w:val="20"/>
                          </w:rPr>
                          <w:t>.</w:t>
                        </w:r>
                      </w:p>
                    </w:txbxContent>
                  </v:textbox>
                </v:shape>
                <w10:wrap anchorx="page" anchory="page"/>
              </v:group>
            </w:pict>
          </mc:Fallback>
        </mc:AlternateContent>
      </w:r>
      <w:r w:rsidR="00E70F20" w:rsidRPr="00944BD7">
        <w:rPr>
          <w:rFonts w:ascii="EC Square Sans Pro" w:hAnsi="EC Square Sans Pro"/>
          <w:noProof/>
          <w:lang w:val="ro-RO"/>
        </w:rPr>
        <mc:AlternateContent>
          <mc:Choice Requires="wpg">
            <w:drawing>
              <wp:anchor distT="0" distB="0" distL="0" distR="0" simplePos="0" relativeHeight="251658288" behindDoc="0" locked="0" layoutInCell="1" allowOverlap="1" wp14:anchorId="4DB651BC" wp14:editId="11942B4F">
                <wp:simplePos x="0" y="0"/>
                <wp:positionH relativeFrom="page">
                  <wp:posOffset>3802380</wp:posOffset>
                </wp:positionH>
                <wp:positionV relativeFrom="page">
                  <wp:posOffset>4008120</wp:posOffset>
                </wp:positionV>
                <wp:extent cx="2997835" cy="1669415"/>
                <wp:effectExtent l="0" t="0" r="12065" b="26035"/>
                <wp:wrapNone/>
                <wp:docPr id="190" name="Group 1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97835" cy="1669415"/>
                          <a:chOff x="-83820" y="-129540"/>
                          <a:chExt cx="2997835" cy="1669415"/>
                        </a:xfrm>
                      </wpg:grpSpPr>
                      <wps:wsp>
                        <wps:cNvPr id="191" name="Graphic 191"/>
                        <wps:cNvSpPr/>
                        <wps:spPr>
                          <a:xfrm>
                            <a:off x="9525" y="9525"/>
                            <a:ext cx="2904490" cy="1530350"/>
                          </a:xfrm>
                          <a:custGeom>
                            <a:avLst/>
                            <a:gdLst/>
                            <a:ahLst/>
                            <a:cxnLst/>
                            <a:rect l="l" t="t" r="r" b="b"/>
                            <a:pathLst>
                              <a:path w="2904490" h="1530350">
                                <a:moveTo>
                                  <a:pt x="0" y="0"/>
                                </a:moveTo>
                                <a:lnTo>
                                  <a:pt x="0" y="1529905"/>
                                </a:lnTo>
                                <a:lnTo>
                                  <a:pt x="2903994" y="15299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192" name="Textbox 192"/>
                        <wps:cNvSpPr txBox="1"/>
                        <wps:spPr>
                          <a:xfrm>
                            <a:off x="-83820" y="-129540"/>
                            <a:ext cx="2872740" cy="1653540"/>
                          </a:xfrm>
                          <a:prstGeom prst="rect">
                            <a:avLst/>
                          </a:prstGeom>
                        </wps:spPr>
                        <wps:txbx>
                          <w:txbxContent>
                            <w:p w14:paraId="4DB65271" w14:textId="77777777" w:rsidR="005511DF" w:rsidRDefault="005511DF">
                              <w:pPr>
                                <w:spacing w:before="120"/>
                                <w:rPr>
                                  <w:rFonts w:ascii="Trebuchet MS"/>
                                  <w:b/>
                                  <w:sz w:val="18"/>
                                </w:rPr>
                              </w:pPr>
                            </w:p>
                            <w:p w14:paraId="4DB65272" w14:textId="77777777" w:rsidR="005511DF" w:rsidRPr="001F3EBB" w:rsidRDefault="00000000">
                              <w:pPr>
                                <w:ind w:left="370"/>
                                <w:rPr>
                                  <w:rFonts w:ascii="EC Square Sans Pro" w:hAnsi="EC Square Sans Pro"/>
                                  <w:sz w:val="20"/>
                                  <w:szCs w:val="20"/>
                                </w:rPr>
                              </w:pPr>
                              <w:hyperlink r:id="rId155">
                                <w:proofErr w:type="spellStart"/>
                                <w:r w:rsidR="00B56BCB" w:rsidRPr="001F3EBB">
                                  <w:rPr>
                                    <w:rFonts w:ascii="EC Square Sans Pro" w:hAnsi="EC Square Sans Pro"/>
                                    <w:color w:val="0E3AF0"/>
                                    <w:w w:val="90"/>
                                    <w:sz w:val="20"/>
                                    <w:szCs w:val="20"/>
                                    <w:u w:val="single" w:color="0E3AF0"/>
                                  </w:rPr>
                                  <w:t>Comisia</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Europeană</w:t>
                                </w:r>
                                <w:proofErr w:type="spellEnd"/>
                                <w:r w:rsidR="00B56BCB" w:rsidRPr="001F3EBB">
                                  <w:rPr>
                                    <w:rFonts w:ascii="EC Square Sans Pro" w:hAnsi="EC Square Sans Pro"/>
                                    <w:color w:val="0E3AF0"/>
                                    <w:w w:val="90"/>
                                    <w:sz w:val="20"/>
                                    <w:szCs w:val="20"/>
                                    <w:u w:val="single" w:color="0E3AF0"/>
                                  </w:rPr>
                                  <w:t xml:space="preserve"> - </w:t>
                                </w:r>
                                <w:r w:rsidR="00B56BCB" w:rsidRPr="001F3EBB">
                                  <w:rPr>
                                    <w:rFonts w:ascii="EC Square Sans Pro" w:hAnsi="EC Square Sans Pro"/>
                                    <w:color w:val="0E3AF0"/>
                                    <w:spacing w:val="-2"/>
                                    <w:w w:val="90"/>
                                    <w:sz w:val="20"/>
                                    <w:szCs w:val="20"/>
                                    <w:u w:val="single" w:color="0E3AF0"/>
                                  </w:rPr>
                                  <w:t>Site-</w:t>
                                </w:r>
                                <w:proofErr w:type="spellStart"/>
                                <w:r w:rsidR="00B56BCB" w:rsidRPr="001F3EBB">
                                  <w:rPr>
                                    <w:rFonts w:ascii="EC Square Sans Pro" w:hAnsi="EC Square Sans Pro"/>
                                    <w:color w:val="0E3AF0"/>
                                    <w:spacing w:val="-2"/>
                                    <w:w w:val="90"/>
                                    <w:sz w:val="20"/>
                                    <w:szCs w:val="20"/>
                                    <w:u w:val="single" w:color="0E3AF0"/>
                                  </w:rPr>
                                  <w:t>ul</w:t>
                                </w:r>
                                <w:proofErr w:type="spellEnd"/>
                                <w:r w:rsidR="00B56BCB" w:rsidRPr="001F3EBB">
                                  <w:rPr>
                                    <w:rFonts w:ascii="EC Square Sans Pro" w:hAnsi="EC Square Sans Pro"/>
                                    <w:color w:val="0E3AF0"/>
                                    <w:spacing w:val="-2"/>
                                    <w:w w:val="90"/>
                                    <w:sz w:val="20"/>
                                    <w:szCs w:val="20"/>
                                    <w:u w:val="single" w:color="0E3AF0"/>
                                  </w:rPr>
                                  <w:t xml:space="preserve"> web </w:t>
                                </w:r>
                                <w:proofErr w:type="spellStart"/>
                                <w:r w:rsidR="00B56BCB" w:rsidRPr="001F3EBB">
                                  <w:rPr>
                                    <w:rFonts w:ascii="EC Square Sans Pro" w:hAnsi="EC Square Sans Pro"/>
                                    <w:color w:val="0E3AF0"/>
                                    <w:spacing w:val="-2"/>
                                    <w:w w:val="90"/>
                                    <w:sz w:val="20"/>
                                    <w:szCs w:val="20"/>
                                    <w:u w:val="single" w:color="0E3AF0"/>
                                  </w:rPr>
                                  <w:t>dedicat</w:t>
                                </w:r>
                                <w:proofErr w:type="spellEnd"/>
                                <w:r w:rsidR="00B56BCB" w:rsidRPr="001F3EBB">
                                  <w:rPr>
                                    <w:rFonts w:ascii="EC Square Sans Pro" w:hAnsi="EC Square Sans Pro"/>
                                    <w:color w:val="0E3AF0"/>
                                    <w:spacing w:val="-2"/>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politicii</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energetice</w:t>
                                </w:r>
                                <w:proofErr w:type="spellEnd"/>
                              </w:hyperlink>
                            </w:p>
                            <w:p w14:paraId="4DB65273" w14:textId="77777777" w:rsidR="005511DF" w:rsidRPr="001F3EBB" w:rsidRDefault="00000000">
                              <w:pPr>
                                <w:spacing w:before="21"/>
                                <w:ind w:left="370"/>
                                <w:rPr>
                                  <w:rFonts w:ascii="EC Square Sans Pro" w:hAnsi="EC Square Sans Pro"/>
                                  <w:sz w:val="20"/>
                                  <w:szCs w:val="20"/>
                                </w:rPr>
                              </w:pPr>
                              <w:hyperlink r:id="rId156">
                                <w:r w:rsidR="00B56BCB" w:rsidRPr="001F3EBB">
                                  <w:rPr>
                                    <w:rFonts w:ascii="EC Square Sans Pro" w:hAnsi="EC Square Sans Pro"/>
                                    <w:color w:val="0E3AF0"/>
                                    <w:spacing w:val="-6"/>
                                    <w:sz w:val="20"/>
                                    <w:szCs w:val="20"/>
                                    <w:u w:val="single" w:color="0E3AF0"/>
                                  </w:rPr>
                                  <w:t xml:space="preserve">- </w:t>
                                </w:r>
                                <w:proofErr w:type="spellStart"/>
                                <w:r w:rsidR="00B56BCB" w:rsidRPr="001F3EBB">
                                  <w:rPr>
                                    <w:rFonts w:ascii="EC Square Sans Pro" w:hAnsi="EC Square Sans Pro"/>
                                    <w:color w:val="0E3AF0"/>
                                    <w:spacing w:val="-6"/>
                                    <w:sz w:val="20"/>
                                    <w:szCs w:val="20"/>
                                    <w:u w:val="single" w:color="0E3AF0"/>
                                  </w:rPr>
                                  <w:t>Digitalizarea</w:t>
                                </w:r>
                                <w:proofErr w:type="spellEnd"/>
                                <w:r w:rsidR="00B56BCB" w:rsidRPr="001F3EBB">
                                  <w:rPr>
                                    <w:rFonts w:ascii="EC Square Sans Pro" w:hAnsi="EC Square Sans Pro"/>
                                    <w:color w:val="0E3AF0"/>
                                    <w:spacing w:val="-6"/>
                                    <w:sz w:val="20"/>
                                    <w:szCs w:val="20"/>
                                    <w:u w:val="single" w:color="0E3AF0"/>
                                  </w:rPr>
                                  <w:t xml:space="preserve"> </w:t>
                                </w:r>
                                <w:proofErr w:type="spellStart"/>
                                <w:r w:rsidR="00B56BCB" w:rsidRPr="001F3EBB">
                                  <w:rPr>
                                    <w:rFonts w:ascii="EC Square Sans Pro" w:hAnsi="EC Square Sans Pro"/>
                                    <w:color w:val="0E3AF0"/>
                                    <w:spacing w:val="-6"/>
                                    <w:sz w:val="20"/>
                                    <w:szCs w:val="20"/>
                                    <w:u w:val="single" w:color="0E3AF0"/>
                                  </w:rPr>
                                  <w:t>sistemului</w:t>
                                </w:r>
                                <w:proofErr w:type="spellEnd"/>
                                <w:r w:rsidR="00B56BCB" w:rsidRPr="001F3EBB">
                                  <w:rPr>
                                    <w:rFonts w:ascii="EC Square Sans Pro" w:hAnsi="EC Square Sans Pro"/>
                                    <w:color w:val="0E3AF0"/>
                                    <w:spacing w:val="-6"/>
                                    <w:sz w:val="20"/>
                                    <w:szCs w:val="20"/>
                                    <w:u w:val="single" w:color="0E3AF0"/>
                                  </w:rPr>
                                  <w:t xml:space="preserve"> energetic</w:t>
                                </w:r>
                              </w:hyperlink>
                            </w:p>
                            <w:p w14:paraId="4DB65274" w14:textId="77777777" w:rsidR="005511DF" w:rsidRPr="001F3EBB" w:rsidRDefault="005511DF">
                              <w:pPr>
                                <w:spacing w:before="8"/>
                                <w:rPr>
                                  <w:rFonts w:ascii="EC Square Sans Pro" w:hAnsi="EC Square Sans Pro"/>
                                  <w:sz w:val="20"/>
                                  <w:szCs w:val="20"/>
                                </w:rPr>
                              </w:pPr>
                            </w:p>
                            <w:p w14:paraId="4DB65275" w14:textId="77777777" w:rsidR="005511DF" w:rsidRPr="001F3EBB" w:rsidRDefault="00B56BCB">
                              <w:pPr>
                                <w:spacing w:line="261" w:lineRule="auto"/>
                                <w:ind w:left="370" w:right="370"/>
                                <w:jc w:val="both"/>
                                <w:rPr>
                                  <w:rFonts w:ascii="EC Square Sans Pro" w:hAnsi="EC Square Sans Pro"/>
                                  <w:sz w:val="20"/>
                                  <w:szCs w:val="20"/>
                                </w:rPr>
                              </w:pPr>
                              <w:r w:rsidRPr="001F3EBB">
                                <w:rPr>
                                  <w:rFonts w:ascii="EC Square Sans Pro" w:hAnsi="EC Square Sans Pro"/>
                                  <w:color w:val="343433"/>
                                  <w:spacing w:val="-2"/>
                                  <w:sz w:val="20"/>
                                  <w:szCs w:val="20"/>
                                </w:rPr>
                                <w:t xml:space="preserve">Această </w:t>
                              </w:r>
                              <w:proofErr w:type="spellStart"/>
                              <w:r w:rsidRPr="001F3EBB">
                                <w:rPr>
                                  <w:rFonts w:ascii="EC Square Sans Pro" w:hAnsi="EC Square Sans Pro"/>
                                  <w:color w:val="343433"/>
                                  <w:spacing w:val="-2"/>
                                  <w:sz w:val="20"/>
                                  <w:szCs w:val="20"/>
                                </w:rPr>
                                <w:t>pagină</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oferă</w:t>
                              </w:r>
                              <w:proofErr w:type="spellEnd"/>
                              <w:r w:rsidRPr="001F3EBB">
                                <w:rPr>
                                  <w:rFonts w:ascii="EC Square Sans Pro" w:hAnsi="EC Square Sans Pro"/>
                                  <w:color w:val="343433"/>
                                  <w:spacing w:val="-2"/>
                                  <w:sz w:val="20"/>
                                  <w:szCs w:val="20"/>
                                </w:rPr>
                                <w:t xml:space="preserve"> o </w:t>
                              </w:r>
                              <w:proofErr w:type="spellStart"/>
                              <w:r w:rsidRPr="001F3EBB">
                                <w:rPr>
                                  <w:rFonts w:ascii="EC Square Sans Pro" w:hAnsi="EC Square Sans Pro"/>
                                  <w:color w:val="343433"/>
                                  <w:spacing w:val="-2"/>
                                  <w:sz w:val="20"/>
                                  <w:szCs w:val="20"/>
                                </w:rPr>
                                <w:t>prezentare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generală</w:t>
                              </w:r>
                              <w:proofErr w:type="spellEnd"/>
                              <w:r w:rsidRPr="001F3EBB">
                                <w:rPr>
                                  <w:rFonts w:ascii="EC Square Sans Pro" w:hAnsi="EC Square Sans Pro"/>
                                  <w:color w:val="343433"/>
                                  <w:spacing w:val="-2"/>
                                  <w:sz w:val="20"/>
                                  <w:szCs w:val="20"/>
                                </w:rPr>
                                <w:t xml:space="preserve"> a </w:t>
                              </w:r>
                              <w:proofErr w:type="spellStart"/>
                              <w:r w:rsidRPr="001F3EBB">
                                <w:rPr>
                                  <w:rFonts w:ascii="EC Square Sans Pro" w:hAnsi="EC Square Sans Pro"/>
                                  <w:color w:val="343433"/>
                                  <w:sz w:val="20"/>
                                  <w:szCs w:val="20"/>
                                </w:rPr>
                                <w:t>abordării</w:t>
                              </w:r>
                              <w:proofErr w:type="spellEnd"/>
                              <w:r w:rsidRPr="001F3EBB">
                                <w:rPr>
                                  <w:rFonts w:ascii="EC Square Sans Pro" w:hAnsi="EC Square Sans Pro"/>
                                  <w:color w:val="343433"/>
                                  <w:spacing w:val="-2"/>
                                  <w:sz w:val="20"/>
                                  <w:szCs w:val="20"/>
                                </w:rPr>
                                <w:t xml:space="preserve"> UE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materie</w:t>
                              </w:r>
                              <w:proofErr w:type="spellEnd"/>
                              <w:r w:rsidRPr="001F3EBB">
                                <w:rPr>
                                  <w:rFonts w:ascii="EC Square Sans Pro" w:hAnsi="EC Square Sans Pro"/>
                                  <w:color w:val="343433"/>
                                  <w:sz w:val="20"/>
                                  <w:szCs w:val="20"/>
                                </w:rPr>
                                <w:t xml:space="preserve"> de </w:t>
                              </w:r>
                              <w:proofErr w:type="spellStart"/>
                              <w:r w:rsidRPr="001F3EBB">
                                <w:rPr>
                                  <w:rFonts w:ascii="EC Square Sans Pro" w:hAnsi="EC Square Sans Pro"/>
                                  <w:color w:val="343433"/>
                                  <w:sz w:val="20"/>
                                  <w:szCs w:val="20"/>
                                </w:rPr>
                                <w:t>securitate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sectorul</w:t>
                              </w:r>
                              <w:proofErr w:type="spellEnd"/>
                              <w:r w:rsidRPr="001F3EBB">
                                <w:rPr>
                                  <w:rFonts w:ascii="EC Square Sans Pro" w:hAnsi="EC Square Sans Pro"/>
                                  <w:color w:val="343433"/>
                                  <w:sz w:val="20"/>
                                  <w:szCs w:val="20"/>
                                </w:rPr>
                                <w:t xml:space="preserve"> energetic, </w:t>
                              </w:r>
                              <w:proofErr w:type="spellStart"/>
                              <w:r w:rsidRPr="001F3EBB">
                                <w:rPr>
                                  <w:rFonts w:ascii="EC Square Sans Pro" w:hAnsi="EC Square Sans Pro"/>
                                  <w:color w:val="343433"/>
                                  <w:spacing w:val="-6"/>
                                  <w:sz w:val="20"/>
                                  <w:szCs w:val="20"/>
                                </w:rPr>
                                <w:t>subliniind</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rolul</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tehnologiilor</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digitale</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și</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z w:val="20"/>
                                  <w:szCs w:val="20"/>
                                </w:rPr>
                                <w:t>importanța</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securității</w:t>
                              </w:r>
                              <w:proofErr w:type="spellEnd"/>
                              <w:r w:rsidRPr="001F3EBB">
                                <w:rPr>
                                  <w:rFonts w:ascii="EC Square Sans Pro" w:hAnsi="EC Square Sans Pro"/>
                                  <w:color w:val="343433"/>
                                  <w:sz w:val="20"/>
                                  <w:szCs w:val="20"/>
                                </w:rPr>
                                <w:t>.</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DB651BC" id="Group 190" o:spid="_x0000_s1095" style="position:absolute;left:0;text-align:left;margin-left:299.4pt;margin-top:315.6pt;width:236.05pt;height:131.45pt;z-index:251658288;mso-wrap-distance-left:0;mso-wrap-distance-right:0;mso-position-horizontal-relative:page;mso-position-vertical-relative:page;mso-width-relative:margin;mso-height-relative:margin" coordorigin="-838,-1295" coordsize="29978,166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HEObIgMAAB0IAAAOAAAAZHJzL2Uyb0RvYy54bWy8Vdtu2zAMfR+wfxD03voSO4mNJsXWGwYU&#10;XYFm2LMiyxfMtjRJid2/HyVbTpai2NYNe7Epi6LIc3joi8u+qdGeSVXxdoWDcx8j1lKeVW2xwl82&#10;t2dLjJQmbUZq3rIVfmYKX67fv7voRMpCXvI6YxJBkFalnVjhUmuRep6iJWuIOueCtbCZc9kQDUtZ&#10;eJkkHURvai/0/bnXcZkJySlTCr5eD5t4bePnOaP6c54rplG9wpCbtk9pn1vz9NYXJC0kEWVFxzTI&#10;G7JoSNXCpVOoa6IJ2snqRaimopIrnutzyhuP53lFma0Bqgn8k2ruJN8JW0uRdoWYYAJoT3B6c1j6&#10;sL+T4kk8yiF7MO85/aYAF68TRXq8b9bFwbnPZWMOQRGot4g+T4iyXiMKH8MkWSxnMUYU9oL5PImC&#10;eMCclkCMOXe2nC1DoAYczoIwiaORFFre/CKIR9IhB5vplFknoJXUAS31d2g9lUQwS4IyaDxKVGVQ&#10;SxJg1JIGWvpu7B7zCWAz14OfgXRcqRHdE8CSOARgoGxr2EY8wOZHUQKgWNjimT+LLSpTxSSlO6Xv&#10;GLcMkP290jZAkTmLlM6ifetMCXowSqitEjRGoASJEShhO7AiiDbnDK3GRJ2hcMylhKrHVMx+w/ds&#10;w62nPuEf0jzs1u1LryCGxvBtJ4Cv83BvYePBvbMkiSxCf+ofzZaRH5mSXg8f+4skmdvwDluXgHsP&#10;iQy9eepDa67YcIFByt40oQe3HvNTtwbIACr27ZBQvK6y26quDXpKFturWqI9AWKS26ubcDEm/pOb&#10;kEpfE1UOfnZrqs9qVaVDn5n+2/LsGRq1g85cYfV9RyTDqP7UghTMEHSGdMbWGVLXV9yOSkss3Lnp&#10;vxIpkLl+hTU06AN3iiCpazyo1zgMvuZkyz/sNM8r05WgTpfRuAB1Djr5DzINnUw3kPuW9yhIQgPc&#10;kUyR7j9ymESTfF8R7GuTalLtchEuYHyNwy6ejbMM0HHSNygZ1Y54Gj3ajjgBchC2Be5Aqu63vZ09&#10;4dwV8I94/g227IiFf5Dt8/F/aX5yx2vL7uGvvv4BAAD//wMAUEsDBBQABgAIAAAAIQAnOjYH4wAA&#10;AAwBAAAPAAAAZHJzL2Rvd25yZXYueG1sTI9Ba8JAFITvhf6H5RV6q5vVapM0LyLS9iRCtSDe1uwz&#10;CWZ3Q3ZN4r/vemqPwwwz32TLUTesp87V1iCISQSMTGFVbUqEn/3nSwzMeWmUbKwhhBs5WOaPD5lM&#10;lR3MN/U7X7JQYlwqESrv25RzV1SkpZvYlkzwzrbT0gfZlVx1cgjluuHTKFpwLWsTFirZ0rqi4rK7&#10;aoSvQQ6rmfjoN5fz+nbcz7eHjSDE56dx9Q7M0+j/wnDHD+iQB6aTvRrlWIMwT+KA7hEWMzEFdk9E&#10;b1EC7IQQJ68CeJ7x/yfyXwAAAP//AwBQSwECLQAUAAYACAAAACEAtoM4kv4AAADhAQAAEwAAAAAA&#10;AAAAAAAAAAAAAAAAW0NvbnRlbnRfVHlwZXNdLnhtbFBLAQItABQABgAIAAAAIQA4/SH/1gAAAJQB&#10;AAALAAAAAAAAAAAAAAAAAC8BAABfcmVscy8ucmVsc1BLAQItABQABgAIAAAAIQA8HEObIgMAAB0I&#10;AAAOAAAAAAAAAAAAAAAAAC4CAABkcnMvZTJvRG9jLnhtbFBLAQItABQABgAIAAAAIQAnOjYH4wAA&#10;AAwBAAAPAAAAAAAAAAAAAAAAAHwFAABkcnMvZG93bnJldi54bWxQSwUGAAAAAAQABADzAAAAjAYA&#10;AAAA&#10;">
                <v:shape id="Graphic 191" o:spid="_x0000_s1096" style="position:absolute;left:95;top:95;width:29045;height:15303;visibility:visible;mso-wrap-style:square;v-text-anchor:top" coordsize="2904490,1530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Fjz3wwAAANwAAAAPAAAAZHJzL2Rvd25yZXYueG1sRE9NawIx&#10;EL0X+h/CCF5Es1vbUlejlIKo4KHVgtdhM24WN5Mlibr+e1MQepvH+5zZorONuJAPtWMF+SgDQVw6&#10;XXOl4He/HH6ACBFZY+OYFNwowGL+/DTDQrsr/9BlFyuRQjgUqMDE2BZShtKQxTByLXHijs5bjAn6&#10;SmqP1xRuG/mSZe/SYs2pwWBLX4bK0+5sFXxvXr18Ox9irrdhoI9mtZpsxkr1e93nFESkLv6LH+61&#10;TvMnOfw9ky6Q8zsAAAD//wMAUEsBAi0AFAAGAAgAAAAhANvh9svuAAAAhQEAABMAAAAAAAAAAAAA&#10;AAAAAAAAAFtDb250ZW50X1R5cGVzXS54bWxQSwECLQAUAAYACAAAACEAWvQsW78AAAAVAQAACwAA&#10;AAAAAAAAAAAAAAAfAQAAX3JlbHMvLnJlbHNQSwECLQAUAAYACAAAACEAaRY898MAAADcAAAADwAA&#10;AAAAAAAAAAAAAAAHAgAAZHJzL2Rvd25yZXYueG1sUEsFBgAAAAADAAMAtwAAAPcCAAAAAA==&#10;" path="m,l,1529905r2903994,l2903994,438404,2507996,,,xe" filled="f" strokecolor="#9fce27" strokeweight="1.5pt">
                  <v:path arrowok="t"/>
                </v:shape>
                <v:shape id="Textbox 192" o:spid="_x0000_s1097" type="#_x0000_t202" style="position:absolute;left:-838;top:-1295;width:28727;height:165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Sv+EwwAAANwAAAAPAAAAZHJzL2Rvd25yZXYueG1sRE9Na8JA&#10;EL0X/A/LFHqrm3qQJroGKRaEgjTGg8dpdkyWZGfT7Griv+8WCr3N433OOp9sJ240eONYwcs8AUFc&#10;OW24VnAq359fQfiArLFzTAru5CHfzB7WmGk3ckG3Y6hFDGGfoYImhD6T0lcNWfRz1xNH7uIGiyHC&#10;oZZ6wDGG204ukmQpLRqODQ329NZQ1R6vVsH2zMXOfB++PotLYcoyTfhj2Sr19DhtVyACTeFf/Ofe&#10;6zg/XcDvM/ECufkBAAD//wMAUEsBAi0AFAAGAAgAAAAhANvh9svuAAAAhQEAABMAAAAAAAAAAAAA&#10;AAAAAAAAAFtDb250ZW50X1R5cGVzXS54bWxQSwECLQAUAAYACAAAACEAWvQsW78AAAAVAQAACwAA&#10;AAAAAAAAAAAAAAAfAQAAX3JlbHMvLnJlbHNQSwECLQAUAAYACAAAACEAFkr/hMMAAADcAAAADwAA&#10;AAAAAAAAAAAAAAAHAgAAZHJzL2Rvd25yZXYueG1sUEsFBgAAAAADAAMAtwAAAPcCAAAAAA==&#10;" filled="f" stroked="f">
                  <v:textbox inset="0,0,0,0">
                    <w:txbxContent>
                      <w:p w14:paraId="4DB65271" w14:textId="77777777" w:rsidR="005511DF" w:rsidRDefault="005511DF">
                        <w:pPr>
                          <w:spacing w:before="120"/>
                          <w:rPr>
                            <w:rFonts w:ascii="Trebuchet MS"/>
                            <w:b/>
                            <w:sz w:val="18"/>
                          </w:rPr>
                        </w:pPr>
                      </w:p>
                      <w:p w14:paraId="4DB65272" w14:textId="77777777" w:rsidR="005511DF" w:rsidRPr="001F3EBB" w:rsidRDefault="00000000">
                        <w:pPr>
                          <w:ind w:left="370"/>
                          <w:rPr>
                            <w:rFonts w:ascii="EC Square Sans Pro" w:hAnsi="EC Square Sans Pro"/>
                            <w:sz w:val="20"/>
                            <w:szCs w:val="20"/>
                          </w:rPr>
                        </w:pPr>
                        <w:hyperlink r:id="rId157">
                          <w:proofErr w:type="spellStart"/>
                          <w:r w:rsidR="00B56BCB" w:rsidRPr="001F3EBB">
                            <w:rPr>
                              <w:rFonts w:ascii="EC Square Sans Pro" w:hAnsi="EC Square Sans Pro"/>
                              <w:color w:val="0E3AF0"/>
                              <w:w w:val="90"/>
                              <w:sz w:val="20"/>
                              <w:szCs w:val="20"/>
                              <w:u w:val="single" w:color="0E3AF0"/>
                            </w:rPr>
                            <w:t>Comisia</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Europeană</w:t>
                          </w:r>
                          <w:proofErr w:type="spellEnd"/>
                          <w:r w:rsidR="00B56BCB" w:rsidRPr="001F3EBB">
                            <w:rPr>
                              <w:rFonts w:ascii="EC Square Sans Pro" w:hAnsi="EC Square Sans Pro"/>
                              <w:color w:val="0E3AF0"/>
                              <w:w w:val="90"/>
                              <w:sz w:val="20"/>
                              <w:szCs w:val="20"/>
                              <w:u w:val="single" w:color="0E3AF0"/>
                            </w:rPr>
                            <w:t xml:space="preserve"> - </w:t>
                          </w:r>
                          <w:r w:rsidR="00B56BCB" w:rsidRPr="001F3EBB">
                            <w:rPr>
                              <w:rFonts w:ascii="EC Square Sans Pro" w:hAnsi="EC Square Sans Pro"/>
                              <w:color w:val="0E3AF0"/>
                              <w:spacing w:val="-2"/>
                              <w:w w:val="90"/>
                              <w:sz w:val="20"/>
                              <w:szCs w:val="20"/>
                              <w:u w:val="single" w:color="0E3AF0"/>
                            </w:rPr>
                            <w:t>Site-</w:t>
                          </w:r>
                          <w:proofErr w:type="spellStart"/>
                          <w:r w:rsidR="00B56BCB" w:rsidRPr="001F3EBB">
                            <w:rPr>
                              <w:rFonts w:ascii="EC Square Sans Pro" w:hAnsi="EC Square Sans Pro"/>
                              <w:color w:val="0E3AF0"/>
                              <w:spacing w:val="-2"/>
                              <w:w w:val="90"/>
                              <w:sz w:val="20"/>
                              <w:szCs w:val="20"/>
                              <w:u w:val="single" w:color="0E3AF0"/>
                            </w:rPr>
                            <w:t>ul</w:t>
                          </w:r>
                          <w:proofErr w:type="spellEnd"/>
                          <w:r w:rsidR="00B56BCB" w:rsidRPr="001F3EBB">
                            <w:rPr>
                              <w:rFonts w:ascii="EC Square Sans Pro" w:hAnsi="EC Square Sans Pro"/>
                              <w:color w:val="0E3AF0"/>
                              <w:spacing w:val="-2"/>
                              <w:w w:val="90"/>
                              <w:sz w:val="20"/>
                              <w:szCs w:val="20"/>
                              <w:u w:val="single" w:color="0E3AF0"/>
                            </w:rPr>
                            <w:t xml:space="preserve"> web </w:t>
                          </w:r>
                          <w:proofErr w:type="spellStart"/>
                          <w:r w:rsidR="00B56BCB" w:rsidRPr="001F3EBB">
                            <w:rPr>
                              <w:rFonts w:ascii="EC Square Sans Pro" w:hAnsi="EC Square Sans Pro"/>
                              <w:color w:val="0E3AF0"/>
                              <w:spacing w:val="-2"/>
                              <w:w w:val="90"/>
                              <w:sz w:val="20"/>
                              <w:szCs w:val="20"/>
                              <w:u w:val="single" w:color="0E3AF0"/>
                            </w:rPr>
                            <w:t>dedicat</w:t>
                          </w:r>
                          <w:proofErr w:type="spellEnd"/>
                          <w:r w:rsidR="00B56BCB" w:rsidRPr="001F3EBB">
                            <w:rPr>
                              <w:rFonts w:ascii="EC Square Sans Pro" w:hAnsi="EC Square Sans Pro"/>
                              <w:color w:val="0E3AF0"/>
                              <w:spacing w:val="-2"/>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politicii</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energetice</w:t>
                          </w:r>
                          <w:proofErr w:type="spellEnd"/>
                        </w:hyperlink>
                      </w:p>
                      <w:p w14:paraId="4DB65273" w14:textId="77777777" w:rsidR="005511DF" w:rsidRPr="001F3EBB" w:rsidRDefault="00000000">
                        <w:pPr>
                          <w:spacing w:before="21"/>
                          <w:ind w:left="370"/>
                          <w:rPr>
                            <w:rFonts w:ascii="EC Square Sans Pro" w:hAnsi="EC Square Sans Pro"/>
                            <w:sz w:val="20"/>
                            <w:szCs w:val="20"/>
                          </w:rPr>
                        </w:pPr>
                        <w:hyperlink r:id="rId158">
                          <w:r w:rsidR="00B56BCB" w:rsidRPr="001F3EBB">
                            <w:rPr>
                              <w:rFonts w:ascii="EC Square Sans Pro" w:hAnsi="EC Square Sans Pro"/>
                              <w:color w:val="0E3AF0"/>
                              <w:spacing w:val="-6"/>
                              <w:sz w:val="20"/>
                              <w:szCs w:val="20"/>
                              <w:u w:val="single" w:color="0E3AF0"/>
                            </w:rPr>
                            <w:t xml:space="preserve">- </w:t>
                          </w:r>
                          <w:proofErr w:type="spellStart"/>
                          <w:r w:rsidR="00B56BCB" w:rsidRPr="001F3EBB">
                            <w:rPr>
                              <w:rFonts w:ascii="EC Square Sans Pro" w:hAnsi="EC Square Sans Pro"/>
                              <w:color w:val="0E3AF0"/>
                              <w:spacing w:val="-6"/>
                              <w:sz w:val="20"/>
                              <w:szCs w:val="20"/>
                              <w:u w:val="single" w:color="0E3AF0"/>
                            </w:rPr>
                            <w:t>Digitalizarea</w:t>
                          </w:r>
                          <w:proofErr w:type="spellEnd"/>
                          <w:r w:rsidR="00B56BCB" w:rsidRPr="001F3EBB">
                            <w:rPr>
                              <w:rFonts w:ascii="EC Square Sans Pro" w:hAnsi="EC Square Sans Pro"/>
                              <w:color w:val="0E3AF0"/>
                              <w:spacing w:val="-6"/>
                              <w:sz w:val="20"/>
                              <w:szCs w:val="20"/>
                              <w:u w:val="single" w:color="0E3AF0"/>
                            </w:rPr>
                            <w:t xml:space="preserve"> </w:t>
                          </w:r>
                          <w:proofErr w:type="spellStart"/>
                          <w:r w:rsidR="00B56BCB" w:rsidRPr="001F3EBB">
                            <w:rPr>
                              <w:rFonts w:ascii="EC Square Sans Pro" w:hAnsi="EC Square Sans Pro"/>
                              <w:color w:val="0E3AF0"/>
                              <w:spacing w:val="-6"/>
                              <w:sz w:val="20"/>
                              <w:szCs w:val="20"/>
                              <w:u w:val="single" w:color="0E3AF0"/>
                            </w:rPr>
                            <w:t>sistemului</w:t>
                          </w:r>
                          <w:proofErr w:type="spellEnd"/>
                          <w:r w:rsidR="00B56BCB" w:rsidRPr="001F3EBB">
                            <w:rPr>
                              <w:rFonts w:ascii="EC Square Sans Pro" w:hAnsi="EC Square Sans Pro"/>
                              <w:color w:val="0E3AF0"/>
                              <w:spacing w:val="-6"/>
                              <w:sz w:val="20"/>
                              <w:szCs w:val="20"/>
                              <w:u w:val="single" w:color="0E3AF0"/>
                            </w:rPr>
                            <w:t xml:space="preserve"> energetic</w:t>
                          </w:r>
                        </w:hyperlink>
                      </w:p>
                      <w:p w14:paraId="4DB65274" w14:textId="77777777" w:rsidR="005511DF" w:rsidRPr="001F3EBB" w:rsidRDefault="005511DF">
                        <w:pPr>
                          <w:spacing w:before="8"/>
                          <w:rPr>
                            <w:rFonts w:ascii="EC Square Sans Pro" w:hAnsi="EC Square Sans Pro"/>
                            <w:sz w:val="20"/>
                            <w:szCs w:val="20"/>
                          </w:rPr>
                        </w:pPr>
                      </w:p>
                      <w:p w14:paraId="4DB65275" w14:textId="77777777" w:rsidR="005511DF" w:rsidRPr="001F3EBB" w:rsidRDefault="00B56BCB">
                        <w:pPr>
                          <w:spacing w:line="261" w:lineRule="auto"/>
                          <w:ind w:left="370" w:right="370"/>
                          <w:jc w:val="both"/>
                          <w:rPr>
                            <w:rFonts w:ascii="EC Square Sans Pro" w:hAnsi="EC Square Sans Pro"/>
                            <w:sz w:val="20"/>
                            <w:szCs w:val="20"/>
                          </w:rPr>
                        </w:pPr>
                        <w:r w:rsidRPr="001F3EBB">
                          <w:rPr>
                            <w:rFonts w:ascii="EC Square Sans Pro" w:hAnsi="EC Square Sans Pro"/>
                            <w:color w:val="343433"/>
                            <w:spacing w:val="-2"/>
                            <w:sz w:val="20"/>
                            <w:szCs w:val="20"/>
                          </w:rPr>
                          <w:t xml:space="preserve">Această </w:t>
                        </w:r>
                        <w:proofErr w:type="spellStart"/>
                        <w:r w:rsidRPr="001F3EBB">
                          <w:rPr>
                            <w:rFonts w:ascii="EC Square Sans Pro" w:hAnsi="EC Square Sans Pro"/>
                            <w:color w:val="343433"/>
                            <w:spacing w:val="-2"/>
                            <w:sz w:val="20"/>
                            <w:szCs w:val="20"/>
                          </w:rPr>
                          <w:t>pagină</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oferă</w:t>
                        </w:r>
                        <w:proofErr w:type="spellEnd"/>
                        <w:r w:rsidRPr="001F3EBB">
                          <w:rPr>
                            <w:rFonts w:ascii="EC Square Sans Pro" w:hAnsi="EC Square Sans Pro"/>
                            <w:color w:val="343433"/>
                            <w:spacing w:val="-2"/>
                            <w:sz w:val="20"/>
                            <w:szCs w:val="20"/>
                          </w:rPr>
                          <w:t xml:space="preserve"> o </w:t>
                        </w:r>
                        <w:proofErr w:type="spellStart"/>
                        <w:r w:rsidRPr="001F3EBB">
                          <w:rPr>
                            <w:rFonts w:ascii="EC Square Sans Pro" w:hAnsi="EC Square Sans Pro"/>
                            <w:color w:val="343433"/>
                            <w:spacing w:val="-2"/>
                            <w:sz w:val="20"/>
                            <w:szCs w:val="20"/>
                          </w:rPr>
                          <w:t>prezentare</w:t>
                        </w:r>
                        <w:proofErr w:type="spellEnd"/>
                        <w:r w:rsidRPr="001F3EBB">
                          <w:rPr>
                            <w:rFonts w:ascii="EC Square Sans Pro" w:hAnsi="EC Square Sans Pro"/>
                            <w:color w:val="343433"/>
                            <w:spacing w:val="-2"/>
                            <w:sz w:val="20"/>
                            <w:szCs w:val="20"/>
                          </w:rPr>
                          <w:t xml:space="preserve"> </w:t>
                        </w:r>
                        <w:proofErr w:type="spellStart"/>
                        <w:r w:rsidRPr="001F3EBB">
                          <w:rPr>
                            <w:rFonts w:ascii="EC Square Sans Pro" w:hAnsi="EC Square Sans Pro"/>
                            <w:color w:val="343433"/>
                            <w:spacing w:val="-2"/>
                            <w:sz w:val="20"/>
                            <w:szCs w:val="20"/>
                          </w:rPr>
                          <w:t>generală</w:t>
                        </w:r>
                        <w:proofErr w:type="spellEnd"/>
                        <w:r w:rsidRPr="001F3EBB">
                          <w:rPr>
                            <w:rFonts w:ascii="EC Square Sans Pro" w:hAnsi="EC Square Sans Pro"/>
                            <w:color w:val="343433"/>
                            <w:spacing w:val="-2"/>
                            <w:sz w:val="20"/>
                            <w:szCs w:val="20"/>
                          </w:rPr>
                          <w:t xml:space="preserve"> a </w:t>
                        </w:r>
                        <w:proofErr w:type="spellStart"/>
                        <w:r w:rsidRPr="001F3EBB">
                          <w:rPr>
                            <w:rFonts w:ascii="EC Square Sans Pro" w:hAnsi="EC Square Sans Pro"/>
                            <w:color w:val="343433"/>
                            <w:sz w:val="20"/>
                            <w:szCs w:val="20"/>
                          </w:rPr>
                          <w:t>abordării</w:t>
                        </w:r>
                        <w:proofErr w:type="spellEnd"/>
                        <w:r w:rsidRPr="001F3EBB">
                          <w:rPr>
                            <w:rFonts w:ascii="EC Square Sans Pro" w:hAnsi="EC Square Sans Pro"/>
                            <w:color w:val="343433"/>
                            <w:spacing w:val="-2"/>
                            <w:sz w:val="20"/>
                            <w:szCs w:val="20"/>
                          </w:rPr>
                          <w:t xml:space="preserve"> UE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materie</w:t>
                        </w:r>
                        <w:proofErr w:type="spellEnd"/>
                        <w:r w:rsidRPr="001F3EBB">
                          <w:rPr>
                            <w:rFonts w:ascii="EC Square Sans Pro" w:hAnsi="EC Square Sans Pro"/>
                            <w:color w:val="343433"/>
                            <w:sz w:val="20"/>
                            <w:szCs w:val="20"/>
                          </w:rPr>
                          <w:t xml:space="preserve"> de </w:t>
                        </w:r>
                        <w:proofErr w:type="spellStart"/>
                        <w:r w:rsidRPr="001F3EBB">
                          <w:rPr>
                            <w:rFonts w:ascii="EC Square Sans Pro" w:hAnsi="EC Square Sans Pro"/>
                            <w:color w:val="343433"/>
                            <w:sz w:val="20"/>
                            <w:szCs w:val="20"/>
                          </w:rPr>
                          <w:t>securitate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sectorul</w:t>
                        </w:r>
                        <w:proofErr w:type="spellEnd"/>
                        <w:r w:rsidRPr="001F3EBB">
                          <w:rPr>
                            <w:rFonts w:ascii="EC Square Sans Pro" w:hAnsi="EC Square Sans Pro"/>
                            <w:color w:val="343433"/>
                            <w:sz w:val="20"/>
                            <w:szCs w:val="20"/>
                          </w:rPr>
                          <w:t xml:space="preserve"> energetic, </w:t>
                        </w:r>
                        <w:proofErr w:type="spellStart"/>
                        <w:r w:rsidRPr="001F3EBB">
                          <w:rPr>
                            <w:rFonts w:ascii="EC Square Sans Pro" w:hAnsi="EC Square Sans Pro"/>
                            <w:color w:val="343433"/>
                            <w:spacing w:val="-6"/>
                            <w:sz w:val="20"/>
                            <w:szCs w:val="20"/>
                          </w:rPr>
                          <w:t>subliniind</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rolul</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tehnologiilor</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digitale</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și</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z w:val="20"/>
                            <w:szCs w:val="20"/>
                          </w:rPr>
                          <w:t>importanța</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securității</w:t>
                        </w:r>
                        <w:proofErr w:type="spellEnd"/>
                        <w:r w:rsidRPr="001F3EBB">
                          <w:rPr>
                            <w:rFonts w:ascii="EC Square Sans Pro" w:hAnsi="EC Square Sans Pro"/>
                            <w:color w:val="343433"/>
                            <w:sz w:val="20"/>
                            <w:szCs w:val="20"/>
                          </w:rPr>
                          <w:t>.</w:t>
                        </w:r>
                      </w:p>
                    </w:txbxContent>
                  </v:textbox>
                </v:shape>
                <w10:wrap anchorx="page" anchory="page"/>
              </v:group>
            </w:pict>
          </mc:Fallback>
        </mc:AlternateContent>
      </w:r>
      <w:r w:rsidR="00FF6FC4" w:rsidRPr="00944BD7">
        <w:rPr>
          <w:rFonts w:ascii="EC Square Sans Pro" w:hAnsi="EC Square Sans Pro"/>
          <w:noProof/>
          <w:lang w:val="ro-RO"/>
        </w:rPr>
        <mc:AlternateContent>
          <mc:Choice Requires="wpg">
            <w:drawing>
              <wp:anchor distT="0" distB="0" distL="0" distR="0" simplePos="0" relativeHeight="251658284" behindDoc="0" locked="0" layoutInCell="1" allowOverlap="1" wp14:anchorId="4DB651BA" wp14:editId="1D301404">
                <wp:simplePos x="0" y="0"/>
                <wp:positionH relativeFrom="page">
                  <wp:posOffset>789305</wp:posOffset>
                </wp:positionH>
                <wp:positionV relativeFrom="page">
                  <wp:posOffset>4098513</wp:posOffset>
                </wp:positionV>
                <wp:extent cx="2923540" cy="1252065"/>
                <wp:effectExtent l="0" t="0" r="10160" b="5715"/>
                <wp:wrapNone/>
                <wp:docPr id="187" name="Group 1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252065"/>
                          <a:chOff x="0" y="9525"/>
                          <a:chExt cx="2923540" cy="1252065"/>
                        </a:xfrm>
                      </wpg:grpSpPr>
                      <wps:wsp>
                        <wps:cNvPr id="188" name="Graphic 188"/>
                        <wps:cNvSpPr/>
                        <wps:spPr>
                          <a:xfrm>
                            <a:off x="9525" y="9525"/>
                            <a:ext cx="2904490" cy="1212850"/>
                          </a:xfrm>
                          <a:custGeom>
                            <a:avLst/>
                            <a:gdLst/>
                            <a:ahLst/>
                            <a:cxnLst/>
                            <a:rect l="l" t="t" r="r" b="b"/>
                            <a:pathLst>
                              <a:path w="2904490" h="1212850">
                                <a:moveTo>
                                  <a:pt x="0" y="0"/>
                                </a:moveTo>
                                <a:lnTo>
                                  <a:pt x="0" y="1212405"/>
                                </a:lnTo>
                                <a:lnTo>
                                  <a:pt x="2903994" y="12124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189" name="Textbox 189"/>
                        <wps:cNvSpPr txBox="1"/>
                        <wps:spPr>
                          <a:xfrm>
                            <a:off x="0" y="29690"/>
                            <a:ext cx="2923540" cy="1231900"/>
                          </a:xfrm>
                          <a:prstGeom prst="rect">
                            <a:avLst/>
                          </a:prstGeom>
                        </wps:spPr>
                        <wps:txbx>
                          <w:txbxContent>
                            <w:p w14:paraId="4DB6526D" w14:textId="77777777" w:rsidR="005511DF" w:rsidRDefault="005511DF">
                              <w:pPr>
                                <w:spacing w:before="130"/>
                                <w:rPr>
                                  <w:rFonts w:ascii="Trebuchet MS"/>
                                  <w:b/>
                                  <w:sz w:val="18"/>
                                </w:rPr>
                              </w:pPr>
                            </w:p>
                            <w:p w14:paraId="4DB6526E" w14:textId="77777777" w:rsidR="005511DF" w:rsidRPr="001F3EBB" w:rsidRDefault="00000000">
                              <w:pPr>
                                <w:ind w:left="370"/>
                                <w:rPr>
                                  <w:rFonts w:ascii="EC Square Sans Pro" w:hAnsi="EC Square Sans Pro"/>
                                  <w:sz w:val="20"/>
                                  <w:szCs w:val="20"/>
                                </w:rPr>
                              </w:pPr>
                              <w:hyperlink r:id="rId159">
                                <w:proofErr w:type="spellStart"/>
                                <w:r w:rsidR="00B56BCB" w:rsidRPr="001F3EBB">
                                  <w:rPr>
                                    <w:rFonts w:ascii="EC Square Sans Pro" w:hAnsi="EC Square Sans Pro"/>
                                    <w:color w:val="0E3AF0"/>
                                    <w:spacing w:val="-2"/>
                                    <w:w w:val="90"/>
                                    <w:sz w:val="20"/>
                                    <w:szCs w:val="20"/>
                                    <w:u w:val="single" w:color="0E3AF0"/>
                                  </w:rPr>
                                  <w:t>Arhiva</w:t>
                                </w:r>
                                <w:proofErr w:type="spellEnd"/>
                                <w:r w:rsidR="00B56BCB" w:rsidRPr="001F3EBB">
                                  <w:rPr>
                                    <w:rFonts w:ascii="EC Square Sans Pro" w:hAnsi="EC Square Sans Pro"/>
                                    <w:color w:val="0E3AF0"/>
                                    <w:spacing w:val="-2"/>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comunităților</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energetice</w:t>
                                </w:r>
                                <w:proofErr w:type="spellEnd"/>
                              </w:hyperlink>
                            </w:p>
                            <w:p w14:paraId="4DB6526F" w14:textId="77777777" w:rsidR="005511DF" w:rsidRPr="001F3EBB" w:rsidRDefault="005511DF">
                              <w:pPr>
                                <w:spacing w:before="8"/>
                                <w:rPr>
                                  <w:rFonts w:ascii="EC Square Sans Pro" w:hAnsi="EC Square Sans Pro"/>
                                  <w:sz w:val="20"/>
                                  <w:szCs w:val="20"/>
                                </w:rPr>
                              </w:pPr>
                            </w:p>
                            <w:p w14:paraId="4DB65270" w14:textId="77777777" w:rsidR="005511DF" w:rsidRPr="001F3EBB" w:rsidRDefault="00B56BCB">
                              <w:pPr>
                                <w:spacing w:line="261" w:lineRule="auto"/>
                                <w:ind w:left="370" w:right="368"/>
                                <w:rPr>
                                  <w:rFonts w:ascii="EC Square Sans Pro" w:hAnsi="EC Square Sans Pro"/>
                                  <w:sz w:val="20"/>
                                  <w:szCs w:val="20"/>
                                </w:rPr>
                              </w:pPr>
                              <w:r w:rsidRPr="001F3EBB">
                                <w:rPr>
                                  <w:rFonts w:ascii="EC Square Sans Pro" w:hAnsi="EC Square Sans Pro"/>
                                  <w:color w:val="343433"/>
                                  <w:sz w:val="20"/>
                                  <w:szCs w:val="20"/>
                                </w:rPr>
                                <w:t xml:space="preserve">Această </w:t>
                              </w:r>
                              <w:proofErr w:type="spellStart"/>
                              <w:r w:rsidRPr="001F3EBB">
                                <w:rPr>
                                  <w:rFonts w:ascii="EC Square Sans Pro" w:hAnsi="EC Square Sans Pro"/>
                                  <w:color w:val="343433"/>
                                  <w:sz w:val="20"/>
                                  <w:szCs w:val="20"/>
                                </w:rPr>
                                <w:t>bază</w:t>
                              </w:r>
                              <w:proofErr w:type="spellEnd"/>
                              <w:r w:rsidRPr="001F3EBB">
                                <w:rPr>
                                  <w:rFonts w:ascii="EC Square Sans Pro" w:hAnsi="EC Square Sans Pro"/>
                                  <w:color w:val="343433"/>
                                  <w:sz w:val="20"/>
                                  <w:szCs w:val="20"/>
                                </w:rPr>
                                <w:t xml:space="preserve"> de date </w:t>
                              </w:r>
                              <w:proofErr w:type="spellStart"/>
                              <w:r w:rsidRPr="001F3EBB">
                                <w:rPr>
                                  <w:rFonts w:ascii="EC Square Sans Pro" w:hAnsi="EC Square Sans Pro"/>
                                  <w:color w:val="343433"/>
                                  <w:sz w:val="20"/>
                                  <w:szCs w:val="20"/>
                                </w:rPr>
                                <w:t>oferă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resurse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informații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pacing w:val="-4"/>
                                  <w:sz w:val="20"/>
                                  <w:szCs w:val="20"/>
                                </w:rPr>
                                <w:t>despre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comunitățile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energetice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inclusiv</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rolul</w:t>
                              </w:r>
                              <w:proofErr w:type="spellEnd"/>
                              <w:r w:rsidRPr="001F3EBB">
                                <w:rPr>
                                  <w:rFonts w:ascii="EC Square Sans Pro" w:hAnsi="EC Square Sans Pro"/>
                                  <w:color w:val="343433"/>
                                  <w:spacing w:val="-4"/>
                                  <w:sz w:val="20"/>
                                  <w:szCs w:val="20"/>
                                </w:rPr>
                                <w:t xml:space="preserve"> lor </w:t>
                              </w:r>
                              <w:proofErr w:type="spellStart"/>
                              <w:r w:rsidRPr="001F3EBB">
                                <w:rPr>
                                  <w:rFonts w:ascii="EC Square Sans Pro" w:hAnsi="EC Square Sans Pro"/>
                                  <w:color w:val="343433"/>
                                  <w:spacing w:val="-4"/>
                                  <w:sz w:val="20"/>
                                  <w:szCs w:val="20"/>
                                </w:rPr>
                                <w:t>în</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tranziția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energetică</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și</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aspecte</w:t>
                              </w:r>
                              <w:proofErr w:type="spellEnd"/>
                              <w:r w:rsidRPr="001F3EBB">
                                <w:rPr>
                                  <w:rFonts w:ascii="EC Square Sans Pro" w:hAnsi="EC Square Sans Pro"/>
                                  <w:color w:val="343433"/>
                                  <w:spacing w:val="-4"/>
                                  <w:sz w:val="20"/>
                                  <w:szCs w:val="20"/>
                                </w:rPr>
                                <w:t xml:space="preserve"> legate de </w:t>
                              </w:r>
                              <w:proofErr w:type="spellStart"/>
                              <w:r w:rsidRPr="001F3EBB">
                                <w:rPr>
                                  <w:rFonts w:ascii="EC Square Sans Pro" w:hAnsi="EC Square Sans Pro"/>
                                  <w:color w:val="343433"/>
                                  <w:spacing w:val="-4"/>
                                  <w:sz w:val="20"/>
                                  <w:szCs w:val="20"/>
                                </w:rPr>
                                <w:t>securitatea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cibernetică</w:t>
                              </w:r>
                              <w:proofErr w:type="spellEnd"/>
                              <w:r w:rsidRPr="001F3EBB">
                                <w:rPr>
                                  <w:rFonts w:ascii="EC Square Sans Pro" w:hAnsi="EC Square Sans Pro"/>
                                  <w:color w:val="343433"/>
                                  <w:spacing w:val="-4"/>
                                  <w:sz w:val="20"/>
                                  <w:szCs w:val="20"/>
                                </w:rPr>
                                <w:t>.</w:t>
                              </w:r>
                            </w:p>
                          </w:txbxContent>
                        </wps:txbx>
                        <wps:bodyPr wrap="square" lIns="0" tIns="0" rIns="0" bIns="0" rtlCol="0">
                          <a:noAutofit/>
                        </wps:bodyPr>
                      </wps:wsp>
                    </wpg:wgp>
                  </a:graphicData>
                </a:graphic>
                <wp14:sizeRelV relativeFrom="margin">
                  <wp14:pctHeight>0</wp14:pctHeight>
                </wp14:sizeRelV>
              </wp:anchor>
            </w:drawing>
          </mc:Choice>
          <mc:Fallback>
            <w:pict>
              <v:group w14:anchorId="4DB651BA" id="Group 187" o:spid="_x0000_s1098" style="position:absolute;left:0;text-align:left;margin-left:62.15pt;margin-top:322.7pt;width:230.2pt;height:98.6pt;z-index:251658284;mso-wrap-distance-left:0;mso-wrap-distance-right:0;mso-position-horizontal-relative:page;mso-position-vertical-relative:page;mso-height-relative:margin" coordorigin=",95" coordsize="29235,12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RsVsEAMAAA4IAAAOAAAAZHJzL2Uyb0RvYy54bWy8VVtvmzAUfp+0/2DxvnIJSQNqUm29RJOq&#10;rlIz7dkx5qIB9mwn0H+/YxtDmqra1kp7ARsfH5/zXczFZd/U6ECFrFi78sKzwEO0JSyr2mLlfd/e&#10;flp6SCrcZrhmLV15T1R6l+uPHy46ntKIlazOqECQpJVpx1deqRRPfV+SkjZYnjFOW1jMmWiwgqko&#10;/EzgDrI3tR8FwcLvmMi4YIRKCV+v7aK3NvnznBL1Lc8lVaheeVCbMk9hnjv99NcXOC0E5mVFhjLw&#10;G6pocNXCoWOqa6ww2ovqRaqmIoJJlqszwhqf5XlFqOkBugmDk242gu256aVIu4KPMAG0Jzi9OS25&#10;P2wEf+QPwlYPwztGfkrAxe94kR6v63kxBfe5aPQmaAL1BtGnEVHaK0TgY5REs3kMwBNYC6N5FCzm&#10;FnNSAjHTvmQejQs3f9js49SebSocK+o4SEhOKMn3ofRYYk4N+FKj8CBQlUEPSxB0ixuQ8mZQjf4E&#10;cOnjIU5DOczkgOoJUKZVBHhMPU9wBXGcjHCF0XJuJDp2jFOyl2pDmUEeH+6ksgrO3AiXbkT61g0F&#10;+EA7oDYOUB4CBwgPgQN2lg2Old6n6dRD1GnqhlpKzZwtRa837EC3zESqiT9X5rRaty+jdJ44MERD&#10;Sy7CvbnJB+fOkiT2NEL/Gh/PlnEQ65ZeTz8PzpNkYdK7ol0B7m0LARqcoI+ykZpJag/QSJmTRvQg&#10;7pifutVAhkkALGrAJKur7LaqazMRxe6qFuiAgZjk9uomOh8KfxbGhVTXWJY2ziyN/RmPytTqTOtv&#10;x7InEGoHylx58tceC+qh+msLVtCXnxsIN9i5gVD1FTNXpCEWztz2P7DgSB+/8hQI9J45R+DUCQ/6&#10;1QE2Vu9s2ee9YnmlVQnudBUNE3Cn9cl/sGnibLqF2nesR+Ey0cAd2RSp/guDSyp0318xrBVClCzA&#10;mZABp5Ndn91uM2DaScp5XsOj7ToAqY1opHCCoHW0QWxiU/W73lw6VhkTnO8m+C9oMncr/HSMwIcf&#10;pP6rHc8NrdNvfP0bAAD//wMAUEsDBBQABgAIAAAAIQCQTEPb4QAAAAsBAAAPAAAAZHJzL2Rvd25y&#10;ZXYueG1sTI9Ba4NAEIXvhf6HZQq9NatmtWJcQwhtT6HQpFBym+hEJe6uuBs1/77bU3N8zMd73+Tr&#10;WXVspMG2RksIFwEw0qWpWl1L+D68v6TArENdYWc0SbiRhXXx+JBjVplJf9G4dzXzJdpmKKFxrs84&#10;t2VDCu3C9KT97WwGhc7HoebVgJMvVx2PgiDhClvtFxrsadtQedlflYSPCafNMnwbd5fz9nY8xJ8/&#10;u5CkfH6aNytgjmb3D8OfvleHwjudzFVXlnU+R2LpUQmJiAUwT8SpeAV2kpCKKAFe5Pz+h+IXAAD/&#10;/wMAUEsBAi0AFAAGAAgAAAAhALaDOJL+AAAA4QEAABMAAAAAAAAAAAAAAAAAAAAAAFtDb250ZW50&#10;X1R5cGVzXS54bWxQSwECLQAUAAYACAAAACEAOP0h/9YAAACUAQAACwAAAAAAAAAAAAAAAAAvAQAA&#10;X3JlbHMvLnJlbHNQSwECLQAUAAYACAAAACEASkbFbBADAAAOCAAADgAAAAAAAAAAAAAAAAAuAgAA&#10;ZHJzL2Uyb0RvYy54bWxQSwECLQAUAAYACAAAACEAkExD2+EAAAALAQAADwAAAAAAAAAAAAAAAABq&#10;BQAAZHJzL2Rvd25yZXYueG1sUEsFBgAAAAAEAAQA8wAAAHgGAAAAAA==&#10;">
                <v:shape id="Graphic 188" o:spid="_x0000_s1099" style="position:absolute;left:95;top:95;width:29045;height:12128;visibility:visible;mso-wrap-style:square;v-text-anchor:top" coordsize="2904490,1212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Q6m0xgAAANwAAAAPAAAAZHJzL2Rvd25yZXYueG1sRI9Pa8JA&#10;EMXvBb/DMoK3umkRq6mriEW0tRf/0POQnSbB7GzIbkz89s6h0NsM7817v1mselepGzWh9GzgZZyA&#10;Is68LTk3cDlvn2egQkS2WHkmA3cKsFoOnhaYWt/xkW6nmCsJ4ZCigSLGOtU6ZAU5DGNfE4v26xuH&#10;UdYm17bBTsJdpV+TZKodliwNBda0KSi7nlpn4LPdvc27j5/D/vzdHiZf0+O1q3pjRsN+/Q4qUh//&#10;zX/Xeyv4M6GVZ2QCvXwAAAD//wMAUEsBAi0AFAAGAAgAAAAhANvh9svuAAAAhQEAABMAAAAAAAAA&#10;AAAAAAAAAAAAAFtDb250ZW50X1R5cGVzXS54bWxQSwECLQAUAAYACAAAACEAWvQsW78AAAAVAQAA&#10;CwAAAAAAAAAAAAAAAAAfAQAAX3JlbHMvLnJlbHNQSwECLQAUAAYACAAAACEARUOptMYAAADcAAAA&#10;DwAAAAAAAAAAAAAAAAAHAgAAZHJzL2Rvd25yZXYueG1sUEsFBgAAAAADAAMAtwAAAPoCAAAAAA==&#10;" path="m,l,1212405r2903994,l2903994,438404,2507996,,,xe" filled="f" strokecolor="#9fce27" strokeweight="1.5pt">
                  <v:path arrowok="t"/>
                </v:shape>
                <v:shape id="Textbox 189" o:spid="_x0000_s1100" type="#_x0000_t202" style="position:absolute;top:296;width:29235;height:12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N/sowwAAANwAAAAPAAAAZHJzL2Rvd25yZXYueG1sRE9Na8JA&#10;EL0X+h+WKfRWN/UgSeoapLQgFIoxHnqcZsdkSXY2zW41/ntXELzN433OsphsL440euNYwessAUFc&#10;O224UbCvPl9SED4ga+wdk4IzeShWjw9LzLU7cUnHXWhEDGGfo4I2hCGX0tctWfQzNxBH7uBGiyHC&#10;sZF6xFMMt72cJ8lCWjQcG1oc6L2lutv9WwXrHy4/zN/377Y8lKaqsoS/Fp1Sz0/T+g1EoCncxTf3&#10;Rsf5aQbXZ+IFcnUBAAD//wMAUEsBAi0AFAAGAAgAAAAhANvh9svuAAAAhQEAABMAAAAAAAAAAAAA&#10;AAAAAAAAAFtDb250ZW50X1R5cGVzXS54bWxQSwECLQAUAAYACAAAACEAWvQsW78AAAAVAQAACwAA&#10;AAAAAAAAAAAAAAAfAQAAX3JlbHMvLnJlbHNQSwECLQAUAAYACAAAACEAnTf7KMMAAADcAAAADwAA&#10;AAAAAAAAAAAAAAAHAgAAZHJzL2Rvd25yZXYueG1sUEsFBgAAAAADAAMAtwAAAPcCAAAAAA==&#10;" filled="f" stroked="f">
                  <v:textbox inset="0,0,0,0">
                    <w:txbxContent>
                      <w:p w14:paraId="4DB6526D" w14:textId="77777777" w:rsidR="005511DF" w:rsidRDefault="005511DF">
                        <w:pPr>
                          <w:spacing w:before="130"/>
                          <w:rPr>
                            <w:rFonts w:ascii="Trebuchet MS"/>
                            <w:b/>
                            <w:sz w:val="18"/>
                          </w:rPr>
                        </w:pPr>
                      </w:p>
                      <w:p w14:paraId="4DB6526E" w14:textId="77777777" w:rsidR="005511DF" w:rsidRPr="001F3EBB" w:rsidRDefault="00000000">
                        <w:pPr>
                          <w:ind w:left="370"/>
                          <w:rPr>
                            <w:rFonts w:ascii="EC Square Sans Pro" w:hAnsi="EC Square Sans Pro"/>
                            <w:sz w:val="20"/>
                            <w:szCs w:val="20"/>
                          </w:rPr>
                        </w:pPr>
                        <w:hyperlink r:id="rId160">
                          <w:proofErr w:type="spellStart"/>
                          <w:r w:rsidR="00B56BCB" w:rsidRPr="001F3EBB">
                            <w:rPr>
                              <w:rFonts w:ascii="EC Square Sans Pro" w:hAnsi="EC Square Sans Pro"/>
                              <w:color w:val="0E3AF0"/>
                              <w:spacing w:val="-2"/>
                              <w:w w:val="90"/>
                              <w:sz w:val="20"/>
                              <w:szCs w:val="20"/>
                              <w:u w:val="single" w:color="0E3AF0"/>
                            </w:rPr>
                            <w:t>Arhiva</w:t>
                          </w:r>
                          <w:proofErr w:type="spellEnd"/>
                          <w:r w:rsidR="00B56BCB" w:rsidRPr="001F3EBB">
                            <w:rPr>
                              <w:rFonts w:ascii="EC Square Sans Pro" w:hAnsi="EC Square Sans Pro"/>
                              <w:color w:val="0E3AF0"/>
                              <w:spacing w:val="-2"/>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comunităților</w:t>
                          </w:r>
                          <w:proofErr w:type="spellEnd"/>
                          <w:r w:rsidR="00B56BCB" w:rsidRPr="001F3EBB">
                            <w:rPr>
                              <w:rFonts w:ascii="EC Square Sans Pro" w:hAnsi="EC Square Sans Pro"/>
                              <w:color w:val="0E3AF0"/>
                              <w:w w:val="90"/>
                              <w:sz w:val="20"/>
                              <w:szCs w:val="20"/>
                              <w:u w:val="single" w:color="0E3AF0"/>
                            </w:rPr>
                            <w:t xml:space="preserve"> </w:t>
                          </w:r>
                          <w:proofErr w:type="spellStart"/>
                          <w:r w:rsidR="00B56BCB" w:rsidRPr="001F3EBB">
                            <w:rPr>
                              <w:rFonts w:ascii="EC Square Sans Pro" w:hAnsi="EC Square Sans Pro"/>
                              <w:color w:val="0E3AF0"/>
                              <w:w w:val="90"/>
                              <w:sz w:val="20"/>
                              <w:szCs w:val="20"/>
                              <w:u w:val="single" w:color="0E3AF0"/>
                            </w:rPr>
                            <w:t>energetice</w:t>
                          </w:r>
                          <w:proofErr w:type="spellEnd"/>
                        </w:hyperlink>
                      </w:p>
                      <w:p w14:paraId="4DB6526F" w14:textId="77777777" w:rsidR="005511DF" w:rsidRPr="001F3EBB" w:rsidRDefault="005511DF">
                        <w:pPr>
                          <w:spacing w:before="8"/>
                          <w:rPr>
                            <w:rFonts w:ascii="EC Square Sans Pro" w:hAnsi="EC Square Sans Pro"/>
                            <w:sz w:val="20"/>
                            <w:szCs w:val="20"/>
                          </w:rPr>
                        </w:pPr>
                      </w:p>
                      <w:p w14:paraId="4DB65270" w14:textId="77777777" w:rsidR="005511DF" w:rsidRPr="001F3EBB" w:rsidRDefault="00B56BCB">
                        <w:pPr>
                          <w:spacing w:line="261" w:lineRule="auto"/>
                          <w:ind w:left="370" w:right="368"/>
                          <w:rPr>
                            <w:rFonts w:ascii="EC Square Sans Pro" w:hAnsi="EC Square Sans Pro"/>
                            <w:sz w:val="20"/>
                            <w:szCs w:val="20"/>
                          </w:rPr>
                        </w:pPr>
                        <w:r w:rsidRPr="001F3EBB">
                          <w:rPr>
                            <w:rFonts w:ascii="EC Square Sans Pro" w:hAnsi="EC Square Sans Pro"/>
                            <w:color w:val="343433"/>
                            <w:sz w:val="20"/>
                            <w:szCs w:val="20"/>
                          </w:rPr>
                          <w:t xml:space="preserve">Această </w:t>
                        </w:r>
                        <w:proofErr w:type="spellStart"/>
                        <w:r w:rsidRPr="001F3EBB">
                          <w:rPr>
                            <w:rFonts w:ascii="EC Square Sans Pro" w:hAnsi="EC Square Sans Pro"/>
                            <w:color w:val="343433"/>
                            <w:sz w:val="20"/>
                            <w:szCs w:val="20"/>
                          </w:rPr>
                          <w:t>bază</w:t>
                        </w:r>
                        <w:proofErr w:type="spellEnd"/>
                        <w:r w:rsidRPr="001F3EBB">
                          <w:rPr>
                            <w:rFonts w:ascii="EC Square Sans Pro" w:hAnsi="EC Square Sans Pro"/>
                            <w:color w:val="343433"/>
                            <w:sz w:val="20"/>
                            <w:szCs w:val="20"/>
                          </w:rPr>
                          <w:t xml:space="preserve"> de date </w:t>
                        </w:r>
                        <w:proofErr w:type="spellStart"/>
                        <w:r w:rsidRPr="001F3EBB">
                          <w:rPr>
                            <w:rFonts w:ascii="EC Square Sans Pro" w:hAnsi="EC Square Sans Pro"/>
                            <w:color w:val="343433"/>
                            <w:sz w:val="20"/>
                            <w:szCs w:val="20"/>
                          </w:rPr>
                          <w:t>oferă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resurse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informații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pacing w:val="-4"/>
                            <w:sz w:val="20"/>
                            <w:szCs w:val="20"/>
                          </w:rPr>
                          <w:t>despre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comunitățile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energetice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inclusiv</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rolul</w:t>
                        </w:r>
                        <w:proofErr w:type="spellEnd"/>
                        <w:r w:rsidRPr="001F3EBB">
                          <w:rPr>
                            <w:rFonts w:ascii="EC Square Sans Pro" w:hAnsi="EC Square Sans Pro"/>
                            <w:color w:val="343433"/>
                            <w:spacing w:val="-4"/>
                            <w:sz w:val="20"/>
                            <w:szCs w:val="20"/>
                          </w:rPr>
                          <w:t xml:space="preserve"> lor </w:t>
                        </w:r>
                        <w:proofErr w:type="spellStart"/>
                        <w:r w:rsidRPr="001F3EBB">
                          <w:rPr>
                            <w:rFonts w:ascii="EC Square Sans Pro" w:hAnsi="EC Square Sans Pro"/>
                            <w:color w:val="343433"/>
                            <w:spacing w:val="-4"/>
                            <w:sz w:val="20"/>
                            <w:szCs w:val="20"/>
                          </w:rPr>
                          <w:t>în</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tranziția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energetică</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și</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aspecte</w:t>
                        </w:r>
                        <w:proofErr w:type="spellEnd"/>
                        <w:r w:rsidRPr="001F3EBB">
                          <w:rPr>
                            <w:rFonts w:ascii="EC Square Sans Pro" w:hAnsi="EC Square Sans Pro"/>
                            <w:color w:val="343433"/>
                            <w:spacing w:val="-4"/>
                            <w:sz w:val="20"/>
                            <w:szCs w:val="20"/>
                          </w:rPr>
                          <w:t xml:space="preserve"> legate de </w:t>
                        </w:r>
                        <w:proofErr w:type="spellStart"/>
                        <w:r w:rsidRPr="001F3EBB">
                          <w:rPr>
                            <w:rFonts w:ascii="EC Square Sans Pro" w:hAnsi="EC Square Sans Pro"/>
                            <w:color w:val="343433"/>
                            <w:spacing w:val="-4"/>
                            <w:sz w:val="20"/>
                            <w:szCs w:val="20"/>
                          </w:rPr>
                          <w:t>securitatea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cibernetică</w:t>
                        </w:r>
                        <w:proofErr w:type="spellEnd"/>
                        <w:r w:rsidRPr="001F3EBB">
                          <w:rPr>
                            <w:rFonts w:ascii="EC Square Sans Pro" w:hAnsi="EC Square Sans Pro"/>
                            <w:color w:val="343433"/>
                            <w:spacing w:val="-4"/>
                            <w:sz w:val="20"/>
                            <w:szCs w:val="20"/>
                          </w:rPr>
                          <w:t>.</w:t>
                        </w:r>
                      </w:p>
                    </w:txbxContent>
                  </v:textbox>
                </v:shape>
                <w10:wrap anchorx="page" anchory="page"/>
              </v:group>
            </w:pict>
          </mc:Fallback>
        </mc:AlternateContent>
      </w:r>
      <w:r w:rsidR="00FF6FC4" w:rsidRPr="00944BD7">
        <w:rPr>
          <w:rFonts w:ascii="EC Square Sans Pro" w:hAnsi="EC Square Sans Pro"/>
          <w:noProof/>
          <w:lang w:val="ro-RO"/>
        </w:rPr>
        <mc:AlternateContent>
          <mc:Choice Requires="wpg">
            <w:drawing>
              <wp:anchor distT="0" distB="0" distL="0" distR="0" simplePos="0" relativeHeight="251658290" behindDoc="0" locked="0" layoutInCell="1" allowOverlap="1" wp14:anchorId="4DB651C2" wp14:editId="2E881EF1">
                <wp:simplePos x="0" y="0"/>
                <wp:positionH relativeFrom="page">
                  <wp:posOffset>789709</wp:posOffset>
                </wp:positionH>
                <wp:positionV relativeFrom="paragraph">
                  <wp:posOffset>379837</wp:posOffset>
                </wp:positionV>
                <wp:extent cx="2923540" cy="1407226"/>
                <wp:effectExtent l="0" t="0" r="10160" b="2540"/>
                <wp:wrapNone/>
                <wp:docPr id="199" name="Group 19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407226"/>
                          <a:chOff x="0" y="0"/>
                          <a:chExt cx="2923540" cy="1231900"/>
                        </a:xfrm>
                      </wpg:grpSpPr>
                      <wps:wsp>
                        <wps:cNvPr id="200" name="Graphic 200"/>
                        <wps:cNvSpPr/>
                        <wps:spPr>
                          <a:xfrm>
                            <a:off x="9525" y="9525"/>
                            <a:ext cx="2904490" cy="1212850"/>
                          </a:xfrm>
                          <a:custGeom>
                            <a:avLst/>
                            <a:gdLst/>
                            <a:ahLst/>
                            <a:cxnLst/>
                            <a:rect l="l" t="t" r="r" b="b"/>
                            <a:pathLst>
                              <a:path w="2904490" h="1212850">
                                <a:moveTo>
                                  <a:pt x="0" y="0"/>
                                </a:moveTo>
                                <a:lnTo>
                                  <a:pt x="0" y="1212405"/>
                                </a:lnTo>
                                <a:lnTo>
                                  <a:pt x="2903994" y="12124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201" name="Textbox 201"/>
                        <wps:cNvSpPr txBox="1"/>
                        <wps:spPr>
                          <a:xfrm>
                            <a:off x="0" y="0"/>
                            <a:ext cx="2923540" cy="1231900"/>
                          </a:xfrm>
                          <a:prstGeom prst="rect">
                            <a:avLst/>
                          </a:prstGeom>
                        </wps:spPr>
                        <wps:txbx>
                          <w:txbxContent>
                            <w:p w14:paraId="4DB6527C" w14:textId="77777777" w:rsidR="005511DF" w:rsidRDefault="005511DF">
                              <w:pPr>
                                <w:spacing w:before="155"/>
                                <w:rPr>
                                  <w:rFonts w:ascii="Trebuchet MS"/>
                                  <w:b/>
                                  <w:sz w:val="18"/>
                                </w:rPr>
                              </w:pPr>
                            </w:p>
                            <w:p w14:paraId="4DB6527D" w14:textId="77777777" w:rsidR="005511DF" w:rsidRPr="001F3EBB" w:rsidRDefault="00000000">
                              <w:pPr>
                                <w:ind w:left="370"/>
                                <w:rPr>
                                  <w:rFonts w:ascii="EC Square Sans Pro" w:hAnsi="EC Square Sans Pro"/>
                                  <w:i/>
                                  <w:sz w:val="20"/>
                                  <w:szCs w:val="20"/>
                                </w:rPr>
                              </w:pPr>
                              <w:hyperlink r:id="rId161">
                                <w:proofErr w:type="spellStart"/>
                                <w:r w:rsidR="00B56BCB" w:rsidRPr="001F3EBB">
                                  <w:rPr>
                                    <w:rFonts w:ascii="EC Square Sans Pro" w:hAnsi="EC Square Sans Pro"/>
                                    <w:i/>
                                    <w:color w:val="0E3AF0"/>
                                    <w:w w:val="90"/>
                                    <w:sz w:val="20"/>
                                    <w:szCs w:val="20"/>
                                    <w:u w:val="single" w:color="0E3AF0"/>
                                  </w:rPr>
                                  <w:t>Comisia</w:t>
                                </w:r>
                                <w:proofErr w:type="spellEnd"/>
                                <w:r w:rsidR="00B56BCB" w:rsidRPr="001F3EBB">
                                  <w:rPr>
                                    <w:rFonts w:ascii="EC Square Sans Pro" w:hAnsi="EC Square Sans Pro"/>
                                    <w:i/>
                                    <w:color w:val="0E3AF0"/>
                                    <w:w w:val="90"/>
                                    <w:sz w:val="20"/>
                                    <w:szCs w:val="20"/>
                                    <w:u w:val="single" w:color="0E3AF0"/>
                                  </w:rPr>
                                  <w:t xml:space="preserve"> </w:t>
                                </w:r>
                                <w:proofErr w:type="spellStart"/>
                                <w:r w:rsidR="00B56BCB" w:rsidRPr="001F3EBB">
                                  <w:rPr>
                                    <w:rFonts w:ascii="EC Square Sans Pro" w:hAnsi="EC Square Sans Pro"/>
                                    <w:i/>
                                    <w:color w:val="0E3AF0"/>
                                    <w:w w:val="90"/>
                                    <w:sz w:val="20"/>
                                    <w:szCs w:val="20"/>
                                    <w:u w:val="single" w:color="0E3AF0"/>
                                  </w:rPr>
                                  <w:t>Europeană</w:t>
                                </w:r>
                                <w:proofErr w:type="spellEnd"/>
                                <w:r w:rsidR="00B56BCB" w:rsidRPr="001F3EBB">
                                  <w:rPr>
                                    <w:rFonts w:ascii="EC Square Sans Pro" w:hAnsi="EC Square Sans Pro"/>
                                    <w:i/>
                                    <w:color w:val="0E3AF0"/>
                                    <w:w w:val="90"/>
                                    <w:sz w:val="20"/>
                                    <w:szCs w:val="20"/>
                                    <w:u w:val="single" w:color="0E3AF0"/>
                                  </w:rPr>
                                  <w:t xml:space="preserve"> – </w:t>
                                </w:r>
                                <w:r w:rsidR="00B56BCB" w:rsidRPr="001F3EBB">
                                  <w:rPr>
                                    <w:rFonts w:ascii="EC Square Sans Pro" w:hAnsi="EC Square Sans Pro"/>
                                    <w:i/>
                                    <w:color w:val="0E3AF0"/>
                                    <w:spacing w:val="-2"/>
                                    <w:w w:val="90"/>
                                    <w:sz w:val="20"/>
                                    <w:szCs w:val="20"/>
                                    <w:u w:val="single" w:color="0E3AF0"/>
                                  </w:rPr>
                                  <w:t>Site-</w:t>
                                </w:r>
                                <w:proofErr w:type="spellStart"/>
                                <w:r w:rsidR="00B56BCB" w:rsidRPr="001F3EBB">
                                  <w:rPr>
                                    <w:rFonts w:ascii="EC Square Sans Pro" w:hAnsi="EC Square Sans Pro"/>
                                    <w:i/>
                                    <w:color w:val="0E3AF0"/>
                                    <w:spacing w:val="-2"/>
                                    <w:w w:val="90"/>
                                    <w:sz w:val="20"/>
                                    <w:szCs w:val="20"/>
                                    <w:u w:val="single" w:color="0E3AF0"/>
                                  </w:rPr>
                                  <w:t>ul</w:t>
                                </w:r>
                                <w:proofErr w:type="spellEnd"/>
                                <w:r w:rsidR="00B56BCB" w:rsidRPr="001F3EBB">
                                  <w:rPr>
                                    <w:rFonts w:ascii="EC Square Sans Pro" w:hAnsi="EC Square Sans Pro"/>
                                    <w:i/>
                                    <w:color w:val="0E3AF0"/>
                                    <w:spacing w:val="-2"/>
                                    <w:w w:val="90"/>
                                    <w:sz w:val="20"/>
                                    <w:szCs w:val="20"/>
                                    <w:u w:val="single" w:color="0E3AF0"/>
                                  </w:rPr>
                                  <w:t xml:space="preserve"> web </w:t>
                                </w:r>
                                <w:proofErr w:type="spellStart"/>
                                <w:r w:rsidR="00B56BCB" w:rsidRPr="001F3EBB">
                                  <w:rPr>
                                    <w:rFonts w:ascii="EC Square Sans Pro" w:hAnsi="EC Square Sans Pro"/>
                                    <w:i/>
                                    <w:color w:val="0E3AF0"/>
                                    <w:spacing w:val="-2"/>
                                    <w:w w:val="90"/>
                                    <w:sz w:val="20"/>
                                    <w:szCs w:val="20"/>
                                    <w:u w:val="single" w:color="0E3AF0"/>
                                  </w:rPr>
                                  <w:t>dedicat</w:t>
                                </w:r>
                                <w:proofErr w:type="spellEnd"/>
                                <w:r w:rsidR="00B56BCB" w:rsidRPr="001F3EBB">
                                  <w:rPr>
                                    <w:rFonts w:ascii="EC Square Sans Pro" w:hAnsi="EC Square Sans Pro"/>
                                    <w:i/>
                                    <w:color w:val="0E3AF0"/>
                                    <w:spacing w:val="-2"/>
                                    <w:w w:val="90"/>
                                    <w:sz w:val="20"/>
                                    <w:szCs w:val="20"/>
                                    <w:u w:val="single" w:color="0E3AF0"/>
                                  </w:rPr>
                                  <w:t xml:space="preserve"> </w:t>
                                </w:r>
                                <w:proofErr w:type="spellStart"/>
                                <w:r w:rsidR="00B56BCB" w:rsidRPr="001F3EBB">
                                  <w:rPr>
                                    <w:rFonts w:ascii="EC Square Sans Pro" w:hAnsi="EC Square Sans Pro"/>
                                    <w:i/>
                                    <w:color w:val="0E3AF0"/>
                                    <w:w w:val="90"/>
                                    <w:sz w:val="20"/>
                                    <w:szCs w:val="20"/>
                                    <w:u w:val="single" w:color="0E3AF0"/>
                                  </w:rPr>
                                  <w:t>politicii</w:t>
                                </w:r>
                                <w:proofErr w:type="spellEnd"/>
                                <w:r w:rsidR="00B56BCB" w:rsidRPr="001F3EBB">
                                  <w:rPr>
                                    <w:rFonts w:ascii="EC Square Sans Pro" w:hAnsi="EC Square Sans Pro"/>
                                    <w:i/>
                                    <w:color w:val="0E3AF0"/>
                                    <w:w w:val="90"/>
                                    <w:sz w:val="20"/>
                                    <w:szCs w:val="20"/>
                                    <w:u w:val="single" w:color="0E3AF0"/>
                                  </w:rPr>
                                  <w:t xml:space="preserve"> </w:t>
                                </w:r>
                                <w:proofErr w:type="spellStart"/>
                                <w:r w:rsidR="00B56BCB" w:rsidRPr="001F3EBB">
                                  <w:rPr>
                                    <w:rFonts w:ascii="EC Square Sans Pro" w:hAnsi="EC Square Sans Pro"/>
                                    <w:i/>
                                    <w:color w:val="0E3AF0"/>
                                    <w:w w:val="90"/>
                                    <w:sz w:val="20"/>
                                    <w:szCs w:val="20"/>
                                    <w:u w:val="single" w:color="0E3AF0"/>
                                  </w:rPr>
                                  <w:t>energetice</w:t>
                                </w:r>
                                <w:proofErr w:type="spellEnd"/>
                              </w:hyperlink>
                            </w:p>
                            <w:p w14:paraId="4DB6527E" w14:textId="77777777" w:rsidR="005511DF" w:rsidRPr="001F3EBB" w:rsidRDefault="005511DF">
                              <w:pPr>
                                <w:spacing w:before="44"/>
                                <w:rPr>
                                  <w:rFonts w:ascii="EC Square Sans Pro" w:hAnsi="EC Square Sans Pro"/>
                                  <w:i/>
                                  <w:sz w:val="20"/>
                                  <w:szCs w:val="20"/>
                                </w:rPr>
                              </w:pPr>
                            </w:p>
                            <w:p w14:paraId="4DB6527F" w14:textId="77777777" w:rsidR="005511DF" w:rsidRPr="001F3EBB" w:rsidRDefault="00B56BCB">
                              <w:pPr>
                                <w:spacing w:line="261" w:lineRule="auto"/>
                                <w:ind w:left="370" w:right="368"/>
                                <w:rPr>
                                  <w:rFonts w:ascii="EC Square Sans Pro" w:hAnsi="EC Square Sans Pro"/>
                                  <w:sz w:val="20"/>
                                  <w:szCs w:val="20"/>
                                </w:rPr>
                              </w:pPr>
                              <w:proofErr w:type="spellStart"/>
                              <w:r w:rsidRPr="001F3EBB">
                                <w:rPr>
                                  <w:rFonts w:ascii="EC Square Sans Pro" w:hAnsi="EC Square Sans Pro"/>
                                  <w:color w:val="343433"/>
                                  <w:sz w:val="20"/>
                                  <w:szCs w:val="20"/>
                                </w:rPr>
                                <w:t>Acest</w:t>
                              </w:r>
                              <w:proofErr w:type="spellEnd"/>
                              <w:r w:rsidRPr="001F3EBB">
                                <w:rPr>
                                  <w:rFonts w:ascii="EC Square Sans Pro" w:hAnsi="EC Square Sans Pro"/>
                                  <w:color w:val="343433"/>
                                  <w:sz w:val="20"/>
                                  <w:szCs w:val="20"/>
                                </w:rPr>
                                <w:t xml:space="preserve"> site web </w:t>
                              </w:r>
                              <w:proofErr w:type="spellStart"/>
                              <w:r w:rsidRPr="001F3EBB">
                                <w:rPr>
                                  <w:rFonts w:ascii="EC Square Sans Pro" w:hAnsi="EC Square Sans Pro"/>
                                  <w:color w:val="343433"/>
                                  <w:sz w:val="20"/>
                                  <w:szCs w:val="20"/>
                                </w:rPr>
                                <w:t>oferă</w:t>
                              </w:r>
                              <w:proofErr w:type="spellEnd"/>
                              <w:r w:rsidRPr="001F3EBB">
                                <w:rPr>
                                  <w:rFonts w:ascii="EC Square Sans Pro" w:hAnsi="EC Square Sans Pro"/>
                                  <w:color w:val="343433"/>
                                  <w:sz w:val="20"/>
                                  <w:szCs w:val="20"/>
                                </w:rPr>
                                <w:t xml:space="preserve"> o </w:t>
                              </w:r>
                              <w:proofErr w:type="spellStart"/>
                              <w:r w:rsidRPr="001F3EBB">
                                <w:rPr>
                                  <w:rFonts w:ascii="EC Square Sans Pro" w:hAnsi="EC Square Sans Pro"/>
                                  <w:color w:val="343433"/>
                                  <w:sz w:val="20"/>
                                  <w:szCs w:val="20"/>
                                </w:rPr>
                                <w:t>mulțime</w:t>
                              </w:r>
                              <w:proofErr w:type="spellEnd"/>
                              <w:r w:rsidRPr="001F3EBB">
                                <w:rPr>
                                  <w:rFonts w:ascii="EC Square Sans Pro" w:hAnsi="EC Square Sans Pro"/>
                                  <w:color w:val="343433"/>
                                  <w:sz w:val="20"/>
                                  <w:szCs w:val="20"/>
                                </w:rPr>
                                <w:t xml:space="preserve"> de </w:t>
                              </w:r>
                              <w:proofErr w:type="spellStart"/>
                              <w:r w:rsidRPr="001F3EBB">
                                <w:rPr>
                                  <w:rFonts w:ascii="EC Square Sans Pro" w:hAnsi="EC Square Sans Pro"/>
                                  <w:color w:val="343433"/>
                                  <w:sz w:val="20"/>
                                  <w:szCs w:val="20"/>
                                </w:rPr>
                                <w:t>informații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despre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pacing w:val="-4"/>
                                  <w:sz w:val="20"/>
                                  <w:szCs w:val="20"/>
                                </w:rPr>
                                <w:t>politica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energetică</w:t>
                              </w:r>
                              <w:proofErr w:type="spellEnd"/>
                              <w:r w:rsidRPr="001F3EBB">
                                <w:rPr>
                                  <w:rFonts w:ascii="EC Square Sans Pro" w:hAnsi="EC Square Sans Pro"/>
                                  <w:color w:val="343433"/>
                                  <w:spacing w:val="-4"/>
                                  <w:sz w:val="20"/>
                                  <w:szCs w:val="20"/>
                                </w:rPr>
                                <w:t xml:space="preserve"> a UE, </w:t>
                              </w:r>
                              <w:proofErr w:type="spellStart"/>
                              <w:r w:rsidRPr="001F3EBB">
                                <w:rPr>
                                  <w:rFonts w:ascii="EC Square Sans Pro" w:hAnsi="EC Square Sans Pro"/>
                                  <w:color w:val="343433"/>
                                  <w:spacing w:val="-4"/>
                                  <w:sz w:val="20"/>
                                  <w:szCs w:val="20"/>
                                </w:rPr>
                                <w:t>inclusiv</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digitalizarea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z w:val="20"/>
                                  <w:szCs w:val="20"/>
                                </w:rPr>
                                <w:t>sistemului</w:t>
                              </w:r>
                              <w:proofErr w:type="spellEnd"/>
                              <w:r w:rsidRPr="001F3EBB">
                                <w:rPr>
                                  <w:rFonts w:ascii="EC Square Sans Pro" w:hAnsi="EC Square Sans Pro"/>
                                  <w:color w:val="343433"/>
                                  <w:spacing w:val="-4"/>
                                  <w:sz w:val="20"/>
                                  <w:szCs w:val="20"/>
                                </w:rPr>
                                <w:t xml:space="preserve"> </w:t>
                              </w:r>
                              <w:r w:rsidRPr="001F3EBB">
                                <w:rPr>
                                  <w:rFonts w:ascii="EC Square Sans Pro" w:hAnsi="EC Square Sans Pro"/>
                                  <w:color w:val="343433"/>
                                  <w:sz w:val="20"/>
                                  <w:szCs w:val="20"/>
                                </w:rPr>
                                <w:t xml:space="preserve">energetic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securitatea</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w:t>
                              </w:r>
                            </w:p>
                          </w:txbxContent>
                        </wps:txbx>
                        <wps:bodyPr wrap="square" lIns="0" tIns="0" rIns="0" bIns="0" rtlCol="0">
                          <a:noAutofit/>
                        </wps:bodyPr>
                      </wps:wsp>
                    </wpg:wgp>
                  </a:graphicData>
                </a:graphic>
                <wp14:sizeRelV relativeFrom="margin">
                  <wp14:pctHeight>0</wp14:pctHeight>
                </wp14:sizeRelV>
              </wp:anchor>
            </w:drawing>
          </mc:Choice>
          <mc:Fallback>
            <w:pict>
              <v:group w14:anchorId="4DB651C2" id="Group 199" o:spid="_x0000_s1101" style="position:absolute;left:0;text-align:left;margin-left:62.2pt;margin-top:29.9pt;width:230.2pt;height:110.8pt;z-index:251658290;mso-wrap-distance-left:0;mso-wrap-distance-right:0;mso-position-horizontal-relative:page;mso-position-vertical-relative:text;mso-height-relative:margin" coordsize="29235,123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YVd8CwMAAAcIAAAOAAAAZHJzL2Uyb0RvYy54bWy8VV1v2yAUfZ+0/4B4X+04ThtbTaqtH9Gk&#10;qq3UTHsmGH9o2DAgsfvvd8EmTtNu2rppL/YFLpd7zzkXzi+6mqMdU7oSzQJPTkKMWENFVjXFAn9Z&#10;33yYY6QNaTLCRcMW+IlpfLF8/+68lSmLRCl4xhSCII1OW7nApTEyDQJNS1YTfSIka2AxF6omBoaq&#10;CDJFWohe8yAKw9OgFSqTSlCmNcxe9Yt46eLnOaPmPs81M4gvMORm3Fe578Z+g+U5SQtFZFnRIQ3y&#10;hixqUjVw6D7UFTEEbVX1IlRdUSW0yM0JFXUg8ryizNUA1UzCo2pWSmylq6VI20LuYQJoj3B6c1h6&#10;t1sp+SgfVJ89mLeCftOAS9DKIj1ct+NidO5yVdtNUATqHKJPe0RZZxCFySiJprMYgKewNonDsyg6&#10;7TGnJRDzYh8tr1/dGU0nSejYCkjaH+zS26fTStCPHiHSfwfRY0kkc8hrC8GDQlUG1UAKqCE16Hg1&#10;SMZOAVb2ePCzOA4jPUB6hFIyi2YYARjOcOobsQrjOPFYRZNoPnteMUnpVpsVEw52srvVxgUoMm+R&#10;0lu0a7ypoAms/LmTv8EI5K8wAvlveiokMXaf5dKaqLW8DbmUQNuQil2vxY6thfM0R+QBMeMqb156&#10;2ThxOLNngq/38H/p4sG50ySJHUJ/6h9P53EY/zr8LDxLklMX3mPrE/D/PhGgwav5IFnKhWZ9/hYp&#10;V8gePfA75Ic3FkiQLbBoAdOCV9lNxbkbqGJzyRXaESAmubm8js6GxJ+5SaXNFdFl7+eW9vW5BtVp&#10;rzOrv43InkCoLShzgfX3LVEMI/65gVaAaow3lDc23lCGXwp3Pzpi4cx195UoiezxC2xAoHfCdwRJ&#10;vfCgXuvQ+9qdjfi4NSKvrCqhO31GwwC6s++T/9CmE9+ma8h9IzoEl6sF7qBNkek+Cbih9vM/adgD&#10;IZB0bNXDa+2Vy6mHxrbqAKJtQieDI/T6bnZojUyabtP1F87cZ/2PyP0Nity9Cq+NE/fwMtrn7HDs&#10;KB3f7+UPAAAA//8DAFBLAwQUAAYACAAAACEA5zpc098AAAAKAQAADwAAAGRycy9kb3ducmV2Lnht&#10;bEyPTWuDQBCG74X+h2UKvTWrVosxriGEtqdQSFIovU10ohJ3V9yNmn/f6am9zcs8vB/5etadGGlw&#10;rTUKwkUAgkxpq9bUCj6Pb08pCOfRVNhZQwpu5GBd3N/lmFV2MnsaD74WbGJchgoa7/tMSlc2pNEt&#10;bE+Gf2c7aPQsh1pWA05srjsZBcGL1NgaTmiwp21D5eVw1QreJ5w2z+HruLuct7fvY/LxtQtJqceH&#10;ebMC4Wn2fzD81ufqUHCnk72ayomOdRTHjCpIljyBgSSN+TgpiNIwBlnk8v+E4gcAAP//AwBQSwEC&#10;LQAUAAYACAAAACEAtoM4kv4AAADhAQAAEwAAAAAAAAAAAAAAAAAAAAAAW0NvbnRlbnRfVHlwZXNd&#10;LnhtbFBLAQItABQABgAIAAAAIQA4/SH/1gAAAJQBAAALAAAAAAAAAAAAAAAAAC8BAABfcmVscy8u&#10;cmVsc1BLAQItABQABgAIAAAAIQB8YVd8CwMAAAcIAAAOAAAAAAAAAAAAAAAAAC4CAABkcnMvZTJv&#10;RG9jLnhtbFBLAQItABQABgAIAAAAIQDnOlzT3wAAAAoBAAAPAAAAAAAAAAAAAAAAAGUFAABkcnMv&#10;ZG93bnJldi54bWxQSwUGAAAAAAQABADzAAAAcQYAAAAA&#10;">
                <v:shape id="Graphic 200" o:spid="_x0000_s1102" style="position:absolute;left:95;top:95;width:29045;height:12128;visibility:visible;mso-wrap-style:square;v-text-anchor:top" coordsize="2904490,1212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w8eUxAAAANwAAAAPAAAAZHJzL2Rvd25yZXYueG1sRI9Li8JA&#10;EITvC/6HoQVv60QRV6OjiCLrYy8+8Nxk2iSY6QmZicn+e0dY2GNRVV9R82VrCvGkyuWWFQz6EQji&#10;xOqcUwXXy/ZzAsJ5ZI2FZVLwSw6Wi87HHGNtGz7R8+xTESDsYlSQeV/GUrokI4Oub0vi4N1tZdAH&#10;WaVSV9gEuCnkMIrG0mDOYSHDktYZJY9zbRTs6++vabO5HXeXn/o4OoxPj6Zolep129UMhKfW/4f/&#10;2jutIBDhfSYcAbl4AQAA//8DAFBLAQItABQABgAIAAAAIQDb4fbL7gAAAIUBAAATAAAAAAAAAAAA&#10;AAAAAAAAAABbQ29udGVudF9UeXBlc10ueG1sUEsBAi0AFAAGAAgAAAAhAFr0LFu/AAAAFQEAAAsA&#10;AAAAAAAAAAAAAAAAHwEAAF9yZWxzLy5yZWxzUEsBAi0AFAAGAAgAAAAhAA3Dx5TEAAAA3AAAAA8A&#10;AAAAAAAAAAAAAAAABwIAAGRycy9kb3ducmV2LnhtbFBLBQYAAAAAAwADALcAAAD4AgAAAAA=&#10;" path="m,l,1212405r2903994,l2903994,438404,2507996,,,xe" filled="f" strokecolor="#9fce27" strokeweight="1.5pt">
                  <v:path arrowok="t"/>
                </v:shape>
                <v:shape id="Textbox 201" o:spid="_x0000_s1103" type="#_x0000_t202" style="position:absolute;width:29235;height:12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t5UIxQAAANwAAAAPAAAAZHJzL2Rvd25yZXYueG1sRI9Ba8JA&#10;FITvQv/D8gredFcPUqMbkdJCoSCN8eDxNfuSLGbfptmtpv++Wyh4HGbmG2a7G10nrjQE61nDYq5A&#10;EFfeWG40nMrX2ROIEJENdp5Jww8F2OUPky1mxt+4oOsxNiJBOGSooY2xz6QMVUsOw9z3xMmr/eAw&#10;Jjk00gx4S3DXyaVSK+nQclposafnlqrL8dtp2J+5eLFfh8+Poi5sWa4Vv68uWk8fx/0GRKQx3sP/&#10;7TejYakW8HcmHQGZ/wIAAP//AwBQSwECLQAUAAYACAAAACEA2+H2y+4AAACFAQAAEwAAAAAAAAAA&#10;AAAAAAAAAAAAW0NvbnRlbnRfVHlwZXNdLnhtbFBLAQItABQABgAIAAAAIQBa9CxbvwAAABUBAAAL&#10;AAAAAAAAAAAAAAAAAB8BAABfcmVscy8ucmVsc1BLAQItABQABgAIAAAAIQDVt5UIxQAAANwAAAAP&#10;AAAAAAAAAAAAAAAAAAcCAABkcnMvZG93bnJldi54bWxQSwUGAAAAAAMAAwC3AAAA+QIAAAAA&#10;" filled="f" stroked="f">
                  <v:textbox inset="0,0,0,0">
                    <w:txbxContent>
                      <w:p w14:paraId="4DB6527C" w14:textId="77777777" w:rsidR="005511DF" w:rsidRDefault="005511DF">
                        <w:pPr>
                          <w:spacing w:before="155"/>
                          <w:rPr>
                            <w:rFonts w:ascii="Trebuchet MS"/>
                            <w:b/>
                            <w:sz w:val="18"/>
                          </w:rPr>
                        </w:pPr>
                      </w:p>
                      <w:p w14:paraId="4DB6527D" w14:textId="77777777" w:rsidR="005511DF" w:rsidRPr="001F3EBB" w:rsidRDefault="00000000">
                        <w:pPr>
                          <w:ind w:left="370"/>
                          <w:rPr>
                            <w:rFonts w:ascii="EC Square Sans Pro" w:hAnsi="EC Square Sans Pro"/>
                            <w:i/>
                            <w:sz w:val="20"/>
                            <w:szCs w:val="20"/>
                          </w:rPr>
                        </w:pPr>
                        <w:hyperlink r:id="rId162">
                          <w:proofErr w:type="spellStart"/>
                          <w:r w:rsidR="00B56BCB" w:rsidRPr="001F3EBB">
                            <w:rPr>
                              <w:rFonts w:ascii="EC Square Sans Pro" w:hAnsi="EC Square Sans Pro"/>
                              <w:i/>
                              <w:color w:val="0E3AF0"/>
                              <w:w w:val="90"/>
                              <w:sz w:val="20"/>
                              <w:szCs w:val="20"/>
                              <w:u w:val="single" w:color="0E3AF0"/>
                            </w:rPr>
                            <w:t>Comisia</w:t>
                          </w:r>
                          <w:proofErr w:type="spellEnd"/>
                          <w:r w:rsidR="00B56BCB" w:rsidRPr="001F3EBB">
                            <w:rPr>
                              <w:rFonts w:ascii="EC Square Sans Pro" w:hAnsi="EC Square Sans Pro"/>
                              <w:i/>
                              <w:color w:val="0E3AF0"/>
                              <w:w w:val="90"/>
                              <w:sz w:val="20"/>
                              <w:szCs w:val="20"/>
                              <w:u w:val="single" w:color="0E3AF0"/>
                            </w:rPr>
                            <w:t xml:space="preserve"> </w:t>
                          </w:r>
                          <w:proofErr w:type="spellStart"/>
                          <w:r w:rsidR="00B56BCB" w:rsidRPr="001F3EBB">
                            <w:rPr>
                              <w:rFonts w:ascii="EC Square Sans Pro" w:hAnsi="EC Square Sans Pro"/>
                              <w:i/>
                              <w:color w:val="0E3AF0"/>
                              <w:w w:val="90"/>
                              <w:sz w:val="20"/>
                              <w:szCs w:val="20"/>
                              <w:u w:val="single" w:color="0E3AF0"/>
                            </w:rPr>
                            <w:t>Europeană</w:t>
                          </w:r>
                          <w:proofErr w:type="spellEnd"/>
                          <w:r w:rsidR="00B56BCB" w:rsidRPr="001F3EBB">
                            <w:rPr>
                              <w:rFonts w:ascii="EC Square Sans Pro" w:hAnsi="EC Square Sans Pro"/>
                              <w:i/>
                              <w:color w:val="0E3AF0"/>
                              <w:w w:val="90"/>
                              <w:sz w:val="20"/>
                              <w:szCs w:val="20"/>
                              <w:u w:val="single" w:color="0E3AF0"/>
                            </w:rPr>
                            <w:t xml:space="preserve"> – </w:t>
                          </w:r>
                          <w:r w:rsidR="00B56BCB" w:rsidRPr="001F3EBB">
                            <w:rPr>
                              <w:rFonts w:ascii="EC Square Sans Pro" w:hAnsi="EC Square Sans Pro"/>
                              <w:i/>
                              <w:color w:val="0E3AF0"/>
                              <w:spacing w:val="-2"/>
                              <w:w w:val="90"/>
                              <w:sz w:val="20"/>
                              <w:szCs w:val="20"/>
                              <w:u w:val="single" w:color="0E3AF0"/>
                            </w:rPr>
                            <w:t>Site-</w:t>
                          </w:r>
                          <w:proofErr w:type="spellStart"/>
                          <w:r w:rsidR="00B56BCB" w:rsidRPr="001F3EBB">
                            <w:rPr>
                              <w:rFonts w:ascii="EC Square Sans Pro" w:hAnsi="EC Square Sans Pro"/>
                              <w:i/>
                              <w:color w:val="0E3AF0"/>
                              <w:spacing w:val="-2"/>
                              <w:w w:val="90"/>
                              <w:sz w:val="20"/>
                              <w:szCs w:val="20"/>
                              <w:u w:val="single" w:color="0E3AF0"/>
                            </w:rPr>
                            <w:t>ul</w:t>
                          </w:r>
                          <w:proofErr w:type="spellEnd"/>
                          <w:r w:rsidR="00B56BCB" w:rsidRPr="001F3EBB">
                            <w:rPr>
                              <w:rFonts w:ascii="EC Square Sans Pro" w:hAnsi="EC Square Sans Pro"/>
                              <w:i/>
                              <w:color w:val="0E3AF0"/>
                              <w:spacing w:val="-2"/>
                              <w:w w:val="90"/>
                              <w:sz w:val="20"/>
                              <w:szCs w:val="20"/>
                              <w:u w:val="single" w:color="0E3AF0"/>
                            </w:rPr>
                            <w:t xml:space="preserve"> web </w:t>
                          </w:r>
                          <w:proofErr w:type="spellStart"/>
                          <w:r w:rsidR="00B56BCB" w:rsidRPr="001F3EBB">
                            <w:rPr>
                              <w:rFonts w:ascii="EC Square Sans Pro" w:hAnsi="EC Square Sans Pro"/>
                              <w:i/>
                              <w:color w:val="0E3AF0"/>
                              <w:spacing w:val="-2"/>
                              <w:w w:val="90"/>
                              <w:sz w:val="20"/>
                              <w:szCs w:val="20"/>
                              <w:u w:val="single" w:color="0E3AF0"/>
                            </w:rPr>
                            <w:t>dedicat</w:t>
                          </w:r>
                          <w:proofErr w:type="spellEnd"/>
                          <w:r w:rsidR="00B56BCB" w:rsidRPr="001F3EBB">
                            <w:rPr>
                              <w:rFonts w:ascii="EC Square Sans Pro" w:hAnsi="EC Square Sans Pro"/>
                              <w:i/>
                              <w:color w:val="0E3AF0"/>
                              <w:spacing w:val="-2"/>
                              <w:w w:val="90"/>
                              <w:sz w:val="20"/>
                              <w:szCs w:val="20"/>
                              <w:u w:val="single" w:color="0E3AF0"/>
                            </w:rPr>
                            <w:t xml:space="preserve"> </w:t>
                          </w:r>
                          <w:proofErr w:type="spellStart"/>
                          <w:r w:rsidR="00B56BCB" w:rsidRPr="001F3EBB">
                            <w:rPr>
                              <w:rFonts w:ascii="EC Square Sans Pro" w:hAnsi="EC Square Sans Pro"/>
                              <w:i/>
                              <w:color w:val="0E3AF0"/>
                              <w:w w:val="90"/>
                              <w:sz w:val="20"/>
                              <w:szCs w:val="20"/>
                              <w:u w:val="single" w:color="0E3AF0"/>
                            </w:rPr>
                            <w:t>politicii</w:t>
                          </w:r>
                          <w:proofErr w:type="spellEnd"/>
                          <w:r w:rsidR="00B56BCB" w:rsidRPr="001F3EBB">
                            <w:rPr>
                              <w:rFonts w:ascii="EC Square Sans Pro" w:hAnsi="EC Square Sans Pro"/>
                              <w:i/>
                              <w:color w:val="0E3AF0"/>
                              <w:w w:val="90"/>
                              <w:sz w:val="20"/>
                              <w:szCs w:val="20"/>
                              <w:u w:val="single" w:color="0E3AF0"/>
                            </w:rPr>
                            <w:t xml:space="preserve"> </w:t>
                          </w:r>
                          <w:proofErr w:type="spellStart"/>
                          <w:r w:rsidR="00B56BCB" w:rsidRPr="001F3EBB">
                            <w:rPr>
                              <w:rFonts w:ascii="EC Square Sans Pro" w:hAnsi="EC Square Sans Pro"/>
                              <w:i/>
                              <w:color w:val="0E3AF0"/>
                              <w:w w:val="90"/>
                              <w:sz w:val="20"/>
                              <w:szCs w:val="20"/>
                              <w:u w:val="single" w:color="0E3AF0"/>
                            </w:rPr>
                            <w:t>energetice</w:t>
                          </w:r>
                          <w:proofErr w:type="spellEnd"/>
                        </w:hyperlink>
                      </w:p>
                      <w:p w14:paraId="4DB6527E" w14:textId="77777777" w:rsidR="005511DF" w:rsidRPr="001F3EBB" w:rsidRDefault="005511DF">
                        <w:pPr>
                          <w:spacing w:before="44"/>
                          <w:rPr>
                            <w:rFonts w:ascii="EC Square Sans Pro" w:hAnsi="EC Square Sans Pro"/>
                            <w:i/>
                            <w:sz w:val="20"/>
                            <w:szCs w:val="20"/>
                          </w:rPr>
                        </w:pPr>
                      </w:p>
                      <w:p w14:paraId="4DB6527F" w14:textId="77777777" w:rsidR="005511DF" w:rsidRPr="001F3EBB" w:rsidRDefault="00B56BCB">
                        <w:pPr>
                          <w:spacing w:line="261" w:lineRule="auto"/>
                          <w:ind w:left="370" w:right="368"/>
                          <w:rPr>
                            <w:rFonts w:ascii="EC Square Sans Pro" w:hAnsi="EC Square Sans Pro"/>
                            <w:sz w:val="20"/>
                            <w:szCs w:val="20"/>
                          </w:rPr>
                        </w:pPr>
                        <w:proofErr w:type="spellStart"/>
                        <w:r w:rsidRPr="001F3EBB">
                          <w:rPr>
                            <w:rFonts w:ascii="EC Square Sans Pro" w:hAnsi="EC Square Sans Pro"/>
                            <w:color w:val="343433"/>
                            <w:sz w:val="20"/>
                            <w:szCs w:val="20"/>
                          </w:rPr>
                          <w:t>Acest</w:t>
                        </w:r>
                        <w:proofErr w:type="spellEnd"/>
                        <w:r w:rsidRPr="001F3EBB">
                          <w:rPr>
                            <w:rFonts w:ascii="EC Square Sans Pro" w:hAnsi="EC Square Sans Pro"/>
                            <w:color w:val="343433"/>
                            <w:sz w:val="20"/>
                            <w:szCs w:val="20"/>
                          </w:rPr>
                          <w:t xml:space="preserve"> site web </w:t>
                        </w:r>
                        <w:proofErr w:type="spellStart"/>
                        <w:r w:rsidRPr="001F3EBB">
                          <w:rPr>
                            <w:rFonts w:ascii="EC Square Sans Pro" w:hAnsi="EC Square Sans Pro"/>
                            <w:color w:val="343433"/>
                            <w:sz w:val="20"/>
                            <w:szCs w:val="20"/>
                          </w:rPr>
                          <w:t>oferă</w:t>
                        </w:r>
                        <w:proofErr w:type="spellEnd"/>
                        <w:r w:rsidRPr="001F3EBB">
                          <w:rPr>
                            <w:rFonts w:ascii="EC Square Sans Pro" w:hAnsi="EC Square Sans Pro"/>
                            <w:color w:val="343433"/>
                            <w:sz w:val="20"/>
                            <w:szCs w:val="20"/>
                          </w:rPr>
                          <w:t xml:space="preserve"> o </w:t>
                        </w:r>
                        <w:proofErr w:type="spellStart"/>
                        <w:r w:rsidRPr="001F3EBB">
                          <w:rPr>
                            <w:rFonts w:ascii="EC Square Sans Pro" w:hAnsi="EC Square Sans Pro"/>
                            <w:color w:val="343433"/>
                            <w:sz w:val="20"/>
                            <w:szCs w:val="20"/>
                          </w:rPr>
                          <w:t>mulțime</w:t>
                        </w:r>
                        <w:proofErr w:type="spellEnd"/>
                        <w:r w:rsidRPr="001F3EBB">
                          <w:rPr>
                            <w:rFonts w:ascii="EC Square Sans Pro" w:hAnsi="EC Square Sans Pro"/>
                            <w:color w:val="343433"/>
                            <w:sz w:val="20"/>
                            <w:szCs w:val="20"/>
                          </w:rPr>
                          <w:t xml:space="preserve"> de </w:t>
                        </w:r>
                        <w:proofErr w:type="spellStart"/>
                        <w:r w:rsidRPr="001F3EBB">
                          <w:rPr>
                            <w:rFonts w:ascii="EC Square Sans Pro" w:hAnsi="EC Square Sans Pro"/>
                            <w:color w:val="343433"/>
                            <w:sz w:val="20"/>
                            <w:szCs w:val="20"/>
                          </w:rPr>
                          <w:t>informații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despre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pacing w:val="-4"/>
                            <w:sz w:val="20"/>
                            <w:szCs w:val="20"/>
                          </w:rPr>
                          <w:t>politica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energetică</w:t>
                        </w:r>
                        <w:proofErr w:type="spellEnd"/>
                        <w:r w:rsidRPr="001F3EBB">
                          <w:rPr>
                            <w:rFonts w:ascii="EC Square Sans Pro" w:hAnsi="EC Square Sans Pro"/>
                            <w:color w:val="343433"/>
                            <w:spacing w:val="-4"/>
                            <w:sz w:val="20"/>
                            <w:szCs w:val="20"/>
                          </w:rPr>
                          <w:t xml:space="preserve"> a UE, </w:t>
                        </w:r>
                        <w:proofErr w:type="spellStart"/>
                        <w:r w:rsidRPr="001F3EBB">
                          <w:rPr>
                            <w:rFonts w:ascii="EC Square Sans Pro" w:hAnsi="EC Square Sans Pro"/>
                            <w:color w:val="343433"/>
                            <w:spacing w:val="-4"/>
                            <w:sz w:val="20"/>
                            <w:szCs w:val="20"/>
                          </w:rPr>
                          <w:t>inclusiv</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digitalizarea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z w:val="20"/>
                            <w:szCs w:val="20"/>
                          </w:rPr>
                          <w:t>sistemului</w:t>
                        </w:r>
                        <w:proofErr w:type="spellEnd"/>
                        <w:r w:rsidRPr="001F3EBB">
                          <w:rPr>
                            <w:rFonts w:ascii="EC Square Sans Pro" w:hAnsi="EC Square Sans Pro"/>
                            <w:color w:val="343433"/>
                            <w:spacing w:val="-4"/>
                            <w:sz w:val="20"/>
                            <w:szCs w:val="20"/>
                          </w:rPr>
                          <w:t xml:space="preserve"> </w:t>
                        </w:r>
                        <w:r w:rsidRPr="001F3EBB">
                          <w:rPr>
                            <w:rFonts w:ascii="EC Square Sans Pro" w:hAnsi="EC Square Sans Pro"/>
                            <w:color w:val="343433"/>
                            <w:sz w:val="20"/>
                            <w:szCs w:val="20"/>
                          </w:rPr>
                          <w:t xml:space="preserve">energetic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securitatea</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w:t>
                        </w:r>
                      </w:p>
                    </w:txbxContent>
                  </v:textbox>
                </v:shape>
                <w10:wrap anchorx="page"/>
              </v:group>
            </w:pict>
          </mc:Fallback>
        </mc:AlternateContent>
      </w:r>
      <w:r w:rsidR="00B56BCB" w:rsidRPr="00944BD7">
        <w:rPr>
          <w:rFonts w:ascii="EC Square Sans Pro" w:hAnsi="EC Square Sans Pro"/>
          <w:noProof/>
          <w:lang w:val="ro-RO"/>
        </w:rPr>
        <mc:AlternateContent>
          <mc:Choice Requires="wpg">
            <w:drawing>
              <wp:anchor distT="0" distB="0" distL="0" distR="0" simplePos="0" relativeHeight="251658264" behindDoc="0" locked="0" layoutInCell="1" allowOverlap="1" wp14:anchorId="4DB651C4" wp14:editId="4DB651C5">
                <wp:simplePos x="0" y="0"/>
                <wp:positionH relativeFrom="page">
                  <wp:posOffset>6984000</wp:posOffset>
                </wp:positionH>
                <wp:positionV relativeFrom="paragraph">
                  <wp:posOffset>378420</wp:posOffset>
                </wp:positionV>
                <wp:extent cx="2923540" cy="1689100"/>
                <wp:effectExtent l="0" t="0" r="0" b="0"/>
                <wp:wrapNone/>
                <wp:docPr id="202" name="Group 20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689100"/>
                          <a:chOff x="0" y="0"/>
                          <a:chExt cx="2923540" cy="1689100"/>
                        </a:xfrm>
                      </wpg:grpSpPr>
                      <wps:wsp>
                        <wps:cNvPr id="203" name="Graphic 203"/>
                        <wps:cNvSpPr/>
                        <wps:spPr>
                          <a:xfrm>
                            <a:off x="9525" y="9525"/>
                            <a:ext cx="2904490" cy="1670050"/>
                          </a:xfrm>
                          <a:custGeom>
                            <a:avLst/>
                            <a:gdLst/>
                            <a:ahLst/>
                            <a:cxnLst/>
                            <a:rect l="l" t="t" r="r" b="b"/>
                            <a:pathLst>
                              <a:path w="2904490" h="1670050">
                                <a:moveTo>
                                  <a:pt x="0" y="0"/>
                                </a:moveTo>
                                <a:lnTo>
                                  <a:pt x="0" y="1669605"/>
                                </a:lnTo>
                                <a:lnTo>
                                  <a:pt x="2903994" y="16696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204" name="Textbox 204"/>
                        <wps:cNvSpPr txBox="1"/>
                        <wps:spPr>
                          <a:xfrm>
                            <a:off x="0" y="0"/>
                            <a:ext cx="2923540" cy="1689100"/>
                          </a:xfrm>
                          <a:prstGeom prst="rect">
                            <a:avLst/>
                          </a:prstGeom>
                        </wps:spPr>
                        <wps:txbx>
                          <w:txbxContent>
                            <w:p w14:paraId="4DB65280" w14:textId="77777777" w:rsidR="005511DF" w:rsidRDefault="005511DF">
                              <w:pPr>
                                <w:spacing w:before="117"/>
                                <w:rPr>
                                  <w:rFonts w:ascii="Trebuchet MS"/>
                                  <w:b/>
                                  <w:sz w:val="18"/>
                                </w:rPr>
                              </w:pPr>
                            </w:p>
                            <w:p w14:paraId="4DB65281" w14:textId="77777777" w:rsidR="005511DF" w:rsidRPr="001F3EBB" w:rsidRDefault="00000000">
                              <w:pPr>
                                <w:spacing w:line="261" w:lineRule="auto"/>
                                <w:ind w:left="370" w:right="598"/>
                                <w:rPr>
                                  <w:rFonts w:ascii="EC Square Sans Pro" w:hAnsi="EC Square Sans Pro"/>
                                  <w:sz w:val="20"/>
                                  <w:szCs w:val="20"/>
                                </w:rPr>
                              </w:pPr>
                              <w:hyperlink r:id="rId163">
                                <w:r w:rsidR="00B56BCB" w:rsidRPr="001F3EBB">
                                  <w:rPr>
                                    <w:rFonts w:ascii="EC Square Sans Pro" w:hAnsi="EC Square Sans Pro"/>
                                    <w:color w:val="0E3AF0"/>
                                    <w:spacing w:val="-2"/>
                                    <w:sz w:val="20"/>
                                    <w:szCs w:val="20"/>
                                    <w:u w:val="single" w:color="0E3AF0"/>
                                  </w:rPr>
                                  <w:t xml:space="preserve">IA </w:t>
                                </w:r>
                                <w:proofErr w:type="spellStart"/>
                                <w:r w:rsidR="00B56BCB" w:rsidRPr="001F3EBB">
                                  <w:rPr>
                                    <w:rFonts w:ascii="EC Square Sans Pro" w:hAnsi="EC Square Sans Pro"/>
                                    <w:color w:val="0E3AF0"/>
                                    <w:spacing w:val="-2"/>
                                    <w:sz w:val="20"/>
                                    <w:szCs w:val="20"/>
                                    <w:u w:val="single" w:color="0E3AF0"/>
                                  </w:rPr>
                                  <w:t>în</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sectorul</w:t>
                                </w:r>
                                <w:proofErr w:type="spellEnd"/>
                                <w:r w:rsidR="00B56BCB" w:rsidRPr="001F3EBB">
                                  <w:rPr>
                                    <w:rFonts w:ascii="EC Square Sans Pro" w:hAnsi="EC Square Sans Pro"/>
                                    <w:color w:val="0E3AF0"/>
                                    <w:spacing w:val="-2"/>
                                    <w:sz w:val="20"/>
                                    <w:szCs w:val="20"/>
                                    <w:u w:val="single" w:color="0E3AF0"/>
                                  </w:rPr>
                                  <w:t xml:space="preserve"> energetic: </w:t>
                                </w:r>
                                <w:proofErr w:type="spellStart"/>
                                <w:r w:rsidR="00B56BCB" w:rsidRPr="001F3EBB">
                                  <w:rPr>
                                    <w:rFonts w:ascii="EC Square Sans Pro" w:hAnsi="EC Square Sans Pro"/>
                                    <w:color w:val="0E3AF0"/>
                                    <w:spacing w:val="-2"/>
                                    <w:sz w:val="20"/>
                                    <w:szCs w:val="20"/>
                                    <w:u w:val="single" w:color="0E3AF0"/>
                                  </w:rPr>
                                  <w:t>oportunități</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riscuri</w:t>
                                </w:r>
                                <w:proofErr w:type="spellEnd"/>
                                <w:r w:rsidR="00B56BCB" w:rsidRPr="001F3EBB">
                                  <w:rPr>
                                    <w:rFonts w:ascii="EC Square Sans Pro" w:hAnsi="EC Square Sans Pro"/>
                                    <w:color w:val="0E3AF0"/>
                                    <w:spacing w:val="-2"/>
                                    <w:sz w:val="20"/>
                                    <w:szCs w:val="20"/>
                                    <w:u w:val="single" w:color="0E3AF0"/>
                                  </w:rPr>
                                  <w:t xml:space="preserve"> </w:t>
                                </w:r>
                              </w:hyperlink>
                              <w:hyperlink r:id="rId164">
                                <w:proofErr w:type="spellStart"/>
                                <w:r w:rsidR="00B56BCB" w:rsidRPr="001F3EBB">
                                  <w:rPr>
                                    <w:rFonts w:ascii="EC Square Sans Pro" w:hAnsi="EC Square Sans Pro"/>
                                    <w:color w:val="0E3AF0"/>
                                    <w:sz w:val="20"/>
                                    <w:szCs w:val="20"/>
                                    <w:u w:val="single" w:color="0E3AF0"/>
                                  </w:rPr>
                                  <w:t>și</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implicații</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politice</w:t>
                                </w:r>
                                <w:proofErr w:type="spellEnd"/>
                              </w:hyperlink>
                            </w:p>
                            <w:p w14:paraId="4DB65282" w14:textId="77777777" w:rsidR="005511DF" w:rsidRPr="001F3EBB" w:rsidRDefault="00B56BCB">
                              <w:pPr>
                                <w:spacing w:before="225" w:line="261" w:lineRule="auto"/>
                                <w:ind w:left="370" w:right="369"/>
                                <w:jc w:val="both"/>
                                <w:rPr>
                                  <w:rFonts w:ascii="EC Square Sans Pro" w:hAnsi="EC Square Sans Pro"/>
                                  <w:sz w:val="20"/>
                                  <w:szCs w:val="20"/>
                                </w:rPr>
                              </w:pPr>
                              <w:proofErr w:type="spellStart"/>
                              <w:r w:rsidRPr="001F3EBB">
                                <w:rPr>
                                  <w:rFonts w:ascii="EC Square Sans Pro" w:hAnsi="EC Square Sans Pro"/>
                                  <w:color w:val="343433"/>
                                  <w:sz w:val="20"/>
                                  <w:szCs w:val="20"/>
                                </w:rPr>
                                <w:t>Acest</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raport</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explorează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potențialele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beneficii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w w:val="90"/>
                                  <w:sz w:val="20"/>
                                  <w:szCs w:val="20"/>
                                </w:rPr>
                                <w:t>provocări</w:t>
                              </w:r>
                              <w:proofErr w:type="spellEnd"/>
                              <w:r w:rsidRPr="001F3EBB">
                                <w:rPr>
                                  <w:rFonts w:ascii="EC Square Sans Pro" w:hAnsi="EC Square Sans Pro"/>
                                  <w:color w:val="343433"/>
                                  <w:w w:val="90"/>
                                  <w:sz w:val="20"/>
                                  <w:szCs w:val="20"/>
                                </w:rPr>
                                <w:t xml:space="preserve"> ale </w:t>
                              </w:r>
                              <w:proofErr w:type="spellStart"/>
                              <w:r w:rsidRPr="001F3EBB">
                                <w:rPr>
                                  <w:rFonts w:ascii="EC Square Sans Pro" w:hAnsi="EC Square Sans Pro"/>
                                  <w:color w:val="343433"/>
                                  <w:w w:val="90"/>
                                  <w:sz w:val="20"/>
                                  <w:szCs w:val="20"/>
                                </w:rPr>
                                <w:t>utilizării</w:t>
                              </w:r>
                              <w:proofErr w:type="spellEnd"/>
                              <w:r w:rsidRPr="001F3EBB">
                                <w:rPr>
                                  <w:rFonts w:ascii="EC Square Sans Pro" w:hAnsi="EC Square Sans Pro"/>
                                  <w:color w:val="343433"/>
                                  <w:w w:val="90"/>
                                  <w:sz w:val="20"/>
                                  <w:szCs w:val="20"/>
                                </w:rPr>
                                <w:t xml:space="preserve"> IA </w:t>
                              </w:r>
                              <w:proofErr w:type="spellStart"/>
                              <w:r w:rsidRPr="001F3EBB">
                                <w:rPr>
                                  <w:rFonts w:ascii="EC Square Sans Pro" w:hAnsi="EC Square Sans Pro"/>
                                  <w:color w:val="343433"/>
                                  <w:w w:val="90"/>
                                  <w:sz w:val="20"/>
                                  <w:szCs w:val="20"/>
                                </w:rPr>
                                <w:t>în</w:t>
                              </w:r>
                              <w:proofErr w:type="spellEnd"/>
                              <w:r w:rsidRPr="001F3EBB">
                                <w:rPr>
                                  <w:rFonts w:ascii="EC Square Sans Pro" w:hAnsi="EC Square Sans Pro"/>
                                  <w:color w:val="343433"/>
                                  <w:w w:val="90"/>
                                  <w:sz w:val="20"/>
                                  <w:szCs w:val="20"/>
                                </w:rPr>
                                <w:t xml:space="preserve"> </w:t>
                              </w:r>
                              <w:proofErr w:type="spellStart"/>
                              <w:r w:rsidRPr="001F3EBB">
                                <w:rPr>
                                  <w:rFonts w:ascii="EC Square Sans Pro" w:hAnsi="EC Square Sans Pro"/>
                                  <w:color w:val="343433"/>
                                  <w:w w:val="90"/>
                                  <w:sz w:val="20"/>
                                  <w:szCs w:val="20"/>
                                </w:rPr>
                                <w:t>sectorul</w:t>
                              </w:r>
                              <w:proofErr w:type="spellEnd"/>
                              <w:r w:rsidRPr="001F3EBB">
                                <w:rPr>
                                  <w:rFonts w:ascii="EC Square Sans Pro" w:hAnsi="EC Square Sans Pro"/>
                                  <w:color w:val="343433"/>
                                  <w:w w:val="90"/>
                                  <w:sz w:val="20"/>
                                  <w:szCs w:val="20"/>
                                </w:rPr>
                                <w:t xml:space="preserve"> energetic, </w:t>
                              </w:r>
                              <w:proofErr w:type="spellStart"/>
                              <w:r w:rsidRPr="001F3EBB">
                                <w:rPr>
                                  <w:rFonts w:ascii="EC Square Sans Pro" w:hAnsi="EC Square Sans Pro"/>
                                  <w:color w:val="343433"/>
                                  <w:w w:val="90"/>
                                  <w:sz w:val="20"/>
                                  <w:szCs w:val="20"/>
                                </w:rPr>
                                <w:t>inclusiv</w:t>
                              </w:r>
                              <w:proofErr w:type="spellEnd"/>
                              <w:r w:rsidRPr="001F3EBB">
                                <w:rPr>
                                  <w:rFonts w:ascii="EC Square Sans Pro" w:hAnsi="EC Square Sans Pro"/>
                                  <w:color w:val="343433"/>
                                  <w:w w:val="90"/>
                                  <w:sz w:val="20"/>
                                  <w:szCs w:val="20"/>
                                </w:rPr>
                                <w:t xml:space="preserve"> </w:t>
                              </w:r>
                              <w:proofErr w:type="spellStart"/>
                              <w:r w:rsidRPr="001F3EBB">
                                <w:rPr>
                                  <w:rFonts w:ascii="EC Square Sans Pro" w:hAnsi="EC Square Sans Pro"/>
                                  <w:color w:val="343433"/>
                                  <w:w w:val="90"/>
                                  <w:sz w:val="20"/>
                                  <w:szCs w:val="20"/>
                                </w:rPr>
                                <w:t>aspectele</w:t>
                              </w:r>
                              <w:proofErr w:type="spellEnd"/>
                              <w:r w:rsidRPr="001F3EBB">
                                <w:rPr>
                                  <w:rFonts w:ascii="EC Square Sans Pro" w:hAnsi="EC Square Sans Pro"/>
                                  <w:color w:val="343433"/>
                                  <w:w w:val="90"/>
                                  <w:sz w:val="20"/>
                                  <w:szCs w:val="20"/>
                                </w:rPr>
                                <w:t xml:space="preserve"> legate de </w:t>
                              </w:r>
                              <w:proofErr w:type="spellStart"/>
                              <w:r w:rsidRPr="001F3EBB">
                                <w:rPr>
                                  <w:rFonts w:ascii="EC Square Sans Pro" w:hAnsi="EC Square Sans Pro"/>
                                  <w:color w:val="343433"/>
                                  <w:sz w:val="20"/>
                                  <w:szCs w:val="20"/>
                                </w:rPr>
                                <w:t>securitatea</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considerentele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etice</w:t>
                              </w:r>
                              <w:proofErr w:type="spellEnd"/>
                              <w:r w:rsidRPr="001F3EBB">
                                <w:rPr>
                                  <w:rFonts w:ascii="EC Square Sans Pro" w:hAnsi="EC Square Sans Pro"/>
                                  <w:color w:val="343433"/>
                                  <w:sz w:val="20"/>
                                  <w:szCs w:val="20"/>
                                </w:rPr>
                                <w:t>.</w:t>
                              </w:r>
                            </w:p>
                            <w:p w14:paraId="4DB65283" w14:textId="77777777" w:rsidR="005511DF" w:rsidRPr="001F3EBB" w:rsidRDefault="00B56BCB">
                              <w:pPr>
                                <w:spacing w:before="224"/>
                                <w:ind w:left="370"/>
                                <w:jc w:val="both"/>
                                <w:rPr>
                                  <w:rFonts w:ascii="EC Square Sans Pro" w:hAnsi="EC Square Sans Pro"/>
                                  <w:sz w:val="20"/>
                                  <w:szCs w:val="20"/>
                                </w:rPr>
                              </w:pPr>
                              <w:proofErr w:type="spellStart"/>
                              <w:r w:rsidRPr="001F3EBB">
                                <w:rPr>
                                  <w:rFonts w:ascii="EC Square Sans Pro" w:hAnsi="EC Square Sans Pro"/>
                                  <w:b/>
                                  <w:color w:val="343433"/>
                                  <w:spacing w:val="-6"/>
                                  <w:sz w:val="20"/>
                                  <w:szCs w:val="20"/>
                                </w:rPr>
                                <w:t>Licență</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Licență</w:t>
                              </w:r>
                              <w:proofErr w:type="spellEnd"/>
                              <w:r w:rsidRPr="001F3EBB">
                                <w:rPr>
                                  <w:rFonts w:ascii="EC Square Sans Pro" w:hAnsi="EC Square Sans Pro"/>
                                  <w:color w:val="343433"/>
                                  <w:spacing w:val="-6"/>
                                  <w:sz w:val="20"/>
                                  <w:szCs w:val="20"/>
                                </w:rPr>
                                <w:t xml:space="preserve"> Creative Commons (</w:t>
                              </w:r>
                              <w:hyperlink r:id="rId165">
                                <w:r w:rsidRPr="001F3EBB">
                                  <w:rPr>
                                    <w:rFonts w:ascii="EC Square Sans Pro" w:hAnsi="EC Square Sans Pro"/>
                                    <w:color w:val="0E3AF0"/>
                                    <w:spacing w:val="-6"/>
                                    <w:sz w:val="20"/>
                                    <w:szCs w:val="20"/>
                                    <w:u w:val="single" w:color="0E3AF0"/>
                                  </w:rPr>
                                  <w:t>CC BY 4.0</w:t>
                                </w:r>
                              </w:hyperlink>
                              <w:r w:rsidRPr="001F3EBB">
                                <w:rPr>
                                  <w:rFonts w:ascii="EC Square Sans Pro" w:hAnsi="EC Square Sans Pro"/>
                                  <w:color w:val="343433"/>
                                  <w:spacing w:val="-6"/>
                                  <w:sz w:val="20"/>
                                  <w:szCs w:val="20"/>
                                </w:rPr>
                                <w:t>)</w:t>
                              </w:r>
                            </w:p>
                          </w:txbxContent>
                        </wps:txbx>
                        <wps:bodyPr wrap="square" lIns="0" tIns="0" rIns="0" bIns="0" rtlCol="0">
                          <a:noAutofit/>
                        </wps:bodyPr>
                      </wps:wsp>
                    </wpg:wgp>
                  </a:graphicData>
                </a:graphic>
              </wp:anchor>
            </w:drawing>
          </mc:Choice>
          <mc:Fallback>
            <w:pict>
              <v:group w14:anchorId="4DB651C4" id="Group 202" o:spid="_x0000_s1104" style="position:absolute;left:0;text-align:left;margin-left:549.9pt;margin-top:29.8pt;width:230.2pt;height:133pt;z-index:251658264;mso-wrap-distance-left:0;mso-wrap-distance-right:0;mso-position-horizontal-relative:page;mso-position-vertical-relative:text" coordsize="29235,168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CRAxCQMAAAcIAAAOAAAAZHJzL2Uyb0RvYy54bWy8Vclu2zAQvRfoPxC8N5LXWELsoM1iFAjS&#10;AHHRM01RCyqJLElbyt93hhJl1+maFr1IQ3I4fPPmDXlx2VYl2QttClkv6egspETUXCZFnS3px83t&#10;mwUlxrI6YaWsxZI+CUMvV69fXTQqFmOZyzIRmkCQ2sSNWtLcWhUHgeG5qJg5k0rUsJhKXTELQ50F&#10;iWYNRK/KYByG86CROlFacmEMzF53i3Tl4qep4PZDmhphSbmkgM26r3bfLX6D1QWLM81UXvAeBnsB&#10;iooVNRw6hLpmlpGdLp6FqgqupZGpPeOyCmSaFly4HCCbUXiSzVrLnXK5ZHGTqYEmoPaEpxeH5ff7&#10;tVaP6kF36MG8k/yzAV6CRmXx8TqOs4Nzm+oKN0ESpHWMPg2MitYSDpPjaDyZTYF4Dmuj+SIahT3n&#10;PIfCPNvH85tf7AxY3B3s4A1wGgX6MQeKzN9R9JgzJRzzBil40KRIIJtwQknNKtDxupcMTgFXeDz4&#10;IY/9yPSUnrAUzcYzSoAMZzj1HbgKp9No4Oo8DGeOqyFjFvOdsWshHe1sf2esC5Al3mK5t3hbe1ND&#10;E6D8Syd/SwnIX1MC8t928lfM4j6sJZqkwbr1WHIsWwcF1yu5FxvpPO1J8QDmYbWsn3uN5vNoHs7w&#10;TPD1Hv6vXDw4dxJFU8fQn/pPJ4tpOP15+Fl4HkVzF95z6wH4fwcEyuDVfASWl9KIDj8y5RIZ2AO/&#10;4/qUNRI5irCKSJiRZZHcFmXpBjrbXpWa7BkUJrq9uhmf98C/cVPa2Gtm8s7PLQ35uQY1cacz1N9W&#10;Jk8g1AaUuaTmy45pQUn5voZWwJvPG9obW29oW15Jdz+6wsKZm/YT04rg8UtqQaD30ncEi73wIF90&#10;6HxxZy3f7qxMC1QldKdH1A+gO7s++Q9tCgLq2nQD2LeyJeNOGEdtSmz7TsINNUJCcf4HDXskBBYf&#10;WvX71xpQ4vsdqcFW7UnEJnQyOGGv62bH1qGStt223YUTeXT/qLi/USJ3r8Jr48Tdv4z4nB2PXUkP&#10;7/fqKwAAAP//AwBQSwMEFAAGAAgAAAAhAE6diefhAAAADAEAAA8AAABkcnMvZG93bnJldi54bWxM&#10;j0Frg0AUhO+F/oflFXprdjUo1biGENqeQqFJoeT24r6oxN0Vd6Pm33dzao/DDDPfFOtZd2ykwbXW&#10;SIgWAhiZyqrW1BK+D+8vr8CcR6Ows4Yk3MjBunx8KDBXdjJfNO59zUKJcTlKaLzvc85d1ZBGt7A9&#10;meCd7aDRBznUXA04hXLd8ViIlGtsTVhosKdtQ9Vlf9USPiacNsvobdxdztvb8ZB8/uwikvL5ad6s&#10;gHma/V8Y7vgBHcrAdLJXoxzrghZZFti9hCRLgd0TSSpiYCcJyzhJgZcF/3+i/AUAAP//AwBQSwEC&#10;LQAUAAYACAAAACEAtoM4kv4AAADhAQAAEwAAAAAAAAAAAAAAAAAAAAAAW0NvbnRlbnRfVHlwZXNd&#10;LnhtbFBLAQItABQABgAIAAAAIQA4/SH/1gAAAJQBAAALAAAAAAAAAAAAAAAAAC8BAABfcmVscy8u&#10;cmVsc1BLAQItABQABgAIAAAAIQA8CRAxCQMAAAcIAAAOAAAAAAAAAAAAAAAAAC4CAABkcnMvZTJv&#10;RG9jLnhtbFBLAQItABQABgAIAAAAIQBOnYnn4QAAAAwBAAAPAAAAAAAAAAAAAAAAAGMFAABkcnMv&#10;ZG93bnJldi54bWxQSwUGAAAAAAQABADzAAAAcQYAAAAA&#10;">
                <v:shape id="Graphic 203" o:spid="_x0000_s1105" style="position:absolute;left:95;top:95;width:29045;height:16700;visibility:visible;mso-wrap-style:square;v-text-anchor:top" coordsize="2904490,1670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Isy5xQAAANwAAAAPAAAAZHJzL2Rvd25yZXYueG1sRI9Pi8Iw&#10;FMTvC36H8AQvi6a6IFqNUkRBL8v65+Dx0TzbavNSmmjrfvrNguBxmJnfMPNla0rxoNoVlhUMBxEI&#10;4tTqgjMFp+OmPwHhPLLG0jIpeJKD5aLzMcdY24b39Dj4TAQIuxgV5N5XsZQuzcmgG9iKOHgXWxv0&#10;QdaZ1DU2AW5KOYqisTRYcFjIsaJVTuntcDcKpp9u8ru+4eXbXM9NQj+7JLE7pXrdNpmB8NT6d/jV&#10;3moFo+gL/s+EIyAXfwAAAP//AwBQSwECLQAUAAYACAAAACEA2+H2y+4AAACFAQAAEwAAAAAAAAAA&#10;AAAAAAAAAAAAW0NvbnRlbnRfVHlwZXNdLnhtbFBLAQItABQABgAIAAAAIQBa9CxbvwAAABUBAAAL&#10;AAAAAAAAAAAAAAAAAB8BAABfcmVscy8ucmVsc1BLAQItABQABgAIAAAAIQDFIsy5xQAAANwAAAAP&#10;AAAAAAAAAAAAAAAAAAcCAABkcnMvZG93bnJldi54bWxQSwUGAAAAAAMAAwC3AAAA+QIAAAAA&#10;" path="m,l,1669605r2903994,l2903994,438404,2507996,,,xe" filled="f" strokecolor="#9fce27" strokeweight="1.5pt">
                  <v:path arrowok="t"/>
                </v:shape>
                <v:shape id="Textbox 204" o:spid="_x0000_s1106" type="#_x0000_t202" style="position:absolute;width:29235;height:168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DaQxQAAANwAAAAPAAAAZHJzL2Rvd25yZXYueG1sRI9BawIx&#10;FITvBf9DeIK3mlRE6tYoIi0IQum6Hnp83Tx3g5uXdRN1/fdNoeBxmJlvmMWqd424UhesZw0vYwWC&#10;uPTGcqXhUHw8v4IIEdlg45k03CnAajl4WmBm/I1zuu5jJRKEQ4Ya6hjbTMpQ1uQwjH1LnLyj7xzG&#10;JLtKmg5vCe4aOVFqJh1aTgs1trSpqTztL07D+pvzd3v+/PnKj7ktirni3eyk9WjYr99AROrjI/zf&#10;3hoNEzWFvzPpCMjlLwAAAP//AwBQSwECLQAUAAYACAAAACEA2+H2y+4AAACFAQAAEwAAAAAAAAAA&#10;AAAAAAAAAAAAW0NvbnRlbnRfVHlwZXNdLnhtbFBLAQItABQABgAIAAAAIQBa9CxbvwAAABUBAAAL&#10;AAAAAAAAAAAAAAAAAB8BAABfcmVscy8ucmVsc1BLAQItABQABgAIAAAAIQDFwDaQxQAAANwAAAAP&#10;AAAAAAAAAAAAAAAAAAcCAABkcnMvZG93bnJldi54bWxQSwUGAAAAAAMAAwC3AAAA+QIAAAAA&#10;" filled="f" stroked="f">
                  <v:textbox inset="0,0,0,0">
                    <w:txbxContent>
                      <w:p w14:paraId="4DB65280" w14:textId="77777777" w:rsidR="005511DF" w:rsidRDefault="005511DF">
                        <w:pPr>
                          <w:spacing w:before="117"/>
                          <w:rPr>
                            <w:rFonts w:ascii="Trebuchet MS"/>
                            <w:b/>
                            <w:sz w:val="18"/>
                          </w:rPr>
                        </w:pPr>
                      </w:p>
                      <w:p w14:paraId="4DB65281" w14:textId="77777777" w:rsidR="005511DF" w:rsidRPr="001F3EBB" w:rsidRDefault="00000000">
                        <w:pPr>
                          <w:spacing w:line="261" w:lineRule="auto"/>
                          <w:ind w:left="370" w:right="598"/>
                          <w:rPr>
                            <w:rFonts w:ascii="EC Square Sans Pro" w:hAnsi="EC Square Sans Pro"/>
                            <w:sz w:val="20"/>
                            <w:szCs w:val="20"/>
                          </w:rPr>
                        </w:pPr>
                        <w:hyperlink r:id="rId166">
                          <w:r w:rsidR="00B56BCB" w:rsidRPr="001F3EBB">
                            <w:rPr>
                              <w:rFonts w:ascii="EC Square Sans Pro" w:hAnsi="EC Square Sans Pro"/>
                              <w:color w:val="0E3AF0"/>
                              <w:spacing w:val="-2"/>
                              <w:sz w:val="20"/>
                              <w:szCs w:val="20"/>
                              <w:u w:val="single" w:color="0E3AF0"/>
                            </w:rPr>
                            <w:t xml:space="preserve">IA </w:t>
                          </w:r>
                          <w:proofErr w:type="spellStart"/>
                          <w:r w:rsidR="00B56BCB" w:rsidRPr="001F3EBB">
                            <w:rPr>
                              <w:rFonts w:ascii="EC Square Sans Pro" w:hAnsi="EC Square Sans Pro"/>
                              <w:color w:val="0E3AF0"/>
                              <w:spacing w:val="-2"/>
                              <w:sz w:val="20"/>
                              <w:szCs w:val="20"/>
                              <w:u w:val="single" w:color="0E3AF0"/>
                            </w:rPr>
                            <w:t>în</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sectorul</w:t>
                          </w:r>
                          <w:proofErr w:type="spellEnd"/>
                          <w:r w:rsidR="00B56BCB" w:rsidRPr="001F3EBB">
                            <w:rPr>
                              <w:rFonts w:ascii="EC Square Sans Pro" w:hAnsi="EC Square Sans Pro"/>
                              <w:color w:val="0E3AF0"/>
                              <w:spacing w:val="-2"/>
                              <w:sz w:val="20"/>
                              <w:szCs w:val="20"/>
                              <w:u w:val="single" w:color="0E3AF0"/>
                            </w:rPr>
                            <w:t xml:space="preserve"> energetic: </w:t>
                          </w:r>
                          <w:proofErr w:type="spellStart"/>
                          <w:r w:rsidR="00B56BCB" w:rsidRPr="001F3EBB">
                            <w:rPr>
                              <w:rFonts w:ascii="EC Square Sans Pro" w:hAnsi="EC Square Sans Pro"/>
                              <w:color w:val="0E3AF0"/>
                              <w:spacing w:val="-2"/>
                              <w:sz w:val="20"/>
                              <w:szCs w:val="20"/>
                              <w:u w:val="single" w:color="0E3AF0"/>
                            </w:rPr>
                            <w:t>oportunități</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riscuri</w:t>
                          </w:r>
                          <w:proofErr w:type="spellEnd"/>
                          <w:r w:rsidR="00B56BCB" w:rsidRPr="001F3EBB">
                            <w:rPr>
                              <w:rFonts w:ascii="EC Square Sans Pro" w:hAnsi="EC Square Sans Pro"/>
                              <w:color w:val="0E3AF0"/>
                              <w:spacing w:val="-2"/>
                              <w:sz w:val="20"/>
                              <w:szCs w:val="20"/>
                              <w:u w:val="single" w:color="0E3AF0"/>
                            </w:rPr>
                            <w:t xml:space="preserve"> </w:t>
                          </w:r>
                        </w:hyperlink>
                        <w:hyperlink r:id="rId167">
                          <w:proofErr w:type="spellStart"/>
                          <w:r w:rsidR="00B56BCB" w:rsidRPr="001F3EBB">
                            <w:rPr>
                              <w:rFonts w:ascii="EC Square Sans Pro" w:hAnsi="EC Square Sans Pro"/>
                              <w:color w:val="0E3AF0"/>
                              <w:sz w:val="20"/>
                              <w:szCs w:val="20"/>
                              <w:u w:val="single" w:color="0E3AF0"/>
                            </w:rPr>
                            <w:t>și</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implicații</w:t>
                          </w:r>
                          <w:proofErr w:type="spellEnd"/>
                          <w:r w:rsidR="00B56BCB" w:rsidRPr="001F3EBB">
                            <w:rPr>
                              <w:rFonts w:ascii="EC Square Sans Pro" w:hAnsi="EC Square Sans Pro"/>
                              <w:color w:val="0E3AF0"/>
                              <w:sz w:val="20"/>
                              <w:szCs w:val="20"/>
                              <w:u w:val="single" w:color="0E3AF0"/>
                            </w:rPr>
                            <w:t xml:space="preserve"> </w:t>
                          </w:r>
                          <w:proofErr w:type="spellStart"/>
                          <w:r w:rsidR="00B56BCB" w:rsidRPr="001F3EBB">
                            <w:rPr>
                              <w:rFonts w:ascii="EC Square Sans Pro" w:hAnsi="EC Square Sans Pro"/>
                              <w:color w:val="0E3AF0"/>
                              <w:sz w:val="20"/>
                              <w:szCs w:val="20"/>
                              <w:u w:val="single" w:color="0E3AF0"/>
                            </w:rPr>
                            <w:t>politice</w:t>
                          </w:r>
                          <w:proofErr w:type="spellEnd"/>
                        </w:hyperlink>
                      </w:p>
                      <w:p w14:paraId="4DB65282" w14:textId="77777777" w:rsidR="005511DF" w:rsidRPr="001F3EBB" w:rsidRDefault="00B56BCB">
                        <w:pPr>
                          <w:spacing w:before="225" w:line="261" w:lineRule="auto"/>
                          <w:ind w:left="370" w:right="369"/>
                          <w:jc w:val="both"/>
                          <w:rPr>
                            <w:rFonts w:ascii="EC Square Sans Pro" w:hAnsi="EC Square Sans Pro"/>
                            <w:sz w:val="20"/>
                            <w:szCs w:val="20"/>
                          </w:rPr>
                        </w:pPr>
                        <w:proofErr w:type="spellStart"/>
                        <w:r w:rsidRPr="001F3EBB">
                          <w:rPr>
                            <w:rFonts w:ascii="EC Square Sans Pro" w:hAnsi="EC Square Sans Pro"/>
                            <w:color w:val="343433"/>
                            <w:sz w:val="20"/>
                            <w:szCs w:val="20"/>
                          </w:rPr>
                          <w:t>Acest</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raport</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explorează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potențialele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beneficii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w w:val="90"/>
                            <w:sz w:val="20"/>
                            <w:szCs w:val="20"/>
                          </w:rPr>
                          <w:t>provocări</w:t>
                        </w:r>
                        <w:proofErr w:type="spellEnd"/>
                        <w:r w:rsidRPr="001F3EBB">
                          <w:rPr>
                            <w:rFonts w:ascii="EC Square Sans Pro" w:hAnsi="EC Square Sans Pro"/>
                            <w:color w:val="343433"/>
                            <w:w w:val="90"/>
                            <w:sz w:val="20"/>
                            <w:szCs w:val="20"/>
                          </w:rPr>
                          <w:t xml:space="preserve"> ale </w:t>
                        </w:r>
                        <w:proofErr w:type="spellStart"/>
                        <w:r w:rsidRPr="001F3EBB">
                          <w:rPr>
                            <w:rFonts w:ascii="EC Square Sans Pro" w:hAnsi="EC Square Sans Pro"/>
                            <w:color w:val="343433"/>
                            <w:w w:val="90"/>
                            <w:sz w:val="20"/>
                            <w:szCs w:val="20"/>
                          </w:rPr>
                          <w:t>utilizării</w:t>
                        </w:r>
                        <w:proofErr w:type="spellEnd"/>
                        <w:r w:rsidRPr="001F3EBB">
                          <w:rPr>
                            <w:rFonts w:ascii="EC Square Sans Pro" w:hAnsi="EC Square Sans Pro"/>
                            <w:color w:val="343433"/>
                            <w:w w:val="90"/>
                            <w:sz w:val="20"/>
                            <w:szCs w:val="20"/>
                          </w:rPr>
                          <w:t xml:space="preserve"> IA </w:t>
                        </w:r>
                        <w:proofErr w:type="spellStart"/>
                        <w:r w:rsidRPr="001F3EBB">
                          <w:rPr>
                            <w:rFonts w:ascii="EC Square Sans Pro" w:hAnsi="EC Square Sans Pro"/>
                            <w:color w:val="343433"/>
                            <w:w w:val="90"/>
                            <w:sz w:val="20"/>
                            <w:szCs w:val="20"/>
                          </w:rPr>
                          <w:t>în</w:t>
                        </w:r>
                        <w:proofErr w:type="spellEnd"/>
                        <w:r w:rsidRPr="001F3EBB">
                          <w:rPr>
                            <w:rFonts w:ascii="EC Square Sans Pro" w:hAnsi="EC Square Sans Pro"/>
                            <w:color w:val="343433"/>
                            <w:w w:val="90"/>
                            <w:sz w:val="20"/>
                            <w:szCs w:val="20"/>
                          </w:rPr>
                          <w:t xml:space="preserve"> </w:t>
                        </w:r>
                        <w:proofErr w:type="spellStart"/>
                        <w:r w:rsidRPr="001F3EBB">
                          <w:rPr>
                            <w:rFonts w:ascii="EC Square Sans Pro" w:hAnsi="EC Square Sans Pro"/>
                            <w:color w:val="343433"/>
                            <w:w w:val="90"/>
                            <w:sz w:val="20"/>
                            <w:szCs w:val="20"/>
                          </w:rPr>
                          <w:t>sectorul</w:t>
                        </w:r>
                        <w:proofErr w:type="spellEnd"/>
                        <w:r w:rsidRPr="001F3EBB">
                          <w:rPr>
                            <w:rFonts w:ascii="EC Square Sans Pro" w:hAnsi="EC Square Sans Pro"/>
                            <w:color w:val="343433"/>
                            <w:w w:val="90"/>
                            <w:sz w:val="20"/>
                            <w:szCs w:val="20"/>
                          </w:rPr>
                          <w:t xml:space="preserve"> energetic, </w:t>
                        </w:r>
                        <w:proofErr w:type="spellStart"/>
                        <w:r w:rsidRPr="001F3EBB">
                          <w:rPr>
                            <w:rFonts w:ascii="EC Square Sans Pro" w:hAnsi="EC Square Sans Pro"/>
                            <w:color w:val="343433"/>
                            <w:w w:val="90"/>
                            <w:sz w:val="20"/>
                            <w:szCs w:val="20"/>
                          </w:rPr>
                          <w:t>inclusiv</w:t>
                        </w:r>
                        <w:proofErr w:type="spellEnd"/>
                        <w:r w:rsidRPr="001F3EBB">
                          <w:rPr>
                            <w:rFonts w:ascii="EC Square Sans Pro" w:hAnsi="EC Square Sans Pro"/>
                            <w:color w:val="343433"/>
                            <w:w w:val="90"/>
                            <w:sz w:val="20"/>
                            <w:szCs w:val="20"/>
                          </w:rPr>
                          <w:t xml:space="preserve"> </w:t>
                        </w:r>
                        <w:proofErr w:type="spellStart"/>
                        <w:r w:rsidRPr="001F3EBB">
                          <w:rPr>
                            <w:rFonts w:ascii="EC Square Sans Pro" w:hAnsi="EC Square Sans Pro"/>
                            <w:color w:val="343433"/>
                            <w:w w:val="90"/>
                            <w:sz w:val="20"/>
                            <w:szCs w:val="20"/>
                          </w:rPr>
                          <w:t>aspectele</w:t>
                        </w:r>
                        <w:proofErr w:type="spellEnd"/>
                        <w:r w:rsidRPr="001F3EBB">
                          <w:rPr>
                            <w:rFonts w:ascii="EC Square Sans Pro" w:hAnsi="EC Square Sans Pro"/>
                            <w:color w:val="343433"/>
                            <w:w w:val="90"/>
                            <w:sz w:val="20"/>
                            <w:szCs w:val="20"/>
                          </w:rPr>
                          <w:t xml:space="preserve"> legate de </w:t>
                        </w:r>
                        <w:proofErr w:type="spellStart"/>
                        <w:r w:rsidRPr="001F3EBB">
                          <w:rPr>
                            <w:rFonts w:ascii="EC Square Sans Pro" w:hAnsi="EC Square Sans Pro"/>
                            <w:color w:val="343433"/>
                            <w:sz w:val="20"/>
                            <w:szCs w:val="20"/>
                          </w:rPr>
                          <w:t>securitatea</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cibernetică</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și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considerentele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etice</w:t>
                        </w:r>
                        <w:proofErr w:type="spellEnd"/>
                        <w:r w:rsidRPr="001F3EBB">
                          <w:rPr>
                            <w:rFonts w:ascii="EC Square Sans Pro" w:hAnsi="EC Square Sans Pro"/>
                            <w:color w:val="343433"/>
                            <w:sz w:val="20"/>
                            <w:szCs w:val="20"/>
                          </w:rPr>
                          <w:t>.</w:t>
                        </w:r>
                      </w:p>
                      <w:p w14:paraId="4DB65283" w14:textId="77777777" w:rsidR="005511DF" w:rsidRPr="001F3EBB" w:rsidRDefault="00B56BCB">
                        <w:pPr>
                          <w:spacing w:before="224"/>
                          <w:ind w:left="370"/>
                          <w:jc w:val="both"/>
                          <w:rPr>
                            <w:rFonts w:ascii="EC Square Sans Pro" w:hAnsi="EC Square Sans Pro"/>
                            <w:sz w:val="20"/>
                            <w:szCs w:val="20"/>
                          </w:rPr>
                        </w:pPr>
                        <w:proofErr w:type="spellStart"/>
                        <w:r w:rsidRPr="001F3EBB">
                          <w:rPr>
                            <w:rFonts w:ascii="EC Square Sans Pro" w:hAnsi="EC Square Sans Pro"/>
                            <w:b/>
                            <w:color w:val="343433"/>
                            <w:spacing w:val="-6"/>
                            <w:sz w:val="20"/>
                            <w:szCs w:val="20"/>
                          </w:rPr>
                          <w:t>Licență</w:t>
                        </w:r>
                        <w:proofErr w:type="spellEnd"/>
                        <w:r w:rsidRPr="001F3EBB">
                          <w:rPr>
                            <w:rFonts w:ascii="EC Square Sans Pro" w:hAnsi="EC Square Sans Pro"/>
                            <w:color w:val="343433"/>
                            <w:spacing w:val="-6"/>
                            <w:sz w:val="20"/>
                            <w:szCs w:val="20"/>
                          </w:rPr>
                          <w:t xml:space="preserve">: </w:t>
                        </w:r>
                        <w:proofErr w:type="spellStart"/>
                        <w:r w:rsidRPr="001F3EBB">
                          <w:rPr>
                            <w:rFonts w:ascii="EC Square Sans Pro" w:hAnsi="EC Square Sans Pro"/>
                            <w:color w:val="343433"/>
                            <w:spacing w:val="-6"/>
                            <w:sz w:val="20"/>
                            <w:szCs w:val="20"/>
                          </w:rPr>
                          <w:t>Licență</w:t>
                        </w:r>
                        <w:proofErr w:type="spellEnd"/>
                        <w:r w:rsidRPr="001F3EBB">
                          <w:rPr>
                            <w:rFonts w:ascii="EC Square Sans Pro" w:hAnsi="EC Square Sans Pro"/>
                            <w:color w:val="343433"/>
                            <w:spacing w:val="-6"/>
                            <w:sz w:val="20"/>
                            <w:szCs w:val="20"/>
                          </w:rPr>
                          <w:t xml:space="preserve"> Creative Commons (</w:t>
                        </w:r>
                        <w:hyperlink r:id="rId168">
                          <w:r w:rsidRPr="001F3EBB">
                            <w:rPr>
                              <w:rFonts w:ascii="EC Square Sans Pro" w:hAnsi="EC Square Sans Pro"/>
                              <w:color w:val="0E3AF0"/>
                              <w:spacing w:val="-6"/>
                              <w:sz w:val="20"/>
                              <w:szCs w:val="20"/>
                              <w:u w:val="single" w:color="0E3AF0"/>
                            </w:rPr>
                            <w:t>CC BY 4.0</w:t>
                          </w:r>
                        </w:hyperlink>
                        <w:r w:rsidRPr="001F3EBB">
                          <w:rPr>
                            <w:rFonts w:ascii="EC Square Sans Pro" w:hAnsi="EC Square Sans Pro"/>
                            <w:color w:val="343433"/>
                            <w:spacing w:val="-6"/>
                            <w:sz w:val="20"/>
                            <w:szCs w:val="20"/>
                          </w:rPr>
                          <w:t>)</w:t>
                        </w:r>
                      </w:p>
                    </w:txbxContent>
                  </v:textbox>
                </v:shape>
                <w10:wrap anchorx="page"/>
              </v:group>
            </w:pict>
          </mc:Fallback>
        </mc:AlternateContent>
      </w:r>
      <w:r w:rsidR="00B56BCB" w:rsidRPr="00944BD7">
        <w:rPr>
          <w:rFonts w:ascii="EC Square Sans Pro" w:hAnsi="EC Square Sans Pro"/>
          <w:noProof/>
          <w:lang w:val="ro-RO"/>
        </w:rPr>
        <mc:AlternateContent>
          <mc:Choice Requires="wpg">
            <w:drawing>
              <wp:anchor distT="0" distB="0" distL="0" distR="0" simplePos="0" relativeHeight="251658265" behindDoc="0" locked="0" layoutInCell="1" allowOverlap="1" wp14:anchorId="4DB651C6" wp14:editId="4DB651C7">
                <wp:simplePos x="0" y="0"/>
                <wp:positionH relativeFrom="page">
                  <wp:posOffset>3887999</wp:posOffset>
                </wp:positionH>
                <wp:positionV relativeFrom="paragraph">
                  <wp:posOffset>378420</wp:posOffset>
                </wp:positionV>
                <wp:extent cx="2923540" cy="1549400"/>
                <wp:effectExtent l="0" t="0" r="0" b="0"/>
                <wp:wrapNone/>
                <wp:docPr id="205" name="Group 2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549400"/>
                          <a:chOff x="0" y="0"/>
                          <a:chExt cx="2923540" cy="1549400"/>
                        </a:xfrm>
                      </wpg:grpSpPr>
                      <wps:wsp>
                        <wps:cNvPr id="206" name="Graphic 206"/>
                        <wps:cNvSpPr/>
                        <wps:spPr>
                          <a:xfrm>
                            <a:off x="9525" y="9525"/>
                            <a:ext cx="2904490" cy="1530350"/>
                          </a:xfrm>
                          <a:custGeom>
                            <a:avLst/>
                            <a:gdLst/>
                            <a:ahLst/>
                            <a:cxnLst/>
                            <a:rect l="l" t="t" r="r" b="b"/>
                            <a:pathLst>
                              <a:path w="2904490" h="1530350">
                                <a:moveTo>
                                  <a:pt x="0" y="0"/>
                                </a:moveTo>
                                <a:lnTo>
                                  <a:pt x="0" y="1529905"/>
                                </a:lnTo>
                                <a:lnTo>
                                  <a:pt x="2903994" y="15299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207" name="Textbox 207"/>
                        <wps:cNvSpPr txBox="1"/>
                        <wps:spPr>
                          <a:xfrm>
                            <a:off x="0" y="0"/>
                            <a:ext cx="2923540" cy="1549400"/>
                          </a:xfrm>
                          <a:prstGeom prst="rect">
                            <a:avLst/>
                          </a:prstGeom>
                        </wps:spPr>
                        <wps:txbx>
                          <w:txbxContent>
                            <w:p w14:paraId="4DB65284" w14:textId="77777777" w:rsidR="005511DF" w:rsidRDefault="005511DF">
                              <w:pPr>
                                <w:spacing w:before="120"/>
                                <w:rPr>
                                  <w:rFonts w:ascii="Trebuchet MS"/>
                                  <w:b/>
                                  <w:sz w:val="18"/>
                                </w:rPr>
                              </w:pPr>
                            </w:p>
                            <w:p w14:paraId="4DB65285" w14:textId="77777777" w:rsidR="005511DF" w:rsidRPr="001F3EBB" w:rsidRDefault="00000000">
                              <w:pPr>
                                <w:spacing w:line="261" w:lineRule="auto"/>
                                <w:ind w:left="370" w:right="368"/>
                                <w:rPr>
                                  <w:rFonts w:ascii="EC Square Sans Pro" w:hAnsi="EC Square Sans Pro"/>
                                  <w:sz w:val="20"/>
                                  <w:szCs w:val="20"/>
                                </w:rPr>
                              </w:pPr>
                              <w:hyperlink r:id="rId169">
                                <w:proofErr w:type="spellStart"/>
                                <w:r w:rsidR="00B56BCB" w:rsidRPr="001F3EBB">
                                  <w:rPr>
                                    <w:rFonts w:ascii="EC Square Sans Pro" w:hAnsi="EC Square Sans Pro"/>
                                    <w:color w:val="0E3AF0"/>
                                    <w:spacing w:val="-2"/>
                                    <w:sz w:val="20"/>
                                    <w:szCs w:val="20"/>
                                    <w:u w:val="single" w:color="0E3AF0"/>
                                  </w:rPr>
                                  <w:t>Agenția</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Uniunii</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Europene</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pentru</w:t>
                                </w:r>
                                <w:proofErr w:type="spellEnd"/>
                                <w:r w:rsidR="00B56BCB" w:rsidRPr="001F3EBB">
                                  <w:rPr>
                                    <w:rFonts w:ascii="EC Square Sans Pro" w:hAnsi="EC Square Sans Pro"/>
                                    <w:color w:val="0E3AF0"/>
                                    <w:spacing w:val="-2"/>
                                    <w:sz w:val="20"/>
                                    <w:szCs w:val="20"/>
                                    <w:u w:val="single" w:color="0E3AF0"/>
                                  </w:rPr>
                                  <w:t xml:space="preserve"> Securitate </w:t>
                                </w:r>
                                <w:proofErr w:type="spellStart"/>
                                <w:r w:rsidR="00B56BCB" w:rsidRPr="001F3EBB">
                                  <w:rPr>
                                    <w:rFonts w:ascii="EC Square Sans Pro" w:hAnsi="EC Square Sans Pro"/>
                                    <w:color w:val="0E3AF0"/>
                                    <w:spacing w:val="-2"/>
                                    <w:sz w:val="20"/>
                                    <w:szCs w:val="20"/>
                                    <w:u w:val="single" w:color="0E3AF0"/>
                                  </w:rPr>
                                  <w:t>Cibernetică</w:t>
                                </w:r>
                                <w:proofErr w:type="spellEnd"/>
                                <w:r w:rsidR="00B56BCB" w:rsidRPr="001F3EBB">
                                  <w:rPr>
                                    <w:rFonts w:ascii="EC Square Sans Pro" w:hAnsi="EC Square Sans Pro"/>
                                    <w:color w:val="0E3AF0"/>
                                    <w:spacing w:val="-2"/>
                                    <w:sz w:val="20"/>
                                    <w:szCs w:val="20"/>
                                    <w:u w:val="single" w:color="0E3AF0"/>
                                  </w:rPr>
                                  <w:t xml:space="preserve"> </w:t>
                                </w:r>
                              </w:hyperlink>
                              <w:hyperlink r:id="rId170">
                                <w:r w:rsidR="00B56BCB" w:rsidRPr="001F3EBB">
                                  <w:rPr>
                                    <w:rFonts w:ascii="EC Square Sans Pro" w:hAnsi="EC Square Sans Pro"/>
                                    <w:color w:val="0E3AF0"/>
                                    <w:spacing w:val="-2"/>
                                    <w:sz w:val="20"/>
                                    <w:szCs w:val="20"/>
                                    <w:u w:val="single" w:color="0E3AF0"/>
                                  </w:rPr>
                                  <w:t>(ENISA)</w:t>
                                </w:r>
                              </w:hyperlink>
                            </w:p>
                            <w:p w14:paraId="4DB65286" w14:textId="77777777" w:rsidR="005511DF" w:rsidRPr="001F3EBB" w:rsidRDefault="00B56BCB">
                              <w:pPr>
                                <w:spacing w:before="225" w:line="261" w:lineRule="auto"/>
                                <w:ind w:left="370" w:right="370"/>
                                <w:jc w:val="both"/>
                                <w:rPr>
                                  <w:rFonts w:ascii="EC Square Sans Pro" w:hAnsi="EC Square Sans Pro"/>
                                  <w:sz w:val="20"/>
                                  <w:szCs w:val="20"/>
                                </w:rPr>
                              </w:pPr>
                              <w:r w:rsidRPr="001F3EBB">
                                <w:rPr>
                                  <w:rFonts w:ascii="EC Square Sans Pro" w:hAnsi="EC Square Sans Pro"/>
                                  <w:color w:val="343433"/>
                                  <w:spacing w:val="-4"/>
                                  <w:sz w:val="20"/>
                                  <w:szCs w:val="20"/>
                                </w:rPr>
                                <w:t xml:space="preserve">ENISA </w:t>
                              </w:r>
                              <w:proofErr w:type="spellStart"/>
                              <w:r w:rsidRPr="001F3EBB">
                                <w:rPr>
                                  <w:rFonts w:ascii="EC Square Sans Pro" w:hAnsi="EC Square Sans Pro"/>
                                  <w:color w:val="343433"/>
                                  <w:spacing w:val="-4"/>
                                  <w:sz w:val="20"/>
                                  <w:szCs w:val="20"/>
                                </w:rPr>
                                <w:t>este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agenția</w:t>
                              </w:r>
                              <w:proofErr w:type="spellEnd"/>
                              <w:r w:rsidRPr="001F3EBB">
                                <w:rPr>
                                  <w:rFonts w:ascii="EC Square Sans Pro" w:hAnsi="EC Square Sans Pro"/>
                                  <w:color w:val="343433"/>
                                  <w:spacing w:val="-4"/>
                                  <w:sz w:val="20"/>
                                  <w:szCs w:val="20"/>
                                </w:rPr>
                                <w:t xml:space="preserve"> UE </w:t>
                              </w:r>
                              <w:proofErr w:type="spellStart"/>
                              <w:r w:rsidRPr="001F3EBB">
                                <w:rPr>
                                  <w:rFonts w:ascii="EC Square Sans Pro" w:hAnsi="EC Square Sans Pro"/>
                                  <w:color w:val="343433"/>
                                  <w:spacing w:val="-4"/>
                                  <w:sz w:val="20"/>
                                  <w:szCs w:val="20"/>
                                </w:rPr>
                                <w:t>dedicată</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securității</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cibernetice</w:t>
                              </w:r>
                              <w:proofErr w:type="spellEnd"/>
                              <w:r w:rsidRPr="001F3EBB">
                                <w:rPr>
                                  <w:rFonts w:ascii="EC Square Sans Pro" w:hAnsi="EC Square Sans Pro"/>
                                  <w:color w:val="343433"/>
                                  <w:spacing w:val="-4"/>
                                  <w:sz w:val="20"/>
                                  <w:szCs w:val="20"/>
                                </w:rPr>
                                <w:t xml:space="preserve">. </w:t>
                              </w:r>
                              <w:r w:rsidRPr="001F3EBB">
                                <w:rPr>
                                  <w:rFonts w:ascii="EC Square Sans Pro" w:hAnsi="EC Square Sans Pro"/>
                                  <w:color w:val="343433"/>
                                  <w:sz w:val="20"/>
                                  <w:szCs w:val="20"/>
                                </w:rPr>
                                <w:t>Site-</w:t>
                              </w:r>
                              <w:proofErr w:type="spellStart"/>
                              <w:r w:rsidRPr="001F3EBB">
                                <w:rPr>
                                  <w:rFonts w:ascii="EC Square Sans Pro" w:hAnsi="EC Square Sans Pro"/>
                                  <w:color w:val="343433"/>
                                  <w:sz w:val="20"/>
                                  <w:szCs w:val="20"/>
                                </w:rPr>
                                <w:t>ul</w:t>
                              </w:r>
                              <w:proofErr w:type="spellEnd"/>
                              <w:r w:rsidRPr="001F3EBB">
                                <w:rPr>
                                  <w:rFonts w:ascii="EC Square Sans Pro" w:hAnsi="EC Square Sans Pro"/>
                                  <w:color w:val="343433"/>
                                  <w:sz w:val="20"/>
                                  <w:szCs w:val="20"/>
                                </w:rPr>
                                <w:t xml:space="preserve"> web al </w:t>
                              </w:r>
                              <w:proofErr w:type="spellStart"/>
                              <w:r w:rsidRPr="001F3EBB">
                                <w:rPr>
                                  <w:rFonts w:ascii="EC Square Sans Pro" w:hAnsi="EC Square Sans Pro"/>
                                  <w:color w:val="343433"/>
                                  <w:sz w:val="20"/>
                                  <w:szCs w:val="20"/>
                                </w:rPr>
                                <w:t>agenției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oferă</w:t>
                              </w:r>
                              <w:proofErr w:type="spellEnd"/>
                              <w:r w:rsidRPr="001F3EBB">
                                <w:rPr>
                                  <w:rFonts w:ascii="EC Square Sans Pro" w:hAnsi="EC Square Sans Pro"/>
                                  <w:color w:val="343433"/>
                                  <w:sz w:val="20"/>
                                  <w:szCs w:val="20"/>
                                </w:rPr>
                                <w:t xml:space="preserve"> diverse </w:t>
                              </w:r>
                              <w:proofErr w:type="spellStart"/>
                              <w:r w:rsidRPr="001F3EBB">
                                <w:rPr>
                                  <w:rFonts w:ascii="EC Square Sans Pro" w:hAnsi="EC Square Sans Pro"/>
                                  <w:color w:val="343433"/>
                                  <w:sz w:val="20"/>
                                  <w:szCs w:val="20"/>
                                </w:rPr>
                                <w:t>publicații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rapoarte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pacing w:val="-4"/>
                                  <w:sz w:val="20"/>
                                  <w:szCs w:val="20"/>
                                </w:rPr>
                                <w:t>și</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resurse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privind</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securitatea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cibernetică</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în</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diferite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sectoare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z w:val="20"/>
                                  <w:szCs w:val="20"/>
                                </w:rPr>
                                <w:t>inclusiv</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sectorul</w:t>
                              </w:r>
                              <w:proofErr w:type="spellEnd"/>
                              <w:r w:rsidRPr="001F3EBB">
                                <w:rPr>
                                  <w:rFonts w:ascii="EC Square Sans Pro" w:hAnsi="EC Square Sans Pro"/>
                                  <w:color w:val="343433"/>
                                  <w:sz w:val="20"/>
                                  <w:szCs w:val="20"/>
                                </w:rPr>
                                <w:t xml:space="preserve"> energetic.</w:t>
                              </w:r>
                            </w:p>
                          </w:txbxContent>
                        </wps:txbx>
                        <wps:bodyPr wrap="square" lIns="0" tIns="0" rIns="0" bIns="0" rtlCol="0">
                          <a:noAutofit/>
                        </wps:bodyPr>
                      </wps:wsp>
                    </wpg:wgp>
                  </a:graphicData>
                </a:graphic>
              </wp:anchor>
            </w:drawing>
          </mc:Choice>
          <mc:Fallback>
            <w:pict>
              <v:group w14:anchorId="4DB651C6" id="Group 205" o:spid="_x0000_s1107" style="position:absolute;left:0;text-align:left;margin-left:306.15pt;margin-top:29.8pt;width:230.2pt;height:122pt;z-index:251658265;mso-wrap-distance-left:0;mso-wrap-distance-right:0;mso-position-horizontal-relative:page;mso-position-vertical-relative:text" coordsize="29235,154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5KVlBwMAAAcIAAAOAAAAZHJzL2Uyb0RvYy54bWy8lclu2zAQhu8F+g4E741kWU4iIXbQZkOB&#10;IA0QFz3TFLWgksiStKW8fYejzXWSLgnQi0SKw+HMN/9QZ+dtVZKd0KaQ9ZLOjnxKRM1lUtTZkn5d&#10;X384pcRYVieslLVY0kdh6Pnq/buzRsUikLksE6EJOKlN3Kglza1VsecZnouKmSOpRA2LqdQVszDV&#10;mZdo1oD3qvQC3z/2GqkTpSUXxsDXy26RrtB/mgpuv6SpEZaUSwqxWXxqfG7c01udsTjTTOUF78Ng&#10;r4iiYkUNh46uLpllZKuLJ66qgmtpZGqPuKw8maYFF5gDZDPzD7K50XKrMJcsbjI1YgK0B5xe7Zbf&#10;7W60elD3uosehreSfzfAxWtUFu+vu3k2GbeprtwmSIK0SPRxJCpaSzh8DKJgvggBPIe12SKMQr9n&#10;znMozJN9PL/6w06Pxd3BGN4YTqNAP2ZCZN6G6CFnSiB54xDca1IkkI1/TEnNKtDxTS8Z9wlYuePB&#10;znHsZ6ZHekApWgQLSgAGDlB9Eys/DKOR1dyfL5DVmDGL+dbYGyERO9vdGosOsmQYsXwY8bYehhqa&#10;wMm/RPlbSkD+mhKQ/6aTv2LW7XO1dEPSuLr1seSubF0obr2SO7GWaGkPigdhTqtl/dRqtgiiyF+4&#10;M8F2sBjeCv3BufMoCpHQv9qH89PQD3/vfuGfRBEUcVDqi4FAGZ6x4aU0oovfkcJERnrga78+Ze1A&#10;ziBjH28GI8siuS7K0tEzOttclJrsGBQmur64Ck76wH8xU9rYS2byzg6XxvywQU3c6czpbyOTRxBq&#10;A8pcUvNjy7SgpPxcQyu4m28Y6GGwGQbalhcS70csLJy5br8xrYg7fkktCPRODh3B4kF4kK8z6Gzd&#10;zlp+3FqZFk6V0J1DRP0EurPrk//QpidDm64h9o1sSeAj3702Jbb9JOGGmjmg7vsLDbsnBBZPrfr8&#10;tQZIhn53aFyr9hBdE6IMDuh13Yy0pkradtPihTPHC2BC+ebi/kWJ8F6Fvw2Ku/8zut/Z/hxLOv2/&#10;Vz8BAAD//wMAUEsDBBQABgAIAAAAIQBKZueb4gAAAAsBAAAPAAAAZHJzL2Rvd25yZXYueG1sTI/B&#10;asMwEETvhf6D2EJvjWSbOI1rOYTQ9hQKTQolN8Xa2CbWyliK7fx9lVNzXOYx8zZfTaZlA/ausSQh&#10;mglgSKXVDVUSfvYfL6/AnFekVWsJJVzRwap4fMhVpu1I3zjsfMVCCblMSai97zLOXVmjUW5mO6SQ&#10;nWxvlA9nX3HdqzGUm5bHQqTcqIbCQq063NRYnncXI+FzVOM6id6H7fm0uR7286/fbYRSPj9N6zdg&#10;Hif/D8NNP6hDEZyO9kLasVZCGsVJQCXMlymwGyAW8QLYUUIikhR4kfP7H4o/AAAA//8DAFBLAQIt&#10;ABQABgAIAAAAIQC2gziS/gAAAOEBAAATAAAAAAAAAAAAAAAAAAAAAABbQ29udGVudF9UeXBlc10u&#10;eG1sUEsBAi0AFAAGAAgAAAAhADj9If/WAAAAlAEAAAsAAAAAAAAAAAAAAAAALwEAAF9yZWxzLy5y&#10;ZWxzUEsBAi0AFAAGAAgAAAAhAEnkpWUHAwAABwgAAA4AAAAAAAAAAAAAAAAALgIAAGRycy9lMm9E&#10;b2MueG1sUEsBAi0AFAAGAAgAAAAhAEpm55viAAAACwEAAA8AAAAAAAAAAAAAAAAAYQUAAGRycy9k&#10;b3ducmV2LnhtbFBLBQYAAAAABAAEAPMAAABwBgAAAAA=&#10;">
                <v:shape id="Graphic 206" o:spid="_x0000_s1108" style="position:absolute;left:95;top:95;width:29045;height:15303;visibility:visible;mso-wrap-style:square;v-text-anchor:top" coordsize="2904490,1530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0FB4xQAAANwAAAAPAAAAZHJzL2Rvd25yZXYueG1sRI9PawIx&#10;FMTvhX6H8ApeRLPaKroaRQSxQg/1D3h9bJ6bxc3LkkTdfvumIPQ4zMxvmPmytbW4kw+VYwWDfgaC&#10;uHC64lLB6bjpTUCEiKyxdkwKfijAcvH6Msdcuwfv6X6IpUgQDjkqMDE2uZShMGQx9F1DnLyL8xZj&#10;kr6U2uMjwW0th1k2lhYrTgsGG1obKq6Hm1XwvfvwcnQ7x4H+Cl19MdvtdPeuVOetXc1ARGrjf/jZ&#10;/tQKhtkY/s6kIyAXvwAAAP//AwBQSwECLQAUAAYACAAAACEA2+H2y+4AAACFAQAAEwAAAAAAAAAA&#10;AAAAAAAAAAAAW0NvbnRlbnRfVHlwZXNdLnhtbFBLAQItABQABgAIAAAAIQBa9CxbvwAAABUBAAAL&#10;AAAAAAAAAAAAAAAAAB8BAABfcmVscy8ucmVsc1BLAQItABQABgAIAAAAIQDV0FB4xQAAANwAAAAP&#10;AAAAAAAAAAAAAAAAAAcCAABkcnMvZG93bnJldi54bWxQSwUGAAAAAAMAAwC3AAAA+QIAAAAA&#10;" path="m,l,1529905r2903994,l2903994,438404,2507996,,,xe" filled="f" strokecolor="#9fce27" strokeweight="1.5pt">
                  <v:path arrowok="t"/>
                </v:shape>
                <v:shape id="Textbox 207" o:spid="_x0000_s1109" type="#_x0000_t202" style="position:absolute;width:29235;height:154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EqjnxQAAANwAAAAPAAAAZHJzL2Rvd25yZXYueG1sRI9BawIx&#10;FITvQv9DeIXeNKkHrVujiCgUCsV1PfT4unnuBjcv6ybV7b83QsHjMDPfMPNl7xpxoS5YzxpeRwoE&#10;cemN5UrDodgO30CEiGyw8Uwa/ijAcvE0mGNm/JVzuuxjJRKEQ4Ya6hjbTMpQ1uQwjHxLnLyj7xzG&#10;JLtKmg6vCe4aOVZqIh1aTgs1trSuqTztf52G1TfnG3v++tnlx9wWxUzx5+Sk9ctzv3oHEamPj/B/&#10;+8NoGKsp3M+kIyAXNwAAAP//AwBQSwECLQAUAAYACAAAACEA2+H2y+4AAACFAQAAEwAAAAAAAAAA&#10;AAAAAAAAAAAAW0NvbnRlbnRfVHlwZXNdLnhtbFBLAQItABQABgAIAAAAIQBa9CxbvwAAABUBAAAL&#10;AAAAAAAAAAAAAAAAAB8BAABfcmVscy8ucmVsc1BLAQItABQABgAIAAAAIQA1EqjnxQAAANwAAAAP&#10;AAAAAAAAAAAAAAAAAAcCAABkcnMvZG93bnJldi54bWxQSwUGAAAAAAMAAwC3AAAA+QIAAAAA&#10;" filled="f" stroked="f">
                  <v:textbox inset="0,0,0,0">
                    <w:txbxContent>
                      <w:p w14:paraId="4DB65284" w14:textId="77777777" w:rsidR="005511DF" w:rsidRDefault="005511DF">
                        <w:pPr>
                          <w:spacing w:before="120"/>
                          <w:rPr>
                            <w:rFonts w:ascii="Trebuchet MS"/>
                            <w:b/>
                            <w:sz w:val="18"/>
                          </w:rPr>
                        </w:pPr>
                      </w:p>
                      <w:p w14:paraId="4DB65285" w14:textId="77777777" w:rsidR="005511DF" w:rsidRPr="001F3EBB" w:rsidRDefault="00000000">
                        <w:pPr>
                          <w:spacing w:line="261" w:lineRule="auto"/>
                          <w:ind w:left="370" w:right="368"/>
                          <w:rPr>
                            <w:rFonts w:ascii="EC Square Sans Pro" w:hAnsi="EC Square Sans Pro"/>
                            <w:sz w:val="20"/>
                            <w:szCs w:val="20"/>
                          </w:rPr>
                        </w:pPr>
                        <w:hyperlink r:id="rId171">
                          <w:proofErr w:type="spellStart"/>
                          <w:r w:rsidR="00B56BCB" w:rsidRPr="001F3EBB">
                            <w:rPr>
                              <w:rFonts w:ascii="EC Square Sans Pro" w:hAnsi="EC Square Sans Pro"/>
                              <w:color w:val="0E3AF0"/>
                              <w:spacing w:val="-2"/>
                              <w:sz w:val="20"/>
                              <w:szCs w:val="20"/>
                              <w:u w:val="single" w:color="0E3AF0"/>
                            </w:rPr>
                            <w:t>Agenția</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Uniunii</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Europene</w:t>
                          </w:r>
                          <w:proofErr w:type="spellEnd"/>
                          <w:r w:rsidR="00B56BCB" w:rsidRPr="001F3EBB">
                            <w:rPr>
                              <w:rFonts w:ascii="EC Square Sans Pro" w:hAnsi="EC Square Sans Pro"/>
                              <w:color w:val="0E3AF0"/>
                              <w:spacing w:val="-2"/>
                              <w:sz w:val="20"/>
                              <w:szCs w:val="20"/>
                              <w:u w:val="single" w:color="0E3AF0"/>
                            </w:rPr>
                            <w:t xml:space="preserve"> </w:t>
                          </w:r>
                          <w:proofErr w:type="spellStart"/>
                          <w:r w:rsidR="00B56BCB" w:rsidRPr="001F3EBB">
                            <w:rPr>
                              <w:rFonts w:ascii="EC Square Sans Pro" w:hAnsi="EC Square Sans Pro"/>
                              <w:color w:val="0E3AF0"/>
                              <w:spacing w:val="-2"/>
                              <w:sz w:val="20"/>
                              <w:szCs w:val="20"/>
                              <w:u w:val="single" w:color="0E3AF0"/>
                            </w:rPr>
                            <w:t>pentru</w:t>
                          </w:r>
                          <w:proofErr w:type="spellEnd"/>
                          <w:r w:rsidR="00B56BCB" w:rsidRPr="001F3EBB">
                            <w:rPr>
                              <w:rFonts w:ascii="EC Square Sans Pro" w:hAnsi="EC Square Sans Pro"/>
                              <w:color w:val="0E3AF0"/>
                              <w:spacing w:val="-2"/>
                              <w:sz w:val="20"/>
                              <w:szCs w:val="20"/>
                              <w:u w:val="single" w:color="0E3AF0"/>
                            </w:rPr>
                            <w:t xml:space="preserve"> Securitate </w:t>
                          </w:r>
                          <w:proofErr w:type="spellStart"/>
                          <w:r w:rsidR="00B56BCB" w:rsidRPr="001F3EBB">
                            <w:rPr>
                              <w:rFonts w:ascii="EC Square Sans Pro" w:hAnsi="EC Square Sans Pro"/>
                              <w:color w:val="0E3AF0"/>
                              <w:spacing w:val="-2"/>
                              <w:sz w:val="20"/>
                              <w:szCs w:val="20"/>
                              <w:u w:val="single" w:color="0E3AF0"/>
                            </w:rPr>
                            <w:t>Cibernetică</w:t>
                          </w:r>
                          <w:proofErr w:type="spellEnd"/>
                          <w:r w:rsidR="00B56BCB" w:rsidRPr="001F3EBB">
                            <w:rPr>
                              <w:rFonts w:ascii="EC Square Sans Pro" w:hAnsi="EC Square Sans Pro"/>
                              <w:color w:val="0E3AF0"/>
                              <w:spacing w:val="-2"/>
                              <w:sz w:val="20"/>
                              <w:szCs w:val="20"/>
                              <w:u w:val="single" w:color="0E3AF0"/>
                            </w:rPr>
                            <w:t xml:space="preserve"> </w:t>
                          </w:r>
                        </w:hyperlink>
                        <w:hyperlink r:id="rId172">
                          <w:r w:rsidR="00B56BCB" w:rsidRPr="001F3EBB">
                            <w:rPr>
                              <w:rFonts w:ascii="EC Square Sans Pro" w:hAnsi="EC Square Sans Pro"/>
                              <w:color w:val="0E3AF0"/>
                              <w:spacing w:val="-2"/>
                              <w:sz w:val="20"/>
                              <w:szCs w:val="20"/>
                              <w:u w:val="single" w:color="0E3AF0"/>
                            </w:rPr>
                            <w:t>(ENISA)</w:t>
                          </w:r>
                        </w:hyperlink>
                      </w:p>
                      <w:p w14:paraId="4DB65286" w14:textId="77777777" w:rsidR="005511DF" w:rsidRPr="001F3EBB" w:rsidRDefault="00B56BCB">
                        <w:pPr>
                          <w:spacing w:before="225" w:line="261" w:lineRule="auto"/>
                          <w:ind w:left="370" w:right="370"/>
                          <w:jc w:val="both"/>
                          <w:rPr>
                            <w:rFonts w:ascii="EC Square Sans Pro" w:hAnsi="EC Square Sans Pro"/>
                            <w:sz w:val="20"/>
                            <w:szCs w:val="20"/>
                          </w:rPr>
                        </w:pPr>
                        <w:r w:rsidRPr="001F3EBB">
                          <w:rPr>
                            <w:rFonts w:ascii="EC Square Sans Pro" w:hAnsi="EC Square Sans Pro"/>
                            <w:color w:val="343433"/>
                            <w:spacing w:val="-4"/>
                            <w:sz w:val="20"/>
                            <w:szCs w:val="20"/>
                          </w:rPr>
                          <w:t xml:space="preserve">ENISA </w:t>
                        </w:r>
                        <w:proofErr w:type="spellStart"/>
                        <w:r w:rsidRPr="001F3EBB">
                          <w:rPr>
                            <w:rFonts w:ascii="EC Square Sans Pro" w:hAnsi="EC Square Sans Pro"/>
                            <w:color w:val="343433"/>
                            <w:spacing w:val="-4"/>
                            <w:sz w:val="20"/>
                            <w:szCs w:val="20"/>
                          </w:rPr>
                          <w:t>este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agenția</w:t>
                        </w:r>
                        <w:proofErr w:type="spellEnd"/>
                        <w:r w:rsidRPr="001F3EBB">
                          <w:rPr>
                            <w:rFonts w:ascii="EC Square Sans Pro" w:hAnsi="EC Square Sans Pro"/>
                            <w:color w:val="343433"/>
                            <w:spacing w:val="-4"/>
                            <w:sz w:val="20"/>
                            <w:szCs w:val="20"/>
                          </w:rPr>
                          <w:t xml:space="preserve"> UE </w:t>
                        </w:r>
                        <w:proofErr w:type="spellStart"/>
                        <w:r w:rsidRPr="001F3EBB">
                          <w:rPr>
                            <w:rFonts w:ascii="EC Square Sans Pro" w:hAnsi="EC Square Sans Pro"/>
                            <w:color w:val="343433"/>
                            <w:spacing w:val="-4"/>
                            <w:sz w:val="20"/>
                            <w:szCs w:val="20"/>
                          </w:rPr>
                          <w:t>dedicată</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securității</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cibernetice</w:t>
                        </w:r>
                        <w:proofErr w:type="spellEnd"/>
                        <w:r w:rsidRPr="001F3EBB">
                          <w:rPr>
                            <w:rFonts w:ascii="EC Square Sans Pro" w:hAnsi="EC Square Sans Pro"/>
                            <w:color w:val="343433"/>
                            <w:spacing w:val="-4"/>
                            <w:sz w:val="20"/>
                            <w:szCs w:val="20"/>
                          </w:rPr>
                          <w:t xml:space="preserve">. </w:t>
                        </w:r>
                        <w:r w:rsidRPr="001F3EBB">
                          <w:rPr>
                            <w:rFonts w:ascii="EC Square Sans Pro" w:hAnsi="EC Square Sans Pro"/>
                            <w:color w:val="343433"/>
                            <w:sz w:val="20"/>
                            <w:szCs w:val="20"/>
                          </w:rPr>
                          <w:t>Site-</w:t>
                        </w:r>
                        <w:proofErr w:type="spellStart"/>
                        <w:r w:rsidRPr="001F3EBB">
                          <w:rPr>
                            <w:rFonts w:ascii="EC Square Sans Pro" w:hAnsi="EC Square Sans Pro"/>
                            <w:color w:val="343433"/>
                            <w:sz w:val="20"/>
                            <w:szCs w:val="20"/>
                          </w:rPr>
                          <w:t>ul</w:t>
                        </w:r>
                        <w:proofErr w:type="spellEnd"/>
                        <w:r w:rsidRPr="001F3EBB">
                          <w:rPr>
                            <w:rFonts w:ascii="EC Square Sans Pro" w:hAnsi="EC Square Sans Pro"/>
                            <w:color w:val="343433"/>
                            <w:sz w:val="20"/>
                            <w:szCs w:val="20"/>
                          </w:rPr>
                          <w:t xml:space="preserve"> web al </w:t>
                        </w:r>
                        <w:proofErr w:type="spellStart"/>
                        <w:r w:rsidRPr="001F3EBB">
                          <w:rPr>
                            <w:rFonts w:ascii="EC Square Sans Pro" w:hAnsi="EC Square Sans Pro"/>
                            <w:color w:val="343433"/>
                            <w:sz w:val="20"/>
                            <w:szCs w:val="20"/>
                          </w:rPr>
                          <w:t>agenției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oferă</w:t>
                        </w:r>
                        <w:proofErr w:type="spellEnd"/>
                        <w:r w:rsidRPr="001F3EBB">
                          <w:rPr>
                            <w:rFonts w:ascii="EC Square Sans Pro" w:hAnsi="EC Square Sans Pro"/>
                            <w:color w:val="343433"/>
                            <w:sz w:val="20"/>
                            <w:szCs w:val="20"/>
                          </w:rPr>
                          <w:t xml:space="preserve"> diverse </w:t>
                        </w:r>
                        <w:proofErr w:type="spellStart"/>
                        <w:r w:rsidRPr="001F3EBB">
                          <w:rPr>
                            <w:rFonts w:ascii="EC Square Sans Pro" w:hAnsi="EC Square Sans Pro"/>
                            <w:color w:val="343433"/>
                            <w:sz w:val="20"/>
                            <w:szCs w:val="20"/>
                          </w:rPr>
                          <w:t>publicații</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rapoarte</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pacing w:val="-4"/>
                            <w:sz w:val="20"/>
                            <w:szCs w:val="20"/>
                          </w:rPr>
                          <w:t>și</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resurse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privind</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securitatea</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cibernetică</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în</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diferite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pacing w:val="-4"/>
                            <w:sz w:val="20"/>
                            <w:szCs w:val="20"/>
                          </w:rPr>
                          <w:t>sectoare</w:t>
                        </w:r>
                        <w:proofErr w:type="spellEnd"/>
                        <w:r w:rsidRPr="001F3EBB">
                          <w:rPr>
                            <w:rFonts w:ascii="EC Square Sans Pro" w:hAnsi="EC Square Sans Pro"/>
                            <w:color w:val="343433"/>
                            <w:spacing w:val="-4"/>
                            <w:sz w:val="20"/>
                            <w:szCs w:val="20"/>
                          </w:rPr>
                          <w:t xml:space="preserve">, </w:t>
                        </w:r>
                        <w:proofErr w:type="spellStart"/>
                        <w:r w:rsidRPr="001F3EBB">
                          <w:rPr>
                            <w:rFonts w:ascii="EC Square Sans Pro" w:hAnsi="EC Square Sans Pro"/>
                            <w:color w:val="343433"/>
                            <w:sz w:val="20"/>
                            <w:szCs w:val="20"/>
                          </w:rPr>
                          <w:t>inclusiv</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în</w:t>
                        </w:r>
                        <w:proofErr w:type="spellEnd"/>
                        <w:r w:rsidRPr="001F3EBB">
                          <w:rPr>
                            <w:rFonts w:ascii="EC Square Sans Pro" w:hAnsi="EC Square Sans Pro"/>
                            <w:color w:val="343433"/>
                            <w:sz w:val="20"/>
                            <w:szCs w:val="20"/>
                          </w:rPr>
                          <w:t xml:space="preserve"> </w:t>
                        </w:r>
                        <w:proofErr w:type="spellStart"/>
                        <w:r w:rsidRPr="001F3EBB">
                          <w:rPr>
                            <w:rFonts w:ascii="EC Square Sans Pro" w:hAnsi="EC Square Sans Pro"/>
                            <w:color w:val="343433"/>
                            <w:sz w:val="20"/>
                            <w:szCs w:val="20"/>
                          </w:rPr>
                          <w:t>sectorul</w:t>
                        </w:r>
                        <w:proofErr w:type="spellEnd"/>
                        <w:r w:rsidRPr="001F3EBB">
                          <w:rPr>
                            <w:rFonts w:ascii="EC Square Sans Pro" w:hAnsi="EC Square Sans Pro"/>
                            <w:color w:val="343433"/>
                            <w:sz w:val="20"/>
                            <w:szCs w:val="20"/>
                          </w:rPr>
                          <w:t xml:space="preserve"> energetic.</w:t>
                        </w:r>
                      </w:p>
                    </w:txbxContent>
                  </v:textbox>
                </v:shape>
                <w10:wrap anchorx="page"/>
              </v:group>
            </w:pict>
          </mc:Fallback>
        </mc:AlternateContent>
      </w:r>
      <w:r w:rsidR="00B56BCB" w:rsidRPr="00944BD7">
        <w:rPr>
          <w:rFonts w:ascii="EC Square Sans Pro" w:hAnsi="EC Square Sans Pro"/>
          <w:noProof/>
          <w:color w:val="343433"/>
          <w:spacing w:val="-2"/>
          <w:lang w:val="ro-RO"/>
        </w:rPr>
        <w:t>Pentru contextul general și abordarea UE privind securitatea cibernetică în sectorul energetic:</w:t>
      </w:r>
      <w:r w:rsidR="00B56BCB" w:rsidRPr="00944BD7">
        <w:rPr>
          <w:rFonts w:ascii="EC Square Sans Pro" w:hAnsi="EC Square Sans Pro"/>
          <w:noProof/>
          <w:color w:val="343433"/>
          <w:lang w:val="ro-RO"/>
        </w:rPr>
        <w:tab/>
        <w:t xml:space="preserve">Pentru IA în </w:t>
      </w:r>
      <w:r w:rsidR="00B56BCB" w:rsidRPr="00944BD7">
        <w:rPr>
          <w:rFonts w:ascii="EC Square Sans Pro" w:hAnsi="EC Square Sans Pro"/>
          <w:noProof/>
          <w:color w:val="343433"/>
          <w:spacing w:val="-2"/>
          <w:lang w:val="ro-RO"/>
        </w:rPr>
        <w:t>energie:</w:t>
      </w:r>
    </w:p>
    <w:p w14:paraId="4DB65122" w14:textId="77777777" w:rsidR="005511DF" w:rsidRPr="00944BD7" w:rsidRDefault="005511DF">
      <w:pPr>
        <w:pStyle w:val="Heading3"/>
        <w:rPr>
          <w:rFonts w:ascii="EC Square Sans Pro" w:hAnsi="EC Square Sans Pro"/>
          <w:noProof/>
          <w:lang w:val="ro-RO"/>
        </w:rPr>
        <w:sectPr w:rsidR="005511DF" w:rsidRPr="00944BD7" w:rsidSect="00B46D7B">
          <w:type w:val="continuous"/>
          <w:pgSz w:w="16840" w:h="11910" w:orient="landscape"/>
          <w:pgMar w:top="980" w:right="1133" w:bottom="280" w:left="0" w:header="737" w:footer="0" w:gutter="0"/>
          <w:cols w:space="720"/>
        </w:sectPr>
      </w:pPr>
    </w:p>
    <w:p w14:paraId="4DB6512C" w14:textId="77777777" w:rsidR="005511DF" w:rsidRPr="00944BD7" w:rsidRDefault="005511DF">
      <w:pPr>
        <w:pStyle w:val="BodyText"/>
        <w:spacing w:before="198"/>
        <w:rPr>
          <w:rFonts w:ascii="EC Square Sans Pro" w:hAnsi="EC Square Sans Pro"/>
          <w:b/>
          <w:noProof/>
          <w:lang w:val="ro-RO"/>
        </w:rPr>
      </w:pPr>
    </w:p>
    <w:p w14:paraId="4DB6512D" w14:textId="77777777" w:rsidR="005511DF" w:rsidRPr="00944BD7" w:rsidRDefault="00B56BCB">
      <w:pPr>
        <w:tabs>
          <w:tab w:val="left" w:pos="6122"/>
          <w:tab w:val="left" w:pos="10998"/>
        </w:tabs>
        <w:spacing w:before="1"/>
        <w:ind w:left="1247"/>
        <w:rPr>
          <w:rFonts w:ascii="EC Square Sans Pro" w:hAnsi="EC Square Sans Pro"/>
          <w:b/>
          <w:noProof/>
          <w:sz w:val="18"/>
          <w:lang w:val="ro-RO"/>
        </w:rPr>
      </w:pPr>
      <w:r w:rsidRPr="00944BD7">
        <w:rPr>
          <w:rFonts w:ascii="EC Square Sans Pro" w:hAnsi="EC Square Sans Pro"/>
          <w:b/>
          <w:noProof/>
          <w:color w:val="343433"/>
          <w:spacing w:val="-2"/>
          <w:sz w:val="18"/>
          <w:lang w:val="ro-RO"/>
        </w:rPr>
        <w:t>Pentru Blockchain în energie:</w:t>
      </w:r>
      <w:r w:rsidRPr="00944BD7">
        <w:rPr>
          <w:rFonts w:ascii="EC Square Sans Pro" w:hAnsi="EC Square Sans Pro"/>
          <w:b/>
          <w:noProof/>
          <w:color w:val="343433"/>
          <w:sz w:val="18"/>
          <w:lang w:val="ro-RO"/>
        </w:rPr>
        <w:tab/>
      </w:r>
      <w:r w:rsidRPr="00944BD7">
        <w:rPr>
          <w:rFonts w:ascii="EC Square Sans Pro" w:hAnsi="EC Square Sans Pro"/>
          <w:b/>
          <w:noProof/>
          <w:color w:val="343433"/>
          <w:spacing w:val="-2"/>
          <w:sz w:val="18"/>
          <w:lang w:val="ro-RO"/>
        </w:rPr>
        <w:t>Pentru IoT în domeniul energiei:</w:t>
      </w:r>
      <w:r w:rsidRPr="00944BD7">
        <w:rPr>
          <w:rFonts w:ascii="EC Square Sans Pro" w:hAnsi="EC Square Sans Pro"/>
          <w:b/>
          <w:noProof/>
          <w:color w:val="343433"/>
          <w:sz w:val="18"/>
          <w:lang w:val="ro-RO"/>
        </w:rPr>
        <w:tab/>
      </w:r>
      <w:r w:rsidRPr="00944BD7">
        <w:rPr>
          <w:rFonts w:ascii="EC Square Sans Pro" w:hAnsi="EC Square Sans Pro"/>
          <w:b/>
          <w:noProof/>
          <w:color w:val="343433"/>
          <w:spacing w:val="-2"/>
          <w:sz w:val="18"/>
          <w:lang w:val="ro-RO"/>
        </w:rPr>
        <w:t>Pentru cloud computing în sectorul energetic:</w:t>
      </w:r>
    </w:p>
    <w:p w14:paraId="4DB6512E" w14:textId="77777777" w:rsidR="005511DF" w:rsidRPr="00944BD7" w:rsidRDefault="00B56BCB">
      <w:pPr>
        <w:pStyle w:val="BodyText"/>
        <w:spacing w:before="129"/>
        <w:rPr>
          <w:rFonts w:ascii="EC Square Sans Pro" w:hAnsi="EC Square Sans Pro"/>
          <w:b/>
          <w:noProof/>
          <w:sz w:val="20"/>
          <w:lang w:val="ro-RO"/>
        </w:rPr>
      </w:pPr>
      <w:r w:rsidRPr="00944BD7">
        <w:rPr>
          <w:rFonts w:ascii="EC Square Sans Pro" w:hAnsi="EC Square Sans Pro"/>
          <w:b/>
          <w:noProof/>
          <w:sz w:val="20"/>
          <w:lang w:val="ro-RO"/>
        </w:rPr>
        <mc:AlternateContent>
          <mc:Choice Requires="wpg">
            <w:drawing>
              <wp:anchor distT="0" distB="0" distL="0" distR="0" simplePos="0" relativeHeight="251658312" behindDoc="1" locked="0" layoutInCell="1" allowOverlap="1" wp14:anchorId="4DB651C8" wp14:editId="4DB651C9">
                <wp:simplePos x="0" y="0"/>
                <wp:positionH relativeFrom="page">
                  <wp:posOffset>791999</wp:posOffset>
                </wp:positionH>
                <wp:positionV relativeFrom="paragraph">
                  <wp:posOffset>244618</wp:posOffset>
                </wp:positionV>
                <wp:extent cx="2923540" cy="1727200"/>
                <wp:effectExtent l="0" t="0" r="0" b="0"/>
                <wp:wrapTopAndBottom/>
                <wp:docPr id="208" name="Group 2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727200"/>
                          <a:chOff x="0" y="0"/>
                          <a:chExt cx="2923540" cy="1727200"/>
                        </a:xfrm>
                      </wpg:grpSpPr>
                      <wps:wsp>
                        <wps:cNvPr id="209" name="Graphic 209"/>
                        <wps:cNvSpPr/>
                        <wps:spPr>
                          <a:xfrm>
                            <a:off x="9525" y="9525"/>
                            <a:ext cx="2904490" cy="1708150"/>
                          </a:xfrm>
                          <a:custGeom>
                            <a:avLst/>
                            <a:gdLst/>
                            <a:ahLst/>
                            <a:cxnLst/>
                            <a:rect l="l" t="t" r="r" b="b"/>
                            <a:pathLst>
                              <a:path w="2904490" h="1708150">
                                <a:moveTo>
                                  <a:pt x="0" y="0"/>
                                </a:moveTo>
                                <a:lnTo>
                                  <a:pt x="0" y="1707705"/>
                                </a:lnTo>
                                <a:lnTo>
                                  <a:pt x="2903994" y="17077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210" name="Textbox 210"/>
                        <wps:cNvSpPr txBox="1"/>
                        <wps:spPr>
                          <a:xfrm>
                            <a:off x="0" y="0"/>
                            <a:ext cx="2923540" cy="1727200"/>
                          </a:xfrm>
                          <a:prstGeom prst="rect">
                            <a:avLst/>
                          </a:prstGeom>
                        </wps:spPr>
                        <wps:txbx>
                          <w:txbxContent>
                            <w:p w14:paraId="4DB65287" w14:textId="77777777" w:rsidR="005511DF" w:rsidRDefault="005511DF">
                              <w:pPr>
                                <w:spacing w:before="147"/>
                                <w:rPr>
                                  <w:rFonts w:ascii="Trebuchet MS"/>
                                  <w:b/>
                                  <w:sz w:val="18"/>
                                </w:rPr>
                              </w:pPr>
                            </w:p>
                            <w:p w14:paraId="4DB65288" w14:textId="77777777" w:rsidR="005511DF" w:rsidRPr="003E2783" w:rsidRDefault="00000000">
                              <w:pPr>
                                <w:spacing w:line="261" w:lineRule="auto"/>
                                <w:ind w:left="370"/>
                                <w:rPr>
                                  <w:rFonts w:ascii="EC Square Sans Pro" w:hAnsi="EC Square Sans Pro"/>
                                  <w:sz w:val="20"/>
                                  <w:szCs w:val="20"/>
                                </w:rPr>
                              </w:pPr>
                              <w:hyperlink r:id="rId173">
                                <w:r w:rsidR="00B56BCB" w:rsidRPr="003E2783">
                                  <w:rPr>
                                    <w:rFonts w:ascii="EC Square Sans Pro" w:hAnsi="EC Square Sans Pro"/>
                                    <w:color w:val="0E3AF0"/>
                                    <w:spacing w:val="-2"/>
                                    <w:sz w:val="20"/>
                                    <w:szCs w:val="20"/>
                                    <w:u w:val="single" w:color="0E3AF0"/>
                                  </w:rPr>
                                  <w:t xml:space="preserve">Blockchain </w:t>
                                </w:r>
                                <w:proofErr w:type="spellStart"/>
                                <w:r w:rsidR="00B56BCB" w:rsidRPr="003E2783">
                                  <w:rPr>
                                    <w:rFonts w:ascii="EC Square Sans Pro" w:hAnsi="EC Square Sans Pro"/>
                                    <w:color w:val="0E3AF0"/>
                                    <w:spacing w:val="-2"/>
                                    <w:sz w:val="20"/>
                                    <w:szCs w:val="20"/>
                                    <w:u w:val="single" w:color="0E3AF0"/>
                                  </w:rPr>
                                  <w:t>în</w:t>
                                </w:r>
                                <w:proofErr w:type="spellEnd"/>
                                <w:r w:rsidR="00B56BCB" w:rsidRPr="003E2783">
                                  <w:rPr>
                                    <w:rFonts w:ascii="EC Square Sans Pro" w:hAnsi="EC Square Sans Pro"/>
                                    <w:color w:val="0E3AF0"/>
                                    <w:spacing w:val="-2"/>
                                    <w:sz w:val="20"/>
                                    <w:szCs w:val="20"/>
                                    <w:u w:val="single" w:color="0E3AF0"/>
                                  </w:rPr>
                                  <w:t xml:space="preserve"> </w:t>
                                </w:r>
                                <w:proofErr w:type="spellStart"/>
                                <w:r w:rsidR="00B56BCB" w:rsidRPr="003E2783">
                                  <w:rPr>
                                    <w:rFonts w:ascii="EC Square Sans Pro" w:hAnsi="EC Square Sans Pro"/>
                                    <w:color w:val="0E3AF0"/>
                                    <w:spacing w:val="-2"/>
                                    <w:sz w:val="20"/>
                                    <w:szCs w:val="20"/>
                                    <w:u w:val="single" w:color="0E3AF0"/>
                                  </w:rPr>
                                  <w:t>sectorul</w:t>
                                </w:r>
                                <w:proofErr w:type="spellEnd"/>
                                <w:r w:rsidR="00B56BCB" w:rsidRPr="003E2783">
                                  <w:rPr>
                                    <w:rFonts w:ascii="EC Square Sans Pro" w:hAnsi="EC Square Sans Pro"/>
                                    <w:color w:val="0E3AF0"/>
                                    <w:spacing w:val="-2"/>
                                    <w:sz w:val="20"/>
                                    <w:szCs w:val="20"/>
                                    <w:u w:val="single" w:color="0E3AF0"/>
                                  </w:rPr>
                                  <w:t xml:space="preserve"> energetic: o </w:t>
                                </w:r>
                              </w:hyperlink>
                              <w:hyperlink r:id="rId174">
                                <w:proofErr w:type="spellStart"/>
                                <w:r w:rsidR="00B56BCB" w:rsidRPr="003E2783">
                                  <w:rPr>
                                    <w:rFonts w:ascii="EC Square Sans Pro" w:hAnsi="EC Square Sans Pro"/>
                                    <w:color w:val="0E3AF0"/>
                                    <w:spacing w:val="-2"/>
                                    <w:sz w:val="20"/>
                                    <w:szCs w:val="20"/>
                                    <w:u w:val="single" w:color="0E3AF0"/>
                                  </w:rPr>
                                  <w:t>perspectivă</w:t>
                                </w:r>
                                <w:proofErr w:type="spellEnd"/>
                                <w:r w:rsidR="00B56BCB" w:rsidRPr="003E2783">
                                  <w:rPr>
                                    <w:rFonts w:ascii="EC Square Sans Pro" w:hAnsi="EC Square Sans Pro"/>
                                    <w:color w:val="0E3AF0"/>
                                    <w:spacing w:val="-2"/>
                                    <w:sz w:val="20"/>
                                    <w:szCs w:val="20"/>
                                    <w:u w:val="single" w:color="0E3AF0"/>
                                  </w:rPr>
                                  <w:t xml:space="preserve"> </w:t>
                                </w:r>
                              </w:hyperlink>
                              <w:hyperlink r:id="rId175">
                                <w:proofErr w:type="spellStart"/>
                                <w:r w:rsidR="00B56BCB" w:rsidRPr="003E2783">
                                  <w:rPr>
                                    <w:rFonts w:ascii="EC Square Sans Pro" w:hAnsi="EC Square Sans Pro"/>
                                    <w:color w:val="0E3AF0"/>
                                    <w:spacing w:val="-2"/>
                                    <w:sz w:val="20"/>
                                    <w:szCs w:val="20"/>
                                    <w:u w:val="single" w:color="0E3AF0"/>
                                  </w:rPr>
                                  <w:t>europeană</w:t>
                                </w:r>
                                <w:proofErr w:type="spellEnd"/>
                              </w:hyperlink>
                            </w:p>
                            <w:p w14:paraId="4DB65289" w14:textId="77777777" w:rsidR="005511DF" w:rsidRPr="003E2783" w:rsidRDefault="00B56BCB">
                              <w:pPr>
                                <w:spacing w:before="225" w:line="261" w:lineRule="auto"/>
                                <w:ind w:left="370" w:right="370"/>
                                <w:jc w:val="both"/>
                                <w:rPr>
                                  <w:rFonts w:ascii="EC Square Sans Pro" w:hAnsi="EC Square Sans Pro"/>
                                  <w:sz w:val="20"/>
                                  <w:szCs w:val="20"/>
                                </w:rPr>
                              </w:pPr>
                              <w:proofErr w:type="spellStart"/>
                              <w:r w:rsidRPr="003E2783">
                                <w:rPr>
                                  <w:rFonts w:ascii="EC Square Sans Pro" w:hAnsi="EC Square Sans Pro"/>
                                  <w:color w:val="343433"/>
                                  <w:sz w:val="20"/>
                                  <w:szCs w:val="20"/>
                                </w:rPr>
                                <w:t>Acest</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raport</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examinează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potențialele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cazuri</w:t>
                              </w:r>
                              <w:proofErr w:type="spellEnd"/>
                              <w:r w:rsidRPr="003E2783">
                                <w:rPr>
                                  <w:rFonts w:ascii="EC Square Sans Pro" w:hAnsi="EC Square Sans Pro"/>
                                  <w:color w:val="343433"/>
                                  <w:sz w:val="20"/>
                                  <w:szCs w:val="20"/>
                                </w:rPr>
                                <w:t xml:space="preserve"> de </w:t>
                              </w:r>
                              <w:proofErr w:type="spellStart"/>
                              <w:r w:rsidRPr="003E2783">
                                <w:rPr>
                                  <w:rFonts w:ascii="EC Square Sans Pro" w:hAnsi="EC Square Sans Pro"/>
                                  <w:color w:val="343433"/>
                                  <w:sz w:val="20"/>
                                  <w:szCs w:val="20"/>
                                </w:rPr>
                                <w:t>utilizare</w:t>
                              </w:r>
                              <w:proofErr w:type="spellEnd"/>
                              <w:r w:rsidRPr="003E2783">
                                <w:rPr>
                                  <w:rFonts w:ascii="EC Square Sans Pro" w:hAnsi="EC Square Sans Pro"/>
                                  <w:color w:val="343433"/>
                                  <w:sz w:val="20"/>
                                  <w:szCs w:val="20"/>
                                </w:rPr>
                                <w:t xml:space="preserve"> a blockchain </w:t>
                              </w:r>
                              <w:proofErr w:type="spellStart"/>
                              <w:r w:rsidRPr="003E2783">
                                <w:rPr>
                                  <w:rFonts w:ascii="EC Square Sans Pro" w:hAnsi="EC Square Sans Pro"/>
                                  <w:color w:val="343433"/>
                                  <w:sz w:val="20"/>
                                  <w:szCs w:val="20"/>
                                </w:rPr>
                                <w:t>în</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sectorul</w:t>
                              </w:r>
                              <w:proofErr w:type="spellEnd"/>
                              <w:r w:rsidRPr="003E2783">
                                <w:rPr>
                                  <w:rFonts w:ascii="EC Square Sans Pro" w:hAnsi="EC Square Sans Pro"/>
                                  <w:color w:val="343433"/>
                                  <w:sz w:val="20"/>
                                  <w:szCs w:val="20"/>
                                </w:rPr>
                                <w:t xml:space="preserve"> energetic </w:t>
                              </w:r>
                              <w:proofErr w:type="spellStart"/>
                              <w:r w:rsidRPr="003E2783">
                                <w:rPr>
                                  <w:rFonts w:ascii="EC Square Sans Pro" w:hAnsi="EC Square Sans Pro"/>
                                  <w:color w:val="343433"/>
                                  <w:sz w:val="20"/>
                                  <w:szCs w:val="20"/>
                                </w:rPr>
                                <w:t>și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discută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aspectele</w:t>
                              </w:r>
                              <w:proofErr w:type="spellEnd"/>
                              <w:r w:rsidRPr="003E2783">
                                <w:rPr>
                                  <w:rFonts w:ascii="EC Square Sans Pro" w:hAnsi="EC Square Sans Pro"/>
                                  <w:color w:val="343433"/>
                                  <w:sz w:val="20"/>
                                  <w:szCs w:val="20"/>
                                </w:rPr>
                                <w:t xml:space="preserve"> de </w:t>
                              </w:r>
                              <w:proofErr w:type="spellStart"/>
                              <w:r w:rsidRPr="003E2783">
                                <w:rPr>
                                  <w:rFonts w:ascii="EC Square Sans Pro" w:hAnsi="EC Square Sans Pro"/>
                                  <w:color w:val="343433"/>
                                  <w:sz w:val="20"/>
                                  <w:szCs w:val="20"/>
                                </w:rPr>
                                <w:t>securitate</w:t>
                              </w:r>
                              <w:proofErr w:type="spellEnd"/>
                              <w:r w:rsidRPr="003E2783">
                                <w:rPr>
                                  <w:rFonts w:ascii="EC Square Sans Pro" w:hAnsi="EC Square Sans Pro"/>
                                  <w:color w:val="343433"/>
                                  <w:sz w:val="20"/>
                                  <w:szCs w:val="20"/>
                                </w:rPr>
                                <w:t xml:space="preserve"> legate de </w:t>
                              </w:r>
                              <w:proofErr w:type="spellStart"/>
                              <w:r w:rsidRPr="003E2783">
                                <w:rPr>
                                  <w:rFonts w:ascii="EC Square Sans Pro" w:hAnsi="EC Square Sans Pro"/>
                                  <w:color w:val="343433"/>
                                  <w:sz w:val="20"/>
                                  <w:szCs w:val="20"/>
                                </w:rPr>
                                <w:t>implementarea</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sa</w:t>
                              </w:r>
                              <w:proofErr w:type="spellEnd"/>
                              <w:r w:rsidRPr="003E2783">
                                <w:rPr>
                                  <w:rFonts w:ascii="EC Square Sans Pro" w:hAnsi="EC Square Sans Pro"/>
                                  <w:color w:val="343433"/>
                                  <w:sz w:val="20"/>
                                  <w:szCs w:val="20"/>
                                </w:rPr>
                                <w:t>.</w:t>
                              </w:r>
                            </w:p>
                            <w:p w14:paraId="4DB6528A" w14:textId="77777777" w:rsidR="005511DF" w:rsidRPr="003E2783" w:rsidRDefault="00B56BCB">
                              <w:pPr>
                                <w:spacing w:before="224"/>
                                <w:ind w:left="370"/>
                                <w:jc w:val="both"/>
                                <w:rPr>
                                  <w:rFonts w:ascii="EC Square Sans Pro" w:hAnsi="EC Square Sans Pro"/>
                                  <w:sz w:val="20"/>
                                  <w:szCs w:val="20"/>
                                </w:rPr>
                              </w:pPr>
                              <w:proofErr w:type="spellStart"/>
                              <w:r w:rsidRPr="003E2783">
                                <w:rPr>
                                  <w:rFonts w:ascii="EC Square Sans Pro" w:hAnsi="EC Square Sans Pro"/>
                                  <w:b/>
                                  <w:color w:val="343433"/>
                                  <w:spacing w:val="-6"/>
                                  <w:sz w:val="20"/>
                                  <w:szCs w:val="20"/>
                                </w:rPr>
                                <w:t>Licență</w:t>
                              </w:r>
                              <w:proofErr w:type="spellEnd"/>
                              <w:r w:rsidRPr="003E2783">
                                <w:rPr>
                                  <w:rFonts w:ascii="EC Square Sans Pro" w:hAnsi="EC Square Sans Pro"/>
                                  <w:color w:val="343433"/>
                                  <w:spacing w:val="-6"/>
                                  <w:sz w:val="20"/>
                                  <w:szCs w:val="20"/>
                                </w:rPr>
                                <w:t xml:space="preserve">: </w:t>
                              </w:r>
                              <w:proofErr w:type="spellStart"/>
                              <w:r w:rsidRPr="003E2783">
                                <w:rPr>
                                  <w:rFonts w:ascii="EC Square Sans Pro" w:hAnsi="EC Square Sans Pro"/>
                                  <w:color w:val="343433"/>
                                  <w:spacing w:val="-6"/>
                                  <w:sz w:val="20"/>
                                  <w:szCs w:val="20"/>
                                </w:rPr>
                                <w:t>Licență</w:t>
                              </w:r>
                              <w:proofErr w:type="spellEnd"/>
                              <w:r w:rsidRPr="003E2783">
                                <w:rPr>
                                  <w:rFonts w:ascii="EC Square Sans Pro" w:hAnsi="EC Square Sans Pro"/>
                                  <w:color w:val="343433"/>
                                  <w:spacing w:val="-6"/>
                                  <w:sz w:val="20"/>
                                  <w:szCs w:val="20"/>
                                </w:rPr>
                                <w:t xml:space="preserve"> Creative Commons (</w:t>
                              </w:r>
                              <w:hyperlink r:id="rId176">
                                <w:r w:rsidRPr="003E2783">
                                  <w:rPr>
                                    <w:rFonts w:ascii="EC Square Sans Pro" w:hAnsi="EC Square Sans Pro"/>
                                    <w:color w:val="0E3AF0"/>
                                    <w:spacing w:val="-6"/>
                                    <w:sz w:val="20"/>
                                    <w:szCs w:val="20"/>
                                    <w:u w:val="single" w:color="0E3AF0"/>
                                  </w:rPr>
                                  <w:t>CC BY 4.0</w:t>
                                </w:r>
                              </w:hyperlink>
                              <w:r w:rsidRPr="003E2783">
                                <w:rPr>
                                  <w:rFonts w:ascii="EC Square Sans Pro" w:hAnsi="EC Square Sans Pro"/>
                                  <w:color w:val="343433"/>
                                  <w:spacing w:val="-6"/>
                                  <w:sz w:val="20"/>
                                  <w:szCs w:val="20"/>
                                </w:rPr>
                                <w:t>)</w:t>
                              </w:r>
                            </w:p>
                          </w:txbxContent>
                        </wps:txbx>
                        <wps:bodyPr wrap="square" lIns="0" tIns="0" rIns="0" bIns="0" rtlCol="0">
                          <a:noAutofit/>
                        </wps:bodyPr>
                      </wps:wsp>
                    </wpg:wgp>
                  </a:graphicData>
                </a:graphic>
              </wp:anchor>
            </w:drawing>
          </mc:Choice>
          <mc:Fallback>
            <w:pict>
              <v:group w14:anchorId="4DB651C8" id="Group 208" o:spid="_x0000_s1110" style="position:absolute;margin-left:62.35pt;margin-top:19.25pt;width:230.2pt;height:136pt;z-index:-251658168;mso-wrap-distance-left:0;mso-wrap-distance-right:0;mso-position-horizontal-relative:page;mso-position-vertical-relative:text" coordsize="29235,172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bqECQMAAAcIAAAOAAAAZHJzL2Uyb0RvYy54bWy0Vdtu2zAMfR+wfxD0vtpxkqY2mhRbbxhQ&#10;dAWaYc+KLF8w29IkJXb/fhRtOVm6a7e92JREUYeHh9L5RVdXZCe0KWWzpJOTkBLRcJmWTb6kH9c3&#10;b84oMZY1KatkI5b0SRh6sXr96rxViYhkIatUaAJBGpO0akkLa1USBIYXombmRCrRwGImdc0sDHUe&#10;pJq1EL2ugigMT4NW6lRpyYUxMHvVL9IVxs8ywe2HLDPCkmpJAZvFr8bvxn2D1TlLcs1UUfIBBnsB&#10;ipqVDRw6hrpilpGtLp+FqkuupZGZPeGyDmSWlVxgDpDNJDzK5lbLrcJc8qTN1UgTUHvE04vD8vvd&#10;rVaP6kH36MG8k/yzAV6CVuXJ4bob53vnLtO12wRJkA4ZfRoZFZ0lHCajOJrOZ0A8h7XJIlpAzXrO&#10;eQGFebaPF9e/2BmwpD8Y4Y1wWgX6MXuKzN9R9FgwJZB54yh40KRMIZswpqRhNej4dpCMmwKu3PHg&#10;53gcRmag9IileB7NKQEy0ED17bkKZ7N45Co8m8yRqzFjlvCtsbdCIu1sd2csBshTb7HCW7xrvKmh&#10;CZz8K5S/pQTkrykB+W/6Uihm3T5XS2eS1tVtwFK4svVQ3Hotd2It0dMeFQ9g7ler5rkXxFkswrk7&#10;E3y9h/8rjAfnTuN4hgz9qf9sejYLZz8PPw8XcXyK4T23HoD/90CgDF7NB2B5JY3o8TumMJGRPfA7&#10;rE/VOCIncQhVdIQZWZXpTVlVOND55rLSZMegMPHN5XW0GIB/46a0sVfMFL0fLo35YYOapNeZ099G&#10;pk8g1BaUuaTmy5ZpQUn1voFWcDefN7Q3Nt7QtrqUeD9iYeHMdfeJaUXc8UtqQaD30ncES7zwIF/n&#10;0Pu6nY18u7UyK50qoTs9omEA3dn3yf9v0wnk27fpGrBvZEcimAJUB21KbPdOwg018fM/aNgDIbBk&#10;36rfv9aAEt/vjhrXqgOJrglRBkfs9d2MbO0rabtNhxfOdET3j4r7GyXCexVeGxT38DK65+xwjCXd&#10;v9+rrwAAAP//AwBQSwMEFAAGAAgAAAAhAB7zxV/gAAAACgEAAA8AAABkcnMvZG93bnJldi54bWxM&#10;j8FOwzAMhu9IvENkJG4szUag6ppO0wScJqRtSGi3rPHaak1SNVnbvT3mBMff/vT7c76abMsG7EPj&#10;nQIxS4ChK71pXKXg6/D+lAILUTujW+9QwQ0DrIr7u1xnxo9uh8M+VoxKXMi0gjrGLuM8lDVaHWa+&#10;Q0e7s++tjhT7iptej1RuWz5PkhdudePoQq073NRYXvZXq+Bj1ON6Id6G7eW8uR0P8vN7K1Cpx4dp&#10;vQQWcYp/MPzqkzoU5HTyV2cCaynPn18JVbBIJTACZCoFsBMNRCKBFzn//0LxAwAA//8DAFBLAQIt&#10;ABQABgAIAAAAIQC2gziS/gAAAOEBAAATAAAAAAAAAAAAAAAAAAAAAABbQ29udGVudF9UeXBlc10u&#10;eG1sUEsBAi0AFAAGAAgAAAAhADj9If/WAAAAlAEAAAsAAAAAAAAAAAAAAAAALwEAAF9yZWxzLy5y&#10;ZWxzUEsBAi0AFAAGAAgAAAAhAFktuoQJAwAABwgAAA4AAAAAAAAAAAAAAAAALgIAAGRycy9lMm9E&#10;b2MueG1sUEsBAi0AFAAGAAgAAAAhAB7zxV/gAAAACgEAAA8AAAAAAAAAAAAAAAAAYwUAAGRycy9k&#10;b3ducmV2LnhtbFBLBQYAAAAABAAEAPMAAABwBgAAAAA=&#10;">
                <v:shape id="Graphic 209" o:spid="_x0000_s1111" style="position:absolute;left:95;top:95;width:29045;height:17081;visibility:visible;mso-wrap-style:square;v-text-anchor:top" coordsize="2904490,1708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tmUwAAAANwAAAAPAAAAZHJzL2Rvd25yZXYueG1sRI/NCsIw&#10;EITvgu8QVvCmqQqi1SgiKCIo+IPgbWnWtthsShO1vr0RBI/DzHzDTOe1KcSTKpdbVtDrRiCIE6tz&#10;ThWcT6vOCITzyBoLy6TgTQ7ms2ZjirG2Lz7Q8+hTESDsYlSQeV/GUrokI4Oua0vi4N1sZdAHWaVS&#10;V/gKcFPIfhQNpcGcw0KGJS0zSu7Hh1HwSNd64E52aJLRdbvfud3bXLxS7Va9mIDwVPt/+NfeaAX9&#10;aAzfM+EIyNkHAAD//wMAUEsBAi0AFAAGAAgAAAAhANvh9svuAAAAhQEAABMAAAAAAAAAAAAAAAAA&#10;AAAAAFtDb250ZW50X1R5cGVzXS54bWxQSwECLQAUAAYACAAAACEAWvQsW78AAAAVAQAACwAAAAAA&#10;AAAAAAAAAAAfAQAAX3JlbHMvLnJlbHNQSwECLQAUAAYACAAAACEAPhLZlMAAAADcAAAADwAAAAAA&#10;AAAAAAAAAAAHAgAAZHJzL2Rvd25yZXYueG1sUEsFBgAAAAADAAMAtwAAAPQCAAAAAA==&#10;" path="m,l,1707705r2903994,l2903994,438404,2507996,,,xe" filled="f" strokecolor="#9fce27" strokeweight="1.5pt">
                  <v:path arrowok="t"/>
                </v:shape>
                <v:shape id="Textbox 210" o:spid="_x0000_s1112" type="#_x0000_t202" style="position:absolute;width:29235;height:172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ZOwQAAANwAAAAPAAAAZHJzL2Rvd25yZXYueG1sRE9Ni8Iw&#10;EL0L+x/CCN5sqgfRrlFEVlgQFms9eJxtxjbYTGqT1e6/NwfB4+N9L9e9bcSdOm8cK5gkKQji0mnD&#10;lYJTsRvPQfiArLFxTAr+ycN69TFYYqbdg3O6H0MlYgj7DBXUIbSZlL6syaJPXEscuYvrLIYIu0rq&#10;Dh8x3DZymqYzadFwbKixpW1N5fX4ZxVszpx/mdvP7yG/5KYoFinvZ1elRsN+8wkiUB/e4pf7WyuY&#10;TuL8eCYeAbl6AgAA//8DAFBLAQItABQABgAIAAAAIQDb4fbL7gAAAIUBAAATAAAAAAAAAAAAAAAA&#10;AAAAAABbQ29udGVudF9UeXBlc10ueG1sUEsBAi0AFAAGAAgAAAAhAFr0LFu/AAAAFQEAAAsAAAAA&#10;AAAAAAAAAAAAHwEAAF9yZWxzLy5yZWxzUEsBAi0AFAAGAAgAAAAhAD8ipk7BAAAA3AAAAA8AAAAA&#10;AAAAAAAAAAAABwIAAGRycy9kb3ducmV2LnhtbFBLBQYAAAAAAwADALcAAAD1AgAAAAA=&#10;" filled="f" stroked="f">
                  <v:textbox inset="0,0,0,0">
                    <w:txbxContent>
                      <w:p w14:paraId="4DB65287" w14:textId="77777777" w:rsidR="005511DF" w:rsidRDefault="005511DF">
                        <w:pPr>
                          <w:spacing w:before="147"/>
                          <w:rPr>
                            <w:rFonts w:ascii="Trebuchet MS"/>
                            <w:b/>
                            <w:sz w:val="18"/>
                          </w:rPr>
                        </w:pPr>
                      </w:p>
                      <w:p w14:paraId="4DB65288" w14:textId="77777777" w:rsidR="005511DF" w:rsidRPr="003E2783" w:rsidRDefault="00000000">
                        <w:pPr>
                          <w:spacing w:line="261" w:lineRule="auto"/>
                          <w:ind w:left="370"/>
                          <w:rPr>
                            <w:rFonts w:ascii="EC Square Sans Pro" w:hAnsi="EC Square Sans Pro"/>
                            <w:sz w:val="20"/>
                            <w:szCs w:val="20"/>
                          </w:rPr>
                        </w:pPr>
                        <w:hyperlink r:id="rId177">
                          <w:r w:rsidR="00B56BCB" w:rsidRPr="003E2783">
                            <w:rPr>
                              <w:rFonts w:ascii="EC Square Sans Pro" w:hAnsi="EC Square Sans Pro"/>
                              <w:color w:val="0E3AF0"/>
                              <w:spacing w:val="-2"/>
                              <w:sz w:val="20"/>
                              <w:szCs w:val="20"/>
                              <w:u w:val="single" w:color="0E3AF0"/>
                            </w:rPr>
                            <w:t xml:space="preserve">Blockchain </w:t>
                          </w:r>
                          <w:proofErr w:type="spellStart"/>
                          <w:r w:rsidR="00B56BCB" w:rsidRPr="003E2783">
                            <w:rPr>
                              <w:rFonts w:ascii="EC Square Sans Pro" w:hAnsi="EC Square Sans Pro"/>
                              <w:color w:val="0E3AF0"/>
                              <w:spacing w:val="-2"/>
                              <w:sz w:val="20"/>
                              <w:szCs w:val="20"/>
                              <w:u w:val="single" w:color="0E3AF0"/>
                            </w:rPr>
                            <w:t>în</w:t>
                          </w:r>
                          <w:proofErr w:type="spellEnd"/>
                          <w:r w:rsidR="00B56BCB" w:rsidRPr="003E2783">
                            <w:rPr>
                              <w:rFonts w:ascii="EC Square Sans Pro" w:hAnsi="EC Square Sans Pro"/>
                              <w:color w:val="0E3AF0"/>
                              <w:spacing w:val="-2"/>
                              <w:sz w:val="20"/>
                              <w:szCs w:val="20"/>
                              <w:u w:val="single" w:color="0E3AF0"/>
                            </w:rPr>
                            <w:t xml:space="preserve"> </w:t>
                          </w:r>
                          <w:proofErr w:type="spellStart"/>
                          <w:r w:rsidR="00B56BCB" w:rsidRPr="003E2783">
                            <w:rPr>
                              <w:rFonts w:ascii="EC Square Sans Pro" w:hAnsi="EC Square Sans Pro"/>
                              <w:color w:val="0E3AF0"/>
                              <w:spacing w:val="-2"/>
                              <w:sz w:val="20"/>
                              <w:szCs w:val="20"/>
                              <w:u w:val="single" w:color="0E3AF0"/>
                            </w:rPr>
                            <w:t>sectorul</w:t>
                          </w:r>
                          <w:proofErr w:type="spellEnd"/>
                          <w:r w:rsidR="00B56BCB" w:rsidRPr="003E2783">
                            <w:rPr>
                              <w:rFonts w:ascii="EC Square Sans Pro" w:hAnsi="EC Square Sans Pro"/>
                              <w:color w:val="0E3AF0"/>
                              <w:spacing w:val="-2"/>
                              <w:sz w:val="20"/>
                              <w:szCs w:val="20"/>
                              <w:u w:val="single" w:color="0E3AF0"/>
                            </w:rPr>
                            <w:t xml:space="preserve"> energetic: o </w:t>
                          </w:r>
                        </w:hyperlink>
                        <w:hyperlink r:id="rId178">
                          <w:proofErr w:type="spellStart"/>
                          <w:r w:rsidR="00B56BCB" w:rsidRPr="003E2783">
                            <w:rPr>
                              <w:rFonts w:ascii="EC Square Sans Pro" w:hAnsi="EC Square Sans Pro"/>
                              <w:color w:val="0E3AF0"/>
                              <w:spacing w:val="-2"/>
                              <w:sz w:val="20"/>
                              <w:szCs w:val="20"/>
                              <w:u w:val="single" w:color="0E3AF0"/>
                            </w:rPr>
                            <w:t>perspectivă</w:t>
                          </w:r>
                          <w:proofErr w:type="spellEnd"/>
                          <w:r w:rsidR="00B56BCB" w:rsidRPr="003E2783">
                            <w:rPr>
                              <w:rFonts w:ascii="EC Square Sans Pro" w:hAnsi="EC Square Sans Pro"/>
                              <w:color w:val="0E3AF0"/>
                              <w:spacing w:val="-2"/>
                              <w:sz w:val="20"/>
                              <w:szCs w:val="20"/>
                              <w:u w:val="single" w:color="0E3AF0"/>
                            </w:rPr>
                            <w:t xml:space="preserve"> </w:t>
                          </w:r>
                        </w:hyperlink>
                        <w:hyperlink r:id="rId179">
                          <w:proofErr w:type="spellStart"/>
                          <w:r w:rsidR="00B56BCB" w:rsidRPr="003E2783">
                            <w:rPr>
                              <w:rFonts w:ascii="EC Square Sans Pro" w:hAnsi="EC Square Sans Pro"/>
                              <w:color w:val="0E3AF0"/>
                              <w:spacing w:val="-2"/>
                              <w:sz w:val="20"/>
                              <w:szCs w:val="20"/>
                              <w:u w:val="single" w:color="0E3AF0"/>
                            </w:rPr>
                            <w:t>europeană</w:t>
                          </w:r>
                          <w:proofErr w:type="spellEnd"/>
                        </w:hyperlink>
                      </w:p>
                      <w:p w14:paraId="4DB65289" w14:textId="77777777" w:rsidR="005511DF" w:rsidRPr="003E2783" w:rsidRDefault="00B56BCB">
                        <w:pPr>
                          <w:spacing w:before="225" w:line="261" w:lineRule="auto"/>
                          <w:ind w:left="370" w:right="370"/>
                          <w:jc w:val="both"/>
                          <w:rPr>
                            <w:rFonts w:ascii="EC Square Sans Pro" w:hAnsi="EC Square Sans Pro"/>
                            <w:sz w:val="20"/>
                            <w:szCs w:val="20"/>
                          </w:rPr>
                        </w:pPr>
                        <w:proofErr w:type="spellStart"/>
                        <w:r w:rsidRPr="003E2783">
                          <w:rPr>
                            <w:rFonts w:ascii="EC Square Sans Pro" w:hAnsi="EC Square Sans Pro"/>
                            <w:color w:val="343433"/>
                            <w:sz w:val="20"/>
                            <w:szCs w:val="20"/>
                          </w:rPr>
                          <w:t>Acest</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raport</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examinează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potențialele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cazuri</w:t>
                        </w:r>
                        <w:proofErr w:type="spellEnd"/>
                        <w:r w:rsidRPr="003E2783">
                          <w:rPr>
                            <w:rFonts w:ascii="EC Square Sans Pro" w:hAnsi="EC Square Sans Pro"/>
                            <w:color w:val="343433"/>
                            <w:sz w:val="20"/>
                            <w:szCs w:val="20"/>
                          </w:rPr>
                          <w:t xml:space="preserve"> de </w:t>
                        </w:r>
                        <w:proofErr w:type="spellStart"/>
                        <w:r w:rsidRPr="003E2783">
                          <w:rPr>
                            <w:rFonts w:ascii="EC Square Sans Pro" w:hAnsi="EC Square Sans Pro"/>
                            <w:color w:val="343433"/>
                            <w:sz w:val="20"/>
                            <w:szCs w:val="20"/>
                          </w:rPr>
                          <w:t>utilizare</w:t>
                        </w:r>
                        <w:proofErr w:type="spellEnd"/>
                        <w:r w:rsidRPr="003E2783">
                          <w:rPr>
                            <w:rFonts w:ascii="EC Square Sans Pro" w:hAnsi="EC Square Sans Pro"/>
                            <w:color w:val="343433"/>
                            <w:sz w:val="20"/>
                            <w:szCs w:val="20"/>
                          </w:rPr>
                          <w:t xml:space="preserve"> a blockchain </w:t>
                        </w:r>
                        <w:proofErr w:type="spellStart"/>
                        <w:r w:rsidRPr="003E2783">
                          <w:rPr>
                            <w:rFonts w:ascii="EC Square Sans Pro" w:hAnsi="EC Square Sans Pro"/>
                            <w:color w:val="343433"/>
                            <w:sz w:val="20"/>
                            <w:szCs w:val="20"/>
                          </w:rPr>
                          <w:t>în</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sectorul</w:t>
                        </w:r>
                        <w:proofErr w:type="spellEnd"/>
                        <w:r w:rsidRPr="003E2783">
                          <w:rPr>
                            <w:rFonts w:ascii="EC Square Sans Pro" w:hAnsi="EC Square Sans Pro"/>
                            <w:color w:val="343433"/>
                            <w:sz w:val="20"/>
                            <w:szCs w:val="20"/>
                          </w:rPr>
                          <w:t xml:space="preserve"> energetic </w:t>
                        </w:r>
                        <w:proofErr w:type="spellStart"/>
                        <w:r w:rsidRPr="003E2783">
                          <w:rPr>
                            <w:rFonts w:ascii="EC Square Sans Pro" w:hAnsi="EC Square Sans Pro"/>
                            <w:color w:val="343433"/>
                            <w:sz w:val="20"/>
                            <w:szCs w:val="20"/>
                          </w:rPr>
                          <w:t>și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discută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aspectele</w:t>
                        </w:r>
                        <w:proofErr w:type="spellEnd"/>
                        <w:r w:rsidRPr="003E2783">
                          <w:rPr>
                            <w:rFonts w:ascii="EC Square Sans Pro" w:hAnsi="EC Square Sans Pro"/>
                            <w:color w:val="343433"/>
                            <w:sz w:val="20"/>
                            <w:szCs w:val="20"/>
                          </w:rPr>
                          <w:t xml:space="preserve"> de </w:t>
                        </w:r>
                        <w:proofErr w:type="spellStart"/>
                        <w:r w:rsidRPr="003E2783">
                          <w:rPr>
                            <w:rFonts w:ascii="EC Square Sans Pro" w:hAnsi="EC Square Sans Pro"/>
                            <w:color w:val="343433"/>
                            <w:sz w:val="20"/>
                            <w:szCs w:val="20"/>
                          </w:rPr>
                          <w:t>securitate</w:t>
                        </w:r>
                        <w:proofErr w:type="spellEnd"/>
                        <w:r w:rsidRPr="003E2783">
                          <w:rPr>
                            <w:rFonts w:ascii="EC Square Sans Pro" w:hAnsi="EC Square Sans Pro"/>
                            <w:color w:val="343433"/>
                            <w:sz w:val="20"/>
                            <w:szCs w:val="20"/>
                          </w:rPr>
                          <w:t xml:space="preserve"> legate de </w:t>
                        </w:r>
                        <w:proofErr w:type="spellStart"/>
                        <w:r w:rsidRPr="003E2783">
                          <w:rPr>
                            <w:rFonts w:ascii="EC Square Sans Pro" w:hAnsi="EC Square Sans Pro"/>
                            <w:color w:val="343433"/>
                            <w:sz w:val="20"/>
                            <w:szCs w:val="20"/>
                          </w:rPr>
                          <w:t>implementarea</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sa</w:t>
                        </w:r>
                        <w:proofErr w:type="spellEnd"/>
                        <w:r w:rsidRPr="003E2783">
                          <w:rPr>
                            <w:rFonts w:ascii="EC Square Sans Pro" w:hAnsi="EC Square Sans Pro"/>
                            <w:color w:val="343433"/>
                            <w:sz w:val="20"/>
                            <w:szCs w:val="20"/>
                          </w:rPr>
                          <w:t>.</w:t>
                        </w:r>
                      </w:p>
                      <w:p w14:paraId="4DB6528A" w14:textId="77777777" w:rsidR="005511DF" w:rsidRPr="003E2783" w:rsidRDefault="00B56BCB">
                        <w:pPr>
                          <w:spacing w:before="224"/>
                          <w:ind w:left="370"/>
                          <w:jc w:val="both"/>
                          <w:rPr>
                            <w:rFonts w:ascii="EC Square Sans Pro" w:hAnsi="EC Square Sans Pro"/>
                            <w:sz w:val="20"/>
                            <w:szCs w:val="20"/>
                          </w:rPr>
                        </w:pPr>
                        <w:proofErr w:type="spellStart"/>
                        <w:r w:rsidRPr="003E2783">
                          <w:rPr>
                            <w:rFonts w:ascii="EC Square Sans Pro" w:hAnsi="EC Square Sans Pro"/>
                            <w:b/>
                            <w:color w:val="343433"/>
                            <w:spacing w:val="-6"/>
                            <w:sz w:val="20"/>
                            <w:szCs w:val="20"/>
                          </w:rPr>
                          <w:t>Licență</w:t>
                        </w:r>
                        <w:proofErr w:type="spellEnd"/>
                        <w:r w:rsidRPr="003E2783">
                          <w:rPr>
                            <w:rFonts w:ascii="EC Square Sans Pro" w:hAnsi="EC Square Sans Pro"/>
                            <w:color w:val="343433"/>
                            <w:spacing w:val="-6"/>
                            <w:sz w:val="20"/>
                            <w:szCs w:val="20"/>
                          </w:rPr>
                          <w:t xml:space="preserve">: </w:t>
                        </w:r>
                        <w:proofErr w:type="spellStart"/>
                        <w:r w:rsidRPr="003E2783">
                          <w:rPr>
                            <w:rFonts w:ascii="EC Square Sans Pro" w:hAnsi="EC Square Sans Pro"/>
                            <w:color w:val="343433"/>
                            <w:spacing w:val="-6"/>
                            <w:sz w:val="20"/>
                            <w:szCs w:val="20"/>
                          </w:rPr>
                          <w:t>Licență</w:t>
                        </w:r>
                        <w:proofErr w:type="spellEnd"/>
                        <w:r w:rsidRPr="003E2783">
                          <w:rPr>
                            <w:rFonts w:ascii="EC Square Sans Pro" w:hAnsi="EC Square Sans Pro"/>
                            <w:color w:val="343433"/>
                            <w:spacing w:val="-6"/>
                            <w:sz w:val="20"/>
                            <w:szCs w:val="20"/>
                          </w:rPr>
                          <w:t xml:space="preserve"> Creative Commons (</w:t>
                        </w:r>
                        <w:hyperlink r:id="rId180">
                          <w:r w:rsidRPr="003E2783">
                            <w:rPr>
                              <w:rFonts w:ascii="EC Square Sans Pro" w:hAnsi="EC Square Sans Pro"/>
                              <w:color w:val="0E3AF0"/>
                              <w:spacing w:val="-6"/>
                              <w:sz w:val="20"/>
                              <w:szCs w:val="20"/>
                              <w:u w:val="single" w:color="0E3AF0"/>
                            </w:rPr>
                            <w:t>CC BY 4.0</w:t>
                          </w:r>
                        </w:hyperlink>
                        <w:r w:rsidRPr="003E2783">
                          <w:rPr>
                            <w:rFonts w:ascii="EC Square Sans Pro" w:hAnsi="EC Square Sans Pro"/>
                            <w:color w:val="343433"/>
                            <w:spacing w:val="-6"/>
                            <w:sz w:val="20"/>
                            <w:szCs w:val="20"/>
                          </w:rPr>
                          <w:t>)</w:t>
                        </w:r>
                      </w:p>
                    </w:txbxContent>
                  </v:textbox>
                </v:shape>
                <w10:wrap type="topAndBottom" anchorx="page"/>
              </v:group>
            </w:pict>
          </mc:Fallback>
        </mc:AlternateContent>
      </w:r>
      <w:r w:rsidRPr="00944BD7">
        <w:rPr>
          <w:rFonts w:ascii="EC Square Sans Pro" w:hAnsi="EC Square Sans Pro"/>
          <w:b/>
          <w:noProof/>
          <w:sz w:val="20"/>
          <w:lang w:val="ro-RO"/>
        </w:rPr>
        <mc:AlternateContent>
          <mc:Choice Requires="wpg">
            <w:drawing>
              <wp:anchor distT="0" distB="0" distL="0" distR="0" simplePos="0" relativeHeight="251658313" behindDoc="1" locked="0" layoutInCell="1" allowOverlap="1" wp14:anchorId="4DB651CA" wp14:editId="4DB651CB">
                <wp:simplePos x="0" y="0"/>
                <wp:positionH relativeFrom="page">
                  <wp:posOffset>3887999</wp:posOffset>
                </wp:positionH>
                <wp:positionV relativeFrom="paragraph">
                  <wp:posOffset>244618</wp:posOffset>
                </wp:positionV>
                <wp:extent cx="2923540" cy="1689100"/>
                <wp:effectExtent l="0" t="0" r="0" b="0"/>
                <wp:wrapTopAndBottom/>
                <wp:docPr id="211" name="Group 2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689100"/>
                          <a:chOff x="0" y="0"/>
                          <a:chExt cx="2923540" cy="1689100"/>
                        </a:xfrm>
                      </wpg:grpSpPr>
                      <wps:wsp>
                        <wps:cNvPr id="212" name="Graphic 212"/>
                        <wps:cNvSpPr/>
                        <wps:spPr>
                          <a:xfrm>
                            <a:off x="9525" y="9525"/>
                            <a:ext cx="2904490" cy="1670050"/>
                          </a:xfrm>
                          <a:custGeom>
                            <a:avLst/>
                            <a:gdLst/>
                            <a:ahLst/>
                            <a:cxnLst/>
                            <a:rect l="l" t="t" r="r" b="b"/>
                            <a:pathLst>
                              <a:path w="2904490" h="1670050">
                                <a:moveTo>
                                  <a:pt x="0" y="0"/>
                                </a:moveTo>
                                <a:lnTo>
                                  <a:pt x="0" y="1669605"/>
                                </a:lnTo>
                                <a:lnTo>
                                  <a:pt x="2903994" y="16696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213" name="Textbox 213"/>
                        <wps:cNvSpPr txBox="1"/>
                        <wps:spPr>
                          <a:xfrm>
                            <a:off x="0" y="0"/>
                            <a:ext cx="2923540" cy="1689100"/>
                          </a:xfrm>
                          <a:prstGeom prst="rect">
                            <a:avLst/>
                          </a:prstGeom>
                        </wps:spPr>
                        <wps:txbx>
                          <w:txbxContent>
                            <w:p w14:paraId="4DB6528B" w14:textId="77777777" w:rsidR="005511DF" w:rsidRDefault="005511DF">
                              <w:pPr>
                                <w:spacing w:before="117"/>
                                <w:rPr>
                                  <w:rFonts w:ascii="Trebuchet MS"/>
                                  <w:b/>
                                  <w:sz w:val="18"/>
                                </w:rPr>
                              </w:pPr>
                            </w:p>
                            <w:p w14:paraId="4DB6528C" w14:textId="77777777" w:rsidR="005511DF" w:rsidRPr="003E2783" w:rsidRDefault="00000000">
                              <w:pPr>
                                <w:spacing w:line="261" w:lineRule="auto"/>
                                <w:ind w:left="370" w:right="598"/>
                                <w:rPr>
                                  <w:rFonts w:ascii="EC Square Sans Pro" w:hAnsi="EC Square Sans Pro"/>
                                  <w:sz w:val="20"/>
                                  <w:szCs w:val="20"/>
                                </w:rPr>
                              </w:pPr>
                              <w:hyperlink r:id="rId181">
                                <w:r w:rsidR="00B56BCB" w:rsidRPr="003E2783">
                                  <w:rPr>
                                    <w:rFonts w:ascii="EC Square Sans Pro" w:hAnsi="EC Square Sans Pro"/>
                                    <w:color w:val="0E3AF0"/>
                                    <w:spacing w:val="-2"/>
                                    <w:sz w:val="20"/>
                                    <w:szCs w:val="20"/>
                                    <w:u w:val="single" w:color="0E3AF0"/>
                                  </w:rPr>
                                  <w:t xml:space="preserve">ENISA - Bune </w:t>
                                </w:r>
                                <w:proofErr w:type="spellStart"/>
                                <w:r w:rsidR="00B56BCB" w:rsidRPr="003E2783">
                                  <w:rPr>
                                    <w:rFonts w:ascii="EC Square Sans Pro" w:hAnsi="EC Square Sans Pro"/>
                                    <w:color w:val="0E3AF0"/>
                                    <w:spacing w:val="-2"/>
                                    <w:sz w:val="20"/>
                                    <w:szCs w:val="20"/>
                                    <w:u w:val="single" w:color="0E3AF0"/>
                                  </w:rPr>
                                  <w:t>practici</w:t>
                                </w:r>
                                <w:proofErr w:type="spellEnd"/>
                                <w:r w:rsidR="00B56BCB" w:rsidRPr="003E2783">
                                  <w:rPr>
                                    <w:rFonts w:ascii="EC Square Sans Pro" w:hAnsi="EC Square Sans Pro"/>
                                    <w:color w:val="0E3AF0"/>
                                    <w:spacing w:val="-2"/>
                                    <w:sz w:val="20"/>
                                    <w:szCs w:val="20"/>
                                    <w:u w:val="single" w:color="0E3AF0"/>
                                  </w:rPr>
                                  <w:t xml:space="preserve"> </w:t>
                                </w:r>
                                <w:proofErr w:type="spellStart"/>
                                <w:r w:rsidR="00B56BCB" w:rsidRPr="003E2783">
                                  <w:rPr>
                                    <w:rFonts w:ascii="EC Square Sans Pro" w:hAnsi="EC Square Sans Pro"/>
                                    <w:color w:val="0E3AF0"/>
                                    <w:spacing w:val="-2"/>
                                    <w:sz w:val="20"/>
                                    <w:szCs w:val="20"/>
                                    <w:u w:val="single" w:color="0E3AF0"/>
                                  </w:rPr>
                                  <w:t>pentru</w:t>
                                </w:r>
                                <w:proofErr w:type="spellEnd"/>
                                <w:r w:rsidR="00B56BCB" w:rsidRPr="003E2783">
                                  <w:rPr>
                                    <w:rFonts w:ascii="EC Square Sans Pro" w:hAnsi="EC Square Sans Pro"/>
                                    <w:color w:val="0E3AF0"/>
                                    <w:spacing w:val="-2"/>
                                    <w:sz w:val="20"/>
                                    <w:szCs w:val="20"/>
                                    <w:u w:val="single" w:color="0E3AF0"/>
                                  </w:rPr>
                                  <w:t xml:space="preserve"> </w:t>
                                </w:r>
                                <w:proofErr w:type="spellStart"/>
                                <w:r w:rsidR="00B56BCB" w:rsidRPr="003E2783">
                                  <w:rPr>
                                    <w:rFonts w:ascii="EC Square Sans Pro" w:hAnsi="EC Square Sans Pro"/>
                                    <w:color w:val="0E3AF0"/>
                                    <w:spacing w:val="-2"/>
                                    <w:sz w:val="20"/>
                                    <w:szCs w:val="20"/>
                                    <w:u w:val="single" w:color="0E3AF0"/>
                                  </w:rPr>
                                  <w:t>securitatea</w:t>
                                </w:r>
                                <w:proofErr w:type="spellEnd"/>
                                <w:r w:rsidR="00B56BCB" w:rsidRPr="003E2783">
                                  <w:rPr>
                                    <w:rFonts w:ascii="EC Square Sans Pro" w:hAnsi="EC Square Sans Pro"/>
                                    <w:color w:val="0E3AF0"/>
                                    <w:spacing w:val="-2"/>
                                    <w:sz w:val="20"/>
                                    <w:szCs w:val="20"/>
                                    <w:u w:val="single" w:color="0E3AF0"/>
                                  </w:rPr>
                                  <w:t xml:space="preserve"> IoT </w:t>
                                </w:r>
                                <w:proofErr w:type="spellStart"/>
                                <w:r w:rsidR="00B56BCB" w:rsidRPr="003E2783">
                                  <w:rPr>
                                    <w:rFonts w:ascii="EC Square Sans Pro" w:hAnsi="EC Square Sans Pro"/>
                                    <w:color w:val="0E3AF0"/>
                                    <w:spacing w:val="-2"/>
                                    <w:sz w:val="20"/>
                                    <w:szCs w:val="20"/>
                                    <w:u w:val="single" w:color="0E3AF0"/>
                                  </w:rPr>
                                  <w:t>în</w:t>
                                </w:r>
                                <w:proofErr w:type="spellEnd"/>
                                <w:r w:rsidR="00B56BCB" w:rsidRPr="003E2783">
                                  <w:rPr>
                                    <w:rFonts w:ascii="EC Square Sans Pro" w:hAnsi="EC Square Sans Pro"/>
                                    <w:color w:val="0E3AF0"/>
                                    <w:spacing w:val="-2"/>
                                    <w:sz w:val="20"/>
                                    <w:szCs w:val="20"/>
                                    <w:u w:val="single" w:color="0E3AF0"/>
                                  </w:rPr>
                                  <w:t xml:space="preserve"> </w:t>
                                </w:r>
                              </w:hyperlink>
                              <w:hyperlink r:id="rId182">
                                <w:proofErr w:type="spellStart"/>
                                <w:r w:rsidR="00B56BCB" w:rsidRPr="003E2783">
                                  <w:rPr>
                                    <w:rFonts w:ascii="EC Square Sans Pro" w:hAnsi="EC Square Sans Pro"/>
                                    <w:color w:val="0E3AF0"/>
                                    <w:sz w:val="20"/>
                                    <w:szCs w:val="20"/>
                                    <w:u w:val="single" w:color="0E3AF0"/>
                                  </w:rPr>
                                  <w:t>sectorul</w:t>
                                </w:r>
                                <w:proofErr w:type="spellEnd"/>
                                <w:r w:rsidR="00B56BCB" w:rsidRPr="003E2783">
                                  <w:rPr>
                                    <w:rFonts w:ascii="EC Square Sans Pro" w:hAnsi="EC Square Sans Pro"/>
                                    <w:color w:val="0E3AF0"/>
                                    <w:sz w:val="20"/>
                                    <w:szCs w:val="20"/>
                                    <w:u w:val="single" w:color="0E3AF0"/>
                                  </w:rPr>
                                  <w:t xml:space="preserve"> energetic</w:t>
                                </w:r>
                              </w:hyperlink>
                            </w:p>
                            <w:p w14:paraId="4DB6528D" w14:textId="77777777" w:rsidR="005511DF" w:rsidRPr="003E2783" w:rsidRDefault="00B56BCB">
                              <w:pPr>
                                <w:spacing w:before="225" w:line="261" w:lineRule="auto"/>
                                <w:ind w:left="370" w:right="369"/>
                                <w:jc w:val="both"/>
                                <w:rPr>
                                  <w:rFonts w:ascii="EC Square Sans Pro" w:hAnsi="EC Square Sans Pro"/>
                                  <w:sz w:val="20"/>
                                  <w:szCs w:val="20"/>
                                </w:rPr>
                              </w:pPr>
                              <w:proofErr w:type="spellStart"/>
                              <w:r w:rsidRPr="003E2783">
                                <w:rPr>
                                  <w:rFonts w:ascii="EC Square Sans Pro" w:hAnsi="EC Square Sans Pro"/>
                                  <w:color w:val="343433"/>
                                  <w:sz w:val="20"/>
                                  <w:szCs w:val="20"/>
                                </w:rPr>
                                <w:t>Acest</w:t>
                              </w:r>
                              <w:proofErr w:type="spellEnd"/>
                              <w:r w:rsidRPr="003E2783">
                                <w:rPr>
                                  <w:rFonts w:ascii="EC Square Sans Pro" w:hAnsi="EC Square Sans Pro"/>
                                  <w:color w:val="343433"/>
                                  <w:sz w:val="20"/>
                                  <w:szCs w:val="20"/>
                                </w:rPr>
                                <w:t xml:space="preserve"> document </w:t>
                              </w:r>
                              <w:proofErr w:type="spellStart"/>
                              <w:r w:rsidRPr="003E2783">
                                <w:rPr>
                                  <w:rFonts w:ascii="EC Square Sans Pro" w:hAnsi="EC Square Sans Pro"/>
                                  <w:color w:val="343433"/>
                                  <w:sz w:val="20"/>
                                  <w:szCs w:val="20"/>
                                </w:rPr>
                                <w:t>oferă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recomandări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specifice</w:t>
                              </w:r>
                              <w:proofErr w:type="spellEnd"/>
                              <w:r w:rsidRPr="003E2783">
                                <w:rPr>
                                  <w:rFonts w:ascii="EC Square Sans Pro" w:hAnsi="EC Square Sans Pro"/>
                                  <w:color w:val="343433"/>
                                  <w:sz w:val="20"/>
                                  <w:szCs w:val="20"/>
                                </w:rPr>
                                <w:t xml:space="preserve"> de </w:t>
                              </w:r>
                              <w:proofErr w:type="spellStart"/>
                              <w:r w:rsidRPr="003E2783">
                                <w:rPr>
                                  <w:rFonts w:ascii="EC Square Sans Pro" w:hAnsi="EC Square Sans Pro"/>
                                  <w:color w:val="343433"/>
                                  <w:sz w:val="20"/>
                                  <w:szCs w:val="20"/>
                                </w:rPr>
                                <w:t>securitate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și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bune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practici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pentru</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securizarea</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dispozitivelor</w:t>
                              </w:r>
                              <w:proofErr w:type="spellEnd"/>
                              <w:r w:rsidRPr="003E2783">
                                <w:rPr>
                                  <w:rFonts w:ascii="EC Square Sans Pro" w:hAnsi="EC Square Sans Pro"/>
                                  <w:color w:val="343433"/>
                                  <w:sz w:val="20"/>
                                  <w:szCs w:val="20"/>
                                </w:rPr>
                                <w:t xml:space="preserve"> IoT </w:t>
                              </w:r>
                              <w:proofErr w:type="spellStart"/>
                              <w:r w:rsidRPr="003E2783">
                                <w:rPr>
                                  <w:rFonts w:ascii="EC Square Sans Pro" w:hAnsi="EC Square Sans Pro"/>
                                  <w:color w:val="343433"/>
                                  <w:sz w:val="20"/>
                                  <w:szCs w:val="20"/>
                                </w:rPr>
                                <w:t>în</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sectorul</w:t>
                              </w:r>
                              <w:proofErr w:type="spellEnd"/>
                              <w:r w:rsidRPr="003E2783">
                                <w:rPr>
                                  <w:rFonts w:ascii="EC Square Sans Pro" w:hAnsi="EC Square Sans Pro"/>
                                  <w:color w:val="343433"/>
                                  <w:sz w:val="20"/>
                                  <w:szCs w:val="20"/>
                                </w:rPr>
                                <w:t xml:space="preserve"> energetic.</w:t>
                              </w:r>
                            </w:p>
                            <w:p w14:paraId="4DB6528E" w14:textId="77777777" w:rsidR="005511DF" w:rsidRPr="003E2783" w:rsidRDefault="00B56BCB">
                              <w:pPr>
                                <w:spacing w:before="224"/>
                                <w:ind w:left="370"/>
                                <w:jc w:val="both"/>
                                <w:rPr>
                                  <w:rFonts w:ascii="EC Square Sans Pro" w:hAnsi="EC Square Sans Pro"/>
                                  <w:sz w:val="20"/>
                                  <w:szCs w:val="20"/>
                                </w:rPr>
                              </w:pPr>
                              <w:proofErr w:type="spellStart"/>
                              <w:r w:rsidRPr="003E2783">
                                <w:rPr>
                                  <w:rFonts w:ascii="EC Square Sans Pro" w:hAnsi="EC Square Sans Pro"/>
                                  <w:b/>
                                  <w:color w:val="343433"/>
                                  <w:spacing w:val="-6"/>
                                  <w:sz w:val="20"/>
                                  <w:szCs w:val="20"/>
                                </w:rPr>
                                <w:t>Licență</w:t>
                              </w:r>
                              <w:proofErr w:type="spellEnd"/>
                              <w:r w:rsidRPr="003E2783">
                                <w:rPr>
                                  <w:rFonts w:ascii="EC Square Sans Pro" w:hAnsi="EC Square Sans Pro"/>
                                  <w:color w:val="343433"/>
                                  <w:spacing w:val="-6"/>
                                  <w:sz w:val="20"/>
                                  <w:szCs w:val="20"/>
                                </w:rPr>
                                <w:t xml:space="preserve">: </w:t>
                              </w:r>
                              <w:proofErr w:type="spellStart"/>
                              <w:r w:rsidRPr="003E2783">
                                <w:rPr>
                                  <w:rFonts w:ascii="EC Square Sans Pro" w:hAnsi="EC Square Sans Pro"/>
                                  <w:color w:val="343433"/>
                                  <w:spacing w:val="-6"/>
                                  <w:sz w:val="20"/>
                                  <w:szCs w:val="20"/>
                                </w:rPr>
                                <w:t>Licență</w:t>
                              </w:r>
                              <w:proofErr w:type="spellEnd"/>
                              <w:r w:rsidRPr="003E2783">
                                <w:rPr>
                                  <w:rFonts w:ascii="EC Square Sans Pro" w:hAnsi="EC Square Sans Pro"/>
                                  <w:color w:val="343433"/>
                                  <w:spacing w:val="-6"/>
                                  <w:sz w:val="20"/>
                                  <w:szCs w:val="20"/>
                                </w:rPr>
                                <w:t xml:space="preserve"> Creative Commons (</w:t>
                              </w:r>
                              <w:hyperlink r:id="rId183">
                                <w:r w:rsidRPr="003E2783">
                                  <w:rPr>
                                    <w:rFonts w:ascii="EC Square Sans Pro" w:hAnsi="EC Square Sans Pro"/>
                                    <w:color w:val="0E3AF0"/>
                                    <w:spacing w:val="-6"/>
                                    <w:sz w:val="20"/>
                                    <w:szCs w:val="20"/>
                                    <w:u w:val="single" w:color="0E3AF0"/>
                                  </w:rPr>
                                  <w:t>CC BY 4.0</w:t>
                                </w:r>
                              </w:hyperlink>
                              <w:r w:rsidRPr="003E2783">
                                <w:rPr>
                                  <w:rFonts w:ascii="EC Square Sans Pro" w:hAnsi="EC Square Sans Pro"/>
                                  <w:color w:val="343433"/>
                                  <w:spacing w:val="-6"/>
                                  <w:sz w:val="20"/>
                                  <w:szCs w:val="20"/>
                                </w:rPr>
                                <w:t>)</w:t>
                              </w:r>
                            </w:p>
                          </w:txbxContent>
                        </wps:txbx>
                        <wps:bodyPr wrap="square" lIns="0" tIns="0" rIns="0" bIns="0" rtlCol="0">
                          <a:noAutofit/>
                        </wps:bodyPr>
                      </wps:wsp>
                    </wpg:wgp>
                  </a:graphicData>
                </a:graphic>
              </wp:anchor>
            </w:drawing>
          </mc:Choice>
          <mc:Fallback>
            <w:pict>
              <v:group w14:anchorId="4DB651CA" id="Group 211" o:spid="_x0000_s1113" style="position:absolute;margin-left:306.15pt;margin-top:19.25pt;width:230.2pt;height:133pt;z-index:-251658167;mso-wrap-distance-left:0;mso-wrap-distance-right:0;mso-position-horizontal-relative:page;mso-position-vertical-relative:text" coordsize="29235,168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1s8ZCAMAAAcIAAAOAAAAZHJzL2Uyb0RvYy54bWy8Vclu2zAQvRfoPxC8N1q8xBJiB20Wo0CQ&#10;BoiLnmmKWlBKZEnaUv6+Q0qUXadrWvQiDcnhcObNe+TFZVdztGdKV6JZ4ugsxIg1VGRVUyzxx83t&#10;mwVG2pAmI1w0bImfmMaXq9evLlqZsliUgmdMIQjS6LSVS1waI9Mg0LRkNdFnQrIGFnOhamJgqIog&#10;U6SF6DUP4jCcB61QmVSCMq1h9rpfxCsXP88ZNR/yXDOD+BJDbsZ9lftu7TdYXZC0UESWFR3SIC/I&#10;oiZVA4eOoa6JIWinqmeh6ooqoUVuzqioA5HnFWWuBqgmCk+qWSuxk66WIm0LOcIE0J7g9OKw9H6/&#10;VvJRPqg+ezDvBP2sAZeglUV6vG7HxcG5y1VtN0ERqHOIPo2Iss4gCpNxEk9mUwCewlo0XyRROGBO&#10;S2jMs320vPnFzoCk/cEuvTGdVgJ/9AEi/XcQPZZEMoe8thA8KFRlUE0UY9SQGni8HihjpwArezz4&#10;WRyHkR4gPUEpmcUzjAAMZzj2HbAKp9NkxOo8DGcOq7FiktKdNmsmHOxkf6eNC1Bk3iKlt2jXeFOB&#10;CCz9uaO/wQjorzAC+m97+kti7D7bS2ui1vZtyKW0betTseu12LONcJ7mpHmQ5mGVN8+9ovk8mYcz&#10;eyb4eg//ly4enDtJkqlD6E/9p5PFNJz+PPwsPE+SuQvvsfUJ+H+fCLTBs/koWcqFZn3+FilXyIge&#10;+B33hzcWyCixXbSAacGr7Lbi3A1Usb3iCu0JNCa5vbqJz4fEv3GTSptrosvezy2N9TmB6rTnmeXf&#10;VmRPQNQWmLnE+suOKIYRf9+AFOzN5w3lja03lOFXwt2PrrFw5qb7RJRE9vglNkDQe+EVQVJPPKjX&#10;OvS+dmcj3u6MyCvLSlCnz2gYgDp7nfwHmU68TDeQ+1Z0KI4mFrgjmSLTvRNwQ0V+/geCPSICSQ9S&#10;/f61BpB4vVtorFQHEK0IHQ1O0OvV7NA6dNJ0285dOJPxcvlHzf2NFrl7FV4bR+7hZbTP2fHYtfTw&#10;fq++AgAA//8DAFBLAwQUAAYACAAAACEAriztj+IAAAALAQAADwAAAGRycy9kb3ducmV2LnhtbEyP&#10;wWrDMAyG74O9g9Fgt9VOsrQljVNK2XYqg7WD0Zsbq0loLIfYTdK3n3vajpI+fn1/vp5MywbsXWNJ&#10;QjQTwJBKqxuqJHwf3l+WwJxXpFVrCSXc0MG6eHzIVabtSF847H3FQgi5TEmove8yzl1Zo1FuZjuk&#10;cDvb3igfxr7iuldjCDctj4WYc6MaCh9q1eG2xvKyvxoJH6MaN0n0Nuwu5+3teEg/f3YRSvn8NG1W&#10;wDxO/g+Gu35QhyI4neyVtGOthHkUJwGVkCxTYHdALOIFsFPYiNcUeJHz/x2KXwAAAP//AwBQSwEC&#10;LQAUAAYACAAAACEAtoM4kv4AAADhAQAAEwAAAAAAAAAAAAAAAAAAAAAAW0NvbnRlbnRfVHlwZXNd&#10;LnhtbFBLAQItABQABgAIAAAAIQA4/SH/1gAAAJQBAAALAAAAAAAAAAAAAAAAAC8BAABfcmVscy8u&#10;cmVsc1BLAQItABQABgAIAAAAIQCc1s8ZCAMAAAcIAAAOAAAAAAAAAAAAAAAAAC4CAABkcnMvZTJv&#10;RG9jLnhtbFBLAQItABQABgAIAAAAIQCuLO2P4gAAAAsBAAAPAAAAAAAAAAAAAAAAAGIFAABkcnMv&#10;ZG93bnJldi54bWxQSwUGAAAAAAQABADzAAAAcQYAAAAA&#10;">
                <v:shape id="Graphic 212" o:spid="_x0000_s1114" style="position:absolute;left:95;top:95;width:29045;height:16700;visibility:visible;mso-wrap-style:square;v-text-anchor:top" coordsize="2904490,1670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xgAAANwAAAAPAAAAZHJzL2Rvd25yZXYueG1sRI9Ba8JA&#10;FITvQv/D8gq9iG7MoaTRNYSi0FyK2h56fGSfSZrs25DdmrS/visIHoeZ+YbZZJPpxIUG11hWsFpG&#10;IIhLqxuuFHx+7BcJCOeRNXaWScEvOci2D7MNptqOfKTLyVciQNilqKD2vk+ldGVNBt3S9sTBO9vB&#10;oA9yqKQecAxw08k4ip6lwYbDQo09vdZUtqcfo+Bl7pK/XYvnd/P9NeZ0KPLcFko9PU75GoSnyd/D&#10;t/abVhCvYrieCUdAbv8BAAD//wMAUEsBAi0AFAAGAAgAAAAhANvh9svuAAAAhQEAABMAAAAAAAAA&#10;AAAAAAAAAAAAAFtDb250ZW50X1R5cGVzXS54bWxQSwECLQAUAAYACAAAACEAWvQsW78AAAAVAQAA&#10;CwAAAAAAAAAAAAAAAAAfAQAAX3JlbHMvLnJlbHNQSwECLQAUAAYACAAAACEAL7f//8YAAADcAAAA&#10;DwAAAAAAAAAAAAAAAAAHAgAAZHJzL2Rvd25yZXYueG1sUEsFBgAAAAADAAMAtwAAAPoCAAAAAA==&#10;" path="m,l,1669605r2903994,l2903994,438404,2507996,,,xe" filled="f" strokecolor="#9fce27" strokeweight="1.5pt">
                  <v:path arrowok="t"/>
                </v:shape>
                <v:shape id="Textbox 213" o:spid="_x0000_s1115" type="#_x0000_t202" style="position:absolute;width:29235;height:168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8Dg5xAAAANwAAAAPAAAAZHJzL2Rvd25yZXYueG1sRI9Ba8JA&#10;FITvgv9heYI33aggGl1FikJBKI3pocdn9pksZt+m2a3Gf98tCB6HmfmGWW87W4sbtd44VjAZJyCI&#10;C6cNlwq+8sNoAcIHZI21Y1LwIA/bTb+3xlS7O2d0O4VSRAj7FBVUITSplL6oyKIfu4Y4ehfXWgxR&#10;tqXULd4j3NZymiRzadFwXKiwobeKiuvp1yrYfXO2Nz8f58/skpk8XyZ8nF+VGg663QpEoC68ws/2&#10;u1Ywnczg/0w8AnLzBwAA//8DAFBLAQItABQABgAIAAAAIQDb4fbL7gAAAIUBAAATAAAAAAAAAAAA&#10;AAAAAAAAAABbQ29udGVudF9UeXBlc10ueG1sUEsBAi0AFAAGAAgAAAAhAFr0LFu/AAAAFQEAAAsA&#10;AAAAAAAAAAAAAAAAHwEAAF9yZWxzLy5yZWxzUEsBAi0AFAAGAAgAAAAhAM/wODnEAAAA3AAAAA8A&#10;AAAAAAAAAAAAAAAABwIAAGRycy9kb3ducmV2LnhtbFBLBQYAAAAAAwADALcAAAD4AgAAAAA=&#10;" filled="f" stroked="f">
                  <v:textbox inset="0,0,0,0">
                    <w:txbxContent>
                      <w:p w14:paraId="4DB6528B" w14:textId="77777777" w:rsidR="005511DF" w:rsidRDefault="005511DF">
                        <w:pPr>
                          <w:spacing w:before="117"/>
                          <w:rPr>
                            <w:rFonts w:ascii="Trebuchet MS"/>
                            <w:b/>
                            <w:sz w:val="18"/>
                          </w:rPr>
                        </w:pPr>
                      </w:p>
                      <w:p w14:paraId="4DB6528C" w14:textId="77777777" w:rsidR="005511DF" w:rsidRPr="003E2783" w:rsidRDefault="00000000">
                        <w:pPr>
                          <w:spacing w:line="261" w:lineRule="auto"/>
                          <w:ind w:left="370" w:right="598"/>
                          <w:rPr>
                            <w:rFonts w:ascii="EC Square Sans Pro" w:hAnsi="EC Square Sans Pro"/>
                            <w:sz w:val="20"/>
                            <w:szCs w:val="20"/>
                          </w:rPr>
                        </w:pPr>
                        <w:hyperlink r:id="rId184">
                          <w:r w:rsidR="00B56BCB" w:rsidRPr="003E2783">
                            <w:rPr>
                              <w:rFonts w:ascii="EC Square Sans Pro" w:hAnsi="EC Square Sans Pro"/>
                              <w:color w:val="0E3AF0"/>
                              <w:spacing w:val="-2"/>
                              <w:sz w:val="20"/>
                              <w:szCs w:val="20"/>
                              <w:u w:val="single" w:color="0E3AF0"/>
                            </w:rPr>
                            <w:t xml:space="preserve">ENISA - Bune </w:t>
                          </w:r>
                          <w:proofErr w:type="spellStart"/>
                          <w:r w:rsidR="00B56BCB" w:rsidRPr="003E2783">
                            <w:rPr>
                              <w:rFonts w:ascii="EC Square Sans Pro" w:hAnsi="EC Square Sans Pro"/>
                              <w:color w:val="0E3AF0"/>
                              <w:spacing w:val="-2"/>
                              <w:sz w:val="20"/>
                              <w:szCs w:val="20"/>
                              <w:u w:val="single" w:color="0E3AF0"/>
                            </w:rPr>
                            <w:t>practici</w:t>
                          </w:r>
                          <w:proofErr w:type="spellEnd"/>
                          <w:r w:rsidR="00B56BCB" w:rsidRPr="003E2783">
                            <w:rPr>
                              <w:rFonts w:ascii="EC Square Sans Pro" w:hAnsi="EC Square Sans Pro"/>
                              <w:color w:val="0E3AF0"/>
                              <w:spacing w:val="-2"/>
                              <w:sz w:val="20"/>
                              <w:szCs w:val="20"/>
                              <w:u w:val="single" w:color="0E3AF0"/>
                            </w:rPr>
                            <w:t xml:space="preserve"> </w:t>
                          </w:r>
                          <w:proofErr w:type="spellStart"/>
                          <w:r w:rsidR="00B56BCB" w:rsidRPr="003E2783">
                            <w:rPr>
                              <w:rFonts w:ascii="EC Square Sans Pro" w:hAnsi="EC Square Sans Pro"/>
                              <w:color w:val="0E3AF0"/>
                              <w:spacing w:val="-2"/>
                              <w:sz w:val="20"/>
                              <w:szCs w:val="20"/>
                              <w:u w:val="single" w:color="0E3AF0"/>
                            </w:rPr>
                            <w:t>pentru</w:t>
                          </w:r>
                          <w:proofErr w:type="spellEnd"/>
                          <w:r w:rsidR="00B56BCB" w:rsidRPr="003E2783">
                            <w:rPr>
                              <w:rFonts w:ascii="EC Square Sans Pro" w:hAnsi="EC Square Sans Pro"/>
                              <w:color w:val="0E3AF0"/>
                              <w:spacing w:val="-2"/>
                              <w:sz w:val="20"/>
                              <w:szCs w:val="20"/>
                              <w:u w:val="single" w:color="0E3AF0"/>
                            </w:rPr>
                            <w:t xml:space="preserve"> </w:t>
                          </w:r>
                          <w:proofErr w:type="spellStart"/>
                          <w:r w:rsidR="00B56BCB" w:rsidRPr="003E2783">
                            <w:rPr>
                              <w:rFonts w:ascii="EC Square Sans Pro" w:hAnsi="EC Square Sans Pro"/>
                              <w:color w:val="0E3AF0"/>
                              <w:spacing w:val="-2"/>
                              <w:sz w:val="20"/>
                              <w:szCs w:val="20"/>
                              <w:u w:val="single" w:color="0E3AF0"/>
                            </w:rPr>
                            <w:t>securitatea</w:t>
                          </w:r>
                          <w:proofErr w:type="spellEnd"/>
                          <w:r w:rsidR="00B56BCB" w:rsidRPr="003E2783">
                            <w:rPr>
                              <w:rFonts w:ascii="EC Square Sans Pro" w:hAnsi="EC Square Sans Pro"/>
                              <w:color w:val="0E3AF0"/>
                              <w:spacing w:val="-2"/>
                              <w:sz w:val="20"/>
                              <w:szCs w:val="20"/>
                              <w:u w:val="single" w:color="0E3AF0"/>
                            </w:rPr>
                            <w:t xml:space="preserve"> IoT </w:t>
                          </w:r>
                          <w:proofErr w:type="spellStart"/>
                          <w:r w:rsidR="00B56BCB" w:rsidRPr="003E2783">
                            <w:rPr>
                              <w:rFonts w:ascii="EC Square Sans Pro" w:hAnsi="EC Square Sans Pro"/>
                              <w:color w:val="0E3AF0"/>
                              <w:spacing w:val="-2"/>
                              <w:sz w:val="20"/>
                              <w:szCs w:val="20"/>
                              <w:u w:val="single" w:color="0E3AF0"/>
                            </w:rPr>
                            <w:t>în</w:t>
                          </w:r>
                          <w:proofErr w:type="spellEnd"/>
                          <w:r w:rsidR="00B56BCB" w:rsidRPr="003E2783">
                            <w:rPr>
                              <w:rFonts w:ascii="EC Square Sans Pro" w:hAnsi="EC Square Sans Pro"/>
                              <w:color w:val="0E3AF0"/>
                              <w:spacing w:val="-2"/>
                              <w:sz w:val="20"/>
                              <w:szCs w:val="20"/>
                              <w:u w:val="single" w:color="0E3AF0"/>
                            </w:rPr>
                            <w:t xml:space="preserve"> </w:t>
                          </w:r>
                        </w:hyperlink>
                        <w:hyperlink r:id="rId185">
                          <w:proofErr w:type="spellStart"/>
                          <w:r w:rsidR="00B56BCB" w:rsidRPr="003E2783">
                            <w:rPr>
                              <w:rFonts w:ascii="EC Square Sans Pro" w:hAnsi="EC Square Sans Pro"/>
                              <w:color w:val="0E3AF0"/>
                              <w:sz w:val="20"/>
                              <w:szCs w:val="20"/>
                              <w:u w:val="single" w:color="0E3AF0"/>
                            </w:rPr>
                            <w:t>sectorul</w:t>
                          </w:r>
                          <w:proofErr w:type="spellEnd"/>
                          <w:r w:rsidR="00B56BCB" w:rsidRPr="003E2783">
                            <w:rPr>
                              <w:rFonts w:ascii="EC Square Sans Pro" w:hAnsi="EC Square Sans Pro"/>
                              <w:color w:val="0E3AF0"/>
                              <w:sz w:val="20"/>
                              <w:szCs w:val="20"/>
                              <w:u w:val="single" w:color="0E3AF0"/>
                            </w:rPr>
                            <w:t xml:space="preserve"> energetic</w:t>
                          </w:r>
                        </w:hyperlink>
                      </w:p>
                      <w:p w14:paraId="4DB6528D" w14:textId="77777777" w:rsidR="005511DF" w:rsidRPr="003E2783" w:rsidRDefault="00B56BCB">
                        <w:pPr>
                          <w:spacing w:before="225" w:line="261" w:lineRule="auto"/>
                          <w:ind w:left="370" w:right="369"/>
                          <w:jc w:val="both"/>
                          <w:rPr>
                            <w:rFonts w:ascii="EC Square Sans Pro" w:hAnsi="EC Square Sans Pro"/>
                            <w:sz w:val="20"/>
                            <w:szCs w:val="20"/>
                          </w:rPr>
                        </w:pPr>
                        <w:proofErr w:type="spellStart"/>
                        <w:r w:rsidRPr="003E2783">
                          <w:rPr>
                            <w:rFonts w:ascii="EC Square Sans Pro" w:hAnsi="EC Square Sans Pro"/>
                            <w:color w:val="343433"/>
                            <w:sz w:val="20"/>
                            <w:szCs w:val="20"/>
                          </w:rPr>
                          <w:t>Acest</w:t>
                        </w:r>
                        <w:proofErr w:type="spellEnd"/>
                        <w:r w:rsidRPr="003E2783">
                          <w:rPr>
                            <w:rFonts w:ascii="EC Square Sans Pro" w:hAnsi="EC Square Sans Pro"/>
                            <w:color w:val="343433"/>
                            <w:sz w:val="20"/>
                            <w:szCs w:val="20"/>
                          </w:rPr>
                          <w:t xml:space="preserve"> document </w:t>
                        </w:r>
                        <w:proofErr w:type="spellStart"/>
                        <w:r w:rsidRPr="003E2783">
                          <w:rPr>
                            <w:rFonts w:ascii="EC Square Sans Pro" w:hAnsi="EC Square Sans Pro"/>
                            <w:color w:val="343433"/>
                            <w:sz w:val="20"/>
                            <w:szCs w:val="20"/>
                          </w:rPr>
                          <w:t>oferă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recomandări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specifice</w:t>
                        </w:r>
                        <w:proofErr w:type="spellEnd"/>
                        <w:r w:rsidRPr="003E2783">
                          <w:rPr>
                            <w:rFonts w:ascii="EC Square Sans Pro" w:hAnsi="EC Square Sans Pro"/>
                            <w:color w:val="343433"/>
                            <w:sz w:val="20"/>
                            <w:szCs w:val="20"/>
                          </w:rPr>
                          <w:t xml:space="preserve"> de </w:t>
                        </w:r>
                        <w:proofErr w:type="spellStart"/>
                        <w:r w:rsidRPr="003E2783">
                          <w:rPr>
                            <w:rFonts w:ascii="EC Square Sans Pro" w:hAnsi="EC Square Sans Pro"/>
                            <w:color w:val="343433"/>
                            <w:sz w:val="20"/>
                            <w:szCs w:val="20"/>
                          </w:rPr>
                          <w:t>securitate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și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bune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practici</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pentru</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securizarea</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dispozitivelor</w:t>
                        </w:r>
                        <w:proofErr w:type="spellEnd"/>
                        <w:r w:rsidRPr="003E2783">
                          <w:rPr>
                            <w:rFonts w:ascii="EC Square Sans Pro" w:hAnsi="EC Square Sans Pro"/>
                            <w:color w:val="343433"/>
                            <w:sz w:val="20"/>
                            <w:szCs w:val="20"/>
                          </w:rPr>
                          <w:t xml:space="preserve"> IoT </w:t>
                        </w:r>
                        <w:proofErr w:type="spellStart"/>
                        <w:r w:rsidRPr="003E2783">
                          <w:rPr>
                            <w:rFonts w:ascii="EC Square Sans Pro" w:hAnsi="EC Square Sans Pro"/>
                            <w:color w:val="343433"/>
                            <w:sz w:val="20"/>
                            <w:szCs w:val="20"/>
                          </w:rPr>
                          <w:t>în</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sectorul</w:t>
                        </w:r>
                        <w:proofErr w:type="spellEnd"/>
                        <w:r w:rsidRPr="003E2783">
                          <w:rPr>
                            <w:rFonts w:ascii="EC Square Sans Pro" w:hAnsi="EC Square Sans Pro"/>
                            <w:color w:val="343433"/>
                            <w:sz w:val="20"/>
                            <w:szCs w:val="20"/>
                          </w:rPr>
                          <w:t xml:space="preserve"> energetic.</w:t>
                        </w:r>
                      </w:p>
                      <w:p w14:paraId="4DB6528E" w14:textId="77777777" w:rsidR="005511DF" w:rsidRPr="003E2783" w:rsidRDefault="00B56BCB">
                        <w:pPr>
                          <w:spacing w:before="224"/>
                          <w:ind w:left="370"/>
                          <w:jc w:val="both"/>
                          <w:rPr>
                            <w:rFonts w:ascii="EC Square Sans Pro" w:hAnsi="EC Square Sans Pro"/>
                            <w:sz w:val="20"/>
                            <w:szCs w:val="20"/>
                          </w:rPr>
                        </w:pPr>
                        <w:proofErr w:type="spellStart"/>
                        <w:r w:rsidRPr="003E2783">
                          <w:rPr>
                            <w:rFonts w:ascii="EC Square Sans Pro" w:hAnsi="EC Square Sans Pro"/>
                            <w:b/>
                            <w:color w:val="343433"/>
                            <w:spacing w:val="-6"/>
                            <w:sz w:val="20"/>
                            <w:szCs w:val="20"/>
                          </w:rPr>
                          <w:t>Licență</w:t>
                        </w:r>
                        <w:proofErr w:type="spellEnd"/>
                        <w:r w:rsidRPr="003E2783">
                          <w:rPr>
                            <w:rFonts w:ascii="EC Square Sans Pro" w:hAnsi="EC Square Sans Pro"/>
                            <w:color w:val="343433"/>
                            <w:spacing w:val="-6"/>
                            <w:sz w:val="20"/>
                            <w:szCs w:val="20"/>
                          </w:rPr>
                          <w:t xml:space="preserve">: </w:t>
                        </w:r>
                        <w:proofErr w:type="spellStart"/>
                        <w:r w:rsidRPr="003E2783">
                          <w:rPr>
                            <w:rFonts w:ascii="EC Square Sans Pro" w:hAnsi="EC Square Sans Pro"/>
                            <w:color w:val="343433"/>
                            <w:spacing w:val="-6"/>
                            <w:sz w:val="20"/>
                            <w:szCs w:val="20"/>
                          </w:rPr>
                          <w:t>Licență</w:t>
                        </w:r>
                        <w:proofErr w:type="spellEnd"/>
                        <w:r w:rsidRPr="003E2783">
                          <w:rPr>
                            <w:rFonts w:ascii="EC Square Sans Pro" w:hAnsi="EC Square Sans Pro"/>
                            <w:color w:val="343433"/>
                            <w:spacing w:val="-6"/>
                            <w:sz w:val="20"/>
                            <w:szCs w:val="20"/>
                          </w:rPr>
                          <w:t xml:space="preserve"> Creative Commons (</w:t>
                        </w:r>
                        <w:hyperlink r:id="rId186">
                          <w:r w:rsidRPr="003E2783">
                            <w:rPr>
                              <w:rFonts w:ascii="EC Square Sans Pro" w:hAnsi="EC Square Sans Pro"/>
                              <w:color w:val="0E3AF0"/>
                              <w:spacing w:val="-6"/>
                              <w:sz w:val="20"/>
                              <w:szCs w:val="20"/>
                              <w:u w:val="single" w:color="0E3AF0"/>
                            </w:rPr>
                            <w:t>CC BY 4.0</w:t>
                          </w:r>
                        </w:hyperlink>
                        <w:r w:rsidRPr="003E2783">
                          <w:rPr>
                            <w:rFonts w:ascii="EC Square Sans Pro" w:hAnsi="EC Square Sans Pro"/>
                            <w:color w:val="343433"/>
                            <w:spacing w:val="-6"/>
                            <w:sz w:val="20"/>
                            <w:szCs w:val="20"/>
                          </w:rPr>
                          <w:t>)</w:t>
                        </w:r>
                      </w:p>
                    </w:txbxContent>
                  </v:textbox>
                </v:shape>
                <w10:wrap type="topAndBottom" anchorx="page"/>
              </v:group>
            </w:pict>
          </mc:Fallback>
        </mc:AlternateContent>
      </w:r>
      <w:r w:rsidRPr="00944BD7">
        <w:rPr>
          <w:rFonts w:ascii="EC Square Sans Pro" w:hAnsi="EC Square Sans Pro"/>
          <w:b/>
          <w:noProof/>
          <w:sz w:val="20"/>
          <w:lang w:val="ro-RO"/>
        </w:rPr>
        <mc:AlternateContent>
          <mc:Choice Requires="wpg">
            <w:drawing>
              <wp:anchor distT="0" distB="0" distL="0" distR="0" simplePos="0" relativeHeight="251658314" behindDoc="1" locked="0" layoutInCell="1" allowOverlap="1" wp14:anchorId="4DB651CC" wp14:editId="4DB651CD">
                <wp:simplePos x="0" y="0"/>
                <wp:positionH relativeFrom="page">
                  <wp:posOffset>6984000</wp:posOffset>
                </wp:positionH>
                <wp:positionV relativeFrom="paragraph">
                  <wp:posOffset>244618</wp:posOffset>
                </wp:positionV>
                <wp:extent cx="2923540" cy="1384300"/>
                <wp:effectExtent l="0" t="0" r="0" b="0"/>
                <wp:wrapTopAndBottom/>
                <wp:docPr id="214" name="Group 2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23540" cy="1384300"/>
                          <a:chOff x="0" y="0"/>
                          <a:chExt cx="2923540" cy="1384300"/>
                        </a:xfrm>
                      </wpg:grpSpPr>
                      <wps:wsp>
                        <wps:cNvPr id="215" name="Graphic 215"/>
                        <wps:cNvSpPr/>
                        <wps:spPr>
                          <a:xfrm>
                            <a:off x="9525" y="9525"/>
                            <a:ext cx="2904490" cy="1365250"/>
                          </a:xfrm>
                          <a:custGeom>
                            <a:avLst/>
                            <a:gdLst/>
                            <a:ahLst/>
                            <a:cxnLst/>
                            <a:rect l="l" t="t" r="r" b="b"/>
                            <a:pathLst>
                              <a:path w="2904490" h="1365250">
                                <a:moveTo>
                                  <a:pt x="0" y="0"/>
                                </a:moveTo>
                                <a:lnTo>
                                  <a:pt x="0" y="1364805"/>
                                </a:lnTo>
                                <a:lnTo>
                                  <a:pt x="2903994" y="1364805"/>
                                </a:lnTo>
                                <a:lnTo>
                                  <a:pt x="2903994" y="438404"/>
                                </a:lnTo>
                                <a:lnTo>
                                  <a:pt x="2507996" y="0"/>
                                </a:lnTo>
                                <a:lnTo>
                                  <a:pt x="0" y="0"/>
                                </a:lnTo>
                                <a:close/>
                              </a:path>
                            </a:pathLst>
                          </a:custGeom>
                          <a:ln w="19050">
                            <a:solidFill>
                              <a:srgbClr val="9FCE27"/>
                            </a:solidFill>
                            <a:prstDash val="solid"/>
                          </a:ln>
                        </wps:spPr>
                        <wps:bodyPr wrap="square" lIns="0" tIns="0" rIns="0" bIns="0" rtlCol="0">
                          <a:prstTxWarp prst="textNoShape">
                            <a:avLst/>
                          </a:prstTxWarp>
                          <a:noAutofit/>
                        </wps:bodyPr>
                      </wps:wsp>
                      <wps:wsp>
                        <wps:cNvPr id="216" name="Textbox 216"/>
                        <wps:cNvSpPr txBox="1"/>
                        <wps:spPr>
                          <a:xfrm>
                            <a:off x="0" y="0"/>
                            <a:ext cx="2923540" cy="1384300"/>
                          </a:xfrm>
                          <a:prstGeom prst="rect">
                            <a:avLst/>
                          </a:prstGeom>
                        </wps:spPr>
                        <wps:txbx>
                          <w:txbxContent>
                            <w:p w14:paraId="4DB6528F" w14:textId="77777777" w:rsidR="005511DF" w:rsidRPr="003E2783" w:rsidRDefault="005511DF">
                              <w:pPr>
                                <w:spacing w:before="120"/>
                                <w:rPr>
                                  <w:rFonts w:ascii="EC Square Sans Pro" w:hAnsi="EC Square Sans Pro"/>
                                  <w:b/>
                                  <w:sz w:val="20"/>
                                  <w:szCs w:val="20"/>
                                </w:rPr>
                              </w:pPr>
                            </w:p>
                            <w:p w14:paraId="4DB65290" w14:textId="77777777" w:rsidR="005511DF" w:rsidRPr="003E2783" w:rsidRDefault="00000000">
                              <w:pPr>
                                <w:ind w:left="370"/>
                                <w:rPr>
                                  <w:rFonts w:ascii="EC Square Sans Pro" w:hAnsi="EC Square Sans Pro"/>
                                  <w:sz w:val="20"/>
                                  <w:szCs w:val="20"/>
                                </w:rPr>
                              </w:pPr>
                              <w:hyperlink r:id="rId187">
                                <w:r w:rsidR="00B56BCB" w:rsidRPr="003E2783">
                                  <w:rPr>
                                    <w:rFonts w:ascii="EC Square Sans Pro" w:hAnsi="EC Square Sans Pro"/>
                                    <w:color w:val="0E3AF0"/>
                                    <w:w w:val="90"/>
                                    <w:sz w:val="20"/>
                                    <w:szCs w:val="20"/>
                                    <w:u w:val="single" w:color="0E3AF0"/>
                                  </w:rPr>
                                  <w:t xml:space="preserve">Cloud Computing </w:t>
                                </w:r>
                                <w:proofErr w:type="spellStart"/>
                                <w:r w:rsidR="00B56BCB" w:rsidRPr="003E2783">
                                  <w:rPr>
                                    <w:rFonts w:ascii="EC Square Sans Pro" w:hAnsi="EC Square Sans Pro"/>
                                    <w:color w:val="0E3AF0"/>
                                    <w:w w:val="90"/>
                                    <w:sz w:val="20"/>
                                    <w:szCs w:val="20"/>
                                    <w:u w:val="single" w:color="0E3AF0"/>
                                  </w:rPr>
                                  <w:t>în</w:t>
                                </w:r>
                                <w:proofErr w:type="spellEnd"/>
                                <w:r w:rsidR="00B56BCB" w:rsidRPr="003E2783">
                                  <w:rPr>
                                    <w:rFonts w:ascii="EC Square Sans Pro" w:hAnsi="EC Square Sans Pro"/>
                                    <w:color w:val="0E3AF0"/>
                                    <w:w w:val="90"/>
                                    <w:sz w:val="20"/>
                                    <w:szCs w:val="20"/>
                                    <w:u w:val="single" w:color="0E3AF0"/>
                                  </w:rPr>
                                  <w:t xml:space="preserve"> </w:t>
                                </w:r>
                                <w:proofErr w:type="spellStart"/>
                                <w:r w:rsidR="00B56BCB" w:rsidRPr="003E2783">
                                  <w:rPr>
                                    <w:rFonts w:ascii="EC Square Sans Pro" w:hAnsi="EC Square Sans Pro"/>
                                    <w:color w:val="0E3AF0"/>
                                    <w:spacing w:val="-2"/>
                                    <w:w w:val="90"/>
                                    <w:sz w:val="20"/>
                                    <w:szCs w:val="20"/>
                                    <w:u w:val="single" w:color="0E3AF0"/>
                                  </w:rPr>
                                  <w:t>sectorul</w:t>
                                </w:r>
                                <w:proofErr w:type="spellEnd"/>
                                <w:r w:rsidR="00B56BCB" w:rsidRPr="003E2783">
                                  <w:rPr>
                                    <w:rFonts w:ascii="EC Square Sans Pro" w:hAnsi="EC Square Sans Pro"/>
                                    <w:color w:val="0E3AF0"/>
                                    <w:spacing w:val="-2"/>
                                    <w:w w:val="90"/>
                                    <w:sz w:val="20"/>
                                    <w:szCs w:val="20"/>
                                    <w:u w:val="single" w:color="0E3AF0"/>
                                  </w:rPr>
                                  <w:t xml:space="preserve"> </w:t>
                                </w:r>
                                <w:r w:rsidR="00B56BCB" w:rsidRPr="003E2783">
                                  <w:rPr>
                                    <w:rFonts w:ascii="EC Square Sans Pro" w:hAnsi="EC Square Sans Pro"/>
                                    <w:color w:val="0E3AF0"/>
                                    <w:w w:val="90"/>
                                    <w:sz w:val="20"/>
                                    <w:szCs w:val="20"/>
                                    <w:u w:val="single" w:color="0E3AF0"/>
                                  </w:rPr>
                                  <w:t>energetic</w:t>
                                </w:r>
                              </w:hyperlink>
                            </w:p>
                            <w:p w14:paraId="4DB65291" w14:textId="77777777" w:rsidR="005511DF" w:rsidRPr="003E2783" w:rsidRDefault="005511DF">
                              <w:pPr>
                                <w:spacing w:before="8"/>
                                <w:rPr>
                                  <w:rFonts w:ascii="EC Square Sans Pro" w:hAnsi="EC Square Sans Pro"/>
                                  <w:sz w:val="20"/>
                                  <w:szCs w:val="20"/>
                                </w:rPr>
                              </w:pPr>
                            </w:p>
                            <w:p w14:paraId="4DB65292" w14:textId="77777777" w:rsidR="005511DF" w:rsidRPr="003E2783" w:rsidRDefault="00B56BCB">
                              <w:pPr>
                                <w:spacing w:line="261" w:lineRule="auto"/>
                                <w:ind w:left="370" w:right="368"/>
                                <w:rPr>
                                  <w:rFonts w:ascii="EC Square Sans Pro" w:hAnsi="EC Square Sans Pro"/>
                                  <w:sz w:val="20"/>
                                  <w:szCs w:val="20"/>
                                </w:rPr>
                              </w:pPr>
                              <w:proofErr w:type="spellStart"/>
                              <w:r w:rsidRPr="003E2783">
                                <w:rPr>
                                  <w:rFonts w:ascii="EC Square Sans Pro" w:hAnsi="EC Square Sans Pro"/>
                                  <w:color w:val="343433"/>
                                  <w:sz w:val="20"/>
                                  <w:szCs w:val="20"/>
                                </w:rPr>
                                <w:t>Acest</w:t>
                              </w:r>
                              <w:proofErr w:type="spellEnd"/>
                              <w:r w:rsidRPr="003E2783">
                                <w:rPr>
                                  <w:rFonts w:ascii="EC Square Sans Pro" w:hAnsi="EC Square Sans Pro"/>
                                  <w:color w:val="343433"/>
                                  <w:sz w:val="20"/>
                                  <w:szCs w:val="20"/>
                                </w:rPr>
                                <w:t xml:space="preserve"> document de </w:t>
                              </w:r>
                              <w:proofErr w:type="spellStart"/>
                              <w:r w:rsidRPr="003E2783">
                                <w:rPr>
                                  <w:rFonts w:ascii="EC Square Sans Pro" w:hAnsi="EC Square Sans Pro"/>
                                  <w:color w:val="343433"/>
                                  <w:sz w:val="20"/>
                                  <w:szCs w:val="20"/>
                                </w:rPr>
                                <w:t>cercetare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discută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adoptarea</w:t>
                              </w:r>
                              <w:proofErr w:type="spellEnd"/>
                              <w:r w:rsidRPr="003E2783">
                                <w:rPr>
                                  <w:rFonts w:ascii="EC Square Sans Pro" w:hAnsi="EC Square Sans Pro"/>
                                  <w:color w:val="343433"/>
                                  <w:sz w:val="20"/>
                                  <w:szCs w:val="20"/>
                                </w:rPr>
                                <w:t xml:space="preserve"> </w:t>
                              </w:r>
                              <w:r w:rsidRPr="003E2783">
                                <w:rPr>
                                  <w:rFonts w:ascii="EC Square Sans Pro" w:hAnsi="EC Square Sans Pro"/>
                                  <w:color w:val="343433"/>
                                  <w:w w:val="90"/>
                                  <w:sz w:val="20"/>
                                  <w:szCs w:val="20"/>
                                </w:rPr>
                                <w:t xml:space="preserve">cloud </w:t>
                              </w:r>
                              <w:proofErr w:type="spellStart"/>
                              <w:r w:rsidRPr="003E2783">
                                <w:rPr>
                                  <w:rFonts w:ascii="EC Square Sans Pro" w:hAnsi="EC Square Sans Pro"/>
                                  <w:color w:val="343433"/>
                                  <w:w w:val="90"/>
                                  <w:sz w:val="20"/>
                                  <w:szCs w:val="20"/>
                                </w:rPr>
                                <w:t>computingului</w:t>
                              </w:r>
                              <w:proofErr w:type="spellEnd"/>
                              <w:r w:rsidRPr="003E2783">
                                <w:rPr>
                                  <w:rFonts w:ascii="EC Square Sans Pro" w:hAnsi="EC Square Sans Pro"/>
                                  <w:color w:val="343433"/>
                                  <w:w w:val="90"/>
                                  <w:sz w:val="20"/>
                                  <w:szCs w:val="20"/>
                                </w:rPr>
                                <w:t xml:space="preserve"> </w:t>
                              </w:r>
                              <w:proofErr w:type="spellStart"/>
                              <w:r w:rsidRPr="003E2783">
                                <w:rPr>
                                  <w:rFonts w:ascii="EC Square Sans Pro" w:hAnsi="EC Square Sans Pro"/>
                                  <w:color w:val="343433"/>
                                  <w:w w:val="90"/>
                                  <w:sz w:val="20"/>
                                  <w:szCs w:val="20"/>
                                </w:rPr>
                                <w:t>în</w:t>
                              </w:r>
                              <w:proofErr w:type="spellEnd"/>
                              <w:r w:rsidRPr="003E2783">
                                <w:rPr>
                                  <w:rFonts w:ascii="EC Square Sans Pro" w:hAnsi="EC Square Sans Pro"/>
                                  <w:color w:val="343433"/>
                                  <w:w w:val="90"/>
                                  <w:sz w:val="20"/>
                                  <w:szCs w:val="20"/>
                                </w:rPr>
                                <w:t xml:space="preserve"> </w:t>
                              </w:r>
                              <w:proofErr w:type="spellStart"/>
                              <w:r w:rsidRPr="003E2783">
                                <w:rPr>
                                  <w:rFonts w:ascii="EC Square Sans Pro" w:hAnsi="EC Square Sans Pro"/>
                                  <w:color w:val="343433"/>
                                  <w:w w:val="90"/>
                                  <w:sz w:val="20"/>
                                  <w:szCs w:val="20"/>
                                </w:rPr>
                                <w:t>sectorul</w:t>
                              </w:r>
                              <w:proofErr w:type="spellEnd"/>
                              <w:r w:rsidRPr="003E2783">
                                <w:rPr>
                                  <w:rFonts w:ascii="EC Square Sans Pro" w:hAnsi="EC Square Sans Pro"/>
                                  <w:color w:val="343433"/>
                                  <w:w w:val="90"/>
                                  <w:sz w:val="20"/>
                                  <w:szCs w:val="20"/>
                                </w:rPr>
                                <w:t xml:space="preserve"> energetic </w:t>
                              </w:r>
                              <w:proofErr w:type="spellStart"/>
                              <w:r w:rsidRPr="003E2783">
                                <w:rPr>
                                  <w:rFonts w:ascii="EC Square Sans Pro" w:hAnsi="EC Square Sans Pro"/>
                                  <w:color w:val="343433"/>
                                  <w:w w:val="90"/>
                                  <w:sz w:val="20"/>
                                  <w:szCs w:val="20"/>
                                </w:rPr>
                                <w:t>și</w:t>
                              </w:r>
                              <w:proofErr w:type="spellEnd"/>
                              <w:r w:rsidRPr="003E2783">
                                <w:rPr>
                                  <w:rFonts w:ascii="EC Square Sans Pro" w:hAnsi="EC Square Sans Pro"/>
                                  <w:color w:val="343433"/>
                                  <w:w w:val="90"/>
                                  <w:sz w:val="20"/>
                                  <w:szCs w:val="20"/>
                                </w:rPr>
                                <w:t xml:space="preserve"> include o </w:t>
                              </w:r>
                              <w:proofErr w:type="spellStart"/>
                              <w:r w:rsidRPr="003E2783">
                                <w:rPr>
                                  <w:rFonts w:ascii="EC Square Sans Pro" w:hAnsi="EC Square Sans Pro"/>
                                  <w:color w:val="343433"/>
                                  <w:spacing w:val="-4"/>
                                  <w:sz w:val="20"/>
                                  <w:szCs w:val="20"/>
                                </w:rPr>
                                <w:t>secțiune</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privind</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problemele</w:t>
                              </w:r>
                              <w:proofErr w:type="spellEnd"/>
                              <w:r w:rsidRPr="003E2783">
                                <w:rPr>
                                  <w:rFonts w:ascii="EC Square Sans Pro" w:hAnsi="EC Square Sans Pro"/>
                                  <w:color w:val="343433"/>
                                  <w:spacing w:val="-4"/>
                                  <w:sz w:val="20"/>
                                  <w:szCs w:val="20"/>
                                </w:rPr>
                                <w:t xml:space="preserve"> de </w:t>
                              </w:r>
                              <w:proofErr w:type="spellStart"/>
                              <w:r w:rsidRPr="003E2783">
                                <w:rPr>
                                  <w:rFonts w:ascii="EC Square Sans Pro" w:hAnsi="EC Square Sans Pro"/>
                                  <w:color w:val="343433"/>
                                  <w:spacing w:val="-4"/>
                                  <w:sz w:val="20"/>
                                  <w:szCs w:val="20"/>
                                </w:rPr>
                                <w:t>securitate</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și</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confidențialitate</w:t>
                              </w:r>
                              <w:proofErr w:type="spellEnd"/>
                              <w:r w:rsidRPr="003E2783">
                                <w:rPr>
                                  <w:rFonts w:ascii="EC Square Sans Pro" w:hAnsi="EC Square Sans Pro"/>
                                  <w:color w:val="343433"/>
                                  <w:spacing w:val="-4"/>
                                  <w:sz w:val="20"/>
                                  <w:szCs w:val="20"/>
                                </w:rPr>
                                <w:t xml:space="preserve"> legate de </w:t>
                              </w:r>
                              <w:proofErr w:type="spellStart"/>
                              <w:r w:rsidRPr="003E2783">
                                <w:rPr>
                                  <w:rFonts w:ascii="EC Square Sans Pro" w:hAnsi="EC Square Sans Pro"/>
                                  <w:color w:val="343433"/>
                                  <w:sz w:val="20"/>
                                  <w:szCs w:val="20"/>
                                </w:rPr>
                                <w:t>implementarea</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cloudului</w:t>
                              </w:r>
                              <w:proofErr w:type="spellEnd"/>
                              <w:r w:rsidRPr="003E2783">
                                <w:rPr>
                                  <w:rFonts w:ascii="EC Square Sans Pro" w:hAnsi="EC Square Sans Pro"/>
                                  <w:color w:val="343433"/>
                                  <w:sz w:val="20"/>
                                  <w:szCs w:val="20"/>
                                </w:rPr>
                                <w:t>.</w:t>
                              </w:r>
                            </w:p>
                          </w:txbxContent>
                        </wps:txbx>
                        <wps:bodyPr wrap="square" lIns="0" tIns="0" rIns="0" bIns="0" rtlCol="0">
                          <a:noAutofit/>
                        </wps:bodyPr>
                      </wps:wsp>
                    </wpg:wgp>
                  </a:graphicData>
                </a:graphic>
              </wp:anchor>
            </w:drawing>
          </mc:Choice>
          <mc:Fallback>
            <w:pict>
              <v:group w14:anchorId="4DB651CC" id="Group 214" o:spid="_x0000_s1116" style="position:absolute;margin-left:549.9pt;margin-top:19.25pt;width:230.2pt;height:109pt;z-index:-251658166;mso-wrap-distance-left:0;mso-wrap-distance-right:0;mso-position-horizontal-relative:page;mso-position-vertical-relative:text" coordsize="29235,138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p1BCQMAAAcIAAAOAAAAZHJzL2Uyb0RvYy54bWy8lW1v0zAQx98j8R0sv2dJ27RborUT7ElI&#10;05i0Il67jvMgktjYbpN9e86XOC0dEzAQbxI7Pp/vfvc/5/yiqyuyE9qUslnSyUlIiWi4TMsmX9LP&#10;65t3Z5QYy5qUVbIRS/okDL1YvX1z3qpETGUhq1RoAk4ak7RqSQtrVRIEhheiZuZEKtHAYiZ1zSxM&#10;dR6kmrXgva6CaRguglbqVGnJhTHw9apfpCv0n2WC209ZZoQl1ZJCbBafGp8b9wxW5yzJNVNFyYcw&#10;2CuiqFnZwKGjqytmGdnq8pmruuRaGpnZEy7rQGZZyQXmANlMwqNsbrXcKswlT9pcjZgA7RGnV7vl&#10;97tbrR7Vg+6jh+Gd5F8NcAlalSeH626e7427TNduEyRBOiT6NBIVnSUcPk7j6WweAXgOa5PZWTQL&#10;B+a8gMI828eL61/sDFjSH4zhjeG0CvRj9ojM3yF6LJgSSN44BA+alClkM5lT0rAadHw7SMZ9Albu&#10;eLBzHIeZGZAeUYrnU/ABMHCA6tuzCqMoHlktwBJZjRmzhG+NvRUSsbPdnbHoIE/9iBV+xLvGDzU0&#10;gZN/hfK3lID8NSUg/00vf8Ws2+dq6YakdXUbYilc2fpQ3Hotd2It0dIeFQ/C3K9WzXMr8BOdhYgL&#10;bL2Ffyv0B+fO4jhCQn9qH4G8wsil9LL7eXgaxwt079n6APy7DwTK4NV84I1X0oj+AEcKTxrpgd1h&#10;farGgZzEIVTRATOyKtObsqpwovPNZaXJjkFh4pvL6+npEPgPZkobe8VM0dvh0pgfNqhJep05/W1k&#10;+gRCbUGZS2q+bZkWlFQfG2gFd/P5gfaDjR9oW11KvB+xsHDmuvvCtCLu+CW1INB76TuCJV54kK8z&#10;6G3dzka+31qZlU6V0J0+omEC3dn3yX9oU6hw36ZriH0jOzKdLBy4gzYltvsg4Yaa+O8vNOyBEFiy&#10;b9WfX2uAxPe7Q+NadYDomhBlcESv72akta+k7TYdXjizmY/uHxX3N0qE9yr8bVDcw5/R/c4O51jS&#10;/f979R0AAP//AwBQSwMEFAAGAAgAAAAhAGveocPhAAAADAEAAA8AAABkcnMvZG93bnJldi54bWxM&#10;j0FrwkAUhO+F/oflFXqru4kkaMxGRNqepFAtFG/P7DMJZndDdk3iv+96qsdhhplv8vWkWzZQ7xpr&#10;JEQzAYxMaVVjKgk/h4+3BTDn0ShsrSEJN3KwLp6fcsyUHc03DXtfsVBiXIYSau+7jHNX1qTRzWxH&#10;Jnhn22v0QfYVVz2OoVy3PBYi5RobExZq7GhbU3nZX7WEzxHHzTx6H3aX8/Z2PCRfv7uIpHx9mTYr&#10;YJ4m/x+GO35AhyIwnezVKMfaoMVyGdi9hPkiAXZPJKmIgZ0kxEmaAC9y/nii+AMAAP//AwBQSwEC&#10;LQAUAAYACAAAACEAtoM4kv4AAADhAQAAEwAAAAAAAAAAAAAAAAAAAAAAW0NvbnRlbnRfVHlwZXNd&#10;LnhtbFBLAQItABQABgAIAAAAIQA4/SH/1gAAAJQBAAALAAAAAAAAAAAAAAAAAC8BAABfcmVscy8u&#10;cmVsc1BLAQItABQABgAIAAAAIQBRlp1BCQMAAAcIAAAOAAAAAAAAAAAAAAAAAC4CAABkcnMvZTJv&#10;RG9jLnhtbFBLAQItABQABgAIAAAAIQBr3qHD4QAAAAwBAAAPAAAAAAAAAAAAAAAAAGMFAABkcnMv&#10;ZG93bnJldi54bWxQSwUGAAAAAAQABADzAAAAcQYAAAAA&#10;">
                <v:shape id="Graphic 215" o:spid="_x0000_s1117" style="position:absolute;left:95;top:95;width:29045;height:13652;visibility:visible;mso-wrap-style:square;v-text-anchor:top" coordsize="2904490,1365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hCIzxAAAANwAAAAPAAAAZHJzL2Rvd25yZXYueG1sRI9Ba8JA&#10;FITvBf/D8oTemo1SRaKriCBqL6WbeH9kX5PQ7NuYXTX+e7dQ6HGYmW+Y1WawrbhR7xvHCiZJCoK4&#10;dKbhSkGR798WIHxANtg6JgUP8rBZj15WmBl35y+66VCJCGGfoYI6hC6T0pc1WfSJ64ij9+16iyHK&#10;vpKmx3uE21ZO03QuLTYcF2rsaFdT+aOvVsHhvSiOp0tpt7NPfco/zvp6mO+Ueh0P2yWIQEP4D/+1&#10;j0bBdDKD3zPxCMj1EwAA//8DAFBLAQItABQABgAIAAAAIQDb4fbL7gAAAIUBAAATAAAAAAAAAAAA&#10;AAAAAAAAAABbQ29udGVudF9UeXBlc10ueG1sUEsBAi0AFAAGAAgAAAAhAFr0LFu/AAAAFQEAAAsA&#10;AAAAAAAAAAAAAAAAHwEAAF9yZWxzLy5yZWxzUEsBAi0AFAAGAAgAAAAhAHmEIjPEAAAA3AAAAA8A&#10;AAAAAAAAAAAAAAAABwIAAGRycy9kb3ducmV2LnhtbFBLBQYAAAAAAwADALcAAAD4AgAAAAA=&#10;" path="m,l,1364805r2903994,l2903994,438404,2507996,,,xe" filled="f" strokecolor="#9fce27" strokeweight="1.5pt">
                  <v:path arrowok="t"/>
                </v:shape>
                <v:shape id="Textbox 216" o:spid="_x0000_s1118" type="#_x0000_t202" style="position:absolute;width:29235;height:138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5uhxAAAANwAAAAPAAAAZHJzL2Rvd25yZXYueG1sRI9Ba8JA&#10;FITvBf/D8gRvdaOH0EZXEVEQBGmMB4/P7DNZzL6N2VXTf98tFHocZuYbZr7sbSOe1HnjWMFknIAg&#10;Lp02XCk4Fdv3DxA+IGtsHJOCb/KwXAze5php9+KcnsdQiQhhn6GCOoQ2k9KXNVn0Y9cSR+/qOosh&#10;yq6SusNXhNtGTpMklRYNx4UaW1rXVN6OD6tgdeZ8Y+6Hy1d+zU1RfCa8T29KjYb9agYiUB/+w3/t&#10;nVYwnaTweyYeAbn4AQAA//8DAFBLAQItABQABgAIAAAAIQDb4fbL7gAAAIUBAAATAAAAAAAAAAAA&#10;AAAAAAAAAABbQ29udGVudF9UeXBlc10ueG1sUEsBAi0AFAAGAAgAAAAhAFr0LFu/AAAAFQEAAAsA&#10;AAAAAAAAAAAAAAAAHwEAAF9yZWxzLy5yZWxzUEsBAi0AFAAGAAgAAAAhAN+Hm6HEAAAA3AAAAA8A&#10;AAAAAAAAAAAAAAAABwIAAGRycy9kb3ducmV2LnhtbFBLBQYAAAAAAwADALcAAAD4AgAAAAA=&#10;" filled="f" stroked="f">
                  <v:textbox inset="0,0,0,0">
                    <w:txbxContent>
                      <w:p w14:paraId="4DB6528F" w14:textId="77777777" w:rsidR="005511DF" w:rsidRPr="003E2783" w:rsidRDefault="005511DF">
                        <w:pPr>
                          <w:spacing w:before="120"/>
                          <w:rPr>
                            <w:rFonts w:ascii="EC Square Sans Pro" w:hAnsi="EC Square Sans Pro"/>
                            <w:b/>
                            <w:sz w:val="20"/>
                            <w:szCs w:val="20"/>
                          </w:rPr>
                        </w:pPr>
                      </w:p>
                      <w:p w14:paraId="4DB65290" w14:textId="77777777" w:rsidR="005511DF" w:rsidRPr="003E2783" w:rsidRDefault="00000000">
                        <w:pPr>
                          <w:ind w:left="370"/>
                          <w:rPr>
                            <w:rFonts w:ascii="EC Square Sans Pro" w:hAnsi="EC Square Sans Pro"/>
                            <w:sz w:val="20"/>
                            <w:szCs w:val="20"/>
                          </w:rPr>
                        </w:pPr>
                        <w:hyperlink r:id="rId188">
                          <w:r w:rsidR="00B56BCB" w:rsidRPr="003E2783">
                            <w:rPr>
                              <w:rFonts w:ascii="EC Square Sans Pro" w:hAnsi="EC Square Sans Pro"/>
                              <w:color w:val="0E3AF0"/>
                              <w:w w:val="90"/>
                              <w:sz w:val="20"/>
                              <w:szCs w:val="20"/>
                              <w:u w:val="single" w:color="0E3AF0"/>
                            </w:rPr>
                            <w:t xml:space="preserve">Cloud Computing </w:t>
                          </w:r>
                          <w:proofErr w:type="spellStart"/>
                          <w:r w:rsidR="00B56BCB" w:rsidRPr="003E2783">
                            <w:rPr>
                              <w:rFonts w:ascii="EC Square Sans Pro" w:hAnsi="EC Square Sans Pro"/>
                              <w:color w:val="0E3AF0"/>
                              <w:w w:val="90"/>
                              <w:sz w:val="20"/>
                              <w:szCs w:val="20"/>
                              <w:u w:val="single" w:color="0E3AF0"/>
                            </w:rPr>
                            <w:t>în</w:t>
                          </w:r>
                          <w:proofErr w:type="spellEnd"/>
                          <w:r w:rsidR="00B56BCB" w:rsidRPr="003E2783">
                            <w:rPr>
                              <w:rFonts w:ascii="EC Square Sans Pro" w:hAnsi="EC Square Sans Pro"/>
                              <w:color w:val="0E3AF0"/>
                              <w:w w:val="90"/>
                              <w:sz w:val="20"/>
                              <w:szCs w:val="20"/>
                              <w:u w:val="single" w:color="0E3AF0"/>
                            </w:rPr>
                            <w:t xml:space="preserve"> </w:t>
                          </w:r>
                          <w:proofErr w:type="spellStart"/>
                          <w:r w:rsidR="00B56BCB" w:rsidRPr="003E2783">
                            <w:rPr>
                              <w:rFonts w:ascii="EC Square Sans Pro" w:hAnsi="EC Square Sans Pro"/>
                              <w:color w:val="0E3AF0"/>
                              <w:spacing w:val="-2"/>
                              <w:w w:val="90"/>
                              <w:sz w:val="20"/>
                              <w:szCs w:val="20"/>
                              <w:u w:val="single" w:color="0E3AF0"/>
                            </w:rPr>
                            <w:t>sectorul</w:t>
                          </w:r>
                          <w:proofErr w:type="spellEnd"/>
                          <w:r w:rsidR="00B56BCB" w:rsidRPr="003E2783">
                            <w:rPr>
                              <w:rFonts w:ascii="EC Square Sans Pro" w:hAnsi="EC Square Sans Pro"/>
                              <w:color w:val="0E3AF0"/>
                              <w:spacing w:val="-2"/>
                              <w:w w:val="90"/>
                              <w:sz w:val="20"/>
                              <w:szCs w:val="20"/>
                              <w:u w:val="single" w:color="0E3AF0"/>
                            </w:rPr>
                            <w:t xml:space="preserve"> </w:t>
                          </w:r>
                          <w:r w:rsidR="00B56BCB" w:rsidRPr="003E2783">
                            <w:rPr>
                              <w:rFonts w:ascii="EC Square Sans Pro" w:hAnsi="EC Square Sans Pro"/>
                              <w:color w:val="0E3AF0"/>
                              <w:w w:val="90"/>
                              <w:sz w:val="20"/>
                              <w:szCs w:val="20"/>
                              <w:u w:val="single" w:color="0E3AF0"/>
                            </w:rPr>
                            <w:t>energetic</w:t>
                          </w:r>
                        </w:hyperlink>
                      </w:p>
                      <w:p w14:paraId="4DB65291" w14:textId="77777777" w:rsidR="005511DF" w:rsidRPr="003E2783" w:rsidRDefault="005511DF">
                        <w:pPr>
                          <w:spacing w:before="8"/>
                          <w:rPr>
                            <w:rFonts w:ascii="EC Square Sans Pro" w:hAnsi="EC Square Sans Pro"/>
                            <w:sz w:val="20"/>
                            <w:szCs w:val="20"/>
                          </w:rPr>
                        </w:pPr>
                      </w:p>
                      <w:p w14:paraId="4DB65292" w14:textId="77777777" w:rsidR="005511DF" w:rsidRPr="003E2783" w:rsidRDefault="00B56BCB">
                        <w:pPr>
                          <w:spacing w:line="261" w:lineRule="auto"/>
                          <w:ind w:left="370" w:right="368"/>
                          <w:rPr>
                            <w:rFonts w:ascii="EC Square Sans Pro" w:hAnsi="EC Square Sans Pro"/>
                            <w:sz w:val="20"/>
                            <w:szCs w:val="20"/>
                          </w:rPr>
                        </w:pPr>
                        <w:proofErr w:type="spellStart"/>
                        <w:r w:rsidRPr="003E2783">
                          <w:rPr>
                            <w:rFonts w:ascii="EC Square Sans Pro" w:hAnsi="EC Square Sans Pro"/>
                            <w:color w:val="343433"/>
                            <w:sz w:val="20"/>
                            <w:szCs w:val="20"/>
                          </w:rPr>
                          <w:t>Acest</w:t>
                        </w:r>
                        <w:proofErr w:type="spellEnd"/>
                        <w:r w:rsidRPr="003E2783">
                          <w:rPr>
                            <w:rFonts w:ascii="EC Square Sans Pro" w:hAnsi="EC Square Sans Pro"/>
                            <w:color w:val="343433"/>
                            <w:sz w:val="20"/>
                            <w:szCs w:val="20"/>
                          </w:rPr>
                          <w:t xml:space="preserve"> document de </w:t>
                        </w:r>
                        <w:proofErr w:type="spellStart"/>
                        <w:r w:rsidRPr="003E2783">
                          <w:rPr>
                            <w:rFonts w:ascii="EC Square Sans Pro" w:hAnsi="EC Square Sans Pro"/>
                            <w:color w:val="343433"/>
                            <w:sz w:val="20"/>
                            <w:szCs w:val="20"/>
                          </w:rPr>
                          <w:t>cercetare</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discută</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adoptarea</w:t>
                        </w:r>
                        <w:proofErr w:type="spellEnd"/>
                        <w:r w:rsidRPr="003E2783">
                          <w:rPr>
                            <w:rFonts w:ascii="EC Square Sans Pro" w:hAnsi="EC Square Sans Pro"/>
                            <w:color w:val="343433"/>
                            <w:sz w:val="20"/>
                            <w:szCs w:val="20"/>
                          </w:rPr>
                          <w:t xml:space="preserve"> </w:t>
                        </w:r>
                        <w:r w:rsidRPr="003E2783">
                          <w:rPr>
                            <w:rFonts w:ascii="EC Square Sans Pro" w:hAnsi="EC Square Sans Pro"/>
                            <w:color w:val="343433"/>
                            <w:w w:val="90"/>
                            <w:sz w:val="20"/>
                            <w:szCs w:val="20"/>
                          </w:rPr>
                          <w:t xml:space="preserve">cloud </w:t>
                        </w:r>
                        <w:proofErr w:type="spellStart"/>
                        <w:r w:rsidRPr="003E2783">
                          <w:rPr>
                            <w:rFonts w:ascii="EC Square Sans Pro" w:hAnsi="EC Square Sans Pro"/>
                            <w:color w:val="343433"/>
                            <w:w w:val="90"/>
                            <w:sz w:val="20"/>
                            <w:szCs w:val="20"/>
                          </w:rPr>
                          <w:t>computingului</w:t>
                        </w:r>
                        <w:proofErr w:type="spellEnd"/>
                        <w:r w:rsidRPr="003E2783">
                          <w:rPr>
                            <w:rFonts w:ascii="EC Square Sans Pro" w:hAnsi="EC Square Sans Pro"/>
                            <w:color w:val="343433"/>
                            <w:w w:val="90"/>
                            <w:sz w:val="20"/>
                            <w:szCs w:val="20"/>
                          </w:rPr>
                          <w:t xml:space="preserve"> </w:t>
                        </w:r>
                        <w:proofErr w:type="spellStart"/>
                        <w:r w:rsidRPr="003E2783">
                          <w:rPr>
                            <w:rFonts w:ascii="EC Square Sans Pro" w:hAnsi="EC Square Sans Pro"/>
                            <w:color w:val="343433"/>
                            <w:w w:val="90"/>
                            <w:sz w:val="20"/>
                            <w:szCs w:val="20"/>
                          </w:rPr>
                          <w:t>în</w:t>
                        </w:r>
                        <w:proofErr w:type="spellEnd"/>
                        <w:r w:rsidRPr="003E2783">
                          <w:rPr>
                            <w:rFonts w:ascii="EC Square Sans Pro" w:hAnsi="EC Square Sans Pro"/>
                            <w:color w:val="343433"/>
                            <w:w w:val="90"/>
                            <w:sz w:val="20"/>
                            <w:szCs w:val="20"/>
                          </w:rPr>
                          <w:t xml:space="preserve"> </w:t>
                        </w:r>
                        <w:proofErr w:type="spellStart"/>
                        <w:r w:rsidRPr="003E2783">
                          <w:rPr>
                            <w:rFonts w:ascii="EC Square Sans Pro" w:hAnsi="EC Square Sans Pro"/>
                            <w:color w:val="343433"/>
                            <w:w w:val="90"/>
                            <w:sz w:val="20"/>
                            <w:szCs w:val="20"/>
                          </w:rPr>
                          <w:t>sectorul</w:t>
                        </w:r>
                        <w:proofErr w:type="spellEnd"/>
                        <w:r w:rsidRPr="003E2783">
                          <w:rPr>
                            <w:rFonts w:ascii="EC Square Sans Pro" w:hAnsi="EC Square Sans Pro"/>
                            <w:color w:val="343433"/>
                            <w:w w:val="90"/>
                            <w:sz w:val="20"/>
                            <w:szCs w:val="20"/>
                          </w:rPr>
                          <w:t xml:space="preserve"> energetic </w:t>
                        </w:r>
                        <w:proofErr w:type="spellStart"/>
                        <w:r w:rsidRPr="003E2783">
                          <w:rPr>
                            <w:rFonts w:ascii="EC Square Sans Pro" w:hAnsi="EC Square Sans Pro"/>
                            <w:color w:val="343433"/>
                            <w:w w:val="90"/>
                            <w:sz w:val="20"/>
                            <w:szCs w:val="20"/>
                          </w:rPr>
                          <w:t>și</w:t>
                        </w:r>
                        <w:proofErr w:type="spellEnd"/>
                        <w:r w:rsidRPr="003E2783">
                          <w:rPr>
                            <w:rFonts w:ascii="EC Square Sans Pro" w:hAnsi="EC Square Sans Pro"/>
                            <w:color w:val="343433"/>
                            <w:w w:val="90"/>
                            <w:sz w:val="20"/>
                            <w:szCs w:val="20"/>
                          </w:rPr>
                          <w:t xml:space="preserve"> include o </w:t>
                        </w:r>
                        <w:proofErr w:type="spellStart"/>
                        <w:r w:rsidRPr="003E2783">
                          <w:rPr>
                            <w:rFonts w:ascii="EC Square Sans Pro" w:hAnsi="EC Square Sans Pro"/>
                            <w:color w:val="343433"/>
                            <w:spacing w:val="-4"/>
                            <w:sz w:val="20"/>
                            <w:szCs w:val="20"/>
                          </w:rPr>
                          <w:t>secțiune</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privind</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problemele</w:t>
                        </w:r>
                        <w:proofErr w:type="spellEnd"/>
                        <w:r w:rsidRPr="003E2783">
                          <w:rPr>
                            <w:rFonts w:ascii="EC Square Sans Pro" w:hAnsi="EC Square Sans Pro"/>
                            <w:color w:val="343433"/>
                            <w:spacing w:val="-4"/>
                            <w:sz w:val="20"/>
                            <w:szCs w:val="20"/>
                          </w:rPr>
                          <w:t xml:space="preserve"> de </w:t>
                        </w:r>
                        <w:proofErr w:type="spellStart"/>
                        <w:r w:rsidRPr="003E2783">
                          <w:rPr>
                            <w:rFonts w:ascii="EC Square Sans Pro" w:hAnsi="EC Square Sans Pro"/>
                            <w:color w:val="343433"/>
                            <w:spacing w:val="-4"/>
                            <w:sz w:val="20"/>
                            <w:szCs w:val="20"/>
                          </w:rPr>
                          <w:t>securitate</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și</w:t>
                        </w:r>
                        <w:proofErr w:type="spellEnd"/>
                        <w:r w:rsidRPr="003E2783">
                          <w:rPr>
                            <w:rFonts w:ascii="EC Square Sans Pro" w:hAnsi="EC Square Sans Pro"/>
                            <w:color w:val="343433"/>
                            <w:spacing w:val="-4"/>
                            <w:sz w:val="20"/>
                            <w:szCs w:val="20"/>
                          </w:rPr>
                          <w:t xml:space="preserve"> </w:t>
                        </w:r>
                        <w:proofErr w:type="spellStart"/>
                        <w:r w:rsidRPr="003E2783">
                          <w:rPr>
                            <w:rFonts w:ascii="EC Square Sans Pro" w:hAnsi="EC Square Sans Pro"/>
                            <w:color w:val="343433"/>
                            <w:spacing w:val="-4"/>
                            <w:sz w:val="20"/>
                            <w:szCs w:val="20"/>
                          </w:rPr>
                          <w:t>confidențialitate</w:t>
                        </w:r>
                        <w:proofErr w:type="spellEnd"/>
                        <w:r w:rsidRPr="003E2783">
                          <w:rPr>
                            <w:rFonts w:ascii="EC Square Sans Pro" w:hAnsi="EC Square Sans Pro"/>
                            <w:color w:val="343433"/>
                            <w:spacing w:val="-4"/>
                            <w:sz w:val="20"/>
                            <w:szCs w:val="20"/>
                          </w:rPr>
                          <w:t xml:space="preserve"> legate de </w:t>
                        </w:r>
                        <w:proofErr w:type="spellStart"/>
                        <w:r w:rsidRPr="003E2783">
                          <w:rPr>
                            <w:rFonts w:ascii="EC Square Sans Pro" w:hAnsi="EC Square Sans Pro"/>
                            <w:color w:val="343433"/>
                            <w:sz w:val="20"/>
                            <w:szCs w:val="20"/>
                          </w:rPr>
                          <w:t>implementarea</w:t>
                        </w:r>
                        <w:proofErr w:type="spellEnd"/>
                        <w:r w:rsidRPr="003E2783">
                          <w:rPr>
                            <w:rFonts w:ascii="EC Square Sans Pro" w:hAnsi="EC Square Sans Pro"/>
                            <w:color w:val="343433"/>
                            <w:sz w:val="20"/>
                            <w:szCs w:val="20"/>
                          </w:rPr>
                          <w:t xml:space="preserve"> </w:t>
                        </w:r>
                        <w:proofErr w:type="spellStart"/>
                        <w:r w:rsidRPr="003E2783">
                          <w:rPr>
                            <w:rFonts w:ascii="EC Square Sans Pro" w:hAnsi="EC Square Sans Pro"/>
                            <w:color w:val="343433"/>
                            <w:sz w:val="20"/>
                            <w:szCs w:val="20"/>
                          </w:rPr>
                          <w:t>cloudului</w:t>
                        </w:r>
                        <w:proofErr w:type="spellEnd"/>
                        <w:r w:rsidRPr="003E2783">
                          <w:rPr>
                            <w:rFonts w:ascii="EC Square Sans Pro" w:hAnsi="EC Square Sans Pro"/>
                            <w:color w:val="343433"/>
                            <w:sz w:val="20"/>
                            <w:szCs w:val="20"/>
                          </w:rPr>
                          <w:t>.</w:t>
                        </w:r>
                      </w:p>
                    </w:txbxContent>
                  </v:textbox>
                </v:shape>
                <w10:wrap type="topAndBottom" anchorx="page"/>
              </v:group>
            </w:pict>
          </mc:Fallback>
        </mc:AlternateContent>
      </w:r>
    </w:p>
    <w:p w14:paraId="4DB6512F" w14:textId="77777777" w:rsidR="005511DF" w:rsidRPr="00944BD7" w:rsidRDefault="005511DF">
      <w:pPr>
        <w:pStyle w:val="BodyText"/>
        <w:rPr>
          <w:rFonts w:ascii="EC Square Sans Pro" w:hAnsi="EC Square Sans Pro"/>
          <w:b/>
          <w:noProof/>
          <w:sz w:val="20"/>
          <w:lang w:val="ro-RO"/>
        </w:rPr>
        <w:sectPr w:rsidR="005511DF" w:rsidRPr="00944BD7">
          <w:pgSz w:w="16840" w:h="11910" w:orient="landscape"/>
          <w:pgMar w:top="980" w:right="1133" w:bottom="280" w:left="0" w:header="737" w:footer="0" w:gutter="0"/>
          <w:cols w:space="720"/>
        </w:sectPr>
      </w:pPr>
    </w:p>
    <w:p w14:paraId="4DB65130" w14:textId="77777777" w:rsidR="005511DF" w:rsidRPr="00944BD7" w:rsidRDefault="00B56BCB">
      <w:pPr>
        <w:pStyle w:val="BodyText"/>
        <w:spacing w:before="2"/>
        <w:rPr>
          <w:rFonts w:ascii="EC Square Sans Pro" w:hAnsi="EC Square Sans Pro"/>
          <w:b/>
          <w:noProof/>
          <w:sz w:val="6"/>
          <w:lang w:val="ro-RO"/>
        </w:rPr>
      </w:pPr>
      <w:r w:rsidRPr="00944BD7">
        <w:rPr>
          <w:rFonts w:ascii="EC Square Sans Pro" w:hAnsi="EC Square Sans Pro"/>
          <w:b/>
          <w:noProof/>
          <w:sz w:val="6"/>
          <w:lang w:val="ro-RO"/>
        </w:rPr>
        <w:lastRenderedPageBreak/>
        <mc:AlternateContent>
          <mc:Choice Requires="wps">
            <w:drawing>
              <wp:anchor distT="0" distB="0" distL="0" distR="0" simplePos="0" relativeHeight="251658268" behindDoc="0" locked="0" layoutInCell="1" allowOverlap="1" wp14:anchorId="4DB651CE" wp14:editId="4DB651CF">
                <wp:simplePos x="0" y="0"/>
                <wp:positionH relativeFrom="page">
                  <wp:posOffset>7949877</wp:posOffset>
                </wp:positionH>
                <wp:positionV relativeFrom="page">
                  <wp:posOffset>6781782</wp:posOffset>
                </wp:positionV>
                <wp:extent cx="704215" cy="778510"/>
                <wp:effectExtent l="0" t="0" r="0" b="0"/>
                <wp:wrapNone/>
                <wp:docPr id="217" name="Graphic 2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4215" cy="778510"/>
                        </a:xfrm>
                        <a:custGeom>
                          <a:avLst/>
                          <a:gdLst/>
                          <a:ahLst/>
                          <a:cxnLst/>
                          <a:rect l="l" t="t" r="r" b="b"/>
                          <a:pathLst>
                            <a:path w="704215" h="778510">
                              <a:moveTo>
                                <a:pt x="351802" y="0"/>
                              </a:moveTo>
                              <a:lnTo>
                                <a:pt x="304064" y="3253"/>
                              </a:lnTo>
                              <a:lnTo>
                                <a:pt x="258278" y="12729"/>
                              </a:lnTo>
                              <a:lnTo>
                                <a:pt x="214864" y="28004"/>
                              </a:lnTo>
                              <a:lnTo>
                                <a:pt x="174240" y="48653"/>
                              </a:lnTo>
                              <a:lnTo>
                                <a:pt x="136825" y="74251"/>
                              </a:lnTo>
                              <a:lnTo>
                                <a:pt x="103039" y="104373"/>
                              </a:lnTo>
                              <a:lnTo>
                                <a:pt x="73301" y="138595"/>
                              </a:lnTo>
                              <a:lnTo>
                                <a:pt x="48030" y="176492"/>
                              </a:lnTo>
                              <a:lnTo>
                                <a:pt x="27646" y="217639"/>
                              </a:lnTo>
                              <a:lnTo>
                                <a:pt x="12566" y="261612"/>
                              </a:lnTo>
                              <a:lnTo>
                                <a:pt x="3211" y="307986"/>
                              </a:lnTo>
                              <a:lnTo>
                                <a:pt x="0" y="356336"/>
                              </a:lnTo>
                              <a:lnTo>
                                <a:pt x="0" y="778222"/>
                              </a:lnTo>
                              <a:lnTo>
                                <a:pt x="703618" y="778222"/>
                              </a:lnTo>
                              <a:lnTo>
                                <a:pt x="703618" y="356336"/>
                              </a:lnTo>
                              <a:lnTo>
                                <a:pt x="700406" y="307986"/>
                              </a:lnTo>
                              <a:lnTo>
                                <a:pt x="691050" y="261612"/>
                              </a:lnTo>
                              <a:lnTo>
                                <a:pt x="675970" y="217639"/>
                              </a:lnTo>
                              <a:lnTo>
                                <a:pt x="655583" y="176492"/>
                              </a:lnTo>
                              <a:lnTo>
                                <a:pt x="630311" y="138595"/>
                              </a:lnTo>
                              <a:lnTo>
                                <a:pt x="600571" y="104373"/>
                              </a:lnTo>
                              <a:lnTo>
                                <a:pt x="566784" y="74251"/>
                              </a:lnTo>
                              <a:lnTo>
                                <a:pt x="529368" y="48653"/>
                              </a:lnTo>
                              <a:lnTo>
                                <a:pt x="488743" y="28004"/>
                              </a:lnTo>
                              <a:lnTo>
                                <a:pt x="445327" y="12729"/>
                              </a:lnTo>
                              <a:lnTo>
                                <a:pt x="399540" y="3253"/>
                              </a:lnTo>
                              <a:lnTo>
                                <a:pt x="35180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6B2B470C" id="Graphic 217" o:spid="_x0000_s1026" style="position:absolute;margin-left:625.95pt;margin-top:534pt;width:55.45pt;height:61.3pt;z-index:251658268;visibility:visible;mso-wrap-style:square;mso-wrap-distance-left:0;mso-wrap-distance-top:0;mso-wrap-distance-right:0;mso-wrap-distance-bottom:0;mso-position-horizontal:absolute;mso-position-horizontal-relative:page;mso-position-vertical:absolute;mso-position-vertical-relative:page;v-text-anchor:top" coordsize="704215,7785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A06NEAMAANUIAAAOAAAAZHJzL2Uyb0RvYy54bWysVl1v2zYUfR+w/0DofRE/RFIy4hRFuxQF&#10;irZAU+yZlqlYmCRqJGM7/36XpOSk7SClxV7kS/Hw6NwP3uvrV+e+Q0dtXWuGbUaucIb0UJt9O9xv&#10;s693t3+UGXJeDXvVmUFvs0ftslc3v/92fRo3mpqD6fbaIiAZ3OY0brOD9+Mmz1190L1yV2bUA2w2&#10;xvbKw9Le53urTsDedznFWOQnY/ejNbV2Dt6+TZvZTeRvGl37T03jtEfdNgNtPj5tfO7CM7+5Vpt7&#10;q8ZDW08y1C+o6FU7wEcvVG+VV+jBtj9Q9W1tjTONv6pNn5umaWsdfQBvCP7Omy8HNeroCwTHjZcw&#10;uf+Ptv54/DJ+tkG6Gz+Y+m8HEclPo9tcdsLCTZhzY/uABeHoHKP4eImiPntUw0uJC0p4hmrYkrLk&#10;JEY5V5v5cP3g/DttIpE6fnA+JWE/W+owW/V5mE0LqQxJ7GISfYYgiTZDkMRdSuKofDgX1AUTnZ6U&#10;HC5Cwm5vjvrORJwPTjBOSkwzNHsCSp8g3fANFBdYFBHKKGfhw4CeMfPvGGkpL6mE6gdaQiWtlsGk&#10;KCdiWmJcLIKJLGgBxQzMcGpFBmGipJCNkIyCcrLMjBlmVdKMCyaXPZSMYZLArOQVX6QuSuBOYCmK&#10;ii6CKUBEBFMiBShaCjShXExgQQRZZmaUJMkMy6oUi8RJLuOCsZcAodYpXf66xEyQVBM/h36BCAll&#10;g1McXuCbqAjmyUG6HjUheSUn9HpCBOe8ZC/NtYCSm3JC1stIYMzlVHTrFQqFIct0X9eLn9MK7kqU&#10;vX6tirKURfJx/cIWBWdUpoCstgJWVXy63as95j9a19yE6s44na5NaIexUV1aJDSt503Yma7d37Zd&#10;F5qis/e7N51FRxVG5p/s9e3cv5/B4oRIQyGMh53ZP3626ARzdJu5fx6U1Rnq3g8wqKBq/GzY2djN&#10;hvXdGxNHc+zH1vm781/KjmgEc5t5mCkfzTwG1WaeFqA/ABI2nBzM6wdvmjaMkqgtKZoWMDuj/9Oc&#10;D8P5+Tqinv6N3PwLAAD//wMAUEsDBBQABgAIAAAAIQAxaMRm4gAAAA8BAAAPAAAAZHJzL2Rvd25y&#10;ZXYueG1sTI/BTsMwEETvSPyDtUhcKuokQGhDnAohcYAL0IS7G5s4Il5HttMEvp7tCW4z2qfZmXK3&#10;2IEdtQ+9QwHpOgGmsXWqx05AUz9dbYCFKFHJwaEW8K0D7Krzs1IWys34ro/72DEKwVBIASbGseA8&#10;tEZbGdZu1Ei3T+etjGR9x5WXM4XbgWdJknMre6QPRo760ej2az9ZAXfz6/RW+xf/U3+sVqbnzc1z&#10;1ghxebE83AOLeol/MJzqU3WoqNPBTagCG8hnt+mWWFJJvqFZJ+Y6z2jPgVS6TXLgVcn/76h+AQAA&#10;//8DAFBLAQItABQABgAIAAAAIQC2gziS/gAAAOEBAAATAAAAAAAAAAAAAAAAAAAAAABbQ29udGVu&#10;dF9UeXBlc10ueG1sUEsBAi0AFAAGAAgAAAAhADj9If/WAAAAlAEAAAsAAAAAAAAAAAAAAAAALwEA&#10;AF9yZWxzLy5yZWxzUEsBAi0AFAAGAAgAAAAhABkDTo0QAwAA1QgAAA4AAAAAAAAAAAAAAAAALgIA&#10;AGRycy9lMm9Eb2MueG1sUEsBAi0AFAAGAAgAAAAhADFoxGbiAAAADwEAAA8AAAAAAAAAAAAAAAAA&#10;agUAAGRycy9kb3ducmV2LnhtbFBLBQYAAAAABAAEAPMAAAB5BgAAAAA=&#10;" path="m351802,l304064,3253r-45786,9476l214864,28004,174240,48653,136825,74251r-33786,30122l73301,138595,48030,176492,27646,217639,12566,261612,3211,307986,,356336,,778222r703618,l703618,356336r-3212,-48350l691050,261612,675970,217639,655583,176492,630311,138595,600571,104373,566784,74251,529368,48653,488743,28004,445327,12729,399540,3253,351802,xe" fillcolor="#0e3af0" stroked="f">
                <v:path arrowok="t"/>
                <w10:wrap anchorx="page" anchory="page"/>
              </v:shape>
            </w:pict>
          </mc:Fallback>
        </mc:AlternateContent>
      </w:r>
    </w:p>
    <w:p w14:paraId="4DB65131" w14:textId="77777777" w:rsidR="005511DF" w:rsidRPr="00944BD7" w:rsidRDefault="00B56BCB">
      <w:pPr>
        <w:tabs>
          <w:tab w:val="left" w:pos="2978"/>
        </w:tabs>
        <w:ind w:left="1247"/>
        <w:rPr>
          <w:rFonts w:ascii="EC Square Sans Pro" w:hAnsi="EC Square Sans Pro"/>
          <w:noProof/>
          <w:position w:val="36"/>
          <w:sz w:val="20"/>
          <w:lang w:val="ro-RO"/>
        </w:rPr>
      </w:pPr>
      <w:r w:rsidRPr="00944BD7">
        <w:rPr>
          <w:rFonts w:ascii="EC Square Sans Pro" w:hAnsi="EC Square Sans Pro"/>
          <w:noProof/>
          <w:sz w:val="20"/>
          <w:lang w:val="ro-RO"/>
        </w:rPr>
        <mc:AlternateContent>
          <mc:Choice Requires="wpg">
            <w:drawing>
              <wp:inline distT="0" distB="0" distL="0" distR="0" wp14:anchorId="4DB651D0" wp14:editId="4DB651D1">
                <wp:extent cx="889000" cy="900430"/>
                <wp:effectExtent l="0" t="0" r="0" b="4444"/>
                <wp:docPr id="218" name="Group 2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89000" cy="900430"/>
                          <a:chOff x="0" y="0"/>
                          <a:chExt cx="889000" cy="900430"/>
                        </a:xfrm>
                      </wpg:grpSpPr>
                      <wps:wsp>
                        <wps:cNvPr id="219" name="Graphic 219"/>
                        <wps:cNvSpPr/>
                        <wps:spPr>
                          <a:xfrm>
                            <a:off x="0" y="0"/>
                            <a:ext cx="889000" cy="900430"/>
                          </a:xfrm>
                          <a:custGeom>
                            <a:avLst/>
                            <a:gdLst/>
                            <a:ahLst/>
                            <a:cxnLst/>
                            <a:rect l="l" t="t" r="r" b="b"/>
                            <a:pathLst>
                              <a:path w="889000" h="900430">
                                <a:moveTo>
                                  <a:pt x="444258" y="0"/>
                                </a:moveTo>
                                <a:lnTo>
                                  <a:pt x="394128" y="2872"/>
                                </a:lnTo>
                                <a:lnTo>
                                  <a:pt x="345025" y="11367"/>
                                </a:lnTo>
                                <a:lnTo>
                                  <a:pt x="297383" y="25302"/>
                                </a:lnTo>
                                <a:lnTo>
                                  <a:pt x="251638" y="44496"/>
                                </a:lnTo>
                                <a:lnTo>
                                  <a:pt x="208223" y="68765"/>
                                </a:lnTo>
                                <a:lnTo>
                                  <a:pt x="167574" y="97927"/>
                                </a:lnTo>
                                <a:lnTo>
                                  <a:pt x="130124" y="131800"/>
                                </a:lnTo>
                                <a:lnTo>
                                  <a:pt x="96679" y="169736"/>
                                </a:lnTo>
                                <a:lnTo>
                                  <a:pt x="67887" y="210913"/>
                                </a:lnTo>
                                <a:lnTo>
                                  <a:pt x="43927" y="254891"/>
                                </a:lnTo>
                                <a:lnTo>
                                  <a:pt x="24978" y="301230"/>
                                </a:lnTo>
                                <a:lnTo>
                                  <a:pt x="11221" y="349488"/>
                                </a:lnTo>
                                <a:lnTo>
                                  <a:pt x="2835" y="399224"/>
                                </a:lnTo>
                                <a:lnTo>
                                  <a:pt x="0" y="449999"/>
                                </a:lnTo>
                                <a:lnTo>
                                  <a:pt x="2835" y="500777"/>
                                </a:lnTo>
                                <a:lnTo>
                                  <a:pt x="11221" y="550515"/>
                                </a:lnTo>
                                <a:lnTo>
                                  <a:pt x="24978" y="598773"/>
                                </a:lnTo>
                                <a:lnTo>
                                  <a:pt x="43927" y="645110"/>
                                </a:lnTo>
                                <a:lnTo>
                                  <a:pt x="67887" y="689086"/>
                                </a:lnTo>
                                <a:lnTo>
                                  <a:pt x="96679" y="730262"/>
                                </a:lnTo>
                                <a:lnTo>
                                  <a:pt x="130124" y="768197"/>
                                </a:lnTo>
                                <a:lnTo>
                                  <a:pt x="167574" y="802070"/>
                                </a:lnTo>
                                <a:lnTo>
                                  <a:pt x="208223" y="831233"/>
                                </a:lnTo>
                                <a:lnTo>
                                  <a:pt x="251638" y="855502"/>
                                </a:lnTo>
                                <a:lnTo>
                                  <a:pt x="297383" y="874695"/>
                                </a:lnTo>
                                <a:lnTo>
                                  <a:pt x="345025" y="888630"/>
                                </a:lnTo>
                                <a:lnTo>
                                  <a:pt x="394128" y="897126"/>
                                </a:lnTo>
                                <a:lnTo>
                                  <a:pt x="444258" y="899998"/>
                                </a:lnTo>
                                <a:lnTo>
                                  <a:pt x="494389" y="897126"/>
                                </a:lnTo>
                                <a:lnTo>
                                  <a:pt x="543494" y="888630"/>
                                </a:lnTo>
                                <a:lnTo>
                                  <a:pt x="591138" y="874695"/>
                                </a:lnTo>
                                <a:lnTo>
                                  <a:pt x="636886" y="855502"/>
                                </a:lnTo>
                                <a:lnTo>
                                  <a:pt x="680303" y="831233"/>
                                </a:lnTo>
                                <a:lnTo>
                                  <a:pt x="720955" y="802070"/>
                                </a:lnTo>
                                <a:lnTo>
                                  <a:pt x="758405" y="768197"/>
                                </a:lnTo>
                                <a:lnTo>
                                  <a:pt x="791845" y="730262"/>
                                </a:lnTo>
                                <a:lnTo>
                                  <a:pt x="820634" y="689086"/>
                                </a:lnTo>
                                <a:lnTo>
                                  <a:pt x="844592" y="645110"/>
                                </a:lnTo>
                                <a:lnTo>
                                  <a:pt x="863539" y="598773"/>
                                </a:lnTo>
                                <a:lnTo>
                                  <a:pt x="877296" y="550515"/>
                                </a:lnTo>
                                <a:lnTo>
                                  <a:pt x="885682" y="500777"/>
                                </a:lnTo>
                                <a:lnTo>
                                  <a:pt x="888517" y="449999"/>
                                </a:lnTo>
                                <a:lnTo>
                                  <a:pt x="885682" y="399224"/>
                                </a:lnTo>
                                <a:lnTo>
                                  <a:pt x="877296" y="349488"/>
                                </a:lnTo>
                                <a:lnTo>
                                  <a:pt x="863539" y="301230"/>
                                </a:lnTo>
                                <a:lnTo>
                                  <a:pt x="844592" y="254891"/>
                                </a:lnTo>
                                <a:lnTo>
                                  <a:pt x="820634" y="210913"/>
                                </a:lnTo>
                                <a:lnTo>
                                  <a:pt x="791845" y="169736"/>
                                </a:lnTo>
                                <a:lnTo>
                                  <a:pt x="758405" y="131800"/>
                                </a:lnTo>
                                <a:lnTo>
                                  <a:pt x="720955" y="97927"/>
                                </a:lnTo>
                                <a:lnTo>
                                  <a:pt x="680303" y="68765"/>
                                </a:lnTo>
                                <a:lnTo>
                                  <a:pt x="636886" y="44496"/>
                                </a:lnTo>
                                <a:lnTo>
                                  <a:pt x="591138" y="25302"/>
                                </a:lnTo>
                                <a:lnTo>
                                  <a:pt x="543494" y="11367"/>
                                </a:lnTo>
                                <a:lnTo>
                                  <a:pt x="494389" y="2872"/>
                                </a:lnTo>
                                <a:lnTo>
                                  <a:pt x="444258" y="0"/>
                                </a:lnTo>
                                <a:close/>
                              </a:path>
                            </a:pathLst>
                          </a:custGeom>
                          <a:solidFill>
                            <a:srgbClr val="0E3AF0"/>
                          </a:solidFill>
                        </wps:spPr>
                        <wps:bodyPr wrap="square" lIns="0" tIns="0" rIns="0" bIns="0" rtlCol="0">
                          <a:prstTxWarp prst="textNoShape">
                            <a:avLst/>
                          </a:prstTxWarp>
                          <a:noAutofit/>
                        </wps:bodyPr>
                      </wps:wsp>
                      <pic:pic xmlns:pic="http://schemas.openxmlformats.org/drawingml/2006/picture">
                        <pic:nvPicPr>
                          <pic:cNvPr id="220" name="Image 220"/>
                          <pic:cNvPicPr/>
                        </pic:nvPicPr>
                        <pic:blipFill>
                          <a:blip r:embed="rId189" cstate="print"/>
                          <a:stretch>
                            <a:fillRect/>
                          </a:stretch>
                        </pic:blipFill>
                        <pic:spPr>
                          <a:xfrm>
                            <a:off x="718793" y="529254"/>
                            <a:ext cx="71081" cy="143992"/>
                          </a:xfrm>
                          <a:prstGeom prst="rect">
                            <a:avLst/>
                          </a:prstGeom>
                        </pic:spPr>
                      </pic:pic>
                      <pic:pic xmlns:pic="http://schemas.openxmlformats.org/drawingml/2006/picture">
                        <pic:nvPicPr>
                          <pic:cNvPr id="221" name="Image 221"/>
                          <pic:cNvPicPr/>
                        </pic:nvPicPr>
                        <pic:blipFill>
                          <a:blip r:embed="rId190" cstate="print"/>
                          <a:stretch>
                            <a:fillRect/>
                          </a:stretch>
                        </pic:blipFill>
                        <pic:spPr>
                          <a:xfrm>
                            <a:off x="718224" y="438068"/>
                            <a:ext cx="71081" cy="71996"/>
                          </a:xfrm>
                          <a:prstGeom prst="rect">
                            <a:avLst/>
                          </a:prstGeom>
                        </pic:spPr>
                      </pic:pic>
                      <pic:pic xmlns:pic="http://schemas.openxmlformats.org/drawingml/2006/picture">
                        <pic:nvPicPr>
                          <pic:cNvPr id="222" name="Image 222"/>
                          <pic:cNvPicPr/>
                        </pic:nvPicPr>
                        <pic:blipFill>
                          <a:blip r:embed="rId191" cstate="print"/>
                          <a:stretch>
                            <a:fillRect/>
                          </a:stretch>
                        </pic:blipFill>
                        <pic:spPr>
                          <a:xfrm>
                            <a:off x="342739" y="223245"/>
                            <a:ext cx="71081" cy="224650"/>
                          </a:xfrm>
                          <a:prstGeom prst="rect">
                            <a:avLst/>
                          </a:prstGeom>
                        </pic:spPr>
                      </pic:pic>
                      <pic:pic xmlns:pic="http://schemas.openxmlformats.org/drawingml/2006/picture">
                        <pic:nvPicPr>
                          <pic:cNvPr id="223" name="Image 223"/>
                          <pic:cNvPicPr/>
                        </pic:nvPicPr>
                        <pic:blipFill>
                          <a:blip r:embed="rId192" cstate="print"/>
                          <a:stretch>
                            <a:fillRect/>
                          </a:stretch>
                        </pic:blipFill>
                        <pic:spPr>
                          <a:xfrm>
                            <a:off x="342206" y="132069"/>
                            <a:ext cx="71081" cy="71996"/>
                          </a:xfrm>
                          <a:prstGeom prst="rect">
                            <a:avLst/>
                          </a:prstGeom>
                        </pic:spPr>
                      </pic:pic>
                      <pic:pic xmlns:pic="http://schemas.openxmlformats.org/drawingml/2006/picture">
                        <pic:nvPicPr>
                          <pic:cNvPr id="224" name="Image 224"/>
                          <pic:cNvPicPr/>
                        </pic:nvPicPr>
                        <pic:blipFill>
                          <a:blip r:embed="rId193" cstate="print"/>
                          <a:stretch>
                            <a:fillRect/>
                          </a:stretch>
                        </pic:blipFill>
                        <pic:spPr>
                          <a:xfrm>
                            <a:off x="468077" y="169237"/>
                            <a:ext cx="71081" cy="144005"/>
                          </a:xfrm>
                          <a:prstGeom prst="rect">
                            <a:avLst/>
                          </a:prstGeom>
                        </pic:spPr>
                      </pic:pic>
                      <pic:pic xmlns:pic="http://schemas.openxmlformats.org/drawingml/2006/picture">
                        <pic:nvPicPr>
                          <pic:cNvPr id="225" name="Image 225"/>
                          <pic:cNvPicPr/>
                        </pic:nvPicPr>
                        <pic:blipFill>
                          <a:blip r:embed="rId190" cstate="print"/>
                          <a:stretch>
                            <a:fillRect/>
                          </a:stretch>
                        </pic:blipFill>
                        <pic:spPr>
                          <a:xfrm>
                            <a:off x="467545" y="78071"/>
                            <a:ext cx="71081" cy="71996"/>
                          </a:xfrm>
                          <a:prstGeom prst="rect">
                            <a:avLst/>
                          </a:prstGeom>
                        </pic:spPr>
                      </pic:pic>
                      <wps:wsp>
                        <wps:cNvPr id="226" name="Graphic 226"/>
                        <wps:cNvSpPr/>
                        <wps:spPr>
                          <a:xfrm>
                            <a:off x="468077" y="457238"/>
                            <a:ext cx="71120" cy="314960"/>
                          </a:xfrm>
                          <a:custGeom>
                            <a:avLst/>
                            <a:gdLst/>
                            <a:ahLst/>
                            <a:cxnLst/>
                            <a:rect l="l" t="t" r="r" b="b"/>
                            <a:pathLst>
                              <a:path w="71120" h="314960">
                                <a:moveTo>
                                  <a:pt x="35547" y="0"/>
                                </a:moveTo>
                                <a:lnTo>
                                  <a:pt x="21709" y="2830"/>
                                </a:lnTo>
                                <a:lnTo>
                                  <a:pt x="10410" y="10548"/>
                                </a:lnTo>
                                <a:lnTo>
                                  <a:pt x="2793" y="21993"/>
                                </a:lnTo>
                                <a:lnTo>
                                  <a:pt x="0" y="36004"/>
                                </a:lnTo>
                                <a:lnTo>
                                  <a:pt x="0" y="278650"/>
                                </a:lnTo>
                                <a:lnTo>
                                  <a:pt x="2793" y="292659"/>
                                </a:lnTo>
                                <a:lnTo>
                                  <a:pt x="10410" y="304099"/>
                                </a:lnTo>
                                <a:lnTo>
                                  <a:pt x="21709" y="311813"/>
                                </a:lnTo>
                                <a:lnTo>
                                  <a:pt x="35547" y="314642"/>
                                </a:lnTo>
                                <a:lnTo>
                                  <a:pt x="49377" y="311813"/>
                                </a:lnTo>
                                <a:lnTo>
                                  <a:pt x="60672" y="304099"/>
                                </a:lnTo>
                                <a:lnTo>
                                  <a:pt x="68288" y="292659"/>
                                </a:lnTo>
                                <a:lnTo>
                                  <a:pt x="71081" y="278650"/>
                                </a:lnTo>
                                <a:lnTo>
                                  <a:pt x="71081" y="36004"/>
                                </a:lnTo>
                                <a:lnTo>
                                  <a:pt x="68288" y="21993"/>
                                </a:lnTo>
                                <a:lnTo>
                                  <a:pt x="60672" y="10548"/>
                                </a:lnTo>
                                <a:lnTo>
                                  <a:pt x="49377" y="2830"/>
                                </a:lnTo>
                                <a:lnTo>
                                  <a:pt x="35547"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227" name="Image 227"/>
                          <pic:cNvPicPr/>
                        </pic:nvPicPr>
                        <pic:blipFill>
                          <a:blip r:embed="rId194" cstate="print"/>
                          <a:stretch>
                            <a:fillRect/>
                          </a:stretch>
                        </pic:blipFill>
                        <pic:spPr>
                          <a:xfrm>
                            <a:off x="467545" y="366072"/>
                            <a:ext cx="71081" cy="71996"/>
                          </a:xfrm>
                          <a:prstGeom prst="rect">
                            <a:avLst/>
                          </a:prstGeom>
                        </pic:spPr>
                      </pic:pic>
                      <wps:wsp>
                        <wps:cNvPr id="228" name="Graphic 228"/>
                        <wps:cNvSpPr/>
                        <wps:spPr>
                          <a:xfrm>
                            <a:off x="217401" y="349241"/>
                            <a:ext cx="71120" cy="405130"/>
                          </a:xfrm>
                          <a:custGeom>
                            <a:avLst/>
                            <a:gdLst/>
                            <a:ahLst/>
                            <a:cxnLst/>
                            <a:rect l="l" t="t" r="r" b="b"/>
                            <a:pathLst>
                              <a:path w="71120" h="405130">
                                <a:moveTo>
                                  <a:pt x="35534" y="0"/>
                                </a:moveTo>
                                <a:lnTo>
                                  <a:pt x="21704" y="2828"/>
                                </a:lnTo>
                                <a:lnTo>
                                  <a:pt x="10409" y="10544"/>
                                </a:lnTo>
                                <a:lnTo>
                                  <a:pt x="2793" y="21988"/>
                                </a:lnTo>
                                <a:lnTo>
                                  <a:pt x="0" y="36004"/>
                                </a:lnTo>
                                <a:lnTo>
                                  <a:pt x="0" y="368642"/>
                                </a:lnTo>
                                <a:lnTo>
                                  <a:pt x="2793" y="382658"/>
                                </a:lnTo>
                                <a:lnTo>
                                  <a:pt x="10409" y="394103"/>
                                </a:lnTo>
                                <a:lnTo>
                                  <a:pt x="21704" y="401818"/>
                                </a:lnTo>
                                <a:lnTo>
                                  <a:pt x="35534" y="404647"/>
                                </a:lnTo>
                                <a:lnTo>
                                  <a:pt x="49372" y="401818"/>
                                </a:lnTo>
                                <a:lnTo>
                                  <a:pt x="60671" y="394103"/>
                                </a:lnTo>
                                <a:lnTo>
                                  <a:pt x="68288" y="382658"/>
                                </a:lnTo>
                                <a:lnTo>
                                  <a:pt x="71081" y="368642"/>
                                </a:lnTo>
                                <a:lnTo>
                                  <a:pt x="71081" y="36004"/>
                                </a:lnTo>
                                <a:lnTo>
                                  <a:pt x="68288" y="21988"/>
                                </a:lnTo>
                                <a:lnTo>
                                  <a:pt x="60671" y="10544"/>
                                </a:lnTo>
                                <a:lnTo>
                                  <a:pt x="49372" y="2828"/>
                                </a:lnTo>
                                <a:lnTo>
                                  <a:pt x="35534" y="0"/>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229" name="Image 229"/>
                          <pic:cNvPicPr/>
                        </pic:nvPicPr>
                        <pic:blipFill>
                          <a:blip r:embed="rId190" cstate="print"/>
                          <a:stretch>
                            <a:fillRect/>
                          </a:stretch>
                        </pic:blipFill>
                        <pic:spPr>
                          <a:xfrm>
                            <a:off x="216869" y="258063"/>
                            <a:ext cx="71081" cy="71996"/>
                          </a:xfrm>
                          <a:prstGeom prst="rect">
                            <a:avLst/>
                          </a:prstGeom>
                        </pic:spPr>
                      </pic:pic>
                      <pic:pic xmlns:pic="http://schemas.openxmlformats.org/drawingml/2006/picture">
                        <pic:nvPicPr>
                          <pic:cNvPr id="230" name="Image 230"/>
                          <pic:cNvPicPr/>
                        </pic:nvPicPr>
                        <pic:blipFill>
                          <a:blip r:embed="rId195" cstate="print"/>
                          <a:stretch>
                            <a:fillRect/>
                          </a:stretch>
                        </pic:blipFill>
                        <pic:spPr>
                          <a:xfrm>
                            <a:off x="92100" y="313237"/>
                            <a:ext cx="71081" cy="144005"/>
                          </a:xfrm>
                          <a:prstGeom prst="rect">
                            <a:avLst/>
                          </a:prstGeom>
                        </pic:spPr>
                      </pic:pic>
                      <pic:pic xmlns:pic="http://schemas.openxmlformats.org/drawingml/2006/picture">
                        <pic:nvPicPr>
                          <pic:cNvPr id="231" name="Image 231"/>
                          <pic:cNvPicPr/>
                        </pic:nvPicPr>
                        <pic:blipFill>
                          <a:blip r:embed="rId196" cstate="print"/>
                          <a:stretch>
                            <a:fillRect/>
                          </a:stretch>
                        </pic:blipFill>
                        <pic:spPr>
                          <a:xfrm>
                            <a:off x="91568" y="222070"/>
                            <a:ext cx="71094" cy="71996"/>
                          </a:xfrm>
                          <a:prstGeom prst="rect">
                            <a:avLst/>
                          </a:prstGeom>
                        </pic:spPr>
                      </pic:pic>
                      <pic:pic xmlns:pic="http://schemas.openxmlformats.org/drawingml/2006/picture">
                        <pic:nvPicPr>
                          <pic:cNvPr id="232" name="Image 232"/>
                          <pic:cNvPicPr/>
                        </pic:nvPicPr>
                        <pic:blipFill>
                          <a:blip r:embed="rId197" cstate="print"/>
                          <a:stretch>
                            <a:fillRect/>
                          </a:stretch>
                        </pic:blipFill>
                        <pic:spPr>
                          <a:xfrm>
                            <a:off x="342739" y="673246"/>
                            <a:ext cx="71081" cy="144005"/>
                          </a:xfrm>
                          <a:prstGeom prst="rect">
                            <a:avLst/>
                          </a:prstGeom>
                        </pic:spPr>
                      </pic:pic>
                      <pic:pic xmlns:pic="http://schemas.openxmlformats.org/drawingml/2006/picture">
                        <pic:nvPicPr>
                          <pic:cNvPr id="233" name="Image 233"/>
                          <pic:cNvPicPr/>
                        </pic:nvPicPr>
                        <pic:blipFill>
                          <a:blip r:embed="rId198" cstate="print"/>
                          <a:stretch>
                            <a:fillRect/>
                          </a:stretch>
                        </pic:blipFill>
                        <pic:spPr>
                          <a:xfrm>
                            <a:off x="342206" y="582067"/>
                            <a:ext cx="71081" cy="71996"/>
                          </a:xfrm>
                          <a:prstGeom prst="rect">
                            <a:avLst/>
                          </a:prstGeom>
                        </pic:spPr>
                      </pic:pic>
                      <wps:wsp>
                        <wps:cNvPr id="234" name="Graphic 234"/>
                        <wps:cNvSpPr/>
                        <wps:spPr>
                          <a:xfrm>
                            <a:off x="593418" y="277246"/>
                            <a:ext cx="71120" cy="351155"/>
                          </a:xfrm>
                          <a:custGeom>
                            <a:avLst/>
                            <a:gdLst/>
                            <a:ahLst/>
                            <a:cxnLst/>
                            <a:rect l="l" t="t" r="r" b="b"/>
                            <a:pathLst>
                              <a:path w="71120" h="351155">
                                <a:moveTo>
                                  <a:pt x="35534" y="0"/>
                                </a:moveTo>
                                <a:lnTo>
                                  <a:pt x="21704" y="2828"/>
                                </a:lnTo>
                                <a:lnTo>
                                  <a:pt x="10409" y="10544"/>
                                </a:lnTo>
                                <a:lnTo>
                                  <a:pt x="2793" y="21988"/>
                                </a:lnTo>
                                <a:lnTo>
                                  <a:pt x="0" y="36004"/>
                                </a:lnTo>
                                <a:lnTo>
                                  <a:pt x="0" y="314642"/>
                                </a:lnTo>
                                <a:lnTo>
                                  <a:pt x="2793" y="328658"/>
                                </a:lnTo>
                                <a:lnTo>
                                  <a:pt x="10409" y="340102"/>
                                </a:lnTo>
                                <a:lnTo>
                                  <a:pt x="21704" y="347818"/>
                                </a:lnTo>
                                <a:lnTo>
                                  <a:pt x="35534" y="350646"/>
                                </a:lnTo>
                                <a:lnTo>
                                  <a:pt x="49372" y="347818"/>
                                </a:lnTo>
                                <a:lnTo>
                                  <a:pt x="60671" y="340102"/>
                                </a:lnTo>
                                <a:lnTo>
                                  <a:pt x="68288" y="328658"/>
                                </a:lnTo>
                                <a:lnTo>
                                  <a:pt x="71081" y="314642"/>
                                </a:lnTo>
                                <a:lnTo>
                                  <a:pt x="71081" y="36004"/>
                                </a:lnTo>
                                <a:lnTo>
                                  <a:pt x="68288" y="21988"/>
                                </a:lnTo>
                                <a:lnTo>
                                  <a:pt x="60671" y="10544"/>
                                </a:lnTo>
                                <a:lnTo>
                                  <a:pt x="49372" y="2828"/>
                                </a:lnTo>
                                <a:lnTo>
                                  <a:pt x="35534" y="0"/>
                                </a:lnTo>
                                <a:close/>
                              </a:path>
                            </a:pathLst>
                          </a:custGeom>
                          <a:solidFill>
                            <a:srgbClr val="BDF03A"/>
                          </a:solidFill>
                        </wps:spPr>
                        <wps:bodyPr wrap="square" lIns="0" tIns="0" rIns="0" bIns="0" rtlCol="0">
                          <a:prstTxWarp prst="textNoShape">
                            <a:avLst/>
                          </a:prstTxWarp>
                          <a:noAutofit/>
                        </wps:bodyPr>
                      </wps:wsp>
                      <pic:pic xmlns:pic="http://schemas.openxmlformats.org/drawingml/2006/picture">
                        <pic:nvPicPr>
                          <pic:cNvPr id="235" name="Image 235"/>
                          <pic:cNvPicPr/>
                        </pic:nvPicPr>
                        <pic:blipFill>
                          <a:blip r:embed="rId198" cstate="print"/>
                          <a:stretch>
                            <a:fillRect/>
                          </a:stretch>
                        </pic:blipFill>
                        <pic:spPr>
                          <a:xfrm>
                            <a:off x="592886" y="186068"/>
                            <a:ext cx="71081" cy="71996"/>
                          </a:xfrm>
                          <a:prstGeom prst="rect">
                            <a:avLst/>
                          </a:prstGeom>
                        </pic:spPr>
                      </pic:pic>
                    </wpg:wgp>
                  </a:graphicData>
                </a:graphic>
              </wp:inline>
            </w:drawing>
          </mc:Choice>
          <mc:Fallback>
            <w:pict>
              <v:group w14:anchorId="5E2E720F" id="Group 218" o:spid="_x0000_s1026" style="width:70pt;height:70.9pt;mso-position-horizontal-relative:char;mso-position-vertical-relative:line" coordsize="8890,900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aIqK59AgAABk9AAAOAAAAZHJzL2Uyb0RvYy54bWzsW1tv2zYUfh+w/2D4&#10;vTVvkiijydCtS1Fg2Iqtw54VWbaF2ZYmKXH67/eRFCXaSUStqzN3TYDYtH1EHZ7z8VypV9/dbTeT&#10;26yq82J3MaUvyXSS7dJike9WF9PfP1y9kNNJ3SS7RbIpdtnF9GNWT7+7/PabV/tynrFiXWwWWTXB&#10;JLt6vi8vpuumKeezWZ2us21SvyzKbIcfl0W1TRp8rFazRZXsMft2M2OEhLN9US3Kqkizusa3b8yP&#10;00s9/3KZpc0vy2WdNZPNxRS8Nfq10q/X6nV2+SqZr6qkXOdpy0byCVxsk3yHm3ZTvUmaZHJT5fem&#10;2uZpVdTFsnmZFttZsVzmaabXgNVQcrSat1VxU+q1rOb7VdmJCaI9ktMnT5v+fPu2Kn8r31eGewx/&#10;KtI/a8hlti9Xc/d39XnVE98tq626CIuY3GmJfuwkmt01kxRfShkTArmn+AkjwVuJp2uo5d5V6frH&#10;wetmydzcVLPWsbIvgZ26F0/978Tz2zopMy31Wi3/fTXJFxdTRuPpZJdsgeG3LVzUV5CTuj3olAzb&#10;T3Urzk+XULfSZJ7e1M3brNCiTm5/qhsD2YUdJWs7Su92dlgB+AryGw35ZjoB5KvpBJC/NpAvk0Zd&#10;p/SnhpN9r6t1pyr167a4zT4Umq5RChNCsACb2uoanPYkm51LymNBmSFlMmLqxqC2NPa91NNyERAW&#10;6Gkp5WE0SMziiEuuiVnAyfDMLKAhN1yA9zgcnplIxszMoYzCYJCYhlEQCc1GHMVsmGfKCWWGmHIq&#10;sSmGxBGHYQS8Qcg0xGKHmQ4jKSMjDUpiygdnFlxxqmZmgZAxHSRmIo6M6BT3ZvM+qkJKGaN6Zi5i&#10;IeXwzJIbbfM4ZpDLkDBgP8AudIe/QUJmJw0IiSKPPjpug4AEdFjTvRyCWEbRWAmHIqB0WNG97kKY&#10;Sjms6B4VEVAfDuPeAVwUShp7xNFjWRJGomGuWb9NJAcwhgXi7EAZQNrDfDubW0YijIc149gNKWXo&#10;gahjkWQcUTYsbsfUSYW9YUQD81yaPTti7kCoTaKBPYLvIIZRNBtxhExCHkIUZm6/vENJODEmb4Qu&#10;I0biwOzcETiJAimIoR6BwSimUrTUfnxLRkJuJDhi60ghgphpmYzYlQBSwI0uR2x4WAQGv6KM1Ahb&#10;ImUQSsPJCDMFcATU2OsRBtCZe4RddfgeYbEdmYxwBo68R/gZR5fM78IcnIzwjg4GRzheB99+n+5s&#10;HX+04OxKfxzibHh/hOPYEn/s5Jgpb1DmGMBjf5BuijozTlvFjzqy62JKhAhu1FoXm3xxlW82Koqs&#10;q9X1D5tqcpuojOxH/vrKTu2QIb6v5yaKVqPrYvERYfgecffFtP7rJqmy6WTzbodAX+V0dlDZwbUd&#10;VM3mh0JnfjqArermw90fSVVOSgwvpg3SlJ8LG+8ncxteg39FYGjVlbvi9U1TLHMVe2veDEftB+Qe&#10;l6/KPJ3jv83RMLqXhPhzWVzV3Ki1mXx4O2qObVL9eVO+QDoJ+efX+SZvPurUGCmMYmp3+z5PVXqn&#10;Pjj5DIPoTD7zbpussgnDF1iepVLXqNXem+J6k5dWmWrcMosE4ygnfWC9Jt99U6Q322zXmAS+yjbg&#10;u9jV67yskajMs+11hoSrerdANJmieNAg5yqrfNco/oCgpsqaFJBL5kuA6lekOopR5wfNdM+nWsIj&#10;KVlEZRQb5xewGJbK3MKmrxElUjGh4nAEznAg5k42sVMoUblZiyeVdUHq94Bk0jfNleFDD8HWlwgb&#10;yOMQNjqFOCfYwLmeHjYqadFpCZck1JFhMn8ANhGNu5Tza0YNdHKIGr2Vzgk1sAInRg0XLGqjShQZ&#10;GEJdbc8eQA3AFQbWL37NsIFSDmGjM81zgg2swOlhg1RHGxvKMdI1kGdjMxDZQCeHqNFu/ZxQgyz3&#10;xKgRSE5QAlMuCkkS47r88yBqqBAESfpzZAOlHMJGC+WcYHP6yEagDmhrMACQju0eRM1pApunaeWg&#10;7tdqumvlmFLg6FaOs7tEEDHU5o5cOVXplcobOEXP4diVu9mxTTrRO/z8PZ0IRXkwgpZOy4fKTvp+&#10;Tdt7CQJhLIXls6c47NIwGhFTFkOp3RJbEvtuJqVEoPStzQ9Bo6E1L5bGvhtaZnMwdNSQjRlLZEns&#10;uyE1U/IQvcQRdCySfRxlJ7Lvx/eOWRgM9xf6NXEiiK8Z0cmKUyo9XRneqQB6CoXNMy2r9t2wLGLe&#10;WvYRM4ckROtN6WEEzyhMom+jiJEM+6TRJseK2C/mntivO4cLLx765VEvzHq5edHb6+MY5Z+n8HWl&#10;/1oEPxe+4GOfsPAFW3fo53VsdE5+Hv7p5OFh5+d5GBLTnf//OXoYM6Pq3tFrVzTa0cPjCdJ1tZm4&#10;FxB1jh6NLrRc2y1tc/b/wNG3fDzi6NuOmeVzyNGb+haDSxj0tHCKbUygLPCwV3YdveeAwD9z9Oh4&#10;+rxmd28u4drGrkl1jNEdHQpJVFDU1gIJHP3wzHAsrQoEgaMfbsorh2V8NzDom1l5whaofp57FztC&#10;Gq7v9orZJfYFaT0XCPw8eOiX54dZLzcvent92C1hY61nR4+e25fd4UKqcujodXh/To7+9Ak9ozCN&#10;bc4WoFWhbdkTOnolbfx/OX1R+PBD1Binfk6oQQB74vAwxjGM1gOj5vxcPET9fbibzo/bovgCQcM5&#10;oQax8KlRQ3G0yZQPcJrAnCE8MDXqxJsqip2mePjlmRqY/wMHxc+uKwrPcWLQOF3RMEJXVJ/JPEBN&#10;fwTjuVGhnkTAcdsj2JxdV1SVfk+PG9sWDdT5wccbXKexNk/TqlDJ4lEFA1/Bs4yuYAQxF0hKdVEX&#10;B1Xv76+ugsFxWh1ne02u+x9WMFo+vrIKhr/u31cwGNoaw3WGvirDUTvwHbnvKhhcRL46Q58x84CE&#10;Bk6PPhPSZ+IjZu5T/BE897UD7peGU5Twi9kh9raZei7+txWM799cEf66tQrPrQoEmU/XqlDPSB0G&#10;iGd3JOEJPD0e3LDPs1AJI6Et34MR4mk8vX7aFM/f6kPGK/Pwp3rA1/2sC2X9E82XfwMAAP//AwBQ&#10;SwMECgAAAAAAAAAhAIazUuURAQAAEQEAABQAAABkcnMvbWVkaWEvaW1hZ2UxLnBuZ4lQTkcNChoK&#10;AAAADUlIRFIAAAAPAAAAHggGAAAA81xEdAAAAAZiS0dEAP8A/wD/oL2nkwAAAAlwSFlzAAAOxAAA&#10;DsQBlSsOGwAAALFJREFUOI3tlbENwjAQRd9ZYgZGYIHsEEpgUJJ0GSIVVGyQGXDxKRILR4oIOTqU&#10;J7nzO51s6X+TRIYBJ6AECuAAPIAOaIEGeAuS0tlLqvSZaryHJHKxXxATfRqAJJNUfynmGxiSLivF&#10;xDmMj+OhDOOreihM0hPYOeRo0vSj1xC84iZv8r/L0enGANyd8i0wZLKHLjCEuYfWG73XFL0/hX4+&#10;YGmDSd2Y5ovuyHzR1WRF9wIMs6e7k0ObLgAAAABJRU5ErkJgglBLAwQKAAAAAAAAACEA9mCYIvsA&#10;AAD7AAAAFAAAAGRycy9tZWRpYS9pbWFnZTIucG5niVBORw0KGgoAAAANSUhEUgAAAA8AAAAPCAYA&#10;AAA71pVKAAAABmJLR0QA/wD/AP+gvaeTAAAACXBIWXMAAA7EAAAOxAGVKw4bAAAAm0lEQVQokaWT&#10;wQ3CMBAEx/5SACXQQHoIT6BQEn4pIg2kgxSQ//BwLIwUETAj+ec9nW53g0pBAC5ACzTACZiAERiA&#10;B/ASqPkd1c7PdOs/VErhvCPMzHkAalD7L4XlBgH19qMwc43rcWpo43rVGpqgLsChQrxEko81TJEU&#10;gBrGSEpODUOtz/fs818JKwfsbfCW7eB2q85st6qnaNUTM5GhsiFyxLwAAAAASUVORK5CYIJQSwME&#10;CgAAAAAAAAAhACTgabMgAQAAIAEAABQAAABkcnMvbWVkaWEvaW1hZ2UzLnBuZ4lQTkcNChoKAAAA&#10;DUlIRFIAAAAPAAAAMAgGAAAAzvogMgAAAAZiS0dEAP8A/wD/oL2nkwAAAAlwSFlzAAAOxAAADsQB&#10;lSsOGwAAAMBJREFUSInt1jsOgkAYReHDlHa6Ce2JK6AzPpaojdgTdROGhFI7XAS210J/H2AEx3Zu&#10;Mt18U0BzIknUNgUmwBgYAUfgAOyB7dtNSXb6klJ93/p+D0kPPJBUtkBbaQ8YXnWEtqXh5EdoSxyw&#10;qH+xjps7IPbEcSSpAnoeuIqk5o/uOucLAw444IADDjjgNnzxtJUDCk9cOCD3xLkDMk+c/R1xlo/n&#10;jrCRj/bApgWmegnX6ENJzXgm8xA4cUvmHbVkvgKLM6T7Ucm6yAAAAABJRU5ErkJgglBLAwQKAAAA&#10;AAAAACEA2cSh0foAAAD6AAAAFAAAAGRycy9tZWRpYS9pbWFnZTQucG5niVBORw0KGgoAAAANSUhE&#10;UgAAAA8AAAAPCAYAAAA71pVKAAAABmJLR0QA/wD/AP+gvaeTAAAACXBIWXMAAA7EAAAOxAGVKw4b&#10;AAAAmklEQVQokaWTwRGCMBREX3K1AEuwAXqQIzYqeKMIGqADCuD+PEDG6DCC8c3klv3J/N0NKhkB&#10;aIArUAEXYAQGoAcewEugpnNWW7/TrvdQyYXTjjAxpQGo4cCLn9zVgHr7UZhoIlBTRh3XrZZQBXUG&#10;TgXiObL4WMIYWQJQwhBZklNCn3zuSn3+K2H5gL0fvGU7uN2qmu1WdWStegItn6GwV1fH0AAAAABJ&#10;RU5ErkJgglBLAwQKAAAAAAAAACEAoUtlRBABAAAQAQAAFAAAAGRycy9tZWRpYS9pbWFnZTUucG5n&#10;iVBORw0KGgoAAAANSUhEUgAAAA8AAAAeCAYAAADzXER0AAAABmJLR0QA/wD/AP+gvaeTAAAACXBI&#10;WXMAAA7EAAAOxAGVKw4bAAAAsElEQVQ4je2VsQ3CMBBF31liBkZggexAyrAoCV2GSAUVG2QGXHyK&#10;xMJBESFHh/Ikd35ny5b+N0lkGFABR6AADsAd6IAWuAAvQVJae0m1PlOP+5BELvYLYqJPA5BkX5z4&#10;zlmSIem0UkxUASjxUYbxVT0UJukB7BxyNGn60WsIXnGTN/nf5eh0YwBuTvkaGDLZQxcYwtxDm6K3&#10;8UbvT6GfD1i6waRuTPNFVzJfdA1Z0T0B/4ynuSEgk4EAAAAASUVORK5CYIJQSwMECgAAAAAAAAAh&#10;AA+L9ZoKAQAACgEAABQAAABkcnMvbWVkaWEvaW1hZ2U2LnBuZ4lQTkcNChoKAAAADUlIRFIAAAAP&#10;AAAAEAgGAAAAyVYlBAAAAAZiS0dEAP8A/wD/oL2nkwAAAAlwSFlzAAAOxAAADsQBlSsOGwAAAKpJ&#10;REFUKJGlk7ENwkAQBMfvDAqgBiLLER0QQQwtQQOYOiCiAyIQBLQAPVgaEl4yBmFsj/TZzZ10f5uo&#10;1JgCM2ACjIEbcAT2wOGtUo1voBb+ZvOqQ6UqXhvEyCU2iPL6TzGyinKmli3lUs0CsATS+tYaSIFF&#10;APKWYiRP1Dsw6iA/QsepAATg3NE9BeDUVe71Vb2PBHVoj/OMDbYNYmElGInfIznnM5I7apF8AlXh&#10;1mqx9x1HAAAAAElFTkSuQmCCUEsDBAoAAAAAAAAAIQCGObP0qwEAAKsBAAAUAAAAZHJzL21lZGlh&#10;L2ltYWdlNy5wbmeJUE5HDQoaCgAAAA1JSERSAAAADwAAAB8IBgAAADgAl9EAAAAGYktHRAD/AP8A&#10;/6C9p5MAAAAJcEhZcwAADsQAAA7EAZUrDhsAAAFLSURBVDiN7dWxS4JBHMbx3915UG9eKBmWQ+Fg&#10;5fi+8A45WFNFFtTe1BzR/1HQkG3lUs21GLSlgw3C62hZETUIkYX0mgrXcQ3yxktk6LX6nZ/P/CAp&#10;Jbir8Fzi9fNq8V0Uzbp4jGpkvDhIovkhz/R5gMbS7i1yMJe2r9TY3XvmF2vQphG6cBTp39qkiFW/&#10;MZe2L2+vW01ZDreDTn0o9GCylEERq2IAgLtGcqcTCADQlOXwfWN/GwAAvXFrpvCxcdkJdKcPJGfx&#10;C8+udgsBACo8u4JtcWOoYFuUDFwTt7oi1rGAulcFC6gzrAKderiHe/g3TECrqUACmo29JFJQwYxM&#10;FDAjk5YitvAwjZ+q4ACNn2G/R8+M0qXDbmCILh/4PXrm/49BEauaLGUE6dzJXzBI548dCOA6OqfW&#10;S+YSrZd8mtLI2HXrJWPpny/5BbIkjlivNfyeAAAAAElFTkSuQmCCUEsDBAoAAAAAAAAAIQBlNzAx&#10;uAEAALgBAAAUAAAAZHJzL21lZGlhL2ltYWdlOC5wbmeJUE5HDQoaCgAAAA1JSERSAAAADgAAAA8I&#10;BgAAANQU/nQAAAAGYktHRAD/AP8A/6C9p5MAAAAJcEhZcwAADsQAAA7EAZUrDhsAAAFYSURBVCiR&#10;ldO/SwJhGMDx5573PL28OmpxsCVLhMQSunDQTWqusRqDfvwBNTvXHyAFtlVjzYWbBcINZiqF5ZSD&#10;S3F1dab3vtcgbxAYet/5+cAzPI/gOA7wqPMtNzuXO4Z9l3qntQQAwBiZLarifCEorWSJ4G3zWYFD&#10;kzai1a/M+Sd7jkGf/Dh9Hx3JrCkkVP2FJm1EdXNTZ9Dx9UM8BKm9qJws+MlUDR2H4aN1eDQIAQAw&#10;6PgerINjx2GIre7VhkHLyUGIZ9BystW9XsdXW08Pi3hvtp5Gk9bjbuEHrcfRYs0Zt9BiL2GUMfjk&#10;Fso4WUeFhEtu4SgJl3BC1PJu4bio5THgWT5VSex2WKSSuZuAZ+kMBQFZRN7fQpDagxCC1I7Ie9uC&#10;gAwBABQSqmpKTvNjqPIf8mOooik57c+t8nrfcbFr2OWUQauJ3mrRoirOFYLSapYIXovP/gBNz4dC&#10;rHCePwAAAABJRU5ErkJgglBLAwQKAAAAAAAAACEAUgFd1aUBAAClAQAAFAAAAGRycy9tZWRpYS9p&#10;bWFnZTkucG5niVBORw0KGgoAAAANSUhEUgAAAA8AAAAeCAYAAADzXER0AAAABmJLR0QA/wD/AP+g&#10;vaeTAAAACXBIWXMAAA7EAAAOxAGVKw4bAAABRUlEQVQ4je3VsU7CUBTG8XNPD00kdIGabiya0M2l&#10;kal1lE18AldfwKfAXVafwLIxmYgTpIu6lJWNWBqTGkjKheNgLmEQletm+I83+SVnup9gZlAxs0hk&#10;rzmRg9NsEXvTxahWNKpDy3CjCtW7NvkdIcQKCIXzZerEs1Y7kb0mbMimIHT3ri5NLI9XOF+mzuD9&#10;4inn1NkEVaYoj49Lt0cmlsfIzCKetdq/gQAAOafOcHZ9w8wCE9lrfnfqV73Kh/NEPp7hRPYb20DV&#10;RPYbmMnY08HZIvbE/VuQM8jCtlgAzVEHAgAwyALqQNUO7/C/xQJorgMF0BxLePCig0vG4TNa5EY6&#10;2DLcCCtU7+rgCtW7aFMQ2uR3toH7dHJnk9/526cPAGDi58NPF9gUhAoCrG0VwPrQ9RuZjL3pclQr&#10;YnVokRq6IFwfug9zzqEq+MGGWgAAAABJRU5ErkJgglBLAwQKAAAAAAAAACEAa7BW3oIBAACCAQAA&#10;FQAAAGRycy9tZWRpYS9pbWFnZTEwLnBuZ4lQTkcNChoKAAAADUlIRFIAAAAPAAAADwgGAAAAO9aV&#10;SgAAAAZiS0dEAP8A/wD/oL2nkwAAAAlwSFlzAAAOxAAADsQBlSsOGwAAASJJREFUKJGl07FOg1AU&#10;xvFzDzckElkA040VNhciEzjWTXwC176AL6EvoKNPIN26ipOExQ1WtkbKgqEJuXAcmtuwNLb4H2/y&#10;S85wP0ZEICMiVokk2oh03vS51/aloyl2oStuZnJ/ZfFgyRjbAyZxN9SzfPv0XIkkggNZPIzds4eF&#10;isZ6j7uhnqU/918d1bNDUKYyY311/nqporFGImL59vHlGAgA0NHuQiJi+C3e7yrxcXsMlFUiiSqR&#10;RFiLdH4KlG1EOsdG5N4U3PS5h+1QOlNw25cOamgXU7Cm2AXq3M2mYF1xMzS5v5qCTe6v0OJhbPFg&#10;eQq84NdvFg+W//thAAAq7h7+usDiYSwhwGgYAONVfd40IvfaoXQ0tAudy1WF8XhVvxFsmx75CVLr&#10;AAAAAElFTkSuQmCCUEsDBBQABgAIAAAAIQCBAGij2gAAAAUBAAAPAAAAZHJzL2Rvd25yZXYueG1s&#10;TI9Ba8JAEIXvhf6HZQRvdZPaisRsRKTtSQpVofQ2ZsckmJ0N2TWJ/76bXuplmMcb3nwvXQ+mFh21&#10;rrKsIJ5FIIhzqysuFBwP709LEM4ja6wtk4IbOVhnjw8pJtr2/EXd3hcihLBLUEHpfZNI6fKSDLqZ&#10;bYiDd7atQR9kW0jdYh/CTS2fo2ghDVYcPpTY0Lak/LK/GgUfPfabefzW7S7n7e3n8Pr5vYtJqelk&#10;2KxAeBr8/zGM+AEdssB0slfWTtQKQhH/N0fvJQryNC7xEmSWynv67BcAAP//AwBQSwMEFAAGAAgA&#10;AAAhAJKaL3T6AAAAxwUAABkAAABkcnMvX3JlbHMvZTJvRG9jLnhtbC5yZWxzvNTNagMhFAXgfaHv&#10;IHffcZwkk6TEyaYUsi3pA4hzx5GMP6gtzdtXKIUGgt25VPGcb3Pv4fhlFvKJIWpnObCmBYJWulFb&#10;xeH9/Pq0AxKTsKNYnEUOV4xwHB4fDm+4iJQ/xVn7SHKKjRzmlPwzpVHOaERsnEebXyYXjEj5GBT1&#10;Ql6EQtq1bU/D3wwYbjLJaeQQTmPuP199bv4/202Tlvji5IdBm+5UUG1ydw4UQWHiYHDU4udy13ir&#10;gN43rOoYViXDto5hWzJ0dQxdycDqGFjJ0Ncx9CXDpo5hUzKwvC1qDCdrS4p1HcS6ZNjXMex/DfRm&#10;/Q7fAAAA//8DAFBLAQItABQABgAIAAAAIQCxgme2CgEAABMCAAATAAAAAAAAAAAAAAAAAAAAAABb&#10;Q29udGVudF9UeXBlc10ueG1sUEsBAi0AFAAGAAgAAAAhADj9If/WAAAAlAEAAAsAAAAAAAAAAAAA&#10;AAAAOwEAAF9yZWxzLy5yZWxzUEsBAi0AFAAGAAgAAAAhAJoiorn0CAAAGT0AAA4AAAAAAAAAAAAA&#10;AAAAOgIAAGRycy9lMm9Eb2MueG1sUEsBAi0ACgAAAAAAAAAhAIazUuURAQAAEQEAABQAAAAAAAAA&#10;AAAAAAAAWgsAAGRycy9tZWRpYS9pbWFnZTEucG5nUEsBAi0ACgAAAAAAAAAhAPZgmCL7AAAA+wAA&#10;ABQAAAAAAAAAAAAAAAAAnQwAAGRycy9tZWRpYS9pbWFnZTIucG5nUEsBAi0ACgAAAAAAAAAhACTg&#10;abMgAQAAIAEAABQAAAAAAAAAAAAAAAAAyg0AAGRycy9tZWRpYS9pbWFnZTMucG5nUEsBAi0ACgAA&#10;AAAAAAAhANnEodH6AAAA+gAAABQAAAAAAAAAAAAAAAAAHA8AAGRycy9tZWRpYS9pbWFnZTQucG5n&#10;UEsBAi0ACgAAAAAAAAAhAKFLZUQQAQAAEAEAABQAAAAAAAAAAAAAAAAASBAAAGRycy9tZWRpYS9p&#10;bWFnZTUucG5nUEsBAi0ACgAAAAAAAAAhAA+L9ZoKAQAACgEAABQAAAAAAAAAAAAAAAAAihEAAGRy&#10;cy9tZWRpYS9pbWFnZTYucG5nUEsBAi0ACgAAAAAAAAAhAIY5s/SrAQAAqwEAABQAAAAAAAAAAAAA&#10;AAAAxhIAAGRycy9tZWRpYS9pbWFnZTcucG5nUEsBAi0ACgAAAAAAAAAhAGU3MDG4AQAAuAEAABQA&#10;AAAAAAAAAAAAAAAAoxQAAGRycy9tZWRpYS9pbWFnZTgucG5nUEsBAi0ACgAAAAAAAAAhAFIBXdWl&#10;AQAApQEAABQAAAAAAAAAAAAAAAAAjRYAAGRycy9tZWRpYS9pbWFnZTkucG5nUEsBAi0ACgAAAAAA&#10;AAAhAGuwVt6CAQAAggEAABUAAAAAAAAAAAAAAAAAZBgAAGRycy9tZWRpYS9pbWFnZTEwLnBuZ1BL&#10;AQItABQABgAIAAAAIQCBAGij2gAAAAUBAAAPAAAAAAAAAAAAAAAAABkaAABkcnMvZG93bnJldi54&#10;bWxQSwECLQAUAAYACAAAACEAkpovdPoAAADHBQAAGQAAAAAAAAAAAAAAAAAgGwAAZHJzL19yZWxz&#10;L2Uyb0RvYy54bWwucmVsc1BLBQYAAAAADwAPAM8DAABRHAAAAAA=&#10;">
                <v:shape id="Graphic 219" o:spid="_x0000_s1027" style="position:absolute;width:8890;height:9004;visibility:visible;mso-wrap-style:square;v-text-anchor:top" coordsize="889000,900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XYxAAAANwAAAAPAAAAZHJzL2Rvd25yZXYueG1sRI9Ba8JA&#10;FITvhf6H5RV6q5t4KG10FREivRSq9eLtJfvMBnffhuyaxH/fLQgeh5n5hlmuJ2fFQH1oPSvIZxkI&#10;4trrlhsFx9/y7QNEiMgarWdScKMA69Xz0xIL7Ufe03CIjUgQDgUqMDF2hZShNuQwzHxHnLyz7x3G&#10;JPtG6h7HBHdWzrPsXTpsOS0Y7GhrqL4crk6BtFV7K/NTZS6V+d4xlT/7ba7U68u0WYCINMVH+N7+&#10;0grm+Sf8n0lHQK7+AAAA//8DAFBLAQItABQABgAIAAAAIQDb4fbL7gAAAIUBAAATAAAAAAAAAAAA&#10;AAAAAAAAAABbQ29udGVudF9UeXBlc10ueG1sUEsBAi0AFAAGAAgAAAAhAFr0LFu/AAAAFQEAAAsA&#10;AAAAAAAAAAAAAAAAHwEAAF9yZWxzLy5yZWxzUEsBAi0AFAAGAAgAAAAhAIkT9djEAAAA3AAAAA8A&#10;AAAAAAAAAAAAAAAABwIAAGRycy9kb3ducmV2LnhtbFBLBQYAAAAAAwADALcAAAD4AgAAAAA=&#10;" path="m444258,l394128,2872r-49103,8495l297383,25302,251638,44496,208223,68765,167574,97927r-37450,33873l96679,169736,67887,210913,43927,254891,24978,301230,11221,349488,2835,399224,,449999r2835,50778l11221,550515r13757,48258l43927,645110r23960,43976l96679,730262r33445,37935l167574,802070r40649,29163l251638,855502r45745,19193l345025,888630r49103,8496l444258,899998r50131,-2872l543494,888630r47644,-13935l636886,855502r43417,-24269l720955,802070r37450,-33873l791845,730262r28789,-41176l844592,645110r18947,-46337l877296,550515r8386,-49738l888517,449999r-2835,-50775l877296,349488,863539,301230,844592,254891,820634,210913,791845,169736,758405,131800,720955,97927,680303,68765,636886,44496,591138,25302,543494,11367,494389,2872,444258,xe" fillcolor="#0e3af0" stroked="f">
                  <v:path arrowok="t"/>
                </v:shape>
                <v:shape id="Image 220" o:spid="_x0000_s1028" type="#_x0000_t75" style="position:absolute;left:7187;top:5292;width:711;height:14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QXJ/wwAAANwAAAAPAAAAZHJzL2Rvd25yZXYueG1sRE89b4Mw&#10;EN0r5T9YF6lbMWVIUopBVdSqWTKEVlXZTvgCKPiMsBPg38dDpY5P7zsrZtOLG42us6zgOYpBENdW&#10;d9wo+P76eNqBcB5ZY2+ZFCzkoMhXDxmm2k58olvpGxFC2KWooPV+SKV0dUsGXWQH4sCd7WjQBzg2&#10;Uo84hXDTyySON9Jgx6GhxYH2LdWX8moUbN7L07D9fbn+HD/32lW7ZJGVUepxPb+9gvA0+3/xn/ug&#10;FSRJmB/OhCMg8zsAAAD//wMAUEsBAi0AFAAGAAgAAAAhANvh9svuAAAAhQEAABMAAAAAAAAAAAAA&#10;AAAAAAAAAFtDb250ZW50X1R5cGVzXS54bWxQSwECLQAUAAYACAAAACEAWvQsW78AAAAVAQAACwAA&#10;AAAAAAAAAAAAAAAfAQAAX3JlbHMvLnJlbHNQSwECLQAUAAYACAAAACEAEUFyf8MAAADcAAAADwAA&#10;AAAAAAAAAAAAAAAHAgAAZHJzL2Rvd25yZXYueG1sUEsFBgAAAAADAAMAtwAAAPcCAAAAAA==&#10;">
                  <v:imagedata r:id="rId199" o:title=""/>
                </v:shape>
                <v:shape id="Image 221" o:spid="_x0000_s1029" type="#_x0000_t75" style="position:absolute;left:7182;top:4380;width:711;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1utzxgAAANwAAAAPAAAAZHJzL2Rvd25yZXYueG1sRI/RasJA&#10;FETfC/7DcoW+mY2RFk1dRaqFaGuh6gdcsrdJMHs3zW5N/Hu3IPRxmJkzzHzZm1pcqHWVZQXjKAZB&#10;nFtdcaHgdHwbTUE4j6yxtkwKruRguRg8zDHVtuMvuhx8IQKEXYoKSu+bVEqXl2TQRbYhDt63bQ36&#10;INtC6ha7ADe1TOL4WRqsOCyU2NBrSfn58GsU7NfZz85/brOnNX50k9m7bjbdTKnHYb96AeGp9//h&#10;ezvTCpJkDH9nwhGQixsAAAD//wMAUEsBAi0AFAAGAAgAAAAhANvh9svuAAAAhQEAABMAAAAAAAAA&#10;AAAAAAAAAAAAAFtDb250ZW50X1R5cGVzXS54bWxQSwECLQAUAAYACAAAACEAWvQsW78AAAAVAQAA&#10;CwAAAAAAAAAAAAAAAAAfAQAAX3JlbHMvLnJlbHNQSwECLQAUAAYACAAAACEAKNbrc8YAAADcAAAA&#10;DwAAAAAAAAAAAAAAAAAHAgAAZHJzL2Rvd25yZXYueG1sUEsFBgAAAAADAAMAtwAAAPoCAAAAAA==&#10;">
                  <v:imagedata r:id="rId200" o:title=""/>
                </v:shape>
                <v:shape id="Image 222" o:spid="_x0000_s1030" type="#_x0000_t75" style="position:absolute;left:3427;top:2232;width:711;height:22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6JGiwQAAANwAAAAPAAAAZHJzL2Rvd25yZXYueG1sRI/RisIw&#10;FETfhf2HcBd8s+lGlNI1iiwsCPsgUT/g0lzbYnNTmqj17zeC4OMwM2eY1WZ0nbjREFrPGr6yHARx&#10;5W3LtYbT8XdWgAgR2WLnmTQ8KMBm/TFZYWn9nQ3dDrEWCcKhRA1NjH0pZagachgy3xMn7+wHhzHJ&#10;oZZ2wHuCu06qPF9Khy2nhQZ7+mmouhyuTsM1blU9/ysMmgua+aIw3O5Hraef4/YbRKQxvsOv9s5q&#10;UErB80w6AnL9DwAA//8DAFBLAQItABQABgAIAAAAIQDb4fbL7gAAAIUBAAATAAAAAAAAAAAAAAAA&#10;AAAAAABbQ29udGVudF9UeXBlc10ueG1sUEsBAi0AFAAGAAgAAAAhAFr0LFu/AAAAFQEAAAsAAAAA&#10;AAAAAAAAAAAAHwEAAF9yZWxzLy5yZWxzUEsBAi0AFAAGAAgAAAAhAEjokaLBAAAA3AAAAA8AAAAA&#10;AAAAAAAAAAAABwIAAGRycy9kb3ducmV2LnhtbFBLBQYAAAAAAwADALcAAAD1AgAAAAA=&#10;">
                  <v:imagedata r:id="rId201" o:title=""/>
                </v:shape>
                <v:shape id="Image 223" o:spid="_x0000_s1031" type="#_x0000_t75" style="position:absolute;left:3422;top:1320;width:710;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Lz3TwQAAANwAAAAPAAAAZHJzL2Rvd25yZXYueG1sRI/disIw&#10;FITvF3yHcATv1tSKItUoIggiXqw/D3Bsjm2xOSlJtPXtzYLg5TAz3zCLVWdq8STnK8sKRsMEBHFu&#10;dcWFgst5+zsD4QOyxtoyKXiRh9Wy97PATNuWj/Q8hUJECPsMFZQhNJmUPi/JoB/ahjh6N+sMhihd&#10;IbXDNsJNLdMkmUqDFceFEhvalJTfTw+jAHPDV2Onf25y1uvDbf+6NO1GqUG/W89BBOrCN/xp77SC&#10;NB3D/5l4BOTyDQAA//8DAFBLAQItABQABgAIAAAAIQDb4fbL7gAAAIUBAAATAAAAAAAAAAAAAAAA&#10;AAAAAABbQ29udGVudF9UeXBlc10ueG1sUEsBAi0AFAAGAAgAAAAhAFr0LFu/AAAAFQEAAAsAAAAA&#10;AAAAAAAAAAAAHwEAAF9yZWxzLy5yZWxzUEsBAi0AFAAGAAgAAAAhADcvPdPBAAAA3AAAAA8AAAAA&#10;AAAAAAAAAAAABwIAAGRycy9kb3ducmV2LnhtbFBLBQYAAAAAAwADALcAAAD1AgAAAAA=&#10;">
                  <v:imagedata r:id="rId202" o:title=""/>
                </v:shape>
                <v:shape id="Image 224" o:spid="_x0000_s1032" type="#_x0000_t75" style="position:absolute;left:4680;top:1692;width:711;height:14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Bvr0xAAAANwAAAAPAAAAZHJzL2Rvd25yZXYueG1sRI9BawIx&#10;FITvBf9DeIIXqVmXUmVrFBEEvRRqe/H22Dw3225eQpLVtb++KRR6HGbmG2a1GWwnrhRi61jBfFaA&#10;IK6dbrlR8PG+f1yCiAlZY+eYFNwpwmY9elhhpd2N3+h6So3IEI4VKjAp+UrKWBuyGGfOE2fv4oLF&#10;lGVopA54y3DbybIonqXFlvOCQU87Q/XXqbcKbPSFD8PRXD7N4syv037Rf0+VmoyH7QuIREP6D/+1&#10;D1pBWT7B75l8BOT6BwAA//8DAFBLAQItABQABgAIAAAAIQDb4fbL7gAAAIUBAAATAAAAAAAAAAAA&#10;AAAAAAAAAABbQ29udGVudF9UeXBlc10ueG1sUEsBAi0AFAAGAAgAAAAhAFr0LFu/AAAAFQEAAAsA&#10;AAAAAAAAAAAAAAAAHwEAAF9yZWxzLy5yZWxzUEsBAi0AFAAGAAgAAAAhADsG+vTEAAAA3AAAAA8A&#10;AAAAAAAAAAAAAAAABwIAAGRycy9kb3ducmV2LnhtbFBLBQYAAAAAAwADALcAAAD4AgAAAAA=&#10;">
                  <v:imagedata r:id="rId203" o:title=""/>
                </v:shape>
                <v:shape id="Image 225" o:spid="_x0000_s1033" type="#_x0000_t75" style="position:absolute;left:4675;top:780;width:711;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7e1wxgAAANwAAAAPAAAAZHJzL2Rvd25yZXYueG1sRI/RasJA&#10;FETfC/7DcgXfmo0RRVNXEW0hrVqo+gGX7G0SzN5Ns1uT/n1XKPRxmJkzzHLdm1rcqHWVZQXjKAZB&#10;nFtdcaHgcn55nINwHlljbZkU/JCD9WrwsMRU244/6HbyhQgQdikqKL1vUildXpJBF9mGOHiftjXo&#10;g2wLqVvsAtzUMonjmTRYcVgosaFtSfn19G0UHHfZ15t/f82mOzx0k8VeN8/dQqnRsN88gfDU+//w&#10;XzvTCpJkCvcz4QjI1S8AAAD//wMAUEsBAi0AFAAGAAgAAAAhANvh9svuAAAAhQEAABMAAAAAAAAA&#10;AAAAAAAAAAAAAFtDb250ZW50X1R5cGVzXS54bWxQSwECLQAUAAYACAAAACEAWvQsW78AAAAVAQAA&#10;CwAAAAAAAAAAAAAAAAAfAQAAX3JlbHMvLnJlbHNQSwECLQAUAAYACAAAACEAV+3tcMYAAADcAAAA&#10;DwAAAAAAAAAAAAAAAAAHAgAAZHJzL2Rvd25yZXYueG1sUEsFBgAAAAADAAMAtwAAAPoCAAAAAA==&#10;">
                  <v:imagedata r:id="rId200" o:title=""/>
                </v:shape>
                <v:shape id="Graphic 226" o:spid="_x0000_s1034" style="position:absolute;left:4680;top:4572;width:711;height:3149;visibility:visible;mso-wrap-style:square;v-text-anchor:top" coordsize="71120,314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RMFxQAAANwAAAAPAAAAZHJzL2Rvd25yZXYueG1sRI9Pi8Iw&#10;FMTvwn6H8Ba8yJpaRZZqlGVFVKgH/+D50Tzb7jYvpYlav70RBI/DzPyGmc5bU4krNa60rGDQj0AQ&#10;Z1aXnCs4HpZf3yCcR9ZYWSYFd3Iwn310pphoe+MdXfc+FwHCLkEFhfd1IqXLCjLo+rYmDt7ZNgZ9&#10;kE0udYO3ADeVjKNoLA2WHBYKrOm3oOx/fzEKzqP1IuVeeu+VqOv0dFpt/zZDpbqf7c8EhKfWv8Ov&#10;9loriOMxPM+EIyBnDwAAAP//AwBQSwECLQAUAAYACAAAACEA2+H2y+4AAACFAQAAEwAAAAAAAAAA&#10;AAAAAAAAAAAAW0NvbnRlbnRfVHlwZXNdLnhtbFBLAQItABQABgAIAAAAIQBa9CxbvwAAABUBAAAL&#10;AAAAAAAAAAAAAAAAAB8BAABfcmVscy8ucmVsc1BLAQItABQABgAIAAAAIQB6GRMFxQAAANwAAAAP&#10;AAAAAAAAAAAAAAAAAAcCAABkcnMvZG93bnJldi54bWxQSwUGAAAAAAMAAwC3AAAA+QIAAAAA&#10;" path="m35547,l21709,2830,10410,10548,2793,21993,,36004,,278650r2793,14009l10410,304099r11299,7714l35547,314642r13830,-2829l60672,304099r7616,-11440l71081,278650r,-242646l68288,21993,60672,10548,49377,2830,35547,xe" stroked="f">
                  <v:path arrowok="t"/>
                </v:shape>
                <v:shape id="Image 227" o:spid="_x0000_s1035" type="#_x0000_t75" style="position:absolute;left:4675;top:3660;width:711;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vM1xQAAANwAAAAPAAAAZHJzL2Rvd25yZXYueG1sRI/NasMw&#10;EITvhbyD2EBvjVyXNokb2cSBQC+G5ve8WFvL1FoZS0nct68KhRyHmfmGWRWj7cSVBt86VvA8S0AQ&#10;10633Cg4HrZPCxA+IGvsHJOCH/JQ5JOHFWba3XhH131oRISwz1CBCaHPpPS1IYt+5nri6H25wWKI&#10;cmikHvAW4baTaZK8SYstxwWDPW0M1d/7i1VQVqf5cvysL025PW/Wry+VKReVUo/Tcf0OItAY7uH/&#10;9odWkKZz+DsTj4DMfwEAAP//AwBQSwECLQAUAAYACAAAACEA2+H2y+4AAACFAQAAEwAAAAAAAAAA&#10;AAAAAAAAAAAAW0NvbnRlbnRfVHlwZXNdLnhtbFBLAQItABQABgAIAAAAIQBa9CxbvwAAABUBAAAL&#10;AAAAAAAAAAAAAAAAAB8BAABfcmVscy8ucmVsc1BLAQItABQABgAIAAAAIQDS/vM1xQAAANwAAAAP&#10;AAAAAAAAAAAAAAAAAAcCAABkcnMvZG93bnJldi54bWxQSwUGAAAAAAMAAwC3AAAA+QIAAAAA&#10;">
                  <v:imagedata r:id="rId204" o:title=""/>
                </v:shape>
                <v:shape id="Graphic 228" o:spid="_x0000_s1036" style="position:absolute;left:2174;top:3492;width:711;height:4051;visibility:visible;mso-wrap-style:square;v-text-anchor:top" coordsize="71120,4051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zSwgAAANwAAAAPAAAAZHJzL2Rvd25yZXYueG1sRE/Pa8Iw&#10;FL4P/B/CE7zN1DJkVKNIQdlt6hzM27N5pq3NS2myWvfXL4fBjh/f7+V6sI3oqfOVYwWzaQKCuHC6&#10;YqPg9LF9fgXhA7LGxjEpeJCH9Wr0tMRMuzsfqD8GI2II+wwVlCG0mZS+KMmin7qWOHJX11kMEXZG&#10;6g7vMdw2Mk2SubRYcWwosaW8pOJ2/LYKPvvL2dTvlz0e8uZnJ+svL82LUpPxsFmACDSEf/Gf+00r&#10;SNO4Np6JR0CufgEAAP//AwBQSwECLQAUAAYACAAAACEA2+H2y+4AAACFAQAAEwAAAAAAAAAAAAAA&#10;AAAAAAAAW0NvbnRlbnRfVHlwZXNdLnhtbFBLAQItABQABgAIAAAAIQBa9CxbvwAAABUBAAALAAAA&#10;AAAAAAAAAAAAAB8BAABfcmVscy8ucmVsc1BLAQItABQABgAIAAAAIQBFi+zSwgAAANwAAAAPAAAA&#10;AAAAAAAAAAAAAAcCAABkcnMvZG93bnJldi54bWxQSwUGAAAAAAMAAwC3AAAA9gIAAAAA&#10;" path="m35534,l21704,2828,10409,10544,2793,21988,,36004,,368642r2793,14016l10409,394103r11295,7715l35534,404647r13838,-2829l60671,394103r7617,-11445l71081,368642r,-332638l68288,21988,60671,10544,49372,2828,35534,xe" stroked="f">
                  <v:path arrowok="t"/>
                </v:shape>
                <v:shape id="Image 229" o:spid="_x0000_s1037" type="#_x0000_t75" style="position:absolute;left:2168;top:2580;width:711;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oOd1xgAAANwAAAAPAAAAZHJzL2Rvd25yZXYueG1sRI/dasJA&#10;FITvhb7Dcgre6cYUSxNdpdQKaa2CPw9wyB6T0OzZNLua9O27BcHLYWa+YebL3tTiSq2rLCuYjCMQ&#10;xLnVFRcKTsf16AWE88gaa8uk4JccLBcPgzmm2na8p+vBFyJA2KWooPS+SaV0eUkG3dg2xME729ag&#10;D7ItpG6xC3BTyziKnqXBisNCiQ29lZR/Hy5GwXaV/Xz63Uc2XeFX95RsdPPeJUoNH/vXGQhPvb+H&#10;b+1MK4jjBP7PhCMgF38AAAD//wMAUEsBAi0AFAAGAAgAAAAhANvh9svuAAAAhQEAABMAAAAAAAAA&#10;AAAAAAAAAAAAAFtDb250ZW50X1R5cGVzXS54bWxQSwECLQAUAAYACAAAACEAWvQsW78AAAAVAQAA&#10;CwAAAAAAAAAAAAAAAAAfAQAAX3JlbHMvLnJlbHNQSwECLQAUAAYACAAAACEA1qDndcYAAADcAAAA&#10;DwAAAAAAAAAAAAAAAAAHAgAAZHJzL2Rvd25yZXYueG1sUEsFBgAAAAADAAMAtwAAAPoCAAAAAA==&#10;">
                  <v:imagedata r:id="rId200" o:title=""/>
                </v:shape>
                <v:shape id="Image 230" o:spid="_x0000_s1038" type="#_x0000_t75" style="position:absolute;left:921;top:3132;width:710;height:14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z7TVwgAAANwAAAAPAAAAZHJzL2Rvd25yZXYueG1sRE/LasJA&#10;FN0L/YfhCt2ITppokdRRglCU7nxAXV4y1yQ1cydkRpP8vbMouDyc92rTm1o8qHWVZQUfswgEcW51&#10;xYWC8+l7ugThPLLG2jIpGMjBZv02WmGqbccHehx9IUIIuxQVlN43qZQuL8mgm9mGOHBX2xr0AbaF&#10;1C12IdzUMo6iT2mw4tBQYkPbkvLb8W4U/EWTYSmTg5zv7O/+tPi5ZP1wUep93GdfIDz1/iX+d++1&#10;gjgJ88OZcATk+gkAAP//AwBQSwECLQAUAAYACAAAACEA2+H2y+4AAACFAQAAEwAAAAAAAAAAAAAA&#10;AAAAAAAAW0NvbnRlbnRfVHlwZXNdLnhtbFBLAQItABQABgAIAAAAIQBa9CxbvwAAABUBAAALAAAA&#10;AAAAAAAAAAAAAB8BAABfcmVscy8ucmVsc1BLAQItABQABgAIAAAAIQAaz7TVwgAAANwAAAAPAAAA&#10;AAAAAAAAAAAAAAcCAABkcnMvZG93bnJldi54bWxQSwUGAAAAAAMAAwC3AAAA9gIAAAAA&#10;">
                  <v:imagedata r:id="rId205" o:title=""/>
                </v:shape>
                <v:shape id="Image 231" o:spid="_x0000_s1039" type="#_x0000_t75" style="position:absolute;left:915;top:2220;width:711;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aqM1wgAAANwAAAAPAAAAZHJzL2Rvd25yZXYueG1sRI/RisIw&#10;FETfF/yHcAXf1rQq7lqNIoKij6t+wKW5tsXmpiap1r83grCPw8ycYRarztTiTs5XlhWkwwQEcW51&#10;xYWC82n7/QvCB2SNtWVS8CQPq2Xva4GZtg/+o/sxFCJC2GeooAyhyaT0eUkG/dA2xNG7WGcwROkK&#10;qR0+ItzUcpQkU2mw4rhQYkObkvLrsTUKToef9jqZXdKmvT3HZ7dDM9tOlRr0u/UcRKAu/Ic/7b1W&#10;MBqn8D4Tj4BcvgAAAP//AwBQSwECLQAUAAYACAAAACEA2+H2y+4AAACFAQAAEwAAAAAAAAAAAAAA&#10;AAAAAAAAW0NvbnRlbnRfVHlwZXNdLnhtbFBLAQItABQABgAIAAAAIQBa9CxbvwAAABUBAAALAAAA&#10;AAAAAAAAAAAAAB8BAABfcmVscy8ucmVsc1BLAQItABQABgAIAAAAIQC5aqM1wgAAANwAAAAPAAAA&#10;AAAAAAAAAAAAAAcCAABkcnMvZG93bnJldi54bWxQSwUGAAAAAAMAAwC3AAAA9gIAAAAA&#10;">
                  <v:imagedata r:id="rId206" o:title=""/>
                </v:shape>
                <v:shape id="Image 232" o:spid="_x0000_s1040" type="#_x0000_t75" style="position:absolute;left:3427;top:6732;width:711;height:144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Xo0QxgAAANwAAAAPAAAAZHJzL2Rvd25yZXYueG1sRI9Pa8JA&#10;FMTvhX6H5RW8SN0YpZQ0q6io2JNtbKHHR/blD82+Ddk1xm/vCoUeh5n5DZMuB9OInjpXW1YwnUQg&#10;iHOray4VfJ12z68gnEfW2FgmBVdysFw8PqSYaHvhT+ozX4oAYZeggsr7NpHS5RUZdBPbEgevsJ1B&#10;H2RXSt3hJcBNI+MoepEGaw4LFba0qSj/zc5Gwfr0Pc4K977a/Iy38zl+9PtjI5UaPQ2rNxCeBv8f&#10;/msftIJ4FsP9TDgCcnEDAAD//wMAUEsBAi0AFAAGAAgAAAAhANvh9svuAAAAhQEAABMAAAAAAAAA&#10;AAAAAAAAAAAAAFtDb250ZW50X1R5cGVzXS54bWxQSwECLQAUAAYACAAAACEAWvQsW78AAAAVAQAA&#10;CwAAAAAAAAAAAAAAAAAfAQAAX3JlbHMvLnJlbHNQSwECLQAUAAYACAAAACEA2F6NEMYAAADcAAAA&#10;DwAAAAAAAAAAAAAAAAAHAgAAZHJzL2Rvd25yZXYueG1sUEsFBgAAAAADAAMAtwAAAPoCAAAAAA==&#10;">
                  <v:imagedata r:id="rId207" o:title=""/>
                </v:shape>
                <v:shape id="Image 233" o:spid="_x0000_s1041" type="#_x0000_t75" style="position:absolute;left:3422;top:5820;width:710;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PMm3xwAAANwAAAAPAAAAZHJzL2Rvd25yZXYueG1sRI9Pa8JA&#10;FMTvBb/D8gQvpW4aoZbUNVilUIQi/jl4fGafm9Ts25BdNX57t1DwOMzMb5hJ3tlaXKj1lWMFr8ME&#10;BHHhdMVGwW779fIOwgdkjbVjUnAjD/m09zTBTLsrr+myCUZECPsMFZQhNJmUvijJoh+6hjh6R9da&#10;DFG2RuoWrxFua5kmyZu0WHFcKLGheUnFaXO2Cn4W++Pz4XcVzPh2kN3Src22+FRq0O9mHyACdeER&#10;/m9/awXpaAR/Z+IRkNM7AAAA//8DAFBLAQItABQABgAIAAAAIQDb4fbL7gAAAIUBAAATAAAAAAAA&#10;AAAAAAAAAAAAAABbQ29udGVudF9UeXBlc10ueG1sUEsBAi0AFAAGAAgAAAAhAFr0LFu/AAAAFQEA&#10;AAsAAAAAAAAAAAAAAAAAHwEAAF9yZWxzLy5yZWxzUEsBAi0AFAAGAAgAAAAhAFA8ybfHAAAA3AAA&#10;AA8AAAAAAAAAAAAAAAAABwIAAGRycy9kb3ducmV2LnhtbFBLBQYAAAAAAwADALcAAAD7AgAAAAA=&#10;">
                  <v:imagedata r:id="rId208" o:title=""/>
                </v:shape>
                <v:shape id="Graphic 234" o:spid="_x0000_s1042" style="position:absolute;left:5934;top:2772;width:711;height:3512;visibility:visible;mso-wrap-style:square;v-text-anchor:top" coordsize="71120,3511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IdMNxQAAANwAAAAPAAAAZHJzL2Rvd25yZXYueG1sRI9Ba8JA&#10;FITvBf/D8oReim5MRSS6ShCE1kOhGu+P7DMbzb4N2a1Gf323UPA4zMw3zHLd20ZcqfO1YwWTcQKC&#10;uHS65kpBcdiO5iB8QNbYOCYFd/KwXg1elphpd+Nvuu5DJSKEfYYKTAhtJqUvDVn0Y9cSR+/kOosh&#10;yq6SusNbhNtGpkkykxZrjgsGW9oYKi/7H6tg+nV8M4/jPd+kNZ9zkxS7/rNQ6nXY5wsQgfrwDP+3&#10;P7SC9H0Kf2fiEZCrXwAAAP//AwBQSwECLQAUAAYACAAAACEA2+H2y+4AAACFAQAAEwAAAAAAAAAA&#10;AAAAAAAAAAAAW0NvbnRlbnRfVHlwZXNdLnhtbFBLAQItABQABgAIAAAAIQBa9CxbvwAAABUBAAAL&#10;AAAAAAAAAAAAAAAAAB8BAABfcmVscy8ucmVsc1BLAQItABQABgAIAAAAIQB2IdMNxQAAANwAAAAP&#10;AAAAAAAAAAAAAAAAAAcCAABkcnMvZG93bnJldi54bWxQSwUGAAAAAAMAAwC3AAAA+QIAAAAA&#10;" path="m35534,l21704,2828,10409,10544,2793,21988,,36004,,314642r2793,14016l10409,340102r11295,7716l35534,350646r13838,-2828l60671,340102r7617,-11444l71081,314642r,-278638l68288,21988,60671,10544,49372,2828,35534,xe" fillcolor="#bdf03a" stroked="f">
                  <v:path arrowok="t"/>
                </v:shape>
                <v:shape id="Image 235" o:spid="_x0000_s1043" type="#_x0000_t75" style="position:absolute;left:5928;top:1860;width:711;height:7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mfRYxwAAANwAAAAPAAAAZHJzL2Rvd25yZXYueG1sRI9ba8JA&#10;FITfBf/DcoS+SN3UopXUjfRCoQgiXh76eMyebNJmz4bsVuO/dwXBx2FmvmHmi87W4kitrxwreBol&#10;IIhzpys2Cva7r8cZCB+QNdaOScGZPCyyfm+OqXYn3tBxG4yIEPYpKihDaFIpfV6SRT9yDXH0Ctda&#10;DFG2RuoWTxFuazlOkqm0WHFcKLGhj5Lyv+2/VbD6/CmGh991MC/ng+yWbmN2+btSD4Pu7RVEoC7c&#10;w7f2t1Ywfp7A9Uw8AjK7AAAA//8DAFBLAQItABQABgAIAAAAIQDb4fbL7gAAAIUBAAATAAAAAAAA&#10;AAAAAAAAAAAAAABbQ29udGVudF9UeXBlc10ueG1sUEsBAi0AFAAGAAgAAAAhAFr0LFu/AAAAFQEA&#10;AAsAAAAAAAAAAAAAAAAAHwEAAF9yZWxzLy5yZWxzUEsBAi0AFAAGAAgAAAAhALCZ9FjHAAAA3AAA&#10;AA8AAAAAAAAAAAAAAAAABwIAAGRycy9kb3ducmV2LnhtbFBLBQYAAAAAAwADALcAAAD7AgAAAAA=&#10;">
                  <v:imagedata r:id="rId208" o:title=""/>
                </v:shape>
                <w10:anchorlock/>
              </v:group>
            </w:pict>
          </mc:Fallback>
        </mc:AlternateContent>
      </w:r>
      <w:r w:rsidRPr="00944BD7">
        <w:rPr>
          <w:rFonts w:ascii="EC Square Sans Pro" w:hAnsi="EC Square Sans Pro"/>
          <w:noProof/>
          <w:sz w:val="20"/>
          <w:lang w:val="ro-RO"/>
        </w:rPr>
        <w:tab/>
      </w:r>
      <w:r w:rsidRPr="00944BD7">
        <w:rPr>
          <w:rFonts w:ascii="EC Square Sans Pro" w:hAnsi="EC Square Sans Pro"/>
          <w:noProof/>
          <w:position w:val="37"/>
          <w:sz w:val="20"/>
          <w:lang w:val="ro-RO"/>
        </w:rPr>
        <mc:AlternateContent>
          <mc:Choice Requires="wpg">
            <w:drawing>
              <wp:inline distT="0" distB="0" distL="0" distR="0" wp14:anchorId="4DB651D2" wp14:editId="4DB651D3">
                <wp:extent cx="528320" cy="366395"/>
                <wp:effectExtent l="0" t="0" r="0" b="0"/>
                <wp:docPr id="236" name="Group 2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28320" cy="366395"/>
                          <a:chOff x="0" y="0"/>
                          <a:chExt cx="528320" cy="366395"/>
                        </a:xfrm>
                      </wpg:grpSpPr>
                      <wps:wsp>
                        <wps:cNvPr id="237" name="Graphic 237"/>
                        <wps:cNvSpPr/>
                        <wps:spPr>
                          <a:xfrm>
                            <a:off x="0" y="4"/>
                            <a:ext cx="528320" cy="366395"/>
                          </a:xfrm>
                          <a:custGeom>
                            <a:avLst/>
                            <a:gdLst/>
                            <a:ahLst/>
                            <a:cxnLst/>
                            <a:rect l="l" t="t" r="r" b="b"/>
                            <a:pathLst>
                              <a:path w="528320" h="366395">
                                <a:moveTo>
                                  <a:pt x="221068" y="4546"/>
                                </a:moveTo>
                                <a:lnTo>
                                  <a:pt x="220370" y="3149"/>
                                </a:lnTo>
                                <a:lnTo>
                                  <a:pt x="218986" y="2108"/>
                                </a:lnTo>
                                <a:lnTo>
                                  <a:pt x="217957" y="711"/>
                                </a:lnTo>
                                <a:lnTo>
                                  <a:pt x="216573" y="12"/>
                                </a:lnTo>
                                <a:lnTo>
                                  <a:pt x="4495" y="12"/>
                                </a:lnTo>
                                <a:lnTo>
                                  <a:pt x="2933" y="711"/>
                                </a:lnTo>
                                <a:lnTo>
                                  <a:pt x="520" y="3149"/>
                                </a:lnTo>
                                <a:lnTo>
                                  <a:pt x="0" y="4546"/>
                                </a:lnTo>
                                <a:lnTo>
                                  <a:pt x="0" y="361696"/>
                                </a:lnTo>
                                <a:lnTo>
                                  <a:pt x="520" y="363270"/>
                                </a:lnTo>
                                <a:lnTo>
                                  <a:pt x="1562" y="364667"/>
                                </a:lnTo>
                                <a:lnTo>
                                  <a:pt x="2933" y="365709"/>
                                </a:lnTo>
                                <a:lnTo>
                                  <a:pt x="4495" y="366229"/>
                                </a:lnTo>
                                <a:lnTo>
                                  <a:pt x="216573" y="366229"/>
                                </a:lnTo>
                                <a:lnTo>
                                  <a:pt x="217957" y="365709"/>
                                </a:lnTo>
                                <a:lnTo>
                                  <a:pt x="220370" y="363270"/>
                                </a:lnTo>
                                <a:lnTo>
                                  <a:pt x="221068" y="361696"/>
                                </a:lnTo>
                                <a:lnTo>
                                  <a:pt x="221068" y="307467"/>
                                </a:lnTo>
                                <a:lnTo>
                                  <a:pt x="220370" y="306070"/>
                                </a:lnTo>
                                <a:lnTo>
                                  <a:pt x="218986" y="305015"/>
                                </a:lnTo>
                                <a:lnTo>
                                  <a:pt x="217957" y="303631"/>
                                </a:lnTo>
                                <a:lnTo>
                                  <a:pt x="216573" y="302933"/>
                                </a:lnTo>
                                <a:lnTo>
                                  <a:pt x="74041" y="302933"/>
                                </a:lnTo>
                                <a:lnTo>
                                  <a:pt x="73164" y="302056"/>
                                </a:lnTo>
                                <a:lnTo>
                                  <a:pt x="73164" y="214337"/>
                                </a:lnTo>
                                <a:lnTo>
                                  <a:pt x="74041" y="213461"/>
                                </a:lnTo>
                                <a:lnTo>
                                  <a:pt x="164160" y="213461"/>
                                </a:lnTo>
                                <a:lnTo>
                                  <a:pt x="165544" y="212940"/>
                                </a:lnTo>
                                <a:lnTo>
                                  <a:pt x="167957" y="210502"/>
                                </a:lnTo>
                                <a:lnTo>
                                  <a:pt x="168656" y="208927"/>
                                </a:lnTo>
                                <a:lnTo>
                                  <a:pt x="168656" y="154698"/>
                                </a:lnTo>
                                <a:lnTo>
                                  <a:pt x="167957" y="153301"/>
                                </a:lnTo>
                                <a:lnTo>
                                  <a:pt x="166573" y="152260"/>
                                </a:lnTo>
                                <a:lnTo>
                                  <a:pt x="165544" y="150863"/>
                                </a:lnTo>
                                <a:lnTo>
                                  <a:pt x="164160" y="150164"/>
                                </a:lnTo>
                                <a:lnTo>
                                  <a:pt x="74041" y="150164"/>
                                </a:lnTo>
                                <a:lnTo>
                                  <a:pt x="73164" y="149288"/>
                                </a:lnTo>
                                <a:lnTo>
                                  <a:pt x="73164" y="64185"/>
                                </a:lnTo>
                                <a:lnTo>
                                  <a:pt x="74041" y="63309"/>
                                </a:lnTo>
                                <a:lnTo>
                                  <a:pt x="216573" y="63309"/>
                                </a:lnTo>
                                <a:lnTo>
                                  <a:pt x="217957" y="62788"/>
                                </a:lnTo>
                                <a:lnTo>
                                  <a:pt x="220370" y="60350"/>
                                </a:lnTo>
                                <a:lnTo>
                                  <a:pt x="221068" y="58775"/>
                                </a:lnTo>
                                <a:lnTo>
                                  <a:pt x="221068" y="57035"/>
                                </a:lnTo>
                                <a:lnTo>
                                  <a:pt x="221068" y="4546"/>
                                </a:lnTo>
                                <a:close/>
                              </a:path>
                              <a:path w="528320" h="366395">
                                <a:moveTo>
                                  <a:pt x="528104" y="2273"/>
                                </a:moveTo>
                                <a:lnTo>
                                  <a:pt x="526199" y="0"/>
                                </a:lnTo>
                                <a:lnTo>
                                  <a:pt x="453720" y="0"/>
                                </a:lnTo>
                                <a:lnTo>
                                  <a:pt x="451472" y="1930"/>
                                </a:lnTo>
                                <a:lnTo>
                                  <a:pt x="398538" y="250431"/>
                                </a:lnTo>
                                <a:lnTo>
                                  <a:pt x="398018" y="251129"/>
                                </a:lnTo>
                                <a:lnTo>
                                  <a:pt x="396633" y="251129"/>
                                </a:lnTo>
                                <a:lnTo>
                                  <a:pt x="396113" y="250431"/>
                                </a:lnTo>
                                <a:lnTo>
                                  <a:pt x="343357" y="5765"/>
                                </a:lnTo>
                                <a:lnTo>
                                  <a:pt x="342671" y="1930"/>
                                </a:lnTo>
                                <a:lnTo>
                                  <a:pt x="340423" y="0"/>
                                </a:lnTo>
                                <a:lnTo>
                                  <a:pt x="266903" y="0"/>
                                </a:lnTo>
                                <a:lnTo>
                                  <a:pt x="264998" y="1574"/>
                                </a:lnTo>
                                <a:lnTo>
                                  <a:pt x="264998" y="6807"/>
                                </a:lnTo>
                                <a:lnTo>
                                  <a:pt x="355295" y="360997"/>
                                </a:lnTo>
                                <a:lnTo>
                                  <a:pt x="356336" y="364490"/>
                                </a:lnTo>
                                <a:lnTo>
                                  <a:pt x="358749" y="366229"/>
                                </a:lnTo>
                                <a:lnTo>
                                  <a:pt x="362559" y="366229"/>
                                </a:lnTo>
                                <a:lnTo>
                                  <a:pt x="432269" y="366229"/>
                                </a:lnTo>
                                <a:lnTo>
                                  <a:pt x="434695" y="364490"/>
                                </a:lnTo>
                                <a:lnTo>
                                  <a:pt x="435737" y="360997"/>
                                </a:lnTo>
                                <a:lnTo>
                                  <a:pt x="528104" y="2273"/>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364366FF" id="Group 236" o:spid="_x0000_s1026" style="width:41.6pt;height:28.85pt;mso-position-horizontal-relative:char;mso-position-vertical-relative:line" coordsize="5283,36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JsBqAQAADMRAAAOAAAAZHJzL2Uyb0RvYy54bWykWNtu3DYQfS/QfxD0Xi/vkhZeB0ESGwWC&#10;NEBc9JnWai+oVlRJ2bv++w5JUVJjm1LSlxUlHQ1nzlw4s9fvLqc6eaq0Oapmk+IrlCZVU6rtsdlv&#10;0j/vb3/L08R0stnKWjXVJn2uTPru5tdfrs/tuiLqoOptpRMQ0pj1ud2kh65r16uVKQ/VSZor1VYN&#10;vNwpfZId3Or9aqvlGaSf6hVBSKzOSm9brcrKGHj60b9Mb5z83a4quz92O1N1Sb1JQbfO/Wr3+2B/&#10;VzfXcr3Xsj0cy14N+RNanOSxgU0HUR9lJ5NHfXwh6nQstTJq112V6rRSu92xrJwNYA1G31lzp9Vj&#10;62zZr8/7dqAJqP2Op58WW355utPtt/ar9trD8rMq/zbAy+rc7tfT9/Z+P4IvO32yH4ERycUx+jww&#10;Wl26pISHnOSUAO8lvKJC0IJ7xssDuOXFV+XhU/S7lVz7TZ1qgyrnFmLHjPSY/0fPt4NsK8e6seZ/&#10;1clxu0kJzdKkkSeI4bs+XOwj4MluDzjLYX9nejpfZYh5BuIMDZbKdflourtKOarl02fT+ZDdhpU8&#10;hFV5acJSQ+DbkK9dyHdpAiGv0wRC/sFv38rOfmf9Z5fJefTVYXCVfXtST9W9crjOOowQjAQkNTiU&#10;cSasNFB2RNXNf9GIZuB/637Mih4dMOHaesk4L3LhsLBHPoPNCg4OAbkZxjNQwTPqoJhEkYxBeFqR&#10;MzhSUC9vbmtuQ3+J6R424TMwE66eoV6awKIIxAdAuHrgsLGgBOj3PgqQcPVQzAXxSgomhAto8GfA&#10;hGvvoWA4BUpR3JsDmZD2hMSxBA8uWoQefL9AD0LGCJxnYxLddJ7mKRplbI69iSZIoBm/kDEbKOII&#10;u8L5tmfwyAmigi5OCYpcNMciJGOIYR8iC8AUCxbAiMfDNBvABDPqq+mbJo5qEEyZiFsISmDh02UR&#10;mnPmtSaYFGwmY8TANdQpjuJFBYtcAA22DBCUFySeYRM0hupaxKsgHjXBnFI0x8mQZZgTAvTEvA4p&#10;GTjBHOWCzqAHvgFtQyAme3TlEvAQJHCAkDzOyBhREAB5PGdGLQRwt7hCLQEPASJINqPxpD4JRHnc&#10;KZOCw/Msi9s3BWcgOuqSCfiVY6islam8R2238ONdA/SBGPUZRuA09rLe6ho4EbgoXM7E+WCcZv0Z&#10;OwfELPPnHC5oHEuLnFPf4RCO2EwtBTTCAY2hekRppgU0wb55IHwJGuOAntcESmjfE/FMxN1NGRGZ&#10;L+rzfED9J16LOHFEiAItA7ICSptrtXgWrxVEDFiRo3j1pJyTvoWjAhXFHBpc4SszFdCuxI2jkHDQ&#10;wLp2br6joYJwvhjNKJTjH0DDweAb1QV6M4gJO7rYNnSek9fzNHSBL8oAHNbDIAHr6ahiVH3c3h7r&#10;2hYLo/cPH2qdPEk7hn+i728D2RMYDHVm7Ucnu3pQ22eYvc4wbG1S88+j1FWa1L83MN3Bwd6FhQ6L&#10;h7DQXf1BuXHf1SltuvvLX1K3SQvLTdrB5PVFhSFPrsNMZW0ZsPbLRr1/7NTuaAcup5vXqL+BgbMf&#10;kWEydzNQ/y+CHf2n9w41/tdx8y8AAAD//wMAUEsDBBQABgAIAAAAIQAWKOOR2wAAAAMBAAAPAAAA&#10;ZHJzL2Rvd25yZXYueG1sTI9Ba8JAEIXvhf6HZQq91U0Uq8RsRER7kkJVEG9jdkyC2dmQXZP477vt&#10;pb0MPN7jvW/S5WBq0VHrKssK4lEEgji3uuJCwfGwfZuDcB5ZY22ZFDzIwTJ7fkox0bbnL+r2vhCh&#10;hF2CCkrvm0RKl5dk0I1sQxy8q20N+iDbQuoW+1BuajmOondpsOKwUGJD65Ly2/5uFHz02K8m8abb&#10;3a7rx/kw/TztYlLq9WVYLUB4GvxfGH7wAzpkgeli76ydqBWER/zvDd58MgZxUTCdzUBmqfzPnn0D&#10;AAD//wMAUEsBAi0AFAAGAAgAAAAhALaDOJL+AAAA4QEAABMAAAAAAAAAAAAAAAAAAAAAAFtDb250&#10;ZW50X1R5cGVzXS54bWxQSwECLQAUAAYACAAAACEAOP0h/9YAAACUAQAACwAAAAAAAAAAAAAAAAAv&#10;AQAAX3JlbHMvLnJlbHNQSwECLQAUAAYACAAAACEAA8CbAagEAAAzEQAADgAAAAAAAAAAAAAAAAAu&#10;AgAAZHJzL2Uyb0RvYy54bWxQSwECLQAUAAYACAAAACEAFijjkdsAAAADAQAADwAAAAAAAAAAAAAA&#10;AAACBwAAZHJzL2Rvd25yZXYueG1sUEsFBgAAAAAEAAQA8wAAAAoIAAAAAA==&#10;">
                <v:shape id="Graphic 237" o:spid="_x0000_s1027" style="position:absolute;width:5283;height:3663;visibility:visible;mso-wrap-style:square;v-text-anchor:top" coordsize="528320,366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be0fwwAAANwAAAAPAAAAZHJzL2Rvd25yZXYueG1sRI9Pi8Iw&#10;FMTvgt8hPMGbpv5B165RRBE8LIh18fxonm3X5qU2Ueu33wiCx2HmN8PMl40pxZ1qV1hWMOhHIIhT&#10;qwvOFPwet70vEM4jaywtk4InOVgu2q05xto++ED3xGcilLCLUUHufRVL6dKcDLq+rYiDd7a1QR9k&#10;nUld4yOUm1IOo2giDRYcFnKsaJ1TekluRsFwf05mG42T2+w6Pp224x/+Y6dUt9OsvkF4avwn/KZ3&#10;OnCjKbzOhCMgF/8AAAD//wMAUEsBAi0AFAAGAAgAAAAhANvh9svuAAAAhQEAABMAAAAAAAAAAAAA&#10;AAAAAAAAAFtDb250ZW50X1R5cGVzXS54bWxQSwECLQAUAAYACAAAACEAWvQsW78AAAAVAQAACwAA&#10;AAAAAAAAAAAAAAAfAQAAX3JlbHMvLnJlbHNQSwECLQAUAAYACAAAACEAdG3tH8MAAADcAAAADwAA&#10;AAAAAAAAAAAAAAAHAgAAZHJzL2Rvd25yZXYueG1sUEsFBgAAAAADAAMAtwAAAPcCAAAAAA==&#10;" path="m221068,4546r-698,-1397l218986,2108,217957,711,216573,12,4495,12,2933,711,520,3149,,4546,,361696r520,1574l1562,364667r1371,1042l4495,366229r212078,l217957,365709r2413,-2439l221068,361696r,-54229l220370,306070r-1384,-1055l217957,303631r-1384,-698l74041,302933r-877,-877l73164,214337r877,-876l164160,213461r1384,-521l167957,210502r699,-1575l168656,154698r-699,-1397l166573,152260r-1029,-1397l164160,150164r-90119,l73164,149288r,-85103l74041,63309r142532,l217957,62788r2413,-2438l221068,58775r,-1740l221068,4546xem528104,2273l526199,,453720,r-2248,1930l398538,250431r-520,698l396633,251129r-520,-698l343357,5765r-686,-3835l340423,,266903,r-1905,1574l264998,6807r90297,354190l356336,364490r2413,1739l362559,366229r69710,l434695,364490r1042,-3493l528104,2273xe" fillcolor="#0e3af0" stroked="f">
                  <v:path arrowok="t"/>
                </v:shape>
                <w10:anchorlock/>
              </v:group>
            </w:pict>
          </mc:Fallback>
        </mc:AlternateContent>
      </w:r>
      <w:r w:rsidRPr="00944BD7">
        <w:rPr>
          <w:rFonts w:ascii="EC Square Sans Pro" w:hAnsi="EC Square Sans Pro"/>
          <w:noProof/>
          <w:spacing w:val="11"/>
          <w:position w:val="37"/>
          <w:sz w:val="20"/>
          <w:lang w:val="ro-RO"/>
        </w:rPr>
        <mc:AlternateContent>
          <mc:Choice Requires="wpg">
            <w:drawing>
              <wp:inline distT="0" distB="0" distL="0" distR="0" wp14:anchorId="4DB651D4" wp14:editId="4DB651D5">
                <wp:extent cx="221615" cy="366395"/>
                <wp:effectExtent l="0" t="0" r="0" b="0"/>
                <wp:docPr id="238" name="Group 2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1615" cy="366395"/>
                          <a:chOff x="0" y="0"/>
                          <a:chExt cx="221615" cy="366395"/>
                        </a:xfrm>
                      </wpg:grpSpPr>
                      <wps:wsp>
                        <wps:cNvPr id="239" name="Graphic 239"/>
                        <wps:cNvSpPr/>
                        <wps:spPr>
                          <a:xfrm>
                            <a:off x="0" y="0"/>
                            <a:ext cx="221615" cy="366395"/>
                          </a:xfrm>
                          <a:custGeom>
                            <a:avLst/>
                            <a:gdLst/>
                            <a:ahLst/>
                            <a:cxnLst/>
                            <a:rect l="l" t="t" r="r" b="b"/>
                            <a:pathLst>
                              <a:path w="221615" h="366395">
                                <a:moveTo>
                                  <a:pt x="216573" y="0"/>
                                </a:moveTo>
                                <a:lnTo>
                                  <a:pt x="4495" y="0"/>
                                </a:lnTo>
                                <a:lnTo>
                                  <a:pt x="2946" y="698"/>
                                </a:lnTo>
                                <a:lnTo>
                                  <a:pt x="520" y="3136"/>
                                </a:lnTo>
                                <a:lnTo>
                                  <a:pt x="0" y="4533"/>
                                </a:lnTo>
                                <a:lnTo>
                                  <a:pt x="0" y="361683"/>
                                </a:lnTo>
                                <a:lnTo>
                                  <a:pt x="520" y="363258"/>
                                </a:lnTo>
                                <a:lnTo>
                                  <a:pt x="1562" y="364655"/>
                                </a:lnTo>
                                <a:lnTo>
                                  <a:pt x="2946" y="365696"/>
                                </a:lnTo>
                                <a:lnTo>
                                  <a:pt x="4495" y="366217"/>
                                </a:lnTo>
                                <a:lnTo>
                                  <a:pt x="216573" y="366217"/>
                                </a:lnTo>
                                <a:lnTo>
                                  <a:pt x="217957" y="365696"/>
                                </a:lnTo>
                                <a:lnTo>
                                  <a:pt x="220383" y="363258"/>
                                </a:lnTo>
                                <a:lnTo>
                                  <a:pt x="221068" y="361683"/>
                                </a:lnTo>
                                <a:lnTo>
                                  <a:pt x="221068" y="307454"/>
                                </a:lnTo>
                                <a:lnTo>
                                  <a:pt x="220383" y="306057"/>
                                </a:lnTo>
                                <a:lnTo>
                                  <a:pt x="218986" y="305003"/>
                                </a:lnTo>
                                <a:lnTo>
                                  <a:pt x="217957" y="303618"/>
                                </a:lnTo>
                                <a:lnTo>
                                  <a:pt x="216573" y="302920"/>
                                </a:lnTo>
                                <a:lnTo>
                                  <a:pt x="74041" y="302920"/>
                                </a:lnTo>
                                <a:lnTo>
                                  <a:pt x="73164" y="302044"/>
                                </a:lnTo>
                                <a:lnTo>
                                  <a:pt x="73164" y="214325"/>
                                </a:lnTo>
                                <a:lnTo>
                                  <a:pt x="74041" y="213448"/>
                                </a:lnTo>
                                <a:lnTo>
                                  <a:pt x="164160" y="213448"/>
                                </a:lnTo>
                                <a:lnTo>
                                  <a:pt x="165544" y="212928"/>
                                </a:lnTo>
                                <a:lnTo>
                                  <a:pt x="167970" y="210489"/>
                                </a:lnTo>
                                <a:lnTo>
                                  <a:pt x="168656" y="208915"/>
                                </a:lnTo>
                                <a:lnTo>
                                  <a:pt x="168656" y="154686"/>
                                </a:lnTo>
                                <a:lnTo>
                                  <a:pt x="167970" y="153289"/>
                                </a:lnTo>
                                <a:lnTo>
                                  <a:pt x="166585" y="152247"/>
                                </a:lnTo>
                                <a:lnTo>
                                  <a:pt x="165544" y="150850"/>
                                </a:lnTo>
                                <a:lnTo>
                                  <a:pt x="164160" y="150152"/>
                                </a:lnTo>
                                <a:lnTo>
                                  <a:pt x="74041" y="150152"/>
                                </a:lnTo>
                                <a:lnTo>
                                  <a:pt x="73164" y="149275"/>
                                </a:lnTo>
                                <a:lnTo>
                                  <a:pt x="73164" y="64173"/>
                                </a:lnTo>
                                <a:lnTo>
                                  <a:pt x="74041" y="63296"/>
                                </a:lnTo>
                                <a:lnTo>
                                  <a:pt x="216573" y="63296"/>
                                </a:lnTo>
                                <a:lnTo>
                                  <a:pt x="217957" y="62776"/>
                                </a:lnTo>
                                <a:lnTo>
                                  <a:pt x="220383" y="60337"/>
                                </a:lnTo>
                                <a:lnTo>
                                  <a:pt x="221068" y="58762"/>
                                </a:lnTo>
                                <a:lnTo>
                                  <a:pt x="221068" y="57023"/>
                                </a:lnTo>
                                <a:lnTo>
                                  <a:pt x="221068" y="4533"/>
                                </a:lnTo>
                                <a:lnTo>
                                  <a:pt x="220383" y="3136"/>
                                </a:lnTo>
                                <a:lnTo>
                                  <a:pt x="218986" y="2095"/>
                                </a:lnTo>
                                <a:lnTo>
                                  <a:pt x="217957" y="698"/>
                                </a:lnTo>
                                <a:lnTo>
                                  <a:pt x="216573" y="0"/>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43487763" id="Group 238" o:spid="_x0000_s1026" style="width:17.45pt;height:28.85pt;mso-position-horizontal-relative:char;mso-position-vertical-relative:line" coordsize="221615,3663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Fi213wMAACcNAAAOAAAAZHJzL2Uyb0RvYy54bWykV12PmzgUfV9p/wPifSe2weZDk6mqtjNa&#10;qWordVb77BBI0AJmbedj/v1e24FYU42JZl+IgePLuece2zf3H859Fx1rqVoxrGN8h+KoHiqxbYfd&#10;Ov7r+fGPPI6U5sOWd2Ko1/FLreIPD7//dn8ay5qIvei2tYwgyKDK07iO91qP5Wqlqn3dc3UnxnqA&#10;l42QPddwK3erreQniN53K4IQW52E3I5SVLVS8PSzexk/2PhNU1f6e9OoWkfdOgZu2l6lvW7MdfVw&#10;z8ud5OO+rS40+DtY9Lwd4KNzqM9c8+gg219C9W0lhRKNvqtEvxJN01a1zQGywehVNk9SHEaby648&#10;7cZZJpD2lU7vDlt9Oz7J8ef4Qzr2MPwqqn8U6LI6jbvSf2/ud1fwuZG9mQRJRGer6MusaH3WUQUP&#10;CcEM0ziq4FXCWFJQp3i1h7L8MqvafwnOW/HSfdRSm6mcRvCOusqj/p88P/d8rK3qyqT/Q0btFjJJ&#10;ijgaeA8efrrYxTwCncznAWc0vNypi5zvV2jOlJfVQemnWlip+fGr0s6y22nE99OoOg/TUILxjeU7&#10;a3kdR2B5GUdg+Y0rwMi1mWfqZ4bR6Vqr/Vwq87YXx/pZWJw2BYOC0iyJo6nWwPQK6QYfmqZQbh84&#10;vZ5+RxexSJmFsSI35CDiBJh+HZASWMHGSDhhQaCDpTRJboAlDLM8DJw/zBJCwxwxZcSRZCmj1u1v&#10;5kOmxBNGWRFOadYSVhHBWTAvr0Q3obOCZhfOizwIQQmoZcuwrAYsf8TgBLCrf1FmH42ylKbhLD0m&#10;iCFIIeQdgvMidzZLEEUoXHBQeNYEgUHCNff1RqQAl4aYZClKsZPkBnCCWTqBURpWJJvBBKfg1Btp&#10;EJykaThDIIGZW1U3oSkFqqbqBIMeS7GzIptiozS3e+qbawZMBIvFxUZ5AWdLSGsPjWkKUxfQMxNM&#10;E7LIhNHc7W+YEpKG/Qe75qQJpiinYY94egMawgd5Xx11C3g2CU4LkoX1uzoKDAC7fkjrKwvYFxZ2&#10;M2/F3AKeFyMjWRauobc/MZQk4aJ4Gw7NM9i4Q/n54AyRsBgeePEY8igvnmzeNkaQa6beXCreJrZ0&#10;snr1eG3MqhOqdrqYRsEez3PzAN/22xMlunb72HadaReU3G0+dTI6ctN6f0k+Pk6hPRg0cqp07ZIZ&#10;bcT2BfqtEzRY61j9e+CyjqPuzwE6Otgh9DSQ02AzDaTuPgnb4ttORSr9fP6byzEaYbiONfSj38TU&#10;2PFy6qOAvwE4rJk5iI8HLZrWNFmWm2N0uYEm045sN26VuPxzMO2+f29R1/83D/8BAAD//wMAUEsD&#10;BBQABgAIAAAAIQDCjijv3AAAAAMBAAAPAAAAZHJzL2Rvd25yZXYueG1sTI9Ba8JAEIXvBf/DMkJv&#10;dZNaq02zEZG2JylUC8XbmB2TYHY2ZNck/nu3vdjLwOM93vsmXQ6mFh21rrKsIJ5EIIhzqysuFHzv&#10;3h8WIJxH1lhbJgUXcrDMRncpJtr2/EXd1hcilLBLUEHpfZNI6fKSDLqJbYiDd7StQR9kW0jdYh/K&#10;TS0fo+hZGqw4LJTY0Lqk/LQ9GwUfPfarafzWbU7H9WW/m33+bGJS6n48rF5BeBr8LQy/+AEdssB0&#10;sGfWTtQKwiP+7wZv+vQC4qBgNp+DzFL5nz27AgAA//8DAFBLAQItABQABgAIAAAAIQC2gziS/gAA&#10;AOEBAAATAAAAAAAAAAAAAAAAAAAAAABbQ29udGVudF9UeXBlc10ueG1sUEsBAi0AFAAGAAgAAAAh&#10;ADj9If/WAAAAlAEAAAsAAAAAAAAAAAAAAAAALwEAAF9yZWxzLy5yZWxzUEsBAi0AFAAGAAgAAAAh&#10;AAoWLbXfAwAAJw0AAA4AAAAAAAAAAAAAAAAALgIAAGRycy9lMm9Eb2MueG1sUEsBAi0AFAAGAAgA&#10;AAAhAMKOKO/cAAAAAwEAAA8AAAAAAAAAAAAAAAAAOQYAAGRycy9kb3ducmV2LnhtbFBLBQYAAAAA&#10;BAAEAPMAAABCBwAAAAA=&#10;">
                <v:shape id="Graphic 239" o:spid="_x0000_s1027" style="position:absolute;width:221615;height:366395;visibility:visible;mso-wrap-style:square;v-text-anchor:top" coordsize="221615,366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ltzxQAAANwAAAAPAAAAZHJzL2Rvd25yZXYueG1sRI/BbsIw&#10;EETvlfoP1iJxAwcQpQQMQlURcIOUD1jFS5I2XqexIQlfjysh9TiamTea5bo1pbhR7QrLCkbDCARx&#10;anXBmYLz13bwDsJ5ZI2lZVLQkYP16vVlibG2DZ/olvhMBAi7GBXk3lexlC7NyaAb2oo4eBdbG/RB&#10;1pnUNTYBbko5jqI3abDgsJBjRR85pT/J1Sig791mbz/95N4d74emS6rf2XSqVL/XbhYgPLX+P/xs&#10;77WC8WQOf2fCEZCrBwAAAP//AwBQSwECLQAUAAYACAAAACEA2+H2y+4AAACFAQAAEwAAAAAAAAAA&#10;AAAAAAAAAAAAW0NvbnRlbnRfVHlwZXNdLnhtbFBLAQItABQABgAIAAAAIQBa9CxbvwAAABUBAAAL&#10;AAAAAAAAAAAAAAAAAB8BAABfcmVscy8ucmVsc1BLAQItABQABgAIAAAAIQAwrltzxQAAANwAAAAP&#10;AAAAAAAAAAAAAAAAAAcCAABkcnMvZG93bnJldi54bWxQSwUGAAAAAAMAAwC3AAAA+QIAAAAA&#10;" path="m216573,l4495,,2946,698,520,3136,,4533,,361683r520,1575l1562,364655r1384,1041l4495,366217r212078,l217957,365696r2426,-2438l221068,361683r,-54229l220383,306057r-1397,-1054l217957,303618r-1384,-698l74041,302920r-877,-876l73164,214325r877,-877l164160,213448r1384,-520l167970,210489r686,-1574l168656,154686r-686,-1397l166585,152247r-1041,-1397l164160,150152r-90119,l73164,149275r,-85102l74041,63296r142532,l217957,62776r2426,-2439l221068,58762r,-1739l221068,4533r-685,-1397l218986,2095,217957,698,216573,xe" fillcolor="#0e3af0" stroked="f">
                  <v:path arrowok="t"/>
                </v:shape>
                <w10:anchorlock/>
              </v:group>
            </w:pict>
          </mc:Fallback>
        </mc:AlternateContent>
      </w:r>
      <w:r w:rsidRPr="00944BD7">
        <w:rPr>
          <w:rFonts w:ascii="EC Square Sans Pro" w:hAnsi="EC Square Sans Pro"/>
          <w:noProof/>
          <w:spacing w:val="17"/>
          <w:position w:val="37"/>
          <w:sz w:val="20"/>
          <w:lang w:val="ro-RO"/>
        </w:rPr>
        <w:t xml:space="preserve"> </w:t>
      </w:r>
      <w:r w:rsidRPr="00944BD7">
        <w:rPr>
          <w:rFonts w:ascii="EC Square Sans Pro" w:hAnsi="EC Square Sans Pro"/>
          <w:noProof/>
          <w:spacing w:val="17"/>
          <w:position w:val="37"/>
          <w:sz w:val="20"/>
          <w:lang w:val="ro-RO"/>
        </w:rPr>
        <mc:AlternateContent>
          <mc:Choice Requires="wpg">
            <w:drawing>
              <wp:inline distT="0" distB="0" distL="0" distR="0" wp14:anchorId="4DB651D6" wp14:editId="4DB651D7">
                <wp:extent cx="522605" cy="366395"/>
                <wp:effectExtent l="0" t="0" r="0" b="0"/>
                <wp:docPr id="240" name="Group 2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22605" cy="366395"/>
                          <a:chOff x="0" y="0"/>
                          <a:chExt cx="522605" cy="366395"/>
                        </a:xfrm>
                      </wpg:grpSpPr>
                      <wps:wsp>
                        <wps:cNvPr id="241" name="Graphic 241"/>
                        <wps:cNvSpPr/>
                        <wps:spPr>
                          <a:xfrm>
                            <a:off x="-1" y="4"/>
                            <a:ext cx="522605" cy="366395"/>
                          </a:xfrm>
                          <a:custGeom>
                            <a:avLst/>
                            <a:gdLst/>
                            <a:ahLst/>
                            <a:cxnLst/>
                            <a:rect l="l" t="t" r="r" b="b"/>
                            <a:pathLst>
                              <a:path w="522605" h="366395">
                                <a:moveTo>
                                  <a:pt x="239750" y="360476"/>
                                </a:moveTo>
                                <a:lnTo>
                                  <a:pt x="239572" y="359600"/>
                                </a:lnTo>
                                <a:lnTo>
                                  <a:pt x="239229" y="358902"/>
                                </a:lnTo>
                                <a:lnTo>
                                  <a:pt x="182321" y="214515"/>
                                </a:lnTo>
                                <a:lnTo>
                                  <a:pt x="179374" y="207010"/>
                                </a:lnTo>
                                <a:lnTo>
                                  <a:pt x="179895" y="205790"/>
                                </a:lnTo>
                                <a:lnTo>
                                  <a:pt x="181622" y="205092"/>
                                </a:lnTo>
                                <a:lnTo>
                                  <a:pt x="194106" y="198285"/>
                                </a:lnTo>
                                <a:lnTo>
                                  <a:pt x="205105" y="189915"/>
                                </a:lnTo>
                                <a:lnTo>
                                  <a:pt x="214604" y="179971"/>
                                </a:lnTo>
                                <a:lnTo>
                                  <a:pt x="222618" y="168465"/>
                                </a:lnTo>
                                <a:lnTo>
                                  <a:pt x="227787" y="158000"/>
                                </a:lnTo>
                                <a:lnTo>
                                  <a:pt x="228968" y="155625"/>
                                </a:lnTo>
                                <a:lnTo>
                                  <a:pt x="233514" y="141655"/>
                                </a:lnTo>
                                <a:lnTo>
                                  <a:pt x="236232" y="126580"/>
                                </a:lnTo>
                                <a:lnTo>
                                  <a:pt x="237109" y="110921"/>
                                </a:lnTo>
                                <a:lnTo>
                                  <a:pt x="237147" y="110401"/>
                                </a:lnTo>
                                <a:lnTo>
                                  <a:pt x="229844" y="65862"/>
                                </a:lnTo>
                                <a:lnTo>
                                  <a:pt x="208483" y="30619"/>
                                </a:lnTo>
                                <a:lnTo>
                                  <a:pt x="174980" y="7950"/>
                                </a:lnTo>
                                <a:lnTo>
                                  <a:pt x="163982" y="4279"/>
                                </a:lnTo>
                                <a:lnTo>
                                  <a:pt x="163982" y="110921"/>
                                </a:lnTo>
                                <a:lnTo>
                                  <a:pt x="163233" y="121119"/>
                                </a:lnTo>
                                <a:lnTo>
                                  <a:pt x="138290" y="154863"/>
                                </a:lnTo>
                                <a:lnTo>
                                  <a:pt x="120904" y="158000"/>
                                </a:lnTo>
                                <a:lnTo>
                                  <a:pt x="74028" y="158000"/>
                                </a:lnTo>
                                <a:lnTo>
                                  <a:pt x="73240" y="157213"/>
                                </a:lnTo>
                                <a:lnTo>
                                  <a:pt x="73164" y="64185"/>
                                </a:lnTo>
                                <a:lnTo>
                                  <a:pt x="74028" y="63309"/>
                                </a:lnTo>
                                <a:lnTo>
                                  <a:pt x="120904" y="63309"/>
                                </a:lnTo>
                                <a:lnTo>
                                  <a:pt x="130721" y="64185"/>
                                </a:lnTo>
                                <a:lnTo>
                                  <a:pt x="130251" y="64185"/>
                                </a:lnTo>
                                <a:lnTo>
                                  <a:pt x="138290" y="66573"/>
                                </a:lnTo>
                                <a:lnTo>
                                  <a:pt x="163233" y="100520"/>
                                </a:lnTo>
                                <a:lnTo>
                                  <a:pt x="163944" y="110401"/>
                                </a:lnTo>
                                <a:lnTo>
                                  <a:pt x="163982" y="110921"/>
                                </a:lnTo>
                                <a:lnTo>
                                  <a:pt x="163982" y="4279"/>
                                </a:lnTo>
                                <a:lnTo>
                                  <a:pt x="161772" y="3530"/>
                                </a:lnTo>
                                <a:lnTo>
                                  <a:pt x="147726" y="889"/>
                                </a:lnTo>
                                <a:lnTo>
                                  <a:pt x="132842" y="0"/>
                                </a:lnTo>
                                <a:lnTo>
                                  <a:pt x="4495" y="0"/>
                                </a:lnTo>
                                <a:lnTo>
                                  <a:pt x="2933" y="698"/>
                                </a:lnTo>
                                <a:lnTo>
                                  <a:pt x="520" y="3149"/>
                                </a:lnTo>
                                <a:lnTo>
                                  <a:pt x="0" y="4546"/>
                                </a:lnTo>
                                <a:lnTo>
                                  <a:pt x="0" y="361696"/>
                                </a:lnTo>
                                <a:lnTo>
                                  <a:pt x="520" y="363270"/>
                                </a:lnTo>
                                <a:lnTo>
                                  <a:pt x="1549" y="364667"/>
                                </a:lnTo>
                                <a:lnTo>
                                  <a:pt x="2933" y="365709"/>
                                </a:lnTo>
                                <a:lnTo>
                                  <a:pt x="4495" y="366229"/>
                                </a:lnTo>
                                <a:lnTo>
                                  <a:pt x="68668" y="366229"/>
                                </a:lnTo>
                                <a:lnTo>
                                  <a:pt x="70053" y="365709"/>
                                </a:lnTo>
                                <a:lnTo>
                                  <a:pt x="72478" y="363270"/>
                                </a:lnTo>
                                <a:lnTo>
                                  <a:pt x="73164" y="361696"/>
                                </a:lnTo>
                                <a:lnTo>
                                  <a:pt x="73164" y="215379"/>
                                </a:lnTo>
                                <a:lnTo>
                                  <a:pt x="74028" y="214515"/>
                                </a:lnTo>
                                <a:lnTo>
                                  <a:pt x="109499" y="214515"/>
                                </a:lnTo>
                                <a:lnTo>
                                  <a:pt x="110363" y="215201"/>
                                </a:lnTo>
                                <a:lnTo>
                                  <a:pt x="111048" y="216598"/>
                                </a:lnTo>
                                <a:lnTo>
                                  <a:pt x="163461" y="360997"/>
                                </a:lnTo>
                                <a:lnTo>
                                  <a:pt x="164503" y="364490"/>
                                </a:lnTo>
                                <a:lnTo>
                                  <a:pt x="166916" y="366229"/>
                                </a:lnTo>
                                <a:lnTo>
                                  <a:pt x="237845" y="366229"/>
                                </a:lnTo>
                                <a:lnTo>
                                  <a:pt x="239750" y="364667"/>
                                </a:lnTo>
                                <a:lnTo>
                                  <a:pt x="239750" y="360476"/>
                                </a:lnTo>
                                <a:close/>
                              </a:path>
                              <a:path w="522605" h="366395">
                                <a:moveTo>
                                  <a:pt x="522046" y="3492"/>
                                </a:moveTo>
                                <a:lnTo>
                                  <a:pt x="520661" y="711"/>
                                </a:lnTo>
                                <a:lnTo>
                                  <a:pt x="519099" y="12"/>
                                </a:lnTo>
                                <a:lnTo>
                                  <a:pt x="447484" y="12"/>
                                </a:lnTo>
                                <a:lnTo>
                                  <a:pt x="445058" y="1752"/>
                                </a:lnTo>
                                <a:lnTo>
                                  <a:pt x="444030" y="5245"/>
                                </a:lnTo>
                                <a:lnTo>
                                  <a:pt x="395414" y="138645"/>
                                </a:lnTo>
                                <a:lnTo>
                                  <a:pt x="394906" y="139179"/>
                                </a:lnTo>
                                <a:lnTo>
                                  <a:pt x="393509" y="139179"/>
                                </a:lnTo>
                                <a:lnTo>
                                  <a:pt x="393001" y="138645"/>
                                </a:lnTo>
                                <a:lnTo>
                                  <a:pt x="344398" y="5245"/>
                                </a:lnTo>
                                <a:lnTo>
                                  <a:pt x="343344" y="1752"/>
                                </a:lnTo>
                                <a:lnTo>
                                  <a:pt x="340931" y="12"/>
                                </a:lnTo>
                                <a:lnTo>
                                  <a:pt x="268274" y="12"/>
                                </a:lnTo>
                                <a:lnTo>
                                  <a:pt x="266547" y="1409"/>
                                </a:lnTo>
                                <a:lnTo>
                                  <a:pt x="266725" y="6629"/>
                                </a:lnTo>
                                <a:lnTo>
                                  <a:pt x="356844" y="222364"/>
                                </a:lnTo>
                                <a:lnTo>
                                  <a:pt x="357365" y="225501"/>
                                </a:lnTo>
                                <a:lnTo>
                                  <a:pt x="357365" y="361175"/>
                                </a:lnTo>
                                <a:lnTo>
                                  <a:pt x="357886" y="362750"/>
                                </a:lnTo>
                                <a:lnTo>
                                  <a:pt x="358927" y="364134"/>
                                </a:lnTo>
                                <a:lnTo>
                                  <a:pt x="360299" y="365188"/>
                                </a:lnTo>
                                <a:lnTo>
                                  <a:pt x="361861" y="365709"/>
                                </a:lnTo>
                                <a:lnTo>
                                  <a:pt x="363588" y="365709"/>
                                </a:lnTo>
                                <a:lnTo>
                                  <a:pt x="426034" y="365709"/>
                                </a:lnTo>
                                <a:lnTo>
                                  <a:pt x="427418" y="365188"/>
                                </a:lnTo>
                                <a:lnTo>
                                  <a:pt x="429844" y="362750"/>
                                </a:lnTo>
                                <a:lnTo>
                                  <a:pt x="430530" y="361175"/>
                                </a:lnTo>
                                <a:lnTo>
                                  <a:pt x="430530" y="225501"/>
                                </a:lnTo>
                                <a:lnTo>
                                  <a:pt x="431050" y="222364"/>
                                </a:lnTo>
                                <a:lnTo>
                                  <a:pt x="521347" y="7327"/>
                                </a:lnTo>
                                <a:lnTo>
                                  <a:pt x="522046" y="5245"/>
                                </a:lnTo>
                                <a:lnTo>
                                  <a:pt x="522046" y="3492"/>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217B4911" id="Group 240" o:spid="_x0000_s1026" style="width:41.15pt;height:28.85pt;mso-position-horizontal-relative:char;mso-position-vertical-relative:line" coordsize="522605,3663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R7kgygUAAGAWAAAOAAAAZHJzL2Uyb0RvYy54bWykWNuO2zYQfS/QfxD0npj3ixFvEOSyKBCk&#10;AbJFn7WyfEFtS5W0683f91AUZWODJZX0xabto/GZmTPDId+8fToesseq7fb1aZXT1yTPqlNZr/en&#10;7Sr/6+7TK5NnXV+c1sWhPlWr/HvV5W9vfv/tzblZVqze1Yd11WYwcuqW52aV7/q+WS4WXbmrjkX3&#10;um6qE37c1O2x6PGx3S7WbXGG9eNhwQhRi3Pdrpu2Lquuw7cf/I/5zWB/s6nK/s/Npqv67LDKwa0f&#10;Xtvh9d69Lm7eFMttWzS7fTnSKH6BxbHYn/Cnk6kPRV9kD+3+B1PHfdnWXb3pX5f1cVFvNvuyGnyA&#10;N5Q88+a2rR+awZft8rxtpjAhtM/i9Mtmyy+Pt23zrfnaevZYfq7LfzrEZXFutsvr393n7QX8tGmP&#10;7iE4kT0NEf0+RbR66rMSX0rGFJF5VuInrhS30ke83CEtPzxV7j5Gn1sUS/+nA7WJyrmBdrpLeLr/&#10;F55vu6Kphqh3zv2vbbZfr3ImaJ6diiM0fDvKxX2FOLm/B87FcPzUjeF8FqFXsIA4CB+CeIgmV4tl&#10;+dD1t1U9xLp4/Nz1XrPrsCp2YVU+ncKyhfKd5g+D5vs8g+bbPIPm7/3fN0XvnnMJdMvsfEnWbsqV&#10;+/VYP1Z39YDrXcYYt1qilIaMEqGVswe6F9zh9AwvNfN4aRUZag74gArvTbDOmB3RxhI2Wg+o8O7R&#10;1DDOfFQZFZIO6nrRNtWWazHYZkSj3OK2tTWQq/OTEaltAm2oYt5LoIlN8LaCEjXYptYwE+cNg9QV&#10;EZhQY23CSwRCEe8lHLZ60OiLMWEoUIoe7WwrI1SCCdPaaI+WhqRyyYxVo20pFUvY5lzSkbegSqbQ&#10;Cqn3TJgCl2guGdeUeFVRLCAZr9mgpvAeNKipGL2kRJAEmlkjPG/wUPHEM2KE4QNtThS1UR5UCwvH&#10;XG60RcnFOFP0VuPjIZhO2L1gZ0QDlhn3lCmjNMWZG4ZSGfQkhVE8zpoRG7Sa1pMWhAU5JcWnOROB&#10;h2Y0zkNzqsYUCpqoxgsLxTlEFc3Kxb8ZYE5AdAidSrKgnDA5HzwlRSmp47G4zjchkqV1N6ofWkrV&#10;ypVK5ynvJzRN9bTL8ARnAajvvsYkEsiZEb6s4jaFGPeKOIzZsZSUNVHluLi7IuJUxBl6mJAi7MOh&#10;l4V339NGa4oqGwdOf4yy13FnqAS3gaQSSumoP5PjHAJMVM0US0yMbhiIVZgyatxiZoA19Dw23zQL&#10;zYT23YanQ3FpIDwd4guYUckTzfrSbuZMOMQK63MyB00JXBsyCCI4f0QjjdZPhA8Iw/ac0C8qXSjf&#10;n7giGEPitpWQJGQG6U/oTilLff3OSDr2fiP89DQLfTXdplX9wiwcaq881F3l5euG7J8ftnF+Iqjs&#10;ocjENFS+NGojh2oMuqbxbEpqkZXBMI2PLEJoYca5LIWURI4btJYprCBo084xyZCeWI3j1CjCZMgN&#10;pJJAQz/jbM0tRuAEmmNa93GYhSYoE8eazmAiBIaymT4KzsM+moodF8TykUU8ykwZNp54EllmGAzC&#10;zAvz0ZgBqzHMuyigQcexXOJU4dWDowbHlBXNNIYTHEGcZcakTHQkfkGj61Kd0IXUxoSuwdwRNs7E&#10;WObPACBNeYK3ImysJvCnJr63g6yZemNyN0SLljDoYjJn78R9C8jORmtMmgGd4i0uJx2ukhEUHJvt&#10;NHaksnOFnpF5wXEg9rZnqEpi/B+1jVNBfCe6arjJvnSF5Zfm/GLvxxl8unTB+vpap6sP+/Wn/eHg&#10;doiu3d6/P7TZY+HuLD/yd5+CVK9guAHrlv6eya3u6/V3XFSdcTO1yrt/H4q2yrPDHydchSFMfVi0&#10;YXEfFm1/eF8Pd6PD5tR2/d3T30XbZA2Wq7zHLdWXOtyIFctw/+R8mbDuyVP97qGvN3t3OTVw84zG&#10;D7idG+8TcY053BaNV67unvT684C6XAzf/AcAAP//AwBQSwMEFAAGAAgAAAAhAErO2v7bAAAAAwEA&#10;AA8AAABkcnMvZG93bnJldi54bWxMj0FrwkAQhe+F/odlCr3VTRSrxGxERHuSQlUQb2N2TILZ2ZBd&#10;k/jvu+2lvQw83uO9b9LlYGrRUesqywriUQSCOLe64kLB8bB9m4NwHlljbZkUPMjBMnt+SjHRtucv&#10;6va+EKGEXYIKSu+bREqXl2TQjWxDHLyrbQ36INtC6hb7UG5qOY6id2mw4rBQYkPrkvLb/m4UfPTY&#10;rybxptvdruvH+TD9PO1iUur1ZVgtQHga/F8YfvADOmSB6WLvrJ2oFYRH/O8N3nw8AXFRMJ3NQGap&#10;/M+efQMAAP//AwBQSwECLQAUAAYACAAAACEAtoM4kv4AAADhAQAAEwAAAAAAAAAAAAAAAAAAAAAA&#10;W0NvbnRlbnRfVHlwZXNdLnhtbFBLAQItABQABgAIAAAAIQA4/SH/1gAAAJQBAAALAAAAAAAAAAAA&#10;AAAAAC8BAABfcmVscy8ucmVsc1BLAQItABQABgAIAAAAIQB0R7kgygUAAGAWAAAOAAAAAAAAAAAA&#10;AAAAAC4CAABkcnMvZTJvRG9jLnhtbFBLAQItABQABgAIAAAAIQBKztr+2wAAAAMBAAAPAAAAAAAA&#10;AAAAAAAAACQIAABkcnMvZG93bnJldi54bWxQSwUGAAAAAAQABADzAAAALAkAAAAA&#10;">
                <v:shape id="Graphic 241" o:spid="_x0000_s1027" style="position:absolute;left:-1;top:4;width:522605;height:366395;visibility:visible;mso-wrap-style:square;v-text-anchor:top" coordsize="522605,3663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vt6axgAAANwAAAAPAAAAZHJzL2Rvd25yZXYueG1sRI9Ba8JA&#10;FITvgv9heYXe6sZQRKOrqG3BQg+aFvH4yD6T0OzbuLuN6b/vCgWPw8x8wyxWvWlER87XlhWMRwkI&#10;4sLqmksFX59vT1MQPiBrbCyTgl/ysFoOBwvMtL3ygbo8lCJC2GeooAqhzaT0RUUG/ci2xNE7W2cw&#10;ROlKqR1eI9w0Mk2SiTRYc1yosKVtRcV3/mMUfLimft0U5+Nl353e1zmZl3R2VOrxoV/PQQTqwz38&#10;395pBenzGG5n4hGQyz8AAAD//wMAUEsBAi0AFAAGAAgAAAAhANvh9svuAAAAhQEAABMAAAAAAAAA&#10;AAAAAAAAAAAAAFtDb250ZW50X1R5cGVzXS54bWxQSwECLQAUAAYACAAAACEAWvQsW78AAAAVAQAA&#10;CwAAAAAAAAAAAAAAAAAfAQAAX3JlbHMvLnJlbHNQSwECLQAUAAYACAAAACEAe77emsYAAADcAAAA&#10;DwAAAAAAAAAAAAAAAAAHAgAAZHJzL2Rvd25yZXYueG1sUEsFBgAAAAADAAMAtwAAAPoCAAAAAA==&#10;" path="m239750,360476r-178,-876l239229,358902,182321,214515r-2947,-7505l179895,205790r1727,-698l194106,198285r10999,-8370l214604,179971r8014,-11506l227787,158000r1181,-2375l233514,141655r2718,-15075l237109,110921r38,-520l229844,65862,208483,30619,174980,7950,163982,4279r,106642l163233,121119r-24943,33744l120904,158000r-46876,l73240,157213r-76,-93028l74028,63309r46876,l130721,64185r-470,l138290,66573r24943,33947l163944,110401r38,520l163982,4279r-2210,-749l147726,889,132842,,4495,,2933,698,520,3149,,4546,,361696r520,1574l1549,364667r1384,1042l4495,366229r64173,l70053,365709r2425,-2439l73164,361696r,-146317l74028,214515r35471,l110363,215201r685,1397l163461,360997r1042,3493l166916,366229r70929,l239750,364667r,-4191xem522046,3492l520661,711,519099,12r-71615,l445058,1752r-1028,3493l395414,138645r-508,534l393509,139179r-508,-534l344398,5245,343344,1752,340931,12r-72657,l266547,1409r178,5220l356844,222364r521,3137l357365,361175r521,1575l358927,364134r1372,1054l361861,365709r1727,l426034,365709r1384,-521l429844,362750r686,-1575l430530,225501r520,-3137l521347,7327r699,-2082l522046,3492xe" fillcolor="#0e3af0" stroked="f">
                  <v:path arrowok="t"/>
                </v:shape>
                <w10:anchorlock/>
              </v:group>
            </w:pict>
          </mc:Fallback>
        </mc:AlternateContent>
      </w:r>
      <w:r w:rsidRPr="00944BD7">
        <w:rPr>
          <w:rFonts w:ascii="EC Square Sans Pro" w:hAnsi="EC Square Sans Pro"/>
          <w:noProof/>
          <w:spacing w:val="50"/>
          <w:position w:val="37"/>
          <w:sz w:val="20"/>
          <w:lang w:val="ro-RO"/>
        </w:rPr>
        <w:t xml:space="preserve"> </w:t>
      </w:r>
      <w:r w:rsidRPr="00944BD7">
        <w:rPr>
          <w:rFonts w:ascii="EC Square Sans Pro" w:hAnsi="EC Square Sans Pro"/>
          <w:noProof/>
          <w:spacing w:val="50"/>
          <w:position w:val="36"/>
          <w:sz w:val="20"/>
          <w:lang w:val="ro-RO"/>
        </w:rPr>
        <mc:AlternateContent>
          <mc:Choice Requires="wpg">
            <w:drawing>
              <wp:inline distT="0" distB="0" distL="0" distR="0" wp14:anchorId="4DB651D8" wp14:editId="4DB651D9">
                <wp:extent cx="130175" cy="440055"/>
                <wp:effectExtent l="0" t="0" r="0" b="0"/>
                <wp:docPr id="242" name="Group 2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0175" cy="440055"/>
                          <a:chOff x="0" y="0"/>
                          <a:chExt cx="130175" cy="440055"/>
                        </a:xfrm>
                      </wpg:grpSpPr>
                      <wps:wsp>
                        <wps:cNvPr id="243" name="Graphic 243"/>
                        <wps:cNvSpPr/>
                        <wps:spPr>
                          <a:xfrm>
                            <a:off x="0" y="0"/>
                            <a:ext cx="130175" cy="440055"/>
                          </a:xfrm>
                          <a:custGeom>
                            <a:avLst/>
                            <a:gdLst/>
                            <a:ahLst/>
                            <a:cxnLst/>
                            <a:rect l="l" t="t" r="r" b="b"/>
                            <a:pathLst>
                              <a:path w="130175" h="440055">
                                <a:moveTo>
                                  <a:pt x="125666" y="0"/>
                                </a:moveTo>
                                <a:lnTo>
                                  <a:pt x="58775" y="0"/>
                                </a:lnTo>
                                <a:lnTo>
                                  <a:pt x="56184" y="520"/>
                                </a:lnTo>
                                <a:lnTo>
                                  <a:pt x="53416" y="1574"/>
                                </a:lnTo>
                                <a:lnTo>
                                  <a:pt x="1562" y="24561"/>
                                </a:lnTo>
                                <a:lnTo>
                                  <a:pt x="0" y="27025"/>
                                </a:lnTo>
                                <a:lnTo>
                                  <a:pt x="1562" y="79679"/>
                                </a:lnTo>
                                <a:lnTo>
                                  <a:pt x="3111" y="81610"/>
                                </a:lnTo>
                                <a:lnTo>
                                  <a:pt x="6223" y="81610"/>
                                </a:lnTo>
                                <a:lnTo>
                                  <a:pt x="54457" y="72136"/>
                                </a:lnTo>
                                <a:lnTo>
                                  <a:pt x="55143" y="71780"/>
                                </a:lnTo>
                                <a:lnTo>
                                  <a:pt x="55664" y="71958"/>
                                </a:lnTo>
                                <a:lnTo>
                                  <a:pt x="56007" y="72656"/>
                                </a:lnTo>
                                <a:lnTo>
                                  <a:pt x="56692" y="73355"/>
                                </a:lnTo>
                                <a:lnTo>
                                  <a:pt x="57048" y="74066"/>
                                </a:lnTo>
                                <a:lnTo>
                                  <a:pt x="57048" y="434898"/>
                                </a:lnTo>
                                <a:lnTo>
                                  <a:pt x="57556" y="436486"/>
                                </a:lnTo>
                                <a:lnTo>
                                  <a:pt x="58597" y="437883"/>
                                </a:lnTo>
                                <a:lnTo>
                                  <a:pt x="59982" y="438937"/>
                                </a:lnTo>
                                <a:lnTo>
                                  <a:pt x="61544" y="439458"/>
                                </a:lnTo>
                                <a:lnTo>
                                  <a:pt x="125666" y="439458"/>
                                </a:lnTo>
                                <a:lnTo>
                                  <a:pt x="127050" y="438937"/>
                                </a:lnTo>
                                <a:lnTo>
                                  <a:pt x="129476" y="436486"/>
                                </a:lnTo>
                                <a:lnTo>
                                  <a:pt x="130162" y="434898"/>
                                </a:lnTo>
                                <a:lnTo>
                                  <a:pt x="130162" y="4559"/>
                                </a:lnTo>
                                <a:lnTo>
                                  <a:pt x="129476" y="3149"/>
                                </a:lnTo>
                                <a:lnTo>
                                  <a:pt x="128092" y="2095"/>
                                </a:lnTo>
                                <a:lnTo>
                                  <a:pt x="127050" y="698"/>
                                </a:lnTo>
                                <a:lnTo>
                                  <a:pt x="125666" y="0"/>
                                </a:lnTo>
                                <a:close/>
                              </a:path>
                            </a:pathLst>
                          </a:custGeom>
                          <a:solidFill>
                            <a:srgbClr val="0E3AF0"/>
                          </a:solidFill>
                        </wps:spPr>
                        <wps:bodyPr wrap="square" lIns="0" tIns="0" rIns="0" bIns="0" rtlCol="0">
                          <a:prstTxWarp prst="textNoShape">
                            <a:avLst/>
                          </a:prstTxWarp>
                          <a:noAutofit/>
                        </wps:bodyPr>
                      </wps:wsp>
                    </wpg:wgp>
                  </a:graphicData>
                </a:graphic>
              </wp:inline>
            </w:drawing>
          </mc:Choice>
          <mc:Fallback>
            <w:pict>
              <v:group w14:anchorId="28182C5D" id="Group 242" o:spid="_x0000_s1026" style="width:10.25pt;height:34.65pt;mso-position-horizontal-relative:char;mso-position-vertical-relative:line" coordsize="130175,4400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Wc0qbQMAAB4KAAAOAAAAZHJzL2Uyb0RvYy54bWykVlFvnDgQfj/p/gPy+wUMNgaUTVW1TVSp&#10;ais1VZ+9YBZ0gKntXTb//sYGdlGqQJR7gTH+PHzzzdjj23fntvFOQuladjuEbwLkiS6XRd0ddujn&#10;4/0/CfK04V3BG9mJHXoSGr27+/uv26HPRCgr2RRCeeCk09nQ71BlTJ/5vs4r0XJ9I3vRwWQpVcsN&#10;DNXBLxQfwHvb+GEQxP4gVdErmQut4evHcRLdOf9lKXLzrSy1MF6zQ8DNuKdyz719+ne3PDso3ld1&#10;PtHgb2DR8rqDn15cfeSGe0dV/+GqrXMltSzNTS5bX5ZlnQsXA0SDg2fRPCh57F0sh2w49BeZQNpn&#10;Or3Zbf719KD6H/13NbIH84vM/9Wgiz/0h2w5b8eHK/hcqtYugiC8s1P06aKoOBsvh484CjCjyMth&#10;ipAgoHRUPK8gLX+syqtPq+t8no0/ddQuVIYeakdf5dH/T54fFe+FU13b8L8rry52KCQR8jreQg0/&#10;TOViP4FO9veAsxpOIz3J+XaFLpHyLD9q8yCkk5qfvmgzlmwxW7yarfzczaaCwrcl37iSN8iDklfI&#10;g5LfjwnoubHrbP6s6Q3XXFWXVNnZVp7Eo3Q4YxOGQxrHMfLmXAPTK6TpllCaMJv7BXKen9+9c0lj&#10;nBCHo6HbkeBzRszvCRkRPP4bU0ZsJC9CMY1D5zMk4H8VCucCcAxZELrq3HbJ0pilqy4jjLHzmuAY&#10;r8cUhyFUFhDYhlJCKHNYFuIoXmVAKbYVC34ZZsk6BQopHRPAcEqTdb9xEMwcYrrBIY7TMQksisat&#10;/6K4lAUEeoXlSwIosLXcXrEkIkm6QZhBeM4xiWKSbHhOaDpGRyKWJG5/v0w5TZMxPBIlacRWOccY&#10;sjfRSMmGyItNRqJXoFlAxyJ+BREcpoS9WhB7gE8b6RVaL9GUrm+RBY8Iky1sEkyVFAbpxi6FjTyp&#10;EW+UxkLm5xskb6QWYw3a89EdNJczEypieSpr2dTFfd009pTU6rD/0CjvxO2N41P0/n52vYBB/9LZ&#10;2CWstZfFE7SZAfrKDunfR64E8prPHTQye2eZDTUb+9lQpvkg3c3GHdBKm8fzL656rwdzhwy04a9y&#10;7mc8m9sH8LeAEWtXdvL90ciytr3FcRsZTQPorc5ylxCnxHRhsrec5dihrte6u/8AAAD//wMAUEsD&#10;BBQABgAIAAAAIQA72rWi2wAAAAMBAAAPAAAAZHJzL2Rvd25yZXYueG1sTI9Ba8JAEIXvhf6HZQq9&#10;1U0UpY3ZiIj2JIVqoXgbs2MSzM6G7JrEf9/VS70MPN7jvW/SxWBq0VHrKssK4lEEgji3uuJCwc9+&#10;8/YOwnlkjbVlUnAlB4vs+SnFRNuev6nb+UKEEnYJKii9bxIpXV6SQTeyDXHwTrY16INsC6lb7EO5&#10;qeU4imbSYMVhocSGViXl593FKPjssV9O4nW3PZ9W18N++vW7jUmp15dhOQfhafD/YbjhB3TIAtPR&#10;Xlg7USsIj/j7Dd44moI4Kph9TEBmqXxkz/4AAAD//wMAUEsBAi0AFAAGAAgAAAAhALaDOJL+AAAA&#10;4QEAABMAAAAAAAAAAAAAAAAAAAAAAFtDb250ZW50X1R5cGVzXS54bWxQSwECLQAUAAYACAAAACEA&#10;OP0h/9YAAACUAQAACwAAAAAAAAAAAAAAAAAvAQAAX3JlbHMvLnJlbHNQSwECLQAUAAYACAAAACEA&#10;eFnNKm0DAAAeCgAADgAAAAAAAAAAAAAAAAAuAgAAZHJzL2Uyb0RvYy54bWxQSwECLQAUAAYACAAA&#10;ACEAO9q1otsAAAADAQAADwAAAAAAAAAAAAAAAADHBQAAZHJzL2Rvd25yZXYueG1sUEsFBgAAAAAE&#10;AAQA8wAAAM8GAAAAAA==&#10;">
                <v:shape id="Graphic 243" o:spid="_x0000_s1027" style="position:absolute;width:130175;height:440055;visibility:visible;mso-wrap-style:square;v-text-anchor:top" coordsize="130175,4400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TbWixgAAANwAAAAPAAAAZHJzL2Rvd25yZXYueG1sRI9Ba8JA&#10;FITvBf/D8oTe6qYqYqOriCgWiwdNQbw9sq9JSPZt2F01/nu3UOhxmJlvmPmyM424kfOVZQXvgwQE&#10;cW51xYWC72z7NgXhA7LGxjIpeJCH5aL3MsdU2zsf6XYKhYgQ9ikqKENoUyl9XpJBP7AtcfR+rDMY&#10;onSF1A7vEW4aOUySiTRYcVwosaV1SXl9uhoFh/PX9bjJdmcnPy67Wmf1pN5vlHrtd6sZiEBd+A//&#10;tT+1guF4BL9n4hGQiycAAAD//wMAUEsBAi0AFAAGAAgAAAAhANvh9svuAAAAhQEAABMAAAAAAAAA&#10;AAAAAAAAAAAAAFtDb250ZW50X1R5cGVzXS54bWxQSwECLQAUAAYACAAAACEAWvQsW78AAAAVAQAA&#10;CwAAAAAAAAAAAAAAAAAfAQAAX3JlbHMvLnJlbHNQSwECLQAUAAYACAAAACEAjU21osYAAADcAAAA&#10;DwAAAAAAAAAAAAAAAAAHAgAAZHJzL2Rvd25yZXYueG1sUEsFBgAAAAADAAMAtwAAAPoCAAAAAA==&#10;" path="m125666,l58775,,56184,520,53416,1574,1562,24561,,27025,1562,79679r1549,1931l6223,81610,54457,72136r686,-356l55664,71958r343,698l56692,73355r356,711l57048,434898r508,1588l58597,437883r1385,1054l61544,439458r64122,l127050,438937r2426,-2451l130162,434898r,-430339l129476,3149,128092,2095,127050,698,125666,xe" fillcolor="#0e3af0" stroked="f">
                  <v:path arrowok="t"/>
                </v:shape>
                <w10:anchorlock/>
              </v:group>
            </w:pict>
          </mc:Fallback>
        </mc:AlternateContent>
      </w:r>
    </w:p>
    <w:p w14:paraId="4DB65132" w14:textId="77777777" w:rsidR="005511DF" w:rsidRPr="00944BD7" w:rsidRDefault="005511DF">
      <w:pPr>
        <w:pStyle w:val="BodyText"/>
        <w:spacing w:before="364"/>
        <w:rPr>
          <w:rFonts w:ascii="EC Square Sans Pro" w:hAnsi="EC Square Sans Pro"/>
          <w:b/>
          <w:noProof/>
          <w:sz w:val="42"/>
          <w:lang w:val="ro-RO"/>
        </w:rPr>
      </w:pPr>
    </w:p>
    <w:p w14:paraId="4DB65133" w14:textId="77777777" w:rsidR="005511DF" w:rsidRPr="00944BD7" w:rsidRDefault="00B56BCB">
      <w:pPr>
        <w:spacing w:line="285" w:lineRule="auto"/>
        <w:ind w:left="1247" w:right="5594"/>
        <w:rPr>
          <w:rFonts w:ascii="EC Square Sans Pro" w:hAnsi="EC Square Sans Pro"/>
          <w:b/>
          <w:noProof/>
          <w:sz w:val="42"/>
          <w:lang w:val="ro-RO"/>
        </w:rPr>
      </w:pPr>
      <w:r w:rsidRPr="00944BD7">
        <w:rPr>
          <w:rFonts w:ascii="EC Square Sans Pro" w:hAnsi="EC Square Sans Pro"/>
          <w:b/>
          <w:noProof/>
          <w:sz w:val="42"/>
          <w:lang w:val="ro-RO"/>
        </w:rPr>
        <mc:AlternateContent>
          <mc:Choice Requires="wps">
            <w:drawing>
              <wp:anchor distT="0" distB="0" distL="0" distR="0" simplePos="0" relativeHeight="251658267" behindDoc="0" locked="0" layoutInCell="1" allowOverlap="1" wp14:anchorId="4DB651DA" wp14:editId="4DB651DB">
                <wp:simplePos x="0" y="0"/>
                <wp:positionH relativeFrom="page">
                  <wp:posOffset>7944657</wp:posOffset>
                </wp:positionH>
                <wp:positionV relativeFrom="paragraph">
                  <wp:posOffset>667091</wp:posOffset>
                </wp:positionV>
                <wp:extent cx="703580" cy="713105"/>
                <wp:effectExtent l="0" t="0" r="0" b="0"/>
                <wp:wrapNone/>
                <wp:docPr id="244" name="Graphic 24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3580" cy="713105"/>
                        </a:xfrm>
                        <a:custGeom>
                          <a:avLst/>
                          <a:gdLst/>
                          <a:ahLst/>
                          <a:cxnLst/>
                          <a:rect l="l" t="t" r="r" b="b"/>
                          <a:pathLst>
                            <a:path w="703580" h="713105">
                              <a:moveTo>
                                <a:pt x="351815" y="0"/>
                              </a:moveTo>
                              <a:lnTo>
                                <a:pt x="304077" y="3252"/>
                              </a:lnTo>
                              <a:lnTo>
                                <a:pt x="258290" y="12728"/>
                              </a:lnTo>
                              <a:lnTo>
                                <a:pt x="214875" y="28002"/>
                              </a:lnTo>
                              <a:lnTo>
                                <a:pt x="174249" y="48650"/>
                              </a:lnTo>
                              <a:lnTo>
                                <a:pt x="136833" y="74247"/>
                              </a:lnTo>
                              <a:lnTo>
                                <a:pt x="103046" y="104368"/>
                              </a:lnTo>
                              <a:lnTo>
                                <a:pt x="73306" y="138589"/>
                              </a:lnTo>
                              <a:lnTo>
                                <a:pt x="48034" y="176486"/>
                              </a:lnTo>
                              <a:lnTo>
                                <a:pt x="27648" y="217634"/>
                              </a:lnTo>
                              <a:lnTo>
                                <a:pt x="12567" y="261608"/>
                              </a:lnTo>
                              <a:lnTo>
                                <a:pt x="3211" y="307983"/>
                              </a:lnTo>
                              <a:lnTo>
                                <a:pt x="0" y="356336"/>
                              </a:lnTo>
                              <a:lnTo>
                                <a:pt x="3211" y="404692"/>
                              </a:lnTo>
                              <a:lnTo>
                                <a:pt x="12567" y="451070"/>
                              </a:lnTo>
                              <a:lnTo>
                                <a:pt x="27648" y="495046"/>
                              </a:lnTo>
                              <a:lnTo>
                                <a:pt x="48034" y="536195"/>
                              </a:lnTo>
                              <a:lnTo>
                                <a:pt x="73306" y="574093"/>
                              </a:lnTo>
                              <a:lnTo>
                                <a:pt x="103046" y="608315"/>
                              </a:lnTo>
                              <a:lnTo>
                                <a:pt x="136833" y="638437"/>
                              </a:lnTo>
                              <a:lnTo>
                                <a:pt x="174249" y="664035"/>
                              </a:lnTo>
                              <a:lnTo>
                                <a:pt x="214875" y="684682"/>
                              </a:lnTo>
                              <a:lnTo>
                                <a:pt x="258290" y="699957"/>
                              </a:lnTo>
                              <a:lnTo>
                                <a:pt x="304077" y="709432"/>
                              </a:lnTo>
                              <a:lnTo>
                                <a:pt x="351815" y="712685"/>
                              </a:lnTo>
                              <a:lnTo>
                                <a:pt x="399544" y="709432"/>
                              </a:lnTo>
                              <a:lnTo>
                                <a:pt x="445323" y="699957"/>
                              </a:lnTo>
                              <a:lnTo>
                                <a:pt x="488731" y="684682"/>
                              </a:lnTo>
                              <a:lnTo>
                                <a:pt x="529351" y="664035"/>
                              </a:lnTo>
                              <a:lnTo>
                                <a:pt x="566761" y="638437"/>
                              </a:lnTo>
                              <a:lnTo>
                                <a:pt x="600544" y="608315"/>
                              </a:lnTo>
                              <a:lnTo>
                                <a:pt x="630280" y="574093"/>
                              </a:lnTo>
                              <a:lnTo>
                                <a:pt x="655550" y="536195"/>
                              </a:lnTo>
                              <a:lnTo>
                                <a:pt x="675934" y="495046"/>
                              </a:lnTo>
                              <a:lnTo>
                                <a:pt x="691013" y="451070"/>
                              </a:lnTo>
                              <a:lnTo>
                                <a:pt x="700368" y="404692"/>
                              </a:lnTo>
                              <a:lnTo>
                                <a:pt x="703580" y="356336"/>
                              </a:lnTo>
                              <a:lnTo>
                                <a:pt x="700368" y="307983"/>
                              </a:lnTo>
                              <a:lnTo>
                                <a:pt x="691013" y="261608"/>
                              </a:lnTo>
                              <a:lnTo>
                                <a:pt x="675934" y="217634"/>
                              </a:lnTo>
                              <a:lnTo>
                                <a:pt x="655550" y="176486"/>
                              </a:lnTo>
                              <a:lnTo>
                                <a:pt x="630280" y="138589"/>
                              </a:lnTo>
                              <a:lnTo>
                                <a:pt x="600544" y="104368"/>
                              </a:lnTo>
                              <a:lnTo>
                                <a:pt x="566761" y="74247"/>
                              </a:lnTo>
                              <a:lnTo>
                                <a:pt x="529351" y="48650"/>
                              </a:lnTo>
                              <a:lnTo>
                                <a:pt x="488731" y="28002"/>
                              </a:lnTo>
                              <a:lnTo>
                                <a:pt x="445323" y="12728"/>
                              </a:lnTo>
                              <a:lnTo>
                                <a:pt x="399544" y="3252"/>
                              </a:lnTo>
                              <a:lnTo>
                                <a:pt x="351815"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712C62F9" id="Graphic 244" o:spid="_x0000_s1026" style="position:absolute;margin-left:625.55pt;margin-top:52.55pt;width:55.4pt;height:56.15pt;z-index:251658267;visibility:visible;mso-wrap-style:square;mso-wrap-distance-left:0;mso-wrap-distance-top:0;mso-wrap-distance-right:0;mso-wrap-distance-bottom:0;mso-position-horizontal:absolute;mso-position-horizontal-relative:page;mso-position-vertical:absolute;mso-position-vertical-relative:text;v-text-anchor:top" coordsize="703580,713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hHnugMAAJoMAAAOAAAAZHJzL2Uyb0RvYy54bWysV9tu4zYQfS/QfxD03ph3UkacRZFtigKL&#10;3QU2RZ9pWYqFyqJKMrHz9x1Soq1uAUkomgeJsg5HZ85cOLn/cDm12VtlXWO6XY7vUJ5VXWkOTfey&#10;y39/fvpJ5Znzujvo1nTVLn+vXP7h4ccf7s/9tiLmaNpDZTMw0rntud/lR+/77WbjymN10u7O9FUH&#10;L2tjT9rDo33ZHKw+g/VTuyEIic3Z2ENvTVk5B79+HF7mD9F+XVel/1LXrvJZu8uBm49XG6/7cN08&#10;3Ovti9X9sSlHGvo/sDjppoOPXk191F5nr7b5l6lTU1rjTO3vSnPamLpuyir6AN5g9J033466r6Iv&#10;II7rrzK5/89s+fntW//VBuqu/2TKPx0osjn3bnt9Ex7ciLnU9hSwQDy7RBXfrypWF5+V8KNElCvQ&#10;uoRXElOMeFB5o7dpc/nq/K+ViYb02yfnhyAc0kof06q8dGlpIZQhiG0Mos8zCKLNMwjifghir33Y&#10;F9iFZXa+MTleiYS3J/NWPZuI88EJyrHCPM+SJ8D0Bmm7f0ARQ1JGKCWcjH4lTLr30SzhihQgA5jF&#10;RBI1D8ZMyYEDUQjNW8aSEVZEy0wJHpMYSKfPp/tAA1OhKI3gsE3O0sCIIiYGzojBzlm0pBSNYKq4&#10;KmbBTCHKBstSAO1ZMAmQCCZYCtg3JFDyLN1HDwkXQ0yIwALNc6YE42iYIlkoOmt4CB7lgtJ5ulej&#10;DNQrFoJ3Zcs4RnI+eDcdWMFDZOZ0uCnMqcBFqrokVroPot1ixyVDxbwQk7QAfSkUyxyPScYJqhhd&#10;SLlbMgvBoHXM2ia3OhGKCTWv9aQERVEUfJ4JpH4qbokKRudtT7qGxESoed4Uvs6G9F9hmzFOyVCz&#10;K3gzpSQdknqFJpwUQD2WwAq9uRBSjOjlWAqEkpcr8kRQBL0uMlmRg4LD34heTm8heTG2mxWVIwqM&#10;8KD3iqKUCIXOGBr7inpPpyGgV3SSie0VDWrCe0Xrm2iyoqtO9IYWvNSwJ7HEy2fBJE/w8jEzycHl&#10;E2yS3stn46Rylk/dSVEun+eTel8cFCad5PvToGyNq4ZeG2aaOEVd5xw48qeTlDNtc3hq2jZMNs6+&#10;7B9bm71pGJmKp8dfSOp9E1gc84bJLsx4e3N4/2qzMwzDu9z99aptlWftbx1Mm1B3Pi1sWuzTwvr2&#10;0cT5Og5V1vnnyx/a9lkPy13uYTD8bNIsq7dp5AP+ATBgw87O/PzqTd2EeTByGxiNDzAAR//HYT1M&#10;2NPniLr9S/HwNwAAAP//AwBQSwMEFAAGAAgAAAAhAPYfIZHhAAAADQEAAA8AAABkcnMvZG93bnJl&#10;di54bWxMj81uwjAQhO+V+g7WVuqt2A4EShoH0ao/h54KHOjNxNskIraj2JDw9l1O7W1GO5r5Nl+N&#10;tmVn7EPjnQI5EcDQld40rlKw2749PAILUTujW+9QwQUDrIrbm1xnxg/uC8+bWDEqcSHTCuoYu4zz&#10;UNZodZj4Dh3dfnxvdSTbV9z0eqBy2/JEiDm3unG0UOsOX2osj5uTVZAMIv1eHj+f8fL6ge/r3X46&#10;i3ul7u/G9ROwiGP8C8MVn9ChIKaDPzkTWEs+SaWkLCmRkrhGpnO5BHagAbmYAS9y/v+L4hcAAP//&#10;AwBQSwECLQAUAAYACAAAACEAtoM4kv4AAADhAQAAEwAAAAAAAAAAAAAAAAAAAAAAW0NvbnRlbnRf&#10;VHlwZXNdLnhtbFBLAQItABQABgAIAAAAIQA4/SH/1gAAAJQBAAALAAAAAAAAAAAAAAAAAC8BAABf&#10;cmVscy8ucmVsc1BLAQItABQABgAIAAAAIQBiQhHnugMAAJoMAAAOAAAAAAAAAAAAAAAAAC4CAABk&#10;cnMvZTJvRG9jLnhtbFBLAQItABQABgAIAAAAIQD2HyGR4QAAAA0BAAAPAAAAAAAAAAAAAAAAABQG&#10;AABkcnMvZG93bnJldi54bWxQSwUGAAAAAAQABADzAAAAIgcAAAAA&#10;" path="m351815,l304077,3252r-45787,9476l214875,28002,174249,48650,136833,74247r-33787,30121l73306,138589,48034,176486,27648,217634,12567,261608,3211,307983,,356336r3211,48356l12567,451070r15081,43976l48034,536195r25272,37898l103046,608315r33787,30122l174249,664035r40626,20647l258290,699957r45787,9475l351815,712685r47729,-3253l445323,699957r43408,-15275l529351,664035r37410,-25598l600544,608315r29736,-34222l655550,536195r20384,-41149l691013,451070r9355,-46378l703580,356336r-3212,-48353l691013,261608,675934,217634,655550,176486,630280,138589,600544,104368,566761,74247,529351,48650,488731,28002,445323,12728,399544,3252,351815,xe" fillcolor="#9fce27" stroked="f">
                <v:path arrowok="t"/>
                <w10:wrap anchorx="page"/>
              </v:shape>
            </w:pict>
          </mc:Fallback>
        </mc:AlternateContent>
      </w:r>
      <w:r w:rsidRPr="00944BD7">
        <w:rPr>
          <w:rFonts w:ascii="EC Square Sans Pro" w:hAnsi="EC Square Sans Pro"/>
          <w:b/>
          <w:noProof/>
          <w:color w:val="0E3AF0"/>
          <w:spacing w:val="-10"/>
          <w:sz w:val="42"/>
          <w:lang w:val="ro-RO"/>
        </w:rPr>
        <w:t xml:space="preserve">Securitatea cibernetică în tranziția energetică digitală: </w:t>
      </w:r>
      <w:r w:rsidRPr="00944BD7">
        <w:rPr>
          <w:rFonts w:ascii="EC Square Sans Pro" w:hAnsi="EC Square Sans Pro"/>
          <w:b/>
          <w:noProof/>
          <w:color w:val="0E3AF0"/>
          <w:spacing w:val="-4"/>
          <w:sz w:val="42"/>
          <w:lang w:val="ro-RO"/>
        </w:rPr>
        <w:t xml:space="preserve">Ghid pentru proprietarii de locuințe, întreprinderi și </w:t>
      </w:r>
      <w:r w:rsidRPr="00944BD7">
        <w:rPr>
          <w:rFonts w:ascii="EC Square Sans Pro" w:hAnsi="EC Square Sans Pro"/>
          <w:b/>
          <w:noProof/>
          <w:color w:val="0E3AF0"/>
          <w:sz w:val="42"/>
          <w:lang w:val="ro-RO"/>
        </w:rPr>
        <w:t>comunități energetice</w:t>
      </w:r>
    </w:p>
    <w:p w14:paraId="4DB65134" w14:textId="0FA01469" w:rsidR="005511DF" w:rsidRPr="00944BD7" w:rsidRDefault="00B56BCB">
      <w:pPr>
        <w:pStyle w:val="Heading2"/>
        <w:spacing w:before="213"/>
        <w:rPr>
          <w:rFonts w:ascii="EC Square Sans Pro" w:hAnsi="EC Square Sans Pro"/>
          <w:noProof/>
          <w:lang w:val="ro-RO"/>
        </w:rPr>
      </w:pPr>
      <w:bookmarkStart w:id="116" w:name="_Toc224732724"/>
      <w:r w:rsidRPr="00944BD7">
        <w:rPr>
          <w:rFonts w:ascii="EC Square Sans Pro" w:hAnsi="EC Square Sans Pro"/>
          <w:noProof/>
          <w:lang w:val="ro-RO"/>
        </w:rPr>
        <mc:AlternateContent>
          <mc:Choice Requires="wps">
            <w:drawing>
              <wp:anchor distT="0" distB="0" distL="0" distR="0" simplePos="0" relativeHeight="251658266" behindDoc="0" locked="0" layoutInCell="1" allowOverlap="1" wp14:anchorId="4DB651DC" wp14:editId="2BF944A1">
                <wp:simplePos x="0" y="0"/>
                <wp:positionH relativeFrom="page">
                  <wp:posOffset>6703695</wp:posOffset>
                </wp:positionH>
                <wp:positionV relativeFrom="paragraph">
                  <wp:posOffset>77247</wp:posOffset>
                </wp:positionV>
                <wp:extent cx="703580" cy="713105"/>
                <wp:effectExtent l="0" t="0" r="1270" b="0"/>
                <wp:wrapNone/>
                <wp:docPr id="245" name="Graphic 2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3580" cy="713105"/>
                        </a:xfrm>
                        <a:custGeom>
                          <a:avLst/>
                          <a:gdLst/>
                          <a:ahLst/>
                          <a:cxnLst/>
                          <a:rect l="l" t="t" r="r" b="b"/>
                          <a:pathLst>
                            <a:path w="703580" h="713105">
                              <a:moveTo>
                                <a:pt x="351802" y="0"/>
                              </a:moveTo>
                              <a:lnTo>
                                <a:pt x="304064" y="3252"/>
                              </a:lnTo>
                              <a:lnTo>
                                <a:pt x="258278" y="12728"/>
                              </a:lnTo>
                              <a:lnTo>
                                <a:pt x="214864" y="28002"/>
                              </a:lnTo>
                              <a:lnTo>
                                <a:pt x="174240" y="48650"/>
                              </a:lnTo>
                              <a:lnTo>
                                <a:pt x="136825" y="74247"/>
                              </a:lnTo>
                              <a:lnTo>
                                <a:pt x="103039" y="104368"/>
                              </a:lnTo>
                              <a:lnTo>
                                <a:pt x="73301" y="138589"/>
                              </a:lnTo>
                              <a:lnTo>
                                <a:pt x="48030" y="176486"/>
                              </a:lnTo>
                              <a:lnTo>
                                <a:pt x="27646" y="217634"/>
                              </a:lnTo>
                              <a:lnTo>
                                <a:pt x="12566" y="261608"/>
                              </a:lnTo>
                              <a:lnTo>
                                <a:pt x="3211" y="307983"/>
                              </a:lnTo>
                              <a:lnTo>
                                <a:pt x="0" y="356336"/>
                              </a:lnTo>
                              <a:lnTo>
                                <a:pt x="3211" y="404692"/>
                              </a:lnTo>
                              <a:lnTo>
                                <a:pt x="12566" y="451070"/>
                              </a:lnTo>
                              <a:lnTo>
                                <a:pt x="27646" y="495046"/>
                              </a:lnTo>
                              <a:lnTo>
                                <a:pt x="48030" y="536195"/>
                              </a:lnTo>
                              <a:lnTo>
                                <a:pt x="73301" y="574093"/>
                              </a:lnTo>
                              <a:lnTo>
                                <a:pt x="103039" y="608315"/>
                              </a:lnTo>
                              <a:lnTo>
                                <a:pt x="136825" y="638437"/>
                              </a:lnTo>
                              <a:lnTo>
                                <a:pt x="174240" y="664035"/>
                              </a:lnTo>
                              <a:lnTo>
                                <a:pt x="214864" y="684682"/>
                              </a:lnTo>
                              <a:lnTo>
                                <a:pt x="258278" y="699957"/>
                              </a:lnTo>
                              <a:lnTo>
                                <a:pt x="304064" y="709432"/>
                              </a:lnTo>
                              <a:lnTo>
                                <a:pt x="351802" y="712685"/>
                              </a:lnTo>
                              <a:lnTo>
                                <a:pt x="399537" y="709432"/>
                              </a:lnTo>
                              <a:lnTo>
                                <a:pt x="445320" y="699957"/>
                              </a:lnTo>
                              <a:lnTo>
                                <a:pt x="488731" y="684682"/>
                              </a:lnTo>
                              <a:lnTo>
                                <a:pt x="529352" y="664035"/>
                              </a:lnTo>
                              <a:lnTo>
                                <a:pt x="566764" y="638437"/>
                              </a:lnTo>
                              <a:lnTo>
                                <a:pt x="600548" y="608315"/>
                              </a:lnTo>
                              <a:lnTo>
                                <a:pt x="630283" y="574093"/>
                              </a:lnTo>
                              <a:lnTo>
                                <a:pt x="655552" y="536195"/>
                              </a:lnTo>
                              <a:lnTo>
                                <a:pt x="675936" y="495046"/>
                              </a:lnTo>
                              <a:lnTo>
                                <a:pt x="691014" y="451070"/>
                              </a:lnTo>
                              <a:lnTo>
                                <a:pt x="700368" y="404692"/>
                              </a:lnTo>
                              <a:lnTo>
                                <a:pt x="703580" y="356336"/>
                              </a:lnTo>
                              <a:lnTo>
                                <a:pt x="700368" y="307983"/>
                              </a:lnTo>
                              <a:lnTo>
                                <a:pt x="691014" y="261608"/>
                              </a:lnTo>
                              <a:lnTo>
                                <a:pt x="675936" y="217634"/>
                              </a:lnTo>
                              <a:lnTo>
                                <a:pt x="655552" y="176486"/>
                              </a:lnTo>
                              <a:lnTo>
                                <a:pt x="630283" y="138589"/>
                              </a:lnTo>
                              <a:lnTo>
                                <a:pt x="600548" y="104368"/>
                              </a:lnTo>
                              <a:lnTo>
                                <a:pt x="566764" y="74247"/>
                              </a:lnTo>
                              <a:lnTo>
                                <a:pt x="529352" y="48650"/>
                              </a:lnTo>
                              <a:lnTo>
                                <a:pt x="488731" y="28002"/>
                              </a:lnTo>
                              <a:lnTo>
                                <a:pt x="445320" y="12728"/>
                              </a:lnTo>
                              <a:lnTo>
                                <a:pt x="399537" y="3252"/>
                              </a:lnTo>
                              <a:lnTo>
                                <a:pt x="35180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11EE1C10" id="Graphic 245" o:spid="_x0000_s1026" style="position:absolute;margin-left:527.85pt;margin-top:6.1pt;width:55.4pt;height:56.15pt;z-index:251658266;visibility:visible;mso-wrap-style:square;mso-wrap-distance-left:0;mso-wrap-distance-top:0;mso-wrap-distance-right:0;mso-wrap-distance-bottom:0;mso-position-horizontal:absolute;mso-position-horizontal-relative:page;mso-position-vertical:absolute;mso-position-vertical-relative:text;v-text-anchor:top" coordsize="703580,713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UsGduQMAAJoMAAAOAAAAZHJzL2Uyb0RvYy54bWysV12PmzgUfV+p/wHx3om/gWgyVdXurFaq&#10;upU6qz47BCaogFnbk2T+/V7bcWC7EqCqeQATjk/O/fTN/btL1yanSptG9bsU36E0qfpSHZr+eZf+&#10;/fT4Nk8TY2V/kK3qq136Wpn03cOb3+7Pw7Yi6qjaQ6UTIOnN9jzs0qO1w3azMeWx6qS5U0PVw8ta&#10;6U5aeNTPm4OWZ2Dv2g1BSGzOSh8GrcrKGPj2Y3iZPnj+uq5K+1ddm8om7S4FbdZftb/u3XXzcC+3&#10;z1oOx6a8ypA/oaKTTQ8/eqP6KK1MXnTzP6quKbUyqrZ3peo2qq6bsvI2gDUY/WDN16McKm8LOMcM&#10;NzeZX0dbfj59Hb5oJ90Mn1T53YBHNufBbG9v3IO5Yi617hwWhCcX78XXmxeri01K+DJDlOfg6xJe&#10;ZZhixJ2XN3IbN5cvxv5RKU8kT5+MDUE4xJU8xlV56eNSQyhdEFsfRJsmEESdJhDEfQjiIK3b59S5&#10;ZXIelRxvQtzbTp2qJ+Vx1hlBOc4RSZNoCSgdIW3/HyhiSDAPpYSTq10RE++DpyU8JxlkP9BikpF8&#10;HoxZfiUmOQI1wWORMd4DM84YYeBgYIZd3CcxiI6geL+CqcgJ92C3LZtnRhTRImhGDHbOojNKEQ5g&#10;mvO8mAWzHLgDOBMgexZMACI8mOBMUDYLxoSLK1hggeY1U4KDZIqyIqezxEEu5YLSebk3UoaYKBaC&#10;d1PLOEbZfPBGP7CCA/es3NHDnApcxKqL6RDvIS3G2PGMoWLeEXhMC/AvxfPUeMw4QXNGF1JuTGYh&#10;GLSOWRvJWCciZ5DZ8+ixBEVRFHxeCR2LO0MFo/Pck66RYSLyed0Ufh0c4Up2BTdjnJKQfSt0szzP&#10;aEjqFT7hpKDQuZySFf6GyoJSDOjlWAqEOAstb0WeCIoIVKBTsiIHBYdP0L0ivUXGCyha3yKXK0cU&#10;GOFg5YqizBByndFzL9d7PA3ByhWdZMK9okFNdJPl1jfxyYquOvE3tOClhj2JJV4+CyZ5gpePmUkO&#10;Lp9gk/RePhsnlbN86k6Kcvk8n9T74qAw6SQ/ngZlq0wVRgE30/gp6jbnwJE/naSMapvDY9O2brIx&#10;+nn/odXJSbq593f6/jFST2B+zAuTnZvx9urw+kUnZxiGd6n550XqKk3aP3uYNqEX2bjQcbGPC23b&#10;D8rP136o0sY+Xb5JPSQDLHephcHws4qzrNzGkQ/0O0DAup29ev9iVd24edBrC4quDzAAe/uvw7qb&#10;sKfPHjX+pXj4FwAA//8DAFBLAwQUAAYACAAAACEAPy+/+90AAAAMAQAADwAAAGRycy9kb3ducmV2&#10;LnhtbEyPwU7DMBBE70j8g7VIXBB1EnBAIU5VVe0HUCJxdeMlSYnXUey24e/ZnOC2szuafVOuZzeI&#10;C06h96QhXSUgkBpve2o11B/7x1cQIRqyZvCEGn4wwLq6vSlNYf2V3vFyiK3gEAqF0dDFOBZShqZD&#10;Z8LKj0h8+/KTM5Hl1Eo7mSuHu0FmSZJLZ3riD50Zcdth8304Ow3bep+iT+zm8+lEVp1cjQ+7ndb3&#10;d/PmDUTEOf6ZYcFndKiY6ejPZIMYWCdKvbCXpywDsTjSPFcgjsvmWYGsSvm/RPULAAD//wMAUEsB&#10;Ai0AFAAGAAgAAAAhALaDOJL+AAAA4QEAABMAAAAAAAAAAAAAAAAAAAAAAFtDb250ZW50X1R5cGVz&#10;XS54bWxQSwECLQAUAAYACAAAACEAOP0h/9YAAACUAQAACwAAAAAAAAAAAAAAAAAvAQAAX3JlbHMv&#10;LnJlbHNQSwECLQAUAAYACAAAACEAB1LBnbkDAACaDAAADgAAAAAAAAAAAAAAAAAuAgAAZHJzL2Uy&#10;b0RvYy54bWxQSwECLQAUAAYACAAAACEAPy+/+90AAAAMAQAADwAAAAAAAAAAAAAAAAATBgAAZHJz&#10;L2Rvd25yZXYueG1sUEsFBgAAAAAEAAQA8wAAAB0HAAAAAA==&#10;" path="m351802,l304064,3252r-45786,9476l214864,28002,174240,48650,136825,74247r-33786,30121l73301,138589,48030,176486,27646,217634,12566,261608,3211,307983,,356336r3211,48356l12566,451070r15080,43976l48030,536195r25271,37898l103039,608315r33786,30122l174240,664035r40624,20647l258278,699957r45786,9475l351802,712685r47735,-3253l445320,699957r43411,-15275l529352,664035r37412,-25598l600548,608315r29735,-34222l655552,536195r20384,-41149l691014,451070r9354,-46378l703580,356336r-3212,-48353l691014,261608,675936,217634,655552,176486,630283,138589,600548,104368,566764,74247,529352,48650,488731,28002,445320,12728,399537,3252,351802,xe" fillcolor="#0e3af0" stroked="f">
                <v:path arrowok="t"/>
                <w10:wrap anchorx="page"/>
              </v:shape>
            </w:pict>
          </mc:Fallback>
        </mc:AlternateContent>
      </w:r>
      <w:r w:rsidRPr="00944BD7">
        <w:rPr>
          <w:rFonts w:ascii="EC Square Sans Pro" w:hAnsi="EC Square Sans Pro"/>
          <w:noProof/>
          <w:color w:val="343433"/>
          <w:spacing w:val="-2"/>
          <w:lang w:val="ro-RO"/>
        </w:rPr>
        <w:t xml:space="preserve">Broșură informativă – </w:t>
      </w:r>
      <w:r w:rsidR="00096DB4" w:rsidRPr="00944BD7">
        <w:rPr>
          <w:rFonts w:ascii="EC Square Sans Pro" w:hAnsi="EC Square Sans Pro"/>
          <w:noProof/>
          <w:color w:val="343433"/>
          <w:spacing w:val="-5"/>
          <w:lang w:val="ro-RO"/>
        </w:rPr>
        <w:t>RO</w:t>
      </w:r>
      <w:bookmarkEnd w:id="116"/>
    </w:p>
    <w:p w14:paraId="4DB65135" w14:textId="60C50E57" w:rsidR="005511DF" w:rsidRPr="00944BD7" w:rsidRDefault="00843769">
      <w:pPr>
        <w:pStyle w:val="BodyText"/>
        <w:spacing w:before="139"/>
        <w:rPr>
          <w:rFonts w:ascii="EC Square Sans Pro" w:hAnsi="EC Square Sans Pro"/>
          <w:b/>
          <w:noProof/>
          <w:lang w:val="ro-RO"/>
        </w:rPr>
      </w:pPr>
      <w:r w:rsidRPr="00944BD7">
        <w:rPr>
          <w:rFonts w:ascii="EC Square Sans Pro" w:hAnsi="EC Square Sans Pro"/>
          <w:noProof/>
          <w:lang w:val="ro-RO"/>
        </w:rPr>
        <mc:AlternateContent>
          <mc:Choice Requires="wps">
            <w:drawing>
              <wp:anchor distT="0" distB="0" distL="0" distR="0" simplePos="0" relativeHeight="251651584" behindDoc="0" locked="0" layoutInCell="1" allowOverlap="1" wp14:anchorId="4DB651E0" wp14:editId="3CA2570A">
                <wp:simplePos x="0" y="0"/>
                <wp:positionH relativeFrom="page">
                  <wp:posOffset>7949565</wp:posOffset>
                </wp:positionH>
                <wp:positionV relativeFrom="paragraph">
                  <wp:posOffset>28765</wp:posOffset>
                </wp:positionV>
                <wp:extent cx="704215" cy="1425575"/>
                <wp:effectExtent l="0" t="0" r="635" b="3175"/>
                <wp:wrapNone/>
                <wp:docPr id="247" name="Graphic 24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4215" cy="1425575"/>
                        </a:xfrm>
                        <a:custGeom>
                          <a:avLst/>
                          <a:gdLst/>
                          <a:ahLst/>
                          <a:cxnLst/>
                          <a:rect l="l" t="t" r="r" b="b"/>
                          <a:pathLst>
                            <a:path w="704215" h="1425575">
                              <a:moveTo>
                                <a:pt x="351802" y="0"/>
                              </a:moveTo>
                              <a:lnTo>
                                <a:pt x="304064" y="3252"/>
                              </a:lnTo>
                              <a:lnTo>
                                <a:pt x="258278" y="12727"/>
                              </a:lnTo>
                              <a:lnTo>
                                <a:pt x="214864" y="28000"/>
                              </a:lnTo>
                              <a:lnTo>
                                <a:pt x="174240" y="48647"/>
                              </a:lnTo>
                              <a:lnTo>
                                <a:pt x="136825" y="74243"/>
                              </a:lnTo>
                              <a:lnTo>
                                <a:pt x="103039" y="104363"/>
                              </a:lnTo>
                              <a:lnTo>
                                <a:pt x="73301" y="138584"/>
                              </a:lnTo>
                              <a:lnTo>
                                <a:pt x="48030" y="176481"/>
                              </a:lnTo>
                              <a:lnTo>
                                <a:pt x="27646" y="217628"/>
                              </a:lnTo>
                              <a:lnTo>
                                <a:pt x="12566" y="261603"/>
                              </a:lnTo>
                              <a:lnTo>
                                <a:pt x="3211" y="307981"/>
                              </a:lnTo>
                              <a:lnTo>
                                <a:pt x="0" y="356336"/>
                              </a:lnTo>
                              <a:lnTo>
                                <a:pt x="0" y="1069009"/>
                              </a:lnTo>
                              <a:lnTo>
                                <a:pt x="3211" y="1117365"/>
                              </a:lnTo>
                              <a:lnTo>
                                <a:pt x="12566" y="1163743"/>
                              </a:lnTo>
                              <a:lnTo>
                                <a:pt x="27646" y="1207719"/>
                              </a:lnTo>
                              <a:lnTo>
                                <a:pt x="48030" y="1248868"/>
                              </a:lnTo>
                              <a:lnTo>
                                <a:pt x="73301" y="1286766"/>
                              </a:lnTo>
                              <a:lnTo>
                                <a:pt x="103039" y="1320988"/>
                              </a:lnTo>
                              <a:lnTo>
                                <a:pt x="136825" y="1351110"/>
                              </a:lnTo>
                              <a:lnTo>
                                <a:pt x="174240" y="1376708"/>
                              </a:lnTo>
                              <a:lnTo>
                                <a:pt x="214864" y="1397356"/>
                              </a:lnTo>
                              <a:lnTo>
                                <a:pt x="258278" y="1412630"/>
                              </a:lnTo>
                              <a:lnTo>
                                <a:pt x="304064" y="1422106"/>
                              </a:lnTo>
                              <a:lnTo>
                                <a:pt x="351802" y="1425359"/>
                              </a:lnTo>
                              <a:lnTo>
                                <a:pt x="399540" y="1422105"/>
                              </a:lnTo>
                              <a:lnTo>
                                <a:pt x="445327" y="1412629"/>
                              </a:lnTo>
                              <a:lnTo>
                                <a:pt x="488743" y="1397354"/>
                              </a:lnTo>
                              <a:lnTo>
                                <a:pt x="529368" y="1376705"/>
                              </a:lnTo>
                              <a:lnTo>
                                <a:pt x="566784" y="1351107"/>
                              </a:lnTo>
                              <a:lnTo>
                                <a:pt x="600571" y="1320984"/>
                              </a:lnTo>
                              <a:lnTo>
                                <a:pt x="630311" y="1286761"/>
                              </a:lnTo>
                              <a:lnTo>
                                <a:pt x="655583" y="1248862"/>
                              </a:lnTo>
                              <a:lnTo>
                                <a:pt x="675970" y="1207714"/>
                              </a:lnTo>
                              <a:lnTo>
                                <a:pt x="691050" y="1163739"/>
                              </a:lnTo>
                              <a:lnTo>
                                <a:pt x="700406" y="1117362"/>
                              </a:lnTo>
                              <a:lnTo>
                                <a:pt x="703618" y="1069009"/>
                              </a:lnTo>
                              <a:lnTo>
                                <a:pt x="703618" y="356336"/>
                              </a:lnTo>
                              <a:lnTo>
                                <a:pt x="700406" y="307981"/>
                              </a:lnTo>
                              <a:lnTo>
                                <a:pt x="691050" y="261603"/>
                              </a:lnTo>
                              <a:lnTo>
                                <a:pt x="675970" y="217628"/>
                              </a:lnTo>
                              <a:lnTo>
                                <a:pt x="655583" y="176481"/>
                              </a:lnTo>
                              <a:lnTo>
                                <a:pt x="630311" y="138584"/>
                              </a:lnTo>
                              <a:lnTo>
                                <a:pt x="600571" y="104363"/>
                              </a:lnTo>
                              <a:lnTo>
                                <a:pt x="566784" y="74243"/>
                              </a:lnTo>
                              <a:lnTo>
                                <a:pt x="529368" y="48647"/>
                              </a:lnTo>
                              <a:lnTo>
                                <a:pt x="488743" y="28000"/>
                              </a:lnTo>
                              <a:lnTo>
                                <a:pt x="445327" y="12727"/>
                              </a:lnTo>
                              <a:lnTo>
                                <a:pt x="399540" y="3252"/>
                              </a:lnTo>
                              <a:lnTo>
                                <a:pt x="351802"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653593CE" id="Graphic 247" o:spid="_x0000_s1026" style="position:absolute;margin-left:625.95pt;margin-top:2.25pt;width:55.45pt;height:112.25pt;z-index:251651584;visibility:visible;mso-wrap-style:square;mso-wrap-distance-left:0;mso-wrap-distance-top:0;mso-wrap-distance-right:0;mso-wrap-distance-bottom:0;mso-position-horizontal:absolute;mso-position-horizontal-relative:page;mso-position-vertical:absolute;mso-position-vertical-relative:text;v-text-anchor:top" coordsize="704215,1425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nvZy3gMAAAwNAAAOAAAAZHJzL2Uyb0RvYy54bWysV11v2zYUfR+w/yDofTE/RFIy4hRD2gwD&#10;irZAM+yZlqVYmCyqJGM7/36XlGhzHUAZRV8kyjq8PveTR/fvzoc+OzbadGrY5PgO5Vkz1GrXDS+b&#10;/K/np9/KPDNWDjvZq6HZ5G+Nyd89/PrL/WlcN0TtVb9rdAZGBrM+jZt8b+24Xq1MvW8O0typsRng&#10;Zav0QVp41C+rnZYnsH7oVwQhvjopvRu1qhtj4Nf308v8wdtv26a2n9vWNDbrNzlws/6q/XXrrquH&#10;e7l+0XLcd/VMQ/4Ai4PsBvjTi6n30srsVXf/M3Xoaq2Mau1drQ4r1bZd3XgfwBuMvvPm616OjfcF&#10;gmPGS5jMzzNbfzp+Hb9oR92MH1X9j4GIrE6jWV/euAczY86tPjgsEM/OPopvlyg2Z5vV8KNABcEs&#10;z2p4hQvCmGAuzCu5DrvrV2P/aJS3JI8fjZ2ysAsruQ+r+jyEpYZcuiz2Pos2zyCLOs8gi9spi6O0&#10;bp+j55bZ6Uplf2XiXh/UsXlWHmidG5ThEpE8C74A1SukH/4DRQXihYdSwsjsWMCE++jNElYSAfXv&#10;4kAEEWkwLsrZMCkR8pUJPILFcJ8sY1GQAsoZLLtdacuY8pJAPgDsttEkDYwootXEGRWUp9GCUoQn&#10;MC1ZWSRNFyXYnsCCFyVOgglAuAcTLDgpk2BMGJ/BHHOU5kwJnihTJKoFFhNdyjilPMlg9gvxCqEq&#10;ibz8PcZYUB5aI+Q33Oc8XxzDmFOxkLtrzDBBQuA0kSgdpChLng5xlGlScgHhnlo68A33mXdURZSg&#10;qkwbjyoUQy9ifHP1Yyq4QGnr5NpZmFYCspnkHndtgQmHmk25Sq8DAYYdwShtPRo1bjZSlk4SrSo2&#10;N/pkPV0vRcEozBk/cRx3krYOaXc15eE+MukGZqSCUTLDXdzTZKAnBYyEyTpkFaXHFEeIiTBMXM2k&#10;yUBe6NzI2Fdkep5wxlg5u+rLPT26uWCVmJva99ICmQojNsNdo8IETdWMQK5opsj4KZAmIxDleI77&#10;DRMmgt8wuSIuNwxEfnWULI/aKIo3TPE4RcsHRJz/5bMnLq7lYy2q3OUTM+qK5bM46rjlUz7u5kX9&#10;EE2KRWESDaHvh1vdK9NMtetElJdtF2EFeiSWbkb13e6p63unpIx+2T72OjtK0GjV0+OHi96JYF5Y&#10;TlrSqcqt2r190dkJ5PcmN99epW7yrP9zAH0LzWTDQofFNiy07R+VV/RexGljn89/Sz1mIyw3uQUp&#10;+kkF9SzXQWMCfweYsG7noH5/tartnAD13CZG8wNIbu///HngNH387FHXj5iHfwEAAP//AwBQSwME&#10;FAAGAAgAAAAhAKVR06neAAAACwEAAA8AAABkcnMvZG93bnJldi54bWxMj8FuwjAQRO+V+AdrkXor&#10;NqagJo2DKtQee4Ai9WriJYmw11HshJSvrzm1x9E+zb4ptpOzbMQ+tJ4ULBcCGFLlTUu1guPXx9ML&#10;sBA1GW09oYIfDLAtZw+Fzo2/0h7HQ6xZKqGQawVNjF3OeagadDosfIeUbmffOx1T7Gtuen1N5c5y&#10;KcSGO91S+tDoDncNVpfD4BRkq+/bGEQ1fO61tDs8v98u7VGpx/n09gos4hT/YLjrJ3Uok9PJD2QC&#10;synL9TJLrILnNbA7sNrINOakQMpMAC8L/n9D+QsAAP//AwBQSwECLQAUAAYACAAAACEAtoM4kv4A&#10;AADhAQAAEwAAAAAAAAAAAAAAAAAAAAAAW0NvbnRlbnRfVHlwZXNdLnhtbFBLAQItABQABgAIAAAA&#10;IQA4/SH/1gAAAJQBAAALAAAAAAAAAAAAAAAAAC8BAABfcmVscy8ucmVsc1BLAQItABQABgAIAAAA&#10;IQD3nvZy3gMAAAwNAAAOAAAAAAAAAAAAAAAAAC4CAABkcnMvZTJvRG9jLnhtbFBLAQItABQABgAI&#10;AAAAIQClUdOp3gAAAAsBAAAPAAAAAAAAAAAAAAAAADgGAABkcnMvZG93bnJldi54bWxQSwUGAAAA&#10;AAQABADzAAAAQwcAAAAA&#10;" path="m351802,l304064,3252r-45786,9475l214864,28000,174240,48647,136825,74243r-33786,30120l73301,138584,48030,176481,27646,217628,12566,261603,3211,307981,,356336r,712673l3211,1117365r9355,46378l27646,1207719r20384,41149l73301,1286766r29738,34222l136825,1351110r37415,25598l214864,1397356r43414,15274l304064,1422106r47738,3253l399540,1422105r45787,-9476l488743,1397354r40625,-20649l566784,1351107r33787,-30123l630311,1286761r25272,-37899l675970,1207714r15080,-43975l700406,1117362r3212,-48353l703618,356336r-3212,-48355l691050,261603,675970,217628,655583,176481,630311,138584,600571,104363,566784,74243,529368,48647,488743,28000,445327,12727,399540,3252,351802,xe" fillcolor="#9fce27" stroked="f">
                <v:path arrowok="t"/>
                <w10:wrap anchorx="page"/>
              </v:shape>
            </w:pict>
          </mc:Fallback>
        </mc:AlternateContent>
      </w:r>
    </w:p>
    <w:p w14:paraId="4DB65136" w14:textId="0EA10622" w:rsidR="005511DF" w:rsidRPr="00944BD7" w:rsidRDefault="00843769">
      <w:pPr>
        <w:spacing w:line="261" w:lineRule="auto"/>
        <w:ind w:left="1247" w:right="10960"/>
        <w:rPr>
          <w:rFonts w:ascii="EC Square Sans Pro" w:hAnsi="EC Square Sans Pro"/>
          <w:noProof/>
          <w:sz w:val="18"/>
          <w:lang w:val="ro-RO"/>
        </w:rPr>
      </w:pPr>
      <w:r w:rsidRPr="00944BD7">
        <w:rPr>
          <w:rFonts w:ascii="EC Square Sans Pro" w:hAnsi="EC Square Sans Pro"/>
          <w:noProof/>
          <w:sz w:val="13"/>
          <w:lang w:val="ro-RO"/>
        </w:rPr>
        <mc:AlternateContent>
          <mc:Choice Requires="wps">
            <w:drawing>
              <wp:anchor distT="0" distB="0" distL="0" distR="0" simplePos="0" relativeHeight="251666944" behindDoc="1" locked="0" layoutInCell="1" allowOverlap="1" wp14:anchorId="4DB651F0" wp14:editId="3B104933">
                <wp:simplePos x="0" y="0"/>
                <wp:positionH relativeFrom="page">
                  <wp:posOffset>7951470</wp:posOffset>
                </wp:positionH>
                <wp:positionV relativeFrom="paragraph">
                  <wp:posOffset>1737772</wp:posOffset>
                </wp:positionV>
                <wp:extent cx="703580" cy="713105"/>
                <wp:effectExtent l="0" t="0" r="1270" b="0"/>
                <wp:wrapTopAndBottom/>
                <wp:docPr id="255" name="Graphic 25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3580" cy="713105"/>
                        </a:xfrm>
                        <a:custGeom>
                          <a:avLst/>
                          <a:gdLst/>
                          <a:ahLst/>
                          <a:cxnLst/>
                          <a:rect l="l" t="t" r="r" b="b"/>
                          <a:pathLst>
                            <a:path w="703580" h="713105">
                              <a:moveTo>
                                <a:pt x="351815" y="0"/>
                              </a:moveTo>
                              <a:lnTo>
                                <a:pt x="304077" y="3252"/>
                              </a:lnTo>
                              <a:lnTo>
                                <a:pt x="258290" y="12728"/>
                              </a:lnTo>
                              <a:lnTo>
                                <a:pt x="214875" y="28002"/>
                              </a:lnTo>
                              <a:lnTo>
                                <a:pt x="174249" y="48650"/>
                              </a:lnTo>
                              <a:lnTo>
                                <a:pt x="136833" y="74247"/>
                              </a:lnTo>
                              <a:lnTo>
                                <a:pt x="103046" y="104368"/>
                              </a:lnTo>
                              <a:lnTo>
                                <a:pt x="73306" y="138589"/>
                              </a:lnTo>
                              <a:lnTo>
                                <a:pt x="48034" y="176486"/>
                              </a:lnTo>
                              <a:lnTo>
                                <a:pt x="27648" y="217634"/>
                              </a:lnTo>
                              <a:lnTo>
                                <a:pt x="12567" y="261608"/>
                              </a:lnTo>
                              <a:lnTo>
                                <a:pt x="3211" y="307983"/>
                              </a:lnTo>
                              <a:lnTo>
                                <a:pt x="0" y="356336"/>
                              </a:lnTo>
                              <a:lnTo>
                                <a:pt x="3211" y="404692"/>
                              </a:lnTo>
                              <a:lnTo>
                                <a:pt x="12567" y="451070"/>
                              </a:lnTo>
                              <a:lnTo>
                                <a:pt x="27648" y="495046"/>
                              </a:lnTo>
                              <a:lnTo>
                                <a:pt x="48034" y="536195"/>
                              </a:lnTo>
                              <a:lnTo>
                                <a:pt x="73306" y="574093"/>
                              </a:lnTo>
                              <a:lnTo>
                                <a:pt x="103046" y="608315"/>
                              </a:lnTo>
                              <a:lnTo>
                                <a:pt x="136833" y="638437"/>
                              </a:lnTo>
                              <a:lnTo>
                                <a:pt x="174249" y="664035"/>
                              </a:lnTo>
                              <a:lnTo>
                                <a:pt x="214875" y="684682"/>
                              </a:lnTo>
                              <a:lnTo>
                                <a:pt x="258290" y="699957"/>
                              </a:lnTo>
                              <a:lnTo>
                                <a:pt x="304077" y="709432"/>
                              </a:lnTo>
                              <a:lnTo>
                                <a:pt x="351815" y="712685"/>
                              </a:lnTo>
                              <a:lnTo>
                                <a:pt x="399544" y="709432"/>
                              </a:lnTo>
                              <a:lnTo>
                                <a:pt x="445323" y="699957"/>
                              </a:lnTo>
                              <a:lnTo>
                                <a:pt x="488731" y="684682"/>
                              </a:lnTo>
                              <a:lnTo>
                                <a:pt x="529351" y="664035"/>
                              </a:lnTo>
                              <a:lnTo>
                                <a:pt x="566761" y="638437"/>
                              </a:lnTo>
                              <a:lnTo>
                                <a:pt x="600544" y="608315"/>
                              </a:lnTo>
                              <a:lnTo>
                                <a:pt x="630280" y="574093"/>
                              </a:lnTo>
                              <a:lnTo>
                                <a:pt x="655550" y="536195"/>
                              </a:lnTo>
                              <a:lnTo>
                                <a:pt x="675934" y="495046"/>
                              </a:lnTo>
                              <a:lnTo>
                                <a:pt x="691013" y="451070"/>
                              </a:lnTo>
                              <a:lnTo>
                                <a:pt x="700368" y="404692"/>
                              </a:lnTo>
                              <a:lnTo>
                                <a:pt x="703580" y="356336"/>
                              </a:lnTo>
                              <a:lnTo>
                                <a:pt x="700368" y="307983"/>
                              </a:lnTo>
                              <a:lnTo>
                                <a:pt x="691013" y="261608"/>
                              </a:lnTo>
                              <a:lnTo>
                                <a:pt x="675934" y="217634"/>
                              </a:lnTo>
                              <a:lnTo>
                                <a:pt x="655550" y="176486"/>
                              </a:lnTo>
                              <a:lnTo>
                                <a:pt x="630280" y="138589"/>
                              </a:lnTo>
                              <a:lnTo>
                                <a:pt x="600544" y="104368"/>
                              </a:lnTo>
                              <a:lnTo>
                                <a:pt x="566761" y="74247"/>
                              </a:lnTo>
                              <a:lnTo>
                                <a:pt x="529351" y="48650"/>
                              </a:lnTo>
                              <a:lnTo>
                                <a:pt x="488731" y="28002"/>
                              </a:lnTo>
                              <a:lnTo>
                                <a:pt x="445323" y="12728"/>
                              </a:lnTo>
                              <a:lnTo>
                                <a:pt x="399544" y="3252"/>
                              </a:lnTo>
                              <a:lnTo>
                                <a:pt x="351815"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5F66C418" id="Graphic 255" o:spid="_x0000_s1026" style="position:absolute;margin-left:626.1pt;margin-top:136.85pt;width:55.4pt;height:56.15pt;z-index:-251649536;visibility:visible;mso-wrap-style:square;mso-wrap-distance-left:0;mso-wrap-distance-top:0;mso-wrap-distance-right:0;mso-wrap-distance-bottom:0;mso-position-horizontal:absolute;mso-position-horizontal-relative:page;mso-position-vertical:absolute;mso-position-vertical-relative:text;v-text-anchor:top" coordsize="703580,713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ToUfuQMAAJoMAAAOAAAAZHJzL2Uyb0RvYy54bWysV11v2zYUfR+w/yDofTG/SRlxiqJdhgFF&#10;V6AZ9kzLUixUFjWSiZ1/v0tKtLUOkISheZAo6/Dq3HM/eHP/7nJqs9fKusZ0uxzfoTyrutIcmu55&#10;l//59PiLyjPndXfQremqXf5Wufzdw88/3Z/7bUXM0bSHymZgpHPbc7/Lj973283GlcfqpN2d6asO&#10;XtbGnrSHR/u8OVh9BuundkMQEpuzsYfemrJyDn79OLzMH6L9uq5K/0ddu8pn7S4Hbj5ebbzuw3Xz&#10;cK+3z1b3x6Ycaej/weKkmw4+ejX1UXudvdjmP6ZOTWmNM7W/K81pY+q6KavoA3iD0XfefD3qvoq+&#10;gDiuv8rkfpzZ8vPr1/6LDdRd/8mU3xwosjn3bnt9Ex7ciLnU9hSwQDy7RBXfripWF5+V8KNElCvQ&#10;uoRXElOMeFB5o7dpc/ni/G+ViYb06yfnhyAc0kof06q8dGlpIZQhiG0Mos8zCKLNMwjifghir33Y&#10;F9iFZXa+MTleiYS3J/NaPZmI88EJyrHCPM+SJ8D0Bmm7f0ERQ1JGKCWcjH4lTLr30SzhihQgA5jF&#10;RBI1D8ZMyYEDUQjNW8aSEVZEy0wJHpMYSKfPp/tAA1OhKI3gsE3O0sCIIiYGzojBzlm0pBSNYKq4&#10;KmbBTCHKBstSAO1ZMAmQCCZYCtg3JFDyLN1HDwkXQ0yIwALNc6YE42iYIlkoOmt4CB7lgtJ5ulej&#10;DNQrFoJ3Zcs4RnI+eDcdWMFDZOZ0uCnMqcBFqrokVroPot1ixyVDxbwQk7QAfSkUyxyPScYJqhhd&#10;SLlbMgvBoHXM2ia3OhGKCTWv9aQERVEUfJ4JpH4qbokKRudtT7qGxESoed4Uvs6G9F9hmzFOyVCz&#10;K3gzpSQdknqFJpwUQD2WwAq9uRBSjOjlWAqEkpcr8kRQBL0uMlmRg4LD34heTm8heTG2mxWVIwqM&#10;8KD3iqKUCIXOGBr7inpPpyGgV3SSie0VDWrCe0Xrm2iyoqtO9IYWvNSwJ7HEy2fBJE/w8jEzycHl&#10;E2yS3stn46Rylk/dSVEun+eTel8cFCad5PvToGyNq4ZeG2aaOEVd5xw48qeTlDNtc3hs2jZMNs4+&#10;7z+0NnvVYe79lb5/TKYnsDjmDZNdmPH25vD2xWZnGIZ3ufv7Rdsqz9rfO5g2oe58Wti02KeF9e0H&#10;E+frOFRZ558uf2nbZz0sd7mHwfCzSbOs3qaRD/gHwIANOzvz/sWbugnzYOQ2MBofYACO/o/Depiw&#10;p88RdfuX4uEfAAAA//8DAFBLAwQUAAYACAAAACEAPNO1zd8AAAANAQAADwAAAGRycy9kb3ducmV2&#10;LnhtbEyPQW7CMBBF95V6B2uQuqmKjS0CSuMghOAApZG6NfE0CcTjKDaQ3r5m1S6/5unP+8Vmcj27&#10;4Rg6TxoWcwEMqfa2o0ZD9Xl4WwML0ZA1vSfU8IMBNuXzU2Fy6+/0gbdjbFgqoZAbDW2MQ855qFt0&#10;Jsz9gJRu3350JqY4NtyO5p7KXc+lEBl3pqP0oTUD7lqsL8er07CrDgv0wm6/1Jns8uwqfN3vtX6Z&#10;Tdt3YBGn+AfDQz+pQ5mcTv5KNrA+ZbmUMrEa5EqtgD0Qlam076RBrTMBvCz4/xXlLwAAAP//AwBQ&#10;SwECLQAUAAYACAAAACEAtoM4kv4AAADhAQAAEwAAAAAAAAAAAAAAAAAAAAAAW0NvbnRlbnRfVHlw&#10;ZXNdLnhtbFBLAQItABQABgAIAAAAIQA4/SH/1gAAAJQBAAALAAAAAAAAAAAAAAAAAC8BAABfcmVs&#10;cy8ucmVsc1BLAQItABQABgAIAAAAIQBbToUfuQMAAJoMAAAOAAAAAAAAAAAAAAAAAC4CAABkcnMv&#10;ZTJvRG9jLnhtbFBLAQItABQABgAIAAAAIQA807XN3wAAAA0BAAAPAAAAAAAAAAAAAAAAABMGAABk&#10;cnMvZG93bnJldi54bWxQSwUGAAAAAAQABADzAAAAHwcAAAAA&#10;" path="m351815,l304077,3252r-45787,9476l214875,28002,174249,48650,136833,74247r-33787,30121l73306,138589,48034,176486,27648,217634,12567,261608,3211,307983,,356336r3211,48356l12567,451070r15081,43976l48034,536195r25272,37898l103046,608315r33787,30122l174249,664035r40626,20647l258290,699957r45787,9475l351815,712685r47729,-3253l445323,699957r43408,-15275l529351,664035r37410,-25598l600544,608315r29736,-34222l655550,536195r20384,-41149l691013,451070r9355,-46378l703580,356336r-3212,-48353l691013,261608,675934,217634,655550,176486,630280,138589,600544,104368,566761,74247,529351,48650,488731,28002,445323,12728,399544,3252,351815,xe" fillcolor="#0e3af0" stroked="f">
                <v:path arrowok="t"/>
                <w10:wrap type="topAndBottom" anchorx="page"/>
              </v:shape>
            </w:pict>
          </mc:Fallback>
        </mc:AlternateContent>
      </w:r>
      <w:r w:rsidRPr="00944BD7">
        <w:rPr>
          <w:rFonts w:ascii="EC Square Sans Pro" w:hAnsi="EC Square Sans Pro"/>
          <w:noProof/>
          <w:sz w:val="18"/>
          <w:lang w:val="ro-RO"/>
        </w:rPr>
        <mc:AlternateContent>
          <mc:Choice Requires="wps">
            <w:drawing>
              <wp:anchor distT="0" distB="0" distL="0" distR="0" simplePos="0" relativeHeight="251659776" behindDoc="0" locked="0" layoutInCell="1" allowOverlap="1" wp14:anchorId="4DB651E8" wp14:editId="45F2AC90">
                <wp:simplePos x="0" y="0"/>
                <wp:positionH relativeFrom="page">
                  <wp:posOffset>9154350</wp:posOffset>
                </wp:positionH>
                <wp:positionV relativeFrom="paragraph">
                  <wp:posOffset>67310</wp:posOffset>
                </wp:positionV>
                <wp:extent cx="703580" cy="713105"/>
                <wp:effectExtent l="0" t="0" r="1270" b="0"/>
                <wp:wrapNone/>
                <wp:docPr id="251" name="Graphic 25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3580" cy="713105"/>
                        </a:xfrm>
                        <a:custGeom>
                          <a:avLst/>
                          <a:gdLst/>
                          <a:ahLst/>
                          <a:cxnLst/>
                          <a:rect l="l" t="t" r="r" b="b"/>
                          <a:pathLst>
                            <a:path w="703580" h="713105">
                              <a:moveTo>
                                <a:pt x="351815" y="0"/>
                              </a:moveTo>
                              <a:lnTo>
                                <a:pt x="304071" y="3252"/>
                              </a:lnTo>
                              <a:lnTo>
                                <a:pt x="258281" y="12728"/>
                              </a:lnTo>
                              <a:lnTo>
                                <a:pt x="214864" y="28002"/>
                              </a:lnTo>
                              <a:lnTo>
                                <a:pt x="174238" y="48650"/>
                              </a:lnTo>
                              <a:lnTo>
                                <a:pt x="136822" y="74247"/>
                              </a:lnTo>
                              <a:lnTo>
                                <a:pt x="103036" y="104368"/>
                              </a:lnTo>
                              <a:lnTo>
                                <a:pt x="73298" y="138589"/>
                              </a:lnTo>
                              <a:lnTo>
                                <a:pt x="48028" y="176486"/>
                              </a:lnTo>
                              <a:lnTo>
                                <a:pt x="27644" y="217634"/>
                              </a:lnTo>
                              <a:lnTo>
                                <a:pt x="12565" y="261608"/>
                              </a:lnTo>
                              <a:lnTo>
                                <a:pt x="3211" y="307983"/>
                              </a:lnTo>
                              <a:lnTo>
                                <a:pt x="0" y="356336"/>
                              </a:lnTo>
                              <a:lnTo>
                                <a:pt x="3211" y="404692"/>
                              </a:lnTo>
                              <a:lnTo>
                                <a:pt x="12565" y="451070"/>
                              </a:lnTo>
                              <a:lnTo>
                                <a:pt x="27644" y="495046"/>
                              </a:lnTo>
                              <a:lnTo>
                                <a:pt x="48028" y="536195"/>
                              </a:lnTo>
                              <a:lnTo>
                                <a:pt x="73298" y="574093"/>
                              </a:lnTo>
                              <a:lnTo>
                                <a:pt x="103036" y="608315"/>
                              </a:lnTo>
                              <a:lnTo>
                                <a:pt x="136822" y="638437"/>
                              </a:lnTo>
                              <a:lnTo>
                                <a:pt x="174238" y="664035"/>
                              </a:lnTo>
                              <a:lnTo>
                                <a:pt x="214864" y="684682"/>
                              </a:lnTo>
                              <a:lnTo>
                                <a:pt x="258281" y="699957"/>
                              </a:lnTo>
                              <a:lnTo>
                                <a:pt x="304071" y="709432"/>
                              </a:lnTo>
                              <a:lnTo>
                                <a:pt x="351815" y="712685"/>
                              </a:lnTo>
                              <a:lnTo>
                                <a:pt x="399544" y="709432"/>
                              </a:lnTo>
                              <a:lnTo>
                                <a:pt x="445323" y="699957"/>
                              </a:lnTo>
                              <a:lnTo>
                                <a:pt x="488731" y="684682"/>
                              </a:lnTo>
                              <a:lnTo>
                                <a:pt x="529351" y="664035"/>
                              </a:lnTo>
                              <a:lnTo>
                                <a:pt x="566761" y="638437"/>
                              </a:lnTo>
                              <a:lnTo>
                                <a:pt x="600544" y="608315"/>
                              </a:lnTo>
                              <a:lnTo>
                                <a:pt x="630280" y="574093"/>
                              </a:lnTo>
                              <a:lnTo>
                                <a:pt x="655550" y="536195"/>
                              </a:lnTo>
                              <a:lnTo>
                                <a:pt x="675934" y="495046"/>
                              </a:lnTo>
                              <a:lnTo>
                                <a:pt x="691013" y="451070"/>
                              </a:lnTo>
                              <a:lnTo>
                                <a:pt x="700368" y="404692"/>
                              </a:lnTo>
                              <a:lnTo>
                                <a:pt x="703580" y="356336"/>
                              </a:lnTo>
                              <a:lnTo>
                                <a:pt x="700368" y="307983"/>
                              </a:lnTo>
                              <a:lnTo>
                                <a:pt x="691013" y="261608"/>
                              </a:lnTo>
                              <a:lnTo>
                                <a:pt x="675934" y="217634"/>
                              </a:lnTo>
                              <a:lnTo>
                                <a:pt x="655550" y="176486"/>
                              </a:lnTo>
                              <a:lnTo>
                                <a:pt x="630280" y="138589"/>
                              </a:lnTo>
                              <a:lnTo>
                                <a:pt x="600544" y="104368"/>
                              </a:lnTo>
                              <a:lnTo>
                                <a:pt x="566761" y="74247"/>
                              </a:lnTo>
                              <a:lnTo>
                                <a:pt x="529351" y="48650"/>
                              </a:lnTo>
                              <a:lnTo>
                                <a:pt x="488731" y="28002"/>
                              </a:lnTo>
                              <a:lnTo>
                                <a:pt x="445323" y="12728"/>
                              </a:lnTo>
                              <a:lnTo>
                                <a:pt x="399544" y="3252"/>
                              </a:lnTo>
                              <a:lnTo>
                                <a:pt x="351815"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0133689E" id="Graphic 251" o:spid="_x0000_s1026" style="position:absolute;margin-left:720.8pt;margin-top:5.3pt;width:55.4pt;height:56.15pt;z-index:251659776;visibility:visible;mso-wrap-style:square;mso-wrap-distance-left:0;mso-wrap-distance-top:0;mso-wrap-distance-right:0;mso-wrap-distance-bottom:0;mso-position-horizontal:absolute;mso-position-horizontal-relative:page;mso-position-vertical:absolute;mso-position-vertical-relative:text;v-text-anchor:top" coordsize="703580,713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mTfouAMAAJoMAAAOAAAAZHJzL2Uyb0RvYy54bWysV12PnDYUfa/U/4B47+JvYLSzUbXJVpWi&#10;JFK26rOHgR1UwMT2zsz++14bPNBUAhRlHsDg48vxuR++c//u2jbRudSmVt0+xncojsquUMe6e9nH&#10;fz0//ZbFkbGyO8pGdeU+fitN/O7h11/uL/2uJOqkmmOpIzDSmd2l38cna/tdkpjiVLbS3Km+7GCy&#10;UrqVFh71S3LU8gLW2yYhCInkovSx16oojYG374fJ+MHbr6qysJ+rypQ2avYxcLP+qv314K7Jw73c&#10;vWjZn+pipCF/gEUr6w4+ejP1XloZver6f6bautDKqMreFapNVFXVRen3ALvB6LvdfD3JvvR7AXFM&#10;f5PJ/Dyzxafz1/6LdtRN/1EV/xhQJLn0ZnebcQ9mxFwr3TosEI+uXsW3m4rl1UYFvEwR5RloXcBU&#10;iilG3KmcyF1YXLwa+0epvCF5/mjs4IRjGMlTGBXXLgw1uNI5sfFOtHEETtRxBE48DE7spXXrHDs3&#10;jC4Tk9ONiJtt1bl8Vh5n3SYoxxnmcRR2AkwnSNP9B4oYSrGHUsLJuK+ACffemyU8I9mAxSQl2TIY&#10;s0wwb5hkCC1bxikjFPIKCMMq7oMYSIfPh/tAA1OREeLBsIylizQwoogKD8aIwcpFdEpJPtDANONZ&#10;vghmGQINHGecCqC9CCYAGdUANGWLYEy4GNxHBBZomTMlePQfSvOMLhqGGAa6lAsKmgwhHLQN90Hj&#10;m1GGmMhXnHdjyzhG6bLzJh1YzsH2IotJYU4FzkPWBarhPlCefMdThvJlIWZhAfpSSJYlNWYRJ2jG&#10;6ErITcEsBIPSsWibTHkiMgaRvYyeUlDkec6XmdApuVOUM7pse1Y1UkxEtsybwtfHiN5gmzFOCfXR&#10;t4E3y7KUDkG9QRNOcqA+2F7XmwuRihG97kuBUNjlhjgRFCrCkGMbYlBw+I3o9fAWKc+hbPgSuZ45&#10;IscID3pvSMoUQY0cy+96vofTcFslmdmm6wVqxntD6ZtpQtar6kzvDQV75ssNZ8EsTjYcM7MYXD/B&#10;ZuG9fjbOMmf91J0l5fp5Psv31UZhVkm+Pw2KRplyqLWup/Fd1K3PgSN/3kkZ1dTHp7ppXGdj9Mvh&#10;sdHRWULLlD89fiCh9s1gvs0bOjvX4x3U8e2Lji7QDO9j8+1V6jKOmj876DYh72wY6DA4hIG2zaPy&#10;/bVvqrSxz9e/pe6jHob72EJj+EmFXlbuQssH/B1gwLqVnfr91aqqdv2g5zYwGh+gAfb7H5t112HP&#10;nz1q+kvx8C8AAAD//wMAUEsDBBQABgAIAAAAIQDtMFIj4AAAAAwBAAAPAAAAZHJzL2Rvd25yZXYu&#10;eG1sTI/NTsMwEITvSLyDtUjcqN2QVDTEqQri58CJ0kO5ufGSRI3XUew26duzPcFpZ7Sj2W+L1eQ6&#10;ccIhtJ40zGcKBFLlbUu1hu3X690DiBANWdN5Qg1nDLAqr68Kk1s/0ieeNrEWXEIhNxqaGPtcylA1&#10;6EyY+R6Jdz9+cCayHWppBzNyuetkotRCOtMSX2hMj88NVofN0WlIRpV9Lw8fT3h+ece39XZ3n8ad&#10;1rc30/oRRMQp/oXhgs/oUDLT3h/JBtGxT9P5grOsFM9LIsuSFMSeVZIsQZaF/P9E+QsAAP//AwBQ&#10;SwECLQAUAAYACAAAACEAtoM4kv4AAADhAQAAEwAAAAAAAAAAAAAAAAAAAAAAW0NvbnRlbnRfVHlw&#10;ZXNdLnhtbFBLAQItABQABgAIAAAAIQA4/SH/1gAAAJQBAAALAAAAAAAAAAAAAAAAAC8BAABfcmVs&#10;cy8ucmVsc1BLAQItABQABgAIAAAAIQDvmTfouAMAAJoMAAAOAAAAAAAAAAAAAAAAAC4CAABkcnMv&#10;ZTJvRG9jLnhtbFBLAQItABQABgAIAAAAIQDtMFIj4AAAAAwBAAAPAAAAAAAAAAAAAAAAABIGAABk&#10;cnMvZG93bnJldi54bWxQSwUGAAAAAAQABADzAAAAHwcAAAAA&#10;" path="m351815,l304071,3252r-45790,9476l214864,28002,174238,48650,136822,74247r-33786,30121l73298,138589,48028,176486,27644,217634,12565,261608,3211,307983,,356336r3211,48356l12565,451070r15079,43976l48028,536195r25270,37898l103036,608315r33786,30122l174238,664035r40626,20647l258281,699957r45790,9475l351815,712685r47729,-3253l445323,699957r43408,-15275l529351,664035r37410,-25598l600544,608315r29736,-34222l655550,536195r20384,-41149l691013,451070r9355,-46378l703580,356336r-3212,-48353l691013,261608,675934,217634,655550,176486,630280,138589,600544,104368,566761,74247,529351,48650,488731,28002,445323,12728,399544,3252,351815,xe" fillcolor="#9fce27" stroked="f">
                <v:path arrowok="t"/>
                <w10:wrap anchorx="page"/>
              </v:shape>
            </w:pict>
          </mc:Fallback>
        </mc:AlternateContent>
      </w:r>
      <w:r w:rsidR="00E70F20" w:rsidRPr="00944BD7">
        <w:rPr>
          <w:rFonts w:ascii="EC Square Sans Pro" w:hAnsi="EC Square Sans Pro"/>
          <w:noProof/>
          <w:sz w:val="13"/>
          <w:lang w:val="ro-RO"/>
        </w:rPr>
        <mc:AlternateContent>
          <mc:Choice Requires="wps">
            <w:drawing>
              <wp:anchor distT="0" distB="0" distL="0" distR="0" simplePos="0" relativeHeight="251665920" behindDoc="1" locked="0" layoutInCell="1" allowOverlap="1" wp14:anchorId="4DB651EE" wp14:editId="09C76DEA">
                <wp:simplePos x="0" y="0"/>
                <wp:positionH relativeFrom="page">
                  <wp:posOffset>5458683</wp:posOffset>
                </wp:positionH>
                <wp:positionV relativeFrom="paragraph">
                  <wp:posOffset>767080</wp:posOffset>
                </wp:positionV>
                <wp:extent cx="704215" cy="713105"/>
                <wp:effectExtent l="0" t="0" r="635" b="0"/>
                <wp:wrapTopAndBottom/>
                <wp:docPr id="254" name="Graphic 25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4215" cy="713105"/>
                        </a:xfrm>
                        <a:custGeom>
                          <a:avLst/>
                          <a:gdLst/>
                          <a:ahLst/>
                          <a:cxnLst/>
                          <a:rect l="l" t="t" r="r" b="b"/>
                          <a:pathLst>
                            <a:path w="704215" h="713105">
                              <a:moveTo>
                                <a:pt x="351802" y="0"/>
                              </a:moveTo>
                              <a:lnTo>
                                <a:pt x="304064" y="3252"/>
                              </a:lnTo>
                              <a:lnTo>
                                <a:pt x="258278" y="12728"/>
                              </a:lnTo>
                              <a:lnTo>
                                <a:pt x="214864" y="28002"/>
                              </a:lnTo>
                              <a:lnTo>
                                <a:pt x="174240" y="48650"/>
                              </a:lnTo>
                              <a:lnTo>
                                <a:pt x="136825" y="74247"/>
                              </a:lnTo>
                              <a:lnTo>
                                <a:pt x="103039" y="104368"/>
                              </a:lnTo>
                              <a:lnTo>
                                <a:pt x="73301" y="138589"/>
                              </a:lnTo>
                              <a:lnTo>
                                <a:pt x="48030" y="176486"/>
                              </a:lnTo>
                              <a:lnTo>
                                <a:pt x="27646" y="217634"/>
                              </a:lnTo>
                              <a:lnTo>
                                <a:pt x="12566" y="261608"/>
                              </a:lnTo>
                              <a:lnTo>
                                <a:pt x="3211" y="307983"/>
                              </a:lnTo>
                              <a:lnTo>
                                <a:pt x="0" y="356336"/>
                              </a:lnTo>
                              <a:lnTo>
                                <a:pt x="3211" y="404689"/>
                              </a:lnTo>
                              <a:lnTo>
                                <a:pt x="12566" y="451064"/>
                              </a:lnTo>
                              <a:lnTo>
                                <a:pt x="27646" y="495038"/>
                              </a:lnTo>
                              <a:lnTo>
                                <a:pt x="48030" y="536186"/>
                              </a:lnTo>
                              <a:lnTo>
                                <a:pt x="73301" y="574083"/>
                              </a:lnTo>
                              <a:lnTo>
                                <a:pt x="103039" y="608304"/>
                              </a:lnTo>
                              <a:lnTo>
                                <a:pt x="136825" y="638425"/>
                              </a:lnTo>
                              <a:lnTo>
                                <a:pt x="174240" y="664022"/>
                              </a:lnTo>
                              <a:lnTo>
                                <a:pt x="214864" y="684670"/>
                              </a:lnTo>
                              <a:lnTo>
                                <a:pt x="258278" y="699944"/>
                              </a:lnTo>
                              <a:lnTo>
                                <a:pt x="304064" y="709420"/>
                              </a:lnTo>
                              <a:lnTo>
                                <a:pt x="351802" y="712673"/>
                              </a:lnTo>
                              <a:lnTo>
                                <a:pt x="399538" y="709420"/>
                              </a:lnTo>
                              <a:lnTo>
                                <a:pt x="445322" y="699944"/>
                              </a:lnTo>
                              <a:lnTo>
                                <a:pt x="488735" y="684670"/>
                              </a:lnTo>
                              <a:lnTo>
                                <a:pt x="529359" y="664022"/>
                              </a:lnTo>
                              <a:lnTo>
                                <a:pt x="566774" y="638425"/>
                              </a:lnTo>
                              <a:lnTo>
                                <a:pt x="600560" y="608304"/>
                              </a:lnTo>
                              <a:lnTo>
                                <a:pt x="630299" y="574083"/>
                              </a:lnTo>
                              <a:lnTo>
                                <a:pt x="655571" y="536186"/>
                              </a:lnTo>
                              <a:lnTo>
                                <a:pt x="675957" y="495038"/>
                              </a:lnTo>
                              <a:lnTo>
                                <a:pt x="691037" y="451064"/>
                              </a:lnTo>
                              <a:lnTo>
                                <a:pt x="700393" y="404689"/>
                              </a:lnTo>
                              <a:lnTo>
                                <a:pt x="703605" y="356336"/>
                              </a:lnTo>
                              <a:lnTo>
                                <a:pt x="700393" y="307983"/>
                              </a:lnTo>
                              <a:lnTo>
                                <a:pt x="691037" y="261608"/>
                              </a:lnTo>
                              <a:lnTo>
                                <a:pt x="675957" y="217634"/>
                              </a:lnTo>
                              <a:lnTo>
                                <a:pt x="655571" y="176486"/>
                              </a:lnTo>
                              <a:lnTo>
                                <a:pt x="630299" y="138589"/>
                              </a:lnTo>
                              <a:lnTo>
                                <a:pt x="600560" y="104368"/>
                              </a:lnTo>
                              <a:lnTo>
                                <a:pt x="566774" y="74247"/>
                              </a:lnTo>
                              <a:lnTo>
                                <a:pt x="529359" y="48650"/>
                              </a:lnTo>
                              <a:lnTo>
                                <a:pt x="488735" y="28002"/>
                              </a:lnTo>
                              <a:lnTo>
                                <a:pt x="445322" y="12728"/>
                              </a:lnTo>
                              <a:lnTo>
                                <a:pt x="399538" y="3252"/>
                              </a:lnTo>
                              <a:lnTo>
                                <a:pt x="351802"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182D9DCC" id="Graphic 254" o:spid="_x0000_s1026" style="position:absolute;margin-left:429.8pt;margin-top:60.4pt;width:55.45pt;height:56.15pt;z-index:-251650560;visibility:visible;mso-wrap-style:square;mso-wrap-distance-left:0;mso-wrap-distance-top:0;mso-wrap-distance-right:0;mso-wrap-distance-bottom:0;mso-position-horizontal:absolute;mso-position-horizontal-relative:page;mso-position-vertical:absolute;mso-position-vertical-relative:text;v-text-anchor:top" coordsize="704215,713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HlGctgMAAJoMAAAOAAAAZHJzL2Uyb0RvYy54bWysV12PmzgUfV+p/wHx3om/DdFkqqrdWa1U&#10;dSt1Vn12CExQCWZtT5L593ttQ2C7EqCqL2Di4zPnfvrO/bvrqUnOpbG1bncpvkNpUraFPtTt8y79&#10;++nxbZYm1qn2oBrdlrv0tbTpu4c3v91fum1J9FE3h9IkQNLa7aXbpUfnuu1mY4tjeVL2TndlC5uV&#10;Nifl4NM8bw5GXYD91GwIQmJz0ebQGV2U1sKvH+Nm+hD4q6os3F9VZUuXNLsUtLnwNOG598/Nw73a&#10;PhvVHeuil6F+QsVJ1S380RvVR+VU8mLq/1Gd6sJoqyt3V+jTRldVXZTBBrAGox+s+XpUXRlsAefY&#10;7uYm++toi8/nr90X46Xb7pMuvlvwyObS2e1tx3/YHnOtzMljQXhyDV58vXmxvLqkgB8lYgTzNClg&#10;S2KKEfde3qjtcLh4se6PUgcidf5kXQzCYVip47Aqru2wNBBKH8QmBNGlCQTRpAkEcR+D2Cnnz3l1&#10;fplcRiXHmxC/e9Ln8kkHnPNGUI4zRNJksASUjpCm/Q8UMSRYgFLCSW/XgBneXaAlPCMSsh9oMZEk&#10;mwdjlvXEJEOgJnpsYBzekRlLRhgkMzDDKR6SGEQPoOHdg6nICETDBwOOyXlmRBHNo2bE4OQsWlKK&#10;cATTjGf5LJhlwB3BUoDsWTABiAhggqWgbBaMCRc9WGCB5jVTgqNkimSe0VniKJdyQem83BspQ0ws&#10;+GFUyzj2yTQX6dEPLOeIzps2ephTgRc8PMaOS4YWHIHHtAD/UjQvGo8ZJ2jGIPnmTJwksxAMkfnU&#10;J2OdiIwJOZ/7kxIUeZ6zed1g11DcEuWMzHNPuobERMj5VKJ5ziF8oQqXuRnjFBzh0St0syyTNFb4&#10;Cp9wklMeS3yFv6GypIwNb0UsBUJcxKpZkSeCIpJHJStyUHDOZSzdFektJM+5DB5cUTkihwzv0ctF&#10;KRH0SBq5l+tdIirgBvSxXNFJJtwrGtREN1lufROfrOiqE39DC15q2JNY4uW7YJInePmameTg8g02&#10;Se/lu3FSOcu37qQol+/zSb0vDgqTTvJjyykabcvYPf1ME6ao25wDV/50krK6qQ+PddP4ycaa5/2H&#10;xiRn5efe3+n7x4F6AgtjXpzs/Iy314fXLya5wDC8S+0/L8qUadL82cK0CTXthoUZFvthYVzzQYf5&#10;OgxVxrqn6zdluqSD5S51MBh+1sMsq7bDyAf6PSBi/clWv39xuqr9PBi0RUX9BwzAwf5+WPcT9vQ7&#10;oMZ/KR7+BQAA//8DAFBLAwQUAAYACAAAACEAjYAAHuIAAAALAQAADwAAAGRycy9kb3ducmV2Lnht&#10;bEyPwU7DMBBE70j8g7VI3KidlIQ2xKlQoSeEqoaq4ujGbhIRr6PYbQJfz3KC42qeZt/kq8l27GIG&#10;3zqUEM0EMIOV0y3WEvbvm7sFMB8UatU5NBK+jIdVcX2Vq0y7EXfmUoaaUQn6TEloQugzzn3VGKv8&#10;zPUGKTu5wapA51BzPaiRym3HYyFSblWL9KFRvVk3pvosz1bC+qCT6HksX97S+LT55vfb14/dVsrb&#10;m+npEVgwU/iD4Vef1KEgp6M7o/ask7BIlimhFMSCNhCxfBAJsKOEeD6PgBc5/7+h+AEAAP//AwBQ&#10;SwECLQAUAAYACAAAACEAtoM4kv4AAADhAQAAEwAAAAAAAAAAAAAAAAAAAAAAW0NvbnRlbnRfVHlw&#10;ZXNdLnhtbFBLAQItABQABgAIAAAAIQA4/SH/1gAAAJQBAAALAAAAAAAAAAAAAAAAAC8BAABfcmVs&#10;cy8ucmVsc1BLAQItABQABgAIAAAAIQAVHlGctgMAAJoMAAAOAAAAAAAAAAAAAAAAAC4CAABkcnMv&#10;ZTJvRG9jLnhtbFBLAQItABQABgAIAAAAIQCNgAAe4gAAAAsBAAAPAAAAAAAAAAAAAAAAABAGAABk&#10;cnMvZG93bnJldi54bWxQSwUGAAAAAAQABADzAAAAHwcAAAAA&#10;" path="m351802,l304064,3252r-45786,9476l214864,28002,174240,48650,136825,74247r-33786,30121l73301,138589,48030,176486,27646,217634,12566,261608,3211,307983,,356336r3211,48353l12566,451064r15080,43974l48030,536186r25271,37897l103039,608304r33786,30121l174240,664022r40624,20648l258278,699944r45786,9476l351802,712673r47736,-3253l445322,699944r43413,-15274l529359,664022r37415,-25597l600560,608304r29739,-34221l655571,536186r20386,-41148l691037,451064r9356,-46375l703605,356336r-3212,-48353l691037,261608,675957,217634,655571,176486,630299,138589,600560,104368,566774,74247,529359,48650,488735,28002,445322,12728,399538,3252,351802,xe" fillcolor="#0e3af0" stroked="f">
                <v:path arrowok="t"/>
                <w10:wrap type="topAndBottom" anchorx="page"/>
              </v:shape>
            </w:pict>
          </mc:Fallback>
        </mc:AlternateContent>
      </w:r>
      <w:r w:rsidR="00E70F20" w:rsidRPr="00944BD7">
        <w:rPr>
          <w:rFonts w:ascii="EC Square Sans Pro" w:hAnsi="EC Square Sans Pro"/>
          <w:noProof/>
          <w:sz w:val="13"/>
          <w:lang w:val="ro-RO"/>
        </w:rPr>
        <mc:AlternateContent>
          <mc:Choice Requires="wps">
            <w:drawing>
              <wp:anchor distT="0" distB="0" distL="0" distR="0" simplePos="0" relativeHeight="251662848" behindDoc="1" locked="0" layoutInCell="1" allowOverlap="1" wp14:anchorId="4DB651EC" wp14:editId="77851FA4">
                <wp:simplePos x="0" y="0"/>
                <wp:positionH relativeFrom="page">
                  <wp:posOffset>4227830</wp:posOffset>
                </wp:positionH>
                <wp:positionV relativeFrom="paragraph">
                  <wp:posOffset>1351659</wp:posOffset>
                </wp:positionV>
                <wp:extent cx="703580" cy="1425575"/>
                <wp:effectExtent l="0" t="0" r="1270" b="3175"/>
                <wp:wrapTopAndBottom/>
                <wp:docPr id="253" name="Graphic 25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3580" cy="1425575"/>
                        </a:xfrm>
                        <a:custGeom>
                          <a:avLst/>
                          <a:gdLst/>
                          <a:ahLst/>
                          <a:cxnLst/>
                          <a:rect l="l" t="t" r="r" b="b"/>
                          <a:pathLst>
                            <a:path w="703580" h="1425575">
                              <a:moveTo>
                                <a:pt x="351802" y="0"/>
                              </a:moveTo>
                              <a:lnTo>
                                <a:pt x="304064" y="3252"/>
                              </a:lnTo>
                              <a:lnTo>
                                <a:pt x="258278" y="12728"/>
                              </a:lnTo>
                              <a:lnTo>
                                <a:pt x="214864" y="28002"/>
                              </a:lnTo>
                              <a:lnTo>
                                <a:pt x="174240" y="48650"/>
                              </a:lnTo>
                              <a:lnTo>
                                <a:pt x="136825" y="74247"/>
                              </a:lnTo>
                              <a:lnTo>
                                <a:pt x="103039" y="104368"/>
                              </a:lnTo>
                              <a:lnTo>
                                <a:pt x="73301" y="138589"/>
                              </a:lnTo>
                              <a:lnTo>
                                <a:pt x="48030" y="176486"/>
                              </a:lnTo>
                              <a:lnTo>
                                <a:pt x="27646" y="217634"/>
                              </a:lnTo>
                              <a:lnTo>
                                <a:pt x="12566" y="261608"/>
                              </a:lnTo>
                              <a:lnTo>
                                <a:pt x="3211" y="307983"/>
                              </a:lnTo>
                              <a:lnTo>
                                <a:pt x="0" y="356336"/>
                              </a:lnTo>
                              <a:lnTo>
                                <a:pt x="0" y="1069022"/>
                              </a:lnTo>
                              <a:lnTo>
                                <a:pt x="3211" y="1117375"/>
                              </a:lnTo>
                              <a:lnTo>
                                <a:pt x="12566" y="1163751"/>
                              </a:lnTo>
                              <a:lnTo>
                                <a:pt x="27646" y="1207726"/>
                              </a:lnTo>
                              <a:lnTo>
                                <a:pt x="48030" y="1248875"/>
                              </a:lnTo>
                              <a:lnTo>
                                <a:pt x="73301" y="1286773"/>
                              </a:lnTo>
                              <a:lnTo>
                                <a:pt x="103039" y="1320996"/>
                              </a:lnTo>
                              <a:lnTo>
                                <a:pt x="136825" y="1351119"/>
                              </a:lnTo>
                              <a:lnTo>
                                <a:pt x="174240" y="1376718"/>
                              </a:lnTo>
                              <a:lnTo>
                                <a:pt x="214864" y="1397367"/>
                              </a:lnTo>
                              <a:lnTo>
                                <a:pt x="258278" y="1412642"/>
                              </a:lnTo>
                              <a:lnTo>
                                <a:pt x="304064" y="1422118"/>
                              </a:lnTo>
                              <a:lnTo>
                                <a:pt x="351802" y="1425371"/>
                              </a:lnTo>
                              <a:lnTo>
                                <a:pt x="399534" y="1422118"/>
                              </a:lnTo>
                              <a:lnTo>
                                <a:pt x="445315" y="1412642"/>
                              </a:lnTo>
                              <a:lnTo>
                                <a:pt x="488726" y="1397367"/>
                              </a:lnTo>
                              <a:lnTo>
                                <a:pt x="529347" y="1376718"/>
                              </a:lnTo>
                              <a:lnTo>
                                <a:pt x="566759" y="1351119"/>
                              </a:lnTo>
                              <a:lnTo>
                                <a:pt x="600543" y="1320996"/>
                              </a:lnTo>
                              <a:lnTo>
                                <a:pt x="630279" y="1286773"/>
                              </a:lnTo>
                              <a:lnTo>
                                <a:pt x="655550" y="1248875"/>
                              </a:lnTo>
                              <a:lnTo>
                                <a:pt x="675934" y="1207726"/>
                              </a:lnTo>
                              <a:lnTo>
                                <a:pt x="691013" y="1163751"/>
                              </a:lnTo>
                              <a:lnTo>
                                <a:pt x="700368" y="1117375"/>
                              </a:lnTo>
                              <a:lnTo>
                                <a:pt x="703580" y="1069022"/>
                              </a:lnTo>
                              <a:lnTo>
                                <a:pt x="703580" y="356336"/>
                              </a:lnTo>
                              <a:lnTo>
                                <a:pt x="700368" y="307983"/>
                              </a:lnTo>
                              <a:lnTo>
                                <a:pt x="691013" y="261608"/>
                              </a:lnTo>
                              <a:lnTo>
                                <a:pt x="675934" y="217634"/>
                              </a:lnTo>
                              <a:lnTo>
                                <a:pt x="655550" y="176486"/>
                              </a:lnTo>
                              <a:lnTo>
                                <a:pt x="630279" y="138589"/>
                              </a:lnTo>
                              <a:lnTo>
                                <a:pt x="600543" y="104368"/>
                              </a:lnTo>
                              <a:lnTo>
                                <a:pt x="566759" y="74247"/>
                              </a:lnTo>
                              <a:lnTo>
                                <a:pt x="529347" y="48650"/>
                              </a:lnTo>
                              <a:lnTo>
                                <a:pt x="488726" y="28002"/>
                              </a:lnTo>
                              <a:lnTo>
                                <a:pt x="445315" y="12728"/>
                              </a:lnTo>
                              <a:lnTo>
                                <a:pt x="399534" y="3252"/>
                              </a:lnTo>
                              <a:lnTo>
                                <a:pt x="351802"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1DF452DE" id="Graphic 253" o:spid="_x0000_s1026" style="position:absolute;margin-left:332.9pt;margin-top:106.45pt;width:55.4pt;height:112.25pt;z-index:-251653632;visibility:visible;mso-wrap-style:square;mso-wrap-distance-left:0;mso-wrap-distance-top:0;mso-wrap-distance-right:0;mso-wrap-distance-bottom:0;mso-position-horizontal:absolute;mso-position-horizontal-relative:page;mso-position-vertical:absolute;mso-position-vertical-relative:text;v-text-anchor:top" coordsize="703580,1425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ydfxgMAAAwNAAAOAAAAZHJzL2Uyb0RvYy54bWysV12PmzgUfV9p/wPifSf+ABuiyVSraWe1&#10;UtVW6qz22SEwQQuY2p4k8+/32uDE25UMqpoHMOH45txPn9y/u/RdcqqVbuWwS/EdSpN6qOShHV52&#10;6V/PT78VaaKNGA6ik0O9S99qnb57+PWX+/O4rYk8yu5QqwSMDHp7Hnfp0Zhxu9no6lj3Qt/JsR7g&#10;ZSNVLww8qpfNQYkzWO+7DUGIbc5SHUYlq1pr+Pb99DJ9cPabpq7M56bRtUm6XQrcjLsqd93b6+bh&#10;XmxflBiPbTXTED/AohftAD96NfVeGJG8qvZ/pvq2UlLLxtxVst/Ipmmr2vkA3mD0nTdfj2KsnS8Q&#10;HD1ew6R/ntnq0+nr+EVZ6nr8KKt/NERkcx719vrGPugZc2lUb7FAPLm4KL5do1hfTFLBlxzRvIBY&#10;V/AKZyTPeW7DvBFbv7t61eaPWjpL4vRRmykLB78SR7+qLoNfKsilzWLnsmjSBLKo0gSyuJ+yOApj&#10;91l6dpmcb1SONyb2dS9P9bN0QGPdoDkuEEkT7wtQvUG64T9QlCGWOSglOZkd8xh/H51ZkheEQ/3b&#10;OBBOijgYZ8VsmBQI2Ewh8xb9fbKMeUYyCDFYhl25K2Mg7UH+PoMpK0juwHYbj1tGFNFy4owy2BlF&#10;c0oRnsC0yIsyCs4KsD2BOQPaUTABCHNggjmjWRSMSc5mMMMMxTlTgifKFPGyoFHDE12aM0rjdGe/&#10;ECsRiafu+vMYY06vreFT5u9z6q6OYcwAjKNsbzHDBHFO4pSDdJCsKBaYBJkmBeM8HjccVBElqCzj&#10;VPCtQjH0IsbxQgqqH1POOI4nnNw6C9OSUxbvgLBrM0xYtpDP20CAYQe1FScTjBo7GymPp5SWZQ7F&#10;70bICutZllM8tTpewd2mHarEWV8RmZyUFMbHBF+OO/Qkz+dRsiKrDKE8o7P15ZphFBE+W19RkSyH&#10;z9ylK8rdMvdxX9FLrMQIz9xXNCpHyE5WF8gVU8AfqPYcWTFhAviKyRVwWTEQA0fJ8qgNorhiiocp&#10;Wj4gwvwvnz1hcS0fa0HlLp+YQVcsn8VBxy2f8mE3L+qHYFIsCpNgCH0vHapO6nqSHlZEOdl2FVYg&#10;MULppmXXHp7arrNKSquX/WOnkpMAjVY+PX4gfswGMCcsJy1pVeVeHt6+qOQM8nuX6m+vQtVp0v05&#10;gL6FVjV+ofxi7xfKdI/SKXon4pQ2z5e/hRqTEZa71IAU/SS9ehZbrzGBvwVMWLtzkL+/Gtm0VoA6&#10;bhOj+QEkt/N//ntgNX347FC3PzEP/wIAAP//AwBQSwMEFAAGAAgAAAAhAIQBYqLkAAAACwEAAA8A&#10;AABkcnMvZG93bnJldi54bWxMj8FOwzAQRO9I/IO1SFwQdRKKAyGbCiGVcgFBqVRxc2OThMbryHbT&#10;8PeYExxHM5p5Uy4m07NRO99ZQkhnCTBNtVUdNQib9+XlDTAfJCnZW9II39rDojo9KWWh7JHe9LgO&#10;DYsl5AuJ0IYwFJz7utVG+pkdNEXv0zojQ5Su4crJYyw3Pc+SRHAjO4oLrRz0Q6vr/fpgEKbuef8x&#10;fj2mW/u6dBfj02q1edkinp9N93fAgp7CXxh+8SM6VJFpZw+kPOsRhLiO6AEhS7NbYDGR50IA2yHM&#10;r/I58Krk/z9UPwAAAP//AwBQSwECLQAUAAYACAAAACEAtoM4kv4AAADhAQAAEwAAAAAAAAAAAAAA&#10;AAAAAAAAW0NvbnRlbnRfVHlwZXNdLnhtbFBLAQItABQABgAIAAAAIQA4/SH/1gAAAJQBAAALAAAA&#10;AAAAAAAAAAAAAC8BAABfcmVscy8ucmVsc1BLAQItABQABgAIAAAAIQCLfydfxgMAAAwNAAAOAAAA&#10;AAAAAAAAAAAAAC4CAABkcnMvZTJvRG9jLnhtbFBLAQItABQABgAIAAAAIQCEAWKi5AAAAAsBAAAP&#10;AAAAAAAAAAAAAAAAACAGAABkcnMvZG93bnJldi54bWxQSwUGAAAAAAQABADzAAAAMQcAAAAA&#10;" path="m351802,l304064,3252r-45786,9476l214864,28002,174240,48650,136825,74247r-33786,30121l73301,138589,48030,176486,27646,217634,12566,261608,3211,307983,,356336r,712686l3211,1117375r9355,46376l27646,1207726r20384,41149l73301,1286773r29738,34223l136825,1351119r37415,25599l214864,1397367r43414,15275l304064,1422118r47738,3253l399534,1422118r45781,-9476l488726,1397367r40621,-20649l566759,1351119r33784,-30123l630279,1286773r25271,-37898l675934,1207726r15079,-43975l700368,1117375r3212,-48353l703580,356336r-3212,-48353l691013,261608,675934,217634,655550,176486,630279,138589,600543,104368,566759,74247,529347,48650,488726,28002,445315,12728,399534,3252,351802,xe" fillcolor="#9fce27" stroked="f">
                <v:path arrowok="t"/>
                <w10:wrap type="topAndBottom" anchorx="page"/>
              </v:shape>
            </w:pict>
          </mc:Fallback>
        </mc:AlternateContent>
      </w:r>
      <w:r w:rsidR="00B56BCB" w:rsidRPr="00944BD7">
        <w:rPr>
          <w:rFonts w:ascii="EC Square Sans Pro" w:hAnsi="EC Square Sans Pro"/>
          <w:noProof/>
          <w:sz w:val="18"/>
          <w:lang w:val="ro-RO"/>
        </w:rPr>
        <mc:AlternateContent>
          <mc:Choice Requires="wps">
            <w:drawing>
              <wp:anchor distT="0" distB="0" distL="0" distR="0" simplePos="0" relativeHeight="251650560" behindDoc="0" locked="0" layoutInCell="1" allowOverlap="1" wp14:anchorId="4DB651DE" wp14:editId="02C410D4">
                <wp:simplePos x="0" y="0"/>
                <wp:positionH relativeFrom="page">
                  <wp:posOffset>6709243</wp:posOffset>
                </wp:positionH>
                <wp:positionV relativeFrom="paragraph">
                  <wp:posOffset>435949</wp:posOffset>
                </wp:positionV>
                <wp:extent cx="703580" cy="2223770"/>
                <wp:effectExtent l="0" t="0" r="0" b="0"/>
                <wp:wrapNone/>
                <wp:docPr id="246" name="Graphic 24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3580" cy="2223770"/>
                        </a:xfrm>
                        <a:custGeom>
                          <a:avLst/>
                          <a:gdLst/>
                          <a:ahLst/>
                          <a:cxnLst/>
                          <a:rect l="l" t="t" r="r" b="b"/>
                          <a:pathLst>
                            <a:path w="703580" h="2223770">
                              <a:moveTo>
                                <a:pt x="351777" y="0"/>
                              </a:moveTo>
                              <a:lnTo>
                                <a:pt x="304045" y="3252"/>
                              </a:lnTo>
                              <a:lnTo>
                                <a:pt x="258264" y="12728"/>
                              </a:lnTo>
                              <a:lnTo>
                                <a:pt x="214853" y="28002"/>
                              </a:lnTo>
                              <a:lnTo>
                                <a:pt x="174232" y="48650"/>
                              </a:lnTo>
                              <a:lnTo>
                                <a:pt x="136820" y="74247"/>
                              </a:lnTo>
                              <a:lnTo>
                                <a:pt x="103036" y="104368"/>
                              </a:lnTo>
                              <a:lnTo>
                                <a:pt x="73300" y="138589"/>
                              </a:lnTo>
                              <a:lnTo>
                                <a:pt x="48029" y="176486"/>
                              </a:lnTo>
                              <a:lnTo>
                                <a:pt x="27645" y="217634"/>
                              </a:lnTo>
                              <a:lnTo>
                                <a:pt x="12566" y="261608"/>
                              </a:lnTo>
                              <a:lnTo>
                                <a:pt x="3211" y="307983"/>
                              </a:lnTo>
                              <a:lnTo>
                                <a:pt x="0" y="356336"/>
                              </a:lnTo>
                              <a:lnTo>
                                <a:pt x="0" y="1867230"/>
                              </a:lnTo>
                              <a:lnTo>
                                <a:pt x="3211" y="1915582"/>
                              </a:lnTo>
                              <a:lnTo>
                                <a:pt x="12566" y="1961958"/>
                              </a:lnTo>
                              <a:lnTo>
                                <a:pt x="27645" y="2005932"/>
                              </a:lnTo>
                              <a:lnTo>
                                <a:pt x="48029" y="2047080"/>
                              </a:lnTo>
                              <a:lnTo>
                                <a:pt x="73300" y="2084976"/>
                              </a:lnTo>
                              <a:lnTo>
                                <a:pt x="103036" y="2119198"/>
                              </a:lnTo>
                              <a:lnTo>
                                <a:pt x="136820" y="2149319"/>
                              </a:lnTo>
                              <a:lnTo>
                                <a:pt x="174232" y="2174916"/>
                              </a:lnTo>
                              <a:lnTo>
                                <a:pt x="214853" y="2195564"/>
                              </a:lnTo>
                              <a:lnTo>
                                <a:pt x="258264" y="2210838"/>
                              </a:lnTo>
                              <a:lnTo>
                                <a:pt x="304045" y="2220313"/>
                              </a:lnTo>
                              <a:lnTo>
                                <a:pt x="351777" y="2223566"/>
                              </a:lnTo>
                              <a:lnTo>
                                <a:pt x="399517" y="2220313"/>
                              </a:lnTo>
                              <a:lnTo>
                                <a:pt x="445305" y="2210838"/>
                              </a:lnTo>
                              <a:lnTo>
                                <a:pt x="488721" y="2195564"/>
                              </a:lnTo>
                              <a:lnTo>
                                <a:pt x="529345" y="2174916"/>
                              </a:lnTo>
                              <a:lnTo>
                                <a:pt x="566759" y="2149319"/>
                              </a:lnTo>
                              <a:lnTo>
                                <a:pt x="600544" y="2119198"/>
                              </a:lnTo>
                              <a:lnTo>
                                <a:pt x="630281" y="2084976"/>
                              </a:lnTo>
                              <a:lnTo>
                                <a:pt x="655551" y="2047080"/>
                              </a:lnTo>
                              <a:lnTo>
                                <a:pt x="675935" y="2005932"/>
                              </a:lnTo>
                              <a:lnTo>
                                <a:pt x="691014" y="1961958"/>
                              </a:lnTo>
                              <a:lnTo>
                                <a:pt x="700368" y="1915582"/>
                              </a:lnTo>
                              <a:lnTo>
                                <a:pt x="703580" y="1867230"/>
                              </a:lnTo>
                              <a:lnTo>
                                <a:pt x="703580" y="356336"/>
                              </a:lnTo>
                              <a:lnTo>
                                <a:pt x="700368" y="307983"/>
                              </a:lnTo>
                              <a:lnTo>
                                <a:pt x="691014" y="261608"/>
                              </a:lnTo>
                              <a:lnTo>
                                <a:pt x="675935" y="217634"/>
                              </a:lnTo>
                              <a:lnTo>
                                <a:pt x="655551" y="176486"/>
                              </a:lnTo>
                              <a:lnTo>
                                <a:pt x="630281" y="138589"/>
                              </a:lnTo>
                              <a:lnTo>
                                <a:pt x="600544" y="104368"/>
                              </a:lnTo>
                              <a:lnTo>
                                <a:pt x="566759" y="74247"/>
                              </a:lnTo>
                              <a:lnTo>
                                <a:pt x="529345" y="48650"/>
                              </a:lnTo>
                              <a:lnTo>
                                <a:pt x="488721" y="28002"/>
                              </a:lnTo>
                              <a:lnTo>
                                <a:pt x="445305" y="12728"/>
                              </a:lnTo>
                              <a:lnTo>
                                <a:pt x="399517" y="3252"/>
                              </a:lnTo>
                              <a:lnTo>
                                <a:pt x="351777"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0594ED5B" id="Graphic 246" o:spid="_x0000_s1026" style="position:absolute;margin-left:528.3pt;margin-top:34.35pt;width:55.4pt;height:175.1pt;z-index:251650560;visibility:visible;mso-wrap-style:square;mso-wrap-distance-left:0;mso-wrap-distance-top:0;mso-wrap-distance-right:0;mso-wrap-distance-bottom:0;mso-position-horizontal:absolute;mso-position-horizontal-relative:page;mso-position-vertical:absolute;mso-position-vertical-relative:text;v-text-anchor:top" coordsize="703580,2223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rZ20xgMAAAwNAAAOAAAAZHJzL2Uyb0RvYy54bWysV12PmzgUfV+p/wHx3sEfgE00mapqd1Yr&#10;Vd1KnVWfHQITVMCs7Uky/36vDQRvVzKoah6ICceXcz99cv/u2rXRuVK6kf0+xncojqq+lMemf97H&#10;fz89vuVxpI3oj6KVfbWPXysdv3t489v9ZdhVRJ5ke6xUBEZ6vbsM+/hkzLBLEl2eqk7oOzlUPTys&#10;peqEgVv1nByVuID1rk0IQnlykeo4KFlWWsOvH8eH8YOzX9dVaf6qa12ZqN3HwM24q3LXg70mD/di&#10;96zEcGrKiYb4CRadaHp46c3UR2FE9KKa/5nqmlJJLWtzV8oukXXdlJXzAbzB6Advvp7EUDlfIDh6&#10;uIVJ/zqz5efz1+GLstT18EmW3zVEJLkMend7Ym/0hLnWqrNYIB5dXRRfb1GsriYq4UeGaMYh1iU8&#10;IoRQxlyYE7Gbd5cv2vxRSWdJnD9pM2bhOK/EaV6V135eKsilzWLrsmjiCLKo4giyeBizOAhj91l6&#10;dhldFiqnhYl93Mlz9SQd0Fg3aIYZY3E0+wJUF0jb/weKUpRmDkpJRuybAT1j5u/BmSUZJ3nqsJgw&#10;wsNgnPKMOjDhCIUtY5YSShw45Xk2x3d+/fw90sA05wTyAd7BtpQFaWBEEc1HziiFnUE0oxSNljHl&#10;GS+C4JQjUoyWWQ60g2ACkDHMBLOcpkEwJlk+ciY5zlGYMyUYOxYUsYLToOHRN5rlFGISSvUUBJ4z&#10;QsPZuL0eFziDAgmaXRzDRY6LLOyZFzOEsgIKJER5SQdBKUPQsSH0kmmCeFqwcDi8KoJoF7gIE/cq&#10;lOC0oDhcSF71Q3GkBQ6TAZO3zoIYZtCSIU+9riUEI07D3OkyEGDYIYrDFeWNGjsbbd2GyNCigNnk&#10;ynWL9TTNKJraZgP3lHNGxmYgGyKTkYIuTbkad/CNZWPDb8lqDjWbjtNyS83kFBE+cd9QkXkGnxm+&#10;Xu6WOZ0CuaGX8gIjPE36DY3KEMxYEEYwkbdMgflAtfANE8aDb5hcHpcNA9FzdMOo9aO4PsW9FAF4&#10;7YDw8r/h7PGKC68fa17lrp+YXlesn8V+x62e8l43r+sHb1KsChNvCP049ctW6mqcSFZEOXVzE1ag&#10;dHzppmXbHB+btrVKSqvnw4dWRWdhlfbv9P3jbNqDOWE5akmrKg/y+PpFRReQ3/tY//MiVBVH7Z89&#10;6Fs4UM28UPPiMC+UaT9Ip+idiFPaPF2/CTVEAyz3sQEp+lnO6lnsZo0J/C1gxNqdvXz/YmTdWAHq&#10;uI2MphuQ3M7/6e+B1fT+vUMtf2Ie/gUAAP//AwBQSwMEFAAGAAgAAAAhAAD5xqPeAAAADAEAAA8A&#10;AABkcnMvZG93bnJldi54bWxMj8FOwzAQRO9I/IO1SNyonVLcEOJUCMGBExDgvo2XJGpsR7abpH+P&#10;e4LjaJ9m3pa7xQxsIh96ZxVkKwGMbON0b1sFX58vNzmwENFqHJwlBScKsKsuL0ostJvtB011bFkq&#10;saFABV2MY8F5aDoyGFZuJJtuP84bjCn6lmuPcyo3A18LIbnB3qaFDkd66qg51EejYMLnuTl5rF+/&#10;1+PtOxrRvrmDUtdXy+MDsEhL/IPhrJ/UoUpOe3e0OrAhZXEnZWIVyHwL7ExkcrsBtlewyfJ74FXJ&#10;/z9R/QIAAP//AwBQSwECLQAUAAYACAAAACEAtoM4kv4AAADhAQAAEwAAAAAAAAAAAAAAAAAAAAAA&#10;W0NvbnRlbnRfVHlwZXNdLnhtbFBLAQItABQABgAIAAAAIQA4/SH/1gAAAJQBAAALAAAAAAAAAAAA&#10;AAAAAC8BAABfcmVscy8ucmVsc1BLAQItABQABgAIAAAAIQB0rZ20xgMAAAwNAAAOAAAAAAAAAAAA&#10;AAAAAC4CAABkcnMvZTJvRG9jLnhtbFBLAQItABQABgAIAAAAIQAA+caj3gAAAAwBAAAPAAAAAAAA&#10;AAAAAAAAACAGAABkcnMvZG93bnJldi54bWxQSwUGAAAAAAQABADzAAAAKwcAAAAA&#10;" path="m351777,l304045,3252r-45781,9476l214853,28002,174232,48650,136820,74247r-33784,30121l73300,138589,48029,176486,27645,217634,12566,261608,3211,307983,,356336,,1867230r3211,48352l12566,1961958r15079,43974l48029,2047080r25271,37896l103036,2119198r33784,30121l174232,2174916r40621,20648l258264,2210838r45781,9475l351777,2223566r47740,-3253l445305,2210838r43416,-15274l529345,2174916r37414,-25597l600544,2119198r29737,-34222l655551,2047080r20384,-41148l691014,1961958r9354,-46376l703580,1867230r,-1510894l700368,307983r-9354,-46375l675935,217634,655551,176486,630281,138589,600544,104368,566759,74247,529345,48650,488721,28002,445305,12728,399517,3252,351777,xe" fillcolor="#0e3af0" stroked="f">
                <v:path arrowok="t"/>
                <w10:wrap anchorx="page"/>
              </v:shape>
            </w:pict>
          </mc:Fallback>
        </mc:AlternateContent>
      </w:r>
      <w:r w:rsidR="00B56BCB" w:rsidRPr="00944BD7">
        <w:rPr>
          <w:rFonts w:ascii="EC Square Sans Pro" w:hAnsi="EC Square Sans Pro"/>
          <w:noProof/>
          <w:sz w:val="18"/>
          <w:lang w:val="ro-RO"/>
        </w:rPr>
        <mc:AlternateContent>
          <mc:Choice Requires="wps">
            <w:drawing>
              <wp:anchor distT="0" distB="0" distL="0" distR="0" simplePos="0" relativeHeight="251653632" behindDoc="0" locked="0" layoutInCell="1" allowOverlap="1" wp14:anchorId="4DB651E2" wp14:editId="4DB651E3">
                <wp:simplePos x="0" y="0"/>
                <wp:positionH relativeFrom="page">
                  <wp:posOffset>5468593</wp:posOffset>
                </wp:positionH>
                <wp:positionV relativeFrom="paragraph">
                  <wp:posOffset>1683074</wp:posOffset>
                </wp:positionV>
                <wp:extent cx="704215" cy="1847850"/>
                <wp:effectExtent l="0" t="0" r="0" b="0"/>
                <wp:wrapNone/>
                <wp:docPr id="248" name="Graphic 24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4215" cy="1847850"/>
                        </a:xfrm>
                        <a:custGeom>
                          <a:avLst/>
                          <a:gdLst/>
                          <a:ahLst/>
                          <a:cxnLst/>
                          <a:rect l="l" t="t" r="r" b="b"/>
                          <a:pathLst>
                            <a:path w="704215" h="1847850">
                              <a:moveTo>
                                <a:pt x="351777" y="0"/>
                              </a:moveTo>
                              <a:lnTo>
                                <a:pt x="304045" y="3253"/>
                              </a:lnTo>
                              <a:lnTo>
                                <a:pt x="258264" y="12729"/>
                              </a:lnTo>
                              <a:lnTo>
                                <a:pt x="214853" y="28004"/>
                              </a:lnTo>
                              <a:lnTo>
                                <a:pt x="174232" y="48653"/>
                              </a:lnTo>
                              <a:lnTo>
                                <a:pt x="136820" y="74252"/>
                              </a:lnTo>
                              <a:lnTo>
                                <a:pt x="103036" y="104374"/>
                              </a:lnTo>
                              <a:lnTo>
                                <a:pt x="73300" y="138597"/>
                              </a:lnTo>
                              <a:lnTo>
                                <a:pt x="48029" y="176496"/>
                              </a:lnTo>
                              <a:lnTo>
                                <a:pt x="27645" y="217645"/>
                              </a:lnTo>
                              <a:lnTo>
                                <a:pt x="12566" y="261620"/>
                              </a:lnTo>
                              <a:lnTo>
                                <a:pt x="3211" y="307996"/>
                              </a:lnTo>
                              <a:lnTo>
                                <a:pt x="0" y="356349"/>
                              </a:lnTo>
                              <a:lnTo>
                                <a:pt x="0" y="1847228"/>
                              </a:lnTo>
                              <a:lnTo>
                                <a:pt x="703605" y="1847228"/>
                              </a:lnTo>
                              <a:lnTo>
                                <a:pt x="703605" y="356349"/>
                              </a:lnTo>
                              <a:lnTo>
                                <a:pt x="700393" y="307996"/>
                              </a:lnTo>
                              <a:lnTo>
                                <a:pt x="691037" y="261620"/>
                              </a:lnTo>
                              <a:lnTo>
                                <a:pt x="675957" y="217645"/>
                              </a:lnTo>
                              <a:lnTo>
                                <a:pt x="655570" y="176496"/>
                              </a:lnTo>
                              <a:lnTo>
                                <a:pt x="630297" y="138597"/>
                              </a:lnTo>
                              <a:lnTo>
                                <a:pt x="600557" y="104374"/>
                              </a:lnTo>
                              <a:lnTo>
                                <a:pt x="566769" y="74252"/>
                              </a:lnTo>
                              <a:lnTo>
                                <a:pt x="529351" y="48653"/>
                              </a:lnTo>
                              <a:lnTo>
                                <a:pt x="488724" y="28004"/>
                              </a:lnTo>
                              <a:lnTo>
                                <a:pt x="445307" y="12729"/>
                              </a:lnTo>
                              <a:lnTo>
                                <a:pt x="399518" y="3253"/>
                              </a:lnTo>
                              <a:lnTo>
                                <a:pt x="351777" y="0"/>
                              </a:lnTo>
                              <a:close/>
                            </a:path>
                          </a:pathLst>
                        </a:custGeom>
                        <a:solidFill>
                          <a:srgbClr val="0E3AF0"/>
                        </a:solidFill>
                      </wps:spPr>
                      <wps:bodyPr wrap="square" lIns="0" tIns="0" rIns="0" bIns="0" rtlCol="0">
                        <a:prstTxWarp prst="textNoShape">
                          <a:avLst/>
                        </a:prstTxWarp>
                        <a:noAutofit/>
                      </wps:bodyPr>
                    </wps:wsp>
                  </a:graphicData>
                </a:graphic>
              </wp:anchor>
            </w:drawing>
          </mc:Choice>
          <mc:Fallback>
            <w:pict>
              <v:shape w14:anchorId="4DC1ACE5" id="Graphic 248" o:spid="_x0000_s1026" style="position:absolute;margin-left:430.6pt;margin-top:132.55pt;width:55.45pt;height:145.5pt;z-index:251653632;visibility:visible;mso-wrap-style:square;mso-wrap-distance-left:0;mso-wrap-distance-top:0;mso-wrap-distance-right:0;mso-wrap-distance-bottom:0;mso-position-horizontal:absolute;mso-position-horizontal-relative:page;mso-position-vertical:absolute;mso-position-vertical-relative:text;v-text-anchor:top" coordsize="704215,18478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9pk8FAMAANkIAAAOAAAAZHJzL2Uyb0RvYy54bWysVltv0zAUfkfiP1h5Z/EltpNqHULAEBKC&#10;SQzx7KbOGpHEwfba7t9zbDfduCgtiJf0OP785TsXn9PLl/u+Q1ttXWuGZUYucIb0UJt1O9wtsy+3&#10;1y/KDDmvhrXqzKCX2YN22cur588ud+NCU7Mx3VpbBCSDW+zGZbbxflzkuas3ulfuwox6gM3G2F55&#10;WNq7fG3VDtj7LqcYi3xn7Hq0ptbOwds3aTO7ivxNo2v/qWmc9qhbZqDNx6eNz1V45leXanFn1bhp&#10;64MM9Q8qetUO8NEj1RvlFbq37W9UfVtb40zjL2rT56Zp2lpHH8Abgn/x5vNGjTr6AsFx4zFM7v/R&#10;1h+3n8cbG6S78YOpvzmISL4b3eK4ExbugNk3tg9YEI72MYoPxyjqvUc1vJS4oIRnqIYtUhay5DHM&#10;uVpMp+t7599pE5nU9oPzKQvryVKbyar3w2RayGXIYhez6DMEWbQZgiyuUhZH5cO5IC+YaPcoZfOo&#10;JGz3ZqtvTQT64AbjREqZockXkPoI6YafoLjABTgHUEY5C18G9ISZfsdIS3lJRRGxhEpazYNJUQJf&#10;IKYlxsUsmMiCMhrBRSlOyCBMlBRqH5jhGKfzzJhhJpJmXDA5r0MyhhMzYSWv5Cx1UWKIQZBBpCgq&#10;MQumAElhpgHNZ8GEcpE0U0EE+DqXFUYJiSoYltUJFck3xgUr5rN3CAJUO6Xl7OclhBcnz8Ll+Av4&#10;GTIkxqxKRXSGd6IimKWyPyNuQvKKH9CnUyI45/IQldPZFgxKI3GfUUgCYyA/t0ahNKRIdXe6/Dmt&#10;oBlE6tMXqyhLSdP9Pn1li4JDSpLok82AVRUnMDnP6TJ/aF5TG6o743S6C6EjxlZ17JLQtp72YWe6&#10;dn3ddl1oi87erV53Fm1VGJtv2avr6U49gcUpkQZDGBErs364sWgHs3SZue/3yuoMde8HGFZQB34y&#10;7GSsJsP67rWJ4zl2ZOv87f6rsiMawVxmHubKRzONQrWYBgboD4CEDScH8+rem6YN0yRqS4oOC5if&#10;0f/DrA8D+uk6oh7/kVz9AAAA//8DAFBLAwQUAAYACAAAACEA0Z9lqOIAAAALAQAADwAAAGRycy9k&#10;b3ducmV2LnhtbEyPwU6DQBCG7ya+w2ZMvNkFErAiQ2OMxphetNY2vW1hBdLdWcJuAd/e8aS3mcyX&#10;f76/WM3WiFEPvnOEEC8iEJoqV3fUIGw/nm+WIHxQVCvjSCN8aw+r8vKiUHntJnrX4yY0gkPI5wqh&#10;DaHPpfRVq63yC9dr4tuXG6wKvA6NrAc1cbg1MomiTFrVEX9oVa8fW12dNmeL8LLeOT/O673fG/f5&#10;tp1eT9PTAfH6an64BxH0HP5g+NVndSjZ6ejOVHthEJZZnDCKkGRpDIKJu9uEhyNCmmYxyLKQ/zuU&#10;PwAAAP//AwBQSwECLQAUAAYACAAAACEAtoM4kv4AAADhAQAAEwAAAAAAAAAAAAAAAAAAAAAAW0Nv&#10;bnRlbnRfVHlwZXNdLnhtbFBLAQItABQABgAIAAAAIQA4/SH/1gAAAJQBAAALAAAAAAAAAAAAAAAA&#10;AC8BAABfcmVscy8ucmVsc1BLAQItABQABgAIAAAAIQAk9pk8FAMAANkIAAAOAAAAAAAAAAAAAAAA&#10;AC4CAABkcnMvZTJvRG9jLnhtbFBLAQItABQABgAIAAAAIQDRn2Wo4gAAAAsBAAAPAAAAAAAAAAAA&#10;AAAAAG4FAABkcnMvZG93bnJldi54bWxQSwUGAAAAAAQABADzAAAAfQYAAAAA&#10;" path="m351777,l304045,3253r-45781,9476l214853,28004,174232,48653,136820,74252r-33784,30122l73300,138597,48029,176496,27645,217645,12566,261620,3211,307996,,356349,,1847228r703605,l703605,356349r-3212,-48353l691037,261620,675957,217645,655570,176496,630297,138597,600557,104374,566769,74252,529351,48653,488724,28004,445307,12729,399518,3253,351777,xe" fillcolor="#0e3af0" stroked="f">
                <v:path arrowok="t"/>
                <w10:wrap anchorx="page"/>
              </v:shape>
            </w:pict>
          </mc:Fallback>
        </mc:AlternateContent>
      </w:r>
      <w:r w:rsidR="00B56BCB" w:rsidRPr="00944BD7">
        <w:rPr>
          <w:rFonts w:ascii="EC Square Sans Pro" w:hAnsi="EC Square Sans Pro"/>
          <w:noProof/>
          <w:sz w:val="18"/>
          <w:lang w:val="ro-RO"/>
        </w:rPr>
        <mc:AlternateContent>
          <mc:Choice Requires="wps">
            <w:drawing>
              <wp:anchor distT="0" distB="0" distL="0" distR="0" simplePos="0" relativeHeight="251655680" behindDoc="0" locked="0" layoutInCell="1" allowOverlap="1" wp14:anchorId="4DB651E4" wp14:editId="4DB651E5">
                <wp:simplePos x="0" y="0"/>
                <wp:positionH relativeFrom="page">
                  <wp:posOffset>4223099</wp:posOffset>
                </wp:positionH>
                <wp:positionV relativeFrom="paragraph">
                  <wp:posOffset>424242</wp:posOffset>
                </wp:positionV>
                <wp:extent cx="704215" cy="713105"/>
                <wp:effectExtent l="0" t="0" r="0" b="0"/>
                <wp:wrapNone/>
                <wp:docPr id="249" name="Graphic 2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4215" cy="713105"/>
                        </a:xfrm>
                        <a:custGeom>
                          <a:avLst/>
                          <a:gdLst/>
                          <a:ahLst/>
                          <a:cxnLst/>
                          <a:rect l="l" t="t" r="r" b="b"/>
                          <a:pathLst>
                            <a:path w="704215" h="713105">
                              <a:moveTo>
                                <a:pt x="351802" y="0"/>
                              </a:moveTo>
                              <a:lnTo>
                                <a:pt x="304064" y="3252"/>
                              </a:lnTo>
                              <a:lnTo>
                                <a:pt x="258278" y="12728"/>
                              </a:lnTo>
                              <a:lnTo>
                                <a:pt x="214864" y="28002"/>
                              </a:lnTo>
                              <a:lnTo>
                                <a:pt x="174240" y="48650"/>
                              </a:lnTo>
                              <a:lnTo>
                                <a:pt x="136825" y="74247"/>
                              </a:lnTo>
                              <a:lnTo>
                                <a:pt x="103039" y="104368"/>
                              </a:lnTo>
                              <a:lnTo>
                                <a:pt x="73301" y="138589"/>
                              </a:lnTo>
                              <a:lnTo>
                                <a:pt x="48030" y="176486"/>
                              </a:lnTo>
                              <a:lnTo>
                                <a:pt x="27646" y="217634"/>
                              </a:lnTo>
                              <a:lnTo>
                                <a:pt x="12566" y="261608"/>
                              </a:lnTo>
                              <a:lnTo>
                                <a:pt x="3211" y="307983"/>
                              </a:lnTo>
                              <a:lnTo>
                                <a:pt x="0" y="356336"/>
                              </a:lnTo>
                              <a:lnTo>
                                <a:pt x="3211" y="404689"/>
                              </a:lnTo>
                              <a:lnTo>
                                <a:pt x="12566" y="451064"/>
                              </a:lnTo>
                              <a:lnTo>
                                <a:pt x="27646" y="495038"/>
                              </a:lnTo>
                              <a:lnTo>
                                <a:pt x="48030" y="536186"/>
                              </a:lnTo>
                              <a:lnTo>
                                <a:pt x="73301" y="574083"/>
                              </a:lnTo>
                              <a:lnTo>
                                <a:pt x="103039" y="608304"/>
                              </a:lnTo>
                              <a:lnTo>
                                <a:pt x="136825" y="638425"/>
                              </a:lnTo>
                              <a:lnTo>
                                <a:pt x="174240" y="664022"/>
                              </a:lnTo>
                              <a:lnTo>
                                <a:pt x="214864" y="684670"/>
                              </a:lnTo>
                              <a:lnTo>
                                <a:pt x="258278" y="699944"/>
                              </a:lnTo>
                              <a:lnTo>
                                <a:pt x="304064" y="709420"/>
                              </a:lnTo>
                              <a:lnTo>
                                <a:pt x="351802" y="712673"/>
                              </a:lnTo>
                              <a:lnTo>
                                <a:pt x="399540" y="709420"/>
                              </a:lnTo>
                              <a:lnTo>
                                <a:pt x="445326" y="699944"/>
                              </a:lnTo>
                              <a:lnTo>
                                <a:pt x="488741" y="684670"/>
                              </a:lnTo>
                              <a:lnTo>
                                <a:pt x="529365" y="664022"/>
                              </a:lnTo>
                              <a:lnTo>
                                <a:pt x="566779" y="638425"/>
                              </a:lnTo>
                              <a:lnTo>
                                <a:pt x="600565" y="608304"/>
                              </a:lnTo>
                              <a:lnTo>
                                <a:pt x="630303" y="574083"/>
                              </a:lnTo>
                              <a:lnTo>
                                <a:pt x="655574" y="536186"/>
                              </a:lnTo>
                              <a:lnTo>
                                <a:pt x="675959" y="495038"/>
                              </a:lnTo>
                              <a:lnTo>
                                <a:pt x="691038" y="451064"/>
                              </a:lnTo>
                              <a:lnTo>
                                <a:pt x="700393" y="404689"/>
                              </a:lnTo>
                              <a:lnTo>
                                <a:pt x="703605" y="356336"/>
                              </a:lnTo>
                              <a:lnTo>
                                <a:pt x="700393" y="307983"/>
                              </a:lnTo>
                              <a:lnTo>
                                <a:pt x="691038" y="261608"/>
                              </a:lnTo>
                              <a:lnTo>
                                <a:pt x="675959" y="217634"/>
                              </a:lnTo>
                              <a:lnTo>
                                <a:pt x="655574" y="176486"/>
                              </a:lnTo>
                              <a:lnTo>
                                <a:pt x="630303" y="138589"/>
                              </a:lnTo>
                              <a:lnTo>
                                <a:pt x="600565" y="104368"/>
                              </a:lnTo>
                              <a:lnTo>
                                <a:pt x="566779" y="74247"/>
                              </a:lnTo>
                              <a:lnTo>
                                <a:pt x="529365" y="48650"/>
                              </a:lnTo>
                              <a:lnTo>
                                <a:pt x="488741" y="28002"/>
                              </a:lnTo>
                              <a:lnTo>
                                <a:pt x="445326" y="12728"/>
                              </a:lnTo>
                              <a:lnTo>
                                <a:pt x="399540" y="3252"/>
                              </a:lnTo>
                              <a:lnTo>
                                <a:pt x="351802"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5A2BB00D" id="Graphic 249" o:spid="_x0000_s1026" style="position:absolute;margin-left:332.55pt;margin-top:33.4pt;width:55.45pt;height:56.15pt;z-index:251655680;visibility:visible;mso-wrap-style:square;mso-wrap-distance-left:0;mso-wrap-distance-top:0;mso-wrap-distance-right:0;mso-wrap-distance-bottom:0;mso-position-horizontal:absolute;mso-position-horizontal-relative:page;mso-position-vertical:absolute;mso-position-vertical-relative:text;v-text-anchor:top" coordsize="704215,713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kAXmtAMAAJoMAAAOAAAAZHJzL2Uyb0RvYy54bWysV8tu4zYU3RfoPwjaN+abkhFnUGSaosBg&#10;ZoBJ0TUtS7FQWVRJJnb+vpekaalTQBKKbiTKPLw598mT+w+XU5e91ca2ut/l+A7lWd1X+tD2L7v8&#10;9+enn4o8s071B9Xpvt7l77XNPzz8+MP9edjWRB91d6hNBkZ6uz0Pu/zo3LDdbGx1rE/K3umh7mGz&#10;0eakHHyal83BqDNYP3UbgpDYnLU5DEZXtbXw68e4mT8E+01TV+5L09jaZd0uB24uPE147v1z83Cv&#10;ti9GDce2utJQ/4HFSbU9/NGbqY/KqezVtP8ydWoro61u3F2lTxvdNG1VBx/AG4y+8+bbUQ118AWC&#10;Y4dbmOz/Z7b6/PZt+Go8dTt80tWfFiKyOQ92e9vxH/aKuTTm5LFAPLuEKL7folhfXFbBjxIxgnme&#10;VbAlMcWI+yhv1DYdrl6t+7XWwZB6+2RdTMIhrdQxrapLn5YGUumT2IUkujyDJJo8gyTuYxIH5fw5&#10;z84vs/PI5Hgj4ndP+q1+1gHnvBOU4wKRPEueANMR0vX/gCKGBAtQSji5+pUw6T0Es4QXREL1g1lM&#10;JCnmwZgVV8OkQMAmRixZTO9oGUtGGBQzWIZTPBQxkE6g9L6CqSgIZMMnA47JecuIIlpGzojByVm0&#10;pBThCKYFL8pZMCvAdgRLAbRnwQQgIoAJloKyWTAmXFzBAgs0z5kSHClTJMuCzhqOdCkXlM7TvRll&#10;iImFOIxsGce+mOYyPcaBlRzRedfGCHMq8EKEx9xxydBCIPBYFhBfiuZJ47HiBC0YFN+ci5NiFoIh&#10;Ml/6ZOwTUTAh52t/0oKiLEs2zxv8Ss0tUcnIvO3J1JCYCDlfSrQs+bVlV9hmjFMSS3oFb1YUksWi&#10;XhETTkoq4jxYEW/oLCnjQFiRS4EQT7aX60TArEE0dPmKGhScAyqil8tbSF7yyHtF54gSKjyO6hVN&#10;KRHMyMh7Rb9LRAXcgH7+rpgkE9srBtSEN1kefZOYrJiqk3jDCF4a2JNc4uW7YFInePmamdTg8g02&#10;Ke/lu3HSOcu37qQpl+/zSb8vCoXJJPl+5FSdtnWcnl7TBBV10zlw5U+VlNVde3hqu84rG2te9o+d&#10;yd4USKby6fEXki7+CSzIvKjsvMbb68P7V5OdQQzvcvvXqzJ1nnW/9aA2vXJOC5MW+7QwrnvUQV8H&#10;UWWse778ocyQDbDc5Q6E4WedtKzaJskH/D0gYv3JXv/86nTTej0YuEVG1w8QwMH/q1j3Cnv6HVDj&#10;vxQPfwMAAP//AwBQSwMEFAAGAAgAAAAhAJbDv3fbAAAACgEAAA8AAABkcnMvZG93bnJldi54bWxM&#10;j8tOwzAQRfdI/IM1SOyoEySSEuJUBoEQS9qyd+MhjvAjit3U/XumK9jNaI7u3NNusrNswTmOwQso&#10;VwUw9H3Qox8E7Hdvd2tgMSmvlQ0eBZwxwqa7vmpVo8PJf+KyTQOjEB8bJcCkNDWcx96gU3EVJvR0&#10;+w6zU4nWeeB6VicKd5bfF0XFnRo9fTBqwheD/c/26ASgwfz+9fxa75WUeXfWcvmwUojbmyyfgCXM&#10;6Q+GS32qDh11OoSj15FZAVX1UBJ6GUiBgLquSO5AZP1YAu9a/l+h+wUAAP//AwBQSwECLQAUAAYA&#10;CAAAACEAtoM4kv4AAADhAQAAEwAAAAAAAAAAAAAAAAAAAAAAW0NvbnRlbnRfVHlwZXNdLnhtbFBL&#10;AQItABQABgAIAAAAIQA4/SH/1gAAAJQBAAALAAAAAAAAAAAAAAAAAC8BAABfcmVscy8ucmVsc1BL&#10;AQItABQABgAIAAAAIQBmkAXmtAMAAJoMAAAOAAAAAAAAAAAAAAAAAC4CAABkcnMvZTJvRG9jLnht&#10;bFBLAQItABQABgAIAAAAIQCWw7932wAAAAoBAAAPAAAAAAAAAAAAAAAAAA4GAABkcnMvZG93bnJl&#10;di54bWxQSwUGAAAAAAQABADzAAAAFgcAAAAA&#10;" path="m351802,l304064,3252r-45786,9476l214864,28002,174240,48650,136825,74247r-33786,30121l73301,138589,48030,176486,27646,217634,12566,261608,3211,307983,,356336r3211,48353l12566,451064r15080,43974l48030,536186r25271,37897l103039,608304r33786,30121l174240,664022r40624,20648l258278,699944r45786,9476l351802,712673r47738,-3253l445326,699944r43415,-15274l529365,664022r37414,-25597l600565,608304r29738,-34221l655574,536186r20385,-41148l691038,451064r9355,-46375l703605,356336r-3212,-48353l691038,261608,675959,217634,655574,176486,630303,138589,600565,104368,566779,74247,529365,48650,488741,28002,445326,12728,399540,3252,351802,xe" fillcolor="#9fce27" stroked="f">
                <v:path arrowok="t"/>
                <w10:wrap anchorx="page"/>
              </v:shape>
            </w:pict>
          </mc:Fallback>
        </mc:AlternateContent>
      </w:r>
      <w:r w:rsidR="00B56BCB" w:rsidRPr="00944BD7">
        <w:rPr>
          <w:rFonts w:ascii="EC Square Sans Pro" w:hAnsi="EC Square Sans Pro"/>
          <w:noProof/>
          <w:sz w:val="18"/>
          <w:lang w:val="ro-RO"/>
        </w:rPr>
        <mc:AlternateContent>
          <mc:Choice Requires="wps">
            <w:drawing>
              <wp:anchor distT="0" distB="0" distL="0" distR="0" simplePos="0" relativeHeight="251657728" behindDoc="0" locked="0" layoutInCell="1" allowOverlap="1" wp14:anchorId="4DB651E6" wp14:editId="46DD00A2">
                <wp:simplePos x="0" y="0"/>
                <wp:positionH relativeFrom="page">
                  <wp:posOffset>9190545</wp:posOffset>
                </wp:positionH>
                <wp:positionV relativeFrom="paragraph">
                  <wp:posOffset>970441</wp:posOffset>
                </wp:positionV>
                <wp:extent cx="704215" cy="2560320"/>
                <wp:effectExtent l="0" t="0" r="0" b="0"/>
                <wp:wrapNone/>
                <wp:docPr id="250" name="Graphic 25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4215" cy="2560320"/>
                        </a:xfrm>
                        <a:custGeom>
                          <a:avLst/>
                          <a:gdLst/>
                          <a:ahLst/>
                          <a:cxnLst/>
                          <a:rect l="l" t="t" r="r" b="b"/>
                          <a:pathLst>
                            <a:path w="704215" h="2560320">
                              <a:moveTo>
                                <a:pt x="351777" y="0"/>
                              </a:moveTo>
                              <a:lnTo>
                                <a:pt x="304037" y="3252"/>
                              </a:lnTo>
                              <a:lnTo>
                                <a:pt x="258250" y="12728"/>
                              </a:lnTo>
                              <a:lnTo>
                                <a:pt x="214837" y="28002"/>
                              </a:lnTo>
                              <a:lnTo>
                                <a:pt x="174215" y="48650"/>
                              </a:lnTo>
                              <a:lnTo>
                                <a:pt x="136804" y="74248"/>
                              </a:lnTo>
                              <a:lnTo>
                                <a:pt x="103022" y="104370"/>
                              </a:lnTo>
                              <a:lnTo>
                                <a:pt x="73288" y="138592"/>
                              </a:lnTo>
                              <a:lnTo>
                                <a:pt x="48021" y="176490"/>
                              </a:lnTo>
                              <a:lnTo>
                                <a:pt x="27640" y="217639"/>
                              </a:lnTo>
                              <a:lnTo>
                                <a:pt x="12563" y="261615"/>
                              </a:lnTo>
                              <a:lnTo>
                                <a:pt x="3210" y="307993"/>
                              </a:lnTo>
                              <a:lnTo>
                                <a:pt x="0" y="356349"/>
                              </a:lnTo>
                              <a:lnTo>
                                <a:pt x="0" y="2559861"/>
                              </a:lnTo>
                              <a:lnTo>
                                <a:pt x="703605" y="2559861"/>
                              </a:lnTo>
                              <a:lnTo>
                                <a:pt x="703605" y="356336"/>
                              </a:lnTo>
                              <a:lnTo>
                                <a:pt x="700393" y="307983"/>
                              </a:lnTo>
                              <a:lnTo>
                                <a:pt x="691037" y="261608"/>
                              </a:lnTo>
                              <a:lnTo>
                                <a:pt x="675957" y="217634"/>
                              </a:lnTo>
                              <a:lnTo>
                                <a:pt x="655570" y="176486"/>
                              </a:lnTo>
                              <a:lnTo>
                                <a:pt x="630297" y="138589"/>
                              </a:lnTo>
                              <a:lnTo>
                                <a:pt x="600557" y="104368"/>
                              </a:lnTo>
                              <a:lnTo>
                                <a:pt x="566769" y="74247"/>
                              </a:lnTo>
                              <a:lnTo>
                                <a:pt x="529351" y="48650"/>
                              </a:lnTo>
                              <a:lnTo>
                                <a:pt x="488724" y="28002"/>
                              </a:lnTo>
                              <a:lnTo>
                                <a:pt x="445307" y="12728"/>
                              </a:lnTo>
                              <a:lnTo>
                                <a:pt x="399518" y="3252"/>
                              </a:lnTo>
                              <a:lnTo>
                                <a:pt x="351777" y="0"/>
                              </a:lnTo>
                              <a:close/>
                            </a:path>
                          </a:pathLst>
                        </a:custGeom>
                        <a:solidFill>
                          <a:srgbClr val="9FCE27"/>
                        </a:solidFill>
                      </wps:spPr>
                      <wps:bodyPr wrap="square" lIns="0" tIns="0" rIns="0" bIns="0" rtlCol="0">
                        <a:prstTxWarp prst="textNoShape">
                          <a:avLst/>
                        </a:prstTxWarp>
                        <a:noAutofit/>
                      </wps:bodyPr>
                    </wps:wsp>
                  </a:graphicData>
                </a:graphic>
              </wp:anchor>
            </w:drawing>
          </mc:Choice>
          <mc:Fallback>
            <w:pict>
              <v:shape w14:anchorId="0430DE8B" id="Graphic 250" o:spid="_x0000_s1026" style="position:absolute;margin-left:723.65pt;margin-top:76.4pt;width:55.45pt;height:201.6pt;z-index:251657728;visibility:visible;mso-wrap-style:square;mso-wrap-distance-left:0;mso-wrap-distance-top:0;mso-wrap-distance-right:0;mso-wrap-distance-bottom:0;mso-position-horizontal:absolute;mso-position-horizontal-relative:page;mso-position-vertical:absolute;mso-position-vertical-relative:text;v-text-anchor:top" coordsize="704215,25603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MrP5JgMAANkIAAAOAAAAZHJzL2Uyb0RvYy54bWysVl1v2yAUfZ+0/4D8vhqDwXbUpJradZpU&#10;dZXaac/EwYk123hAk/Tf7wJx0n2IaNNenIs5HJ/7wb25vNr3HdpKbVo1zJPsAidIDrVatcN6nnx5&#10;un1XJshYMaxEpwY5T16kSa4Wb99c7saZJGqjupXUCEgGM9uN82Rj7ThLU1NvZC/MhRrlAJuN0r2w&#10;sNTrdKXFDtj7LiUY83Sn9GrUqpbGwNubsJksPH/TyNp+bhojLermCWiz/qn9c+me6eJSzNZajJu2&#10;PsgQ/6CiF+0AHz1S3Qgr0LNuf6Pq21oroxp7Uas+VU3T1tL7AN5k+BdvHjdilN4XCI4Zj2Ey/4+2&#10;vt8+jg/aSTfjnaq/GYhIuhvN7LjjFuaA2Te6d1gQjvY+ii/HKMq9RTW8LHBOMpagGrYI45gSH+ZU&#10;zKbT9bOxH6XyTGJ7Z2zIwmqyxGay6v0wmRpy6bLY+SzaBEEWdYIgi8uQxVFYd87JcybanaRsTkrc&#10;dq+28kl5oHVuUJYVRZGgyReQeoJ0w09QnGMaoJQw4r4M6Akz/Y6elrCSMCg6oM1IQco4OMvLAzEp&#10;MY4zZ0UIMTDnJYdvxGRklJc49zLgWB6XkWGKCQmacU6LOHVBSQkX3DlIS1bFReclJlkAFzyv4swE&#10;ICF0JCs4reIeQplRz0x4xqH2YuGgJAvEFBdVRaPYAxDY87iCg1TGqpJnUcoCU47hdkDMyN/BKcig&#10;/Aw5puCSI3felXHveAXZDrXs4objlcELVrED2qUkjyrhjDEoHl8akMoyrptD0VWB2xVSGQ82xxjI&#10;AzfUKI/rZpwXvPJoV/5FVDYjFTQDDz5/sfKyLEi4WOevbJ4zSEkQfbYZ0KpiWbhYZ7vMH5rX1Ibq&#10;ThkZ7oLriL5VHbsktK3Xfdiorl3dtl3n2qLR6+V1p9FWQMOtbq8/kClsr2B+SoTB4EbEUq1eHjTa&#10;wSydJ+b7s9AyQd2nAYYV1IGdDD0Zy8nQtrtWfjz7jqyNfdp/FXpEI5jzxMJcuVfTKBSzaWCAfgcI&#10;WHdyUO+frWpaN028tqDosID56f0/zHo3oF+vPer0j2TxAwAA//8DAFBLAwQUAAYACAAAACEAZGTq&#10;ueMAAAANAQAADwAAAGRycy9kb3ducmV2LnhtbEyPPU/DMBCGdyT+g3VILKh1ktahCnEqQAJRmGhZ&#10;ujnxNYmI7Sh22sCv73WC7V7do/cjX0+mY0ccfOushHgeAUNbOd3aWsLX7mW2AuaDslp1zqKEH/Sw&#10;Lq6vcpVpd7KfeNyGmpGJ9ZmS0ITQZ5z7qkGj/Nz1aOl3cINRgeRQcz2oE5mbjidRlHKjWksJjerx&#10;ucHqezsaCe+/T/vyI43vxOu0GWPxtl8cko2UtzfT4wOwgFP4g+FSn6pDQZ1KN1rtWUd6ubxfEEuX&#10;SGjEBRFilQArJQiRRsCLnP9fUZwBAAD//wMAUEsBAi0AFAAGAAgAAAAhALaDOJL+AAAA4QEAABMA&#10;AAAAAAAAAAAAAAAAAAAAAFtDb250ZW50X1R5cGVzXS54bWxQSwECLQAUAAYACAAAACEAOP0h/9YA&#10;AACUAQAACwAAAAAAAAAAAAAAAAAvAQAAX3JlbHMvLnJlbHNQSwECLQAUAAYACAAAACEABDKz+SYD&#10;AADZCAAADgAAAAAAAAAAAAAAAAAuAgAAZHJzL2Uyb0RvYy54bWxQSwECLQAUAAYACAAAACEAZGTq&#10;ueMAAAANAQAADwAAAAAAAAAAAAAAAACABQAAZHJzL2Rvd25yZXYueG1sUEsFBgAAAAAEAAQA8wAA&#10;AJAGAAAAAA==&#10;" path="m351777,l304037,3252r-45787,9476l214837,28002,174215,48650,136804,74248r-33782,30122l73288,138592,48021,176490,27640,217639,12563,261615,3210,307993,,356349,,2559861r703605,l703605,356336r-3212,-48353l691037,261608,675957,217634,655570,176486,630297,138589,600557,104368,566769,74247,529351,48650,488724,28002,445307,12728,399518,3252,351777,xe" fillcolor="#9fce27" stroked="f">
                <v:path arrowok="t"/>
                <w10:wrap anchorx="page"/>
              </v:shape>
            </w:pict>
          </mc:Fallback>
        </mc:AlternateContent>
      </w:r>
      <w:r w:rsidR="00B56BCB" w:rsidRPr="00944BD7">
        <w:rPr>
          <w:rFonts w:ascii="EC Square Sans Pro" w:hAnsi="EC Square Sans Pro"/>
          <w:noProof/>
          <w:color w:val="343433"/>
          <w:spacing w:val="-4"/>
          <w:sz w:val="18"/>
          <w:lang w:val="ro-RO"/>
        </w:rPr>
        <w:t xml:space="preserve">Vă rugăm să ne trimiteți feedback-ul dvs. </w:t>
      </w:r>
      <w:hyperlink r:id="rId209">
        <w:r w:rsidR="00B56BCB" w:rsidRPr="00944BD7">
          <w:rPr>
            <w:rFonts w:ascii="EC Square Sans Pro" w:hAnsi="EC Square Sans Pro"/>
            <w:b/>
            <w:noProof/>
            <w:color w:val="0E3AF0"/>
            <w:spacing w:val="-4"/>
            <w:sz w:val="18"/>
            <w:u w:val="single" w:color="0E3AF0"/>
            <w:lang w:val="ro-RO"/>
          </w:rPr>
          <w:t>aici</w:t>
        </w:r>
      </w:hyperlink>
      <w:r w:rsidR="00B56BCB" w:rsidRPr="00944BD7">
        <w:rPr>
          <w:rFonts w:ascii="EC Square Sans Pro" w:hAnsi="EC Square Sans Pro"/>
          <w:noProof/>
          <w:color w:val="343433"/>
          <w:spacing w:val="-4"/>
          <w:sz w:val="18"/>
          <w:lang w:val="ro-RO"/>
        </w:rPr>
        <w:t xml:space="preserve">. </w:t>
      </w:r>
      <w:r w:rsidR="00B56BCB" w:rsidRPr="00944BD7">
        <w:rPr>
          <w:rFonts w:ascii="EC Square Sans Pro" w:hAnsi="EC Square Sans Pro"/>
          <w:b/>
          <w:noProof/>
          <w:color w:val="343433"/>
          <w:spacing w:val="-2"/>
          <w:sz w:val="18"/>
          <w:lang w:val="ro-RO"/>
        </w:rPr>
        <w:t xml:space="preserve">Opiniile </w:t>
      </w:r>
      <w:r w:rsidR="00B56BCB" w:rsidRPr="00944BD7">
        <w:rPr>
          <w:rFonts w:ascii="EC Square Sans Pro" w:hAnsi="EC Square Sans Pro"/>
          <w:noProof/>
          <w:color w:val="343433"/>
          <w:spacing w:val="-2"/>
          <w:sz w:val="18"/>
          <w:lang w:val="ro-RO"/>
        </w:rPr>
        <w:t xml:space="preserve">și </w:t>
      </w:r>
      <w:r w:rsidR="00B56BCB" w:rsidRPr="00944BD7">
        <w:rPr>
          <w:rFonts w:ascii="EC Square Sans Pro" w:hAnsi="EC Square Sans Pro"/>
          <w:b/>
          <w:noProof/>
          <w:color w:val="343433"/>
          <w:spacing w:val="-2"/>
          <w:sz w:val="18"/>
          <w:lang w:val="ro-RO"/>
        </w:rPr>
        <w:t xml:space="preserve">recomandările </w:t>
      </w:r>
      <w:r w:rsidR="00B56BCB" w:rsidRPr="00944BD7">
        <w:rPr>
          <w:rFonts w:ascii="EC Square Sans Pro" w:hAnsi="EC Square Sans Pro"/>
          <w:noProof/>
          <w:color w:val="343433"/>
          <w:spacing w:val="-2"/>
          <w:sz w:val="18"/>
          <w:lang w:val="ro-RO"/>
        </w:rPr>
        <w:t xml:space="preserve">dvs. sunt </w:t>
      </w:r>
      <w:r w:rsidR="00B56BCB" w:rsidRPr="00944BD7">
        <w:rPr>
          <w:rFonts w:ascii="EC Square Sans Pro" w:hAnsi="EC Square Sans Pro"/>
          <w:noProof/>
          <w:color w:val="343433"/>
          <w:sz w:val="18"/>
          <w:lang w:val="ro-RO"/>
        </w:rPr>
        <w:t>valoroase pentru noi în elaborarea acestui material didactic.</w:t>
      </w:r>
    </w:p>
    <w:p w14:paraId="4DB65137" w14:textId="1BEDD8C0" w:rsidR="001B3C80" w:rsidRPr="00944BD7" w:rsidRDefault="001B3C80">
      <w:pPr>
        <w:rPr>
          <w:rFonts w:ascii="EC Square Sans Pro" w:hAnsi="EC Square Sans Pro"/>
          <w:noProof/>
          <w:sz w:val="13"/>
          <w:szCs w:val="18"/>
          <w:lang w:val="ro-RO"/>
        </w:rPr>
      </w:pPr>
      <w:r w:rsidRPr="00944BD7">
        <w:rPr>
          <w:rFonts w:ascii="EC Square Sans Pro" w:hAnsi="EC Square Sans Pro"/>
          <w:noProof/>
          <w:sz w:val="13"/>
          <w:lang w:val="ro-RO"/>
        </w:rPr>
        <w:drawing>
          <wp:anchor distT="0" distB="0" distL="0" distR="0" simplePos="0" relativeHeight="251658280" behindDoc="1" locked="0" layoutInCell="1" allowOverlap="1" wp14:anchorId="4DB651EA" wp14:editId="2C4A6BB6">
            <wp:simplePos x="0" y="0"/>
            <wp:positionH relativeFrom="page">
              <wp:posOffset>1110179</wp:posOffset>
            </wp:positionH>
            <wp:positionV relativeFrom="paragraph">
              <wp:posOffset>246342</wp:posOffset>
            </wp:positionV>
            <wp:extent cx="1304552" cy="1304544"/>
            <wp:effectExtent l="0" t="0" r="0" b="0"/>
            <wp:wrapTopAndBottom/>
            <wp:docPr id="252" name="Image 252" descr="QR cod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52" name="Image 252" descr="QR code"/>
                    <pic:cNvPicPr/>
                  </pic:nvPicPr>
                  <pic:blipFill>
                    <a:blip r:embed="rId210" cstate="print"/>
                    <a:stretch>
                      <a:fillRect/>
                    </a:stretch>
                  </pic:blipFill>
                  <pic:spPr>
                    <a:xfrm>
                      <a:off x="0" y="0"/>
                      <a:ext cx="1304552" cy="1304544"/>
                    </a:xfrm>
                    <a:prstGeom prst="rect">
                      <a:avLst/>
                    </a:prstGeom>
                  </pic:spPr>
                </pic:pic>
              </a:graphicData>
            </a:graphic>
          </wp:anchor>
        </w:drawing>
      </w:r>
    </w:p>
    <w:sectPr w:rsidR="001B3C80" w:rsidRPr="00944BD7" w:rsidSect="008372B0">
      <w:headerReference w:type="default" r:id="rId211"/>
      <w:pgSz w:w="16840" w:h="11910" w:orient="landscape"/>
      <w:pgMar w:top="1340" w:right="1133" w:bottom="0" w:left="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DEBE16E" w14:textId="77777777" w:rsidR="001601D3" w:rsidRDefault="001601D3">
      <w:r>
        <w:separator/>
      </w:r>
    </w:p>
  </w:endnote>
  <w:endnote w:type="continuationSeparator" w:id="0">
    <w:p w14:paraId="4C5E5238" w14:textId="77777777" w:rsidR="001601D3" w:rsidRDefault="001601D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rebuchet MS">
    <w:panose1 w:val="020B0603020202020204"/>
    <w:charset w:val="00"/>
    <w:family w:val="swiss"/>
    <w:pitch w:val="variable"/>
    <w:sig w:usb0="000006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EC Square Sans Pro">
    <w:altName w:val="Calibri"/>
    <w:panose1 w:val="020B0506040000020004"/>
    <w:charset w:val="00"/>
    <w:family w:val="swiss"/>
    <w:pitch w:val="variable"/>
    <w:sig w:usb0="A00002BF" w:usb1="5000E0FB"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6DC5B77" w14:textId="77777777" w:rsidR="001601D3" w:rsidRDefault="001601D3">
      <w:r>
        <w:separator/>
      </w:r>
    </w:p>
  </w:footnote>
  <w:footnote w:type="continuationSeparator" w:id="0">
    <w:p w14:paraId="17034804" w14:textId="77777777" w:rsidR="001601D3" w:rsidRDefault="001601D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D9F73D7" w14:textId="71F362BC" w:rsidR="00C958CD" w:rsidRPr="00C958CD" w:rsidRDefault="00C958CD" w:rsidP="00C958CD">
    <w:pPr>
      <w:pStyle w:val="Header"/>
      <w:jc w:val="right"/>
      <w:rPr>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09E8DED" w14:textId="77777777" w:rsidR="00C958CD" w:rsidRPr="00C958CD" w:rsidRDefault="00C958CD" w:rsidP="00C958CD">
    <w:pPr>
      <w:pStyle w:val="Header"/>
      <w:jc w:val="right"/>
      <w:rPr>
        <w:lang w:val="en-GB"/>
      </w:rPr>
    </w:pPr>
    <w:r>
      <w:rPr>
        <w:lang w:val="en-GB"/>
      </w:rPr>
      <w:t>3</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115489" w14:textId="757B8E6E" w:rsidR="00C958CD" w:rsidRPr="00C958CD" w:rsidRDefault="00C958CD" w:rsidP="00C958CD">
    <w:pPr>
      <w:pStyle w:val="Header"/>
      <w:jc w:val="right"/>
      <w:rPr>
        <w:lang w:val="en-GB"/>
      </w:rPr>
    </w:pPr>
    <w:r>
      <w:rPr>
        <w:lang w:val="en-GB"/>
      </w:rPr>
      <w:t>4</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D99DE50" w14:textId="67FF4B09" w:rsidR="00932783" w:rsidRPr="00C958CD" w:rsidRDefault="00932783" w:rsidP="00932783">
    <w:pPr>
      <w:pStyle w:val="Header"/>
      <w:jc w:val="right"/>
      <w:rPr>
        <w:lang w:val="en-GB"/>
      </w:rPr>
    </w:pPr>
    <w:r>
      <w:rPr>
        <w:lang w:val="en-GB"/>
      </w:rPr>
      <w:t>5</w:t>
    </w:r>
  </w:p>
  <w:p w14:paraId="4DB651F2" w14:textId="7A019A0D" w:rsidR="005511DF" w:rsidRDefault="005511DF">
    <w:pPr>
      <w:pStyle w:val="BodyText"/>
      <w:spacing w:line="14" w:lineRule="auto"/>
      <w:rPr>
        <w:sz w:val="2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EE866A" w14:textId="61D83D18" w:rsidR="00932783" w:rsidRPr="00C958CD" w:rsidRDefault="00932783" w:rsidP="00932783">
    <w:pPr>
      <w:pStyle w:val="Header"/>
      <w:jc w:val="right"/>
      <w:rPr>
        <w:lang w:val="en-GB"/>
      </w:rPr>
    </w:pPr>
    <w:r>
      <w:rPr>
        <w:lang w:val="en-GB"/>
      </w:rPr>
      <w:t>6</w:t>
    </w:r>
  </w:p>
  <w:p w14:paraId="4DB651F3" w14:textId="4B5A0AF7" w:rsidR="005511DF" w:rsidRDefault="005511DF">
    <w:pPr>
      <w:pStyle w:val="BodyText"/>
      <w:spacing w:line="14" w:lineRule="auto"/>
      <w:rPr>
        <w:sz w:val="2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336EF13" w14:textId="08663281" w:rsidR="00FA7399" w:rsidRPr="00C958CD" w:rsidRDefault="00FA7399" w:rsidP="00FA7399">
    <w:pPr>
      <w:pStyle w:val="Header"/>
      <w:jc w:val="right"/>
      <w:rPr>
        <w:lang w:val="en-GB"/>
      </w:rPr>
    </w:pPr>
    <w:r>
      <w:rPr>
        <w:lang w:val="en-GB"/>
      </w:rPr>
      <w:t>7</w:t>
    </w:r>
  </w:p>
  <w:p w14:paraId="4DB651F4" w14:textId="406DD68C" w:rsidR="005511DF" w:rsidRDefault="005511DF">
    <w:pPr>
      <w:pStyle w:val="BodyText"/>
      <w:spacing w:line="14" w:lineRule="auto"/>
      <w:rPr>
        <w:sz w:val="20"/>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3AC40E0" w14:textId="1167F6A4" w:rsidR="00FA7399" w:rsidRPr="00C958CD" w:rsidRDefault="00FA7399" w:rsidP="00FA7399">
    <w:pPr>
      <w:pStyle w:val="Header"/>
      <w:jc w:val="right"/>
      <w:rPr>
        <w:lang w:val="en-GB"/>
      </w:rPr>
    </w:pPr>
    <w:r>
      <w:rPr>
        <w:lang w:val="en-GB"/>
      </w:rPr>
      <w:t>8</w:t>
    </w:r>
  </w:p>
  <w:p w14:paraId="4DB651F5" w14:textId="761E4D6C" w:rsidR="005511DF" w:rsidRDefault="005511DF">
    <w:pPr>
      <w:pStyle w:val="BodyText"/>
      <w:spacing w:line="14" w:lineRule="auto"/>
      <w:rPr>
        <w:sz w:val="20"/>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D92D31B" w14:textId="431B6FB1" w:rsidR="00FA7399" w:rsidRPr="00C958CD" w:rsidRDefault="00FA7399" w:rsidP="00FA7399">
    <w:pPr>
      <w:pStyle w:val="Header"/>
      <w:jc w:val="right"/>
      <w:rPr>
        <w:lang w:val="en-GB"/>
      </w:rPr>
    </w:pPr>
    <w:r>
      <w:rPr>
        <w:lang w:val="en-GB"/>
      </w:rPr>
      <w:t>9</w:t>
    </w:r>
  </w:p>
  <w:p w14:paraId="64B98886" w14:textId="77777777" w:rsidR="00FA7399" w:rsidRDefault="00FA7399">
    <w:pPr>
      <w:pStyle w:val="BodyText"/>
      <w:spacing w:line="14" w:lineRule="auto"/>
      <w:rPr>
        <w:sz w:val="20"/>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831CA41" w14:textId="13977D06" w:rsidR="00FA7399" w:rsidRPr="00C958CD" w:rsidRDefault="00FA7399" w:rsidP="00FA7399">
    <w:pPr>
      <w:pStyle w:val="Header"/>
      <w:jc w:val="right"/>
      <w:rPr>
        <w:lang w:val="en-GB"/>
      </w:rPr>
    </w:pPr>
    <w:r>
      <w:rPr>
        <w:lang w:val="en-GB"/>
      </w:rPr>
      <w:t>10</w:t>
    </w:r>
  </w:p>
  <w:p w14:paraId="1928E9F2" w14:textId="77777777" w:rsidR="00FA7399" w:rsidRDefault="00FA7399">
    <w:pPr>
      <w:pStyle w:val="BodyText"/>
      <w:spacing w:line="14" w:lineRule="auto"/>
      <w:rPr>
        <w:sz w:val="20"/>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5A3FBC3" w14:textId="2989663F" w:rsidR="00FA7399" w:rsidRPr="00C958CD" w:rsidRDefault="001862DB" w:rsidP="00FA7399">
    <w:pPr>
      <w:pStyle w:val="Header"/>
      <w:jc w:val="right"/>
      <w:rPr>
        <w:lang w:val="en-GB"/>
      </w:rPr>
    </w:pPr>
    <w:r>
      <w:rPr>
        <w:lang w:val="en-GB"/>
      </w:rPr>
      <w:t>11</w:t>
    </w:r>
  </w:p>
  <w:p w14:paraId="4DB651F6" w14:textId="4CCCE4EA" w:rsidR="005511DF" w:rsidRDefault="005511DF">
    <w:pPr>
      <w:pStyle w:val="BodyText"/>
      <w:spacing w:line="14" w:lineRule="auto"/>
      <w:rPr>
        <w:sz w:val="20"/>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76920932"/>
      <w:docPartObj>
        <w:docPartGallery w:val="Page Numbers (Top of Page)"/>
        <w:docPartUnique/>
      </w:docPartObj>
    </w:sdtPr>
    <w:sdtContent>
      <w:p w14:paraId="34757F5E" w14:textId="503A9096" w:rsidR="00C958CD" w:rsidRDefault="00C958CD">
        <w:pPr>
          <w:pStyle w:val="Header"/>
          <w:jc w:val="right"/>
        </w:pPr>
        <w:r>
          <w:fldChar w:fldCharType="begin"/>
        </w:r>
        <w:r>
          <w:instrText>PAGE   \* MERGEFORMAT</w:instrText>
        </w:r>
        <w:r>
          <w:fldChar w:fldCharType="separate"/>
        </w:r>
        <w:r>
          <w:rPr>
            <w:lang w:val="en-GB"/>
          </w:rPr>
          <w:t>2</w:t>
        </w:r>
        <w:r>
          <w:fldChar w:fldCharType="end"/>
        </w:r>
      </w:p>
    </w:sdtContent>
  </w:sdt>
  <w:p w14:paraId="4DB651F7" w14:textId="7A03CFC8" w:rsidR="005511DF" w:rsidRDefault="005511DF">
    <w:pPr>
      <w:pStyle w:val="BodyText"/>
      <w:spacing w:line="14" w:lineRule="auto"/>
      <w:rPr>
        <w:sz w:val="20"/>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C379796" w14:textId="697215CE" w:rsidR="001862DB" w:rsidRPr="00C958CD" w:rsidRDefault="001862DB" w:rsidP="001862DB">
    <w:pPr>
      <w:pStyle w:val="Header"/>
      <w:jc w:val="right"/>
      <w:rPr>
        <w:lang w:val="en-GB"/>
      </w:rPr>
    </w:pPr>
    <w:r>
      <w:rPr>
        <w:lang w:val="en-GB"/>
      </w:rPr>
      <w:t>15</w:t>
    </w:r>
  </w:p>
  <w:p w14:paraId="4DB651F8" w14:textId="695E1706" w:rsidR="005511DF" w:rsidRDefault="005511DF">
    <w:pPr>
      <w:pStyle w:val="BodyText"/>
      <w:spacing w:line="14" w:lineRule="auto"/>
      <w:rPr>
        <w:sz w:val="20"/>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8BB795E" w14:textId="2A40FD06" w:rsidR="001862DB" w:rsidRPr="00C958CD" w:rsidRDefault="001862DB" w:rsidP="001862DB">
    <w:pPr>
      <w:pStyle w:val="Header"/>
      <w:jc w:val="right"/>
      <w:rPr>
        <w:lang w:val="en-GB"/>
      </w:rPr>
    </w:pPr>
    <w:r>
      <w:rPr>
        <w:lang w:val="en-GB"/>
      </w:rPr>
      <w:t>16</w:t>
    </w:r>
  </w:p>
  <w:p w14:paraId="4DB651F9" w14:textId="10AA50AC" w:rsidR="005511DF" w:rsidRDefault="005511DF">
    <w:pPr>
      <w:pStyle w:val="BodyText"/>
      <w:spacing w:line="14" w:lineRule="auto"/>
      <w:rPr>
        <w:sz w:val="20"/>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A379398" w14:textId="2035B340" w:rsidR="001862DB" w:rsidRPr="00C958CD" w:rsidRDefault="001862DB" w:rsidP="001862DB">
    <w:pPr>
      <w:pStyle w:val="Header"/>
      <w:jc w:val="right"/>
      <w:rPr>
        <w:lang w:val="en-GB"/>
      </w:rPr>
    </w:pPr>
    <w:r>
      <w:rPr>
        <w:lang w:val="en-GB"/>
      </w:rPr>
      <w:t>17</w:t>
    </w:r>
  </w:p>
  <w:p w14:paraId="4DB651FA" w14:textId="11D91B6D" w:rsidR="005511DF" w:rsidRDefault="005511DF">
    <w:pPr>
      <w:pStyle w:val="BodyText"/>
      <w:spacing w:line="14" w:lineRule="auto"/>
      <w:rPr>
        <w:sz w:val="20"/>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A03021E" w14:textId="614E3A49" w:rsidR="001862DB" w:rsidRPr="00C958CD" w:rsidRDefault="001862DB" w:rsidP="001862DB">
    <w:pPr>
      <w:pStyle w:val="Header"/>
      <w:jc w:val="right"/>
      <w:rPr>
        <w:lang w:val="en-GB"/>
      </w:rPr>
    </w:pPr>
    <w:r>
      <w:rPr>
        <w:lang w:val="en-GB"/>
      </w:rPr>
      <w:t>18</w:t>
    </w:r>
  </w:p>
  <w:p w14:paraId="7075161B" w14:textId="77777777" w:rsidR="001862DB" w:rsidRDefault="001862DB">
    <w:pPr>
      <w:pStyle w:val="BodyText"/>
      <w:spacing w:line="14" w:lineRule="auto"/>
      <w:rPr>
        <w:sz w:val="20"/>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1EEB7F" w14:textId="19992A59" w:rsidR="001862DB" w:rsidRPr="00C958CD" w:rsidRDefault="001862DB" w:rsidP="001862DB">
    <w:pPr>
      <w:pStyle w:val="Header"/>
      <w:jc w:val="right"/>
      <w:rPr>
        <w:lang w:val="en-GB"/>
      </w:rPr>
    </w:pPr>
    <w:r>
      <w:rPr>
        <w:lang w:val="en-GB"/>
      </w:rPr>
      <w:t>19</w:t>
    </w:r>
  </w:p>
  <w:p w14:paraId="4DB651FB" w14:textId="3B5E24A8" w:rsidR="005511DF" w:rsidRDefault="005511DF">
    <w:pPr>
      <w:pStyle w:val="BodyText"/>
      <w:spacing w:line="14" w:lineRule="auto"/>
      <w:rPr>
        <w:sz w:val="20"/>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FA5148" w14:textId="6A98D4A0" w:rsidR="001862DB" w:rsidRPr="00C958CD" w:rsidRDefault="001862DB" w:rsidP="001862DB">
    <w:pPr>
      <w:pStyle w:val="Header"/>
      <w:jc w:val="right"/>
      <w:rPr>
        <w:lang w:val="en-GB"/>
      </w:rPr>
    </w:pPr>
    <w:r>
      <w:rPr>
        <w:lang w:val="en-GB"/>
      </w:rPr>
      <w:t>21</w:t>
    </w:r>
  </w:p>
  <w:p w14:paraId="4DB651FC" w14:textId="574BF535" w:rsidR="005511DF" w:rsidRDefault="005511DF">
    <w:pPr>
      <w:pStyle w:val="BodyText"/>
      <w:spacing w:line="14" w:lineRule="auto"/>
      <w:rPr>
        <w:sz w:val="20"/>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DB651FD" w14:textId="77777777" w:rsidR="005511DF" w:rsidRDefault="005511DF">
    <w:pPr>
      <w:pStyle w:val="BodyText"/>
      <w:spacing w:line="14" w:lineRule="auto"/>
      <w:rPr>
        <w:sz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D94DFF"/>
    <w:multiLevelType w:val="hybridMultilevel"/>
    <w:tmpl w:val="2B40958A"/>
    <w:lvl w:ilvl="0" w:tplc="3FCA8C62">
      <w:start w:val="1"/>
      <w:numFmt w:val="upperRoman"/>
      <w:lvlText w:val="%1."/>
      <w:lvlJc w:val="left"/>
      <w:pPr>
        <w:ind w:left="1612" w:hanging="365"/>
      </w:pPr>
      <w:rPr>
        <w:rFonts w:ascii="Trebuchet MS" w:eastAsia="Trebuchet MS" w:hAnsi="Trebuchet MS" w:cs="Trebuchet MS" w:hint="default"/>
        <w:b/>
        <w:bCs/>
        <w:i w:val="0"/>
        <w:iCs w:val="0"/>
        <w:color w:val="343433"/>
        <w:spacing w:val="0"/>
        <w:w w:val="82"/>
        <w:sz w:val="44"/>
        <w:szCs w:val="44"/>
        <w:lang w:val="en-US" w:eastAsia="en-US" w:bidi="ar-SA"/>
      </w:rPr>
    </w:lvl>
    <w:lvl w:ilvl="1" w:tplc="F14A6598">
      <w:numFmt w:val="bullet"/>
      <w:lvlText w:val="•"/>
      <w:lvlJc w:val="left"/>
      <w:pPr>
        <w:ind w:left="3056" w:hanging="365"/>
      </w:pPr>
      <w:rPr>
        <w:rFonts w:hint="default"/>
        <w:lang w:val="en-US" w:eastAsia="en-US" w:bidi="ar-SA"/>
      </w:rPr>
    </w:lvl>
    <w:lvl w:ilvl="2" w:tplc="D942577A">
      <w:numFmt w:val="bullet"/>
      <w:lvlText w:val="•"/>
      <w:lvlJc w:val="left"/>
      <w:pPr>
        <w:ind w:left="4493" w:hanging="365"/>
      </w:pPr>
      <w:rPr>
        <w:rFonts w:hint="default"/>
        <w:lang w:val="en-US" w:eastAsia="en-US" w:bidi="ar-SA"/>
      </w:rPr>
    </w:lvl>
    <w:lvl w:ilvl="3" w:tplc="61D81554">
      <w:numFmt w:val="bullet"/>
      <w:lvlText w:val="•"/>
      <w:lvlJc w:val="left"/>
      <w:pPr>
        <w:ind w:left="5930" w:hanging="365"/>
      </w:pPr>
      <w:rPr>
        <w:rFonts w:hint="default"/>
        <w:lang w:val="en-US" w:eastAsia="en-US" w:bidi="ar-SA"/>
      </w:rPr>
    </w:lvl>
    <w:lvl w:ilvl="4" w:tplc="9C90CCAA">
      <w:numFmt w:val="bullet"/>
      <w:lvlText w:val="•"/>
      <w:lvlJc w:val="left"/>
      <w:pPr>
        <w:ind w:left="7367" w:hanging="365"/>
      </w:pPr>
      <w:rPr>
        <w:rFonts w:hint="default"/>
        <w:lang w:val="en-US" w:eastAsia="en-US" w:bidi="ar-SA"/>
      </w:rPr>
    </w:lvl>
    <w:lvl w:ilvl="5" w:tplc="388A8D24">
      <w:numFmt w:val="bullet"/>
      <w:lvlText w:val="•"/>
      <w:lvlJc w:val="left"/>
      <w:pPr>
        <w:ind w:left="8803" w:hanging="365"/>
      </w:pPr>
      <w:rPr>
        <w:rFonts w:hint="default"/>
        <w:lang w:val="en-US" w:eastAsia="en-US" w:bidi="ar-SA"/>
      </w:rPr>
    </w:lvl>
    <w:lvl w:ilvl="6" w:tplc="451A42CE">
      <w:numFmt w:val="bullet"/>
      <w:lvlText w:val="•"/>
      <w:lvlJc w:val="left"/>
      <w:pPr>
        <w:ind w:left="10240" w:hanging="365"/>
      </w:pPr>
      <w:rPr>
        <w:rFonts w:hint="default"/>
        <w:lang w:val="en-US" w:eastAsia="en-US" w:bidi="ar-SA"/>
      </w:rPr>
    </w:lvl>
    <w:lvl w:ilvl="7" w:tplc="27EE5D42">
      <w:numFmt w:val="bullet"/>
      <w:lvlText w:val="•"/>
      <w:lvlJc w:val="left"/>
      <w:pPr>
        <w:ind w:left="11677" w:hanging="365"/>
      </w:pPr>
      <w:rPr>
        <w:rFonts w:hint="default"/>
        <w:lang w:val="en-US" w:eastAsia="en-US" w:bidi="ar-SA"/>
      </w:rPr>
    </w:lvl>
    <w:lvl w:ilvl="8" w:tplc="21AE7412">
      <w:numFmt w:val="bullet"/>
      <w:lvlText w:val="•"/>
      <w:lvlJc w:val="left"/>
      <w:pPr>
        <w:ind w:left="13114" w:hanging="365"/>
      </w:pPr>
      <w:rPr>
        <w:rFonts w:hint="default"/>
        <w:lang w:val="en-US" w:eastAsia="en-US" w:bidi="ar-SA"/>
      </w:rPr>
    </w:lvl>
  </w:abstractNum>
  <w:abstractNum w:abstractNumId="1" w15:restartNumberingAfterBreak="0">
    <w:nsid w:val="02FCB6F3"/>
    <w:multiLevelType w:val="hybridMultilevel"/>
    <w:tmpl w:val="136C88F0"/>
    <w:lvl w:ilvl="0" w:tplc="C378612C">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3288F778">
      <w:numFmt w:val="bullet"/>
      <w:lvlText w:val="•"/>
      <w:lvlJc w:val="left"/>
      <w:pPr>
        <w:ind w:left="2207" w:hanging="284"/>
      </w:pPr>
      <w:rPr>
        <w:rFonts w:hint="default"/>
        <w:lang w:val="en-US" w:eastAsia="en-US" w:bidi="ar-SA"/>
      </w:rPr>
    </w:lvl>
    <w:lvl w:ilvl="2" w:tplc="7A823134">
      <w:numFmt w:val="bullet"/>
      <w:lvlText w:val="•"/>
      <w:lvlJc w:val="left"/>
      <w:pPr>
        <w:ind w:left="2875" w:hanging="284"/>
      </w:pPr>
      <w:rPr>
        <w:rFonts w:hint="default"/>
        <w:lang w:val="en-US" w:eastAsia="en-US" w:bidi="ar-SA"/>
      </w:rPr>
    </w:lvl>
    <w:lvl w:ilvl="3" w:tplc="1FA0BE8E">
      <w:numFmt w:val="bullet"/>
      <w:lvlText w:val="•"/>
      <w:lvlJc w:val="left"/>
      <w:pPr>
        <w:ind w:left="3543" w:hanging="284"/>
      </w:pPr>
      <w:rPr>
        <w:rFonts w:hint="default"/>
        <w:lang w:val="en-US" w:eastAsia="en-US" w:bidi="ar-SA"/>
      </w:rPr>
    </w:lvl>
    <w:lvl w:ilvl="4" w:tplc="C64A8CE4">
      <w:numFmt w:val="bullet"/>
      <w:lvlText w:val="•"/>
      <w:lvlJc w:val="left"/>
      <w:pPr>
        <w:ind w:left="4211" w:hanging="284"/>
      </w:pPr>
      <w:rPr>
        <w:rFonts w:hint="default"/>
        <w:lang w:val="en-US" w:eastAsia="en-US" w:bidi="ar-SA"/>
      </w:rPr>
    </w:lvl>
    <w:lvl w:ilvl="5" w:tplc="9F864BEC">
      <w:numFmt w:val="bullet"/>
      <w:lvlText w:val="•"/>
      <w:lvlJc w:val="left"/>
      <w:pPr>
        <w:ind w:left="4879" w:hanging="284"/>
      </w:pPr>
      <w:rPr>
        <w:rFonts w:hint="default"/>
        <w:lang w:val="en-US" w:eastAsia="en-US" w:bidi="ar-SA"/>
      </w:rPr>
    </w:lvl>
    <w:lvl w:ilvl="6" w:tplc="FB6AC4E6">
      <w:numFmt w:val="bullet"/>
      <w:lvlText w:val="•"/>
      <w:lvlJc w:val="left"/>
      <w:pPr>
        <w:ind w:left="5547" w:hanging="284"/>
      </w:pPr>
      <w:rPr>
        <w:rFonts w:hint="default"/>
        <w:lang w:val="en-US" w:eastAsia="en-US" w:bidi="ar-SA"/>
      </w:rPr>
    </w:lvl>
    <w:lvl w:ilvl="7" w:tplc="3604C7F6">
      <w:numFmt w:val="bullet"/>
      <w:lvlText w:val="•"/>
      <w:lvlJc w:val="left"/>
      <w:pPr>
        <w:ind w:left="6215" w:hanging="284"/>
      </w:pPr>
      <w:rPr>
        <w:rFonts w:hint="default"/>
        <w:lang w:val="en-US" w:eastAsia="en-US" w:bidi="ar-SA"/>
      </w:rPr>
    </w:lvl>
    <w:lvl w:ilvl="8" w:tplc="AD9CBBB2">
      <w:numFmt w:val="bullet"/>
      <w:lvlText w:val="•"/>
      <w:lvlJc w:val="left"/>
      <w:pPr>
        <w:ind w:left="6883" w:hanging="284"/>
      </w:pPr>
      <w:rPr>
        <w:rFonts w:hint="default"/>
        <w:lang w:val="en-US" w:eastAsia="en-US" w:bidi="ar-SA"/>
      </w:rPr>
    </w:lvl>
  </w:abstractNum>
  <w:abstractNum w:abstractNumId="2" w15:restartNumberingAfterBreak="0">
    <w:nsid w:val="08F31400"/>
    <w:multiLevelType w:val="hybridMultilevel"/>
    <w:tmpl w:val="12E092D8"/>
    <w:lvl w:ilvl="0" w:tplc="110A26A0">
      <w:start w:val="1"/>
      <w:numFmt w:val="upperRoman"/>
      <w:lvlText w:val="%1."/>
      <w:lvlJc w:val="left"/>
      <w:pPr>
        <w:ind w:left="1611" w:hanging="365"/>
        <w:jc w:val="right"/>
      </w:pPr>
      <w:rPr>
        <w:rFonts w:ascii="Trebuchet MS" w:eastAsia="Trebuchet MS" w:hAnsi="Trebuchet MS" w:cs="Trebuchet MS" w:hint="default"/>
        <w:b/>
        <w:bCs/>
        <w:i w:val="0"/>
        <w:iCs w:val="0"/>
        <w:color w:val="343433"/>
        <w:spacing w:val="0"/>
        <w:w w:val="82"/>
        <w:sz w:val="44"/>
        <w:szCs w:val="44"/>
        <w:lang w:val="en-US" w:eastAsia="en-US" w:bidi="ar-SA"/>
      </w:rPr>
    </w:lvl>
    <w:lvl w:ilvl="1" w:tplc="322E6E9A">
      <w:numFmt w:val="bullet"/>
      <w:lvlText w:val="•"/>
      <w:lvlJc w:val="left"/>
      <w:pPr>
        <w:ind w:left="2102" w:hanging="365"/>
      </w:pPr>
      <w:rPr>
        <w:rFonts w:hint="default"/>
        <w:lang w:val="en-US" w:eastAsia="en-US" w:bidi="ar-SA"/>
      </w:rPr>
    </w:lvl>
    <w:lvl w:ilvl="2" w:tplc="ADA8B2E4">
      <w:numFmt w:val="bullet"/>
      <w:lvlText w:val="•"/>
      <w:lvlJc w:val="left"/>
      <w:pPr>
        <w:ind w:left="2585" w:hanging="365"/>
      </w:pPr>
      <w:rPr>
        <w:rFonts w:hint="default"/>
        <w:lang w:val="en-US" w:eastAsia="en-US" w:bidi="ar-SA"/>
      </w:rPr>
    </w:lvl>
    <w:lvl w:ilvl="3" w:tplc="85D271F6">
      <w:numFmt w:val="bullet"/>
      <w:lvlText w:val="•"/>
      <w:lvlJc w:val="left"/>
      <w:pPr>
        <w:ind w:left="3068" w:hanging="365"/>
      </w:pPr>
      <w:rPr>
        <w:rFonts w:hint="default"/>
        <w:lang w:val="en-US" w:eastAsia="en-US" w:bidi="ar-SA"/>
      </w:rPr>
    </w:lvl>
    <w:lvl w:ilvl="4" w:tplc="80AE1448">
      <w:numFmt w:val="bullet"/>
      <w:lvlText w:val="•"/>
      <w:lvlJc w:val="left"/>
      <w:pPr>
        <w:ind w:left="3551" w:hanging="365"/>
      </w:pPr>
      <w:rPr>
        <w:rFonts w:hint="default"/>
        <w:lang w:val="en-US" w:eastAsia="en-US" w:bidi="ar-SA"/>
      </w:rPr>
    </w:lvl>
    <w:lvl w:ilvl="5" w:tplc="513A8792">
      <w:numFmt w:val="bullet"/>
      <w:lvlText w:val="•"/>
      <w:lvlJc w:val="left"/>
      <w:pPr>
        <w:ind w:left="4034" w:hanging="365"/>
      </w:pPr>
      <w:rPr>
        <w:rFonts w:hint="default"/>
        <w:lang w:val="en-US" w:eastAsia="en-US" w:bidi="ar-SA"/>
      </w:rPr>
    </w:lvl>
    <w:lvl w:ilvl="6" w:tplc="69704538">
      <w:numFmt w:val="bullet"/>
      <w:lvlText w:val="•"/>
      <w:lvlJc w:val="left"/>
      <w:pPr>
        <w:ind w:left="4517" w:hanging="365"/>
      </w:pPr>
      <w:rPr>
        <w:rFonts w:hint="default"/>
        <w:lang w:val="en-US" w:eastAsia="en-US" w:bidi="ar-SA"/>
      </w:rPr>
    </w:lvl>
    <w:lvl w:ilvl="7" w:tplc="E902836C">
      <w:numFmt w:val="bullet"/>
      <w:lvlText w:val="•"/>
      <w:lvlJc w:val="left"/>
      <w:pPr>
        <w:ind w:left="5000" w:hanging="365"/>
      </w:pPr>
      <w:rPr>
        <w:rFonts w:hint="default"/>
        <w:lang w:val="en-US" w:eastAsia="en-US" w:bidi="ar-SA"/>
      </w:rPr>
    </w:lvl>
    <w:lvl w:ilvl="8" w:tplc="3C5626E2">
      <w:numFmt w:val="bullet"/>
      <w:lvlText w:val="•"/>
      <w:lvlJc w:val="left"/>
      <w:pPr>
        <w:ind w:left="5483" w:hanging="365"/>
      </w:pPr>
      <w:rPr>
        <w:rFonts w:hint="default"/>
        <w:lang w:val="en-US" w:eastAsia="en-US" w:bidi="ar-SA"/>
      </w:rPr>
    </w:lvl>
  </w:abstractNum>
  <w:abstractNum w:abstractNumId="3" w15:restartNumberingAfterBreak="0">
    <w:nsid w:val="0A59860A"/>
    <w:multiLevelType w:val="hybridMultilevel"/>
    <w:tmpl w:val="E0E8B43A"/>
    <w:lvl w:ilvl="0" w:tplc="ACE41DA2">
      <w:numFmt w:val="bullet"/>
      <w:lvlText w:val="➔"/>
      <w:lvlJc w:val="left"/>
      <w:pPr>
        <w:ind w:left="708"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4B9AADB4">
      <w:numFmt w:val="bullet"/>
      <w:lvlText w:val="•"/>
      <w:lvlJc w:val="left"/>
      <w:pPr>
        <w:ind w:left="1415" w:hanging="284"/>
      </w:pPr>
      <w:rPr>
        <w:rFonts w:hint="default"/>
        <w:lang w:val="en-US" w:eastAsia="en-US" w:bidi="ar-SA"/>
      </w:rPr>
    </w:lvl>
    <w:lvl w:ilvl="2" w:tplc="451819B4">
      <w:numFmt w:val="bullet"/>
      <w:lvlText w:val="•"/>
      <w:lvlJc w:val="left"/>
      <w:pPr>
        <w:ind w:left="2130" w:hanging="284"/>
      </w:pPr>
      <w:rPr>
        <w:rFonts w:hint="default"/>
        <w:lang w:val="en-US" w:eastAsia="en-US" w:bidi="ar-SA"/>
      </w:rPr>
    </w:lvl>
    <w:lvl w:ilvl="3" w:tplc="7F2E8BEE">
      <w:numFmt w:val="bullet"/>
      <w:lvlText w:val="•"/>
      <w:lvlJc w:val="left"/>
      <w:pPr>
        <w:ind w:left="2845" w:hanging="284"/>
      </w:pPr>
      <w:rPr>
        <w:rFonts w:hint="default"/>
        <w:lang w:val="en-US" w:eastAsia="en-US" w:bidi="ar-SA"/>
      </w:rPr>
    </w:lvl>
    <w:lvl w:ilvl="4" w:tplc="A6CEBBC6">
      <w:numFmt w:val="bullet"/>
      <w:lvlText w:val="•"/>
      <w:lvlJc w:val="left"/>
      <w:pPr>
        <w:ind w:left="3560" w:hanging="284"/>
      </w:pPr>
      <w:rPr>
        <w:rFonts w:hint="default"/>
        <w:lang w:val="en-US" w:eastAsia="en-US" w:bidi="ar-SA"/>
      </w:rPr>
    </w:lvl>
    <w:lvl w:ilvl="5" w:tplc="0B946CB0">
      <w:numFmt w:val="bullet"/>
      <w:lvlText w:val="•"/>
      <w:lvlJc w:val="left"/>
      <w:pPr>
        <w:ind w:left="4275" w:hanging="284"/>
      </w:pPr>
      <w:rPr>
        <w:rFonts w:hint="default"/>
        <w:lang w:val="en-US" w:eastAsia="en-US" w:bidi="ar-SA"/>
      </w:rPr>
    </w:lvl>
    <w:lvl w:ilvl="6" w:tplc="214853E0">
      <w:numFmt w:val="bullet"/>
      <w:lvlText w:val="•"/>
      <w:lvlJc w:val="left"/>
      <w:pPr>
        <w:ind w:left="4991" w:hanging="284"/>
      </w:pPr>
      <w:rPr>
        <w:rFonts w:hint="default"/>
        <w:lang w:val="en-US" w:eastAsia="en-US" w:bidi="ar-SA"/>
      </w:rPr>
    </w:lvl>
    <w:lvl w:ilvl="7" w:tplc="330CB65A">
      <w:numFmt w:val="bullet"/>
      <w:lvlText w:val="•"/>
      <w:lvlJc w:val="left"/>
      <w:pPr>
        <w:ind w:left="5706" w:hanging="284"/>
      </w:pPr>
      <w:rPr>
        <w:rFonts w:hint="default"/>
        <w:lang w:val="en-US" w:eastAsia="en-US" w:bidi="ar-SA"/>
      </w:rPr>
    </w:lvl>
    <w:lvl w:ilvl="8" w:tplc="33EA2954">
      <w:numFmt w:val="bullet"/>
      <w:lvlText w:val="•"/>
      <w:lvlJc w:val="left"/>
      <w:pPr>
        <w:ind w:left="6421" w:hanging="284"/>
      </w:pPr>
      <w:rPr>
        <w:rFonts w:hint="default"/>
        <w:lang w:val="en-US" w:eastAsia="en-US" w:bidi="ar-SA"/>
      </w:rPr>
    </w:lvl>
  </w:abstractNum>
  <w:abstractNum w:abstractNumId="4" w15:restartNumberingAfterBreak="0">
    <w:nsid w:val="0D872441"/>
    <w:multiLevelType w:val="hybridMultilevel"/>
    <w:tmpl w:val="07B04F52"/>
    <w:lvl w:ilvl="0" w:tplc="773477D0">
      <w:numFmt w:val="bullet"/>
      <w:lvlText w:val="➔"/>
      <w:lvlJc w:val="left"/>
      <w:pPr>
        <w:ind w:left="524"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FF8C55C8">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2" w:tplc="41386842">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3" w:tplc="1ABAA9CA">
      <w:numFmt w:val="bullet"/>
      <w:lvlText w:val="•"/>
      <w:lvlJc w:val="left"/>
      <w:pPr>
        <w:ind w:left="732" w:hanging="284"/>
      </w:pPr>
      <w:rPr>
        <w:rFonts w:hint="default"/>
        <w:lang w:val="en-US" w:eastAsia="en-US" w:bidi="ar-SA"/>
      </w:rPr>
    </w:lvl>
    <w:lvl w:ilvl="4" w:tplc="25C8C6AE">
      <w:numFmt w:val="bullet"/>
      <w:lvlText w:val="•"/>
      <w:lvlJc w:val="left"/>
      <w:pPr>
        <w:ind w:left="-75" w:hanging="284"/>
      </w:pPr>
      <w:rPr>
        <w:rFonts w:hint="default"/>
        <w:lang w:val="en-US" w:eastAsia="en-US" w:bidi="ar-SA"/>
      </w:rPr>
    </w:lvl>
    <w:lvl w:ilvl="5" w:tplc="9034B6FA">
      <w:numFmt w:val="bullet"/>
      <w:lvlText w:val="•"/>
      <w:lvlJc w:val="left"/>
      <w:pPr>
        <w:ind w:left="-882" w:hanging="284"/>
      </w:pPr>
      <w:rPr>
        <w:rFonts w:hint="default"/>
        <w:lang w:val="en-US" w:eastAsia="en-US" w:bidi="ar-SA"/>
      </w:rPr>
    </w:lvl>
    <w:lvl w:ilvl="6" w:tplc="4CDE5D76">
      <w:numFmt w:val="bullet"/>
      <w:lvlText w:val="•"/>
      <w:lvlJc w:val="left"/>
      <w:pPr>
        <w:ind w:left="-1689" w:hanging="284"/>
      </w:pPr>
      <w:rPr>
        <w:rFonts w:hint="default"/>
        <w:lang w:val="en-US" w:eastAsia="en-US" w:bidi="ar-SA"/>
      </w:rPr>
    </w:lvl>
    <w:lvl w:ilvl="7" w:tplc="FDE62CB8">
      <w:numFmt w:val="bullet"/>
      <w:lvlText w:val="•"/>
      <w:lvlJc w:val="left"/>
      <w:pPr>
        <w:ind w:left="-2496" w:hanging="284"/>
      </w:pPr>
      <w:rPr>
        <w:rFonts w:hint="default"/>
        <w:lang w:val="en-US" w:eastAsia="en-US" w:bidi="ar-SA"/>
      </w:rPr>
    </w:lvl>
    <w:lvl w:ilvl="8" w:tplc="048CAFA0">
      <w:numFmt w:val="bullet"/>
      <w:lvlText w:val="•"/>
      <w:lvlJc w:val="left"/>
      <w:pPr>
        <w:ind w:left="-3303" w:hanging="284"/>
      </w:pPr>
      <w:rPr>
        <w:rFonts w:hint="default"/>
        <w:lang w:val="en-US" w:eastAsia="en-US" w:bidi="ar-SA"/>
      </w:rPr>
    </w:lvl>
  </w:abstractNum>
  <w:abstractNum w:abstractNumId="5" w15:restartNumberingAfterBreak="0">
    <w:nsid w:val="12FFCAD1"/>
    <w:multiLevelType w:val="hybridMultilevel"/>
    <w:tmpl w:val="2C0E90B4"/>
    <w:lvl w:ilvl="0" w:tplc="F388628A">
      <w:numFmt w:val="bullet"/>
      <w:lvlText w:val="➔"/>
      <w:lvlJc w:val="left"/>
      <w:pPr>
        <w:ind w:left="585"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D91486E6">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2" w:tplc="C9F65CE0">
      <w:numFmt w:val="bullet"/>
      <w:lvlText w:val="•"/>
      <w:lvlJc w:val="left"/>
      <w:pPr>
        <w:ind w:left="1370" w:hanging="284"/>
      </w:pPr>
      <w:rPr>
        <w:rFonts w:hint="default"/>
        <w:lang w:val="en-US" w:eastAsia="en-US" w:bidi="ar-SA"/>
      </w:rPr>
    </w:lvl>
    <w:lvl w:ilvl="3" w:tplc="6CB60F50">
      <w:numFmt w:val="bullet"/>
      <w:lvlText w:val="•"/>
      <w:lvlJc w:val="left"/>
      <w:pPr>
        <w:ind w:left="1200" w:hanging="284"/>
      </w:pPr>
      <w:rPr>
        <w:rFonts w:hint="default"/>
        <w:lang w:val="en-US" w:eastAsia="en-US" w:bidi="ar-SA"/>
      </w:rPr>
    </w:lvl>
    <w:lvl w:ilvl="4" w:tplc="E09C58C2">
      <w:numFmt w:val="bullet"/>
      <w:lvlText w:val="•"/>
      <w:lvlJc w:val="left"/>
      <w:pPr>
        <w:ind w:left="1030" w:hanging="284"/>
      </w:pPr>
      <w:rPr>
        <w:rFonts w:hint="default"/>
        <w:lang w:val="en-US" w:eastAsia="en-US" w:bidi="ar-SA"/>
      </w:rPr>
    </w:lvl>
    <w:lvl w:ilvl="5" w:tplc="792AC58A">
      <w:numFmt w:val="bullet"/>
      <w:lvlText w:val="•"/>
      <w:lvlJc w:val="left"/>
      <w:pPr>
        <w:ind w:left="861" w:hanging="284"/>
      </w:pPr>
      <w:rPr>
        <w:rFonts w:hint="default"/>
        <w:lang w:val="en-US" w:eastAsia="en-US" w:bidi="ar-SA"/>
      </w:rPr>
    </w:lvl>
    <w:lvl w:ilvl="6" w:tplc="E4460FE2">
      <w:numFmt w:val="bullet"/>
      <w:lvlText w:val="•"/>
      <w:lvlJc w:val="left"/>
      <w:pPr>
        <w:ind w:left="691" w:hanging="284"/>
      </w:pPr>
      <w:rPr>
        <w:rFonts w:hint="default"/>
        <w:lang w:val="en-US" w:eastAsia="en-US" w:bidi="ar-SA"/>
      </w:rPr>
    </w:lvl>
    <w:lvl w:ilvl="7" w:tplc="BEC04A1E">
      <w:numFmt w:val="bullet"/>
      <w:lvlText w:val="•"/>
      <w:lvlJc w:val="left"/>
      <w:pPr>
        <w:ind w:left="521" w:hanging="284"/>
      </w:pPr>
      <w:rPr>
        <w:rFonts w:hint="default"/>
        <w:lang w:val="en-US" w:eastAsia="en-US" w:bidi="ar-SA"/>
      </w:rPr>
    </w:lvl>
    <w:lvl w:ilvl="8" w:tplc="C9AA0C6C">
      <w:numFmt w:val="bullet"/>
      <w:lvlText w:val="•"/>
      <w:lvlJc w:val="left"/>
      <w:pPr>
        <w:ind w:left="351" w:hanging="284"/>
      </w:pPr>
      <w:rPr>
        <w:rFonts w:hint="default"/>
        <w:lang w:val="en-US" w:eastAsia="en-US" w:bidi="ar-SA"/>
      </w:rPr>
    </w:lvl>
  </w:abstractNum>
  <w:abstractNum w:abstractNumId="6" w15:restartNumberingAfterBreak="0">
    <w:nsid w:val="170FADEE"/>
    <w:multiLevelType w:val="hybridMultilevel"/>
    <w:tmpl w:val="EBE205D4"/>
    <w:lvl w:ilvl="0" w:tplc="E1C4A09A">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E634E424">
      <w:numFmt w:val="bullet"/>
      <w:lvlText w:val="•"/>
      <w:lvlJc w:val="left"/>
      <w:pPr>
        <w:ind w:left="2984" w:hanging="284"/>
      </w:pPr>
      <w:rPr>
        <w:rFonts w:hint="default"/>
        <w:lang w:val="en-US" w:eastAsia="en-US" w:bidi="ar-SA"/>
      </w:rPr>
    </w:lvl>
    <w:lvl w:ilvl="2" w:tplc="B68209A8">
      <w:numFmt w:val="bullet"/>
      <w:lvlText w:val="•"/>
      <w:lvlJc w:val="left"/>
      <w:pPr>
        <w:ind w:left="4429" w:hanging="284"/>
      </w:pPr>
      <w:rPr>
        <w:rFonts w:hint="default"/>
        <w:lang w:val="en-US" w:eastAsia="en-US" w:bidi="ar-SA"/>
      </w:rPr>
    </w:lvl>
    <w:lvl w:ilvl="3" w:tplc="CBB463FC">
      <w:numFmt w:val="bullet"/>
      <w:lvlText w:val="•"/>
      <w:lvlJc w:val="left"/>
      <w:pPr>
        <w:ind w:left="5874" w:hanging="284"/>
      </w:pPr>
      <w:rPr>
        <w:rFonts w:hint="default"/>
        <w:lang w:val="en-US" w:eastAsia="en-US" w:bidi="ar-SA"/>
      </w:rPr>
    </w:lvl>
    <w:lvl w:ilvl="4" w:tplc="47F4EA5E">
      <w:numFmt w:val="bullet"/>
      <w:lvlText w:val="•"/>
      <w:lvlJc w:val="left"/>
      <w:pPr>
        <w:ind w:left="7319" w:hanging="284"/>
      </w:pPr>
      <w:rPr>
        <w:rFonts w:hint="default"/>
        <w:lang w:val="en-US" w:eastAsia="en-US" w:bidi="ar-SA"/>
      </w:rPr>
    </w:lvl>
    <w:lvl w:ilvl="5" w:tplc="9AB20AA4">
      <w:numFmt w:val="bullet"/>
      <w:lvlText w:val="•"/>
      <w:lvlJc w:val="left"/>
      <w:pPr>
        <w:ind w:left="8763" w:hanging="284"/>
      </w:pPr>
      <w:rPr>
        <w:rFonts w:hint="default"/>
        <w:lang w:val="en-US" w:eastAsia="en-US" w:bidi="ar-SA"/>
      </w:rPr>
    </w:lvl>
    <w:lvl w:ilvl="6" w:tplc="9E7C7E56">
      <w:numFmt w:val="bullet"/>
      <w:lvlText w:val="•"/>
      <w:lvlJc w:val="left"/>
      <w:pPr>
        <w:ind w:left="10208" w:hanging="284"/>
      </w:pPr>
      <w:rPr>
        <w:rFonts w:hint="default"/>
        <w:lang w:val="en-US" w:eastAsia="en-US" w:bidi="ar-SA"/>
      </w:rPr>
    </w:lvl>
    <w:lvl w:ilvl="7" w:tplc="4734277E">
      <w:numFmt w:val="bullet"/>
      <w:lvlText w:val="•"/>
      <w:lvlJc w:val="left"/>
      <w:pPr>
        <w:ind w:left="11653" w:hanging="284"/>
      </w:pPr>
      <w:rPr>
        <w:rFonts w:hint="default"/>
        <w:lang w:val="en-US" w:eastAsia="en-US" w:bidi="ar-SA"/>
      </w:rPr>
    </w:lvl>
    <w:lvl w:ilvl="8" w:tplc="6CE40178">
      <w:numFmt w:val="bullet"/>
      <w:lvlText w:val="•"/>
      <w:lvlJc w:val="left"/>
      <w:pPr>
        <w:ind w:left="13098" w:hanging="284"/>
      </w:pPr>
      <w:rPr>
        <w:rFonts w:hint="default"/>
        <w:lang w:val="en-US" w:eastAsia="en-US" w:bidi="ar-SA"/>
      </w:rPr>
    </w:lvl>
  </w:abstractNum>
  <w:abstractNum w:abstractNumId="7" w15:restartNumberingAfterBreak="0">
    <w:nsid w:val="1BFE079F"/>
    <w:multiLevelType w:val="hybridMultilevel"/>
    <w:tmpl w:val="1A127454"/>
    <w:lvl w:ilvl="0" w:tplc="5CF0D12C">
      <w:start w:val="1"/>
      <w:numFmt w:val="upperRoman"/>
      <w:lvlText w:val="%1."/>
      <w:lvlJc w:val="left"/>
      <w:pPr>
        <w:ind w:left="1611" w:hanging="365"/>
      </w:pPr>
      <w:rPr>
        <w:rFonts w:ascii="Trebuchet MS" w:eastAsia="Trebuchet MS" w:hAnsi="Trebuchet MS" w:cs="Trebuchet MS" w:hint="default"/>
        <w:b/>
        <w:bCs/>
        <w:i w:val="0"/>
        <w:iCs w:val="0"/>
        <w:color w:val="343433"/>
        <w:spacing w:val="0"/>
        <w:w w:val="82"/>
        <w:sz w:val="44"/>
        <w:szCs w:val="44"/>
        <w:lang w:val="en-US" w:eastAsia="en-US" w:bidi="ar-SA"/>
      </w:rPr>
    </w:lvl>
    <w:lvl w:ilvl="1" w:tplc="15A849A0">
      <w:numFmt w:val="bullet"/>
      <w:lvlText w:val="•"/>
      <w:lvlJc w:val="left"/>
      <w:pPr>
        <w:ind w:left="1994" w:hanging="365"/>
      </w:pPr>
      <w:rPr>
        <w:rFonts w:hint="default"/>
        <w:lang w:val="en-US" w:eastAsia="en-US" w:bidi="ar-SA"/>
      </w:rPr>
    </w:lvl>
    <w:lvl w:ilvl="2" w:tplc="088889E6">
      <w:numFmt w:val="bullet"/>
      <w:lvlText w:val="•"/>
      <w:lvlJc w:val="left"/>
      <w:pPr>
        <w:ind w:left="2369" w:hanging="365"/>
      </w:pPr>
      <w:rPr>
        <w:rFonts w:hint="default"/>
        <w:lang w:val="en-US" w:eastAsia="en-US" w:bidi="ar-SA"/>
      </w:rPr>
    </w:lvl>
    <w:lvl w:ilvl="3" w:tplc="D9869A86">
      <w:numFmt w:val="bullet"/>
      <w:lvlText w:val="•"/>
      <w:lvlJc w:val="left"/>
      <w:pPr>
        <w:ind w:left="2744" w:hanging="365"/>
      </w:pPr>
      <w:rPr>
        <w:rFonts w:hint="default"/>
        <w:lang w:val="en-US" w:eastAsia="en-US" w:bidi="ar-SA"/>
      </w:rPr>
    </w:lvl>
    <w:lvl w:ilvl="4" w:tplc="7048FA78">
      <w:numFmt w:val="bullet"/>
      <w:lvlText w:val="•"/>
      <w:lvlJc w:val="left"/>
      <w:pPr>
        <w:ind w:left="3119" w:hanging="365"/>
      </w:pPr>
      <w:rPr>
        <w:rFonts w:hint="default"/>
        <w:lang w:val="en-US" w:eastAsia="en-US" w:bidi="ar-SA"/>
      </w:rPr>
    </w:lvl>
    <w:lvl w:ilvl="5" w:tplc="84C01E46">
      <w:numFmt w:val="bullet"/>
      <w:lvlText w:val="•"/>
      <w:lvlJc w:val="left"/>
      <w:pPr>
        <w:ind w:left="3494" w:hanging="365"/>
      </w:pPr>
      <w:rPr>
        <w:rFonts w:hint="default"/>
        <w:lang w:val="en-US" w:eastAsia="en-US" w:bidi="ar-SA"/>
      </w:rPr>
    </w:lvl>
    <w:lvl w:ilvl="6" w:tplc="EE1425DC">
      <w:numFmt w:val="bullet"/>
      <w:lvlText w:val="•"/>
      <w:lvlJc w:val="left"/>
      <w:pPr>
        <w:ind w:left="3869" w:hanging="365"/>
      </w:pPr>
      <w:rPr>
        <w:rFonts w:hint="default"/>
        <w:lang w:val="en-US" w:eastAsia="en-US" w:bidi="ar-SA"/>
      </w:rPr>
    </w:lvl>
    <w:lvl w:ilvl="7" w:tplc="C638F012">
      <w:numFmt w:val="bullet"/>
      <w:lvlText w:val="•"/>
      <w:lvlJc w:val="left"/>
      <w:pPr>
        <w:ind w:left="4244" w:hanging="365"/>
      </w:pPr>
      <w:rPr>
        <w:rFonts w:hint="default"/>
        <w:lang w:val="en-US" w:eastAsia="en-US" w:bidi="ar-SA"/>
      </w:rPr>
    </w:lvl>
    <w:lvl w:ilvl="8" w:tplc="62887C34">
      <w:numFmt w:val="bullet"/>
      <w:lvlText w:val="•"/>
      <w:lvlJc w:val="left"/>
      <w:pPr>
        <w:ind w:left="4618" w:hanging="365"/>
      </w:pPr>
      <w:rPr>
        <w:rFonts w:hint="default"/>
        <w:lang w:val="en-US" w:eastAsia="en-US" w:bidi="ar-SA"/>
      </w:rPr>
    </w:lvl>
  </w:abstractNum>
  <w:abstractNum w:abstractNumId="8" w15:restartNumberingAfterBreak="0">
    <w:nsid w:val="2065A68C"/>
    <w:multiLevelType w:val="hybridMultilevel"/>
    <w:tmpl w:val="71AA1A30"/>
    <w:lvl w:ilvl="0" w:tplc="0E38C86E">
      <w:start w:val="1"/>
      <w:numFmt w:val="upperRoman"/>
      <w:lvlText w:val="%1."/>
      <w:lvlJc w:val="left"/>
      <w:pPr>
        <w:ind w:left="1612" w:hanging="365"/>
      </w:pPr>
      <w:rPr>
        <w:rFonts w:ascii="Trebuchet MS" w:eastAsia="Trebuchet MS" w:hAnsi="Trebuchet MS" w:cs="Trebuchet MS" w:hint="default"/>
        <w:b/>
        <w:bCs/>
        <w:i w:val="0"/>
        <w:iCs w:val="0"/>
        <w:color w:val="343433"/>
        <w:spacing w:val="0"/>
        <w:w w:val="82"/>
        <w:sz w:val="44"/>
        <w:szCs w:val="44"/>
        <w:lang w:val="en-US" w:eastAsia="en-US" w:bidi="ar-SA"/>
      </w:rPr>
    </w:lvl>
    <w:lvl w:ilvl="1" w:tplc="C8482AE2">
      <w:numFmt w:val="bullet"/>
      <w:lvlText w:val="•"/>
      <w:lvlJc w:val="left"/>
      <w:pPr>
        <w:ind w:left="3056" w:hanging="365"/>
      </w:pPr>
      <w:rPr>
        <w:rFonts w:hint="default"/>
        <w:lang w:val="en-US" w:eastAsia="en-US" w:bidi="ar-SA"/>
      </w:rPr>
    </w:lvl>
    <w:lvl w:ilvl="2" w:tplc="96104C84">
      <w:numFmt w:val="bullet"/>
      <w:lvlText w:val="•"/>
      <w:lvlJc w:val="left"/>
      <w:pPr>
        <w:ind w:left="4493" w:hanging="365"/>
      </w:pPr>
      <w:rPr>
        <w:rFonts w:hint="default"/>
        <w:lang w:val="en-US" w:eastAsia="en-US" w:bidi="ar-SA"/>
      </w:rPr>
    </w:lvl>
    <w:lvl w:ilvl="3" w:tplc="BBB6DB24">
      <w:numFmt w:val="bullet"/>
      <w:lvlText w:val="•"/>
      <w:lvlJc w:val="left"/>
      <w:pPr>
        <w:ind w:left="5930" w:hanging="365"/>
      </w:pPr>
      <w:rPr>
        <w:rFonts w:hint="default"/>
        <w:lang w:val="en-US" w:eastAsia="en-US" w:bidi="ar-SA"/>
      </w:rPr>
    </w:lvl>
    <w:lvl w:ilvl="4" w:tplc="9DCE6CCA">
      <w:numFmt w:val="bullet"/>
      <w:lvlText w:val="•"/>
      <w:lvlJc w:val="left"/>
      <w:pPr>
        <w:ind w:left="7367" w:hanging="365"/>
      </w:pPr>
      <w:rPr>
        <w:rFonts w:hint="default"/>
        <w:lang w:val="en-US" w:eastAsia="en-US" w:bidi="ar-SA"/>
      </w:rPr>
    </w:lvl>
    <w:lvl w:ilvl="5" w:tplc="F9586DA2">
      <w:numFmt w:val="bullet"/>
      <w:lvlText w:val="•"/>
      <w:lvlJc w:val="left"/>
      <w:pPr>
        <w:ind w:left="8803" w:hanging="365"/>
      </w:pPr>
      <w:rPr>
        <w:rFonts w:hint="default"/>
        <w:lang w:val="en-US" w:eastAsia="en-US" w:bidi="ar-SA"/>
      </w:rPr>
    </w:lvl>
    <w:lvl w:ilvl="6" w:tplc="6686AF5A">
      <w:numFmt w:val="bullet"/>
      <w:lvlText w:val="•"/>
      <w:lvlJc w:val="left"/>
      <w:pPr>
        <w:ind w:left="10240" w:hanging="365"/>
      </w:pPr>
      <w:rPr>
        <w:rFonts w:hint="default"/>
        <w:lang w:val="en-US" w:eastAsia="en-US" w:bidi="ar-SA"/>
      </w:rPr>
    </w:lvl>
    <w:lvl w:ilvl="7" w:tplc="90A47D6A">
      <w:numFmt w:val="bullet"/>
      <w:lvlText w:val="•"/>
      <w:lvlJc w:val="left"/>
      <w:pPr>
        <w:ind w:left="11677" w:hanging="365"/>
      </w:pPr>
      <w:rPr>
        <w:rFonts w:hint="default"/>
        <w:lang w:val="en-US" w:eastAsia="en-US" w:bidi="ar-SA"/>
      </w:rPr>
    </w:lvl>
    <w:lvl w:ilvl="8" w:tplc="AE6ABBD2">
      <w:numFmt w:val="bullet"/>
      <w:lvlText w:val="•"/>
      <w:lvlJc w:val="left"/>
      <w:pPr>
        <w:ind w:left="13114" w:hanging="365"/>
      </w:pPr>
      <w:rPr>
        <w:rFonts w:hint="default"/>
        <w:lang w:val="en-US" w:eastAsia="en-US" w:bidi="ar-SA"/>
      </w:rPr>
    </w:lvl>
  </w:abstractNum>
  <w:abstractNum w:abstractNumId="9" w15:restartNumberingAfterBreak="0">
    <w:nsid w:val="22EB0079"/>
    <w:multiLevelType w:val="hybridMultilevel"/>
    <w:tmpl w:val="B3CE9D0E"/>
    <w:lvl w:ilvl="0" w:tplc="AAA2A72C">
      <w:numFmt w:val="bullet"/>
      <w:lvlText w:val="➔"/>
      <w:lvlJc w:val="left"/>
      <w:pPr>
        <w:ind w:left="661"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CCB0F1AE">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2" w:tplc="3A72AC54">
      <w:numFmt w:val="bullet"/>
      <w:lvlText w:val="•"/>
      <w:lvlJc w:val="left"/>
      <w:pPr>
        <w:ind w:left="1566" w:hanging="284"/>
      </w:pPr>
      <w:rPr>
        <w:rFonts w:hint="default"/>
        <w:lang w:val="en-US" w:eastAsia="en-US" w:bidi="ar-SA"/>
      </w:rPr>
    </w:lvl>
    <w:lvl w:ilvl="3" w:tplc="BC50EC0C">
      <w:numFmt w:val="bullet"/>
      <w:lvlText w:val="•"/>
      <w:lvlJc w:val="left"/>
      <w:pPr>
        <w:ind w:left="1592" w:hanging="284"/>
      </w:pPr>
      <w:rPr>
        <w:rFonts w:hint="default"/>
        <w:lang w:val="en-US" w:eastAsia="en-US" w:bidi="ar-SA"/>
      </w:rPr>
    </w:lvl>
    <w:lvl w:ilvl="4" w:tplc="468A6D76">
      <w:numFmt w:val="bullet"/>
      <w:lvlText w:val="•"/>
      <w:lvlJc w:val="left"/>
      <w:pPr>
        <w:ind w:left="1618" w:hanging="284"/>
      </w:pPr>
      <w:rPr>
        <w:rFonts w:hint="default"/>
        <w:lang w:val="en-US" w:eastAsia="en-US" w:bidi="ar-SA"/>
      </w:rPr>
    </w:lvl>
    <w:lvl w:ilvl="5" w:tplc="DD0EDBB4">
      <w:numFmt w:val="bullet"/>
      <w:lvlText w:val="•"/>
      <w:lvlJc w:val="left"/>
      <w:pPr>
        <w:ind w:left="1645" w:hanging="284"/>
      </w:pPr>
      <w:rPr>
        <w:rFonts w:hint="default"/>
        <w:lang w:val="en-US" w:eastAsia="en-US" w:bidi="ar-SA"/>
      </w:rPr>
    </w:lvl>
    <w:lvl w:ilvl="6" w:tplc="152EFDE6">
      <w:numFmt w:val="bullet"/>
      <w:lvlText w:val="•"/>
      <w:lvlJc w:val="left"/>
      <w:pPr>
        <w:ind w:left="1671" w:hanging="284"/>
      </w:pPr>
      <w:rPr>
        <w:rFonts w:hint="default"/>
        <w:lang w:val="en-US" w:eastAsia="en-US" w:bidi="ar-SA"/>
      </w:rPr>
    </w:lvl>
    <w:lvl w:ilvl="7" w:tplc="F5322B8A">
      <w:numFmt w:val="bullet"/>
      <w:lvlText w:val="•"/>
      <w:lvlJc w:val="left"/>
      <w:pPr>
        <w:ind w:left="1697" w:hanging="284"/>
      </w:pPr>
      <w:rPr>
        <w:rFonts w:hint="default"/>
        <w:lang w:val="en-US" w:eastAsia="en-US" w:bidi="ar-SA"/>
      </w:rPr>
    </w:lvl>
    <w:lvl w:ilvl="8" w:tplc="AE08DCEE">
      <w:numFmt w:val="bullet"/>
      <w:lvlText w:val="•"/>
      <w:lvlJc w:val="left"/>
      <w:pPr>
        <w:ind w:left="1723" w:hanging="284"/>
      </w:pPr>
      <w:rPr>
        <w:rFonts w:hint="default"/>
        <w:lang w:val="en-US" w:eastAsia="en-US" w:bidi="ar-SA"/>
      </w:rPr>
    </w:lvl>
  </w:abstractNum>
  <w:abstractNum w:abstractNumId="10" w15:restartNumberingAfterBreak="0">
    <w:nsid w:val="3EFC1CB0"/>
    <w:multiLevelType w:val="hybridMultilevel"/>
    <w:tmpl w:val="9C82A2B6"/>
    <w:lvl w:ilvl="0" w:tplc="AA60D05E">
      <w:start w:val="1"/>
      <w:numFmt w:val="upperRoman"/>
      <w:lvlText w:val="%1."/>
      <w:lvlJc w:val="left"/>
      <w:pPr>
        <w:ind w:left="1705" w:hanging="175"/>
      </w:pPr>
      <w:rPr>
        <w:rFonts w:ascii="Trebuchet MS" w:eastAsia="Trebuchet MS" w:hAnsi="Trebuchet MS" w:cs="Trebuchet MS" w:hint="default"/>
        <w:b w:val="0"/>
        <w:bCs w:val="0"/>
        <w:i w:val="0"/>
        <w:iCs w:val="0"/>
        <w:spacing w:val="0"/>
        <w:w w:val="74"/>
        <w:sz w:val="22"/>
        <w:szCs w:val="22"/>
        <w:lang w:val="en-US" w:eastAsia="en-US" w:bidi="ar-SA"/>
      </w:rPr>
    </w:lvl>
    <w:lvl w:ilvl="1" w:tplc="2CD699B6">
      <w:numFmt w:val="bullet"/>
      <w:lvlText w:val="•"/>
      <w:lvlJc w:val="left"/>
      <w:pPr>
        <w:ind w:left="3100" w:hanging="175"/>
      </w:pPr>
      <w:rPr>
        <w:rFonts w:hint="default"/>
        <w:lang w:val="en-US" w:eastAsia="en-US" w:bidi="ar-SA"/>
      </w:rPr>
    </w:lvl>
    <w:lvl w:ilvl="2" w:tplc="7424003C">
      <w:numFmt w:val="bullet"/>
      <w:lvlText w:val="•"/>
      <w:lvlJc w:val="left"/>
      <w:pPr>
        <w:ind w:left="4500" w:hanging="175"/>
      </w:pPr>
      <w:rPr>
        <w:rFonts w:hint="default"/>
        <w:lang w:val="en-US" w:eastAsia="en-US" w:bidi="ar-SA"/>
      </w:rPr>
    </w:lvl>
    <w:lvl w:ilvl="3" w:tplc="61AC7A6A">
      <w:numFmt w:val="bullet"/>
      <w:lvlText w:val="•"/>
      <w:lvlJc w:val="left"/>
      <w:pPr>
        <w:ind w:left="5901" w:hanging="175"/>
      </w:pPr>
      <w:rPr>
        <w:rFonts w:hint="default"/>
        <w:lang w:val="en-US" w:eastAsia="en-US" w:bidi="ar-SA"/>
      </w:rPr>
    </w:lvl>
    <w:lvl w:ilvl="4" w:tplc="CE2C16CA">
      <w:numFmt w:val="bullet"/>
      <w:lvlText w:val="•"/>
      <w:lvlJc w:val="left"/>
      <w:pPr>
        <w:ind w:left="7301" w:hanging="175"/>
      </w:pPr>
      <w:rPr>
        <w:rFonts w:hint="default"/>
        <w:lang w:val="en-US" w:eastAsia="en-US" w:bidi="ar-SA"/>
      </w:rPr>
    </w:lvl>
    <w:lvl w:ilvl="5" w:tplc="9BDE0EE2">
      <w:numFmt w:val="bullet"/>
      <w:lvlText w:val="•"/>
      <w:lvlJc w:val="left"/>
      <w:pPr>
        <w:ind w:left="8702" w:hanging="175"/>
      </w:pPr>
      <w:rPr>
        <w:rFonts w:hint="default"/>
        <w:lang w:val="en-US" w:eastAsia="en-US" w:bidi="ar-SA"/>
      </w:rPr>
    </w:lvl>
    <w:lvl w:ilvl="6" w:tplc="39B8BBCA">
      <w:numFmt w:val="bullet"/>
      <w:lvlText w:val="•"/>
      <w:lvlJc w:val="left"/>
      <w:pPr>
        <w:ind w:left="10102" w:hanging="175"/>
      </w:pPr>
      <w:rPr>
        <w:rFonts w:hint="default"/>
        <w:lang w:val="en-US" w:eastAsia="en-US" w:bidi="ar-SA"/>
      </w:rPr>
    </w:lvl>
    <w:lvl w:ilvl="7" w:tplc="D57EBA36">
      <w:numFmt w:val="bullet"/>
      <w:lvlText w:val="•"/>
      <w:lvlJc w:val="left"/>
      <w:pPr>
        <w:ind w:left="11503" w:hanging="175"/>
      </w:pPr>
      <w:rPr>
        <w:rFonts w:hint="default"/>
        <w:lang w:val="en-US" w:eastAsia="en-US" w:bidi="ar-SA"/>
      </w:rPr>
    </w:lvl>
    <w:lvl w:ilvl="8" w:tplc="2776531A">
      <w:numFmt w:val="bullet"/>
      <w:lvlText w:val="•"/>
      <w:lvlJc w:val="left"/>
      <w:pPr>
        <w:ind w:left="12903" w:hanging="175"/>
      </w:pPr>
      <w:rPr>
        <w:rFonts w:hint="default"/>
        <w:lang w:val="en-US" w:eastAsia="en-US" w:bidi="ar-SA"/>
      </w:rPr>
    </w:lvl>
  </w:abstractNum>
  <w:abstractNum w:abstractNumId="11" w15:restartNumberingAfterBreak="0">
    <w:nsid w:val="530A72E2"/>
    <w:multiLevelType w:val="hybridMultilevel"/>
    <w:tmpl w:val="4392A85C"/>
    <w:lvl w:ilvl="0" w:tplc="3CCE1E16">
      <w:start w:val="1"/>
      <w:numFmt w:val="upperRoman"/>
      <w:lvlText w:val="%1."/>
      <w:lvlJc w:val="left"/>
      <w:pPr>
        <w:ind w:left="1611" w:hanging="365"/>
        <w:jc w:val="right"/>
      </w:pPr>
      <w:rPr>
        <w:rFonts w:ascii="Trebuchet MS" w:eastAsia="Trebuchet MS" w:hAnsi="Trebuchet MS" w:cs="Trebuchet MS" w:hint="default"/>
        <w:b/>
        <w:bCs/>
        <w:i w:val="0"/>
        <w:iCs w:val="0"/>
        <w:color w:val="343433"/>
        <w:spacing w:val="0"/>
        <w:w w:val="82"/>
        <w:sz w:val="44"/>
        <w:szCs w:val="44"/>
        <w:lang w:val="en-US" w:eastAsia="en-US" w:bidi="ar-SA"/>
      </w:rPr>
    </w:lvl>
    <w:lvl w:ilvl="1" w:tplc="BA7E27FC">
      <w:numFmt w:val="bullet"/>
      <w:lvlText w:val="•"/>
      <w:lvlJc w:val="left"/>
      <w:pPr>
        <w:ind w:left="2285" w:hanging="365"/>
      </w:pPr>
      <w:rPr>
        <w:rFonts w:hint="default"/>
        <w:lang w:val="en-US" w:eastAsia="en-US" w:bidi="ar-SA"/>
      </w:rPr>
    </w:lvl>
    <w:lvl w:ilvl="2" w:tplc="51046A74">
      <w:numFmt w:val="bullet"/>
      <w:lvlText w:val="•"/>
      <w:lvlJc w:val="left"/>
      <w:pPr>
        <w:ind w:left="2951" w:hanging="365"/>
      </w:pPr>
      <w:rPr>
        <w:rFonts w:hint="default"/>
        <w:lang w:val="en-US" w:eastAsia="en-US" w:bidi="ar-SA"/>
      </w:rPr>
    </w:lvl>
    <w:lvl w:ilvl="3" w:tplc="7C460744">
      <w:numFmt w:val="bullet"/>
      <w:lvlText w:val="•"/>
      <w:lvlJc w:val="left"/>
      <w:pPr>
        <w:ind w:left="3617" w:hanging="365"/>
      </w:pPr>
      <w:rPr>
        <w:rFonts w:hint="default"/>
        <w:lang w:val="en-US" w:eastAsia="en-US" w:bidi="ar-SA"/>
      </w:rPr>
    </w:lvl>
    <w:lvl w:ilvl="4" w:tplc="1EAC306A">
      <w:numFmt w:val="bullet"/>
      <w:lvlText w:val="•"/>
      <w:lvlJc w:val="left"/>
      <w:pPr>
        <w:ind w:left="4283" w:hanging="365"/>
      </w:pPr>
      <w:rPr>
        <w:rFonts w:hint="default"/>
        <w:lang w:val="en-US" w:eastAsia="en-US" w:bidi="ar-SA"/>
      </w:rPr>
    </w:lvl>
    <w:lvl w:ilvl="5" w:tplc="B6520E9A">
      <w:numFmt w:val="bullet"/>
      <w:lvlText w:val="•"/>
      <w:lvlJc w:val="left"/>
      <w:pPr>
        <w:ind w:left="4949" w:hanging="365"/>
      </w:pPr>
      <w:rPr>
        <w:rFonts w:hint="default"/>
        <w:lang w:val="en-US" w:eastAsia="en-US" w:bidi="ar-SA"/>
      </w:rPr>
    </w:lvl>
    <w:lvl w:ilvl="6" w:tplc="6BD69340">
      <w:numFmt w:val="bullet"/>
      <w:lvlText w:val="•"/>
      <w:lvlJc w:val="left"/>
      <w:pPr>
        <w:ind w:left="5615" w:hanging="365"/>
      </w:pPr>
      <w:rPr>
        <w:rFonts w:hint="default"/>
        <w:lang w:val="en-US" w:eastAsia="en-US" w:bidi="ar-SA"/>
      </w:rPr>
    </w:lvl>
    <w:lvl w:ilvl="7" w:tplc="95F2FB64">
      <w:numFmt w:val="bullet"/>
      <w:lvlText w:val="•"/>
      <w:lvlJc w:val="left"/>
      <w:pPr>
        <w:ind w:left="6281" w:hanging="365"/>
      </w:pPr>
      <w:rPr>
        <w:rFonts w:hint="default"/>
        <w:lang w:val="en-US" w:eastAsia="en-US" w:bidi="ar-SA"/>
      </w:rPr>
    </w:lvl>
    <w:lvl w:ilvl="8" w:tplc="E2CAFB18">
      <w:numFmt w:val="bullet"/>
      <w:lvlText w:val="•"/>
      <w:lvlJc w:val="left"/>
      <w:pPr>
        <w:ind w:left="6946" w:hanging="365"/>
      </w:pPr>
      <w:rPr>
        <w:rFonts w:hint="default"/>
        <w:lang w:val="en-US" w:eastAsia="en-US" w:bidi="ar-SA"/>
      </w:rPr>
    </w:lvl>
  </w:abstractNum>
  <w:abstractNum w:abstractNumId="12" w15:restartNumberingAfterBreak="0">
    <w:nsid w:val="5DC05807"/>
    <w:multiLevelType w:val="hybridMultilevel"/>
    <w:tmpl w:val="A1D61878"/>
    <w:lvl w:ilvl="0" w:tplc="2A0A436A">
      <w:start w:val="1"/>
      <w:numFmt w:val="upperRoman"/>
      <w:lvlText w:val="%1."/>
      <w:lvlJc w:val="left"/>
      <w:pPr>
        <w:ind w:left="1612" w:hanging="365"/>
      </w:pPr>
      <w:rPr>
        <w:rFonts w:ascii="Trebuchet MS" w:eastAsia="Trebuchet MS" w:hAnsi="Trebuchet MS" w:cs="Trebuchet MS" w:hint="default"/>
        <w:b/>
        <w:bCs/>
        <w:i w:val="0"/>
        <w:iCs w:val="0"/>
        <w:color w:val="343433"/>
        <w:spacing w:val="0"/>
        <w:w w:val="82"/>
        <w:sz w:val="44"/>
        <w:szCs w:val="44"/>
        <w:lang w:val="en-US" w:eastAsia="en-US" w:bidi="ar-SA"/>
      </w:rPr>
    </w:lvl>
    <w:lvl w:ilvl="1" w:tplc="9EA00680">
      <w:numFmt w:val="bullet"/>
      <w:lvlText w:val="•"/>
      <w:lvlJc w:val="left"/>
      <w:pPr>
        <w:ind w:left="3028" w:hanging="365"/>
      </w:pPr>
      <w:rPr>
        <w:rFonts w:hint="default"/>
        <w:lang w:val="en-US" w:eastAsia="en-US" w:bidi="ar-SA"/>
      </w:rPr>
    </w:lvl>
    <w:lvl w:ilvl="2" w:tplc="CFC42E94">
      <w:numFmt w:val="bullet"/>
      <w:lvlText w:val="•"/>
      <w:lvlJc w:val="left"/>
      <w:pPr>
        <w:ind w:left="4436" w:hanging="365"/>
      </w:pPr>
      <w:rPr>
        <w:rFonts w:hint="default"/>
        <w:lang w:val="en-US" w:eastAsia="en-US" w:bidi="ar-SA"/>
      </w:rPr>
    </w:lvl>
    <w:lvl w:ilvl="3" w:tplc="662E7DAE">
      <w:numFmt w:val="bullet"/>
      <w:lvlText w:val="•"/>
      <w:lvlJc w:val="left"/>
      <w:pPr>
        <w:ind w:left="5845" w:hanging="365"/>
      </w:pPr>
      <w:rPr>
        <w:rFonts w:hint="default"/>
        <w:lang w:val="en-US" w:eastAsia="en-US" w:bidi="ar-SA"/>
      </w:rPr>
    </w:lvl>
    <w:lvl w:ilvl="4" w:tplc="035C2DBC">
      <w:numFmt w:val="bullet"/>
      <w:lvlText w:val="•"/>
      <w:lvlJc w:val="left"/>
      <w:pPr>
        <w:ind w:left="7253" w:hanging="365"/>
      </w:pPr>
      <w:rPr>
        <w:rFonts w:hint="default"/>
        <w:lang w:val="en-US" w:eastAsia="en-US" w:bidi="ar-SA"/>
      </w:rPr>
    </w:lvl>
    <w:lvl w:ilvl="5" w:tplc="CDD4C210">
      <w:numFmt w:val="bullet"/>
      <w:lvlText w:val="•"/>
      <w:lvlJc w:val="left"/>
      <w:pPr>
        <w:ind w:left="8662" w:hanging="365"/>
      </w:pPr>
      <w:rPr>
        <w:rFonts w:hint="default"/>
        <w:lang w:val="en-US" w:eastAsia="en-US" w:bidi="ar-SA"/>
      </w:rPr>
    </w:lvl>
    <w:lvl w:ilvl="6" w:tplc="986C13FE">
      <w:numFmt w:val="bullet"/>
      <w:lvlText w:val="•"/>
      <w:lvlJc w:val="left"/>
      <w:pPr>
        <w:ind w:left="10070" w:hanging="365"/>
      </w:pPr>
      <w:rPr>
        <w:rFonts w:hint="default"/>
        <w:lang w:val="en-US" w:eastAsia="en-US" w:bidi="ar-SA"/>
      </w:rPr>
    </w:lvl>
    <w:lvl w:ilvl="7" w:tplc="4F447E30">
      <w:numFmt w:val="bullet"/>
      <w:lvlText w:val="•"/>
      <w:lvlJc w:val="left"/>
      <w:pPr>
        <w:ind w:left="11479" w:hanging="365"/>
      </w:pPr>
      <w:rPr>
        <w:rFonts w:hint="default"/>
        <w:lang w:val="en-US" w:eastAsia="en-US" w:bidi="ar-SA"/>
      </w:rPr>
    </w:lvl>
    <w:lvl w:ilvl="8" w:tplc="79402002">
      <w:numFmt w:val="bullet"/>
      <w:lvlText w:val="•"/>
      <w:lvlJc w:val="left"/>
      <w:pPr>
        <w:ind w:left="12887" w:hanging="365"/>
      </w:pPr>
      <w:rPr>
        <w:rFonts w:hint="default"/>
        <w:lang w:val="en-US" w:eastAsia="en-US" w:bidi="ar-SA"/>
      </w:rPr>
    </w:lvl>
  </w:abstractNum>
  <w:abstractNum w:abstractNumId="13" w15:restartNumberingAfterBreak="0">
    <w:nsid w:val="61887094"/>
    <w:multiLevelType w:val="hybridMultilevel"/>
    <w:tmpl w:val="79BEE00A"/>
    <w:lvl w:ilvl="0" w:tplc="7D44262A">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94D89D6C">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2" w:tplc="A302051A">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3" w:tplc="1D304160">
      <w:numFmt w:val="bullet"/>
      <w:lvlText w:val="•"/>
      <w:lvlJc w:val="left"/>
      <w:pPr>
        <w:ind w:left="2820" w:hanging="284"/>
      </w:pPr>
      <w:rPr>
        <w:rFonts w:hint="default"/>
        <w:lang w:val="en-US" w:eastAsia="en-US" w:bidi="ar-SA"/>
      </w:rPr>
    </w:lvl>
    <w:lvl w:ilvl="4" w:tplc="78EA0B18">
      <w:numFmt w:val="bullet"/>
      <w:lvlText w:val="•"/>
      <w:lvlJc w:val="left"/>
      <w:pPr>
        <w:ind w:left="3247" w:hanging="284"/>
      </w:pPr>
      <w:rPr>
        <w:rFonts w:hint="default"/>
        <w:lang w:val="en-US" w:eastAsia="en-US" w:bidi="ar-SA"/>
      </w:rPr>
    </w:lvl>
    <w:lvl w:ilvl="5" w:tplc="0AD88428">
      <w:numFmt w:val="bullet"/>
      <w:lvlText w:val="•"/>
      <w:lvlJc w:val="left"/>
      <w:pPr>
        <w:ind w:left="3674" w:hanging="284"/>
      </w:pPr>
      <w:rPr>
        <w:rFonts w:hint="default"/>
        <w:lang w:val="en-US" w:eastAsia="en-US" w:bidi="ar-SA"/>
      </w:rPr>
    </w:lvl>
    <w:lvl w:ilvl="6" w:tplc="9194721A">
      <w:numFmt w:val="bullet"/>
      <w:lvlText w:val="•"/>
      <w:lvlJc w:val="left"/>
      <w:pPr>
        <w:ind w:left="4101" w:hanging="284"/>
      </w:pPr>
      <w:rPr>
        <w:rFonts w:hint="default"/>
        <w:lang w:val="en-US" w:eastAsia="en-US" w:bidi="ar-SA"/>
      </w:rPr>
    </w:lvl>
    <w:lvl w:ilvl="7" w:tplc="DC427CF2">
      <w:numFmt w:val="bullet"/>
      <w:lvlText w:val="•"/>
      <w:lvlJc w:val="left"/>
      <w:pPr>
        <w:ind w:left="4528" w:hanging="284"/>
      </w:pPr>
      <w:rPr>
        <w:rFonts w:hint="default"/>
        <w:lang w:val="en-US" w:eastAsia="en-US" w:bidi="ar-SA"/>
      </w:rPr>
    </w:lvl>
    <w:lvl w:ilvl="8" w:tplc="C882CA58">
      <w:numFmt w:val="bullet"/>
      <w:lvlText w:val="•"/>
      <w:lvlJc w:val="left"/>
      <w:pPr>
        <w:ind w:left="4955" w:hanging="284"/>
      </w:pPr>
      <w:rPr>
        <w:rFonts w:hint="default"/>
        <w:lang w:val="en-US" w:eastAsia="en-US" w:bidi="ar-SA"/>
      </w:rPr>
    </w:lvl>
  </w:abstractNum>
  <w:abstractNum w:abstractNumId="14" w15:restartNumberingAfterBreak="0">
    <w:nsid w:val="660934D2"/>
    <w:multiLevelType w:val="hybridMultilevel"/>
    <w:tmpl w:val="62DE6B10"/>
    <w:lvl w:ilvl="0" w:tplc="C9B0D7FC">
      <w:numFmt w:val="bullet"/>
      <w:lvlText w:val="➔"/>
      <w:lvlJc w:val="left"/>
      <w:pPr>
        <w:ind w:left="618"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80828D28">
      <w:numFmt w:val="bullet"/>
      <w:lvlText w:val="•"/>
      <w:lvlJc w:val="left"/>
      <w:pPr>
        <w:ind w:left="919" w:hanging="284"/>
      </w:pPr>
      <w:rPr>
        <w:rFonts w:hint="default"/>
        <w:lang w:val="en-US" w:eastAsia="en-US" w:bidi="ar-SA"/>
      </w:rPr>
    </w:lvl>
    <w:lvl w:ilvl="2" w:tplc="9A3A39E2">
      <w:numFmt w:val="bullet"/>
      <w:lvlText w:val="•"/>
      <w:lvlJc w:val="left"/>
      <w:pPr>
        <w:ind w:left="1219" w:hanging="284"/>
      </w:pPr>
      <w:rPr>
        <w:rFonts w:hint="default"/>
        <w:lang w:val="en-US" w:eastAsia="en-US" w:bidi="ar-SA"/>
      </w:rPr>
    </w:lvl>
    <w:lvl w:ilvl="3" w:tplc="1C22993C">
      <w:numFmt w:val="bullet"/>
      <w:lvlText w:val="•"/>
      <w:lvlJc w:val="left"/>
      <w:pPr>
        <w:ind w:left="1519" w:hanging="284"/>
      </w:pPr>
      <w:rPr>
        <w:rFonts w:hint="default"/>
        <w:lang w:val="en-US" w:eastAsia="en-US" w:bidi="ar-SA"/>
      </w:rPr>
    </w:lvl>
    <w:lvl w:ilvl="4" w:tplc="0A801724">
      <w:numFmt w:val="bullet"/>
      <w:lvlText w:val="•"/>
      <w:lvlJc w:val="left"/>
      <w:pPr>
        <w:ind w:left="1819" w:hanging="284"/>
      </w:pPr>
      <w:rPr>
        <w:rFonts w:hint="default"/>
        <w:lang w:val="en-US" w:eastAsia="en-US" w:bidi="ar-SA"/>
      </w:rPr>
    </w:lvl>
    <w:lvl w:ilvl="5" w:tplc="043A8A54">
      <w:numFmt w:val="bullet"/>
      <w:lvlText w:val="•"/>
      <w:lvlJc w:val="left"/>
      <w:pPr>
        <w:ind w:left="2119" w:hanging="284"/>
      </w:pPr>
      <w:rPr>
        <w:rFonts w:hint="default"/>
        <w:lang w:val="en-US" w:eastAsia="en-US" w:bidi="ar-SA"/>
      </w:rPr>
    </w:lvl>
    <w:lvl w:ilvl="6" w:tplc="420ADFF2">
      <w:numFmt w:val="bullet"/>
      <w:lvlText w:val="•"/>
      <w:lvlJc w:val="left"/>
      <w:pPr>
        <w:ind w:left="2419" w:hanging="284"/>
      </w:pPr>
      <w:rPr>
        <w:rFonts w:hint="default"/>
        <w:lang w:val="en-US" w:eastAsia="en-US" w:bidi="ar-SA"/>
      </w:rPr>
    </w:lvl>
    <w:lvl w:ilvl="7" w:tplc="CEBA3AE2">
      <w:numFmt w:val="bullet"/>
      <w:lvlText w:val="•"/>
      <w:lvlJc w:val="left"/>
      <w:pPr>
        <w:ind w:left="2719" w:hanging="284"/>
      </w:pPr>
      <w:rPr>
        <w:rFonts w:hint="default"/>
        <w:lang w:val="en-US" w:eastAsia="en-US" w:bidi="ar-SA"/>
      </w:rPr>
    </w:lvl>
    <w:lvl w:ilvl="8" w:tplc="7E224F64">
      <w:numFmt w:val="bullet"/>
      <w:lvlText w:val="•"/>
      <w:lvlJc w:val="left"/>
      <w:pPr>
        <w:ind w:left="3019" w:hanging="284"/>
      </w:pPr>
      <w:rPr>
        <w:rFonts w:hint="default"/>
        <w:lang w:val="en-US" w:eastAsia="en-US" w:bidi="ar-SA"/>
      </w:rPr>
    </w:lvl>
  </w:abstractNum>
  <w:abstractNum w:abstractNumId="15" w15:restartNumberingAfterBreak="0">
    <w:nsid w:val="6B3CF3A6"/>
    <w:multiLevelType w:val="hybridMultilevel"/>
    <w:tmpl w:val="077EEA82"/>
    <w:lvl w:ilvl="0" w:tplc="31946090">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D6FE706E">
      <w:numFmt w:val="bullet"/>
      <w:lvlText w:val="•"/>
      <w:lvlJc w:val="left"/>
      <w:pPr>
        <w:ind w:left="2212" w:hanging="284"/>
      </w:pPr>
      <w:rPr>
        <w:rFonts w:hint="default"/>
        <w:lang w:val="en-US" w:eastAsia="en-US" w:bidi="ar-SA"/>
      </w:rPr>
    </w:lvl>
    <w:lvl w:ilvl="2" w:tplc="C416FC6C">
      <w:numFmt w:val="bullet"/>
      <w:lvlText w:val="•"/>
      <w:lvlJc w:val="left"/>
      <w:pPr>
        <w:ind w:left="2884" w:hanging="284"/>
      </w:pPr>
      <w:rPr>
        <w:rFonts w:hint="default"/>
        <w:lang w:val="en-US" w:eastAsia="en-US" w:bidi="ar-SA"/>
      </w:rPr>
    </w:lvl>
    <w:lvl w:ilvl="3" w:tplc="4EBC0358">
      <w:numFmt w:val="bullet"/>
      <w:lvlText w:val="•"/>
      <w:lvlJc w:val="left"/>
      <w:pPr>
        <w:ind w:left="3557" w:hanging="284"/>
      </w:pPr>
      <w:rPr>
        <w:rFonts w:hint="default"/>
        <w:lang w:val="en-US" w:eastAsia="en-US" w:bidi="ar-SA"/>
      </w:rPr>
    </w:lvl>
    <w:lvl w:ilvl="4" w:tplc="AF2CD520">
      <w:numFmt w:val="bullet"/>
      <w:lvlText w:val="•"/>
      <w:lvlJc w:val="left"/>
      <w:pPr>
        <w:ind w:left="4229" w:hanging="284"/>
      </w:pPr>
      <w:rPr>
        <w:rFonts w:hint="default"/>
        <w:lang w:val="en-US" w:eastAsia="en-US" w:bidi="ar-SA"/>
      </w:rPr>
    </w:lvl>
    <w:lvl w:ilvl="5" w:tplc="C7F23594">
      <w:numFmt w:val="bullet"/>
      <w:lvlText w:val="•"/>
      <w:lvlJc w:val="left"/>
      <w:pPr>
        <w:ind w:left="4901" w:hanging="284"/>
      </w:pPr>
      <w:rPr>
        <w:rFonts w:hint="default"/>
        <w:lang w:val="en-US" w:eastAsia="en-US" w:bidi="ar-SA"/>
      </w:rPr>
    </w:lvl>
    <w:lvl w:ilvl="6" w:tplc="D1C4FC10">
      <w:numFmt w:val="bullet"/>
      <w:lvlText w:val="•"/>
      <w:lvlJc w:val="left"/>
      <w:pPr>
        <w:ind w:left="5574" w:hanging="284"/>
      </w:pPr>
      <w:rPr>
        <w:rFonts w:hint="default"/>
        <w:lang w:val="en-US" w:eastAsia="en-US" w:bidi="ar-SA"/>
      </w:rPr>
    </w:lvl>
    <w:lvl w:ilvl="7" w:tplc="B4329A4E">
      <w:numFmt w:val="bullet"/>
      <w:lvlText w:val="•"/>
      <w:lvlJc w:val="left"/>
      <w:pPr>
        <w:ind w:left="6246" w:hanging="284"/>
      </w:pPr>
      <w:rPr>
        <w:rFonts w:hint="default"/>
        <w:lang w:val="en-US" w:eastAsia="en-US" w:bidi="ar-SA"/>
      </w:rPr>
    </w:lvl>
    <w:lvl w:ilvl="8" w:tplc="0F5CA718">
      <w:numFmt w:val="bullet"/>
      <w:lvlText w:val="•"/>
      <w:lvlJc w:val="left"/>
      <w:pPr>
        <w:ind w:left="6919" w:hanging="284"/>
      </w:pPr>
      <w:rPr>
        <w:rFonts w:hint="default"/>
        <w:lang w:val="en-US" w:eastAsia="en-US" w:bidi="ar-SA"/>
      </w:rPr>
    </w:lvl>
  </w:abstractNum>
  <w:abstractNum w:abstractNumId="16" w15:restartNumberingAfterBreak="0">
    <w:nsid w:val="71D12B98"/>
    <w:multiLevelType w:val="hybridMultilevel"/>
    <w:tmpl w:val="2E26BDB0"/>
    <w:lvl w:ilvl="0" w:tplc="837809DE">
      <w:numFmt w:val="bullet"/>
      <w:lvlText w:val="➔"/>
      <w:lvlJc w:val="left"/>
      <w:pPr>
        <w:ind w:left="526"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DEB8E4F2">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2" w:tplc="A364AD4A">
      <w:numFmt w:val="bullet"/>
      <w:lvlText w:val="•"/>
      <w:lvlJc w:val="left"/>
      <w:pPr>
        <w:ind w:left="1567" w:hanging="284"/>
      </w:pPr>
      <w:rPr>
        <w:rFonts w:hint="default"/>
        <w:lang w:val="en-US" w:eastAsia="en-US" w:bidi="ar-SA"/>
      </w:rPr>
    </w:lvl>
    <w:lvl w:ilvl="3" w:tplc="6BC61166">
      <w:numFmt w:val="bullet"/>
      <w:lvlText w:val="•"/>
      <w:lvlJc w:val="left"/>
      <w:pPr>
        <w:ind w:left="1595" w:hanging="284"/>
      </w:pPr>
      <w:rPr>
        <w:rFonts w:hint="default"/>
        <w:lang w:val="en-US" w:eastAsia="en-US" w:bidi="ar-SA"/>
      </w:rPr>
    </w:lvl>
    <w:lvl w:ilvl="4" w:tplc="B4E2B99C">
      <w:numFmt w:val="bullet"/>
      <w:lvlText w:val="•"/>
      <w:lvlJc w:val="left"/>
      <w:pPr>
        <w:ind w:left="1622" w:hanging="284"/>
      </w:pPr>
      <w:rPr>
        <w:rFonts w:hint="default"/>
        <w:lang w:val="en-US" w:eastAsia="en-US" w:bidi="ar-SA"/>
      </w:rPr>
    </w:lvl>
    <w:lvl w:ilvl="5" w:tplc="44F6E29C">
      <w:numFmt w:val="bullet"/>
      <w:lvlText w:val="•"/>
      <w:lvlJc w:val="left"/>
      <w:pPr>
        <w:ind w:left="1650" w:hanging="284"/>
      </w:pPr>
      <w:rPr>
        <w:rFonts w:hint="default"/>
        <w:lang w:val="en-US" w:eastAsia="en-US" w:bidi="ar-SA"/>
      </w:rPr>
    </w:lvl>
    <w:lvl w:ilvl="6" w:tplc="22ECFC32">
      <w:numFmt w:val="bullet"/>
      <w:lvlText w:val="•"/>
      <w:lvlJc w:val="left"/>
      <w:pPr>
        <w:ind w:left="1678" w:hanging="284"/>
      </w:pPr>
      <w:rPr>
        <w:rFonts w:hint="default"/>
        <w:lang w:val="en-US" w:eastAsia="en-US" w:bidi="ar-SA"/>
      </w:rPr>
    </w:lvl>
    <w:lvl w:ilvl="7" w:tplc="BEA0A0EC">
      <w:numFmt w:val="bullet"/>
      <w:lvlText w:val="•"/>
      <w:lvlJc w:val="left"/>
      <w:pPr>
        <w:ind w:left="1705" w:hanging="284"/>
      </w:pPr>
      <w:rPr>
        <w:rFonts w:hint="default"/>
        <w:lang w:val="en-US" w:eastAsia="en-US" w:bidi="ar-SA"/>
      </w:rPr>
    </w:lvl>
    <w:lvl w:ilvl="8" w:tplc="2DD0DD40">
      <w:numFmt w:val="bullet"/>
      <w:lvlText w:val="•"/>
      <w:lvlJc w:val="left"/>
      <w:pPr>
        <w:ind w:left="1733" w:hanging="284"/>
      </w:pPr>
      <w:rPr>
        <w:rFonts w:hint="default"/>
        <w:lang w:val="en-US" w:eastAsia="en-US" w:bidi="ar-SA"/>
      </w:rPr>
    </w:lvl>
  </w:abstractNum>
  <w:abstractNum w:abstractNumId="17" w15:restartNumberingAfterBreak="0">
    <w:nsid w:val="72516FEF"/>
    <w:multiLevelType w:val="hybridMultilevel"/>
    <w:tmpl w:val="D8E2E6C6"/>
    <w:lvl w:ilvl="0" w:tplc="EA069D40">
      <w:start w:val="1"/>
      <w:numFmt w:val="upperRoman"/>
      <w:lvlText w:val="%1."/>
      <w:lvlJc w:val="left"/>
      <w:pPr>
        <w:ind w:left="1612" w:hanging="365"/>
      </w:pPr>
      <w:rPr>
        <w:rFonts w:ascii="Trebuchet MS" w:eastAsia="Trebuchet MS" w:hAnsi="Trebuchet MS" w:cs="Trebuchet MS" w:hint="default"/>
        <w:b/>
        <w:bCs/>
        <w:i w:val="0"/>
        <w:iCs w:val="0"/>
        <w:color w:val="343433"/>
        <w:spacing w:val="0"/>
        <w:w w:val="82"/>
        <w:sz w:val="44"/>
        <w:szCs w:val="44"/>
        <w:lang w:val="en-US" w:eastAsia="en-US" w:bidi="ar-SA"/>
      </w:rPr>
    </w:lvl>
    <w:lvl w:ilvl="1" w:tplc="29F89A0E">
      <w:numFmt w:val="bullet"/>
      <w:lvlText w:val="•"/>
      <w:lvlJc w:val="left"/>
      <w:pPr>
        <w:ind w:left="3028" w:hanging="365"/>
      </w:pPr>
      <w:rPr>
        <w:rFonts w:hint="default"/>
        <w:lang w:val="en-US" w:eastAsia="en-US" w:bidi="ar-SA"/>
      </w:rPr>
    </w:lvl>
    <w:lvl w:ilvl="2" w:tplc="979007E4">
      <w:numFmt w:val="bullet"/>
      <w:lvlText w:val="•"/>
      <w:lvlJc w:val="left"/>
      <w:pPr>
        <w:ind w:left="4436" w:hanging="365"/>
      </w:pPr>
      <w:rPr>
        <w:rFonts w:hint="default"/>
        <w:lang w:val="en-US" w:eastAsia="en-US" w:bidi="ar-SA"/>
      </w:rPr>
    </w:lvl>
    <w:lvl w:ilvl="3" w:tplc="0270BD6E">
      <w:numFmt w:val="bullet"/>
      <w:lvlText w:val="•"/>
      <w:lvlJc w:val="left"/>
      <w:pPr>
        <w:ind w:left="5845" w:hanging="365"/>
      </w:pPr>
      <w:rPr>
        <w:rFonts w:hint="default"/>
        <w:lang w:val="en-US" w:eastAsia="en-US" w:bidi="ar-SA"/>
      </w:rPr>
    </w:lvl>
    <w:lvl w:ilvl="4" w:tplc="B4802752">
      <w:numFmt w:val="bullet"/>
      <w:lvlText w:val="•"/>
      <w:lvlJc w:val="left"/>
      <w:pPr>
        <w:ind w:left="7253" w:hanging="365"/>
      </w:pPr>
      <w:rPr>
        <w:rFonts w:hint="default"/>
        <w:lang w:val="en-US" w:eastAsia="en-US" w:bidi="ar-SA"/>
      </w:rPr>
    </w:lvl>
    <w:lvl w:ilvl="5" w:tplc="C464DF04">
      <w:numFmt w:val="bullet"/>
      <w:lvlText w:val="•"/>
      <w:lvlJc w:val="left"/>
      <w:pPr>
        <w:ind w:left="8662" w:hanging="365"/>
      </w:pPr>
      <w:rPr>
        <w:rFonts w:hint="default"/>
        <w:lang w:val="en-US" w:eastAsia="en-US" w:bidi="ar-SA"/>
      </w:rPr>
    </w:lvl>
    <w:lvl w:ilvl="6" w:tplc="3C26ED6A">
      <w:numFmt w:val="bullet"/>
      <w:lvlText w:val="•"/>
      <w:lvlJc w:val="left"/>
      <w:pPr>
        <w:ind w:left="10070" w:hanging="365"/>
      </w:pPr>
      <w:rPr>
        <w:rFonts w:hint="default"/>
        <w:lang w:val="en-US" w:eastAsia="en-US" w:bidi="ar-SA"/>
      </w:rPr>
    </w:lvl>
    <w:lvl w:ilvl="7" w:tplc="AF886268">
      <w:numFmt w:val="bullet"/>
      <w:lvlText w:val="•"/>
      <w:lvlJc w:val="left"/>
      <w:pPr>
        <w:ind w:left="11479" w:hanging="365"/>
      </w:pPr>
      <w:rPr>
        <w:rFonts w:hint="default"/>
        <w:lang w:val="en-US" w:eastAsia="en-US" w:bidi="ar-SA"/>
      </w:rPr>
    </w:lvl>
    <w:lvl w:ilvl="8" w:tplc="83AE28E2">
      <w:numFmt w:val="bullet"/>
      <w:lvlText w:val="•"/>
      <w:lvlJc w:val="left"/>
      <w:pPr>
        <w:ind w:left="12887" w:hanging="365"/>
      </w:pPr>
      <w:rPr>
        <w:rFonts w:hint="default"/>
        <w:lang w:val="en-US" w:eastAsia="en-US" w:bidi="ar-SA"/>
      </w:rPr>
    </w:lvl>
  </w:abstractNum>
  <w:abstractNum w:abstractNumId="18" w15:restartNumberingAfterBreak="0">
    <w:nsid w:val="74605CF3"/>
    <w:multiLevelType w:val="hybridMultilevel"/>
    <w:tmpl w:val="528AF5C0"/>
    <w:lvl w:ilvl="0" w:tplc="71D808BE">
      <w:start w:val="1"/>
      <w:numFmt w:val="upperRoman"/>
      <w:lvlText w:val="%1."/>
      <w:lvlJc w:val="left"/>
      <w:pPr>
        <w:ind w:left="1705" w:hanging="175"/>
      </w:pPr>
      <w:rPr>
        <w:rFonts w:ascii="Trebuchet MS" w:eastAsia="Trebuchet MS" w:hAnsi="Trebuchet MS" w:cs="Trebuchet MS" w:hint="default"/>
        <w:b w:val="0"/>
        <w:bCs w:val="0"/>
        <w:i w:val="0"/>
        <w:iCs w:val="0"/>
        <w:spacing w:val="0"/>
        <w:w w:val="74"/>
        <w:sz w:val="22"/>
        <w:szCs w:val="22"/>
        <w:lang w:val="en-US" w:eastAsia="en-US" w:bidi="ar-SA"/>
      </w:rPr>
    </w:lvl>
    <w:lvl w:ilvl="1" w:tplc="D19AAE32">
      <w:numFmt w:val="bullet"/>
      <w:lvlText w:val="•"/>
      <w:lvlJc w:val="left"/>
      <w:pPr>
        <w:ind w:left="3100" w:hanging="175"/>
      </w:pPr>
      <w:rPr>
        <w:rFonts w:hint="default"/>
        <w:lang w:val="en-US" w:eastAsia="en-US" w:bidi="ar-SA"/>
      </w:rPr>
    </w:lvl>
    <w:lvl w:ilvl="2" w:tplc="48D21628">
      <w:numFmt w:val="bullet"/>
      <w:lvlText w:val="•"/>
      <w:lvlJc w:val="left"/>
      <w:pPr>
        <w:ind w:left="4500" w:hanging="175"/>
      </w:pPr>
      <w:rPr>
        <w:rFonts w:hint="default"/>
        <w:lang w:val="en-US" w:eastAsia="en-US" w:bidi="ar-SA"/>
      </w:rPr>
    </w:lvl>
    <w:lvl w:ilvl="3" w:tplc="5F48E5CE">
      <w:numFmt w:val="bullet"/>
      <w:lvlText w:val="•"/>
      <w:lvlJc w:val="left"/>
      <w:pPr>
        <w:ind w:left="5901" w:hanging="175"/>
      </w:pPr>
      <w:rPr>
        <w:rFonts w:hint="default"/>
        <w:lang w:val="en-US" w:eastAsia="en-US" w:bidi="ar-SA"/>
      </w:rPr>
    </w:lvl>
    <w:lvl w:ilvl="4" w:tplc="A296C9C8">
      <w:numFmt w:val="bullet"/>
      <w:lvlText w:val="•"/>
      <w:lvlJc w:val="left"/>
      <w:pPr>
        <w:ind w:left="7301" w:hanging="175"/>
      </w:pPr>
      <w:rPr>
        <w:rFonts w:hint="default"/>
        <w:lang w:val="en-US" w:eastAsia="en-US" w:bidi="ar-SA"/>
      </w:rPr>
    </w:lvl>
    <w:lvl w:ilvl="5" w:tplc="92C4F5A4">
      <w:numFmt w:val="bullet"/>
      <w:lvlText w:val="•"/>
      <w:lvlJc w:val="left"/>
      <w:pPr>
        <w:ind w:left="8702" w:hanging="175"/>
      </w:pPr>
      <w:rPr>
        <w:rFonts w:hint="default"/>
        <w:lang w:val="en-US" w:eastAsia="en-US" w:bidi="ar-SA"/>
      </w:rPr>
    </w:lvl>
    <w:lvl w:ilvl="6" w:tplc="14D69CC0">
      <w:numFmt w:val="bullet"/>
      <w:lvlText w:val="•"/>
      <w:lvlJc w:val="left"/>
      <w:pPr>
        <w:ind w:left="10102" w:hanging="175"/>
      </w:pPr>
      <w:rPr>
        <w:rFonts w:hint="default"/>
        <w:lang w:val="en-US" w:eastAsia="en-US" w:bidi="ar-SA"/>
      </w:rPr>
    </w:lvl>
    <w:lvl w:ilvl="7" w:tplc="F17CEA18">
      <w:numFmt w:val="bullet"/>
      <w:lvlText w:val="•"/>
      <w:lvlJc w:val="left"/>
      <w:pPr>
        <w:ind w:left="11503" w:hanging="175"/>
      </w:pPr>
      <w:rPr>
        <w:rFonts w:hint="default"/>
        <w:lang w:val="en-US" w:eastAsia="en-US" w:bidi="ar-SA"/>
      </w:rPr>
    </w:lvl>
    <w:lvl w:ilvl="8" w:tplc="3FF86CF2">
      <w:numFmt w:val="bullet"/>
      <w:lvlText w:val="•"/>
      <w:lvlJc w:val="left"/>
      <w:pPr>
        <w:ind w:left="12903" w:hanging="175"/>
      </w:pPr>
      <w:rPr>
        <w:rFonts w:hint="default"/>
        <w:lang w:val="en-US" w:eastAsia="en-US" w:bidi="ar-SA"/>
      </w:rPr>
    </w:lvl>
  </w:abstractNum>
  <w:abstractNum w:abstractNumId="19" w15:restartNumberingAfterBreak="0">
    <w:nsid w:val="78CB5769"/>
    <w:multiLevelType w:val="hybridMultilevel"/>
    <w:tmpl w:val="38A45112"/>
    <w:lvl w:ilvl="0" w:tplc="8884D5BA">
      <w:start w:val="1"/>
      <w:numFmt w:val="upperRoman"/>
      <w:lvlText w:val="%1."/>
      <w:lvlJc w:val="left"/>
      <w:pPr>
        <w:ind w:left="1612" w:hanging="365"/>
      </w:pPr>
      <w:rPr>
        <w:rFonts w:ascii="Trebuchet MS" w:eastAsia="Trebuchet MS" w:hAnsi="Trebuchet MS" w:cs="Trebuchet MS" w:hint="default"/>
        <w:b/>
        <w:bCs/>
        <w:i w:val="0"/>
        <w:iCs w:val="0"/>
        <w:color w:val="343433"/>
        <w:spacing w:val="0"/>
        <w:w w:val="82"/>
        <w:sz w:val="44"/>
        <w:szCs w:val="44"/>
        <w:lang w:val="en-US" w:eastAsia="en-US" w:bidi="ar-SA"/>
      </w:rPr>
    </w:lvl>
    <w:lvl w:ilvl="1" w:tplc="E38AC788">
      <w:numFmt w:val="bullet"/>
      <w:lvlText w:val="•"/>
      <w:lvlJc w:val="left"/>
      <w:pPr>
        <w:ind w:left="3028" w:hanging="365"/>
      </w:pPr>
      <w:rPr>
        <w:rFonts w:hint="default"/>
        <w:lang w:val="en-US" w:eastAsia="en-US" w:bidi="ar-SA"/>
      </w:rPr>
    </w:lvl>
    <w:lvl w:ilvl="2" w:tplc="3D322FCE">
      <w:numFmt w:val="bullet"/>
      <w:lvlText w:val="•"/>
      <w:lvlJc w:val="left"/>
      <w:pPr>
        <w:ind w:left="4436" w:hanging="365"/>
      </w:pPr>
      <w:rPr>
        <w:rFonts w:hint="default"/>
        <w:lang w:val="en-US" w:eastAsia="en-US" w:bidi="ar-SA"/>
      </w:rPr>
    </w:lvl>
    <w:lvl w:ilvl="3" w:tplc="805827F0">
      <w:numFmt w:val="bullet"/>
      <w:lvlText w:val="•"/>
      <w:lvlJc w:val="left"/>
      <w:pPr>
        <w:ind w:left="5845" w:hanging="365"/>
      </w:pPr>
      <w:rPr>
        <w:rFonts w:hint="default"/>
        <w:lang w:val="en-US" w:eastAsia="en-US" w:bidi="ar-SA"/>
      </w:rPr>
    </w:lvl>
    <w:lvl w:ilvl="4" w:tplc="6CDA895E">
      <w:numFmt w:val="bullet"/>
      <w:lvlText w:val="•"/>
      <w:lvlJc w:val="left"/>
      <w:pPr>
        <w:ind w:left="7253" w:hanging="365"/>
      </w:pPr>
      <w:rPr>
        <w:rFonts w:hint="default"/>
        <w:lang w:val="en-US" w:eastAsia="en-US" w:bidi="ar-SA"/>
      </w:rPr>
    </w:lvl>
    <w:lvl w:ilvl="5" w:tplc="403479A2">
      <w:numFmt w:val="bullet"/>
      <w:lvlText w:val="•"/>
      <w:lvlJc w:val="left"/>
      <w:pPr>
        <w:ind w:left="8662" w:hanging="365"/>
      </w:pPr>
      <w:rPr>
        <w:rFonts w:hint="default"/>
        <w:lang w:val="en-US" w:eastAsia="en-US" w:bidi="ar-SA"/>
      </w:rPr>
    </w:lvl>
    <w:lvl w:ilvl="6" w:tplc="C6DC5E22">
      <w:numFmt w:val="bullet"/>
      <w:lvlText w:val="•"/>
      <w:lvlJc w:val="left"/>
      <w:pPr>
        <w:ind w:left="10070" w:hanging="365"/>
      </w:pPr>
      <w:rPr>
        <w:rFonts w:hint="default"/>
        <w:lang w:val="en-US" w:eastAsia="en-US" w:bidi="ar-SA"/>
      </w:rPr>
    </w:lvl>
    <w:lvl w:ilvl="7" w:tplc="AEA463E8">
      <w:numFmt w:val="bullet"/>
      <w:lvlText w:val="•"/>
      <w:lvlJc w:val="left"/>
      <w:pPr>
        <w:ind w:left="11479" w:hanging="365"/>
      </w:pPr>
      <w:rPr>
        <w:rFonts w:hint="default"/>
        <w:lang w:val="en-US" w:eastAsia="en-US" w:bidi="ar-SA"/>
      </w:rPr>
    </w:lvl>
    <w:lvl w:ilvl="8" w:tplc="22DE147A">
      <w:numFmt w:val="bullet"/>
      <w:lvlText w:val="•"/>
      <w:lvlJc w:val="left"/>
      <w:pPr>
        <w:ind w:left="12887" w:hanging="365"/>
      </w:pPr>
      <w:rPr>
        <w:rFonts w:hint="default"/>
        <w:lang w:val="en-US" w:eastAsia="en-US" w:bidi="ar-SA"/>
      </w:rPr>
    </w:lvl>
  </w:abstractNum>
  <w:abstractNum w:abstractNumId="20" w15:restartNumberingAfterBreak="0">
    <w:nsid w:val="7F913911"/>
    <w:multiLevelType w:val="hybridMultilevel"/>
    <w:tmpl w:val="E84EA4C4"/>
    <w:lvl w:ilvl="0" w:tplc="87A2E358">
      <w:numFmt w:val="bullet"/>
      <w:lvlText w:val="➔"/>
      <w:lvlJc w:val="left"/>
      <w:pPr>
        <w:ind w:left="1530" w:hanging="284"/>
      </w:pPr>
      <w:rPr>
        <w:rFonts w:ascii="Segoe UI Symbol" w:eastAsia="Segoe UI Symbol" w:hAnsi="Segoe UI Symbol" w:cs="Segoe UI Symbol" w:hint="default"/>
        <w:b w:val="0"/>
        <w:bCs w:val="0"/>
        <w:i w:val="0"/>
        <w:iCs w:val="0"/>
        <w:color w:val="343433"/>
        <w:spacing w:val="0"/>
        <w:w w:val="73"/>
        <w:sz w:val="18"/>
        <w:szCs w:val="18"/>
        <w:lang w:val="en-US" w:eastAsia="en-US" w:bidi="ar-SA"/>
      </w:rPr>
    </w:lvl>
    <w:lvl w:ilvl="1" w:tplc="47AAAC78">
      <w:numFmt w:val="bullet"/>
      <w:lvlText w:val="•"/>
      <w:lvlJc w:val="left"/>
      <w:pPr>
        <w:ind w:left="2213" w:hanging="284"/>
      </w:pPr>
      <w:rPr>
        <w:rFonts w:hint="default"/>
        <w:lang w:val="en-US" w:eastAsia="en-US" w:bidi="ar-SA"/>
      </w:rPr>
    </w:lvl>
    <w:lvl w:ilvl="2" w:tplc="0EE6CBC8">
      <w:numFmt w:val="bullet"/>
      <w:lvlText w:val="•"/>
      <w:lvlJc w:val="left"/>
      <w:pPr>
        <w:ind w:left="2887" w:hanging="284"/>
      </w:pPr>
      <w:rPr>
        <w:rFonts w:hint="default"/>
        <w:lang w:val="en-US" w:eastAsia="en-US" w:bidi="ar-SA"/>
      </w:rPr>
    </w:lvl>
    <w:lvl w:ilvl="3" w:tplc="38462A54">
      <w:numFmt w:val="bullet"/>
      <w:lvlText w:val="•"/>
      <w:lvlJc w:val="left"/>
      <w:pPr>
        <w:ind w:left="3561" w:hanging="284"/>
      </w:pPr>
      <w:rPr>
        <w:rFonts w:hint="default"/>
        <w:lang w:val="en-US" w:eastAsia="en-US" w:bidi="ar-SA"/>
      </w:rPr>
    </w:lvl>
    <w:lvl w:ilvl="4" w:tplc="351AB2BC">
      <w:numFmt w:val="bullet"/>
      <w:lvlText w:val="•"/>
      <w:lvlJc w:val="left"/>
      <w:pPr>
        <w:ind w:left="4235" w:hanging="284"/>
      </w:pPr>
      <w:rPr>
        <w:rFonts w:hint="default"/>
        <w:lang w:val="en-US" w:eastAsia="en-US" w:bidi="ar-SA"/>
      </w:rPr>
    </w:lvl>
    <w:lvl w:ilvl="5" w:tplc="6FD25D22">
      <w:numFmt w:val="bullet"/>
      <w:lvlText w:val="•"/>
      <w:lvlJc w:val="left"/>
      <w:pPr>
        <w:ind w:left="4909" w:hanging="284"/>
      </w:pPr>
      <w:rPr>
        <w:rFonts w:hint="default"/>
        <w:lang w:val="en-US" w:eastAsia="en-US" w:bidi="ar-SA"/>
      </w:rPr>
    </w:lvl>
    <w:lvl w:ilvl="6" w:tplc="704216F4">
      <w:numFmt w:val="bullet"/>
      <w:lvlText w:val="•"/>
      <w:lvlJc w:val="left"/>
      <w:pPr>
        <w:ind w:left="5582" w:hanging="284"/>
      </w:pPr>
      <w:rPr>
        <w:rFonts w:hint="default"/>
        <w:lang w:val="en-US" w:eastAsia="en-US" w:bidi="ar-SA"/>
      </w:rPr>
    </w:lvl>
    <w:lvl w:ilvl="7" w:tplc="0776AEB8">
      <w:numFmt w:val="bullet"/>
      <w:lvlText w:val="•"/>
      <w:lvlJc w:val="left"/>
      <w:pPr>
        <w:ind w:left="6256" w:hanging="284"/>
      </w:pPr>
      <w:rPr>
        <w:rFonts w:hint="default"/>
        <w:lang w:val="en-US" w:eastAsia="en-US" w:bidi="ar-SA"/>
      </w:rPr>
    </w:lvl>
    <w:lvl w:ilvl="8" w:tplc="64AE072C">
      <w:numFmt w:val="bullet"/>
      <w:lvlText w:val="•"/>
      <w:lvlJc w:val="left"/>
      <w:pPr>
        <w:ind w:left="6930" w:hanging="284"/>
      </w:pPr>
      <w:rPr>
        <w:rFonts w:hint="default"/>
        <w:lang w:val="en-US" w:eastAsia="en-US" w:bidi="ar-SA"/>
      </w:rPr>
    </w:lvl>
  </w:abstractNum>
  <w:num w:numId="1" w16cid:durableId="1572156966">
    <w:abstractNumId w:val="14"/>
  </w:num>
  <w:num w:numId="2" w16cid:durableId="508835987">
    <w:abstractNumId w:val="17"/>
  </w:num>
  <w:num w:numId="3" w16cid:durableId="565384198">
    <w:abstractNumId w:val="12"/>
  </w:num>
  <w:num w:numId="4" w16cid:durableId="1394430377">
    <w:abstractNumId w:val="7"/>
  </w:num>
  <w:num w:numId="5" w16cid:durableId="1499925512">
    <w:abstractNumId w:val="13"/>
  </w:num>
  <w:num w:numId="6" w16cid:durableId="1439328315">
    <w:abstractNumId w:val="10"/>
  </w:num>
  <w:num w:numId="7" w16cid:durableId="1532183765">
    <w:abstractNumId w:val="18"/>
  </w:num>
  <w:num w:numId="8" w16cid:durableId="556087785">
    <w:abstractNumId w:val="11"/>
  </w:num>
  <w:num w:numId="9" w16cid:durableId="134760904">
    <w:abstractNumId w:val="4"/>
  </w:num>
  <w:num w:numId="10" w16cid:durableId="463432253">
    <w:abstractNumId w:val="19"/>
  </w:num>
  <w:num w:numId="11" w16cid:durableId="2013724911">
    <w:abstractNumId w:val="16"/>
  </w:num>
  <w:num w:numId="12" w16cid:durableId="1110589792">
    <w:abstractNumId w:val="2"/>
  </w:num>
  <w:num w:numId="13" w16cid:durableId="2024625057">
    <w:abstractNumId w:val="20"/>
  </w:num>
  <w:num w:numId="14" w16cid:durableId="300621267">
    <w:abstractNumId w:val="3"/>
  </w:num>
  <w:num w:numId="15" w16cid:durableId="905917109">
    <w:abstractNumId w:val="5"/>
  </w:num>
  <w:num w:numId="16" w16cid:durableId="1882278019">
    <w:abstractNumId w:val="1"/>
  </w:num>
  <w:num w:numId="17" w16cid:durableId="973831817">
    <w:abstractNumId w:val="8"/>
  </w:num>
  <w:num w:numId="18" w16cid:durableId="383406424">
    <w:abstractNumId w:val="9"/>
  </w:num>
  <w:num w:numId="19" w16cid:durableId="1199123853">
    <w:abstractNumId w:val="15"/>
  </w:num>
  <w:num w:numId="20" w16cid:durableId="1240210817">
    <w:abstractNumId w:val="0"/>
  </w:num>
  <w:num w:numId="21" w16cid:durableId="1863200542">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shapeLayoutLikeWW8/>
    <w:compatSetting w:name="compatibilityMode" w:uri="http://schemas.microsoft.com/office/word" w:val="14"/>
    <w:compatSetting w:name="useWord2013TrackBottomHyphenation" w:uri="http://schemas.microsoft.com/office/word" w:val="1"/>
  </w:compat>
  <w:rsids>
    <w:rsidRoot w:val="005511DF"/>
    <w:rsid w:val="000019F7"/>
    <w:rsid w:val="0009673E"/>
    <w:rsid w:val="00096DB4"/>
    <w:rsid w:val="000E1FD4"/>
    <w:rsid w:val="00152B9E"/>
    <w:rsid w:val="001601D3"/>
    <w:rsid w:val="00161124"/>
    <w:rsid w:val="001862DB"/>
    <w:rsid w:val="001B3C80"/>
    <w:rsid w:val="001F3EBB"/>
    <w:rsid w:val="0020393F"/>
    <w:rsid w:val="00241E83"/>
    <w:rsid w:val="002C7972"/>
    <w:rsid w:val="002E335F"/>
    <w:rsid w:val="00306633"/>
    <w:rsid w:val="003861BF"/>
    <w:rsid w:val="003A664E"/>
    <w:rsid w:val="003E2783"/>
    <w:rsid w:val="00445A58"/>
    <w:rsid w:val="004637D1"/>
    <w:rsid w:val="004B0C4A"/>
    <w:rsid w:val="004C771D"/>
    <w:rsid w:val="004E6614"/>
    <w:rsid w:val="005511DF"/>
    <w:rsid w:val="0055507F"/>
    <w:rsid w:val="0055681C"/>
    <w:rsid w:val="00610FAD"/>
    <w:rsid w:val="0068472B"/>
    <w:rsid w:val="00706357"/>
    <w:rsid w:val="00711F04"/>
    <w:rsid w:val="0073166C"/>
    <w:rsid w:val="00794FD7"/>
    <w:rsid w:val="007A31D2"/>
    <w:rsid w:val="007A3897"/>
    <w:rsid w:val="00810FBE"/>
    <w:rsid w:val="00821196"/>
    <w:rsid w:val="008372B0"/>
    <w:rsid w:val="00843769"/>
    <w:rsid w:val="008877AD"/>
    <w:rsid w:val="00932783"/>
    <w:rsid w:val="00944BD7"/>
    <w:rsid w:val="00954FE6"/>
    <w:rsid w:val="009B1DCA"/>
    <w:rsid w:val="009F5A63"/>
    <w:rsid w:val="00A04A8A"/>
    <w:rsid w:val="00A32E83"/>
    <w:rsid w:val="00AD5624"/>
    <w:rsid w:val="00B3573D"/>
    <w:rsid w:val="00B45EF9"/>
    <w:rsid w:val="00B45FB9"/>
    <w:rsid w:val="00B46D7B"/>
    <w:rsid w:val="00B56BCB"/>
    <w:rsid w:val="00B65F0B"/>
    <w:rsid w:val="00B70FBB"/>
    <w:rsid w:val="00BB4212"/>
    <w:rsid w:val="00C171A6"/>
    <w:rsid w:val="00C44F3E"/>
    <w:rsid w:val="00C74DAE"/>
    <w:rsid w:val="00C804E1"/>
    <w:rsid w:val="00C958CD"/>
    <w:rsid w:val="00CC6AC6"/>
    <w:rsid w:val="00DD5BBD"/>
    <w:rsid w:val="00DF6293"/>
    <w:rsid w:val="00E70F20"/>
    <w:rsid w:val="00E71190"/>
    <w:rsid w:val="00EA19BA"/>
    <w:rsid w:val="00EF0CA4"/>
    <w:rsid w:val="00F14B56"/>
    <w:rsid w:val="00F50C38"/>
    <w:rsid w:val="00FA7399"/>
    <w:rsid w:val="00FE4B5B"/>
    <w:rsid w:val="00FF6FC4"/>
  </w:rsids>
  <m:mathPr>
    <m:mathFont m:val="Cambria Math"/>
    <m:brkBin m:val="before"/>
    <m:brkBinSub m:val="--"/>
    <m:smallFrac m:val="0"/>
    <m:dispDef/>
    <m:lMargin m:val="0"/>
    <m:rMargin m:val="0"/>
    <m:defJc m:val="centerGroup"/>
    <m:wrapIndent m:val="1440"/>
    <m:intLim m:val="subSup"/>
    <m:naryLim m:val="undOvr"/>
  </m:mathPr>
  <w:themeFontLang w:val="en-BE"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DB64F3A"/>
  <w15:docId w15:val="{7C7A7E37-6C3C-4D7C-84E2-C48D1E8A440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Segoe UI Symbol" w:eastAsia="Segoe UI Symbol" w:hAnsi="Segoe UI Symbol" w:cs="Segoe UI Symbol"/>
    </w:rPr>
  </w:style>
  <w:style w:type="paragraph" w:styleId="Heading1">
    <w:name w:val="heading 1"/>
    <w:basedOn w:val="Normal"/>
    <w:uiPriority w:val="9"/>
    <w:qFormat/>
    <w:pPr>
      <w:ind w:left="1247"/>
      <w:outlineLvl w:val="0"/>
    </w:pPr>
    <w:rPr>
      <w:rFonts w:ascii="Trebuchet MS" w:eastAsia="Trebuchet MS" w:hAnsi="Trebuchet MS" w:cs="Trebuchet MS"/>
      <w:b/>
      <w:bCs/>
      <w:sz w:val="44"/>
      <w:szCs w:val="44"/>
    </w:rPr>
  </w:style>
  <w:style w:type="paragraph" w:styleId="Heading2">
    <w:name w:val="heading 2"/>
    <w:basedOn w:val="Normal"/>
    <w:uiPriority w:val="9"/>
    <w:unhideWhenUsed/>
    <w:qFormat/>
    <w:pPr>
      <w:ind w:left="1247"/>
      <w:outlineLvl w:val="1"/>
    </w:pPr>
    <w:rPr>
      <w:rFonts w:ascii="Trebuchet MS" w:eastAsia="Trebuchet MS" w:hAnsi="Trebuchet MS" w:cs="Trebuchet MS"/>
      <w:b/>
      <w:bCs/>
      <w:sz w:val="28"/>
      <w:szCs w:val="28"/>
    </w:rPr>
  </w:style>
  <w:style w:type="paragraph" w:styleId="Heading3">
    <w:name w:val="heading 3"/>
    <w:basedOn w:val="Normal"/>
    <w:uiPriority w:val="9"/>
    <w:unhideWhenUsed/>
    <w:qFormat/>
    <w:pPr>
      <w:ind w:left="1247"/>
      <w:outlineLvl w:val="2"/>
    </w:pPr>
    <w:rPr>
      <w:rFonts w:ascii="Trebuchet MS" w:eastAsia="Trebuchet MS" w:hAnsi="Trebuchet MS" w:cs="Trebuchet MS"/>
      <w:b/>
      <w:bCs/>
      <w:sz w:val="18"/>
      <w:szCs w:val="18"/>
    </w:rPr>
  </w:style>
  <w:style w:type="paragraph" w:styleId="Heading4">
    <w:name w:val="heading 4"/>
    <w:basedOn w:val="Normal"/>
    <w:next w:val="Normal"/>
    <w:link w:val="Heading4Char"/>
    <w:uiPriority w:val="9"/>
    <w:unhideWhenUsed/>
    <w:qFormat/>
    <w:rsid w:val="003A664E"/>
    <w:pPr>
      <w:keepNext/>
      <w:keepLines/>
      <w:spacing w:before="4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unhideWhenUsed/>
    <w:qFormat/>
    <w:rsid w:val="00CC6AC6"/>
    <w:pPr>
      <w:keepNext/>
      <w:keepLines/>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link w:val="Heading6Char"/>
    <w:uiPriority w:val="9"/>
    <w:unhideWhenUsed/>
    <w:qFormat/>
    <w:rsid w:val="00CC6AC6"/>
    <w:pPr>
      <w:ind w:left="1247"/>
      <w:outlineLvl w:val="5"/>
    </w:pPr>
    <w:rPr>
      <w:rFonts w:ascii="Trebuchet MS" w:eastAsia="Trebuchet MS" w:hAnsi="Trebuchet MS" w:cs="Trebuchet MS"/>
      <w:b/>
      <w:bCs/>
      <w:sz w:val="18"/>
      <w:szCs w:val="1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39"/>
    <w:qFormat/>
    <w:pPr>
      <w:spacing w:before="4"/>
      <w:ind w:left="1247"/>
    </w:pPr>
    <w:rPr>
      <w:rFonts w:ascii="Trebuchet MS" w:eastAsia="Trebuchet MS" w:hAnsi="Trebuchet MS" w:cs="Trebuchet MS"/>
    </w:rPr>
  </w:style>
  <w:style w:type="paragraph" w:styleId="TOC2">
    <w:name w:val="toc 2"/>
    <w:basedOn w:val="Normal"/>
    <w:uiPriority w:val="39"/>
    <w:qFormat/>
    <w:pPr>
      <w:spacing w:before="5"/>
      <w:ind w:left="1530"/>
    </w:pPr>
    <w:rPr>
      <w:rFonts w:ascii="Trebuchet MS" w:eastAsia="Trebuchet MS" w:hAnsi="Trebuchet MS" w:cs="Trebuchet MS"/>
    </w:rPr>
  </w:style>
  <w:style w:type="paragraph" w:styleId="TOC3">
    <w:name w:val="toc 3"/>
    <w:basedOn w:val="Normal"/>
    <w:uiPriority w:val="1"/>
    <w:qFormat/>
    <w:pPr>
      <w:spacing w:before="5"/>
      <w:ind w:left="1705"/>
    </w:pPr>
    <w:rPr>
      <w:rFonts w:ascii="Trebuchet MS" w:eastAsia="Trebuchet MS" w:hAnsi="Trebuchet MS" w:cs="Trebuchet MS"/>
    </w:rPr>
  </w:style>
  <w:style w:type="paragraph" w:styleId="BodyText">
    <w:name w:val="Body Text"/>
    <w:basedOn w:val="Normal"/>
    <w:uiPriority w:val="1"/>
    <w:qFormat/>
    <w:rPr>
      <w:sz w:val="18"/>
      <w:szCs w:val="18"/>
    </w:rPr>
  </w:style>
  <w:style w:type="paragraph" w:styleId="Title">
    <w:name w:val="Title"/>
    <w:basedOn w:val="Normal"/>
    <w:uiPriority w:val="10"/>
    <w:qFormat/>
    <w:pPr>
      <w:ind w:left="9671"/>
    </w:pPr>
    <w:rPr>
      <w:rFonts w:ascii="Trebuchet MS" w:eastAsia="Trebuchet MS" w:hAnsi="Trebuchet MS" w:cs="Trebuchet MS"/>
      <w:b/>
      <w:bCs/>
      <w:sz w:val="52"/>
      <w:szCs w:val="52"/>
    </w:rPr>
  </w:style>
  <w:style w:type="paragraph" w:styleId="ListParagraph">
    <w:name w:val="List Paragraph"/>
    <w:basedOn w:val="Normal"/>
    <w:uiPriority w:val="1"/>
    <w:qFormat/>
    <w:pPr>
      <w:ind w:left="1530" w:hanging="284"/>
    </w:pPr>
  </w:style>
  <w:style w:type="paragraph" w:customStyle="1" w:styleId="TableParagraph">
    <w:name w:val="Table Paragraph"/>
    <w:basedOn w:val="Normal"/>
    <w:uiPriority w:val="1"/>
    <w:qFormat/>
    <w:pPr>
      <w:spacing w:line="240" w:lineRule="exact"/>
    </w:pPr>
    <w:rPr>
      <w:rFonts w:ascii="Trebuchet MS" w:eastAsia="Trebuchet MS" w:hAnsi="Trebuchet MS" w:cs="Trebuchet MS"/>
    </w:rPr>
  </w:style>
  <w:style w:type="character" w:customStyle="1" w:styleId="Heading4Char">
    <w:name w:val="Heading 4 Char"/>
    <w:basedOn w:val="DefaultParagraphFont"/>
    <w:link w:val="Heading4"/>
    <w:uiPriority w:val="9"/>
    <w:semiHidden/>
    <w:rsid w:val="003A664E"/>
    <w:rPr>
      <w:rFonts w:asciiTheme="majorHAnsi" w:eastAsiaTheme="majorEastAsia" w:hAnsiTheme="majorHAnsi" w:cstheme="majorBidi"/>
      <w:i/>
      <w:iCs/>
      <w:color w:val="365F91" w:themeColor="accent1" w:themeShade="BF"/>
    </w:rPr>
  </w:style>
  <w:style w:type="character" w:customStyle="1" w:styleId="Heading5Char">
    <w:name w:val="Heading 5 Char"/>
    <w:basedOn w:val="DefaultParagraphFont"/>
    <w:link w:val="Heading5"/>
    <w:uiPriority w:val="9"/>
    <w:semiHidden/>
    <w:rsid w:val="00CC6AC6"/>
    <w:rPr>
      <w:rFonts w:asciiTheme="majorHAnsi" w:eastAsiaTheme="majorEastAsia" w:hAnsiTheme="majorHAnsi" w:cstheme="majorBidi"/>
      <w:color w:val="365F91" w:themeColor="accent1" w:themeShade="BF"/>
    </w:rPr>
  </w:style>
  <w:style w:type="character" w:customStyle="1" w:styleId="Heading6Char">
    <w:name w:val="Heading 6 Char"/>
    <w:basedOn w:val="DefaultParagraphFont"/>
    <w:link w:val="Heading6"/>
    <w:uiPriority w:val="9"/>
    <w:rsid w:val="00CC6AC6"/>
    <w:rPr>
      <w:rFonts w:ascii="Trebuchet MS" w:eastAsia="Trebuchet MS" w:hAnsi="Trebuchet MS" w:cs="Trebuchet MS"/>
      <w:b/>
      <w:bCs/>
      <w:sz w:val="18"/>
      <w:szCs w:val="18"/>
    </w:rPr>
  </w:style>
  <w:style w:type="paragraph" w:styleId="Header">
    <w:name w:val="header"/>
    <w:basedOn w:val="Normal"/>
    <w:link w:val="HeaderChar"/>
    <w:uiPriority w:val="99"/>
    <w:unhideWhenUsed/>
    <w:rsid w:val="00096DB4"/>
    <w:pPr>
      <w:tabs>
        <w:tab w:val="center" w:pos="4513"/>
        <w:tab w:val="right" w:pos="9026"/>
      </w:tabs>
    </w:pPr>
  </w:style>
  <w:style w:type="character" w:customStyle="1" w:styleId="HeaderChar">
    <w:name w:val="Header Char"/>
    <w:basedOn w:val="DefaultParagraphFont"/>
    <w:link w:val="Header"/>
    <w:uiPriority w:val="99"/>
    <w:rsid w:val="00096DB4"/>
    <w:rPr>
      <w:rFonts w:ascii="Segoe UI Symbol" w:eastAsia="Segoe UI Symbol" w:hAnsi="Segoe UI Symbol" w:cs="Segoe UI Symbol"/>
    </w:rPr>
  </w:style>
  <w:style w:type="paragraph" w:styleId="Footer">
    <w:name w:val="footer"/>
    <w:basedOn w:val="Normal"/>
    <w:link w:val="FooterChar"/>
    <w:uiPriority w:val="99"/>
    <w:unhideWhenUsed/>
    <w:rsid w:val="00096DB4"/>
    <w:pPr>
      <w:tabs>
        <w:tab w:val="center" w:pos="4513"/>
        <w:tab w:val="right" w:pos="9026"/>
      </w:tabs>
    </w:pPr>
  </w:style>
  <w:style w:type="character" w:customStyle="1" w:styleId="FooterChar">
    <w:name w:val="Footer Char"/>
    <w:basedOn w:val="DefaultParagraphFont"/>
    <w:link w:val="Footer"/>
    <w:uiPriority w:val="99"/>
    <w:rsid w:val="00096DB4"/>
    <w:rPr>
      <w:rFonts w:ascii="Segoe UI Symbol" w:eastAsia="Segoe UI Symbol" w:hAnsi="Segoe UI Symbol" w:cs="Segoe UI Symbol"/>
    </w:rPr>
  </w:style>
  <w:style w:type="character" w:styleId="Hyperlink">
    <w:name w:val="Hyperlink"/>
    <w:basedOn w:val="DefaultParagraphFont"/>
    <w:uiPriority w:val="99"/>
    <w:unhideWhenUsed/>
    <w:rsid w:val="00EF0CA4"/>
    <w:rPr>
      <w:color w:val="0000FF" w:themeColor="hyperlink"/>
      <w:u w:val="single"/>
    </w:rPr>
  </w:style>
  <w:style w:type="character" w:styleId="UnresolvedMention">
    <w:name w:val="Unresolved Mention"/>
    <w:basedOn w:val="DefaultParagraphFont"/>
    <w:uiPriority w:val="99"/>
    <w:semiHidden/>
    <w:unhideWhenUsed/>
    <w:rsid w:val="00944BD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file>

<file path=word/_rels/document.xml.rels><?xml version="1.0" encoding="UTF-8" standalone="yes"?>
<Relationships xmlns="http://schemas.openxmlformats.org/package/2006/relationships"><Relationship Id="rId117" Type="http://schemas.openxmlformats.org/officeDocument/2006/relationships/image" Target="media/image61.png"/><Relationship Id="rId21" Type="http://schemas.openxmlformats.org/officeDocument/2006/relationships/image" Target="media/image10.png"/><Relationship Id="rId42" Type="http://schemas.openxmlformats.org/officeDocument/2006/relationships/image" Target="media/image18.png"/><Relationship Id="rId63" Type="http://schemas.openxmlformats.org/officeDocument/2006/relationships/image" Target="media/image39.png"/><Relationship Id="rId84" Type="http://schemas.openxmlformats.org/officeDocument/2006/relationships/image" Target="media/image46.png"/><Relationship Id="rId138" Type="http://schemas.openxmlformats.org/officeDocument/2006/relationships/image" Target="media/image73.png"/><Relationship Id="rId159" Type="http://schemas.openxmlformats.org/officeDocument/2006/relationships/hyperlink" Target="https://ec.europa.eu/energy/topics/markets-and-consumers/energy-communities_en" TargetMode="External"/><Relationship Id="rId170" Type="http://schemas.openxmlformats.org/officeDocument/2006/relationships/hyperlink" Target="https://www.enisa.europa.eu/" TargetMode="External"/><Relationship Id="rId191" Type="http://schemas.openxmlformats.org/officeDocument/2006/relationships/image" Target="media/image82.png"/><Relationship Id="rId205" Type="http://schemas.openxmlformats.org/officeDocument/2006/relationships/image" Target="media/image96.png"/><Relationship Id="rId107" Type="http://schemas.openxmlformats.org/officeDocument/2006/relationships/hyperlink" Target="https://en.wikipedia.org/wiki/Energiewende" TargetMode="External"/><Relationship Id="rId11" Type="http://schemas.openxmlformats.org/officeDocument/2006/relationships/header" Target="header1.xml"/><Relationship Id="rId32"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53" Type="http://schemas.openxmlformats.org/officeDocument/2006/relationships/image" Target="media/image29.png"/><Relationship Id="rId74" Type="http://schemas.openxmlformats.org/officeDocument/2006/relationships/image" Target="media/image44.jpeg"/><Relationship Id="rId128" Type="http://schemas.openxmlformats.org/officeDocument/2006/relationships/image" Target="media/image71.png"/><Relationship Id="rId149" Type="http://schemas.openxmlformats.org/officeDocument/2006/relationships/header" Target="header16.xml"/><Relationship Id="rId5" Type="http://schemas.openxmlformats.org/officeDocument/2006/relationships/numbering" Target="numbering.xml"/><Relationship Id="rId95" Type="http://schemas.openxmlformats.org/officeDocument/2006/relationships/header" Target="header10.xml"/><Relationship Id="rId160" Type="http://schemas.openxmlformats.org/officeDocument/2006/relationships/hyperlink" Target="https://ec.europa.eu/energy/topics/markets-and-consumers/energy-communities_en" TargetMode="External"/><Relationship Id="rId181" Type="http://schemas.openxmlformats.org/officeDocument/2006/relationships/hyperlink" Target="https://www.enisa.europa.eu/publications/good-practices-for-security-of-iot-in-the-energy-sector" TargetMode="External"/><Relationship Id="rId22" Type="http://schemas.openxmlformats.org/officeDocument/2006/relationships/image" Target="media/image11.png"/><Relationship Id="rId43" Type="http://schemas.openxmlformats.org/officeDocument/2006/relationships/image" Target="media/image19.png"/><Relationship Id="rId64" Type="http://schemas.openxmlformats.org/officeDocument/2006/relationships/image" Target="media/image40.png"/><Relationship Id="rId118" Type="http://schemas.openxmlformats.org/officeDocument/2006/relationships/image" Target="media/image62.png"/><Relationship Id="rId139" Type="http://schemas.openxmlformats.org/officeDocument/2006/relationships/image" Target="media/image74.png"/><Relationship Id="rId85" Type="http://schemas.openxmlformats.org/officeDocument/2006/relationships/image" Target="media/image47.png"/><Relationship Id="rId150" Type="http://schemas.openxmlformats.org/officeDocument/2006/relationships/header" Target="header17.xml"/><Relationship Id="rId171" Type="http://schemas.openxmlformats.org/officeDocument/2006/relationships/hyperlink" Target="https://www.enisa.europa.eu/" TargetMode="External"/><Relationship Id="rId192" Type="http://schemas.openxmlformats.org/officeDocument/2006/relationships/image" Target="media/image83.png"/><Relationship Id="rId206" Type="http://schemas.openxmlformats.org/officeDocument/2006/relationships/image" Target="media/image97.png"/><Relationship Id="rId12" Type="http://schemas.openxmlformats.org/officeDocument/2006/relationships/image" Target="media/image1.jpeg"/><Relationship Id="rId33"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108" Type="http://schemas.openxmlformats.org/officeDocument/2006/relationships/hyperlink" Target="https://amsterdamsmartcity.com/" TargetMode="External"/><Relationship Id="rId129" Type="http://schemas.openxmlformats.org/officeDocument/2006/relationships/image" Target="media/image72.png"/><Relationship Id="rId54" Type="http://schemas.openxmlformats.org/officeDocument/2006/relationships/image" Target="media/image30.png"/><Relationship Id="rId75" Type="http://schemas.openxmlformats.org/officeDocument/2006/relationships/header" Target="header6.xml"/><Relationship Id="rId96" Type="http://schemas.openxmlformats.org/officeDocument/2006/relationships/hyperlink" Target="https://digital-strategy.ec.europa.eu/en/policies/cybersecurity-policies" TargetMode="External"/><Relationship Id="rId140" Type="http://schemas.openxmlformats.org/officeDocument/2006/relationships/image" Target="media/image75.png"/><Relationship Id="rId161" Type="http://schemas.openxmlformats.org/officeDocument/2006/relationships/hyperlink" Target="https://energy.ec.europa.eu/" TargetMode="External"/><Relationship Id="rId182" Type="http://schemas.openxmlformats.org/officeDocument/2006/relationships/hyperlink" Target="https://www.enisa.europa.eu/publications/good-practices-for-security-of-iot-in-the-energy-sector" TargetMode="External"/><Relationship Id="rId6" Type="http://schemas.openxmlformats.org/officeDocument/2006/relationships/styles" Target="styles.xml"/><Relationship Id="rId23" Type="http://schemas.openxmlformats.org/officeDocument/2006/relationships/image" Target="media/image12.png"/><Relationship Id="rId119" Type="http://schemas.openxmlformats.org/officeDocument/2006/relationships/image" Target="media/image63.png"/><Relationship Id="rId44" Type="http://schemas.openxmlformats.org/officeDocument/2006/relationships/image" Target="media/image20.png"/><Relationship Id="rId65" Type="http://schemas.openxmlformats.org/officeDocument/2006/relationships/hyperlink" Target="https://every1.energy/" TargetMode="External"/><Relationship Id="rId86" Type="http://schemas.openxmlformats.org/officeDocument/2006/relationships/image" Target="media/image48.png"/><Relationship Id="rId130" Type="http://schemas.openxmlformats.org/officeDocument/2006/relationships/hyperlink" Target="https://en.wikipedia.org/wiki/2015_Ukraine_power_grid_hack" TargetMode="External"/><Relationship Id="rId151" Type="http://schemas.openxmlformats.org/officeDocument/2006/relationships/hyperlink" Target="https://rec.energy/" TargetMode="External"/><Relationship Id="rId172" Type="http://schemas.openxmlformats.org/officeDocument/2006/relationships/hyperlink" Target="https://www.enisa.europa.eu/" TargetMode="External"/><Relationship Id="rId193" Type="http://schemas.openxmlformats.org/officeDocument/2006/relationships/image" Target="media/image84.png"/><Relationship Id="rId207" Type="http://schemas.openxmlformats.org/officeDocument/2006/relationships/image" Target="media/image98.png"/><Relationship Id="rId13" Type="http://schemas.openxmlformats.org/officeDocument/2006/relationships/image" Target="media/image2.png"/><Relationship Id="rId109" Type="http://schemas.openxmlformats.org/officeDocument/2006/relationships/hyperlink" Target="https://amsterdamsmartcity.com/" TargetMode="External"/><Relationship Id="rId34"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55" Type="http://schemas.openxmlformats.org/officeDocument/2006/relationships/image" Target="media/image31.png"/><Relationship Id="rId76" Type="http://schemas.openxmlformats.org/officeDocument/2006/relationships/hyperlink" Target="https://pixabay.com/photos/security-alarm-monitor-cyber-5043368/" TargetMode="External"/><Relationship Id="rId97" Type="http://schemas.openxmlformats.org/officeDocument/2006/relationships/hyperlink" Target="https://digital-strategy.ec.europa.eu/en/policies/nis2-directive" TargetMode="External"/><Relationship Id="rId120" Type="http://schemas.openxmlformats.org/officeDocument/2006/relationships/image" Target="media/image64.png"/><Relationship Id="rId141" Type="http://schemas.openxmlformats.org/officeDocument/2006/relationships/image" Target="media/image76.png"/><Relationship Id="rId7" Type="http://schemas.openxmlformats.org/officeDocument/2006/relationships/settings" Target="settings.xml"/><Relationship Id="rId162" Type="http://schemas.openxmlformats.org/officeDocument/2006/relationships/hyperlink" Target="https://energy.ec.europa.eu/" TargetMode="External"/><Relationship Id="rId183" Type="http://schemas.openxmlformats.org/officeDocument/2006/relationships/hyperlink" Target="https://creativecommons.org/licenses/by/4.0/" TargetMode="External"/><Relationship Id="rId24" Type="http://schemas.openxmlformats.org/officeDocument/2006/relationships/hyperlink" Target="mailto:every1translations@think-e.be" TargetMode="External"/><Relationship Id="rId45" Type="http://schemas.openxmlformats.org/officeDocument/2006/relationships/image" Target="media/image21.png"/><Relationship Id="rId66" Type="http://schemas.openxmlformats.org/officeDocument/2006/relationships/image" Target="media/image41.png"/><Relationship Id="rId87" Type="http://schemas.openxmlformats.org/officeDocument/2006/relationships/image" Target="media/image49.png"/><Relationship Id="rId110" Type="http://schemas.openxmlformats.org/officeDocument/2006/relationships/header" Target="header11.xml"/><Relationship Id="rId131" Type="http://schemas.openxmlformats.org/officeDocument/2006/relationships/hyperlink" Target="https://en.wikipedia.org/wiki/2015_Ukraine_power_grid_hack" TargetMode="External"/><Relationship Id="rId152" Type="http://schemas.openxmlformats.org/officeDocument/2006/relationships/hyperlink" Target="https://rec.energy/" TargetMode="External"/><Relationship Id="rId173" Type="http://schemas.openxmlformats.org/officeDocument/2006/relationships/hyperlink" Target="https://op.europa.eu/en/publication-detail/-/publication/322e9036-4071-11e9-9f05-01aa75ed71a1" TargetMode="External"/><Relationship Id="rId194" Type="http://schemas.openxmlformats.org/officeDocument/2006/relationships/image" Target="media/image85.png"/><Relationship Id="rId208" Type="http://schemas.openxmlformats.org/officeDocument/2006/relationships/image" Target="media/image99.png"/><Relationship Id="rId19" Type="http://schemas.openxmlformats.org/officeDocument/2006/relationships/image" Target="media/image8.png"/><Relationship Id="rId14" Type="http://schemas.openxmlformats.org/officeDocument/2006/relationships/image" Target="media/image3.png"/><Relationship Id="rId30"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35"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56" Type="http://schemas.openxmlformats.org/officeDocument/2006/relationships/image" Target="media/image32.png"/><Relationship Id="rId77" Type="http://schemas.openxmlformats.org/officeDocument/2006/relationships/hyperlink" Target="https://creativecommons.org/licenses/by-sa/4.0/" TargetMode="External"/><Relationship Id="rId100" Type="http://schemas.openxmlformats.org/officeDocument/2006/relationships/hyperlink" Target="https://www.enisa.europa.eu/" TargetMode="External"/><Relationship Id="rId105" Type="http://schemas.openxmlformats.org/officeDocument/2006/relationships/hyperlink" Target="https://orsted.com/" TargetMode="External"/><Relationship Id="rId126" Type="http://schemas.openxmlformats.org/officeDocument/2006/relationships/header" Target="header12.xml"/><Relationship Id="rId147" Type="http://schemas.openxmlformats.org/officeDocument/2006/relationships/hyperlink" Target="https://creativecommons.org/licenses/by-sa/4.0/" TargetMode="External"/><Relationship Id="rId168" Type="http://schemas.openxmlformats.org/officeDocument/2006/relationships/hyperlink" Target="https://creativecommons.org/licenses/by/4.0/" TargetMode="External"/><Relationship Id="rId8" Type="http://schemas.openxmlformats.org/officeDocument/2006/relationships/webSettings" Target="webSettings.xml"/><Relationship Id="rId51" Type="http://schemas.openxmlformats.org/officeDocument/2006/relationships/image" Target="media/image27.png"/><Relationship Id="rId72" Type="http://schemas.openxmlformats.org/officeDocument/2006/relationships/hyperlink" Target="https://www.pexels.com/photo/close-up-view-of-system-hacking-in-a-monitor-5380664/" TargetMode="External"/><Relationship Id="rId93" Type="http://schemas.openxmlformats.org/officeDocument/2006/relationships/hyperlink" Target="https://www.pexels.com/photo/two-people-shaking-hands-4963437/" TargetMode="External"/><Relationship Id="rId98" Type="http://schemas.openxmlformats.org/officeDocument/2006/relationships/hyperlink" Target="https://digital-strategy.ec.europa.eu/en/policies/cybersecurity-act" TargetMode="External"/><Relationship Id="rId121" Type="http://schemas.openxmlformats.org/officeDocument/2006/relationships/image" Target="media/image65.png"/><Relationship Id="rId142" Type="http://schemas.openxmlformats.org/officeDocument/2006/relationships/image" Target="media/image77.png"/><Relationship Id="rId163" Type="http://schemas.openxmlformats.org/officeDocument/2006/relationships/hyperlink" Target="https://energy.ec.europa.eu/system/files/2023-06/staff-working-document-ai-energy-sector-opportunities-risks-policy-implications-2023_en.pdf" TargetMode="External"/><Relationship Id="rId184" Type="http://schemas.openxmlformats.org/officeDocument/2006/relationships/hyperlink" Target="https://www.enisa.europa.eu/publications/good-practices-for-security-of-iot-in-the-energy-sector" TargetMode="External"/><Relationship Id="rId189" Type="http://schemas.openxmlformats.org/officeDocument/2006/relationships/image" Target="media/image80.png"/><Relationship Id="rId3" Type="http://schemas.openxmlformats.org/officeDocument/2006/relationships/customXml" Target="../customXml/item3.xml"/><Relationship Id="rId25" Type="http://schemas.openxmlformats.org/officeDocument/2006/relationships/hyperlink" Target="mailto:every1translations@think-e.be" TargetMode="External"/><Relationship Id="rId46" Type="http://schemas.openxmlformats.org/officeDocument/2006/relationships/image" Target="media/image22.png"/><Relationship Id="rId67" Type="http://schemas.openxmlformats.org/officeDocument/2006/relationships/header" Target="header3.xml"/><Relationship Id="rId116" Type="http://schemas.openxmlformats.org/officeDocument/2006/relationships/image" Target="media/image60.png"/><Relationship Id="rId137" Type="http://schemas.openxmlformats.org/officeDocument/2006/relationships/header" Target="header14.xml"/><Relationship Id="rId158" Type="http://schemas.openxmlformats.org/officeDocument/2006/relationships/hyperlink" Target="https://energy.ec.europa.eu/topics/energy-systems-integration/digitalisation-energy-system_en" TargetMode="External"/><Relationship Id="rId20" Type="http://schemas.openxmlformats.org/officeDocument/2006/relationships/image" Target="media/image9.png"/><Relationship Id="rId41" Type="http://schemas.openxmlformats.org/officeDocument/2006/relationships/image" Target="media/image17.png"/><Relationship Id="rId62" Type="http://schemas.openxmlformats.org/officeDocument/2006/relationships/image" Target="media/image38.png"/><Relationship Id="rId83" Type="http://schemas.openxmlformats.org/officeDocument/2006/relationships/header" Target="header9.xml"/><Relationship Id="rId88" Type="http://schemas.openxmlformats.org/officeDocument/2006/relationships/image" Target="media/image50.png"/><Relationship Id="rId111" Type="http://schemas.openxmlformats.org/officeDocument/2006/relationships/image" Target="media/image55.png"/><Relationship Id="rId132" Type="http://schemas.openxmlformats.org/officeDocument/2006/relationships/hyperlink" Target="https://en.wikipedia.org/wiki/2017_Ukraine_ransomware_attacks" TargetMode="External"/><Relationship Id="rId153" Type="http://schemas.openxmlformats.org/officeDocument/2006/relationships/hyperlink" Target="https://www.enisa.europa.eu/publications/enisa-threat-landscape-for-the-energy-sector" TargetMode="External"/><Relationship Id="rId174" Type="http://schemas.openxmlformats.org/officeDocument/2006/relationships/hyperlink" Target="https://op.europa.eu/en/publication-detail/-/publication/322e9036-4071-11e9-9f05-01aa75ed71a1" TargetMode="External"/><Relationship Id="rId179" Type="http://schemas.openxmlformats.org/officeDocument/2006/relationships/hyperlink" Target="https://op.europa.eu/en/publication-detail/-/publication/322e9036-4071-11e9-9f05-01aa75ed71a1" TargetMode="External"/><Relationship Id="rId195" Type="http://schemas.openxmlformats.org/officeDocument/2006/relationships/image" Target="media/image86.png"/><Relationship Id="rId209" Type="http://schemas.openxmlformats.org/officeDocument/2006/relationships/hyperlink" Target="https://survey.joanneum.at/index.php/645755?lang=en" TargetMode="External"/><Relationship Id="rId190" Type="http://schemas.openxmlformats.org/officeDocument/2006/relationships/image" Target="media/image81.png"/><Relationship Id="rId204" Type="http://schemas.openxmlformats.org/officeDocument/2006/relationships/image" Target="media/image95.png"/><Relationship Id="rId15" Type="http://schemas.openxmlformats.org/officeDocument/2006/relationships/image" Target="media/image4.png"/><Relationship Id="rId36"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57" Type="http://schemas.openxmlformats.org/officeDocument/2006/relationships/image" Target="media/image33.png"/><Relationship Id="rId106" Type="http://schemas.openxmlformats.org/officeDocument/2006/relationships/hyperlink" Target="https://en.wikipedia.org/wiki/Energiewende" TargetMode="External"/><Relationship Id="rId127" Type="http://schemas.openxmlformats.org/officeDocument/2006/relationships/image" Target="media/image70.png"/><Relationship Id="rId10" Type="http://schemas.openxmlformats.org/officeDocument/2006/relationships/endnotes" Target="endnotes.xml"/><Relationship Id="rId31"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52" Type="http://schemas.openxmlformats.org/officeDocument/2006/relationships/image" Target="media/image28.png"/><Relationship Id="rId73" Type="http://schemas.openxmlformats.org/officeDocument/2006/relationships/hyperlink" Target="https://creativecommons.org/licenses/by-sa/4.0/" TargetMode="External"/><Relationship Id="rId78" Type="http://schemas.openxmlformats.org/officeDocument/2006/relationships/image" Target="media/image45.jpeg"/><Relationship Id="rId94" Type="http://schemas.openxmlformats.org/officeDocument/2006/relationships/hyperlink" Target="https://creativecommons.org/licenses/by-sa/4.0/" TargetMode="External"/><Relationship Id="rId99" Type="http://schemas.openxmlformats.org/officeDocument/2006/relationships/hyperlink" Target="https://www.enisa.europa.eu/" TargetMode="External"/><Relationship Id="rId101" Type="http://schemas.openxmlformats.org/officeDocument/2006/relationships/hyperlink" Target="https://commission.europa.eu/strategy-and-policy/priorities-2019-2024/european-green-deal/repowereu-affordable-secure-and-sustainable-energy-europe_en" TargetMode="External"/><Relationship Id="rId122" Type="http://schemas.openxmlformats.org/officeDocument/2006/relationships/image" Target="media/image66.png"/><Relationship Id="rId143" Type="http://schemas.openxmlformats.org/officeDocument/2006/relationships/image" Target="media/image78.png"/><Relationship Id="rId148" Type="http://schemas.openxmlformats.org/officeDocument/2006/relationships/header" Target="header15.xml"/><Relationship Id="rId164" Type="http://schemas.openxmlformats.org/officeDocument/2006/relationships/hyperlink" Target="https://energy.ec.europa.eu/system/files/2023-06/staff-working-document-ai-energy-sector-opportunities-risks-policy-implications-2023_en.pdf" TargetMode="External"/><Relationship Id="rId169" Type="http://schemas.openxmlformats.org/officeDocument/2006/relationships/hyperlink" Target="https://www.enisa.europa.eu/" TargetMode="External"/><Relationship Id="rId185" Type="http://schemas.openxmlformats.org/officeDocument/2006/relationships/hyperlink" Target="https://www.enisa.europa.eu/publications/good-practices-for-security-of-iot-in-the-energy-sector" TargetMode="External"/><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hyperlink" Target="https://creativecommons.org/licenses/by/4.0/" TargetMode="External"/><Relationship Id="rId210" Type="http://schemas.openxmlformats.org/officeDocument/2006/relationships/image" Target="media/image100.png"/><Relationship Id="rId26" Type="http://schemas.openxmlformats.org/officeDocument/2006/relationships/hyperlink" Target="https://unsplash.com/photos/red-and-black-love-lock-zAhAUSdRLJ8" TargetMode="External"/><Relationship Id="rId47" Type="http://schemas.openxmlformats.org/officeDocument/2006/relationships/image" Target="media/image23.png"/><Relationship Id="rId68" Type="http://schemas.openxmlformats.org/officeDocument/2006/relationships/image" Target="media/image42.png"/><Relationship Id="rId89" Type="http://schemas.openxmlformats.org/officeDocument/2006/relationships/image" Target="media/image51.png"/><Relationship Id="rId112" Type="http://schemas.openxmlformats.org/officeDocument/2006/relationships/image" Target="media/image56.png"/><Relationship Id="rId133" Type="http://schemas.openxmlformats.org/officeDocument/2006/relationships/hyperlink" Target="https://en.wikipedia.org/wiki/2015_Ukraine_power_grid_hack" TargetMode="External"/><Relationship Id="rId154" Type="http://schemas.openxmlformats.org/officeDocument/2006/relationships/hyperlink" Target="https://www.enisa.europa.eu/publications/enisa-threat-landscape-for-the-energy-sector" TargetMode="External"/><Relationship Id="rId175" Type="http://schemas.openxmlformats.org/officeDocument/2006/relationships/hyperlink" Target="https://op.europa.eu/en/publication-detail/-/publication/322e9036-4071-11e9-9f05-01aa75ed71a1" TargetMode="External"/><Relationship Id="rId196" Type="http://schemas.openxmlformats.org/officeDocument/2006/relationships/image" Target="media/image87.png"/><Relationship Id="rId200" Type="http://schemas.openxmlformats.org/officeDocument/2006/relationships/image" Target="media/image91.png"/><Relationship Id="rId16" Type="http://schemas.openxmlformats.org/officeDocument/2006/relationships/image" Target="media/image5.png"/><Relationship Id="rId37" Type="http://schemas.openxmlformats.org/officeDocument/2006/relationships/image" Target="media/image13.png"/><Relationship Id="rId58" Type="http://schemas.openxmlformats.org/officeDocument/2006/relationships/image" Target="media/image34.png"/><Relationship Id="rId79" Type="http://schemas.openxmlformats.org/officeDocument/2006/relationships/header" Target="header7.xml"/><Relationship Id="rId102" Type="http://schemas.openxmlformats.org/officeDocument/2006/relationships/hyperlink" Target="https://commission.europa.eu/strategy-and-policy/priorities-2019-2024/europe-fit-digital-age/europes-digital-decade-digital-targets-2030_en" TargetMode="External"/><Relationship Id="rId123" Type="http://schemas.openxmlformats.org/officeDocument/2006/relationships/image" Target="media/image67.png"/><Relationship Id="rId144" Type="http://schemas.openxmlformats.org/officeDocument/2006/relationships/hyperlink" Target="https://www.enisa.europa.eu/" TargetMode="External"/><Relationship Id="rId90" Type="http://schemas.openxmlformats.org/officeDocument/2006/relationships/image" Target="media/image52.png"/><Relationship Id="rId165" Type="http://schemas.openxmlformats.org/officeDocument/2006/relationships/hyperlink" Target="https://creativecommons.org/licenses/by/4.0/" TargetMode="External"/><Relationship Id="rId186" Type="http://schemas.openxmlformats.org/officeDocument/2006/relationships/hyperlink" Target="https://creativecommons.org/licenses/by/4.0/" TargetMode="External"/><Relationship Id="rId211" Type="http://schemas.openxmlformats.org/officeDocument/2006/relationships/header" Target="header18.xml"/><Relationship Id="rId27" Type="http://schemas.openxmlformats.org/officeDocument/2006/relationships/hyperlink" Target="https://creativecommons.org/licenses/by-sa/4.0/" TargetMode="External"/><Relationship Id="rId48" Type="http://schemas.openxmlformats.org/officeDocument/2006/relationships/image" Target="media/image24.png"/><Relationship Id="rId69" Type="http://schemas.openxmlformats.org/officeDocument/2006/relationships/header" Target="header4.xml"/><Relationship Id="rId113" Type="http://schemas.openxmlformats.org/officeDocument/2006/relationships/image" Target="media/image57.png"/><Relationship Id="rId134" Type="http://schemas.openxmlformats.org/officeDocument/2006/relationships/hyperlink" Target="https://en.wikipedia.org/wiki/2015_Ukraine_power_grid_hack" TargetMode="External"/><Relationship Id="rId80" Type="http://schemas.openxmlformats.org/officeDocument/2006/relationships/hyperlink" Target="https://unsplash.com/photos/a-golden-padlock-sitting-on-top-of-a-keyboard-FnA5pAzqhMM" TargetMode="External"/><Relationship Id="rId155" Type="http://schemas.openxmlformats.org/officeDocument/2006/relationships/hyperlink" Target="https://energy.ec.europa.eu/topics/energy-systems-integration/digitalisation-energy-system_en" TargetMode="External"/><Relationship Id="rId176" Type="http://schemas.openxmlformats.org/officeDocument/2006/relationships/hyperlink" Target="https://creativecommons.org/licenses/by/4.0/" TargetMode="External"/><Relationship Id="rId197" Type="http://schemas.openxmlformats.org/officeDocument/2006/relationships/image" Target="media/image88.png"/><Relationship Id="rId201" Type="http://schemas.openxmlformats.org/officeDocument/2006/relationships/image" Target="media/image92.png"/><Relationship Id="rId17" Type="http://schemas.openxmlformats.org/officeDocument/2006/relationships/image" Target="media/image6.png"/><Relationship Id="rId38" Type="http://schemas.openxmlformats.org/officeDocument/2006/relationships/image" Target="media/image14.png"/><Relationship Id="rId59" Type="http://schemas.openxmlformats.org/officeDocument/2006/relationships/image" Target="media/image35.png"/><Relationship Id="rId103" Type="http://schemas.openxmlformats.org/officeDocument/2006/relationships/hyperlink" Target="https://commission.europa.eu/strategy-and-policy/priorities-2019-2024/europe-fit-digital-age/europes-digital-decade-digital-targets-2030_en" TargetMode="External"/><Relationship Id="rId124" Type="http://schemas.openxmlformats.org/officeDocument/2006/relationships/image" Target="media/image68.png"/><Relationship Id="rId70" Type="http://schemas.openxmlformats.org/officeDocument/2006/relationships/header" Target="header5.xml"/><Relationship Id="rId91" Type="http://schemas.openxmlformats.org/officeDocument/2006/relationships/image" Target="media/image53.png"/><Relationship Id="rId145" Type="http://schemas.openxmlformats.org/officeDocument/2006/relationships/image" Target="media/image79.jpeg"/><Relationship Id="rId166" Type="http://schemas.openxmlformats.org/officeDocument/2006/relationships/hyperlink" Target="https://energy.ec.europa.eu/system/files/2023-06/staff-working-document-ai-energy-sector-opportunities-risks-policy-implications-2023_en.pdf" TargetMode="External"/><Relationship Id="rId187" Type="http://schemas.openxmlformats.org/officeDocument/2006/relationships/hyperlink" Target="https://www.researchgate.net/publication/344006589_Cloud_Computing_in_the_Energy_Sector" TargetMode="External"/><Relationship Id="rId1" Type="http://schemas.openxmlformats.org/officeDocument/2006/relationships/customXml" Target="../customXml/item1.xml"/><Relationship Id="rId212" Type="http://schemas.openxmlformats.org/officeDocument/2006/relationships/fontTable" Target="fontTable.xml"/><Relationship Id="rId28" Type="http://schemas.openxmlformats.org/officeDocument/2006/relationships/header" Target="header2.xml"/><Relationship Id="rId49" Type="http://schemas.openxmlformats.org/officeDocument/2006/relationships/image" Target="media/image25.png"/><Relationship Id="rId114" Type="http://schemas.openxmlformats.org/officeDocument/2006/relationships/image" Target="media/image58.png"/><Relationship Id="rId60" Type="http://schemas.openxmlformats.org/officeDocument/2006/relationships/image" Target="media/image36.png"/><Relationship Id="rId81" Type="http://schemas.openxmlformats.org/officeDocument/2006/relationships/hyperlink" Target="https://creativecommons.org/licenses/by-sa/4.0/" TargetMode="External"/><Relationship Id="rId135" Type="http://schemas.openxmlformats.org/officeDocument/2006/relationships/hyperlink" Target="https://en.wikipedia.org/wiki/2017_Ukraine_ransomware_attacks" TargetMode="External"/><Relationship Id="rId156" Type="http://schemas.openxmlformats.org/officeDocument/2006/relationships/hyperlink" Target="https://energy.ec.europa.eu/topics/energy-systems-integration/digitalisation-energy-system_en" TargetMode="External"/><Relationship Id="rId177" Type="http://schemas.openxmlformats.org/officeDocument/2006/relationships/hyperlink" Target="https://op.europa.eu/en/publication-detail/-/publication/322e9036-4071-11e9-9f05-01aa75ed71a1" TargetMode="External"/><Relationship Id="rId198" Type="http://schemas.openxmlformats.org/officeDocument/2006/relationships/image" Target="media/image89.png"/><Relationship Id="rId202" Type="http://schemas.openxmlformats.org/officeDocument/2006/relationships/image" Target="media/image93.png"/><Relationship Id="rId18" Type="http://schemas.openxmlformats.org/officeDocument/2006/relationships/image" Target="media/image7.jpeg"/><Relationship Id="rId39" Type="http://schemas.openxmlformats.org/officeDocument/2006/relationships/image" Target="media/image15.png"/><Relationship Id="rId50" Type="http://schemas.openxmlformats.org/officeDocument/2006/relationships/image" Target="media/image26.png"/><Relationship Id="rId104" Type="http://schemas.openxmlformats.org/officeDocument/2006/relationships/hyperlink" Target="https://orsted.com/" TargetMode="External"/><Relationship Id="rId125" Type="http://schemas.openxmlformats.org/officeDocument/2006/relationships/image" Target="media/image69.png"/><Relationship Id="rId146" Type="http://schemas.openxmlformats.org/officeDocument/2006/relationships/hyperlink" Target="https://unsplash.com/photos/macbook-pro-on-white-surface-WiONHd_zYI4" TargetMode="External"/><Relationship Id="rId167" Type="http://schemas.openxmlformats.org/officeDocument/2006/relationships/hyperlink" Target="https://energy.ec.europa.eu/system/files/2023-06/staff-working-document-ai-energy-sector-opportunities-risks-policy-implications-2023_en.pdf" TargetMode="External"/><Relationship Id="rId188" Type="http://schemas.openxmlformats.org/officeDocument/2006/relationships/hyperlink" Target="https://www.researchgate.net/publication/344006589_Cloud_Computing_in_the_Energy_Sector" TargetMode="External"/><Relationship Id="rId71" Type="http://schemas.openxmlformats.org/officeDocument/2006/relationships/image" Target="media/image43.jpeg"/><Relationship Id="rId92" Type="http://schemas.openxmlformats.org/officeDocument/2006/relationships/image" Target="media/image54.jpeg"/><Relationship Id="rId21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hyperlink" Target="https://upcbe1044735-my.sharepoint.com/personal/alexander_think-e_be/Documents/PROJECTS/Every1/Booklets/Cybesecurity%20and%20digital%20energy%20transition/Cybesecurity%20and%20digital%20energy%20transition%20ro.docx" TargetMode="External"/><Relationship Id="rId40" Type="http://schemas.openxmlformats.org/officeDocument/2006/relationships/image" Target="media/image16.png"/><Relationship Id="rId115" Type="http://schemas.openxmlformats.org/officeDocument/2006/relationships/image" Target="media/image59.png"/><Relationship Id="rId136" Type="http://schemas.openxmlformats.org/officeDocument/2006/relationships/header" Target="header13.xml"/><Relationship Id="rId157" Type="http://schemas.openxmlformats.org/officeDocument/2006/relationships/hyperlink" Target="https://energy.ec.europa.eu/topics/energy-systems-integration/digitalisation-energy-system_en" TargetMode="External"/><Relationship Id="rId178" Type="http://schemas.openxmlformats.org/officeDocument/2006/relationships/hyperlink" Target="https://op.europa.eu/en/publication-detail/-/publication/322e9036-4071-11e9-9f05-01aa75ed71a1" TargetMode="External"/><Relationship Id="rId61" Type="http://schemas.openxmlformats.org/officeDocument/2006/relationships/image" Target="media/image37.png"/><Relationship Id="rId82" Type="http://schemas.openxmlformats.org/officeDocument/2006/relationships/header" Target="header8.xml"/><Relationship Id="rId199" Type="http://schemas.openxmlformats.org/officeDocument/2006/relationships/image" Target="media/image90.png"/><Relationship Id="rId203" Type="http://schemas.openxmlformats.org/officeDocument/2006/relationships/image" Target="media/image9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CFC0EDCDBA201B409A2395B9861151A1" ma:contentTypeVersion="15" ma:contentTypeDescription="Create a new document." ma:contentTypeScope="" ma:versionID="8a190a8075a7e57a51c7bf8a9427a6e5">
  <xsd:schema xmlns:xsd="http://www.w3.org/2001/XMLSchema" xmlns:xs="http://www.w3.org/2001/XMLSchema" xmlns:p="http://schemas.microsoft.com/office/2006/metadata/properties" xmlns:ns2="c67c0ac7-78b5-4864-aca3-db9996adcf66" xmlns:ns3="59c2b11d-9272-4eed-95ac-95725493c81f" targetNamespace="http://schemas.microsoft.com/office/2006/metadata/properties" ma:root="true" ma:fieldsID="153f8d28b4a274a8e8397b8061ce14e3" ns2:_="" ns3:_="">
    <xsd:import namespace="c67c0ac7-78b5-4864-aca3-db9996adcf66"/>
    <xsd:import namespace="59c2b11d-9272-4eed-95ac-95725493c81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7c0ac7-78b5-4864-aca3-db9996adcf6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59249fec-8619-4602-8705-1823ced1ad95" ma:termSetId="09814cd3-568e-fe90-9814-8d621ff8fb84" ma:anchorId="fba54fb3-c3e1-fe81-a776-ca4b69148c4d" ma:open="true" ma:isKeyword="false">
      <xsd:complexType>
        <xsd:sequence>
          <xsd:element ref="pc:Terms" minOccurs="0" maxOccurs="1"/>
        </xsd:sequence>
      </xsd:complex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9c2b11d-9272-4eed-95ac-95725493c81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8e361e-f706-48d1-9f52-00535f2db59c}" ma:internalName="TaxCatchAll" ma:showField="CatchAllData" ma:web="59c2b11d-9272-4eed-95ac-95725493c81f">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59c2b11d-9272-4eed-95ac-95725493c81f" xsi:nil="true"/>
    <lcf76f155ced4ddcb4097134ff3c332f xmlns="c67c0ac7-78b5-4864-aca3-db9996adcf66">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EAFDFD-89E7-4544-BAF1-F9CECD96767C}">
  <ds:schemaRefs>
    <ds:schemaRef ds:uri="http://schemas.openxmlformats.org/officeDocument/2006/bibliography"/>
  </ds:schemaRefs>
</ds:datastoreItem>
</file>

<file path=customXml/itemProps2.xml><?xml version="1.0" encoding="utf-8"?>
<ds:datastoreItem xmlns:ds="http://schemas.openxmlformats.org/officeDocument/2006/customXml" ds:itemID="{FDA2F95A-BE6B-42DB-B0D9-8CE1703C0A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7c0ac7-78b5-4864-aca3-db9996adcf66"/>
    <ds:schemaRef ds:uri="59c2b11d-9272-4eed-95ac-95725493c8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9F319A-127C-4FAD-9A41-2058FFFAA396}">
  <ds:schemaRefs>
    <ds:schemaRef ds:uri="http://schemas.microsoft.com/office/2006/metadata/properties"/>
    <ds:schemaRef ds:uri="http://schemas.microsoft.com/office/infopath/2007/PartnerControls"/>
    <ds:schemaRef ds:uri="59c2b11d-9272-4eed-95ac-95725493c81f"/>
    <ds:schemaRef ds:uri="c67c0ac7-78b5-4864-aca3-db9996adcf66"/>
  </ds:schemaRefs>
</ds:datastoreItem>
</file>

<file path=customXml/itemProps4.xml><?xml version="1.0" encoding="utf-8"?>
<ds:datastoreItem xmlns:ds="http://schemas.openxmlformats.org/officeDocument/2006/customXml" ds:itemID="{39883CCC-70E8-468C-B2EA-5161A07319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53</TotalTime>
  <Pages>22</Pages>
  <Words>5478</Words>
  <Characters>31230</Characters>
  <Application>Microsoft Office Word</Application>
  <DocSecurity>0</DocSecurity>
  <Lines>260</Lines>
  <Paragraphs>73</Paragraphs>
  <ScaleCrop>false</ScaleCrop>
  <Company/>
  <LinksUpToDate>false</LinksUpToDate>
  <CharactersWithSpaces>36635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keywords>, docId:A4C7E18D9ABCBB5F79A34D3986CC4D55</cp:keywords>
  <cp:lastModifiedBy>İpek Ergül (Intern)</cp:lastModifiedBy>
  <cp:revision>52</cp:revision>
  <dcterms:created xsi:type="dcterms:W3CDTF">2026-02-10T16:51:00Z</dcterms:created>
  <dcterms:modified xsi:type="dcterms:W3CDTF">2026-04-23T08:15:00Z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2025-10-07T00:00:00Z</vt:filetime>
  </property>
  <property fmtid="{D5CDD505-2E9C-101B-9397-08002B2CF9AE}" pid="3" name="Creator">
    <vt:lpwstr>Adobe InDesign 20.4 (Windows)</vt:lpwstr>
  </property>
  <property fmtid="{D5CDD505-2E9C-101B-9397-08002B2CF9AE}" pid="4" name="LastSaved">
    <vt:filetime>2026-02-10T00:00:00Z</vt:filetime>
  </property>
  <property fmtid="{D5CDD505-2E9C-101B-9397-08002B2CF9AE}" pid="5" name="Producer">
    <vt:lpwstr>Adobe PDF Library 17.0</vt:lpwstr>
  </property>
  <property fmtid="{D5CDD505-2E9C-101B-9397-08002B2CF9AE}" pid="6" name="ContentTypeId">
    <vt:lpwstr>0x010100CFC0EDCDBA201B409A2395B9861151A1</vt:lpwstr>
  </property>
</Properties>
</file>